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4.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5.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6.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7.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8.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notesSlides/notesSlide9.xml" ContentType="application/vnd.openxmlformats-officedocument.presentationml.notesSlide+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notesSlides/notesSlide10.xml" ContentType="application/vnd.openxmlformats-officedocument.presentationml.notesSlide+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notesSlides/notesSlide11.xml" ContentType="application/vnd.openxmlformats-officedocument.presentationml.notesSlide+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notesSlides/notesSlide12.xml" ContentType="application/vnd.openxmlformats-officedocument.presentationml.notesSlide+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notesSlides/notesSlide13.xml" ContentType="application/vnd.openxmlformats-officedocument.presentationml.notesSlide+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notesSlides/notesSlide14.xml" ContentType="application/vnd.openxmlformats-officedocument.presentationml.notesSlide+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notesSlides/notesSlide15.xml" ContentType="application/vnd.openxmlformats-officedocument.presentationml.notesSlide+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notesSlides/notesSlide16.xml" ContentType="application/vnd.openxmlformats-officedocument.presentationml.notesSlide+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notesSlides/notesSlide17.xml" ContentType="application/vnd.openxmlformats-officedocument.presentationml.notesSlide+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notesSlides/notesSlide18.xml" ContentType="application/vnd.openxmlformats-officedocument.presentationml.notesSlide+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notesSlides/notesSlide19.xml" ContentType="application/vnd.openxmlformats-officedocument.presentationml.notesSlide+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notesSlides/notesSlide20.xml" ContentType="application/vnd.openxmlformats-officedocument.presentationml.notesSlide+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notesSlides/notesSlide21.xml" ContentType="application/vnd.openxmlformats-officedocument.presentationml.notesSlide+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notesSlides/notesSlide24.xml" ContentType="application/vnd.openxmlformats-officedocument.presentationml.notesSlide+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notesSlides/notesSlide25.xml" ContentType="application/vnd.openxmlformats-officedocument.presentationml.notesSlide+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notesSlides/notesSlide26.xml" ContentType="application/vnd.openxmlformats-officedocument.presentationml.notesSlide+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notesSlides/notesSlide27.xml" ContentType="application/vnd.openxmlformats-officedocument.presentationml.notesSlide+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notesSlides/notesSlide28.xml" ContentType="application/vnd.openxmlformats-officedocument.presentationml.notesSlide+xml"/>
  <Override PartName="/ppt/ink/ink2557.xml" ContentType="application/inkml+xml"/>
  <Override PartName="/ppt/notesSlides/notesSlide29.xml" ContentType="application/vnd.openxmlformats-officedocument.presentationml.notesSlide+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notesSlides/notesSlide30.xml" ContentType="application/vnd.openxmlformats-officedocument.presentationml.notesSlide+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notesSlides/notesSlide31.xml" ContentType="application/vnd.openxmlformats-officedocument.presentationml.notesSlide+xml"/>
  <Override PartName="/ppt/ink/ink2651.xml" ContentType="application/inkml+xml"/>
  <Override PartName="/ppt/ink/ink2652.xml" ContentType="application/inkml+xml"/>
  <Override PartName="/ppt/ink/ink2653.xml" ContentType="application/inkml+xml"/>
  <Override PartName="/ppt/notesSlides/notesSlide32.xml" ContentType="application/vnd.openxmlformats-officedocument.presentationml.notesSlide+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notesSlides/notesSlide33.xml" ContentType="application/vnd.openxmlformats-officedocument.presentationml.notesSlide+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notesSlides/notesSlide34.xml" ContentType="application/vnd.openxmlformats-officedocument.presentationml.notesSlide+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notesSlides/notesSlide35.xml" ContentType="application/vnd.openxmlformats-officedocument.presentationml.notesSlide+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notesSlides/notesSlide36.xml" ContentType="application/vnd.openxmlformats-officedocument.presentationml.notesSlide+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notesSlides/notesSlide37.xml" ContentType="application/vnd.openxmlformats-officedocument.presentationml.notesSlide+xml"/>
  <Override PartName="/ppt/ink/ink3219.xml" ContentType="application/inkml+xml"/>
  <Override PartName="/ppt/notesSlides/notesSlide38.xml" ContentType="application/vnd.openxmlformats-officedocument.presentationml.notesSlide+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notesSlides/notesSlide39.xml" ContentType="application/vnd.openxmlformats-officedocument.presentationml.notesSlide+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notesSlides/notesSlide40.xml" ContentType="application/vnd.openxmlformats-officedocument.presentationml.notesSlide+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notesSlides/notesSlide41.xml" ContentType="application/vnd.openxmlformats-officedocument.presentationml.notesSlide+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notesSlides/notesSlide42.xml" ContentType="application/vnd.openxmlformats-officedocument.presentationml.notesSlide+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notesSlides/notesSlide43.xml" ContentType="application/vnd.openxmlformats-officedocument.presentationml.notesSlide+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notesSlides/notesSlide44.xml" ContentType="application/vnd.openxmlformats-officedocument.presentationml.notesSlide+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notesSlides/notesSlide45.xml" ContentType="application/vnd.openxmlformats-officedocument.presentationml.notesSlide+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1372" r:id="rId2"/>
    <p:sldId id="1442" r:id="rId3"/>
    <p:sldId id="1262" r:id="rId4"/>
    <p:sldId id="1263" r:id="rId5"/>
    <p:sldId id="1264" r:id="rId6"/>
    <p:sldId id="1265" r:id="rId7"/>
    <p:sldId id="1266" r:id="rId8"/>
    <p:sldId id="1267" r:id="rId9"/>
    <p:sldId id="1268" r:id="rId10"/>
    <p:sldId id="1269" r:id="rId11"/>
    <p:sldId id="1270" r:id="rId12"/>
    <p:sldId id="1271" r:id="rId13"/>
    <p:sldId id="1272" r:id="rId14"/>
    <p:sldId id="1273" r:id="rId15"/>
    <p:sldId id="1274" r:id="rId16"/>
    <p:sldId id="1275" r:id="rId17"/>
    <p:sldId id="1276" r:id="rId18"/>
    <p:sldId id="1277" r:id="rId19"/>
    <p:sldId id="1278" r:id="rId20"/>
    <p:sldId id="1279" r:id="rId21"/>
    <p:sldId id="1444" r:id="rId22"/>
    <p:sldId id="1443" r:id="rId23"/>
    <p:sldId id="1445" r:id="rId24"/>
    <p:sldId id="1280" r:id="rId25"/>
    <p:sldId id="1281" r:id="rId26"/>
    <p:sldId id="1282" r:id="rId27"/>
    <p:sldId id="1283" r:id="rId28"/>
    <p:sldId id="1284" r:id="rId29"/>
    <p:sldId id="1285" r:id="rId30"/>
    <p:sldId id="1286" r:id="rId31"/>
    <p:sldId id="1287" r:id="rId32"/>
    <p:sldId id="1288" r:id="rId33"/>
    <p:sldId id="1289" r:id="rId34"/>
    <p:sldId id="1290" r:id="rId35"/>
    <p:sldId id="1398" r:id="rId36"/>
    <p:sldId id="1399" r:id="rId37"/>
    <p:sldId id="1400" r:id="rId38"/>
    <p:sldId id="1401" r:id="rId39"/>
    <p:sldId id="1402" r:id="rId40"/>
    <p:sldId id="1405" r:id="rId41"/>
    <p:sldId id="1406" r:id="rId42"/>
    <p:sldId id="1407" r:id="rId43"/>
    <p:sldId id="1408" r:id="rId44"/>
    <p:sldId id="1409" r:id="rId45"/>
    <p:sldId id="1410" r:id="rId46"/>
    <p:sldId id="1411" r:id="rId47"/>
    <p:sldId id="1412" r:id="rId48"/>
    <p:sldId id="1413" r:id="rId49"/>
    <p:sldId id="1414" r:id="rId50"/>
    <p:sldId id="1415" r:id="rId51"/>
    <p:sldId id="1416" r:id="rId52"/>
    <p:sldId id="1417" r:id="rId53"/>
    <p:sldId id="1418" r:id="rId54"/>
    <p:sldId id="1312" r:id="rId55"/>
    <p:sldId id="1313" r:id="rId56"/>
    <p:sldId id="1314" r:id="rId57"/>
    <p:sldId id="1315" r:id="rId58"/>
    <p:sldId id="1419" r:id="rId59"/>
    <p:sldId id="1317" r:id="rId6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3.972"/>
    </inkml:context>
    <inkml:brush xml:id="br0">
      <inkml:brushProperty name="width" value="0.025" units="cm"/>
      <inkml:brushProperty name="height" value="0.025" units="cm"/>
    </inkml:brush>
  </inkml:definitions>
  <inkml:trace contextRef="#ctx0" brushRef="#br0">162 0 11211,'0'0'6347,"3"15"-6064,2 11 184,-2 1 0,-1-1 1,-1 1-1,-4 51 0,-25 127 1528,8-76-1329,-15 403 1430,38 3-46,-4 104-1920,1-627-387,-9 106-1198,8-110 834,-1 1 0,0 0 0,0-1 1,0 0-1,-1 1 0,-1-1 0,1 0 0,-1-1 0,-1 1 0,-9 13 0,-4-8-4557,-4-7-2515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8.643"/>
    </inkml:context>
    <inkml:brush xml:id="br0">
      <inkml:brushProperty name="width" value="0.025" units="cm"/>
      <inkml:brushProperty name="height" value="0.025" units="cm"/>
    </inkml:brush>
  </inkml:definitions>
  <inkml:trace contextRef="#ctx0" brushRef="#br0">0 1 15054,'0'0'1959,"11"6"-1371,28 16 176,2-2 1,84 30-1,98 14 142,-147-46-853,0 4 0,-2 3 0,134 64 0,131 139 9,-230-148 876,168 94 0,-67-76 2016,117 29-2703,-33-14 820,-113-36-73,-180-77-325,-28-3-444,21 1-472,1 1-764,0 0 0,1 0 0,-1-1 0,0 1 0,0-1 0,-6-4 0,-1-6-5292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270"/>
    </inkml:context>
    <inkml:brush xml:id="br0">
      <inkml:brushProperty name="width" value="0.025" units="cm"/>
      <inkml:brushProperty name="height" value="0.025" units="cm"/>
    </inkml:brush>
  </inkml:definitions>
  <inkml:trace contextRef="#ctx0" brushRef="#br0">1 42 17392,'0'0'8179,"0"8"-6311,0 0-1632,-1-4-64,1 0 0,0-1 0,0 1 0,1 0 0,-1 0 0,1 0-1,0 0 1,0-1 0,2 6 0,-2-7-145,0-1-1,0 1 1,1-1-1,-1 0 0,0 0 1,1 0-1,-1 0 1,1 0-1,-1 0 1,1 0-1,-1 0 1,1-1-1,0 1 1,-1-1-1,1 1 1,0-1-1,0 1 1,-1-1-1,1 0 1,0 0-1,0 0 1,0 0-1,-1 0 0,1 0 1,0-1-1,0 1 1,-1-1-1,4 0 1,7-2 6,-1-1 0,1 0 0,-1-1 1,0 0-1,0-1 0,19-13 0,57-49 119,-90 98-744,0-18 407,-11 52-892,13-21-3982,5-27-1278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074"/>
    </inkml:context>
    <inkml:brush xml:id="br0">
      <inkml:brushProperty name="width" value="0.025" units="cm"/>
      <inkml:brushProperty name="height" value="0.025" units="cm"/>
    </inkml:brush>
  </inkml:definitions>
  <inkml:trace contextRef="#ctx0" brushRef="#br0">56 90 11435,'-23'-49'4004,"5"16"-353,7 26-1473,7 7-1345,4 17-673,0 10-32,9 4-128,7-1-320,7-5-2307,3-7-1248,-4-8-2115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435"/>
    </inkml:context>
    <inkml:brush xml:id="br0">
      <inkml:brushProperty name="width" value="0.025" units="cm"/>
      <inkml:brushProperty name="height" value="0.025" units="cm"/>
    </inkml:brush>
  </inkml:definitions>
  <inkml:trace contextRef="#ctx0" brushRef="#br0">63 531 14414,'0'0'4164,"-5"14"-2814,4-12-1336,-11 24 373,2 2-1,1-1 1,1 2-1,1-1 1,-4 41-1,11-69-412,1 0-1,-1 0 1,0 0 0,1 1 0,-1-1-1,0 0 1,1 0 0,-1 0-1,1 0 1,-1 1 0,0-1 0,1 0-1,-1 0 1,0 0 0,1 0-1,-1 0 1,1 0 0,-1 0-1,0 0 1,1 0 0,-1 0 0,1 0-1,-1-1 1,0 1 0,1 0-1,-1 0 1,0 0 0,1 0-1,-1-1 1,0 1 0,1 0 0,-1 0-1,0 0 1,1-1 0,-1 1-1,0 0 1,0-1 0,1 1 0,-1 0-1,0-1 1,0 1 0,17-13-605,-9 7 502,1 0 1,0 0-1,0 1 1,0 0-1,1 1 0,0 0 1,0 0-1,18-3 0,-25 6 232,-1 0 0,1 1 0,0-1-1,-1 1 1,1 0 0,-1-1-1,1 1 1,0 1 0,-1-1 0,1 0-1,-1 1 1,1-1 0,0 1-1,-1 0 1,0-1 0,1 1 0,-1 1-1,1-1 1,-1 0 0,0 1-1,0-1 1,0 1 0,0-1 0,0 1-1,0 0 1,0 0 0,0 0-1,-1 0 1,1 0 0,-1 0 0,0 1-1,1-1 1,-1 0 0,0 1-1,0-1 1,-1 1 0,1-1-1,0 1 1,-1-1 0,1 5 0,-1 3 271,1 1 1,-2 0-1,0-1 1,0 1-1,0-1 1,-2 1-1,1-1 1,-1 0-1,-1 0 1,0 0-1,0 0 1,-1-1-1,0 0 0,-1 0 1,0 0-1,0 0 1,-1-1-1,0 0 1,-10 8-1,15-13-333,-1-1 0,0 0 0,0 0 0,0 0-1,0 0 1,0 0 0,0-1 0,0 1-1,0-1 1,-1 0 0,1 0 0,-5 0 0,6 0-94,1-1 0,0 0 0,-1 0 0,1 0 1,0-1-1,-1 1 0,1 0 0,0 0 0,-1-1 0,1 1 1,0-1-1,0 1 0,-1-1 0,1 1 0,0-1 1,0 0-1,0 0 0,0 0 0,0 1 0,0-1 1,0 0-1,0 0 0,0 0 0,0 0 0,1-1 1,-1 1-1,0 0 0,1 0 0,-1 0 0,1-1 1,-1 1-1,1 0 0,-1-2 0,-2-15-1859,0 0-1,1 0 1,1 0-1,2-33 0,-1 11-2115,0-39-5907</inkml:trace>
  <inkml:trace contextRef="#ctx0" brushRef="#br0" timeOffset="1">179 0 9353,'0'0'16858,"0"9"-14562,13 264 1097,-1-158-3346,45 187-1,-55-291-207,19 57-504,-20-66 536,-1 0 0,1 0 0,0 0 0,0 0 0,0-1 0,0 1 0,0 0 0,0 0 0,0 0 0,1-1 0,-1 1 0,0-1 0,1 1 0,0-1 0,-1 0 0,1 1 0,0-1 0,0 0 0,-1 0 0,1 0 0,0-1 0,0 1 0,0 0 0,0-1 0,4 2 0,-4-3-116,-1 1 0,1-1 0,0 1 0,-1-1 0,1 0 1,-1 0-1,1 0 0,-1 1 0,0-1 0,1-1 0,-1 1 0,0 0 0,1 0 0,-1 0 0,0-1 1,0 1-1,0 0 0,0-1 0,-1 1 0,1-1 0,0 1 0,0-1 0,0-2 0,11-44-5807,-10 40 4369,8-49-9506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951"/>
    </inkml:context>
    <inkml:brush xml:id="br0">
      <inkml:brushProperty name="width" value="0.025" units="cm"/>
      <inkml:brushProperty name="height" value="0.025" units="cm"/>
    </inkml:brush>
  </inkml:definitions>
  <inkml:trace contextRef="#ctx0" brushRef="#br0">44 77 14253,'0'0'5942,"-5"11"-3572,-3 8-2092,1 0 0,1 1 0,1 0 0,1 0 0,1 0 0,0 0 0,1 1 0,2-1 0,0 1 0,1-1 0,1 1 0,1-1 0,5 22 0,-6-39-281,-1 1 0,0-1-1,1 0 1,-1 0 0,1 0 0,0 0-1,0 0 1,0 0 0,0 0 0,1-1-1,-1 1 1,1-1 0,-1 0 0,1 0-1,0 0 1,4 2 0,-6-3 8,1-1 0,-1 1 0,1-1 0,-1 0 0,1 0 0,0 1 0,-1-1-1,1 0 1,-1 0 0,1-1 0,0 1 0,-1 0 0,1-1 0,-1 1 0,1 0 0,-1-1 0,1 0 0,-1 1 0,1-1 0,-1 0 0,0 0 0,1 0 0,-1 0 0,0 0 0,0 0 0,0 0 0,0 0 0,0 0-1,0-1 1,0 1 0,0 0 0,0-1 0,0 1 0,-1-1 0,1 1 0,0-2 0,6-15 167,0 0 0,-1 1 0,-1-2 0,0 1 0,-1-1 0,1-30 0,-3 7 406,-5-78 0,-1 107-293,-3 18-84,-3 20 23,1 18-96,1 0 0,3 0 0,1 1 0,2-1 0,7 76 0,-5-116-126,1-1 0,-1 1 0,0-1-1,1 1 1,0-1 0,0 0-1,0 1 1,0-1 0,0 0-1,0 0 1,0 0 0,1 0 0,-1 0-1,1 0 1,0 0 0,-1 0-1,1 0 1,3 1 0,-4-2 16,0-1-1,1 1 1,-1-1 0,0 0 0,1 0 0,-1 1 0,0-1-1,1 0 1,-1 0 0,0 0 0,1 0 0,-1-1 0,0 1-1,1 0 1,-1-1 0,0 1 0,1 0 0,-1-1 0,0 0-1,0 1 1,1-1 0,-1 0 0,0 1 0,0-1 0,0 0 0,0 0-1,0 0 1,0 0 0,0 0 0,0 0 0,-1 0 0,1-1-1,0 1 1,0-1 0,9-14 113,-2 0-1,1 0 0,-2 0 1,0-1-1,-1 0 1,-1-1-1,5-26 1,10-129 512,-16 100-643,-5 52 0,-5 49 0,-9 187 0,15-214 0,0-1 0,0 1 0,0-1 0,0 1 0,-1-1 0,1 1 0,0-1 0,0 1 0,0-1 0,0 1 0,0-1 0,1 1 0,-1-1 0,0 1 0,0-1 0,0 1 0,0-1 0,0 1 0,1-1 0,-1 1 0,0-1 0,0 1 0,1-1 0,-1 0 0,0 1 0,1-1 0,-1 1 0,1-1 0,-1 0 0,1 1 0,10-12 0,8-27 0,46-190 0,-53 201 0,-11 27 0,-1 0 0,0 0 0,1 1 0,-1-1 0,1 0 0,-1 0 0,0 1 0,1-1 0,-1 1 0,0-1 0,1 0 0,-1 1 0,0-1 0,0 1 0,1-1 0,-1 0 0,0 1 0,0-1 0,0 1 0,0-1 0,0 1 0,0-1 0,1 1 0,-1-1 0,0 1 0,0-1 0,0 1 0,0-1 0,-1 2 0,4 60 0,-3-60 0,-1 71-379,-1-18-793,7 61 0,4-77-1359,3-23-1494,-12-16 3700,1 0 1,-1 1-1,1-1 0,-1 0 1,1 0-1,-1 0 0,1 1 1,0-1-1,-1 0 1,1 0-1,-1 0 0,1 0 1,0 0-1,-1 0 1,1 0-1,-1 0 0,1 0 1,0 0-1,-1 0 1,1-1-1,-1 1 0,1 0 1,-1 0-1,1-1 0,0 1 1,0-1-1,16-16-12604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8.296"/>
    </inkml:context>
    <inkml:brush xml:id="br0">
      <inkml:brushProperty name="width" value="0.025" units="cm"/>
      <inkml:brushProperty name="height" value="0.025" units="cm"/>
    </inkml:brush>
  </inkml:definitions>
  <inkml:trace contextRef="#ctx0" brushRef="#br0">1 1 21524,'0'0'7880,"4"98"-7464,7-31-95,-3 7-257,2 7-64,-2-4 32,2-4 128,1-7 96,-4-7-128,-2-5-96,1-7-320,3-9-993,2-9-1986,-4-8-2147,2-8-4227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138"/>
    </inkml:context>
    <inkml:brush xml:id="br0">
      <inkml:brushProperty name="width" value="0.025" units="cm"/>
      <inkml:brushProperty name="height" value="0.025" units="cm"/>
    </inkml:brush>
  </inkml:definitions>
  <inkml:trace contextRef="#ctx0" brushRef="#br0">56 62 3683,'0'0'7181,"-4"-9"-4389,-11-28 122,15 36-2737,0 1-1,0-1 0,-1 0 0,1 0 1,0 0-1,-1 1 0,1-1 1,-1 0-1,1 0 0,-1 1 0,1-1 1,-1 0-1,0 1 0,1-1 1,-1 0-1,0 1 0,1-1 0,-1 1 1,0-1-1,0 1 0,1 0 1,-1-1-1,0 1 0,0 0 0,0 0 1,-1-1-1,1 1-118,1 1 0,-1-1 1,0 1-1,0-1 0,0 1 0,0-1 0,1 1 1,-1-1-1,0 1 0,0 0 0,1-1 0,-1 1 1,1 0-1,-1 0 0,0-1 0,1 1 0,-1 0 0,1 0 1,0 0-1,-1 0 0,1 0 0,0 0 0,0-1 1,-1 1-1,1 2 0,-3 43 789,2 0 1,1 0-1,13 81 1,40 138 1816,-44-224-2488,57 202 452,-51-199-517,3 0 0,1-1 1,33 53-1,-52-96-110,0 0 1,0 0 0,0 0-1,0 0 1,0-1-1,0 1 1,0 0-1,0 0 1,0 0-1,0 0 1,0 0-1,0 0 1,0 0 0,0 0-1,0 0 1,0 0-1,0-1 1,1 1-1,-1 0 1,0 0-1,0 0 1,0 0 0,0 0-1,0 0 1,0 0-1,0 0 1,0 0-1,0 0 1,0 0-1,0 0 1,0 0-1,1 0 1,-1 0 0,0 0-1,0 0 1,0 0-1,0 0 1,0 0-1,0 0 1,0 0-1,0 0 1,0 0 0,0 0-1,1 0 1,-1 0-1,0 0 1,0 0-1,0 0 1,0 0-1,0 0 1,0 0-1,0 0 1,0 0 0,0 0-1,0 0 1,0 0-1,1 0 1,-1 1-1,0-1 1,0 0-1,0 0 1,0 0 0,0 0-1,0 0 1,1-14 44,-2-20-54,-5-7-790,-3-1 0,-1 2 0,-2-1 0,-2 2 1,-2 0-1,-1 0 0,-2 2 0,-26-40 1,-45-47 3354,89 124-2486,1 0 1,0-1 0,0 1 0,0 0-1,0-1 1,0 1 0,0-1-1,0 1 1,1 0 0,-1-1 0,0 1-1,0 0 1,0-1 0,0 1 0,0-1-1,1 1 1,-1 0 0,0-1-1,0 1 1,0 0 0,1 0 0,-1-1-1,0 1 1,1 0 0,-1 0-1,0-1 1,0 1 0,1 0 0,-1 0-1,0 0 1,1-1 0,-1 1 0,1 0-1,-1 0 1,0 0 0,1 0-1,-1 0 1,0 0 0,1 0 0,-1 0-1,1 0 1,-1 0 0,28-6-65,-18 3 398,36-9 169,48-20 0,-80 26-1463,0-1 0,-1 0-1,0-1 1,16-11-1,1-9-6904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590"/>
    </inkml:context>
    <inkml:brush xml:id="br0">
      <inkml:brushProperty name="width" value="0.025" units="cm"/>
      <inkml:brushProperty name="height" value="0.025" units="cm"/>
    </inkml:brush>
  </inkml:definitions>
  <inkml:trace contextRef="#ctx0" brushRef="#br0">1 0 18289,'0'0'1666,"30"90"-1314,-6-33 353,0 9-32,9 1-545,-2 4-128,-3-7-1506,-7-5-2049,-9-10-6439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967"/>
    </inkml:context>
    <inkml:brush xml:id="br0">
      <inkml:brushProperty name="width" value="0.025" units="cm"/>
      <inkml:brushProperty name="height" value="0.025" units="cm"/>
    </inkml:brush>
  </inkml:definitions>
  <inkml:trace contextRef="#ctx0" brushRef="#br0">38 773 17905,'-7'-14'374,"2"0"1,-1 0-1,2 0 0,-1-1 1,2 1-1,0-1 0,1 0 1,1 0-1,0 0 0,1-17 0,2 10-4,1 0-1,1 0 0,1 0 0,0 0 0,2 1 1,12-27-1,-2 13-126,1 1 0,3 0 1,0 2-1,2 0 0,1 1 1,2 2-1,43-40 0,-48 50-282,2 1-1,0 1 1,35-19 0,-51 31-129,1 1 0,0 0 1,0 1-1,0 0 0,0 0 1,0 1-1,0 0 0,1 0 1,-1 1-1,1 0 0,-1 1 1,1 0-1,-1 0 0,1 0 1,13 4-1,-20-3 136,1 0 0,0 0 0,0 0 0,-1 1 0,1-1 0,-1 1 0,1 0 0,-1-1-1,0 1 1,0 0 0,0 1 0,0-1 0,0 0 0,0 0 0,0 1 0,1 3 0,0 1 39,0-1 0,0 1 0,-1 0 0,0-1 0,-1 1 0,2 12 0,-1 3 268,-2-1 0,-1 1-1,-5 37 1,-5-5 718,-2-1-1,-2-1 1,-26 61 0,-78 145 1512,78-178-2292,34-76-645,10-16-716,10-11-728,1 0-1,2 2 1,0-1-1,1 2 1,1 0 0,0 2-1,30-24 1,12-8-5876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0.362"/>
    </inkml:context>
    <inkml:brush xml:id="br0">
      <inkml:brushProperty name="width" value="0.025" units="cm"/>
      <inkml:brushProperty name="height" value="0.025" units="cm"/>
    </inkml:brush>
  </inkml:definitions>
  <inkml:trace contextRef="#ctx0" brushRef="#br0">9 858 5541,'0'0'7858,"1"12"-3982,1 51-1015,-2-22-1222,2 0 0,9 54 0,-1-70-1460,-9-24-174,-1-1-1,0 1 0,0-1 1,1 0-1,-1 1 0,0-1 1,1 0-1,-1 1 0,1-1 1,-1 0-1,0 0 0,1 1 1,-1-1-1,1 0 0,-1 0 1,1 0-1,-1 0 0,0 1 0,1-1 1,-1 0-1,1 0 0,-1 0 1,1 0-1,-1 0 0,1 0 1,-1 0-1,1 0 0,1-2 44,0 1-1,-1-1 1,1 1-1,0-1 0,-1 1 1,0-1-1,1 0 1,-1 1-1,0-1 0,0 0 1,0 0-1,0 0 1,0 0-1,-1 0 1,1 0-1,0 0 0,-1-1 1,1-1-1,6-28 791,-2 1 1,-1-2-1,-1 1 0,-3-61 1,-1 78-743,0 0 1,-1 1 0,0-1 0,-1 1 0,-1-1-1,0 1 1,-1 1 0,-1-1 0,0 1 0,-1 0-1,0 0 1,-1 0 0,-9-11 0,17 24-102,0 0 1,0-1-1,-1 1 0,1 0 1,0 0-1,0-1 0,0 1 1,0 0-1,-1-1 1,1 1-1,0 0 0,0 0 1,-1-1-1,1 1 0,0 0 1,0 0-1,-1 0 1,1-1-1,0 1 0,-1 0 1,1 0-1,0 0 0,-1 0 1,1 0-1,0 0 1,-1 0-1,1 0 0,0 0 1,-1 0-1,1 0 1,0 0-1,-1 0 0,1 0 1,0 0-1,-1 0 0,1 0 1,0 0-1,-1 0 1,1 0-1,0 0 0,-1 1 1,1-1-1,-2 17-248,10 26-219,-1-27 165,0 0 0,1 0 0,1-1-1,13 18 1,-19-28 239,0-1 1,1 1-1,0-1 0,0 0 1,0 0-1,0-1 0,1 1 1,-1-1-1,1 0 0,0 0 1,0 0-1,0-1 0,0 0 0,0 0 1,1 0-1,-1 0 0,6 0 1,-8-2 71,-1 0 0,1 0 0,-1-1 0,1 1 0,-1-1 0,1 1-1,-1-1 1,1 0 0,-1 0 0,0 0 0,0 0 0,1 0 0,-1-1 0,0 1 0,0 0 0,0-1 0,0 0 0,-1 0 0,1 1 0,0-1 0,-1 0 0,1 0 0,1-4 0,3-5 212,0 0-1,-1 0 0,6-18 1,-10 23-111,14-40 408,-3 0 0,-2-1-1,7-92 1,-16-145 1018,-1 262-1531,-1 1 0,-2-1 0,0 1 0,-1 0 0,-1 0 0,-1 0 0,-16-34 0,9 36 0,2 17 0,10 4 0,-1-1 0,1 1 0,0 0 0,0 0 0,0 0 0,0-1 0,1 1 0,-1 0 0,0 0 0,1 0 0,-1 0 0,1 1 0,0-1 0,0 0 0,0 3 0,-6 92 0,5 0 0,4 0 0,4-1 0,5 1 0,26 107 0,-34-190-62,0-1 0,0 0 0,1 0 0,1 0 0,12 21 0,-16-31 40,-1-1 0,1 1 0,-1-1 0,1 0 0,0 0 1,0 0-1,0 0 0,0 0 0,0 0 0,0-1 0,1 1 0,-1-1 1,1 1-1,-1-1 0,1 0 0,-1 0 0,1 0 0,0 0 1,-1-1-1,1 1 0,0-1 0,0 1 0,-1-1 0,1 0 0,0 0 1,0 0-1,0-1 0,-1 1 0,1-1 0,0 1 0,0-1 0,-1 0 1,1 0-1,4-3 0,1-1-493,0-1 0,-1 0 0,0 0 0,0-1 0,-1 0 0,0 0 1,0 0-1,0-1 0,-1 0 0,5-10 0,21-42-7578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1.222"/>
    </inkml:context>
    <inkml:brush xml:id="br0">
      <inkml:brushProperty name="width" value="0.025" units="cm"/>
      <inkml:brushProperty name="height" value="0.025" units="cm"/>
    </inkml:brush>
  </inkml:definitions>
  <inkml:trace contextRef="#ctx0" brushRef="#br0">101 582 17104,'0'0'2899,"-4"-9"469,-13-28-132,16 37-3179,1-1 1,-1 0 0,1 0 0,-1 1-1,0-1 1,1 1 0,-1-1 0,0 0-1,1 1 1,-1-1 0,0 1 0,0 0 0,0-1-1,1 1 1,-1 0 0,0-1 0,0 1-1,0 0 1,0 0 0,0 0 0,1 0-1,-1 0 1,0 0 0,0 0 0,0 0 0,0 0-1,0 0 1,0 0 0,0 0 0,1 1-1,-1-1 1,0 0 0,0 1 0,0-1 0,1 1-1,-1-1 1,0 1 0,0-1 0,1 1-1,-1-1 1,0 1 0,1 0 0,-1-1-1,0 2 1,-21 31 492,17-19-528,0 1 0,1 0 0,1 0 0,1 1 0,0-1 0,0 0 0,2 28 0,1-31-40,-1-1 0,1 1-1,1-1 1,0 0-1,1 0 1,0 0-1,0 0 1,2 0-1,-1 0 1,12 18-1,-15-27 6,0-1-1,-1 0 0,1 0 0,0 1 0,0-1 0,0 0 0,0 0 1,1 0-1,-1 0 0,0 0 0,0 0 0,1 0 0,-1 0 0,0-1 0,1 1 1,-1 0-1,1-1 0,-1 0 0,1 1 0,-1-1 0,1 0 0,-1 1 0,1-1 1,-1 0-1,1 0 0,0 0 0,-1 0 0,1-1 0,-1 1 0,1 0 1,-1-1-1,1 1 0,-1-1 0,1 1 0,-1-1 0,0 0 0,1 0 0,-1 1 1,0-1-1,0 0 0,1 0 0,-1 0 0,0 0 0,0-1 0,0 1 0,0 0 1,0 0-1,1-3 0,6-8 28,0 1-1,-1-2 1,-1 1 0,7-16 0,-12 26-12,22-59 299,-3 0-1,-2-1 1,-3-1 0,-3 0 0,-3-1-1,-3-1 1,-2 1 0,-7-101-1,0 147-252,0 21-76,0 29-72,4 54-20,4 0 0,4 0 0,35 152 0,-41-227 81,17 53-148,-19-62 178,0 1-1,0-1 1,0 0 0,0 0 0,0 0 0,1 0-1,-1 0 1,1 0 0,-1 0 0,1 0 0,0-1-1,-1 1 1,1 0 0,0-1 0,0 0 0,0 1-1,0-1 1,0 0 0,1 0 0,-1 0 0,0 0-1,4 0 1,-4-1 11,-1 0-1,1 0 1,-1 0-1,1 0 1,-1-1-1,1 1 1,-1-1 0,0 1-1,1-1 1,-1 1-1,1-1 1,-1 0-1,0 0 1,1 1-1,-1-1 1,0 0-1,0 0 1,0-1 0,0 1-1,0 0 1,1-1-1,16-32 159,-16 30-130,10-26 69,-2 0-1,-1-1 0,-1 0 0,-2 0 1,-1 0-1,-1-1 0,-2 0 0,-1 0 0,-6-50 1,-9 17 163,13 61-249,0 1 0,0-1 0,-1 1 0,1 0 0,-1 0 0,0 0 0,0 0 0,0 0 0,0 0 0,-1 0 0,1 1 0,-1-1 0,1 1 0,-1 0-1,-5-4 1,7 6-14,0 0-1,0-1 0,0 1 0,0 0 0,1-1 0,-1 1 0,0 0 0,0 0 0,0 0 0,0 0 0,0 0 1,0 0-1,0 0 0,0 0 0,0 0 0,0 1 0,0-1 0,0 0 0,0 1 0,1-1 0,-1 0 0,0 1 1,0-1-1,0 1 0,1-1 0,-1 1 0,0 0 0,0-1 0,1 1 0,-1 0 0,1-1 0,-1 1 1,0 0-1,1 0 0,-1 0 0,1-1 0,0 1 0,-1 0 0,1 0 0,-1 1 0,-8 40-128,5-2 32,1 58-1,3-87 88,0 0-1,1-1 0,1 1 1,-1 0-1,2-1 0,0 1 0,0-1 1,1 0-1,0 0 0,9 16 1,-12-24-6,1 0 0,-1 0 0,1 0 0,0 0 0,0 0 1,0 0-1,0 0 0,0-1 0,0 1 0,0-1 0,1 1 0,-1-1 1,0 0-1,1 0 0,-1 0 0,1 0 0,-1-1 0,1 1 1,5 0-1,-4-1 10,0 0 0,0-1 1,0 0-1,0 0 0,1 0 1,-1 0-1,-1 0 0,1-1 1,0 0-1,0 0 0,5-3 1,8-8 25,-1 0 0,0-1 0,-1-1 0,15-18 0,-19 20-28,11-11 2,0 2 1,2 0 0,0 2 0,2 0-1,41-23 1,-68 41 90,0 0-1,0 1 1,0-1-1,-1 1 1,1 0-1,-1-1 1,1 1-1,-1 0 0,1 0 1,-1 0-1,0 0 1,-2-1-1,1 0-4,-7-5-79,0 0 0,1-1 0,0 0 0,1 0 0,0-1 0,0 0 0,1 0 0,0-1 0,0 0 0,1-1 0,0 1 0,1-1 0,1 0 0,-6-17 0,10 26-134,0 0 1,0 0-1,0 0 0,0-1 1,0 1-1,0 0 0,1 0 1,-1 0-1,1 0 0,0 0 0,-1 0 1,1 0-1,0 0 0,0 0 1,0 0-1,1 0 0,-1 0 1,0 1-1,1-1 0,-1 1 1,3-3-1,42-27-6233,-27 20 3439,28-20-5624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1.721"/>
    </inkml:context>
    <inkml:brush xml:id="br0">
      <inkml:brushProperty name="width" value="0.025" units="cm"/>
      <inkml:brushProperty name="height" value="0.025" units="cm"/>
    </inkml:brush>
  </inkml:definitions>
  <inkml:trace contextRef="#ctx0" brushRef="#br0">1 264 18033,'0'0'3790,"2"15"-3315,12 66 217,45 141-1,-6-31-611,-44-146-29,-8-32 108,2 1 0,0-1 0,0 0 0,1 0 0,1 0 0,10 20 0,-15-33-125,0 1-1,0-1 1,0 0-1,0 1 1,1-1 0,-1 0-1,0 1 1,0-1 0,0 0-1,1 0 1,-1 1 0,0-1-1,0 0 1,1 0 0,-1 1-1,0-1 1,0 0-1,1 0 1,-1 0 0,0 1-1,1-1 1,-1 0 0,0 0-1,1 0 1,-1 0 0,0 0-1,1 0 1,-1 0 0,0 0-1,1 0 1,-1 0-1,0 0 1,1 0 0,-1 0-1,0 0 1,1 0 0,-1 0-1,0 0 1,1 0 0,-1-1-1,0 1 1,1 0 0,-1 0-1,0 0 1,1-1-1,-1 1 1,0 0 0,0 0-1,1 0 1,-1-1 0,10-19 1111,7-43 377,-2-1-1,10-109 0,-15 96-1104,43-459-417,-49 570-2066,2 36-5819,-6-23-1574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738"/>
    </inkml:context>
    <inkml:brush xml:id="br0">
      <inkml:brushProperty name="width" value="0.025" units="cm"/>
      <inkml:brushProperty name="height" value="0.025" units="cm"/>
    </inkml:brush>
  </inkml:definitions>
  <inkml:trace contextRef="#ctx0" brushRef="#br0">202 71 14798,'0'0'7185,"1"-10"-3982,0-32-533,-1 41-2569,0 0 0,-1 0 0,1 0 0,0 0 0,-1 0 0,1 1 0,-1-1 0,1 0 0,-1 0 0,0 0 0,1 0 0,-1 1 0,0-1 0,0 0 0,1 1 0,-1-1 0,0 0 0,0 1 0,0-1 0,0 1 0,0 0 0,0-1 0,1 1 0,-1 0 0,0-1 0,0 1 0,0 0 0,0 0 0,-2 0 0,-29 0 1137,28 1-1065,-2 0-148,-1 1 0,1-1-1,0 2 1,0-1 0,-1 1-1,2 0 1,-1 0 0,0 0-1,1 1 1,-1 0 0,1 0 0,0 1-1,1-1 1,-1 1 0,-5 8-1,4-6-17,0 1 0,1-1 0,0 1-1,0 1 1,1-1 0,0 1 0,0 0 0,1-1-1,0 2 1,-2 12 0,5-21-7,0 1 0,0 0 0,0 0 0,0-1 0,1 1 0,-1 0 0,0 0 0,1-1 0,-1 1 0,1 0 0,0-1 0,-1 1 0,1-1 0,0 1 0,0-1 0,0 1 0,0-1 0,0 0 0,0 1 0,1-1 0,-1 0 0,0 0 0,1 0 0,-1 0 0,1 0 0,-1 0 0,1 0 0,-1 0 0,1-1 0,0 1 0,-1-1 0,1 1 0,0-1 0,-1 0 0,1 1 0,2-1 0,9 2 0,1-1 0,0-1 0,23-1 0,-18 0 0,56-6-1212,-3-13-3395,-33 2-4276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2.523"/>
    </inkml:context>
    <inkml:brush xml:id="br0">
      <inkml:brushProperty name="width" value="0.025" units="cm"/>
      <inkml:brushProperty name="height" value="0.025" units="cm"/>
    </inkml:brush>
  </inkml:definitions>
  <inkml:trace contextRef="#ctx0" brushRef="#br0">122 478 9705,'0'0'6406,"1"-9"-3251,-1 0-2084,0-1 0,0 1 0,-1-1-1,0 1 1,-4-16 0,5 23-998,0 0 0,-1 0 1,1 0-1,-1 1 0,0-1 0,1 0 0,-1 0 0,0 1 1,0-1-1,0 1 0,0-1 0,-1 0 0,1 1 1,0 0-1,0-1 0,-1 1 0,1 0 0,-1 0 1,0 0-1,1 0 0,-1 0 0,0 0 0,1 0 0,-1 0 1,0 1-1,0-1 0,0 1 0,0-1 0,1 1 1,-1 0-1,0 0 0,0 0 0,0 0 0,0 0 0,0 0 1,0 1-1,0-1 0,0 0 0,1 1 0,-1 0 1,0-1-1,-2 2 0,2 0-90,0-1 1,0 1-1,0-1 0,0 1 0,0 0 1,0 0-1,0 0 0,1 0 1,-1 0-1,1 0 0,-1 0 0,1 1 1,0-1-1,0 1 0,0-1 1,0 0-1,1 1 0,-1-1 0,1 1 1,-1 0-1,1-1 0,0 5 1,8-12-374,-2-5 585,0 0-1,0 0 1,-1 0 0,0 0 0,-1-1-1,0 0 1,-1 0 0,2-13-1,0-2 487,-1-1 0,-1-44 0,-4 80-728,-1 0-1,-1 1 1,1-1-1,-2 0 1,1 0-1,-1 0 0,0-1 1,-9 13-1,-10 23 103,18-30-74,0 1 0,0-1 0,1 1 0,1 0-1,1 0 1,-2 31 0,4-45 9,0 0-1,0 1 1,0-1-1,0 0 1,1 1-1,-1-1 1,0 0-1,0 0 1,1 1-1,-1-1 1,1 0-1,-1 0 1,1 0-1,0 0 1,-1 0-1,1 1 1,0-1-1,0 0 1,-1-1-1,1 1 1,0 0-1,0 0 1,0 0-1,0 0 1,0-1-1,1 1 1,-1 0-1,0-1 0,0 1 1,0-1-1,0 0 1,1 1-1,-1-1 1,0 0-1,0 0 1,1 1-1,-1-1 1,0 0-1,1 0 1,-1-1-1,0 1 1,0 0-1,1 0 1,1-1-1,2 0 4,1-1 0,-1 1 0,0-1 0,0 0 0,0 0-1,0-1 1,-1 1 0,1-1 0,7-6 0,2-6 69,-1 0 0,0-1 1,-1-1-1,14-24 0,-15 21-2,2 1-1,0 0 1,17-17 0,-30 36-61,0-1 0,0 1 0,1-1 0,-1 0 0,1 1 0,-1-1 0,1 1 0,-1 0-1,1-1 1,-1 1 0,1-1 0,-1 1 0,1 0 0,-1-1 0,1 1 0,-1 0 0,1-1 0,0 1 0,-1 0 0,1 0 0,0 0 0,-1 0 0,1 0 0,0 0 0,-1 0 0,1 0 0,0 0 0,-1 0 0,1 0 0,0 0 0,-1 0 0,1 0 0,-1 1 0,1-1 0,0 0 0,-1 0 0,1 1 0,-1-1 0,1 0 0,-1 1 0,1-1 0,-1 1 0,1-1 0,-1 1 0,1-1 0,-1 1 0,1-1 0,-1 1 0,0-1 0,1 1 0,-1-1 0,0 1 0,0 0 0,1-1 0,-1 1 0,0-1 0,0 1 0,0 0-1,10 51-88,-7-34 75,2-25 106,22-73 275,-19 52-191,1 2-1,2-1 0,0 1 1,19-31-1,-29 55-179,0-1-1,1 1 1,-1 0-1,0 1 0,1-1 1,0 0-1,-1 0 0,1 1 1,0-1-1,0 0 1,0 1-1,-1 0 0,2 0 1,-1-1-1,0 1 0,0 0 1,0 1-1,0-1 0,1 0 1,-1 1-1,0-1 1,5 0-1,-5 2 1,0 0 0,0-1 0,0 1 0,0 0 0,0 0 0,0 0 0,0 0-1,-1 0 1,1 1 0,0-1 0,-1 0 0,1 1 0,-1-1 0,1 1 0,-1 0 0,0 0 0,1-1 0,-1 1 0,0 0 0,0 0 0,0 0 0,-1 0 0,2 3 0,31 106 95,-33-111-87,0 0-1,0-1 1,1 1-1,-1 0 1,0-1-1,0 1 1,0 0-1,0 0 1,1 0-1,-1-1 1,0 1-1,0 0 1,0 0-1,1 0 1,-1-1-1,0 1 1,0 0-1,1 0 1,-1 0-1,0 0 1,0 0-1,1 0 1,-1 0-1,0-1 0,1 1 1,-1 0-1,0 0 1,0 0-1,1 0 1,-1 0-1,0 0 1,1 0-1,-1 1 1,0-1-1,0 0 1,1 0-1,-1 0 1,0 0-1,1 0 1,-1 0-1,0 0 1,0 1-1,0-1 1,1 0-1,-1 0 1,0 0-1,0 0 1,1 1-1,-1-1 1,0 0-1,0 0 1,0 1-1,0-1 1,1 0-1,-1 0 1,0 1-1,0-1 1,11-37 218,-7 24-181,1 0-39,22-59 11,-24 66-19,0 1 1,0 0-1,0-1 0,0 1 1,1 0-1,0 0 1,0 1-1,1-1 0,8-6 1,-13 10-76,1 1 1,0-1 0,0 0 0,0 1-1,-1-1 1,1 1 0,0 0-1,0-1 1,0 1 0,0-1 0,0 1-1,0 0 1,0 0 0,0 0-1,0 0 1,-1 0 0,1 0 0,0 0-1,0 0 1,0 0 0,0 0-1,0 0 1,0 0 0,0 1 0,0-1-1,0 0 1,0 1 0,0-1-1,-1 1 1,1-1 0,0 1 0,0-1-1,0 1 1,-1 0 0,1-1-1,0 1 1,-1 0 0,1-1 0,0 3-1,13 35-9001,-13-36 8141,3 16-9783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3.383"/>
    </inkml:context>
    <inkml:brush xml:id="br0">
      <inkml:brushProperty name="width" value="0.025" units="cm"/>
      <inkml:brushProperty name="height" value="0.025" units="cm"/>
    </inkml:brush>
  </inkml:definitions>
  <inkml:trace contextRef="#ctx0" brushRef="#br0">28 494 21204,'0'0'5782,"-5"10"-5185,1 2-592,0 0 0,0 1 0,1-1-1,1 1 1,0-1 0,0 1 0,1 0-1,2 13 1,-2-25-7,1-1 0,0 0 0,0 1 0,0-1 0,0 1-1,0-1 1,0 0 0,0 1 0,0-1 0,0 1 0,0-1 0,0 0 0,0 1-1,0-1 1,0 1 0,1-1 0,-1 0 0,0 1 0,0-1 0,0 1 0,0-1-1,1 0 1,-1 1 0,0-1 0,0 0 0,1 0 0,-1 1 0,0-1 0,1 0-1,-1 1 1,0-1 0,1 0 0,-1 0 0,0 0 0,1 0 0,-1 1 0,1-1-1,-1 0 1,0 0 0,1 0 0,-1 0 0,1 0 0,-1 0 0,0 0 0,1 0-1,-1 0 1,1 0 0,-1 0 0,1 0 0,-1 0 0,0 0 0,1 0 0,-1-1-1,0 1 1,1 0 0,-1 0 0,1 0 0,-1-1 0,0 1 0,1 0 0,-1 0-1,0-1 1,0 1 0,1 0 0,-1-1 0,0 1 0,0 0 0,1-1 0,-1 0-1,19-24 414,-2-16 581,20-73 0,-22 39-5288,-18 193 2972,8-99 1257,6-18-8,-9-3 81,1 1-1,-1-1 1,0 0 0,0 0-1,0 0 1,0 0 0,0 0-1,0 0 1,-1-1 0,3-4-1,6-15 93,-1 0 0,8-33 0,-10 32-32,0 0-1,13-25 1,-17 87-210,-6 562 2899,5-732-2694,6 0 0,6 0-1,5 2 1,44-153 0,-59 371 302,-13 81-352,9-169-9,0 0 1,-1-1 0,1 1 0,0 0-1,0 0 1,0 0 0,0-1-1,1 1 1,-1 0 0,0 0 0,0 0-1,0-1 1,1 1 0,-1 0-1,0-1 1,1 1 0,-1 0 0,0 0-1,1-1 1,-1 1 0,1-1-1,0 2 1,12-8 154,10-27 254,24-66-90,-34 68-59,1 0 1,2 1-1,1 0 1,40-52-1,-56 82-245,-1 0-1,0 0 0,0-1 1,0 1-1,0 0 1,1 0-1,-1 0 0,0 0 1,0 0-1,0-1 1,1 1-1,-1 0 0,0 0 1,0 0-1,0 0 1,1 0-1,-1 0 1,0 0-1,0 0 0,1 0 1,-1 0-1,0 0 1,0 0-1,1 0 0,-1 0 1,0 0-1,0 0 1,0 0-1,1 0 0,-1 0 1,0 0-1,0 0 1,1 0-1,-1 1 0,0-1 1,0 0-1,0 0 1,0 0-1,1 0 0,-1 0 1,0 1-1,0-1 1,0 0-1,0 0 0,1 0 1,-1 1-1,0-1 1,0 0-1,0 0 0,0 0 1,0 1-1,0-1 1,0 0-1,0 0 0,0 1 1,0-1-1,0 0 1,0 0-1,0 0 0,0 1 1,0-1-1,4 30 473,-5 32-89,-6-1-303,-1 37-71,31-143-1035,22-61-5883,-4-2-3988,-18 42 1933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3.712"/>
    </inkml:context>
    <inkml:brush xml:id="br0">
      <inkml:brushProperty name="width" value="0.025" units="cm"/>
      <inkml:brushProperty name="height" value="0.025" units="cm"/>
    </inkml:brush>
  </inkml:definitions>
  <inkml:trace contextRef="#ctx0" brushRef="#br0">198 0 18930,'0'0'3993,"-5"9"-1158,1-3-2559,-45 74 2645,45-71-2798,-1 0 0,1 0 0,1 1 0,-1-1-1,2 1 1,-1-1 0,1 1 0,0 11-1,2-21-128,0 1 0,0-1-1,0 0 1,0 0-1,0 1 1,0-1-1,0 0 1,0 0-1,0 1 1,0-1 0,0 0-1,0 0 1,0 1-1,1-1 1,-1 0-1,0 0 1,0 0 0,0 1-1,0-1 1,0 0-1,1 0 1,-1 0-1,0 0 1,0 1-1,0-1 1,1 0 0,-1 0-1,0 0 1,0 0-1,1 0 1,-1 0-1,0 0 1,0 1-1,1-1 1,-1 0 0,0 0-1,0 0 1,1 0-1,-1 0 1,1 0-1,14-5-106,12-11-102,2-7-283,35-25-428,-60 45 922,1 1-1,0-1 0,0 1 1,1 0-1,-1 0 1,0 0-1,1 1 1,-1-1-1,1 1 0,-1 1 1,8-1-1,-12 1 65,0 1 0,0 0 0,0-1 0,1 1 0,-1 0 0,0 0 0,0-1 0,-1 1 0,1 0 0,0 0 0,0 0 0,0 0 0,-1 0 0,1 1 0,0-1 0,-1 0 0,1 0 0,-1 0 0,1 0 0,-1 1 0,0-1 0,1 0 0,-1 1 0,0-1 0,0 0 0,0 0 0,0 1 0,0-1 0,0 0 0,-1 2 0,-3 45 728,-2-26-664,-2 0 0,0-1 0,-2 0 0,0 0 1,-1-1-1,-2-1 0,1 0 0,-2 0 0,-1-1 0,0-1 0,-19 16 0,26-26-737,0-1-1,0 0 0,0 0 1,0-1-1,-1 0 0,-15 6 1,-31 3-9196,3-11-8213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4.084"/>
    </inkml:context>
    <inkml:brush xml:id="br0">
      <inkml:brushProperty name="width" value="0.025" units="cm"/>
      <inkml:brushProperty name="height" value="0.025" units="cm"/>
    </inkml:brush>
  </inkml:definitions>
  <inkml:trace contextRef="#ctx0" brushRef="#br0">1 291 21428,'0'0'2883,"15"-53"-1538,23 22-31,13-5-482,16-8-736,3 1-960,-1 1-4069,-7 1-9513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4.584"/>
    </inkml:context>
    <inkml:brush xml:id="br0">
      <inkml:brushProperty name="width" value="0.025" units="cm"/>
      <inkml:brushProperty name="height" value="0.025" units="cm"/>
    </inkml:brush>
  </inkml:definitions>
  <inkml:trace contextRef="#ctx0" brushRef="#br0">0 107 16688,'0'0'11242,"98"-17"-11370,-47-10-2274,-5-4-2595,-13-1-5733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5.713"/>
    </inkml:context>
    <inkml:brush xml:id="br0">
      <inkml:brushProperty name="width" value="0.025" units="cm"/>
      <inkml:brushProperty name="height" value="0.025" units="cm"/>
    </inkml:brush>
  </inkml:definitions>
  <inkml:trace contextRef="#ctx0" brushRef="#br0">9 641 19827,'-2'-9'1420,"-1"-5"-1077,1 0 1,1 0-1,0 0 1,1 0-1,1 0 0,0 0 1,5-23-1,-4 27-194,1 0 1,0 0-1,0 0 0,1 1 0,0-1 0,1 1 1,0 0-1,0 0 0,1 1 0,0-1 0,1 1 1,7-7-1,-13 14-153,0 0 0,0-1 0,0 1 0,0 0 0,0 0 0,0 0 0,1 0 0,-1 0 0,0 0 0,0 1 0,1-1 0,-1 0 0,0 1 0,1-1 0,-1 0 0,1 1 0,-1 0 0,1-1 0,-1 1 0,1 0 0,-1 0 0,1 0 0,-1 0 0,1 0 0,0 0 0,-1 0 0,1 1 0,-1-1 0,1 0 0,-1 1 0,0 0 0,1-1 0,-1 1 0,1 0 0,-1-1 0,0 1 0,0 0 0,1 0 0,-1 0 0,0 0 0,0 0 0,0 0 0,0 1 0,0-1 0,1 3 1,3 5 2,0 1 0,-1-1 1,-1 1-1,1 0 1,2 17-1,8 51 172,5 85 1,-12-83-317,18 79 0,-24-156 157,-1-1 0,0 1 0,1-1-1,-1 0 1,1 1 0,0-1 0,-1 0-1,1 1 1,1-1 0,-1 0 0,0 0-1,0 0 1,1 0 0,-1 0-1,1 0 1,0 0 0,3 3 0,-4-5 27,0 0 0,0 0 1,0 0-1,0-1 0,0 1 1,0 0-1,0 0 0,1-1 1,-1 1-1,0 0 0,-1-1 1,1 1-1,0-1 0,0 1 1,0-1-1,0 0 0,0 1 0,0-1 1,-1 0-1,1 0 0,0 1 1,0-1-1,-1 0 0,1 0 1,-1 0-1,2-2 0,6-11 564,0-1 0,-1-1-1,8-23 1,4-21-215,-3-1 0,-2 0 0,-3-1 0,-3 0 0,0-98-1,-7 152-373,-4-36 94,2 42-100,1 1 0,0-1 1,-1 0-1,1 1 1,-1-1-1,0 0 1,1 1-1,-1-1 1,0 1-1,0-1 1,0 1-1,0-1 1,0 1-1,0 0 1,-1-1-1,1 1 1,0 0-1,-1 0 0,1 0 1,-3-1-1,3 1-9,1 1-1,-1 0 0,0 0 0,1 0 0,-1 0 0,1 0 0,-1 0 1,0 0-1,1 0 0,-1 0 0,1 0 0,-1 0 0,0 0 0,1 0 1,-1 1-1,1-1 0,-1 0 0,1 0 0,-1 1 0,1-1 0,-1 0 1,1 1-1,-1-1 0,1 0 0,-1 1 0,1-1 0,-1 1 0,1-1 1,0 1-1,-1-1 0,1 1 0,0-1 0,0 1 0,-1-1 1,1 1-1,0-1 0,0 1 0,0-1 0,-1 1 0,1 0 0,0 0 1,-4 27-117,4-27 116,0 3-13,-1 11-16,0 1 0,1 0 0,1-1 0,4 19 0,-5-32 23,0 0-1,0 0 1,1 1 0,-1-1 0,1 0-1,-1 0 1,1 0 0,0 0-1,0 0 1,0 0 0,0 0-1,0 0 1,0 0 0,1-1 0,-1 1-1,0 0 1,1-1 0,0 1-1,-1-1 1,1 0 0,0 1-1,0-1 1,-1 0 0,1 0 0,0 0-1,0 0 1,0 0 0,1-1-1,-1 1 1,0-1 0,0 1-1,0-1 1,0 0 0,1 0 0,-1 0-1,0 0 1,0 0 0,0 0-1,4-1 1,1-2 13,-1 0 0,0 0 0,0 0 0,-1 0 1,1-1-1,-1 0 0,0 0 0,0-1 0,0 0 0,0 1 0,-1-2 0,0 1 0,0 0 0,0-1 0,5-10 1,7-14 171,20-55 0,-35 80-165,7-14 38,-2-2-1,0 1 1,-1-1-1,-1 0 0,-1 0 1,-1 0-1,-2-39 1,0 60-47,0-1 0,0 1 0,1-1 0,-1 1 0,0-1 0,0 1 0,0 0 1,0-1-1,-1 1 0,1-1 0,0 1 0,0 0 0,0-1 0,0 1 0,0-1 1,0 1-1,-1 0 0,1-1 0,0 1 0,0 0 0,0-1 0,-1 1 1,1 0-1,0-1 0,-1 1 0,1 0 0,0-1 0,-1 1 0,1 0 0,0 0 1,-1 0-1,1-1 0,0 1 0,-1 0 0,1 0 0,-1 0 0,1 0 0,-1 0 1,1 0-1,0 0 0,-1 0 0,1 0 0,-1 0 0,1 0 0,0 0 1,-1 0-1,1 0 0,-1 0 0,0 0 0,-17 16-53,6 8 23,1 0 0,1 2 0,0-1-1,2 1 1,2 0 0,-5 31 0,0-8 14,-12 65 88,25-109-155,4-13 32,-4 6 43,52-80 65,-28 40 3,36-43 1,-59 81-70,0 0 0,1 1 0,0-1 0,0 1 0,0 0 0,0 0 0,0 0 0,6-2 0,-9 4 5,0 1-1,1-1 1,-1 1-1,0-1 1,0 1-1,1 0 1,-1 0-1,0-1 1,0 1-1,1 0 1,-1 0-1,0 0 1,1 1-1,-1-1 1,0 0-1,1 0 1,-1 1-1,0-1 1,0 1 0,0-1-1,1 1 1,-1-1-1,0 1 1,0 0-1,0 0 1,0-1-1,0 1 1,0 0-1,0 0 1,0 0-1,-1 0 1,1 0-1,0 0 1,0 0-1,0 2 1,8 19 36,0 0-1,-2 0 1,0 0 0,-2 1 0,0 0 0,1 27-1,0-11 22,4-130 232,-8 56-288,0-9 0,-7-80 0,-2 92 0,6 31 0,1 0 0,-1 0 0,1 0 0,-1 0 0,1 0 0,-1 0 0,0 0 0,0 0 0,1 0 0,-1 0 0,0 0 0,0 1 0,0-1 0,0 0 0,0 1 0,0-1 0,0 1 0,0-1 0,0 1 0,0-1 0,0 1 0,0 0 0,0-1 0,-1 1 0,1 0 0,-1 0 0,3-3-13,0 1 0,0-1 0,0 1 0,1-1 1,-1 1-1,1 0 0,0-1 0,0 1 0,0 0 0,0 0 0,2-2 0,53-36-4685,-5 3-3496,-23 14 934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6.213"/>
    </inkml:context>
    <inkml:brush xml:id="br0">
      <inkml:brushProperty name="width" value="0.025" units="cm"/>
      <inkml:brushProperty name="height" value="0.025" units="cm"/>
    </inkml:brush>
  </inkml:definitions>
  <inkml:trace contextRef="#ctx0" brushRef="#br0">87 136 14990,'0'0'10116,"-10"9"-9059,4-4-996,0 0-1,1 1 1,-1 0-1,1 0 0,0 0 1,1 1-1,-1 0 1,1 0-1,1 0 0,-1 0 1,1 1-1,1-1 1,-1 1-1,1 0 0,-2 15 1,2-9 11,-1-1-57,1 1-1,1 0 1,0-1-1,0 1 1,1 0-1,1-1 1,1 1-1,3 16 1,-5-29-22,0 0 1,1-1 0,-1 1 0,1 0 0,-1 0 0,1 0 0,-1 0 0,1 0 0,-1-1 0,1 1-1,0 0 1,-1-1 0,1 1 0,0 0 0,0-1 0,0 1 0,-1-1 0,1 1 0,0-1-1,0 1 1,0-1 0,0 0 0,0 1 0,0-1 0,0 0 0,0 0 0,0 0 0,0 0 0,0 0-1,0 0 1,0 0 0,0 0 0,0 0 0,-1 0 0,1 0 0,0-1 0,0 1 0,0 0 0,0-1-1,0 1 1,0-1 0,0 1 0,1-2 0,2 0 14,0-1 1,-1 0-1,1 0 1,-1 0-1,0 0 1,1-1-1,-1 1 1,2-5-1,8-15 245,-2-1-1,-1 0 0,-1-1 0,-1 0 1,-2 0-1,6-35 0,-8 39-181,-2 19-135,0 7 33,2 18 36,2 31 58,-6-34-58,0-15-5,-1 1 0,1 0 0,0 0 0,0 0 0,1-1 0,0 1 0,0 0 0,0-1 0,1 1 0,-1 0 0,6 9 0,-7-15 5,1 0-1,0 0 0,-1 0 1,1 0-1,0 0 0,-1 0 1,1 0-1,0 0 0,-1 0 1,1 0-1,0 0 0,-1 0 1,1 0-1,0-1 0,-1 1 0,1 0 1,-1 0-1,1-1 0,-1 1 1,1 0-1,0-1 0,-1 1 1,1-1-1,-1 1 0,0-1 1,1 1-1,-1-1 0,1 1 1,-1-1-1,0 1 0,1-1 1,-1 0-1,0 1 0,1-2 1,15-24 213,-15 23-177,37-72 312,-24 46-174,1 0 1,1 1-1,1 1 0,28-34 1,-44 60-179,-1 0 0,1 0 0,-1 1 0,1-1 0,-1 0-1,1 1 1,0-1 0,-1 0 0,1 1 0,0-1 0,0 1 0,-1-1 0,1 1 0,0-1 0,0 1 0,0-1 0,0 1 0,-1 0 0,1 0 0,0 0 0,0-1 0,0 1 0,0 0 0,0 0 0,0 0 0,0 0 0,0 0 0,1 1 0,-1 0 11,0 0 0,0 0 1,0 0-1,0 0 0,0 0 0,0 0 0,-1 0 1,1 1-1,0-1 0,-1 0 0,1 1 1,-1-1-1,1 0 0,-1 1 0,0-1 0,1 3 1,2 69 395,-3-62-406,-1 19 46,0-21-41,0 0 0,1 0-1,0 0 1,1-1 0,0 1 0,2 9 0,-3-18-5,1 0 0,-1 0-1,0 0 1,0 0 0,0 0 0,0 0 0,1 1 0,-1-1 0,0 0 0,0 0 0,0 0 0,1 0 0,-1 0 0,0 0 0,0 0 0,1 0 0,-1 0-1,0 0 1,0 0 0,0 0 0,1 0 0,-1 0 0,0 0 0,0 0 0,0-1 0,1 1 0,-1 0 0,0 0 0,0 0 0,0 0 0,0 0 0,1 0-1,-1 0 1,0-1 0,0 1 0,0 0 0,0 0 0,0 0 0,1 0 0,-1-1 0,0 1 0,0 0 0,0 0 0,0 0 0,0-1 0,0 1 0,0 0-1,0 0 1,0-1 0,0 1 0,0 0 0,0 0 0,0 0 0,0-1 0,0 1 0,0 0 0,0-1 0,21-54 176,5-13-2392,10 1-5114,-14 35 1018,0 2-1895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078"/>
    </inkml:context>
    <inkml:brush xml:id="br0">
      <inkml:brushProperty name="width" value="0.025" units="cm"/>
      <inkml:brushProperty name="height" value="0.025" units="cm"/>
    </inkml:brush>
  </inkml:definitions>
  <inkml:trace contextRef="#ctx0" brushRef="#br0">5 481 14542,'0'0'4260,"-1"11"-4153,-2 54 1654,3-65-1732,0 1 1,0-1-1,0 0 0,0 0 0,0 0 1,0 0-1,0 0 0,0 0 0,0 1 1,0-1-1,0 0 0,0 0 0,0 0 0,0 0 1,0 0-1,0 0 0,0 1 0,0-1 1,0 0-1,0 0 0,0 0 0,0 0 1,0 0-1,0 0 0,0 0 0,0 0 0,0 1 1,0-1-1,1 0 0,-1 0 0,0 0 1,0 0-1,0 0 0,0 0 0,0 0 1,0 0-1,0 0 0,0 0 0,1 0 0,-1 0 1,0 0-1,0 0 0,0 1 0,0-1 1,0 0-1,0 0 0,1 0 0,-1 0 1,0 0-1,0 0 0,0-1 0,0 1 0,0 0 1,0 0-1,1 0 0,-1 0 0,0 0 1,0 0-1,0 0 0,0 0 0,0 0 1,0 0-1,0 0 0,0 0 0,1 0 1,-1-1-1,9-10 959,7-17-54,13-44 424,-4-2 0,-3 0 0,-3-2 1,14-116-1,-49 300-1076,-17 167-324,32-273 38,1 0 1,0 0-1,-1-1 1,1 1-1,0 0 1,0 0-1,1-1 1,-1 1-1,0 0 1,1-1-1,-1 1 1,1 0-1,-1 0 1,1-1-1,0 1 1,-1-1-1,1 1 1,0-1-1,0 1 1,0-1-1,0 1 1,1-1-1,-1 0 1,0 0-1,2 2 1,-1-3 3,0 0 0,0 0 1,-1-1-1,1 1 0,0 0 0,0 0 1,0-1-1,0 1 0,-1-1 0,1 0 1,0 0-1,-1 1 0,1-1 0,0 0 0,-1 0 1,1 0-1,-1-1 0,0 1 0,1 0 1,-1-1-1,0 1 0,0 0 0,2-4 0,13-14 27,-1-1 0,-1-1 0,-2 0 0,13-27-1,36-97-45,-38 88 17,5-15 2,-28 72-1,1 0 0,-1 0 1,0 0-1,0 0 1,0 0-1,0 1 1,0-1-1,0 0 0,0 0 1,1 0-1,-1 0 1,0 0-1,0 0 0,0 0 1,0 0-1,0 1 1,1-1-1,-1 0 1,0 0-1,0 0 0,0 0 1,0 0-1,1 0 1,-1 0-1,0 0 1,0 0-1,0 0 0,0 0 1,1 0-1,-1 0 1,0 0-1,0 0 0,0 0 1,0 0-1,1-1 1,-1 1-1,0 0 1,0 0-1,0 0 0,0 0 1,0 0-1,1 0 1,-1 0-1,0 0 1,0-1-1,0 1 0,1 18-19,-5 27 69,-12 55 0,8-57 25,-4 67-1,12-101-43,1 47-14,-1-55-15,1 0 0,-1-1-1,0 1 1,0 0 0,0 0 0,1 0 0,-1 0 0,1 0 0,-1-1 0,0 1 0,1 0-1,-1 0 1,1-1 0,0 1 0,-1 0 0,1-1 0,-1 1 0,1-1 0,0 1-1,0 0 1,0-1 3,0 0 0,0 0-1,1 0 1,-1 0 0,0 0-1,0 0 1,0-1-1,0 1 1,0 0 0,0 0-1,0-1 1,0 1 0,0-1-1,-1 1 1,1-1-1,0 1 1,0-1 0,0 1-1,0-1 1,-1 0 0,2-1-1,12-14 72,-1 0-1,0-1 0,-2 0 1,0-1-1,-1 0 0,10-23 1,3-5-3,96-154-729,-118 198 617,0 1 1,0-1-1,0 0 0,1 1 0,-1-1 0,0 1 0,1-1 1,-1 1-1,1 0 0,-1 0 0,1-1 0,0 1 0,-1 0 1,5-1-1,-6 2 32,1 0 0,-1 1 0,1-1 0,-1 0 0,1 0 0,-1 0 0,1 1 0,-1-1 0,1 0 0,-1 1 0,1-1 0,-1 1 0,0-1 0,1 0 0,-1 1-1,0-1 1,1 1 0,-1-1 0,0 1 0,1-1 0,-1 1 0,0-1 0,0 1 0,0-1 0,1 1 0,-1-1 0,0 1 0,0 0 0,0-1 0,0 1 0,0 0 0,-1 66 0,0-54 16,-5 35 9,3-33 1,1 0 1,1 0-1,1-1 1,0 1 0,3 24-1,-2-36-17,0 1 0,1-1 0,-1 1-1,1-1 1,0 0 0,0 0 0,0 0 0,1 0 0,-1 0-1,1-1 1,-1 1 0,6 4 0,43 27-69,-29-20-83,-13-8 143,-1 0 0,1 1 0,-1-1 0,0 2 0,0-1-1,-1 1 1,0 1 0,-1-1 0,0 1 0,0 0 0,0 0 0,-2 1 0,1 0 0,-1 0 0,0 0 0,-1 0 0,0 0-1,-1 1 1,0-1 0,-1 1 0,0 0 0,0-1 0,-2 1 0,1 0 0,-1 0 0,0-1 0,-1 1 0,-1-1 0,1 1-1,-2-1 1,1 0 0,-2 0 0,1 0 0,-10 14 0,7-12 297,-2 1 1,0-1-1,-17 18 0,24-28-251,0 1-1,0-1 1,0 0 0,0 0-1,-1 0 1,1 0 0,-1 0-1,0 0 1,1-1-1,-1 1 1,0-1 0,0 0-1,0 0 1,0 0 0,0 0-1,0 0 1,0-1 0,0 0-1,-1 1 1,1-1-1,0 0 1,0 0 0,0-1-1,-4 0 1,5 0-38,0-1 0,0 0 0,-1 1 0,2-1 0,-1 0 0,0 0 0,0 0 0,1-1 0,-1 1 0,1 0 0,-1 0 0,1-1 0,0 1 0,0-1 0,0 1 0,1-1 0,-1 0 0,0 1 0,1-1 0,0 0 0,0-3 0,-2-65 0,2 61 0,2-26 4,2-1 0,2 2-1,1-1 1,2 1 0,15-38 0,78-170-63,-71 176-1,-14 24-1308,-10 15-2864,-6 0-4582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410"/>
    </inkml:context>
    <inkml:brush xml:id="br0">
      <inkml:brushProperty name="width" value="0.025" units="cm"/>
      <inkml:brushProperty name="height" value="0.025" units="cm"/>
    </inkml:brush>
  </inkml:definitions>
  <inkml:trace contextRef="#ctx0" brushRef="#br0">1 1 23446,'0'0'6150,"3"94"-4420,2-30-449,-1 10-1121,4 1-160,5 0 0,4-3 0,0-8-1602,-6-3-4483,-1-3-8201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771"/>
    </inkml:context>
    <inkml:brush xml:id="br0">
      <inkml:brushProperty name="width" value="0.025" units="cm"/>
      <inkml:brushProperty name="height" value="0.025" units="cm"/>
    </inkml:brush>
  </inkml:definitions>
  <inkml:trace contextRef="#ctx0" brushRef="#br0">1 79 29820,'0'0'2947,"10"-50"-7463,-10 21-5958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7.377"/>
    </inkml:context>
    <inkml:brush xml:id="br0">
      <inkml:brushProperty name="width" value="0.025" units="cm"/>
      <inkml:brushProperty name="height" value="0.025" units="cm"/>
    </inkml:brush>
  </inkml:definitions>
  <inkml:trace contextRef="#ctx0" brushRef="#br0">1 4 22261,'0'0'2477,"0"10"-1180,-1 4-909,3 35 538,-1-48-913,0 1 1,0-1-1,0 0 1,0 0 0,0 0-1,0 0 1,0 0-1,0-1 1,0 1 0,1 0-1,-1 0 1,0-1 0,1 1-1,-1-1 1,0 1-1,1-1 1,-1 0 0,1 1-1,-1-1 1,0 0-1,1 0 1,-1 0 0,1 0-1,-1 0 1,1 0 0,-1-1-1,2 1 1,44-7-75,-34 2-52,0-1 0,-1 0-1,0 0 1,1-1 0,-2-1 0,1 0 0,-1 0-1,-1-1 1,11-11 0,-28 31 117,0 1 0,0 0 0,2 0 1,-1 1-1,2 0 0,0 0 0,0 0 0,1 0 0,1 0 0,0 1 0,1-1 0,0 19 0,1-30-201,0-1 0,0 0-1,0 1 1,0-1 0,0 0-1,0 1 1,1-1 0,-1 0-1,0 0 1,1 1 0,-1-1-1,1 0 1,-1 0 0,1 0-1,0 1 1,-1-1 0,1 0-1,0 0 1,0 0 0,0 0-1,0 0 1,0-1 0,0 1-1,0 0 1,0 0 0,0-1-1,0 1 1,0 0 0,2 0-1,16 0-6891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0.494"/>
    </inkml:context>
    <inkml:brush xml:id="br0">
      <inkml:brushProperty name="width" value="0.025" units="cm"/>
      <inkml:brushProperty name="height" value="0.025" units="cm"/>
    </inkml:brush>
  </inkml:definitions>
  <inkml:trace contextRef="#ctx0" brushRef="#br0">1 3494 8584,'0'0'-208,"6"9"21,-2-3 349,0-1 0,-1 0 1,2 0-1,-1 0 0,0 0 0,1-1 0,0 0 1,0 0-1,1 0 0,-1 0 0,1-1 0,-1 0 0,1 0 1,0-1-1,0 0 0,0 0 0,1 0 0,-1 0 1,0-1-1,11 0 0,24 0 167,0-3 0,0-1 0,0-2 0,45-12 0,160-53-1641,-156 41 1118,247-68 174,403-138 1022,662-369 1689,-132 18-1597,215-80-1030,-742 264 668,-98 49 228,-231 133-1529,-9-15-4568,-322 184 1683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6.068"/>
    </inkml:context>
    <inkml:brush xml:id="br0">
      <inkml:brushProperty name="width" value="0.025" units="cm"/>
      <inkml:brushProperty name="height" value="0.025" units="cm"/>
    </inkml:brush>
  </inkml:definitions>
  <inkml:trace contextRef="#ctx0" brushRef="#br0">130 92 4965,'0'0'1057,"8"-28"208,-13 26-1063,0 0 1,-1 1-1,1 0 0,0 0 0,-1 1 1,1-1-1,-1 1 0,1 0 1,-1 1-1,-7 1 0,-4-1 2084,-16-8 1109,32 6-3247,0 1 1,0-1-1,0 1 1,-1-1-1,1 1 0,0-1 1,0 1-1,0-1 1,0 0-1,0 0 0,1 0 1,-1 1-1,0-1 1,0 0-1,0 0 1,1 0-1,-1 0 0,0 0 1,1-1-1,-1 1 1,1 0-1,0 0 0,-1 0 1,1-3-1,0 4 130,38 0-203,66 0 15,151-18 1,-65 8 43,-585 27 1814,590-17-4180,-63 1-341,-91-1 1455,-16-1 290,0 1-1,32 4 1,-58-4 839,1 1-1,0-1 0,-1 0 1,1 0-1,0 0 1,0 1-1,-1-1 1,1 0-1,0 0 0,0 1 1,-1-1-1,1 0 1,0 1-1,0-1 1,0 0-1,0 1 0,-1-1 1,1 0-1,0 1 1,0-1-1,0 0 1,0 1-1,0-1 1,0 1-1,0-1 0,0 0 1,0 1-1,0-1 1,0 0-1,0 1 1,0-1-1,0 0 0,1 1 1,-1-1-1,0 0 1,0 1-1,0-1 1,0 0-1,1 1 1,-1-1-1,0 0 0,0 0 1,1 1-1,-1-1 1,0 0-1,1 0 1,-1 1-1,0-1 0,0 0 1,1 0-1,-1 0 1,0 0-1,1 1 1,-1-1-1,0 0 1,1 0-1,-1 0 0,1 0 1,-1 0-1,0 0 1,1 0-1,-1 0 1,1 0-1,-27 14 1052,-91 33 688,60-22-2390,0-3-1,-83 21 1,70-32-4197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11.083"/>
    </inkml:context>
    <inkml:brush xml:id="br0">
      <inkml:brushProperty name="width" value="0.025" units="cm"/>
      <inkml:brushProperty name="height" value="0.025" units="cm"/>
    </inkml:brush>
  </inkml:definitions>
  <inkml:trace contextRef="#ctx0" brushRef="#br0">57 2517 6342,'0'0'2263,"-9"-2"-1953,0 0 293,5 2-310,0-1-1,1 1 1,-1-1-1,1 0 1,-1 0-1,1 0 1,0-1 0,-1 1-1,-2-3 1,9 4 3393,37 17-3203,-34-13-434,1-1 1,0-1-1,0 1 0,0-1 1,0 0-1,0-1 0,0 0 1,0 0-1,1 0 0,-1-1 0,0 0 1,0 0-1,1-1 0,-1 0 1,13-4-1,7-3 215,-1-2 1,-1-1-1,25-14 0,-27 13-216,1 1 1,43-15-1,-2 12-35,-42 10 135,-1-1-1,0-1 1,31-13 0,-41 15 66,0 0 1,0 0-1,0 1 1,21-2-1,-22 3-220,0 1 0,0-2 0,0 1 0,0-1 0,0-1 0,12-6 0,29-19 6,-38 19 63,0 2 0,0 0 0,1 0 1,0 1-1,0 1 0,1 1 0,0 0 0,0 1 0,0 1 1,0 0-1,18 0 0,-10 2-46,1-1 0,-1-1 1,-1-1-1,1-1 0,0-2 1,23-8-1,134-67 156,11-4-77,-118 57 61,100-56 1,-61 28-36,-78 38-11,0-1 0,-2-2 0,51-43 0,86-92 202,-71 62-285,250-247 42,-255 238 311,120-171 1,-162 197-327,-9 11-21,3 2 1,3 2-1,60-59 0,-19 33 51,82-106 1,-161 184-6,-9 8-4,1 0-1,0 0 1,-1 1-1,0-1 1,0-1-1,1 1 0,-2 0 1,1 0-1,0-1 1,-1 1-1,1-1 1,-1 1-1,1-8 1,-2 11-236,26-2-6946,-13 1 5772,3-5-2472,-1-4-3252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5.037"/>
    </inkml:context>
    <inkml:brush xml:id="br0">
      <inkml:brushProperty name="width" value="0.025" units="cm"/>
      <inkml:brushProperty name="height" value="0.025" units="cm"/>
    </inkml:brush>
  </inkml:definitions>
  <inkml:trace contextRef="#ctx0" brushRef="#br0">22 148 9001,'-1'1'354,"0"-1"0,0 0 0,1 0 1,-1 0-1,0 1 0,0-1 1,0 0-1,1 0 0,-1 0 1,0 0-1,0 0 0,1 0 0,-1-1 1,0 1-1,0 0 0,0 0 1,1 0-1,-1-1 0,0 1 1,0 0-1,1-1 0,-1 1 1,0-1-1,1 1 0,-1-1 0,0 0 1,21-8 1834,41-7-2045,-13 7 87,91-31 0,-4 0-5,-103 34-274,0 2 0,1 1 0,35 1 0,-68 2 315,-3-1-138,-1-1-1,1 0 1,-1 1-1,1 0 1,-1 0-1,0 0 1,1 0 0,-1 0-1,0 1 1,-6 0-1,9 0-79,-67-3 132,-1 3 1,1 3-1,0 3 1,-85 19-1,116-13-329,24-1 8,13-11 136,0 1 0,0-1 0,0 1 0,0-1 0,0 1-1,1-1 1,-1 0 0,0 1 0,0-1 0,0 1 0,0-1 0,1 0 0,-1 1-1,0-1 1,0 1 0,1-1 0,-1 0 0,0 1 0,1-1 0,-1 0 0,0 0 0,1 1-1,-1-1 1,0 0 0,1 0 0,-1 1 0,1-1 0,-1 0 0,1 0 0,-1 0 0,0 0-1,1 0 1,-1 0 0,2 1 0,19 3-28,0 0 0,0-1 0,1-1 0,-1 0 0,1-2-1,32-4 1,-33 3 38,18-3-62,0-2 0,0-2 0,-1-1 0,-1-2 0,44-19 0,-105 41-190,1 1 1,-33 23-1,-14 8 353,64-40-126,-148 71 832,136-66-636,-1-2-1,0 0 0,-1-2 1,1 0-1,-1-1 0,-30 1 0,49-4-170,0 1 0,0-1 0,-1 0-1,1 0 1,0 0 0,0 0 0,0 0-1,-1 0 1,1 0 0,0 0 0,0-1-1,0 1 1,0 0 0,0-1 0,-1 1-1,1-1 1,0 1 0,0-1-1,0 0 1,0 1 0,0-1 0,0 0-1,1 0 1,-1 1 0,0-1 0,0 0-1,0 0 1,1 0 0,-1 0 0,1 0-1,-1 0 1,1 0 0,-1 0 0,1-1-1,-1 1 1,1 0 0,0 0 0,0 0-1,-1-2 1,2 2-64,0 1 0,0-1 1,0 0-1,0 1 0,0 0 0,0-1 0,1 1 1,-1 0-1,0-1 0,0 1 0,0 0 1,0 0-1,0 0 0,1 0 0,-1 0 0,0 0 1,0 0-1,2 1 0,1-1-269,68 0-6053,-25-3-1168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7.361"/>
    </inkml:context>
    <inkml:brush xml:id="br0">
      <inkml:brushProperty name="width" value="0.025" units="cm"/>
      <inkml:brushProperty name="height" value="0.025" units="cm"/>
    </inkml:brush>
  </inkml:definitions>
  <inkml:trace contextRef="#ctx0" brushRef="#br0">202 320 3683,'-77'-162'2696,"65"140"-1570,-2 0 1,0 1-1,-1 0 1,-35-36-1,31 42 846,22 26-839,27 31-181,-28-40-893,183 273 1650,30 38-919,-206-302-736,-6-5-40,1-1 0,0 1 1,1-1-1,0 0 0,0 0 0,0 0 0,0-1 0,12 8 0,-17-13-12,0 1 0,1 0 0,-1-1 1,0 1-1,1-1 0,-1 1 0,0-1 0,0 1 0,0-1 0,1 1 0,-1-1 0,0 1 0,0-1 1,0 1-1,0-1 0,0 1 0,0-1 0,0 1 0,0-1 0,0 1 0,0-1 0,0 1 0,0-1 0,0 1 1,-1 0-1,1-1 0,0 0 0,-6-13 32,-1-1 0,0 2 0,-1-1 1,0 1-1,-13-15 0,-8-14 17,0-4-61,-243-351-311,265 387 333,-36-39-17,41 47 13,0-1 1,-1 1-1,0 0 1,1-1-1,-1 1 0,0 0 1,0 1-1,0-1 1,0 0-1,0 1 1,-1 0-1,1 0 1,0 0-1,-5-1 1,7 4-17,1-1 0,0 1 0,0 0 0,0-1 0,0 1 0,0 0 0,0-1 0,0 1-1,0 0 1,0-1 0,1 1 0,-1-1 0,1 1 0,-1 0 0,1-1 0,0 1 0,1 1 0,90 140 4,-13-24 67,-29-28-11,-29-49 12,1-1-1,3-2 0,1 0 0,51 58 0,-50-77-3933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42.788"/>
    </inkml:context>
    <inkml:brush xml:id="br0">
      <inkml:brushProperty name="width" value="0.025" units="cm"/>
      <inkml:brushProperty name="height" value="0.025" units="cm"/>
    </inkml:brush>
  </inkml:definitions>
  <inkml:trace contextRef="#ctx0" brushRef="#br0">6326 402 7399,'0'0'7821,"-2"-3"-4615,-7-13-1325,5 13-1788,-2-1-1,1 1 1,0 0 0,-1 0-1,1 0 1,-1 1-1,0 0 1,0 0 0,-11-2-1,-65-6 524,38 5 58,-179-29-178,-177-23-453,-537-63 1206,565 66-488,-406-7-1,-380 48-745,1048 14 35,-647 37-27,590-18-11,1 8 0,-243 73-1,348-81 92,2 2-1,0 3 1,-55 33-1,79-37-86,2 1 0,0 2 1,1 1-1,2 1 0,-52 58 0,68-67-104,0 0-1,1 0 0,1 1 0,1 1 0,1 0 0,-11 25 0,19-37 105,-1 0 0,1 1-1,1-1 1,-1 1 0,1-1-1,0 1 1,1-1 0,0 1-1,0 0 1,1-1 0,0 1-1,0-1 1,1 1 0,0-1-1,0 1 1,0-1 0,1 0-1,0 0 1,1 0-1,0-1 1,5 8 0,9 10 1,2-2 1,1 0-1,1-1 1,0-1-1,2-1 1,0-1-1,1-1 1,0-1-1,2-1 1,0-2-1,0 0 1,1-2 0,46 11-1,30 3 49,1-5-1,158 9 1,-146-18-54,320 23 12,1-19 1,470-44 0,155 2 15,-46 3-26,-195-48-327,-9-63 1079,-778 127-690,0-2-1,0-1 1,-1-1-1,0-2 1,48-28 0,-72 36-20,0 0 1,-1-1-1,1 0 1,-1 0-1,-1-1 1,1 0-1,-1-1 1,-1 0 0,0 0-1,0 0 1,-1-1-1,0 0 1,0-1-1,-1 1 1,-1-1 0,1 0-1,-2 0 1,0 0-1,0 0 1,-1-1-1,1-13 1,-3 19-42,0-1-1,-1 1 1,0 0-1,0 0 1,0-1-1,-1 1 1,0 0-1,0 0 1,0 1-1,-1-1 1,0 0-1,0 1 1,0-1-1,-1 1 1,1 0-1,-1 0 1,-1 1-1,1-1 1,-1 1-1,1 0 1,-10-6-1,-9-4-311,0 1-1,-1 1 0,-48-17 0,53 21-15,-110-39-2351,-26-9-2770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12.034"/>
    </inkml:context>
    <inkml:brush xml:id="br0">
      <inkml:brushProperty name="width" value="0.025" units="cm"/>
      <inkml:brushProperty name="height" value="0.025" units="cm"/>
    </inkml:brush>
  </inkml:definitions>
  <inkml:trace contextRef="#ctx0" brushRef="#br0">470 95 8680,'-465'8'13159,"460"-5"-11290,20 1-1401,26 3-386,909 17 1811,-669-25-1624,-224 1-229,623-6 238,-1-29-143,-331-1-74,526-27 12,-724 64 589,293 42 0,-388-35 833,-55-8-871,-25-9-469,18 7-843,-1-1 0,1 2 0,-1-1 0,0 1 0,0 0 0,0 1 0,-13 1 0,6-1-2083,-13 0-4088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50.102"/>
    </inkml:context>
    <inkml:brush xml:id="br0">
      <inkml:brushProperty name="width" value="0.025" units="cm"/>
      <inkml:brushProperty name="height" value="0.025" units="cm"/>
    </inkml:brush>
  </inkml:definitions>
  <inkml:trace contextRef="#ctx0" brushRef="#br0">1 17 8008,'0'0'896,"0"0"290,14-3-1154,5-2-289,15 3-800,5 0-416,-6-3-1890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25.790"/>
    </inkml:context>
    <inkml:brush xml:id="br0">
      <inkml:brushProperty name="width" value="0.025" units="cm"/>
      <inkml:brushProperty name="height" value="0.025" units="cm"/>
    </inkml:brush>
  </inkml:definitions>
  <inkml:trace contextRef="#ctx0" brushRef="#br0">74 124 10730,'0'0'7613,"9"-9"-5387,62-54 2193,-62 56-3955,1 0 1,0 0-1,0 1 1,0 1 0,1-1-1,0 2 1,16-5-1,-70 48 423,5-10-763,-55 46 703,84-67-672,0 1-1,1 0 1,0 1 0,0 0-1,1 0 1,0 1 0,-5 12-1,11-21-145,-1 0-1,1 0 0,0 0 0,0 1 0,1-1 1,-1 0-1,0 1 0,1-1 0,-1 1 1,1-1-1,0 0 0,0 1 0,0-1 0,0 1 1,0-1-1,1 1 0,-1-1 0,1 1 1,-1-1-1,1 0 0,0 1 0,0-1 0,0 0 1,0 0-1,0 0 0,1 0 0,-1 0 1,1 0-1,-1 0 0,1 0 0,0 0 0,0-1 1,0 1-1,0-1 0,0 1 0,0-1 0,0 0 1,0 0-1,0 0 0,1 0 0,-1 0 1,0 0-1,5 0 0,11 4 0,1-2-1,0 0 0,0-1 1,30-1-1,-31-1 5,37 2-381,48 1-1630,-36-8-5845,-45 0-105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33.195"/>
    </inkml:context>
    <inkml:brush xml:id="br0">
      <inkml:brushProperty name="width" value="0.025" units="cm"/>
      <inkml:brushProperty name="height" value="0.025" units="cm"/>
    </inkml:brush>
  </inkml:definitions>
  <inkml:trace contextRef="#ctx0" brushRef="#br0">0 64 16015,'0'0'1890,"54"-5"-1602,2-4 321,19 4 192,13-1-225,10 1-384,3-1-288,-4-4-2626,-10-7-4485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473"/>
    </inkml:context>
    <inkml:brush xml:id="br0">
      <inkml:brushProperty name="width" value="0.025" units="cm"/>
      <inkml:brushProperty name="height" value="0.025" units="cm"/>
    </inkml:brush>
  </inkml:definitions>
  <inkml:trace contextRef="#ctx0" brushRef="#br0">291 28 12940,'1'-1'290,"0"1"0,-1-1 0,1 1-1,0-1 1,-1 0 0,1 1 0,-1-1 0,1 1-1,-1-1 1,1 0 0,-1 0 0,0 1 0,1-1-1,-1 0 1,0 0 0,1 1 0,-1-1 0,0 0-1,0 0 1,0 1 0,0-1 0,0 0 0,0 0-1,0 0 1,0 0 0,0 1 0,0-2 0,-1 1-88,0 1 1,0-1 0,0 0-1,1 1 1,-1-1 0,0 1-1,0-1 1,0 1 0,0 0-1,0-1 1,0 1 0,0 0 0,0 0-1,0-1 1,0 1 0,0 0-1,-2 0 1,-50 7 1225,35-1-1264,0 1-1,1 0 1,0 2-1,0 0 0,1 0 1,0 2-1,-21 17 0,31-23-123,0 0 0,0 0 0,1 0-1,0 1 1,0 0 0,0 0-1,0 1 1,1-1 0,0 1-1,1 0 1,0 0 0,0 0 0,0 1-1,1-1 1,0 1 0,0-1-1,1 1 1,0 0 0,0-1-1,1 14 1,1-19-34,0 1 0,-1-1 0,1 1 0,0-1 0,1 1 0,-1-1 0,0 0 0,1 0 0,-1 1 0,1-1 0,0 0 0,0 0 0,-1-1 0,1 1 0,0 0 0,1-1 1,-1 1-1,0-1 0,0 0 0,1 1 0,-1-1 0,1 0 0,-1-1 0,1 1 0,-1 0 0,4 0 0,9 2 40,1-1-1,-1 0 1,19-1 0,-25-1-29,15 1-55,104-1-1425,-110-1-1412,0-2-1,27-5 1,-15-2-6280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7.836"/>
    </inkml:context>
    <inkml:brush xml:id="br0">
      <inkml:brushProperty name="width" value="0.025" units="cm"/>
      <inkml:brushProperty name="height" value="0.025" units="cm"/>
    </inkml:brush>
  </inkml:definitions>
  <inkml:trace contextRef="#ctx0" brushRef="#br0">0 63 16303,'0'0'3716,"76"7"-2403,-25-7-448,13 0 192,7 0-865,6-10-224,-5-6-1697,-9-3-2211,-11-5-8104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1.463"/>
    </inkml:context>
    <inkml:brush xml:id="br0">
      <inkml:brushProperty name="width" value="0.025" units="cm"/>
      <inkml:brushProperty name="height" value="0.025" units="cm"/>
    </inkml:brush>
  </inkml:definitions>
  <inkml:trace contextRef="#ctx0" brushRef="#br0">240 94 5157,'0'0'2984,"-2"-11"-2557,1 8-511,-10-41 309,11 42-124,-1 0 0,1 0 0,-1 0-1,1 0 1,-1 1 0,0-1 0,0 0 0,0 0 0,0 1 0,0-1-1,-1 0 1,1 1 0,0-1 0,-1 1 0,1 0 0,-1-1-1,1 1 1,-1 0 0,0 0 0,0 0 0,-3-2 0,4 4-49,0-1 1,0 0 0,0 0-1,0 0 1,0 0 0,0 1-1,0-1 1,0 1 0,0-1-1,0 1 1,0-1-1,0 1 1,0-1 0,0 1-1,0 0 1,0 0 0,0-1-1,1 1 1,-1 0 0,0 0-1,1 0 1,-1 0 0,1 0-1,-1 0 1,1 0 0,-1 0-1,1 0 1,-1 0 0,1 0-1,0 0 1,0 1-1,-6 41 601,5-35-535,-7 414-113,4-70-122,2 302-1970,6-416 1665,-43 446 1230,-1-40 952,42-386-1339,-17 535-1589,-28-459 3509,42-328-2339,1-6-6,0 1-163,0 1-1,0-1 0,-1 0 1,1 0-1,0 1 0,0-1 1,-1 0-1,1 0 1,-1 1-1,1-1 0,-1 0 1,0 0-1,1 0 0,-1 0 1,0 0-1,0 0 0,-1 2 1,-8 0-3538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7.913"/>
    </inkml:context>
    <inkml:brush xml:id="br0">
      <inkml:brushProperty name="width" value="0.025" units="cm"/>
      <inkml:brushProperty name="height" value="0.025" units="cm"/>
    </inkml:brush>
  </inkml:definitions>
  <inkml:trace contextRef="#ctx0" brushRef="#br0">74 206 5605,'0'0'4591,"-8"0"-1948,-48 0 1014,55 0-3587,1-1 0,-1 1 0,1 0 0,-1 0 0,1-1 0,-1 1 1,1 0-1,-1-1 0,1 1 0,-1 0 0,1-1 0,0 1 0,-1 0 1,1-1-1,0 1 0,-1-1 0,1 1 0,0-1 0,-1 1 0,1-1 1,0 1-1,0-1 0,0 1 0,0-1 0,-1 0 0,1 1 0,0-1 0,0 1 1,0-1-1,0 1 0,0-1 0,0 0 0,1 1 0,-1-1 0,0 1 1,0-1-1,0 1 0,0-1 0,1 1 0,-1-1 0,0 1 0,0-1 1,1 1-1,-1-1 0,0 1 0,1-1 0,14-27 344,-1 10-50,1 1 1,1 0 0,0 1 0,24-17-1,-32 27-317,0 0 0,0 0 0,0 1 0,1 0 0,0 0 0,0 1 0,1 0 0,-1 1 0,1 0 0,0 1 0,-1 0 0,11-1 0,-18 3-38,-1 0 0,0 0 0,0 1 0,0-1 0,0 1 0,0-1-1,0 1 1,0-1 0,0 1 0,0-1 0,0 1 0,0 0 0,0 0 0,-1-1 0,1 1 0,0 0-1,0 0 1,-1 0 0,1 0 0,-1 0 0,1 0 0,-1 0 0,1 0 0,-1 0 0,1 0 0,-1 0 0,0 0-1,0 0 1,1 1 0,-1-1 0,0 0 0,0 2 0,0 48 957,-1-35-550,1 4-38,-1-6-204,1-1 1,0 0-1,1 1 0,3 12 0,-3-23-151,-1 0 1,1 0-1,0-1 1,0 1-1,0-1 1,0 1-1,0-1 0,1 1 1,-1-1-1,1 0 1,-1 0-1,1 0 1,0 0-1,0 0 0,0 0 1,0 0-1,0 0 1,0-1-1,1 1 1,-1-1-1,0 0 0,1 1 1,-1-1-1,1 0 1,4 1-1,3-1 119,0-1 0,0 0 0,1 0 0,-1-1 0,0 0 0,0-1 0,0 0 0,0 0 0,0-1 0,0-1 0,-1 1 0,1-2 0,-1 1 0,0-1-1,-1-1 1,11-7 0,8-7 76,-1-1-1,0-2 1,35-41-1,-53 55-286,-7 8 26,-1 0-1,1 0 1,-1 0 0,1 0-1,-1 0 1,1 0 0,0 1-1,-1-1 1,1 0 0,0 0-1,0 1 1,0-1 0,0 1-1,0-1 1,0 1 0,-1-1-1,1 1 1,0-1-1,0 1 1,0 0 0,1 0-1,-1-1 1,0 1 0,0 0-1,0 0 1,0 0 0,0 0-1,0 0 1,0 0 0,0 1-1,0-1 1,0 0 0,0 0-1,0 1 1,0-1-1,0 1 1,0-1 0,0 1-1,0-1 1,0 1 0,0 0-1,23 3-4310,-7-7-1402,10-11-7793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37.728"/>
    </inkml:context>
    <inkml:brush xml:id="br0">
      <inkml:brushProperty name="width" value="0.025" units="cm"/>
      <inkml:brushProperty name="height" value="0.025" units="cm"/>
    </inkml:brush>
  </inkml:definitions>
  <inkml:trace contextRef="#ctx0" brushRef="#br0">41 55 9513,'0'0'-5,"-6"-8"-385,-21-22 758,19 13 2521,13 24-824,-3-4-2104,-1 0-1,1 0 0,0 0 1,0 0-1,0-1 0,0 1 1,0-1-1,1 1 0,-1-1 1,1 0-1,0 0 0,0 0 1,0 0-1,0 0 1,0-1-1,0 1 0,0-1 1,0 0-1,0 0 0,1 0 1,-1 0-1,0-1 0,6 1 1,12 1-276,1 0-1,35-3 1,-32 0 232,228-14 1535,22 1 432,-13 16-1429,499-19-328,-86 14 714,-457 10-897,183 34 45,-52-1 54,384-31-3,-496-10-11,23 23-44,-23 0 25,306-44 134,-62-1 192,-142 33-310,207-7-25,-512-4-82,-25 2-507,-1-1 0,1-1 0,0 1 0,0-2 0,13-2 0,-17-1-4248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40.428"/>
    </inkml:context>
    <inkml:brush xml:id="br0">
      <inkml:brushProperty name="width" value="0.025" units="cm"/>
      <inkml:brushProperty name="height" value="0.025" units="cm"/>
    </inkml:brush>
  </inkml:definitions>
  <inkml:trace contextRef="#ctx0" brushRef="#br0">1680 156 6502,'-13'-9'3107,"-27"-14"-1983,-1 1 0,-1 2-1,-85-27 1,78 36-1118,0 2 0,0 2 0,-1 2 0,0 3 0,0 2 0,0 2 0,0 2 0,0 2 0,-56 15 0,16 3 281,1 3 0,1 4 0,2 4 0,-83 47 0,129-60-73,0 0 0,1 3 0,1 1 0,-36 33 0,64-50-223,1 0 0,-1 1 0,2 0 0,-1 0 0,1 1-1,1 0 1,0 0 0,0 1 0,1 0 0,1 0 0,0 0 0,0 1-1,2 0 1,-1 0 0,2 0 0,-1 0 0,2 0 0,0 21 0,2-26-4,0 0 1,1-1 0,0 1 0,0-1-1,1 1 1,0-1 0,0 0 0,1 0-1,0 0 1,0-1 0,1 1-1,-1-1 1,1 0 0,1 0 0,-1-1-1,1 0 1,0 0 0,0 0 0,1 0-1,6 3 1,14 7 35,0-1 0,0-1 0,53 16 0,-4-7-8,1-4 1,0-2-1,1-5 0,91 3 1,317-18 356,389-25 663,-766 26-1001,154-25 0,-215 19-19,0-1-1,0-3 1,-2-2-1,0-1 1,68-36-1,-98 43-2,0-1 0,-1 0 0,0-1 0,-1 0 1,20-21-1,-31 28-5,1 0 0,-1 0 0,0-1 1,0 1-1,-1-1 0,1 1 1,-1-1-1,0 0 0,0 0 0,1-8 1,-2 10-8,-1 0 0,0 0 1,0-1-1,0 1 1,0 0-1,-1 0 0,1 0 1,-1 0-1,0 0 1,0 0-1,0-1 0,0 2 1,-1-1-1,1 0 1,-1 0-1,1 0 0,-1 1 1,-4-5-1,0 1-69,0 0-1,-1 0 0,0 1 1,0 0-1,0 0 1,-1 1-1,1 0 0,-12-5 1,-74-21-485,20 14 92,0 3 0,-122-7 0,-152 20-2983,157 12-100,10 8-1633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3.750"/>
    </inkml:context>
    <inkml:brush xml:id="br0">
      <inkml:brushProperty name="width" value="0.025" units="cm"/>
      <inkml:brushProperty name="height" value="0.025" units="cm"/>
    </inkml:brush>
  </inkml:definitions>
  <inkml:trace contextRef="#ctx0" brushRef="#br0">71 301 7527,'0'0'1068,"-4"10"1334,-5 8-162,-34 75 6054,40-85-6580,0 0 0,1 1 1,0-1-1,0 1 0,0 13 1,3-27-1608,0 0 0,0 1 1,0-1-1,1 1 0,0 0 1,0-1-1,4-7 0,3-5-15,27-63-92,2-3 0,-3-1 0,24-94 0,-77 362 0,9-122 0,1-16 0,2 0 0,2 0 0,2 1 0,2-1 0,6 49 0,-5-89 0,0 0 0,0-1 0,0 1 0,1 0 0,0-1 0,0 1 0,0-1 0,1 1 0,0-1 0,0 0 0,0 0 0,7 7 0,-6-59 0,-4 40-305,0-15-6912,-3 9-4383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4.233"/>
    </inkml:context>
    <inkml:brush xml:id="br0">
      <inkml:brushProperty name="width" value="0.025" units="cm"/>
      <inkml:brushProperty name="height" value="0.025" units="cm"/>
    </inkml:brush>
  </inkml:definitions>
  <inkml:trace contextRef="#ctx0" brushRef="#br0">0 489 19667,'0'0'12604,"12"-14"-12359,20-28-183,-2 0 0,46-88 0,-61 99-51,0 0-1,-2-1 1,-2-1 0,-1 0 0,12-67 0,-50 208-11,-2 64 0,8 2 0,0 211 0,22-377 34,0-1-157,0-1 0,0 1 0,0 0 0,-1-1 0,0 1 0,0-1 0,-4 10 0,1-12-6043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249"/>
    </inkml:context>
    <inkml:brush xml:id="br0">
      <inkml:brushProperty name="width" value="0.025" units="cm"/>
      <inkml:brushProperty name="height" value="0.025" units="cm"/>
    </inkml:brush>
  </inkml:definitions>
  <inkml:trace contextRef="#ctx0" brushRef="#br0">37 0 12684,'0'0'18369,"-1"11"-18166,-14 100 169,6-66-1860,-3 81-1,13-126 1236,-1 0 0,1 0-1,-1 0 1,1 0 0,-1 0-1,1-1 1,0 1 0,-1 0 0,1 0-1,-1 0 1,1-1 0,-1 1 0,0 0-1,1-1 1,-1 1 0,1 0-1,-1-1 1,1 1 0,-1-1 0,0 1-1,1-1 1,-1 1 0,0 0-1,1-1 1,-1 0 0,0 0 0,7-18-4808,0-10-2562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605"/>
    </inkml:context>
    <inkml:brush xml:id="br0">
      <inkml:brushProperty name="width" value="0.025" units="cm"/>
      <inkml:brushProperty name="height" value="0.025" units="cm"/>
    </inkml:brush>
  </inkml:definitions>
  <inkml:trace contextRef="#ctx0" brushRef="#br0">0 105 14189,'0'0'7437,"0"10"-4720,1 13-1816,1-1 0,1 0-1,0 0 1,2 0 0,1 0 0,8 22 0,-9-31-853,0-1 0,0 0-1,1 0 1,1-1 0,0 0 0,1 0 0,0-1 0,0 1 0,1-2 0,0 1 0,1-1 0,16 11 0,-25-19-32,1 1-1,0-1 0,-1 0 0,1 0 1,0 0-1,0 0 0,0 0 1,0 0-1,0-1 0,0 1 1,0 0-1,0-1 0,0 0 1,0 1-1,0-1 0,0 0 1,0 0-1,1 0 0,-1-1 1,0 1-1,0 0 0,0-1 0,0 1 1,0-1-1,0 0 0,0 0 1,0 1-1,-1-1 0,1-1 1,0 1-1,0 0 0,-1 0 1,1-1-1,0 1 0,-1-1 1,0 1-1,1-1 0,-1 1 0,0-1 1,0 0-1,0 0 0,0 0 1,0 0-1,1-3 0,3-10 143,0 1-1,-1-2 0,0 1 1,2-28-1,-4 31-138,4-45-19,-2-1 0,-2 0 0,-6-59 0,0 102-554,-1 14-1047,5 2 1408,-1-1 0,1 1 0,0-1 1,0 1-1,0-1 0,-1 0 0,1 1 1,0 0-1,0-1 0,0 1 0,0-1 1,0 1-1,0-1 0,0 1 0,0-1 1,0 1-1,0-1 0,0 1 1,0-1-1,0 1 0,1-1 0,-1 1 1,0-1-1,0 1 0,0-1 0,1 1 1,-1-1-1,0 1 0,1-1 0,0 1 1,7 0-9038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177"/>
    </inkml:context>
    <inkml:brush xml:id="br0">
      <inkml:brushProperty name="width" value="0.025" units="cm"/>
      <inkml:brushProperty name="height" value="0.025" units="cm"/>
    </inkml:brush>
  </inkml:definitions>
  <inkml:trace contextRef="#ctx0" brushRef="#br0">5 0 18001,'0'0'9737,"-5"62"-9384,5-21-161,0 1-128,0 2-64,2-5-641,4-6-1152,0-3-546,-1-7-319,-5-10-289,0-9-2690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911"/>
    </inkml:context>
    <inkml:brush xml:id="br0">
      <inkml:brushProperty name="width" value="0.025" units="cm"/>
      <inkml:brushProperty name="height" value="0.025" units="cm"/>
    </inkml:brush>
  </inkml:definitions>
  <inkml:trace contextRef="#ctx0" brushRef="#br0">20 0 22005,'0'0'2541,"-3"9"-1372,0-2-1067,0-1 30,1-1 0,0 1 0,0 0 0,1-1 0,0 1 0,-1 8 0,2-12-134,0-1 1,0 0-1,0 0 1,0 1-1,0-1 1,0 0-1,1 0 1,-1 1-1,1-1 1,-1 0-1,1 0 1,-1 0-1,1 0 1,0 0-1,-1 1 1,1-1-1,0 0 1,0-1-1,0 1 1,0 0-1,0 0 1,0 0-1,0-1 1,0 1 0,0 0-1,0-1 1,0 1-1,1-1 1,-1 1-1,0-1 1,0 0-1,1 1 1,-1-1-1,0 0 1,0 0-1,1 0 1,-1 0-1,0 0 1,3 0-1,30-2-959,21-12-5730,-49 11 6012,-1 1-1,0-1 1,0 0-1,0 0 1,0 0-1,0-1 1,6-6-1,8-20 1949,-29 50 7869,-12 28-6837,21-45-2328,0-1-1,0 1 1,0 0 0,1 0 0,-1-1-1,1 1 1,0 0 0,0 0-1,0 0 1,0-1 0,0 1 0,0 0-1,1 0 1,0 0 0,0 3-1,8-1-2272,5-4-2558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520"/>
    </inkml:context>
    <inkml:brush xml:id="br0">
      <inkml:brushProperty name="width" value="0.025" units="cm"/>
      <inkml:brushProperty name="height" value="0.025" units="cm"/>
    </inkml:brush>
  </inkml:definitions>
  <inkml:trace contextRef="#ctx0" brushRef="#br0">1 36 11563,'0'0'15727,"81"-36"-15119,-31 36-512,4 0-352,6 0-3107,-5 0-4260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849"/>
    </inkml:context>
    <inkml:brush xml:id="br0">
      <inkml:brushProperty name="width" value="0.025" units="cm"/>
      <inkml:brushProperty name="height" value="0.025" units="cm"/>
    </inkml:brush>
  </inkml:definitions>
  <inkml:trace contextRef="#ctx0" brushRef="#br0">0 1 20083,'0'0'8040,"43"80"-11211,-43-44 576,-7-4-832,-1-2-321,-1-8-1569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222"/>
    </inkml:context>
    <inkml:brush xml:id="br0">
      <inkml:brushProperty name="width" value="0.025" units="cm"/>
      <inkml:brushProperty name="height" value="0.025" units="cm"/>
    </inkml:brush>
  </inkml:definitions>
  <inkml:trace contextRef="#ctx0" brushRef="#br0">1 65 18610,'0'0'4644,"57"-29"-3363,-24 20-864,9 1-449,-1 2-449,1 1-2081,-6 2-1282,-6-1-4356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565"/>
    </inkml:context>
    <inkml:brush xml:id="br0">
      <inkml:brushProperty name="width" value="0.025" units="cm"/>
      <inkml:brushProperty name="height" value="0.025" units="cm"/>
    </inkml:brush>
  </inkml:definitions>
  <inkml:trace contextRef="#ctx0" brushRef="#br0">45 0 15407,'0'0'1665,"-21"72"-704,11-33-320,5 1-545,-2 2-64,6-2-609,1-5-1729,0-7-1089,0-9-1057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923"/>
    </inkml:context>
    <inkml:brush xml:id="br0">
      <inkml:brushProperty name="width" value="0.025" units="cm"/>
      <inkml:brushProperty name="height" value="0.025" units="cm"/>
    </inkml:brush>
  </inkml:definitions>
  <inkml:trace contextRef="#ctx0" brushRef="#br0">6 92 15695,'0'0'2439,"-2"-8"-15,2 6-2269,-1 0-1,0 0 1,1 0-1,-1 0 1,1 0-1,0 0 1,0 0 0,0 0-1,0 0 1,0 0-1,0 0 1,0 0-1,1 0 1,-1 0 0,1 0-1,-1 0 1,1 0-1,0 0 1,0 0-1,0 1 1,0-1-1,0 0 1,0 0 0,0 1-1,1-1 1,-1 1-1,0-1 1,1 1-1,-1 0 1,1-1-1,0 1 1,0 0 0,-1 0-1,1 0 1,0 0-1,0 0 1,0 1-1,0-1 1,0 1 0,0-1-1,3 1 1,29-7 273,0 2 0,0 1-1,0 2 1,0 2 0,38 3 0,-67-3-439,0 1 0,0 0 0,1 0 0,-1 0 0,-1 0 0,1 1 0,0 0 0,0 0 0,6 4 0,-10-6 9,0 1 0,0 0 1,0-1-1,0 1 0,-1 0 1,1 0-1,0-1 0,-1 1 1,1 0-1,0 0 0,-1 0 1,1 0-1,-1 0 0,1 0 1,-1 0-1,0 0 0,1 0 1,-1 0-1,0 2 0,0-1 7,0 0-1,0-1 0,-1 1 1,1 0-1,-1-1 1,0 1-1,1 0 0,-1-1 1,0 1-1,0-1 1,0 1-1,0-1 0,0 0 1,0 1-1,0-1 1,-3 2-1,-10 9 338,0-1 1,0-1-1,-29 15 1,27-16-88,-1 1 0,-29 24 0,46-34-258,0 0 0,0 0-1,0 0 1,0 0 0,-1 1-1,1-1 1,0 0-1,0 0 1,0 0 0,0 0-1,0 0 1,0 0 0,0 0-1,0 1 1,0-1 0,0 0-1,0 0 1,-1 0 0,1 0-1,0 0 1,0 0 0,0 1-1,0-1 1,0 0 0,0 0-1,0 0 1,0 0 0,0 0-1,0 0 1,0 1-1,0-1 1,0 0 0,1 0-1,-1 0 1,0 0 0,0 0-1,0 0 1,0 1 0,0-1-1,0 0 1,0 0 0,0 0-1,0 0 1,0 0 0,0 0-1,1 0 1,-1 0 0,0 1-1,0-1 1,0 0-1,0 0 1,0 0 0,0 0-1,1 0 1,-1 0 0,0 0-1,0 0 1,15 3-140,24-2-195,-33-1 213,11-1-87,-2 1-111,1 0 0,-1 0 1,1 2-1,21 3 0,-35-4 268,0-1-1,0 0 1,0 1 0,0 0 0,0-1-1,0 1 1,0 0 0,0 0 0,0 0-1,0 0 1,-1 0 0,1 0 0,0 1-1,-1-1 1,1 1 0,-1-1 0,1 1-1,-1 0 1,0-1 0,1 1 0,-1 0-1,0 0 1,0 0 0,0 0 0,-1 0-1,1 0 1,0 0 0,-1 0 0,0 0-1,1 0 1,-1 0 0,0 0 0,0 1-1,0-1 1,0 0 0,0 0 0,-1 0-1,1 0 1,-2 4 0,0-1 142,0 1 1,-1-1-1,0 0 0,0-1 1,0 1-1,-1 0 1,0-1-1,0 0 1,0 0-1,0 0 0,0 0 1,-1-1-1,-9 6 1,-69 35 1704,81-44-1755,-15 8 282,-1-2-1,0 0 1,0-1-1,-1-1 1,1-1-1,-1 0 1,0-1-1,-20-2 1,39 1-359,-1-1-1,0 0 1,1 0-1,-1 0 1,0 0-1,0 0 1,1 0-1,-1 0 1,0 0-1,1 0 1,-1 0-1,0 0 1,1-1-1,-1 1 1,0 0 0,1 0-1,-1-1 1,0 1-1,1 0 1,-1-1-1,1 1 1,-1-1-1,0 1 1,1-1-1,-1 1 1,1-1-1,0 1 1,-1-1-1,1 1 1,-1-1 0,1 0-1,0 1 1,-1-1-1,1 0 1,0 1-1,0-1 1,0 0-1,-1 1 1,1-1-1,0 0 1,0 0-1,0 1 1,0-1-1,0 0 1,0 1-1,0-1 1,1 0 0,-1 1-1,0-1 1,0 0-1,0 1 1,1-1-1,-1 0 1,0 1-1,1-1 1,-1 0-1,1 1 1,0-1-1,1-3-476,0 0 0,0 1 0,1-1 0,0 1 0,0 0 0,0 0 0,0 0 0,5-4 0,16-5-4923,0-1-2098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251"/>
    </inkml:context>
    <inkml:brush xml:id="br0">
      <inkml:brushProperty name="width" value="0.025" units="cm"/>
      <inkml:brushProperty name="height" value="0.025" units="cm"/>
    </inkml:brush>
  </inkml:definitions>
  <inkml:trace contextRef="#ctx0" brushRef="#br0">30 56 23734,'0'0'6983,"-3"76"-6951,-3-40-64,0 0-256,2-3-33,2-6-31,2-4-160,0-10-289,10-7 224,1-6-191,0-2-962,-2-16-2338,-5-8-4036</inkml:trace>
  <inkml:trace contextRef="#ctx0" brushRef="#br0" timeOffset="1">1 16 16752,'0'0'9257,"50"-13"-6983,-17 11-801,7 1-480,8 1-480,0 0-321,-8 0-160,-4 0-64,-13 0-1602,-12 0-1152,-37 3-6279,-4 1-2658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579"/>
    </inkml:context>
    <inkml:brush xml:id="br0">
      <inkml:brushProperty name="width" value="0.025" units="cm"/>
      <inkml:brushProperty name="height" value="0.025" units="cm"/>
    </inkml:brush>
  </inkml:definitions>
  <inkml:trace contextRef="#ctx0" brushRef="#br0">3 41 10954,'0'0'12332,"59"7"-9481,-19-18-929,7-2-545,-2 3-288,-4 2-705,-8 3-256,-10 5-192,-13 0-768,-10 8-610,-6 7-1441,-17 6-1216,-10-1-1379,-4 1-3490</inkml:trace>
  <inkml:trace contextRef="#ctx0" brushRef="#br0" timeOffset="1">0 231 7079,'0'0'13645,"51"4"-9770,-19-4-960,5 1-1153,2 0-577,-6 2-705,-1-2-384,-5 1-64,4-2-896,-8 0-2980,0-9-6246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884"/>
    </inkml:context>
    <inkml:brush xml:id="br0">
      <inkml:brushProperty name="width" value="0.025" units="cm"/>
      <inkml:brushProperty name="height" value="0.025" units="cm"/>
    </inkml:brush>
  </inkml:definitions>
  <inkml:trace contextRef="#ctx0" brushRef="#br0">0 38 17008,'0'0'-2370,"63"-38"-6599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239"/>
    </inkml:context>
    <inkml:brush xml:id="br0">
      <inkml:brushProperty name="width" value="0.025" units="cm"/>
      <inkml:brushProperty name="height" value="0.025" units="cm"/>
    </inkml:brush>
  </inkml:definitions>
  <inkml:trace contextRef="#ctx0" brushRef="#br0">0 0 19987,'0'0'3203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498"/>
    </inkml:context>
    <inkml:brush xml:id="br0">
      <inkml:brushProperty name="width" value="0.025" units="cm"/>
      <inkml:brushProperty name="height" value="0.025" units="cm"/>
    </inkml:brush>
  </inkml:definitions>
  <inkml:trace contextRef="#ctx0" brushRef="#br0">90 0 19987,'0'0'480,"-34"65"-255,13-16 159,3 8-320,5-1-512,10-7-1346,3-8-3267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2.500"/>
    </inkml:context>
    <inkml:brush xml:id="br0">
      <inkml:brushProperty name="width" value="0.025" units="cm"/>
      <inkml:brushProperty name="height" value="0.025" units="cm"/>
    </inkml:brush>
  </inkml:definitions>
  <inkml:trace contextRef="#ctx0" brushRef="#br0">136 95 7559,'3'-3'1330,"1"-1"1,-2 1-1,1-1 0,0 0 1,-1 1-1,1-1 0,-1 0 1,0-1-1,-1 1 0,3-7 0,-3 9-973,-1 1-1,0 0 0,0 0 0,0-1 0,0 1 1,0 0-1,0-1 0,0 1 0,0 0 1,0 0-1,0-1 0,-1 1 0,1 0 0,-1 0 1,1 0-1,-2-3 0,1 3-271,1 0 0,-1 1-1,0-1 1,0 0 0,0 0 0,-1 0-1,1 1 1,0-1 0,0 1 0,0-1 0,0 1-1,-1-1 1,1 1 0,0 0 0,0 0 0,-1-1-1,1 1 1,0 0 0,0 0 0,-2 0-1,-4 1-57,0 0 0,1 1-1,-1 0 1,1 0 0,0 0 0,-1 1-1,1-1 1,0 1 0,1 1-1,-1-1 1,0 1 0,1 0-1,0 1 1,0-1 0,0 1-1,1 0 1,-1 0 0,1 0 0,0 1-1,1 0 1,-1-1 0,1 1-1,1 0 1,-1 1 0,1-1-1,0 0 1,0 1 0,-1 9-1,3-16-19,0 1-1,0 0 0,0 0 0,0 0 1,0 0-1,1 0 0,-1-1 0,0 1 0,0 0 1,1 0-1,-1 0 0,1-1 0,-1 1 1,1 0-1,-1 0 0,1-1 0,-1 1 0,1 0 1,-1-1-1,1 1 0,0-1 0,-1 1 0,1-1 1,0 1-1,0-1 0,-1 0 0,1 1 1,0-1-1,0 0 0,0 1 0,0-1 0,-1 0 1,1 0-1,0 0 0,0 0 0,0 0 0,0 0 1,0 0-1,0 0 0,-1 0 0,1 0 1,0 0-1,0-1 0,0 1 0,0 0 0,0-1 1,5 0 42,0 0 0,-1-1 0,1 0 0,-1 0 0,0 0 0,7-3 0,-1-3 14,0 1 1,0-2 0,0 1-1,-1-1 1,0-1 0,-1 0-1,0 0 1,-1-1 0,0 0-1,-1-1 1,0 1 0,8-20-1,-23 58 17,3-16-66,1 0 0,1 1 0,0-1 0,1 1 0,0-1 0,1 1-1,0 0 1,0 0 0,2 13 0,0-23-15,-1 0 1,1-1-1,-1 1 1,1 0-1,0 0 1,0 0-1,0-1 1,0 1-1,0 0 0,0-1 1,0 1-1,1-1 1,-1 1-1,0-1 1,1 0-1,-1 1 0,1-1 1,0 0-1,-1 0 1,4 1-1,-1 0 18,1 0 0,0-1-1,0 1 1,0-1-1,0 0 1,0-1 0,0 1-1,5-1 1,0 0-475,0-1 1,0 0-1,0 0 0,0-1 1,0-1-1,0 1 0,17-9 1,10-13-7385,-4-4-8633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856"/>
    </inkml:context>
    <inkml:brush xml:id="br0">
      <inkml:brushProperty name="width" value="0.025" units="cm"/>
      <inkml:brushProperty name="height" value="0.025" units="cm"/>
    </inkml:brush>
  </inkml:definitions>
  <inkml:trace contextRef="#ctx0" brushRef="#br0">79 136 13741,'-10'-11'4169,"-5"-2"-3148,9 8-685,1 0 0,-1 0 1,1-1-1,0 1 0,1-1 0,-1 0 0,1-1 1,-6-11-1,10 18-276,-1-1 1,1 0 0,-1 0-1,1 0 1,0 0 0,0 0-1,-1 0 1,1 0-1,0 0 1,0 0 0,0 0-1,0 0 1,0 0 0,0 0-1,0 0 1,0 0 0,1 0-1,-1 0 1,0 0-1,0 0 1,1 0 0,-1 0-1,1 0 1,-1 1 0,1-1-1,-1 0 1,1 0-1,0 0 1,-1 1 0,1-1-1,0 0 1,-1 1 0,1-1-1,0 0 1,0 1 0,0-1-1,0 1 1,0-1-1,-1 1 1,1 0 0,0-1-1,0 1 1,0 0 0,2 0-1,51-8 625,-45 7-415,60-4 344,124 6-1,-167 1-662,0 2-1,0 0 1,0 1 0,0 2 0,-1 1 0,0 0-1,45 24 1,-64-29 28,0 1-1,0-1 1,-1 1 0,0 1-1,0-1 1,0 1 0,0-1 0,-1 1-1,0 1 1,0-1 0,0 1-1,-1-1 1,1 1 0,-1 0-1,-1 0 1,1 0 0,-1 1-1,0-1 1,-1 1 0,2 11 0,-3-10 111,0 0 0,0 0 1,-1 0-1,0 0 1,-1-1-1,0 1 0,0 0 1,0-1-1,-1 1 1,0-1-1,-1 0 0,0 0 1,0 0-1,0 0 1,-1-1-1,0 0 0,-6 7 1,-10 7 302,0-2 1,-1 0-1,-1-1 0,0-1 1,-1-2-1,-1 0 1,-1-1-1,0-2 0,0 0 1,-1-2-1,0-1 1,-41 6-1,62-13-403,1 0 1,-1 0-1,0-1 0,1 0 1,-1 0-1,1-1 0,-1 0 1,0 1-1,1-2 0,0 1 1,-8-3-1,11 2-36,0 1 1,0-1-1,1 1 0,-1-1 1,0 1-1,1-1 1,-1 0-1,1 0 0,-1 0 1,1 0-1,0 0 1,0 0-1,0 0 0,0-1 1,0 1-1,0 0 0,1-1 1,-1 1-1,1 0 1,0-1-1,0 1 0,-1 0 1,2-1-1,-1 1 1,0-1-1,0 1 0,1-3 1,1-2-839,-1 0 1,1 0 0,-1 0 0,2 1-1,-1-1 1,1 1 0,0 0 0,0 0-1,1 0 1,8-11 0,21-19-8636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481"/>
    </inkml:context>
    <inkml:brush xml:id="br0">
      <inkml:brushProperty name="width" value="0.025" units="cm"/>
      <inkml:brushProperty name="height" value="0.025" units="cm"/>
    </inkml:brush>
  </inkml:definitions>
  <inkml:trace contextRef="#ctx0" brushRef="#br0">1 0 24311,'0'0'8456,"62"36"-15599,-42-34-3459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823"/>
    </inkml:context>
    <inkml:brush xml:id="br0">
      <inkml:brushProperty name="width" value="0.025" units="cm"/>
      <inkml:brushProperty name="height" value="0.025" units="cm"/>
    </inkml:brush>
  </inkml:definitions>
  <inkml:trace contextRef="#ctx0" brushRef="#br0">0 28 23094,'0'0'9417,"47"-3"-17809,-22-21-9161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639"/>
    </inkml:context>
    <inkml:brush xml:id="br0">
      <inkml:brushProperty name="width" value="0.025" units="cm"/>
      <inkml:brushProperty name="height" value="0.025" units="cm"/>
    </inkml:brush>
  </inkml:definitions>
  <inkml:trace contextRef="#ctx0" brushRef="#br0">6 68 13581,'0'0'8200,"17"-63"-5510,-15 58-352,-1 5-1120,-1 16-1026,0 17 288,0 5-95,-5 13-225,-2 7-64,0 3-64,2 2 0,4-4-160,1-3-1057,0-5-1666,4-12-192,2-12-1665,-3-10-3268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982"/>
    </inkml:context>
    <inkml:brush xml:id="br0">
      <inkml:brushProperty name="width" value="0.025" units="cm"/>
      <inkml:brushProperty name="height" value="0.025" units="cm"/>
    </inkml:brush>
  </inkml:definitions>
  <inkml:trace contextRef="#ctx0" brushRef="#br0">15 172 13453,'-2'-9'1553,"0"5"-1265,-8-31 2091,10 34-2186,0-1 0,-1 0 0,1 0 1,0 1-1,0-1 0,0 0 1,0 0-1,1 0 0,-1 1 0,0-1 1,1 0-1,-1 1 0,1-1 1,0 0-1,-1 1 0,1-1 0,0 0 1,0 1-1,0-1 0,0 1 0,2-2 1,8-4 124,1 0 1,0 2 0,0-1-1,0 1 1,1 1-1,0 1 1,-1-1 0,18-1-1,-3 0-68,37-8-17,0 4-1,0 2 0,101 2 0,-154 5-241,1 1 0,0 0 0,0 0 0,-1 1 1,1 1-1,-1 0 0,0 0 0,0 2 0,0-1 0,0 1 0,0 1 0,9 6 0,-15-8 37,-1 0 1,0 0-1,0 0 0,0 0 0,0 0 0,-1 1 1,0 0-1,0 0 0,0 0 0,0 0 1,-1 0-1,0 0 0,0 1 0,0-1 0,-1 1 1,0 0-1,0-1 0,0 1 0,-1 0 1,0-1-1,0 1 0,0 0 0,-1 0 0,0-1 1,0 1-1,-3 9 0,-1-1 313,0 0-1,-1 0 1,-1-1 0,0 0-1,0 0 1,-2-1-1,0 0 1,0 0 0,-1-1-1,-15 14 1,-8 5 419,-2-2 0,-45 29 0,56-40-749,-2-1 1,0-2-1,0 0 0,-1-2 0,-1-1 0,0-1 0,-1-1 1,0-2-1,0-1 0,-45 4 0,70-10-149,-1 0 0,1 0 0,-1 0 0,1 0 0,-1-1-1,1 0 1,-1 0 0,1 0 0,0 0 0,0-1 0,-1 0 0,1 0 0,0 0 0,0 0 0,1 0 0,-5-4-1,5 3-192,1 0-1,0 0 0,0 0 0,0 0 0,0-1 1,0 1-1,1 0 0,0-1 0,-1 1 0,1-1 1,0 0-1,1 1 0,-1-1 0,1 0 0,-1 1 1,1-1-1,0 0 0,1 0 0,-1 1 0,1-5 1,6-21-11014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489"/>
    </inkml:context>
    <inkml:brush xml:id="br0">
      <inkml:brushProperty name="width" value="0.025" units="cm"/>
      <inkml:brushProperty name="height" value="0.025" units="cm"/>
    </inkml:brush>
  </inkml:definitions>
  <inkml:trace contextRef="#ctx0" brushRef="#br0">27 1 10122,'0'0'17227,"0"13"-16459,-7 90 69,-1 10-1362,6-45-4383,-7-66-5417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848"/>
    </inkml:context>
    <inkml:brush xml:id="br0">
      <inkml:brushProperty name="width" value="0.025" units="cm"/>
      <inkml:brushProperty name="height" value="0.025" units="cm"/>
    </inkml:brush>
  </inkml:definitions>
  <inkml:trace contextRef="#ctx0" brushRef="#br0">0 51 15535,'0'0'8488,"74"-23"-6086,-33 16-672,5 0-737,5 3-609,-2 0-320,-4 3-1217,-8-1-3171,-11-1-4581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178"/>
    </inkml:context>
    <inkml:brush xml:id="br0">
      <inkml:brushProperty name="width" value="0.025" units="cm"/>
      <inkml:brushProperty name="height" value="0.025" units="cm"/>
    </inkml:brush>
  </inkml:definitions>
  <inkml:trace contextRef="#ctx0" brushRef="#br0">299 1 22581,'0'0'3043,"-9"55"-1185,-2-25-1153,2 7-449,2 2-160,1 1-64,5-3-801,1-4-736,0-3 192,0-8-353,0-7 353,3-4-257,-3-7 161</inkml:trace>
  <inkml:trace contextRef="#ctx0" brushRef="#br0" timeOffset="1">0 67 14862,'0'0'15567,"49"-35"-14991,-13 33-319,2-1-97,4-2-128,-2 5-32,-6 0 32,-3 0-288,-4 0-801,-2 0-1442,-6 0-2273,-4 0-2563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536"/>
    </inkml:context>
    <inkml:brush xml:id="br0">
      <inkml:brushProperty name="width" value="0.025" units="cm"/>
      <inkml:brushProperty name="height" value="0.025" units="cm"/>
    </inkml:brush>
  </inkml:definitions>
  <inkml:trace contextRef="#ctx0" brushRef="#br0">33 1 10282,'0'0'18962,"0"72"-17969,-1-42-577,-1 4-320,0 1-64,1 4-256,-4-5-1057,1 0-2018,-1-5-1058,-1-8-255,-1-8-1794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877"/>
    </inkml:context>
    <inkml:brush xml:id="br0">
      <inkml:brushProperty name="width" value="0.025" units="cm"/>
      <inkml:brushProperty name="height" value="0.025" units="cm"/>
    </inkml:brush>
  </inkml:definitions>
  <inkml:trace contextRef="#ctx0" brushRef="#br0">2 151 6086,'0'-12'8691,"-1"7"-8322,1 0 1,0 0 0,0 0 0,0 0 0,1 0-1,-1 1 1,1-1 0,0 0 0,1 0-1,-1 0 1,1 1 0,0-1 0,0 1-1,1-1 1,-1 1 0,1 0 0,0 0 0,0 0-1,0 0 1,0 1 0,1-1 0,0 1-1,0 0 1,0 0 0,0 0 0,0 0-1,0 1 1,1 0 0,8-4 0,2 2 53,1 1 0,-1 0 0,1 1 1,0 0-1,0 2 0,0-1 0,0 2 0,18 3 1,-22-2-402,1 0 1,-1 1-1,0 0 1,-1 1 0,1 0-1,-1 1 1,1 0-1,-1 1 1,-1 0-1,19 15 1,-26-19 5,-1-1-1,1 1 1,-1 0-1,0 0 1,0 1 0,0-1-1,0 0 1,0 1-1,-1-1 1,1 1 0,-1 0-1,1-1 1,-1 1-1,0 0 1,0 0 0,0 0-1,-1 0 1,1 0-1,-1 0 1,1 0 0,-1 0-1,0 0 1,0 0-1,-1 0 1,1 0 0,0 0-1,-1 0 1,0 0-1,0 0 1,0 0 0,0-1-1,0 1 1,0 0-1,-1 0 1,0-1 0,1 1-1,-5 3 1,-6 8 228,-2-1 1,0 0-1,0-1 1,-1-1-1,-19 11 1,-7 7-5,39-27-252,0-1 0,0 1 0,0-1 0,1 1 0,-1 0 0,1 0 0,-1-1 0,1 1 0,-1 0 0,1 1 0,0-1 0,0 0 0,0 0 0,-1 4 0,2-4 0,0-1 0,0 0 0,0 0 0,1 1 0,-1-1 0,1 0 0,-1 0 0,0 0 0,1 0 0,0 1 0,-1-1 0,1 0 0,0 0 0,0 0 0,-1 0 0,1 0 0,0 0 0,0-1 0,0 1 0,0 0 0,0 0 0,0-1 0,0 1 0,0 0 0,1-1 0,-1 1 0,0-1 0,2 1 0,40 18-72,96 38-1911,-116-52-1895,-7-3-2163,-2-2-3573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3.158"/>
    </inkml:context>
    <inkml:brush xml:id="br0">
      <inkml:brushProperty name="width" value="0.025" units="cm"/>
      <inkml:brushProperty name="height" value="0.025" units="cm"/>
    </inkml:brush>
  </inkml:definitions>
  <inkml:trace contextRef="#ctx0" brushRef="#br0">1 78 18642,'0'0'13895,"10"7"-13863,-4-3-32,-3-2-6,0 1 1,-1-1-1,1 0 1,0 0-1,0-1 1,0 1-1,1-1 0,-1 1 1,0-1-1,0 0 1,1 0-1,-1-1 1,1 1-1,-1-1 1,1 1-1,-1-1 1,0 0-1,1-1 1,-1 1-1,1 0 0,-1-1 1,5-1-1,6-5-104,1-1 1,-1-1-1,0 0 0,24-21 0,19-13-45,-57 72-518,-4-5 434,0-9-561,1 1 0,1 0 0,0 0 0,1 19 0,5-21-3673,10-12-2472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4.219"/>
    </inkml:context>
    <inkml:brush xml:id="br0">
      <inkml:brushProperty name="width" value="0.025" units="cm"/>
      <inkml:brushProperty name="height" value="0.025" units="cm"/>
    </inkml:brush>
  </inkml:definitions>
  <inkml:trace contextRef="#ctx0" brushRef="#br0">1 61 14862,'0'0'14222,"53"-40"-12973,-26 30-449,3 4-639,3 2-129,3 3-353,1 1-2690,0 0-4131,5 0-12493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070"/>
    </inkml:context>
    <inkml:brush xml:id="br0">
      <inkml:brushProperty name="width" value="0.025" units="cm"/>
      <inkml:brushProperty name="height" value="0.025" units="cm"/>
    </inkml:brush>
  </inkml:definitions>
  <inkml:trace contextRef="#ctx0" brushRef="#br0">85 0 9641,'0'0'14894,"-51"33"-14061,37-9-321,3 8-351,4 8-129,6 3 32,1-2-128,7-8-641,10-6-1473,3-7 0,-4-10 352,-8-9-544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414"/>
    </inkml:context>
    <inkml:brush xml:id="br0">
      <inkml:brushProperty name="width" value="0.025" units="cm"/>
      <inkml:brushProperty name="height" value="0.025" units="cm"/>
    </inkml:brush>
  </inkml:definitions>
  <inkml:trace contextRef="#ctx0" brushRef="#br0">1 119 8200,'0'0'13132,"71"-34"-12555,-17 27 191,9-2-287,8 3-385,2-3-544,-1-3-1346,-6 1-1729,-11-3-1282,-11-3-1953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755"/>
    </inkml:context>
    <inkml:brush xml:id="br0">
      <inkml:brushProperty name="width" value="0.025" units="cm"/>
      <inkml:brushProperty name="height" value="0.025" units="cm"/>
    </inkml:brush>
  </inkml:definitions>
  <inkml:trace contextRef="#ctx0" brushRef="#br0">132 1 14926,'0'0'6086,"-19"51"-3940,-1-19-96,-4 9-513,-1-1-800,4 3-641,6-3-64,8-6-32,7-4-993,0-8-320,13-6 256,0-4-128,2-2-321,-5-6-1280,-2-1-2435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098"/>
    </inkml:context>
    <inkml:brush xml:id="br0">
      <inkml:brushProperty name="width" value="0.025" units="cm"/>
      <inkml:brushProperty name="height" value="0.025" units="cm"/>
    </inkml:brush>
  </inkml:definitions>
  <inkml:trace contextRef="#ctx0" brushRef="#br0">0 155 8616,'8'-9'3838,"9"-15"-1810,-9 11-274,0 1 0,1-1 0,1 2 1,0-1-1,1 1 0,16-13 0,-19 21-1502,1 1 0,-1 0 0,1 0 0,-1 1 0,1 0 0,0 0 0,-1 1 0,1 0 0,0 1 0,8 1 0,11 0-77,32 0-50,48 1-2263,-90-4 438,0-1 0,-1 0 0,35-9-1,-35 6-2185,-7 3-1847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764"/>
    </inkml:context>
    <inkml:brush xml:id="br0">
      <inkml:brushProperty name="width" value="0.025" units="cm"/>
      <inkml:brushProperty name="height" value="0.025" units="cm"/>
    </inkml:brush>
  </inkml:definitions>
  <inkml:trace contextRef="#ctx0" brushRef="#br0">50 1 6054,'0'0'19047,"0"0"-18993,0 0-1,0 0 1,1-1-1,-1 1 1,0 0-1,0 0 1,0 0-1,1 0 1,-1 0-1,0 0 1,0 0-1,0 0 1,1 0-1,-1 0 1,0 0-1,0 0 1,1 0-1,-1 0 1,0 0-1,0 0 1,0 0-1,1 0 1,-1 1-1,0-1 1,0 0-1,0 0 1,1 0-1,-1 0 1,0 0-1,0 0 1,0 1-1,0-1 1,1 0-1,-1 0 1,0 0-1,0 0 1,0 1-1,0-1 1,0 0-1,0 0 1,0 1-1,0-1 1,1 0-1,0 4 80,-1-1 0,1 1 0,0 0 1,-1-1-1,0 1 0,0-1 0,0 1 0,0 0 0,-1-1 0,1 1 0,-2 3 0,-14 51 502,7-30-358,0 6-158,2 1-1,1 0 1,1 0-1,1 51 1,4-85-125,-1-1 0,1 1 0,0-1-1,0 1 1,0-1 0,0 1 0,0 0 0,0-1 0,0 1 0,0-1 0,0 1-1,0-1 1,0 1 0,0-1 0,1 1 0,-1-1 0,0 1 0,0-1 0,0 1 0,1-1-1,-1 1 1,0-1 0,1 1 0,-1-1 0,0 1 0,1-1 0,-1 0 0,0 1-1,1-1 1,-1 0 0,1 1 0,-1-1 0,1 0 0,-1 1 0,1-1 0,-1 0 0,1 0-1,-1 0 1,1 0 0,-1 1 0,1-1 0,0 0 0,-1 0 0,1 0 0,-1 0-1,1 0 1,-1 0 0,1-1 0,-1 1 0,1 0 0,-1 0 0,2 0 0,-1-1-55,1 0 1,0 0 0,-1 0-1,1 0 1,-1-1 0,1 1-1,-1 0 1,1 0 0,-1-1-1,0 1 1,0-1-1,0 1 1,2-4 0,0-5-881,0 1 0,-1-1 0,0 0 0,-1 0 0,0 0 0,0-10-1,-6-61-10936,-2 55 5376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153"/>
    </inkml:context>
    <inkml:brush xml:id="br0">
      <inkml:brushProperty name="width" value="0.025" units="cm"/>
      <inkml:brushProperty name="height" value="0.025" units="cm"/>
    </inkml:brush>
  </inkml:definitions>
  <inkml:trace contextRef="#ctx0" brushRef="#br0">1 78 8168,'0'0'22042,"13"-1"-20659,258-55-243,-209 42-1106,-58 13-61,31-4-1461,-26 9 176,-17 11-148,5-12 58,-1 1-1,0-1 1,0 1-1,0-1 1,0 0-1,-7 3 1,-10 3-6595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932"/>
    </inkml:context>
    <inkml:brush xml:id="br0">
      <inkml:brushProperty name="width" value="0.025" units="cm"/>
      <inkml:brushProperty name="height" value="0.025" units="cm"/>
    </inkml:brush>
  </inkml:definitions>
  <inkml:trace contextRef="#ctx0" brushRef="#br0">9 64 11787,'0'0'9679,"12"-1"-7875,39-3 723,80-17 0,-6-12-2098,-120 30-359,-7 2-9,-16 1 34,-29 5 47,8 5-76,-23 5 219,-90 34-1,151-49-284,1 0-1,-1 0 0,1 0 1,0 0-1,-1 0 0,1 0 1,-1 0-1,1 0 1,-1 0-1,1 1 0,-1-1 1,1 0-1,0 0 0,-1 0 1,1 0-1,-1 1 1,1-1-1,0 0 0,-1 0 1,1 1-1,0-1 0,-1 0 1,1 1-1,0-1 1,-1 0-1,1 1 0,0-1 1,0 0-1,-1 1 1,1-1-1,0 1 0,0-1 1,0 0-1,0 1 0,0-1 1,-1 2-1,22-2-48,35-9-7,146-68 254,-313 123-1207,51-17-5531,43-23 566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1.821"/>
    </inkml:context>
    <inkml:brush xml:id="br0">
      <inkml:brushProperty name="width" value="0.025" units="cm"/>
      <inkml:brushProperty name="height" value="0.025" units="cm"/>
    </inkml:brush>
  </inkml:definitions>
  <inkml:trace contextRef="#ctx0" brushRef="#br0">72 1 18417,'0'0'8905,"-50"19"-8617,39 3-160,2 4-96,7 1-64,2-4 32,0-1-32,2-4-192,9-4-288,-1-1-481,-4-4-865,-4-4-2338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163"/>
    </inkml:context>
    <inkml:brush xml:id="br0">
      <inkml:brushProperty name="width" value="0.025" units="cm"/>
      <inkml:brushProperty name="height" value="0.025" units="cm"/>
    </inkml:brush>
  </inkml:definitions>
  <inkml:trace contextRef="#ctx0" brushRef="#br0">1 58 12812,'0'0'9033,"82"-22"-8681,-44 17-288,2-3-993,-3-2-3107,-4-2-4388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4.843"/>
    </inkml:context>
    <inkml:brush xml:id="br0">
      <inkml:brushProperty name="width" value="0.025" units="cm"/>
      <inkml:brushProperty name="height" value="0.025" units="cm"/>
    </inkml:brush>
  </inkml:definitions>
  <inkml:trace contextRef="#ctx0" brushRef="#br0">1 22 10570,'0'0'9417,"54"3"-8873,-16-3 866,10-3-609,9-4-385,1 1-320,2 0-64,-1 3-64,-8 3-737,-9 0-864,-12 0-770,-17 8-1600,-13 0-2371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521"/>
    </inkml:context>
    <inkml:brush xml:id="br0">
      <inkml:brushProperty name="width" value="0.025" units="cm"/>
      <inkml:brushProperty name="height" value="0.025" units="cm"/>
    </inkml:brush>
  </inkml:definitions>
  <inkml:trace contextRef="#ctx0" brushRef="#br0">49 21 17392,'0'0'8595,"-4"10"-7821,-3 13-610,1 0 0,1 0-1,1 0 1,1 0 0,-1 36 0,9-18 97,-2-22-1436,-2 0-3666</inkml:trace>
  <inkml:trace contextRef="#ctx0" brushRef="#br0" timeOffset="1">0 113 12460,'0'0'9513,"30"-57"-7175,-15 44-608,5 0-289,2 3-832,3 1-449,-5 1-128,0 6-513,-7 2-1569,-2 0-1025,-10 6-704,-1 7-1,-1 1 1,-15 4 704,-2-2-320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865"/>
    </inkml:context>
    <inkml:brush xml:id="br0">
      <inkml:brushProperty name="width" value="0.025" units="cm"/>
      <inkml:brushProperty name="height" value="0.025" units="cm"/>
    </inkml:brush>
  </inkml:definitions>
  <inkml:trace contextRef="#ctx0" brushRef="#br0">0 14 8488,'0'0'13453,"61"3"-12140,-25-10-352,1 1-705,-4 2-192,-8 4-1121,-10 0-993,-12 5-800,-3 8-514,-15 5-2337</inkml:trace>
  <inkml:trace contextRef="#ctx0" brushRef="#br0" timeOffset="1">8 158 6758,'0'0'14222,"59"-2"-14030,-29-6-192,-1 0-1441,-2-4-1955,-4-4-2081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195"/>
    </inkml:context>
    <inkml:brush xml:id="br0">
      <inkml:brushProperty name="width" value="0.025" units="cm"/>
      <inkml:brushProperty name="height" value="0.025" units="cm"/>
    </inkml:brush>
  </inkml:definitions>
  <inkml:trace contextRef="#ctx0" brushRef="#br0">185 2 15535,'0'0'4964,"-8"-1"-3362,0 1-1407,0 0 0,1 0-1,-1 1 1,1 0 0,0 0 0,-1 1 0,1 0-1,-12 4 1,16-5-216,0 1 1,-1-1-1,1 0 0,0 1 0,1 0 0,-1-1 0,0 1 1,0 0-1,1 1 0,-1-1 0,1 0 0,0 1 0,0-1 1,0 1-1,0 0 0,0-1 0,0 1 0,1 0 0,-1 0 1,1 1-1,0-1 0,0 0 0,0 0 0,0 0 1,0 7-1,1-9 1,1 0 1,-1-1 0,1 1-1,-1 0 1,0-1 0,1 1-1,-1-1 1,1 1 0,0-1-1,-1 1 1,1-1 0,-1 1-1,1-1 1,0 1 0,-1-1-1,1 0 1,0 1 0,0-1-1,-1 0 1,1 0 0,0 1-1,0-1 1,-1 0 0,1 0-1,1 0 1,28 3 183,-21-2-178,9 2 19,-1 0 0,34 10 0,-47-11 7,0-1-1,0 1 1,0 0-1,0 0 1,-1 1-1,1-1 1,-1 1-1,5 3 1,-7-5 8,0 0 0,0 1 0,0-1 1,-1 0-1,1 0 0,0 1 0,0-1 0,-1 0 1,1 1-1,-1-1 0,1 1 0,-1-1 0,0 1 1,1-1-1,-1 1 0,0-1 0,0 1 0,0-1 1,0 1-1,0-1 0,-1 1 0,1-1 0,-1 3 1,0-2 72,-1 1 0,0 0 0,1 0 0,-1-1 0,0 1 0,-1-1 0,1 0 0,0 0 0,-1 1 0,1-2 0,-1 1 0,1 0 0,-1 0 0,0-1 0,0 1 0,0-1 0,-4 1 0,-56 17 2430,56-17-2135,-11 1 51,0 0-1,-1-2 1,-29 0-1,37-1-617,33-10-13343,-5 2 5039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553"/>
    </inkml:context>
    <inkml:brush xml:id="br0">
      <inkml:brushProperty name="width" value="0.025" units="cm"/>
      <inkml:brushProperty name="height" value="0.025" units="cm"/>
    </inkml:brush>
  </inkml:definitions>
  <inkml:trace contextRef="#ctx0" brushRef="#br0">210 57 16816,'0'0'11531,"-34"56"-11307,24-23-128,1 4-32,3-2-64,5-3 32,-1-1-32,2-5-640,0-4-1058,0-4-224,-4-4-832,-4-8-1378,-1-2-2114</inkml:trace>
  <inkml:trace contextRef="#ctx0" brushRef="#br0" timeOffset="1">0 137 12844,'2'-9'2819,"-1"4"-2462,1 0 0,0 0-1,-1 0 1,2 0 0,-1 0 0,1 1 0,-1-1 0,1 0 0,1 1 0,-1 0-1,1 0 1,-1 0 0,1 0 0,0 1 0,0-1 0,1 1 0,-1 0-1,1 1 1,7-4 0,1-1 4,0 0 1,1 2-1,0 0 0,1 0 0,-1 1 1,1 1-1,0 0 0,-1 2 0,1-1 1,0 2-1,30 2 0,-42-2-344,0 0-1,0 1 1,-1-1 0,1 1-1,0 0 1,0 0-1,-1 0 1,1 0 0,0 0-1,-1 1 1,1-1 0,-1 1-1,0-1 1,1 1-1,-1 0 1,0 0 0,0 0-1,0 0 1,-1 1 0,1-1-1,0 0 1,-1 1 0,1-1-1,-1 1 1,0 0-1,0-1 1,0 1 0,0 0-1,0 0 1,-1 0 0,0-1-1,1 1 1,-1 0-1,0 0 1,0 0 0,0 0-1,-1 4 1,0 0 151,0-1 0,-1 1 0,0 0 0,0-1 0,0 0 0,0 1 0,-1-1 0,0 0 0,-1 0 0,1-1 0,-1 1 0,0-1 0,-1 0 0,1 0 0,-6 5 0,4-5-137,0 0 0,0-1-1,0 0 1,0 0 0,-1-1-1,1 1 1,-1-1-1,0-1 1,0 1 0,0-1-1,0-1 1,-1 1-1,1-1 1,-12 0 0,19-1-301,-1 0 0,0-1 0,1 1 0,-1 0 0,0-1 0,0 1 0,1 0 0,-1-1 0,1 1 0,-1-1 0,0 1 0,1-1 0,-1 0 0,1 1 0,-1-1 0,1 0 1,0 1-1,-1-1 0,1 0 0,0 1 0,-1-1 0,1 0 0,0 0 0,0 1 0,-1-1 0,1 0 0,0 0 0,0 0 0,0 1 0,0-1 0,1-1 0,-2-1-1021,1-23-11238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252"/>
    </inkml:context>
    <inkml:brush xml:id="br0">
      <inkml:brushProperty name="width" value="0.025" units="cm"/>
      <inkml:brushProperty name="height" value="0.025" units="cm"/>
    </inkml:brush>
  </inkml:definitions>
  <inkml:trace contextRef="#ctx0" brushRef="#br0">49 0 8392,'0'0'3299,"-48"11"-4772,48-4 960,7 4 321,16 2 128,2-5 32,5-7-3812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595"/>
    </inkml:context>
    <inkml:brush xml:id="br0">
      <inkml:brushProperty name="width" value="0.025" units="cm"/>
      <inkml:brushProperty name="height" value="0.025" units="cm"/>
    </inkml:brush>
  </inkml:definitions>
  <inkml:trace contextRef="#ctx0" brushRef="#br0">50 0 16912,'0'0'2370,"-49"13"-2338,49-1 0,0-10-608,15-2-2948,7-4-5540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963"/>
    </inkml:context>
    <inkml:brush xml:id="br0">
      <inkml:brushProperty name="width" value="0.025" units="cm"/>
      <inkml:brushProperty name="height" value="0.025" units="cm"/>
    </inkml:brush>
  </inkml:definitions>
  <inkml:trace contextRef="#ctx0" brushRef="#br0">0 1 22709,'0'0'-96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302"/>
    </inkml:context>
    <inkml:brush xml:id="br0">
      <inkml:brushProperty name="width" value="0.025" units="cm"/>
      <inkml:brushProperty name="height" value="0.025" units="cm"/>
    </inkml:brush>
  </inkml:definitions>
  <inkml:trace contextRef="#ctx0" brushRef="#br0">1 42 20852,'0'0'1601,"86"-42"-14253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3.723"/>
    </inkml:context>
    <inkml:brush xml:id="br0">
      <inkml:brushProperty name="width" value="0.025" units="cm"/>
      <inkml:brushProperty name="height" value="0.025" units="cm"/>
    </inkml:brush>
  </inkml:definitions>
  <inkml:trace contextRef="#ctx0" brushRef="#br0">18 1 20147,'0'0'4580,"-8"72"-3779,3-38-577,0 3-192,5-2-32,0-3-1537,5-8-1762,2-7-2082,-4-7-3620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160"/>
    </inkml:context>
    <inkml:brush xml:id="br0">
      <inkml:brushProperty name="width" value="0.025" units="cm"/>
      <inkml:brushProperty name="height" value="0.025" units="cm"/>
    </inkml:brush>
  </inkml:definitions>
  <inkml:trace contextRef="#ctx0" brushRef="#br0">1 129 17264,'0'0'1869,"7"-9"175,0 1-1569,1 0-1,0 0 0,0 1 1,1 1-1,0-1 0,0 1 0,1 1 1,-1 0-1,1 0 0,0 1 1,0 0-1,15-3 0,22-5 122,1 2 0,0 3-1,0 1 1,56 2 0,-101 4-603,-1 0 0,0 0 0,1 0-1,-1 0 1,1 1 0,-1-1 0,0 1 0,1-1 0,-1 1-1,0 0 1,0 0 0,0 0 0,1 0 0,-1 0 0,0 0 0,0 1-1,-1-1 1,1 1 0,0 0 0,1 1 0,-2-1 2,0-1 0,-1 1 0,1 0 0,-1 0 0,1-1 0,-1 1 0,0 0 0,0 0 0,1 0 0,-2 0 1,1-1-1,0 1 0,0 0 0,0 0 0,-1 0 0,1-1 0,-1 1 0,1 0 0,-1 0 0,0-1 0,0 1 0,0-1 0,0 1 0,0-1 1,0 1-1,0-1 0,-3 3 0,-8 10 83,-1-2 0,-1 1 1,0-1-1,-1-1 0,0-1 0,-25 14 1,4-5 319,-74 26 1,110-45-400,-1 0-1,1 0 1,-1 0 0,0 0 0,1 0-1,-1 0 1,1 1 0,-1-1-1,1 0 1,-1 0 0,0 0-1,1 0 1,-1 1 0,1-1-1,-1 0 1,1 1 0,-1-1 0,1 0-1,-1 1 1,1-1 0,0 1-1,-1-1 1,1 0 0,-1 1-1,1-1 1,0 1 0,0-1 0,-1 1-1,1-1 1,0 2 0,17 2-304,1 0 308,-7-1-58,0 1-1,0 1 0,0-1 0,-1 2 1,0-1-1,0 2 0,0-1 0,11 11 1,-18-14 34,0-1 1,0 1 0,0 0-1,0 1 1,0-1-1,-1 0 1,0 1 0,1 0-1,-1-1 1,-1 1 0,1 0-1,0 0 1,-1 0 0,0 0-1,0 0 1,0 0-1,0 1 1,-1-1 0,0 0-1,0 0 1,0 1 0,0-1-1,-1 0 1,1 0-1,-1 0 1,-1 5 0,0-6 77,-1 1 0,1 0 0,-1-1 0,1 0 0,-1 1 0,0-1 0,0 0 0,0 0 1,-1-1-1,1 1 0,-1-1 0,1 1 0,-1-1 0,0 0 0,0-1 0,0 1 0,0-1 0,-7 2 0,-5 1 345,0 0-1,0-1 1,-25 1-1,27-3-379,0-1 0,-1-1 0,1 0 1,1 0-1,-22-6 0,32 6-34,1 1-1,-1-1 1,0 0 0,1 0 0,-1 0 0,1 0-1,-1-1 1,1 1 0,-1 0 0,1-1 0,0 0 0,0 0-1,0 0 1,0 0 0,0 0 0,0 0 0,1 0 0,-1 0-1,1-1 1,-1 1 0,1-1 0,0 1 0,0-1 0,0 1-1,0-1 1,0 0 0,1 0 0,-1 1 0,1-1-1,0 0 1,0 0 0,0 1 0,0-1 0,1-4 0,0 4-503,0 1 1,0-1 0,1 1 0,-1 0 0,1-1-1,-1 1 1,1 0 0,0 0 0,0 0-1,0 0 1,0 1 0,0-1 0,0 0 0,0 1-1,1 0 1,-1-1 0,1 1 0,-1 0-1,1 0 1,-1 0 0,1 1 0,0-1 0,3 0-1,-5 1 205,31-8-7858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218"/>
    </inkml:context>
    <inkml:brush xml:id="br0">
      <inkml:brushProperty name="width" value="0.025" units="cm"/>
      <inkml:brushProperty name="height" value="0.025" units="cm"/>
    </inkml:brush>
  </inkml:definitions>
  <inkml:trace contextRef="#ctx0" brushRef="#br0">1 76 16207,'0'0'5542,"68"9"-3973,-14-10-96,15-10-448,6 0-576,1-1-289,-2 2-96,-5 0-1409,-12 0-2755,-17-1-1762,-13 3-3298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501"/>
    </inkml:context>
    <inkml:brush xml:id="br0">
      <inkml:brushProperty name="width" value="0.025" units="cm"/>
      <inkml:brushProperty name="height" value="0.025" units="cm"/>
    </inkml:brush>
  </inkml:definitions>
  <inkml:trace contextRef="#ctx0" brushRef="#br0">39 1 20628,'0'0'8263,"-12"71"-7366,0-33-256,3 3-385,4-3-224,5-4 0,0-11-1089,9-5-1249,7-14-833,0-4-1858,-1-17-2978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858"/>
    </inkml:context>
    <inkml:brush xml:id="br0">
      <inkml:brushProperty name="width" value="0.025" units="cm"/>
      <inkml:brushProperty name="height" value="0.025" units="cm"/>
    </inkml:brush>
  </inkml:definitions>
  <inkml:trace contextRef="#ctx0" brushRef="#br0">188 79 17585,'0'0'13580,"17"61"-12458,-25-29-642,-2 1-480,4-2 0,3 0 0,3-7-609,0-6-1729,0-4-1634,0-7-480,-4-7-2050,-9 0-8392</inkml:trace>
  <inkml:trace contextRef="#ctx0" brushRef="#br0" timeOffset="1">0 156 11371,'4'-9'3496,"2"0"-2769,0-1-1,1 1 0,0 0 0,0 0 1,1 1-1,0 0 0,0 1 1,1-1-1,0 2 0,0-1 0,1 1 1,0 1-1,0-1 0,17-5 1,-13 5-247,1 1 0,0 1 0,0 0 0,0 1 0,0 0 0,0 1 0,1 1 0,-1 1 0,1 0 1,29 4-1,-41-3-444,0 0 0,-1-1 1,1 2-1,-1-1 1,1 0-1,-1 1 0,1 0 1,-1-1-1,0 1 0,0 1 1,0-1-1,0 0 0,0 1 1,0-1-1,-1 1 1,1 0-1,-1 0 0,0 0 1,0 0-1,0 0 0,0 1 1,0-1-1,-1 1 1,0-1-1,1 1 0,-1-1 1,0 5-1,0-3-2,-1 0-1,0 0 1,0 0-1,0-1 1,-1 1 0,1 0-1,-1 0 1,-1-1 0,1 1-1,0 0 1,-1-1-1,0 1 1,0-1 0,-1 0-1,1 0 1,-1 0 0,0 0-1,0 0 1,0 0-1,-6 4 1,-3 3-34,-1-1 0,0 0 0,0-1 0,-1-1 0,0 0 0,-1-1 0,1-1 0,-1 0 0,-1-1 0,-26 6 0,41-11-26,0 1 0,-1-1 0,1 0 0,0 0 0,-1 0-1,1 0 1,0 0 0,-1 0 0,1 0 0,-1 0 0,1 0 0,0-1 0,-1 1 0,1-1 0,0 1 0,-1-1-1,1 1 1,0-1 0,0 0 0,0 1 0,-1-1 0,1 0 0,0 0 0,0 0 0,0 0 0,0 0-1,1 0 1,-3-2 0,2 0-634,0 0 0,1-1 0,-1 1 0,1 0 0,-1 0 0,1 0 0,0-1 0,0 1 0,0 0 0,1 0 0,-1 0 0,2-4 0,14-45-21297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255"/>
    </inkml:context>
    <inkml:brush xml:id="br0">
      <inkml:brushProperty name="width" value="0.025" units="cm"/>
      <inkml:brushProperty name="height" value="0.025" units="cm"/>
    </inkml:brush>
  </inkml:definitions>
  <inkml:trace contextRef="#ctx0" brushRef="#br0">91 55 7976,'0'0'9048,"4"-8"-6656,18-38 1953,-23 63 620,-4 24-3860,-39 52 67,32-71-878,1 0 0,1 1 0,0 1 0,2 0 0,-5 25 0,12-47-294,1-1 0,0 0 0,-1 1 0,1-1 0,0 0 0,0 1 0,0-1 0,-1 0 0,2 1 0,-1-1 0,0 0 0,0 1 0,0-1 0,1 0 0,-1 1 0,0-1 0,1 0 0,-1 0 0,1 1 0,0-1 0,-1 0 0,1 0 0,0 0 0,0 0 0,0 0 0,0 0 0,0 0 0,0 0 0,0 0 0,0 0 0,0 0 0,0-1 0,2 2 0,2-1 0,0 0 0,1-1 0,-1 1 0,0-1 0,1 0 0,-1-1 0,7 0 0,-8 0 0,13-1-550,-1-1 1,0-1-1,-1 0 1,19-8-1,-12 3-1799,-2-1-1,29-18 1,-26 12-7586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595"/>
    </inkml:context>
    <inkml:brush xml:id="br0">
      <inkml:brushProperty name="width" value="0.025" units="cm"/>
      <inkml:brushProperty name="height" value="0.025" units="cm"/>
    </inkml:brush>
  </inkml:definitions>
  <inkml:trace contextRef="#ctx0" brushRef="#br0">72 1 9705,'0'0'18065,"-33"69"-16079,24-38-512,1 6-738,-1-2-608,2 5-64,4-4-224,1-1-1281,2-8-2435,0-7-3459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937"/>
    </inkml:context>
    <inkml:brush xml:id="br0">
      <inkml:brushProperty name="width" value="0.025" units="cm"/>
      <inkml:brushProperty name="height" value="0.025" units="cm"/>
    </inkml:brush>
  </inkml:definitions>
  <inkml:trace contextRef="#ctx0" brushRef="#br0">66 0 23927,'0'0'4676,"-31"78"-2626,17-38-1057,2 5-609,7 2-352,2-2-961,3-9-3042,0-9-3236,7-13-2819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0.265"/>
    </inkml:context>
    <inkml:brush xml:id="br0">
      <inkml:brushProperty name="width" value="0.025" units="cm"/>
      <inkml:brushProperty name="height" value="0.025" units="cm"/>
    </inkml:brush>
  </inkml:definitions>
  <inkml:trace contextRef="#ctx0" brushRef="#br0">71 16 20019,'12'-2'2856,"-4"0"-2372,5-1 486,-1 0 0,1 1 0,0 0 0,-1 1 0,1 0 0,0 1 0,0 1 0,18 3 0,-29-4-954,-1 1 0,0 0 0,0 0 0,0-1 0,0 1 0,0 0 0,0 0 0,0 0 0,0 0 0,0 0 0,0 1 0,-1-1 0,1 0 0,0 0 0,-1 0 0,1 1 0,-1-1 0,1 0 0,-1 1 0,0-1 0,1 0 0,-1 1-1,0-1 1,0 1 0,0-1 0,0 0 0,0 1 0,-1-1 0,1 0 0,0 1 0,-1-1 0,1 0 0,-1 3 0,-1 1 1,0 0 0,0 0 0,0 0 0,0 0-1,-1 0 1,0-1 0,-5 7 0,-11 9-17,-2-1 0,0-2 0,-1 0 0,-47 27 0,68-40 0,10-3 0,14-2 0,17-7-123,-16 2-171,-1 2 1,44-2-1,-62 5 255,-1 1-1,1 0 1,0 1-1,0-1 1,-1 1 0,1 0-1,0 0 1,-1 0 0,1 1-1,-1-1 1,0 1-1,1 0 1,-1 1 0,0-1-1,0 1 1,-1-1-1,1 1 1,0 0 0,-1 1-1,4 3 1,-5-5 46,-1 1 0,1-1 0,0 1-1,-1 0 1,0 0 0,1 0 0,-1-1 0,0 1 0,-1 0 0,1 0 0,0 1-1,-1-1 1,0 0 0,1 0 0,-1 0 0,-1 0 0,1 0 0,0 0 0,-2 4-1,1-2 53,-1 0 0,0 0 0,-1-1-1,1 1 1,-1 0 0,0-1-1,0 0 1,0 0 0,-1 0 0,-5 5-1,-6 4 152,0-1-1,-1-1 1,0 0-1,-35 16 1,37-20-210,0 0 0,0-1 0,-1-1 0,0 0 0,0-1 0,0 0 0,0-1 0,-1-1 0,1-1 0,-25 0 0,39-1-32,0 0 0,0-1 0,0 1 0,0 0 0,0-1 0,1 1 0,-1 0 0,0-1 0,0 1 0,0-1 0,1 1 0,-1-1 1,0 0-1,1 1 0,-1-1 0,0 0 0,1 0 0,-1 1 0,1-1 0,-1 0 0,1 0 0,0 0 0,-1 1 0,1-1 0,0 0 0,0 0 0,-1 0 0,1 0 0,0 0 0,0 0 0,0 0 0,0 0 0,0 0 0,0 1 0,0-1 0,1 0 0,-1-2 1,1 0-682,0-1 1,-1 1-1,1-1 1,1 1-1,-1 0 1,0-1 0,1 1-1,0 0 1,2-4-1,21-17-14586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343"/>
    </inkml:context>
    <inkml:brush xml:id="br0">
      <inkml:brushProperty name="width" value="0.025" units="cm"/>
      <inkml:brushProperty name="height" value="0.025" units="cm"/>
    </inkml:brush>
  </inkml:definitions>
  <inkml:trace contextRef="#ctx0" brushRef="#br0">12 1 20852,'0'0'1986,"-4"76"-1442,-1-43-416,2-1-256,3-2-2530,0-11-2499,0-7-5509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795"/>
    </inkml:context>
    <inkml:brush xml:id="br0">
      <inkml:brushProperty name="width" value="0.025" units="cm"/>
      <inkml:brushProperty name="height" value="0.025" units="cm"/>
    </inkml:brush>
  </inkml:definitions>
  <inkml:trace contextRef="#ctx0" brushRef="#br0">0 143 17585,'2'-9'1484,"-1"4"-1247,1-1 1,-1 1 0,1 0-1,0 1 1,1-1 0,-1 0-1,1 0 1,0 1 0,0 0-1,0-1 1,0 1 0,1 0-1,0 1 1,0-1 0,0 1-1,0 0 1,1 0 0,-1 0 0,1 0-1,-1 1 1,1-1 0,8-1-1,12-5-45,2 0-1,-1 3 1,1 0-1,0 1 1,0 2-1,0 0 1,36 3-1,-57-1-194,0 2 0,0-1 0,1 1-1,-1 0 1,0 0 0,0 1-1,0-1 1,0 1 0,-1 1 0,8 3-1,-11-5 3,0 0-1,-1 1 0,1-1 1,0 1-1,-1-1 0,1 1 0,-1 0 1,1 0-1,-1-1 0,0 1 1,0 0-1,0 0 0,0 0 0,0 1 1,0-1-1,-1 0 0,1 0 1,-1 0-1,1 1 0,-1-1 0,0 0 1,0 0-1,0 1 0,0-1 1,0 0-1,-1 0 0,1 0 0,-1 1 1,1-1-1,-1 0 0,-1 3 1,-2 4 43,0 0 1,-1 0 0,0 0-1,-1-1 1,0 0-1,0 0 1,-1 0 0,0-1-1,-14 12 1,-3 1 358,-50 31-1,42-38 86,27-11-282,21-2-499,-8 0 258,1 1 1,-1 0-1,0 0 0,1 1 0,-1 0 0,0 0 0,0 1 0,0 0 0,0 1 0,-1-1 0,0 1 0,1 1 0,-1 0 0,9 7 0,-12-8 37,0-1 0,-1 1 1,1 0-1,-1 0 0,1 0 0,-1 0 0,0 1 1,-1-1-1,1 1 0,-1 0 0,0 0 0,0 0 0,0 0 1,-1 0-1,0 0 0,0 0 0,0 1 0,-1-1 1,1 0-1,-1 0 0,0 1 0,-1-1 0,1 0 0,-3 7 1,2-8 71,-1-1 0,0 1 0,0-1 0,0 1 1,-1-1-1,1 0 0,-1 0 0,1 0 0,-1 0 1,0-1-1,0 1 0,-1-1 0,1 1 0,0-1 1,-1 0-1,1-1 0,-1 1 0,0 0 0,0-1 1,1 0-1,-8 1 0,-7 2 564,0 0 0,0-2 0,-25 0-1,19-1-363,-1-1-1,1-2 0,-29-4 1,46 5-245,1-1 1,0 1 0,-1-1 0,1 0 0,0 0-1,0-1 1,0 0 0,0 0 0,1-1 0,-1 1-1,1-1 1,0 0 0,0 0 0,0-1 0,1 0-1,-1 0 1,-3-5 0,8 9-99,-1 1 0,1 0 0,-1-1 0,1 1 0,0 0 0,-1-1 0,1 1 0,0-1 0,0 1 0,-1-1 0,1 1 0,0-1 0,0 1 0,-1-1 0,1 1 0,0-1 0,0 1 0,0-1 0,0 1 0,0-1 0,0 1 0,0-1 0,0 1 0,0-1 0,0 0 0,0 1 0,0-1 0,1 1 0,-1-1 0,0 1 0,0-1 0,0 1 0,1-1 0,-1 1 0,0 0 0,1-1 0,-1 1 0,0-1 0,1 1 0,-1 0 0,0-1 0,1 1 0,-1 0 0,1-1 0,-1 1 0,1 0 0,-1 0 0,1-1 0,30 0-6986,-20 1 4418,23 0-5742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153"/>
    </inkml:context>
    <inkml:brush xml:id="br0">
      <inkml:brushProperty name="width" value="0.025" units="cm"/>
      <inkml:brushProperty name="height" value="0.025" units="cm"/>
    </inkml:brush>
  </inkml:definitions>
  <inkml:trace contextRef="#ctx0" brushRef="#br0">14 1 20531,'0'0'2403,"0"52"319,-1-20 65,-7 2-1634,6 0-737,0 2-320,2-3-928,0-3-3621,0-4-2946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494"/>
    </inkml:context>
    <inkml:brush xml:id="br0">
      <inkml:brushProperty name="width" value="0.025" units="cm"/>
      <inkml:brushProperty name="height" value="0.025" units="cm"/>
    </inkml:brush>
  </inkml:definitions>
  <inkml:trace contextRef="#ctx0" brushRef="#br0">141 46 1794,'0'0'24215,"-9"-6"-22262,7 5-1880,0-1-33,0 1 0,0-1 1,0 1-1,0-1 0,0 1 0,0 0 1,-1 0-1,1 0 0,0 0 0,-1 0 1,1 1-1,-1-1 0,1 1 0,-1-1 1,1 1-1,-1 0 0,1 0 0,-1 0 1,0 1-1,1-1 0,-1 0 0,1 1 1,0 0-1,-1 0 0,1-1 0,-1 1 1,1 0-1,0 1 0,0-1 0,0 0 1,0 1-1,0-1 0,0 1 0,0 0 1,-3 3-1,-1 3-24,1 0 0,-1 0 0,2 0 0,-1 0 0,1 1 0,-5 16 0,8-24-3,1 1 1,-1 0-1,0 0 1,1-1-1,-1 1 0,1 0 1,-1 0-1,1 0 1,0 0-1,0 0 1,0-1-1,0 1 0,0 0 1,0 0-1,1 0 1,-1 0-1,0 0 0,1-1 1,0 1-1,-1 0 1,1 0-1,0-1 1,0 1-1,0 0 0,0-1 1,0 1-1,0-1 1,1 0-1,-1 1 0,0-1 1,1 0-1,-1 0 1,1 1-1,-1-1 1,1 0-1,0-1 0,0 1 1,3 1-1,2 0 68,1-1 0,-1 0-1,1-1 1,-1 0 0,1 0-1,0 0 1,-1-1 0,1 0 0,-1 0-1,1-1 1,-1 0 0,0-1-1,0 1 1,0-1 0,0-1-1,11-6 1,-13 6-17,1 0 0,-1 0 0,0 0-1,-1 0 1,1-1 0,-1 0 0,0 1-1,0-2 1,0 1 0,-1 0 0,1-1 0,-1 0-1,-1 0 1,1 0 0,-1 0 0,0 0 0,-1 0-1,1-1 1,0-11 0,-2 17-71,0-1 1,0 1-1,0 0 1,0-1-1,0 1 1,0 0-1,-1-1 1,1 1-1,-1 0 1,1-1-1,-1 1 0,1 0 1,-1 0-1,0 0 1,1-1-1,-1 1 1,0 0-1,0 0 1,0 0-1,0 0 1,0 0-1,0 0 0,0 1 1,0-1-1,-2-1 1,0 1-46,0 0 0,-1-1 0,1 1 0,0 0 1,-1 1-1,1-1 0,-1 1 0,0-1 0,-6 2 0,3-1-161,0 0 0,0 1 0,0 0 0,0 1 0,0 0 0,0 0 0,1 0 0,-1 1 0,-11 6 0,2 4-4116,7-2-3545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547"/>
    </inkml:context>
    <inkml:brush xml:id="br0">
      <inkml:brushProperty name="width" value="0.025" units="cm"/>
      <inkml:brushProperty name="height" value="0.025" units="cm"/>
    </inkml:brush>
  </inkml:definitions>
  <inkml:trace contextRef="#ctx0" brushRef="#br0">77 7 14926,'0'0'2445,"9"-2"-528,7 0-1360,1 0 0,-1 1 0,1 1 0,-1 1 0,0 0 0,1 1 0,15 4 0,-23-4-480,1 0-1,-1 1 0,0 0 0,0 1 0,0-1 1,-1 2-1,1-1 0,-1 1 0,0 1 0,-1-1 1,1 1-1,-1 1 0,0-1 0,9 12 1,-14-15-72,0 0 0,0 0 0,0 1 1,-1-1-1,1 0 0,-1 1 1,0-1-1,0 1 0,0-1 1,0 1-1,-1 0 0,1-1 1,-1 1-1,0 0 0,0-1 1,0 1-1,-2 7 0,0-5 62,0 1 0,0-1 1,-1 0-1,0 0 0,0 0 0,-1-1 0,1 1 0,-1-1 0,-7 7 1,-7 6 350,-1-1 1,0-1 0,-2 0 0,-23 13 0,33-22-379,-94 54 1034,94-56-1595,0 0 1,-1-1-1,1 0 0,-18 2 1,-3-4-6137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853"/>
    </inkml:context>
    <inkml:brush xml:id="br0">
      <inkml:brushProperty name="width" value="0.025" units="cm"/>
      <inkml:brushProperty name="height" value="0.025" units="cm"/>
    </inkml:brush>
  </inkml:definitions>
  <inkml:trace contextRef="#ctx0" brushRef="#br0">1 73 27034,'0'0'4868,"71"-39"-4003,-35 30-865,0-2-2306,2-3-6406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614"/>
    </inkml:context>
    <inkml:brush xml:id="br0">
      <inkml:brushProperty name="width" value="0.025" units="cm"/>
      <inkml:brushProperty name="height" value="0.025" units="cm"/>
    </inkml:brush>
  </inkml:definitions>
  <inkml:trace contextRef="#ctx0" brushRef="#br0">1 1 8808,'0'0'4581,"59"29"-3781,-31-23-191,8 2-385,6 3-128,7-1-32,7 3 0,7-5-992,6-5-2019,5-3-4356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971"/>
    </inkml:context>
    <inkml:brush xml:id="br0">
      <inkml:brushProperty name="width" value="0.025" units="cm"/>
      <inkml:brushProperty name="height" value="0.025" units="cm"/>
    </inkml:brush>
  </inkml:definitions>
  <inkml:trace contextRef="#ctx0" brushRef="#br0">1 107 7175,'76'2'1057,"1"3"-673,5-1-320,3-1 32,8-3 0,5 0-32,0-1-64,0-14 65,-5-3-2980</inkml:trace>
  <inkml:trace contextRef="#ctx0" brushRef="#br0" timeOffset="1">1741 77 14157,'206'-29'1314,"88"-11"-2888,-213 34 255,133 4 0,-210 3 1532,1-1 0,-1 0 1,1 1-1,-1 0 1,0 0-1,1 0 0,-1 1 1,0-1-1,0 1 0,0 0 1,0 0-1,0 0 1,-1 1-1,1-1 0,-1 1 1,7 6-1,4 3 1263,-7-7-1246,0 0 1,0-1-1,1 0 0,0 0 1,0-1-1,-1 0 0,2 0 1,-1-1-1,14 2 0,81 5-87,-95-8-90,223-2-2749,-99-10-2579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299"/>
    </inkml:context>
    <inkml:brush xml:id="br0">
      <inkml:brushProperty name="width" value="0.025" units="cm"/>
      <inkml:brushProperty name="height" value="0.025" units="cm"/>
    </inkml:brush>
  </inkml:definitions>
  <inkml:trace contextRef="#ctx0" brushRef="#br0">0 145 15663,'0'0'2370,"106"0"-2114,-30 0 385,25 5-385,21-4-224,14-1-1057,2-3-3171,1-15-7303</inkml:trace>
  <inkml:trace contextRef="#ctx0" brushRef="#br0" timeOffset="1">1552 32 17392,'0'0'3332,"66"-10"-2115,-9 10-481,16 0 225,23 0-833,23 0-95,10-5-2372,7-11-3650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655"/>
    </inkml:context>
    <inkml:brush xml:id="br0">
      <inkml:brushProperty name="width" value="0.025" units="cm"/>
      <inkml:brushProperty name="height" value="0.025" units="cm"/>
    </inkml:brush>
  </inkml:definitions>
  <inkml:trace contextRef="#ctx0" brushRef="#br0">1 1 18225,'0'0'3748,"53"37"-3140,-6-10 161,22 1-545,19-8-96,10-14-4356,4-6-13837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592"/>
    </inkml:context>
    <inkml:brush xml:id="br0">
      <inkml:brushProperty name="width" value="0.025" units="cm"/>
      <inkml:brushProperty name="height" value="0.025" units="cm"/>
    </inkml:brush>
  </inkml:definitions>
  <inkml:trace contextRef="#ctx0" brushRef="#br0">5 0 16752,'0'0'8456,"0"50"-7944,-3-22-255,2 3-193,1-1-32,0-4 0,0-6-96,2-3-289,8-2-63,-4-6-481,-2-1-1025,-1-4-1313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936"/>
    </inkml:context>
    <inkml:brush xml:id="br0">
      <inkml:brushProperty name="width" value="0.025" units="cm"/>
      <inkml:brushProperty name="height" value="0.025" units="cm"/>
    </inkml:brush>
  </inkml:definitions>
  <inkml:trace contextRef="#ctx0" brushRef="#br0">1 112 19250,'0'0'9353,"49"-41"-8808,-7 23-257,9 1-256,-3 3-1025,-3 3-2819,-7 3-1953,-11 5-4453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0.280"/>
    </inkml:context>
    <inkml:brush xml:id="br0">
      <inkml:brushProperty name="width" value="0.025" units="cm"/>
      <inkml:brushProperty name="height" value="0.025" units="cm"/>
    </inkml:brush>
  </inkml:definitions>
  <inkml:trace contextRef="#ctx0" brushRef="#br0">109 12 18866,'0'0'4244,"9"-2"-2146,-6 1-1856,4-1 193,-1 0-1,1 0 1,0 1 0,-1 0 0,11 0 0,-16 1-390,0 0 0,0 0 0,0 0 0,0 1 0,0-1 0,0 0 0,0 0 0,0 1 0,-1-1 0,1 0 0,0 1 0,0-1 1,0 1-1,0-1 0,-1 1 0,1-1 0,0 1 0,0 0 0,-1-1 0,1 1 0,0 1 0,0-1-44,-1 1 0,0-1-1,1 1 1,-1-1-1,0 1 1,0-1 0,0 1-1,0 0 1,0-1 0,0 1-1,0-1 1,-1 1-1,1-1 1,-1 1 0,1-1-1,-1 1 1,1-1 0,-2 2-1,-2 4 40,0 0 1,0 0-1,-1 0 0,0-1 0,0 0 0,-1 0 1,-11 9-1,-53 38 759,43-34-142,19-13-393,5-5-222,1 1 0,-1-1 0,1 1 0,0-1-1,0 1 1,0 0 0,0 0 0,0 0 0,1 0 0,-1 0 0,0 0 0,1 0-1,0 0 1,-1 1 0,0 2 0,24-4-95,47-15-184,-58 10-37,1 1 0,0 0 0,1 1 0,-1 1 0,0 0 0,1 0 0,-1 1 0,0 0 0,1 2 0,14 2 0,-23-3 212,-1 0 0,0 1 0,0 0 0,0-1 0,0 1 0,0 0 0,0 0 0,-1 1 0,1-1 0,-1 1 0,1-1 0,-1 1 0,0 0 0,0-1 0,0 1 0,-1 0 0,1 1 0,0-1 1,-1 0-1,0 0 0,0 1 0,0-1 0,0 0 0,-1 1 0,1-1 0,-1 1 0,0-1 0,0 1 0,0-1 0,-1 5 0,0 1 265,0 1 1,-1-1-1,0 0 0,0 1 0,-1-1 1,-1 0-1,1-1 0,-1 1 0,-10 15 1,9-18-48,1 1 0,-1-1 0,-1 0 0,1-1 0,-1 0 0,0 1 0,0-2 0,0 1 0,-1-1 0,0 0 0,0 0 0,0-1 0,0 0 1,-13 4-1,13-6-54,1 0 1,-1 0-1,1-1 0,-1 0 1,0 0-1,1-1 1,-1 1-1,1-1 1,0-1-1,-1 1 1,1-1-1,0-1 1,0 1-1,0-1 1,0 0-1,0 0 1,-10-8-1,16 11-135,-1 0 0,1 0 0,0 0 0,0 0 0,0 0 0,-1 0 0,1 0 0,0 0 0,0 0 0,0 0 0,-1 0 0,1 0 0,0 0 0,0 0 0,0 0 0,0 0 0,-1 0 0,1-1 0,0 1 0,0 0 0,0 0 0,0 0 0,-1 0 0,1 0 0,0 0 0,0-1 0,0 1 0,0 0 0,0 0 0,0 0 0,-1 0 0,1-1 0,0 1 0,0 0 0,0 0 0,0 0 0,0-1 0,0 1 0,0 0 0,0 0 0,0 0 0,0-1 0,0 1 0,0 0 0,0 0 0,0 0 0,0-1 0,0 1 0,0 0 0,0 0 0,0 0 0,0-1 0,1 1 0,-1 0 0,0 0 0,0 0 0,0 0 0,0-1 0,0 1 0,0 0 0,1 0 0,-1 0 0,0 0 0,0 0 0,1-1 0,15 1-4892,-10 0 2600,14 0-5479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212"/>
    </inkml:context>
    <inkml:brush xml:id="br0">
      <inkml:brushProperty name="width" value="0.025" units="cm"/>
      <inkml:brushProperty name="height" value="0.025" units="cm"/>
    </inkml:brush>
  </inkml:definitions>
  <inkml:trace contextRef="#ctx0" brushRef="#br0">59 65 4676,'-15'0'5478,"2"-1"-3428,1-6 96,3 2 480,3-2-768,2 3 64,4-2 224,0 3-609,0 0-576,5-1 0,9 3-64,3 0-289,4 1-383,2 0-161,3 0-32,1-4-1794,0-3-2114,-7-4-2658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851"/>
    </inkml:context>
    <inkml:brush xml:id="br0">
      <inkml:brushProperty name="width" value="0.025" units="cm"/>
      <inkml:brushProperty name="height" value="0.025" units="cm"/>
    </inkml:brush>
  </inkml:definitions>
  <inkml:trace contextRef="#ctx0" brushRef="#br0">16 94 11691,'0'0'4826,"12"-8"-2242,5-4-1827,1 1-1,0 1 1,1 1 0,0 0 0,0 2 0,1 0 0,0 1 0,23-4 0,-28 8-471,-1 1 0,0 0 0,1 1 0,22 2 0,-35-2-277,0 0-1,0 1 0,0-1 0,-1 1 1,1-1-1,0 1 0,0 0 1,-1-1-1,1 1 0,0 0 0,-1 0 1,1 0-1,-1 1 0,1-1 0,-1 0 1,1 1-1,-1-1 0,2 3 0,-2-2-3,-1 0 0,0 0 0,1 0 0,-1 1 0,0-1 0,0 0 0,0 0 0,0 0 0,0 0 0,-1 0 0,1 0 0,-1 0 0,1 1 0,-1-1 0,0 0 0,0-1 0,0 1 0,0 0 0,0 0 0,0 0 0,-3 2 0,-5 8 60,-1 0-1,-1 0 1,0-1 0,0 0-1,-1-1 1,0 0-1,-21 12 1,2-4 510,0-1 0,-43 16 0,115-31-545,56 10-1,-92-11-52,-1 1 0,1-1 0,0 1-1,-1 0 1,1 0 0,-1 0 0,0 0 0,1 1 0,-1 0 0,0 0 0,0 0-1,-1 0 1,1 1 0,-1-1 0,0 1 0,0 0 0,0 0 0,0 0-1,-1 0 1,4 9 0,-4-9 26,-2 1-1,1-1 1,0 1-1,-1-1 1,0 1-1,0-1 1,0 1 0,0-1-1,-1 1 1,0-1-1,0 1 1,0-1-1,0 0 1,-1 1-1,0-1 1,0 0 0,0 0-1,0 0 1,0 0-1,-1-1 1,0 1-1,-6 6 1,1-3 138,0 1 0,0-1 0,-1-1 0,0 1 1,0-2-1,-1 1 0,1-1 0,-1-1 0,0 1 0,-1-2 0,-17 5 0,14-5 36,0-1 0,0 0-1,-1-1 1,1 0 0,0-1-1,0-1 1,-1 0-1,-20-5 1,28 2-779,15 2-988,34-1-3262,-1-1-233,-3-5-2004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545"/>
    </inkml:context>
    <inkml:brush xml:id="br0">
      <inkml:brushProperty name="width" value="0.025" units="cm"/>
      <inkml:brushProperty name="height" value="0.025" units="cm"/>
    </inkml:brush>
  </inkml:definitions>
  <inkml:trace contextRef="#ctx0" brushRef="#br0">261 0 11499,'0'0'9961,"-31"55"-8647,9-10-386,-10 4-319,-6 5 0,1-2-97,2-4-128,5-8 65,8-9-161,10-12-224,10-15-384,22-28-5414,3-12-543,3-12-6792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012"/>
    </inkml:context>
    <inkml:brush xml:id="br0">
      <inkml:brushProperty name="width" value="0.025" units="cm"/>
      <inkml:brushProperty name="height" value="0.025" units="cm"/>
    </inkml:brush>
  </inkml:definitions>
  <inkml:trace contextRef="#ctx0" brushRef="#br0">27 1 18449,'0'0'7239,"-12"67"-6470,6-30 64,0 0-641,3-1-128,3-6-32,0-9-128,0-6-1185,7-10-833,3-5-1153,-5-12-1762,-2-15-4997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224"/>
    </inkml:context>
    <inkml:brush xml:id="br0">
      <inkml:brushProperty name="width" value="0.025" units="cm"/>
      <inkml:brushProperty name="height" value="0.025" units="cm"/>
    </inkml:brush>
  </inkml:definitions>
  <inkml:trace contextRef="#ctx0" brushRef="#br0">72 1 15695,'0'0'4933,"-22"59"-3268,7-21 289,3 4-833,1 3-544,2-6-353,7-7-224,2-12-1346,2-10-1472,13-10-1,5-13-608,4-24-2307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566"/>
    </inkml:context>
    <inkml:brush xml:id="br0">
      <inkml:brushProperty name="width" value="0.025" units="cm"/>
      <inkml:brushProperty name="height" value="0.025" units="cm"/>
    </inkml:brush>
  </inkml:definitions>
  <inkml:trace contextRef="#ctx0" brushRef="#br0">136 88 13837,'0'0'8211,"-9"10"-7325,-24 34-299,23-23-288,17-11-168,24-9-57,-22-2-12,13 1-268,-12-1 99,0 1-1,1 0 1,-1 1-1,0 0 1,15 3 0,-23-3 102,0 0 1,1-1-1,-1 1 0,0 0 1,0 1-1,0-1 1,0 0-1,0 1 1,0-1-1,0 1 1,0-1-1,-1 1 0,1 0 1,-1 0-1,1 0 1,-1 0-1,1 0 1,-1 0-1,0 0 1,0 0-1,0 0 0,-1 1 1,1-1-1,0 0 1,-1 1-1,1-1 1,-1 0-1,0 5 1,0 0 167,-1 0 0,1 0 0,-1 0 0,-1 0 0,0 0 0,0 0 1,0 0-1,-1 0 0,1-1 0,-2 1 0,1-1 0,-1 0 0,0 0 1,0 0-1,-9 9 0,-2 0 716,0 0 1,-1-1-1,-36 25 1,48-37-760,0 1 1,0 0-1,-1-1 1,1 0-1,-1 0 1,1 0-1,-1-1 1,1 1-1,-1-1 1,0 0-1,0-1 1,0 1-1,-9-1 1,12 0-252,-1-1-1,1 1 1,0-1 0,-1 0 0,1 0-1,0 0 1,0 0 0,0-1 0,0 1-1,0 0 1,0-1 0,0 1 0,0-1-1,0 0 1,1 0 0,-1 0 0,1 0-1,-1 0 1,1 0 0,0 0 0,0 0-1,0 0 1,0-1 0,0 1 0,0 0-1,1-1 1,-1 1 0,1-4 0,-3-7-2322,2 0 0,0 0 0,1-26 0,4-7-5016</inkml:trace>
  <inkml:trace contextRef="#ctx0" brushRef="#br0" timeOffset="1">161 76 14862,'0'0'6790,"65"-38"-4259,-40 28-1410,0 3-833,-1 1-224,-5-2-1537,0 2-4613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5.828"/>
    </inkml:context>
    <inkml:brush xml:id="br0">
      <inkml:brushProperty name="width" value="0.025" units="cm"/>
      <inkml:brushProperty name="height" value="0.025" units="cm"/>
    </inkml:brush>
  </inkml:definitions>
  <inkml:trace contextRef="#ctx0" brushRef="#br0">0 219 16207,'0'0'2435,"7"0"-2179,20 0 705,14 0 480,11-3-64,16-15-191,7-7-546,5-5-416,-6-1-128,-5-1 1,-12 2-97,-16 10-705,-15 7-1153,-19 4-1185,-7 2-4228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6.265"/>
    </inkml:context>
    <inkml:brush xml:id="br0">
      <inkml:brushProperty name="width" value="0.025" units="cm"/>
      <inkml:brushProperty name="height" value="0.025" units="cm"/>
    </inkml:brush>
  </inkml:definitions>
  <inkml:trace contextRef="#ctx0" brushRef="#br0">104 220 4708,'0'0'10955,"-69"4"-9706,49-4 96,8 0-192,9 0 769,8 0 256,32-16-1345,22-8-513,24-4 225,17-1-353,12 0-160,1-2-1153,-6-1-4644,-9-3-8905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8.850"/>
    </inkml:context>
    <inkml:brush xml:id="br0">
      <inkml:brushProperty name="width" value="0.025" units="cm"/>
      <inkml:brushProperty name="height" value="0.025" units="cm"/>
    </inkml:brush>
  </inkml:definitions>
  <inkml:trace contextRef="#ctx0" brushRef="#br0">0 259 7847,'0'0'7752,"49"-21"-6215,-8 6-352,8-1 193,16 0-65,15 0-288,12-3-128,7 1-129,5 0-511,-2 0-161,-7 2-32,-14 0-705,-14-1-736,-12-6-1410,-9-7-3491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1.662"/>
    </inkml:context>
    <inkml:brush xml:id="br0">
      <inkml:brushProperty name="width" value="0.025" units="cm"/>
      <inkml:brushProperty name="height" value="0.025" units="cm"/>
    </inkml:brush>
  </inkml:definitions>
  <inkml:trace contextRef="#ctx0" brushRef="#br0">1 316 10858,'0'0'17035,"13"-10"-15946,67-51-199,-3-5 0,105-113-1,-194 216-435,-10 9-967,3-7 1130,-14 44-1,18-19-2370,13-55 571,2 1 0,-1 0-1,1 0 1,3 14-1,1-11-7859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1.238"/>
    </inkml:context>
    <inkml:brush xml:id="br0">
      <inkml:brushProperty name="width" value="0.025" units="cm"/>
      <inkml:brushProperty name="height" value="0.025" units="cm"/>
    </inkml:brush>
  </inkml:definitions>
  <inkml:trace contextRef="#ctx0" brushRef="#br0">1 51 7431,'0'0'11659,"72"-13"-11595,-11 11 0,13-1-32,14 2 0,8-1 0,10-1-416,6-2-1698,-1-3-833,-6-5-2498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2.557"/>
    </inkml:context>
    <inkml:brush xml:id="br0">
      <inkml:brushProperty name="width" value="0.025" units="cm"/>
      <inkml:brushProperty name="height" value="0.025" units="cm"/>
    </inkml:brush>
  </inkml:definitions>
  <inkml:trace contextRef="#ctx0" brushRef="#br0">1 188 3011,'0'0'6534,"73"-23"-5893,-19 7 95,21-1 161,17-3-160,11 3-97,13 0-159,9 5-225,3 3-128,-5 3-32,-5 1-128,-11-4-1185,-12-7-1441,-17-4-2211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573"/>
    </inkml:context>
    <inkml:brush xml:id="br0">
      <inkml:brushProperty name="width" value="0.025" units="cm"/>
      <inkml:brushProperty name="height" value="0.025" units="cm"/>
    </inkml:brush>
  </inkml:definitions>
  <inkml:trace contextRef="#ctx0" brushRef="#br0">13 1 20019,'0'0'7047,"-2"69"-5062,1-42-1216,1 5-513,0-3-159,0-2-65,1-4-32,4-5-97,0-4-191,-1-3-192,-3-7-321,-1-1-1089,-6-3-5637,-13-9-224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902"/>
    </inkml:context>
    <inkml:brush xml:id="br0">
      <inkml:brushProperty name="width" value="0.025" units="cm"/>
      <inkml:brushProperty name="height" value="0.025" units="cm"/>
    </inkml:brush>
  </inkml:definitions>
  <inkml:trace contextRef="#ctx0" brushRef="#br0">1 154 17521,'0'0'8039,"36"-50"-6053,4 31-801,9-2-192,7 2-544,-1 2-353,-3 2-96,-4 7-1121,-10 4-1602,-12 4-1377,-15 0-1057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357"/>
    </inkml:context>
    <inkml:brush xml:id="br0">
      <inkml:brushProperty name="width" value="0.025" units="cm"/>
      <inkml:brushProperty name="height" value="0.025" units="cm"/>
    </inkml:brush>
  </inkml:definitions>
  <inkml:trace contextRef="#ctx0" brushRef="#br0">0 0 14189,'0'0'12845,"40"1"-15088,-3-1-1344,5 0-1153,2 0-2499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245"/>
    </inkml:context>
    <inkml:brush xml:id="br0">
      <inkml:brushProperty name="width" value="0.025" units="cm"/>
      <inkml:brushProperty name="height" value="0.025" units="cm"/>
    </inkml:brush>
  </inkml:definitions>
  <inkml:trace contextRef="#ctx0" brushRef="#br0">1 205 19923,'0'0'7591,"85"-22"-6246,-41 6-992,4 0-321,-2 2-1698,-6 1-2402,-8 5-1537,-8 3-9898</inkml:trace>
  <inkml:trace contextRef="#ctx0" brushRef="#br0" timeOffset="1">575 1 11851,'0'0'16143,"3"55"-13580,-8-18-1794,-3 7-641,3 0-96,2-1-609,3-7-1345,0-7-2049,0-11-2564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811"/>
    </inkml:context>
    <inkml:brush xml:id="br0">
      <inkml:brushProperty name="width" value="0.025" units="cm"/>
      <inkml:brushProperty name="height" value="0.025" units="cm"/>
    </inkml:brush>
  </inkml:definitions>
  <inkml:trace contextRef="#ctx0" brushRef="#br0">1 1 25432,'0'0'5349,"14"70"-5189,-7-37-128,1 2-1089,-2 0-1601,-2-6-2019,-3-6-2241,-1-6-7848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4.153"/>
    </inkml:context>
    <inkml:brush xml:id="br0">
      <inkml:brushProperty name="width" value="0.025" units="cm"/>
      <inkml:brushProperty name="height" value="0.025" units="cm"/>
    </inkml:brush>
  </inkml:definitions>
  <inkml:trace contextRef="#ctx0" brushRef="#br0">10 127 15951,'0'0'8840,"-10"-48"-6790,34 42-929,9-1-480,11-1-385,7-1-192,8-3-192,4-3-2018,-1-6-3875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5.823"/>
    </inkml:context>
    <inkml:brush xml:id="br0">
      <inkml:brushProperty name="width" value="0.025" units="cm"/>
      <inkml:brushProperty name="height" value="0.025" units="cm"/>
    </inkml:brush>
  </inkml:definitions>
  <inkml:trace contextRef="#ctx0" brushRef="#br0">63 33 9513,'0'0'10255,"10"-4"-7143,15-3-2208,1 0 0,0 2-1,1 0 1,-1 2 0,1 1 0,48 3-1,-74-1-896,-1 0-1,1-1 0,0 1 0,-1 0 1,1 0-1,0 0 0,-1 0 0,1 0 1,0 1-1,-1-1 0,1 0 1,0 0-1,-1 0 0,1 0 0,-1 1 1,1-1-1,-1 0 0,1 1 1,0-1-1,-1 0 0,1 1 0,-1-1 1,1 1-1,-1-1 0,0 1 0,1-1 1,-1 1-1,1-1 0,-1 1 1,0-1-1,1 1 0,-1 0 0,0-1 1,0 1-1,0-1 0,1 1 0,-1 0 1,0-1-1,0 1 0,0 0 1,0-1-1,0 1 0,0 0 0,0-1 1,0 1-1,0-1 0,-1 1 1,1 0-1,0-1 0,0 1 0,0 0 1,-1-1-1,1 1 0,0-1 0,-1 1 1,1-1-1,-1 1 0,1-1 1,0 1-1,-1-1 0,1 1 0,-1-1 1,1 0-1,-2 1 0,-33 32 937,-38 15-301,45-31-381,1 0 1,0 2-1,1 1 0,2 1 1,-29 31-1,51-50-260,0 1 0,0 0 0,0 0 0,0 0 0,0 0 0,0 0 0,1 0 0,-1 0 0,1 0 0,0 1 0,0-1 0,0 0 0,1 1 0,-1-1-1,1 1 1,0-1 0,0 5 0,0-5-4,1-1-1,0 0 1,0 1-1,0-1 1,1 0 0,-1 0-1,0 0 1,1 0-1,-1 0 1,1 0-1,0-1 1,0 1-1,-1 0 1,1-1-1,0 1 1,0-1-1,1 0 1,-1 0-1,0 0 1,0 0-1,1 0 1,-1 0 0,0-1-1,4 2 1,52 11-2600,-20-6-4126,-10-6-3569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260"/>
    </inkml:context>
    <inkml:brush xml:id="br0">
      <inkml:brushProperty name="width" value="0.025" units="cm"/>
      <inkml:brushProperty name="height" value="0.025" units="cm"/>
    </inkml:brush>
  </inkml:definitions>
  <inkml:trace contextRef="#ctx0" brushRef="#br0">198 74 18161,'0'0'13640,"8"5"-13848,-6-4 132,1 1 0,0-1 1,-1 1-1,1-1 0,0 0 1,0 0-1,0 0 0,0-1 1,0 1-1,0-1 0,0 1 1,0-1-1,0 0 1,0 0-1,4-1 0,-2 0-64,1-1 0,0 0 0,-1-1 0,0 1 0,1-1 0,-1 0 0,0 0 0,0 0 0,4-5 0,-1 2 153,0 0 0,0-1 0,-1 0 0,0 0 0,0-1 0,8-11 0,-43 74 502,-30 87 1,46-110-415,6-15-70,1 1 1,1 0 0,1 1-1,0-1 1,0 33 0,0 0 82,2-47-75,0 0 0,0 0-1,0-1 1,-1 1 0,0 0 0,1 0 0,-2-1 0,1 1-1,0-1 1,-1 0 0,1 0 0,-1 1 0,0-2 0,0 1-1,0 0 1,0-1 0,-1 1 0,1-1 0,-1 0 0,0 0-1,1 0 1,-7 1 0,-1 2 142,0-1-1,0-1 1,-1 0-1,0 0 1,1-1-1,-21 1 1,29-3-178,-1 0 1,1-1-1,-1 1 1,1-1-1,-1 1 1,1-1-1,0 0 1,-1 0-1,1-1 1,0 1-1,0-1 1,0 1-1,0-1 1,0 0-1,0 0 1,1 0-1,-1-1 1,0 1-1,1-1 1,0 1 0,0-1-1,0 0 1,0 0-1,0 0 1,0 0-1,1 0 1,-1 0-1,1 0 1,0-1-1,0 1 1,0 0-1,1-1 1,-1 1-1,1-1 1,0-5-1,-1 1-4,1-1-1,0 0 0,0 1 0,1-1 0,1 1 0,-1-1 1,1 1-1,1-1 0,-1 1 0,2 0 0,-1 0 1,1 0-1,8-12 0,-6 12-383,1 0 1,0 1-1,1 0 0,-1 1 0,1-1 1,1 1-1,-1 1 0,1 0 0,0 0 1,18-7-1,1 3-3164,1 1 1,42-6-1,-38 8-13219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715"/>
    </inkml:context>
    <inkml:brush xml:id="br0">
      <inkml:brushProperty name="width" value="0.025" units="cm"/>
      <inkml:brushProperty name="height" value="0.025" units="cm"/>
    </inkml:brush>
  </inkml:definitions>
  <inkml:trace contextRef="#ctx0" brushRef="#br0">94 35 19026,'0'0'5621,"1"10"-2642,-2 32-1791,-1 0-1,-2 0 1,-12 51 0,-41 132-4567,57-224 3368,-2 7-253,-6 23-2961,5-27 1178,1-18 371,3-27 2294,1 0 1,2 0-1,2 0 0,1 1 0,3 0 0,1 0 1,2 1-1,1 0 0,24-42 0,-35 74-311,2 0 0,-1 1-1,1-1 1,0 1 0,0 1-1,0-1 1,1 1 0,9-7-1,-13 10-273,1 0 0,0 1 0,-1-1-1,1 1 1,0 0 0,0-1-1,0 1 1,0 1 0,0-1-1,0 0 1,0 1 0,0-1-1,0 1 1,0 0 0,0 0-1,0 0 1,0 1 0,0-1-1,0 1 1,0-1 0,0 1-1,0 0 1,5 3 0,-6-4-39,0 1-1,0 0 1,-1 0 0,1 0 0,-1 0 0,1 1 0,-1-1-1,1 0 1,-1 1 0,0-1 0,0 0 0,1 1 0,-1 0-1,0-1 1,0 1 0,-1 0 0,1-1 0,0 1 0,-1 0-1,1 0 1,-1 0 0,1 0 0,-1-1 0,0 1-1,0 0 1,1 0 0,-2 0 0,1 0 0,0 0 0,0 0-1,-1 0 1,1-1 0,-1 1 0,1 0 0,-1 0 0,0 0-1,1-1 1,-1 1 0,0 0 0,0-1 0,-2 3 0,-2 3 44,0 0 0,0-1 1,-1 0-1,0 0 1,0 0-1,0 0 0,-14 8 1,8-6 75,-1-1 0,1-1 0,-1 0-1,-1-1 1,1 0 0,-1-1 0,0 0 0,-19 2 0,33-6-238,-1 0-1,0 0 1,0 0 0,1 0-1,-1 0 1,0 0 0,1 0 0,-1 0-1,0 0 1,1 0 0,-1 0 0,0 0-1,1-1 1,-1 1 0,0 0-1,1-1 1,-1 1 0,1 0 0,-1-1-1,1 1 1,-1 0 0,0-1-1,1 1 1,-1-1 0,-2-12-6837,2-12-13208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1.834"/>
    </inkml:context>
    <inkml:brush xml:id="br0">
      <inkml:brushProperty name="width" value="0.025" units="cm"/>
      <inkml:brushProperty name="height" value="0.025" units="cm"/>
    </inkml:brush>
  </inkml:definitions>
  <inkml:trace contextRef="#ctx0" brushRef="#br0">4 154 8616,'0'0'2338,"0"-10"2376,0 9-4502,-2-37 2666,1 35-2310,1 0-1,0 0 0,0 0 1,0 0-1,0 0 1,1 0-1,-1 0 1,1 0-1,0 0 1,0 0-1,0 1 1,0-1-1,2-4 1,-2 7-514,-1 0-1,0 0 1,1 0 0,-1 0 0,0 0 0,1 0 0,-1 0 0,0 0 0,1 0 0,-1 0 0,0 0 0,1 0 0,-1 1-1,0-1 1,1 0 0,-1 0 0,0 0 0,0 0 0,1 1 0,-1-1 0,0 0 0,1 0 0,-1 0 0,0 1 0,0-1-1,0 0 1,1 1 0,-1-1 0,0 0 0,0 0 0,0 1 0,0-1 0,1 0 0,-1 1 0,0-1 0,0 0 0,0 1-1,0-1 1,0 0 0,0 1 0,0-1 0,0 0 0,0 1 0,0-1 0,0 0 0,0 1 0,0-1 0,-1 1 0,3 24 424,-2-22-246,1 62 801,-13 96 1,4-76-624,46-205-175,-26 55-299,-4-1 0,1-93 0,-9 178 0,-1-7 50,1 0 1,0 0-1,1 1 0,1-1 1,5 23-1,-7-33 19,1 0 0,0-1 0,-1 1-1,1-1 1,0 1 0,0-1 0,0 0 0,0 1-1,0-1 1,0 0 0,0 1 0,0-1 0,1 0-1,-1 0 1,0 0 0,1 0 0,-1 0 0,1-1-1,-1 1 1,3 0 0,-1 0 8,0-1 0,0 0 0,0 0 1,0 0-1,0 0 0,0-1 0,0 1 0,0-1 0,0 0 0,0 0 1,0 0-1,0 0 0,-1-1 0,1 1 0,4-3 0,7-6-8,0-1 0,-1 0 0,0-1 0,-1-1 0,20-24 0,-9 10-8,-23 27 3,0-1 0,0 1 0,1 0 0,-1 0 0,0 0 0,0 0 0,0-1 0,0 1 0,0 0 0,0 0 0,0 0 0,1 0 0,-1 0 0,0 0 0,0-1 0,0 1 0,0 0 0,1 0 0,-1 0 0,0 0 0,0 0 0,0 0 0,0 0 0,1 0 0,-1 0 0,0 0 0,0 0 0,0 0 0,1 0 0,-1 0 0,0 0 0,0 0 0,0 0 0,0 0 0,1 0 0,-1 0 0,0 0 0,0 0 0,0 0 0,1 0 0,-1 1 0,0-1 0,0 0 0,0 0 0,0 0 0,0 0 0,1 0 0,-1 0 0,0 1 0,0-1 0,0 0 0,0 0 0,0 0 0,0 0 0,0 1 0,0-1 0,0 0 0,0 0 0,1 0 0,-1 0 0,0 1 0,0-1 0,0 0 0,0 0 0,0 0 0,0 1 0,0-1 0,0 0 0,-1 0 0,2 15 0,-1-15 0,-12 138 0,6-97 0,2-1 0,2 67 0,2-106-59,0 0 1,0-1-1,0 1 1,0 0-1,0-1 0,0 1 1,0 0-1,0-1 1,0 1-1,0 0 0,0-1 1,0 1-1,0 0 0,0-1 1,1 1-1,-1-1 1,0 1-1,0 0 0,1-1 1,-1 1-1,0-1 1,1 1-1,-1-1 0,1 1 1,-1-1-1,1 1 1,-1-1-1,1 1 0,-1-1 1,1 0-1,-1 1 0,1-1 1,0 0-1,-1 1 1,1-1-1,-1 0 0,1 0 1,0 0-1,-1 1 1,1-1-1,0 0 0,-1 0 1,1 0-1,0 0 1,-1 0-1,1 0 0,0 0 1,-1-1-1,1 1 1,0 0-1,-1 0 0,1 0 1,0-1-1,-1 1 0,1 0 1,-1-1-1,1 1 1,0-1-1,3-1-1024,-1-1 1,0 1-1,0-1 0,0 0 1,-1 0-1,1 0 0,0 0 1,3-6-1,10-26-15471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334"/>
    </inkml:context>
    <inkml:brush xml:id="br0">
      <inkml:brushProperty name="width" value="0.025" units="cm"/>
      <inkml:brushProperty name="height" value="0.025" units="cm"/>
    </inkml:brush>
  </inkml:definitions>
  <inkml:trace contextRef="#ctx0" brushRef="#br0">145 73 16912,'0'0'11627,"-12"-4"-10869,5 1-640,5 2-87,0-1-1,0 1 1,0 0 0,0 0 0,0 0-1,0 1 1,-1-1 0,1 0-1,0 1 1,-1 0 0,1-1 0,0 1-1,0 0 1,-1 0 0,1 0 0,0 1-1,-1-1 1,1 0 0,0 1-1,0-1 1,-1 1 0,1 0 0,0 0-1,0 0 1,0 0 0,0 0-1,0 1 1,0-1 0,0 0 0,1 1-1,-1-1 1,-3 4 0,-1 4 137,0 0 0,0 0 0,1 1 0,0-1 0,0 1 0,1 0-1,1 0 1,0 1 0,0-1 0,1 1 0,0-1 0,0 12 0,2-20-165,0-1 0,0 0 0,0 0-1,0 1 1,1-1 0,-1 0 0,0 0 0,1 0 0,-1 1-1,1-1 1,-1 0 0,1 0 0,-1 0 0,1 0-1,0 0 1,0 0 0,-1 0 0,1 0 0,0 0-1,0 0 1,0-1 0,0 1 0,0 0 0,0 0 0,0-1-1,1 1 1,-1-1 0,0 1 0,0-1 0,0 0-1,0 1 1,1-1 0,-1 0 0,0 0 0,0 0 0,1 0-1,-1 0 1,0 0 0,0 0 0,1 0 0,-1 0-1,0-1 1,0 1 0,1 0 0,0-2 0,6 0 0,-1 0 1,0 0 0,0-1-1,-1 0 1,1-1-1,10-7 1,-1-1-4,0-2 0,-1 0 0,-1-1 0,19-25 0,-25 30 0,-1-1 0,0 0 0,0 0 0,-1-1 0,-1 0 0,0 0 0,-1 0 0,4-18 0,-13 55-776,-2 1-1076,2 0 0,0 1 0,2-1 0,0 30 0,6-44-4576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878"/>
    </inkml:context>
    <inkml:brush xml:id="br0">
      <inkml:brushProperty name="width" value="0.025" units="cm"/>
      <inkml:brushProperty name="height" value="0.025" units="cm"/>
    </inkml:brush>
  </inkml:definitions>
  <inkml:trace contextRef="#ctx0" brushRef="#br0">12 1 15407,'0'0'9267,"1"9"-7318,1 135 1730,-13 85-2563,8-186-984,2-8-949,2-23-3528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534"/>
    </inkml:context>
    <inkml:brush xml:id="br0">
      <inkml:brushProperty name="width" value="0.025" units="cm"/>
      <inkml:brushProperty name="height" value="0.025" units="cm"/>
    </inkml:brush>
  </inkml:definitions>
  <inkml:trace contextRef="#ctx0" brushRef="#br0">0 0 10762,'0'0'16117,"5"9"-14799,-1-3-1163,-1 2-1,0-1 0,0 0 1,0 1-1,-1-1 0,0 1 1,-1-1-1,1 14 0,-3 76 555,-2 47-191,3-143-529,0-1-1,0 1 1,0-1-1,0 1 1,0-1-1,0 1 1,0-1-1,0 0 1,0 1-1,0-1 1,1 1 0,-1-1-1,0 0 1,0 1-1,1-1 1,-1 1-1,0-1 1,0 0-1,1 1 1,-1-1-1,0 0 1,1 0-1,-1 1 1,1-1-1,-1 0 1,0 0 0,1 1-1,-1-1 1,1 0-1,-1 0 1,1 0-1,-1 0 1,0 0-1,1 0 1,-1 0-1,1 0 1,0 0-1,4-3-3941,-10-3-5287,-11-3-289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717"/>
    </inkml:context>
    <inkml:brush xml:id="br0">
      <inkml:brushProperty name="width" value="0.025" units="cm"/>
      <inkml:brushProperty name="height" value="0.025" units="cm"/>
    </inkml:brush>
  </inkml:definitions>
  <inkml:trace contextRef="#ctx0" brushRef="#br0">189 0 15855,'0'0'2947,"-9"10"-305,3-4-2297,-5 8 476,-1-1 0,-1-1 0,0 0 0,0 0 0,-2-2 0,1 1 0,-20 9 0,45-22-936,0 1 0,0 1 0,-1-1 0,1 2 0,19 2 1,-26-3 72,3 2-6,-1 0-1,1 0 1,0 0-1,-1 1 1,0-1 0,1 2-1,-1-1 1,0 1-1,-1 0 1,1 0-1,-1 0 1,0 1 0,8 8-1,-10-10 28,0 0 0,0 1 0,0-1 0,-1 1 0,1 0-1,-1-1 1,0 1 0,0 0 0,0 1 0,-1-1 0,1 0 0,-1 0 0,0 1-1,0-1 1,0 1 0,-1-1 0,0 0 0,0 1 0,0-1 0,0 1 0,-1-1-1,0 5 1,-1-5 137,0 0 0,-1 0 0,1-1-1,-1 1 1,0-1 0,0 1-1,0-1 1,0 0 0,-1 0 0,1-1-1,-1 1 1,1-1 0,-1 1-1,0-1 1,0 0 0,0-1 0,0 1-1,-1-1 1,-6 2 0,-4 1 396,-1-1 0,1-1 0,-1 0-1,-18-1 1,30-1-454,0-1 0,-1 1 0,1-1-1,0 0 1,-1-1 0,1 1-1,0-1 1,0 0 0,0 0 0,0 0-1,0 0 1,1-1 0,-1 1 0,1-1-1,-5-5 1,6 6-178,0 0 0,0 0 0,1 0 0,-1 0 0,0 0 1,1 0-1,0 0 0,0-1 0,-1 1 0,2-1 0,-1 1 0,0-1 0,0 1 0,1-1 0,-1 1 0,1-1 0,0 0 0,0 1 0,0-1 0,0 1 1,0-1-1,0 0 0,1 1 0,0-1 0,-1 1 0,1-1 0,2-3 0,-1 3-604,1 0 0,0 1 1,0 0-1,0-1 0,0 1 0,0 1 1,1-1-1,-1 0 0,0 1 0,1-1 1,-1 1-1,1 0 0,0 0 0,-1 1 0,1-1 1,0 1-1,-1 0 0,6 0 0,23-1-8853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890"/>
    </inkml:context>
    <inkml:brush xml:id="br0">
      <inkml:brushProperty name="width" value="0.025" units="cm"/>
      <inkml:brushProperty name="height" value="0.025" units="cm"/>
    </inkml:brush>
  </inkml:definitions>
  <inkml:trace contextRef="#ctx0" brushRef="#br0">0 86 16912,'0'0'12972,"78"-48"-11787,-40 33-736,1 5-449,0 2-417,-9 4-1472,-4 4-2596,-6 0-2049,-11 0-2402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4.233"/>
    </inkml:context>
    <inkml:brush xml:id="br0">
      <inkml:brushProperty name="width" value="0.025" units="cm"/>
      <inkml:brushProperty name="height" value="0.025" units="cm"/>
    </inkml:brush>
  </inkml:definitions>
  <inkml:trace contextRef="#ctx0" brushRef="#br0">59 40 13453,'0'0'11002,"-1"3"-10836,-24 53 2338,20-49-2233,1-1 0,0 1-1,1 0 1,0 1 0,0-1-1,0 0 1,1 1 0,0 0-1,1-1 1,0 1 0,0 0-1,0 0 1,1 11 0,1-19-268,-1 1 1,0 0 0,1-1-1,-1 1 1,1-1 0,-1 1-1,1-1 1,-1 1 0,1-1 0,-1 1-1,1-1 1,-1 1 0,1-1-1,0 0 1,-1 1 0,1-1-1,0 0 1,-1 0 0,1 1-1,0-1 1,-1 0 0,1 0 0,0 0-1,-1 0 1,1 0 0,0 0-1,0 0 1,-1 0 0,1 0-1,0 0 1,-1 0 0,1-1 0,0 1-1,-1 0 1,1 0 0,0-1-1,-1 1 1,1 0 0,-1-1-1,2 0 1,26-14 186,-17 5-89,1 0 0,-2-1-1,1 0 1,-2 0 0,1-1 0,-2-1-1,0 1 1,0-1 0,-1-1-1,-1 1 1,0-1 0,-1-1 0,0 1-1,2-17 1,-26 70-101,14-23-281,1 0-1,1 1 1,0-1 0,0 18-1,3-29 72,0 0 0,0 0 0,1 0 0,-1 0 0,1 0 0,0-1 0,1 1 0,1 5 0,-2-8 70,0 0 0,0 0 0,0 0 0,0-1 0,1 1 0,-1 0 0,0-1 0,1 1 0,-1-1 0,1 0 0,0 1 0,-1-1 0,1 0 0,0 0 0,0 0 0,0 0 0,0 0 1,0-1-1,3 2 0,18 0-7857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318"/>
    </inkml:context>
    <inkml:brush xml:id="br0">
      <inkml:brushProperty name="width" value="0.025" units="cm"/>
      <inkml:brushProperty name="height" value="0.025" units="cm"/>
    </inkml:brush>
  </inkml:definitions>
  <inkml:trace contextRef="#ctx0" brushRef="#br0">0 1 6566,'0'0'23916,"7"13"-22992,-1 1-792,0 0 0,-1 0 1,-1 0-1,0 0 0,-1 0 0,-1 1 1,0 0-1,0 16 0,-4-1-156,1-22-168,0 0 1,0-1-1,1 1 1,0 0-1,1 0 1,-1 0-1,1-1 1,1 1-1,0 0 1,0-1-1,5 12 1,-7-18-74,0-1 0,1 1 0,-1-1 1,1 1-1,-1-1 0,1 1 0,0-1 0,-1 1 0,1-1 1,-1 0-1,1 0 0,0 1 0,-1-1 0,1 0 0,0 0 1,-1 0-1,1 1 0,0-1 0,-1 0 0,1 0 0,0 0 1,0 0-1,-1 0 0,1-1 0,0 1 0,-1 0 0,1 0 1,0 0-1,-1-1 0,1 1 0,-1 0 0,1 0 0,0-1 1,-1 1-1,1-1 0,-1 1 0,1-1 0,-1 1 0,1 0 0,-1-1 1,1 0-1,-1 1 0,1-1 0,-1 1 0,0-1 0,1 1 1,-1-1-1,0 0 0,0 1 0,0-1 0,1 0 0,-1 1 1,0-1-1,0 0 0,0 1 0,0-1 0,0 0 0,0-1 1,1-15-8267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661"/>
    </inkml:context>
    <inkml:brush xml:id="br0">
      <inkml:brushProperty name="width" value="0.025" units="cm"/>
      <inkml:brushProperty name="height" value="0.025" units="cm"/>
    </inkml:brush>
  </inkml:definitions>
  <inkml:trace contextRef="#ctx0" brushRef="#br0">0 55 15214,'0'0'16112,"83"-27"-14959,-42 18-865,-2 1-288,1 3 0,-1 0-1121,-1 4-2434,-7 1-2916,-3 0-4099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020"/>
    </inkml:context>
    <inkml:brush xml:id="br0">
      <inkml:brushProperty name="width" value="0.025" units="cm"/>
      <inkml:brushProperty name="height" value="0.025" units="cm"/>
    </inkml:brush>
  </inkml:definitions>
  <inkml:trace contextRef="#ctx0" brushRef="#br0">0 1 14990,'0'0'12972,"0"61"-12075,0-27-480,0 4-353,0 1 0,0 0-288,0-2-962,0-3-799,10-9-514,-4-4-2049,-2-8-5061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362"/>
    </inkml:context>
    <inkml:brush xml:id="br0">
      <inkml:brushProperty name="width" value="0.025" units="cm"/>
      <inkml:brushProperty name="height" value="0.025" units="cm"/>
    </inkml:brush>
  </inkml:definitions>
  <inkml:trace contextRef="#ctx0" brushRef="#br0">1 77 19955,'0'0'8424,"71"-6"-7912,-26-5-352,5-6-127,-1 3-1,-2 2 0,-10 2-96,-6 5-353,-7 4-384,-12 1-736,-7 2-321,-5 7-1185,-3 0-2082,-12-1-5188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737"/>
    </inkml:context>
    <inkml:brush xml:id="br0">
      <inkml:brushProperty name="width" value="0.025" units="cm"/>
      <inkml:brushProperty name="height" value="0.025" units="cm"/>
    </inkml:brush>
  </inkml:definitions>
  <inkml:trace contextRef="#ctx0" brushRef="#br0">1 75 13036,'0'0'8873,"38"-52"-6407,-17 43-224,4 2-320,1 2-769,3 3-576,-1 2-481,5 0-32,4 0-1217,-11 3-3075,-3 1-3716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080"/>
    </inkml:context>
    <inkml:brush xml:id="br0">
      <inkml:brushProperty name="width" value="0.025" units="cm"/>
      <inkml:brushProperty name="height" value="0.025" units="cm"/>
    </inkml:brush>
  </inkml:definitions>
  <inkml:trace contextRef="#ctx0" brushRef="#br0">1 1 20724,'0'0'3779,"0"64"-1120,0-22-1602,0 8-705,1 6-256,1 0-96,8 0-32,-3-2-352,3-6-897,-4-7-898,2-8-575,-4-11 800,-4-12 801,-9-14-5990,-6-17-2050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427"/>
    </inkml:context>
    <inkml:brush xml:id="br0">
      <inkml:brushProperty name="width" value="0.025" units="cm"/>
      <inkml:brushProperty name="height" value="0.025" units="cm"/>
    </inkml:brush>
  </inkml:definitions>
  <inkml:trace contextRef="#ctx0" brushRef="#br0">8 187 13164,'-1'-9'3465,"0"4"-3272,-1-5 1235,0 0 1,1 0 0,1 0 0,0-18 0,0 24-1138,1 1 0,0-1 0,0 1 0,0-1 0,0 0 0,0 1 1,1 0-1,-1-1 0,1 1 0,0 0 0,0 0 0,0 0 0,1 0 0,-1 0 1,1 1-1,-1-1 0,1 1 0,0-1 0,3-1 0,5-2-30,0 0 0,0 1 0,1 0-1,-1 1 1,1 1 0,22-5 0,-26 7-165,0 0 0,0 0 0,-1 0 0,1 1 0,0 0 0,0 1 1,0 0-1,0 0 0,-1 0 0,1 1 0,12 5 0,-17-6-96,-1 1 0,1-1 0,-1 1 0,1-1 0,-1 1 0,0 0 0,0 0 0,0 0 0,0 0 0,0 0 0,0 0 0,0 0 0,-1 1 0,1-1 0,-1 1 0,0-1 0,0 1 0,0-1 0,0 1 0,0 0 0,0 0 0,-1-1 0,0 1 0,1 0 0,-1 0 0,0 0 0,0 0 0,0-1 0,-1 1 0,1 0 0,-1 0 0,1 0 0,-1-1 0,0 1 0,0 0 0,0-1 0,-1 1 0,1-1 0,-3 4 0,-3 6 0,-1 0 0,0-1 0,0 0 0,-2 0 0,1-1 0,-19 15 0,-111 71 0,152-92 0,10-3 0,-22-1 0,16-1 0,0 1 0,1 1 0,-1 1 0,26 6 0,-36-6 0,-1 0 0,0 1 0,0 0 0,1 0 0,-2 1 0,1 0 0,0 0 0,-1 0 0,0 0 0,0 1 0,0 0 0,0 0 0,-1 1 0,6 8 0,18 39-368,-24-43-225,0 0-1,1 0 1,1-1 0,0 0-1,0 0 1,10 11-1,2-8-7536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4.938"/>
    </inkml:context>
    <inkml:brush xml:id="br0">
      <inkml:brushProperty name="width" value="0.025" units="cm"/>
      <inkml:brushProperty name="height" value="0.025" units="cm"/>
    </inkml:brush>
  </inkml:definitions>
  <inkml:trace contextRef="#ctx0" brushRef="#br0">236 0 7591,'0'0'20425,"-8"3"-19678,-14 6-316,0 0 0,1 1 0,1 1 0,0 1 0,0 1 0,-24 20-1,44-32-427,-1-1 0,1 0 0,-1 0-1,1 1 1,-1-1 0,1 0 0,0 1-1,-1-1 1,1 0 0,-1 1-1,1-1 1,0 1 0,0-1 0,-1 1-1,1-1 1,0 1 0,0-1 0,-1 0-1,1 1 1,0 0 0,0-1-1,0 1 1,0-1 0,0 1 0,0-1-1,0 1 1,0-1 0,0 1 0,0-1-1,0 1 1,0-1 0,0 1-1,0-1 1,0 1 0,1-1 0,-1 1-1,0-1 1,0 1 0,1-1 0,-1 1-1,26 3 36,34-13-38,-48 6-41,3-1-59,0 0 1,0 1-1,1 0 0,30 0 1,-45 3 94,0 0 0,0 0 0,0 0 0,0 0 0,-1 0 0,1 0 0,0 1 0,0-1 0,0 0 0,0 0 0,-1 1 0,1-1 0,0 1 0,0-1 0,-1 1 0,1-1 0,0 1 0,0-1 0,-1 1 0,1-1 0,-1 1 0,1 0 0,-1-1 0,1 1 0,-1 0 0,1 0 0,-1-1 0,1 3 1,-1-1 6,1 0 0,-1 0 0,0 0 0,0 0 0,0 1 0,0-1 0,-1 0 0,1 0 0,-1 0 0,1 0 0,-2 3 0,-1 1 55,1 0 0,-1 0 0,0 0 0,0-1 0,-1 1 0,0-1 0,-6 7 0,2-6 60,-1 0 0,1-1 1,-1 0-1,0 0 0,-1-1 0,1 0 0,-1 0 0,0-1 0,0-1 1,-14 3-1,-7-2-1394,-56 1 0,77-4 396,51-5-9294,-13-1 1596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359"/>
    </inkml:context>
    <inkml:brush xml:id="br0">
      <inkml:brushProperty name="width" value="0.025" units="cm"/>
      <inkml:brushProperty name="height" value="0.025" units="cm"/>
    </inkml:brush>
  </inkml:definitions>
  <inkml:trace contextRef="#ctx0" brushRef="#br0">0 1 14061,'0'0'8584,"5"8"-7847,7 15-310,-1 1 0,-1 0 0,-2 0 0,0 1 0,6 40 0,-6-16-838,-2 0 0,-1 60 0,-5-109 485,-1 9-2282,1-9 2027,0 0 1,0 0-1,0 0 1,0 1-1,0-1 1,0 0-1,0 0 1,0 0-1,0 1 1,-1-1-1,1 0 1,0 0-1,0 0 1,0 1-1,0-1 0,-1 0 1,1 0-1,0 0 1,0 0-1,0 0 1,-1 0-1,1 1 1,0-1-1,0 0 1,0 0-1,-1 0 1,1 0-1,0 0 1,0 0-1,-1 0 0,1 0 1,0 0-1,0 0 1,-1 0-1,1 0 1,0 0-1,0 0 1,0 0-1,-1 0 1,1 0-1,0-1 1,0 1-1,-1 0 0,1 0 1,0 0-1,0 0 1,0 0-1,0 0 1,-1-1-1,1 1 1,0 0-1,0 0 1,0-1-1,-13-10-7074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5.297"/>
    </inkml:context>
    <inkml:brush xml:id="br0">
      <inkml:brushProperty name="width" value="0.025" units="cm"/>
      <inkml:brushProperty name="height" value="0.025" units="cm"/>
    </inkml:brush>
  </inkml:definitions>
  <inkml:trace contextRef="#ctx0" brushRef="#br0">27 1 11915,'0'0'19096,"-1"12"-17591,-9 44-1209,5-32-307,1-1 0,1 1-1,0 33 1,3-55 11,0-1 0,1 0 0,-1 0 0,1 0 0,0 0 0,-1 0 0,1 0 0,0 0 0,0 0 0,0 0 0,-1-1 0,1 1 0,0 0 0,0 0 0,0-1 0,0 1 0,0 0 0,1-1 0,-1 1 0,0-1 0,0 0 0,0 1 0,0-1 0,0 0 0,1 0 0,-1 0 0,1 1 0,43 2 0,-33-3 0,5 2-460,1 0-2518,-1-1-1,1-1 0,0 0 1,22-4-1,-22-2-9150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003"/>
    </inkml:context>
    <inkml:brush xml:id="br0">
      <inkml:brushProperty name="width" value="0.025" units="cm"/>
      <inkml:brushProperty name="height" value="0.025" units="cm"/>
    </inkml:brush>
  </inkml:definitions>
  <inkml:trace contextRef="#ctx0" brushRef="#br0">126 41 16271,'0'0'11120,"-11"1"-10036,7-2-1026,0 1 1,0 1-1,0-1 1,-1 1-1,1-1 1,0 1-1,0 0 1,0 1 0,0-1-1,0 1 1,1-1-1,-1 1 1,0 0-1,1 1 1,-1-1-1,1 1 1,0-1-1,0 1 1,0 0-1,0 0 1,0 0-1,1 1 1,-1-1-1,-2 5 1,2-2 5,0 0 1,0 1-1,0-1 0,1 0 1,-1 1-1,2 0 1,-1-1-1,1 1 1,0 0-1,0 0 1,1 0-1,0 0 0,1 9 1,0-15-47,-1 1-1,1-1 1,-1 0 0,1 0 0,0 0-1,-1 0 1,1 0 0,0 0 0,0 0 0,0 0-1,0-1 1,0 1 0,0 0 0,0 0-1,0-1 1,0 1 0,0-1 0,0 1-1,0-1 1,0 1 0,1-1 0,-1 0-1,0 1 1,0-1 0,1 0 0,-1 0 0,0 0-1,0 0 1,1 0 0,-1 0 0,2-1-1,2 1 126,0-1 0,0 1 0,0-1 0,0 0 0,0-1 0,8-3 0,-6 2-128,-1-1-1,1 0 0,-1 0 1,0-1-1,0 0 0,0 0 0,-1 0 1,1-1-1,-2 0 0,1 0 1,0 0-1,-1 0 0,0-1 1,-1 1-1,1-1 0,-1 0 1,-1 0-1,1-1 0,-1 1 0,-1 0 1,1-1-1,-1 1 0,0-1 1,-1-12-1,-1 18-170,0 0 0,0-1 0,0 1 0,0 0 0,0 0 0,0 0 1,-1 0-1,1 0 0,-1 1 0,0-1 0,1 0 0,-1 1 0,0-1 0,0 1 0,0 0 0,0-1 0,0 1 0,0 0 1,-1 0-1,1 0 0,0 1 0,-1-1 0,1 0 0,0 1 0,-1 0 0,1-1 0,0 1 0,-1 0 0,1 0 0,-1 0 1,1 1-1,0-1 0,-1 1 0,-2 0 0,2-1-130,0 0-1,0 1 1,0-1 0,0 1 0,1 0 0,-1 0-1,0 0 1,0 0 0,0 0 0,1 0 0,-1 1-1,1-1 1,-1 1 0,1 0 0,0 0 0,-1 0-1,1 0 1,0 0 0,0 0 0,1 1 0,-1-1-1,0 0 1,1 1 0,-1 0 0,1-1 0,0 1-1,0 0 1,-1 5 0,3 3-6846,7-5-3881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348"/>
    </inkml:context>
    <inkml:brush xml:id="br0">
      <inkml:brushProperty name="width" value="0.025" units="cm"/>
      <inkml:brushProperty name="height" value="0.025" units="cm"/>
    </inkml:brush>
  </inkml:definitions>
  <inkml:trace contextRef="#ctx0" brushRef="#br0">28 74 17008,'0'0'11958,"-4"9"-10960,-1 6-730,0 0 0,1-1-1,1 1 1,1 0-1,-2 24 1,4-35-204,0 0 0,0 1 1,1-1-1,-1 0 0,1 0 1,0 0-1,0 0 0,0 0 0,1 0 1,-1 0-1,1 0 0,3 5 1,-3-7-50,0 0 0,0 0 0,0 0 0,0-1 0,0 1 0,0-1 0,0 0 0,0 1 0,1-1 0,-1 0 0,0 0 0,1-1 0,-1 1 0,1 0 0,-1-1 1,1 1-1,-1-1 0,1 0 0,0 0 0,-1 0 0,1 0 0,-1-1 0,4 0 0,-1 0-15,-1 0 0,1-1 0,-1 0 0,0 0 0,1 0 0,-1-1 0,0 1 0,0-1 0,-1 0 0,1 0 0,0 0 0,-1-1 0,0 1 0,0-1 0,0 0 0,0 0 0,2-5 0,7-11 0,0-1 0,8-23 0,-18 39 0,2-3 0,1-3 0,0-1 0,0 1 0,-1-1 0,-1 0 0,0 0 0,-1 0 0,0 0 0,0-14 0,-9 37-1569,-3-3-5895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999"/>
    </inkml:context>
    <inkml:brush xml:id="br0">
      <inkml:brushProperty name="width" value="0.025" units="cm"/>
      <inkml:brushProperty name="height" value="0.025" units="cm"/>
    </inkml:brush>
  </inkml:definitions>
  <inkml:trace contextRef="#ctx0" brushRef="#br0">1 0 24343,'0'0'3844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230"/>
    </inkml:context>
    <inkml:brush xml:id="br0">
      <inkml:brushProperty name="width" value="0.025" units="cm"/>
      <inkml:brushProperty name="height" value="0.025" units="cm"/>
    </inkml:brush>
  </inkml:definitions>
  <inkml:trace contextRef="#ctx0" brushRef="#br0">268 1 15983,'0'0'10122,"-4"13"-8387,-12 26-1220,-2-1 0,-2 0-1,-1-2 1,-26 36 0,17-29 261,3 1-1,-39 85 0,50-71-741,15-56-35,1-1 1,-1 1 0,1-1 0,0 1 0,0 0-1,0-1 1,0 1 0,0 0 0,0-1 0,0 1-1,0 0 1,1-1 0,-1 1 0,1-1 0,-1 1-1,1 0 1,-1-1 0,1 1 0,0-1 0,0 0-1,0 1 1,0-1 0,0 0 0,0 1-1,0-1 1,0 0 0,1 0 0,-1 0 0,0 0-1,1 0 1,2 1 0,4 0 0,1 0 0,-1-1 0,1 0 0,0-1 0,-1 1 0,1-2 0,0 1 0,-1-1 0,15-4 0,81-27 0,-42 11 0,23 3-2262,0 6-3541,-28 5 741,-36 2-7916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758"/>
    </inkml:context>
    <inkml:brush xml:id="br0">
      <inkml:brushProperty name="width" value="0.025" units="cm"/>
      <inkml:brushProperty name="height" value="0.025" units="cm"/>
    </inkml:brush>
  </inkml:definitions>
  <inkml:trace contextRef="#ctx0" brushRef="#br0">121 0 18481,'0'0'3444,"-7"12"-1357,-64 125 480,63-119-2432,1 0 0,0 1 0,2 0 0,0 0 0,1 0 1,-2 35-1,6-53-104,-1 1 0,1 0 0,0 0 0,0 0 0,1 0 0,-1-1 0,0 1 0,1 0 0,-1 0 0,1-1 1,-1 1-1,1 0 0,0-1 0,0 1 0,0 0 0,0-1 0,0 1 0,0-1 0,0 1 0,0-1 0,0 0 0,1 0 0,-1 1 1,2 0-1,0-1 57,0 0 0,0 0 0,-1 0 0,1-1 0,0 1 0,0-1-1,0 0 1,0 0 0,0 0 0,0 0 0,-1 0 0,1-1 0,5-1 0,5-1 278,-1-1-1,1-1 1,-1 0-1,0-1 1,20-13-1,-10 3-270,0-1-1,-2 0 1,1-2 0,-2 0-1,-1-1 1,0-1-1,-2-1 1,0 0 0,-1-2-1,22-47 1,-31 44-95,-21 38 0,-22 39 0,18-21 0,-22 49 0,36-68 0,1 1 0,0 0 0,1 0 0,0 0 0,0 0 0,2 1 0,-1-1 0,1 18 0,1-27-36,0 0-1,1 0 1,-1 0 0,1 0 0,0 0-1,-1 0 1,1 0 0,0 0-1,0 0 1,0-1 0,0 1-1,0 0 1,1-1 0,-1 1 0,0-1-1,1 0 1,-1 1 0,1-1-1,0 0 1,-1 0 0,1 0 0,0 0-1,0 0 1,-1 0 0,1 0-1,0-1 1,0 1 0,0-1-1,0 1 1,0-1 0,0 0 0,0 0-1,0 0 1,0 0 0,4 0-1,1 0-318,1-1-1,-1 0 0,0 0 1,0 0-1,0-1 0,0 0 1,0 0-1,0-1 0,8-4 1,20-19-5384,-2-5-1852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7.100"/>
    </inkml:context>
    <inkml:brush xml:id="br0">
      <inkml:brushProperty name="width" value="0.025" units="cm"/>
      <inkml:brushProperty name="height" value="0.025" units="cm"/>
    </inkml:brush>
  </inkml:definitions>
  <inkml:trace contextRef="#ctx0" brushRef="#br0">212 0 16528,'0'0'15214,"-9"82"-14189,-14-39-1025,-5 4 0,-2 0 0,6-2 0,0-6 0,6-8-224,4-9-1057,5-9-257,0-8-1313,1-5-1473,2-8-2114</inkml:trace>
  <inkml:trace contextRef="#ctx0" brushRef="#br0" timeOffset="1">1 40 21460,'0'0'10314,"66"40"-9321,-31-16-993,7 4 0,9 3 0,2 4 0,0-2 0,-5-2-1954,-6-4-7623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2.359"/>
    </inkml:context>
    <inkml:brush xml:id="br0">
      <inkml:brushProperty name="width" value="0.025" units="cm"/>
      <inkml:brushProperty name="height" value="0.025" units="cm"/>
    </inkml:brush>
  </inkml:definitions>
  <inkml:trace contextRef="#ctx0" brushRef="#br0">1 5 22870,'0'0'-321,"63"-5"-11946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6.770"/>
    </inkml:context>
    <inkml:brush xml:id="br0">
      <inkml:brushProperty name="width" value="0.025" units="cm"/>
      <inkml:brushProperty name="height" value="0.025" units="cm"/>
    </inkml:brush>
  </inkml:definitions>
  <inkml:trace contextRef="#ctx0" brushRef="#br0">127 0 18610,'0'0'3395,"-8"6"-1575,-6 6-1433,0 0 0,0 1 0,2 0-1,-16 22 1,23-30-183,2 0-1,-1 0 0,1 0 1,-1 1-1,1 0 0,1 0 1,-1-1-1,1 1 0,0 1 1,1-1-1,-1 0 0,1 0 1,0 1-1,1-1 0,0 1 1,0-1-1,0 0 0,2 10 1,0-13-107,-1 1 1,1-1 0,0 0 0,0-1-1,0 1 1,1 0 0,-1-1 0,1 1-1,-1-1 1,1 0 0,0 0 0,0 0-1,0 0 1,0 0 0,0 0 0,0-1-1,1 0 1,-1 0 0,1 0 0,3 1-1,8 2-92,-1-1 0,1-1-1,21 2 1,8-3-2268,1-2-4645,-15-3 48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114"/>
    </inkml:context>
    <inkml:brush xml:id="br0">
      <inkml:brushProperty name="width" value="0.025" units="cm"/>
      <inkml:brushProperty name="height" value="0.025" units="cm"/>
    </inkml:brush>
  </inkml:definitions>
  <inkml:trace contextRef="#ctx0" brushRef="#br0">51 0 15535,'0'0'13228,"-34"67"-12779,26-43-257,3 0-160,2 2 0,3-4-128,0 0-1314,6-8-2049,4-5-1858,0-5-3139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717"/>
    </inkml:context>
    <inkml:brush xml:id="br0">
      <inkml:brushProperty name="width" value="0.025" units="cm"/>
      <inkml:brushProperty name="height" value="0.025" units="cm"/>
    </inkml:brush>
  </inkml:definitions>
  <inkml:trace contextRef="#ctx0" brushRef="#br0">24 85 3267,'0'0'22389,"-23"-53"-20755,27 52-930,15-2-511,9 2-65,8 0 0,11-1-32,4 0-96,-1-2-993,-2-3-2754,-9-4-4293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545"/>
    </inkml:context>
    <inkml:brush xml:id="br0">
      <inkml:brushProperty name="width" value="0.025" units="cm"/>
      <inkml:brushProperty name="height" value="0.025" units="cm"/>
    </inkml:brush>
  </inkml:definitions>
  <inkml:trace contextRef="#ctx0" brushRef="#br0">27 1 15503,'0'0'7783,"-3"57"-5573,-3-29-1153,0 0-769,0 2-192,2-3-63,2-3-33,2-4-769,0-6-801,2-4-768,4-4-320,-3-6-513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869"/>
    </inkml:context>
    <inkml:brush xml:id="br0">
      <inkml:brushProperty name="width" value="0.025" units="cm"/>
      <inkml:brushProperty name="height" value="0.025" units="cm"/>
    </inkml:brush>
  </inkml:definitions>
  <inkml:trace contextRef="#ctx0" brushRef="#br0">0 76 16720,'0'0'5541,"59"-45"-3331,-28 32-1313,5 4-609,0 4-256,1 2-1217,-6 3-2947,-4 0-4324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8.225"/>
    </inkml:context>
    <inkml:brush xml:id="br0">
      <inkml:brushProperty name="width" value="0.025" units="cm"/>
      <inkml:brushProperty name="height" value="0.025" units="cm"/>
    </inkml:brush>
  </inkml:definitions>
  <inkml:trace contextRef="#ctx0" brushRef="#br0">139 0 19282,'0'0'3492,"0"64"-1346,0-34-897,0 0-801,0-3-352,0-3-1153,0-7-3075,4-6-3331</inkml:trace>
  <inkml:trace contextRef="#ctx0" brushRef="#br0" timeOffset="1">1 144 16015,'0'0'8040,"65"5"-7175,-20-5-289,5-1-448,-2-7-64,-2-4-288,-8 1-2851,-11-2-3843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254"/>
    </inkml:context>
    <inkml:brush xml:id="br0">
      <inkml:brushProperty name="width" value="0.025" units="cm"/>
      <inkml:brushProperty name="height" value="0.025" units="cm"/>
    </inkml:brush>
  </inkml:definitions>
  <inkml:trace contextRef="#ctx0" brushRef="#br0">6 1 17040,'0'0'7944,"13"57"-5766,-13-22-1313,-5 2-449,-2 1-224,1-3-128,5-4-32,1-8-128,0-9-769,0-7-320,3-7 224,0 0-128,-3-11-1409,0-7-1378,0-3-1377,-6-4-2050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584"/>
    </inkml:context>
    <inkml:brush xml:id="br0">
      <inkml:brushProperty name="width" value="0.025" units="cm"/>
      <inkml:brushProperty name="height" value="0.025" units="cm"/>
    </inkml:brush>
  </inkml:definitions>
  <inkml:trace contextRef="#ctx0" brushRef="#br0">0 30 13004,'0'0'9326,"9"-5"-6822,1 1-2032,-1 0-1,1 0 1,0 1-1,0 1 1,0-1 0,0 2-1,1-1 1,14 1-1,16 0-279,36 1-62,-29 8-4578,-48-8 4285,-1 0 0,1 0 0,0 0 0,0 0-1,-1 0 1,1 0 0,0 0 0,0 0 0,0 0 0,-1 0 0,1 1 0,0-1 0,0 0 0,0 0 0,-1 0 0,1 0 0,0 0 0,0 0 0,0 0 0,-1 1 0,1-1 0,0 0 0,0 0 0,0 0 0,0 0 0,0 1 0,0-1 0,-1 0 0,1 0 0,0 0 0,0 1 0,0-1 0,0 0 0,0 0 0,0 1 0,0-1 0,0 0 0,0 0 0,0 0 0,0 1 0,0-1 0,0 0 0,0 0 0,0 1 0,0-1 0,0 0 0,0 0 0,0 0 0,0 1-1,1-1 1,-1 0 0,0 0 0,0 0 0,0 1 0,0-1 0,0 0 0,1 0 0,-1 0 0,0 0 0,0 1 0,0-1 0,0 0 0,1 0 0,-1 0 0,0 0 0,0 0 0,0 0 0,1 0 0,-1 0 0,-16 8-4713,-8 0-1738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956"/>
    </inkml:context>
    <inkml:brush xml:id="br0">
      <inkml:brushProperty name="width" value="0.025" units="cm"/>
      <inkml:brushProperty name="height" value="0.025" units="cm"/>
    </inkml:brush>
  </inkml:definitions>
  <inkml:trace contextRef="#ctx0" brushRef="#br0">82 0 11050,'0'0'12140,"-22"50"-10218,42-50-417,12 0-95,5 0-546,4-1-415,-5-4-321,-4 2-96,-8 3-705,-11 0-1217,-10 9-1056,-3 5-1186,-16 3-1794</inkml:trace>
  <inkml:trace contextRef="#ctx0" brushRef="#br0" timeOffset="1">1 239 9577,'0'0'18129,"74"-2"-16880,-29-11-608,5 0-481,-6 3-128,-6 3-1986,-8 5-3010,-7 2-2948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285"/>
    </inkml:context>
    <inkml:brush xml:id="br0">
      <inkml:brushProperty name="width" value="0.025" units="cm"/>
      <inkml:brushProperty name="height" value="0.025" units="cm"/>
    </inkml:brush>
  </inkml:definitions>
  <inkml:trace contextRef="#ctx0" brushRef="#br0">197 32 17809,'0'0'9502,"-9"-6"-7345,4 2-1931,3 2-169,-1 0 0,1 0 1,0 0-1,-1 0 0,0 1 0,1-1 1,-1 1-1,0-1 0,0 1 1,1 0-1,-1 0 0,0 1 0,0-1 1,0 0-1,0 1 0,0 0 0,0 0 1,0 0-1,-1 0 0,1 0 1,0 1-1,0-1 0,0 1 0,0 0 1,1-1-1,-6 4 0,3-2-54,1 1-1,-1 0 1,1 1-1,0-1 1,0 1-1,0 0 1,0 0-1,1 0 1,-1 0 0,1 0-1,0 1 1,1 0-1,-1-1 1,1 1-1,0 0 1,0 0-1,0 1 1,-1 5-1,4-10-12,-1 0 0,1 0-1,0 0 1,-1 0 0,1 0-1,0 0 1,0 0 0,-1-1-1,1 1 1,0 0 0,0 0-1,0-1 1,0 1 0,0-1-1,0 1 1,0-1 0,0 1-1,0-1 1,0 1 0,0-1-1,2 0 1,29 9-472,-29-8 364,10 1-235,-4 0-98,0 0 1,-1 0-1,0 0 0,15 8 1,-21-9 416,0 0 0,0 0 1,0 0-1,-1 0 0,1 1 1,0-1-1,-1 1 0,1-1 1,-1 1-1,0 0 0,1 0 0,-1-1 1,0 1-1,0 0 0,0 0 1,0 0-1,-1 0 0,1 0 0,0 0 1,-1 1-1,1-1 0,-1 0 1,0 0-1,0 3 0,0-1 161,0-1-1,0 0 1,0 1-1,0-1 1,-1 1 0,0-1-1,1 0 1,-1 1-1,0-1 1,-1 0-1,1 0 1,-1 0-1,1 0 1,-1 0-1,0 0 1,0 0 0,0-1-1,0 1 1,-1-1-1,1 1 1,-1-1-1,1 0 1,-1 0-1,0 0 1,0 0-1,0-1 1,0 1 0,0-1-1,-6 2 1,-6 1 266,0-1 0,0-1 0,0-1 0,0 0 1,-22-2-1,13 1-997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626"/>
    </inkml:context>
    <inkml:brush xml:id="br0">
      <inkml:brushProperty name="width" value="0.025" units="cm"/>
      <inkml:brushProperty name="height" value="0.025" units="cm"/>
    </inkml:brush>
  </inkml:definitions>
  <inkml:trace contextRef="#ctx0" brushRef="#br0">1 1 10954,'0'0'19187,"25"58"-18675,-25-27-288,0 2-96,-5-2-96,5 1 0,-1-6-576,1-4-1218,0-6-1377,5-8-128,1-8-512,0 0-2660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968"/>
    </inkml:context>
    <inkml:brush xml:id="br0">
      <inkml:brushProperty name="width" value="0.025" units="cm"/>
      <inkml:brushProperty name="height" value="0.025" units="cm"/>
    </inkml:brush>
  </inkml:definitions>
  <inkml:trace contextRef="#ctx0" brushRef="#br0">1 91 7239,'0'0'21012,"49"-46"-19539,5 38-704,9-1-449,4 1-288,-1 0-1569,9-4-5702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293"/>
    </inkml:context>
    <inkml:brush xml:id="br0">
      <inkml:brushProperty name="width" value="0.025" units="cm"/>
      <inkml:brushProperty name="height" value="0.025" units="cm"/>
    </inkml:brush>
  </inkml:definitions>
  <inkml:trace contextRef="#ctx0" brushRef="#br0">0 25 16976,'0'0'2723,"51"25"-3652,-5-46-2595,0-8-5957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8.403"/>
    </inkml:context>
    <inkml:brush xml:id="br0">
      <inkml:brushProperty name="width" value="0.025" units="cm"/>
      <inkml:brushProperty name="height" value="0.025" units="cm"/>
    </inkml:brush>
  </inkml:definitions>
  <inkml:trace contextRef="#ctx0" brushRef="#br0">3 1 17873,'0'0'6972,"0"12"-6465,7 338 1319,-2-184-1159,-6-143-383,1-17-102,-1 0 0,1 0 0,0 0 1,1 0-1,0 0 0,2 10 0,-2-16-168,-1 1 1,0-1-1,0 0 0,1 0 1,-1 0-1,0 0 0,0 0 1,1 0-1,-1 0 1,0 0-1,0 0 0,1 0 1,-1 0-1,0 0 1,1 0-1,-1 0 0,0 0 1,0 0-1,1 0 0,-1 0 1,0 0-1,1 0 1,-1 0-1,0 0 0,0 0 1,1-1-1,-1 1 0,0 0 1,0 0-1,0 0 1,1 0-1,-1-1 0,0 1 1,0 0-1,0 0 1,1-1-1,-1 1 0,0 0 1,0 0-1,0-1 0,0 1 1,0 0-1,0 0 1,0-1-1,1 1 0,-1 0 1,0 0-1,0-1 0,12-33 173,-2 0-1,-1 0 0,-1 0 1,5-63-1,-8 58-130,4-48-30,10-55-15,-19 140-15,0 1-1,0 0 0,0 0 1,0-1-1,1 1 0,-1 0 0,0 0 1,1 0-1,-1 0 0,1 0 0,-1 0 1,1-1-1,0 1 0,-1 0 0,1 0 1,0 1-1,0-1 0,0 0 1,0 0-1,0 0 0,0 0 0,0 1 1,0-1-1,0 1 0,0-1 0,2 0 1,-1 1-13,0 0 0,-1 0 1,1 1-1,0-1 1,-1 1-1,1-1 1,0 1-1,-1-1 0,1 1 1,-1 0-1,1 0 1,-1 0-1,1 0 0,-1 0 1,0 0-1,2 2 1,4 4-54,0 1 0,0 0 1,-1 0-1,0 0 1,5 11-1,-8-15 84,-1 0 0,-1 0 0,1 0 0,-1 0 0,1 0 0,-1 1 0,0-1 0,-1 0 0,1 1 0,-1-1 0,0 1 0,0-1 0,0 1 0,-1-1 0,1 0 0,-1 1 0,0-1 1,-1 0-1,1 1 0,-1-1 0,1 0 0,-1 0 0,0 0 0,-1-1 0,1 1 0,-1 0 0,-6 6 0,5-7 33,0 1 0,0-1 0,-1 0 0,1 0 0,-1 0 0,0-1 0,0 0 0,0 0 0,0 0 0,0 0 0,0-1 0,0 0 0,-1 0 0,1 0 0,-1-1 0,1 0 0,0 0 0,-1 0 0,1-1 0,-1 1 0,1-1 0,0-1 0,-6-1 0,7 1-73,0 0-1,0 0 0,0-1 0,0 1 1,0-1-1,0 0 0,1 0 0,-1-1 0,1 1 1,0-1-1,0 0 0,1 1 0,-4-7 0,4 7-232,1 1 0,0-1 0,-1 1 0,1-1 0,1 0 0,-1 1 0,0-1 0,0 0 0,1 0 0,0 0 0,0 1 0,-1-1 0,2 0 0,-1-5 0,1 7-132,1-1-1,-1 1 1,0 0-1,0 0 1,1 0-1,-1-1 0,0 1 1,1 0-1,0 1 1,-1-1-1,1 0 1,-1 0-1,1 1 1,0-1-1,-1 1 0,1-1 1,0 1-1,0 0 1,-1-1-1,1 1 1,0 0-1,0 0 0,0 1 1,-1-1-1,3 1 1,4-2-1616,22 0-4501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656"/>
    </inkml:context>
    <inkml:brush xml:id="br0">
      <inkml:brushProperty name="width" value="0.025" units="cm"/>
      <inkml:brushProperty name="height" value="0.025" units="cm"/>
    </inkml:brush>
  </inkml:definitions>
  <inkml:trace contextRef="#ctx0" brushRef="#br0">64 0 21781,'0'0'1473,"-53"36"-2594,42-33-4196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4.967"/>
    </inkml:context>
    <inkml:brush xml:id="br0">
      <inkml:brushProperty name="width" value="0.025" units="cm"/>
      <inkml:brushProperty name="height" value="0.025" units="cm"/>
    </inkml:brush>
  </inkml:definitions>
  <inkml:trace contextRef="#ctx0" brushRef="#br0">246 52 5637,'18'-15'2609,"10"-7"5879,-6 7 2978,-24 28-10759,-17 18-357,-1 0-1,-2-1 0,-1-2 1,-49 49-1,38-41-265,-6 5-85,20-22-299,1 0-1,-24 34 1,50-60-4083,4-2 2112,5-3 58,15-22-3376,3-8-1527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297"/>
    </inkml:context>
    <inkml:brush xml:id="br0">
      <inkml:brushProperty name="width" value="0.025" units="cm"/>
      <inkml:brushProperty name="height" value="0.025" units="cm"/>
    </inkml:brush>
  </inkml:definitions>
  <inkml:trace contextRef="#ctx0" brushRef="#br0">33 1 15375,'0'0'10399,"-2"9"-9113,-4 19-710,-2 0-94,2 1-1,2 1 1,0-1 0,2 54-1,3-78-451,0 0 1,1 0-1,0 0 0,0 0 0,0-1 0,1 1 0,-1-1 0,1 1 0,0-1 0,0 0 0,1 0 0,-1 0 0,6 4 0,-6-5-448,1 0 1,-1 1-1,1 0 1,-1-1-1,0 1 0,0 1 1,-1-1-1,0 0 0,1 1 1,-1-1-1,2 10 0,-4-14 168,1 1 0,-1 0 0,0-1 0,0 1 0,0 0 0,0 0 0,0-1 0,0 1 0,0 0-1,0 0 1,0-1 0,0 1 0,0 0 0,-1-1 0,1 1 0,0 0 0,0-1 0,-1 1 0,1 0 0,-1-1-1,1 1 1,0 0 0,-1-1 0,1 1 0,-1-1 0,1 1 0,-1-1 0,0 1 0,1-1 0,-1 0 0,1 1-1,-1-1 1,0 1 0,1-1 0,-1 0 0,0 0 0,1 1 0,-1-1 0,0 0 0,0 0 0,1 0 0,-1 0-1,0 0 1,0 0 0,0 0 0,-21 0-5243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656"/>
    </inkml:context>
    <inkml:brush xml:id="br0">
      <inkml:brushProperty name="width" value="0.025" units="cm"/>
      <inkml:brushProperty name="height" value="0.025" units="cm"/>
    </inkml:brush>
  </inkml:definitions>
  <inkml:trace contextRef="#ctx0" brushRef="#br0">1 79 16688,'0'0'7495,"23"-49"-5701,7 38-545,8 0-641,4 6-383,1 3-193,0 2-289,-2 0-1857,-6 0-1249,-5 0-1249,-7 0-2339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996"/>
    </inkml:context>
    <inkml:brush xml:id="br0">
      <inkml:brushProperty name="width" value="0.025" units="cm"/>
      <inkml:brushProperty name="height" value="0.025" units="cm"/>
    </inkml:brush>
  </inkml:definitions>
  <inkml:trace contextRef="#ctx0" brushRef="#br0">52 73 18353,'0'0'1068,"-5"10"-16,-2 2-505,0 1 1,1-1-1,1 1 0,0 0 1,1 0-1,1 0 1,0 1-1,0-1 1,1 1-1,0 23 0,2-35-520,0-1 0,1 1 0,-1-1 0,0 1 0,0-1 0,1 0 0,-1 1 0,1-1 0,-1 1 0,1-1-1,0 0 1,-1 1 0,1-1 0,0 0 0,0 0 0,0 0 0,0 0 0,0 0 0,0 0 0,0 0 0,1 0 0,-1 0-1,0 0 1,0 0 0,1-1 0,-1 1 0,0 0 0,1-1 0,-1 0 0,1 1 0,-1-1 0,1 0 0,-1 1 0,1-1-1,-1 0 1,1 0 0,-1 0 0,1 0 0,-1-1 0,1 1 0,-1 0 0,0-1 0,1 1 0,-1-1 0,1 1 0,-1-1-1,2-1 1,4 0 100,0-1 0,-1 0 0,1-1 0,-1 1 0,0-1 0,0 0 0,0-1 0,8-8 0,-7 5-62,0-1 0,-1 0 1,0 0-1,0-1 0,-1 0 0,0 0 1,-1 0-1,0-1 0,-1 1 1,0-1-1,-1 0 0,3-18 1,-6 36-72,0-1 0,-1 0 0,1 1 0,-1-1 0,-1 0 0,-3 9 0,-6 17 85,9-23-71,0 4 32,0-1 0,0 1 0,2 0 0,-2 16 0,3-27-39,0 0 1,0 1-1,0-1 1,0 0-1,1 0 1,-1 0-1,1 0 1,-1 0-1,1 0 0,-1 0 1,1 0-1,0 0 1,0 0-1,0 0 1,0 0-1,1 0 1,-1-1-1,0 1 1,1 0-1,-1-1 1,1 0-1,-1 1 0,1-1 1,0 0-1,0 1 1,0-1-1,-1 0 1,1 0-1,0-1 1,0 1-1,0 0 1,4 0-1,2 0-503,0 0 0,0 0-1,-1-1 1,1 0 0,9-2 0,-11 1-858,0 0 1,0-1-1,1 1 1,-2-1 0,1-1-1,10-4 1,7-6-7375</inkml:trace>
  <inkml:trace contextRef="#ctx0" brushRef="#br0" timeOffset="1">427 28 14478,'0'0'6950,"50"-28"-3747,-38 28-1505,-6 19-673,-6 11-256,0 10-321,-7 6-192,-10 1-64,2 1-95,1-8-33,6-7-32,1-10-64,4-10-1154,3-8-1440,-5-11-5574,-8-12-896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6.326"/>
    </inkml:context>
    <inkml:brush xml:id="br0">
      <inkml:brushProperty name="width" value="0.025" units="cm"/>
      <inkml:brushProperty name="height" value="0.025" units="cm"/>
    </inkml:brush>
  </inkml:definitions>
  <inkml:trace contextRef="#ctx0" brushRef="#br0">1 92 18257,'0'0'9257,"82"-26"-7175,-21 19-705,10 0-608,9 0-577,5 1-128,4 0-1249,-6-7-2082,-4-6-4164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573"/>
    </inkml:context>
    <inkml:brush xml:id="br0">
      <inkml:brushProperty name="width" value="0.025" units="cm"/>
      <inkml:brushProperty name="height" value="0.025" units="cm"/>
    </inkml:brush>
  </inkml:definitions>
  <inkml:trace contextRef="#ctx0" brushRef="#br0">11 0 22197,'0'0'3203,"-3"74"-2370,-1-35-641,0 1-160,4-3-416,0 0-737,5-8-545,9-7-128,-2-8 321,1-9 32,-8-5-1666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900"/>
    </inkml:context>
    <inkml:brush xml:id="br0">
      <inkml:brushProperty name="width" value="0.025" units="cm"/>
      <inkml:brushProperty name="height" value="0.025" units="cm"/>
    </inkml:brush>
  </inkml:definitions>
  <inkml:trace contextRef="#ctx0" brushRef="#br0">1 25 18001,'0'0'3459,"85"0"-672,-32 0-1121,4 0-866,4-1-511,1-3-257,-9-1-1890,-9-1-2947,-16-3-5316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272"/>
    </inkml:context>
    <inkml:brush xml:id="br0">
      <inkml:brushProperty name="width" value="0.025" units="cm"/>
      <inkml:brushProperty name="height" value="0.025" units="cm"/>
    </inkml:brush>
  </inkml:definitions>
  <inkml:trace contextRef="#ctx0" brushRef="#br0">279 100 11499,'0'0'8488,"-20"75"-6887,10-41-383,4 1-930,2 4-192,3-3-192,1 0-1922,0-5-1762,-2-6-3170</inkml:trace>
  <inkml:trace contextRef="#ctx0" brushRef="#br0" timeOffset="1">1 169 15951,'1'-11'1319,"-1"5"-1024,1 1 1,0-1 0,0 0-1,1 1 1,-1-1 0,1 1 0,0 0-1,1-1 1,-1 1 0,1 0-1,0 0 1,0 1 0,1-1-1,-1 1 1,1-1 0,0 1 0,1 0-1,-1 0 1,0 1 0,1 0-1,0-1 1,7-2 0,7-3-2,1 2 1,0 0-1,0 1 1,1 0-1,0 2 1,0 1-1,0 0 1,0 2-1,1 0 1,-1 2-1,28 3 1,-42-3-287,0 0-1,0 1 1,0 0 0,0 0 0,-1 0 0,1 1 0,-1 0 0,0 0-1,7 5 1,-11-7-9,-1 0-1,1 0 0,-1 0 1,1 1-1,-1-1 1,1 0-1,-1 1 0,0-1 1,0 1-1,0-1 1,0 1-1,0 0 0,0 0 1,0-1-1,0 1 1,-1 0-1,1 0 0,-1 0 1,1 0-1,-1 0 1,0-1-1,1 1 0,-1 0 1,0 0-1,-1 0 1,1 0-1,0 0 0,0 0 1,-1 0-1,1 0 1,-1 0-1,0-1 0,1 1 1,-1 0-1,0 0 1,0-1-1,0 1 0,-2 2 1,-3 3 165,0-1 0,-1 1 0,0-1 0,0-1 0,0 1 0,-1-1 0,0 0 0,0-1 0,0 0 0,-13 5 0,-2-1 501,0 0 1,-43 8 0,59-15-661,3 0-95,1 0-1,-1 0 1,1-1 0,-1 1 0,0-1-1,1 0 1,-1 0 0,0 0 0,1 0-1,-7-2 1,25-1-10549,-2 3 3464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615"/>
    </inkml:context>
    <inkml:brush xml:id="br0">
      <inkml:brushProperty name="width" value="0.025" units="cm"/>
      <inkml:brushProperty name="height" value="0.025" units="cm"/>
    </inkml:brush>
  </inkml:definitions>
  <inkml:trace contextRef="#ctx0" brushRef="#br0">215 111 23030,'0'0'6438,"3"58"-6182,-3-26-160,0 4-64,0 0-288,0-3-513,0-2-672,0-6-1186,-1-6-319,-2-7 31,-4-9-1185,-3-3-5797</inkml:trace>
  <inkml:trace contextRef="#ctx0" brushRef="#br0" timeOffset="1">0 71 16496,'0'0'11242,"42"-54"-9384,14 44-1089,14 6-193,10 3-448,9 1-192,-3 0-2882,-4 0-4582,-8-1-3970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046"/>
    </inkml:context>
    <inkml:brush xml:id="br0">
      <inkml:brushProperty name="width" value="0.025" units="cm"/>
      <inkml:brushProperty name="height" value="0.025" units="cm"/>
    </inkml:brush>
  </inkml:definitions>
  <inkml:trace contextRef="#ctx0" brushRef="#br0">66 34 19603,'0'0'9470,"-7"14"-9225,-4 8-160,2 0 0,0 1 0,2 0-1,0 0 1,2 1 0,1 0 0,-2 26-1,10-46 663,5-10-31,6-12 192,-8 0-864,-1 0 1,0 0-1,-2-1 1,0 1-1,0-1 1,-2 0-1,0 0 1,-2-25-1,-1 61-44,1-11 0,-1 1 0,1-1 0,1 1 0,-1-1 0,1 1 0,2 9 0,-2-15 0,-1 0 0,1 1 0,0-1 0,0 0 0,-1 0 0,1 1 0,0-1 0,0 0 0,0 0 0,0 0 0,0 0 0,0 0 0,1 0 0,-1-1 0,0 1 0,0 0 0,1-1 0,-1 1 0,0-1 0,1 1 0,-1-1 0,0 1 0,1-1 0,-1 0 0,1 0 0,-1 0 0,1 0 0,-1 0 0,1 0 0,-1 0 0,0 0 0,1 0 0,-1-1 0,1 1 0,1-1 0,1-1 1,1 1-1,0-1 1,-1 0-1,1 0 1,-1 0-1,0-1 1,1 1-1,-1-1 1,0 0-1,-1 0 1,6-5-1,35-48-2,-5 8-34,-40 86-711,-11 68 805,12-105-53,0 0-1,0-1 1,0 1-1,0 0 1,0 0-1,0-1 1,0 1-1,0 0 1,0 0-1,1-1 1,-1 1-1,0 0 1,0-1-1,1 1 1,-1 0-1,0-1 1,1 1-1,-1 0 1,1-1-1,-1 1 1,1-1-1,-1 1 1,1-1-1,-1 1 1,1-1-1,0 1 1,-1-1-1,1 0 1,0 1-1,23-4 242,21-24 94,-6-13-340,-33 33 0,0 0 0,0 0 0,1 0 0,-1 1 0,1 0 0,1 0 0,-1 1 0,1 0 0,0 0 0,0 1 0,10-4 0,-17 8 0,0 0 0,-1 0 0,1 0 0,0 0 0,0 1 0,0-1 0,0 0 0,0 1 0,0-1 0,0 0 0,-1 1 0,1-1 0,0 1 0,0-1 0,-1 1 0,1 0 0,0-1 0,-1 1 0,1 0 0,0 0 0,-1-1 0,1 1 0,-1 0 0,1 0 0,-1 0 0,0-1 0,1 1 0,-1 0 0,0 0 0,1 0 0,-1 0 0,0 0 0,0 0 0,0 0 0,0 1 0,4 42 0,-4-35 0,0 0 0,6 35 0,-6-44 0,0 1 0,0-1 0,0 1 0,0-1 0,1 1 0,-1-1 0,0 1 0,1-1 0,-1 1 0,0-1 0,1 1 0,-1-1 0,0 0 0,1 1 0,-1-1 0,1 0 0,-1 1 0,1-1 0,-1 0 0,1 0 0,-1 1 0,1-1 0,-1 0 0,1 0 0,0 0 0,0 0 0,0 0 0,0 0 0,1-1 0,-1 1 0,0-1 0,0 1 0,0-1 0,0 1 0,0-1 0,0 0 0,0 1 0,0-1 0,0 0 0,0 0 0,0 0 0,1-1 0,26-29-3232,-24 26 1851,0-1 0,-1 1 0,1 0-1,-1-1 1,0 0 0,-1 0 0,1 1-1,1-8 1,-1-4-13897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570"/>
    </inkml:context>
    <inkml:brush xml:id="br0">
      <inkml:brushProperty name="width" value="0.025" units="cm"/>
      <inkml:brushProperty name="height" value="0.025" units="cm"/>
    </inkml:brush>
  </inkml:definitions>
  <inkml:trace contextRef="#ctx0" brushRef="#br0">1 1 18578,'0'0'-225,"54"15"-5284,-32-15-513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895"/>
    </inkml:context>
    <inkml:brush xml:id="br0">
      <inkml:brushProperty name="width" value="0.025" units="cm"/>
      <inkml:brushProperty name="height" value="0.025" units="cm"/>
    </inkml:brush>
  </inkml:definitions>
  <inkml:trace contextRef="#ctx0" brushRef="#br0">1 0 21300,'0'0'256,"60"50"-10249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0.643"/>
    </inkml:context>
    <inkml:brush xml:id="br0">
      <inkml:brushProperty name="width" value="0.025" units="cm"/>
      <inkml:brushProperty name="height" value="0.025" units="cm"/>
    </inkml:brush>
  </inkml:definitions>
  <inkml:trace contextRef="#ctx0" brushRef="#br0">312 90 8488,'0'0'7500,"-3"-11"-4980,1 6-2487,2 1 228,-1 0 1,0 1 0,0-1 0,0 1-1,0-1 1,-1 1 0,1 0 0,-1-1 0,0 1-1,0 0 1,0 0 0,0 0 0,-1 0-1,1 1 1,-1-1 0,0 1 0,1-1-1,-1 1 1,0 0 0,-1 0 0,1 0 0,0 1-1,0-1 1,-1 1 0,-6-2 0,4 2-117,-1 1 0,1-1 0,-1 1 0,1 1 1,-1-1-1,1 1 0,-1 0 0,1 1 0,-1 0 1,1 0-1,0 0 0,0 1 0,0-1 0,-9 7 0,5-2-36,1 0-1,1 0 0,-1 1 0,1 0 0,0 1 0,1 0 0,0 0 0,-6 11 0,4-6 1,1 0-1,1 1 1,0 1-1,1-1 1,1 1-1,0 0 1,1 0-1,1 0 0,1 1 1,0-1-1,1 32 1,1-45-103,1 0 1,-1 1 0,1-1-1,0 0 1,0 0-1,0 0 1,0 0 0,0 0-1,1 0 1,-1 0 0,1 0-1,0-1 1,0 1-1,0-1 1,0 1 0,1-1-1,-1 0 1,0 0-1,1 0 1,0 0 0,-1 0-1,1 0 1,0-1-1,0 1 1,0-1 0,0 0-1,0 0 1,0 0-1,1 0 1,-1-1 0,0 1-1,0-1 1,1 0-1,5 0 1,0 0 37,1-1-1,-1 0 0,1 0 1,-1-1-1,0 0 1,0-1-1,0 0 1,0-1-1,0 1 1,-1-2-1,10-5 1,-7 3 159,-1-1 1,0 0-1,0-1 1,16-20-1,-24 27-151,0-1-1,1 0 0,-1 0 0,0 0 0,0 0 0,-1 0 0,1-1 1,-1 1-1,1-1 0,-1 1 0,0-1 0,0 1 0,-1-1 0,1 0 1,-1 1-1,0-1 0,0 0 0,0 1 0,0-1 0,-1 0 0,1 1 1,-3-7-1,2 8-51,1 1 1,-1-1 0,0 0 0,0 1-1,0-1 1,-1 1 0,1 0 0,0-1-1,0 1 1,-1 0 0,1 0 0,-1 0-1,1 0 1,-1 0 0,1 0 0,-1 0-1,0 0 1,0 1 0,1-1-1,-1 0 1,0 1 0,0 0 0,1-1-1,-1 1 1,0 0 0,0 0 0,0 0-1,0 0 1,1 0 0,-1 1 0,0-1-1,0 1 1,0-1 0,1 1 0,-3 0-1,-1 1 0,1 0 0,0-1-1,0 1 1,0 1-1,0-1 1,1 0 0,-1 1-1,1 0 1,-1 0 0,1 0-1,0 0 1,0 1-1,-3 4 1,-9 33 0,14-40 0,0 0 0,1 1 0,-1-1 0,1 0 0,0 1 0,-1-1 0,1 0 0,0 1 0,0-1 0,0 1 0,0-1 0,0 0 0,0 1 0,1-1 0,-1 1 0,0-1 0,1 0 0,-1 1 0,1-1 0,-1 0 0,1 0 0,-1 1 0,1-1 0,0 0 0,0 0 0,0 0 0,1 2 0,4-2 0,-1 1 0,0-1 0,1 0 0,-1-1 0,0 0 0,1 1 0,-1-2 0,1 1 0,-1-1 0,0 0 0,1 0 0,-1 0 0,0 0 0,10-5 0,10-5 0,38-22 0,-48 25 0,7-5 0,-15 8 0,0 1 0,1 0 0,0 0 0,-1 0 0,13-2 0,-20 6 0,1 0 0,-1 0 0,1 0 0,-1 0 0,0 0 0,1 0 0,-1 0 0,1 1 0,-1-1 0,0 0 0,1 0 0,-1 0 0,0 1 0,1-1 0,-1 0 0,0 1 0,0-1 0,1 0 0,-1 1 0,0-1 0,0 0 0,1 1 0,-1-1 0,0 0 0,0 1 0,0-1 0,0 1 0,0-1 0,0 0 0,1 1 0,-1-1 0,0 1 0,0-1 0,0 0 0,0 1 0,0-1 0,-1 1 0,1-1 0,0 1 0,0 0 0,-2 19 0,-2-7-240,1 0 1,-2 0-1,-8 19 1,-11 31-2310,24-63 2382,0 0 1,1 0 0,-1 0-1,0-1 1,0 1 0,0 0 0,0 0-1,1 0 1,-1 0 0,0 0-1,0 0 1,0 0 0,0 0-1,1 0 1,-1 0 0,0 0 0,0 0-1,0 0 1,0 0 0,1 0-1,-1 0 1,0 0 0,0 0-1,0 0 1,0 0 0,1 0-1,-1 1 1,0-1 0,0 0 0,0 0-1,0 0 1,0 0 0,1 0-1,-1 0 1,0 0 0,0 1-1,0-1 1,0 0 0,0 0 0,0 0-1,0 0 1,0 0 0,1 1-1,-1-1 1,0 0 0,0 0-1,0 0 1,0 0 0,0 1-1,0-1 1,0 0 0,0 0 0,0 0-1,0 1 1,0-1 0,0 0-1,0 0 1,-1 0 0,14-11-6886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003"/>
    </inkml:context>
    <inkml:brush xml:id="br0">
      <inkml:brushProperty name="width" value="0.025" units="cm"/>
      <inkml:brushProperty name="height" value="0.025" units="cm"/>
    </inkml:brush>
  </inkml:definitions>
  <inkml:trace contextRef="#ctx0" brushRef="#br0">57 0 9321,'0'0'13677,"-18"64"-10795,5-26 97,1 3-1665,2-1-930,7-3-352,3-7-416,5-8-1827,10-7-1152,0-7-128,-3-8-897,-4 0-2563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332"/>
    </inkml:context>
    <inkml:brush xml:id="br0">
      <inkml:brushProperty name="width" value="0.025" units="cm"/>
      <inkml:brushProperty name="height" value="0.025" units="cm"/>
    </inkml:brush>
  </inkml:definitions>
  <inkml:trace contextRef="#ctx0" brushRef="#br0">1 164 15503,'0'0'5477,"0"-10"-2669,1 5-2615,-1 1 0,0 0-1,1 0 1,0 0 0,0 0 0,1 0 0,-1 0 0,1 0 0,0 0-1,-1 0 1,2 0 0,2-3 0,-1 1 62,2 1-1,-1 0 1,1 0 0,0 0-1,0 1 1,0 0 0,0 0-1,8-4 1,2 0 7,0 0 0,1 1 0,0 1 0,0 1 0,0 0 0,1 1 1,-1 1-1,1 0 0,0 1 0,26 2 0,-42 0-256,-1 0 0,1 0 0,0 1 1,0-1-1,-1 1 0,1-1 0,-1 1 0,1 0 1,0-1-1,-1 1 0,0 0 0,1 0 0,-1 0 1,1 0-1,-1 1 0,0-1 0,0 0 0,0 1 0,0-1 1,0 0-1,0 1 0,0-1 0,0 1 0,0-1 1,-1 1-1,1 0 0,-1-1 0,1 1 0,-1 0 1,1-1-1,-1 1 0,0 0 0,0 0 0,0-1 1,0 1-1,0 0 0,-1 0 0,1-1 0,0 1 1,-1 0-1,0 2 0,-1 4 100,-1-1-1,1 1 1,-1-1 0,0 0 0,0 0-1,-1 0 1,0 0 0,-6 7 0,-48 37 0,45-41-111,1 0 0,0 1-1,-11 12 1,23-22 5,0-1 0,-1 1 0,1-1 0,0 1 0,0-1 0,-1 1 0,1-1 0,0 1 0,0-1 0,0 1 0,0-1 0,0 1 0,0 0 0,0-1 0,0 1 0,0-1 0,0 1 0,0-1 0,0 1 0,0-1 0,1 1 0,-1-1 0,0 1 0,0-1 0,1 1 0,-1-1 0,0 1 0,0-1 0,1 1 0,-1-1 0,1 1 0,-1-1 0,0 0 0,1 1 0,-1-1 0,1 0 0,-1 1 0,1-1 0,-1 0 0,1 0 0,-1 1 0,2-1 0,27 12 0,-22-9 0,71 34-2246,-1 4-3435,-53-27-2311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970"/>
    </inkml:context>
    <inkml:brush xml:id="br0">
      <inkml:brushProperty name="width" value="0.025" units="cm"/>
      <inkml:brushProperty name="height" value="0.025" units="cm"/>
    </inkml:brush>
  </inkml:definitions>
  <inkml:trace contextRef="#ctx0" brushRef="#br0">0 0 15086,'0'0'13837,"26"55"-12940,-26-23-544,3-1-257,1 2-96,-2-4-545,-1-2-1217,-1-6-1441,0-3-224,0-9 64,-7-5-1570,-7-4-2466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298"/>
    </inkml:context>
    <inkml:brush xml:id="br0">
      <inkml:brushProperty name="width" value="0.025" units="cm"/>
      <inkml:brushProperty name="height" value="0.025" units="cm"/>
    </inkml:brush>
  </inkml:definitions>
  <inkml:trace contextRef="#ctx0" brushRef="#br0">42 79 10025,'0'0'9546,"-41"-50"-7272,41 47-545,0 3-640,10 0-288,11 0-96,7 0-321,6-2-320,5 0-160,3-2-2178,-6-4-3299,-4-2-8136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687"/>
    </inkml:context>
    <inkml:brush xml:id="br0">
      <inkml:brushProperty name="width" value="0.025" units="cm"/>
      <inkml:brushProperty name="height" value="0.025" units="cm"/>
    </inkml:brush>
  </inkml:definitions>
  <inkml:trace contextRef="#ctx0" brushRef="#br0">1 0 11339,'0'0'14590,"0"9"-14185,0 197 236,-1-206-601,1 1 0,0-1 0,0 1 0,0-1 0,0 0 0,0 1 0,0-1 0,0 1 0,0-1 0,0 0 0,0 1-1,0-1 1,0 0 0,1 1 0,-1-1 0,0 1 0,0-1 0,0 0 0,0 1 0,1-1 0,-1 0 0,0 1 0,0-1 0,1 0 0,-1 0 0,0 1 0,0-1 0,1 0 0,-1 0 0,0 1 0,1-1 0,-1 0 0,0 0 0,1 0 0,-1 0 0,0 1 0,1-1 0,-1 0 0,1 0 0,0 0 0,17-9 1068,15-23-129,-11 3-1055,-2-1 0,0-1 0,23-53 0,-54 98-17247,-3 4 4697</inkml:trace>
  <inkml:trace contextRef="#ctx0" brushRef="#br0" timeOffset="1">54 215 13325,'0'0'15022,"49"29"-14638,-24-29-416,-6 0-1954,-3 0-2402,-7 2-3075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030"/>
    </inkml:context>
    <inkml:brush xml:id="br0">
      <inkml:brushProperty name="width" value="0.025" units="cm"/>
      <inkml:brushProperty name="height" value="0.025" units="cm"/>
    </inkml:brush>
  </inkml:definitions>
  <inkml:trace contextRef="#ctx0" brushRef="#br0">11 0 15118,'0'0'11691,"4"50"-11627,-7-23-64,-1 0 0,1 0-160,0-1-608,1 0-386,2-7-575,0-5-1218,3-4-2979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360"/>
    </inkml:context>
    <inkml:brush xml:id="br0">
      <inkml:brushProperty name="width" value="0.025" units="cm"/>
      <inkml:brushProperty name="height" value="0.025" units="cm"/>
    </inkml:brush>
  </inkml:definitions>
  <inkml:trace contextRef="#ctx0" brushRef="#br0">19 130 18514,'0'0'2466,"-4"-11"11,-10-37-86,14 46-2305,0 1-1,0-1 1,0 0-1,0 1 0,0-1 1,1 0-1,-1 1 0,1-1 1,-1 1-1,1-1 1,0 1-1,-1-1 0,1 1 1,0-1-1,0 1 0,0 0 1,0-1-1,0 1 0,0 0 1,1 0-1,-1 0 1,0 0-1,1 0 0,-1 0 1,1 0-1,-1 0 0,3 0 1,42-14 361,-40 13-338,15-3-4,1 1 0,0 1 0,0 1-1,0 1 1,0 0 0,0 2 0,37 6-1,-57-7-91,0 1 0,0-1 0,0 1 0,1 0 0,-1-1-1,0 1 1,-1 0 0,1 0 0,0 1 0,0-1 0,0 0-1,-1 0 1,1 1 0,0-1 0,-1 1 0,1 0 0,-1-1-1,0 1 1,0 0 0,0 0 0,0 0 0,0 0 0,0 0-1,0 0 1,0 0 0,-1 0 0,1 0 0,-1 0 0,0 0-1,1 1 1,-1 3 0,-1-2 112,1 0-1,-1 0 0,0 0 1,0-1-1,0 1 0,-1 0 1,1 0-1,-1-1 0,0 1 1,0-1-1,0 1 1,0-1-1,-1 0 0,0 0 1,1 0-1,-4 3 0,-11 7 13,-1-1 0,0 0 0,-20 9 0,-24 15-76,62-36-61,0 0 0,0 0 0,-1 0 0,1 0 0,0 0 0,0 0 0,0 0 0,-1 1 0,1-1 0,0 0 0,0 0 0,0 0 0,0 0 0,0 0 0,0 0 0,-1 1 0,1-1 0,0 0 0,0 0 0,0 0 0,0 0 0,0 1 0,0-1 0,0 0 0,0 0 0,0 0 0,0 1 0,0-1 0,0 0 0,0 0 0,0 0 0,0 0 0,0 1 0,0-1 0,0 0 0,0 0 0,0 0 0,0 1 0,0-1 0,0 0 0,0 0 0,0 0 0,0 0 0,0 1 0,1-1 0,-1 0 0,12 6 0,28 1 0,-29-5 0,50 14-2829,21 3-4928,-55-17 182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403"/>
    </inkml:context>
    <inkml:brush xml:id="br0">
      <inkml:brushProperty name="width" value="0.025" units="cm"/>
      <inkml:brushProperty name="height" value="0.025" units="cm"/>
    </inkml:brush>
  </inkml:definitions>
  <inkml:trace contextRef="#ctx0" brushRef="#br0">0 8 19571,'0'0'7399,"67"-7"-10923,-46 11-1921,-1 0-3299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704"/>
    </inkml:context>
    <inkml:brush xml:id="br0">
      <inkml:brushProperty name="width" value="0.025" units="cm"/>
      <inkml:brushProperty name="height" value="0.025" units="cm"/>
    </inkml:brush>
  </inkml:definitions>
  <inkml:trace contextRef="#ctx0" brushRef="#br0">148 62 19410,'0'0'6075,"-11"-3"-3902,8 2-2062,0-1-58,0 1 0,0 0 1,0 0-1,0 0 1,0 0-1,0 1 1,0-1-1,0 1 0,0 0 1,0 0-1,0 0 1,0 0-1,0 1 1,0-1-1,0 1 1,0-1-1,0 1 0,0 0 1,0 1-1,0-1 1,0 0-1,1 1 1,-1-1-1,0 1 1,1 0-1,0 0 0,-1 0 1,1 0-1,0 0 1,-3 4-1,0 0-50,0 1 0,1-1-1,0 1 1,0 0 0,0 0-1,1 0 1,0 0 0,0 0-1,1 1 1,0-1 0,1 1-1,-1 0 1,1-1 0,1 1-1,-1 0 1,1 0 0,2 11-1,-1-16 17,0-1-1,1 0 1,-1 0-1,0 0 0,1 0 1,0 0-1,-1 0 1,1 0-1,0 0 1,0-1-1,0 1 1,0-1-1,0 1 0,0-1 1,1 0-1,-1 0 1,0 0-1,1 0 1,-1 0-1,1 0 1,-1-1-1,1 1 0,-1-1 1,1 0-1,-1 0 1,1 0-1,-1 0 1,1 0-1,-1 0 1,1-1-1,2 0 1,2 0 187,0 0 0,-1 0 1,1-1-1,-1 0 1,0 0-1,1 0 1,-1-1-1,0 0 1,0 0-1,10-8 1,-10 4-171,0 0 0,0-1 0,-1 0 0,0 0 0,0 0 0,-1 0 0,0-1 0,0 0 0,-1 1 0,3-17 0,-5 22-35,0 0 0,0-1 1,0 1-1,-1-1 0,1 1 0,-1-1 0,0 0 1,0 1-1,0-1 0,-1 1 0,1-1 0,-1 1 1,0-1-1,0 1 0,0-1 0,0 1 0,-1 0 1,1-1-1,-1 1 0,0 0 0,0 0 0,0 0 1,0 1-1,-1-1 0,1 0 0,-1 1 0,0 0 1,1-1-1,-7-2 0,1 1-630,1 1 0,-1 1 0,0 0 0,0 0 0,-15-2 0,-10 2-7736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09.646"/>
    </inkml:context>
    <inkml:brush xml:id="br0">
      <inkml:brushProperty name="width" value="0.025" units="cm"/>
      <inkml:brushProperty name="height" value="0.025" units="cm"/>
    </inkml:brush>
  </inkml:definitions>
  <inkml:trace contextRef="#ctx0" brushRef="#br0">379 9 8392,'0'0'11579,"-10"-2"-7292,9 2-4245,-9-2 427,0 0 0,0 1 0,0 0 0,0 1 0,0 0 0,0 0 0,0 1-1,0 1 1,0-1 0,0 2 0,-16 5 0,14-2-438,-40 24 36,49-28-66,-1 1 1,1-1 0,0 0-1,0 1 1,0 0-1,0-1 1,1 1 0,-1 0-1,1 1 1,0-1 0,-3 5-1,39-5-11,-29-2 12,1-1 0,-1 1 0,0 0 0,1 0 0,-1 0 0,0 1 0,0-1 0,0 1 0,0 1 0,0-1 0,0 1 0,-1 0 0,1 0 0,-1 0 0,0 0 0,0 1 0,0 0 0,0 0 0,5 7 0,-6-6 2,-1 0 0,1 1-1,-1-1 1,0 1 0,0 0-1,0 0 1,-1 0 0,0 0-1,0 0 1,-1 0 0,1 0-1,-1 0 1,-1 0 0,1 0-1,-1 0 1,0 0 0,-3 10 0,2-11 56,-1 1 0,1 0 1,-1-1-1,0 1 1,-1-1-1,1 0 0,-1 0 1,0 0-1,0-1 1,0 1-1,-1-1 1,0 0-1,0 0 0,0-1 1,0 0-1,0 1 1,-1-2-1,1 1 0,-1-1 1,0 1-1,-6 0 1,1 0 57,0 0 0,-1 0 0,1-2-1,-1 1 1,0-1 0,1-1 0,-1 0 0,0-1 0,1 0 0,-17-4 0,26 4-180,0 1 0,0-1-1,0 1 1,0-1 0,0 0 0,1 1-1,-1-1 1,0 0 0,0 0 0,1-1 0,-1 1-1,0 0 1,1 0 0,0-1 0,-1 1-1,1-1 1,-2-2 0,2 3-81,1 0 1,0-1-1,-1 1 1,1 0-1,0-1 0,0 1 1,-1-1-1,1 1 1,0 0-1,1-1 1,-1 1-1,0 0 0,0-1 1,0 1-1,1-1 1,-1 1-1,1 0 0,-1 0 1,2-2-1,1-3-642,1 1 1,-1 0-1,1 0 0,0 0 1,1 1-1,-1-1 0,1 1 0,0 0 1,7-4-1,21-13-8248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003"/>
    </inkml:context>
    <inkml:brush xml:id="br0">
      <inkml:brushProperty name="width" value="0.025" units="cm"/>
      <inkml:brushProperty name="height" value="0.025" units="cm"/>
    </inkml:brush>
  </inkml:definitions>
  <inkml:trace contextRef="#ctx0" brushRef="#br0">58 0 21524,'0'0'8446,"-2"11"-6562,-19 76-1189,12-56-640,1 1-1,1 1 1,-3 53-1,10-85-54,0 0 0,0 1 0,0-1 0,0 0 0,0 1 0,1-1 0,-1 0 0,0 1 0,1-1 0,-1 0 0,1 1 0,-1-1 0,1 0 0,0 0 0,0 0 0,-1 1 0,1-1 0,0 0 0,0 0 0,0 0 0,0 0 0,0-1 0,0 1 0,2 1 0,0-1 0,-1 0 0,1 0 0,0 0 0,0-1 0,0 1 0,0-1 0,0 1 0,0-1 0,0 0 0,6-1 0,7-1 0,0-2 0,0 0 0,20-8 0,-28 10 0,38-10-1586,-33 9-44,0-1 1,1 0 0,14-7-1,-17 4-6057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361"/>
    </inkml:context>
    <inkml:brush xml:id="br0">
      <inkml:brushProperty name="width" value="0.025" units="cm"/>
      <inkml:brushProperty name="height" value="0.025" units="cm"/>
    </inkml:brush>
  </inkml:definitions>
  <inkml:trace contextRef="#ctx0" brushRef="#br0">155 0 18449,'0'0'11836,"-11"4"-11473,2 1-316,0-1 0,1 1 0,0 0 0,0 1 0,0 0 0,1 0 0,0 0-1,0 1 1,1 0 0,0 1 0,0-1 0,0 1 0,1 1 0,-5 9 0,5-9 39,0 0 0,1 1 0,0 0 0,1 0 0,0 0 0,0 0 0,1 0 0,0 1 0,0 17 0,2-27-81,0 0 0,0 0-1,0 0 1,0 0 0,0 0 0,0 1 0,0-1 0,1 0 0,-1 0-1,0 0 1,1 0 0,-1 0 0,1 0 0,-1 0 0,1 0-1,-1 0 1,1 0 0,0 0 0,0 0 0,-1 0 0,1-1 0,0 1-1,0 0 1,0 0 0,0-1 0,0 1 0,0 0 0,1 0 0,1-1 10,0 1 0,-1-1 1,1 0-1,0 1 1,0-1-1,-1 0 0,1-1 1,0 1-1,0-1 1,-1 1-1,6-2 0,2-2 24,-1 0-1,1 0 0,-1 0 0,1-2 1,13-9-1,-14 7-38,0 0 0,0-1 0,-1 0 0,0 0 0,7-11 0,-12 16 0,-1 0 0,1-1 0,-1 1 0,0-1 0,0 1 0,0-1 0,-1 0 0,0 0 0,0 0 0,0 0 0,0 0 0,-1 0 0,0 0 0,0 0 0,-1-6 0,1 9-69,-1 0 0,1 1-1,-1-1 1,1 1 0,-1-1 0,0 0 0,0 1 0,0 0-1,0-1 1,0 1 0,0-1 0,-1 1 0,1 0-1,0 0 1,-1 0 0,1 0 0,0 0 0,-1 0-1,1 0 1,-1 0 0,0 1 0,1-1 0,-1 1 0,-3-2-1,1 1-506,0 1-1,0-1 1,-1 1-1,1 0 1,0 0-1,0 0 1,-1 0-1,1 1 0,-6 1 1,-5 6-9097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574"/>
    </inkml:context>
    <inkml:brush xml:id="br0">
      <inkml:brushProperty name="width" value="0.025" units="cm"/>
      <inkml:brushProperty name="height" value="0.025" units="cm"/>
    </inkml:brush>
  </inkml:definitions>
  <inkml:trace contextRef="#ctx0" brushRef="#br0">0 0 3427,'0'0'26425,"0"69"-26329,0-38-32,0 0-32,3 1-64,3-6-224,-3-2-288,0-7-1,0-5-544,-3-7-1473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916"/>
    </inkml:context>
    <inkml:brush xml:id="br0">
      <inkml:brushProperty name="width" value="0.025" units="cm"/>
      <inkml:brushProperty name="height" value="0.025" units="cm"/>
    </inkml:brush>
  </inkml:definitions>
  <inkml:trace contextRef="#ctx0" brushRef="#br0">1 80 13965,'0'0'13453,"73"-14"-13005,-40 5-352,4-3-672,-4-2-2435,-2 0-2466,-7-3-4645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261"/>
    </inkml:context>
    <inkml:brush xml:id="br0">
      <inkml:brushProperty name="width" value="0.025" units="cm"/>
      <inkml:brushProperty name="height" value="0.025" units="cm"/>
    </inkml:brush>
  </inkml:definitions>
  <inkml:trace contextRef="#ctx0" brushRef="#br0">54 0 7559,'0'0'17563,"0"10"-15966,-4 12-1133,-1 0 1,-11 33 0,6-23-276,-8 44 0,18-74-126,0-1 0,0 1 0,0 0-1,0-1 1,0 1 0,0-1 0,0 1 0,1-1 0,-1 1 0,0-1 0,1 1-1,0-1 1,-1 1 0,1-1 0,0 1 0,0-1 0,-1 0 0,1 0 0,0 1-1,1-1 1,-1 0 0,2 2 0,0-1 60,1 1 0,0-1 0,0 1 0,1-1 0,-1-1 0,0 1 0,9 2 0,37 4-1607,-9-6-4475,-24-3 226,-4-5-3620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602"/>
    </inkml:context>
    <inkml:brush xml:id="br0">
      <inkml:brushProperty name="width" value="0.025" units="cm"/>
      <inkml:brushProperty name="height" value="0.025" units="cm"/>
    </inkml:brush>
  </inkml:definitions>
  <inkml:trace contextRef="#ctx0" brushRef="#br0">51 127 8008,'0'0'17702,"9"-5"-15813,4-3-1495,49-31 44,-58 36-426,0 1-1,0-1 1,-1 0-1,1-1 1,-1 1-1,0 0 1,0-1-1,0 0 1,-1 0-1,1 0 1,-1 0-1,0 0 1,2-6-1,-4 9 30,1 1 0,-1-1 0,0 0 0,0 1 0,0-1 0,0 0 0,0 1 0,0-1 0,0 1-1,0-1 1,0 0 0,0 1 0,0-1 0,0 1 0,-1-1 0,1 0 0,0 1 0,0-1 0,-1 1 0,1-1-1,0 1 1,-1-1 0,1 1 0,-1-1 0,1 1 0,0-1 0,-1 1 0,1-1 0,-1 1 0,1 0 0,-1-1 0,1 1-1,-1 0 1,0-1 0,1 1 0,-2 0 0,-29 0 741,22 2-706,1 0 1,-1 1-1,1 0 1,0 0-1,-10 7 1,12-6-74,0 0 1,0 1-1,0 0 1,1 1-1,0-1 1,0 1-1,0 0 1,1 0-1,0 1 1,0-1-1,1 1 1,-1 0-1,2 0 1,-1 0-1,1 0 1,0 0-1,0 1 1,1-1-1,0 1 1,0-1-1,1 1 1,0 9-1,1-15-7,0 0 0,0 0 0,0 0 0,0 0 0,0-1 0,0 1 0,0 0 0,1-1 0,-1 1 0,1-1 0,-1 1 0,1-1 0,-1 0 0,1 1 1,0-1-1,0 0 0,0 0 0,0 0 0,-1-1 0,1 1 0,0 0 0,1-1 0,-1 1 0,0-1 0,0 1 0,0-1 0,0 0 0,4 0 0,4 0-352,-1 0-1,0 0 1,0-1 0,1 0 0,11-4-1,-14 3-796,0 0-1,-1-1 0,0 0 0,1-1 0,-1 1 1,-1-1-1,9-7 0,8-9-7291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947"/>
    </inkml:context>
    <inkml:brush xml:id="br0">
      <inkml:brushProperty name="width" value="0.025" units="cm"/>
      <inkml:brushProperty name="height" value="0.025" units="cm"/>
    </inkml:brush>
  </inkml:definitions>
  <inkml:trace contextRef="#ctx0" brushRef="#br0">46 113 8520,'0'0'14857,"-6"10"-12588,-24 62 606,28-67-3086,0 1 1,0 0-1,1 0 0,0 0 0,0 0 1,0 0-1,1 0 0,0 0 1,0 0-1,1 0 0,0 0 0,0 0 1,2 7-1,-3-12 135,1 0 0,-1 0 0,0 0 0,1-1 1,-1 1-1,1 0 0,-1-1 0,1 1 0,0 0 0,-1-1 0,1 1 1,0-1-1,-1 1 0,1-1 0,0 1 0,0-1 0,-1 1 0,1-1 1,0 0-1,0 1 0,0-1 0,-1 0 0,1 0 0,0 0 0,0 1 1,0-1-1,0 0 0,0 0 0,0 0 0,-1-1 0,1 1 0,0 0 1,0 0-1,0 0 0,0-1 0,-1 1 0,1 0 0,0-1 0,0 1 1,0-1-1,-1 1 0,1-1 0,1 0 0,28-28-900,-28 27 1021,21-32-2614,12-24-6811,-10-3 5135,-19 20 10807,-7 39-4843,-5-8-6454,6 4 6464,4-14 5242,-3 5-1602,-2 14-5231,0 0 0,0 1 1,0-1-1,0 1 0,0-1 1,-1 1-1,1-1 1,0 1-1,0 0 0,0-1 1,0 1-1,-1 0 0,1 0 1,0 0-1,0 0 0,0 0 1,-2 1 2583,-15-6-5020,5 2-2782,-1 1-1758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302"/>
    </inkml:context>
    <inkml:brush xml:id="br0">
      <inkml:brushProperty name="width" value="0.025" units="cm"/>
      <inkml:brushProperty name="height" value="0.025" units="cm"/>
    </inkml:brush>
  </inkml:definitions>
  <inkml:trace contextRef="#ctx0" brushRef="#br0">23 0 16816,'0'0'8680,"0"9"-7004,4 77 667,0-54-2215,-3 0-1,0 0 1,-2 1-1,-1-1 1,-2-1-1,-14 60 0,17-89-239,-6 24 58,9-18-1149,8-13-2131,16-34-5271,-14 12 442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748"/>
    </inkml:context>
    <inkml:brush xml:id="br0">
      <inkml:brushProperty name="width" value="0.025" units="cm"/>
      <inkml:brushProperty name="height" value="0.025" units="cm"/>
    </inkml:brush>
  </inkml:definitions>
  <inkml:trace contextRef="#ctx0" brushRef="#br0">118 1 13837,'0'0'6113,"8"1"-3658,-7-1-2435,1 1 169,1-1 0,-1 1 0,1 0 0,-1-1 0,1 1 0,-1 0 0,1 1 0,-1-1 1,0 0-1,3 3 0,-4-3-57,0 0 0,0 0 0,0 1 0,-1-1 0,1 0 0,-1 1 0,1-1 1,-1 0-1,1 1 0,-1-1 0,0 1 0,0-1 0,1 1 0,-1-1 0,0 1 1,0-1-1,-1 0 0,1 1 0,0-1 0,0 1 0,-1-1 0,1 1 0,-1-1 1,1 0-1,-1 1 0,0-1 0,1 0 0,-2 2 0,-7 14 593,-1-1 0,-1 0 0,-21 24 1,23-30-596,0 0 0,0 1 0,1 0 0,1 0 0,0 1 0,0 0 0,2 0 0,-1 1 0,-5 20 0,11-32-128,0-1-1,0 1 0,0 0 0,0 0 1,0-1-1,0 1 0,0 0 0,0 0 0,0-1 1,0 1-1,0 0 0,1 0 0,-1-1 0,0 1 1,1 0-1,-1-1 0,0 1 0,1-1 1,-1 1-1,1 0 0,-1-1 0,1 1 0,-1-1 1,1 1-1,-1-1 0,1 1 0,0-1 0,-1 0 1,2 1-1,29 6 71,38-10 47,-63 2-117,22-2-1063,1-1 1,49-14-1,-78 18 814,7-4-4073,-7 0-1923,-5-3-3820</inkml:trace>
  <inkml:trace contextRef="#ctx0" brushRef="#br0" timeOffset="1">1 163 7431,'0'0'22581,"75"-4"-22485,-36 4-63,1-2-802,2-1-3011,-7-3-2498,-2-1-5253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634"/>
    </inkml:context>
    <inkml:brush xml:id="br0">
      <inkml:brushProperty name="width" value="0.025" units="cm"/>
      <inkml:brushProperty name="height" value="0.025" units="cm"/>
    </inkml:brush>
  </inkml:definitions>
  <inkml:trace contextRef="#ctx0" brushRef="#br0">314 1 16496,'0'0'12588,"-1"10"-11932,-27 157 1475,12-75-2576,2-2-4647,14-87 3910,-1 2-1973,-2-3-2192</inkml:trace>
  <inkml:trace contextRef="#ctx0" brushRef="#br0" timeOffset="1">1 239 19282,'0'0'9545,"79"-53"-7847,-24 40-961,5 5-385,2 2-224,-5 5-256,-11 1-2435,-9 0-4579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254"/>
    </inkml:context>
    <inkml:brush xml:id="br0">
      <inkml:brushProperty name="width" value="0.025" units="cm"/>
      <inkml:brushProperty name="height" value="0.025" units="cm"/>
    </inkml:brush>
  </inkml:definitions>
  <inkml:trace contextRef="#ctx0" brushRef="#br0">0 15 16688,'0'0'-32,"72"-15"-192,-35 15-1570,3 0-4548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595"/>
    </inkml:context>
    <inkml:brush xml:id="br0">
      <inkml:brushProperty name="width" value="0.025" units="cm"/>
      <inkml:brushProperty name="height" value="0.025" units="cm"/>
    </inkml:brush>
  </inkml:definitions>
  <inkml:trace contextRef="#ctx0" brushRef="#br0">1 0 20692,'0'0'-1250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951"/>
    </inkml:context>
    <inkml:brush xml:id="br0">
      <inkml:brushProperty name="width" value="0.025" units="cm"/>
      <inkml:brushProperty name="height" value="0.025" units="cm"/>
    </inkml:brush>
  </inkml:definitions>
  <inkml:trace contextRef="#ctx0" brushRef="#br0">1 154 18001,'0'0'64,"61"34"-3011,-29-34-2306</inkml:trace>
  <inkml:trace contextRef="#ctx0" brushRef="#br0" timeOffset="1">1119 0 21620,'0'0'161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424"/>
    </inkml:context>
    <inkml:brush xml:id="br0">
      <inkml:brushProperty name="width" value="0.025" units="cm"/>
      <inkml:brushProperty name="height" value="0.025" units="cm"/>
    </inkml:brush>
  </inkml:definitions>
  <inkml:trace contextRef="#ctx0" brushRef="#br0">33 0 7143,'0'0'833,"-7"94"31,-4-38-351,4 2-417,-1 1-32,8 0-64,0 2 384,2 3 866,11 5-354,1 6-351,4 7-1,0 4-415,6-5-258,-2-5-4387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751"/>
    </inkml:context>
    <inkml:brush xml:id="br0">
      <inkml:brushProperty name="width" value="0.025" units="cm"/>
      <inkml:brushProperty name="height" value="0.025" units="cm"/>
    </inkml:brush>
  </inkml:definitions>
  <inkml:trace contextRef="#ctx0" brushRef="#br0">95 1 18129,'-27'60'1682,"10"-24"-513,-21 63 0,35-88-1088,0-1-1,1 1 1,0 0 0,1-1-1,0 1 1,0 0-1,1 0 1,1 0-1,0 0 1,4 20-1,-1-23-199,0 1-1,1-1 0,0 0 1,0-1-1,0 1 0,1-1 1,0 0-1,1 0 0,11 9 1,24 27-2235,-35-33 1541,0 1-1,0 0 1,-1 0-1,0 0 1,-1 0-1,0 1 1,-1 0-1,0 0 1,-1 0 0,0 0-1,-1 1 1,0-1-1,-1 1 1,-1 0-1,0-1 1,-3 24-1,-1-14 194,0-1 0,-2 1 0,-10 26 0,-33 62 7165,48-108-6406,-13 24 1905,1 1 0,2 0 0,-14 47 0,23-66-1835,0 1 0,1-1 0,0 1 0,1-1 0,0 1 0,0 0 0,1-1-1,0 1 1,0-1 0,1 0 0,0 1 0,0-1 0,1 0 0,0 0 0,1 0 0,-1 0 0,7 8 0,2 3-142,-1 1-1,0 1 1,-2-1 0,0 2 0,-2-1 0,0 1 0,-1 0 0,-2 0 0,0 1 0,-1 0 0,-1-1 0,-2 36 0,0-37-155,1-11-168,-1 0 0,0-1 0,-1 1 0,0 0 0,0 0 0,-1-1 0,-5 17 0,-6-5-3908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242"/>
    </inkml:context>
    <inkml:brush xml:id="br0">
      <inkml:brushProperty name="width" value="0.025" units="cm"/>
      <inkml:brushProperty name="height" value="0.025" units="cm"/>
    </inkml:brush>
  </inkml:definitions>
  <inkml:trace contextRef="#ctx0" brushRef="#br0">22 446 11275,'-5'9'425,"-7"10"6325,8-10-629,14-20-4497,363-461 1606,-379 516-3278,-20 27 197,-45 89-1,28-67 201,33-59-109,10-34-255,0 1 0,1-1 0,-1 1 1,0 0-1,0-1 0,0 1 0,0-1 0,0 1 0,1-1 0,-1 1 0,0-1 0,1 1 0,-1-1 1,0 1-1,1-1 0,-1 0 0,0 1 0,1-1 0,-1 1 0,1-1 0,-1 0 0,1 1 0,-1-1 0,1 0 1,-1 0-1,1 1 0,-1-1 0,1 0 0,-1 0 0,1 0 0,-1 0 0,1 0 0,-1 0 0,1 0 1,-1 0-1,1 0 0,0 0 0,-1 0 0,1 0 0,-1 0 0,1 0 0,-1 0 0,1 0 0,-1-1 0,1 1 1,-1 0-1,1 0 0,-1-1 0,1 1 0,-1 0 0,1-1 0,0 0 0,31-21-3427,-5-7-4075,-12 10-1164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728"/>
    </inkml:context>
    <inkml:brush xml:id="br0">
      <inkml:brushProperty name="width" value="0.025" units="cm"/>
      <inkml:brushProperty name="height" value="0.025" units="cm"/>
    </inkml:brush>
  </inkml:definitions>
  <inkml:trace contextRef="#ctx0" brushRef="#br0">129 1 19090,'0'0'7997,"0"9"-6817,3 98-49,-3-107-1139,0 1 0,0 0 0,1-1 0,-1 1 0,0 0 0,1-1 0,-1 1 0,0 0 0,1-1 0,-1 1 0,1-1 0,-1 1 0,1-1 0,0 1 0,-1-1 0,1 1 0,-1-1 0,1 1 0,0-1 0,-1 0 0,1 0 0,0 1 0,-1-1 0,1 0 0,0 0 0,0 0 0,-1 1 0,1-1 0,0 0 0,0 0 0,-1 0 0,1 0 0,0-1 0,0 1 0,40-4-53,-15 2 77,-24 2-20,1 1 0,-1 0 1,0 0-1,0 0 0,1 0 1,-1 1-1,0-1 0,0 0 1,0 1-1,-1 0 0,1-1 1,0 1-1,0 0 0,-1 0 0,1 0 1,-1 0-1,0 0 0,0 0 1,1 0-1,-1 0 0,-1 1 1,1-1-1,0 0 0,0 1 1,-1-1-1,0 1 0,1-1 0,-1 5 1,2 9 145,-1 0 1,-2 32-1,0-44-71,1 1 0,-1 0-1,0 0 1,-1 0 0,1-1-1,-1 1 1,0 0 0,0-1-1,0 0 1,-1 1 0,0-1-1,1 0 1,-1 0 0,-1 0-1,1-1 1,-1 1 0,1-1-1,-1 0 1,0 0 0,0 0-1,0-1 1,-1 1 0,1-1-1,-7 3 1,0-1 108,-1 0-1,0-1 1,0 0-1,0-1 1,0 0-1,0-1 1,0 0-1,-22-2 1,32 1-395,0 0 0,-1 0 0,1 0 0,0-1 0,-1 1 0,1-1 0,0 0 0,0 0 0,0 0 1,0 0-1,-1 0 0,1 0 0,1 0 0,-1-1 0,0 1 0,0-1 0,0 1 0,1-1 0,-1 0 0,1 0 0,-1 0 0,1 1 0,0-1 0,0-1 0,-2-3 0,1-2-1342,0 1 0,0-1 0,1 0-1,0 0 1,0 0 0,1-11 0,0-20-11516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088"/>
    </inkml:context>
    <inkml:brush xml:id="br0">
      <inkml:brushProperty name="width" value="0.025" units="cm"/>
      <inkml:brushProperty name="height" value="0.025" units="cm"/>
    </inkml:brush>
  </inkml:definitions>
  <inkml:trace contextRef="#ctx0" brushRef="#br0">1 33 17200,'0'0'10154,"56"-27"-8264,-37 23-1026,3 3-639,2 1-225,1 0-1378,-5 0-2786,-2 0-3235</inkml:trace>
  <inkml:trace contextRef="#ctx0" brushRef="#br0" timeOffset="1">511 78 20531,'0'0'3043,"-13"61"-1794,5-30-928,0 5-289,2 0-192,2-4-2275,1-6-2689,3-7-5158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526"/>
    </inkml:context>
    <inkml:brush xml:id="br0">
      <inkml:brushProperty name="width" value="0.025" units="cm"/>
      <inkml:brushProperty name="height" value="0.025" units="cm"/>
    </inkml:brush>
  </inkml:definitions>
  <inkml:trace contextRef="#ctx0" brushRef="#br0">1 211 19218,'0'0'3043,"0"-13"-577,0 9-2257,0-1-36,0 0-1,0 0 1,1 1-1,-1-1 1,1 0-1,0 1 1,0-1-1,1 1 1,0-1-1,-1 1 1,1-1-1,1 1 0,-1 0 1,1 0-1,-1 0 1,1 0-1,0 1 1,6-7-1,9-4 232,0 1 0,1 0 0,0 1 0,37-17-1,-47 25-391,1 0-1,-1 1 0,1 0 1,0 0-1,0 1 1,0 0-1,0 1 0,0 0 1,0 1-1,0 0 0,1 0 1,-1 1-1,10 3 0,-18-4-18,0 1 1,0-1-1,0 1 0,0 0 0,-1 0 0,1 0 0,0 0 0,-1 0 0,1 1 0,0-1 0,-1 0 0,1 1 0,-1-1 0,0 1 0,0 0 1,1-1-1,-1 1 0,0 0 0,0 0 0,0 2 0,1 0 3,-1 1 0,0 0 0,0-1 0,0 1 0,-1 0 0,0 0 0,0-1 0,0 9 1,-2-2 76,0 0 1,0 0 0,-1 0 0,0 0 0,-1 0 0,-9 17 0,-16 18 945,-56 68 1,90-120-1086,1 1 1,1-1-1,-1 1 0,1 1 1,0-1-1,0 1 0,0 0 1,0 1-1,1 0 1,0 0-1,-1 1 0,1-1 1,0 2-1,0-1 0,16 0 1,-20 2 36,0-1 0,0 1 1,0 0-1,0 1 1,0-1-1,0 0 0,0 1 1,-1 0-1,1 0 1,0 0-1,-1 1 0,1-1 1,0 1-1,-1 0 1,0 0-1,1 0 0,-1 0 1,0 0-1,0 1 1,0 0-1,-1-1 0,1 1 1,0 0-1,-1 0 1,0 1-1,0-1 0,0 0 1,0 1-1,-1-1 1,1 1-1,-1 0 0,0-1 1,0 1-1,0 0 1,0 0-1,0 4 0,-1-3 95,1 1 0,-1-1-1,0 1 1,0-1 0,-1 1-1,0 0 1,0-1 0,0 1-1,0-1 1,-1 0-1,0 1 1,0-1 0,0 0-1,-1 0 1,-3 5 0,1-5 22,0 1 0,0-1 0,0 0 0,-1 0 1,0 0-1,0-1 0,0 0 0,-1 0 0,1-1 1,-1 0-1,-7 3 0,-2 0-88,0-1 0,-1 0 0,1-1 0,-1-1 0,1-1 0,-1 0 0,0-1 0,0-1 0,0 0 0,-31-6 0,45 5-13,0 0 0,0 0 0,1 0 0,-1-1 0,0 0-1,1 1 1,-1-1 0,1 0 0,-1 0 0,1 0 0,0-1 0,0 1 0,0 0 0,0-1 0,-2-3-1,3 5-18,1 0 0,-1 0 0,1 0-1,-1 0 1,1 0 0,0 0 0,-1 0-1,1 0 1,0 0 0,0 0 0,-1-1 0,1 1-1,0 0 1,0 0 0,0 0 0,1 0-1,-1 0 1,0-1 0,0 1 0,0 0-1,1 0 1,-1 0 0,1 0 0,-1 0-1,1 0 1,-1 0 0,1 0 0,0 0-1,-1 0 1,1 0 0,0 1 0,0-1-1,0 0 1,-1 0 0,1 1 0,0-1-1,0 0 1,0 1 0,0-1 0,0 1-1,0-1 1,2 1 0,10-5-2167,0 2 0,0 0 0,1 0 0,16 0 1,-7 0-1371,20-4-5800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089"/>
    </inkml:context>
    <inkml:brush xml:id="br0">
      <inkml:brushProperty name="width" value="0.025" units="cm"/>
      <inkml:brushProperty name="height" value="0.025" units="cm"/>
    </inkml:brush>
  </inkml:definitions>
  <inkml:trace contextRef="#ctx0" brushRef="#br0">36 1 19250,'0'0'9033,"-26"68"-8232,19-41-417,5-1-320,2-4-64,0-6-1345,0-4-1570,7-10-1185,2-2-1505,0-6-3492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870"/>
    </inkml:context>
    <inkml:brush xml:id="br0">
      <inkml:brushProperty name="width" value="0.025" units="cm"/>
      <inkml:brushProperty name="height" value="0.025" units="cm"/>
    </inkml:brush>
  </inkml:definitions>
  <inkml:trace contextRef="#ctx0" brushRef="#br0">40 268 18930,'0'0'12075,"-3"68"-11915,-5-30-127,-2-2-354,2-5-800,3-8-1153,0-8-1442</inkml:trace>
  <inkml:trace contextRef="#ctx0" brushRef="#br0" timeOffset="1">57 0 24311,'0'0'8456,"-2"59"-12364,10-43-1889,-4-2-3332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212"/>
    </inkml:context>
    <inkml:brush xml:id="br0">
      <inkml:brushProperty name="width" value="0.025" units="cm"/>
      <inkml:brushProperty name="height" value="0.025" units="cm"/>
    </inkml:brush>
  </inkml:definitions>
  <inkml:trace contextRef="#ctx0" brushRef="#br0">24 59 13581,'0'0'4879,"-2"10"-1409,-4 8-2435,3-8-273,0 1-1,0 0 0,1 0 1,0 0-1,0 13 1,1-22-714,1 0 0,0 0 0,1 0 0,-1 0 0,0 0 0,1 0 0,-1 0 0,1 0 1,-1 0-1,1-1 0,0 1 0,0 0 0,0 0 0,0-1 0,0 1 0,0 0 0,0-1 0,0 1 0,1-1 1,-1 0-1,1 1 0,-1-1 0,1 0 0,-1 0 0,1 0 0,0 0 0,0 0 0,-1 0 0,1 0 0,0-1 0,0 1 1,0-1-1,0 1 0,0-1 0,0 0 0,0 0 0,3 0 0,0 1 36,0-1 0,0 0-1,1-1 1,-1 1 0,0-1 0,0 0-1,0 0 1,0-1 0,0 0 0,0 0-1,0 0 1,0 0 0,-1-1 0,1 1 0,-1-1-1,0 0 1,0-1 0,0 1 0,0-1-1,4-5 1,-4 3 13,0 1 0,-1-1 0,0 0 0,0 0-1,0 0 1,-1 0 0,0 0 0,0-1 0,0 1 0,-1-1 0,0 1 0,-1-1-1,1 1 1,-1-1 0,0 0 0,-2-6 0,2 10-99,-1 0 1,1 1-1,-1-1 0,0 0 1,0 0-1,0 1 0,-1-1 0,1 1 1,0-1-1,-1 1 0,0 0 1,1-1-1,-1 1 0,0 0 1,0 0-1,-1 0 0,1 1 1,0-1-1,0 0 0,-1 1 0,1 0 1,-1-1-1,0 1 0,1 0 1,-1 0-1,0 0 0,1 1 1,-1-1-1,0 1 0,0 0 1,0-1-1,0 1 0,1 0 0,-1 1 1,0-1-1,0 0 0,0 1 1,1 0-1,-1-1 0,-3 3 1,3-3-14,-1 1 1,1 0 0,0 0-1,0 0 1,-1 0 0,1 1 0,0-1-1,0 1 1,0 0 0,1 0-1,-1 0 1,0 0 0,1 0 0,-1 0-1,1 1 1,0 0 0,0-1-1,0 1 1,0 0 0,0 0 0,1 0-1,-1 0 1,1 0 0,0 0-1,0 1 1,0-1 0,0 0 0,0 0-1,1 1 1,0-1 0,-1 1-1,1-1 1,1 7 0,0-9-137,-1 0 0,1 0 0,0 1 0,0-1 0,-1 0 0,1 0 0,0 0 0,0 0 0,0 0 0,0 0 0,0 0 0,0 0 0,1 0 0,-1-1 0,0 1 0,0 0 0,1-1 0,-1 1 0,0-1 0,0 0 0,1 1 1,-1-1-1,1 0 0,-1 0 0,3 1 0,41-1-6388,-38-1 4372,23-1-5723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590"/>
    </inkml:context>
    <inkml:brush xml:id="br0">
      <inkml:brushProperty name="width" value="0.025" units="cm"/>
      <inkml:brushProperty name="height" value="0.025" units="cm"/>
    </inkml:brush>
  </inkml:definitions>
  <inkml:trace contextRef="#ctx0" brushRef="#br0">169 1 20179,'0'0'10666,"-7"9"-10340,-29 44-170,7-13 50,2 1 0,-33 69 0,58-106-159,1 0 1,-1-1-1,1 1 1,0 0-1,0 0 0,0 0 1,1 0-1,-1 0 1,1 8-1,1-11-37,-1 1-1,0-1 1,1 0-1,-1 0 1,1 0 0,-1 0-1,1 1 1,0-1-1,0 0 1,-1 0 0,1 0-1,0 0 1,0 0-1,0-1 1,0 1 0,0 0-1,0 0 1,0-1 0,0 1-1,0 0 1,0-1-1,1 1 1,-1-1 0,0 0-1,0 1 1,0-1-1,1 0 1,-1 0 0,0 1-1,0-1 1,1 0-1,-1 0 1,2-1 0,11 1-65,0-1 1,0-1-1,0-1 1,-1 0 0,1 0-1,-1-1 1,1-1-1,15-8 1,5-4-2976,57-38-1,-79 44 167,-9 4 30,-6 3-3313,-14 2 285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932"/>
    </inkml:context>
    <inkml:brush xml:id="br0">
      <inkml:brushProperty name="width" value="0.025" units="cm"/>
      <inkml:brushProperty name="height" value="0.025" units="cm"/>
    </inkml:brush>
  </inkml:definitions>
  <inkml:trace contextRef="#ctx0" brushRef="#br0">112 86 11050,'0'0'13806,"74"-31"-12237,-18 22-416,1 0-288,0 3-321,-6 3-351,-11 3-129,-9 0-865,-12 2-1281,-14 8-1121,-5 0-641,-15 3-2530</inkml:trace>
  <inkml:trace contextRef="#ctx0" brushRef="#br0" timeOffset="1">1 176 12268,'0'0'12075,"60"11"-9320,14-27-161,18-7-960,13-3-994,8 2-512,2-1-96,-6 2-1569,-11 1-2275,-7-5-12843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070"/>
    </inkml:context>
    <inkml:brush xml:id="br0">
      <inkml:brushProperty name="width" value="0.025" units="cm"/>
      <inkml:brushProperty name="height" value="0.025" units="cm"/>
    </inkml:brush>
  </inkml:definitions>
  <inkml:trace contextRef="#ctx0" brushRef="#br0">77 190 17553,'0'0'2316,"-10"-4"711,2 2-2118,-19-7 696,-5-1 3526,41 10-4891,-1 0 0,0-1-1,1 0 1,-1 0 0,0-1 0,1 0 0,-1 0-1,11-5 1,-6 2-172,201-81-68,-102 37 0,-110 48 0,-1 0 0,1 0 0,-1 0 0,1 0 0,-1 0 0,1 1 0,0-1 0,-1 1 0,1-1 0,0 1 0,-1 0 0,1 0 0,0 0 0,0 0 0,-1 0 0,1 0 0,0 0 0,-1 0 0,1 1 0,0-1 0,-1 1 0,1-1 0,0 1 0,-1 0 0,1-1 0,1 2 0,-2 1 0,0-1 0,-1 0 0,1 0 0,-1 0 0,1 1 0,-1-1 0,0 0 0,0 0 0,0 1 0,0-1 0,-1 0 0,1 0 0,0 0 0,-1 1 0,0-1 0,0 0 0,1 0 0,-1 0 0,0 0 0,-2 2 0,-13 24 0,-1-1 0,-1 0 0,-2-2 0,0 0 0,-46 42 0,21-22 0,22-21 0,-11 11 0,-55 75 0,81-99 0,1 0 0,0 1 0,1 0 0,0 0 0,1 0 0,0 1 0,1 0 0,1 0 0,0 0 0,0 1 0,0 22 0,3-32 0,0-1 0,1 1 0,0 0 0,0-1 0,0 1 0,0-1 0,0 0 0,1 1 0,0-1 0,-1 0 0,5 5 0,-4-5 0,0 0 0,0 0 0,0 1 0,-1-1 0,1 0 0,-1 1 0,0-1 0,0 1 0,1 3 0,-5-28-3846,-4-17-9017,-1 10-24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686"/>
    </inkml:context>
    <inkml:brush xml:id="br0">
      <inkml:brushProperty name="width" value="0.025" units="cm"/>
      <inkml:brushProperty name="height" value="0.025" units="cm"/>
    </inkml:brush>
  </inkml:definitions>
  <inkml:trace contextRef="#ctx0" brushRef="#br0">32 100 8520,'0'0'5942,"0"-8"-2350,0 5-3147,0 0-1,0-1 0,0 1 0,1 0 1,-1 0-1,1 0 0,-1 0 0,1 0 0,0 0 1,0 0-1,3-5 0,-3 6-94,1 1-1,0-1 0,0 0 1,0 1-1,0 0 1,0-1-1,0 1 0,0 0 1,0 0-1,0 0 0,1 1 1,-1-1-1,0 0 1,1 1-1,-1 0 0,0-1 1,1 1-1,-1 0 1,0 0-1,5 1 0,55 0 215,76-3 473,-121 1-974,-1-1 1,0-1-1,0 0 1,0-1-1,0-1 1,18-8-1,-84 14-207,-140 56 195,18-5 42,164-49-93,27-3 0,36-6 0,281-84 0,-386 105 0,-58 24 0,66-21 0,-1-3 0,-80 18 0,121-32 0,1-1 0,-1 1 0,0-1 0,1 0 0,-1 0 0,0 1 0,1-1 0,-1 0 0,1-1 0,-1 1 0,0 0 0,1 0 0,-1-1 0,1 1 0,-3-1 0,4 0 0,0 0 0,0 1 0,0-1 0,0 1 0,0-1 0,0 1 0,0-1 0,0 0 0,1 1 0,-1-1 0,0 1 0,0-1 0,1 1 0,-1-1 0,0 1 0,1-1 0,-1 1 0,0 0 0,1-1 0,-1 1 0,1-1 0,-1 1 0,1 0 0,-1-1 0,0 1 0,1 0 0,0-1 0,48-27 0,17 5-315,1 4 0,79-13 0,-71 17 43,-220 31-1084,125-14 713,-58 5-2304,73-7 2132,-1 0 0,0 0 0,0-1 0,0 0 0,1 0-1,-1 0 1,0 0 0,1-1 0,-1 0 0,-5-3 0,-7-12-6862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197"/>
    </inkml:context>
    <inkml:brush xml:id="br0">
      <inkml:brushProperty name="width" value="0.025" units="cm"/>
      <inkml:brushProperty name="height" value="0.025" units="cm"/>
    </inkml:brush>
  </inkml:definitions>
  <inkml:trace contextRef="#ctx0" brushRef="#br0">1 155 6887,'0'0'22084,"9"-1"-20818,17-3-1063,-1-2 0,1 0 1,-1-1-1,0-2 0,32-15 0,119-72 457,-167 95-664,-17 14-3,-28 33 9,17-22 28,-35 48 40,-82 117 273,115-156-289,2 0 1,1 2-1,-25 68 0,39-91-54,0 0 0,1 1 0,1 0 0,0 0 0,1 0 0,0-1 0,1 1 0,2 23 0,-2-35-4,0-1 1,0 1-1,1 0 1,-1 0-1,0 0 1,1-1-1,-1 1 0,1 0 1,-1 0-1,0-1 1,1 1-1,0 0 0,-1-1 1,1 1-1,-1 0 1,1-1-1,0 1 1,-1-1-1,1 1 0,0-1 1,1 1-1,-2-1-12,1 0 0,-1 0 0,1 0 0,-1 0-1,0 0 1,1 0 0,-1 0 0,1 0 0,-1 0 0,0 0 0,1 0-1,-1 0 1,1 0 0,-1-1 0,0 1 0,1 0 0,-1 0-1,0 0 1,1-1 0,-1 1 0,0 0 0,1 0 0,-1-1-1,0 1 1,0 0 0,1-1 0,-1 1 0,0 0 0,0-1 0,0 1-1,0-1 1,1 1 0,-1 0 0,0-1 0,0 1 0,0 0-1,0-1 1,0 1 0,0-1 0,0 1 0,0-1 0,0 1-1,0 0 1,0-1 0,0 1 0,0-1 0,0-7-943,-3-55-9437,-6 32 3851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559"/>
    </inkml:context>
    <inkml:brush xml:id="br0">
      <inkml:brushProperty name="width" value="0.025" units="cm"/>
      <inkml:brushProperty name="height" value="0.025" units="cm"/>
    </inkml:brush>
  </inkml:definitions>
  <inkml:trace contextRef="#ctx0" brushRef="#br0">0 89 17489,'0'0'12107,"101"-39"-10441,-39 26-545,4-1-737,-3 5-384,-7 4-352,-13 4-1666,-18 0-2723,-18-5-4644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603"/>
    </inkml:context>
    <inkml:brush xml:id="br0">
      <inkml:brushProperty name="width" value="0.025" units="cm"/>
      <inkml:brushProperty name="height" value="0.025" units="cm"/>
    </inkml:brush>
  </inkml:definitions>
  <inkml:trace contextRef="#ctx0" brushRef="#br0">2475 5744 4292,'0'0'-657,"-10"9"780,-24 19 1364,24-22 214,1 0 0,-2 0 0,1-1 0,0 0 0,-1 0 0,-13 3 0,-397 111 499,253-66-1902,-96 25-662,211-66 318,-1-2-1,0-3 1,-61 1 0,59-7 818,0-3 0,0-3 0,1-1 0,-1-4 0,-74-22 0,102 24-663,1-2 1,0-2 0,1 0 0,0-2-1,1 0 1,0-2 0,1-1 0,1-1 0,1 0-1,1-2 1,0-1 0,-22-29 0,12 4-111,1-1 1,3-2-1,2-1 0,1-1 1,4-1-1,-16-57 0,-63-334 88,98 439-89,-150-1238 504,130 854-748,17 0 1,16 1-1,121-730 0,-101 962 28,94-274-1,-92 342 225,3 1 1,4 3-1,4 1 0,80-111 1,-99 158 47,2 1 1,1 2 0,1 0-1,2 3 1,1 0-1,51-33 1,-65 51-198,-1 0-1,2 1 1,-1 1 0,1 0 0,1 2-1,0 0 1,0 2 0,0 0-1,0 1 1,1 1 0,-1 1 0,1 1-1,0 1 1,35 5 0,-45-2-214,-1 0-1,1 0 1,-1 2 0,21 10 0,-23-10-2,1-1 0,-1 1 0,1-2 0,0 1 0,15 2 0,-24-6 292,-1 0-1,1 0 1,0 1 0,-1-1-1,1 0 1,-1 0 0,1 0-1,-1 0 1,1 0 0,0 0-1,-1-1 1,1 1-1,-1 0 1,1 0 0,-1 0-1,1 0 1,-1-1 0,1 1-1,-1 0 1,1 0 0,-1-1-1,1 1 1,-1 0 0,0-1-1,1 0 1,6-21-4561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961"/>
    </inkml:context>
    <inkml:brush xml:id="br0">
      <inkml:brushProperty name="width" value="0.025" units="cm"/>
      <inkml:brushProperty name="height" value="0.025" units="cm"/>
    </inkml:brush>
  </inkml:definitions>
  <inkml:trace contextRef="#ctx0" brushRef="#br0">1 75 17809,'0'0'6288,"15"-8"-6021,11-4-160,0 2 0,1 0 0,0 2-1,1 1 1,37-5 0,-57 11-78,13-2-64,1 1-1,0 1 1,0 1-1,-1 0 1,35 6-1,-52-5 29,0 0 0,0 0 0,0 1-1,0-1 1,0 1 0,0-1-1,0 1 1,-1 1 0,1-1-1,-1 0 1,0 1 0,1 0 0,-1-1-1,-1 1 1,1 1 0,0-1-1,-1 0 1,1 1 0,-1-1-1,0 1 1,0 0 0,0-1-1,-1 1 1,1 0 0,-1 0 0,0 0-1,0 0 1,-1 0 0,1 1-1,-1-1 1,0 0 0,0 0-1,0 0 1,0 0 0,-1 1 0,-1 3-1,-1 8 324,0 0 0,-1-1 0,-1 0 0,0 0 0,-1 0 0,-9 14 0,-54 86 2292,42-73-1977,-25 36 312,29-45-804,1 0 1,1 2-1,-22 51 0,41-79-674,-6 17-68,10-11-5092,5-11-3888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889"/>
    </inkml:context>
    <inkml:brush xml:id="br0">
      <inkml:brushProperty name="width" value="0.025" units="cm"/>
      <inkml:brushProperty name="height" value="0.025" units="cm"/>
    </inkml:brush>
  </inkml:definitions>
  <inkml:trace contextRef="#ctx0" brushRef="#br0">37 1 17969,'0'0'1020,"-3"12"405,-2 6-687,-3 10 616,1 0 0,-5 45-1,11-67-1299,1 0 0,-1 1-1,1-1 1,0 0 0,1 1-1,-1-1 1,1 0 0,0 1-1,1-1 1,0 0 0,0 0-1,0 0 1,0 0 0,1 0-1,0-1 1,1 1 0,-1-1-1,9 9 1,21 7-315,-28-19-173,0 0 0,-1 0 1,0 0-1,1 1 0,-1 0 1,0 0-1,0 0 1,5 7-1,-26-8-16798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450"/>
    </inkml:context>
    <inkml:brush xml:id="br0">
      <inkml:brushProperty name="width" value="0.025" units="cm"/>
      <inkml:brushProperty name="height" value="0.025" units="cm"/>
    </inkml:brush>
  </inkml:definitions>
  <inkml:trace contextRef="#ctx0" brushRef="#br0">108 1 15887,'0'0'5936,"-8"9"-3694,-21 32-1131,28-39-1077,-1 1 0,1-1 0,0 1 0,0 0 0,1-1 0,-1 1 0,1 0 0,-1 0 0,1-1 0,0 1 0,0 0 0,0 0 1,0 0-1,0 0 0,1-1 0,-1 1 0,1 0 0,0-1 0,0 1 0,0 0 0,2 2 0,4 22 55,-13 85 1913,-5-1-1,-33 149 1,30-185-1569,12-68-370,2-21 44,6-28 38,-1 23-146,21-95-145,82-214-1,-107 327 142,4-11-16,1-1 1,0 1-1,13-17 0,-18 26 11,1 1 0,-1 0 0,1 0-1,0 0 1,0 0 0,-1 1 0,1-1 0,1 0 0,-1 1 0,0-1-1,0 1 1,0 0 0,1 0 0,-1 0 0,1 0 0,-1 0-1,1 0 1,-1 1 0,1-1 0,-1 1 0,1 0 0,0 0 0,-1 0-1,1 0 1,4 1 0,-6 0 4,1 0 0,-1 0 0,1 0 0,-1 0 0,1 1-1,-1-1 1,1 0 0,-1 1 0,0-1 0,0 1 0,0 0 0,0-1 0,0 1 0,0 0 0,0 0-1,-1 0 1,1-1 0,-1 1 0,1 0 0,-1 0 0,0 0 0,0 0 0,1 0 0,-2 3 0,0 50 14,-2-47 22,1 1 1,-2-1-1,1 0 0,-1-1 1,0 1-1,-1-1 1,1 0-1,-2 0 0,1 0 1,-1-1-1,0 1 1,0-1-1,0-1 0,-1 1 1,0-1-1,0 0 1,-1-1-1,1 0 0,-1 0 1,0-1-1,0 1 0,0-2 1,0 1-1,-1-1 1,-11 1-1,19-3-98,1 0 0,-1 0 1,0 0-1,0 0 0,0 0 0,0 0 1,0 0-1,0-1 0,1 1 0,-1 0 1,0-1-1,0 1 0,0 0 0,1-1 0,-1 1 1,0-1-1,0 1 0,1-1 0,-1 0 1,0 1-1,1-1 0,-1 0 0,1 1 0,-1-1 1,1 0-1,-1 0 0,1 1 0,-1-1 1,1 0-1,0 0 0,0 0 0,-1 0 1,1 1-1,0-1 0,0 0 0,0 0 0,0 0 1,0 0-1,0 0 0,0-1 0,0 0-280,1 0-1,-1-1 0,0 1 0,1 0 0,0 0 0,0 0 1,-1 0-1,1 0 0,0 0 0,1 0 0,-1 0 0,0 0 1,0 0-1,1 0 0,3-2 0,19-14-6062,3 1-1431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56.455"/>
    </inkml:context>
    <inkml:brush xml:id="br0">
      <inkml:brushProperty name="width" value="0.025" units="cm"/>
      <inkml:brushProperty name="height" value="0.025" units="cm"/>
    </inkml:brush>
  </inkml:definitions>
  <inkml:trace contextRef="#ctx0" brushRef="#br0">4457 856 8584,'-8'-8'4730,"5"5"-4565,-6-6-259,0 0-1,1-1 1,0 0-1,0 0 1,1-1-1,0 0 1,1-1-1,0 1 1,-8-25 0,9 11-70,-2 1 0,0-1 0,-2 1 0,-13-26 0,17 41 229,-1 0 1,0 0-1,0 1 1,-1-1-1,0 2 0,0-1 1,-1 1-1,0 0 1,0 1-1,-1 0 0,0 0 1,0 0-1,-11-4 1,-12-2-45,0 0 0,0 2 0,-1 2 0,0 1 0,-50-5 0,-178 2-831,228 10 746,-677 10 339,100 0 2813,-83-10 372,602 4-3382,-1 3 1,2 4 0,-1 5-1,2 3 1,0 4 0,2 4-1,0 4 1,3 3 0,0 4-1,3 4 1,1 3 0,3 4-1,1 3 1,-130 118-1,176-141-76,1 1-1,1 1 1,2 2-1,1 0 0,-30 55 1,47-73-19,1 0 1,0 0-1,1 1 1,1 0-1,1 0 1,0 0-1,0 0 1,2 1-1,0-1 1,1 1-1,1 0 1,0-1-1,2 1 1,0 0-1,0-1 1,9 28-1,-3-23 7,1-1 0,1 0 0,1-1 0,1 0 0,0 0-1,1-1 1,2-1 0,-1 0 0,25 20 0,-1-4 24,1-2 1,2-1 0,50 27 0,-15-17-4,2-4 0,2-3 0,0-3 1,2-4-1,2-4 0,124 18 0,11-15 1,293-2-1,-72-31-630,483-71 1,421-160-296,-1343 238 912,402-95-607,-278 60 501,137-58-1,-229 80 201,-1-1 0,0-1-1,-2-2 1,0-1 0,0-1 0,50-48 0,-72 61-19,0-1 1,-1-1-1,0 1 1,0-1-1,-1-1 1,-1 1-1,1-1 1,-1 0-1,-1 0 0,0-1 1,0 1-1,-1-1 1,-1 0-1,0 1 1,0-1-1,-1-1 1,0 1-1,-1 0 1,0 0-1,-1 0 1,0 0-1,-1 0 1,0 0-1,-1 0 1,0 1-1,-6-13 1,1 4 39,-2 1 1,0 0-1,-1 0 1,-1 1 0,-1 0-1,-25-26 1,-5 1 289,-56-41 0,18 23 88,-3 4-1,-132-68 1,-201-62 167,197 106-638,-332-76-1,156 73-2218,-3 11-4177,69 17-8011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29.322"/>
    </inkml:context>
    <inkml:brush xml:id="br0">
      <inkml:brushProperty name="width" value="0.025" units="cm"/>
      <inkml:brushProperty name="height" value="0.025" units="cm"/>
    </inkml:brush>
  </inkml:definitions>
  <inkml:trace contextRef="#ctx0" brushRef="#br0">1021 1156 4388,'0'0'2589,"-8"-10"-1313,3 5-990,-29-35 165,32 37-173,1 0 1,-1 1 0,0-1-1,1-1 1,0 1-1,0 0 1,0 0-1,0 0 1,0-1-1,0 1 1,1 0-1,0-1 1,0 1-1,0 0 1,0-1-1,1-4 1,0 6-247,0 0 1,0 1-1,0-1 0,0 0 1,0 1-1,0 0 0,0-1 1,1 1-1,-1-1 0,1 1 1,-1 0-1,1 0 0,-1 0 1,1 0-1,0 0 0,-1 0 1,1 1-1,0-1 0,0 0 1,0 1-1,3-1 0,49-7 295,-40 7-185,321-18 2249,-133 11-1323,1173 22 971,487 62-1879,-206-72 1314,-1601-4-1453,-1-3 1,1-3-1,-1-2 1,53-15-1,-77 15 0,0-2-1,-1-1 0,1-1 0,-2-1 0,0-2 0,-1-1 0,-1-1 0,33-27 0,-51 37-12,0 0-1,-1-1 1,-1 0 0,1 0-1,-1-1 1,0 1 0,-1-1-1,0-1 1,0 1 0,-1-1 0,5-18-1,-7 21-1,-1 0 0,0-1 1,0 1-1,0-1 0,-1 1 0,0 0 0,-1-1 0,0 1 1,0 0-1,0-1 0,-1 1 0,0 0 0,-1 0 0,0 0 1,0 0-1,0 1 0,-6-10 0,-4-1-12,0 1 0,-2 1 0,1 0 0,-2 1 0,0 0 0,-1 1 0,0 1 0,-1 1 0,0 1 0,-37-16 0,-13-1-319,-125-31 1,-811-128 175,1000 186 148,-893-92 116,-7 49-56,876 42-57,-1679-57 191,833 60-245,762 7 108,1 5 1,1 5 0,1 4-1,1 6 1,-188 75 0,255-86-45,1 3-1,1 0 1,1 3 0,1 1 0,-43 39 0,66-52-36,1 0 0,1 1-1,0 0 1,1 1 0,0 1 0,1-1 0,1 2 0,0-1 0,1 1 0,1 1-1,0-1 1,2 1 0,-1 0 0,2 1 0,-4 33 0,8-44-4,0 0 1,0 0-1,1 0 1,0-1-1,0 1 1,1 0-1,0-1 1,0 1-1,0-1 1,1 1-1,0-1 1,0 0-1,5 6 0,-1-2 23,1 0-1,1-1 0,-1 0 0,2 0 0,-1-1 0,18 12 0,9 1 63,0-1 1,2-2-1,50 17 0,8-3 49,1-4 0,1-4 0,1-5 0,128 9 0,413-9-20,-567-18-61,1137-15-1697,-400-7-2608,-438 8-781,9-4-3491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40.022"/>
    </inkml:context>
    <inkml:brush xml:id="br0">
      <inkml:brushProperty name="width" value="0.025" units="cm"/>
      <inkml:brushProperty name="height" value="0.025" units="cm"/>
    </inkml:brush>
  </inkml:definitions>
  <inkml:trace contextRef="#ctx0" brushRef="#br0">5231 475 14318,'-6'-8'1185,"-11"-11"-1152,1 0 1,-2 1 0,-1 1 0,0 1 0,-1 1 0,0 0-1,-1 2 1,-1 0 0,0 1 0,-1 2 0,-26-9-1,-41-4-142,-1 3 0,-1 5 1,-122-4-1,81 8 331,-640-91 1666,462 57-893,70 19-584,-1 11 0,-1 10 0,0 11 0,1 11 0,1 10 0,-328 80 0,451-78-385,1 5 0,2 5 1,-177 86-1,240-99-73,1 3-1,2 2 1,1 2 0,2 2-1,1 2 1,1 2 0,3 2-1,1 1 1,-56 80 0,85-104 6,0 0 1,1 1 0,1 0-1,1 1 1,1 0-1,0 0 1,-3 23 0,8-34 24,0 1 0,1 0 0,0-1 0,1 1 0,0 0 1,0-1-1,1 1 0,1 0 0,0-1 0,0 1 0,0-1 0,1 0 0,1 0 1,0 0-1,0 0 0,0-1 0,9 12 0,3-2 51,0-1-1,1 0 1,1-2 0,1 0-1,0-1 1,1-1 0,0-1 0,1 0-1,30 11 1,16 3 37,124 30 0,643 93-367,-732-134 339,263 27 172,402-5-1,369-70-123,-858 19 9,1036-87 245,-1074 68-376,-1-11 0,-3-9-1,323-119 1,-552 169 33,195-84 221,-184 78-134,0-2-1,-1 1 0,0-2 0,-1-1 0,0 0 1,-1 0-1,-1-2 0,19-23 0,-28 31-32,0 0 1,0-1-1,-1 0 0,0 0 0,0 0 0,-1 0 0,0-1 0,-1 0 0,0 1 1,0-1-1,-1 0 0,0 0 0,0 0 0,-1 0 0,-1-9 0,-1 6-29,0 1-1,-1-1 1,-1 1-1,1-1 1,-2 1-1,0 0 1,0 0-1,-1 1 1,0 0-1,-8-10 0,-9-7-11,-1 1-1,0 1 1,-2 2-1,-1 0 0,-1 2 1,-52-31-1,4 11 48,-1 4 1,-2 3-1,-1 3 0,-86-20 0,-343-55 326,38 45 91,-2 20 1,-603 25-1,78 104-1624,502-34-5415,160-26-5335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49.624"/>
    </inkml:context>
    <inkml:brush xml:id="br0">
      <inkml:brushProperty name="width" value="0.025" units="cm"/>
      <inkml:brushProperty name="height" value="0.025" units="cm"/>
    </inkml:brush>
  </inkml:definitions>
  <inkml:trace contextRef="#ctx0" brushRef="#br0">5502 293 10954,'-12'-11'481,"-4"-1"-360,1-1 0,-1 2 0,-1 0 0,0 1 0,-1 0 0,0 2 0,0 0 0,-34-9 0,-44 1 469,-2 5-1,-163 2 1,122 6-400,-785-67 286,-165-3 30,674 83 647,-505 75 0,290 27-1025,546-91-121,1 4 1,2 4-1,1 4 0,1 2 0,-100 63 0,160-85 58,1-1 0,0 2 1,1 1-1,-22 23 0,35-34-55,0 1 0,1 0 0,-1 0 0,1 0 0,0 0 0,1 1 1,-1-1-1,1 1 0,-3 9 0,5-11-13,-1-1 1,1 0-1,0 0 0,0 0 1,0 1-1,1-1 0,-1 0 1,1 0-1,-1 0 0,1 0 1,0 0-1,0 0 1,1 0-1,-1 0 0,1 0 1,-1 0-1,1 0 0,0-1 1,3 4-1,4 3 4,0-1 0,0-1-1,1 1 1,0-1 0,0-1 0,1 0-1,0-1 1,0 0 0,21 7 0,117 25 76,-120-31-61,613 108 180,-297-58 89,46 5 390,713 17 0,220-127-589,326-41-81,-1478 89 9,325-10 159,-352 1-125,199-39 0,-324 45 11,11-2-78,0-1 0,-1-1-1,31-13 1,-55 19 72,-1-1 1,1 1 0,-1-1 0,0 0-1,0 0 1,0 0 0,0-1-1,0 1 1,-1-1 0,1-1 0,-1 1-1,0 0 1,0-1 0,-1 0 0,0 0-1,0 0 1,0 0 0,0-1-1,-1 1 1,1-1 0,-2 0 0,3-8-1,-4 6 28,0 1-1,-1-1 0,0 1 0,-1-1 1,1 1-1,-2 0 0,1-1 0,-1 1 0,0 1 1,0-1-1,-1 0 0,1 1 0,-2-1 1,1 1-1,-1 0 0,0 1 0,0-1 1,-6-4-1,-15-15 116,-1 2 1,-41-26-1,-1 5-109,-2 3-1,-2 3 1,-1 3-1,-109-35 1,16 20-154,-178-30 0,14 25-2125,-576-20-1,-343 96-8012,891-2 1344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0.082"/>
    </inkml:context>
    <inkml:brush xml:id="br0">
      <inkml:brushProperty name="width" value="0.025" units="cm"/>
      <inkml:brushProperty name="height" value="0.025" units="cm"/>
    </inkml:brush>
  </inkml:definitions>
  <inkml:trace contextRef="#ctx0" brushRef="#br0">2966 2841 8200,'2'0'759,"0"0"0,-1 0 0,1-1 0,0 1 0,-1-1 0,1 1 0,0-1 0,-1 0 0,1 1 0,-1-1 0,1 0 0,-1 0 0,0 0 0,2-1 0,19-24 3588,13-40-4371,-25 44 1228,17-35 85,-3-1 1,23-81-1,16-126-892,-58 242-228,-2-1-1,0 0 1,0-26-1,-4 42-68,1 1 0,-1 0-1,1-1 1,-2 1-1,1 0 1,-1 0-1,-1 0 1,1 0-1,-1 0 1,0 0-1,0 1 1,-1 0-1,0-1 1,-6-6 0,-13-14 149,1-2 0,-36-62 0,27 40-116,18 31-65,0-1 1,2 0-1,0-1 1,-9-29-1,12 30-68,-1 0 0,0 0 0,-2 0 0,0 1 0,-2 1 0,-23-29 0,3 10 0,-74-66 0,78 80 0,-2 3 0,-60-33 0,62 38 0,0 0 0,1-3 0,1 0 0,-29-26 0,19 8 0,19 17 0,-2 0 0,0 1 0,-1 2 0,0 0 0,-2 1 0,-47-25 0,-107-45 0,164 81-5,1 2 0,-1 0 0,0 0 0,0 1 1,0 1-1,-1 0 0,-21 1 0,-98 18-60,36-3 46,76-12 5,-1 1 1,1 0-1,0 2 0,1 1 0,-34 15 1,-92 59 31,135-73-18,1 0 0,0 0 0,0 1 0,1 0 0,0 1 0,-14 20 0,-39 71-36,48-77 40,1 2-10,0 0-1,1 0 1,2 1-1,0 1 1,-9 49-1,11-26-3,3 1 0,1 69 0,5 0 26,21 157 0,-12-137-23,-9-98 1,3 0-1,14 76 0,-7-80 31,-2 2 1,-2-1-1,-2 1 1,-1 0-1,-3 0 0,-4 60 1,2-100-23,1 1 1,-1-1-1,0 0 0,0 0 1,1-1-1,-1 1 1,0 0-1,0 0 0,0 0 1,0 0-1,0-1 0,0 1 1,0 0-1,0-1 1,0 1-1,0-1 0,0 1 1,-1-1-1,1 0 0,0 0 1,0 1-1,0-1 1,-1 0-1,1 0 0,0 0 1,-3 0-1,-43-1 41,34 0-38,-70 4-34,43 0-45,-62-6 1,94 1 55,0 0 0,1 0 1,-1-1-1,1 0 0,0-1 1,0 0-1,0 0 0,0 0 1,1-1-1,0 0 0,0 0 1,0-1-1,-7-8 0,5 6-5,1 0-1,-1 1 0,0 0 0,-1 1 0,0 0 1,0 0-1,-14-6 0,18 10 6,-1 0 1,1 0-1,0-1 1,0 1-1,0-1 0,1 0 1,-1-1-1,1 1 0,-1-1 1,1 0-1,0 0 0,1 0 1,-1-1-1,1 1 0,-1-1 1,2 0-1,-1 0 1,0 0-1,1 0 0,0 0 1,0-1-1,-1-5 0,2 9 22,0-2-12,-1 1-1,1-1 1,-1 0-1,1 1 0,0-1 1,0 0-1,1 0 1,-1 0-1,1 0 0,0 0 1,0 1-1,0-1 1,1 0-1,-1 0 1,3-7-1,1-52 41,-2 63-56,-1 0 1,1 0-1,-1 0 1,0-1-1,1 1 1,-1 0 0,0-1-1,1 1 1,-1-1-1,0 1 1,1-1-1,-1 0 1,0 0-1,2-1 1,3-6 74,-1-1 0,0 1 1,0-1-1,-1 0 1,0 0-1,-1-1 0,5-16 1,-9 35-47,-1 0 1,1 0 0,-1 0-1,-1-1 1,0 1-1,0-1 1,0 0 0,-1 0-1,-10 15 1,7-11 5,1 0 1,0 1-1,-5 15 0,8-19-4,0 0-1,0 0 0,-1-1 1,0 1-1,0-1 1,-1 0-1,0 0 1,-1-1-1,1 1 1,-1-1-1,-13 11 0,15-15-3,1-1-1,-1 1 0,1-1 0,-1 0 0,0-1 1,0 1-1,0 0 0,0-1 0,0 0 0,0 0 1,-1-1-1,1 1 0,0-1 0,0 1 0,-1-1 1,1-1-1,0 1 0,0-1 0,-1 1 0,1-1 1,0 0-1,0-1 0,0 1 0,0-1 0,0 0 1,0 0-1,-5-4 0,-1 0-36,1-1 0,0 0 1,0-1-1,1 0 0,0-1 0,0 0 1,-7-10-1,-44-75-390,25 36 306,-3 1-11,3-2 0,-40-96-1,59 117 48,3 0 0,1-1 0,1 0 0,3 0 0,-5-67 0,9 26-40,0 0-78,-3 1 1,-18-91-1,20 149 181,2 0 1,0 0-1,2 0 1,0 1-1,1-1 1,1 0-1,1 0 0,1 1 1,1-1-1,0 1 1,13-28-1,0 6-27,2 1 0,2 1 0,1 1-1,35-44 1,1 14 27,3 2 0,3 4 0,3 2-1,86-61 1,-113 94-16,0 1 0,78-36-1,101-30 33,-95 42 80,-94 38 34,1 2 0,0 1 0,0 1 0,55-7 0,-68 12-1,-1 0 0,0-2-1,0 0 1,0-1 0,0 0-1,-1-2 1,19-12 0,43-21 187,-64 38-291,0 1 0,-1 0 0,1 0 0,0 2 0,1 0 0,-1 0 0,0 2 1,18 2-1,35-1 67,0-5 67,-1 3 1,123 15 0,238 38 1144,-276-37-1033,-22 5-252,169 50 0,-241-56 0,-36-10 0,0 2 0,0 0 0,0 2 0,-1 0 0,39 24 0,-49-25 0,0 1 0,-1 0 0,0 0 0,0 1 0,-1 1 0,0 0 0,-1 0 0,0 0 0,-1 1 0,0 0 0,6 16 0,104 241 0,-101-228 0,16 73 0,-20-69 0,19 51 0,-25-81 0,1-2 0,0 1 0,0-1 0,1 0 0,1 0 0,1-1 0,17 18 0,-13-14 0,-1-1 0,-1 2 0,0 0 0,-1 0 0,0 1 0,7 20 0,6 8 0,-16-35 0,0 0 0,0-1 0,1 0 0,0-1 0,1 1 0,0-2 0,0 1 0,1-2 0,0 1 0,14 6 0,-20-12 0,0 0 0,0 0 0,0 0 0,1-1 0,-1 0 0,0 0 0,1 0 0,-1-1 0,0 1 0,1-1 0,-1 0 0,1-1 0,-1 0 0,0 0 0,7-1 0,4-4 0,0 0 0,0-1 0,20-13 0,-1 2 0,-28 15 0,0 1 0,0 0 0,0 0 0,0 1 0,1 0 0,7 0 0,37-9 0,-17 0 0,-39 13-902,4-3 540,-1 1 0,1 0 0,-1-1 0,0 1 0,1-1-1,-1 0 1,0 1 0,1-1 0,-1 0 0,0 1 0,0-1 0,1 0-1,-1 1 1,0-1 0,0 0 0,0 0 0,1 0 0,-1 0 0,0 0-1,0 0 1,0 0 0,1 0 0,-2-1 0,-16-3-9455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7.144"/>
    </inkml:context>
    <inkml:brush xml:id="br0">
      <inkml:brushProperty name="width" value="0.025" units="cm"/>
      <inkml:brushProperty name="height" value="0.025" units="cm"/>
    </inkml:brush>
  </inkml:definitions>
  <inkml:trace contextRef="#ctx0" brushRef="#br0">482 107 18578,'-18'4'1169,"1"0"-985,0 0 1,0 1-1,1 1 1,-1 1-1,2 0 1,-1 1-1,1 0 0,-19 15 1,4 2-97,2 1 0,0 2 0,2 1 1,2 0-1,0 2 0,-21 38 0,31-45 127,1 0 0,1 1 0,1 1-1,1 0 1,2 0 0,0 1 0,2 0 0,1 0-1,-2 36 1,6-55-152,1 0-1,1 0 1,-1 0 0,1 0-1,1 0 1,-1 0 0,1-1-1,1 1 1,-1-1 0,1 1-1,6 9 1,-6-12-52,1 0-1,-1-1 1,1 1 0,0-1 0,0 0-1,1 0 1,-1-1 0,1 1 0,0-1-1,0 0 1,0 0 0,0-1-1,0 1 1,1-1 0,-1 0 0,8 1-1,1 0-9,0-2 1,0 1-1,0-2 0,0 0 0,0-1 0,1 0 0,-1-1 0,0 0 0,-1-1 0,1-1 0,-1 0 0,1-1 0,-1-1 0,14-7 0,9-7 82,-2-1 0,0-2 0,52-45-1,-41 27 295,0-2 0,-3-1-1,46-65 1,-70 86-225,-2-2 0,0 0 1,-2 0-1,-1-2 0,-1 0 1,-1 0-1,-2-1 0,12-56 1,-19 74-35,-1 1-1,-1-1 1,0 1 0,0-1 0,-1 1 0,0-1-1,0 1 1,-4-11 0,4 16-61,-1-1 0,0 1 0,0 0 0,0 0-1,0 0 1,-1 0 0,1 0 0,-1 0 0,0 1 0,0 0 0,0-1-1,-1 1 1,1 0 0,-1 0 0,0 1 0,0-1 0,0 1 0,-5-3-1,-1 2-50,-1-1 0,1 1 0,0 1 0,-1 0 0,0 0 0,1 1 0,-1 1 0,0 0 0,1 0 0,-1 1 0,0 0 0,1 1 0,-1 0 0,1 1 0,0 0 0,-1 0 0,2 1 0,-1 1 0,0 0 0,1 0 0,-10 7 0,-6 6-904,0 1 1,2 1 0,0 1 0,2 1-1,0 1 1,-18 26 0,4 1-5680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14.148"/>
    </inkml:context>
    <inkml:brush xml:id="br0">
      <inkml:brushProperty name="width" value="0.025" units="cm"/>
      <inkml:brushProperty name="height" value="0.025" units="cm"/>
    </inkml:brush>
  </inkml:definitions>
  <inkml:trace contextRef="#ctx0" brushRef="#br0">3013 19 3171,'0'0'19784,"0"-5"-18919,3-9-510,-1 16 246,1 29 835,-1 1-561,1-21-798,0 0 1,0-1-1,1 1 1,0-1-1,1 0 1,0 0-1,1 0 1,0-1-1,8 10 1,-7-10 52,-1-1 1,0 1-1,0 0 1,-1 1-1,-1-1 1,1 1-1,-2 0 1,1 0-1,-1 0 1,2 14-1,2 22 218,1 1 1,3-1-1,18 48 0,-28-89-312,1 1 0,-1-1 0,0 1 1,-1-1-1,1 0 0,-1 1 0,0-1 0,0 1 0,-1-1 0,0 1 0,0-1 0,0 0 0,-1 1 0,1-1 0,-1 0 0,0 0 0,-1 0 0,1 0 0,-1-1 0,0 1 0,-1-1 0,1 1 0,-8 6 0,10-10-28,0 1 0,1-1 0,-1 1 0,0-1 1,0 1-1,1-1 0,-1 1 0,1 0 0,-1-1 0,1 1 0,0 0 0,-1-1 0,1 3 0,-7 21 456,-3-15-385,0 1 1,-1-2-1,0 0 1,-1 0-1,0-1 1,-25 12-1,6-1 0,21-14-79,-1 0 0,1 0 0,0-2 0,-1 1 0,0-1 0,0-1 0,0 1 0,-21 0 0,1-2 0,-1-1 0,-31-5 0,13 3 0,36 3 0,-1-1 0,1-1 0,-1-1 0,-20-4 0,20 3 0,0 1 0,-1 0 0,1 1 0,0 1 0,-1 0 0,1 1 0,0 1 0,0 0 0,-1 1 0,-18 7 0,-19 1 0,-63-1 0,83-6 0,-47 1 0,54-4 0,0 0 0,0 2 0,-37 8 0,37-3 0,14-4 0,1-1 0,-1 0 0,0 0 0,0-2 0,-18 2 0,29-3 0,-1 0 0,0 0 0,1 0 0,-1 0 0,0 1 0,1-1 0,-1 0 0,1 1 0,-1 0 0,1-1 0,-1 1 0,1 0 0,-1 0 0,1 0 0,0-1 0,-1 2 0,1-1 0,0 0 0,0 0 0,0 0 0,0 0 0,0 1 0,0-1 0,0 1 0,0-1 0,0 0 0,0 3 0,0-3 0,0 0 0,0 1 0,0-1 0,0 0 0,0 0 0,0 0 0,-1 0 0,1 0 0,0 0 0,-1-1 0,1 1 0,-1 0 0,1-1 0,0 1 0,-1-1 0,1 1 0,-1-1 0,0 0 0,1 0 0,-1 1 0,1-1 0,-1 0 0,-2-1 0,2 1 0,0 0 0,1 0 0,-1 0 0,0 0 0,1 0 0,-1 1 0,0-1 0,1 1 0,-1-1 0,0 1 0,1-1 0,-1 1 0,1 0 0,-1 0 0,1 0 0,-1 0 0,1 0 0,0 0 0,-3 2 0,-24 30 0,25-29 0,1-1 0,-1 0 0,0 0 0,0 0 0,0 0 0,-1 0 0,1-1 0,-1 1 0,1-1 0,-6 3 0,-13 7 0,20-10 0,0 0 0,0 0 0,0 0 0,0 1 0,0-1 0,0 0 0,0 1 0,1-1 0,-1 1 0,1 0 0,0 0 0,-2 4 0,3-4 0,-1-1 0,0 1 0,0-1 0,0 1 0,0-1 0,0 0 0,-1 0 0,1 1 0,-1-1 0,1 0 0,-1 0 0,0 0 0,0 0 0,0-1 0,0 1 0,0-1 0,0 1 0,-1-1 0,1 1 0,-4 0 0,-20 5 0,0-2 0,0-1 0,-31 1 0,8-1 0,19-1 0,1-2 0,0-1 0,0-2 0,0-1 0,0-1 0,0-1 0,0-2 0,-43-16 0,-29-1 0,76 20 0,-1-2 0,1-1 0,-34-13 0,56 18 0,-1 1 0,1-1 0,-1 1 0,1-1 0,0 0 0,-1 0 0,1 0 0,0-1 0,0 1 0,1-1 0,-1 0 0,1 0 0,-1 0 0,1 0 0,0 0 0,0 0 0,0 0 0,0-1 0,1 1 0,-1-1 0,1 1 0,0-1 0,0 0 0,0 0 0,0-6 0,0 5 0,1 4 0,-1 0 0,1 0 0,-1 0 0,1 0 0,-1 0 0,0 0 0,1 0 0,-1 0 0,0 0 0,0 0 0,1 1 0,-1-1 0,0 0 0,0 1 0,0-1 0,0 1 0,0-1 0,0 1 0,0-1 0,0 1 0,0 0 0,0-1 0,0 1 0,0 0 0,0 0 0,0 0 0,-1 0 0,1 0 0,0 0 0,0 0 0,0 0 0,0 0 0,0 0 0,-1 1 0,0-1 0,0 1 0,1-1 0,-1 0 0,0 1 0,1 0 0,-1-1 0,1 1 0,-1 0 0,1 0 0,-1 0 0,1 0 0,-1 0 0,1 0 0,0 0 0,0 0 0,0 0 0,-1 1 0,1-1 0,0 0 0,1 1 0,-1-1 0,-1 3 0,-2 18 0,1 1 0,0-1 0,2 1 0,1-1 0,1 1 0,6 42 0,-4 18 0,-4-69 0,1-1 0,0 1 0,1 0 0,0-1 0,1 1 0,1 0 0,0-1 0,1 0 0,5 14 0,-1-10 0,-2 1 0,0 0 0,-1 0 0,0 0 0,-2 1 0,0-1 0,0 32 0,13 48 0,-15-95 0,0 0 0,0-1 0,0 1 0,1-1 0,-1 1 0,1-1 0,-1 1 0,1-1 0,0 0 0,0 0 0,0 0 0,0 0 0,0 0 0,1-1 0,-1 1 0,0-1 0,1 1 0,0-1 0,-1 0 0,1 0 0,0 0 0,-1 0 0,5 1 0,10 1 0,0 0 0,32 2 0,-22-3 0,-15-1 0,-1 0 0,-1 0 0,0 0 0,1 1 0,-1 0 0,0 0 0,0 1 0,0 1 0,-1 0 0,1 0 0,-1 1 0,15 9 0,-2 2 0,1-2 0,0 0 0,32 13 0,-33-17 0,0 1 0,0 1 0,-1 0 0,27 23 0,10 5 0,-51-36 0,-1-1 0,1 1 0,-1-1 0,0 2 0,-1-1 0,1 1 0,-1 0 0,0 0 0,0 0 0,0 1 0,-1-1 0,1 1 0,-2 1 0,1-1 0,-1 0 0,1 1 0,1 7 0,72 213 0,-72-208 0,1-1 0,1 1 0,0-2 0,2 1 0,18 29 0,-25-42 0,0 0 0,0-1 0,0 1 0,0 0 0,-1 0 0,0 1 0,0-1 0,0 0 0,-1 0 0,0 0 0,0 1 0,0-1 0,-2 10 0,-1-2 0,0 0 0,0 0 0,-1-1 0,-7 17 0,6-20 0,0-1 0,-1 1 0,0-1 0,0 0 0,-1 0 0,0-1 0,0 0 0,0 0 0,-1-1 0,-10 7 0,-1-1 0,0-1 0,-1-1 0,-32 12 0,49-20 0,0-1 0,0 1 0,0 0 0,0 0 0,1 0 0,-1 0 0,0 1 0,1-1 0,0 1 0,-1-1 0,1 1 0,0 0 0,1 0 0,-1 0 0,0 0 0,-1 6 0,-17 60 0,7-23 0,-5 23 0,16-58 0,0 0 0,-1-1 0,0 1 0,-1 0 0,0-1 0,-1 0 0,0 0 0,0 0 0,-8 10 0,-20 26 0,19-25 0,-1-1 0,-18 18 0,29-33 0,-1 0 0,0-1 0,-1 1 0,1-1 0,-1 0 0,0-1 0,0 0 0,0 0 0,0 0 0,0 0 0,-1-1 0,-7 2 0,-100 30 0,7-11 0,45-8 0,-71 6 0,131-21 0,0 1 0,0-1 0,0 0 0,0 0 0,0 0 0,0 0 0,0 0 0,0 0 0,0 0 0,0-1 0,0 1 0,0-1 0,0 1 0,0-1 0,0 0 0,1 0 0,-1 0 0,0 0 0,0 0 0,1 0 0,-1-1 0,-1-1 0,1 0 0,0-1 0,1 1 0,0-1 0,-1 0 0,1 0 0,1 1 0,-1-1 0,0 0 0,1-5 0,-2-6 0,2 13 0,0 0 0,0 0 0,0 1 0,0-1 0,0 0 0,-1 0 0,1 1 0,-1-1 0,1 0 0,-1 1 0,0-1 0,0 1 0,1-1 0,-1 1 0,0-1 0,0 1 0,0-1 0,-1 1 0,1 0 0,0 0 0,-1-1 0,1 1 0,0 0 0,-2-1 0,-2 2 0,1-1 0,0 1 0,0 0 0,0 0 0,0 0 0,0 1 0,0 0 0,0-1 0,-5 3 0,2-2 0,-217 35 0,217-35 0,1-1 0,-1 1 0,0-1 0,1 0 0,-1-1 0,1 1 0,-1-1 0,0-1 0,1 1 0,-7-3 0,-20-4 0,8 6 0,0 0 0,-1 3 0,1 0 0,0 1 0,0 1 0,0 2 0,-46 14 0,68-19 0,-1 1 0,1 0 0,0 1 0,-1-1 0,1 0 0,0 1 0,0 0 0,0 0 0,0 0 0,0 0 0,0 1 0,0-1 0,1 1 0,-1-1 0,-2 5 0,3-3 0,0 1 0,1-1 0,-1 1 0,1 0 0,0 0 0,0 0 0,0 0 0,1 0 0,0 0 0,0 6 0,1-1 0,0 0 0,1-1 0,0 1 0,0 0 0,4 9 0,-3-9 0,0-1 0,0 1 0,-1 1 0,0-1 0,0 12 0,-3 28 0,-1 1 0,-13 71 0,11-91 0,1 0 0,2 0 0,1 0 0,1 0 0,11 57 0,18 100 0,-26-165 0,-4-21 0,0 0 0,0 0 0,0 0 0,1 0 0,-1 0 0,1 0 0,-1 0 0,1 0 0,0-1 0,-1 1 0,1 0 0,0 0 0,0-1 0,0 1 0,1 0 0,-1-1 0,0 1 0,1-1 0,-1 1 0,0-1 0,1 0 0,0 0 0,-1 0 0,1 0 0,0 0 0,3 2 0,79 48 0,-59-34 0,0-1 0,1-1 0,1-2 0,0 0 0,30 8 0,30 9 0,-71-23 0,1 0 0,0-1 0,0-1 0,1 0 0,0-1 0,-1-2 0,1 1 0,0-2 0,0 0 0,30-3 0,-28 0-85,0 1 0,0 0 0,0 2 0,0 1 0,0 0 0,0 1 0,-1 1 0,1 1 0,21 9 0,68 14-213,-63-22 266,0-2 0,61-3-1,-52-2-335,58 7 0,-110-6 371,0 0-1,-1-1 0,1 1 0,0-1 1,-1 0-1,1 0 0,-1 0 0,1 0 0,-1 0 1,1-1-1,-1 1 0,0-1 0,0 1 1,0-1-1,0 0 0,0 0 0,4-4 0,-3 3 1,0-1 0,1 1-1,-1 1 1,1-1 0,0 0 0,7-3-1,-9 3 9,0-1 0,0 1 0,-1-1-1,1 1 1,-1-1 0,0 0 0,0 1 0,0-1-1,0 0 1,-1 0 0,1 0 0,-1-5 0,0 1 8,8-63 24,-3-1 0,-5-74-1,-2 113-19,-10-44 0,6 48-8,2 0 0,-2-37 0,8 46-29,0-1-1,1 1 1,11-37-1,-9 37 30,0 0-1,-1-1 1,2-38-1,-21-64 93,17 120-115,-1 0-1,1 0 1,1 0-1,-1 0 1,0 0-1,1 1 1,-1-1 0,1 1-1,0-1 1,0 1-1,6-3 1,9-11 13,-4 2-21,0 0 0,0 0 0,32-21 0,-31 23 37,0 0 1,-2-1 0,1-1-1,-2 0 1,0-1-1,11-17 1,-10 13-14,2 0-1,0 1 1,25-23-1,17-7-4,76-48 0,-110 83-57,1 0 1,0 2 0,1 1-1,0 1 1,0 1-1,1 1 1,0 2 0,0 0-1,1 2 1,32-1-1,-54 5 49,-1-1 0,0 1 0,0 0 0,0 0 0,0 1-1,0-1 1,0 1 0,0 0 0,-1 0 0,1 0-1,0 1 1,-1-1 0,0 1 0,1 0 0,-1 0 0,3 3-1,0 1 10,-1 0-1,1 0 1,-1 0-1,0 1 1,-1 0-1,7 15 0,2 18 197,-11-31-174,1 0 1,1 0-1,-1 0 1,2 0-1,-1-1 1,1 0-1,1 0 1,-1 0-1,12 12 1,-5-6 167,0 1 1,-2 0-1,0 0 1,12 26-1,3 6-82,12 26 31,-31-59-97,0 1 0,2-2 1,0 1-1,0-1 0,1 0 0,1-1 0,21 22 0,-20-23-46,-1 2 0,0-1 0,0 2 0,-1-1 0,-1 1 0,-1 0 0,0 1 0,9 29 0,-8-21 0,2 0 0,0-1 0,15 24 0,59 73 0,-44-66 0,58 103 0,-92-147 0,0-1 0,1 1 0,0-2 0,0 1 0,11 8 0,-11-11 0,-1 1 0,1-1 0,-1 1 0,-1 1 0,1-1 0,-1 1 0,-1 0 0,1 0 0,3 11 0,13 105 0,-20-118 0,0 1 0,-1 0 0,1-1 0,-1 1 0,-2 12 0,3 28 0,-1-47 0,1 1 0,-1 0 0,1 0 0,-1-1 0,1 1 0,-1 0 0,1-1 0,-1 1 0,1 0 0,0-1 0,-1 1 0,1-1 0,0 1 0,-1-1 0,1 0 0,0 1 0,0-1 0,-1 1 0,1-1 0,0 0 0,0 0 0,0 0 0,-1 1 0,1-1 0,0 0 0,0 0 0,0 0 0,0 0 0,1-1 0,-2 1 0,1 0 0,0 0 0,0 0 0,0 0 0,-1 0 0,1 0 0,0 0 0,0 0 0,0 0 0,-1 0 0,1 1 0,0-1 0,0 0 0,-1 1 0,1-1 0,0 0 0,0 1 0,-1-1 0,1 1 0,-1-1 0,1 1 0,0-1 0,-1 1 0,1-1 0,-1 1 0,1 0 0,-1-1 0,1 1 0,-1 0 0,0-1 0,1 1 0,-1 0 0,0-1 0,1 1 0,-1 0 0,0 0 0,0 1 0,0 22 0,-1 0 0,-2 0 0,-7 34 0,7-46 0,0 0 0,-1-1 0,0 1 0,-1-1 0,0-1 0,-1 1 0,-1 0 0,-12 16 0,2-6 0,-24 43 0,32-49 0,0 1 0,-1-1 0,0-1 0,-1 0 0,-1-1 0,-19 18 0,30-30 0,0 0 0,1 1 0,-1-1 0,0 0 0,1 1 0,-1-1 0,1 1 0,-1-1 0,1 1 0,0-1 0,0 1 0,-1-1 0,1 1 0,0 0 0,1-1 0,-1 1 0,0 2 0,-1 17 0,1-20 0,0-1 0,0 1 0,0-1 0,-1 1 0,1-1 0,0 1 0,-1-1 0,1 1 0,0-1 0,-1 1 0,1-1 0,0 1 0,-1-1 0,1 0 0,-1 1 0,1-1 0,-1 0 0,1 1 0,-1-1 0,1 0 0,-1 0 0,1 0 0,-1 1 0,1-1 0,-1 0 0,1 0 0,-1 0 0,1 0 0,-1 0 0,-1 0 0,2 0 0,0 0 0,0 0 0,0 0 0,-1 0 0,1 0 0,0 0 0,0-1 0,0 1 0,-1 0 0,1 0 0,0 0 0,0 0 0,0 0 0,0 0 0,0-1 0,0 1 0,-1 0 0,1 0 0,0 0 0,0 0 0,0-1 0,0 1 0,0 0 0,0 0 0,0 0 0,0-1 0,0 1 0,0 0 0,0 0 0,0 0 0,0-1 0,0 1 0,0 0 0,0 0 0,0 0 0,0-1 0,0 1 0,0 0 0,0 0 0,0 0 0,0-1 0,0 1 0,0 0 0,0 0 0,1 0 0,-1 0 0,0-1 0,0 1 0,0 0 0,0 0 0,0 0 0,1 0 0,-1 0 0,0 0 0,0-1 0,0 1 0,0 0 0,1 0 0,8-10 0,37-8 0,-32 13 0,-1 0 0,-1-1 0,23-13 0,-16 8 2,0 0 0,36-13-1,-36 17-7,0-2-1,0 0 0,22-16 1,-37 23-10,1-1 1,-1 0 0,-1 0-1,1-1 1,0 1 0,-1-1 0,1 0-1,-1 0 1,0 0 0,-1 0-1,1-1 1,-1 1 0,0-1 0,0 0-1,0 1 1,0-1 0,-1 0-1,0 0 1,0 0 0,0 0 0,-1-10-1,5-6-231,0 1-1,11-27 0,1-6 228,-7 23 111,20-42 0,-4 11-44,-22 51-54,0 0-1,1 0 0,0 0 1,9-12-1,-13 21 10,0-1 0,0 0-1,0 1 1,1-1 0,-1 1 0,0-1-1,1 1 1,-1 0 0,1 0 0,-1 0-1,1 0 1,0 0 0,-1 0 0,1 0-1,0 0 1,0 0 0,0 1 0,-1-1-1,1 1 1,0 0 0,0-1 0,0 1-1,0 0 1,0 0 0,0 0 0,0 0 0,0 1-1,0-1 1,0 0 0,0 1 0,-1-1-1,1 1 1,3 1 0,-3 0 8,1 0 0,-1 1 0,0-1 0,0 1-1,0-1 1,0 1 0,-1-1 0,1 1 0,-1 0 0,1 0 0,-1 0 0,0 0 0,0 0 0,0 0 0,0 4 0,0-3-13,0 1-1,1-1 1,0 1 0,0-1 0,0 1 0,0-1-1,5 6 1,-5-7-13,0 0-1,1 0 0,0-1 0,-1 1 1,1-1-1,0 1 0,0-1 0,0 0 1,1-1-1,-1 1 0,0 0 0,1-1 1,-1 0-1,1 0 0,-1 0 0,1 0 1,0 0-1,-1-1 0,1 1 0,0-1 1,3-1-1,-3 1 3,-1-2 0,1 1 0,-1 0 1,0-1-1,1 0 0,-1 1 0,0-1 0,0-1 0,0 1 1,0 0-1,0-1 0,-1 1 0,1-1 0,-1 0 1,0 0-1,0 0 0,0 0 0,0 0 0,0 0 0,-1-1 1,3-4-1,21-61 67,-19 50-34,1 0 1,0 1 0,2-1-1,0 2 1,15-24 0,-22 40-28,-1 0 1,0-1 0,0 1 0,0 0-1,-1 0 1,1-1 0,0 1 0,0-1 0,-1 1-1,1 0 1,-1-1 0,1 0 0,-1 1 0,0-1-1,1 1 1,-1-1 0,0 1 0,0-1 0,0 1-1,0-1 1,0 0 0,-1 1 0,1-1 0,0 1-1,-1-1 1,1 1 0,-1-1 0,-1-2 0,-2 0 7,1 0 1,-1 0 0,0 1-1,-1-1 1,1 1 0,0 0-1,-6-3 1,6 4-9,0 0 1,0 0-1,0-1 1,1 1-1,-1-1 0,1 0 1,0 0-1,0 0 0,0 0 1,0 0-1,1-1 0,-1 1 1,1-1-1,0 0 1,-2-4-1,-2-12 47,-1 1 0,0 0-1,-13-23 1,-15-40-93,25 55 89,0 0 0,-2 1-1,-1 0 1,-20-30-1,-73-90 315,-6-8-145,-120-181 90,169 255-296,36 49-5,1-2 0,2-1 0,1-1 0,-35-74 0,54 100 9,-3-8 41,1 1-1,0-1 1,-4-21-1,9 32-32,1 1 0,-1 0 0,1-1 0,0 1 0,0-1-1,1 1 1,0-1 0,0 1 0,0-1 0,0 1 0,1 0-1,0 0 1,0 0 0,5-9 0,-2 5-18,1-1 0,1 1 0,-1 0 0,1 1 0,1-1 0,0 1 0,0 1 0,0-1 0,10-5 0,-13 10 4,-1 1 0,1 0 1,0 0-1,0 1 1,-1-1-1,1 1 0,0 0 1,1 0-1,-1 0 0,0 1 1,0 0-1,0 0 0,0 0 1,0 1-1,0 0 1,0 0-1,0 0 0,0 0 1,0 1-1,0 0 0,7 3 1,1 3-17,0 1 0,-1 0 0,1 0 0,-2 1 0,0 1 0,0 0 0,0 0 0,10 17 0,-7-11-39,0-1 0,1 0-1,20 17 1,17 1 109,2-2 0,0-2 0,2-3 0,80 27-1,-67-27 59,-1 2 0,80 49 0,-126-65-93,-1 2 0,-1 0 0,0 2 0,-1 0 0,-1 1 0,-1 1-1,-1 0 1,0 2 0,-1-1 0,18 36 0,113 193-15,-128-217 0,-2 2 0,-1 0 0,-1 0 0,-2 1 0,-2 1 0,7 41 0,3 3 0,-13-50 0,3 46 0,5 23 0,-15-98 0,1 0 0,-1 1 0,0-1 0,1 1 0,-1-1 0,0 0 0,1 1 0,0-1 0,-1 0 0,1 0 0,0 1 0,0-1 0,-1 0 0,1 0 0,0 0 0,0 0 0,0 0 0,0 0 0,1 0 0,-1 0 0,0-1 0,0 1 0,0 0 0,1-1 0,-1 1 0,2 0 0,-2-1 0,0 0 0,1-1 0,-1 1 0,0-1 0,0 1 0,0-1 0,0 1 0,0-1 0,1 1 0,-1-1 0,0 0 0,0 0 0,0 1 0,-1-1 0,1 0 0,0 0 0,0 0 0,0 0 0,-1 0 0,1 0 0,0 0 0,-1 0 0,1-1 0,-1 1 0,0 0 0,1 0 0,-1 0 0,1-2 0,5-19 0,-1 0 0,4-28 0,-28 179 0,18-124 0,-4 13 0,1 0 0,1 0 0,-1 21 0,4-39 0,0 0 0,0 0 0,0 0 0,0 0 0,0 0 0,0 0 0,0 0 0,0 0 0,0 1 0,0-1 0,0 0 0,0 0 0,0 0 0,0 0 0,0 0 0,0 0 0,0 0 0,0 0 0,0 0 0,0 1 0,0-1 0,0 0 0,1 0 0,-1 0 0,0 0 0,0 0 0,0 0 0,0 0 0,0 0 0,0 0 0,0 0 0,0 0 0,0 0 0,0 0 0,0 0 0,1 0 0,-1 1 0,0-1 0,0 0 0,0 0 0,0 0 0,0 0 0,0 0 0,0 0 0,0 0 0,0 0 0,1 0 0,-1 0 0,0 0 0,0 0 0,0-1 0,0 1 0,0 0 0,0 0 0,0 0 0,0 0 0,0 0 0,1 0 0,-1 0 0,0 0 0,0 0 0,0 0 0,0 0 0,0 0 0,0 0 0,0 0 0,0-1 0,9-8 0,8-15 0,-5-2 0,-1-1 0,9-34 0,-18 133 0,-4-57 0,-4 24 0,7-33 0,4-23 0,-2 8 0,0 0 0,0 0 0,1 0 0,1 1 0,-1-1 0,10-11 0,-13 19 0,0-1 0,0 1 0,0 0 0,0-1 0,1 1 0,-1 0 0,0 0 0,1 0 0,-1 0 0,1 0 0,-1 0 0,1 1 0,-1-1 0,1 0 0,0 1 0,-1-1 0,4 0 0,-3 2 0,-1-1 0,1 1 0,-1-1 0,0 1 0,1-1 0,-1 1 0,1 0 0,-1 0 0,0 0 0,1 0 0,-1 0 0,0 0 0,0 0 0,0 0 0,0 0 0,0 0 0,0 1 0,0-1 0,0 0 0,-1 1 0,1-1 0,0 1 0,0 2 0,40 101 0,-41-104 0,1-1 0,-1 0 0,0 0 0,0 1 0,0-1 0,0 0 0,0 0 0,0 0 0,0 1 0,1-1 0,-1 0 0,0 0 0,0 0 0,0 1 0,0-1 0,1 0 0,-1 0 0,0 0 0,0 0 0,0 0 0,1 1 0,-1-1 0,0 0 0,0 0 0,1 0 0,-1 0 0,0 0 0,0 0 0,1 0 0,-1 0 0,0 0 0,0 0 0,1 0 0,-1 0 0,0 0 0,0 0 0,1 0 0,-1 0 0,0 0 0,0 0 0,1-1 0,-1 1 0,0 0 0,0 0 0,0 0 0,1 0 0,-1 0 0,0-1 0,0 1 0,0 0 0,1 0 0,-1 0 0,0 0 0,0-1 0,0 1 0,0 0 0,0 0 0,0-1 0,1 1 0,-1 0 0,0 0 0,0-1 0,0 1 0,0 0 0,0 0 0,0-1 0,0 1 0,6-22 0,-5 19 0,5-30 0,-5 24 0,1 0 0,0 1 0,0-1 0,1 0 0,0 1 0,0 0 0,5-8 0,-8 15 0,1 0 0,-1 0 0,1 1 0,-1-1 0,1 0 0,-1 1 0,1-1 0,-1 0 0,1 1 0,0-1 0,-1 1 0,1-1 0,0 1 0,-1-1 0,1 1 0,0-1 0,0 1 0,-1 0 0,1 0 0,0-1 0,0 1 0,0 0 0,0 0 0,0 0 0,-1 0 0,1 0 0,0 0 0,0 0 0,0 0 0,0 0 0,-1 0 0,1 0 0,0 1 0,0-1 0,0 0 0,0 1 0,-1-1 0,1 0 0,0 1 0,-1-1 0,1 1 0,0-1 0,-1 1 0,1 0 0,0-1 0,-1 1 0,1 0 0,-1-1 0,1 1 0,-1 0 0,1-1 0,-1 1 0,0 0 0,1 0 0,-1 0 0,0 0 0,22 49 0,-22-48 0,11 34 0,-5-16 0,0-1 0,12 25 0,-18-43 0,1 0 0,-1 0 0,1 0 0,0 0 0,-1 0 0,1 0 0,0 0 0,0 0 0,0 0 0,0 0 0,0-1 0,0 1 0,0 0 0,0 0 0,0-1 0,0 1 0,0-1 0,0 1 0,0-1 0,1 0 0,-1 1 0,0-1 0,0 0 0,1 0 0,-1 0 0,0 0 0,0 0 0,0 0 0,1 0 0,-1 0 0,0 0 0,0-1 0,1 1 0,-1 0 0,0-1 0,0 1 0,0-1 0,0 1 0,0-1 0,0 0 0,2-1 0,6-4 0,1-1 0,-2-1 0,16-15 0,-4 3 0,-17 18 0,0-1 0,0 1 0,0 0 0,0 0 0,0 1 0,0-1 0,0 0 0,1 1 0,-1 0 0,1 0 0,-1 0 0,1 0 0,-1 1 0,1-1 0,0 1 0,-1 0 0,1 0 0,-1 0 0,1 1 0,0-1 0,-1 1 0,1 0 0,5 2 0,-4 0 0,0 0 0,-1 0 0,1 0 0,-1 1 0,1 0 0,-1 0 0,0 0 0,-1 1 0,1-1 0,-1 1 0,0 0 0,0 0 0,4 10 0,48 124 0,-55-138 0,0 0 0,0 0 0,1 0 0,-1 0 0,0 0 0,1 0 0,-1-1 0,1 1 0,-1 0 0,1 0 0,-1 0 0,1 0 0,0-1 0,-1 1 0,1 0 0,0-1 0,0 1 0,0-1 0,-1 1 0,1-1 0,0 1 0,0-1 0,0 1 0,0-1 0,0 0 0,0 1 0,0-1 0,0 0 0,0 0 0,0 0 0,0 0 0,0 0 0,0 0 0,0 0 0,0 0 0,0 0 0,0 0 0,0-1 0,0 1 0,0 0 0,0-1 0,0 1 0,-1-1 0,1 1 0,0-1 0,0 1 0,0-1 0,0 0 0,-1 1 0,2-2 0,4-5 0,-1 1 0,0-1 0,0 0 0,6-14 0,-8 15 0,27-57 0,-21 43 0,0 0 0,1 1 0,17-24 0,-27 42 0,0 1 0,1-1 0,-1 1 0,0-1 0,1 1 0,-1-1 0,0 1 0,1-1 0,-1 1 0,1-1 0,-1 1 0,0-1 0,1 1 0,-1 0 0,1-1 0,0 1 0,-1 0 0,1-1 0,-1 1 0,1 0 0,-1 0 0,1 0 0,0-1 0,-1 1 0,1 0 0,-1 0 0,1 0 0,0 0 0,-1 0 0,1 0 0,0 0 0,-1 0 0,2 1 0,7 18 0,-6 30 0,-3-48 0,2 29 0,0-67 0,2-12 0,-1 21 0,-3 17 0,1 0 0,1 0 0,-1 0 0,2 0 0,0 0 0,0 1 0,9-21 0,-12 31 0,0-1 0,1 1 0,-1 0 0,0 0 0,0 0 0,0 0 0,0 0 0,0-1 0,0 1 0,0 0 0,0 0 0,0 0 0,1 0 0,-1 0 0,0 0 0,0 0 0,0-1 0,0 1 0,0 0 0,1 0 0,-1 0 0,0 0 0,0 0 0,0 0 0,0 0 0,1 0 0,-1 0 0,0 0 0,0 0 0,0 0 0,0 0 0,1 0 0,-1 0 0,0 0 0,0 0 0,0 0 0,0 0 0,0 0 0,1 0 0,-1 0 0,0 1 0,0-1 0,0 0 0,0 0 0,0 0 0,1 0 0,-1 0 0,0 0 0,0 0 0,0 1 0,0-1 0,0 0 0,0 0 0,0 0 0,0 0 0,0 0 0,1 1 0,-1-1 0,0 0 0,0 0 0,0 0 0,0 0 0,0 1 0,0-1 0,0 0 0,0 0 0,3 19 0,-4-3 0,-3-24 0,-1-30-59,2-68 1,2 79 15,1 27 42,0 1 0,0-1 0,0 1 0,0-1 0,0 1 0,0-1 0,0 1 0,0-1 0,0 1 0,0-1 0,0 1 0,0 0 0,-1-1 0,1 1 0,0-1 0,0 1 0,0-1 0,-1 0 0,1 1 0,0-1 0,-1 1 0,1-1 0,0 1 0,-1-1 0,1 0 1,-1 1-1,1-1 0,0 0 0,-1 1 0,1-1 0,-1 0 0,1 0 0,-1 0 0,1 1 0,-1-1 0,1 0 0,-1 0 0,1 0 0,-1 0 0,1 0 0,-1 0 0,0 0 0,1 0 0,-1 0 0,1 0 0,-1 0 0,1 0 0,-1 0 0,1 0 0,-1-1 0,1 1 0,-1 0 0,1 0 0,-1-1 0,1 1 0,-1 0 0,1 0 0,0-1 0,-1 1 0,1-1 0,0 1 0,-1-1 0,-20-30-108,12-9-270,1 1 0,-3-63 0,11 103 388,0 0 1,0 0-1,0 0 1,0 1-1,0-1 0,0 0 1,0 0-1,0 0 1,0 0-1,-1 1 1,1-1-1,0 0 0,-1 0 1,1 0-1,-1 0 1,0 0-1,1 0 0,-1 0 1,0 0-1,1 0 1,-1 0-1,0 0 1,-1 1-1,1-2 15,0-1 1,0 1-1,0 0 1,-1 0-1,1 0 1,0-1-1,0 1 1,0 0-1,0-1 0,0 1 1,0-1-1,0 1 1,1-1-1,-1 1 1,0-1-1,0 0 1,0 0-1,1 1 1,-1-1-1,0 0 0,0 0 1,1 0-1,-1 0 1,1 0-1,-1 0 1,0-1-1,-15-25-129,-2 1 1,0 0-1,-2 2 0,-1 0 0,0 1 1,-2 1-1,-31-23 0,48 42 122,-1 0 1,1 1-1,0-1 0,-1 1 0,1 1 1,-1-1-1,0 1 0,1 0 0,-1 0 1,-11 1-1,12 1 1,-1-1 0,1-1 1,-1 1-1,1-1 0,0 0 0,0-1 1,0 0-1,0 1 0,0-2 0,0 1 1,0-1-1,-6-4 0,-5-7-26,1 0-1,1-2 1,-21-26 0,-14-15-130,49 57 115,1-1-1,-1 0 0,1 0 1,0 1-1,-1-1 1,1 0-1,0 0 0,0 1 1,-1-1-1,1 0 0,0 0 1,0 0-1,0 0 1,0 1-1,0-1 0,0 0 1,0 0-1,1 0 1,-1 1-1,0-1 0,0 0 1,1 0-1,-1 0 0,0 1 1,1-1-1,-1 0 1,1 1-1,-1-1 0,2-1 1,20-25-7,-10 13 16,-9 9-21,0 0 1,0 0 0,0-1-1,-1 0 1,1 1 0,-2-1-1,1 0 1,0 0 0,0-7 0,-2 10 17,0 1 1,0-1 0,0 1 0,0-1 0,0 1-1,-1-1 1,1 1 0,-1-1 0,1 1 0,-1 0 0,0-1-1,0 1 1,0 0 0,0 0 0,-1-1 0,1 1 0,-1 0-1,1 0 1,-1 1 0,1-1 0,-1 0 0,0 0 0,0 1-1,-3-3 1,-3-1 33,1-1-1,0 0 1,0-1-1,0 1 1,1-1-1,0-1 1,0 1-1,1-1 1,0 0-1,1 0 1,-1-1-1,1 1 1,-3-14-1,3 12 3,1-1-1,1 0 1,0 0-1,0 1 1,1-2-1,0 1 1,1 0 0,0 0-1,1 0 1,0 0-1,4-14 1,-4 22-18,1-3 31,0 0-1,0 0 1,0 0 0,-1 0-1,1 0 1,-2 0 0,1 0-1,-1 0 1,0 0 0,0-1-1,0 1 1,-1 0 0,0 0-1,0 0 1,-1 0 0,0 0-1,-4-10 1,6 15-44,-1-1 0,1 0 0,0 0 0,-1 0 0,1 0 0,0 1 0,1-1 0,-1 0-1,0 0 1,0 0 0,1 0 0,-1 1 0,1-1 0,-1 0 0,1 0 0,0 1 0,0-1 0,0 1 0,0-1 0,0 0 0,2-1 0,9-26 149,-13-1 92,0 25-244,1-1 1,-1 1-1,1-1 0,0 1 1,1 0-1,-1-1 1,3-6-1,-1 4 89,0 1 0,0-1 0,-1 0 1,0 0-1,-1 0 0,1 0 0,-2-9 0,1-1 294,0 18-261,5-40-11,7 40-2490,2 0-1995,1-1-3423,0-3-3175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16.010"/>
    </inkml:context>
    <inkml:brush xml:id="br0">
      <inkml:brushProperty name="width" value="0.025" units="cm"/>
      <inkml:brushProperty name="height" value="0.025" units="cm"/>
    </inkml:brush>
  </inkml:definitions>
  <inkml:trace contextRef="#ctx0" brushRef="#br0">521 500 5894,'0'0'14333,"-1"-5"-12496,1 4-1759,0-1 1,-1 1-1,1 0 1,0 0-1,0 0 1,-1 0-1,1 0 1,-1 0-1,1-1 1,-1 1-1,1 0 1,-1 0-1,0 1 1,1-1-1,-1 0 1,0 0-1,0 0 1,0 0-1,0 1 1,0-1-1,0 0 1,0 1-1,0-1 1,0 1 0,0-1-1,0 1 1,0-1-1,0 1 1,0 0-1,-1-1 1,1 1-1,0 0 1,-2 0-1,-49 10 1171,51-10-1249,-6 1 112,-1 0 0,1 0 0,0-1 0,-1 0 0,1 0-1,0-1 1,-1 0 0,1-1 0,0 1 0,-1-1 0,1 0 0,-7-4 0,4 2 145,0 1-1,-1 0 1,1 0-1,0 2 1,-17-2 0,21 3-209,2 0-22,-1 0 0,1 1 0,-1-2 0,1 1 0,-1 0 0,1-1 0,-1 0 0,1 0 0,-1-1 0,1 1 0,0-1 0,0 0 0,-1 0 0,1 0 0,-4-3 0,-15-10 215,0 1 0,-31-14 1,6 4-138,46 23-109,0 0 1,0-1-1,0 1 0,0-1 1,0 1-1,1-1 1,-1 0-1,0 0 1,1 0-1,-1 1 1,1-2-1,0 1 0,0 0 1,-1 0-1,1 0 1,1 0-1,-1-1 1,-1-3-1,0-46-277,3 32 250,0 15-41,1 0 0,0 1-1,1-1 1,-1 0 0,1 1 0,0-1-1,0 1 1,0 0 0,7-6 0,3-7-28,-6 7 89,0 1-1,0-1 1,0 1-1,1 1 1,1-1-1,0 1 1,0 1-1,0 0 0,1 0 1,0 1-1,0 0 1,1 0-1,0 1 1,0 1-1,0 0 1,14-3-1,109-41 18,-131 48-55,0 1 0,0 0 0,0 0 0,-1 0 0,1 0-1,-1 0 1,1 1 0,0-1 0,-1 1 0,0 0 0,1-1 0,-1 1-1,0 0 1,0 0 0,2 4 0,21 14-360,6-7 330,-23-10 129,0 0 0,0 0 0,0 1 0,-1 1 0,1-1 0,-1 1 0,0 0 0,0 1 0,-1-1 0,0 1 0,9 11 0,-4-2 90,8 12 48,2-1-1,0 0 1,2-2 0,38 33 0,-58-55-175,-1 0 0,0 1 0,0-1-1,0 1 1,0-1 0,0 1 0,0-1 0,-1 1 0,1 0 0,-1 0 0,0 0 0,0 0 0,0 0 0,1 4 0,3 50 33,-5-49-20,0 0-1,1 0 1,0 0 0,0-1-1,0 1 1,1 0 0,4 10-1,-5-17-9,-1 0-1,0-1 1,1 1-1,-1-1 1,0 1-1,1-1 0,-1 1 1,1-1-1,-1 1 1,1-1-1,-1 0 1,1 1-1,-1-1 1,1 0-1,0 1 0,-1-1 1,1 0-1,-1 0 1,1 0-1,0 1 1,-1-1-1,1 0 1,0 0-1,-1 0 1,1 0-1,0 0 0,-1 0 1,1 0-1,0 0 1,-1 0-1,1-1 1,-1 1-1,1 0 1,0 0-1,-1 0 0,1-1 1,-1 1-1,1 0 1,-1-1-1,1 1 1,0-1-1,26-22-92,-17 13-2015,-9 16-9304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3.666"/>
    </inkml:context>
    <inkml:brush xml:id="br0">
      <inkml:brushProperty name="width" value="0.025" units="cm"/>
      <inkml:brushProperty name="height" value="0.025" units="cm"/>
    </inkml:brush>
  </inkml:definitions>
  <inkml:trace contextRef="#ctx0" brushRef="#br0">69 2033 15919,'9'0'6047,"23"-3"-4235,46-9-863,412-135 770,-412 126-1284,0 4 1,1 3-1,81-3 0,-125 13-378,0-1 0,0-2-1,0-1 1,-1-2 0,60-26 0,-38 23-66,-23 7 34,-33 6-16,1 0 0,-1 0-1,1-1 1,-1 1-1,0 0 1,1 0 0,-1 0-1,1-1 1,-1 1 0,0 0-1,1 0 1,-1-1-1,0 1 1,0 0 0,1-1-1,-1 1 1,0 0 0,0-1-1,1 1 1,-1 0-1,0-1 1,0 1 0,0-1-1,1 1 1,-1-1 0,0 1-1,0 0 1,0-1-1,0 1 1,0-1 0,0 1-1,0-1 1,0 1 0,0 0-1,0-1 1,0 1-1,-1-1 1,1 1 0,0 0-1,0-1 1,0 1 0,0-1-1,-1 1 1,1 0-1,0-1 1,0 1 0,-1 0-1,1-1 1,0 1-1,-1 0 1,1-1 0,0 1-1,-1 0 1,1-1 0,-20-17 365,-45-25-149,-99-50-1,140 81-303,0 2-1,0 1 1,-1 1-1,0 1 0,-1 1 1,1 1-1,-1 1 1,-30 0-1,33 3 107,19-3-34,32-9-35,1 0 59,-3 0 10,38-28-1,-63 41-17,-1 0-1,1-1 1,-1 1 0,1 0-1,-1-1 1,0 1-1,1-1 1,-1 1 0,0-1-1,0 1 1,1-1-1,-1 1 1,0-1-1,0 1 1,0-1 0,0 1-1,1-1 1,-1 1-1,0-1 1,0 1 0,0-1-1,0 0 1,0 1-1,0-1 1,0 1-1,-1-1 1,1 1 0,0-1-1,0 1 1,0-1-1,0 1 1,-1-1 0,1 1-1,0-1 1,-1 1-1,1-1 1,0 1 0,-1 0-1,1-1 1,0 1-1,-1-1 1,1 1-1,-1 0 1,1-1 0,-1 1-1,1 0 1,-1 0-1,1-1 1,-1 1 0,1 0-1,-1 0 1,1 0-1,-1 0 1,1 0-1,-1 0 1,0 0 0,-43-16 59,30 12-44,2-1-6,-62-27 29,68 29-48,1 0 0,-1-1 0,1 1 0,0-1 0,1 0 0,-1 0 0,1-1 0,-1 1 0,1-1 0,-5-8 0,8 12-15,0-1 0,1 0 1,-1 0-1,0 0 1,0 0-1,1 0 1,-1 0-1,1 0 1,0 0-1,0 0 1,0 0-1,-1 0 0,2 0 1,-1 0-1,0 0 1,0 0-1,1 0 1,-1 0-1,2-3 1,22-32-880,-21 34 862,0-1 0,0 1 0,0-1-1,-1 0 1,1 1 0,-1-1 0,0 0-1,0-1 1,-1 1 0,1 0-1,-1 0 1,0-1 0,1-5 0,-4-16 62,-1 0 0,-1 1 0,-1-1 1,-1 1-1,-1 0 0,-21-45 1,19 46-27,-17-65 16,24 74-12,-2 1 0,1-1 0,-2 1 0,0 0 0,-1 0 0,0 1 0,-1-1 0,-1 1 0,0 1 0,-15-19 0,-27-15 82,37 34-76,0 1 0,0-2 0,1 0 1,-17-24-1,13 12-41,-2-5 130,-2 1 1,-25-28-1,37 48-37,-1 0 0,0 1 0,-1 0 0,0 0 0,0 1 0,-1 0 0,0 1 0,0 1 0,-18-8 0,25 11-68,0-1-1,0 0 1,0-1 0,0 1 0,1-1 0,0 1 0,0-1 0,0 0 0,-5-9 0,-12-13 114,3 9 28,-1 1 0,0 0 1,-2 2-1,-40-24 0,47 31-145,0 1 0,-1 1 0,0 0 0,0 1 0,-1 0-1,1 1 1,-1 1 0,1 0 0,-18 0 0,31 3 1,1-1 0,0 0-1,-1 0 1,1 0 0,0 0 0,-1 0 0,1 0-1,0 0 1,0 0 0,-1-1 0,1 1 0,0 0-1,-1 0 1,1 0 0,0 0 0,-1 0 0,1 0 0,0-1-1,0 1 1,-1 0 0,1 0 0,0 0 0,0-1-1,-1 1 1,1 0 0,0 0 0,0-1 0,0 1-1,-1 0 1,1 0 0,0-1 0,0 1 0,0 0-1,0-1 1,0 1 0,0 0 0,0-1 0,5-13-57,18-10-63,-22 23 109,0 0 0,0 1 0,1-1 0,-1 0 0,0 1 0,0-1 0,1 1 0,-1 0 0,0-1 0,1 1 0,-1 0 0,0 0 0,1 0 1,-1 0-1,1 0 0,-1 0 0,0 0 0,1 0 0,-1 1 0,0-1 0,1 1 0,-1-1 0,0 1 0,0-1 0,1 1 0,1 1 0,-2-1 9,-1 1 0,1 0 0,0-1 0,-1 1 0,1 0 0,-1 0 0,1-1 0,-1 1 0,0 0 0,0 0 0,0 0 0,0-1 0,0 1 0,0 0 0,0 0-1,-2 3 1,-1 9 30,-1 0 0,-1 0 0,-11 22-1,15-33-24,-8 10-12,2 1-1,0 1 0,1 0 0,0 0 1,1 0-1,1 0 0,0 1 0,1 0 1,-1 31-1,4-46 8,1 0-1,-1 1 1,1-1 0,0 0 0,-1 1-1,1-1 1,0 0 0,0 0 0,0 0-1,0 0 1,0 0 0,0 0 0,0 0-1,1 0 1,-1 0 0,0 0 0,1-1-1,-1 1 1,0 0 0,1-1 0,1 1-1,41 13-176,-25-9 138,-13-3 47,0 1 0,0 0-1,-1 0 1,1 0 0,-1 1-1,0 0 1,0 0 0,0 0-1,-1 0 1,1 1 0,-1 0-1,0-1 1,0 2 0,4 7-1,-4-4 3,0 0-1,0 1 1,-1-1-1,0 1 1,-1 0-1,0-1 0,0 1 1,-1 15-1,-1 1 3,-1 0-1,-2-1 1,0 1 0,-2 0-1,-1-1 1,-11 30-1,15-49-10,-1 0 0,0-1 0,-1 1-1,1-1 1,-1 1 0,0-1 0,0 0 0,-6 4-1,-19 28-54,-46 91 72,76-129-18,0 1 0,0 0 1,1-1-1,-1 1 0,0 0 1,0 0-1,1 0 0,-1 0 1,0 0-1,1 0 0,-1 0 1,0 1-1,0-1 0,0 0 0,1 1 1,-1-1-1,0 1 0,0-1 1,0 1-1,0-1 0,2 2 1,25 14-125,-26-15 136,0 0 1,0 1-1,0-1 1,0 1-1,0-1 1,-1 1-1,1 0 1,0 0-1,-1 0 1,1 0-1,-1 0 1,0 0-1,1 0 1,-1 0-1,0 1 1,-1-1-1,1 0 1,1 5-1,-2-3 4,-1-1-1,1 0 1,-1 1-1,0-1 1,0 0 0,0 1-1,0-1 1,0 0-1,-1 0 1,1 0-1,-1 0 1,0 0 0,-3 3-1,-42 58 558,47-64-602,1-1 0,0 0-1,0 1 1,0-1 0,0 1-1,0-1 1,0 1 0,0-1 0,0 1-1,0 0 1,0 0 0,0-1-1,0 1 1,0 0 0,0 0 0,0 0-1,1 0 1,-1 0 0,0 0-1,0 0 1,0 1 0,0-1 0,0 0-1,0 0 1,0 1 0,0-1-1,0 1 1,0-1 0,0 1 0,0-1-1,0 1 1,0 0 0,1 1 0,27 26-66,-20-14 123,-1 0 0,0 0-1,-1 0 1,-1 1-1,0 0 1,-1 0-1,6 29 1,-6-9 102,-1 0 0,-1 51 0,0-90-132,0 0-1,0 0 0,0 0 1,1 0-1,-1 1 0,8-6 1,-8 6 28,0 0-29,1-1 1,0 1-1,0 0 0,0 0 0,0 1 0,0-1 0,1 1 0,-1 0 0,1 0 1,0 0-1,-1 1 0,1 0 0,0 0 0,0 0 0,0 0 0,0 1 0,0-1 1,0 1-1,7 1 0,-11 0 13,1 0 1,-1 0 0,0 0-1,1 0 1,-1 0 0,0 0-1,0 1 1,0-1 0,0 0-1,0 0 1,0 1 0,0-1-1,-1 1 1,1-1 0,0 1-1,-1-1 1,1 1 0,-1-1-1,1 1 1,-1-1 0,0 1-1,0 0 1,0-1 0,0 1-1,0-1 1,0 1 0,0 0-1,0-1 1,-1 1 0,1-1-1,-1 1 1,0 1 0,0 5 252,-1 1 1,0-1 0,-1 0-1,-6 14 1,5-11-104,0 0 1,1 0 0,0 0 0,1 1-1,0-1 1,1 1 0,0-1 0,1 21-1,-3 31-52,-2-41-52,2-10 18,6-16 345,-3 4-414,0 1-1,0-1 0,0 0 1,0 0-1,0 1 0,0-1 1,0 0-1,0 0 0,1 1 0,-1-1 1,0 0-1,0 0 0,0 0 1,0 1-1,0-1 0,0 0 1,0 0-1,1 0 0,-1 1 1,0-1-1,0 0 0,0 0 1,1 0-1,-1 0 0,0 1 1,0-1-1,0 0 0,1 0 0,-1 0 1,0 0-1,0 0 0,0 0 1,1 0-1,-1 0 0,0 0 1,0 0-1,1 0 0,-1 0 1,0 0-1,0 0 0,1 0 1,-1 0-1,0 0 0,0 0 0,1 0 1,-1 0-1,0 0 0,0 0 1,1 0-1,-1 0 0,0 0 1,0-1-1,0 1 0,1 0 1,-1 0-1,0 0 0,0 0 1,0-1-1,0 1 0,1 0 1,-1 0-1,0 0 0,0-1 0,0 1 1,0 0-1,5 20 9,-5-15 8,1 0-1,-1 1 0,0-1 0,0 0 0,-1 0 1,1 0-1,-1 1 0,0-1 0,0 0 0,-1 0 1,0 0-1,0 0 0,0-1 0,0 1 0,-1-1 1,0 1-1,0-1 0,0 0 0,0 0 0,-1 0 0,1 0 1,-1 0-1,0-1 0,0 0 0,0 0 0,-1 0 1,1 0-1,-1-1 0,0 0 0,0 0 0,1 0 1,-1 0-1,-6 1 0,-73 15 168,84-18-184,-1 0 0,1 0-1,-1 0 1,1 0-1,-1 0 1,1 1 0,-1-1-1,1 0 1,-1 0 0,1 0-1,-1 1 1,1-1-1,-1 0 1,1 1 0,-1-1-1,1 0 1,-1 1-1,1-1 1,0 1 0,-1-1-1,1 0 1,0 1-1,0-1 1,-1 1 0,1-1-1,0 1 1,0-1-1,0 1 1,-1-1 0,1 1-1,0 0 1,0-1 0,0 1-1,9 19-171,22 13 0,-30-33 176,0 1-25,0 0-1,1 0 1,-1 0-1,0 0 1,0 0-1,0 0 1,1 0-1,-1 0 1,0 1-1,-1-1 1,1 0-1,0 1 1,0-1-1,0 1 1,-1-1-1,1 1 1,-1-1-1,1 2 1,-2-2 14,1 0 1,-1 0-1,0 0 0,0 0 1,1 0-1,-1-1 0,0 1 1,0 0-1,0-1 0,0 1 1,0 0-1,0-1 0,0 1 1,0-1-1,0 0 0,0 1 1,-2-1-1,-23 13-2314,22-9-2315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4.777"/>
    </inkml:context>
    <inkml:brush xml:id="br0">
      <inkml:brushProperty name="width" value="0.025" units="cm"/>
      <inkml:brushProperty name="height" value="0.025" units="cm"/>
    </inkml:brush>
  </inkml:definitions>
  <inkml:trace contextRef="#ctx0" brushRef="#br0">484 64 14894,'0'0'3550,"-9"-6"96,5 3-3494,0 0-1,0 1 0,-1-1 1,1 1-1,0 0 0,-1 0 1,1 1-1,-1-1 1,0 1-1,1 0 0,-1 0 1,0 1-1,0-1 0,1 1 1,-1 0-1,0 0 0,0 1 1,0 0-1,1-1 1,-1 2-1,0-1 0,1 0 1,-1 1-1,1 0 0,-1 0 1,1 0-1,0 1 1,0-1-1,0 1 0,-5 5 1,-16 13-98,1 2 1,1 0 0,1 2-1,1 0 1,2 1-1,0 1 1,-26 54 0,21-30-68,1 0-1,4 2 1,-24 95 0,35-113 158,2 1 1,-3 68-1,8-96-110,1 1-1,0-1 1,1 0 0,-1 0-1,2 0 1,-1 1-1,1-1 1,0 0 0,1-1-1,-1 1 1,2 0 0,-1-1-1,1 1 1,0-1 0,1 0-1,0-1 1,0 1 0,8 8-1,-7-12-29,-1 1 0,1-1 0,0 0-1,0 0 1,0 0 0,1-1 0,-1 0-1,1-1 1,-1 1 0,1-1-1,-1 0 1,1-1 0,0 0 0,0 0-1,-1 0 1,1-1 0,0 0 0,-1 0-1,1 0 1,-1-1 0,0 0 0,1-1-1,-1 1 1,10-6 0,8-6 76,-1 0 0,0-1 0,-1-1 0,35-34 0,-7 0 201,-2-1 0,-3-3 0,-1-2 0,-4-1 0,-2-2 1,50-103-1,-77 139-134,-1-2 1,-1 1 0,-1-1-1,-2 0 1,8-51-1,-13 70-112,-1 1-1,1-1 1,-1 0-1,-1 1 1,1-1-1,-1 0 1,0 1-1,0-1 1,0 1 0,-1-1-1,0 1 1,0 0-1,0-1 1,-1 1-1,0 0 1,0 1-1,0-1 1,0 0-1,-1 1 1,-4-5-1,1 4-6,0 0-1,0 1 1,0 0-1,-1 0 1,1 0-1,-1 1 0,0 0 1,0 1-1,0 0 1,0 0-1,0 0 1,-17 0-1,12 2-155,0-1-1,0 2 1,1 0 0,-1 0 0,0 2-1,1-1 1,-1 1 0,1 1 0,0 1-1,-22 10 1,18-6-374,0 1 0,1 0 0,0 2 1,0 0-1,2 0 0,-23 26 0,16-16-5932,10-19-4809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794"/>
    </inkml:context>
    <inkml:brush xml:id="br0">
      <inkml:brushProperty name="width" value="0.025" units="cm"/>
      <inkml:brushProperty name="height" value="0.025" units="cm"/>
    </inkml:brush>
  </inkml:definitions>
  <inkml:trace contextRef="#ctx0" brushRef="#br0">80 0 15246,'0'0'17201,"-45"79"-16881,28-42-320,7-2 0,2-5 0,8-6 0,0-10 0,3-7 0,9-7-769,3 0-672,-3-14-1634,-3-7-2658,2-7-4517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30.811"/>
    </inkml:context>
    <inkml:brush xml:id="br0">
      <inkml:brushProperty name="width" value="0.025" units="cm"/>
      <inkml:brushProperty name="height" value="0.025" units="cm"/>
    </inkml:brush>
  </inkml:definitions>
  <inkml:trace contextRef="#ctx0" brushRef="#br0">54 0 10378,'-7'38'5822,"-14"17"-4669,-4 13-1316,26-66 292,-1 1 1,1-1 0,0 0 0,1 1 0,-1-1-1,0 0 1,0 0 0,1 0 0,0 0 0,-1 0 0,1 0-1,0-1 1,0 1 0,0-1 0,0 1 0,0-1-1,0 1 1,3 0 0,23 23 1301,-13-3-1073,-1 1 0,-1 0 1,-1 1-1,-1 1 0,-1 0 1,-1 0-1,9 48 0,-17-65-395,-1 1-1,-1-1 0,0 0 0,0 0 0,0 0 1,-1-1-1,0 1 0,-1 0 0,0-1 1,0 1-1,-4 7 0,-11 29-32,6 1 415,-12 88-1,22-110-265,0 0-1,2 1 0,1-1 0,0 0 0,9 41 1,-9-59-89,1 0 1,0 0 0,0 0 0,0-1 0,0 1-1,1 0 1,0-1 0,0 0 0,6 8 0,-8-11 28,1 0 1,-1 0-1,0 0 1,0 0 0,0 0-1,0 0 1,1 0-1,-1-1 1,0 1 0,1 0-1,-1-1 1,1 1-1,-1-1 1,1 0 0,-1 1-1,1-1 1,-1 0-1,1 0 1,-1 0 0,1 0-1,-1 0 1,1 0 0,-1 0-1,1-1 1,-1 1-1,1 0 1,-1-1 0,0 1-1,1-1 1,-1 0-1,1 1 1,-1-1 0,0 0-1,0 0 1,1 0-1,-1 0 1,0 0 0,1-1-1,9-13 322,-10 13-325,0 0-1,1-1 1,-1 1-1,1 0 0,-1 0 1,1 0-1,0 0 1,0 0-1,0 0 1,0 1-1,0-1 0,1 0 1,-1 1-1,0 0 1,1 0-1,4-2 0,-6 3-7,0 1-1,0-1 1,-1 1-1,1-1 1,0 1-1,0-1 1,-1 1-1,1 0 1,0 0-1,-1-1 1,1 1-1,-1 0 1,1 0-1,-1 0 0,1 0 1,-1-1-1,0 1 1,1 0-1,-1 0 1,0 0-1,0 0 1,0 0-1,0 0 1,0 2-1,4 31 499,-4-28-360,8 126 847,-8-131-998,0 0 1,0 0 0,0 0 0,0 0-1,0 0 1,1 0 0,-1 0 0,0 0-1,0 0 1,1 0 0,-1 0 0,1 0-1,-1 0 1,1 0 0,-1 0 0,1 0-1,0 0 1,-1 0 0,1-1 0,0 1-1,0 0 1,0 0 0,0-1 4,0 0 1,0 0 0,0-1-1,-1 1 1,1 0-1,0 0 1,0-1 0,-1 1-1,1-1 1,0 1 0,-1 0-1,1-1 1,0 1-1,-1-1 1,1 0 0,-1 1-1,1-1 1,-1 1-1,1-1 1,-1 0 0,1-1-1,27-53 143,-23 45-121,-3 6-393,8-16 164,-1 13-6331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33.511"/>
    </inkml:context>
    <inkml:brush xml:id="br0">
      <inkml:brushProperty name="width" value="0.025" units="cm"/>
      <inkml:brushProperty name="height" value="0.025" units="cm"/>
    </inkml:brush>
  </inkml:definitions>
  <inkml:trace contextRef="#ctx0" brushRef="#br0">0 1723 13613,'0'0'3993,"11"-2"-3534,378-78 1671,-247 49-3513,-115 26 1293,1 1-1,1 1 0,-1 2 0,0 0 1,0 2-1,0 1 0,39 8 0,-50-7 193,0-1-1,1-1 1,-1-1-1,0 0 0,0-2 1,1 0-1,-1 0 0,0-2 1,20-6-1,11-8 5,81-43 0,-123 58-114,9-5-45,0 1 1,28-9 0,-38 14 52,0 1-1,0 0 1,-1 0 0,1 1 0,0 0-1,0 0 1,0 0 0,0 0 0,0 1-1,0-1 1,0 1 0,0 1 0,7 2-1,-8-3 8,0 0 0,-1 0 0,1 0 0,0-1 0,0 1 0,0-1-1,0 0 1,0 0 0,0 0 0,0-1 0,0 1 0,-1-1-1,1 0 1,0 0 0,0 0 0,-1-1 0,1 1 0,-1-1-1,1 0 1,-1 0 0,0 0 0,1 0 0,4-6 0,8-6-8,-1-1 1,-1-1 0,17-24 0,-5 7-201,-14 18 96,-9 10 116,0 1 0,0 1 0,0-1 0,1 0 0,-1 1 0,1-1 0,0 1 1,3-2 1987,-13-6-960,0-8-809,-1-5-221,-1 0 0,-11-21 0,16 39 139,0 0 0,-1 0 0,1 1 0,-1-1 0,0 1 1,0 0-1,-1 0 0,0 1 0,0-1 0,0 1 1,0 0-1,-10-5 0,-8 0 77,0 1 0,0 2-1,-1 0 1,0 2 0,0 0 0,0 2 0,-1 1-1,-33 2 1,50-2-213,1 0 0,-1 0 1,1-1-1,-1 0 0,1 0 0,-8-4 0,-29-7 58,33 11-11,0-1 1,-1 0-1,2 0 0,-1-1 1,0 0-1,1-1 1,-1 0-1,2-1 0,-1 0 1,0-1-1,1 0 0,0 0 1,1-1-1,0 0 0,0 0 1,-12-18-1,81-13 293,-58 35-343,1 0 0,-1 0-1,0-1 1,0 1-1,-1-1 1,1 0-1,-1 0 1,0 0 0,0 0-1,-1 0 1,1 0-1,-1 0 1,-1-1 0,1 1-1,-1 0 1,1-1-1,-2-8 1,1 7-76,0 0 0,0-1 1,1 1-1,0 0 0,0 0 1,1 0-1,0 0 0,0 1 1,5-11-1,-3 9 59,1 0 1,-1-1-1,-1 0 1,0 1 0,0-1-1,0-1 1,-1 1-1,-1 0 1,0 0-1,0-1 1,0 1-1,-1 0 1,-1-1-1,-3-17 1,3-76 4,2 54 32,-1 46 11,0 1-1,1-1 1,-2 1-1,1-1 1,0 1-1,0 0 1,-1-1-1,1 1 1,-1-1-1,0 1 0,-1-4 1,-1 4 23,1 0-1,0 0 1,0 0 0,-1 1 0,1-1-1,-1 1 1,1 0 0,-1-1 0,1 1-1,-6-1 1,-36-17 82,1-2 1,2-2-1,-43-30 0,7 4 993,72 46-1123,1-1 0,0 1 0,0-1 0,0 1 0,1-1 1,-1 0-1,1 0 0,0-1 0,0 1 0,0-1 0,1 0 0,-1 1 0,1-1 0,0 0 0,1 0 0,-1-1 0,1 1 0,0 0 0,0 0 0,1-1 1,-1 1-1,2-7 0,-10-44-74,8 55-2,1 0 0,0 0 0,-1 1 0,1-1 0,-1 0 0,1 0 0,-1 1 0,1-1 0,-1 1 0,1-1 0,-1 0 0,0 1-1,1-1 1,-1 1 0,0-1 0,0 1 0,1-1 0,-1 1 0,0 0 0,0 0 0,0-1 0,1 1 0,-2 0 0,-24-2-5240,13 1-77,-11-3-8032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2.350"/>
    </inkml:context>
    <inkml:brush xml:id="br0">
      <inkml:brushProperty name="width" value="0.025" units="cm"/>
      <inkml:brushProperty name="height" value="0.025" units="cm"/>
    </inkml:brush>
  </inkml:definitions>
  <inkml:trace contextRef="#ctx0" brushRef="#br0">123 0 25624,'0'0'545,"-57"50"288,32-14-577,5 5-192,7 3 0,6-1-32,7 0-160,0-6-1346,18-7-1344,0-10-1666,-4-9-3844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2.694"/>
    </inkml:context>
    <inkml:brush xml:id="br0">
      <inkml:brushProperty name="width" value="0.025" units="cm"/>
      <inkml:brushProperty name="height" value="0.025" units="cm"/>
    </inkml:brush>
  </inkml:definitions>
  <inkml:trace contextRef="#ctx0" brushRef="#br0">0 171 14958,'5'-11'2184,"-1"3"-1990,0 0 1,1 0-1,0 0 1,0 1-1,1-1 1,0 1-1,0 1 1,1-1-1,-1 1 1,1 0-1,1 1 1,-1 0-1,1 0 1,0 0-1,10-3 1,5-2 146,1 1-1,1 1 1,-1 1 0,1 1-1,0 2 1,0 0 0,1 2-1,-1 0 1,1 2 0,30 3-1,-52-2-334,-1-1 0,1 1 0,0-1-1,0 1 1,0 0 0,0 1 0,-1-1-1,1 1 1,0-1 0,-1 1 0,0 0 0,1 1-1,-1-1 1,0 0 0,0 1 0,0 0-1,0 0 1,-1 0 0,1 0 0,2 4-1,-3-2 70,0 0-1,0 1 1,-1-1-1,1 0 1,-1 0 0,0 1-1,-1-1 1,0 1-1,1-1 1,-2 0-1,1 1 1,-1-1-1,-1 6 1,-4 14 561,-1 0 0,-2-1 0,0 1 1,-24 41-1,21-43-50,0 0-1,-2-1 1,-1-1 0,0 0 0,-30 31 0,37-46-682,1 1 0,-1-2-1,0 1 1,0-1 0,-1 0 0,1-1 0,-16 6 0,15-8-452,0 1 0,0-1 0,0-1 0,0 0 0,0 0 0,-1-1 0,1 0 0,0 0 0,-10-3 1,-4-5-4573,0-7-2370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037"/>
    </inkml:context>
    <inkml:brush xml:id="br0">
      <inkml:brushProperty name="width" value="0.025" units="cm"/>
      <inkml:brushProperty name="height" value="0.025" units="cm"/>
    </inkml:brush>
  </inkml:definitions>
  <inkml:trace contextRef="#ctx0" brushRef="#br0">1 3 15535,'0'0'2018,"66"-2"-833,-31 15 705,-2 14-737,-5 6-192,-5 11 224,-13 7-673,-4 6-288,-4-1-128,-2-3-96,0-7-993,0-6-1505,0-9 128,-2-13 128,-12-14-1314,-8-4-4323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380"/>
    </inkml:context>
    <inkml:brush xml:id="br0">
      <inkml:brushProperty name="width" value="0.025" units="cm"/>
      <inkml:brushProperty name="height" value="0.025" units="cm"/>
    </inkml:brush>
  </inkml:definitions>
  <inkml:trace contextRef="#ctx0" brushRef="#br0">0 254 2306,'0'0'14894,"2"-67"-13356,16 38-161,7-2 160,17 0-736,8 3-545,7 7-191,8 5-65,4 4-289,0 4-1440,-10 2-1218,-11 3-2594,-14 1-5125</inkml:trace>
  <inkml:trace contextRef="#ctx0" brushRef="#br0" timeOffset="1">72 394 10858,'0'0'8232,"69"-29"-6470,4-15-385,16-4-864,8-2-417,3 0-545,-11 3-3971,-14 5-5093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911"/>
    </inkml:context>
    <inkml:brush xml:id="br0">
      <inkml:brushProperty name="width" value="0.025" units="cm"/>
      <inkml:brushProperty name="height" value="0.025" units="cm"/>
    </inkml:brush>
  </inkml:definitions>
  <inkml:trace contextRef="#ctx0" brushRef="#br0">12 0 17264,'0'0'6086,"-11"71"-5958,29-42-64,2 5-64,4 5-1633,-5-4-1474,-1-7-1954,-4-6-2658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4.253"/>
    </inkml:context>
    <inkml:brush xml:id="br0">
      <inkml:brushProperty name="width" value="0.025" units="cm"/>
      <inkml:brushProperty name="height" value="0.025" units="cm"/>
    </inkml:brush>
  </inkml:definitions>
  <inkml:trace contextRef="#ctx0" brushRef="#br0">1 125 17392,'0'0'6791,"83"-52"-6663,-38 42-128,6-4-1409,0-7-2115,-2-6-4515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113"/>
    </inkml:context>
    <inkml:brush xml:id="br0">
      <inkml:brushProperty name="width" value="0.025" units="cm"/>
      <inkml:brushProperty name="height" value="0.025" units="cm"/>
    </inkml:brush>
  </inkml:definitions>
  <inkml:trace contextRef="#ctx0" brushRef="#br0">4 1 12684,'0'0'9470,"-2"12"-8808,1 4-412,0 0 1,1-1-1,1 1 0,1 0 0,0 0 0,8 30 0,47 96 433,4 8-1342,-55-129-1552,-1-1 0,6 41 0,-10-35-3880,-1-7-2957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455"/>
    </inkml:context>
    <inkml:brush xml:id="br0">
      <inkml:brushProperty name="width" value="0.025" units="cm"/>
      <inkml:brushProperty name="height" value="0.025" units="cm"/>
    </inkml:brush>
  </inkml:definitions>
  <inkml:trace contextRef="#ctx0" brushRef="#br0">1 266 16784,'0'0'5509,"36"-75"-4388,2 39 96,8 0-704,7 3-385,1 1-32,-3 7-96,-2 7-609,-11 9-672,-10 7-833,-13 2-160,-12 7 256,-3 10-384,-20-3-1794,-8 0-3972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185"/>
    </inkml:context>
    <inkml:brush xml:id="br0">
      <inkml:brushProperty name="width" value="0.025" units="cm"/>
      <inkml:brushProperty name="height" value="0.025" units="cm"/>
    </inkml:brush>
  </inkml:definitions>
  <inkml:trace contextRef="#ctx0" brushRef="#br0">86 1 18706,'0'0'11055,"-2"14"-10772,-53 201 983,48-192-1187,1 1 0,1-1 0,1 1 0,-1 30 0,4-53-77,1-1 0,0 1 0,0 0 0,-1 0 0,1-1 0,0 1 1,0 0-1,0 0 0,0 0 0,0-1 0,0 1 0,0 0 0,0 0 0,1 0 1,-1-1-1,0 1 0,0 0 0,1 0 0,-1-1 0,0 1 0,1 0 0,-1-1 1,0 1-1,1 0 0,-1-1 0,1 1 0,0-1 0,-1 1 0,1-1 0,-1 1 1,1-1-1,0 1 0,-1-1 0,1 1 0,0-1 0,0 0 0,-1 1 0,1-1 1,0 0-1,0 0 0,-1 0 0,1 0 0,0 1 0,0-1 0,0 0 1,-1 0-1,1-1 0,0 1 0,0 0 0,0 0 0,-1 0 0,1 0 0,0-1 1,0 1-1,-1 0 0,1-1 0,0 1 0,-1 0 0,1-1 0,0 1 0,0-2 1,5-2-29,0 0 0,0 0 1,0 0-1,-1-1 1,9-10-1,5-13-123,0-1 0,-2-1-1,-1 0 1,-2-1 0,13-38-1,14-31-454,-36 96 327,-6 17 140,-6 23 172,-12 20 95,9-31 194,2 1 1,0 0-1,1 0 1,2 1-1,-4 49 1,9-74-332,0 0-1,0 1 1,0-1 0,1 0 0,-1 0 0,1 1-1,-1-1 1,1 0 0,0 0 0,0 0-1,0 0 1,0 0 0,0 0 0,0 0 0,0 0-1,1 0 1,2 2 0,13 2-7566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795"/>
    </inkml:context>
    <inkml:brush xml:id="br0">
      <inkml:brushProperty name="width" value="0.025" units="cm"/>
      <inkml:brushProperty name="height" value="0.025" units="cm"/>
    </inkml:brush>
  </inkml:definitions>
  <inkml:trace contextRef="#ctx0" brushRef="#br0">1 93 14318,'0'0'6245,"29"-50"-6020,3 46-65,9 4-32,6-1-64,4-5-128,2-2-1474,-8-4-1344,-11 0-3044</inkml:trace>
  <inkml:trace contextRef="#ctx0" brushRef="#br0" timeOffset="1">351 17 13549,'0'0'4100,"24"61"-3492,-6-35-255,2 6-225,5 6-96,-1 3 0,-6 2-224,-1-5-449,-6-6-544,-6-7-32,-5-10 1025,-2-15-1570,-13-14-1729,-7-10-4773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6.126"/>
    </inkml:context>
    <inkml:brush xml:id="br0">
      <inkml:brushProperty name="width" value="0.025" units="cm"/>
      <inkml:brushProperty name="height" value="0.025" units="cm"/>
    </inkml:brush>
  </inkml:definitions>
  <inkml:trace contextRef="#ctx0" brushRef="#br0">146 339 3459,'0'0'801,"-71"-76"1473,41 45 1506,8 4-865,7 6-33,7 2-800,8 4-480,0-1-257,18 4-768,12-1-97,13-1-224,10-1-96,8 0-128,-2 1 0,-8-2-1345,-10 0-3043,-15-3-6406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6.832"/>
    </inkml:context>
    <inkml:brush xml:id="br0">
      <inkml:brushProperty name="width" value="0.025" units="cm"/>
      <inkml:brushProperty name="height" value="0.025" units="cm"/>
    </inkml:brush>
  </inkml:definitions>
  <inkml:trace contextRef="#ctx0" brushRef="#br0">93 65 14670,'0'0'4452,"-3"14"-3950,-25 77 290,14-49-643,1 1 0,2 0 0,2 1 0,-5 64 0,14-108-169,0 0 0,0 0 0,1 0 0,-1 1 0,0-1-1,0 0 1,0 0 0,0 0 0,1 0 0,-1 1 0,0-1-1,0 0 1,1 0 0,-1 0 0,0 0 0,0 0 0,1 0-1,-1 0 1,0 0 0,0 0 0,0 0 0,1 0 0,-1 0-1,0 0 1,0 0 0,1 0 0,-1 0 0,0 0 0,0 0 0,1 0-1,-1 0 1,0 0 0,0 0 0,1 0 0,-1-1 0,0 1-1,0 0 1,0 0 0,1 0 0,-1 0 0,0-1 0,0 1-1,0 0 1,0 0 0,1 0 0,-1-1 0,0 1 0,0 0-1,0 0 1,0 0 0,0-1 0,0 1 0,0 0 0,0 0-1,0-1 1,13-12-388,-1-9-1319,-1 0 0,0-1 1,-2-1-1,-1 1 0,9-44 1,4-51-1628,-13 43 7400,-8 60-2481,0 11-842,0 0 0,-1 0 1,2 0-1,-1 0 0,0 0 0,1 0 1,0 0-1,0 0 0,2-5 1,-2 9-683,0 1 1,1-1-1,-1 0 0,0 0 1,1 1-1,-1-1 1,0 0-1,1 1 0,-1-1 1,0 1-1,0 0 1,0-1-1,1 1 1,-1 0-1,0 0 0,0 0 1,1 1-1,7 4-7,2-2-23,-1-1-1,1-1 1,0 0-1,0-1 1,0 0-1,0 0 1,19-2-1,12-6-8005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7.176"/>
    </inkml:context>
    <inkml:brush xml:id="br0">
      <inkml:brushProperty name="width" value="0.025" units="cm"/>
      <inkml:brushProperty name="height" value="0.025" units="cm"/>
    </inkml:brush>
  </inkml:definitions>
  <inkml:trace contextRef="#ctx0" brushRef="#br0">1 78 16400,'0'0'3074,"56"8"-1920,-4-30-770,4 0-352,0 3-481,-9 5-2113,-14 7-1794,-17 6-3427</inkml:trace>
  <inkml:trace contextRef="#ctx0" brushRef="#br0" timeOffset="1">33 253 11531,'0'0'6790,"58"-17"-6533,-9-7-193,6-5-1442,0-3-3907,-4 2-3523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7.550"/>
    </inkml:context>
    <inkml:brush xml:id="br0">
      <inkml:brushProperty name="width" value="0.025" units="cm"/>
      <inkml:brushProperty name="height" value="0.025" units="cm"/>
    </inkml:brush>
  </inkml:definitions>
  <inkml:trace contextRef="#ctx0" brushRef="#br0">233 39 13837,'0'0'7100,"-10"-7"-5808,-33-18-432,42 24-855,0 0 0,0 1 1,0-1-1,0 0 0,0 1 0,0-1 1,0 1-1,0 0 0,0-1 1,0 1-1,-1 0 0,1 0 1,0 0-1,0-1 0,0 1 1,0 0-1,-1 1 0,1-1 1,0 0-1,0 0 0,0 0 1,0 1-1,0-1 0,-1 1 1,1-1-1,0 1 0,0-1 1,0 1-1,0-1 0,0 1 1,0 0-1,1 0 0,-1-1 1,0 1-1,0 0 0,0 0 1,1 0-1,-1 0 0,0 0 1,1 0-1,-1 0 0,1 0 1,-1 0-1,1 0 0,0 1 1,-1-1-1,1 0 0,0 0 1,0 2-1,-1 0-98,1-1 1,0 1-1,0 0 1,0-1-1,0 1 0,0-1 1,0 1-1,0-1 1,1 1-1,0-1 0,-1 1 1,1-1-1,0 1 1,0-1-1,0 1 0,1-1 1,-1 0-1,0 0 1,4 4-1,7 1-196,1-1-1,-1-1 1,1 0-1,0 0 1,26 4 0,-27-7 362,-1 1 1,1 0 0,-1 1-1,0 0 1,0 1 0,0 0 0,-1 0-1,14 10 1,-23-14-8,0 0 1,1 0-1,-1 0 0,0 0 1,0 1-1,0-1 1,1 0-1,-2 1 0,1-1 1,0 1-1,0-1 0,0 1 1,-1-1-1,1 1 1,0 0-1,-1-1 0,0 1 1,1 0-1,-1-1 0,0 1 1,0 0-1,0-1 1,0 1-1,0 0 0,0 0 1,-1-1-1,1 1 0,0 0 1,-1-1-1,1 1 1,-1-1-1,0 1 0,0 0 1,1-1-1,-1 0 0,0 1 1,0-1-1,0 1 0,-1-1 1,1 0-1,0 0 1,0 0-1,-1 0 0,1 0 1,-2 1-1,-9 7 15,1-1-1,-1 0 0,-1 0 1,-14 5-1,23-11-54,-14 6-101,0 0 0,-1-1 1,0-1-1,-39 6 1,-35-4-3675,36-8-1466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035"/>
    </inkml:context>
    <inkml:brush xml:id="br0">
      <inkml:brushProperty name="width" value="0.025" units="cm"/>
      <inkml:brushProperty name="height" value="0.025" units="cm"/>
    </inkml:brush>
  </inkml:definitions>
  <inkml:trace contextRef="#ctx0" brushRef="#br0">390 1 18065,'0'0'6294,"-2"10"-5803,-2 21-374,1 0-1,2 1 0,1-1 1,2 0-1,1 0 0,1 0 1,2 0-1,0 0 1,18 45-1,-6-9-86,-3 1 0,12 126 1,-28-193-10,1 1 0,-1-1 0,1 1 0,-1-1 0,1 0 0,-1 1 0,0-1 0,0 0 1,0 0-1,0 0 0,0 0 0,0 0 0,0 0 0,0 0 0,0 0 0,0 0 0,-1 0 0,1 0 1,0-1-1,0 1 0,-1 0 0,1-1 0,-1 1 0,1-1 0,-2 1 0,-49 14 859,36-11-344,-24 8-46,-118 30 759,142-39-1144,0 0 0,0-2 0,0 0 0,0 0 0,-1-2 0,1 0 0,-29-6 0,42 6-103,1 0 0,0 0 1,0 0-1,-1 0 0,1 0 1,0 0-1,0-1 0,0 1 1,0-1-1,0 0 1,0 0-1,-2-3 0,4 5-19,-1-1 0,1 1 0,0-1 0,-1 0 0,1 1-1,0-1 1,0 1 0,0-1 0,-1 1 0,1-1 0,0 0 0,0 1-1,0-1 1,0 1 0,0-1 0,0 0 0,0 1 0,0-1 0,1 1 0,-1-1-1,0 0 1,0 1 0,0-1 0,1 1 0,-1-1 0,0 1 0,0-1-1,1 1 1,-1-1 0,1 1 0,-1-1 0,0 1 0,1-1 0,-1 1 0,1 0-1,-1-1 1,1 1 0,-1 0 0,1-1 0,-1 1 0,1 0 0,0 0 0,-1 0-1,1-1 1,-1 1 0,1 0 0,-1 0 0,1 0 0,0 0 0,-1 0-1,1 0 1,-1 0 0,1 0 0,0 0 0,0 1 0,108-15-8348,-69 5 1649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393"/>
    </inkml:context>
    <inkml:brush xml:id="br0">
      <inkml:brushProperty name="width" value="0.025" units="cm"/>
      <inkml:brushProperty name="height" value="0.025" units="cm"/>
    </inkml:brush>
  </inkml:definitions>
  <inkml:trace contextRef="#ctx0" brushRef="#br0">60 0 14478,'0'0'4388,"-39"51"-3491,28-18 416,4 3 32,5 5-288,2-1-608,0-1-385,11-5-64,5-8-737,-1-5-865,-2-6-383,-11-6 127,-2-5-1537,-9-4-2563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768"/>
    </inkml:context>
    <inkml:brush xml:id="br0">
      <inkml:brushProperty name="width" value="0.025" units="cm"/>
      <inkml:brushProperty name="height" value="0.025" units="cm"/>
    </inkml:brush>
  </inkml:definitions>
  <inkml:trace contextRef="#ctx0" brushRef="#br0">0 137 8936,'6'-11'4720,"-2"2"-4276,0 1 0,0 0 1,1 0-1,0 1 0,1-1 1,0 1-1,0 0 0,0 1 1,1-1-1,0 1 0,0 1 1,1-1-1,-1 1 0,1 0 1,1 1-1,13-6 0,-15 8-386,1 0-1,0 0 0,0 1 0,0 0 0,0 0 0,0 1 0,0 0 0,0 0 0,9 2 0,-15-1-51,0-1-1,1 1 1,-1 0-1,0 0 0,1 0 1,-1 0-1,0 1 0,0-1 1,0 0-1,0 1 0,0-1 1,0 1-1,0 0 0,-1 0 1,1 0-1,0 0 0,-1 0 1,0 0-1,1 0 0,-1 0 1,0 1-1,0-1 0,0 0 1,-1 1-1,1-1 0,0 1 1,-1-1-1,0 1 0,0-1 1,1 1-1,-1-1 0,-1 3 1,0 3 88,0 0 1,0-1 0,-1 0-1,0 1 1,0-1-1,-1 0 1,0 0 0,0 0-1,0 0 1,-1-1 0,0 1-1,-9 9 1,-8 9 852,-39 36 0,46-48-687,11-10-195,-17 17 242,-1-1 0,-1-1-1,-25 16 1,44-35-1018,6-6-222,13-13-1727,1 1 0,37-33 0,-13 15-2188,0-4-2573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9.130"/>
    </inkml:context>
    <inkml:brush xml:id="br0">
      <inkml:brushProperty name="width" value="0.025" units="cm"/>
      <inkml:brushProperty name="height" value="0.025" units="cm"/>
    </inkml:brush>
  </inkml:definitions>
  <inkml:trace contextRef="#ctx0" brushRef="#br0">116 84 13773,'0'0'6118,"-14"52"-5125,11-14 192,0 7-192,-2 10-353,2 4-383,2-1-161,1 0-64,0-8 0,0-6 0,9-12-64,-2-12-353,5-12-832,-3-8-1185,-3-8-1217,-6-17-2307</inkml:trace>
  <inkml:trace contextRef="#ctx0" brushRef="#br0" timeOffset="1">1 146 14029,'0'0'3652,"51"-56"-2243,-13 40-544,11 1-609,12-1-192,2-2-576,2-7-4165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1.697"/>
    </inkml:context>
    <inkml:brush xml:id="br0">
      <inkml:brushProperty name="width" value="0.025" units="cm"/>
      <inkml:brushProperty name="height" value="0.025" units="cm"/>
    </inkml:brush>
  </inkml:definitions>
  <inkml:trace contextRef="#ctx0" brushRef="#br0">1318 21 2883,'13'-6'2487,"16"-5"-4087,-20 8 4294,1 2 3958,-27 13-2509,-1 2-4170,-4-8 641,0-1-1,-1-1 1,0 0 0,0-2-1,-35-1 1,24 0 342,-49 7 1,69-5-905,1 1-1,-1 0 1,1 1-1,-1 1 1,2 0 0,-1 0-1,1 2 1,0-1-1,-13 12 1,17-14-50,-4 3-9,1-1 33,1 1 0,0 0 0,-16 15 1,24-20-31,-1 0 0,1 0 0,-1 1 0,1-1 1,0 1-1,0 0 0,1-1 0,-1 1 1,1 0-1,0 0 0,0 0 0,0 0 0,0 0 1,1 0-1,-1 6 0,2-6 30,-1 0 0,0 1-1,0-1 1,0 0 0,-1 0-1,1 0 1,-1 0 0,0 0-1,0 0 1,-1 0 0,1-1-1,-1 1 1,0 0 0,0-1-1,-3 6 1,4-8-23,-1 1 1,1 0-1,0-1 0,0 1 1,0 0-1,0 0 0,0 0 1,0-1-1,0 1 0,1 0 1,-1 0-1,1 0 0,-1 0 1,1 1-1,0-1 0,0 0 1,0 0-1,0 0 0,0 0 1,0 0-1,1 0 0,-1 0 0,1 0 1,0 2-1,2 1 4,0-1 0,0 1-1,1-1 1,-1 0 0,1 0 0,0-1-1,6 6 1,-7-7 10,1 0 0,-1 0 0,0 1 0,0-1 0,-1 1 0,1 0 0,-1 0 0,1 0 0,-1 0 0,0 0 0,0 0 0,0 1 0,0-1 0,-1 1-1,0-1 1,1 1 0,-1 0 0,0 4 0,0-4 15,-1-1 0,0 1 0,0-1 0,-1 1 0,1 0 0,-1-1 0,0 1 0,1-1 0,-1 1 0,-1-1 0,-1 4 0,2-6 7,-1 1 1,1-1-1,-1 1 1,0-1-1,1 0 1,-1 0 0,0 0-1,0 0 1,0 0-1,0-1 1,0 1-1,0 0 1,0-1-1,0 1 1,0-1 0,-1 0-1,1 0 1,0 0-1,-4 0 1,-107 13 1821,90-8-2065,-1-1 1,0-2 0,0 0-1,0-2 1,-42-4-1,-3-15-361,55 14 560,-2 0 1,1 1 0,0 1-1,-31-3 1,10 7-26,0 2-1,1 1 1,-47 11-1,5 0-12,74-15 29,0 1 1,1-1-1,-1 0 1,0-1-1,1 1 1,-1 0-1,0-1 1,1 1-1,-1-1 1,1 0-1,-1 0 1,1 0-1,-4-2 1,-24-5-236,28 15-3811,9-3-2237,8-3-1849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621"/>
    </inkml:context>
    <inkml:brush xml:id="br0">
      <inkml:brushProperty name="width" value="0.025" units="cm"/>
      <inkml:brushProperty name="height" value="0.025" units="cm"/>
    </inkml:brush>
  </inkml:definitions>
  <inkml:trace contextRef="#ctx0" brushRef="#br0">0 123 17072,'0'0'11350,"10"0"-10566,-3-1-687,0-1-1,-1 1 1,1-1 0,0 0-1,0-1 1,-1 0-1,1 0 1,-1 0-1,0-1 1,0 1-1,0-2 1,-1 1 0,1-1-1,-1 1 1,0-2-1,0 1 1,-1 0-1,0-1 1,0 0-1,0 0 1,0 0 0,4-13-1,-8 19-89,1-1 1,-1 1-1,0-1 0,1 1 0,-1-1 0,0 0 1,0 1-1,0-1 0,0 1 0,0-1 1,1 0-1,-1 1 0,0-1 0,0 1 0,0-1 1,-1 0-1,1 1 0,0-1 0,0 1 1,0-1-1,0 1 0,0-1 0,-1 0 1,1 1-1,0-1 0,-1 1 0,1-1 0,0 1 1,-1-1-1,1 1 0,0 0 0,-2-2 1,-17 7-88,-20 24-74,30-18 174,0 1 0,2-1-1,-1 2 1,-8 19-1,14-27 25,-1 1 0,1-1-1,0 0 1,1 1 0,0-1-1,-1 1 1,2-1 0,-1 1-1,1 0 1,0-1 0,0 1-1,0 0 1,1-1-1,1 9 1,-1-13-28,0 0 0,0 0 0,0 0-1,0 0 1,0 0 0,0 0 0,0-1 0,1 1 0,-1 0-1,0-1 1,0 1 0,1-1 0,-1 1 0,0-1 0,1 1 0,-1-1-1,1 0 1,-1 0 0,0 1 0,1-1 0,-1 0 0,1-1-1,-1 1 1,0 0 0,1 0 0,1-1 0,1 1-165,0-1 0,1 0 0,-1 0 0,0 0 0,0 0 0,0-1 1,6-2-1,-8 2-336,0 1 1,0-1-1,0 1 1,-1-1-1,1 0 1,0 0 0,-1 0-1,0 0 1,1 0-1,-1 0 1,0 0-1,0 0 1,0 0-1,0-1 1,0-2-1,5-19-7234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6.660"/>
    </inkml:context>
    <inkml:brush xml:id="br0">
      <inkml:brushProperty name="width" value="0.025" units="cm"/>
      <inkml:brushProperty name="height" value="0.025" units="cm"/>
    </inkml:brush>
  </inkml:definitions>
  <inkml:trace contextRef="#ctx0" brushRef="#br0">4704 224 13389,'-194'-87'5049,"-2"20"-3797,124 48-1387,-2 3-1,0 3 1,-120-5 0,79 14-590,1 6 0,0 4 1,-151 29-1,34 16 117,3 9-1,-335 137 1,341-100 1508,4 10 0,-286 187 1,361-196 275,5 5 0,4 6 0,-169 179 0,232-211-700,4 3 0,3 3-1,4 2 1,4 3 0,3 3-1,-76 185 1,104-207-442,4 1 1,3 1-1,3 0 1,3 2 0,4-1-1,0 116 1,11-105-91,4-1 1,4 0-1,3-1 1,3 0-1,45 123 1,-16-84-600,4-3 0,6-1 0,5-4 0,4-2 0,6-3 1,4-3-1,4-4 0,100 99 0,-102-126 275,2-3 0,4-3 0,2-4 0,3-4 1,121 60-1,-125-79 751,3-3 0,1-4 0,140 33 0,-113-44 313,1-6 0,1-4 0,0-5-1,0-6 1,0-4 0,0-6 0,149-30 0,-41-10 1115,-2-11 1,371-150-1,-378 119-1422,-4-10 0,-5-9 1,294-207-1,-383 229-675,-4-4 0,-4-5 0,-5-5 0,-4-4 0,-4-5 0,146-221 0,-200 261 33,-3-3-1,-3-1 1,-3-2-1,-4-1 0,-3-1 1,-4-2-1,25-156 0,-41 171 273,-3 0 0,-2-1 0,-4 1 0,-2 0 0,-3 0-1,-3 1 1,-3 0 0,-3 0 0,-2 2 0,-41-93 0,25 84 189,-4 0 1,-3 3-1,-3 1 1,-2 3 0,-4 1-1,-2 3 1,-3 2-1,-2 3 1,-107-82 0,83 80 126,-3 4 1,-1 4-1,-3 3 0,-2 5 1,-2 3-1,-1 4 1,-144-33-1,94 39-14,-1 5 0,-1 8-1,0 5 1,-153 9 0,91 14-406,1 10 1,-251 58 0,325-50-619,-59 12-1788,6-8-3413,-4-15-6491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7.408"/>
    </inkml:context>
    <inkml:brush xml:id="br0">
      <inkml:brushProperty name="width" value="0.025" units="cm"/>
      <inkml:brushProperty name="height" value="0.025" units="cm"/>
    </inkml:brush>
  </inkml:definitions>
  <inkml:trace contextRef="#ctx0" brushRef="#br0">1602 152 11979,'3'-11'576,"0"1"164,-1-1 0,0 1 0,-1 0-1,1-16 1,-2 23-575,0 1 0,0-1-1,-1 1 1,1-1 0,-1 1-1,0-1 1,1 1-1,-1-1 1,0 1 0,0-1-1,-1 1 1,1 0 0,0 0-1,-1 0 1,1 0 0,-1 0-1,0 0 1,0 0 0,0 0-1,0 1 1,0-1 0,0 1-1,-3-3 1,-4 1 96,1-1 1,-1 2-1,0-1 1,0 1-1,0 0 1,0 1-1,0 0 1,0 0-1,0 1 1,0 0-1,-9 2 1,-9 1 35,0 2 1,-42 13-1,4 5 9,2 2 0,1 3-1,-88 53 1,-163 135 761,217-141-397,-135 138 0,179-158-295,3 3 0,2 2 0,-67 112 0,95-138-311,2 1 0,2 0 0,-16 49-1,26-66-58,1 1-1,0 0 0,1 0 1,1 0-1,1 0 0,1 0 0,0 0 1,5 26-1,-4-37-3,1 0 0,1 0 0,-1 0 0,1-1 0,0 1 0,1-1 0,0 0 0,0 0 0,1 0 0,0 0 0,0-1 0,0 0 0,1 0 0,0 0 0,0-1 0,0 0 0,1 0 0,0-1 0,0 1 0,0-1 0,0-1 0,0 1 0,1-2 0,11 4 0,11 2 10,0-2 0,1-1 0,-1-2 0,1 0 0,38-3 0,11-4-7,0-3 1,0-4-1,153-41 1,-85 6-1087,159-73 0,-32-19-3700,-221 105 713,57-47 1,-18-2-6518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7.753"/>
    </inkml:context>
    <inkml:brush xml:id="br0">
      <inkml:brushProperty name="width" value="0.025" units="cm"/>
      <inkml:brushProperty name="height" value="0.025" units="cm"/>
    </inkml:brush>
  </inkml:definitions>
  <inkml:trace contextRef="#ctx0" brushRef="#br0">0 619 17521,'0'0'3010,"124"-36"-992,-8-18 128,39-14-416,30-14-897,14-6-577,2 7-192,-13 8-96,-27 14-1601,-36 15-1923,-40 19-512,-51 16-672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096"/>
    </inkml:context>
    <inkml:brush xml:id="br0">
      <inkml:brushProperty name="width" value="0.025" units="cm"/>
      <inkml:brushProperty name="height" value="0.025" units="cm"/>
    </inkml:brush>
  </inkml:definitions>
  <inkml:trace contextRef="#ctx0" brushRef="#br0">267 603 12940,'-117'67'3492,"29"-20"-610,37-18-768,41-20-1281,28-9-737,51-31 96,42-19 1090,32-15-161,31-10-449,21-11-512,12-1-128,-4 7 65,-18 8-65,-18 10-257,-32 11-1440,-30 14-1570,-34 5-1314,-29 6-7014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471"/>
    </inkml:context>
    <inkml:brush xml:id="br0">
      <inkml:brushProperty name="width" value="0.025" units="cm"/>
      <inkml:brushProperty name="height" value="0.025" units="cm"/>
    </inkml:brush>
  </inkml:definitions>
  <inkml:trace contextRef="#ctx0" brushRef="#br0">1 222 18449,'0'0'6022,"99"-55"-5926,-27 25-352,6-8-2659,3-7-3299,-4-8-5573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794"/>
    </inkml:context>
    <inkml:brush xml:id="br0">
      <inkml:brushProperty name="width" value="0.025" units="cm"/>
      <inkml:brushProperty name="height" value="0.025" units="cm"/>
    </inkml:brush>
  </inkml:definitions>
  <inkml:trace contextRef="#ctx0" brushRef="#br0">0 213 18514,'12'-15'1868,"6"-6"-1282,0 0-1,2 1 1,0 1 0,1 1-1,1 1 1,40-24 0,-49 34-407,-1 1-1,1 1 1,0 0 0,1 1 0,-1 0 0,1 1-1,25-3 1,-36 6-172,1 0 0,0 0 0,-1 0 0,1 0-1,0 1 1,-1-1 0,1 1 0,-1 0 0,1 0 0,-1 1 0,0-1 0,1 1-1,-1-1 1,0 1 0,0 0 0,0 0 0,0 1 0,0-1 0,-1 0 0,1 1-1,-1 0 1,1 0 0,-1-1 0,0 1 0,0 1 0,0-1 0,-1 0 0,1 0-1,-1 1 1,0-1 0,0 1 0,0-1 0,0 1 0,0 6 0,1 7-19,-1 0 1,-1 0 0,0 0-1,-2 0 1,0 0 0,0 0-1,-2 0 1,0-1 0,-1 0-1,-1 1 1,-7 14 0,-15 27 47,-52 82 1,75-133-33,-41 63 107,27-44 396,1 0 1,2 1-1,1 1 0,1 1 1,-16 44-1,30-72-498,-1 0-1,1 1 1,-1-1-1,1 1 1,0-1-1,0 0 1,-1 1-1,1-1 1,0 1 0,0-1-1,1 1 1,-1-1-1,0 1 1,0-1-1,1 1 1,-1-1-1,1 0 1,-1 1 0,1-1-1,0 0 1,-1 1-1,1-1 1,0 0-1,0 0 1,0 0-1,0 0 1,0 0-1,0 0 1,0 0 0,0 0-1,0 0 1,1 0-1,-1-1 1,0 1-1,1 0 1,-1-1-1,0 1 1,1-1 0,-1 1-1,1-1 1,-1 0-1,0 0 1,1 0-1,-1 1 1,1-1-1,2-1 1,7 1 9,0-1 0,1 0-1,-1 0 1,20-7 0,0-1-53,-2-2 1,0-1-1,0-1 0,34-22 0,46-38-3085,-55 27-1620,-18 1-3289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123"/>
    </inkml:context>
    <inkml:brush xml:id="br0">
      <inkml:brushProperty name="width" value="0.025" units="cm"/>
      <inkml:brushProperty name="height" value="0.025" units="cm"/>
    </inkml:brush>
  </inkml:definitions>
  <inkml:trace contextRef="#ctx0" brushRef="#br0">1 122 17457,'0'0'2850,"59"-14"-2465,3-6-321,9-6-1185,2-3-2755,-6-3-4484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485"/>
    </inkml:context>
    <inkml:brush xml:id="br0">
      <inkml:brushProperty name="width" value="0.025" units="cm"/>
      <inkml:brushProperty name="height" value="0.025" units="cm"/>
    </inkml:brush>
  </inkml:definitions>
  <inkml:trace contextRef="#ctx0" brushRef="#br0">120 92 4869,'-9'7'7762,"9"-7"-7738,-17 13 1795,2 0 0,-27 29-1,39-38-1680,-1-1 0,1 1 0,0 1 0,0-1-1,0 0 1,0 1 0,1 0 0,0-1 0,0 1-1,0 0 1,0 0 0,1 0 0,0 1 0,0-1 0,0 0-1,1 0 1,0 0 0,0 1 0,1 7 0,0-12-135,-1 0 0,1 0 0,0 0 0,0 0 0,-1 0 0,1 0-1,0 0 1,0 0 0,0-1 0,0 1 0,0 0 0,1-1 0,-1 1 0,0 0 0,0-1 0,0 0 0,0 1 0,1-1 0,-1 0 0,0 1 0,0-1 0,1 0 0,-1 0 0,0 0 0,1 0 0,-1 0 0,1-1 0,38-4 26,-28 0-2,0 0 1,0 0-1,0-1 1,-1-1-1,0 0 1,-1-1-1,15-12 1,66-70 677,-74 72-456,47-48 2351,-64 67-2560,1-1 0,-1 0-1,1 0 1,-1 1 0,1-1 0,-1 0 0,1 1-1,-1-1 1,0 0 0,1 1 0,-1-1 0,0 0-1,1 1 1,-1-1 0,0 1 0,0-1-1,1 1 1,-1-1 0,0 1 0,0-1 0,0 1-1,0-1 1,1 1 0,-1-1 0,0 1 0,0-1-1,0 1 1,0-1 0,0 1 0,0-1-1,0 1 1,-1-1 0,1 1 0,0-1 0,0 1-1,0-1 1,-1 1 0,0 28 685,-6-2-271,5-21-406,0 0 1,1 0-1,0 0 1,0 0 0,0 0-1,0 1 1,1-1-1,0 0 1,2 11-1,-2-16-37,1 0 0,-1-1 0,1 1 0,0-1 0,-1 1 0,1-1 0,-1 1 0,1-1 0,0 1 0,0-1 0,-1 0 0,1 0 0,0 1 0,0-1 0,0 0 0,-1 0 0,1 0 0,0 1 0,0-1 0,0 0 0,-1 0 0,1-1 0,0 1 0,0 0 0,0 0 0,-1 0 0,1 0 0,0-1 0,0 1 0,-1 0 0,1-1 0,0 1 0,0 0 0,0-2 0,28-13 368,-6-3-152,0-1-1,28-33 1,-27 27-196,37-31 0,-61 56-34,0 0 1,1-1 0,-1 1-1,0 0 1,0 0 0,0-1-1,1 1 1,-1 0-1,0-1 1,1 1 0,-1 0-1,0 0 1,0 0-1,1-1 1,-1 1 0,0 0-1,1 0 1,-1 0-1,0 0 1,1 0 0,-1-1-1,1 1 1,-1 0 0,0 0-1,1 0 1,-1 0-1,0 0 1,1 0 0,-1 0-1,0 0 1,1 1-1,-1-1 1,1 0 0,-1 0-1,0 0 1,1 0-1,-1 0 1,0 0 0,0 1-1,1-1 1,-1 0 0,0 0-1,1 1 1,-1-1-1,0 0 1,0 0 0,1 1-1,-1-1 1,0 1-1,0 25 41,-18 40 171,17-63-197,-5 16 15,1-7 33,2-1-1,0 1 1,0-1-1,1 1 1,-1 15-1,3-27-56,0 0 1,0 0-1,0 1 0,0-1 1,0 0-1,1 1 0,-1-1 0,0 0 1,0 0-1,0 1 0,0-1 1,1 0-1,-1 0 0,0 0 1,0 1-1,1-1 0,-1 0 0,0 0 1,0 0-1,1 1 0,-1-1 1,0 0-1,0 0 0,1 0 1,-1 0-1,0 0 0,1 0 0,-1 0 1,0 0-1,1 0 0,-1 0 1,0 0-1,0 0 0,1 0 1,-1 0-1,0 0 0,1 0 0,-1 0 1,0 0-1,1 0 0,-1 0 1,0-1-1,0 1 0,1 0 1,-1 0-1,0 0 0,0 0 0,1-1 1,-1 1-1,0 0 0,1-1 1,15-9-21,-3-2-1086,0 0 0,-1-1 1,16-21-1,25-48-10912,-32 48 3388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813"/>
    </inkml:context>
    <inkml:brush xml:id="br0">
      <inkml:brushProperty name="width" value="0.025" units="cm"/>
      <inkml:brushProperty name="height" value="0.025" units="cm"/>
    </inkml:brush>
  </inkml:definitions>
  <inkml:trace contextRef="#ctx0" brushRef="#br0">0 281 11147,'0'0'15193,"15"-5"-14270,3-2-827,0-1 0,-1-1 0,0-1 0,0 0 1,-1-1-1,0 0 0,16-17 0,-27 23-76,4-3 16,-1 0 0,0 0 1,0 0-1,-1-1 0,0 0 1,-1 0-1,0-1 0,9-18 1,-33 37 1084,-1 8-992,2 0 0,0 2 0,1 0 0,1 0 0,1 1 0,1 1 0,0 1-1,2 0 1,0 0 0,2 1 0,0 0 0,-6 31 0,14-52-112,0 1-1,1 0 1,-1 0-1,1-1 0,0 1 1,-1 0-1,1 0 1,0 0-1,1 0 1,-1-1-1,0 1 1,1 0-1,0 0 1,-1-1-1,1 1 0,0 0 1,1-1-1,-1 1 1,0-1-1,1 1 1,-1-1-1,1 0 1,0 0-1,0 1 1,0-1-1,0-1 0,0 1 1,0 0-1,0 0 1,1-1-1,3 3 1,0-3-16,-1 0 1,1 0 0,0 0 0,-1 0 0,1-1-1,-1 0 1,1-1 0,0 1 0,-1-1 0,1 0-1,-1 0 1,1-1 0,-1 0 0,0 0 0,8-3-1,5-5-447,0 0 0,-1-1 0,0-1 0,-1 0 0,0-1 1,-1-1-1,-1 0 0,0-1 0,21-30 0,-20 23-1117,-1 0 1,-1-1-1,-1 0 0,-1-1 1,-1-1-1,-2 1 1,8-34-1,-3-21-3695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0.173"/>
    </inkml:context>
    <inkml:brush xml:id="br0">
      <inkml:brushProperty name="width" value="0.025" units="cm"/>
      <inkml:brushProperty name="height" value="0.025" units="cm"/>
    </inkml:brush>
  </inkml:definitions>
  <inkml:trace contextRef="#ctx0" brushRef="#br0">262 9 8232,'0'0'10949,"10"-3"-9481,-7 2-1392,0 0 0,0 0 0,0 0 0,0 1 0,1-1 1,-1 1-1,0 0 0,0-1 0,0 2 0,0-1 0,0 0 0,0 1 0,0-1 0,1 1 1,-1 0-1,-1 0 0,1 0 0,0 0 0,0 1 0,0-1 0,0 1 0,-1 0 1,1-1-1,-1 1 0,0 0 0,1 1 0,-1-1 0,0 0 0,0 1 0,2 2 0,11 16 362,0 0-1,-1 1 1,-2 1-1,0 0 1,-1 1-1,-2-1 0,0 2 1,8 40-1,-11-29-141,-1 1 1,-2-1-1,-1 1 0,-2-1 0,-7 53 1,-8-2-181,-4-1 0,-4 0 0,-3-2-1,-45 99 1,-72 134-776,34-118-5491,31-78-6603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962"/>
    </inkml:context>
    <inkml:brush xml:id="br0">
      <inkml:brushProperty name="width" value="0.025" units="cm"/>
      <inkml:brushProperty name="height" value="0.025" units="cm"/>
    </inkml:brush>
  </inkml:definitions>
  <inkml:trace contextRef="#ctx0" brushRef="#br0">1 0 23734,'0'0'5894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4.670"/>
    </inkml:context>
    <inkml:brush xml:id="br0">
      <inkml:brushProperty name="width" value="0.025" units="cm"/>
      <inkml:brushProperty name="height" value="0.025" units="cm"/>
    </inkml:brush>
  </inkml:definitions>
  <inkml:trace contextRef="#ctx0" brushRef="#br0">181 4001 19186,'-8'3'324,"-73"26"1260,74-27-1571,-1 0 0,0 0 0,1-1-1,-1 0 1,0 0 0,0-1 0,0 0 0,-10-2-1,17 2-20,0-1-1,0 0 0,0 0 1,0 1-1,1-1 0,-1 0 1,0 0-1,1 0 0,-1 0 1,1 0-1,-1 0 0,1 0 1,-1 0-1,1 0 0,0 0 1,-1 0-1,1 0 0,0 0 1,0 0-1,0 0 0,0 0 1,0-1-1,0 1 0,0 0 1,0 0-1,0 0 0,0 0 1,1 0-1,-1 0 0,0 0 1,1 0-1,0-2 1,0 2-6,2-11 18,1 1 0,1 0-1,0 1 1,0-1-1,1 1 1,0 0 0,9-10-1,61-67 355,-44 52-189,680-746 286,-421 465-675,239-238 189,23 24 1,843-624 0,-813 758 1343,-571 389-1276,4-3 39,1 0 0,1 2 1,34-14-1,-52 23-77,0-1 0,0 0 0,-1 1 0,1-1-1,0 1 1,0-1 0,-1 0 0,1 1 0,0-1 0,0 1 0,0-1 0,0 0 0,0 1 0,0-1 0,0 1 0,0-1 0,0 1 0,0-1 0,0 0 0,0 1 0,0-1 0,0 1 0,0-1 0,0 1 0,0-1 0,1 0 0,-1 1 0,0-1 0,0 0 0,1 1 0,-1-1-1,0 1 1,0-1 0,1 0 0,-1 0 0,0 1 0,1-1 0,-1 0 0,0 0 0,1 1 0,-1-1 0,0 0 0,1 0 0,-1 0 0,1 1 0,-1-1 0,1 0 0,-1 0 0,0 0 0,1 0 0,-1 0 0,1 0 0,-1 0 0,1 0 0,-1 0 0,0 0 0,1 0 0,-1 0-1,1 0 1,-1-1 0,0 1 0,1 0 0,0 0 0,-23 29 20,5-10-50,0 2-1442,-1-1 0,-1-1 1,-1 0-1,-1-1 0,0-2 0,-39 24 0,57-39 1319,-1 0 1,1 0-1,0-1 0,-1 1 0,1-1 0,0 0 1,-1 0-1,1 0 0,-1 0 0,1-1 0,0 1 0,-1-1 1,1 0-1,0 0 0,-6-2 0,-14-6-5777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5.015"/>
    </inkml:context>
    <inkml:brush xml:id="br0">
      <inkml:brushProperty name="width" value="0.025" units="cm"/>
      <inkml:brushProperty name="height" value="0.025" units="cm"/>
    </inkml:brush>
  </inkml:definitions>
  <inkml:trace contextRef="#ctx0" brushRef="#br0">1 637 13229,'7'-14'1067,"23"-36"133,2 2 0,2 0 0,71-73 1,152-119 1317,-246 231-2472,75-57 141,-77 60-184,0 0 0,0 1 0,1 1 0,-1 0 0,1 0-1,1 1 1,18-4 0,-27 6-7,0 1 0,0 0 0,0-1 0,0 1 0,0 0-1,0 1 1,0-1 0,0 0 0,0 0 0,0 1-1,0-1 1,0 1 0,0 0 0,0 0 0,0-1 0,0 1-1,-1 0 1,1 0 0,0 1 0,-1-1 0,1 0 0,-1 1-1,1-1 1,-1 1 0,1-1 0,-1 1 0,0-1 0,0 1-1,0 0 1,0 0 0,0 0 0,0-1 0,0 4 0,2 6 26,-1 0 0,0 0 0,-1 0 0,0 0 0,-1 12 0,0-12 57,-3 48 63,-3 0 1,-3 0-1,-2 0 0,-29 90 1,19-75-1089,-23 150 0,42-185-1643,2-23-3315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48.430"/>
    </inkml:context>
    <inkml:brush xml:id="br0">
      <inkml:brushProperty name="width" value="0.025" units="cm"/>
      <inkml:brushProperty name="height" value="0.025" units="cm"/>
    </inkml:brush>
  </inkml:definitions>
  <inkml:trace contextRef="#ctx0" brushRef="#br0">0 88 7271,'0'0'8152,"14"0"-7971,-10 0-184,853 8 1822,14 50-784,550 23-112,-459-110-316,0-35 687,-529 34-953,6-1-412,659-39 768,-1 60 525,-927 16-1230,-1 7 1,215 45 0,-324-41 8,6 1-926,-21-13-2833,-15-5-2418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4.301"/>
    </inkml:context>
    <inkml:brush xml:id="br0">
      <inkml:brushProperty name="width" value="0.025" units="cm"/>
      <inkml:brushProperty name="height" value="0.025" units="cm"/>
    </inkml:brush>
  </inkml:definitions>
  <inkml:trace contextRef="#ctx0" brushRef="#br0">1069 43 12268,'-53'2'404,"-1"3"1,1 2 0,0 2-1,1 3 1,0 1 0,1 3 0,1 3-1,1 1 1,0 3 0,1 1-1,2 3 1,1 2 0,1 1 0,1 3-1,-65 65 1,84-73-111,2 1 0,0 1 0,2 2 0,1-1 0,2 2 0,0 1 0,2 0 0,2 0 0,-19 66 0,27-78-270,1 0-1,0 0 1,2 1-1,0-1 0,1 1 1,1 0-1,1-1 0,1 1 1,0-1-1,2 1 1,0-1-1,1 0 0,1 0 1,1-1-1,0 0 0,2 0 1,0 0-1,19 27 1,-17-32-23,0 0 1,0-1 0,1 0 0,0-1-1,1 0 1,1-1 0,-1-1 0,2 0-1,-1-1 1,18 7 0,-10-7-9,0 0 0,0-2 1,1-1-1,0 0 0,0-2 1,38 1-1,-16-5 175,-1-2-1,1-2 1,-1-2-1,0-1 1,-1-3 0,0-2-1,47-20 1,-8-2 371,-2-4 0,-2-4 0,76-54 1,-102 59-331,-1-2 0,-2-1 0,-2-4 1,79-96-1,-110 120-121,-1-1-1,-1-1 1,-1 0 0,-1-1 0,-1-1 0,-1 1-1,-2-2 1,9-39 0,-14 50-58,0 0 0,-2 0 0,0-1-1,0 1 1,-2 0 0,0 0 0,0 0 0,-2-1-1,0 2 1,0-1 0,-2 0 0,1 1 0,-2-1 0,0 1-1,-1 1 1,-10-17 0,5 14-17,-1 0 0,-1 1 0,0 0 0,-1 1 0,0 1 0,-1 0 0,0 1 0,-2 1 0,1 1-1,-1 0 1,-22-8 0,25 12-187,-1 0-1,1 1 0,-1 1 0,0 1 0,0 0 1,0 1-1,0 0 0,0 2 0,-1 0 1,1 1-1,0 0 0,0 1 0,0 1 1,-22 7-1,30-7-306,2 0-1,-1 0 1,0 1 0,1 0 0,-12 8 0,-6 14-4512,15-3-5363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4:26.081"/>
    </inkml:context>
    <inkml:brush xml:id="br0">
      <inkml:brushProperty name="width" value="0.025" units="cm"/>
      <inkml:brushProperty name="height" value="0.025" units="cm"/>
    </inkml:brush>
  </inkml:definitions>
  <inkml:trace contextRef="#ctx0" brushRef="#br0">0 276 7847,'0'0'7704,"6"-8"-6674,16-21-235,-21 28-780,0 0 0,1 0-1,-1 1 1,0-1-1,0 0 1,1 1 0,-1-1-1,0 1 1,1-1-1,-1 1 1,0-1 0,1 1-1,-1 0 1,1 0-1,-1 0 1,0 0-1,1 0 1,-1 0 0,1 0-1,-1 0 1,1 1-1,-1-1 1,0 0 0,1 1-1,-1-1 1,0 1-1,1 0 1,-1-1 0,2 3-1,3-1 82,18 5 129,0-1 0,1-1-1,-1-1 1,33 1 0,105-6 223,-64-2-392,835-38 2197,-492 14-1943,1177-13 1089,-1405 40-1265,1094-13 68,336 11 432,-726 11-499,-713-11 429,-2-9 1,1-9-1,383-89 1,-551 103-573,-26 7-7597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5:47.525"/>
    </inkml:context>
    <inkml:brush xml:id="br0">
      <inkml:brushProperty name="width" value="0.025" units="cm"/>
      <inkml:brushProperty name="height" value="0.025" units="cm"/>
    </inkml:brush>
  </inkml:definitions>
  <inkml:trace contextRef="#ctx0" brushRef="#br0">0 621 11115,'11'-9'26,"10"-8"176,40-26 0,-50 37 300,1-1-1,0 2 0,0-1 1,0 2-1,1 0 0,-1 0 1,16-2-1,205-10 2214,-54 5-1560,783-89 178,56-6-1038,3 36 1483,419 57 612,-413 11-1950,857-126 1876,-1827 122-2247,1 0 120,-1-2 0,72-20 0,-117 21 286,-24 2-106,-23 2-199,-150 9-978,64 9-4379,72-9-1865,18-5-6710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5:51.361"/>
    </inkml:context>
    <inkml:brush xml:id="br0">
      <inkml:brushProperty name="width" value="0.025" units="cm"/>
      <inkml:brushProperty name="height" value="0.025" units="cm"/>
    </inkml:brush>
  </inkml:definitions>
  <inkml:trace contextRef="#ctx0" brushRef="#br0">89 182 2402,'0'0'5403,"-9"0"-1432,2 1-3165,0 0-44,1-1 0,-1 1-1,0-1 1,0 0 0,0 0-1,0-1 1,1 0-1,-12-3 1,50-4 1304,541-3-949,-219 12-830,845-54 893,193-4 635,-1202 56-1778,521-22 33,-686 19-107,-39 2-59,-41-1-172,-1054 12-469,211 1 812,-144-31-75,151 6-352,827 17-40,0 4 1,-63 14-1,93-8-124,35-12 495,-1 0 0,1 0 0,-1 0 0,1 0 0,-1 0 1,1 0-1,-1 0 0,0 0 0,1 1 0,-1-1 1,1 0-1,-1 0 0,1 0 0,-1 1 0,0-1 0,1 0 1,-1 0-1,0 1 0,1-1 0,-1 0 0,0 1 1,1-1-1,-1 1 0,0-1 0,0 0 0,1 1 1,-1-1-1,0 1 0,0-1 0,0 0 0,0 1 0,1-1 1,-1 1-1,0-1 0,0 1 0,0-1 0,0 1 1,0-1-1,0 1 0,0-1 0,0 0 0,0 1 0,-1-1 1,1 1-1,0-1 0,0 1 0,0-1 0,0 1 1,-1-1-1,1 0 0,0 1 0,0-1 0,-1 0 0,1 1 1,0-1-1,-1 0 0,1 1 0,0-1 0,-1 0 1,1 1-1,-1-1 0,1 0 0,0 0 0,-1 0 1,1 1-1,-1-1 0,0 0 0,35 9-33,-1-1 0,1-2 0,0-1 0,43 0 0,-33-1 36,934 40 160,6-41-44,-850-4-71,823-24 921,-183 2-914,-745 23-154,201-9-4762,-138-1-3467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09.127"/>
    </inkml:context>
    <inkml:brush xml:id="br0">
      <inkml:brushProperty name="width" value="0.025" units="cm"/>
      <inkml:brushProperty name="height" value="0.025" units="cm"/>
    </inkml:brush>
  </inkml:definitions>
  <inkml:trace contextRef="#ctx0" brushRef="#br0">4022 341 13581,'0'0'1489,"-10"-10"-629,-5-7-678,0-1-113,-2 1 1,0 0-1,0 1 0,-2 0 0,-34-20 1,27 23-465,-1 2 0,-1 2 1,0 0-1,-32-5 0,-122-13-656,124 20 857,-97-13-566,-736-64 2037,-309 85-684,1110 1-305,0 4 1,0 4-1,1 4 1,1 4-1,-127 43 0,173-45-83,1 2 0,0 2-1,2 1 1,0 2-1,-49 40 1,63-42-238,1 1 1,1 1-1,1 1 0,1 1 1,1 1-1,1 0 0,1 2 1,-17 37-1,27-47 64,1-1 0,0 1 0,2 0 0,0 1 1,1-1-1,1 1 0,-2 31 0,5-37 36,0 1 1,1-1-1,1 0 0,0 1 1,1-1-1,0 0 0,1 0 1,0-1-1,1 1 0,0-1 1,12 19-1,9 6 6,1-2-1,2 0 1,1-2 0,2-1 0,46 36-1,-14-19-61,3-3 1,77 41-1,-64-48-57,2-2 0,1-5 0,2-3 0,1-3 1,133 20-1,452 23-128,472-53 228,-297-85-122,-635 36-293,402-119-1,-382 70 194,-191 64 145,0-1 0,-2-2-1,54-37 1,-82 51 59,-1-1 0,0 1-1,-1-2 1,0 1 0,0-1 0,0 0 0,-1-1-1,-1 0 1,0 0 0,0 0 0,-1-1 0,0 1-1,4-16 1,-7 17 9,0-1 0,0 1 0,-2 0 0,1-1-1,-1 1 1,0 0 0,-1-1 0,0 1 0,-1 0-1,1 0 1,-2-1 0,1 1 0,-2 1 0,1-1-1,-1 0 1,0 1 0,-6-9 0,-13-16 17,-1 2 1,-1 0-1,-1 2 0,-2 1 1,-1 1-1,-1 1 0,-41-26 1,-17-5 221,-142-69 0,92 63-206,-3 5 0,-2 7 0,-2 6 0,-240-42-1,188 58-225,-2 9 1,0 8-1,-205 16 0,-60 44-3103,239-14-1431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38.512"/>
    </inkml:context>
    <inkml:brush xml:id="br0">
      <inkml:brushProperty name="width" value="0.025" units="cm"/>
      <inkml:brushProperty name="height" value="0.025" units="cm"/>
    </inkml:brush>
  </inkml:definitions>
  <inkml:trace contextRef="#ctx0" brushRef="#br0">0 158 13645,'0'0'2744,"12"-2"-2077,55-6 114,72 2 0,52-5 892,835-78 1135,-110 71-2817,118-5 1636,94 34-303,-952-2-537,306-23 0,-461 10 1153,-45 2-1208,-50 2-1145,-67 18-7184,64-8-2605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40.590"/>
    </inkml:context>
    <inkml:brush xml:id="br0">
      <inkml:brushProperty name="width" value="0.025" units="cm"/>
      <inkml:brushProperty name="height" value="0.025" units="cm"/>
    </inkml:brush>
  </inkml:definitions>
  <inkml:trace contextRef="#ctx0" brushRef="#br0">1 385 10666,'397'-55'2178,"-50"13"-1816,634-58-153,-383 73 1806,442-34 487,-698 23-1320,406-23 2018,-733 61-3215,30 1 145,-43-1-161,0 0-1,-1 1 0,1-1 0,0 1 0,0-1 0,0 1 0,-1-1 0,1 1 0,0 0 0,-1 0 1,1 0-1,0 0 0,-1 0 0,0 0 0,1 0 0,-1 1 0,1-1 0,0 2 0,-1 4-2701,-9-5-3064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2.757"/>
    </inkml:context>
    <inkml:brush xml:id="br0">
      <inkml:brushProperty name="width" value="0.025" units="cm"/>
      <inkml:brushProperty name="height" value="0.025" units="cm"/>
    </inkml:brush>
  </inkml:definitions>
  <inkml:trace contextRef="#ctx0" brushRef="#br0">163 223 14894,'0'0'8953,"-11"-1"-7496,6 0-1374,0 0 1,0 1 0,0 0-1,0 0 1,0 0-1,0 1 1,0-1-1,0 1 1,0 0 0,1 1-1,-1-1 1,0 1-1,1 0 1,-1 0-1,1 0 1,-1 1-1,1 0 1,0 0 0,0 0-1,0 0 1,1 0-1,-7 8 1,6-7-47,-1 1 0,1 0-1,0 0 1,0 1 0,1-1 0,-1 1 0,1 0 0,1 0 0,-1 0 0,-2 7-1,5-12-35,0-1 0,0 1-1,0-1 1,0 1-1,0-1 1,0 1-1,0 0 1,1-1-1,-1 1 1,0-1 0,0 1-1,0-1 1,0 1-1,1-1 1,-1 1-1,0-1 1,1 1-1,-1-1 1,0 0-1,1 1 1,-1-1 0,0 1-1,1-1 1,-1 0-1,1 1 1,-1-1-1,1 0 1,-1 0-1,1 1 1,-1-1-1,1 0 1,-1 0 0,1 0-1,-1 1 1,1-1-1,-1 0 1,1 0-1,-1 0 1,1 0-1,-1 0 1,1 0 0,0 0-1,-1 0 1,1 0-1,0-1 1,29-5 91,-17 0-39,1 0 0,-1-1 0,0-1 0,-1 0 0,0 0 0,13-13 0,63-67 72,-66 65-75,26-39 0,-43 55-29,-1 0 0,1 0 1,-2 0-1,1-1 0,-1 1 0,0-1 0,0 0 0,-1 0 0,0 0 0,-1 0 0,1-9 0,-3 17-30,1 0 1,-1 0 0,0 0 0,0 1-1,0-1 1,1 0 0,-1 0 0,0 1-1,0-1 1,0 1 0,1-1-1,-1 0 1,0 1 0,1 0 0,-1-1-1,0 1 1,1-1 0,-1 1 0,0 1-1,-8 11-23,2 0-1,-1 1 1,2-1 0,0 1-1,0 1 1,-6 29-1,5-10-24,-7 70 0,13-95 84,1 0 0,0 0 0,0 0 0,1 0 0,0 0 0,1-1 0,0 1 0,0 0 0,0-1 0,1 0 0,5 11 0,-6-16-7,0-1 0,1 1 0,-1 0 0,0-1 0,1 1 0,-1-1 0,1 0 0,0 1 0,0-1 0,0-1 0,0 1 0,0 0 0,0-1 0,0 0 0,1 1 0,-1-1 0,1 0 0,-1-1 0,0 1 0,1-1 0,-1 1 0,1-1 0,-1 0 0,1-1 0,-1 1 0,1 0 0,-1-1 0,1 0 0,-1 0 0,7-2 0,-4 0 72,0 0-1,1 0 0,-1 0 0,-1-1 0,1 1 1,-1-1-1,1-1 0,-1 1 0,0-1 0,-1 0 1,1 0-1,-1 0 0,0-1 0,0 0 0,-1 0 1,1 0-1,2-8 0,-2 4-34,0 0 1,0 0-1,-1 0 1,0 0 0,-1-1-1,0 0 1,-1 1-1,0-1 1,-1 0-1,-1-13 1,1 22-63,0 1 0,1 0 1,-1 0-1,-1 0 0,1 0 1,0-1-1,0 1 0,0 0 1,-1 0-1,1 0 0,0 0 1,-1 0-1,1 0 0,-1 0 1,1 0-1,-1 0 1,0 0-1,1 0 0,-1 0 1,0 0-1,0 0 0,0 0 1,0 0-1,0 1 0,0-1 1,0 0-1,0 1 0,0-1 1,0 1-1,0-1 0,0 1 1,0 0-1,0-1 0,0 1 1,-1 0-1,1 0 0,0 0 1,0 0-1,0 0 1,0 0-1,-1 0 0,1 0 1,0 0-1,-1 1 0,-2 0-15,1 0 0,0 1 0,0-1 0,0 1 0,0 0-1,0 0 1,0 0 0,1 0 0,-1 1 0,1-1 0,-1 1 0,1 0 0,-3 4-1,0 1 24,0 1-1,0-1 0,1 1 0,1 0 1,0 1-1,0-1 0,0 0 0,1 1 1,1 0-1,0-1 0,-1 12 0,3-20 7,-1 1-1,1 0 1,-1 0 0,1 0-1,0 0 1,0-1-1,0 1 1,0 0 0,0-1-1,0 1 1,0-1-1,0 1 1,1-1 0,-1 0-1,1 1 1,-1-1-1,1 0 1,-1 0-1,1 0 1,0 0 0,-1 0-1,1 0 1,0-1-1,0 1 1,0-1 0,-1 1-1,1-1 1,0 1-1,0-1 1,0 0 0,0 0-1,0 0 1,3-1-1,8 2 39,0-1 1,0-1-1,23-4 0,4-5 14,70-28 0,-110 38-52,1 0-1,-1-1 0,0 1 0,1 0 0,-1 0 0,0-1 0,1 1 1,-1 0-1,0-1 0,0 1 0,1 0 0,-1 0 0,0-1 0,0 1 1,0-1-1,1 1 0,-1 0 0,0-1 0,0 1 0,0 0 0,0-1 1,0 1-1,0-1 0,0 1 0,0 0 0,0-1 0,0 1 0,0-1 0,0 1 1,0 0-1,0-1 0,0 1 0,0-1 0,0 1 0,-1 0 0,1-1 1,0 1-1,0 0 0,0-1 0,-1 1 0,1 0 0,0-1 0,0 1 1,-1 0-1,1 0 0,0-1 0,-1 1 0,1 0 0,0 0 0,-1-1 1,0 1-1,-23-21 508,14 13-318,5 4-187,0 0 0,0-1 1,0 0-1,1 0 0,-1 0 1,1 0-1,0-1 0,1 1 1,-1-1-1,1 0 0,0-1 1,1 1-1,0 0 0,0-1 1,-2-7-1,4 13-11,1 1 0,-1-1 0,0 0 0,0 1 0,1-1 0,-1 1 0,1-1 0,-1 1 0,0-1 0,1 1 0,-1-1 0,1 1 0,-1-1 0,1 1 0,-1 0 0,1-1 0,-1 1 0,1 0 0,0-1 0,-1 1 0,1 0 0,-1 0 0,1-1 0,0 1 0,-1 0 0,1 0 0,0 0 0,-1 0 0,1 0 0,1 0 0,28 0 0,-21 0 0,78 3-3430,-8 0-4970,-11-2-5843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0.531"/>
    </inkml:context>
    <inkml:brush xml:id="br0">
      <inkml:brushProperty name="width" value="0.025" units="cm"/>
      <inkml:brushProperty name="height" value="0.025" units="cm"/>
    </inkml:brush>
  </inkml:definitions>
  <inkml:trace contextRef="#ctx0" brushRef="#br0">35 0 17168,'0'0'7010,"-2"13"-5622,-13 90 459,-2 128 0,16-229-1823,1 0 0,0 0-1,0 0 1,0 0 0,1 1 0,-1-1 0,0 0 0,1 0 0,-1 0 0,1 0 0,0 0 0,0 0 0,0 0-1,0 0 1,0 0 0,0 0 0,0 0 0,1-1 0,-1 1 0,1-1 0,-1 1 0,3 2 0,-1-3 4,0-1 1,-1 1 0,1 0-1,0-1 1,-1 1 0,1-1-1,0 0 1,0 0 0,-1 0-1,1 0 1,0-1 0,0 1-1,-1-1 1,1 1-1,0-1 1,-1 0 0,1 0-1,3-2 1,11-6 148,0 0 0,0-1-1,-1-1 1,29-24 0,58-64-3,-76 72-138,-14 14-451,43-47 1170,-36 26-2629,-12-1-4332,-10 32 366,-13 2-4020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0.875"/>
    </inkml:context>
    <inkml:brush xml:id="br0">
      <inkml:brushProperty name="width" value="0.025" units="cm"/>
      <inkml:brushProperty name="height" value="0.025" units="cm"/>
    </inkml:brush>
  </inkml:definitions>
  <inkml:trace contextRef="#ctx0" brushRef="#br0">10 1 17489,'0'0'4580,"-9"55"-2306,12-42-737,17-2-351,8-4-674,4-5-416,7-2-1665,3 0-1955,-5-4-3298,-8-7-3780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1.233"/>
    </inkml:context>
    <inkml:brush xml:id="br0">
      <inkml:brushProperty name="width" value="0.025" units="cm"/>
      <inkml:brushProperty name="height" value="0.025" units="cm"/>
    </inkml:brush>
  </inkml:definitions>
  <inkml:trace contextRef="#ctx0" brushRef="#br0">38 35 17553,'0'0'2599,"-5"11"-143,2-7-2056,-18 34 718,20-36-1028,-1 1-1,1-1 1,0 1-1,1-1 1,-1 1-1,0 0 1,1-1-1,-1 1 1,1 0 0,0-1-1,0 1 1,0 0-1,0 0 1,1 4-1,0-6-71,0 0 0,-1-1 0,1 1 1,0 0-1,0-1 0,0 1 0,0 0 0,0-1 0,0 1 0,0-1 0,0 1 0,1-1 0,-1 0 0,0 1 0,0-1 0,0 0 0,0 0 0,0 0 0,1 0 0,-1 0 0,0 0 0,0 0 0,0 0 0,0-1 0,0 1 0,2-1 0,31-9 163,-18 2-57,-1 0 0,0-1 0,0-1-1,16-15 1,-20 16-110,0 0-1,1 0 0,0 1 1,0 1-1,1 0 0,0 0 0,16-5 1,-29 12-19,1 0 0,0 0 0,-1 0 1,1 0-1,-1 0 0,1 0 0,0-1 1,-1 2-1,1-1 0,-1 0 0,1 0 1,-1 0-1,1 0 0,0 0 0,-1 0 1,1 1-1,-1-1 0,1 0 0,-1 0 0,1 1 1,-1-1-1,1 0 0,-1 1 0,1-1 1,-1 1-1,0-1 0,1 0 0,-1 1 1,0-1-1,1 1 0,-1-1 0,0 1 1,1 0-1,4 28 249,-11 38 530,5-58-696,0-3-46,0-1 0,0 1 0,1 0 0,0-1 0,0 1 0,2 8 0,-2-14-27,0 1-1,1 0 1,-1-1 0,0 1-1,0-1 1,1 1 0,-1 0-1,0-1 1,1 1 0,-1-1-1,1 1 1,-1-1 0,0 1-1,1-1 1,-1 1-1,1-1 1,0 0 0,-1 1-1,1-1 1,-1 0 0,1 1-1,-1-1 1,2 0 0,0 1 12,0-1 0,-1-1 0,1 1 1,0 0-1,0 0 0,-1-1 0,1 1 0,0-1 1,-1 1-1,1-1 0,-1 0 0,1 1 0,2-3 1,23-20 128,6-4-1671,-12 19-3348,-21 9 4711,1-1-1,-1 0 0,1 0 1,-1 1-1,0-1 0,1 0 0,-1 1 1,1-1-1,-1 0 0,0 1 1,1-1-1,-1 1 0,0-1 1,0 1-1,1-1 0,-1 0 1,0 1-1,0-1 0,0 1 1,0-1-1,0 1 0,1-1 1,-1 1-1,0-1 0,0 1 0,0-1 1,0 2-1,5 15-2526,6-11-1923,2-6-785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1.671"/>
    </inkml:context>
    <inkml:brush xml:id="br0">
      <inkml:brushProperty name="width" value="0.025" units="cm"/>
      <inkml:brushProperty name="height" value="0.025" units="cm"/>
    </inkml:brush>
  </inkml:definitions>
  <inkml:trace contextRef="#ctx0" brushRef="#br0">58 0 18962,'0'0'3998,"8"4"-2850,-1-2-853,1 1 0,-1 1 0,0-1 0,0 1 0,-1 1-1,12 8 1,-16-11-261,0 1-1,1-1 1,-2 0 0,1 1-1,0-1 1,0 1-1,-1 0 1,0-1 0,1 1-1,-1 0 1,0 0-1,0 0 1,-1 0 0,1 0-1,0 0 1,-1 0-1,0 0 1,0 0 0,0 0-1,0 0 1,0 0-1,-1 0 1,1 0 0,-3 5-1,1-2-1,0 1 0,-1-1 0,0 0 0,-1 0 0,1-1 0,-1 1 0,0-1 0,-1 1 0,-7 6-1,-53 43 1081,28-26 495,91-34-1009,-31-2-653,58-15-240,-30 2-3354,-35 10 169,-15 10 3141,-1-1 0,1 0 0,-1 1 0,1-1 0,-1 0 0,1 1 0,-1-1 0,0 0 0,1 1 0,-1-1 0,0 0 0,0 0 0,0 1 0,1-1 0,-1 0 0,0 0 0,0 0 0,0 1 0,0-1 0,0 0 0,-1 0 0,1 1 0,0-2 0,-5-10-6110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013"/>
    </inkml:context>
    <inkml:brush xml:id="br0">
      <inkml:brushProperty name="width" value="0.025" units="cm"/>
      <inkml:brushProperty name="height" value="0.025" units="cm"/>
    </inkml:brush>
  </inkml:definitions>
  <inkml:trace contextRef="#ctx0" brushRef="#br0">1 51 8232,'0'0'15406,"61"0"-15117,-9-10-706,1-8-2946,1-4-4420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357"/>
    </inkml:context>
    <inkml:brush xml:id="br0">
      <inkml:brushProperty name="width" value="0.025" units="cm"/>
      <inkml:brushProperty name="height" value="0.025" units="cm"/>
    </inkml:brush>
  </inkml:definitions>
  <inkml:trace contextRef="#ctx0" brushRef="#br0">93 1 12556,'0'0'10399,"-9"1"-9555,7 0-821,1-1 0,-1 0 1,0 0-1,0 1 1,0-1-1,0 1 1,0-1-1,0 1 1,0 0-1,0 0 1,1 0-1,-1 0 1,0 0-1,1 0 1,-1 1-1,1-1 1,-1 0-1,1 1 1,0-1-1,-1 1 1,1 0-1,0-1 1,0 1-1,0 0 1,0-1-1,1 1 1,-1 0-1,0 0 1,1 0-1,-1 0 1,1 0-1,0 0 1,-1 0-1,1 0 1,0 0-1,0 0 1,1 0-1,-1 0 1,1 2-1,-1-2-20,0 93 717,-3 0-1,-17 98 1,13-146 248,1 0 0,1 51 0,19-130 1493,2-71-2198,-13 69-215,3-1 0,0 0-1,3 1 1,22-60 0,-31 93-74,1-1 0,0 1 1,-1-1-1,1 1 0,0-1 0,0 1 0,0 0 1,0-1-1,0 1 0,0 0 0,0 0 0,1 0 1,-1 0-1,0 0 0,1 0 0,-1 0 0,1 0 1,-1 0-1,1 1 0,2-2 0,-3 2 5,-1 1 0,1-1 0,0 0 0,0 1-1,0-1 1,0 1 0,-1-1 0,1 1 0,0-1 0,-1 1 0,1-1 0,0 1-1,-1 0 1,1-1 0,0 1 0,-1 0 0,1-1 0,-1 1 0,0 0-1,1 0 1,-1 0 0,0 0 0,1-1 0,-1 1 0,0 0 0,0 0-1,0 0 1,1 0 0,-1 0 0,0 0 0,0-1 0,0 1 0,-1 0-1,1 0 1,0 0 0,-1 1 0,1 3-23,0 0-1,0 1 1,-1-1-1,0 0 1,0 0-1,0 0 1,-1 0-1,0 0 1,0-1-1,0 1 1,0 0-1,-1-1 1,0 1-1,1-1 1,-2 0-1,1 0 1,0 0-1,-1-1 1,0 1-1,-7 4 1,24-15-107,0-1-1,0 2 1,1 0 0,23-7-1,-4 5-3391,-1 4-4307,-20 3-355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731"/>
    </inkml:context>
    <inkml:brush xml:id="br0">
      <inkml:brushProperty name="width" value="0.025" units="cm"/>
      <inkml:brushProperty name="height" value="0.025" units="cm"/>
    </inkml:brush>
  </inkml:definitions>
  <inkml:trace contextRef="#ctx0" brushRef="#br0">0 14 12940,'0'0'18386,"54"21"-18354,-49-21-865,0-2-1505,3-10-3524,-1-8-9993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107"/>
    </inkml:context>
    <inkml:brush xml:id="br0">
      <inkml:brushProperty name="width" value="0.025" units="cm"/>
      <inkml:brushProperty name="height" value="0.025" units="cm"/>
    </inkml:brush>
  </inkml:definitions>
  <inkml:trace contextRef="#ctx0" brushRef="#br0">49 1 19571,'0'0'5327,"-2"9"-3869,-17 96 266,10-66-1443,2 0 0,-4 65 0,11-103-279,0 0-1,0-1 0,0 1 0,0 0 0,0 0 0,0 0 1,0 0-1,0 0 0,1 0 0,-1 0 0,0 0 0,0 0 1,1 0-1,-1 0 0,1 0 0,-1-1 0,0 1 0,1 0 1,0 0-1,-1 0 0,1-1 0,0 1 0,-1 0 0,1-1 1,0 1-1,-1 0 0,1-1 0,0 1 0,0-1 0,0 0 1,0 1-1,1-1 0,0 1 37,1-1 1,-1 0 0,1-1-1,0 1 1,-1 0-1,1-1 1,-1 1 0,1-1-1,-1 0 1,1 0-1,4-2 1,7-5 354,0 0 1,24-20-1,48-40 154,109-115 0,-193 181-588,5-7-892,-7 9 797,0 0 1,0 0-1,0 0 1,0-1-1,0 1 1,0 0-1,0 0 1,0 0-1,-1-1 1,1 1-1,0 0 1,0 0-1,0 0 0,0-1 1,0 1-1,0 0 1,0 0-1,0 0 1,0 0-1,-1 0 1,1-1-1,0 1 1,0 0-1,0 0 0,0 0 1,0 0-1,-1 0 1,1 0-1,0-1 1,0 1-1,0 0 1,-1 0-1,1 0 1,0 0-1,0 0 1,0 0-1,0 0 0,-1 0 1,1 0-1,0 0 1,0 0-1,0 0 1,-1 0-1,1 0 1,0 0-1,0 0 1,0 0-1,-1 0 1,1 1-1,-15-2-8598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447"/>
    </inkml:context>
    <inkml:brush xml:id="br0">
      <inkml:brushProperty name="width" value="0.025" units="cm"/>
      <inkml:brushProperty name="height" value="0.025" units="cm"/>
    </inkml:brush>
  </inkml:definitions>
  <inkml:trace contextRef="#ctx0" brushRef="#br0">4 0 0,'0'0'21300,"-4"55"-18705,22-46-481,9-3-769,8-5-672,6-1-545,6 0-1826,0 0-1857,-3-5-1154,-5-2-2081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777"/>
    </inkml:context>
    <inkml:brush xml:id="br0">
      <inkml:brushProperty name="width" value="0.025" units="cm"/>
      <inkml:brushProperty name="height" value="0.025" units="cm"/>
    </inkml:brush>
  </inkml:definitions>
  <inkml:trace contextRef="#ctx0" brushRef="#br0">22 26 7623,'0'0'20371,"-7"-5"-19698,5 7-670,1 1 0,-1-1 1,1 1-1,-1-1 0,1 1 0,0 0 0,0-1 0,0 1 0,0 0 1,1 0-1,-1 0 0,1 0 0,-1 0 0,1 0 0,0 0 0,1 3 1,1-5-43,0 0 0,0 0 1,1 0-1,-1-1 0,0 1 1,1-1-1,-1 1 1,1-1-1,-1 0 0,1 0 1,-1 0-1,0 0 0,1-1 1,-1 1-1,1-1 1,2 0-1,59-25-1868,-55 21 1503,0 1 1,1 0 0,0 0 0,0 1 0,0 0 0,0 0-1,1 1 1,11 0 0,-22 2 399,1 0 0,-1 1 0,1-1 0,-1 0 0,0 1 0,1-1 0,-1 1 0,1-1 0,-1 1 0,0-1 0,1 1 0,-1-1 0,0 1 0,1-1 0,-1 1 0,0-1 0,0 1 0,0-1 0,0 1 1,1-1-1,-1 1 0,0 0 0,0-1 0,0 1 0,0-1 0,0 1 0,0 0 0,0-1 0,-1 1 0,1-1 0,0 1 0,0-1 0,0 1 0,-1 0 0,1 0-10,-1 0 0,1 0-1,0-1 1,-1 1 0,1 0 0,0 0 0,0-1-1,0 1 1,0 0 0,0 0 0,0 0 0,0-1-1,0 1 1,0 0 0,0 0 0,0-1 0,0 1 0,1 0-1,-1 0 1,0-1 0,1 1 0,-1 0 0,0 0-1,1-1 1,-1 1 0,1-1 0,-1 1 0,1 0 0,-1-1-1,1 1 1,0-1 0,-1 1 0,1-1 0,0 1-1,-1-1 1,1 0 0,0 1 0,-1-1 0,1 0-1,1 1 1,3-2-464,0 0 1,0-1-1,0 1 0,0-1 0,0 0 0,0-1 1,0 1-1,0-1 0,-1 0 0,1 0 0,6-6 0,3-2-2110,16-9-3882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116"/>
    </inkml:context>
    <inkml:brush xml:id="br0">
      <inkml:brushProperty name="width" value="0.025" units="cm"/>
      <inkml:brushProperty name="height" value="0.025" units="cm"/>
    </inkml:brush>
  </inkml:definitions>
  <inkml:trace contextRef="#ctx0" brushRef="#br0">1 0 11050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121"/>
    </inkml:context>
    <inkml:brush xml:id="br0">
      <inkml:brushProperty name="width" value="0.025" units="cm"/>
      <inkml:brushProperty name="height" value="0.025" units="cm"/>
    </inkml:brush>
  </inkml:definitions>
  <inkml:trace contextRef="#ctx0" brushRef="#br0">203 1 14286,'-9'0'5599,"-21"5"-1406,-52 14 0,6 10-1854,76-29-2352,0 0 1,-1 0-1,1 0 0,0 0 0,0 0 0,0 0 1,-1 0-1,1 0 0,0 0 0,0 0 0,0 0 0,-1 1 1,1-1-1,0 0 0,0 0 0,0 0 0,-1 0 0,1 0 1,0 0-1,0 0 0,0 1 0,0-1 0,-1 0 0,1 0 1,0 0-1,0 0 0,0 0 0,0 1 0,0-1 0,0 0 1,-1 0-1,1 0 0,0 1 0,0-1 0,0 0 1,0 0-1,0 0 0,0 1 0,0-1 0,0 0 0,0 0 1,0 1-1,0-1 0,0 0 0,0 0 0,0 0 0,0 1 1,0-1-1,0 0 0,1 0 0,-1 0 0,0 1 0,0-1 1,0 0-1,0 0 0,0 0 0,1 1 0,17 3-421,35-3 153,-48-1 272,132 0-872,-136 0 888,-1 0 0,1 0-1,0 0 1,0 0-1,-1 0 1,1 0 0,0 0-1,-1 1 1,1-1-1,0 0 1,-1 0-1,1 0 1,0 1 0,-1-1-1,1 0 1,-1 1-1,1-1 1,0 1 0,-1-1-1,1 0 1,-1 1-1,1-1 1,-1 1-1,0 0 1,1-1 0,-1 1-1,1-1 1,-1 1-1,0 0 1,0-1 0,1 1-1,-1-1 1,0 1-1,0 0 1,0 0-1,0-1 1,1 1 0,-1 0-1,0-1 1,0 1-1,-1 0 1,1-1 0,0 1-1,0 0 1,0-1-1,0 1 1,0 0 0,-1-1-1,1 1 1,0 0-1,-1-1 1,1 1-1,0-1 1,-1 1 0,1 0-1,-1-1 1,1 1-1,-1-1 1,1 0 0,-1 1-1,0 0 1,-32 32 1522,14-21-608,-39 24 624,55-34-1571,0-1-1,0 1 1,0-1 0,-1 0-1,1 0 1,-1 0 0,1 0 0,-1 0-1,1-1 1,-1 1 0,1-1-1,-1 0 1,1 0 0,-7-2 0,9 0-545,1 0 0,0 0 0,-1 0 0,1 1 0,0-1 0,0 0 1,0 0-1,1 0 0,-1 0 0,0 0 0,1 0 0,0 0 0,-1 0 1,2-1-1,24-30-8006,-21 29 7144,17-17-5346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462"/>
    </inkml:context>
    <inkml:brush xml:id="br0">
      <inkml:brushProperty name="width" value="0.025" units="cm"/>
      <inkml:brushProperty name="height" value="0.025" units="cm"/>
    </inkml:brush>
  </inkml:definitions>
  <inkml:trace contextRef="#ctx0" brushRef="#br0">67 59 3651,'0'0'7960,"5"-10"-2712,13-29-1538,-13 29-566,-8 16-113,-3 10-2710,4-13 85,-9 27 47,2 0 1,0 0-1,2 1 0,2 0 0,0 0 0,2 1 1,2-1-1,2 34 0,0-55-410,0 0 1,1-1-1,0 1 0,4 11 1,-5-18-26,0 1 1,1-1-1,-1 0 1,1 0-1,-1 0 1,1 0-1,0 0 1,0 0-1,1 0 1,-1-1-1,0 1 0,1-1 1,0 0-1,-1 1 1,4 1-1,-5-4-16,-1 0 1,1-1-1,-1 1 0,1 0 0,-1 0 0,0 0 0,1-1 0,-1 1 0,1 0 0,-1 0 0,0-1 1,1 1-1,-1 0 0,0-1 0,1 1 0,-1 0 0,0-1 0,0 1 0,1-1 0,-1 1 0,0 0 1,0-1-1,0 1 0,0-1 0,1 1 0,-1-1 0,0 1 0,0 0 0,0-1 0,0 1 0,0-1 1,0 1-1,0-1 0,0 1 0,0-1 0,0 1 0,-1-1 0,1 1 0,1-29-343,-2 24 259,1-4 21,-1-1 0,-1 1 0,1 0 0,-2 0 0,1 0 0,-1 1 0,-7-15 0,8 18 56,-1 0-1,1 0 1,-1 0 0,0 0 0,-1 1 0,1-1 0,-1 1-1,0 0 1,0 0 0,0 0 0,-1 1 0,1-1-1,-10-4 1,5 6 67,12 8-130,14 7-273,-8-9-537,0-1 0,0 0-1,0 0 1,1-1 0,15 2 0,25-2-6825,-14-2-2227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807"/>
    </inkml:context>
    <inkml:brush xml:id="br0">
      <inkml:brushProperty name="width" value="0.025" units="cm"/>
      <inkml:brushProperty name="height" value="0.025" units="cm"/>
    </inkml:brush>
  </inkml:definitions>
  <inkml:trace contextRef="#ctx0" brushRef="#br0">102 1 16976,'0'0'3550,"-9"3"-432,4-1-2878,-47 23 3167,50-23-3250,-1 0-1,0 0 0,1 0 0,-1 0 0,1 0 0,0 1 0,0-1 0,0 1 1,0 0-1,0-1 0,0 1 0,1 0 0,-1 0 0,1 0 0,0 0 1,0 0-1,0 0 0,0 5 0,1-7-164,0 0 1,1 0-1,-1 0 1,0 1-1,1-1 1,-1 0-1,1 0 0,0 0 1,-1 0-1,1 0 1,0 0-1,0 0 1,0 0-1,-1 0 0,1-1 1,0 1-1,0 0 1,0-1-1,0 1 1,0 0-1,1-1 0,-1 1 1,0-1-1,0 1 1,0-1-1,0 0 1,0 0-1,1 1 0,-1-1 1,0 0-1,0 0 1,1 0-1,-1 0 1,0 0-1,2-1 1,50-1-411,-53 2 414,61-18-688,-52 14 839,-1 1-1,1 0 0,0 0 0,0 1 0,0 1 0,12-2 0,-20 4-72,0 0 0,-1 0 0,1 0 0,0 0 0,0 0 0,-1 0 0,1 0 0,0 0-1,-1 0 1,1 1 0,-1-1 0,1 0 0,-1 0 0,0 0 0,0 1 0,1-1 0,-1 3 0,0-2 22,0 1 1,1-1-1,-1 1 0,1-1 1,0 1-1,-1-1 0,1 0 0,1 1 1,-1-1-1,0 0 0,0 0 1,1 0-1,-1 0 0,1 0 1,3 3-1,4-3-97,1 0 1,-1-1-1,1 0 0,-1-1 0,1 0 1,0 0-1,-1-1 0,1 0 0,-1-1 1,1 0-1,14-6 0,7 1-70,-14 4-102,-4-1 44,0 1 0,1 1 0,-1 0-1,1 1 1,-1 0 0,1 1 0,25 3-1,-38-2 148,0-1 0,-1 1-1,1-1 1,0 1 0,0 0-1,-1-1 1,1 1 0,0 0-1,-1-1 1,1 1 0,-1 0-1,1 0 1,-1 0 0,1 0-1,-1 0 1,0-1 0,1 1-1,-1 0 1,0 0 0,0 0-1,0 0 1,0 0 0,0 0-1,0 0 1,0 0 0,0 0-1,0 0 1,0 0 0,0 0-1,-1 1 1,-8 37 221,6-26-1303,10-27-24790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5.401"/>
    </inkml:context>
    <inkml:brush xml:id="br0">
      <inkml:brushProperty name="width" value="0.025" units="cm"/>
      <inkml:brushProperty name="height" value="0.025" units="cm"/>
    </inkml:brush>
  </inkml:definitions>
  <inkml:trace contextRef="#ctx0" brushRef="#br0">129 0 18065,'0'0'5637,"2"9"-3448,0 11-1356,-1 0 1,0 0-1,-2 0 0,0 1 1,-8 37-1,3-17-564,5-33-241,0-1-1,1 1 1,-1-1-1,1 1 1,1-1-1,0 1 1,0-1-1,2 11 1,-2-16-76,0 0-1,0 0 1,0-1 0,0 1 0,0 0-1,1 0 1,-1-1 0,1 1 0,-1-1-1,1 1 1,-1-1 0,1 1 0,0-1-1,-1 0 1,1 0 0,0 0-1,0 0 1,0 0 0,0 0 0,0-1-1,0 1 1,0-1 0,0 1 0,1-1-1,-1 0 1,0 0 0,0 0-1,0 0 1,0 0 0,0 0 0,0-1-1,1 1 1,2-2 0,-4 2-69,0 0 1,0 0-1,0 0 0,0 0 1,0 0-1,0 0 1,0-1-1,0 1 0,0-1 1,0 1-1,0 0 1,0-1-1,0 0 1,0 1-1,-1-1 0,1 1 1,0-1-1,0 0 1,-1 0-1,1 1 0,0-1 1,-1 0-1,1 0 1,-1 0-1,1 0 0,-1 0 1,1 0-1,-1 0 1,0 0-1,1 0 0,-1 0 1,0 0-1,0 0 1,0 0-1,0 0 1,0 0-1,0 0 0,0 0 1,0 0-1,0 0 1,0 0-1,0 0 0,-1 0 1,1 0-1,-1 0 1,1 0-1,0 0 0,-1 0 1,0 0-1,0 0 1,-1-4-322,-1 0 0,0 1 0,0-1 0,-1 1 0,1 0 1,-1 0-1,0 0 0,-6-4 0,-80-43-321,14 10 5890,76 37-2112,9 2-1884,18-2-1116,-17 3 469,12-3-444,25-2 434,47-14 1,-79 16-1795,-1-1 0,1-1 0,-1 0 0,14-8 0,1-7-8565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5.897"/>
    </inkml:context>
    <inkml:brush xml:id="br0">
      <inkml:brushProperty name="width" value="0.025" units="cm"/>
      <inkml:brushProperty name="height" value="0.025" units="cm"/>
    </inkml:brush>
  </inkml:definitions>
  <inkml:trace contextRef="#ctx0" brushRef="#br0">33 0 18610,'0'0'8071,"-17"49"-7815,12-9 193,-1 6 288,1 4-417,5-2-224,0-6-64,0-6-769,11-6-1409,-6-10-1281,-3-12-1249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6.228"/>
    </inkml:context>
    <inkml:brush xml:id="br0">
      <inkml:brushProperty name="width" value="0.025" units="cm"/>
      <inkml:brushProperty name="height" value="0.025" units="cm"/>
    </inkml:brush>
  </inkml:definitions>
  <inkml:trace contextRef="#ctx0" brushRef="#br0">0 379 14382,'0'0'10586,"10"-11"-9455,11-13-484,-1-1 0,-2-1 0,0-1 0,26-54 0,-36 59-362,0-1 0,-1 0 0,-1-1-1,-1 0 1,3-45 0,-4 94-427,1 0 1,1-1-1,1 1 0,1-1 1,21 42-1,-21-52-2089,1 1 0,1-2-1,10 14 1,-10-15-5808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7.012"/>
    </inkml:context>
    <inkml:brush xml:id="br0">
      <inkml:brushProperty name="width" value="0.025" units="cm"/>
      <inkml:brushProperty name="height" value="0.025" units="cm"/>
    </inkml:brush>
  </inkml:definitions>
  <inkml:trace contextRef="#ctx0" brushRef="#br0">459 1 19282,'0'0'1436,"-5"9"134,-201 347 2862,-19 34-6067,223-386 850,-9 15-1440,1-14-6285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7.403"/>
    </inkml:context>
    <inkml:brush xml:id="br0">
      <inkml:brushProperty name="width" value="0.025" units="cm"/>
      <inkml:brushProperty name="height" value="0.025" units="cm"/>
    </inkml:brush>
  </inkml:definitions>
  <inkml:trace contextRef="#ctx0" brushRef="#br0">260 90 7623,'0'-9'2055,"1"-48"2147,-1 33 6224,-1 49-9987,-1 0 1,-2 0 0,-1 0-1,-12 38 1,-42 100 619,45-126-862,-85 189 1181,47-111-856,45-82-453,58-79-399,3 2 0,1 3 0,2 1 0,2 4-1,1 2 1,89-35 0,-90 44-3482,-11 4-2305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0.665"/>
    </inkml:context>
    <inkml:brush xml:id="br0">
      <inkml:brushProperty name="width" value="0.025" units="cm"/>
      <inkml:brushProperty name="height" value="0.025" units="cm"/>
    </inkml:brush>
  </inkml:definitions>
  <inkml:trace contextRef="#ctx0" brushRef="#br0">90 165 22197,'0'0'-1185,"-79"-56"993,68 26 64,30 3-1762,31 2-1698,4-2-415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028"/>
    </inkml:context>
    <inkml:brush xml:id="br0">
      <inkml:brushProperty name="width" value="0.025" units="cm"/>
      <inkml:brushProperty name="height" value="0.025" units="cm"/>
    </inkml:brush>
  </inkml:definitions>
  <inkml:trace contextRef="#ctx0" brushRef="#br0">0 597 19603,'0'0'1617,"10"-12"-576,82-101-254,-13 11 217,6 4 1,113-104 0,-193 198-1006,61-45-67,-63 46 59,0 1 0,0 0 1,1 1-1,-1-1 1,1 1-1,-1-1 0,1 1 1,0 0-1,-1 1 1,1-1-1,0 0 0,0 1 1,-1 0-1,1 0 1,0 0-1,0 1 0,6 1 1,-8-2-3,0 1 0,-1 0 0,1 0-1,-1 0 1,0 0 0,1 0 0,-1 0 0,0 0 0,1 0 0,-1 0 0,0 1 0,0-1 0,0 0 0,0 1-1,0-1 1,-1 1 0,1-1 0,0 1 0,-1 0 0,1 1 0,5 38-83,-6-36 90,1 29 44,-2 1 1,-1-1-1,-2 1 1,-8 33-1,-42 134 223,36-139-66,14-51-13,1-1 1,0 1 0,1 0 0,-1 15-1,3-26-197,0-1 0,0 1 0,0 0 0,0 0 0,1-1 0,-1 1 0,0 0 0,0-1 0,0 1 0,1 0-1,-1-1 1,0 1 0,1-1 0,-1 1 0,0 0 0,1-1 0,-1 1 0,1-1 0,-1 1 0,1-1 0,-1 1 0,1-1 0,-1 1-1,1-1 1,-1 0 0,1 1 0,0-1 0,-1 0 0,1 0 0,0 1 0,-1-1 0,1 0 0,0 0 0,-1 0 0,1 0 0,0 0-1,-1 0 1,1 0 0,0 0 0,0 0 0,-1 0 0,1 0 0,0 0 0,-1 0 0,1-1 0,0 1 0,0-1 0,34-16-2328,2-19-3472,3-16-4330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445"/>
    </inkml:context>
    <inkml:brush xml:id="br0">
      <inkml:brushProperty name="width" value="0.025" units="cm"/>
      <inkml:brushProperty name="height" value="0.025" units="cm"/>
    </inkml:brush>
  </inkml:definitions>
  <inkml:trace contextRef="#ctx0" brushRef="#br0">264 130 17457,'0'0'7591,"-15"74"-6726,12-31-97,3 2-415,-1 0-257,1-4-64,0-4 32,0-8-64,0-5-1025,3-9-513,-2-11-800</inkml:trace>
  <inkml:trace contextRef="#ctx0" brushRef="#br0" timeOffset="1">0 86 15631,'0'0'13068,"54"-45"-12427,-11 41 31,9-1 33,6 1-449,-1-3-192,1 0-192,-6 2-1313,-6-1-1890,-13 4-1954,-12 2-4228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401"/>
    </inkml:context>
    <inkml:brush xml:id="br0">
      <inkml:brushProperty name="width" value="0.025" units="cm"/>
      <inkml:brushProperty name="height" value="0.025" units="cm"/>
    </inkml:brush>
  </inkml:definitions>
  <inkml:trace contextRef="#ctx0" brushRef="#br0">63 1 24727,'0'0'6278,"11"42"-17680,-5-29 4099</inkml:trace>
  <inkml:trace contextRef="#ctx0" brushRef="#br0" timeOffset="1">30 251 17104,'0'0'3299,"-23"54"-993,16-34-1120,7-4-866,0-8-160,0-2-96,10-6-64,4-1-1185,3-18-1954,-4-8-2979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748"/>
    </inkml:context>
    <inkml:brush xml:id="br0">
      <inkml:brushProperty name="width" value="0.025" units="cm"/>
      <inkml:brushProperty name="height" value="0.025" units="cm"/>
    </inkml:brush>
  </inkml:definitions>
  <inkml:trace contextRef="#ctx0" brushRef="#br0">1 333 21428,'0'0'8003,"13"-10"-7806,40-35-535,71-80 1,24-21-1246,-148 145 1580,0 1 0,0 0 0,0 0 0,0-1 0,0 1 0,1 0 0,-1-1 0,0 1 0,0 0 0,0 0 0,1-1 0,-1 1 0,0 0 0,0 0 0,1-1 0,-1 1 0,0 0 0,0 0 1,1 0-1,-1 0 0,0 0 0,1-1 0,-1 1 0,0 0 0,1 0 0,-1 0 0,0 0 0,1 0 0,-1 0 0,0 0 0,1 0 0,-1 0 0,0 0 0,1 0 0,-1 0 0,0 0 0,0 0 0,1 0 0,-1 1 0,0-1 0,1 0 0,-1 0 0,0 0 0,1 0 0,-1 1 0,0-1 0,0 0 0,1 0 1,-1 1-1,0-1 0,0 0 0,0 0 0,1 1 0,-1-1 0,0 1 0,-2 26 126,-16 35 507,14-50-561,-30 101 874,30-99-879,2 0 1,0 0-1,0 0 1,2 0-1,-1 0 0,3 18 1,-2-31-165,1 0 1,-1 0 0,0 1-1,0-1 1,1 0-1,-1 0 1,1 0-1,-1 0 1,0 0 0,1 0-1,0-1 1,-1 1-1,1 0 1,0 0-1,-1 0 1,1 0 0,0-1-1,0 1 1,0 0-1,0-1 1,1 2 0,16-3-8151,-4-8-4743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4.121"/>
    </inkml:context>
    <inkml:brush xml:id="br0">
      <inkml:brushProperty name="width" value="0.025" units="cm"/>
      <inkml:brushProperty name="height" value="0.025" units="cm"/>
    </inkml:brush>
  </inkml:definitions>
  <inkml:trace contextRef="#ctx0" brushRef="#br0">780 1570 17969,'0'0'491,"-10"12"-331,-27 41-53,35-51-106,1-1 0,0 1 0,0 0 0,0-1 0,0 1 0,0 0 0,1 0 0,-1 0 0,1 0 0,-1 0 0,1 0 0,-1 0 0,1 0 0,0 0 0,0 0 0,0 0 0,0 0 0,1-1 0,-1 1 0,1 4 0,0-5-6,0 1 0,0-1-1,0 0 1,1 1 0,-1-1 0,0 0 0,1 0-1,-1 0 1,1 0 0,-1 0 0,1 0 0,-1 0-1,1-1 1,-1 1 0,1-1 0,0 1 0,-1-1-1,4 1 1,8 1-1,1-1 0,0-1-1,-1 0 1,22-3 0,-26 2 78,78-12 634,-1-3 1,99-33-1,-66 16-583,855-169-524,-923 194 408,34-6 8,112-31 1,-174 39-1,0-2 1,-1-1-1,1-1 1,-2-1-1,0 0 1,0-2-1,-1-1 1,0 0-1,28-28 1,-38 31-3,-1-2 0,0 1 0,-1-1 0,0 0 0,-1 0 0,0-1 0,-1 0 0,-1-1 0,0 1 0,-1-1 0,-1 0 0,3-18 0,-1-22 61,-2-1 0,-4-56 0,0 36-49,8-108-26,-2 95 4,-6-101 0,0 185 79,0-1 0,0 1 1,0-1-1,0 1 0,-1-1 0,0 1 0,0 0 0,-1 0 0,1 0 0,-1 0 0,0 0 0,0 1 0,-1-1 0,1 1 0,-1 0 0,0 0 0,0 0 0,-1 1 1,1-1-1,-1 1 0,1 0 0,-1 0 0,0 1 0,0-1 0,-1 1 0,1 0 0,0 1 0,-1-1 0,-5 0 0,-18-3 132,-1 1-1,0 1 1,0 2-1,-39 3 0,26-1-400,-188 10 298,-14 1-3,-209-35 175,65 1 181,368 21-465,-201-3 55,-230-35 0,428 36-79,-31-7 62,-1 3 0,0 3 0,-79 2 0,120 3-135,0 1-1,-1 0 1,1 1-1,0 1 1,0 0-1,1 1 1,-1 0-1,1 2 1,1-1-1,-1 2 1,1 0-1,0 0 1,0 1-1,1 1 1,1 0 0,0 1-1,-13 14 1,19-18 18,0 1 1,0-1 0,1 1 0,0-1 0,1 1 0,-1 0 0,1 1-1,1-1 1,0 0 0,0 1 0,1 0 0,0-1 0,0 1 0,1 0-1,0-1 1,0 1 0,3 12 0,4 11-20,1 0 0,1-1-1,19 42 1,9 29-492,-27-58 411,-2-1 0,-2 1 0,2 80 0,-19 134 911,3-160-64,9 151 0,1-228-657,1 1 1,1 0-1,1-1 1,1 0-1,1 0 0,1-1 1,14 28-1,-17-40-203,0 1-1,1-2 1,-1 1 0,1 0 0,1-1-1,0 0 1,0-1 0,12 9-1,-14-11-169,0-1-1,1 0 0,-1-1 1,1 1-1,0-1 1,0 0-1,0-1 0,0 1 1,0-1-1,0 0 1,0-1-1,0 1 0,0-1 1,9-1-1,21-6-4253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42.683"/>
    </inkml:context>
    <inkml:brush xml:id="br0">
      <inkml:brushProperty name="width" value="0.025" units="cm"/>
      <inkml:brushProperty name="height" value="0.025" units="cm"/>
    </inkml:brush>
  </inkml:definitions>
  <inkml:trace contextRef="#ctx0" brushRef="#br0">8954 788 11179,'-15'-7'2760,"-263"-134"1078,190 100-5792,-1 3-1,-188-50 1,-202-13-3210,180 42 7665,-441-83 585,-12 69-1378,-72 69-1975,-496-27 2675,406-28-215,656 55-2144,-396 45-1,160 37-41,346-46 23,-196 70 0,260-71-13,1 4 0,2 4 0,-120 77 0,149-80-11,2 2 0,1 2 0,2 3 0,2 1 0,-75 97 0,99-111 0,0 1 0,2 0 0,1 2 0,2 0 0,1 1 1,1 1-1,3 0 0,-14 62 0,22-74-16,0 1 0,1 0 0,1 0 0,2-1-1,0 1 1,1 0 0,2 0 0,0-1 0,2 0 0,0 0 0,2 0 0,0-1 0,2 0 0,18 32 0,0-11-30,3-2 0,1 0 0,2-3 0,1 0 0,3-3 0,0-1 0,45 30 0,21 6-299,195 99 0,-119-83 155,4-8 0,216 61 0,-155-73 214,312 44-1,-141-62 273,810-11 1,-675-67-357,-2-23 1,605-139 0,248-183-1025,-1044 247 1104,615-313 1,-687 277-104,-225 124-84,-2-3-1,78-72 1,-121 99 124,0 0-1,-2 0 1,0-1-1,0-1 1,-2 0 0,0-1-1,-1-1 1,10-24 0,-18 35 51,0-1 1,0 1-1,-1 0 1,0-1-1,-1 1 1,0-1 0,0 0-1,-1 1 1,-1-1-1,1 0 1,-1 1-1,-1-1 1,0 1-1,0-1 1,-1 1 0,0 0-1,-1 0 1,0 0-1,0 0 1,-1 1-1,-6-9 1,-3-1 73,0 2-1,-2-1 1,0 2-1,0 0 1,-1 1-1,-1 1 1,0 0 0,-23-11-1,-17-5 208,-97-36-1,11 17 73,-1 7-1,-165-25 0,-306-13 46,-79 44-2016,233 33-4709,172 4-3376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0.192"/>
    </inkml:context>
    <inkml:brush xml:id="br0">
      <inkml:brushProperty name="width" value="0.025" units="cm"/>
      <inkml:brushProperty name="height" value="0.025" units="cm"/>
    </inkml:brush>
  </inkml:definitions>
  <inkml:trace contextRef="#ctx0" brushRef="#br0">1 97 12908,'0'0'6118,"12"-2"-5008,102-11 325,0 6 1,123 8-1,-94 0-1256,1161-28 136,-450-16 1991,-1 36-1057,-372 52-338,-11 39-205,-531-94-3937,-97-14-7604,111 18 5619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0.920"/>
    </inkml:context>
    <inkml:brush xml:id="br0">
      <inkml:brushProperty name="width" value="0.025" units="cm"/>
      <inkml:brushProperty name="height" value="0.025" units="cm"/>
    </inkml:brush>
  </inkml:definitions>
  <inkml:trace contextRef="#ctx0" brushRef="#br0">1 107 17457,'0'0'1783,"18"5"-1479,32 5 100,1-2 0,88 2 0,129-11 73,-176-1-490,1822-58 4314,341-3-1662,-2148 64-2617,35 0-459,-47-6-2613,-15-6-4156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43.665"/>
    </inkml:context>
    <inkml:brush xml:id="br0">
      <inkml:brushProperty name="width" value="0.025" units="cm"/>
      <inkml:brushProperty name="height" value="0.025" units="cm"/>
    </inkml:brush>
  </inkml:definitions>
  <inkml:trace contextRef="#ctx0" brushRef="#br0">2822 37 11018,'-1032'-36'4784,"937"41"-4615,0 4 0,0 5 0,1 3 1,-174 58-1,144-30-642,3 6 0,1 5-1,-111 72 1,160-84 135,1 3 0,-94 84 0,139-108 454,1 0-1,1 2 1,2 0 0,0 1 0,2 2 0,1 0 0,1 1 0,1 0 0,-14 40-1,24-50-96,0 1-1,1 0 1,1 1-1,1-1 1,1 1-1,1-1 1,1 1-1,0 0 1,2-1-1,0 1 1,1-1-1,2 0 1,0 0-1,1 0 1,0 0-1,2-1 1,1 0-1,0-1 1,1 0-1,1 0 1,0-1-1,2 0 1,0-1-1,0-1 1,2 0-1,0-1 1,29 22-1,-3-9-6,1-1 0,1-2 0,1-3 0,1-1 0,1-2 0,1-2 0,0-2 0,66 11 0,41-1 180,204 5-1,1182-29-1153,-660-14-328,-594 17 1315,604-27 969,-791 13-354,141-35 0,-203 36-405,1-1 0,-2-2 0,1-2 1,-2-1-1,0-2 0,55-38 0,-79 48-173,0-1 1,-1-1-1,0 0 1,0 0 0,-1-1-1,0 0 1,-1 0-1,-1-1 1,1 0 0,-2-1-1,0 1 1,0-1-1,-2 0 1,1-1 0,-2 1-1,1-1 1,0-14-1,-3 10-69,0-1 0,-1 1-1,-1-1 1,-1 1-1,-1 0 1,0 0 0,-1 0-1,-1 0 1,-1 1-1,-1-1 1,0 2-1,-15-27 1,-2 6-203,-1 1 0,-2 1 0,-2 2 0,-1 0 0,-1 2 0,-1 2 0,-2 1 0,-1 1 0,-1 2 0,-65-34 0,16 17 110,-2 4-1,-2 3 1,-177-43-1,94 42 356,-1 7 1,-243-9-1,-357 53-807,429 20-1376,-3 13-1835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7:32.890"/>
    </inkml:context>
    <inkml:brush xml:id="br0">
      <inkml:brushProperty name="width" value="0.025" units="cm"/>
      <inkml:brushProperty name="height" value="0.025" units="cm"/>
    </inkml:brush>
  </inkml:definitions>
  <inkml:trace contextRef="#ctx0" brushRef="#br0">1391 78 5317,'-17'-7'2333,"-20"-7"-1395,-1 1 1,0 2-1,-1 2 1,-41-5-1,-56 4 1254,-208 12-1,305 1-1943,0 0 0,1 3 0,0 1 0,-73 25 0,89-24-246,1 1 0,0 2 0,0 0 0,1 1 0,1 1 0,0 0 0,0 2 0,2 0 0,-24 27 0,19-17 63,1 1-1,1 1 1,1 1-1,2 1 1,1 0-1,1 1 1,-13 37 0,24-55-57,1-1 1,0 0 0,0 1-1,1 0 1,0-1 0,1 1 0,1 0-1,0 0 1,1 0 0,0 0 0,0-1-1,1 1 1,1 0 0,0-1-1,1 0 1,0 1 0,0-2 0,1 1-1,1 0 1,0-1 0,0 0 0,1 0-1,12 12 1,-1-4 32,2-1-1,0 0 1,1-2-1,0 0 1,1-2-1,1 0 1,0-2-1,1 0 1,44 12-1,-3-5 142,1-3 0,106 10-1,-76-17-26,1-4 0,0-5 0,0-4 0,0-4-1,-1-4 1,131-35 0,-92 12 73,-1-6 0,189-87-1,-314 125-197,0-1 1,0 0-1,0-1 0,0 0 0,-1 0 0,0-1 1,0 0-1,-1 0 0,0-1 0,0 0 0,0 0 0,5-12 1,-8 14 43,-1-1 1,-1 0 0,0 0 0,0 0 0,0 0 0,-1-1 0,0 1 0,0 0 0,-1-1-1,0 1 1,0 0 0,0-1 0,-1 1 0,0 0 0,-1-1 0,0 1 0,0 0-1,-4-8 1,-2-3 2,-1 2 0,0-1 0,-2 1 0,1 1 0,-2 0 0,0 0 0,-1 1 0,0 1 0,-1 0 0,-1 1 0,0 0 0,-18-10 0,-10-4-13,-1 2-1,-1 1 0,-64-21 1,47 24 44,0 2-1,0 3 1,-82-8 0,-24 9-1207,-3 12-4538,117 2-705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44.359"/>
    </inkml:context>
    <inkml:brush xml:id="br0">
      <inkml:brushProperty name="width" value="0.025" units="cm"/>
      <inkml:brushProperty name="height" value="0.025" units="cm"/>
    </inkml:brush>
  </inkml:definitions>
  <inkml:trace contextRef="#ctx0" brushRef="#br0">0 1 8584,'0'0'4308,"11"0"-3555,23 0-278,252 9 4746,171 14-3299,114-38 90,-96-2-1739,-28 33 178,0 1-331,-77-20-179,457 9 1826,82 15-1623,-354-12-96,-191 4 373,212 2-313,197-27 305,-264 1 482,144-8-789,384 0 23,-620 46-119,12 1 1,183-15 47,345 3 55,-320-32-113,3-1 0,191-1 32,-714 11-1664,95-2-8486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033"/>
    </inkml:context>
    <inkml:brush xml:id="br0">
      <inkml:brushProperty name="width" value="0.025" units="cm"/>
      <inkml:brushProperty name="height" value="0.025" units="cm"/>
    </inkml:brush>
  </inkml:definitions>
  <inkml:trace contextRef="#ctx0" brushRef="#br0">417 52 10762,'0'0'10052,"-7"-8"-8407,5 4-1488,-1 1 1,0 0 0,0 0-1,0 0 1,0 0 0,0 0 0,-1 0-1,1 1 1,-1 0 0,0 0 0,1 0-1,-1 0 1,0 0 0,0 1-1,-1 0 1,1-1 0,0 2 0,0-1-1,0 0 1,-1 1 0,-5 0 0,-1 0-50,-1 1 0,1 0 0,0 0 0,-1 2 0,1-1 0,0 1 0,0 1 0,0 0 0,1 0 0,0 1 0,-1 1 0,2 0 0,-1 0 0,1 0 0,0 2 0,0-1 0,1 1 0,0 0 0,0 1 0,-7 10 0,1-2-18,1 1 0,0 1 0,1 0-1,-17 41 1,24-49-68,0 0 1,2 1-1,-1 0 0,2 0 1,-1 0-1,2 0 0,0 0 0,0 0 1,1 0-1,2 22 0,-1-29-12,0-1 0,0 0-1,1 1 1,-1-1-1,1 0 1,0 0 0,0 0-1,1 0 1,-1-1 0,1 1-1,-1-1 1,1 1-1,0-1 1,1 0 0,-1 0-1,0 0 1,1 0-1,0-1 1,6 4 0,-3-3-9,0 0 1,0-1-1,0 1 1,0-2-1,0 1 1,1-1-1,-1 0 1,0 0 0,1-1-1,-1 0 1,11-1-1,-10 0 60,-1 0 0,0-1 0,1 0 0,-1 0 0,0 0 0,0-1 0,-1 0 0,1-1-1,0 1 1,-1-1 0,9-7 0,-12 8 56,0 0-1,1 0 1,-1-1-1,-1 1 1,1-1-1,0 0 1,-1 1-1,0-1 1,0 0 0,0 0-1,0-1 1,-1 1-1,1 0 1,-1-1-1,0 1 1,-1-1-1,1 1 1,-1-1-1,0-6 1,0 8-99,-1 0 1,1 0 0,-1 0-1,0 0 1,0 1 0,0-1-1,0 0 1,0 0-1,-1 1 1,1-1 0,-1 1-1,0-1 1,0 1 0,0 0-1,0 0 1,0-1-1,0 2 1,0-1 0,-1 0-1,1 0 1,-1 1 0,0-1-1,1 1 1,-6-2 0,3 1-9,0 0 1,0 1-1,-1-1 1,1 1-1,0 1 1,-1-1 0,1 1-1,-1 0 1,1 0-1,-1 0 1,1 1-1,-10 2 1,13-3-11,1 1 0,0-1 0,-1 1 0,1-1 0,-1 1 0,1 0 0,0 0 0,-1 0 0,1 0 0,0 0 0,0 0 0,0 0 0,0 0 0,0 1 0,0-1 0,0 0 0,0 1 0,0-1 0,0 0 0,1 1 0,-1-1 0,1 1 0,-1 2 0,1-3 0,0 0 0,0 0 0,0 0 0,0 0 0,0 0 0,0-1 0,0 1 0,0 0 0,1 0 0,-1 0 0,0 0 0,1 0 0,-1 0 0,1-1 0,-1 1 0,1 0 0,-1 0 0,1-1 0,-1 1 0,1 0 0,0-1 0,-1 1 0,1-1 0,0 1 0,0-1 0,-1 1 0,1-1 0,0 1 0,0-1 0,0 0 0,0 1 0,-1-1 0,1 0 0,0 0 0,0 0 0,0 1 0,0-1 0,0 0 0,0 0 0,1-1 0,16 1 0,-1-2 0,1 0 0,-1-1 0,1-1 0,-1 0 0,0-2 0,26-11 0,42-12 0,-84 29 0,0-1 0,0 1 0,0 0 0,0-1 0,0 1 0,0 0 0,0 0 0,0 0 0,0 0 0,0 0 0,0 0 0,0 0 0,0 0 0,0 0 0,0 0 0,0 0 0,0 1 0,0-1 0,0 0 0,0 1 0,0-1 0,-1 1 0,1-1 0,0 1 0,0-1 0,0 1 0,0 0 0,-1-1 0,2 2 0,-1 0 0,-1 0 0,1 0 0,-1 0 0,0 0 0,1 0 0,-1 0 0,0 0 0,0 0 0,0 0 0,0 0 0,-1 0 0,1 0 0,0 0 0,-2 2 0,-3 13 0,-2 1 0,-14 26 0,17-34 0,-8 12 22,6-11-83,0 0 0,1 0 0,1 1 0,0-1 0,0 1-1,-3 20 1,7-32-19,0 0 0,0 0 0,0 1 0,0-1 0,0 0 0,0 1 0,0-1 0,0 0 0,0 1 0,0-1 0,0 0 0,0 1 0,0-1 0,0 0 0,0 0 0,0 1 0,0-1 0,1 0 0,-1 1 0,0-1 0,0 0 0,0 0 0,1 1 0,-1-1 0,0 0 0,0 0 0,0 0-1,1 1 1,-1-1 0,0 0 0,1 0 0,-1 0 0,0 0 0,0 0 0,1 1 0,-1-1 0,0 0 0,1 0 0,-1 0 0,0 0 0,1 0 0,-1 0 0,0 0 0,1 0 0,-1 0 0,0 0 0,0 0 0,1 0 0,-1 0 0,0-1 0,1 1 0,-1 0 0,0 0 0,0 0 0,1 0 0,-1 0 0,0-1 0,1 1 0,17-11-3756,3-12-2907,1-4-4713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010"/>
    </inkml:context>
    <inkml:brush xml:id="br0">
      <inkml:brushProperty name="width" value="0.025" units="cm"/>
      <inkml:brushProperty name="height" value="0.025" units="cm"/>
    </inkml:brush>
  </inkml:definitions>
  <inkml:trace contextRef="#ctx0" brushRef="#br0">146 52 13421,'0'0'10474,"-9"-5"-8798,-31-15-785,38 19-884,-1 1-1,1-1 1,0 1 0,-1 0-1,1 0 1,0 0-1,-1 0 1,1 0-1,0 0 1,0 1-1,-1-1 1,1 1 0,0 0-1,0-1 1,-1 1-1,1 0 1,0 0-1,0 1 1,0-1-1,0 0 1,0 1 0,1-1-1,-1 1 1,0-1-1,1 1 1,-1 0-1,1 0 1,-1 0 0,1 0-1,0 0 1,-2 3-1,-2 4-11,1 0-1,-1 0 0,2 0 1,-1 1-1,-3 15 1,6-23 18,1 1 0,-1-1 1,0 1-1,1-1 1,0 1-1,-1-1 1,1 1-1,0-1 1,0 1-1,1-1 0,-1 1 1,0-1-1,1 1 1,0-1-1,-1 1 1,1-1-1,0 1 1,0-1-1,1 0 1,-1 0-1,0 0 0,3 3 1,-1-3 20,0 0 0,0-1-1,0 0 1,0 1 0,0-1 0,0 0 0,0-1-1,0 1 1,1-1 0,-1 1 0,0-1 0,0 0 0,1 0-1,-1 0 1,0-1 0,1 1 0,2-2 0,5 0 110,-1-2 1,1 1-1,-1-1 1,0 0 0,-1-1-1,1-1 1,-1 1-1,0-1 1,0-1-1,-1 0 1,11-10-1,-10 8-19,0 0 0,-1 0 0,0-1 0,0 0 0,-1-1 0,0 0 0,-1 0 0,0 0 0,5-18 0,-36 63-739,17-20 612,0 0 0,2 1 1,-1 0-1,2 1 0,0-1 0,1 1 1,0 0-1,-2 28 0,6-43 18,0 0 1,0 0-1,0 0 0,0 0 0,0 0 1,0 0-1,1 0 0,-1 0 1,0 0-1,0 0 0,1-1 1,-1 1-1,1 0 0,-1 0 1,1 0-1,-1 0 0,1 0 0,0-1 1,-1 1-1,1 0 0,0-1 1,-1 1-1,1 0 0,0-1 1,0 1-1,0-1 0,0 1 0,1 0 1,1-1 25,0 1-1,0-1 1,0 1 0,0-1-1,0 0 1,0 0 0,0 0-1,0 0 1,5-2 0,2-1 60,0 0 1,0 0 0,-1-1-1,1 0 1,9-6-1,-3-1-71,-1 0 1,1-2-1,-2 0 0,0 0 0,-1-1 0,0-1 0,-1 0 0,0-1 0,-2 0 0,17-33 0,-28 52-325,-34 77-290,32-72 681,0 0 0,0 0 1,1 1-1,0-1 0,1 1 1,0-1-1,0 1 0,1-1 1,0 1-1,1 14 0,0-23-85,0 1 0,-1 0 1,1 0-1,0 0 0,0 0 0,0 0 0,-1-1 0,1 1 0,0 0 0,0-1 1,0 1-1,0-1 0,0 1 0,1-1 0,-1 0 0,0 1 0,0-1 0,0 0 0,0 0 1,0 0-1,0 0 0,0 1 0,1-2 0,-1 1 0,0 0 0,0 0 0,0 0 0,0 0 1,0-1-1,0 1 0,0-1 0,1 1 0,-1-1 0,0 1 0,0-1 0,-1 1 1,2-2-1,40-22 344,-23 7-356,-1-2 0,-1 0 0,-1-1 0,-1-1 0,0 0 0,-2-1 0,12-25 0,-62 148-59,36-99 53,-2 6-240,1 0 0,0 0 0,0 0 0,-1 15 0,3-22 21,0 0 0,0 0 1,0 1-1,0-1 0,0 0 0,0 0 0,0 0 0,1 1 0,-1-1 0,0 0 0,1 0 0,-1 0 0,1 0 0,-1 0 0,1 0 0,0 0 0,-1 0 0,1 0 0,0 0 0,0 0 1,0 0-1,0 0 0,-1 0 0,1-1 0,0 1 0,1 0 0,-1-1 0,0 1 0,0-1 0,0 1 0,0-1 0,0 0 0,0 1 0,1-1 0,-1 0 0,0 0 0,0 0 0,1 0 1,1 0-1,24 0-5786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486"/>
    </inkml:context>
    <inkml:brush xml:id="br0">
      <inkml:brushProperty name="width" value="0.025" units="cm"/>
      <inkml:brushProperty name="height" value="0.025" units="cm"/>
    </inkml:brush>
  </inkml:definitions>
  <inkml:trace contextRef="#ctx0" brushRef="#br0">226 33 18257,'0'0'5600,"-8"-7"-3496,3 3-1839,3 2-224,0 0 0,0 0 1,0 1-1,0-1 0,-1 0 0,1 1 0,0-1 0,-1 1 0,1 0 0,-1 0 0,0 0 1,1 0-1,-1 0 0,0 1 0,1-1 0,-1 1 0,0 0 0,0 0 0,0 0 0,1 0 1,-1 0-1,0 0 0,0 1 0,1-1 0,-5 2 0,-3 4-18,-1 1 0,1 0 0,0 0 0,0 1 0,1 1 0,0-1 0,-14 19 0,17-20-18,0 0-1,1 1 1,0 0 0,0 0 0,1 0-1,0 1 1,1-1 0,0 1-1,0 0 1,0 0 0,0 12-1,2-20-1,1 0-1,0 0 1,0 0 0,0 1-1,0-1 1,0 0-1,1 0 1,-1 0-1,0 0 1,1 1-1,-1-1 1,0 0 0,1 0-1,-1 0 1,1 0-1,0 0 1,-1 0-1,1 0 1,0 0-1,0 0 1,-1 0 0,1-1-1,0 1 1,0 0-1,0 0 1,1 0-1,1 0 56,0 0-1,0 0 0,-1 0 0,1-1 0,0 1 0,0-1 0,0 0 1,0 0-1,-1 0 0,7-1 0,0 0 211,1-1 0,0 0 0,-1-1 0,1 0 0,14-8 1,-8 3 2,0-2 1,-1 0-1,0-1 1,20-20 0,-30 27-191,-1 0 1,0 0 0,0-1-1,-1 1 1,1-1 0,-1 0-1,0 0 1,0 0 0,-1 0-1,0 0 1,0-1-1,0 1 1,0-1 0,-1 0-1,0 1 1,0-1 0,0 0-1,-1-8 1,0 13-81,-1-1-1,0 1 1,1 0-1,-1 0 1,0-1-1,0 1 1,0 0 0,0 0-1,0 0 1,0 0-1,0 0 1,0 0-1,0 1 1,0-1 0,-1 0-1,1 1 1,0-1-1,-1 0 1,1 1-1,0-1 1,-1 1 0,1 0-1,0 0 1,-1-1-1,1 1 1,-1 0-1,1 0 1,0 0 0,-1 0-1,1 1 1,-1-1-1,1 0 1,0 0-1,-3 2 1,-2-1-1,1 0-1,-1 0 1,1 0-1,0 1 1,0 0-1,-1 0 1,1 0-1,-5 4 1,8-4-108,-1 0 1,1 0 0,0 0-1,0 1 1,0-1-1,1 0 1,-1 1-1,0-1 1,1 1-1,-2 3 1,3-5 55,0-1 1,0 1-1,-1 0 1,1-1 0,0 1-1,0 0 1,0-1-1,0 1 1,0 0 0,0 0-1,0-1 1,1 1-1,-1 0 1,0-1 0,0 1-1,0 0 1,1-1-1,-1 1 1,0 0 0,1-1-1,-1 1 1,0-1-1,1 1 1,-1-1 0,1 1-1,-1-1 1,1 1-1,-1-1 1,1 1 0,0-1-1,-1 1 1,1-1-1,-1 0 1,1 0 0,0 1-1,-1-1 1,1 0-1,0 0 1,-1 0 0,1 1-1,0-1 1,0 0-1,-1 0 1,1 0 0,0 0-1,0-1 1,10 2-1127,0-1-1,0-1 1,0 0 0,0 0 0,0-1-1,0-1 1,-1 0 0,1 0 0,-1-1-1,0 0 1,0-1 0,0 0 0,15-11-1,20-16-9380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815"/>
    </inkml:context>
    <inkml:brush xml:id="br0">
      <inkml:brushProperty name="width" value="0.025" units="cm"/>
      <inkml:brushProperty name="height" value="0.025" units="cm"/>
    </inkml:brush>
  </inkml:definitions>
  <inkml:trace contextRef="#ctx0" brushRef="#br0">242 112 11050,'5'-12'3700,"-1"4"-2988,34-83 6616,-40 98-7920,-15 31 292,-10 1 446,-27 39 2353,-57 113 0,98-164-2042,1 0 0,1 1 0,1 1 0,2-1 0,1 1 0,1 1 0,2-1 0,-2 46 0,9-73-828,5-10-630,5-11-2229,-2-7-2023,0-7-3908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5.282"/>
    </inkml:context>
    <inkml:brush xml:id="br0">
      <inkml:brushProperty name="width" value="0.025" units="cm"/>
      <inkml:brushProperty name="height" value="0.025" units="cm"/>
    </inkml:brush>
  </inkml:definitions>
  <inkml:trace contextRef="#ctx0" brushRef="#br0">189 330 11499,'0'0'18060,"-12"-5"-17393,6 3-619,4 1-37,-1-1 0,-1 1-1,1 0 1,0 0 0,0 0-1,0 0 1,-1 1 0,1-1-1,0 1 1,0 0 0,-1 0-1,1 0 1,0 0 0,-1 0-1,1 1 1,0 0 0,0-1-1,-1 1 1,1 1 0,0-1-1,0 0 1,0 1 0,0-1-1,1 1 1,-6 3 0,0 2 0,0 0 1,0 1 0,1-1 0,0 1 0,1 1 0,-1-1 0,1 1 0,1 0 0,0 1 0,0-1 0,1 1-1,-3 11 1,6-20-11,1 0 0,0-1 0,0 1 1,0 0-1,0-1 0,0 1 0,0 0 0,0-1 0,0 1 0,0 0 0,0-1 0,0 1 0,0 0 0,0-1 0,0 1 0,1 0 0,-1-1 0,0 1 0,1 0 0,-1-1 0,0 1 0,1-1 0,-1 1 0,1-1 0,-1 1 0,0-1 0,1 1 0,0-1 0,-1 1 0,1-1 0,-1 0 0,2 1 0,25-1 85,28-20 147,-29 3-177,-1-1 0,0 0 1,-1-2-1,-1-1 1,-1-1-1,-1-1 0,25-34 1,-25 28-23,-1-1 0,-2-2 1,0 0-1,-3 0 0,24-69 0,-129 263-386,69-121 544,-17 53-1,32-77-123,1 0-1,1 1 0,0-1 0,2 1 1,0 0-1,0 20 0,2-35-66,0 0-1,0-1 1,1 1-1,-1 0 0,0-1 1,1 1-1,0 0 1,0-1-1,0 1 1,0-1-1,0 1 1,0-1-1,1 0 1,-1 1-1,1-1 0,0 0 1,-1 0-1,1 0 1,0 0-1,0 0 1,3 1-1,-2-1-7,1 0 1,0 0-1,0-1 0,0 1 1,0-1-1,0 0 0,0-1 1,0 1-1,1 0 0,-1-1 0,0 0 1,6-1-1,1 0-613,0 0 0,0-1 0,0-1 0,-1 0 0,1-1 0,-1 1-1,0-2 1,0 0 0,18-11 0,15-21-8188,-3-10-7458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5.639"/>
    </inkml:context>
    <inkml:brush xml:id="br0">
      <inkml:brushProperty name="width" value="0.025" units="cm"/>
      <inkml:brushProperty name="height" value="0.025" units="cm"/>
    </inkml:brush>
  </inkml:definitions>
  <inkml:trace contextRef="#ctx0" brushRef="#br0">209 1 16143,'0'0'9321,"-39"52"-6214,37-34-1281,2 2-1058,0 2-479,2 5-161,5 4-64,-3 4 0,0-2-448,-1 3-737,-2-6-545,-1-6-448,0-8-480,0-10-1859,-7-6-3746</inkml:trace>
  <inkml:trace contextRef="#ctx0" brushRef="#br0" timeOffset="1">1 216 17264,'0'0'12076,"50"-32"-10923,1 19 64,9 0-705,6 0-383,2 0-578,-7 0-5188,-8-1-8553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186"/>
    </inkml:context>
    <inkml:brush xml:id="br0">
      <inkml:brushProperty name="width" value="0.025" units="cm"/>
      <inkml:brushProperty name="height" value="0.025" units="cm"/>
    </inkml:brush>
  </inkml:definitions>
  <inkml:trace contextRef="#ctx0" brushRef="#br0">369 23 19154,'0'0'2616,"-10"-5"347,3 2-2789,1 1-1,-1-1 1,1 1 0,-1 0 0,0 0 0,0 1 0,0 0 0,0 0 0,0 1 0,0 0-1,0 0 1,0 1 0,0-1 0,0 1 0,0 1 0,0 0 0,1 0 0,-1 0-1,1 1 1,-11 5 0,-10 6 133,0 2 0,-45 34 1,65-44-295,0 0 0,1 0 1,-1 0-1,1 1 0,0 0 0,1 0 1,0 0-1,0 1 0,0 0 1,1 0-1,0 0 0,1 1 1,0-1-1,-3 12 0,6-19-13,0 1 0,0-1 0,0 0 0,0 0 0,0 0-1,0 1 1,0-1 0,0 0 0,0 0 0,1 0 0,-1 0-1,0 0 1,1 1 0,-1-1 0,1 0 0,0 0 0,-1 0 0,1 0-1,0 0 1,0-1 0,-1 1 0,1 0 0,0 0 0,0 0 0,0-1-1,0 1 1,0 0 0,0-1 0,0 1 0,0-1 0,0 1 0,0-1-1,1 0 1,-1 1 0,2-1 0,47 4 27,-42-4-17,45-1 37,-35-1-54,0 1 1,1 1-1,-1 0 1,0 1-1,1 2 1,-1 0-1,29 8 1,-44-10 8,-1 0 0,0 0 0,0 0 0,1 0 0,-1 0 0,0 0 0,0 1 0,0-1 0,-1 1 0,1-1 0,0 1 0,-1 0 0,1-1 0,-1 1 0,1 0 0,-1 0 0,0 0 0,1 0 0,-1 1 0,-1-1 0,1 0 0,0 0 0,0 1 0,-1-1 0,1 0 0,-1 1 0,0-1 0,0 1 0,0-1 0,0 0 0,0 1 0,0-1 0,-1 0 0,1 1 0,-1-1 0,1 0 0,-1 1 0,0-1 0,0 0 0,0 0 0,-3 4 0,-2 3 250,0 1-1,0-2 1,-1 1 0,0-1 0,0 0-1,-1 0 1,-16 11 0,10-9-149,-1 0 1,0 0-1,0-2 0,-1 0 1,-1 0-1,1-2 1,-1 0-1,0-1 0,0 0 1,-32 3-1,47-8-128,1 0 1,-1 1-1,0-1 0,1 0 1,-1 0-1,1-1 0,-1 1 1,0 0-1,1 0 0,-1-1 1,1 1-1,-1-1 1,1 1-1,-1-1 0,1 0 1,-1 0-1,-1-1 0,2 1-21,1 1-1,0-1 0,-1 0 1,1 1-1,0-1 0,0 0 1,-1 0-1,1 1 1,0-1-1,0 0 0,0 0 1,0 1-1,0-1 0,0 0 1,0 0-1,0 1 0,0-1 1,1 0-1,-1 0 1,0 1-1,0-1 0,1 0 1,-1 1-1,0-1 0,1-1 1,2-2-320,0 0 1,0 0 0,0 0-1,0 1 1,1-1 0,-1 1 0,1 0-1,0 0 1,0 0 0,5-2-1,12-5-3801,0 0-1,35-9 1,2 5-7316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550"/>
    </inkml:context>
    <inkml:brush xml:id="br0">
      <inkml:brushProperty name="width" value="0.025" units="cm"/>
      <inkml:brushProperty name="height" value="0.025" units="cm"/>
    </inkml:brush>
  </inkml:definitions>
  <inkml:trace contextRef="#ctx0" brushRef="#br0">112 1 15887,'0'0'11435,"-55"72"-9641,31-44-417,4-2-288,8-7-833,11-3-448,1-11-1858,16-5-2050,5-9-961,7-15-3747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893"/>
    </inkml:context>
    <inkml:brush xml:id="br0">
      <inkml:brushProperty name="width" value="0.025" units="cm"/>
      <inkml:brushProperty name="height" value="0.025" units="cm"/>
    </inkml:brush>
  </inkml:definitions>
  <inkml:trace contextRef="#ctx0" brushRef="#br0">206 1 20563,'0'0'8585,"-32"48"-8265,7 0 609,-7 9 288,-3 9-512,7-2-257,3-2-448,9-10 0,9-7 0,1-11-705,6-8-159,0-11-129,0-2-993,0-7-2146,7-3-1794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7.249"/>
    </inkml:context>
    <inkml:brush xml:id="br0">
      <inkml:brushProperty name="width" value="0.025" units="cm"/>
      <inkml:brushProperty name="height" value="0.025" units="cm"/>
    </inkml:brush>
  </inkml:definitions>
  <inkml:trace contextRef="#ctx0" brushRef="#br0">201 1 21300,'0'0'7228,"-6"14"-6934,-104 203 722,49-103 295,57-106-1193,1-4-77,1-1-1,0 0 0,0 1 1,0-1-1,1 1 1,-1 0-1,1-1 0,0 1 1,0 0-1,0 0 1,1 0-1,-1 0 0,1 8 1,1-12-30,0 1 0,0 0 0,0-1 0,0 1 0,0-1 0,0 0 0,0 1 1,0-1-1,0 0 0,0 0 0,0 1 0,0-1 0,1 0 0,-1 0 0,0 0 0,0 0 0,0-1 0,0 1 0,0 0 1,0 0-1,0-1 0,0 1 0,2-1 0,25-9 182,12-11-115,-30 15-186,0 1 1,0 0 0,0 0 0,1 1 0,0 0 0,0 1 0,0 0 0,0 1 0,11-2 0,-21 5 101,0-1-1,0 1 1,0-1 0,0 1-1,0 0 1,-1-1 0,1 1-1,0 0 1,0-1 0,-1 1-1,1 0 1,-1 0 0,1 0-1,0-1 1,-1 1 0,0 0-1,1 0 1,-1 0-1,1 0 1,-1 0 0,0 0-1,0 0 1,0 0 0,1 0-1,-1 0 1,0 0 0,0 0-1,0 0 1,-1 0 0,1 0-1,0 0 1,-1 1 0,-4 39 76,0-28 50,0-1 0,-1 1 0,-1-1 0,0 0 0,0-1 0,-18 21 0,18-23-44,0-2 1,0 1 0,-1-1 0,0 0-1,0 0 1,-1-1 0,1-1 0,-1 1-1,-18 7 1,26-13-75,-1 1-1,0-1 1,0 1-1,1-1 1,-1 0-1,0 0 1,1 1 0,-1-1-1,0-1 1,0 1-1,1 0 1,-1 0-1,0-1 1,0 1 0,1 0-1,-1-1 1,1 0-1,-1 1 1,0-1-1,1 0 1,-1 0 0,1 0-1,0 0 1,-1 0-1,1 0 1,0-1-1,-1 1 1,1 0 0,0-1-1,0 1 1,0 0-1,0-1 1,1 1-1,-1-1 1,0 0 0,1 1-1,-1-1 1,1 0-1,-1 1 1,1-1-1,0 0 1,-1 1 0,1-1-1,0-2 1,-1-11-82,0 0 1,0 0 0,4-29 0,-3 41 42,11-37-3219,-9 36 2166,0 0-1,0 1 1,0-1 0,1 1 0,-1 0-1,1 0 1,0 0 0,3-3 0,16-8-9197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7.593"/>
    </inkml:context>
    <inkml:brush xml:id="br0">
      <inkml:brushProperty name="width" value="0.025" units="cm"/>
      <inkml:brushProperty name="height" value="0.025" units="cm"/>
    </inkml:brush>
  </inkml:definitions>
  <inkml:trace contextRef="#ctx0" brushRef="#br0">31 158 21492,'0'0'7074,"9"-2"-4880,4-2-1898,-1-1 0,0 1 0,0-2 0,17-10 0,-24 13-276,-1 1 0,1-1 0,-1-1 0,0 1 0,0-1 0,0 0 0,0 0 0,-1 0 0,1 0 0,-1 0 0,0-1 0,-1 1 0,1-1 0,-1 0 0,0 0 0,2-6 0,-3 10-14,-1 0 0,0 0 0,0 0 0,0 0 0,0 0 0,0 0 0,0 1 0,0-1 0,0 0 1,0 0-1,0 0 0,0 0 0,0 0 0,0 0 0,-1 1 0,1-1 0,0 0 0,-1 0 0,1 0 0,-1 1 0,1-1 0,-1 0 0,1 1 0,-1-1 0,0 0 0,1 1 0,-1-1 0,-1 0 0,1 0-10,-1 0-1,0 1 0,0-1 1,0 0-1,0 1 0,0 0 1,0-1-1,0 1 0,0 0 1,0 0-1,-5 1 0,0 0-13,0 0-1,-1 1 1,1 0-1,0 0 1,0 1-1,-8 4 0,9-4 30,0 0 0,0 1 0,1 0 0,-1 0 0,1 0 0,0 1 0,0 0 0,0 0 0,1 0 0,-1 1 0,1-1 0,1 1 0,-1 0 0,1 0 0,0 0 0,0 1 0,-3 11 0,6-17-11,0 1 0,0-1 0,0 0 0,0 1 0,0-1 0,1 0 0,-1 1 0,0-1 0,0 0 0,1 0 0,-1 1 0,1-1 0,-1 0 0,1 0 0,0 0 0,0 0 0,-1 1 0,1-1 0,0 0 0,0-1 0,0 1 0,0 0 0,0 0 0,0 0 0,0 0 0,0-1 0,0 1 0,0 0 0,1-1 0,-1 1 0,0-1 0,0 0 0,1 1 0,-1-1 0,3 0 0,54 3 0,-45-3 0,29-3 0,72-13 0,-73 9 0,80-4 0,-121 11 0,1 0 0,-1 0 0,1 0 0,0 0 0,-1 0 0,1 0 0,-1 0 0,1 0 0,-1 0 0,1 1 0,-1-1 0,1 0 0,-1 0 0,1 1 0,-1-1 0,1 0 0,-1 1 0,0-1 0,1 1 0,-1-1 0,1 0 0,-1 1 0,0-1 0,1 1 0,-1-1 0,0 1 0,0-1 0,1 1 0,-1-1 0,0 1 0,0-1 0,0 1 0,0-1 0,0 1 0,0 0 0,0-1 0,0 1 0,0-1 0,0 1 0,0-1 0,0 1 0,0-1 0,0 1 0,0-1 0,0 1 0,-1 0 0,1-1 0,0 1 0,0-1 0,-1 0 0,1 1 0,0-1 0,-1 1 0,1 0 0,-1 0 0,1-1 0,0 1 0,-1-1 0,1 1 0,0 0 0,-1-1 0,1 1 0,0-1 0,-1 1 0,1-1 0,-1 1 0,1-1 0,-1 0 0,1 1 0,-1-1 0,1 0 0,-1 1 0,0-1 0,1 0 0,-1 1 0,0-1 0,1 0 0,-1 0 0,1 0 0,-1 0 0,0 0 0,1 0 0,-1 0 0,0 0 0,1 0 0,-1 0 0,0 0 0,1 0 0,-1 0 0,0 0 0,1-1 0,-1 1 0,0 0 0,1 0 0,-1-1 0,1 1 0,-1-1 0,1 1 0,-2-1 0,0-2 0,0-1 0,0 1 0,1-1 0,-1 1 0,1-1 0,-1 1 0,1-1 0,0 0 0,1 0 0,-1 0 0,0-6 0,1-52 0,1 39 0,-1 22-14,-1-1 1,1 1-1,0 0 0,0 0 1,1 0-1,-1 0 1,0-1-1,0 1 0,0 0 1,1 0-1,-1 0 0,1 0 1,-1 0-1,1 0 0,-1 0 1,1 0-1,-1 0 1,1 0-1,0 0 0,0 0 1,-1 0-1,1 1 0,0-1 1,0 0-1,0 0 1,0 1-1,0-1 0,2 0 1,33-2-2376,-19 4 486,22-1-6927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8.357"/>
    </inkml:context>
    <inkml:brush xml:id="br0">
      <inkml:brushProperty name="width" value="0.025" units="cm"/>
      <inkml:brushProperty name="height" value="0.025" units="cm"/>
    </inkml:brush>
  </inkml:definitions>
  <inkml:trace contextRef="#ctx0" brushRef="#br0">140 107 16111,'0'-10'3876,"-1"-34"-64,1 43-3711,-1 0 0,1-1 0,0 1 0,0 0 0,0 0 1,-1 0-1,1 0 0,0 0 0,-1 0 0,1 0 1,-1 0-1,1 0 0,-1 0 0,0 0 0,0 0 0,1 0 1,-1 0-1,0 0 0,0 1 0,0-1 0,0 0 1,0 1-1,1-1 0,-1 1 0,-1-1 0,1 1 1,0-1-1,0 1 0,0-1 0,0 1 0,0 0 0,0 0 1,0 0-1,0 0 0,-1 0 0,1 0 0,0 0 1,0 0-1,0 0 0,0 0 0,0 0 0,0 1 1,-1-1-1,1 1 0,0-1 0,-1 1 0,-3 1-35,1 0-1,-1 0 0,1 1 1,0-1-1,0 1 0,0 0 1,0 0-1,-5 5 0,3-1-47,0 1 0,1-1 0,0 1-1,0 0 1,0 1 0,1-1 0,1 1 0,-1 0-1,1 0 1,1 0 0,0 0 0,0 0 0,0 1-1,1 10 1,1-18-16,0 0-1,0-1 1,0 1-1,0 0 1,0-1-1,1 1 1,-1-1-1,1 1 1,-1 0 0,1-1-1,-1 1 1,1-1-1,0 1 1,0-1-1,0 1 1,0-1-1,0 0 1,0 0-1,0 1 1,0-1-1,0 0 1,1 0 0,-1 0-1,2 1 1,0-1 22,0 0 0,0 0 0,1 0 0,-1 0 0,0 0 1,0-1-1,1 1 0,-1-1 0,1 0 0,-1 0 0,5-1 1,4-1 134,0-1 1,0 1 0,-1-2 0,1 0-1,-1 0 1,11-7 0,8-6 147,-2-1-1,41-33 1,-59 43-271,1-1-1,-2-1 1,1 0-1,-1 0 1,-1-1-1,0 0 1,0 0 0,-1-1-1,5-13 1,-12 25-36,0 0 0,1 0 1,-1 0-1,0 0 0,0-1 1,0 1-1,0 0 0,0 0 1,0 0-1,0 0 0,0 0 1,0 0-1,0-1 0,0 1 1,0 0-1,1 0 0,-1 0 1,0 0-1,0-1 0,0 1 1,0 0-1,0 0 0,0 0 0,-1 0 1,1 0-1,0-1 0,0 1 1,0 0-1,0 0 0,0 0 1,0 0-1,0 0 0,0-1 1,0 1-1,0 0 0,0 0 1,0 0-1,-1 0 0,1 0 1,0 0-1,0 0 0,0 0 1,0-1-1,0 1 0,0 0 1,-1 0-1,1 0 0,0 0 1,0 0-1,0 0 0,0 0 0,0 0 1,-1 0-1,1 0 0,-12 4-78,-11 13-96,3 5 157,0 2 0,2 0 1,1 2-1,1-1 0,2 2 0,-23 54 0,36-78 27,0 0 0,0 0 0,0 0 0,0 0 0,0 0 0,1 0 0,-1 0 1,1 1-1,0-1 0,0 0 0,0 0 0,1 0 0,-1 0 0,2 4 0,-2-6 7,1 0 0,0 0 1,0 0-1,0 0 0,1 0 1,-1 0-1,0 0 0,0 0 1,0-1-1,1 1 0,-1 0 1,0-1-1,1 1 0,-1-1 1,1 1-1,-1-1 0,0 0 1,1 0-1,-1 1 0,1-1 0,-1 0 1,1 0-1,-1-1 0,1 1 1,-1 0-1,1 0 0,-1-1 1,0 1-1,1-1 0,-1 1 1,2-2-1,11-2 8,0-1 0,-1-1 0,0-1 0,0 1 0,0-2 0,-1 0 1,0 0-1,16-16 0,-1-1-6,-1-2 0,26-34 0,-38 44-19,-2 0 0,0-1 0,-1 0 0,12-28 0,-56 88 0,11-8 0,10-19 0,1 1 0,1 0 0,0 1 0,1 0 0,1 1 0,1-1 0,1 1 0,-7 27 0,13-45 0,0 1 0,0-1 0,0 1 0,0 0 0,0-1 0,0 1 0,0-1 0,0 1 0,0-1 0,0 1 0,0-1 0,0 1 0,0 0 0,1-1 0,-1 1 0,0-1 0,0 1 0,1-1 0,-1 1 0,0-1 0,1 1 0,-1-1 0,0 0 0,1 1 0,-1-1 0,1 1 0,-1-1 0,0 0 0,1 1 0,-1-1 0,1 0 0,-1 0 0,1 1 0,0-1 0,-1 0 0,1 0 0,-1 0 0,1 0 0,0 0 0,30-5 0,28-25 0,-21 0 0,-2-2 0,-1-2 0,54-67 0,-63 70 0,-17 22 0,-6 10 0,-6 9 0,3-10 0,-39 87 0,30-71 0,1 1 0,0 0 0,1 0 0,1 1 0,1 0 0,-5 24 0,10-41-45,0 0 0,0 0 0,0 0 0,0 0 1,0 0-1,0 0 0,0-1 0,0 1 0,0 0 0,1 0 0,-1 0 0,0 0 1,1-1-1,-1 1 0,0 0 0,1 0 0,-1 0 0,1-1 0,-1 1 0,1 0 1,-1-1-1,1 1 0,0 0 0,-1-1 0,1 1 0,0-1 0,0 1 0,-1-1 0,1 0 1,0 1-1,0-1 0,0 1 0,-1-1 0,1 0 0,0 0 0,0 0 0,0 0 1,0 1-1,0-1 0,-1 0 0,1 0 0,0-1 0,0 1 0,0 0 0,0 0 1,0 0-1,0 0 0,-1-1 0,1 1 0,1-1 0,5-1-658,0 0 0,0 0 0,0-1 0,-1 0 0,8-5 0,8-6-2828,-1-2 1,25-24-1,2-5-5283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368"/>
    </inkml:context>
    <inkml:brush xml:id="br0">
      <inkml:brushProperty name="width" value="0.025" units="cm"/>
      <inkml:brushProperty name="height" value="0.025" units="cm"/>
    </inkml:brush>
  </inkml:definitions>
  <inkml:trace contextRef="#ctx0" brushRef="#br0">198 1 12908,'0'0'7533,"-10"2"-4373,-3 1-2734,0 1-1,0 0 1,1 1 0,-1 1-1,1 0 1,1 1 0,-1 0-1,1 0 1,0 1-1,1 1 1,0 0 0,0 0-1,1 1 1,-15 21 0,24-31-430,-1 1 1,1-1-1,0 0 1,-1 1-1,1-1 1,0 1-1,0-1 1,-1 1-1,1-1 1,0 1-1,0-1 0,0 1 1,0-1-1,0 1 1,0-1-1,0 1 1,0-1-1,0 1 1,0-1-1,0 1 1,0-1-1,0 1 1,0-1-1,0 1 1,0-1-1,0 1 1,1-1-1,-1 1 1,0-1-1,0 1 1,1-1-1,-1 1 1,0-1-1,1 1 1,-1-1-1,0 0 1,1 1-1,24 3-127,41-16-436,-56 10 288,11-2-248,0 1-1,0 1 0,0 1 1,1 1-1,31 3 1,-52-3 514,1 0 1,0 1 0,0-1-1,0 1 1,0-1 0,-1 1-1,1-1 1,0 1 0,-1 0-1,1 0 1,0 0 0,-1 0-1,1 0 1,-1 0 0,0 0-1,1 0 1,-1 1 0,0-1-1,0 1 1,1-1 0,-1 1-1,0-1 1,-1 1 0,1 0-1,0-1 1,0 1 0,-1 0-1,1 0 1,-1-1 0,1 1-1,-1 0 1,0 3 0,0-1 142,0-1 0,-1 0 0,1 1 0,-1-1 0,0 0-1,0 0 1,0 1 0,0-1 0,-1 0 0,1 0 0,-1 0 0,0 0 0,1-1 0,-1 1 0,-1 0 0,1-1 0,-4 4 0,-3 2 263,-1 0-1,0 0 1,-1-1-1,1 0 1,-1-1 0,0 0-1,-1-1 1,0 0-1,1 0 1,-2-2 0,1 1-1,-22 2 1,33-6-514,1-1 1,-1 1 0,0 0-1,1 0 1,-1-1 0,0 1-1,1 0 1,-1-1 0,0 1 0,1-1-1,-1 1 1,1-1 0,-1 1-1,0-1 1,1 1 0,0-1-1,-1 1 1,1-1 0,-1 0-1,1 1 1,0-1 0,-1 0-1,1 1 1,0-1 0,0 0-1,-1 0 1,1 1 0,0-1 0,0 0-1,0 0 1,0 1 0,0-1-1,0 0 1,0 0 0,0 1-1,0-1 1,1 0 0,-1 0-1,0 1 1,0-1 0,1 0-1,-1 1 1,0-1 0,1 0-1,-1 1 1,1-2 0,17-35-10924,2 13-1800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8.715"/>
    </inkml:context>
    <inkml:brush xml:id="br0">
      <inkml:brushProperty name="width" value="0.025" units="cm"/>
      <inkml:brushProperty name="height" value="0.025" units="cm"/>
    </inkml:brush>
  </inkml:definitions>
  <inkml:trace contextRef="#ctx0" brushRef="#br0">237 0 15855,'0'0'9919,"-13"8"-8665,-12 9-659,2 1 1,0 2-1,1 0 0,1 1 0,1 1 1,1 1-1,-28 44 0,45-65-579,0 1 0,1 0 0,-1-1 0,1 1 1,-1 0-1,1 0 0,0 0 0,1 0 0,-1 1 0,0-1 0,0 6 0,2-8-16,-1 0 0,1 0 1,-1 0-1,1 0 0,-1 0 0,1-1 0,-1 1 0,1 0 0,0 0 0,-1 0 1,1-1-1,0 1 0,0 0 0,0-1 0,-1 1 0,1 0 0,0-1 1,0 0-1,0 1 0,0-1 0,0 1 0,0-1 0,0 0 0,0 0 0,0 1 1,0-1-1,0 0 0,0 0 0,0 0 0,1 0 0,-1 0 0,0-1 1,1 1-1,21-2-466,-1 0 1,1-2-1,-1 0 0,28-10 1,-28 7-361,0 2-1,0 0 1,0 1-1,30-1 1,-51 5 818,1 0 0,-1 0 0,1 0 0,-1 0 0,1 0 0,-1 0 0,0 1 0,1-1 0,-1 0 0,1 1 0,-1-1 0,1 1 0,-1-1 0,0 1 0,1 0 0,-1 0 0,0 0 0,0 0 0,2 1 0,-3-1 58,1 0 0,-1 0 1,0-1-1,1 1 0,-1 0 1,0 0-1,0 0 0,1 0 1,-1 0-1,0 0 0,0 0 1,0 0-1,0 0 0,-1 0 1,1 0-1,0 0 0,0 0 1,-1 0-1,1 0 0,0 0 0,-1 1 1,-2 3 259,0 1 0,-1-1 0,1-1 0,-1 1 0,0 0 0,0-1 0,0 0 0,-6 4 0,-7 5-52,-1 0-1,0-2 1,-1 0-1,0-1 1,-1-1-1,0-1 1,0-1 0,-1 0-1,0-2 1,0 0-1,-24 1 1,44-6-307,-26-1-2756,14-9-2407,5-10-3832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9.769"/>
    </inkml:context>
    <inkml:brush xml:id="br0">
      <inkml:brushProperty name="width" value="0.025" units="cm"/>
      <inkml:brushProperty name="height" value="0.025" units="cm"/>
    </inkml:brush>
  </inkml:definitions>
  <inkml:trace contextRef="#ctx0" brushRef="#br0">358 56 16528,'5'-8'2621,"3"-3"-1586,17-26 3647,-37 60-1052,-1 3-3587,-161 195 717,-16 23-783,184-231-961,15-17-225,16-18-180,130-135-2693,-5-7 3929,-41 45 2172,-99 112-785,-17 25-1044,-19 30-183,-1-4 155,-92 166 739,96-163-269,2 0-1,-25 81 0,39-74-433,10-49 74,5-11-37,6-11 128,-9 3-344,-1-1 1,0 0-1,-1 0 0,-1 0 1,0 0-1,-1-1 0,-1 1 1,0-1-1,-1 1 1,0 0-1,-2 0 0,0-1 1,0 2-1,-2-1 0,-10-25 1,3 27-199,7 24-90,5-8 257,1-1 1,-1 0 0,0 1-1,1-1 1,-1 1 0,1-1-1,-1 0 1,1 1 0,0-1-1,0 0 1,0 0 0,1 0-1,-1 0 1,0 0 0,1 0-1,1 2 1,4 0 12,0-1 0,0 1 0,0-1 1,0-1-1,1 0 0,-1 0 0,1 0 0,-1-1 0,1 0 0,0 0 1,0-1-1,-1 0 0,1 0 0,9-2 0,10-2 72,-1-1-1,44-13 1,0-9 129,-45 17-113,-1 1 0,42-9 1,-66 18-90,1 0 1,-1-1-1,0 1 0,0 0 1,1 0-1,-1 0 1,0 0-1,0 0 0,1 0 1,-1 0-1,0 0 1,0 0-1,1 0 1,-1 0-1,0 0 0,1 0 1,-1 0-1,0 0 1,0 0-1,1 0 0,-1 1 1,0-1-1,0 0 1,1 0-1,-1 0 0,0 0 1,0 0-1,0 1 1,1-1-1,-1 0 1,0 0-1,0 0 0,0 1 1,0-1-1,1 0 1,-1 0-1,0 1 0,0-1 1,0 0-1,0 0 1,0 1-1,0-1 1,0 0-1,0 0 0,0 1 1,-6 16 46,-17 17 314,22-33-324,-40 46 823,27-32-567,1 0 1,1 0-1,-21 34 1,70-80 496,-27 21-759,17-14 30,36-26 0,-56 45-59,1 0 0,-1 0-1,1 1 1,0 0-1,1 0 1,-1 1 0,1 0-1,-1 1 1,1 0-1,13-2 1,-21 4-4,-1 0 0,1 0 0,0 0 0,0 0-1,-1 0 1,1 0 0,0 1 0,-1-1 0,1 0 0,0 0 0,-1 1 0,1-1 0,0 0 0,-1 1-1,1-1 1,-1 0 0,1 1 0,0-1 0,-1 1 0,1-1 0,-1 1 0,0-1 0,1 1 0,-1-1-1,1 1 1,-1 0 0,0-1 0,1 1 0,-1 1 0,2 27-135,-16 29-47,-10-6 202,17-39-12,0 1 0,1-1 0,-6 22 0,15-29 57,7-10 53,11-11 47,63-63-163,-48 43 0,1 2 0,59-42 0,-91 72-2,0 0 0,1 0 1,-1 0-1,1 0 0,-1 1 0,1 0 1,0 0-1,6 0 0,-12 2-3,1 0-1,0 0 1,-1 0-1,1 1 1,-1-1 0,1 0-1,0 1 1,-1-1 0,1 1-1,-1-1 1,1 0-1,-1 1 1,1-1 0,-1 1-1,0 0 1,1-1-1,-1 1 1,0-1 0,1 1-1,-1-1 1,0 1 0,0 0-1,1-1 1,-1 1-1,0 0 1,0-1 0,0 1-1,0 0 1,0-1 0,0 1-1,0 0 1,0-1-1,0 1 1,0 0 0,0-1-1,0 1 1,-1 0-1,1-1 1,0 1 0,0-1-1,-1 1 1,1 0 0,-1 0-1,-9 33-24,-6-1-87,-26 41 0,13-36-3573,25-35-2369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0.708"/>
    </inkml:context>
    <inkml:brush xml:id="br0">
      <inkml:brushProperty name="width" value="0.025" units="cm"/>
      <inkml:brushProperty name="height" value="0.025" units="cm"/>
    </inkml:brush>
  </inkml:definitions>
  <inkml:trace contextRef="#ctx0" brushRef="#br0">52 199 10698,'5'7'9500,"7"-9"-6610,12-10-973,-14 5-1271,0-1-1,-1-1 1,0 1-1,-1-1 1,0-1-1,11-16 1,-15 20-538,0 0-1,-1 0 1,1-1 0,-2 1 0,1-1 0,-1 0-1,0 1 1,0-1 0,-1 0 0,0 0 0,0 0-1,0-15 1,-1 22-95,0-1-1,0 1 1,-1-1-1,1 0 1,0 1-1,0-1 1,0 1-1,0-1 1,-1 1-1,1-1 1,0 0-1,0 1 1,-1-1-1,1 1 1,-1-1-1,1 1 1,0 0-1,-1-1 1,1 1-1,-1-1 1,1 1-1,-1 0 1,1-1-1,-1 1 1,1 0-1,-1-1 1,1 1-1,-1 0 1,0 0-1,1 0 1,-1 0-1,0-1 1,-25 6-1,-20 21-207,33-13 185,0-1 0,1 2 0,1-1 0,0 1 0,-10 18 1,17-25 2,0-1 1,1 0 0,0 1-1,0 0 1,0-1 0,1 1-1,0 0 1,0 0 0,1 1 0,0-1-1,0 0 1,1 0 0,0 1-1,0-1 1,2 9 0,-2-15 1,0 0 0,1 0 0,-1 0 1,1 0-1,-1 0 0,1 0 0,0-1 0,-1 1 1,1 0-1,0 0 0,-1 0 0,1-1 1,0 1-1,0 0 0,0-1 0,0 1 0,-1-1 1,1 1-1,0-1 0,0 1 0,0-1 1,0 0-1,2 1 0,32 0-12,30-17 101,-18-2 4,-32 12-48,0 0 1,1 0-1,-1 1 0,1 1 1,0 1-1,0 0 0,20 0 1,-35 3-34,0 0 0,1 1 0,-1-1 0,0 1 0,0-1 0,0 1 1,0-1-1,0 1 0,0 0 0,0-1 0,0 1 0,0 0 0,-1 0 0,1 0 0,0 0 1,0 0-1,-1 0 0,1 0 0,-1 0 0,1 0 0,-1 0 0,1 0 0,-1 0 0,1 0 1,-1 0-1,0 0 0,0 1 0,0-1 0,0 0 0,1 0 0,-2 0 0,1 2 1,1-2 5,-1 0 1,0 0 0,0 0 0,0 0-1,0 1 1,0-1 0,0 0 0,0 0 0,0 0-1,0 0 1,-1 0 0,1 0 0,0 0-1,-1 0 1,1 0 0,-1 0 0,1 0 0,-1 0-1,1 0 1,-1 0 0,0 0 0,1 0-1,-1-1 1,0 1 0,0 0 0,0 0 0,1-1-1,-1 1 1,0-1 0,-1 2 0,0-5 50,1 0 1,1 0-1,-1-1 1,0 1 0,1 0-1,0 0 1,-1 0 0,1 0-1,0 0 1,2-6-1,-2 3-27,-2-45-37,1 28 0,0 1 0,2-1 0,0 1 0,6-28 0,-2 47 0,2 13 0,5 19 0,-10-26 0,3 10-57,1-1 1,0 1-1,1-1 0,1 0 0,15 20 1,-21-30 51,0 0 0,-1 0 0,1 0 0,0 0 1,0 0-1,0-1 0,0 1 0,0-1 0,1 1 0,-1-1 1,0 0-1,1 0 0,-1 0 0,1 0 0,-1 0 0,1 0 1,-1-1-1,1 1 0,0-1 0,-1 0 0,1 0 1,0 0-1,-1 0 0,1 0 0,0-1 0,-1 1 0,1-1 1,-1 0-1,1 0 0,-1 1 0,1-2 0,-1 1 0,0 0 1,1 0-1,-1-1 0,0 1 0,0-1 0,2-2 1,10-12 166,0 0 1,19-34 0,-24 38-388,-30 53-92,-2 2 241,8-18-564,2 0-1,0 2 1,2 0 0,-9 31-1,21-44-4475,11-26-199,8-18-1438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071"/>
    </inkml:context>
    <inkml:brush xml:id="br0">
      <inkml:brushProperty name="width" value="0.025" units="cm"/>
      <inkml:brushProperty name="height" value="0.025" units="cm"/>
    </inkml:brush>
  </inkml:definitions>
  <inkml:trace contextRef="#ctx0" brushRef="#br0">125 1 14189,'0'0'8633,"2"8"-7897,-1 3-522,-1 0-1,0 0 0,0-1 0,-1 1 0,0 0 1,-5 18-1,-24 73-29,11-41-115,0 6-18,3-18-25,3 0-1,-8 64 1,20-112-15,1-1-1,0 1 1,0 0-1,0-1 1,0 1-1,0 0 1,0-1 0,0 1-1,0 0 1,0-1-1,0 1 1,0 0-1,0-1 1,0 1 0,0 0-1,1-1 1,-1 1-1,0-1 1,1 1-1,-1 0 1,0-1-1,1 1 1,-1-1 0,1 1-1,12-5 496,14-21 229,-27 25-735,38-42 637,-3-2-1,-1-1 0,-2-1 1,32-64-1,-53 79-550,-13 21-741,-11 17-1018,3 4-250,0 0 0,0 0 1,-12 22-1,-8 16-7100,11-15-699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412"/>
    </inkml:context>
    <inkml:brush xml:id="br0">
      <inkml:brushProperty name="width" value="0.025" units="cm"/>
      <inkml:brushProperty name="height" value="0.025" units="cm"/>
    </inkml:brush>
  </inkml:definitions>
  <inkml:trace contextRef="#ctx0" brushRef="#br0">263 375 7911,'0'0'6439,"55"23"-3397,-35-23-639,-2 0-610,-1-10-1344,-4-7-257,-9-1-128,-4-1-1826,-4-3-2530,-11-1-5093</inkml:trace>
  <inkml:trace contextRef="#ctx0" brushRef="#br0" timeOffset="1">0 30 19346,'0'0'9898,"73"-29"-14767,-43 40-2306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731"/>
    </inkml:context>
    <inkml:brush xml:id="br0">
      <inkml:brushProperty name="width" value="0.025" units="cm"/>
      <inkml:brushProperty name="height" value="0.025" units="cm"/>
    </inkml:brush>
  </inkml:definitions>
  <inkml:trace contextRef="#ctx0" brushRef="#br0">124 13 19795,'0'0'5274,"-11"7"-3357,10-7-1903,-12 7 423,-1 2 1,1-1-1,-20 19 0,30-24-389,-1 0 0,1 0 0,0 0-1,1 0 1,-1 1 0,0-1-1,1 1 1,0 0 0,0-1-1,0 1 1,0 0 0,0 0 0,1 1-1,0-1 1,0 0 0,0 0-1,1 1 1,-1-1 0,1 0-1,0 1 1,1 8 0,-1-12-39,1-1 1,-1 1-1,1 0 1,0 0-1,-1 0 1,1 0-1,0-1 1,0 1-1,-1 0 1,1 0-1,0-1 0,0 1 1,0-1-1,0 1 1,0-1-1,0 1 1,0-1-1,0 0 1,0 1-1,0-1 1,0 0-1,0 0 1,0 0-1,0 0 1,0 0-1,0 0 1,0 0-1,1 0 0,-1 0 1,0 0-1,0-1 1,0 1-1,0 0 1,1-2-1,38-14 952,-26 6-820,0-2 0,-1 0 0,0 0-1,-1-1 1,0-1 0,-2 0 0,1 0 0,-2-1 0,13-26 0,-37 73-596,7-17 92,1 0 0,1 1 1,0-1-1,1 1 0,-4 19 0,9-30-18,-2 25-1764,7-15-3262,14-10-4837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075"/>
    </inkml:context>
    <inkml:brush xml:id="br0">
      <inkml:brushProperty name="width" value="0.025" units="cm"/>
      <inkml:brushProperty name="height" value="0.025" units="cm"/>
    </inkml:brush>
  </inkml:definitions>
  <inkml:trace contextRef="#ctx0" brushRef="#br0">0 239 14606,'0'0'14766,"54"-27"-13613,-6-1-673,8-7-352,1 0-96,-3-3-1793,-10 1-3108,-9-2-2498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452"/>
    </inkml:context>
    <inkml:brush xml:id="br0">
      <inkml:brushProperty name="width" value="0.025" units="cm"/>
      <inkml:brushProperty name="height" value="0.025" units="cm"/>
    </inkml:brush>
  </inkml:definitions>
  <inkml:trace contextRef="#ctx0" brushRef="#br0">1 230 16464,'0'0'11242,"12"-5"-10089,29-15-822,-1-3-1,-1 0 0,51-42 0,42-26-268,-132 91-65,0 0 0,0 0 0,0-1 0,1 1 0,-1 0 0,0 0 0,0 0 0,0 0 0,1-1 0,-1 1 0,0 0 0,0 0 0,0 0 0,1 0 0,-1 0 0,0-1 0,0 1 0,1 0 0,-1 0 0,0 0 0,1 0 0,-1 0 0,0 0 1,0 0-1,1 0 0,-1 0 0,0 0 0,0 0 0,1 0 0,-1 0 0,0 0 0,0 0 0,1 1 0,-1-1 0,0 0 0,0 0 0,1 0 0,-1 0 0,0 0 0,0 1 0,1-1 0,-1 0 0,0 0 0,0 0 0,0 1 0,0-1 0,1 0 0,-5 18-32,-17 28 80,19-41-45,-35 70-51,-29 85 1,50-108-3276,3 0-3401,11-44-5573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874"/>
    </inkml:context>
    <inkml:brush xml:id="br0">
      <inkml:brushProperty name="width" value="0.025" units="cm"/>
      <inkml:brushProperty name="height" value="0.025" units="cm"/>
    </inkml:brush>
  </inkml:definitions>
  <inkml:trace contextRef="#ctx0" brushRef="#br0">249 82 18546,'1'-9'3117,"4"-31"-122,-5 39-2852,0 0 0,0 0 1,0 0-1,0-1 0,0 1 0,0 0 0,0 0 0,0 0 1,0 0-1,0 0 0,-1 0 0,1-1 0,0 1 0,-1 0 1,1 0-1,-1 0 0,1 0 0,-1 0 0,0 0 0,1 1 1,-1-1-1,0 0 0,1 0 0,-1 0 0,0 1 0,0-1 1,0 0-1,0 1 0,-1-2 0,-1 1-49,0 1 0,0-1 0,0 1 0,0-1 0,0 1 0,0 0 0,1 0 0,-1 0 0,0 1 0,0-1 0,-4 2 0,-3 0-92,-1 2 0,1-1 0,-1 1 0,1 1 0,-10 6-1,4 0-14,1 0-1,0 1 1,-20 22-1,30-28 6,0 0 0,0 0-1,0 1 1,0-1-1,1 1 1,1 1 0,-1-1-1,1 0 1,0 1-1,1 0 1,-3 8 0,5-15 0,0 0 0,1 1 0,-1-1 0,0 0 0,0 0 1,1 0-1,-1 0 0,0 0 0,1 0 0,-1 0 0,1 0 1,-1 0-1,1 0 0,0 0 0,-1 0 0,1 0 0,0 0 1,0-1-1,0 1 0,-1 0 0,1-1 0,0 1 0,0 0 0,0-1 1,0 1-1,0-1 0,0 1 0,0-1 0,0 0 0,1 1 1,-1-1-1,0 0 0,0 0 0,0 0 0,0 0 0,0 0 1,2 0-1,57 0-81,-46-1 38,30-2-57,-29 1-53,0 1 0,0 1 0,0 0 0,25 4 0,-38-4 143,-1 0 0,0 1 0,0-1-1,1 0 1,-1 1 0,0-1 0,0 1 0,0-1 0,0 1-1,0 0 1,0-1 0,0 1 0,0 0 0,0 0-1,0 0 1,0-1 0,0 1 0,0 0 0,0 0 0,-1 0-1,1 1 1,-1-1 0,1 0 0,0 0 0,-1 0 0,0 0-1,1 1 1,-1-1 0,0 0 0,0 0 0,1 1 0,-1-1-1,0 0 1,0 0 0,0 1 0,-1-1 0,1 0 0,0 0-1,0 1 1,-1-1 0,1 0 0,-1 0 0,1 0 0,-1 0-1,1 1 1,-2 0 0,-1 4 78,0-1 1,0 0-1,0 0 1,-1 0-1,0 0 1,0-1-1,0 1 1,-6 3-1,-13 9 287,-46 25-1,60-37-417,-1 0-1,-1 0 1,1-2 0,0 1 0,-1-1 0,0-1-1,-18 2 1,28-3-35,1-1 0,0 0 0,-1 0 1,1 0-1,0-1 0,-1 1 0,1 0 0,0 0 0,0 0 0,-1 0 0,1 0 0,0 0 0,-1 0 0,1 0 0,0-1 1,0 1-1,-1 0 0,1 0 0,0 0 0,0-1 0,-1 1 0,1 0 0,0 0 0,0-1 0,0 1 0,0 0 0,-1 0 0,1-1 1,0 1-1,0 0 0,0 0 0,0-1 0,0 1 0,0 0 0,0-1 0,0 1 0,0 0 0,0-1 0,0 1 0,0 0 1,0-1-1,0 1 0,0 0 0,0 0 0,0-1 0,0 1 0,0 0 0,0-1 0,0 1 0,1 0 0,-1 0 0,0-1 1,0 1-1,0 0 0,1 0 0,-1-1 0,0 1 0,0 0 0,0 0 0,1-1 0,13-17-4713,15-9-2660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3.268"/>
    </inkml:context>
    <inkml:brush xml:id="br0">
      <inkml:brushProperty name="width" value="0.025" units="cm"/>
      <inkml:brushProperty name="height" value="0.025" units="cm"/>
    </inkml:brush>
  </inkml:definitions>
  <inkml:trace contextRef="#ctx0" brushRef="#br0">96 69 13741,'-5'13'1666,"1"-4"-1426,-51 144 5721,47-127-4840,1 1 1,1-1-1,2 1 1,-3 40-1,8-74-1041,1 1-1,-1 0 1,1-1-1,0 1 1,0 0-1,1 0 1,3-6-1,7-19 139,5-27-418,2 1 0,3 1 0,33-58-1,-54 110 187,0 1-1,0 0 1,0 0-1,1 0 0,-1 0 1,1 1-1,-1-1 0,1 1 1,0-1-1,0 1 1,0 0-1,1 0 0,-1 0 1,0 1-1,1-1 0,-1 1 1,7-2-1,-9 3 2,0 0 0,1 0 0,-1 0 0,0 0 0,1 0 0,-1 0 0,0 1 0,0-1 0,1 0 0,-1 1 0,0-1 0,0 1 0,0-1 0,1 1 0,-1-1 0,0 1 0,0 0 0,0 0 0,0 0 0,1 0 0,-1 2 5,1-1-1,-1 0 1,1 1-1,-1-1 1,0 1 0,0-1-1,0 1 1,0 0-1,0-1 1,-1 1-1,1 0 1,0 5 0,-1-2 77,0 0 0,-1 0 0,0 0 1,1 0-1,-2 0 0,1 0 1,-1 0-1,0-1 0,0 1 1,0-1-1,-1 1 0,0-1 1,0 0-1,-1 0 0,1 0 0,-1 0 1,0 0-1,0-1 0,-1 0 1,1 0-1,-1 0 0,-7 4 1,4-3 102,0 1 1,0-2-1,-1 1 1,1-1-1,-1-1 1,0 0-1,0 0 1,-1 0-1,1-1 1,0-1-1,-1 0 1,1 0-1,-18-1 1,26 0-203,-1 0 1,1 0 0,-1 0-1,1-1 1,-1 1 0,1 0-1,-1-1 1,1 1 0,-1-1-1,1 1 1,0-1 0,-1 0 0,1 0-1,0 0 1,0 0 0,-1 0-1,1 0 1,0 0 0,0 0-1,0 0 1,0 0 0,0 0-1,0-1 1,1 1 0,-1 0-1,0-1 1,1 1 0,-1-1-1,1 1 1,-1-1 0,1 1-1,0-1 1,-1 1 0,1-1 0,0 1-1,0-1 1,0 1 0,0-1-1,1 1 1,-1-1 0,0 1-1,1-1 1,0-2 0,0-1-546,1 1 1,0-1 0,0 0 0,0 0 0,0 1-1,1-1 1,0 1 0,0 0 0,0 0-1,0 0 1,1 0 0,4-4 0,24-12-4786,3 2-2285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0.233"/>
    </inkml:context>
    <inkml:brush xml:id="br0">
      <inkml:brushProperty name="width" value="0.025" units="cm"/>
      <inkml:brushProperty name="height" value="0.025" units="cm"/>
    </inkml:brush>
  </inkml:definitions>
  <inkml:trace contextRef="#ctx0" brushRef="#br0">1 60 15407,'0'0'11018,"0"-50"-9961,23 45-609,5 2-384,8 2-64,-1 1-480,4 0-2723,-4 0-4644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824"/>
    </inkml:context>
    <inkml:brush xml:id="br0">
      <inkml:brushProperty name="width" value="0.025" units="cm"/>
      <inkml:brushProperty name="height" value="0.025" units="cm"/>
    </inkml:brush>
  </inkml:definitions>
  <inkml:trace contextRef="#ctx0" brushRef="#br0">160 258 8168,'-11'5'7084,"-5"2"-6120,1 1 0,0 1 1,0 0-1,-21 17 0,32-23-745,0 0 0,0 1 0,0-1-1,0 1 1,1 0 0,0 0 0,-1 0 0,1 0 0,1 1 0,-1-1-1,1 1 1,0 0 0,0 0 0,0 0 0,0 0 0,1 0-1,0 0 1,0 0 0,1 0 0,-1 0 0,1 1 0,1 7-1,-1-11-207,1 0-1,-1-1 0,1 1 1,-1-1-1,1 1 0,0-1 1,0 1-1,0-1 0,0 1 0,0-1 1,0 0-1,0 0 0,0 1 1,0-1-1,1 0 0,-1 0 1,0 0-1,1 0 0,-1 0 1,3 1-1,1-1 9,-1 1-1,1-1 1,0 0 0,-1 0 0,1 0 0,0-1 0,6 0-1,0 0 18,0-1 0,0 0 0,0 0 0,0-2 0,20-6-1,-13 0 17,-1 0 1,0-1-1,-1-1 0,0-1 0,-1 0 0,0-1 0,-1 0 0,-1-1 1,23-31-1,-17 19 221,-1-1 1,-2-1-1,-1 0 0,-1-1 1,12-37-1,-23 57-267,0 1 1,-1-1-1,0 0 0,0 0 0,-1 0 0,0-11 0,-1 19-13,0 0-1,0-1 1,0 1-1,-1 0 1,1-1-1,0 1 1,-1 0-1,1-1 1,-1 1-1,1 0 1,-1 0-1,0 0 1,1 0-1,-1-1 1,0 1 0,0 0-1,0 0 1,0 0-1,-1-1 1,0 1-1,0 1 0,0-1 1,1 1-1,-1-1 1,0 1-1,0 0 0,0-1 1,0 1-1,0 0 1,1 0-1,-1 1 1,0-1-1,0 0 0,0 0 1,0 1-1,1-1 1,-1 1-1,-2 1 0,-12 5 198,1 2 0,1 0 0,-1 0 0,2 1 0,-1 1 0,1 0 0,1 1 0,0 0 0,1 1 0,0 1 0,-14 22 0,24-34-166,0 0 0,-1 0 0,1 0 1,0 1-1,0-1 0,0 0 0,1 0 0,-1 0 0,1 1 0,-1-1 1,1 0-1,0 1 0,-1-1 0,1 0 0,1 1 0,-1-1 0,0 3 1,1-4-16,0 1 1,-1-1 0,1 0 0,0 0 0,0 1 0,0-1 0,0 0 0,0 0 0,0 0 0,0 0 0,0 0 0,1 0-1,-1 0 1,0 0 0,1-1 0,-1 1 0,0 0 0,1-1 0,2 1 0,8 2-85,1-1-1,-1-1 1,1 0 0,-1-1-1,16-2 1,-4 2-346,7-1-121,-19 0 370,0 1 0,1 0 0,-1 0 0,0 2 0,23 4-1,-32-5 206,-1 0 1,1 0-1,0 0 0,-1 1 0,1-1 0,-1 1 0,1-1 0,-1 1 0,0 0 0,0 0 0,1 0 0,-1 0 0,-1 1 1,1-1-1,0 1 0,-1-1 0,1 1 0,-1-1 0,0 1 0,0 0 0,0-1 0,0 1 0,0 0 0,0 0 0,-1 0 0,0 0 1,1 0-1,-1 0 0,-1 5 0,1 1 353,-1-1 1,-1 1-1,0-1 0,0 1 1,-4 9-1,-2 11-1575,4 1-7275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3.911"/>
    </inkml:context>
    <inkml:brush xml:id="br0">
      <inkml:brushProperty name="width" value="0.025" units="cm"/>
      <inkml:brushProperty name="height" value="0.025" units="cm"/>
    </inkml:brush>
  </inkml:definitions>
  <inkml:trace contextRef="#ctx0" brushRef="#br0">187 38 21428,'0'0'8670,"-11"-6"-7763,-37-18-341,45 23-560,0 0 1,0 0-1,0 1 0,0-1 0,0 1 1,0 0-1,0 0 0,0 0 0,0 0 1,0 0-1,0 1 0,0-1 0,1 1 1,-1 0-1,0 0 0,0 0 0,0 0 1,1 0-1,-1 1 0,1-1 0,-1 1 1,1 0-1,-1 0 0,1 0 0,0 0 1,-3 4-1,-2 1-24,1 1 0,1-1 0,-1 1 0,1 1 0,1-1 0,-5 12 0,7-19 11,1 1-1,0-1 1,1 1 0,-1 0-1,0 0 1,0 0 0,1-1-1,-1 1 1,1 0 0,0 0-1,-1 0 1,1 0 0,0 0-1,0 0 1,0 0 0,0 0-1,1 0 1,-1 0 0,0-1-1,1 1 1,-1 0 0,1 0-1,0 0 1,0 0 0,0-1-1,0 1 1,0 0 0,0-1-1,0 1 1,0-1 0,2 2-1,1-1 9,-1-1 0,0 0-1,1 0 1,-1 0-1,1-1 1,0 1 0,-1-1-1,1 0 1,-1 0-1,1 0 1,0 0 0,-1-1-1,1 1 1,-1-1-1,1 0 1,6-2 0,1-2-36,0 0 0,-1-1 0,0 0 0,0-1 0,0 0 1,-1 0-1,1-1 0,-2 0 0,1 0 0,-1-1 0,-1-1 0,0 1 1,0-1-1,-1 0 0,0-1 0,5-11 0,-44 54-766,32-30 802,-8 10 46,0 0 1,0 1-1,1 0 1,1 0-1,0 1 0,1 0 1,1 0-1,-5 18 0,10-31-32,0-1-1,0 0 0,0 1 1,0-1-1,-1 0 0,1 1 1,0-1-1,0 1 0,0-1 1,0 0-1,1 1 0,-1-1 1,0 0-1,0 1 0,0-1 1,0 0-1,0 1 0,0-1 1,0 0-1,1 1 0,-1-1 1,0 0-1,0 0 0,0 1 1,1-1-1,-1 0 0,0 0 0,0 1 1,1-1-1,-1 0 0,0 0 1,1 0-1,-1 1 0,0-1 1,1 0-1,-1 0 0,0 0 1,1 0-1,17-3 354,16-16 120,177-149-349,-214 192-780,-23 25 578,21-42 98,0 0-1,1 1 1,0 0 0,0 0-1,1 0 1,0 0-1,0 0 1,0 1 0,0 9-1,10-19 650,9-12-514,0-1 1,17-18-1,-22 21-189,0 0-1,0 0 0,1 1 0,0 1 1,0 0-1,22-12 0,-33 21 11,-1 0 0,1-1 0,-1 1 0,1 0 0,-1 0 0,1-1 0,-1 1 1,1 0-1,-1 0 0,1 0 0,-1 0 0,1-1 0,-1 1 0,1 0 0,-1 0 0,1 0 0,0 0 0,-1 0 0,1 0 0,-1 1 0,1-1 0,-1 0 0,1 0 0,-1 0 0,1 0 0,-1 1 0,1-1 0,-1 0 0,1 0 0,-1 1 0,1-1 0,0 1 0,-1 18-465,-18 26-160,-61 123 1254,103-183-471,13-27-3235,-6-6-4750,-10 6-1720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4.255"/>
    </inkml:context>
    <inkml:brush xml:id="br0">
      <inkml:brushProperty name="width" value="0.025" units="cm"/>
      <inkml:brushProperty name="height" value="0.025" units="cm"/>
    </inkml:brush>
  </inkml:definitions>
  <inkml:trace contextRef="#ctx0" brushRef="#br0">3 1 7527,'0'0'25240,"-2"29"-38853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4.790"/>
    </inkml:context>
    <inkml:brush xml:id="br0">
      <inkml:brushProperty name="width" value="0.025" units="cm"/>
      <inkml:brushProperty name="height" value="0.025" units="cm"/>
    </inkml:brush>
  </inkml:definitions>
  <inkml:trace contextRef="#ctx0" brushRef="#br0">0 140 11531,'0'0'11227,"3"5"-10752,9 24 2301,22-43-3412,-11 10 494,-11 2 301,-1 1 1,1-1 0,-1-1-1,1 0 1,-1-1 0,0 0-1,0-1 1,-1 0 0,0 0-1,1-1 1,-2-1 0,1 1-1,14-15 1,4-13 435,-27 32-441,1 0 0,-1 0 0,0 0 0,0 0 0,0 0 0,0-1 0,0 1 0,-1 0 0,1 0 0,-1-1 0,0 1 0,1 0 0,-1 0 0,0-1 0,-1-4 0,1 7-116,0-1 0,-1 1-1,1-1 1,-1 1 0,0-1 0,1 1 0,-1-1 0,1 1 0,-1-1-1,0 1 1,1 0 0,-1-1 0,0 1 0,0 0 0,1-1 0,-1 1 0,0 0-1,0 0 1,1 0 0,-1 0 0,0 0 0,0 0 0,1 0 0,-1 0-1,0 0 1,0 0 0,0 0 0,1 0 0,-1 1 0,0-1 0,1 0-1,-1 1 1,0-1 0,0 1 0,-28 12-77,15-3 35,1 0-1,0 1 0,0 0 0,1 1 1,1 0-1,0 1 0,-11 17 0,14-20-1,2 1 0,-1-1 0,1 2-1,1-1 1,0 1 0,0-1 0,2 1-1,-1 0 1,1 1 0,-1 15 0,4-27 4,0 0 1,0 0-1,0 0 0,0 0 1,0 0-1,0 0 1,1 0-1,-1 0 1,0 0-1,1 0 1,-1 0-1,1 0 0,-1 0 1,1 0-1,-1 0 1,1 0-1,-1 0 1,1 0-1,0-1 1,0 1-1,-1 0 1,1 0-1,0-1 0,0 1 1,0-1-1,0 1 1,0-1-1,0 1 1,0-1-1,0 1 1,0-1-1,0 0 0,0 0 1,0 1-1,0-1 1,0 0-1,0 0 1,0 0-1,0 0 1,0 0-1,0-1 1,2 1-1,3-1 21,0 0-1,0 0 1,0 0 0,0-1-1,0 0 1,7-3 0,19-13 13,0-1 1,-2-1-1,34-30 1,17-11 40,-89 86 33,-16 16-46,-15 30-32,36-65-15,0 1 1,1-1-1,0 0 0,1 1 0,-1-1 0,1 1 0,0-1 0,1 1 0,0 10 0,0-16-5,0 0-1,1-1 0,-1 1 1,0 0-1,1-1 1,-1 1-1,0-1 0,1 1 1,-1 0-1,1-1 1,-1 1-1,1-1 0,0 1 1,-1-1-1,1 0 1,-1 1-1,1-1 0,0 0 1,-1 1-1,1-1 1,0 0-1,-1 0 0,1 1 1,0-1-1,-1 0 1,1 0-1,0 0 0,0 0 1,-1 0-1,1 0 1,0 0-1,-1 0 0,1 0 1,1-1-1,26-5 204,-6-5-210,-1-1-1,0-1 1,-1 0 0,20-18-1,19-13-24,-34 27 608,-8 6-3454,-15 9 736,-4 3-146,-21 16-1767,-2 0-923,3-1-2194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167"/>
    </inkml:context>
    <inkml:brush xml:id="br0">
      <inkml:brushProperty name="width" value="0.025" units="cm"/>
      <inkml:brushProperty name="height" value="0.025" units="cm"/>
    </inkml:brush>
  </inkml:definitions>
  <inkml:trace contextRef="#ctx0" brushRef="#br0">56 1 20563,'0'0'10635,"-41"64"-16881,26-46-1762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510"/>
    </inkml:context>
    <inkml:brush xml:id="br0">
      <inkml:brushProperty name="width" value="0.025" units="cm"/>
      <inkml:brushProperty name="height" value="0.025" units="cm"/>
    </inkml:brush>
  </inkml:definitions>
  <inkml:trace contextRef="#ctx0" brushRef="#br0">1 1 16752,'0'0'11307,"29"50"-10443,24-37-159,9-4-128,7-3-385,0-4-128,-1 2-64,-8-1-1506,-10 1-2017,-15-1-1954,-15-2-3043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843"/>
    </inkml:context>
    <inkml:brush xml:id="br0">
      <inkml:brushProperty name="width" value="0.025" units="cm"/>
      <inkml:brushProperty name="height" value="0.025" units="cm"/>
    </inkml:brush>
  </inkml:definitions>
  <inkml:trace contextRef="#ctx0" brushRef="#br0">46 0 20948,'0'0'5669,"10"5"-5567,0 1-62,-1-1 1,1 1-1,-1 1 1,10 9-1,-15-13-28,-1 1-1,0-1 0,0 1 1,0 0-1,0 0 0,-1 0 1,0 0-1,1 0 0,-2 1 1,1-1-1,0 1 1,-1-1-1,0 1 0,0 0 1,1 6-1,-2-1 38,-1-1 1,1 1-1,-2-1 0,1 0 1,-1 0-1,0 1 0,-1-1 1,0-1-1,-1 1 0,0 0 1,0-1-1,-11 16 0,-1-2-717,-2 0-1,-1-1 0,-22 20 0,38-38-163,-3 3-300,2-5-3513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6.175"/>
    </inkml:context>
    <inkml:brush xml:id="br0">
      <inkml:brushProperty name="width" value="0.025" units="cm"/>
      <inkml:brushProperty name="height" value="0.025" units="cm"/>
    </inkml:brush>
  </inkml:definitions>
  <inkml:trace contextRef="#ctx0" brushRef="#br0">281 112 15887,'0'0'7912,"-7"54"-6823,-4-13-225,-3 8-287,-2 3-257,0 0-224,4-7 32,2-4-31,2-10-65,4-10-1089,1-11-1570,-3-10-2338,-1 0-3875</inkml:trace>
  <inkml:trace contextRef="#ctx0" brushRef="#br0" timeOffset="1">1 148 16688,'1'-10'2786,"0"5"-2361,0-1 0,0 1-1,0 0 1,1 0 0,0 0-1,0 0 1,0 0 0,1 0-1,-1 0 1,1 1 0,0-1-1,0 1 1,1 0-1,0 0 1,-1 0 0,1 0-1,0 1 1,1-1 0,-1 1-1,1 0 1,6-3 0,4-1-30,0 1 0,1 1 0,0 0 1,0 1-1,1 0 0,26-1 0,-25 3-414,-1 2-1,1 0 1,-1 1-1,0 0 1,1 2-1,-1 0 1,0 1-1,0 1 0,-1 0 1,26 12-1,-39-15-25,1 0-1,0 0 1,-1 1-1,1-1 0,-1 1 1,0 0-1,0 0 0,0 0 1,0 0-1,-1 0 1,1 1-1,-1-1 0,0 1 1,0 0-1,0-1 1,0 1-1,1 4 0,-3-4 49,1-1-1,-1 0 0,0 0 0,1 0 1,-1 1-1,-1-1 0,1 0 1,0 0-1,-1 1 0,0-1 0,0 0 1,0 0-1,0 0 0,0 0 0,0 0 1,-1 0-1,0 0 0,1-1 1,-1 1-1,0-1 0,0 1 0,-4 3 1,-13 12 231,-1-1 0,-1-1 1,0 0-1,-38 19 0,43-26-109,0-1-1,-1 0 1,-1-2-1,1 0 1,-1-1-1,0-1 1,-25 3-1,18-10-856,25 3 670,-1-1 1,1 1 0,0 0 0,-1 0 0,1-1 0,0 1-1,-1 0 1,1-1 0,0 1 0,0 0 0,-1-1-1,1 1 1,0-1 0,0 1 0,0 0 0,-1-1 0,1 1-1,0-1 1,0 1 0,0 0 0,0-1 0,0 1 0,0-1-1,0 1 1,0-1 0,0 1 0,0-1 0,0 1-1,0-1 1,1-1-259,1-1-1,-1 1 0,0 0 1,1-1-1,-1 1 0,1 0 1,0 0-1,0 0 0,0 1 1,0-1-1,0 0 0,0 1 1,0-1-1,3-1 0,28-14-5038,4 0-2307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6.713"/>
    </inkml:context>
    <inkml:brush xml:id="br0">
      <inkml:brushProperty name="width" value="0.025" units="cm"/>
      <inkml:brushProperty name="height" value="0.025" units="cm"/>
    </inkml:brush>
  </inkml:definitions>
  <inkml:trace contextRef="#ctx0" brushRef="#br0">105 1 15182,'0'0'16603,"0"13"-16048,-7 35-454,-2 0 0,-24 76 0,19-80-76,2 1-1,2 0 1,2 1 0,-3 63 0,11-110-59,0 1-1,0 0 1,1 0 0,-1 0-1,0 0 1,0 0 0,0 0-1,0 0 1,1 0-1,-1 0 1,0 0 0,0 0-1,0 0 1,1 0 0,-1 0-1,0 0 1,0 0 0,0 0-1,0 0 1,1 0 0,-1 0-1,0 0 1,0 0 0,0 0-1,1 0 1,-1 1-1,0-1 1,0 0 0,0 0-1,0 0 1,0 0 0,1 0-1,-1 0 1,0 1 0,0-1-1,0 0 1,0 0 0,0 0-1,0 0 1,0 1-1,0-1 1,0 0 0,0 0-1,1 0 1,-1 1 0,0-1-1,0 0 1,0 0 0,0 0-1,0 0 1,0 1 0,0-1-1,-1 0 1,9-18-3855,-7-56-8848,-2 24-1165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7.056"/>
    </inkml:context>
    <inkml:brush xml:id="br0">
      <inkml:brushProperty name="width" value="0.025" units="cm"/>
      <inkml:brushProperty name="height" value="0.025" units="cm"/>
    </inkml:brush>
  </inkml:definitions>
  <inkml:trace contextRef="#ctx0" brushRef="#br0">38 60 3619,'0'0'23383,"-37"-49"-19828,40 49-2018,28 0-1024,9 0-353,20 0-160,7 0 0,8 0 0,3 0 0,1 0 0,-9 0-993,-5-2-4772,-6-7-2787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14.483"/>
    </inkml:context>
    <inkml:brush xml:id="br0">
      <inkml:brushProperty name="width" value="0.025" units="cm"/>
      <inkml:brushProperty name="height" value="0.025" units="cm"/>
    </inkml:brush>
  </inkml:definitions>
  <inkml:trace contextRef="#ctx0" brushRef="#br0">0 288 9257,'14'-2'309,"51"-4"363,1 3 0,97 8 0,-1 1 1129,551-41 2023,-357 12-3548,851-32 1192,-42 2-1035,-413 1-283,617-18 1531,-314 85-1081,-3 0 1688,-1018-14-2320,-4-1-780,1 0 1,35-6-1,-12-11-3848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5.868"/>
    </inkml:context>
    <inkml:brush xml:id="br0">
      <inkml:brushProperty name="width" value="0.025" units="cm"/>
      <inkml:brushProperty name="height" value="0.025" units="cm"/>
    </inkml:brush>
  </inkml:definitions>
  <inkml:trace contextRef="#ctx0" brushRef="#br0">14 1 12460,'0'0'8632,"-1"10"-7399,-2 24-432,-6 163 2605,9-195-3363,0 0 0,0 1 0,0-1 0,0 0 0,1 1 0,-1-1 0,1 0 0,-1 1 0,1-1 1,0 0-1,0 0 0,0 0 0,0 1 0,1-1 0,-1-1 0,0 1 0,1 0 0,2 3 0,-2-4-7,0 0 0,-1-1 0,1 1 0,0 0 0,-1-1 0,1 0 0,0 1 0,-1-1 0,1 0 0,0 0 0,0 0 0,0 0 0,-1 0 0,1 0 0,0 0 0,0-1 0,-1 1 0,1 0 0,2-2 0,4-1 50,1-1 1,0-1 0,-1 0-1,0 0 1,0 0 0,-1-1 0,11-10-1,24-32 197,-41 105-155,-1-55-119,-1-1 1,1 1-1,0-1 0,0 1 0,0 0 0,0-1 0,1 1 0,-1 0 1,0-1-1,1 1 0,-1-1 0,1 1 0,-1-1 0,1 1 0,0-1 1,0 1-1,0-1 0,-1 0 0,1 1 0,1-1 0,-1 0 0,0 0 1,0 1-1,0-1 0,3 1 0,-2-2 31,0 1 0,1-1 0,-1 0 0,0 0 0,1 0 0,-1 0 0,0-1 0,1 1 0,-1-1 0,0 1 0,0-1 0,1 0 0,-1 0 0,0 0 0,0 0 0,0 0 0,0 0 1,3-3-1,125-102 440,-130 106-488,1-1-1,-1 1 1,1-1 0,0 1-1,-1-1 1,1 1-1,-1-1 1,1 1 0,0 0-1,-1-1 1,1 1 0,0 0-1,-1 0 1,1-1-1,0 1 1,0 0 0,-1 0-1,1 0 1,0 0 0,0 0-1,-1 0 1,1 0-1,0 0 1,0 0 0,-1 0-1,1 0 1,0 1 0,-1-1-1,1 0 1,0 0-1,0 1 1,-1-1 0,1 1-1,-1-1 1,1 0 0,0 1-1,-1-1 1,1 1-1,-1-1 1,1 1 0,-1 0-1,1-1 1,-1 1 0,0 0-1,1-1 1,-1 1-1,0 0 1,1-1 0,-1 1-1,0 0 1,0-1 0,0 1-1,1 0 1,-1 0-1,0 0 1,0 53-452,-1-38 316,1-7-96,0 1-367,0 0 0,0 1 1,1-1-1,3 16 0,-4-25 365,1 0 0,-1 0 0,0 1 0,1-1 0,-1 0 1,1 1-1,-1-1 0,1 0 0,-1 0 0,1 0 0,0 0 1,0 0-1,0 0 0,0 0 0,-1 0 0,1 0 0,0 0 0,1 0 1,-1 0-1,0-1 0,0 1 0,0 0 0,0-1 0,1 1 1,-1-1-1,0 1 0,0-1 0,1 0 0,-1 1 0,0-1 0,1 0 1,-1 0-1,0 0 0,1 0 0,-1 0 0,0 0 0,1-1 1,-1 1-1,0 0 0,0-1 0,1 1 0,-1-1 0,0 1 0,2-2 1,17-12-5402,2-9-3400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8:53.888"/>
    </inkml:context>
    <inkml:brush xml:id="br0">
      <inkml:brushProperty name="width" value="0.025" units="cm"/>
      <inkml:brushProperty name="height" value="0.025" units="cm"/>
    </inkml:brush>
  </inkml:definitions>
  <inkml:trace contextRef="#ctx0" brushRef="#br0">1 91 8456,'0'0'4767,"8"0"-4057,758-7 2908,-371-6-3488,104 12-16,-3 37 76,-469-34-207,-18-2 291,-16 0 974,-174-26-347,32 4-798,-1229-37 2609,3035 59-5194,-1621 4 2428,-384 22 1116,78-7-319,-739 98 901,984-113-1658,4-1-95,0 1 0,-39 12-1,52-11-987,10-3-187,17-2-1764,37-11-3145,25-16-4553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8:59.529"/>
    </inkml:context>
    <inkml:brush xml:id="br0">
      <inkml:brushProperty name="width" value="0.025" units="cm"/>
      <inkml:brushProperty name="height" value="0.025" units="cm"/>
    </inkml:brush>
  </inkml:definitions>
  <inkml:trace contextRef="#ctx0" brushRef="#br0">194 207 10666,'0'0'7629,"10"-8"-6850,9-4-547,0 2 0,1 0 0,0 1 0,0 2 0,1 0 0,0 0 0,0 2-1,41-4 1,135-10-122,324 9-1,-442 11-130,383 8-769,-439-10 789,-22 1 23,-1 0 0,0 0 0,1 0 0,-1 0 0,1 1 0,-1-1 0,0 0 0,1 0 0,-1 0 0,1 0 0,-1 0 0,1 0 0,-1 0 0,0-1 0,1 1 0,-1 0 0,0 0 0,1 0 0,-1 0 0,1 0 0,-1-1 0,0 1 0,1 0 0,-1 0 0,0 0 0,1-1 0,-1 1 0,0 0 0,0-1 0,1 1 0,-1 0 0,0-1 0,0 1 0,1 0 0,-1-1 0,0 1 0,0 0 0,0-1 0,0 1 0,0-1 0,1 1 0,-1-1 0,-2 0 43,0 0 0,1 0 0,-1 0 0,0 0 0,0 0 0,0 1 0,0-1 1,0 1-1,0-1 0,0 1 0,0 0 0,0 0 0,0 0 0,0 0 0,0 0 1,-3 1-1,-8-1 66,-726 15 268,2 51-349,720-63 11,44-6-16,685-80-1834,-190 26 621,-397 38 1237,-110 13 339,-27 3 60,-34 2 132,42 1-597,-702 20 1020,6 61-2446,627-70-2667,32-9-4285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3.309"/>
    </inkml:context>
    <inkml:brush xml:id="br0">
      <inkml:brushProperty name="width" value="0.025" units="cm"/>
      <inkml:brushProperty name="height" value="0.025" units="cm"/>
    </inkml:brush>
  </inkml:definitions>
  <inkml:trace contextRef="#ctx0" brushRef="#br0">0 232 9961,'0'0'5019,"8"0"-4363,378-14 1738,-168 0-2172,733-13 45,-370 12-118,187 17-79,-747-1 70,-48-1 152,-6 0-249,-488-20 149,168 3-160,-93 7 515,-535 57 0,963-45-490,-45 6-156,61-6 28,8-1-1,37 0-36,1516-22 257,-1172 19-505,423 5-510,-783-2 833,13-1-34,-1 2-1,39 7 1,-69-4 15,-24-1-8,-88 4 629,-154-10 0,166 0-394,-1084-72 1337,1068 65-1487,9 2-912,0-5-1,-105-26 0,78-5-5433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4.119"/>
    </inkml:context>
    <inkml:brush xml:id="br0">
      <inkml:brushProperty name="width" value="0.025" units="cm"/>
      <inkml:brushProperty name="height" value="0.025" units="cm"/>
    </inkml:brush>
  </inkml:definitions>
  <inkml:trace contextRef="#ctx0" brushRef="#br0">395 1 12684,'0'0'10218,"-31"59"-8713,-16-1-352,-8 6-576,-3 7-385,3-5-32,9-7-64,9-12-64,10-12-576,9-17-1698,5-18-2563,6-7-6021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4.463"/>
    </inkml:context>
    <inkml:brush xml:id="br0">
      <inkml:brushProperty name="width" value="0.025" units="cm"/>
      <inkml:brushProperty name="height" value="0.025" units="cm"/>
    </inkml:brush>
  </inkml:definitions>
  <inkml:trace contextRef="#ctx0" brushRef="#br0">260 1 17713,'-10'13'309,"-42"59"798,7-12 866,2 1 0,-51 99 0,92-157-1899,-11 35 560,13-37-614,0-1 0,0 1 0,-1 0 1,1-1-1,0 1 0,0 0 0,0-1 0,0 1 0,0 0 0,0-1 1,0 1-1,0 0 0,1-1 0,-1 1 0,0 0 0,0-1 0,0 1 0,1-1 1,-1 1-1,0 0 0,1-1 0,-1 1 0,0-1 0,1 1 0,-1-1 0,1 1 1,-1-1-1,1 1 0,-1-1 0,1 0 0,-1 1 0,1-1 0,0 0 1,-1 1-1,1-1 0,-1 0 0,1 0 0,0 1 0,-1-1 0,1 0 0,0 0 1,-1 0-1,1 0 0,0 0 0,-1 0 0,1 0 0,0 0 0,-1 0 0,1 0 1,1-1-1,10-1 158,1-1 1,-1 0-1,0-1 1,0-1-1,0 0 1,12-8-1,74-47 601,-31 18-635,92-40 113,-80 42-1675,-1-1-4211,-30 11-5005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5.042"/>
    </inkml:context>
    <inkml:brush xml:id="br0">
      <inkml:brushProperty name="width" value="0.025" units="cm"/>
      <inkml:brushProperty name="height" value="0.025" units="cm"/>
    </inkml:brush>
  </inkml:definitions>
  <inkml:trace contextRef="#ctx0" brushRef="#br0">164 68 11371,'0'0'17803,"-9"-4"-17803,-29-9-64,37 13 63,1 0-1,-1 0 0,1 0 1,-1 0-1,0 0 0,1 0 1,-1 0-1,1 1 0,-1-1 1,0 0-1,1 0 0,-1 1 0,1-1 1,-1 0-1,1 1 0,-1-1 1,1 1-1,-1-1 0,1 1 1,0-1-1,-1 1 0,1-1 1,-1 1-1,1-1 0,0 1 1,0-1-1,-1 1 0,1 0 1,0-1-1,0 1 0,0-1 1,0 1-1,-1 0 0,1-1 1,0 1-1,0-1 0,0 1 1,1 1-1,-2-1-4,1 0 0,0 0 0,0 0-1,0 0 1,0-1 0,0 1 0,0 0 0,1 0-1,-1 0 1,0 0 0,0 0 0,1 0 0,-1 0 0,0 0-1,1-1 1,-1 1 0,1 0 0,-1 0 0,1 0-1,0-1 1,-1 1 0,1 0 0,1 0 0,2 0 4,0 0 0,1-1 0,-1 0 1,0 0-1,0 0 0,1 0 0,-1-1 1,0 0-1,0 0 0,0 0 0,0 0 0,1 0 1,-2-1-1,1 0 0,7-4 0,4-4 60,0-1-1,20-18 1,-7 5-74,-28 24 12,0 0 1,0 1 0,-1-1 0,1 0-1,0 0 1,0 0 0,0 1-1,0-1 1,0 0 0,0 0-1,0 1 1,0-1 0,0 0 0,0 0-1,0 1 1,0-1 0,0 0-1,0 0 1,0 1 0,0-1 0,0 0-1,0 0 1,0 1 0,0-1-1,0 0 1,0 0 0,0 1-1,1-1 1,-1 0 0,0 0 0,0 1-1,0-1 1,0 0 0,0 0-1,1 0 1,-1 0 0,0 1-1,0-1 1,1 0 0,-1 0 0,0 0-1,0 0 1,0 0 0,1 0-1,-1 0 1,0 1 0,0-1-1,1 0 1,-1 0 0,0 0 0,0 0-1,1 0 1,-1 0 0,0 0-1,1 0 1,-1 0 0,0-1-1,0 1 1,1 0 0,-1 0 0,0 0-1,0 0 1,0 0 0,1 0-1,-1 0-21,-6 28-52,-1 0 1,-2-1 0,-14 32 0,1-2 135,2 13 113,13-43 543,-19 48 0,25-72-679,0-1 1,-1 1 0,1-1 0,-1 0 0,0 1 0,0-1 0,1 0 0,-1 0 0,-1 0 0,1-1 0,0 1 0,0 0 0,-1-1 0,1 1 0,-1-1 0,1 0 0,-1 0 0,1 0 0,-1 0 0,0 0 0,0-1 0,1 1 0,-1-1 0,0 0-1,0 0 1,0 0 0,1 0 0,-1 0 0,0-1 0,0 1 0,0-1 0,1 1 0,-1-1 0,0 0 0,1 0 0,-1-1 0,1 1 0,-4-3 0,1 2 19,1 0 1,-1-1-1,1 0 1,0 0-1,-1 0 0,1-1 1,1 1-1,-1-1 1,1 0-1,-1 0 1,1 0-1,0 0 1,1-1-1,-1 1 0,1-1 1,0 0-1,0 0 1,0 0-1,0 0 1,-1-8-1,4 10-72,-1 1 0,1-1-1,-1 1 1,1-1 0,0 1 0,0-1-1,0 1 1,0 0 0,1 0 0,-1-1 0,0 1-1,1 0 1,0 0 0,-1 0 0,1 0-1,0 1 1,0-1 0,0 0 0,0 1 0,0 0-1,5-3 1,56-25-1034,-47 23 583,62-30-4635,-29 9-3211,-15 3-4841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5.480"/>
    </inkml:context>
    <inkml:brush xml:id="br0">
      <inkml:brushProperty name="width" value="0.025" units="cm"/>
      <inkml:brushProperty name="height" value="0.025" units="cm"/>
    </inkml:brush>
  </inkml:definitions>
  <inkml:trace contextRef="#ctx0" brushRef="#br0">14 4 16047,'0'0'9743,"0"10"-9380,-6 55 151,-2 95 237,8-160-709,0 1-1,1 0 1,-1-1 0,0 1 0,1 0 0,-1-1-1,1 1 1,-1 0 0,0-1 0,1 1-1,0-1 1,-1 1 0,1-1 0,-1 1-1,1-1 1,-1 1 0,1-1 0,0 1-1,-1-1 1,1 0 0,0 0 0,0 1-1,-1-1 1,1 0 0,0 0 0,0 0-1,-1 0 1,1 0 0,0 0 0,0 0 0,-1 0-1,1 0 1,0 0 0,0 0 0,-1 0-1,1 0 1,0-1 0,0 1 0,-1 0-1,1 0 1,0-1 0,0 0 0,36-15 1338,-14 0-1214,0-1-1,-1-1 1,-1 0-1,-1-2 1,-1 0-1,-1-2 1,30-45-1,-46 64-569,6-15-849,-14 9-8338,-5 6-4801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121"/>
    </inkml:context>
    <inkml:brush xml:id="br0">
      <inkml:brushProperty name="width" value="0.025" units="cm"/>
      <inkml:brushProperty name="height" value="0.025" units="cm"/>
    </inkml:brush>
  </inkml:definitions>
  <inkml:trace contextRef="#ctx0" brushRef="#br0">81 46 10250,'0'0'10036,"1"-9"-6422,-1 3-2445,3-21 2337,-5 23-2201,-4 20-788,-68 206-272,74-221-275,0-1 0,-1 1-1,1 0 1,0 0 0,-1-1 0,1 1-1,0 0 1,0 0 0,-1 0-1,1 0 1,0 0 0,0-1 0,0 1-1,0 0 1,0 0 0,0 0-1,1 0 1,-1 0 0,0-1 0,0 1-1,1 0 1,-1 0 0,0 0-1,1-1 1,-1 1 0,1 0-1,-1-1 1,1 1 0,-1 0 0,1-1-1,-1 1 1,1 0 0,0-1-1,-1 1 1,2 0 0,1-1-377,1 1 0,-1-1 1,0 0-1,0 0 0,1 0 0,-1 0 1,0 0-1,6-2 0,20-7-5438,2-5-5200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464"/>
    </inkml:context>
    <inkml:brush xml:id="br0">
      <inkml:brushProperty name="width" value="0.025" units="cm"/>
      <inkml:brushProperty name="height" value="0.025" units="cm"/>
    </inkml:brush>
  </inkml:definitions>
  <inkml:trace contextRef="#ctx0" brushRef="#br0">1 1 21813,'0'0'10153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853"/>
    </inkml:context>
    <inkml:brush xml:id="br0">
      <inkml:brushProperty name="width" value="0.025" units="cm"/>
      <inkml:brushProperty name="height" value="0.025" units="cm"/>
    </inkml:brush>
  </inkml:definitions>
  <inkml:trace contextRef="#ctx0" brushRef="#br0">59 0 14221,'0'0'12396,"12"68"-11051,-23-29-768,0 0-417,-2-1-96,8-7-64,-2-7-320,6-1-993,-1-8-801,-1-4-897,-4-8-1473,-4-3-3108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196"/>
    </inkml:context>
    <inkml:brush xml:id="br0">
      <inkml:brushProperty name="width" value="0.025" units="cm"/>
      <inkml:brushProperty name="height" value="0.025" units="cm"/>
    </inkml:brush>
  </inkml:definitions>
  <inkml:trace contextRef="#ctx0" brushRef="#br0">98 0 8168,'0'0'11120,"-6"9"-9428,-6 8-1079,1 1 1,0 0-1,2 0 1,0 1-1,1 1 0,1 0 1,0 0-1,2 0 1,0 0-1,-2 37 1,7-57-603,0 1 0,0 0 0,-1-1 0,1 1 0,1-1 0,-1 1 0,0-1 0,0 1 0,0 0 0,0-1 0,0 1 0,0-1 0,1 1 0,-1-1 0,0 1 0,0-1 0,1 1 0,-1-1 0,0 1 0,1-1 0,-1 1 0,0-1 0,1 0 0,-1 1 0,1-1 0,-1 0 0,1 1 0,-1-1 0,1 0 0,-1 1 0,1-1 0,-1 0 0,1 0 0,22-5 360,17-23 207,-31 16-533,0 0 0,0 0 0,-2-1 0,8-13 0,-12 20-37,-1 0-1,1-1 1,-1 1-1,0 0 1,0-1-1,-1 1 1,0-1-1,0 1 1,-1-1-1,1 0 1,-2-10-1,1 17-12,0 0 0,0-1 0,-1 1 0,1 0 0,0-1-1,0 1 1,0 0 0,0-1 0,0 1 0,-1 0 0,1-1-1,0 1 1,0 0 0,-1 0 0,1-1 0,0 1-1,0 0 1,-1 0 0,1-1 0,0 1 0,-1 0 0,1 0-1,0 0 1,-1 0 0,1-1 0,0 1 0,-1 0 0,1 0-1,0 0 1,-1 0 0,1 0 0,0 0 0,-1 0-1,1 0 1,-1 0 0,1 0 0,0 0 0,-1 0 0,1 0-1,0 1 1,-1-1 0,1 0 0,0 0 0,-1 0 0,1 0-1,0 1 1,-1-1 0,1 0 0,0 0 0,0 1-1,-1-1 1,1 0 0,0 0 0,0 1 0,-1-1 0,1 1-1,-16 15-56,14-11-43,-1 0 1,1 0 0,0 0-1,0 1 1,1-1-1,-1 1 1,1-1 0,-1 11-1,3-15-271,0-1-1,1 1 0,-1-1 1,0 1-1,0-1 1,0 1-1,1-1 0,-1 0 1,0 0-1,0 1 1,1-1-1,-1 0 0,0 0 1,0 0-1,1 0 1,-1-1-1,0 1 0,0 0 1,1-1-1,-1 1 1,2-1-1,15-10-5057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179"/>
    </inkml:context>
    <inkml:brush xml:id="br0">
      <inkml:brushProperty name="width" value="0.025" units="cm"/>
      <inkml:brushProperty name="height" value="0.025" units="cm"/>
    </inkml:brush>
  </inkml:definitions>
  <inkml:trace contextRef="#ctx0" brushRef="#br0">8 78 16432,'0'0'10441,"75"-47"-9992,-29 44-289,2-2-64,4 1-64,-1-3-416,-5 1-1058,-10 2-864,-18 3-1730,-13 1-3555</inkml:trace>
  <inkml:trace contextRef="#ctx0" brushRef="#br0" timeOffset="1">1 222 17681,'0'0'8039,"82"-34"-6501,-38 18-577,4 5-769,2 3-192,-5 3-1249,-4 2-1666,-7 3-1890,-9 0-3522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507"/>
    </inkml:context>
    <inkml:brush xml:id="br0">
      <inkml:brushProperty name="width" value="0.025" units="cm"/>
      <inkml:brushProperty name="height" value="0.025" units="cm"/>
    </inkml:brush>
  </inkml:definitions>
  <inkml:trace contextRef="#ctx0" brushRef="#br0">16 131 16944,'0'0'3523,"0"50"-2338,-5-25-480,0 4-385,1-4-223,3-7-129,1-4-961,0-11-737,3-3-96,3-5-1153,0-18-3267</inkml:trace>
  <inkml:trace contextRef="#ctx0" brushRef="#br0" timeOffset="1">39 0 15855,'0'0'7911,"5"41"-11370,16-41-2018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868"/>
    </inkml:context>
    <inkml:brush xml:id="br0">
      <inkml:brushProperty name="width" value="0.025" units="cm"/>
      <inkml:brushProperty name="height" value="0.025" units="cm"/>
    </inkml:brush>
  </inkml:definitions>
  <inkml:trace contextRef="#ctx0" brushRef="#br0">165 0 15375,'-8'7'2017,"-17"12"-703,-82 68 4424,142-93-5738,64-14-46,-88 19-170,0 0 1,0 0-1,0 1 0,-1 1 0,1 0 1,0 0-1,14 4 0,-23-5 189,-1 1 0,1-1 1,-1 0-1,1 1 0,0 0 0,-1-1 0,1 1 0,-1 0 1,0 0-1,1 0 0,-1 0 0,0 0 0,1 0 0,-1 0 0,0 0 1,0 0-1,0 1 0,0-1 0,0 0 0,0 1 0,0-1 1,-1 1-1,1-1 0,0 1 0,-1-1 0,1 1 0,-1-1 1,0 1-1,1 0 0,-1-1 0,0 1 0,0 1 0,-1 0 131,1 0-1,-1-1 0,0 1 1,0-1-1,0 1 1,0-1-1,-1 1 0,1-1 1,-1 0-1,1 0 0,-1 0 1,0 0-1,0 0 1,0 0-1,0 0 0,0 0 1,0-1-1,-5 3 0,-9 4 487,-1-1 0,0-1 0,0 0 0,0-1 0,-1-1 0,1 0 0,-1-2 0,0 0-1,0-1 1,0-1 0,-34-3 0,51 3-611,0 0-1,0 0 0,1-1 1,-1 1-1,0 0 1,0 0-1,0 0 1,0-1-1,1 1 0,-1 0 1,0-1-1,0 1 1,1-1-1,-1 1 1,0-1-1,0 1 0,1-1 1,-1 1-1,1-1 1,-2-1-1,6-11-2436,27-8-1864,-3 9 1704,55-28-7539,-41 13-280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213"/>
    </inkml:context>
    <inkml:brush xml:id="br0">
      <inkml:brushProperty name="width" value="0.025" units="cm"/>
      <inkml:brushProperty name="height" value="0.025" units="cm"/>
    </inkml:brush>
  </inkml:definitions>
  <inkml:trace contextRef="#ctx0" brushRef="#br0">105 1 14926,'0'0'11339,"-8"14"-11126,-52 99 162,54-99-146,0 0 1,0 1-1,1 0 1,1-1-1,1 2 1,0-1-1,-1 24 0,4-39-215,1 1 0,-1 0-1,0 0 1,1-1 0,-1 1-1,1 0 1,-1 0 0,0-1-1,1 1 1,0 0-1,-1-1 1,1 1 0,-1-1-1,1 1 1,0-1 0,-1 1-1,1-1 1,0 1 0,0-1-1,-1 0 1,1 1-1,0-1 1,0 0 0,0 0-1,0 0 1,-1 0 0,1 1-1,0-1 1,0 0 0,0 0-1,0 0 1,-1-1-1,3 1 1,30-4 483,-18-2-409,-1 0-1,0 0 1,0-1-1,-1-1 0,23-16 1,-20 12-91,0 2 1,31-16 0,-47 28-13,0-1 1,1 1-1,-1-1 0,0 0 0,0 1 0,0-1 0,0 1 1,0-1-1,0 1 0,0-1 0,0 0 0,-1 1 0,1-1 1,-1 1-1,1-1 0,-1 0 0,0 2 0,-32 48 279,27-43-240,0-1 1,0 2-1,1-1 1,0 0-1,1 1 0,-1 0 1,-2 13-1,7-22-24,0 0-1,0 1 0,1-1 0,-1 0 1,0 0-1,1 1 0,-1-1 0,0 0 0,1 0 1,-1 0-1,0 0 0,1 1 0,-1-1 1,0 0-1,1 0 0,-1 0 0,1 0 1,-1 0-1,0 0 0,1 0 0,-1 0 0,1 0 1,-1 0-1,0 0 0,1 0 0,-1 0 1,1-1-1,-1 1 0,0 0 0,1 0 0,-1 0 1,0 0-1,1-1 0,-1 1 0,0 0 1,1 0-1,-1-1 0,0 1 0,0 0 1,1 0-1,-1-1 0,0 0 0,20-10-446,15-22-2995,-3-3-4674,-10 12-2358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590"/>
    </inkml:context>
    <inkml:brush xml:id="br0">
      <inkml:brushProperty name="width" value="0.025" units="cm"/>
      <inkml:brushProperty name="height" value="0.025" units="cm"/>
    </inkml:brush>
  </inkml:definitions>
  <inkml:trace contextRef="#ctx0" brushRef="#br0">77 75 11211,'0'0'18897,"-1"-9"-18881,-7-25-64,8 33 41,0 1-1,0-1 1,-1 1-1,1-1 0,0 1 1,0-1-1,-1 1 0,1-1 1,0 1-1,-1-1 0,1 1 1,-1-1-1,1 1 1,0 0-1,-1-1 0,1 1 1,-1 0-1,1-1 0,-1 1 1,1 0-1,-1-1 0,1 1 1,-1 0-1,0 0 1,1 0-1,-1 0 0,1 0 1,-1 0-1,1-1 0,-1 1 1,0 0-1,1 1 1,-1-1-1,1 0 0,-1 0 1,0 0-1,1 0 0,-1 0 1,1 1-1,-1-1 0,1 0 1,-1 0-1,1 1 1,-1-1-1,1 0 0,-1 1 1,0 0-1,-18 14-101,16-12 120,0 1-1,0-1 1,0 1-1,1 0 1,0 0-1,-1 0 0,1 0 1,-2 8-1,4-11-7,-1 0 0,1 0 0,0 0 0,0 0 0,0 0 0,0 0 0,0 0-1,1 0 1,-1 0 0,0 0 0,0 0 0,1-1 0,-1 1 0,0 0 0,1 0-1,-1 0 1,1 0 0,-1 0 0,1-1 0,-1 1 0,1 0 0,0-1 0,-1 1 0,1 0-1,0-1 1,0 1 0,-1-1 0,1 1 0,0-1 0,0 1 0,0-1 0,0 0 0,0 1-1,0-1 1,-1 0 0,1 0 0,0 0 0,0 1 0,0-1 0,0 0 0,0 0 0,0 0-1,0-1 1,0 1 0,0 0 0,1-1 0,125-8 248,-98 5-368,1 2-1,0 0 1,59 5-1,-88-3 154,-1 1 0,1-1 0,-1 0 0,1 0 0,-1 0 0,1 0 0,-1 1 0,1-1 0,-1 0 0,1 0 0,-1 1 0,1-1 0,-1 0 0,1 1 1,-1-1-1,1 1 0,-1-1 0,0 0 0,1 1 0,-1-1 0,0 1 0,0-1 0,1 1 0,-1-1 0,0 1 0,0-1 0,1 1 0,-1 0 0,0-1 0,0 1 0,0-1 0,0 1 0,0-1 0,0 1 0,0-1 0,0 1 0,0 0 0,0-1 0,0 1 0,-1-1 0,1 1 0,0 0 0,-7 2 1067,0-17-600,-2-16-503,-16-42 0,26 75-379,1-1 0,0 0 1,0 0-1,1 0 0,-1 0 0,0 0 0,0 0 1,1-1-1,3 3 0,49 23-12115,-32-17 109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966"/>
    </inkml:context>
    <inkml:brush xml:id="br0">
      <inkml:brushProperty name="width" value="0.025" units="cm"/>
      <inkml:brushProperty name="height" value="0.025" units="cm"/>
    </inkml:brush>
  </inkml:definitions>
  <inkml:trace contextRef="#ctx0" brushRef="#br0">1 10 16752,'0'0'11371,"64"-10"-11243,-36 10-288,8 1-2371,5 3-3106,2-3-2723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9.327"/>
    </inkml:context>
    <inkml:brush xml:id="br0">
      <inkml:brushProperty name="width" value="0.025" units="cm"/>
      <inkml:brushProperty name="height" value="0.025" units="cm"/>
    </inkml:brush>
  </inkml:definitions>
  <inkml:trace contextRef="#ctx0" brushRef="#br0">325 137 19827,'0'0'3609,"1"-11"-284,2-32-1189,-3 42-2099,0 0 0,0 0 1,0 0-1,0 0 1,0 0-1,0 0 0,-1 0 1,1 0-1,0 0 1,-1 0-1,1 0 0,0 0 1,-1 0-1,1 0 1,-1 0-1,1 0 0,-1 0 1,0 1-1,1-1 1,-1 0-1,0 1 0,0-1 1,0 0-1,1 1 1,-1-1-1,0 1 0,0-1 1,0 1-1,0-1 0,0 1 1,0 0-1,0 0 1,0-1-1,0 1 0,0 0 1,0 0-1,0 0 1,0 0-1,0 0 0,0 0 1,0 0-1,0 0 1,-1 1-1,-43 12-145,22-1 99,0 2 0,0 1 0,2 0 0,0 2 0,1 1 0,0 0 0,1 1 0,2 1-1,-30 43 1,44-60 18,1 1 0,0 0 0,0 1 0,0-1 0,0 0 0,1 0 0,-1 1 0,1-1 0,0 1 0,1-1 0,-1 1 0,1-1 0,0 1 0,0-1 0,1 6 0,0-8-3,-1 1 0,2-1 0,-1 0 0,0 0 0,0 1 1,1-1-1,-1 0 0,1 0 0,-1 0 0,1 0 0,0-1 0,0 1 0,0 0 1,0-1-1,0 0 0,0 1 0,0-1 0,1 0 0,-1 0 0,0 0 0,1 0 1,-1 0-1,0-1 0,1 1 0,-1-1 0,1 0 0,4 1 0,10 0 56,1 1 0,-1-2-1,0-1 1,32-4 0,-42 4-59,1-1 0,-1 0 0,0 0 0,0 0 0,-1-1-1,1 0 1,0 0 0,-1-1 0,0 0 0,0 0 0,0 0 0,0-1 0,-1 0 0,6-6 0,-10 10 7,0 0 1,0 0-1,0 0 1,0-1 0,0 1-1,0 0 1,0 0 0,0-1-1,-1 1 1,1-1-1,0 1 1,-1-1 0,1 1-1,-1-1 1,0 1-1,0-1 1,1 1 0,-1-1-1,0 1 1,0-1-1,0 0 1,-1 1 0,1-1-1,0 1 1,-1-1-1,1 1 1,-2-3 0,1 2 26,-1 0 1,0 0-1,0 1 1,0-1 0,0 0-1,0 1 1,0 0-1,0-1 1,0 1-1,0 0 1,-1 0 0,1 1-1,0-1 1,-1 0-1,-3 0 1,1 0 7,1 0 0,-1 0 0,1 1 1,-1-1-1,1 1 0,-1 0 0,1 0 0,-1 1 0,1-1 1,-1 1-1,1 0 0,-1 0 0,1 1 0,0-1 0,-1 1 1,1 0-1,0 0 0,-4 3 0,7-4-45,1-1 0,-1 1 0,1-1 0,-1 1 0,0 0 0,1 0 0,-1-1 0,1 1 0,-1 0 0,1 0 0,0-1 0,-1 1 0,1 0 0,0 0 0,0 0 0,-1 0 0,1 0 0,0-1 0,0 1 0,0 0 0,0 0 0,0 0 0,0 0 0,0 0 0,1 0 0,-1-1 0,0 1 0,0 0 0,1 0 0,-1 0 0,0 0 0,1-1 0,-1 1 0,1 0 0,-1 0 0,1-1 0,-1 1 0,1 0 0,0-1 0,-1 1 0,1-1 0,0 1 0,-1-1 0,1 1 0,0-1 0,0 1 0,0-1 0,-1 0 0,1 1 0,0-1 0,0 0 0,0 0 0,0 0 0,0 1 0,54 3 0,-48-4 0,4-1-73,1-1 1,-1 1-1,0-2 1,-1 1-1,1-2 1,0 1-1,16-9 1,28-9-170,-77 49-169,3-7 364,12-14-93,0-1 0,1 1 1,0 1-1,1-1 0,-1 1 1,-7 16-1,24-26-3891,-4-4 2552,1 1 0,-1-2-1,1 1 1,8-12 0,-15 17 1199,30-33-7087</inkml:trace>
  <inkml:trace contextRef="#ctx0" brushRef="#br0" timeOffset="1">627 1 18962,'0'0'9000,"-66"80"-7718,36-37-33,3 2 0,7-1-224,5-2-1025,7-8 0,5-7 0,3-9 0,0-8-480,5-8-1474,6-2-1185,2-6-4164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1.970"/>
    </inkml:context>
    <inkml:brush xml:id="br0">
      <inkml:brushProperty name="width" value="0.025" units="cm"/>
      <inkml:brushProperty name="height" value="0.025" units="cm"/>
    </inkml:brush>
  </inkml:definitions>
  <inkml:trace contextRef="#ctx0" brushRef="#br0">0 240 14798,'16'-11'13057,"38"-30"-10301,7-5-2693,0-1 38,71-47-378,-128 94-341,-6 8 417,-6 10 75,-50 66 127,34-51-135,2 1 1,-29 56-1,47-78 172,6-3-4294,-1-9 3745,0 0-1,1 0 1,-1 0-1,0-1 0,0 1 1,0 0-1,1-1 1,-1 1-1,0-1 0,0 1 1,0-1-1,0 1 1,0-1-1,0 0 1,0 1-1,0-1 0,2-2 1,21-20-10411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2.314"/>
    </inkml:context>
    <inkml:brush xml:id="br0">
      <inkml:brushProperty name="width" value="0.025" units="cm"/>
      <inkml:brushProperty name="height" value="0.025" units="cm"/>
    </inkml:brush>
  </inkml:definitions>
  <inkml:trace contextRef="#ctx0" brushRef="#br0">52 0 18161,'0'0'7015,"-31"54"-5734,22-36-512,4 1-449,2 2-256,0-2-64,2 1-416,1-4-257,0-3-352,0-4-416,0-4-353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2.643"/>
    </inkml:context>
    <inkml:brush xml:id="br0">
      <inkml:brushProperty name="width" value="0.025" units="cm"/>
      <inkml:brushProperty name="height" value="0.025" units="cm"/>
    </inkml:brush>
  </inkml:definitions>
  <inkml:trace contextRef="#ctx0" brushRef="#br0">0 58 19635,'0'0'9256,"81"-47"-8711,-41 40-385,2 3-288,-3 4-2114,-5 0-3556,-3 0-3843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884"/>
    </inkml:context>
    <inkml:brush xml:id="br0">
      <inkml:brushProperty name="width" value="0.025" units="cm"/>
      <inkml:brushProperty name="height" value="0.025" units="cm"/>
    </inkml:brush>
  </inkml:definitions>
  <inkml:trace contextRef="#ctx0" brushRef="#br0">71 48 9705,'0'0'14248,"-5"4"-14242,1-2-40,-8 7-40,12-9 68,0 0 0,1 0 0,-1 0 0,0-1 0,0 1 0,0 0 0,0 0 0,0 0 0,1 0 0,-1 0 0,0 0 0,0 0 0,0 0 0,0 0 0,1 0 0,-1 0 0,0 0 0,0 0 0,0 0 0,1 0 0,-1 0 0,0 0 0,0 0 0,0 0 0,0 0 0,1 0-1,-1 0 1,0 0 0,0 0 0,0 0 0,0 0 0,1 0 0,-1 0 0,0 0 0,0 0 0,0 1 0,0-1 0,0 0 0,1 0 0,-1 0 0,0 0 0,0 0 0,0 0 0,0 1 0,0-1 0,0 0 0,0 0 0,0 0 0,0 0 0,1 1 0,-1-1 0,0 0 0,0 0 0,0 0 0,0 1 0,0-1 0,0 0 0,0 0 0,0 0 0,0 0 0,0 1 0,-1-1 0,1 0 0,0 0 0,0 0 0,0 0-1,0 1 1,0-1 0,2 2-4,0 0-1,1 0 1,-1 0-1,0 0 0,-1 1 1,1-1-1,0 1 0,-1-1 1,1 1-1,-1-1 0,0 1 1,0 0-1,0 0 1,0-1-1,1 6 0,2 5 11,12 23 199,-2 0 1,-2 1 0,-1 0-1,7 49 1,-16-68 215,0 0 1,-2 1-1,0-1 1,0 0-1,-2 0 1,0 0-1,-1 0 1,-1 0-1,-1-1 1,-1 1-1,-9 20 1,13-33-286,-33 62 1224,32-62-1271,0 0 0,0 0 0,-1 0-1,0-1 1,0 1 0,0-1-1,-1 0 1,0 0 0,-8 6 0,12-10-77,0 1 1,1-1 0,-1 0 0,1 1 0,-1-1 0,0 0 0,1 0-1,-1 1 1,0-1 0,1 0 0,-1 0 0,0 0 0,1 0 0,-1 0-1,0 0 1,1 0 0,-1 0 0,0 0 0,1 0 0,-1 0 0,0 0-1,1-1 1,-1 1 0,0 0 0,1 0 0,-1-1 0,1 1 0,-1-1-1,1 1 1,-1 0 0,0-1 0,1 1 0,0-1 0,-1 1 0,1-1-1,-1 1 1,1-1 0,-1 0 0,-7-26 62,8 25-80,-4-26-245,2 0-1,1-1 1,1 1-1,1-1 1,1 1-1,2 0 1,1 0-1,1 0 1,1 1-1,20-48 1,-7 32-292,2 0 1,2 2-1,1 1 0,3 1 1,51-59-1,-73 92 194,5-7-122,-8 11 319,-5 5 82,-2 4 154,-6 7 295,0 0-1,2 1 0,-1 0 0,2 0 1,0 1-1,1 0 0,1 0 0,0 0 1,1 1-1,-2 21 0,6-36-352,0 0 0,0 1-1,0-1 1,0 0 0,1 0 0,-1 0-1,1 0 1,-1 0 0,1 0 0,0 0-1,0 0 1,0 0 0,0 0 0,0 0-1,0 0 1,0-1 0,1 1 0,-1 0-1,1-1 1,-1 1 0,1-1 0,-1 1-1,1-1 1,0 0 0,0 0 0,0 0-1,0 0 1,0 0 0,0 0 0,0-1-1,0 1 1,0-1 0,0 1 0,0-1-1,0 0 1,1 0 0,-1 1 0,0-2-1,0 1 1,0 0 0,4-1 0,3 0 22,1 0 0,-1-1 0,1 0 0,-1-1 0,0 0 0,0 0 1,0-1-1,13-8 0,-4 0-2,0-1 1,-1-1-1,26-27 1,-36 33-16,1 0 0,-2-1 0,1 1 0,-1-1 0,-1-1 1,0 1-1,0-1 0,0 0 0,3-16 0,-8 27-19,0-1 0,0 0-1,0 0 1,0 0 0,0 0 0,0 0 0,0 0 0,0 0-1,-1 0 1,1 0 0,0 0 0,0 0 0,0 0 0,0-1 0,0 1-1,0 0 1,0 0 0,0 0 0,0 0 0,0 0 0,0 0-1,-1 0 1,1 0 0,0 0 0,0 0 0,0 0 0,0 0-1,0 0 1,0 0 0,0 0 0,0 0 0,0-1 0,0 1-1,0 0 1,0 0 0,0 0 0,0 0 0,0 0 0,0 0 0,0 0-1,-10 15 144,-10 23 109,16-28-125,1 0 0,1 1 0,0 0 0,0-1 0,0 14 0,2-22-116,-1 0-1,1-1 1,0 1 0,0 0-1,0 0 1,0-1-1,1 1 1,-1 0-1,0-1 1,1 1-1,-1 0 1,1-1 0,0 1-1,-1-1 1,1 1-1,0-1 1,0 1-1,0-1 1,0 1-1,0-1 1,0 0 0,1 0-1,-1 1 1,0-1-1,1 0 1,-1 0-1,1 0 1,-1 0-1,1-1 1,-1 1 0,1 0-1,-1-1 1,1 1-1,0-1 1,-1 1-1,1-1 1,0 0-1,3 0 1,-2 0-198,0 0 0,0 0 0,0-1 0,0 1-1,0-1 1,0 1 0,0-1 0,0 0 0,0-1 0,0 1 0,5-4 0,-5 3-383,1-1 1,-1 0-1,0 0 1,-1 0-1,1 0 1,0-1-1,-1 1 1,0-1-1,0 0 1,0 0-1,0 1 1,-1-1-1,2-6 1,5-19-7883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5.629"/>
    </inkml:context>
    <inkml:brush xml:id="br0">
      <inkml:brushProperty name="width" value="0.025" units="cm"/>
      <inkml:brushProperty name="height" value="0.025" units="cm"/>
    </inkml:brush>
  </inkml:definitions>
  <inkml:trace contextRef="#ctx0" brushRef="#br0">71 38 15407,'0'0'12977,"-19"12"-21199,8-5 14384,11-7-6066,0 0 1,0 0 0,-1-1 0,1 1-1,0 0 1,0 0 0,0 0 0,-1 0 0,1 0-1,0 0 1,0 0 0,0 0 0,0 0 0,0-1-1,-1 1 1,1 0 0,0 0 0,0 0-1,0 0 1,0 0 0,0-1 0,0 1 0,0 0-1,0 0 1,0 0 0,-1 0 0,1-1 0,0 1-1,0 0 1,0 0 0,0 0 0,0 0-1,0-1 1,0 1 0,0 0 0,0 0 0,0 0-1,0-1 1,1 1 0,-1 0 0,0 0-1,0 0 1,0 0 0,0-1 0,0 1 0,0 0-1,0 0-92,0-1-1,1 1 0,-1 0 0,0 0 1,0-1-1,0 1 0,0 0 0,0-1 0,0 1 1,0 0-1,0-1 0,0 1 0,0 0 1,0 0-1,0-1 0,0 1 0,0 0 1,0-1-1,0 1 0,0 0 0,-1 0 1,1-1-1,0 1 0,0 0 0,0 0 0,0-1 1,-1 1-1,1 0 0,0 0 0,0-1 1,0 1-1,-1 0 0,1 0 0,0 0 1,0 0-1,-1-1 0,1 1 0,0 0 1,0 0-1,-1 0 0,1 0 0,0 0 0,-1 0 1,1 0-1,0 0 0,-1 0 0,1 0 1,0 0-1,0 0 0,-1 0 0,1 0 115,-1-1-337,1 0 246,0 0 0,0 0 1,0 0-1,0 0 0,0 0 0,0 0 0,1 1 0,-1-1 0,0 0 0,0 0 0,1 0 0,-1 0 0,0 0 0,1 1 1,-1-1-1,1 0 0,-1 0 0,1 1 0,-1-1 0,1 0 0,0 1 0,-1-1 0,1 0 0,0 1 0,0-1 0,26-1 740,-11 2-984,-15 0 214,0 0 0,0 0-1,0 0 1,0 0 0,0 1-1,0-1 1,1 0 0,-1 0-1,0 1 1,0-1 0,0 0-1,-1 1 1,1-1 0,0 1-1,0 0 1,0-1 0,0 1-1,0-1 1,-1 1 0,1 0-1,0 0 1,0 0 0,-1-1-1,1 1 1,-1 0 0,1 1 0,0 1-6,0-1 1,0 1-1,-1-1 1,0 1 0,1-1-1,-1 1 1,0-1-1,0 1 1,0-1 0,-1 5-1,-1 1 12,1-1-1,-1 1 0,-1-1 1,1 0-1,-1 0 1,-8 13-1,1-5 134,-1-1-1,0 0 1,-1 0-1,-27 22 1,37-37-72,4-7-48,4-8-32,7-3 16,-2 0 0,0-1 0,-1 0 0,-1-1 0,-1 0 0,8-30 0,-18 65 0,5-12 0,11-20 0,2-3 0,-25 26-3585,-10-4-8781,10-3-1151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6.194"/>
    </inkml:context>
    <inkml:brush xml:id="br0">
      <inkml:brushProperty name="width" value="0.025" units="cm"/>
      <inkml:brushProperty name="height" value="0.025" units="cm"/>
    </inkml:brush>
  </inkml:definitions>
  <inkml:trace contextRef="#ctx0" brushRef="#br0">96 14 11339,'-35'-8'19439,"35"8"-19299,22-1 1250,205 1-931,-227 0-459,0 0 0,0 0 0,0 0 0,0 0 0,0 0 0,0 0 0,0 0 0,0 1 0,0-1 0,0 0 0,0 0 0,0 0 0,0 0 0,0 0 0,0 0 0,0 0 0,0 0 0,0 0 0,0 0 0,0 1 0,0-1 0,0 0 0,0 0 0,0 0 0,0 0 0,0 0 0,0 0 0,0 0 0,0 0 0,0 0 0,0 0 0,0 1 0,0-1 0,1 0 0,-1 0 0,0 0 0,0 0 0,0 0 0,0 0 0,0 0 0,0 0 0,0 0 0,0 0 0,0 0 0,0 0 0,0 0 0,1 0 0,-1 0 0,0 0 0,0 0 0,0 0 0,0 0 0,0 0 0,0 0 0,0 0 0,0 0 0,0 0 0,0 0 0,1 0 0,-1 0 0,0 0 0,-11 7 0,-16 5 0,-16-2 0,0-2 0,-1-1 0,0-3 0,-56-1 0,127-4 6,-1-2 0,30-6 1,-27 3-54,46-2 0,-57 5-1394,-33-3 2234,-9-4-3160,8-3-7675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6.566"/>
    </inkml:context>
    <inkml:brush xml:id="br0">
      <inkml:brushProperty name="width" value="0.025" units="cm"/>
      <inkml:brushProperty name="height" value="0.025" units="cm"/>
    </inkml:brush>
  </inkml:definitions>
  <inkml:trace contextRef="#ctx0" brushRef="#br0">72 1 14542,'0'0'17259,"-4"11"-17062,-4 8-139,-5 12-73,1-1-1,2 2 0,1 0 0,-6 40 0,15-71-81,0 0-1,0-1 1,0 1-1,0 0 1,0 0 0,0 0-1,0-1 1,0 1-1,0 0 1,0 0 0,1-1-1,-1 1 1,0 0-1,1 0 1,-1-1 0,0 1-1,1 0 1,-1-1-1,1 1 1,-1-1 0,1 1-1,-1-1 1,1 1-1,0-1 1,-1 1 0,1-1-1,0 1 1,-1-1-1,2 1 1,23 2-5821,-24-3 5336,17 0-6887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082"/>
    </inkml:context>
    <inkml:brush xml:id="br0">
      <inkml:brushProperty name="width" value="0.025" units="cm"/>
      <inkml:brushProperty name="height" value="0.025" units="cm"/>
    </inkml:brush>
  </inkml:definitions>
  <inkml:trace contextRef="#ctx0" brushRef="#br0">1 0 10250,'0'0'18930,"66"0"-18098,-35 0-319,5 0-385,-6 0-128,0 0-384,-5 1-801,-5 3-1570,0-4-1537,-7 0-3011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442"/>
    </inkml:context>
    <inkml:brush xml:id="br0">
      <inkml:brushProperty name="width" value="0.025" units="cm"/>
      <inkml:brushProperty name="height" value="0.025" units="cm"/>
    </inkml:brush>
  </inkml:definitions>
  <inkml:trace contextRef="#ctx0" brushRef="#br0">0 1 16367,'0'0'11820,"55"6"-10763,-19-6-705,7 0-288,-2 0-192,3-2-1057,-10 1-1314,-11 1-95,-11 0-3268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800"/>
    </inkml:context>
    <inkml:brush xml:id="br0">
      <inkml:brushProperty name="width" value="0.025" units="cm"/>
      <inkml:brushProperty name="height" value="0.025" units="cm"/>
    </inkml:brush>
  </inkml:definitions>
  <inkml:trace contextRef="#ctx0" brushRef="#br0">0 49 13901,'0'0'7591,"54"2"-5541,-10-2 769,7-2-769,5-5-1442,-5-2-447,-6 2-802,-11-5-3491,-11-2-6086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225"/>
    </inkml:context>
    <inkml:brush xml:id="br0">
      <inkml:brushProperty name="width" value="0.025" units="cm"/>
      <inkml:brushProperty name="height" value="0.025" units="cm"/>
    </inkml:brush>
  </inkml:definitions>
  <inkml:trace contextRef="#ctx0" brushRef="#br0">0 286 14221,'0'0'15498,"14"-7"-14196,74-46-720,-2-4 0,127-111 0,-211 168-615,-4 6-55,-10 17-181,-21 30-152,4-12 290,-33 51-176,57-83 105,0 0 0,0 1-1,1 0 1,0 0 0,1 0 0,0 0-1,-2 19 1,4-28 75,1-1 0,1 1 0,-1 0 0,0 0 0,0-1 0,0 1 0,0 0 0,0-1 0,1 1 0,-1 0 0,0-1 0,0 1 0,1-1-1,-1 1 1,1 0 0,-1-1 0,0 1 0,1-1 0,-1 1 0,1-1 0,-1 1 0,1-1 0,0 0 0,-1 1 0,1-1 0,-1 0 0,1 1 0,0-1 0,-1 0 0,1 1-1,0-1 1,-1 0 0,1 0 0,0 0 0,-1 0 0,1 0 0,0 0 0,-1 0 0,1 0 0,0 0 0,0 0 0,-1 0 0,1 0 0,0-1 0,-1 1 0,1 0 0,0 0-1,-1-1 1,1 1 0,-1 0 0,2-1 0,37-18-8069,-5-5-3730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585"/>
    </inkml:context>
    <inkml:brush xml:id="br0">
      <inkml:brushProperty name="width" value="0.025" units="cm"/>
      <inkml:brushProperty name="height" value="0.025" units="cm"/>
    </inkml:brush>
  </inkml:definitions>
  <inkml:trace contextRef="#ctx0" brushRef="#br0">113 0 18001,'0'0'4965,"-60"72"-1858,39-44-865,4-1-1089,5-5-545,9-4-479,3-4-129,3-4-289,9-4-383,2-2-289,-2-3-1377,-7-1-481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943"/>
    </inkml:context>
    <inkml:brush xml:id="br0">
      <inkml:brushProperty name="width" value="0.025" units="cm"/>
      <inkml:brushProperty name="height" value="0.025" units="cm"/>
    </inkml:brush>
  </inkml:definitions>
  <inkml:trace contextRef="#ctx0" brushRef="#br0">1 277 11787,'0'0'15343,"56"-47"-13998,-17 36-192,7 1-544,6 0-481,2 2-224,-4 3-1570,-8 0-2914,-3 1-2787,-9-1-5638</inkml:trace>
  <inkml:trace contextRef="#ctx0" brushRef="#br0" timeOffset="1">509 141 15887,'0'0'10378,"-41"55"-9802,25-29-191,1 0-289,4-3-64,1-4-96,5-5-513,3-5-480,14-24-5477,2-7 416</inkml:trace>
  <inkml:trace contextRef="#ctx0" brushRef="#br0" timeOffset="2">533 1 18225,'0'0'6182,"-50"10"-5125,35 4-480,6 4-257,5 1-160,4-2-448,0-4-1890,0-1-1346,0-6-2177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288"/>
    </inkml:context>
    <inkml:brush xml:id="br0">
      <inkml:brushProperty name="width" value="0.025" units="cm"/>
      <inkml:brushProperty name="height" value="0.025" units="cm"/>
    </inkml:brush>
  </inkml:definitions>
  <inkml:trace contextRef="#ctx0" brushRef="#br0">1 50 13389,'0'0'7009,"13"1"-4778,282-13 5443,-70-2-6326,211 12-3180,-296 2-3484,-130-4 3824,-18-5-2568,-9 0-1470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226"/>
    </inkml:context>
    <inkml:brush xml:id="br0">
      <inkml:brushProperty name="width" value="0.025" units="cm"/>
      <inkml:brushProperty name="height" value="0.025" units="cm"/>
    </inkml:brush>
  </inkml:definitions>
  <inkml:trace contextRef="#ctx0" brushRef="#br0">1 1 18642,'0'0'7975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634"/>
    </inkml:context>
    <inkml:brush xml:id="br0">
      <inkml:brushProperty name="width" value="0.025" units="cm"/>
      <inkml:brushProperty name="height" value="0.025" units="cm"/>
    </inkml:brush>
  </inkml:definitions>
  <inkml:trace contextRef="#ctx0" brushRef="#br0">0 216 20371,'0'0'8398,"12"-3"-6888,36-16-868,-1-1 0,-1-3 0,51-33 0,78-38-903,-190 121-583,-30 25 833,1 1 1,-39 66-1,81-117-31,1 0-1,-1 0 1,1 0-1,0 1 1,-1-1-1,1 0 1,0 1-1,0-1 1,1 1-1,-1-1 1,0 1 0,1-1-1,0 1 1,-1 0-1,1 4 1,1-7-101,0 1 0,0-1 0,-1 0 0,1 1 1,0-1-1,0 0 0,0 1 0,0-1 0,-1 0 0,1 0 0,0 0 1,0 0-1,0 0 0,0 0 0,0 0 0,0 0 0,-1 0 0,1 0 1,0-1-1,0 1 0,0 0 0,0-1 0,-1 1 0,1 0 0,0-1 1,0 1-1,-1-1 0,2 0 0,14-8-3659,-1 0 0,29-23-1,-7 0-6970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979"/>
    </inkml:context>
    <inkml:brush xml:id="br0">
      <inkml:brushProperty name="width" value="0.025" units="cm"/>
      <inkml:brushProperty name="height" value="0.025" units="cm"/>
    </inkml:brush>
  </inkml:definitions>
  <inkml:trace contextRef="#ctx0" brushRef="#br0">82 1 17745,'0'0'11050,"-38"56"-10665,25-30-193,2 2-96,-1-2-32,6-4-256,4-5-513,2-6-224,0-3-832,0-6-578,4-2-1696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30.337"/>
    </inkml:context>
    <inkml:brush xml:id="br0">
      <inkml:brushProperty name="width" value="0.025" units="cm"/>
      <inkml:brushProperty name="height" value="0.025" units="cm"/>
    </inkml:brush>
  </inkml:definitions>
  <inkml:trace contextRef="#ctx0" brushRef="#br0">0 110 18193,'0'0'8937,"75"-23"-7720,-37 18-769,9 0-384,-2 1-1025,0-2-2562,-3-2-2851,-4-3-8904</inkml:trace>
  <inkml:trace contextRef="#ctx0" brushRef="#br0" timeOffset="1">467 1 18001,'0'0'4452,"-54"63"-3171,33-33-512,2 2 0,1-4 0,6-1-385,9-5-288,3-10-96,1-10-576,18-2-513,5-13 32,5-13-2179,-2-3-2433,6-3-4901</inkml:trace>
  <inkml:trace contextRef="#ctx0" brushRef="#br0" timeOffset="2">559 40 17681,'0'0'5829,"-64"79"-4259,39-45-577,2-2 96,10-4 128,2-4-673,11-8-383,0-9-97,11-7-96,4 0-385,0-11-1184,1-7-2083,-4-5-960,-4 1-1954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30.682"/>
    </inkml:context>
    <inkml:brush xml:id="br0">
      <inkml:brushProperty name="width" value="0.025" units="cm"/>
      <inkml:brushProperty name="height" value="0.025" units="cm"/>
    </inkml:brush>
  </inkml:definitions>
  <inkml:trace contextRef="#ctx0" brushRef="#br0">9 80 15727,'0'0'9865,"-9"-58"-7527,31 46-864,11 3-577,8 8-545,6 1-288,7 0-32,2 10-96,1 1-1505,-1-6-3684,-1-5-8488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0:40.677"/>
    </inkml:context>
    <inkml:brush xml:id="br0">
      <inkml:brushProperty name="width" value="0.025" units="cm"/>
      <inkml:brushProperty name="height" value="0.025" units="cm"/>
    </inkml:brush>
  </inkml:definitions>
  <inkml:trace contextRef="#ctx0" brushRef="#br0">60 68 7751,'-54'1'6913,"49"-1"-5442,7 0-438,30 0-953,603-32 902,1 1 1656,-125 33-2423,740-10-89,190 15-106,-1258-3-13,-83-2-36,1245 39 688,-669-9-553,755 42 439,155-49 299,-852-64-366,71 0 47,-215 55-255,-3 0-155,-475-18-92,121 4 11,-205 0 59,0 1 0,0 2 1,0 1-1,-1 1 0,0 1 0,27 12 1,-12 10-75,-7-4-5574,-24-24-1524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4.603"/>
    </inkml:context>
    <inkml:brush xml:id="br0">
      <inkml:brushProperty name="width" value="0.025" units="cm"/>
      <inkml:brushProperty name="height" value="0.025" units="cm"/>
    </inkml:brush>
  </inkml:definitions>
  <inkml:trace contextRef="#ctx0" brushRef="#br0">62 342 8008,'-10'-1'6213,"10"1"-6061,-37-11 2927,36 10-3002,0 1-1,0-1 1,0 1 0,1-1-1,-1 0 1,0 1-1,0-1 1,0 0 0,1 0-1,-1 1 1,0-1 0,1 0-1,-1 0 1,1 0-1,-1 0 1,1 0 0,-1 0-1,1 0 1,0 0-1,-1 0 1,1 0 0,0 0-1,0 0 1,0 0 0,0 0-1,0 0 1,0 0-1,0 0 1,0 0 0,0 0-1,0 0 1,0 0-1,1 0 1,-1 0 0,0 0-1,1 0 1,-1 0-1,1 0 1,-1 0 0,1 0-1,0 1 1,-1-1 0,1 0-1,1-1 1,3-3 139,0-1 1,0 2 0,1-1-1,-1 0 1,1 1 0,0 0-1,0 1 1,0-1 0,9-2-1,67-23 1034,-58 21-871,85-23 535,1 5 0,205-21-1,235 15-654,-438 28-93,225-9-16,691-21 20,-980 33-138,-39 1-103,-21 0-183,-718 9 2,419-4 205,-243 12 75,7 49-8,525-63-33,14-2 5,0 0 1,0 0 0,0 1-1,0 0 1,0 0 0,0 1-1,1-1 1,-1 2-1,1-1 1,0 1 0,-7 5-1,14-9 5,0 0-1,0 1 1,0-1-1,-1 0 1,1 0-1,0 0 1,0 1-1,0-1 1,0 0-1,0 0 1,-1 1-1,1-1 1,0 0-1,0 0 1,0 1-1,0-1 1,0 0-1,0 1 1,0-1-1,0 0 1,0 0-1,0 1 1,0-1-1,0 0 1,0 0-1,0 1 1,0-1-1,0 0 1,0 1-1,1-1 1,-1 0-1,0 0 1,0 0-1,0 1 1,0-1-1,0 0 1,1 0-1,-1 1 1,0-1-1,0 0 1,0 0-1,1 0 1,-1 0-1,0 1 1,0-1-1,1 0 1,-1 0 0,17 6-113,29 0-133,-1-2-1,1-2 0,57-4 0,-9 0-32,1226-62-294,-1249 59 560,-27 4-35,-1-2 0,0-2 1,77-19-1,-120 24 49,0 0 0,-1-1 1,1 1-1,0 0 0,0 0 1,0 0-1,0 0 0,0 0 0,-1 0 1,1 0-1,0 0 0,0-1 1,0 1-1,0 0 0,0 0 1,0 0-1,0 0 0,0 0 0,0-1 1,-1 1-1,1 0 0,0 0 1,0 0-1,0 0 0,0-1 1,0 1-1,0 0 0,0 0 0,0 0 1,0 0-1,0-1 0,0 1 1,0 0-1,0 0 0,1 0 1,-1 0-1,0 0 0,0-1 0,0 1 1,0 0-1,0 0 0,0 0 1,0 0-1,0 0 0,0-1 1,1 1-1,-1 0 0,0 0 0,0 0 1,0 0-1,0 0 0,0 0 1,1 0-1,-24-4-66,-501-1-179,317 8 632,-1059 54 2552,1440-60-3780,-59 3-55,942-1-2371,-503 4 3132,-497-5 111,-43-2 99,-14-3 183,-23-6 541,-31-2-170,-1 3 0,0 2 0,-73-3 0,71 7-407,-878-29 383,757 47-1498,64 9-6650,78-11-3350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00.290"/>
    </inkml:context>
    <inkml:brush xml:id="br0">
      <inkml:brushProperty name="width" value="0.025" units="cm"/>
      <inkml:brushProperty name="height" value="0.025" units="cm"/>
    </inkml:brush>
  </inkml:definitions>
  <inkml:trace contextRef="#ctx0" brushRef="#br0">0 139 12556,'0'0'5755,"11"-2"-4431,20-5-816,36-10 541,1 4 1,101-6-1,217 41 556,-127-1-1416,85-7-55,467 26 661,192-12-22,-2-67-655,994-21 1874,-886 74-1847,-30-1-107,0-37-115,-418-13 81,1092-36 985,167 106-973,-710-13-120,-59-3 38,-797 5-963,114 2-2715,-358-26-1936,-5-10-4132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1.222"/>
    </inkml:context>
    <inkml:brush xml:id="br0">
      <inkml:brushProperty name="width" value="0.025" units="cm"/>
      <inkml:brushProperty name="height" value="0.025" units="cm"/>
    </inkml:brush>
  </inkml:definitions>
  <inkml:trace contextRef="#ctx0" brushRef="#br0">12227 589 16816,'-12'-13'4625,"-21"-1"-2821,32 14-1694,-96-28 184,-1 5-1,-1 4 1,-117-8-1,90 13-346,-3054-324 1030,1052 225-965,-2 137-8,-234 56 146,1895-78 189,-484-5 2306,934 3-2397,9 1 41,1-1-1,0 0 1,0 0-1,0-1 1,0 0-1,0-1 1,0 0-1,1 0 1,-1-1-1,-12-5 1,20 7-49,4 2-252,0-1-1,-1 1 1,1 0-1,-1 0 1,1 0 0,-1 1-1,0-1 1,0 1-1,1-1 1,-1 1-1,0 0 1,0-1 0,0 1-1,-1 0 1,1 0-1,2 5 1,25 36 15,-25-33-94,1 0 1,-2 0-1,1 1 1,-1 0-1,-1-1 0,0 1 1,0 0-1,-1 0 1,0 0-1,-1 0 0,-1 0 1,0 0-1,0 0 1,-1 0-1,0 0 0,-1-1 1,0 1-1,-6 13 0,3-11-344,0 0-1,-1 0 1,-1-1-1,0 0 0,0 0 1,-2-1-1,1 0 0,-1 0 1,-1-1-1,0-1 0,0 1 1,-1-2-1,-18 11 0,28-17 278,0-1 0,0 0-1,0 0 1,0 0 0,-1 0 0,1 0-1,0 0 1,0 0 0,-1-1 0,1 1-1,0-1 1,0 0 0,-1 0-1,1 0 1,0 0 0,-1 0 0,1 0-1,0 0 1,-1-1 0,1 0 0,0 1-1,0-1 1,-1 0 0,1 0-1,0 0 1,0 0 0,-3-2 0,0-2-662,1-1 0,-1 1 0,1-1 0,0 0 0,1 0 0,0 0 0,-6-13 0,-6-16-2976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1.563"/>
    </inkml:context>
    <inkml:brush xml:id="br0">
      <inkml:brushProperty name="width" value="0.025" units="cm"/>
      <inkml:brushProperty name="height" value="0.025" units="cm"/>
    </inkml:brush>
  </inkml:definitions>
  <inkml:trace contextRef="#ctx0" brushRef="#br0">58 0 11211,'0'0'2962,"-7"11"-554,0-1-1950,1 0 0,0 1 1,1 0-1,0 0 0,1 0 0,0 1 0,1-1 1,0 1-1,1 0 0,0 0 0,0 16 1,1 9 452,1 0 0,2 0 0,1-1 0,2 1 0,2-1 0,1 1 0,2-2 0,21 53 0,-29-83-872,1 0-1,-1-1 1,1 1-1,0-1 1,0 0 0,1 0-1,-1 0 1,1-1-1,0 1 1,0-1-1,0 0 1,0 0-1,0 0 1,1-1-1,-1 1 1,1-1-1,0 0 1,0 0 0,-1-1-1,1 1 1,1-1-1,-1 0 1,0-1-1,0 1 1,0-1-1,0 0 1,0 0-1,0-1 1,1 1 0,-1-1-1,0 0 1,7-3-1,16-5 196,-1-2-1,-1 0 1,1-2-1,38-25 1,-37 22-186,258-142-3550,-233 127-3758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17.076"/>
    </inkml:context>
    <inkml:brush xml:id="br0">
      <inkml:brushProperty name="width" value="0.025" units="cm"/>
      <inkml:brushProperty name="height" value="0.025" units="cm"/>
    </inkml:brush>
  </inkml:definitions>
  <inkml:trace contextRef="#ctx0" brushRef="#br0">2422 466 11883,'0'0'1367,"-1"-8"-438,-3-17-349,3 15-482,0 1-1,0-1 0,-1 1 0,0 0 1,0-1-1,-1 1 0,0 0 0,-1 1 1,0-1-1,-1 1 0,0-1 0,0 1 1,0 1-1,-7-8 0,-7 0 141,-1 1-1,0 0 1,-1 2-1,0 0 1,-42-15 0,-122-32 217,124 42-516,-84-20 339,-1 6 0,-2 6-1,0 7 1,-1 7-1,-208 9 1,267 6 196,-159 28 1,211-24-387,1 1 0,0 2 0,0 2-1,1 1 1,1 1 0,-60 37 0,81-43-137,1 1-1,1 0 0,0 1 1,0 0-1,1 1 1,1 0-1,-1 0 1,2 1-1,0 1 0,1-1 1,0 2-1,1-1 1,0 1-1,2 0 1,0 0-1,0 1 0,1-1 1,1 1-1,1 0 1,-1 21-1,-13 116 120,7-80 21,0 126-1,9-188-59,1 0 0,1 0 0,0-1 0,0 1 0,1-1 0,1 1 0,0-1 0,0 0 0,1-1 0,0 1 0,0-1 0,9 12 0,-3-9-5,0 0 0,0-1 0,1 0 0,0 0 0,1-1 0,1-1 0,21 12 0,3-3 10,1-2-1,1-1 0,1-2 0,0-2 0,61 9 0,-3-7 20,0-4-1,1-5 1,-1-4-1,175-22 0,-139 0 25,-1-5-1,252-88 0,-287 77-32,155-82 0,-205 92 4,-1-3 0,-1-1 0,-2-2 0,72-71 0,-105 92 94,0 0 0,-2 0 1,1-1-1,-2-1 0,0 0 0,0 0 0,6-18 1,-13 27-73,0 1 0,0 0-1,0-1 1,-1 0 0,0 1 0,0-1 0,-1 0 0,1 1 0,-1-1 0,-1 0 0,1 0 0,-1 1 0,0-1 0,0 0 0,0 1 0,-1-1 0,0 1-1,0 0 1,0-1 0,-1 1 0,0 0 0,0 0 0,0 1 0,-7-8 0,-2 0-23,-2 1 1,1 1-1,-1 0 0,-1 1 1,0 0-1,0 1 0,0 1 1,-1 1-1,0 0 0,-1 1 0,1 0 1,-34-4-1,-4 3 3,0 2-1,-96 4 1,58 9-468,29-3-1595,1-4-4291,26-3-6061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586"/>
    </inkml:context>
    <inkml:brush xml:id="br0">
      <inkml:brushProperty name="width" value="0.025" units="cm"/>
      <inkml:brushProperty name="height" value="0.025" units="cm"/>
    </inkml:brush>
  </inkml:definitions>
  <inkml:trace contextRef="#ctx0" brushRef="#br0">73 275 15567,'0'0'2808,"-7"10"106,-1 0-2317,-29 44 2541,34-50-2906,0 1 0,1 0-1,0 0 1,0 1 0,0-1-1,0 0 1,1 1 0,0-1-1,0 1 1,0 6 0,1-11-232,1 0 1,-1-1-1,1 1 1,-1 0-1,1 0 1,0 0-1,-1-1 1,1 1-1,0-1 1,0 1-1,0 0 0,0-1 1,-1 1-1,1-1 1,0 0-1,0 1 1,0-1-1,0 0 1,0 1-1,0-1 1,0 0-1,0 0 1,0 0-1,0 0 1,0 0-1,0 0 1,0 0-1,1-1 1,33-2 209,-26-1-170,0 0-1,-1 0 1,1-1-1,-1 0 1,0-1-1,0 0 1,0 0 0,-1-1-1,0 0 1,-1 0-1,8-10 1,0-1 220,-1-1 0,0-1 1,15-35-1,-18 33-35,-1 0 0,7-33 0,-14 46-192,0 0 0,0 0 0,-1-1 0,-1 1 0,1 0-1,-1-1 1,-1 1 0,0 0 0,-2-12 0,2 20-40,1-1 0,-1 0 0,0 1 0,0-1 0,0 1 0,0-1 1,1 1-1,-2 0 0,1-1 0,0 1 0,0 0 0,0 0 0,-1 0 0,1 0 0,0 0 1,-1 0-1,1 0 0,-1 0 0,1 0 0,-1 1 0,0-1 0,1 1 0,-1-1 1,0 1-1,1 0 0,-1 0 0,0-1 0,1 1 0,-1 0 0,0 0 0,0 1 1,1-1-1,-1 0 0,0 1 0,1-1 0,-1 1 0,1-1 0,-1 1 0,-2 1 0,-4 1-9,1 0 0,-1 0-1,1 1 1,-1 1 0,1-1-1,-10 10 1,0 1 24,1 1 0,0 1-1,-18 26 1,31-38-14,-1 0 0,0 1 1,1-1-1,0 1 0,1-1 0,-1 1 0,1 0 0,0 0 0,0 0 0,1 0 0,0 0 1,0 1-1,1-1 0,-1 0 0,1 0 0,0 1 0,2 8 0,0-11-30,-1-1-1,1 0 1,0 1-1,0-1 1,0 0-1,0 0 1,0-1-1,1 1 1,-1 0-1,1-1 1,0 1-1,0-1 1,5 3-1,51 27-733,-21-12 28,-34-17 750,0 1 1,0 0-1,0 0 1,-1 0-1,1 0 1,-1 0-1,0 1 1,-1-1-1,1 1 1,-1 0-1,0-1 1,0 1-1,2 7 1,-4-10-78,1 0 0,-1 0 0,1 0 0,-1 1 0,0-1 0,0 0 0,0 0 0,0 0 0,0 1 0,0-1 0,-1 0 0,1 0 0,-1 0 0,1 0 0,-1 1 0,0-1 0,0 0 0,-1 2 0,1-3-186,-1 1 0,1-1 1,0 0-1,-1 0 1,1 0-1,-1 0 1,1 0-1,-1 0 1,1 0-1,-1-1 0,1 1 1,-1 0-1,0-1 1,0 1-1,1-1 1,-3 1-1,-15-1-5751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8.927"/>
    </inkml:context>
    <inkml:brush xml:id="br0">
      <inkml:brushProperty name="width" value="0.025" units="cm"/>
      <inkml:brushProperty name="height" value="0.025" units="cm"/>
    </inkml:brush>
  </inkml:definitions>
  <inkml:trace contextRef="#ctx0" brushRef="#br0">4 0 15054,'0'0'16176,"-3"62"-15952,3-22-128,0 2-96,2-1-320,5-1-481,-2-4-609,-3-5-191,-2-5-961,0-10-1314,-1-6-3363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9.426"/>
    </inkml:context>
    <inkml:brush xml:id="br0">
      <inkml:brushProperty name="width" value="0.025" units="cm"/>
      <inkml:brushProperty name="height" value="0.025" units="cm"/>
    </inkml:brush>
  </inkml:definitions>
  <inkml:trace contextRef="#ctx0" brushRef="#br0">0 156 18578,'0'0'2194,"2"-10"-86,-1 6-1934,0 1 0,0-1 0,1 0 0,0 0 0,-1 1-1,1-1 1,0 1 0,1-1 0,-1 1 0,0 0 0,1 0-1,0 0 1,0 0 0,6-4 0,1 0 165,1 1 0,-1 0 0,1 1 0,22-7 0,9-1 117,2 1 0,-1 2 0,1 2 0,0 2 0,1 2 0,63 3 0,-102 1-450,1 0-1,-1 1 0,0 0 1,0 0-1,0 1 0,0 0 1,0 0-1,0 0 0,0 0 1,-1 1-1,1 0 0,5 4 1,-9-5 17,0 0-1,-1-1 1,1 1 0,0 1 0,-1-1 0,1 0 0,-1 0 0,0 0-1,1 1 1,-1-1 0,0 1 0,-1-1 0,1 1 0,0-1 0,-1 1-1,1-1 1,-1 1 0,0 0 0,0-1 0,0 1 0,0 0 0,0-1-1,-1 1 1,1-1 0,-1 1 0,0 0 0,1-1 0,-1 0 0,0 1-1,-1-1 1,-1 4 0,-3 4 90,-1 0 0,0 0-1,0-1 1,-1 0 0,0 0-1,0-1 1,-18 13 0,-73 47 567,90-62-671,-40 24-9,49-30 0,1 0 0,-1 1 0,0-1 0,0 0 0,0 1 0,1-1 0,-1 0 0,0 1 0,1-1 0,-1 0 0,0 0 0,0 1 0,1-1 0,-1 0 0,0 0 0,1 1 0,-1-1 0,1 0 0,-1 0 0,0 0 0,1 0 0,-1 0 0,1 0 0,-1 0 0,0 0 0,1 0 0,-1 0 0,0 0 0,1 0 0,-1 0 0,1 0 0,-1 0 0,0 0 0,1 0 0,-1 0 0,1-1 0,22 2 0,10-1 0,-11-1 0,1 1 0,-1 1 0,1 0 0,31 8 0,-49-8 0,-1 0 0,1 0 0,-1 1 0,0 0 0,1-1 0,-1 1 0,0 1 0,0-1 0,0 1 0,-1-1 0,1 1 0,-1 0 0,1 0 0,-1 1 0,0-1 0,0 1 0,0 0 0,-1-1 0,1 1 0,-1 0 0,0 1 0,0-1 0,-1 0 0,1 0 0,-1 1 0,0-1 0,1 9 0,-2-7 0,0 0 0,-1 0 0,1 0 0,-1 1 0,-1-1 0,1 0 0,-1 0 0,0-1 0,-1 1 0,1 0 0,-1-1 0,0 1 0,-1-1 0,1 0 0,-1 0 0,0-1 0,0 1 0,-1-1 0,1 1 0,-1-1 0,0-1 0,-7 5 0,-10 7 0,0-1 0,-2-2 0,-45 19 0,48-23 0,-1 0 0,0-2 0,0 0 0,0-2 0,-1-1 0,-45 2 0,61-5 0,-1-1 0,1 0 0,-1 0 0,1 0 0,0-1 0,-1 0 0,1-1 0,0 0 0,0 0 0,-12-7 0,15 7 0,0 0 0,0-1 0,1 0 0,-1 1 0,1-1 0,-1 0 0,1-1 0,0 1 0,1-1 0,-1 1 0,1-1 0,0 0 0,0 0 0,0 0 0,1 0 0,0 0 0,-1-7 0,1 10-110,1-1-1,-1 0 1,1 1 0,0-1 0,0 0-1,0 1 1,0-1 0,0 0 0,1 1-1,-1-1 1,1 0 0,0 1-1,0-1 1,0 1 0,0-1 0,0 1-1,0-1 1,0 1 0,1 0-1,0 0 1,-1 0 0,1 0 0,0 0-1,0 0 1,0 0 0,3-2 0,3 0-1067,0 0 0,1 1 0,-1-1 0,1 2 0,-1-1 0,17-1 0,15-3-11470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142"/>
    </inkml:context>
    <inkml:brush xml:id="br0">
      <inkml:brushProperty name="width" value="0.025" units="cm"/>
      <inkml:brushProperty name="height" value="0.025" units="cm"/>
    </inkml:brush>
  </inkml:definitions>
  <inkml:trace contextRef="#ctx0" brushRef="#br0">1 1 20595,'0'0'9738,"12"69"-9546,-8-38-128,0-1 0,-2-5-224,3-4-513,-1-6-736,-1-4-1250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502"/>
    </inkml:context>
    <inkml:brush xml:id="br0">
      <inkml:brushProperty name="width" value="0.025" units="cm"/>
      <inkml:brushProperty name="height" value="0.025" units="cm"/>
    </inkml:brush>
  </inkml:definitions>
  <inkml:trace contextRef="#ctx0" brushRef="#br0">3 73 19378,'0'0'8841,"-3"-56"-6919,3 46-865,0 6-641,0 2-384,3 2-2370,-1 6-1698,1 3-3011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845"/>
    </inkml:context>
    <inkml:brush xml:id="br0">
      <inkml:brushProperty name="width" value="0.025" units="cm"/>
      <inkml:brushProperty name="height" value="0.025" units="cm"/>
    </inkml:brush>
  </inkml:definitions>
  <inkml:trace contextRef="#ctx0" brushRef="#br0">14 1 20147,'0'0'9033,"-1"10"-8718,-12 466 2151,13-469-2509,1-1 0,-1 1 0,1-1 0,1 0 0,-1 0 0,4 10 0,-5-15-114,1 0-1,-1 0 0,0 0 0,1 0 0,0 0 0,-1 0 0,1 0 0,-1 0 1,1 0-1,0 0 0,0 0 0,-1 0 0,1 0 0,0 0 0,0-1 0,0 1 0,0 0 1,0-1-1,0 1 0,0-1 0,0 1 0,0-1 0,1 1 0,-1-1 0,0 0 1,0 0-1,0 1 0,0-1 0,1 0 0,-1 0 0,0 0 0,0 0 0,0-1 0,0 1 1,1 0-1,-1 0 0,0-1 0,0 1 0,0-1 0,0 1 0,0-1 0,2 0 1,12-16-4781,-2-11-1960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177"/>
    </inkml:context>
    <inkml:brush xml:id="br0">
      <inkml:brushProperty name="width" value="0.025" units="cm"/>
      <inkml:brushProperty name="height" value="0.025" units="cm"/>
    </inkml:brush>
  </inkml:definitions>
  <inkml:trace contextRef="#ctx0" brushRef="#br0">119 23 20948,'0'0'7778,"-9"-3"-7623,-28-6-102,35 9-50,0 0 0,0 0-1,0 0 1,0 1 0,0-1 0,0 1-1,0-1 1,0 1 0,0 0 0,0 0-1,0 0 1,1 0 0,-1 0 0,0 0 0,0 0-1,1 1 1,-1-1 0,1 0 0,-1 1-1,1 0 1,0-1 0,0 1 0,0 0-1,-1 0 1,2-1 0,-3 5 0,-17 48 168,19-50-149,-1 0 0,1 1 0,0-1 0,0 0 0,1 1 0,-1-1 0,1 1 0,0-1 0,1 1 0,-1 0 0,1-1 0,-1 0 0,1 1 0,3 6 0,-2-8-17,0-1 0,0 0-1,0 0 1,0 0 0,0 0-1,0 0 1,0-1 0,1 1-1,-1-1 1,1 0 0,-1 1-1,1-1 1,0 0 0,-1 0 0,1-1-1,0 1 1,0-1 0,0 1-1,-1-1 1,1 0 0,0 0-1,0 0 1,5-1 0,1 0 16,0 0 1,0-1-1,0 0 0,0 0 1,0-1-1,0 0 1,-1-1-1,0 0 1,0 0-1,0-1 0,0 0 1,0 0-1,-1-1 1,11-10-1,-9 7 81,0 0 0,-1-1 0,0 0-1,-1 0 1,0 0 0,-1-1 0,0 0 0,0-1-1,-1 1 1,4-16 0,-8 25 197,-10 24-416,4-8 110,0 0 1,1 0 0,0 1 0,2-1 0,-1 1 0,1 24 0,2-38 17,0 1 1,0-1 0,0 1-1,0-1 1,1 1 0,-1-1-1,1 0 1,-1 1-1,1-1 1,-1 0 0,1 1-1,0-1 1,0 0-1,0 0 1,-1 0 0,1 0-1,0 1 1,0-1 0,0-1-1,1 1 1,-1 0-1,0 0 1,0 0 0,0 0-1,1-1 1,-1 1 0,0-1-1,1 1 1,-1-1-1,1 1 1,-1-1 0,0 0-1,1 0 1,-1 0-1,1 0 1,-1 0 0,1 0-1,-1 0 1,1 0 0,-1 0-1,0-1 1,3 0-1,4 0 114,0-1 0,-1 0-1,1 0 1,0-1 0,-1 0-1,12-6 1,65-52 58,-21 13-174,-63 47-9,0 1 0,1 0 0,-1-1 0,0 1 0,1 0 0,-1-1 0,0 1 0,1 0 0,-1 0 1,1-1-1,-1 1 0,0 0 0,1 0 0,-1 0 0,1 0 0,-1-1 0,0 1 0,1 0 0,-1 0 0,1 0 0,-1 0 0,1 0 0,-1 0 0,1 0 0,-1 0 0,0 0 0,1 0 1,-1 1-1,1-1 0,-1 0 0,1 0 0,-1 0 0,0 0 0,1 1 0,-1-1 0,0 0 0,1 0 0,-1 1 0,0-1 0,1 0 0,-1 1 0,0-1 0,1 0 0,-1 1 0,0-1 1,0 0-1,1 1 0,0 30-10,-16 33-148,12-36-768,3-28 836,0 1 0,1-1 0,-1 1 0,0-1 0,0 1 0,0-1 0,1 0-1,-1 1 1,0-1 0,0 1 0,1-1 0,-1 0 0,0 1 0,1-1-1,-1 0 1,0 1 0,1-1 0,-1 0 0,1 0 0,-1 1 0,1-1 0,-1 0-1,0 0 1,1 0 0,-1 0 0,1 1 0,-1-1 0,1 0 0,0 0-1,2-1-602,0 1-1,0-1 0,0 0 1,-1 0-1,1 0 0,0 0 1,0-1-1,-1 1 0,1-1 0,-1 0 1,0 1-1,1-1 0,-1 0 1,2-3-1,16-15-7976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534"/>
    </inkml:context>
    <inkml:brush xml:id="br0">
      <inkml:brushProperty name="width" value="0.025" units="cm"/>
      <inkml:brushProperty name="height" value="0.025" units="cm"/>
    </inkml:brush>
  </inkml:definitions>
  <inkml:trace contextRef="#ctx0" brushRef="#br0">30 31 13229,'0'0'10457,"9"-5"-7942,-7 3-2395,43-19 2623,-44 21-2681,0-1 0,0 1 0,0-1-1,0 1 1,0 0 0,0 0 0,1 0-1,-1-1 1,0 1 0,0 0-1,0 1 1,0-1 0,0 0 0,0 0-1,1 0 1,-1 1 0,0-1 0,0 0-1,0 1 1,0-1 0,0 1 0,0-1-1,0 1 1,0 0 0,-1-1 0,1 1-1,0 0 1,0 0 0,0-1 0,-1 1-1,1 0 1,0 0 0,-1 0 0,1 0-1,-1 0 1,1 0 0,-1 0 0,1 0-1,-1 0 1,0 0 0,0 0 0,1 1-1,-1-1 1,0 0 0,0 0 0,0 2-1,0 5-33,0 0-1,-1 0 0,1-1 1,-2 1-1,1 0 1,-1 0-1,0-1 0,0 1 1,-6 10-1,-38 59 281,36-64-272,0 1 1,2 0-1,0 1 1,0 0-1,-6 20 1,14-34-37,0-1 0,0 0 0,0 1 0,0-1 0,0 0 0,0 1 0,0-1 0,0 0 0,0 1 0,0-1 0,0 0 0,0 1 0,0-1 0,0 0 0,1 1 0,-1-1 0,0 0 0,0 1 0,0-1 0,1 0 0,-1 1 0,0-1 0,0 0 0,1 0 0,-1 1 0,0-1 0,0 0 0,1 0 0,-1 0 0,0 1 0,1-1 0,-1 0 0,0 0 0,1 0 0,-1 0 0,0 0 0,1 0 0,-1 0 0,1 0 0,-1 1 0,0-1 0,1-1 0,-1 1 0,0 0 0,1 0 0,-1 0 0,0 0 0,1 0 0,-1 0 0,1 0 0,22-5 0,-22 5 0,35-13 0,-1-1 0,36-19 0,-4 2 0,-48 23 12,-12 6-54,-1 0 1,0-1 0,1 0 0,-1 0 0,0 0-1,0-1 1,-1 1 0,1-2 0,6-5 0,-13 9-472,-1 0 0,0 1 0,1-1 1,-1 0-1,0 1 0,1-1 0,-1 1 0,0 0 1,0 0-1,0 0 0,1 0 0,-1 0 1,0 0-1,-3 0 0,3 0-203,-63 4-10954,26 1 3865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865"/>
    </inkml:context>
    <inkml:brush xml:id="br0">
      <inkml:brushProperty name="width" value="0.025" units="cm"/>
      <inkml:brushProperty name="height" value="0.025" units="cm"/>
    </inkml:brush>
  </inkml:definitions>
  <inkml:trace contextRef="#ctx0" brushRef="#br0">137 86 6694,'-39'0'5766,"2"0"-2435,7-8-673,10-1 33,9-2-289,11-1 33,11 0-546,18 1-319,11 2-33,7 1-448,1 5-576,3 0-321,-7 3-192,-4 0-128,-9 0-1217,-7 0-1762,-6 0-2435,-6 0-1793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4.349"/>
    </inkml:context>
    <inkml:brush xml:id="br0">
      <inkml:brushProperty name="width" value="0.025" units="cm"/>
      <inkml:brushProperty name="height" value="0.025" units="cm"/>
    </inkml:brush>
  </inkml:definitions>
  <inkml:trace contextRef="#ctx0" brushRef="#br0">253 115 20083,'0'0'3796,"2"-11"-161,5-32-1051,-6 41-2532,-1-1 1,0 1-1,0 0 1,0 0 0,-1 0-1,1-1 1,0 1-1,-1 0 1,0 0-1,1 0 1,-1 0-1,0 0 1,0 0-1,0 0 1,0 0 0,0 0-1,-1 0 1,1 1-1,-1-1 1,1 1-1,-1-1 1,1 1-1,-1-1 1,0 1-1,0 0 1,0 0 0,0-1-1,0 2 1,0-1-1,0 0 1,0 0-1,0 1 1,0-1-1,-3 0 1,-1 0 22,0 0 1,0 0-1,0 0 1,0 1-1,0 0 1,0 0-1,0 1 1,0-1-1,0 1 1,-11 4-1,9-1-75,1 0 0,0 0 0,0 1 0,1 0 0,0 0 0,-1 1 0,2 0 0,-1 0 0,-6 8 0,9-10 0,0 1 0,0-1 0,0 0 0,0 1 0,1 0 0,0-1 0,0 1 0,0 0 0,0 0 0,1 0 0,0 0 0,0 0 0,0 1 0,1-1 0,0 8 0,0-11 0,1-1 0,0 1 0,0-1 0,0 0 0,0 1 0,1-1 0,-1 0 0,0 0 0,0 0 0,1 0 0,-1 0 0,1 0 0,-1 0 0,1-1 0,-1 1 0,1-1 0,-1 1 0,1-1 0,0 1 0,-1-1 0,1 0 0,0 1 0,-1-1 0,1 0 0,0 0 0,-1-1 0,1 1 0,0 0 0,2-1 0,52-9 0,-43 6-47,0-2 0,-1 0 0,15-9 0,-17 9 3,0 0 0,1 1-1,-1 0 1,1 0 0,15-3-1,-25 8 39,0 1-1,0-1 1,-1 1-1,1-1 1,0 1-1,-1 0 1,1-1 0,0 1-1,-1 0 1,1-1-1,-1 1 1,1 0-1,-1 0 1,1-1-1,-1 1 1,1 0-1,-1 0 1,0 0-1,0 0 1,1 0 0,-1 0-1,0 0 1,0-1-1,0 1 1,0 0-1,0 0 1,0 0-1,0 0 1,0 0-1,-1 0 1,1 1-1,-2 35 38,-33 126 156,23-115-166,10-37 3,-1-1 0,0 0 0,-1 0 0,0 0 0,0-1 0,-1 1-1,0-1 1,-7 9 0,10-16-17,0 1-1,0-1 1,-1 0 0,1 0 0,-1 0-1,1 0 1,-1 0 0,0-1-1,1 1 1,-1-1 0,0 0-1,0 1 1,0-1 0,0-1-1,0 1 1,0 0 0,-1-1-1,1 0 1,0 1 0,0-1-1,0 0 1,0-1 0,-1 1-1,1-1 1,0 1 0,0-1-1,0 0 1,0 0 0,0 0-1,-5-3 1,0-1-7,0 1 0,0-1 0,0-1 0,0 1 0,1-1 0,0-1 0,0 1 0,1-1 0,0-1 0,0 1 0,-7-14 0,10 17 0,1 0 0,0 0 0,0 0 0,0 0 0,0 0 0,1 0 0,-1-1 0,1 1 0,1 0 0,-1-1 0,0 1 0,1-1 0,0 0 0,0 1 0,0-1 0,1 1 0,0-1 0,0 1 0,0 0 0,0-1 0,0 1 0,1 0 0,0 0 0,0 0 0,5-8 0,2 2-98,0 0 1,0 1-1,1 0 1,0 0-1,1 1 1,0 0-1,0 1 1,1 0-1,18-7 1,13-3-1312,66-16 1,16-7-2327,-94 25-4497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4.694"/>
    </inkml:context>
    <inkml:brush xml:id="br0">
      <inkml:brushProperty name="width" value="0.025" units="cm"/>
      <inkml:brushProperty name="height" value="0.025" units="cm"/>
    </inkml:brush>
  </inkml:definitions>
  <inkml:trace contextRef="#ctx0" brushRef="#br0">112 0 17585,'0'0'12337,"-7"14"-11126,-16 36-638,-30 91 0,45-117-504,2 0 1,1 0 0,1 1 0,0 0-1,2 0 1,3 49 0,-1-72-235,0-1-1,0 1 1,0 0 0,1 0 0,-1-1-1,0 1 1,1 0 0,0-1-1,-1 1 1,1-1 0,0 1 0,0-1-1,0 1 1,0-1 0,0 1-1,0-1 1,0 0 0,0 0 0,0 0-1,1 1 1,-1-1 0,1 0-1,-1 0 1,1-1 0,-1 1 0,1 0-1,-1 0 1,1-1 0,-1 1-1,1-1 1,0 0 0,3 1 0,-2-1-347,-1 0 0,1 0 0,0-1 0,-1 1 1,1-1-1,0 0 0,-1 0 0,1 0 0,-1 0 1,0 0-1,1 0 0,-1 0 0,0-1 0,1 0 1,-1 1-1,0-1 0,0 0 0,0 0 1,-1 0-1,3-3 0,10-17-12434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931"/>
    </inkml:context>
    <inkml:brush xml:id="br0">
      <inkml:brushProperty name="width" value="0.025" units="cm"/>
      <inkml:brushProperty name="height" value="0.025" units="cm"/>
    </inkml:brush>
  </inkml:definitions>
  <inkml:trace contextRef="#ctx0" brushRef="#br0">58 0 17649,'0'0'9385,"3"66"-7880,-10-30-352,-3 2-480,-2 2-289,1-5-192,-1-2-128,6-4-128,3-4-1121,3-9-2402,0-6-3524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115"/>
    </inkml:context>
    <inkml:brush xml:id="br0">
      <inkml:brushProperty name="width" value="0.025" units="cm"/>
      <inkml:brushProperty name="height" value="0.025" units="cm"/>
    </inkml:brush>
  </inkml:definitions>
  <inkml:trace contextRef="#ctx0" brushRef="#br0">0 92 19506,'0'0'11980,"8"10"-10891,-7-9-1055,2 4-25,1-1-1,-1 1 1,1-1 0,0 0 0,1 0 0,-1-1-1,0 1 1,1-1 0,0 0 0,0 0-1,0-1 1,0 1 0,0-1 0,1 0 0,-1-1-1,1 1 1,6 0 0,3-1-9,0 0 0,-1-2 0,1 0 0,-1 0 0,1-2 0,-1 1 0,21-8 0,-32 9 0,1 0 0,-1 0 0,1-1 0,-1 1 0,0-1 0,0 0 0,0 0 0,0 0 0,0 0 0,0 0 0,-1-1 0,1 1 0,-1-1 0,1 0 0,-1 0 0,0 0 0,0 0 0,0 0 0,-1 0 0,1 0 0,-1-1 0,1 1 0,-1 0 0,0-1 0,-1 1 0,1-1 0,-1 0 0,1 1 0,-1-1 0,0 1 0,0-1 0,-1 0 0,1 1 0,-1-1 0,-1-6 0,1 9 0,0 0 0,0-1 0,0 1 0,1 0 0,-1-1 0,0 1 0,-1 0 0,1 0 0,0 0 0,0 0 0,0 0 0,-1 0 0,1 0 0,0 1 0,-1-1 0,1 0 0,-1 1 0,1-1 0,-1 1 0,1-1 0,-1 1 0,1 0 0,-1-1 0,1 1 0,-1 0 0,0 0 0,-2 1 0,-2-1 0,-1 0 0,1 1 0,0 0 0,-1 0 0,-10 4 0,8-1 0,-1 0 0,1 2 0,0-1 0,1 1 0,-1 0 0,1 0 0,1 1 0,-1 1 0,1-1 0,-9 13 0,12-15 0,0 0 0,0 0 0,1 1 0,0-1 0,0 1 0,0 0 0,1 0 0,0 0 0,0 0 0,0 0 0,1 0 0,0 0 0,0 1 0,1-1 0,0 1 0,0-1 0,0 0 0,2 8 0,-2-12 0,1 0 0,-1-1 0,1 1 0,0-1 0,0 1 0,0-1 0,0 1 0,0-1 0,0 1 0,0-1 0,0 0 0,1 1 0,-1-1 0,0 0 0,1 0 0,-1 0 0,1 0 0,-1 0 0,1-1 0,-1 1 0,3 0 0,1 1 0,0-1 0,0 0 0,0 0 0,0 0 0,0-1 0,0 0 0,8 0 0,-2-1 0,0-1 0,0 0 0,-1 0 0,1-1 0,0 0 0,13-7 0,-10 2 0,1-1 0,-1-1 0,-1 0 0,0-1 0,-1 0 0,23-26 0,-16 13 0,-2-2 0,0 0 0,17-35 0,-57 101 0,17-33 0,1 1 0,1-1 0,0 0 0,0 1 0,0 0 0,1 0 0,0 0 0,0 1 0,1-1 0,0 1 0,1-1 0,0 1 0,0-1 0,1 1 0,1 16 0,0-22 5,0 0 0,0 0-1,0 0 1,0-1 0,1 1 0,-1 0-1,1-1 1,0 1 0,0-1 0,0 1-1,0-1 1,0 0 0,0 0 0,1 0-1,-1 0 1,1 0 0,-1-1 0,1 1-1,0-1 1,0 0 0,0 1 0,4 0-1,-1 0-53,0-1-1,1 1 0,-1-1 0,0 0 1,1-1-1,-1 1 0,1-1 0,-1-1 1,0 1-1,7-2 0,-10 0-432,-1 1-1,1 0 0,-1 0 0,0-1 1,0 1-1,0-1 0,0 0 1,0 0-1,0 1 0,-1-1 0,1 0 1,0-1-1,-1 1 0,0 0 1,1 0-1,-1-1 0,0 1 0,0-1 1,0 1-1,-1-1 0,1 1 1,0-1-1,-1 1 0,0-1 0,0-4 1,4-29-7670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443"/>
    </inkml:context>
    <inkml:brush xml:id="br0">
      <inkml:brushProperty name="width" value="0.025" units="cm"/>
      <inkml:brushProperty name="height" value="0.025" units="cm"/>
    </inkml:brush>
  </inkml:definitions>
  <inkml:trace contextRef="#ctx0" brushRef="#br0">7 0 15503,'0'0'17264,"-6"58"-17264,30-32-1249,5 3-1922,1-2-2563,0 2-3394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775"/>
    </inkml:context>
    <inkml:brush xml:id="br0">
      <inkml:brushProperty name="width" value="0.025" units="cm"/>
      <inkml:brushProperty name="height" value="0.025" units="cm"/>
    </inkml:brush>
  </inkml:definitions>
  <inkml:trace contextRef="#ctx0" brushRef="#br0">167 509 16944,'0'0'8050,"-10"-4"-5247,6 2-2650,0 0 1,0 0-1,0 0 1,0 1-1,-1 0 1,1 0-1,0 0 1,-1 0-1,1 1 1,-1 0-1,1 0 1,-1 0-1,1 0 1,0 1-1,-1 0 1,1 0-1,-1 0 1,1 0-1,0 0 1,0 1-1,0 0 0,0 0 1,0 0-1,0 1 1,0-1-1,1 1 1,-1 0-1,1 0 1,0 0-1,0 0 1,-4 6-1,4-6-149,1 0 0,-1 1-1,1 0 1,0-1 0,0 1-1,0 0 1,1 0 0,-1 0-1,1 0 1,0 0 0,0 0-1,0 1 1,1-1 0,-1 0-1,1 0 1,0 1 0,0-1-1,1 0 1,1 7 0,-1-7-5,0-1 1,1 0-1,-1 0 0,1 0 1,0-1-1,0 1 1,0 0-1,0-1 1,0 1-1,1-1 0,-1 0 1,1 0-1,0 1 1,0-2-1,-1 1 1,1 0-1,0-1 1,0 1-1,1-1 0,-1 0 1,0 0-1,0 0 1,1 0-1,-1-1 1,5 1-1,1-1 1,1 1 0,-1-2 0,1 1 0,-1-1 0,1-1 0,-1 0 0,1 0 0,-1-1 0,0 0 0,0-1 0,-1 1 0,1-2 0,-1 1 0,0-1 0,0-1 0,0 1 0,-1-1 0,1-1 0,9-11 0,3-4 0,-1-2 0,-1 0 0,-1-1 0,-1 0 0,13-30 0,-7 10 0,30-92 0,-46 115 0,0 1 0,-2-1 0,0 0 0,-2-1 0,0 1 0,-2-39 0,0 59 0,0 0 0,0 0 0,-1 0 0,1 0 0,-1 0 0,1 0 0,-1 0 0,1 0 0,-1 0 0,0 0 0,0 0 0,0 0 0,0 1 0,0-1 0,0 0 0,-1 1 0,1-1 0,-1 1 0,1-1 0,-1 1 0,1 0 0,-1-1 0,-3 0 0,2 1 0,0 0 0,0 0 0,0 1 0,-1-1 0,1 1 0,0 0 0,0 0 0,0 0 0,0 1 0,-1-1 0,1 1 0,0-1 0,-5 3 0,-5 2 0,0 1 0,0 0 0,1 1 0,0 0 0,-19 16 0,19-13 0,1 0 0,0 1 0,1 0 0,0 1 0,0 0 0,2 0 0,-1 1 0,-7 18 0,13-26 0,1 1 0,0-1 0,0 1 0,0 0 0,1-1 0,0 1 0,0 0 0,0 0 0,1 0 0,0 0 0,0 0 0,0 0 0,1-1 0,0 1 0,0 0 0,1 0 0,-1 0 0,1-1 0,0 1 0,1-1 0,-1 0 0,1 1 0,0-1 0,5 5 0,6 6 0,1-1 0,1-1 0,19 14 0,-19-16 0,-1 1 0,0 0 0,-1 1 0,19 24 0,-30-34 0,0 1 0,0-1 0,-1 1 0,1 0 0,-1 0 0,0 1 0,0-1 0,-1 0 0,0 1 0,0-1 0,0 1 0,0-1 0,-1 1 0,0-1 0,0 1 0,-1-1 0,1 1 0,-1-1 0,-1 1 0,-2 7 0,4-12 1,-9 25-1549,0-11-4619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6.746"/>
    </inkml:context>
    <inkml:brush xml:id="br0">
      <inkml:brushProperty name="width" value="0.025" units="cm"/>
      <inkml:brushProperty name="height" value="0.025" units="cm"/>
    </inkml:brush>
  </inkml:definitions>
  <inkml:trace contextRef="#ctx0" brushRef="#br0">13 0 12556,'0'0'17638,"-1"9"-16779,-2 11-544,0-2-193,0-1 0,1 27-1,2-41-116,-1 0-1,1 0 1,1-1 0,-1 1-1,0 0 1,1 0-1,-1 0 1,1-1 0,0 1-1,0 0 1,0-1-1,0 1 1,0 0-1,1-1 1,-1 0 0,1 1-1,0-1 1,-1 0-1,1 0 1,0 0 0,0 0-1,1 0 1,2 2-1,1-1 16,1-1 0,0 0 0,0 0-1,-1-1 1,1 0 0,0 0 0,0 0-1,0-1 1,0 0 0,0-1 0,0 1-1,0-1 1,0-1 0,0 1 0,0-1-1,-1 0 1,1-1 0,-1 0 0,1 0-1,-1 0 1,0 0 0,0-1 0,7-6-1,8-8 71,0 0 0,-2-1 0,0-1 0,25-34 0,-44 53-90,0 1 0,0 0 0,0 0 0,0 0 0,0 0 0,0-1 0,0 1 0,0 0 0,0 0 0,0 0 0,0-1 0,0 1 0,0 0 0,0 0 0,0 0 0,0 0 0,1-1 0,-1 1 0,0 0 0,0 0 0,0 0 0,0 0 0,0 0 0,0-1 0,0 1 0,1 0 0,-1 0 0,0 0 0,0 0 0,0 0 0,0 0 0,0 0 0,1 0 0,-1-1 0,0 1 0,0 0 0,0 0 0,0 0 0,1 0 0,-1 0 0,0 0 0,0 0 0,0 0 0,1 0 0,-1 0 0,0 0 0,0 0 0,0 0 0,0 0 0,1 0 0,-1 1 0,0-1 0,0 0 0,0 0 0,0 0 0,1 0 0,-1 0 0,0 0 0,0 0 0,0 0 0,0 1 0,0-1 0,0 0 0,1 0 0,-1 0 0,0 0 0,0 1 0,-2 18 0,-13 33 0,14-47 0,-3 5 0,2 1 0,-1-1 0,1 1 0,1 0 0,-1 11 0,2-21 0,0-1 0,0 1 0,1 0 0,-1-1 0,0 1 0,0-1 0,0 1 0,1 0 0,-1-1 0,0 1 0,0-1 0,1 1 0,-1-1 0,0 1 0,1-1 0,-1 1 0,1-1 0,-1 1 0,1-1 0,-1 0 0,1 1 0,-1-1 0,1 1 0,-1-1 0,1 0 0,-1 0 0,1 1 0,0-1 0,-1 0 0,1 0 0,0 0 0,28-1 0,25-15 0,-10-8 0,62-43 0,-18 10 0,-88 58 0,0-1 0,0 0 0,0 0 0,0 1 0,0-1 0,0 0 0,0 1 0,0-1 0,0 0 0,0 1 0,0-1 0,0 0 0,0 0 0,0 1 0,0-1 0,0 0 0,0 1 0,0-1 0,1 0 0,-1 0 0,0 1 0,0-1 0,0 0 0,0 0 0,1 1 0,-1-1 0,0 0 0,0 0 0,1 0 0,-1 1 0,0-1 0,0 0 0,1 0 0,-1 0 0,0 0 0,1 0 0,-1 0 0,0 0 0,0 0 0,1 1 0,-1-1 0,0 0 0,1 0 0,-1 0 0,0 0 0,1-1 0,-1 1 0,0 0 0,0 0 0,1 0 0,-1 0 0,0 0 0,1 0 0,-1-1 0,-35 61 0,28-51 0,1 0 0,0 0 0,1 1 0,0 0 0,0-1 0,-5 17 0,10-25 0,0-1 0,0 1 0,0-1 0,0 1 0,0-1 0,0 1 0,-1 0 0,1-1 0,0 1 0,0-1 0,1 1 0,-1-1 0,0 1 0,0-1 0,0 1 0,0-1 0,0 1 0,1-1 0,-1 1 0,0-1 0,0 1 0,1-1 0,-1 1 0,0-1 0,1 0 0,-1 1 0,0-1 0,1 0 0,-1 1 0,1-1 0,-1 0 0,1 1 0,-1-1 0,1 1 0,23-1 0,25-15 0,2-10 0,60-39 0,-15 8 0,-95 56-3,-1-1 0,1 1 0,0-1 0,0 1 0,-1-1 0,1 1 0,0 0 1,0-1-1,0 1 0,0 0 0,-1 0 0,1 0 0,0-1 0,0 1 0,0 0 0,0 0 0,0 0 0,0 1 0,-1-1 0,1 0 0,1 0 0,1 15-147,-18 31-150,11-35 270,-6 16 85,0-1-1,2 2 1,2-1-1,0 1 1,2 0-1,0 0 1,3 0-1,0 1 1,3 29-1,0-50-54,1-1 0,0 0 0,0 0 0,0 0 0,1 0 0,0 0 0,1-1 0,-1 1 0,1-1 0,0-1 0,1 1 0,8 7 0,-9-9 0,0 1 0,0-1 0,0 1 0,-1-1 0,0 1 0,0 1 0,0-1 0,-1 1 0,0-1 0,0 1 0,0 0 0,0 0 0,-1 0 0,0 0 0,2 12 0,-4-17 0,-1 1 0,1-1 0,0 1 0,0-1 0,0 1 0,-1-1 0,1 0 0,-1 1 0,1-1 0,-1 0 0,1 1 0,-1-1 0,0 0 0,0 0 0,1 1 0,-1-1 0,0 0 0,0 0 0,0 0 0,-1 0 0,1 0 0,-2 1 0,-1 0 0,0 0 0,0 0 0,0-1 0,0 1 0,0-1 0,-1 0 0,-6 1 0,-7-1 0,-1 0 0,-29-3 0,47 2 0,-11-1 0,0-1 0,0-1 0,0 0 0,0 0 0,0-1 0,1-1 0,0 0 0,-1-1 0,2 0 0,-1 0 0,1-1 0,0 0 0,0-1 0,-9-10 0,13 12 0,1 0 0,0 0 0,0 0 0,0-1 0,1 1 0,0-1 0,0 0 0,1-1 0,-1 1 0,2-1 0,-1 1 0,1-1 0,0 0 0,1 0 0,0 0 0,0 0 0,0 0 0,1 0 0,1 0 0,-1 0 0,1 1 0,4-16 0,-1 14 0,0 0 0,0 1 0,1-1 0,1 1 0,-1 1 0,1-1 0,0 1 0,1 0 0,-1 0 0,2 1 0,-1-1 0,1 2 0,0-1 0,0 1 0,0 0 0,0 1 0,1 0 0,15-5 0,9-2 0,-1 1 0,1 2 0,67-8 0,59 4-3142,-134 10 1341,60-3-8054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7.417"/>
    </inkml:context>
    <inkml:brush xml:id="br0">
      <inkml:brushProperty name="width" value="0.025" units="cm"/>
      <inkml:brushProperty name="height" value="0.025" units="cm"/>
    </inkml:brush>
  </inkml:definitions>
  <inkml:trace contextRef="#ctx0" brushRef="#br0">8 207 15663,'0'0'129,"0"0"1,-1 0-1,1 0 0,0 0 1,0 0-1,-1 0 1,1 0-1,0 0 0,0 0 1,-1 0-1,1 0 1,0 0-1,0 0 0,0 0 1,-1 0-1,1 0 1,0 0-1,0 0 0,-1 0 1,1-1-1,0 1 1,0 0-1,0 0 0,-1 0 1,1 0-1,0 0 1,0-1-1,0 1 0,0 0 1,-1 0-1,1 0 1,0-1-1,0 1 0,0 0 1,0 0-1,0 0 0,0-1 1,0 1-1,-1 0 1,1 0-1,0-1 0,0 1 1,0 0-1,0 0 1,0 0-1,0-1 0,0 1 1,0 0-1,0 0 1,0-1-1,1 1 0,-1 0 1,0 0-1,0-1 1,0 1-1,0 0 0,0 0 1,14-13 1894,13 2-1283,1 2 1,1 1-1,0 1 0,0 1 1,57-3-1,-51 5-486,502-32 547,7 31-715,-32 0 38,1023-23 1242,-1524 28-1794,29-3-1127,-39 3 1244,0-1 0,1 1 0,-1-1-1,0 1 1,0-1 0,1 1 0,-1-1 0,0 0-1,0 1 1,0-1 0,0 0 0,0 0-1,0 0 1,0 0 0,0 0 0,-1 0 0,1 0-1,0 0 1,0 0 0,-1 0 0,1 0-1,-1-1 1,1 1 0,-1 0 0,0 0 0,1-3-1,0-24-9629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0.581"/>
    </inkml:context>
    <inkml:brush xml:id="br0">
      <inkml:brushProperty name="width" value="0.025" units="cm"/>
      <inkml:brushProperty name="height" value="0.025" units="cm"/>
    </inkml:brush>
  </inkml:definitions>
  <inkml:trace contextRef="#ctx0" brushRef="#br0">108 110 11115,'-1'-12'3971,"1"2"-3141,0 2-387,-1-1 0,1 1 0,-1-1-1,-1 1 1,0 0 0,0-1 0,0 1 0,-6-12 0,7 20-396,1 0 0,0 0 0,0 0 1,0 0-1,-1 0 0,1 0 0,0 0 1,0 0-1,-1 0 0,1 0 0,0 0 1,0 0-1,-1 0 0,1 0 1,0 0-1,0 0 0,0 0 0,-1 0 1,1 0-1,0 0 0,0 1 0,0-1 1,-1 0-1,1 0 0,0 0 0,0 0 1,0 0-1,-1 1 0,1-1 1,0 0-1,0 0 0,0 0 0,0 0 1,0 1-1,0-1 0,-1 0 0,1 0 1,0 1-1,0-1 0,0 0 0,0 0 1,0 0-1,0 1 0,0-1 1,0 0-1,0 0 0,0 1 0,0-1 1,0 0-1,0 0 0,0 0 0,0 1 1,0-1-1,0 0 0,1 0 1,-1 1-1,0-1 0,0 0 0,-3 20-11,3 184 508,0 4-322,-2-170-687,-2 0 0,-1 0-1,-15 51 1,19-85 329,-13 27-1600,14-31 1490,-1 1 0,0 0 0,0 0 0,0-1 0,1 1 1,-1 0-1,0-1 0,0 1 0,0-1 0,0 1 0,0-1 0,0 0 0,0 1 0,0-1 0,0 0 0,0 0 0,0 0 0,-2 0 0,-10 0-4110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0.939"/>
    </inkml:context>
    <inkml:brush xml:id="br0">
      <inkml:brushProperty name="width" value="0.025" units="cm"/>
      <inkml:brushProperty name="height" value="0.025" units="cm"/>
    </inkml:brush>
  </inkml:definitions>
  <inkml:trace contextRef="#ctx0" brushRef="#br0">54 647 1281,'0'0'13250,"-9"-8"-11339,-2-1-1391,7 6-235,-1-1 1,1 0 0,0 0 0,0 0-1,1 0 1,-7-9 0,41 12 269,-22-2-514,0 1 0,1-1-1,-1 0 1,-1-1 0,1 0 0,0 0 0,-1-1-1,0 0 1,13-11 0,4-5 430,33-37 1,-28 25-197,-1-1 0,-3-1 0,0-2-1,-2-1 1,-2 0 0,-2-2 0,-1 0 0,-2-2 0,20-76 0,-32 108-286,-2 26-128,0 32 13,-3-46 146,1 37-320,11 136 306,-9-153-1906,1-1-1,1 1 1,9 22-1,3-11-9016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2.669"/>
    </inkml:context>
    <inkml:brush xml:id="br0">
      <inkml:brushProperty name="width" value="0.025" units="cm"/>
      <inkml:brushProperty name="height" value="0.025" units="cm"/>
    </inkml:brush>
  </inkml:definitions>
  <inkml:trace contextRef="#ctx0" brushRef="#br0">149 1 20852,'0'0'10762,"-3"11"-10292,-32 199-119,26-135-185,-37 143 0,24-159-166,13-39 0,2 0 0,0 0 0,-3 22 0,10-42 0,0 0 0,0 1 0,0-1 0,0 0 0,0 0 0,0 1 0,0-1 0,0 0 0,0 0 0,1 1 0,-1-1 0,0 0 0,0 0 0,0 1 0,0-1 0,1 0 0,-1 0 0,0 0 0,0 0 0,0 1 0,1-1 0,-1 0 0,0 0 0,0 0 0,1 0 0,-1 0 0,0 0 0,0 1 0,1-1 0,-1 0 0,0 0 0,1 0 0,-1 0 0,0 0 0,0 0 0,1 0 0,-1 0 0,0 0 0,0 0 0,1 0 0,-1-1 0,0 1 0,0 0 0,1 0 0,-1 0 0,0 0 0,0 0 0,1 0 0,-1-1 0,0 1 0,1 0 0,11-5 0,-12 5 0,25-15 0,-1 0 0,32-28 0,4-1 0,-59 43-68,0 0 0,0 0 0,0 1 0,0-1-1,0 0 1,0 0 0,0-1 0,0 1 0,-1 0 0,1 0 0,0 0 0,-1-1-1,1 1 1,0 0 0,-1 0 0,0-1 0,1 1 0,-1-1 0,0-1 0,-3-28-5161,0 18 1399,-2-20-11533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3.108"/>
    </inkml:context>
    <inkml:brush xml:id="br0">
      <inkml:brushProperty name="width" value="0.025" units="cm"/>
      <inkml:brushProperty name="height" value="0.025" units="cm"/>
    </inkml:brush>
  </inkml:definitions>
  <inkml:trace contextRef="#ctx0" brushRef="#br0">0 235 18706,'0'0'13559,"12"-5"-13132,2-2-418,0-1-1,0-1 0,-1 0 0,0-1 1,-1 0-1,0-1 0,-1 0 1,17-22-1,-3 3-8,-11 14 0,-1 0 0,0-1 0,14-25 0,-22 100 0,-4-35 0,9 89 0,-8-102 0,-1-1 0,2 1 0,-1-1 0,1 1 0,1-1 0,-1 0 0,2 0 0,9 16 0,-11-23-220,-1 1 0,1-1 0,-1 1 1,1-1-1,0 0 0,0 0 0,0 0 0,0-1 0,1 1 1,-1-1-1,0 0 0,1 0 0,-1 0 0,1 0 0,-1 0 0,1-1 1,-1 1-1,1-1 0,-1 0 0,1 0 0,5-1 0,20-3-7531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4.121"/>
    </inkml:context>
    <inkml:brush xml:id="br0">
      <inkml:brushProperty name="width" value="0.025" units="cm"/>
      <inkml:brushProperty name="height" value="0.025" units="cm"/>
    </inkml:brush>
  </inkml:definitions>
  <inkml:trace contextRef="#ctx0" brushRef="#br0">0 71 11883,'0'0'13362,"10"4"-11808,7 1-978,1 0 0,-1-1 1,1-1-1,0-1 0,0 0 1,0-2-1,22-1 0,140-19 636,-115 11-1098,905-49-82,-933 57-32,229-4 0,-265 5 0,-1-1 0,1 1 0,-1 0 0,1 0 0,-1 0 0,1 0 0,0 0 0,-1 0 0,1 0 0,-1 0 0,1 0 0,-1 0 0,1 0 0,0 1 0,-1-1 0,1 0 0,-1 0 0,1 0 0,-1 1 0,1-1 0,-1 0 0,1 1 0,-1-1 0,0 0 0,1 1 0,-1-1 0,1 1 0,-1 0 0,-9 10 0,-27 9 0,1-11-270,-1 0 1,0-3-1,0 0 0,0-3 1,-1-1-1,-55-4 0,27 1-831,28 0-3902,7-6-2508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8.554"/>
    </inkml:context>
    <inkml:brush xml:id="br0">
      <inkml:brushProperty name="width" value="0.025" units="cm"/>
      <inkml:brushProperty name="height" value="0.025" units="cm"/>
    </inkml:brush>
  </inkml:definitions>
  <inkml:trace contextRef="#ctx0" brushRef="#br0">13 64 21364,'0'0'3225,"-2"9"-2163,0-3-903,0 0-95,0 0 0,1-1 0,-1 1 0,1 0 0,1 0 0,-1 5 0,1-9-66,0-1 1,0 1-1,1-1 0,-1 1 1,0-1-1,1 1 0,-1-1 1,1 0-1,-1 1 0,1-1 1,-1 0-1,1 1 0,0-1 1,0 0-1,0 0 0,0 0 0,0 0 1,0 1-1,0-1 0,0-1 1,0 1-1,0 0 0,1 0 1,-1 0-1,0-1 0,1 1 1,-1-1-1,0 1 0,1-1 1,-1 1-1,1-1 0,-1 0 0,3 1 1,5-1-218,-1 0 0,1 0 1,-1-1-1,1 0 0,-1-1 0,0 0 1,1 0-1,-1-1 0,0 0 0,0 0 1,-1 0-1,1-1 0,-1-1 0,13-8 1,-8 4 77,0-1 1,-1 0 0,0 0-1,0-1 1,-1 0-1,-1-1 1,13-19 0,-16 17 1053,-11 18 517,-12 22-661,13-16-757,1 1-1,0-1 1,1 1-1,0 0 1,-1 13 0,7 6-2976,4-21-2651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1.604"/>
    </inkml:context>
    <inkml:brush xml:id="br0">
      <inkml:brushProperty name="width" value="0.025" units="cm"/>
      <inkml:brushProperty name="height" value="0.025" units="cm"/>
    </inkml:brush>
  </inkml:definitions>
  <inkml:trace contextRef="#ctx0" brushRef="#br0">3 0 11211,'0'0'19730,"12"62"-19506,-12-30-127,0 0-33,0 4-32,0-4-225,-1-4-319,-4-6-385,4-4-1377,-3-5-1409,1-6-2692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1.946"/>
    </inkml:context>
    <inkml:brush xml:id="br0">
      <inkml:brushProperty name="width" value="0.025" units="cm"/>
      <inkml:brushProperty name="height" value="0.025" units="cm"/>
    </inkml:brush>
  </inkml:definitions>
  <inkml:trace contextRef="#ctx0" brushRef="#br0">1 58 18417,'0'0'12364,"62"5"-11019,-29-14-704,0 0-641,1 0 0,-3-1 0,-4 2-128,-6 3-1410,-7 3-1024,-10 0-1666,-4-2-1217,-4-1-2339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2.276"/>
    </inkml:context>
    <inkml:brush xml:id="br0">
      <inkml:brushProperty name="width" value="0.025" units="cm"/>
      <inkml:brushProperty name="height" value="0.025" units="cm"/>
    </inkml:brush>
  </inkml:definitions>
  <inkml:trace contextRef="#ctx0" brushRef="#br0">1 117 18706,'0'0'7014,"8"-48"-3779,16 30-1057,4 0-800,9 2-1122,-1 6-256,0 3-224,0 7-1346,-6 0-1441,-3 0-3299,-10 8-4484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2.652"/>
    </inkml:context>
    <inkml:brush xml:id="br0">
      <inkml:brushProperty name="width" value="0.025" units="cm"/>
      <inkml:brushProperty name="height" value="0.025" units="cm"/>
    </inkml:brush>
  </inkml:definitions>
  <inkml:trace contextRef="#ctx0" brushRef="#br0">2 0 14510,'0'0'6352,"0"11"-2940,0-4-2552,-1 8 48,1 0 0,0 0 0,1 0 0,4 16 0,-5-28-825,0-1-1,1 0 1,0 0-1,-1 0 1,1 0-1,0 0 1,0 0-1,0 0 1,0 0 0,1 0-1,-1 0 1,1 0-1,-1-1 1,1 1-1,-1-1 1,4 3-1,-4-4-73,1 1 0,0-1 1,0 1-1,0-1 0,-1 0 0,1 0 0,0 0 0,0 0 0,0 0 0,0 0 0,0 0 0,-1-1 0,1 1 0,0-1 0,0 1 0,0-1 0,-1 0 0,1 0 0,0 0 0,-1 0 0,1 0 0,-1 0 0,3-2 0,3-3 127,-1 1 1,0-1 0,-1-1-1,1 1 1,-1-1 0,5-8 0,-6 7-51,1 1 0,1 0 0,-1 0 0,1 0 0,11-8 0,-17 14-86,0 1 0,1 0 0,-1-1 0,1 1 0,-1 0 0,0-1 0,1 1 0,-1 0 0,1 0 0,-1-1 0,1 1 0,-1 0 0,1 0 0,-1 0 0,1 0 0,-1 0 0,1-1 0,-1 1 0,1 0 0,-1 0 0,1 0 0,-1 0 0,1 1 0,-1-1 0,1 0 0,-1 0 0,1 0 0,-1 0 0,0 0 0,1 1 0,-1-1 0,1 0 0,-1 0 0,1 1 0,0 0 0,6 21 0,-6 44 0,-2-51 0,0 11 0,-2-1 0,-7 35 0,10-59 0,9-11-173,21-25-4069,-21 24-4892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3.226"/>
    </inkml:context>
    <inkml:brush xml:id="br0">
      <inkml:brushProperty name="width" value="0.025" units="cm"/>
      <inkml:brushProperty name="height" value="0.025" units="cm"/>
    </inkml:brush>
  </inkml:definitions>
  <inkml:trace contextRef="#ctx0" brushRef="#br0">170 248 15567,'0'0'14728,"-8"-7"-14103,3 2-564,3 3-43,1 0 0,-1 0-1,0 1 1,1-1 0,-1 0 0,0 1-1,0-1 1,-1 1 0,1-1-1,0 1 1,0 0 0,-1 0 0,1 0-1,0 0 1,-1 0 0,1 1-1,-1-1 1,1 1 0,-1 0 0,1 0-1,-1-1 1,0 2 0,1-1-1,-1 0 1,1 0 0,-1 1 0,1-1-1,-1 1 1,1 0 0,0 0-1,-1 0 1,-2 2 0,-2 3 5,0 1 0,0 0 0,1 1 0,-1-1 1,2 1-1,-1 0 0,1 1 0,1-1 0,0 1 0,0 0 0,0 0 0,1 1 1,1-1-1,-1 0 0,1 1 0,1 0 0,0-1 0,1 1 0,-1 0 1,3 15-1,-1-24-18,-1 1-1,1-1 1,0 0 0,0 1 0,0-1 0,-1 0 0,2 1 0,-1-1 0,0 0 0,0 0 0,0 0-1,0 0 1,1 0 0,-1 0 0,0 0 0,1-1 0,-1 1 0,1 0 0,-1-1 0,1 1-1,-1-1 1,1 0 0,-1 1 0,1-1 0,-1 0 0,1 0 0,-1 0 0,1 0 0,0 0 0,-1 0-1,1-1 1,-1 1 0,1 0 0,-1-1 0,1 1 0,1-2 0,5 0 15,-1 0 1,0 0 0,0-1-1,0-1 1,0 1 0,8-6-1,4-6 1,-1-1-1,-1 0 1,0-1-1,-1-1 1,-1-1-1,-1 0 1,-1-1-1,0 0 1,-2-1-1,0 0 1,-1-1-1,-2 0 1,0-1-1,-1 0 1,-1 0-1,-2 0 1,0-1 0,0-24-1,-4 48-20,0 0 0,0 0 0,0 0 0,0 1 0,0-1 0,0 0 0,0 0 0,-1 0 0,1 0 0,0 0 0,0 0 0,0 0 0,0 0 0,0 1 0,-1-1 0,1 0 0,0 0 0,0 0 0,0 0 0,-1 0 0,1 0 0,0 0 0,0 0 0,0 0 0,0 0 0,-1 0 0,1 0 0,0 0 0,0 0 0,0 0 0,0 0 0,-1 0 0,1 0 0,0-1 0,0 1 0,0 0 0,0 0 0,0 0 0,-1 0 0,1 0 0,0 0 0,0 0 0,0 0 0,0-1 0,0 1 0,0 0 0,-1 0 0,1 0 0,0 0 0,0-1 0,-9 18 0,-48 147 0,50-139 0,1 0 0,1 0 0,1 1 0,0 43 0,4-68-11,0 0-1,0 0 1,0 0 0,0 0 0,0-1-1,0 1 1,0 0 0,1 0 0,-1 0-1,0-1 1,1 1 0,-1 0-1,0 0 1,1-1 0,-1 1 0,1 0-1,-1-1 1,1 1 0,0 0-1,-1-1 1,1 1 0,0-1 0,-1 1-1,1-1 1,0 1 0,-1-1 0,1 0-1,0 1 1,1-1 0,30 0-1076,-25-2 278,1-1 0,0 1 0,0-1 1,-1-1-1,13-7 0,-4-1-7134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3.672"/>
    </inkml:context>
    <inkml:brush xml:id="br0">
      <inkml:brushProperty name="width" value="0.025" units="cm"/>
      <inkml:brushProperty name="height" value="0.025" units="cm"/>
    </inkml:brush>
  </inkml:definitions>
  <inkml:trace contextRef="#ctx0" brushRef="#br0">0 102 21172,'0'0'10650,"13"-3"-10201,-4 1-281,69-20-540,-75 22 338,0-1-1,0 0 0,0 0 1,0-1-1,0 1 0,0-1 1,0 1-1,-1-1 0,1 0 0,-1 0 1,0 0-1,1 0 0,-1 0 1,0-1-1,0 1 0,0-1 1,0 1-1,-1-1 0,1 0 1,-1 1-1,0-1 0,1 0 1,0-5-1,-2 8 44,0-1 1,0 0-1,0 0 0,0 0 1,0 1-1,0-1 0,0 0 1,0 0-1,0 0 0,0 1 1,-1-1-1,1 0 0,0 0 1,0 1-1,-1-1 0,1 0 1,-1 1-1,1-1 0,0 0 1,-1 1-1,1-1 0,-1 0 1,0 1-1,1-1 0,-1 1 1,1-1-1,-1 1 0,0 0 1,-1-1-1,1 0 31,-1 1 0,0 0 0,0 0 0,1 0 1,-1 0-1,0 0 0,0 0 0,1 0 0,-1 1 0,0-1 1,0 1-1,-2 1 0,-2 0 51,1 1 0,-1-1 1,1 1-1,0 1 0,0-1 0,1 1 1,-8 6-1,6-2-91,-1 1 0,1-1 0,1 1 0,0 1 0,0-1 0,0 1 0,2 0 0,-1 0 0,1 0 0,0 0 0,-1 16 0,4-26 0,0 1 0,0 0 0,0-1 0,0 1 0,1 0 0,-1-1 0,0 1 0,0 0 0,1-1 0,-1 1 0,0-1 0,1 1 0,-1 0 0,0-1 0,1 1 0,-1-1 0,1 1 0,-1-1 0,1 1 0,0-1 0,-1 0 0,1 1 0,-1-1 0,1 0 0,0 1 0,-1-1 0,1 0 0,-1 0 0,1 0 0,0 1 0,0-1 0,-1 0 0,1 0 0,0 0 0,-1 0 0,1 0 0,0 0 0,-1 0 0,1 0 0,0-1 0,-1 1 0,1 0 0,0 0 0,-1-1 0,1 1 0,0 0 0,-1-1 0,1 1 0,-1 0 0,1-1 0,37-17 0,19-26 0,-48 34 0,1 1 0,1 1 0,0 0 0,0 0 0,1 1 0,-1 0 0,1 1 0,1 1 0,22-8 0,-34 13 0,-1 0 0,1 0 0,-1 0 0,1 0 0,-1 0 0,1 0 0,-1 1 0,1-1 0,-1 0 0,1 0 0,-1 0 0,1 0 0,-1 1 0,1-1 0,-1 0 0,0 1 0,1-1 0,-1 0 0,0 1 0,1-1 0,-1 0 0,0 1 0,1-1 0,-1 1 0,0-1 0,0 1 0,1-1 0,-1 0 0,0 1 0,0-1 0,0 2 0,4 24 0,-7 27 0,3-52 0,-9 52 0,9-53 0,0 0 0,0 1 0,0-1 0,0 0 0,1 0 0,-1 0 0,0 1 0,0-1 0,0 0 0,1 0 0,-1 0 0,0 0 0,0 1 0,0-1 0,1 0 0,-1 0 0,0 0 0,0 0 0,1 0 0,-1 0 0,0 0 0,0 0 0,1 0 0,-1 0 0,0 0 0,1 0 0,-1 0 0,0 0 0,0 0 0,1 0 0,-1 0 0,0 0 0,0 0 0,1 0 0,-1 0 0,0 0 0,0-1 0,1 1 0,-1 0 0,0 0 0,0 0 0,0 0 0,1-1 0,-1 1 0,0 0 0,0 0 0,0 0 0,1-1 0,12-8 0,10-12-735,-17 15-96,0 0 1,1 0-1,-1 0 0,1 1 0,0 0 0,1 0 0,-1 0 0,1 1 0,0 1 0,0-1 0,0 1 0,0 0 0,1 1 1,-1 0-1,12-1 0,-14 3-8266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4.172"/>
    </inkml:context>
    <inkml:brush xml:id="br0">
      <inkml:brushProperty name="width" value="0.025" units="cm"/>
      <inkml:brushProperty name="height" value="0.025" units="cm"/>
    </inkml:brush>
  </inkml:definitions>
  <inkml:trace contextRef="#ctx0" brushRef="#br0">43 1 16848,'0'0'13682,"-3"15"-12732,-7 42-509,-1-1-18,-8 106 0,19-160-423,0 0 0,0-1 0,0 1 0,0 0 0,1 0 0,-1 0 0,0 0 0,1 0 0,-1 0 0,1-1 0,0 1 0,-1 0 0,1-1 0,0 1 0,1 1 0,-1-2 0,-1-1 0,1 1 0,0-1 0,-1 0 0,1 1 0,-1-1 0,1 0 0,0 1 0,-1-1 0,1 0 0,0 0 0,-1 0 0,1 0 0,0 0 0,0 0 0,-1 1 0,1-2 0,0 1 0,-1 0 0,1 0 0,0 0 0,-1 0 0,1 0 0,0 0 0,-1-1 0,2 1 0,1-2 0,0 0 0,0 0 0,0 0 0,-1 0 0,1 0 0,-1-1 0,1 1 0,-1-1 0,0 0 0,0 1 0,0-1 0,0 0 0,-1 0 0,3-5 0,-1 0 0,-1 0 0,1 1 0,-1-1 0,-1 0 0,1 0 0,-1 0 0,-1 0 0,0 0 0,0 0 0,-2-12 0,2 19 0,0 1 0,0-1 0,0 1 0,0-1 0,0 1 0,0-1 0,0 0 0,0 1 0,0-1 0,-1 1 0,1-1 0,0 1 0,0-1 0,-1 1 0,1-1 0,0 1 0,-1 0 0,1-1 0,0 1 0,-1-1 0,1 1 0,-1 0 0,1-1 0,-1 1 0,1 0 0,-1 0 0,1-1 0,-1 1 0,1 0 0,-1 0 0,1 0 0,-1-1 0,1 1 0,-1 0 0,1 0 0,-1 0 0,1 0 0,-1 0 0,0 0 0,1 0 0,-1 0 0,1 0 0,-1 1 0,1-1 0,-1 0 0,1 0 0,-1 0 0,1 1 0,-1-1 0,1 0 0,-1 1 0,1-1 0,-1 0 0,1 1 0,0-1 0,-1 1 0,-1 1 0,0 0 0,0 0 0,0 0 0,0 0 0,1 0 0,-1 0 0,1 1 0,0-1 0,0 1 0,-2 2 0,3-3 0,-1 0 0,1 1 0,-1-1 0,1 0 0,0 0 0,0 0 0,0 1 0,0-1 0,0 0 0,0 0 0,1 0 0,-1 0 0,1 1 0,-1-1 0,3 4 0,-2-5 0,-1 0 0,1 0 0,0-1 0,0 1 0,0 0 0,0 0 0,0 0 0,0-1 0,0 1 0,0-1 0,0 1 0,0-1 0,0 1 0,0-1 0,0 1 0,1-1 0,-1 0 0,0 0 0,0 1 0,0-1 0,2 0 0,1-1 0,0 1 0,1-1 0,-1 0 0,0 0 0,0 0 0,0-1 0,0 1 0,0-1 0,-1 0 0,1 0 0,0 0 0,-1-1 0,1 1 0,-1-1 0,4-4 0,2-3 0,0-1 0,0-1 0,-1 1 0,7-15 0,-24 79 0,8-51 0,-19 77 0,19-73 0,0-1 0,0 1 0,1 0 0,0 0 0,0-1 0,0 1 0,0 0 0,1-1 0,0 1 0,0 0 0,4 9 0,-4-13 1,0-1-1,0 1 1,1-1 0,-1 0-1,0 1 1,0-1 0,1 0-1,-1 0 1,1 0-1,-1 0 1,1 0 0,-1 0-1,1-1 1,-1 1 0,1-1-1,0 1 1,0-1 0,-1 1-1,1-1 1,0 0 0,0 0-1,-1 0 1,1 0 0,0 0-1,0 0 1,-1 0 0,1 0-1,0-1 1,0 1-1,-1-1 1,1 1 0,2-2-1,1 0-12,0 0 1,0-1-1,0 1 0,0-1 0,0 0 0,0 0 0,-1-1 0,9-7 1,1-6-1449,-1 0 1,13-24 0,19-41-9098,-39 70 8473,23-43-9960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4.497"/>
    </inkml:context>
    <inkml:brush xml:id="br0">
      <inkml:brushProperty name="width" value="0.025" units="cm"/>
      <inkml:brushProperty name="height" value="0.025" units="cm"/>
    </inkml:brush>
  </inkml:definitions>
  <inkml:trace contextRef="#ctx0" brushRef="#br0">141 0 16303,'0'0'15129,"-7"9"-13954,1-1-1162,0 0 1,1 0-1,1 1 0,-1-1 1,1 1-1,1 0 0,0 0 1,0 0-1,0 1 0,2-1 1,-3 17-1,5 13-13,1-1 0,9 47 0,2 29 0,-18-129 0,0 1 0,-1-1 0,0 1 0,-1 0 0,-1 0 0,0 1 0,-11-13 0,12 15 0,-8-7 0,12 15 0,-1-1 0,1 0 0,0 0 0,0 0 0,0 0 0,1 0 0,-5-9 0,10 12 0,0 0 0,0 0 0,0 0 0,0 0 0,0 0 0,1 1 0,-1 0 0,0 0 0,0 0 0,0 0 0,7 1 0,-6-1 0,53 0-3244,29 0-9148,-59 0-1952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5.109"/>
    </inkml:context>
    <inkml:brush xml:id="br0">
      <inkml:brushProperty name="width" value="0.025" units="cm"/>
      <inkml:brushProperty name="height" value="0.025" units="cm"/>
    </inkml:brush>
  </inkml:definitions>
  <inkml:trace contextRef="#ctx0" brushRef="#br0">119 303 10666,'0'0'16955,"-9"-3"-14030,6 2-2869,1-1-1,-1 1 1,1 0-1,-1 0 1,0 0-1,0 1 1,0-1-1,1 1 1,-1-1-1,0 1 1,0 0-1,0 0 1,0 0 0,0 1-1,0-1 1,0 0-1,1 1 1,-1 0-1,0 0 1,0 0-1,1 0 1,-1 0-1,0 1 1,1-1-1,0 1 1,-1-1-1,1 1 1,0 0-1,0 0 1,0 0-1,0 0 1,0 1-1,0-1 1,0 0-1,1 1 1,0-1-1,-1 1 1,1 0 0,-1 3-1,0-2-55,0 1 0,0 0 0,0 0 0,1 0 0,0 0 0,0 0 0,0 0 0,1 0 0,-1 0 0,1 0 0,1 0 0,-1 1 0,2 4 0,-2-8 0,1 0 0,0 0 0,0 0 0,0 0 0,0-1 0,0 1 0,0 0 0,0-1 0,1 1 0,-1-1 0,1 1 0,-1-1 0,1 1 0,0-1 0,-1 0 0,1 0 0,0 0 0,0 0 0,0 0 0,0-1 0,0 1 0,0 0 0,0-1 0,0 1 0,0-1 0,0 0 0,0 0 0,0 0 0,0 0 0,0 0 0,0 0 0,0-1 0,0 1 0,3-1 0,2-2 0,0 1 0,0-1 0,-1 0 0,0 0 0,1-1 0,-1 0 0,0 0 0,-1 0 0,1-1 0,-1 0 0,0 0 0,0 0 0,-1-1 0,1 1 0,3-7 0,5-7 0,-1-1 0,12-25 0,-35 67 0,1 0 0,1 1 0,1 0 0,1 1 0,1 0 0,1 0 0,-3 44 0,7-67 0,1 1 0,0-1 0,0 1 0,0-1 0,0 1 0,1-1 0,-1 1 0,0-1 0,1 0 0,-1 1 0,1-1 0,-1 1 0,1-1 0,-1 0 0,1 0 0,0 1 0,0-1 0,0 0 0,0 0 0,0 0 0,0 0 0,0 0 0,0 0 0,0 0 0,0 0 0,1 0 0,-1 0 0,0-1 0,1 1 0,-1-1 0,0 1 0,1-1 0,-1 1 0,3 0 0,-1-1 0,0-1 0,-1 1 0,1 0 0,0 0 0,-1-1 0,1 0 0,-1 1 0,1-1 0,-1 0 0,1 0 0,-1 0 0,1-1 0,-1 1 0,0-1 0,0 1 0,0-1 0,0 0 0,0 0 0,3-3 0,6-10-12,0-1 0,0-1 0,-2 0 0,0 0-1,-1-1 1,-1 0 0,6-20 0,27-141-252,-22 92 75,8-22 109,-45 165 357,11-35-206,0 1-1,2 0 1,1 0-1,-4 28 1,8-18-71,1 0 0,2-1 0,1 1 0,2-1 0,1 1 0,18 56 0,-16-64 0,5 16 0,-13-40 0,0 0 0,0 0 0,0 0 0,0 0 0,0 0 0,0 0 0,0 0 0,-1 0 0,1 0 0,0 0 0,0 0 0,0 0 0,0 0 0,0 0 0,0 1 0,0-1 0,0 0 0,0 0 0,0 0 0,0 0 0,0 0 0,0 0 0,0 0 0,0 0 0,0 0 0,0 0 0,0 0 0,0 0 0,0 0 0,-1 0 0,1 0 0,0 1 0,0-1 0,-11-22 0,-25-44-1748,-85-117-1,109 159 2293,12 24-499,0-1 0,0 0 0,0 1 0,0-1 0,0 0 1,0 1-1,0-1 0,0 0 0,0 1 0,1-1 0,-1 1 0,0-1 1,0 0-1,0 1 0,1-1 0,-1 1 0,0-1 0,1 1 0,-1-1 1,1 1-1,-1-1 0,1 0 0,3-1 158,-1 1 0,1-1-1,0 1 1,-1 0 0,1 0 0,0 0 0,0 0-1,7 0 1,0-1-113,97-12-1008,-97 10-3988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5.469"/>
    </inkml:context>
    <inkml:brush xml:id="br0">
      <inkml:brushProperty name="width" value="0.025" units="cm"/>
      <inkml:brushProperty name="height" value="0.025" units="cm"/>
    </inkml:brush>
  </inkml:definitions>
  <inkml:trace contextRef="#ctx0" brushRef="#br0">0 91 26105,'0'0'6662,"51"-11"-6662,-25 8 0,-2-2-897,-2-2-4260,-3-1-3683,-6-3-8649</inkml:trace>
  <inkml:trace contextRef="#ctx0" brushRef="#br0" timeOffset="1">176 1 15567,'0'0'17200,"-27"52"-17200,27-40 0,0-4 0,3-3 0,4-5-3299,4 0-9898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0.524"/>
    </inkml:context>
    <inkml:brush xml:id="br0">
      <inkml:brushProperty name="width" value="0.025" units="cm"/>
      <inkml:brushProperty name="height" value="0.025" units="cm"/>
    </inkml:brush>
  </inkml:definitions>
  <inkml:trace contextRef="#ctx0" brushRef="#br0">45 69 17713,'0'0'9433,"-7"13"-9102,3-6-288,-22 47 98,25-49-121,-1-1-1,1 1 1,0 0-1,0 0 1,0 0-1,0 0 1,1 0-1,0 0 1,0 0-1,1 0 0,-1-1 1,3 9-1,-2-10 8,0-1 0,1 1 0,0-1 0,-1 0 0,1 0 0,0 1 1,0-1-1,0 0 0,0-1 0,1 1 0,-1 0 0,0 0 0,1-1 0,-1 0 0,1 1 0,0-1 0,-1 0 0,1 0 0,0-1 0,0 1 0,-1 0 0,1-1 0,0 0 0,0 0 0,0 0 0,0 0 0,3 0 0,5-1 76,0 0 1,0 0-1,0-1 1,-1 0-1,21-7 1,-18 4-56,0-1 1,0-1-1,-1 0 0,0 0 1,0-2-1,-1 1 1,0-1-1,-1-1 1,0 0-1,0 0 0,-1-1 1,0 0-1,7-14 1,-22 39-76,0 0-1,1 0 1,0 1 0,2-1 0,-1 1 0,2 0-1,0 0 1,0 0 0,2 0 0,1 18 0,-1-32 36,0 0 0,0 1 1,0-1-1,1 0 0,-1 0 1,1 1-1,-1-1 1,1 0-1,-1 0 0,1 0 1,0 0-1,-1 0 0,1 0 1,0 0-1,0 0 0,0 0 1,0 0-1,0 0 0,0 0 1,0 0-1,0-1 0,0 1 1,0 0-1,0-1 0,0 1 1,1-1-1,-1 1 0,0-1 1,0 0-1,1 0 0,-1 1 1,0-1-1,1 0 0,-1 0 1,0 0-1,0 0 1,2-1-1,1 1 101,-1-1 0,0 1 0,0-1 0,0 0 0,0 0 0,1 0 0,-1-1 0,-1 1 0,1-1 0,0 0 0,0 0 0,-1 0 0,5-4 0,2-3-24,-2-1-1,0-1 1,0 1 0,0-1 0,-2 0 0,1-1-1,-1 1 1,-1-1 0,0 0 0,-1 0 0,0-1-1,-1 1 1,1-20 0,-5 23-86,-3 11 0,-2 9 0,6-6 0,-1-1 0,1 1 0,-1 0 0,1 0 0,1 0 0,-1 0 0,1 0 0,0 0 0,0 0 0,0 0 0,2 7 0,-1-10 0,0 0 0,0 0 0,0 0 0,0 0 0,0-1 0,1 1 0,-1-1 0,0 1 0,1-1 0,-1 1 0,1-1 0,0 0 0,-1 0 0,1 0 0,0 0 0,0 0 0,0 0 0,0 0 0,0 0 0,0-1 0,0 1 0,0-1 0,0 1 0,0-1 0,0 0 0,0 0 0,0 0 0,0 0 0,3-1 0,5 0 0,-1-1 0,-1 0 0,1 0 0,0-1 0,0 0 0,-1 0 0,0-1 0,0 0 0,0-1 0,0 0 0,0 0 0,9-9 0,0-1 0,0 0 0,-2-1 0,27-35 0,-39 49 0,-1-1 0,0 1 0,-1-1 0,1 0 0,0 0 0,-1 0 0,0 0 0,0 0 0,0 0 0,0 0 0,0 0 0,0-1 0,-1 1 0,1-6 0,-2 9-1,1-1-1,0 1 1,-1 0 0,1-1-1,-1 1 1,1 0 0,-1-1-1,1 1 1,-1 0 0,1 0-1,-1-1 1,0 1 0,1 0-1,-1 0 1,1 0 0,-1 0-1,1 0 1,-1 0 0,0 0-1,1 0 1,-1 0 0,1 0-1,-1 0 1,1 0 0,-1 0-1,0 0 1,1 1 0,-1-1-1,1 0 1,-1 0 0,1 1-1,-1-1 1,1 0 0,-1 1-1,1-1 1,-1 0 0,1 1-1,-21 12-129,8-2 147,1 1-1,0 0 0,1 1 0,0 0 0,1 1 0,1 0 0,0 0 0,0 1 0,2 1 0,-11 30 0,17-45-14,1 0-1,0 0 1,0-1-1,0 1 1,0 0-1,0 0 1,0 0-1,0-1 1,0 1-1,0 0 1,0 0-1,1-1 1,-1 1-1,0 0 1,0 0 0,1-1-1,-1 1 1,0 0-1,1 0 1,-1-1-1,1 1 1,-1-1-1,1 1 1,-1 0-1,1-1 1,0 1-1,-1-1 1,1 1-1,1 0 1,27 4 3,32-15-8,-42 3 4,-1-1 0,0-1 0,0-1 0,19-13 0,-17 10 0,0 1 0,30-13 0,-49 24-1,-1 1 0,1 0 1,0-1-1,-1 1 0,1 0 0,-1 0 0,1 0 1,-1 0-1,1-1 0,0 1 0,-1 0 0,1 0 1,-1 0-1,1 0 0,-1 0 0,1 0 1,0 1-1,-1-1 0,1 0 0,-1 0 0,1 0 1,-1 1-1,1-1 0,-1 0 0,1 0 0,-1 1 1,1-1-1,-1 0 0,1 1 0,-1-1 0,1 1 1,4 21-60,-16 43-60,6-41 111,5-23 11,0-1 0,0 1-1,-1 0 1,1-1-1,0 1 1,0 0 0,0-1-1,1 1 1,-1 0 0,0-1-1,0 1 1,0 0-1,0-1 1,1 1 0,-1-1-1,0 1 1,0 0-1,1-1 1,-1 1 0,1-1-1,-1 1 1,0-1-1,1 1 1,-1-1 0,1 1-1,-1-1 1,1 0-1,-1 1 1,1-1 0,0 0-1,0 1 1,24-2 69,24-20 20,12-20-91,-45 29 0,0 1 0,1 0 0,0 1 0,0 1 0,37-13 0,-54 22-1,0 0 1,1 0-1,-1 0 0,0 0 0,0 0 1,1 0-1,-1 0 0,0 0 0,0 0 1,0 0-1,1 0 0,-1 0 0,0 0 1,0 0-1,1 0 0,-1 0 0,0 0 1,0 1-1,0-1 0,1 0 0,-1 0 1,0 0-1,0 0 0,0 0 0,0 1 1,1-1-1,-1 0 0,0 0 0,0 0 1,0 1-1,0-1 0,0 0 0,0 0 1,1 0-1,-1 1 0,0-1 0,0 0 1,0 0-1,0 1 0,0-1 0,0 0 1,0 0-1,0 1 0,-2 16-70,-7 14-17,-14 22 280,46-62-235,65-48-7259,-39 35-1088,0 10-3448,-34 5 19977,3-15-3883,0 0-2013,-4 17 2321,-13 35-1467,-13 67 618,12-97-3698,0 1 0,0-1-1,0 1 1,0-1 0,0 1 0,0-1-1,0 1 1,1-1 0,-1 1-1,0-1 1,0 1 0,0-1 0,1 1-1,-1-1 1,0 0 0,1 1-1,-1-1 1,0 1 0,1-1 0,-1 0-1,1 1 1,-1-1 0,0 0 0,1 0-1,-1 1 1,1-1 0,-1 0-1,1 0 1,-1 0 0,1 0 0,-1 1-1,1-1 1,-1 0 0,1 0-1,25-3 365,23-14 25,-9-6-281,-26 14-118,-1 1-1,2 0 1,-1 1 0,1 1 0,26-8 0,-40 14-12,-1 0 0,1 1 0,-1-1 0,0 0 1,1 0-1,-1 0 0,1 1 0,-1-1 0,1 0 1,-1 0-1,0 1 0,1-1 0,-1 0 0,0 1 1,1-1-1,-1 0 0,0 1 0,1-1 0,-1 1 1,0-1-1,0 1 0,0-1 0,1 0 0,-1 1 0,0-1 1,0 1-1,0-1 0,0 1 0,0-1 0,0 1 1,0-1-1,0 1 0,0-1 0,0 1 0,0-1 1,0 1-1,0-1 0,0 1 0,0-1 0,-1 0 1,1 1-1,0-1 0,0 1 0,0-1 0,-1 1 1,1-1-1,-1 1 0,-10 33 137,8-26-145,0 14-1043,3-22 841,0 0 0,0 1 0,0-1 0,0 0 0,0 1 0,0-1 1,0 0-1,0 1 0,0-1 0,0 0 0,0 1 0,1-1 0,-1 0 0,0 1 0,0-1 0,0 0 0,1 1 0,-1-1 0,0 0 1,0 0-1,1 1 0,-1-1 0,0 0 0,1 0 0,-1 0 0,0 1 0,1-1 0,-1 0 0,0 0 0,1 0 0,-1 0 0,0 0 0,1 0 1,-1 0-1,0 0 0,1 0 0,-1 0 0,0 0 0,1 0 0,-1 0 0,1 0 0,-1 0 0,0 0 0,1 0 0,-1 0 0,0 0 1,1 0-1,-1-1 0,0 1 0,1 0 0,16-9-14252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2.577"/>
    </inkml:context>
    <inkml:brush xml:id="br0">
      <inkml:brushProperty name="width" value="0.025" units="cm"/>
      <inkml:brushProperty name="height" value="0.025" units="cm"/>
    </inkml:brush>
  </inkml:definitions>
  <inkml:trace contextRef="#ctx0" brushRef="#br0">1 122 14478,'0'0'5477,"85"-34"-4292,-22 18-192,11-1-545,11 6-384,4-2-480,-3 0-2755,-5-5-4004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3.079"/>
    </inkml:context>
    <inkml:brush xml:id="br0">
      <inkml:brushProperty name="width" value="0.025" units="cm"/>
      <inkml:brushProperty name="height" value="0.025" units="cm"/>
    </inkml:brush>
  </inkml:definitions>
  <inkml:trace contextRef="#ctx0" brushRef="#br0">5 25 5830,'0'0'13100,"-4"26"-11883,34-25-288,14-1-320,14 0-353,11 0-128,7-20-2466,5-12-4261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6.372"/>
    </inkml:context>
    <inkml:brush xml:id="br0">
      <inkml:brushProperty name="width" value="0.025" units="cm"/>
      <inkml:brushProperty name="height" value="0.025" units="cm"/>
    </inkml:brush>
  </inkml:definitions>
  <inkml:trace contextRef="#ctx0" brushRef="#br0">79 1 7495,'0'0'10698,"5"9"-9235,-1 1-1193,0 1 0,0 0 0,-1 1 0,-1-1 0,0 0 0,0 1 0,-2-1 0,1 1 0,-1 0 0,-2 14 0,-23 132 777,16-109-825,-31 199 173,21-118-4090,16-118 2074,1-10-95,0-7-3018,-1-25-1096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6.715"/>
    </inkml:context>
    <inkml:brush xml:id="br0">
      <inkml:brushProperty name="width" value="0.025" units="cm"/>
      <inkml:brushProperty name="height" value="0.025" units="cm"/>
    </inkml:brush>
  </inkml:definitions>
  <inkml:trace contextRef="#ctx0" brushRef="#br0">1 376 13741,'0'0'9118,"8"-11"-8365,-6 9-716,6-9 122,1 0 0,0 1 1,0 0-1,1 1 0,19-14 1,-1 0 314,0-1 1,-2-1 0,-1-1-1,0-2 1,22-34 0,11-11-446,-56 71-41,-1 0 0,1 0 1,0 0-1,0 0 0,0 0 0,0 0 0,0 0 1,0 1-1,0-1 0,0 1 0,1 0 0,-1-1 1,0 1-1,1 0 0,-1 1 0,1-1 0,0 0 1,3 0-1,-5 2-20,1-1 0,0 1 0,-1 0 0,1 0 1,-1-1-1,1 1 0,-1 0 0,1 0 0,-1 1 0,0-1 1,0 0-1,1 0 0,-1 1 0,0-1 0,0 1 0,0-1 0,0 1 1,-1-1-1,1 1 0,0-1 0,-1 1 0,1 0 0,-1-1 0,1 1 1,-1 0-1,0-1 0,0 1 0,0 2 0,5 32-1355,-2 0 0,-2 52 0,-1-57-933,0 29-4977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09.661"/>
    </inkml:context>
    <inkml:brush xml:id="br0">
      <inkml:brushProperty name="width" value="0.025" units="cm"/>
      <inkml:brushProperty name="height" value="0.025" units="cm"/>
    </inkml:brush>
  </inkml:definitions>
  <inkml:trace contextRef="#ctx0" brushRef="#br0">499 156 5061,'-13'0'2840,"3"0"-2714,-40 1 3086,42-1-2029,0 1 0,1 0 0,-1 1 0,0 0 0,-10 4 0,18-6-1145,0 0 0,0 0 0,1 0 0,-1 0-1,0 0 1,0 0 0,1 0 0,-1 0-1,0 0 1,0 0 0,1 0 0,-1 0 0,0 0-1,0 1 1,0-1 0,1 0 0,-1 0 0,0 0-1,0 0 1,0 1 0,1-1 0,-1 0 0,0 0-1,0 0 1,0 1 0,0-1 0,0 0 0,1 0-1,-1 0 1,0 1 0,0-1 0,0 0 0,0 0-1,0 1 1,0-1 0,0 0 0,0 0 0,0 1-1,0-1 1,0 0 0,0 0 0,0 1-1,0-1 1,0 0 0,0 0 0,0 1 0,-1-1-1,1 0 1,0 0 0,0 1 0,0-1 0,0 0-1,0 0 1,-1 0 0,1 1 0,0-1 0,0 0-1,0 0 1,0 0 0,-1 0 0,1 1 0,0-1-1,0 0 1,-1 0 0,1 0 0,0 0-1,20 6 399,62 1 248,0-3 0,1-4 0,103-13-1,-125 8-610,1100-27 149,5 66 325,-361-6-200,1777 5 2637,-794-34-2882,-1698 2-94,-1-5 0,1-3 0,129-28 0,-211 34-9,33-12-24,-40 12 35,1 0-1,0 0 0,0 0 1,0 0-1,0 0 0,0 0 1,-1 0-1,1-1 0,-1 1 1,1-1-1,-1 1 0,1-1 1,-1 0-1,0 1 1,0-1-1,2-3 0,-3 4-1,0 0-1,0 0 1,0 0-1,0 0 1,0 0-1,0 0 1,0 0 0,-1 0-1,1 0 1,0 0-1,-1 0 1,1 0-1,0 0 1,-1 0-1,1 0 1,-1 0-1,0 1 1,1-1-1,-1 0 1,0 0 0,1 1-1,-1-1 1,0 0-1,0 1 1,0-1-1,1 0 1,-1 1-1,0-1 1,0 1-1,0 0 1,0-1-1,-2 1 1,-37-14-30,34 12 14,-112-23-260,-1 5 1,-191-7-1,217 21 292,-1324-17 50,947 27-79,-558-14-353,-347 3 332,397 49 39,-1 32-24,-124 7 19,318-39 174,763-41-129,16-2-50,0 1-1,0 0 1,0 0-1,0 1 1,0-1-1,0 1 0,0 1 1,0-1-1,0 1 1,0 0-1,1 0 1,-11 6-1,16-8-9,-1 1 1,1-1-1,0 0 0,0 0 0,0 1 0,-1-1 0,1 0 0,0 1 0,0-1 0,0 0 1,0 1-1,0-1 0,0 0 0,-1 1 0,1-1 0,0 0 0,0 1 0,0-1 0,0 0 1,0 1-1,0-1 0,0 0 0,1 1 0,-1-1 0,0 0 0,0 1 0,0-1 0,0 0 0,0 1 1,0-1-1,1 0 0,-1 0 0,0 1 0,0-1 0,1 0 0,-1 1 0,0-1 0,0 0 1,1 0-1,18 12-183,23 1 25,38 4 179,0-3 0,98 4 0,170-10-64,-287-8 10,1250-29 150,-474 2 442,1729 6-282,-1245 16-225,-732 5-20,596-13 425,-1128 11-426,10 1 49,0-3 0,-1-3-1,93-21 1,-156 27-15,1 0-1,-1 0 0,1-1 1,-1 1-1,0-1 0,1 0 1,-1 0-1,0 0 0,0 0 1,3-3-1,-6 4-32,1 1 0,-1-1 0,0 1-1,1-1 1,-1 1 0,1-1 0,-1 0 0,0 1 0,0-1 0,1 0-1,-1 1 1,0-1 0,0 0 0,0 1 0,0-1 0,0 0 0,0 0-1,0 1 1,0-1 0,0 0 0,0 1 0,-1-2 0,1 0 10,-1 1 0,0-1 1,0 1-1,0-1 1,0 1-1,0 0 0,-1-1 1,1 1-1,0 0 0,-1 0 1,1 0-1,-1 0 1,-1-1-1,-16-7-35,-1 0 0,0 2 0,-1 0 1,1 1-1,-26-3 0,34 6-17,-122-22-544,-1 6-1,-138-1 1,-277 18-2960,-427 71-8149,640-33 2184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18.388"/>
    </inkml:context>
    <inkml:brush xml:id="br0">
      <inkml:brushProperty name="width" value="0.025" units="cm"/>
      <inkml:brushProperty name="height" value="0.025" units="cm"/>
    </inkml:brush>
  </inkml:definitions>
  <inkml:trace contextRef="#ctx0" brushRef="#br0">775 164 5317,'0'-3'554,"0"-1"0,0 1 0,0 0-1,-1-1 1,1 1 0,-1 0 0,1-1 0,-1 1 0,0 0-1,-1 0 1,1 0 0,0 0 0,-1 0 0,-3-5 0,0 3-2,-1 0 0,0 0 0,0 1 1,0 0-1,0 0 0,-7-2 1,13 6-555,-19-9 452,1 1 0,-1 1-1,0 1 1,0 1 0,-1 0 0,1 2 0,-1 0 0,0 1 0,-25 1 0,14 1-200,0 2-1,0 2 0,1 0 0,-1 2 0,-38 13 1,60-16-230,1 0 0,0 1 0,0 0 1,0 0-1,0 1 0,1 0 1,0 0-1,0 0 0,0 1 1,1 0-1,-1 1 0,1-1 1,-6 11-1,2-1-6,1 1 0,1 0 0,0 1 0,1-1 0,-5 24 0,-18 70 50,4 1 0,6 1 0,4 0 0,5 2 0,6-1 0,9 121 0,-2-208-42,2 0-1,0-1 1,2 1-1,1-1 1,1 0-1,1-1 1,2 0-1,0-1 1,26 41-1,-29-52-19,1-1 0,1 0 0,0-1 0,0 0 0,1-1-1,0 0 1,1 0 0,0-1 0,1-1 0,0 0 0,0-1 0,1 0 0,-1-1 0,2-1 0,-1 0 0,0-1-1,1 0 1,26 2 0,-24-4 3,-1-1 1,1-1-1,0-1 0,-1-1 0,0 0 0,1-1 1,-1 0-1,0-2 0,23-8 0,-19 3 25,0 0 0,-1-2 0,0 0 0,-1-1 0,-1-1 0,26-25 0,6-11 61,-1-3-1,-3-2 1,-2-1 0,-3-2 0,-3-3-1,-2 0 1,-3-2 0,47-130 0,-66 146 280,-2-1 0,-2 0 0,-2 0 0,-2 0 0,-2-96 0,-5 116-248,0-1 1,-2 1-1,-1-1 0,-1 2 0,-1-1 0,-2 1 0,-1 0 1,-1 0-1,-1 1 0,-1 1 0,-23-33 0,30 49-112,-1 1-1,0-1 1,0 1-1,-1 1 1,0-1-1,0 1 1,-1 1 0,1-1-1,-2 2 1,1-1-1,-1 1 1,0 0-1,0 1 1,0 1-1,0-1 1,-1 2-1,1-1 1,-1 1-1,0 1 1,0 0-1,1 0 1,-1 1-1,0 1 1,0 0-1,0 0 1,0 1-1,1 1 1,-1-1-1,1 2 1,0-1-1,-11 7 1,0 1-256,1 2 1,0 0 0,1 1-1,-29 28 1,-62 75-5830,83-86 3019,-18 20-5183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36.974"/>
    </inkml:context>
    <inkml:brush xml:id="br0">
      <inkml:brushProperty name="width" value="0.025" units="cm"/>
      <inkml:brushProperty name="height" value="0.025" units="cm"/>
    </inkml:brush>
  </inkml:definitions>
  <inkml:trace contextRef="#ctx0" brushRef="#br0">1 39 11819,'0'0'6155,"9"2"-5082,181 15 3252,274-12-3375,-448-5-847,0-1 0,0 0 0,0-2 0,0 0 0,0-1 0,-1 0 0,0-1 0,1-1 0,16-9 0,-27 9 72,-16 3-284,-32 2-2080,9 0-4379,13-9-3303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40.527"/>
    </inkml:context>
    <inkml:brush xml:id="br0">
      <inkml:brushProperty name="width" value="0.025" units="cm"/>
      <inkml:brushProperty name="height" value="0.025" units="cm"/>
    </inkml:brush>
  </inkml:definitions>
  <inkml:trace contextRef="#ctx0" brushRef="#br0">5991 578 7303,'-16'-5'3288,"-191"-51"166,-243-34 1,234 51-1422,-856-127-1316,209 38-596,615 88-3,-468-13-1,476 57-116,1 11 1,1 11-1,-242 58 1,411-68 279,1 2 1,1 4 0,1 2 0,0 3 0,-113 67 0,142-70-70,1 2-1,1 1 1,1 1 0,2 2-1,0 1 1,3 2 0,1 1-1,1 1 1,2 1 0,-32 60-1,34-48-234,2 0 0,-28 98-1,41-114-45,2 1 0,0 0-1,3 0 1,0 0 0,4 59 0,2-78 56,-1-1 0,2 0 1,0 0-1,0 0 1,1 0-1,1-1 1,0 1-1,1-1 1,0-1-1,0 0 1,2 0-1,-1 0 0,1-1 1,1 0-1,0-1 1,0 0-1,1 0 1,18 10-1,10 5 162,1-2 0,1-1 0,1-3 1,54 18-1,371 84 662,12-39-816,-250-44-193,615 88-1069,8-59 1109,879-62 2977,-1721-4-2798,130-1 54,250-33 0,-348 27-105,0-2 0,-1-2 0,0-1-1,-1-3 1,0-1 0,-2-1 0,0-3 0,-1-1 0,-1-1 0,45-38-1,-57 40 139,-2-1 0,0-1 0,-1-1-1,-2-1 1,0 0 0,-2-2 0,0 0-1,-2-1 1,12-30 0,-21 44-73,-1-1 1,-1 0-1,0-1 0,-1 1 1,-1 0-1,0-1 1,-1 0-1,-1 1 0,0-1 1,-1 0-1,0 0 0,-1 1 1,-1-1-1,-1 1 1,0 0-1,0 0 0,-1 0 1,-1 1-1,-1-1 0,-15-23 1,-5 0-26,-1 2 1,-2 1-1,-1 2 1,-62-50-1,-158-99 28,227 165-32,-446-286 30,371 246-277,-2 4-1,-204-73 0,260 111-335,-1 2 0,0 3 1,-91-8-1,101 16-1175,-68 7 0,77-2-670,0 1-1,-52 16 0,-24 22-10234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44.867"/>
    </inkml:context>
    <inkml:brush xml:id="br0">
      <inkml:brushProperty name="width" value="0.025" units="cm"/>
      <inkml:brushProperty name="height" value="0.025" units="cm"/>
    </inkml:brush>
  </inkml:definitions>
  <inkml:trace contextRef="#ctx0" brushRef="#br0">75 125 14157,'0'0'4565,"11"-3"-3663,60-9-200,2 4-1,133 0 1,-147 7-448,1373-16-15,-811 12-136,-507 3-100,-1-2 122,1 5 1,169 25-1,-430-26-61,-1324-51 38,716 63 1751,7 48 169,697-48-1856,557-26-174,-98 0-390,701 21-2374,-218 0 1482,-853-7 1262,-5 1 7,-1-2 0,1 0 0,63-13-1,-93 13 28,-1 1-1,0-1 0,0 1 0,0-1 0,0 0 0,0 0 0,0 0 0,0 0 1,-1 0-1,1 0 0,0 0 0,-1-1 0,1 1 0,2-4 0,-3 5 2,-1 0 0,0-1 0,0 1 0,0-1 0,0 1 0,0 0 0,0-1-1,0 1 1,0-1 0,0 1 0,0 0 0,0-1 0,0 1 0,0-1 0,0 1 0,0 0 0,0-1 0,-1 1-1,1 0 1,0-1 0,0 1 0,0 0 0,0-1 0,-1 1 0,1 0 0,0-1 0,-1 1 0,1 0-1,0-1 1,-23-10 371,-25-1 14,0 2 0,-76-7 0,-111 4 118,165 10-365,-794 11 2772,625 12-3171,-381 83-1,611-100 2,-10 2-2472,29-14-6436,27-13-5451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1.390"/>
    </inkml:context>
    <inkml:brush xml:id="br0">
      <inkml:brushProperty name="width" value="0.025" units="cm"/>
      <inkml:brushProperty name="height" value="0.025" units="cm"/>
    </inkml:brush>
  </inkml:definitions>
  <inkml:trace contextRef="#ctx0" brushRef="#br0">3357 751 18674,'-2'-8'1868,"-2"-8"-1142,1-1 0,0 0 0,1 1 0,1-1 0,1 0 0,0 0 0,2 0-1,-1 0 1,9-31 0,6-7 148,38-87-1,5-15-646,-52 134 58,-1 0-1,-1-1 1,-2 1-1,3-45 1,-6 67-300,0 0 0,0 0 1,0 0-1,0 0 0,1 0 1,-2 0-1,1 0 1,0 0-1,0 0 0,0 0 1,0 0-1,-1 0 1,1 0-1,0 0 0,-1 0 1,1 0-1,-1 0 1,1 0-1,-1 1 0,1-1 1,-1 0-1,0 0 1,1 0-1,-1 1 0,0-1 1,0 0-1,0 1 0,0-1 1,1 1-1,-1-1 1,0 1-1,0-1 0,-1 0 1,-1 2-34,0-1 0,0 0 0,0 0 0,0 1 0,0 0 0,0-1 0,0 1 0,0 0 0,1 0 0,-1 1 0,-3 1-1,-61 27-6,-1-4 0,-2-2-1,-99 20 1,29-8 4,-1173 227 404,842-232 101,321-26-252,-75 20-78,160-14-55,0-3 0,-100-1 0,149-9-34,0-1 0,0 0 0,0-1 0,1-1 0,-22-9 0,19 7 58,-1 0 1,-28-5 0,40 11-88,0 0 1,0 0-1,-1 1 0,1 0 1,0 0-1,-1 1 0,1 0 1,0 0-1,0 1 0,-10 3 1,6 0-15,0 0 1,1 0-1,0 1 0,-16 13 1,-2 0-1103,28-19 1101,-1 1-1,1-1 1,-1 0 0,1 0-1,-1 0 1,0 0 0,1 0 0,-1 0-1,1 0 1,-1 0 0,0 0-1,1 0 1,-1 0 0,1 0 0,-1 0-1,1 0 1,-1-1 0,0 1-1,1 0 1,-1 0 0,1-1-1,-1 1 1,1 0 0,-1-1 0,1 1-1,-1 0 1,1-1 0,0 1-1,-1-1 1,1 1 0,-1-1-1,1 1 1,0-1 0,0 1 0,-1-1-1,1 1 1,0-2 0,-1 1-188,1 0 1,-1 1 0,1-1-1,-1 0 1,1 0-1,0 0 1,-1 0 0,1 0-1,0 0 1,0 0 0,0 0-1,0 0 1,0 0 0,0 0-1,0 0 1,0 0-1,0 0 1,0 0 0,1 0-1,-1 0 1,0 0 0,1 0-1,0-2 1,2 0-470,0-1 1,0 1-1,0-1 0,0 0 1,-1-1-1,1 1 0,2-9 1,0-21 6,-5 34 715,0-1 0,-1 1 0,1 0 0,0-1 0,0 1 0,0 0 0,0-1 0,0 1 0,-1 0 0,1-1 0,0 1 0,0 0 0,-1 0 0,1-1 0,0 1 0,0 0 0,-1 0 0,1-1 0,0 1 0,-1 0 0,1 0 0,0 0 0,0 0 0,-1-1 0,1 1 0,-1 0 0,1 0 0,0 0 0,-1 0 0,1 0 0,0 0 0,-1 0 0,1 0 0,0 0 0,-1 0 0,1 0 0,0 0 0,-1 0 0,1 0 0,-1 1 0,1-1 0,0 0 0,-1 0 0,0 1 16,0-1 1,0 0-1,0 1 1,0-1-1,0 0 1,0 1-1,0-1 1,1 1-1,-1-1 1,0 1-1,0 0 1,0-1-1,1 1 1,-1 0-1,0 0 0,1 0 1,-2 1-1,-23 75 546,3 0-1,-15 107 1,36-142-1751,6-33-1708,8-25-712,-2-12-2239,-3-5-4656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320"/>
    </inkml:context>
    <inkml:brush xml:id="br0">
      <inkml:brushProperty name="width" value="0.025" units="cm"/>
      <inkml:brushProperty name="height" value="0.025" units="cm"/>
    </inkml:brush>
  </inkml:definitions>
  <inkml:trace contextRef="#ctx0" brushRef="#br0">226 55 16624,'5'-10'11592,"-13"15"-7382,-2 3-5043,-48 54 1270,-96 136 1,216-303-12194,4-5 5605,7 8 8230,-74 110 3859,-3 31-4835,-1-22-878,-24 126 2412,26-123-2209,1 0 0,1 0 0,1 0 0,1 1-1,3 21 1,-3-39-436,-1-1 0,1 1 0,0-1 0,0 1 0,0-1 0,0 0 0,0 1 0,0-1 0,1 0 0,-1 0 0,1 0 0,0 0 1,-1 0-1,1 0 0,0 0 0,4 2 0,13 1-5008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1.750"/>
    </inkml:context>
    <inkml:brush xml:id="br0">
      <inkml:brushProperty name="width" value="0.025" units="cm"/>
      <inkml:brushProperty name="height" value="0.025" units="cm"/>
    </inkml:brush>
  </inkml:definitions>
  <inkml:trace contextRef="#ctx0" brushRef="#br0">39 75 12684,'-5'8'355,"0"0"1,0 0-1,1 1 1,0-1-1,1 1 1,0 0-1,0 0 0,1 1 1,0-1-1,1 0 1,0 1-1,1-1 1,-1 1-1,2-1 0,-1 1 1,2-1-1,3 18 1,-4-22-270,1-1 1,-1 1-1,1-1 1,0 1-1,0-1 1,0 0-1,1 0 1,0 0-1,-1 0 1,2 0-1,-1 0 1,0-1-1,1 0 1,-1 1-1,1-1 1,0-1-1,0 1 1,0-1-1,0 1 1,1-1-1,-1 0 1,1 0-1,-1-1 1,1 0-1,-1 0 1,1 0-1,0 0 1,0 0-1,0-1 1,-1 0-1,1 0 1,0 0-1,0-1 1,0 0-1,-1 0 1,8-2-1,5-2 32,1-1-1,-1-1 0,0-1 1,0 0-1,28-20 0,73-61-458,-44 20-2925,-31 19-2073,4-14-7292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2.765"/>
    </inkml:context>
    <inkml:brush xml:id="br0">
      <inkml:brushProperty name="width" value="0.025" units="cm"/>
      <inkml:brushProperty name="height" value="0.025" units="cm"/>
    </inkml:brush>
  </inkml:definitions>
  <inkml:trace contextRef="#ctx0" brushRef="#br0">385 55 15983,'0'0'1911,"-11"-1"-651,5 0-1072,2 0-90,-1 1 0,1-1-1,0 1 1,0 0 0,-1 0 0,1 0 0,0 1-1,0 0 1,0 0 0,-1 0 0,1 0 0,0 0 0,0 1-1,1 0 1,-1 0 0,0 0 0,-5 4 0,-18 17-61,2 2 1,1 0 0,0 1-1,2 2 1,1 0 0,2 1-1,0 2 1,2-1-1,2 2 1,1 0 0,1 1-1,1 0 1,3 1 0,0 0-1,2 1 1,2 0 0,1 0-1,1 66 1,4-90 12,0 1 0,0 0 0,1-1 0,1 1 0,0-1 0,1 1 0,0-1 0,0-1 0,1 1 0,1 0 0,0-1 0,0 0 0,14 16 1,-15-21 144,1 0 1,0 0-1,0 0 1,0-1 0,0 0-1,1 0 1,0 0-1,0-1 1,0 0 0,0-1-1,0 1 1,0-1-1,1-1 1,-1 1 0,1-1-1,-1-1 1,1 1-1,0-1 1,-1-1 0,1 1-1,-1-1 1,12-3 0,-1-2 130,0 1 1,0-2 0,-1-1 0,0 0 0,-1-1 0,0 0 0,0-2-1,-1 0 1,0 0 0,-1-2 0,18-18 0,-12 9-181,0-2 0,-2 0-1,0-1 1,-2-1 0,0 0 0,15-37 0,-21 33-123,0 0 0,-2 0 0,-1-1-1,-2 0 1,0 0 0,-3-1 0,0 1 0,-2-1 0,-2 1 0,0 0 0,-2-1-1,-2 1 1,-17-56 0,20 78-98,-1-1 0,0 1 0,-1 0 0,0 0 0,0 0 0,-1 1 0,-8-10 0,12 16 4,-1-1 1,1 1-1,-1 0 0,0 0 1,0 0-1,1 0 1,-1 0-1,-1 0 1,1 1-1,0 0 0,0-1 1,0 1-1,-1 0 1,1 1-1,-1-1 1,1 0-1,-1 1 0,1 0 1,-1 0-1,1 0 1,-1 0-1,1 1 0,0-1 1,-6 2-1,-5 4-1187,-1 0-1,1 1 0,0 1 0,-17 11 1,17-10-360,-43 28-6646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9.221"/>
    </inkml:context>
    <inkml:brush xml:id="br0">
      <inkml:brushProperty name="width" value="0.025" units="cm"/>
      <inkml:brushProperty name="height" value="0.025" units="cm"/>
    </inkml:brush>
  </inkml:definitions>
  <inkml:trace contextRef="#ctx0" brushRef="#br0">2174 224 7175,'0'0'3480,"-10"-10"-2017,-4-5-1319,0 1-1,-1 0 0,-1 2 1,0 0-1,-1 0 0,-25-12 1,-17 1 222,0 3 1,-2 3 0,0 2 0,-124-13-1,74 20 559,-216 14 0,243 3-769,0 4-1,2 3 0,0 4 1,0 3-1,3 4 0,0 4 1,2 2-1,1 5 0,-133 87 1,187-110-66,1 1 0,1 1 1,0 1-1,1 0 0,1 1 1,1 2-1,1-1 1,-20 34-1,29-41-82,1 1 1,0 0-1,0 0 0,2 0 1,0 1-1,0-1 1,2 1-1,-1 0 0,2 0 1,0 0-1,1 0 0,1 0 1,0 0-1,1 0 1,0 0-1,6 17 0,2-1 0,1-2-1,2 1 1,0-2-1,2 0 1,1 0-1,2-2 1,0 0-1,2-1 1,1-1-1,27 25 1,-10-14 3,2-2 0,1-1 0,2-3 1,1-1-1,69 33 0,-34-28-36,0-4 1,2-3-1,1-3 1,1-4-1,0-4 0,1-3 1,1-4-1,0-4 1,127-10-1,-148 0 307,-1-2 0,0-4 0,0-2 0,-1-3 0,70-29-1,-86 27-199,-2-2 0,0-2-1,-1-1 1,-2-3-1,0-1 1,-2-2-1,46-47 1,-70 62-27,-1-1-1,-1 0 1,0-1 0,-2-1 0,0 0-1,0 0 1,-2-1 0,0 0 0,-2-1-1,0 0 1,-1 0 0,-1 0 0,-1-1-1,0 1 1,-2-1 0,-1 0 0,0 0 0,-1 0-1,-2 0 1,0 0 0,-1 0 0,-1 0-1,-1 1 1,-1 0 0,0 0 0,-16-32-1,3 13 152,-2 1-1,-1 1 1,-1 1-1,-3 1 1,0 1-1,-3 1 1,0 1-1,-35-27 1,35 35-285,0 2 0,-2 1 1,-1 1-1,0 2 0,-1 1 1,-1 1-1,-1 2 0,0 2 0,-59-13 1,-89-2-5330,102 16 646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9.896"/>
    </inkml:context>
    <inkml:brush xml:id="br0">
      <inkml:brushProperty name="width" value="0.025" units="cm"/>
      <inkml:brushProperty name="height" value="0.025" units="cm"/>
    </inkml:brush>
  </inkml:definitions>
  <inkml:trace contextRef="#ctx0" brushRef="#br0">14 7 20692,'0'0'5092,"-2"14"-4611,-9 280 1083,11-288-1504,0 0 1,1 0-1,-1 0 0,2 0 0,-1 0 1,0 0-1,1-1 0,3 7 0,-4-11-4,-1 1 0,1-1 0,0 1-1,0-1 1,0 0 0,0 0 0,0 0-1,0 0 1,0 1 0,1-1 0,-1-1-1,0 1 1,1 0 0,-1 0 0,0 0-1,1-1 1,-1 1 0,1-1 0,-1 1-1,1-1 1,-1 0 0,1 1 0,0-1-1,-1 0 1,1 0 0,-1 0 0,1 0-1,-1 0 1,1 0 0,0-1 0,-1 1-1,1-1 1,-1 1 0,1-1 0,-1 1-1,2-2 1,5-2 81,0 0 0,0-1-1,0 0 1,-1-1 0,0 1-1,0-1 1,0-1 0,6-7-1,49-65 834,-38 46-837,1 1-114,15-19-199,49-83-1,-89 135-31,0-1 0,0 0-1,0 0 1,-1 0 0,1 0-1,0 0 1,0 0-1,0 0 1,-1 1 0,1-1-1,0 0 1,0 0 0,0 0-1,-1 0 1,1 0-1,0 0 1,0 0 0,0 0-1,-1 0 1,1 0 0,0 0-1,0 0 1,0 0 0,-1 0-1,1 0 1,0 0-1,0-1 1,0 1 0,-1 0-1,1 0 1,0 0 0,0 0-1,0 0 1,0 0-1,-1 0 1,1-1 0,0 1-1,0 0 1,0 0 0,0 0-1,0 0 1,0-1 0,-1 1-1,1 0 1,0 0-1,0 0 1,0-1 0,0 1-1,0 0 1,0 0 0,0 0-1,0-1 1,0 1-1,0 0 1,0 0 0,0 0-1,0-1 1,0 1 0,0 0-1,0 0 1,0 0 0,0-1-1,-1 1-5,-18 7-10346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0.265"/>
    </inkml:context>
    <inkml:brush xml:id="br0">
      <inkml:brushProperty name="width" value="0.025" units="cm"/>
      <inkml:brushProperty name="height" value="0.025" units="cm"/>
    </inkml:brush>
  </inkml:definitions>
  <inkml:trace contextRef="#ctx0" brushRef="#br0">1 0 18033,'0'0'6406,"27"59"-4804,-4-46-609,8-2-801,3-1-320,3-4-2275,2-6-1729,-1 0-1345,-3-16-6278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0.638"/>
    </inkml:context>
    <inkml:brush xml:id="br0">
      <inkml:brushProperty name="width" value="0.025" units="cm"/>
      <inkml:brushProperty name="height" value="0.025" units="cm"/>
    </inkml:brush>
  </inkml:definitions>
  <inkml:trace contextRef="#ctx0" brushRef="#br0">36 26 15407,'0'0'12337,"-5"10"-12199,0-2-144,1 1-1,0 0 0,0 0 0,1 0 0,1 0 1,-1 1-1,1-1 0,1 1 0,0-1 0,0 12 1,1-21-4,0 1 1,0 0-1,0-1 0,0 1 1,1-1-1,-1 1 1,0-1-1,0 1 1,1-1-1,-1 1 1,0-1-1,1 1 1,-1-1-1,0 1 1,1-1-1,-1 0 1,1 1-1,-1-1 0,1 1 1,-1-1-1,1 0 1,-1 0-1,1 1 1,-1-1-1,1 0 1,-1 0-1,1 0 1,0 1-1,-1-1 1,1 0-1,-1 0 0,1 0 1,0 0-1,-1 0 1,1 0-1,-1 0 1,1 0-1,-1-1 1,1 1-1,0 0 1,-1 0-1,1 0 1,-1-1-1,1 1 0,-1 0 1,1 0-1,-1-1 1,1 1-1,0-1 1,26-18 160,-15 3-24,-1-1 0,-1 0 1,13-30-1,-5 8 693,-18 40-813,1-1-1,-1 0 0,0 0 1,0 0-1,0 0 0,0 0 1,0 1-1,0-1 0,0 0 1,0 0-1,0 0 0,1 0 1,-1 0-1,0 0 0,0 1 1,0-1-1,0 0 0,0 0 1,0 0-1,1 0 0,-1 0 1,0 0-1,0 0 0,0 0 1,0 0-1,1 0 0,-1 0 1,0 0-1,0 0 0,0 0 1,0 0-1,1 0 0,-1 0 1,0 0-1,0 0 0,0 0 1,0 0-1,0 0 0,1 0 1,-1 0-1,0 0 0,0 0 1,0-1-1,0 1 0,0 0 1,1 0-1,-1 0 0,0 0 1,0 0-1,0 0 0,0 0 1,0-1-1,0 1 0,0 0 1,0 0-1,0 0 0,1 0 1,-1 0-1,0-1 0,0 1 1,0 0-1,0 0 0,0 0 0,0-1 1,3 25 40,-2 38-47,-1-58 59,-2 24-12,1-19-117,1 0 0,0 0-1,0 0 1,0 0 0,4 15 0,-4-23-10,0 0 0,1 0 0,-1 0-1,0 0 1,1-1 0,-1 1 0,1 0-1,-1 0 1,1 0 0,-1-1 0,1 1 0,0 0-1,-1-1 1,1 1 0,0 0 0,-1-1-1,1 1 1,0-1 0,0 1 0,0-1-1,0 1 1,-1-1 0,1 0 0,0 0-1,0 1 1,0-1 0,0 0 0,0 0-1,0 0 1,0 0 0,0 0 0,0 0-1,0 0 1,0 0 0,0 0 0,-1 0-1,1-1 1,0 1 0,0 0 0,0-1-1,0 1 1,0-1 0,0 1 0,-1-1 0,1 1-1,0-1 1,0 1 0,0-2 0,4-1-508,0-1 0,0 0 1,0 0-1,-1 0 1,0 0-1,6-7 0,13-26-4302,-2-4-3186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1.017"/>
    </inkml:context>
    <inkml:brush xml:id="br0">
      <inkml:brushProperty name="width" value="0.025" units="cm"/>
      <inkml:brushProperty name="height" value="0.025" units="cm"/>
    </inkml:brush>
  </inkml:definitions>
  <inkml:trace contextRef="#ctx0" brushRef="#br0">139 44 16207,'-6'8'3449,"-44"47"1319,29-35-2886,2 1 1,-24 32-1,45-50-2190,7-4 138,10-6 29,-8 1 183,73-33-1110,-78 36 903,0 1-1,1 1 1,-1-1-1,0 1 1,0 0 0,1 1-1,-1-1 1,0 1-1,1 0 1,-1 1-1,0 0 1,9 2 0,-14-2 180,1 0 0,0 0 0,0 0 0,-1 0 0,1 1 0,0-1 1,-1 0-1,0 1 0,1 0 0,-1-1 0,0 1 0,0 0 0,0-1 1,0 1-1,0 0 0,0 0 0,0 0 0,-1 0 0,1 0 0,-1 0 1,1 0-1,-1 0 0,0 0 0,0 0 0,0 0 0,0 0 0,0 1 1,0-1-1,-2 4 0,2 1 248,-1-1 0,-1 1-1,1 0 1,-1 0 0,-1 0 0,1-1 0,-6 11 0,2-8 108,-1 0 0,1 0 0,-2-1 1,1 0-1,-10 8 0,14-13-257,-1 0 0,0 0-1,0-1 1,0 0 0,0 1 0,0-1 0,0-1-1,0 1 1,-1-1 0,1 1 0,-1-1 0,1-1-1,-1 1 1,-7 0 0,11-1-234,0-1 0,0 1 0,0 0 0,0-1 0,0 1 0,0-1 0,0 1 0,0-1 0,0 1 0,0-1 0,0 1-1,0-1 1,0 0 0,1 0 0,-1 1 0,0-1 0,0 0 0,1 0 0,-1 0 0,1 0 0,-1 0 0,1 0 0,-1 0 0,1 0 0,0 0 0,-1 0 0,1 0 0,0 0 0,0 0 0,0 0 0,0 0 0,0 0 0,0-1-1,0 1 1,0 0 0,0 0 0,0 0 0,1-2 0,0-2-829,0 0-1,0 0 1,0 0-1,0 0 0,1 1 1,0-1-1,3-6 1,12-12-5479</inkml:trace>
  <inkml:trace contextRef="#ctx0" brushRef="#br0" timeOffset="1">423 7 16432,'0'0'9945,"-9"-2"-7420,5 1-2421,-1 0 0,1 0 0,-1 0-1,1 1 1,-1-1 0,1 1 0,-1 0 0,1 1 0,-1-1 0,0 1-1,1 0 1,0 0 0,-1 0 0,1 1 0,0 0 0,0 0 0,-1 0-1,1 0 1,1 0 0,-1 1 0,-6 5 0,5-5-69,-37 34 254,40-35-318,-1 0 0,1 1 1,0-1-1,1 1 0,-1-1 1,0 1-1,1 0 0,-1 0 0,1 0 1,0 0-1,0 0 0,0 0 1,0 0-1,0 6 0,3-8-32,-1-1 0,1 1 0,0 0 0,0-1 0,0 1 0,0-1 0,0 0 0,0 1 0,-1-1 0,1 0 0,0 0 1,0 0-1,0-1 0,3 0 0,-3 1 9,20-2-360,-1-2 0,35-10 0,-38 9 313,0 0 0,0 1 1,0 1-1,23 0 0,-40 3 110,0 0 0,0 0 1,0 0-1,-1 0 0,1 0 0,0 1 0,0-1 0,-1 0 0,1 1 0,0-1 1,-1 0-1,1 1 0,0-1 0,-1 1 0,1-1 0,-1 1 0,1 0 0,0-1 1,-1 1-1,0-1 0,1 1 0,-1 0 0,1 0 0,-1-1 0,0 1 0,1 0 1,-1 0-1,0-1 0,0 1 0,0 0 0,1 0 0,-1-1 0,0 1 0,0 0 1,0 0-1,0 0 0,0-1 0,-1 1 0,1 0 0,0 0 0,0 0 1,0-1-1,-1 1 0,0 1 0,-14 36 1298,-2-14-794,-1-1-1,-1 0 1,-2-2-1,-42 37 1,62-58-553,1 1 0,0-1 0,0 1-1,0-1 1,-1 0 0,1 1 0,0-1 0,0 0 0,-1 1 0,1-1-1,0 0 1,-1 0 0,1 1 0,0-1 0,-1 0 0,1 0-1,-1 1 1,1-1 0,0 0 0,-1 0 0,1 0 0,-1 0 0,1 0-1,0 0 1,-1 0 0,1 0 0,-1 0 0,1 0 0,-1 0 0,1 0-1,0 0 1,-1 0 0,1 0 0,-1 0 0,1 0 0,0 0-1,-1 0 1,1-1 0,-1 1 0,1 0 0,0 0 0,-1-1 0,1 1-1,0 0 1,-1 0 0,1-1 0,0 1 0,0 0 0,-1-1 0,1 1-1,0 0 1,0-1 0,0 1 0,-1-1 0,1 1 0,0 0-1,0-1 1,0 1 0,0-1 0,0 1 0,0 0 0,0-1 0,0 1-1,0-1 1,0 0 0,3-31-5951,-3 30 5634,8-26-7887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1.537"/>
    </inkml:context>
    <inkml:brush xml:id="br0">
      <inkml:brushProperty name="width" value="0.025" units="cm"/>
      <inkml:brushProperty name="height" value="0.025" units="cm"/>
    </inkml:brush>
  </inkml:definitions>
  <inkml:trace contextRef="#ctx0" brushRef="#br0">1 204 18546,'0'0'8498,"11"-2"-7222,-2 0-1214,0-1 0,0 1 1,0-2-1,-1 1 0,0-1 0,1 0 0,-1-1 1,-1 0-1,1 0 0,-1-1 0,0 0 0,0 0 0,0-1 1,-1 0-1,0 0 0,5-8 0,-6 6-29,0 0-1,-1 0 1,0-1 0,0 0-1,3-12 1,-7 20-19,1 0 0,-1 0 0,0 0 0,0 0 0,1 0 0,-1 0 0,0 0 0,-1 0 0,1 0 0,0 0 0,-1 0 0,1 1 0,-1-1 0,1 0 0,-2-2 0,1 3-5,0 0 0,1 1 0,-1-1 1,0 0-1,0 0 0,0 1 0,0-1 1,-1 1-1,1-1 0,0 1 0,0-1 0,0 1 1,0 0-1,0 0 0,-1-1 0,1 1 1,0 0-1,0 0 0,0 0 0,-1 0 1,1 0-1,0 1 0,0-1 0,0 0 0,-1 0 1,1 1-1,-1 0 0,-4 1-8,1 1-1,0-1 1,1 1-1,-1 0 1,0 1-1,1-1 1,0 1-1,0 0 1,0 0 0,0 0-1,1 1 1,-1-1-1,1 1 1,0 0-1,1 0 1,-4 8-1,0-1-6,1 0-1,1 0 0,0 1 1,0-1-1,1 1 0,-1 15 1,3-27 11,1 1 0,0-1 0,-1 1 0,1-1 0,0 1 0,0-1 0,0 1 0,0 0 0,0-1 0,0 1 0,0-1 0,1 1 0,-1 0 0,1-1 0,-1 1 0,1-1 0,-1 1-1,1-1 1,0 0 0,0 1 0,0-1 0,0 0 0,0 1 0,0-1 0,0 0 0,0 0 0,0 0 0,0 0 0,1 0 0,-1 0 0,0 0 0,1-1 0,-1 1 0,1 0 0,-1-1 0,1 1 0,-1-1 0,1 1 0,-1-1 0,1 0 0,0 0 0,-1 0 0,1 0 0,-1 0 0,1 0 0,0 0 0,-1 0 0,1-1 0,-1 1 0,1 0 0,-1-1 0,1 0 0,1 0 0,8-3 59,-1 0-1,1-1 1,-1 0 0,0 0 0,0-1-1,10-8 1,8-11 12,-20 18-67,-1 0 0,1 0 0,0 1 0,1 0 0,-1 0 0,11-4 0,-18 10-10,0 0-1,0-1 1,-1 1 0,1 0 0,0 0-1,0 0 1,-1 0 0,1 0 0,0 0 0,0 1-1,-1-1 1,1 0 0,0 0 0,0 0-1,-1 1 1,1-1 0,0 0 0,-1 1-1,1-1 1,-1 1 0,1-1 0,0 1-1,-1-1 1,1 1 0,-1-1 0,1 1 0,-1-1-1,1 1 1,-1 0 0,0-1 0,1 1-1,-1 0 1,0-1 0,1 1 0,-1 0-1,0 0 1,0-1 0,0 1 0,1 0-1,-1 0 1,0-1 0,0 1 0,0 1 0,2 45 423,-2-30-107,0-13-274,1 0-1,-1 0 1,1 0-1,-1 0 1,1 0 0,1 0-1,-1 0 1,0-1-1,1 1 1,0 0-1,0-1 1,0 1-1,0-1 1,0 0 0,1 0-1,-1 0 1,5 4-1,-4-5-17,0-1 0,1 1 0,-1-1 0,0 0 0,0 0 0,1 0 0,-1 0 0,1 0 0,-1-1 0,1 0 0,-1 1 0,1-1-1,-1-1 1,1 1 0,-1 0 0,1-1 0,-1 0 0,1 0 0,-1 0 0,6-2 0,8-5-23,0-1 0,0 0 0,-1-1 0,0-1 0,-1 0 0,14-14 0,-14 12 0,1 0 0,0 1 0,0 1 0,1 1 0,20-10 0,-36 20 0,0 0 0,-1 0 0,1-1 0,0 1 0,0 0 0,-1 0 0,1 0 0,0 0 0,-1 0 0,1 0 0,0 0 0,0 0 0,-1 0 0,1 0 0,0 1 0,-1-1 0,1 0 0,0 0 0,-1 1 0,1-1 0,0 0 0,-1 1 0,1-1 0,-1 1 0,1-1 0,-1 1 0,1-1 0,-1 1 0,1-1 0,-1 1 0,1-1 0,-1 1 0,0 0 0,1-1 0,-1 1 0,0 0 0,1-1 0,-1 1 0,0 0 0,0-1 0,0 1 0,0 0 0,0-1 0,0 1 0,0 0 0,0 0 0,0-1 0,0 1 0,0 0 0,0-1 0,0 1 0,-1 1 0,-6 55 0,4-36 0,3-20-14,0 11-1876,0-12 1754,0 0-1,0 0 1,0-1-1,0 1 1,0 0-1,0 0 1,0 0-1,0 0 1,0 0-1,0-1 1,0 1-1,0 0 1,1 0-1,-1 0 1,0 0-1,0 0 1,0 0-1,0 0 1,0 0 0,0-1-1,0 1 1,0 0-1,1 0 1,-1 0-1,0 0 1,0 0-1,0 0 1,0 0-1,0 0 1,1 0-1,-1 0 1,0 0-1,0 0 1,0 0-1,0 0 1,0 0-1,1 0 1,-1 0-1,0 0 1,0 0 0,0 0-1,0 0 1,0 0-1,1 0 1,-1 0-1,0 0 1,0 1-1,0-1 1,0 0-1,0 0 1,0 0-1,0 0 1,1 0-1,-1 0 1,0 0-1,0 0 1,0 1-1,0-1 1,10-23-18223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2.163"/>
    </inkml:context>
    <inkml:brush xml:id="br0">
      <inkml:brushProperty name="width" value="0.025" units="cm"/>
      <inkml:brushProperty name="height" value="0.025" units="cm"/>
    </inkml:brush>
  </inkml:definitions>
  <inkml:trace contextRef="#ctx0" brushRef="#br0">1 42 13325,'1'-8'3582,"6"-25"-59,-5 39 966,4 34-3544,-5 69 1564,-2-45-1792,2 1-1,3 0 1,20 98 0,-22-155-654,0 0 0,0 0-1,1 0 1,1 0-1,-1-1 1,1 1 0,6 7-1,-9-13-41,1 0-1,-1-1 0,1 1 0,-1 0 0,1-1 0,0 1 0,0-1 0,0 1 1,0-1-1,0 0 0,0 0 0,0 0 0,0 0 0,0 0 0,1 0 0,-1-1 1,0 1-1,1-1 0,-1 0 0,0 1 0,1-1 0,-1 0 0,0 0 0,1-1 1,-1 1-1,0 0 0,1-1 0,-1 1 0,4-3 0,3-1 6,0-1 0,0 0 0,0-1 0,-1 0 0,0 0 0,-1-1 0,1 0 0,-1 0-1,0-1 1,11-16 0,7-13 41,22-45 0,-38 65-64,1-2-3,-9 14 0,1 0 0,0 1 0,0-1 0,1 1 0,-1 0 0,1-1 0,0 1 0,0 0 0,1 1 0,-1-1 0,7-5 0,-8 15 0,-1 1 0,0-1 0,0 0 0,0 0 0,0 0 0,-1 1 0,-1 9 0,1-13 0,-5 216-4132,7-205 395,8-13-2375,5-8-1143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3.338"/>
    </inkml:context>
    <inkml:brush xml:id="br0">
      <inkml:brushProperty name="width" value="0.025" units="cm"/>
      <inkml:brushProperty name="height" value="0.025" units="cm"/>
    </inkml:brush>
  </inkml:definitions>
  <inkml:trace contextRef="#ctx0" brushRef="#br0">135 595 19314,'0'0'2824,"-10"11"-293,-6 8-1657,1 2 1,1 0-1,-22 43 1,28-49-674,2 0 1,0 1-1,0 0 1,2 0-1,0 0 1,0 0-1,2 1 1,-1 18-1,3-34-198,0-1 0,0 1-1,-1 0 1,1 0 0,0 0-1,0 0 1,1 0 0,-1 0-1,0 0 1,0 0 0,0 0-1,1 0 1,-1-1 0,0 1-1,1 0 1,-1 0 0,1 0-1,-1 0 1,1-1 0,-1 1-1,1 0 1,-1-1 0,1 1-1,0 0 1,-1-1-1,1 1 1,0-1 0,0 1-1,0-1 1,-1 1 0,1-1-1,0 1 1,0-1 0,0 0-1,0 0 1,0 1 0,0-1-1,-1 0 1,1 0 0,0 0-1,0 0 1,0 0 0,0 0-1,0 0 1,0-1 0,0 1-1,0 0 1,0 0 0,-1-1-1,1 1 1,0 0 0,0-1-1,0 1 1,0-1 0,0 0-1,6-2 78,0-1 1,-1 0-1,0 0 0,0 0 0,0-1 0,6-6 0,7-11 109,-1 0 0,-1-2 0,-1 0 0,-1 0-1,-1-2 1,-2 0 0,0 0 0,-2-1-1,-1-1 1,8-34 0,-24 162-189,1-66 0,-1 57 0,7-90 0,0 0 0,0 1 0,0-1 0,-1 0 0,1 0 0,1 0 0,-1 0 0,0 1 0,0-1 0,0 0 0,0 0 0,1 0 0,-1 0 0,1 0 0,-1 0 0,1 0 0,-1 1 0,1-1 0,0-1 0,-1 1 0,1 0 0,0 0 0,0 0 0,-1 0 0,1 0 0,0-1 0,0 1 0,0 0 0,2 0 0,-1-1 0,0 0 0,0 0 0,0 0 0,0 0 0,0-1 0,0 1 0,0-1 0,0 1 0,0-1 0,0 0 0,0 1 0,0-1 0,0 0 0,3-3 0,6-3 0,0-2 0,-1 1 0,0-1 0,10-13 0,10-15 0,-2-2 0,-2-2 0,-2 0 0,30-71 0,-27 46 0,-4 0 0,22-103 0,-42 153 0,0-1 0,1-30 0,-4 47 0,0 0 0,0 0 0,-1 1 0,1-1 0,0 0 0,0 0 0,-1 0 0,1 0 0,0 1 0,0-1 0,-1 0 0,1 0 0,0 0 0,-1 0 0,1 0 0,0 0 0,0 0 0,-1 0 0,1 0 0,0 0 0,-1 0 0,1 0 0,0 0 0,-1 0 0,1 0 0,0 0 0,-1 0 0,1 0 0,0 0 0,0 0 0,-1 0 0,1-1 0,0 1 0,0 0 0,-1 0 0,1 0 0,0-1 0,0 1 0,-1 0 0,1 0 0,0 0 0,0-1 0,0 1 0,0 0 0,-1-1 0,1 1 0,0 0 0,0 0 0,0-1 0,0 1 0,0 0 0,0-1 0,0 1 0,0 0 0,0-1 0,0 1 0,0 0 0,0 0 0,0-1 0,0 1 0,0 0 0,0-1 0,0 1 0,0 0 0,0-1 0,-17 22 0,17-20 0,-22 32 0,1 1 0,2 1 0,2 0 0,1 2 0,2 0 0,1 0 0,2 1 0,2 1 0,1 0 0,2 0 0,2 0 0,2 1 0,2 46 0,0-81 0,1-1 0,-1 0 0,1 1 0,0-1 0,0 0 0,1 0 0,-1 1 0,1-1 0,0 0 0,0-1 0,0 1 0,0 0 0,1 0 0,0-1 0,-1 0 0,1 1 0,1-1 0,-1 0 0,0-1 0,1 1 0,-1 0 0,1-1 0,0 0 0,0 0 0,0 0 0,0 0 0,4 1 0,-2-2 0,0 0 0,0 0 0,0-1 0,0 0 0,0 0 0,0 0 0,0 0 0,0-1 0,0 0 0,0-1 0,0 1 0,0-1 0,-1 0 0,1 0 0,-1-1 0,1 0 0,-1 0 0,0 0 0,6-5 0,9-10 0,-2 0 0,0-1 0,-1-1 0,-1 0 0,-1-1 0,-1-1 0,-1 0 0,0-1 0,10-30 0,-1-4 0,-2-2 0,20-104 0,-30 108 0,-3 0 0,1-70 0,-8 124 0,0 1 0,1 0 0,-1 0 0,0 0 0,0 0 0,0-1 0,0 1 0,0 0 0,0 0 0,0 0 0,0-1 0,0 1 0,0 0 0,0 0 0,0 0 0,0 0 0,0-1 0,0 1 0,0 0 0,0 0 0,0 0 0,0-1 0,-1 1 0,1 0 0,0 0 0,0 0 0,0 0 0,0 0 0,0-1 0,0 1 0,0 0 0,-1 0 0,1 0 0,0 0 0,0 0 0,0 0 0,0 0 0,-1-1 0,1 1 0,0 0 0,0 0 0,0 0 0,0 0 0,-1 0 0,1 0 0,0 0 0,0 0 0,0 0 0,-1 0 0,1 0 0,-10 9 0,-6 16 0,-3 23 0,1 1 0,3 0 0,2 0 0,2 2 0,3-1 0,2 2 0,1-1 0,4 61 0,1-107 0,0 1 0,1-1 0,0 0 0,0 0 0,0 0 0,0 0 0,1 1 0,0-2 0,0 1 0,0 0 0,1 0 0,-1-1 0,1 1 0,4 4 0,-6-8 0,0 0 0,1 0 0,-1 0 0,0 0 0,1 0 0,-1 0 0,0 0 0,1 0 0,0 0 0,-1-1 0,1 1 0,-1-1 0,1 1 0,0-1 0,-1 0 0,1 1 0,0-1 0,2 0 0,-1-1 0,-1 1 0,1-1 0,0 0 0,0 0 0,-1 0 0,1 0 0,-1-1 0,1 1 0,-1-1 0,0 1 0,0-1 0,1 0 0,-1 0 0,3-3 0,7-10 0,0 0 0,-2-1 0,0 0 0,13-26 0,17-28 0,-17 141 0,-21-69 0,0 1 0,0-1 0,0 1 0,1-1 0,-1 0 0,1 0 0,-1 0 0,1 0 0,0 0 0,-1-1 0,1 1 0,0-1 0,0 0 0,0 0 0,0 0 0,0 0 0,1 0 0,-1-1 0,0 0 0,0 1 0,0-1 0,1 0 0,-1-1 0,0 1 0,0 0 0,0-1 0,1 0 0,-1 0 0,3-1 0,7-2 0,0-1 0,0 0 0,-1-1 0,0-1 0,16-11 0,23-25 0,-41 33 0,-1 1 0,1 1 0,1 0 0,-1 0 0,1 1 0,14-7 0,-24 14 0,-1-1 0,1 1 0,0 0 0,-1 0 0,1 0 0,0 0 0,-1 0 0,1 0 0,0 0 0,-1 0 0,1 0 0,0 0 0,-1 0 0,1 0 0,0 1 0,-1-1 0,1 0 0,-1 0 0,1 1 0,0-1 0,-1 0 0,1 1 0,-1-1 0,1 1 0,-1-1 0,1 1 0,-1-1 0,1 1 0,-1-1 0,1 1 0,-1-1 0,0 1 0,1 0 0,-1-1 0,0 1 0,0-1 0,1 1 0,-1 0 0,0-1 0,0 1 0,0 0 0,0-1 0,0 1 0,0 0 0,0 0 0,2 44 0,-2-27 0,1-14-4,-1 1-1,1-1 1,0 0-1,0 0 1,0-1-1,0 1 1,1 0 0,0 0-1,0-1 1,0 1-1,0-1 1,0 1-1,1-1 1,-1 0 0,1 0-1,0 0 1,4 3-1,3 1-35,0-1 1,0 0-1,1 0 0,16 5 0,-17-7 0,0 0-1,0 1 1,-1 0-1,1 0 0,-1 1 1,-1 0-1,12 10 1,-13-7 5,-1-1-1,0 1 1,0 0 0,-1 1 0,-1-1 0,1 1-1,-1 0 1,-1 0 0,0 1 0,0-1 0,-1 1-1,-1-1 1,1 1 0,-2 0 0,1-1 0,-2 1-1,-1 11 1,0-1 182,-1 0 1,-1-1-1,0 0 0,-2 0 1,-1-1-1,0 1 0,-19 34 0,25-51-143,-1-1 0,1 0-1,0 0 1,0 0 0,-1 0-1,1 0 1,-1-1 0,0 1-1,1 0 1,-1-1 0,0 1-1,0-1 1,0 0 0,0 0-1,0 1 1,-1-1 0,1 0-1,0-1 1,-5 2 0,6-2-5,-1 0 1,1-1-1,-1 1 1,1-1-1,-1 1 1,1-1-1,-1 0 1,1 1-1,-1-1 1,1 0-1,0 0 1,0 0 0,-1 0-1,1 0 1,0 0-1,0 0 1,0-1-1,0 1 1,0 0-1,0-1 1,0 1-1,1 0 1,-1-1-1,0 1 1,1-1-1,-1 1 1,1-1-1,0 1 1,-1-1 0,1-2-1,-6-26 1,1-1 0,1 1 0,2-1 0,1 0 0,2 0 0,4-37 0,-3 57-529,0 0 1,1 0-1,0 0 0,7-13 1,1 0-2437,1 1 1,18-25 0,-2 8-5455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2.895"/>
    </inkml:context>
    <inkml:brush xml:id="br0">
      <inkml:brushProperty name="width" value="0.025" units="cm"/>
      <inkml:brushProperty name="height" value="0.025" units="cm"/>
    </inkml:brush>
  </inkml:definitions>
  <inkml:trace contextRef="#ctx0" brushRef="#br0">24 0 16592,'0'0'480,"0"3"321,-3 10 288,0 6 96,0 5-160,-3 3-192,3 5-129,0 0-63,2-1 32,0-5-257,1-3-288,0-8-96,0-6-128,0-3-1121,1-6-1538,2 0-544,-3-11-2050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650"/>
    </inkml:context>
    <inkml:brush xml:id="br0">
      <inkml:brushProperty name="width" value="0.025" units="cm"/>
      <inkml:brushProperty name="height" value="0.025" units="cm"/>
    </inkml:brush>
  </inkml:definitions>
  <inkml:trace contextRef="#ctx0" brushRef="#br0">0 30 14958,'0'0'6502,"50"-10"-5188,-22 7-930,7 0-288,-1-1-224,-1-1-3876,-4 1-5445</inkml:trace>
  <inkml:trace contextRef="#ctx0" brushRef="#br0" timeOffset="1">326 86 15567,'0'0'1729,"-18"61"578,8-30-546,2 0-1152,7-3-545,1-6-1377,3-8-3204,15-10-6181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3.700"/>
    </inkml:context>
    <inkml:brush xml:id="br0">
      <inkml:brushProperty name="width" value="0.025" units="cm"/>
      <inkml:brushProperty name="height" value="0.025" units="cm"/>
    </inkml:brush>
  </inkml:definitions>
  <inkml:trace contextRef="#ctx0" brushRef="#br0">217 5 17553,'-7'-5'7949,"-8"6"-5594,-13 5-1214,15 0-988,0 0-1,1 0 1,0 1-1,0 1 1,1 0-1,0 1 1,0 0-1,1 0 1,0 1-1,0 1 1,1 0-1,1 0 1,-14 23-1,22-33-208,0-1 0,-1 1 0,1-1-1,0 1 1,0-1 0,-1 1 0,1 0-1,0-1 1,0 1 0,0-1-1,0 1 1,0-1 0,0 1 0,0 0-1,0-1 1,0 1 0,0-1 0,0 1-1,0 0 1,1-1 0,-1 1-1,0-1 1,0 1 0,0-1 0,1 1-1,-1-1 1,0 1 0,1-1 0,-1 1-1,0-1 1,1 1 0,-1-1-1,1 0 1,-1 1 0,1-1 0,-1 0-1,1 1 1,28 3-891,36-14-345,-26 0 1173,2 2 0,-1 1 1,61-1-1,-101 8 230,1 0 0,0 0 1,0 0-1,0 0 0,-1 0 1,1 0-1,0 0 0,0 0 0,0 0 1,0 0-1,-1 1 0,1-1 1,0 0-1,0 1 0,-1-1 0,1 0 1,0 1-1,0-1 0,-1 1 1,1-1-1,0 1 0,-1-1 1,1 1-1,-1 0 0,1-1 0,-1 1 1,1 0-1,0 1 0,-1-1 17,0 1 0,0-1-1,0 1 1,0 0 0,0-1 0,0 1-1,0-1 1,-1 1 0,1-1 0,-1 1-1,1-1 1,-1 1 0,0-1 0,0 2-1,-34 45 1120,34-47-1290,-80 82 571,33-47-1307,42-32-88,-1 0 0,0 0 0,0-1 0,-14 5 1,-2-6-7222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6.327"/>
    </inkml:context>
    <inkml:brush xml:id="br0">
      <inkml:brushProperty name="width" value="0.025" units="cm"/>
      <inkml:brushProperty name="height" value="0.025" units="cm"/>
    </inkml:brush>
  </inkml:definitions>
  <inkml:trace contextRef="#ctx0" brushRef="#br0">88 473 18353,'0'-64'8110,"0"19"-6258,-6 2-15408,0 0 5000,3-29 3188,-4 2 9601,4 52-548,-1 0 0,-1 0 0,0 1 0,-1 0 0,-16-30 0,23 60-266,-3 29-3264,0-16 178,-3 77-6,-7 250 1028,12-349-1355,0 0 0,0 1 0,0-1 0,1 0 0,0 0 0,-1 1 0,2-1 0,2 7 0,-4-10 0,1 0 0,-1-1 0,0 1 0,1-1 0,-1 1 0,1-1 0,-1 1 0,1-1 0,-1 1 0,1-1 0,0 1 0,-1-1 0,1 0 0,-1 1 0,1-1 0,0 0 0,-1 1 0,1-1 0,0 0 0,-1 0 0,1 0 0,1 0 0,0 0 0,-1 0 0,1-1 0,0 1 0,0 0 0,-1-1 0,1 0 0,0 1 0,-1-1 0,1 0 0,0 0 0,-1 0 0,3-2 0,6-5 0,-1-1 0,-1 0 0,1-1 0,-2 0 0,1 0 0,10-19 0,35-76 0,-45 86 0,12-21 0,-3-1 0,-2-1 0,-1-1 0,10-52 0,-24 95-36,0 0 1,0-1-1,0 1 1,0 0-1,0 0 1,1-1-1,-1 1 1,0 0-1,0 0 0,0-1 1,0 1-1,0 0 1,0 0-1,0-1 1,0 1-1,0 0 1,0-1-1,0 1 0,0 0 1,0 0-1,0-1 1,0 1-1,0 0 1,0 0-1,-1-1 1,1 1-1,0 0 0,0 0 1,0-1-1,0 1 1,0 0-1,-1 0 1,1 0-1,0-1 0,0 1 1,0 0-1,-1 0 1,1 0-1,0 0 1,0-1-1,-1 1 1,1 0-1,0 0 0,0 0 1,-1 0-1,1 0 1,0 0-1,0 0 1,-1 0-1,1 0 1,0 0-1,0 0 0,-1 0 1,1 0-1,0 0 1,-1 0-1,1 0 1,0 0-1,0 0 1,-1 0-1,-4 3-5690,-13 9-6846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6.659"/>
    </inkml:context>
    <inkml:brush xml:id="br0">
      <inkml:brushProperty name="width" value="0.025" units="cm"/>
      <inkml:brushProperty name="height" value="0.025" units="cm"/>
    </inkml:brush>
  </inkml:definitions>
  <inkml:trace contextRef="#ctx0" brushRef="#br0">1 19 2851,'0'0'28218,"59"32"-27705,-20-33-385,6-9-1025,-2-7-3203,1-5-3779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7.052"/>
    </inkml:context>
    <inkml:brush xml:id="br0">
      <inkml:brushProperty name="width" value="0.025" units="cm"/>
      <inkml:brushProperty name="height" value="0.025" units="cm"/>
    </inkml:brush>
  </inkml:definitions>
  <inkml:trace contextRef="#ctx0" brushRef="#br0">181 22 13837,'0'0'5659,"-10"2"-3994,10-2-1666,-7 0 443,0 1 1,1 1-1,-1-1 1,1 1-1,-1 0 1,1 0-1,0 1 1,-1 0-1,1 0 1,1 0-1,-1 1 1,0 0-1,1 0 0,-8 8 1,6-4-152,-1 0 0,2 1-1,-1 1 1,1-1 0,1 1 0,0 0-1,0 0 1,1 0 0,0 1 0,1-1 0,0 1-1,0 0 1,2 0 0,-1 0 0,1 0 0,1 15-1,0-24-289,1 0 0,-1 0 0,1 0 0,-1-1 0,1 1 0,0 0 0,0 0 0,0-1-1,0 1 1,0 0 0,0-1 0,0 1 0,1-1 0,-1 1 0,0-1 0,1 0 0,-1 1 0,1-1-1,0 0 1,-1 0 0,1 0 0,0 0 0,0-1 0,-1 1 0,1 0 0,0-1 0,0 1 0,0-1-1,0 0 1,0 0 0,0 1 0,0-1 0,0-1 0,0 1 0,0 0 0,3-1 0,1 1-2,0-1 0,1 0 1,-1-1-1,0 0 1,0 0-1,0 0 0,0 0 1,0-1-1,0 0 1,5-4-1,-3 0 1,0 0 0,0-1 0,-1 0 0,0 0 0,-1-1 0,0 0 0,0 0 0,-1 0 0,0-1 0,0 1 0,-1-1 0,-1 0 0,0-1 0,0 1 0,-1-1 0,0 1 0,-1-1 0,0 0 0,0 1 0,-2-16 0,1 24-10,-1-1-1,1 1 1,-1-1 0,1 1-1,-1-1 1,0 1 0,0 0-1,0-1 1,0 1 0,0 0-1,0 0 1,-1 0 0,1 0-1,-1 0 1,1 0 0,-1 0-1,0 1 1,0-1 0,0 0-1,0 1 1,0 0 0,0-1-1,0 1 1,0 0 0,0 0-1,-1 0 1,1 0 0,0 1-1,-1-1 1,1 1 0,-1-1-1,1 1 1,-1 0 0,-4 0-1,4 0-37,0 0-1,0 0 0,0 1 1,0-1-1,0 1 1,0 0-1,1 0 0,-1 0 1,0 0-1,0 0 0,1 1 1,-1-1-1,1 1 1,-1 0-1,1-1 0,0 1 1,0 0-1,0 0 0,0 1 1,0-1-1,0 0 1,0 1-1,1-1 0,-1 1 1,1 0-1,0-1 0,0 1 1,0 0-1,-1 3 1,2-4-206,-4 34-4735,4-35 4584,0 0 1,0 0 0,0 0-1,0 0 1,0 0 0,1 0 0,-1 0-1,0 0 1,0 0 0,1 0-1,-1 0 1,1 0 0,-1 0-1,1 0 1,-1-1 0,1 1-1,0 0 1,-1 0 0,1 0-1,0-1 1,-1 1 0,1 0-1,0-1 1,0 1 0,0-1-1,0 1 1,0-1 0,0 1-1,0-1 1,1 1 0,17 0-10780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7.381"/>
    </inkml:context>
    <inkml:brush xml:id="br0">
      <inkml:brushProperty name="width" value="0.025" units="cm"/>
      <inkml:brushProperty name="height" value="0.025" units="cm"/>
    </inkml:brush>
  </inkml:definitions>
  <inkml:trace contextRef="#ctx0" brushRef="#br0">2 123 17809,'0'0'6203,"0"9"-3827,0 30-241,0-38-2077,0 0 1,-1 0-1,1 0 0,0 0 1,0-1-1,0 1 0,0 0 0,0 0 1,1 0-1,-1 0 0,0 0 1,0 0-1,1-1 0,-1 1 1,0 0-1,1 0 0,-1 0 1,1-1-1,-1 1 0,1 0 0,-1 0 1,1-1-1,-1 1 0,1 0 1,0-1-1,-1 1 0,1-1 1,0 1-1,0-1 0,-1 1 1,1-1-1,0 0 0,0 1 0,0-1 1,0 0-1,-1 1 0,1-1 1,0 0-1,0 0 0,0 0 1,0 0-1,0 0 0,0 0 1,0 0-1,-1 0 0,1 0 0,0-1 1,0 1-1,0 0 0,0-1 1,0 1-1,-1 0 0,1-1 1,0 1-1,0-1 0,-1 1 1,1-1-1,1 0 0,4-3-22,0 1 0,0-1 0,0-1 1,0 1-1,7-9 0,-3 1 75,0 0 0,16-28 0,-23 35-89,0 0-1,-1 0 0,0 0 0,0-1 0,0 1 0,-1-1 0,0 1 0,0-1 1,0 1-1,0-1 0,-1-10 0,-1 15-21,1 0 0,0 0 0,0 0 0,0 0 0,-1 0 0,1 0 0,-1 1 0,1-1 0,-1 0 0,1 0 0,-1 0 0,1 1 0,-1-1 0,1 0 0,-1 1 0,0-1 0,1 1 0,-1-1 0,0 1 0,0-1 0,0 1 0,1-1 0,-1 1 0,0-1 0,0 1 0,0 0 0,0 0 0,0 0 0,0-1 0,0 1 0,1 0 0,-1 0 0,0 0 0,0 0 0,0 0 0,-2 1 0,1-1 0,-1 1 0,0-1 0,0 1 0,0 0 0,1 0 0,-1 0 0,0 0 0,1 0 0,-1 0 0,1 1 0,-4 2 0,-2 4 0,2-1 0,-1 1 0,1 1 0,0-1 0,1 1 0,0 0 0,0 0 0,1 1 0,0 0 0,-3 12 0,2-3 0,0 0 0,2 0 0,0 1 0,0 29 0,3-47 0,0 0 0,0 0 0,0 0 0,0-1 0,0 1 0,0 0 0,0 0 0,1 0 0,-1-1 0,1 1 0,-1 0 0,1 0 0,0-1 0,0 1 0,0-1 0,0 1 0,0-1 0,0 1 0,0-1 0,0 1 0,0-1 0,1 0 0,-1 0 0,3 2 0,-2-2 0,1 0 0,-1-1 0,1 1 0,0-1 0,-1 1 0,1-1 0,0 0 0,-1 0 0,1 0 0,0-1 0,-1 1 0,1-1 0,-1 1 0,6-3 0,4-2 0,0 0 0,0-1 0,0 0 0,0-1 0,16-13 0,26-33-1923,-45 43-205,-2 0-1,1 0 1,10-23-1,2-14-15012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281"/>
    </inkml:context>
    <inkml:brush xml:id="br0">
      <inkml:brushProperty name="width" value="0.025" units="cm"/>
      <inkml:brushProperty name="height" value="0.025" units="cm"/>
    </inkml:brush>
  </inkml:definitions>
  <inkml:trace contextRef="#ctx0" brushRef="#br0">11 127 13677,'-2'-10'4479,"-2"-23"-1551,1 20-279,1 33-587,8 75-104,25 142 0,-15-134-1459,6 66 241,41 223-199,-54-375-64,-9-17-462,1 0 0,-1-1 0,1 1 0,-1 0 0,1-1-1,-1 1 1,0-1 0,1 1 0,-1-1 0,1 1 0,-1-1 0,0 1 0,1-1 0,-1 1 0,0-1 0,0 1 0,0-1 0,1 0 0,-1 1-1,0-1 1,0 1 0,0-1 0,0 0 0,0 1 0,0-1 0,0 1 0,0-1 0,0 0 0,0 1 0,-1-2 0,5-45 19,-3-1 1,-2 0 0,-1 1-1,-3-1 1,-2 1 0,-2 0 0,-19-58-1,30 108-175,-1-1-1,2 0 1,-1-1-1,0 1 1,0 0-1,0-1 1,1 1-1,-1-1 1,1 0-1,-1 0 1,1 1-1,-1-2 1,1 1-1,0 0 1,0-1-1,-1 1 1,1-1-1,0 0 1,0 0-1,-1 0 1,1 0-1,4-1 1,-1 1 138,0 0 0,0-1-1,0 0 1,0 0 0,-1 0 0,1-1 0,0 0-1,-1 0 1,1 0 0,-1-1 0,0 0 0,0 0-1,9-6 1,2-8 158,-1 0 0,-1 0 0,-1-2 0,0 0 0,-1 0 1,-1-1-1,-1 0 0,-1-1 0,13-43 0,-11 24 197,-3 0-1,0-1 1,-3 1 0,0-67 0,-5 98-334,-3-59 24,2 64-43,1-1 0,-1 1 0,0 0 0,-1-1 0,1 1 0,-1 0 0,0 0 1,0 0-1,0 0 0,0 1 0,-1-1 0,-3-4 0,6 8 1,-1-1 0,1 1 0,-1-1 0,1 1 0,-1-1 0,1 1 0,-1-1 0,0 1 0,1 0 0,-1-1 0,1 1 0,-1 0 0,0-1 0,0 1 0,1 0 0,-1 0 0,0-1 0,1 1 0,-1 0 0,0 0 0,0 0 0,1 0 0,-1 0 0,0 0 0,1 0 0,-1 1 0,0-1 0,0 0 0,1 0 0,-1 0 0,0 1 0,1-1 0,-1 0 0,1 1 0,-1-1 0,0 0 0,1 1 0,-1-1 0,1 1 0,-1-1 0,1 1 0,-1-1 0,1 1 0,-1 0 0,1-1 0,0 1 0,-1 0 0,1-1 0,0 1 0,-1 0 0,-12 37 0,-4 54 0,4 1 0,4 1 0,7 171 0,2-257 0,1 0 0,-1 0 0,2-1 0,-1 1 0,1 0 0,1-1 0,-1 0 0,4 8 0,-5-13 0,0-1 0,0 1 0,0-1 0,-1 1 0,1-1 0,1 0 0,-1 1 0,0-1 0,0 0 0,0 0 0,1 0 0,-1 0 0,0 0 0,1 0 0,-1 0 0,1 0 0,-1 0 0,1-1 0,0 1 0,-1-1 0,1 1 0,0-1 0,-1 0 0,1 0 0,0 1 0,-1-1 0,1 0 0,0 0 0,-1-1 0,1 1 0,0 0 0,0-1 0,-1 1 0,1-1 0,-1 1 0,1-1 0,0 0 0,-1 1 0,0-1 0,1 0 0,-1 0 0,2-2 0,2-1 0,-1 1 0,0-1 0,0-1 0,0 1 0,0-1 0,-1 0 0,1 1 0,-1-1 0,-1-1 0,1 1 0,-1 0 0,0-1 0,3-10 0,1-10 0,5-45 0,-9 59 0,12-149 0,-12 172 0,-1 0 0,2 0 0,-1-1 0,2 1 0,-1-1 0,1 0 0,1 0 0,8 14 0,-12-22 0,0 0 0,0 0 0,0 0 0,0 0 0,1 0 0,-1 0 0,0-1 0,1 1 0,0-1 0,-1 1 0,1-1 0,0 0 0,-1 1 0,1-1 0,0 0 0,0 0 0,0 0 0,0 0 0,0-1 0,0 1 0,0-1 0,0 1 0,3 0 0,-2-2 0,-1 0 0,1 1 0,-1-1 0,1 0 0,-1 0 0,0 0 0,0 0 0,1-1 0,-1 1 0,0-1 0,0 1 0,0-1 0,-1 0 0,1 0 0,0 0 0,2-3 0,5-9 0,0 0 0,-1 0 0,0-1 0,8-24 0,-5 6 0,0 6 0,-8 65 0,-4 168 0,0-205-7,1-1 0,0 0 0,0 0 0,0 0 0,0 1 1,0-1-1,0 0 0,0 0 0,0 0 0,0 1 0,0-1 0,0 0 0,0 0 0,0 0 0,0 1 1,0-1-1,0 0 0,0 0 0,0 0 0,0 1 0,0-1 0,0 0 0,0 0 0,0 0 0,0 1 1,0-1-1,1 0 0,-1 0 0,0 0 0,0 1 0,0-1 0,0 0 0,0 0 0,1 0 0,-1 0 1,0 0-1,0 0 0,0 1 0,1-1 0,-1 0 0,0 0 0,0 0 0,0 0 0,1 0 0,-1 0 1,0 0-1,0 0 0,0 0 0,1 0 0,-1 0 0,0 0 0,0 0 0,0 0 0,1 0 0,-1 0 0,0 0 1,1 0-1,7-11-2219,-2-15-3220,-2-10-3586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611"/>
    </inkml:context>
    <inkml:brush xml:id="br0">
      <inkml:brushProperty name="width" value="0.025" units="cm"/>
      <inkml:brushProperty name="height" value="0.025" units="cm"/>
    </inkml:brush>
  </inkml:definitions>
  <inkml:trace contextRef="#ctx0" brushRef="#br0">1 0 10826,'0'0'21941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971"/>
    </inkml:context>
    <inkml:brush xml:id="br0">
      <inkml:brushProperty name="width" value="0.025" units="cm"/>
      <inkml:brushProperty name="height" value="0.025" units="cm"/>
    </inkml:brush>
  </inkml:definitions>
  <inkml:trace contextRef="#ctx0" brushRef="#br0">62 1 17200,'0'0'10314,"7"11"-8419,-2-4-1596,-2-3-151,0 1 1,0 0-1,0-1 0,0 1 0,-1 0 0,1 0 1,-2 1-1,1-1 0,0 0 0,-1 1 1,0-1-1,0 1 0,-1-1 0,1 1 0,-1-1 1,-1 10-1,-9 23 10,-1 0 1,-20 45 0,15-43-128,-16 62 1,32-101-32,0-1 0,0 1 0,-1-1 0,1 1 0,0-1 0,0 1 0,0-1 0,0 1 0,0 0 0,0-1 0,0 1 0,0-1 0,0 1 0,0-1 0,0 1 0,0-1 0,0 1 0,0-1 0,0 1 0,1-1 0,-1 1 0,0-1 0,0 1 0,1-1 0,-1 1 0,0-1 0,1 1 0,-1-1 0,0 1 0,1-1 0,-1 0 0,1 1 0,-1-1 0,1 0 0,-1 1 0,0-1 0,1 0 0,-1 0 0,1 0 0,0 1 0,-1-1 0,1 0 0,-1 0 0,1 0 0,-1 0 0,1 0 0,-1 0 0,1 0 0,-1 0 0,1 0 0,-1 0 0,1 0 0,0 0 0,-1 0 0,1-1 0,-1 1 0,1 0 0,-1 0 0,1-1 0,-1 1 0,1-1 0,14-4 0,0-1 0,-1-1 0,0 0 0,0-1 0,-1 0 0,19-17 0,-11 10 0,11-6-141,44-34-1092,-70 50 983,1-1 0,-1 0 0,0 0 0,-1 0 0,0-1-1,0 1 1,0-1 0,4-10 0,-3-5-3940,-5 2-2152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9.334"/>
    </inkml:context>
    <inkml:brush xml:id="br0">
      <inkml:brushProperty name="width" value="0.025" units="cm"/>
      <inkml:brushProperty name="height" value="0.025" units="cm"/>
    </inkml:brush>
  </inkml:definitions>
  <inkml:trace contextRef="#ctx0" brushRef="#br0">0 343 14286,'0'0'8738,"10"3"-6261,2-1-2140,-1 0 0,0-1 0,1 0 0,-1-1-1,1 0 1,-1-1 0,1 0 0,-1-1-1,1 0 1,-1-1 0,19-7 0,44-18 942,-52 19-3504,-1-1 0,0-1-1,23-17 1,-35 22 1111,-1-1-1,1 0 1,-1 0 0,-1-1 0,1 0-1,-1-1 1,-1 0 0,10-16-1,-12 18 1025,-1-1-1,0 0 1,0 0-1,0 0 1,-1-1-1,-1 1 0,2-14 1,-3 19 695,2-44 3593,-2 46-3832,0-1 0,0 1 0,1 0 0,-1-1 0,0 1 0,0 0 0,-1 0 0,1-1 0,0 1 0,0 0 0,-1-1 0,1 1 0,0 0 0,-1 0 0,1 0 1,-1-1-1,0 1 0,1 0 0,-1 0 0,0 0 0,0 0 0,0 0 0,0 0 0,1 0 0,-1 0 0,-2 0 0,1 6-70,0 0-1,1 0 1,0 0 0,0 0 0,0 0 0,1 1 0,-1-1-1,1 7 1,0-7-97,-4 63 143,-3 170 1291,7-233-1615,1 0 0,-1 0 0,2 0 0,-1 0-1,0 0 1,5 9 0,-6-13-39,1 0-1,-1 0 1,0 0 0,1-1 0,-1 1-1,1 0 1,0 0 0,-1 0 0,1 0-1,0-1 1,-1 1 0,1 0-1,0-1 1,0 1 0,0-1 0,0 1-1,-1-1 1,1 1 0,0-1 0,0 1-1,0-1 1,0 0 0,0 1 0,0-1-1,0 0 1,0 0 0,0 0-1,0 0 1,0 0 0,0 0 0,0 0-1,0 0 1,0 0 0,0-1 0,0 1-1,0 0 1,0-1 0,0 1 0,0-1-1,2 0 1,-1-1-393,0 0 0,0 0 0,0-1 0,0 1 0,-1-1 0,1 1 0,-1-1 0,1 1-1,-1-1 1,0 0 0,0 0 0,0 0 0,-1 1 0,1-1 0,0-6 0,5-29-7882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9.835"/>
    </inkml:context>
    <inkml:brush xml:id="br0">
      <inkml:brushProperty name="width" value="0.025" units="cm"/>
      <inkml:brushProperty name="height" value="0.025" units="cm"/>
    </inkml:brush>
  </inkml:definitions>
  <inkml:trace contextRef="#ctx0" brushRef="#br0">1 578 15054,'0'0'7132,"1"9"-5258,-1-6-1795,-1-2 3,1 1 0,0 0 0,0 0 0,0 0 0,0 0 0,0-1 0,0 1 0,1 0 0,-1 0 0,0-1-1,1 1 1,0 0 0,-1 0 0,1-1 0,0 1 0,0-1 0,0 1 0,0 0 0,0-1 0,0 0 0,0 1-1,0-1 1,1 0 0,-1 0 0,1 1 0,-1-1 0,1 0 0,-1 0 0,1-1 0,-1 1 0,1 0 0,0-1 0,0 1-1,-1 0 1,1-1 0,0 0 0,0 1 0,-1-1 0,1 0 0,0 0 0,0 0 0,0 0 0,2-1 0,5 0-55,0 0 1,0 0-1,0-1 1,0 0-1,0 0 1,0-1-1,-1 0 1,0-1-1,1 0 1,-1 0-1,-1-1 1,1 0-1,7-7 1,-9 8-8,-1 0 1,0-1-1,0 0 1,-1 0-1,1 0 1,-1 0-1,0-1 1,-1 0-1,1 0 0,-1 0 1,0 0-1,-1 0 1,1-1-1,-1 1 1,-1-1-1,1 1 1,-1-1-1,0-8 1,0 14 15,-1 0 1,0-1 0,0 1-1,0 0 1,1 0 0,-1 0-1,0 0 1,-1 0 0,1 0 0,0 0-1,0 0 1,0-1 0,-1 1-1,1 0 1,-1 0 0,1 0-1,-1 0 1,1 0 0,-1 0-1,1 0 1,-1 1 0,0-1-1,1 0 1,-1 0 0,0 0-1,0 1 1,0-1 0,0 0 0,0 1-1,0-1 1,0 1 0,0-1-1,0 1 1,0-1 0,0 1-1,0 0 1,0-1 0,0 1-1,0 0 1,0 0 0,0 0-1,0 0 1,-1 0 0,1 0 0,0 0-1,0 0 1,0 0 0,0 1-1,0-1 1,0 0 0,0 1-1,-2 0 1,-2 1-16,0 1 0,0-1-1,1 1 1,-1 0 0,1 0 0,0 0-1,0 0 1,0 1 0,0 0 0,-4 5-1,3-1 30,0 0 0,1 0-1,0 1 1,0-1 0,1 1-1,0 0 1,0 0 0,1 0 0,0 0-1,1 1 1,0-1 0,0 13-1,1-20-40,0-1 0,1 1 0,-1 0 0,1-1 0,-1 1-1,1 0 1,0-1 0,0 1 0,0-1 0,0 1 0,0-1 0,0 0-1,0 1 1,0-1 0,0 0 0,1 0 0,-1 0 0,0 0 0,1 0-1,-1 0 1,1 0 0,-1 0 0,1 0 0,-1-1 0,1 1 0,0-1-1,-1 1 1,1-1 0,0 0 0,-1 0 0,1 1 0,0-1 0,0 0-1,-1-1 1,1 1 0,0 0 0,3-1 0,2 0 40,0 0 1,0 0-1,1-1 0,-1 0 1,0 0-1,0-1 0,11-5 1,1-5-14,-1-1 0,-1-1 1,0 0-1,19-23 0,23-22 2,-59 60-39,0 0 1,1-1 0,-1 1 0,0 0 0,0 0 0,1 0 0,-1-1-1,0 1 1,0 0 0,0 0 0,1 0 0,-1-1 0,0 1 0,1 0 0,-1 0-1,0 0 1,0 0 0,1 0 0,-1 0 0,0 0 0,1 0 0,-1 0-1,0 0 1,1 0 0,-1 0 0,0 0 0,0 0 0,1 0 0,-1 0 0,0 0-1,1 0 1,-1 0 0,0 0 0,0 1 0,1-1 0,-1 0 0,0 0-1,0 0 1,1 0 0,-1 1 0,0-1 0,0 0 0,1 0 0,-1 1-1,5 19-6,-4 38 55,-1-46 3,0-5-19,0-1-1,0 1 1,1-1 0,-1 1-1,2-1 1,-1 0 0,5 12 0,-6-17-28,1 1 1,-1-2 0,1 1 0,0 0 0,-1 0-1,1 0 1,0 0 0,0 0 0,0 0 0,-1-1-1,1 1 1,0 0 0,0-1 0,0 1 0,0-1-1,0 1 1,0-1 0,0 1 0,1-1 0,1 1-1,-1-1-1,0 0 0,1-1-1,-1 1 1,0 0 0,1-1 0,-1 1-1,0-1 1,0 0 0,1 0-1,-1 0 1,0 0 0,0 0 0,0 0-1,2-3 1,7-4-3,-1-1 0,0 0 0,-1-1 0,0 0 0,-1-1 0,0 1 0,8-16 0,43-85 0,-35 54-476,-3 0 0,-2-1 0,-2-1 0,-3-1 0,6-67 0,-34 163 1679,-6 36-895,15-40-155,1 1 1,2-1 0,1 1 0,7 61-1,-5-80-111,2 1-1,0-1 0,0 0 0,1 0 0,1 0 1,0 0-1,1-1 0,1 0 0,0 0 0,1 0 0,0-1 1,1-1-1,12 15 0,-18-24-41,0 1 1,0-1-1,-1 1 0,2-1 0,-1 0 1,0 0-1,0-1 0,1 1 1,-1 0-1,1-1 0,-1 0 0,1 0 1,0 0-1,-1-1 0,1 1 0,0-1 1,0 1-1,3-2 0,-5 1 0,0-1-1,-1 1 0,1-1 1,0 0-1,-1 1 0,1-1 0,-1 0 1,1 0-1,-1 0 0,1 0 1,-1-1-1,0 1 0,1 0 0,-1-1 1,0 1-1,0 0 0,0-1 1,0 0-1,0 1 0,0-1 1,-1 1-1,1-1 0,-1 0 0,1 0 1,-1 1-1,1-1 0,-1 0 1,0 0-1,0 1 0,0-1 1,0 0-1,0 0 0,0 0 0,0 1 1,-1-1-1,1 0 0,-2-3 1,1 2-19,0 0 1,-1-1 0,1 1 0,-1 0 0,0 0-1,0 0 1,0 0 0,-1 0 0,1 0-1,0 1 1,-1-1 0,0 1 0,0 0 0,0-1-1,0 1 1,0 1 0,0-1 0,0 0-1,0 1 1,-7-2 0,0-1 0,0 1 0,0 0 1,0 0-1,-1 1 0,1 1 0,-12-1 1,22 2-133,9 0 46,-1 1 156,-11-5-2322,-53-34-10799,28 15 3674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992"/>
    </inkml:context>
    <inkml:brush xml:id="br0">
      <inkml:brushProperty name="width" value="0.025" units="cm"/>
      <inkml:brushProperty name="height" value="0.025" units="cm"/>
    </inkml:brush>
  </inkml:definitions>
  <inkml:trace contextRef="#ctx0" brushRef="#br0">52 1 17969,'0'0'6630,"-21"71"-5156,14-37 31,2 3-256,-1 3-480,1-1-641,3-4-64,2-4-480,0-8-1410,0-7-1185,0-9-768,-5-7-65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0.165"/>
    </inkml:context>
    <inkml:brush xml:id="br0">
      <inkml:brushProperty name="width" value="0.025" units="cm"/>
      <inkml:brushProperty name="height" value="0.025" units="cm"/>
    </inkml:brush>
  </inkml:definitions>
  <inkml:trace contextRef="#ctx0" brushRef="#br0">289 182 14862,'0'0'12972,"57"27"-10986,-32-22-961,3-1-769,-6-4-320,-4 0-1377,-12 0-2242,-6-13-5030</inkml:trace>
  <inkml:trace contextRef="#ctx0" brushRef="#br0" timeOffset="1">0 11 23030,'0'0'9449,"70"-10"-9641,-46 10-2211,-7 0-4547,-6 0-7336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0.679"/>
    </inkml:context>
    <inkml:brush xml:id="br0">
      <inkml:brushProperty name="width" value="0.025" units="cm"/>
      <inkml:brushProperty name="height" value="0.025" units="cm"/>
    </inkml:brush>
  </inkml:definitions>
  <inkml:trace contextRef="#ctx0" brushRef="#br0">188 0 14670,'0'0'64,"-68"13"-993,37 0 385,-8 2-1378,-10 2-3427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1.041"/>
    </inkml:context>
    <inkml:brush xml:id="br0">
      <inkml:brushProperty name="width" value="0.025" units="cm"/>
      <inkml:brushProperty name="height" value="0.025" units="cm"/>
    </inkml:brush>
  </inkml:definitions>
  <inkml:trace contextRef="#ctx0" brushRef="#br0">168 1915 11659,'-52'25'1427,"32"-17"-213,0 1 1,1 1 0,1 1 0,-20 15-1,76-38 596,252-142 1916,-130 65-2946,960-462 1439,26 45-2208,-785 349 44,-204 88-3,330-139 297,4 30 1251,-431 158-1794,2 3 0,0 3 0,0 3-1,102-6 1,-140 19-1477,-24-3 1587,0 1-1,0 0 1,1 0 0,-1 0-1,0 0 1,0 0 0,1 0-1,-1 0 1,0 0 0,0 0-1,0 0 1,1 0 0,-1 1-1,0-1 1,0 0 0,1 0-1,-1 0 1,0 0 0,0 0-1,0 0 1,1 0 0,-1 1-1,0-1 1,0 0 0,0 0-1,0 0 1,0 0 0,1 1-1,-1-1 1,0 0 0,0 0-1,0 0 1,0 1 0,0-1-1,0 0 1,0 0 0,0 0-1,0 1 1,1-1 0,-1 0-1,0 0 1,0 1 0,0-1 0,0 0-1,0 0 1,-1 0 0,1 1-1,0-1 1,0 0 0,0 0-1,0 1 1,0-1 0,0 0-1,0 0 1,0 0 0,0 1-1,-1-1 1,1 0 0,0 0-1,0 0 1,0 0 0,0 1-1,-1-1 1,1 0 0,0 0-1,0 0 1,0 0 0,-1 1-1,-18 8-7090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8.970"/>
    </inkml:context>
    <inkml:brush xml:id="br0">
      <inkml:brushProperty name="width" value="0.025" units="cm"/>
      <inkml:brushProperty name="height" value="0.025" units="cm"/>
    </inkml:brush>
  </inkml:definitions>
  <inkml:trace contextRef="#ctx0" brushRef="#br0">61 1092 10218,'0'0'2781,"-10"1"-128,-40 5 1484,56-16-1259,333-340 2665,255-241-4605,-553 553-918,-21 19 109,1 0 1,1 1-1,0 1 1,34-19-1,-95 72-3161,-66 38-5205,33-28 1094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9.334"/>
    </inkml:context>
    <inkml:brush xml:id="br0">
      <inkml:brushProperty name="width" value="0.025" units="cm"/>
      <inkml:brushProperty name="height" value="0.025" units="cm"/>
    </inkml:brush>
  </inkml:definitions>
  <inkml:trace contextRef="#ctx0" brushRef="#br0">360 1 9545,'0'0'2578,"-10"0"-474,-48 0 2188,55 6-1071,-1 15-2495,2-11-136,-14 40 243,-3 0 0,-1-2 0,-3 0-1,-30 48 1,5-8-587,26-47-176,8-18 23,1 1-1,1 0 1,1 1-1,2 0 0,-13 51 1,22-75-96,0 0 0,-1 1 0,1-1 0,0 1 0,0-1 1,0 1-1,0-1 0,0 1 0,1-1 0,-1 1 1,0-1-1,1 1 0,-1-1 0,1 0 0,-1 1 0,2 1 1,-1-2 0,-1-1 0,1 1 1,0-1-1,-1 1 1,1-1-1,0 1 0,-1-1 1,1 0-1,0 0 1,0 1-1,-1-1 0,1 0 1,0 0-1,0 0 1,-1 0-1,1 0 0,0 0 1,0 0-1,0 0 1,-1 0-1,1 0 0,1 0 1,4-2 10,0 0 0,0-1 0,-1 0 0,1 1 0,-1-2 0,9-5 0,111-86 112,78-52 550,-168 125-1501,1 1 0,1 2 0,1 2 0,45-14 0,-37 17-4871,-9 1-4373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3.856"/>
    </inkml:context>
    <inkml:brush xml:id="br0">
      <inkml:brushProperty name="width" value="0.025" units="cm"/>
      <inkml:brushProperty name="height" value="0.025" units="cm"/>
    </inkml:brush>
  </inkml:definitions>
  <inkml:trace contextRef="#ctx0" brushRef="#br0">570 273 10442,'4'-19'1170,"1"-2"-235,0-1 0,-2 0-1,0-1 1,-2 1 0,0 0 0,-1-1-1,-4-23 1,3 43-832,1 1 1,-1-1-1,0 0 0,0 1 1,-1-1-1,1 0 1,0 1-1,-1 0 0,1-1 1,-1 1-1,0 0 0,0 0 1,0 0-1,0 0 0,0 0 1,0 0-1,-1 1 0,1-1 1,0 1-1,-1-1 0,1 1 1,-1 0-1,0 0 1,1 0-1,-1 0 0,0 1 1,0-1-1,0 1 0,1 0 1,-1-1-1,0 1 0,0 0 1,-5 2-1,0-2-76,1 2 0,0-1 0,-1 1 0,1 0 0,0 1 0,0-1 0,0 1 0,1 1 0,-1 0 0,1 0 0,-11 8 0,-6 11-11,0 2 0,3 0-1,0 1 1,1 1 0,2 1-1,0 1 1,-17 42-1,-71 222 106,69-173 31,5 2-1,6 1 1,5 1-1,-7 210 1,26-306-105,2 1 0,1 0 0,1-1 0,1 1 0,2-1 0,1 0 0,11 29 0,-16-50-33,1-1 0,0 1 0,1 0 0,-1-1-1,1 0 1,1 0 0,-1 0 0,1 0 0,0 0 0,0-1-1,1 0 1,-1 0 0,1-1 0,0 0 0,0 0 0,1 0-1,-1-1 1,1 1 0,0-2 0,0 1 0,0-1 0,0 0-1,0 0 1,1-1 0,-1 0 0,0 0 0,1-1 0,-1 0-1,1 0 1,-1-1 0,0 0 0,11-3 0,0 0 155,0-2-1,0 0 1,-1-1 0,0-1 0,0 0 0,-1-1 0,0-1-1,-1-1 1,25-21 0,1-6 546,72-85-1,-72 70-456,-2 0 0,-2-3 0,-2-1 0,-4-2 0,-2-1 0,27-77 0,-42 97-197,-2-1-1,-2-1 1,-2 0-1,-1 0 1,-2 0-1,-2-1 1,-2 1-1,-2-1 1,-2 0 0,-14-76-1,11 98 35,-1 0 1,0 0-1,-2 0 0,0 1 0,-2 1 1,0-1-1,-1 2 0,0 0 0,-2 0 0,0 1 1,-25-22-1,32 32-83,0 0 1,-1 1-1,0 0 0,-1 0 1,1 1-1,-1 0 1,0 1-1,0 0 0,-1 0 1,1 1-1,-1 0 0,1 1 1,-1 0-1,0 0 1,0 1-1,0 1 0,0-1 1,0 2-1,0-1 0,0 1 1,0 1-1,0 0 1,0 0-1,1 1 0,-1 0 1,1 1-1,-13 6 0,8-2-435,0 1-1,1 1 0,0 0 0,0 1 1,1 0-1,-19 23 0,22-23-1471,1 1-1,0-1 1,1 1-1,-10 23 1,10-10-7480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4.777"/>
    </inkml:context>
    <inkml:brush xml:id="br0">
      <inkml:brushProperty name="width" value="0.025" units="cm"/>
      <inkml:brushProperty name="height" value="0.025" units="cm"/>
    </inkml:brush>
  </inkml:definitions>
  <inkml:trace contextRef="#ctx0" brushRef="#br0">0 0 14446,'0'0'566,"11"7"-433,75 38 986,1-4 1,136 43-1,-129-50-1076,110 37 125,3-8 1,2-10 0,2-9-1,267 21 1,775-13 3632,-1135-55-3411,-1-6-1,1-4 1,-2-6 0,0-5-1,-2-5 1,141-55 0,-199 64-323,-17 7-27,-1-1 0,43-24 0,-79 34-210,-10 4-368,5 0 338,-86 0-8000,22-1-2775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5.352"/>
    </inkml:context>
    <inkml:brush xml:id="br0">
      <inkml:brushProperty name="width" value="0.025" units="cm"/>
      <inkml:brushProperty name="height" value="0.025" units="cm"/>
    </inkml:brush>
  </inkml:definitions>
  <inkml:trace contextRef="#ctx0" brushRef="#br0">28 737 10698,'0'0'3326,"-5"9"-571,-14 25-919,19-33-1799,-1-1 1,1 0-1,0 1 0,0-1 1,-1 0-1,1 1 1,0-1-1,0 0 0,0 1 1,-1-1-1,1 1 1,0-1-1,0 0 0,0 1 1,0-1-1,0 1 0,0-1 1,0 1-1,0-1 1,0 0-1,0 1 0,0-1 1,0 1-1,0-1 0,0 1 1,0-1-1,0 0 1,0 1-1,1-1 0,-1 0 1,0 1-1,0-1 1,1 1-1,-1-1 0,0 0 1,0 1-1,1-1 0,-1 0 1,0 0-1,1 1 1,-1-1-1,0 0 0,1 0 1,-1 1-1,0-1 1,1 0-1,-1 0 0,1 0 1,-1 0-1,1 0 0,-1 1 1,0-1-1,1 0 1,-1 0-1,1 0 0,-1 0 1,1 0-1,-1 0 0,0-1 1,1 1-1,-1 0 1,1 0-1,-1 0 0,0 0 1,1 0-1,-1-1 1,1 1-1,-1 0 0,1-1 1,28-10 1060,-20 3-796,0-1 0,0 1 0,-1-2 0,0 1 0,-1-1 0,0 0 0,0 0-1,-1-1 1,6-14 0,2-8 145,19-65 0,-23 54-300,-2 0-1,-2 0 1,-2-1-1,-2 1 1,-1-1-1,-11-78 0,9 107-57,-2 0 0,0 1 0,-1-1 0,0 1 0,-2 0 0,1 0 0,-2 1 0,-10-18 0,36 52-142,1-1-1,0-1 1,1 0 0,1-2-1,1-1 1,1 0-1,0-2 1,0 0-1,1-2 1,1-1 0,0-1-1,52 11 1,-35-12-820,0-2 1,80 2 0,-73-9-1503,0-2 0,56-11 0,54-27-7802,-159 41 10152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7.304"/>
    </inkml:context>
    <inkml:brush xml:id="br0">
      <inkml:brushProperty name="width" value="0.025" units="cm"/>
      <inkml:brushProperty name="height" value="0.025" units="cm"/>
    </inkml:brush>
  </inkml:definitions>
  <inkml:trace contextRef="#ctx0" brushRef="#br0">62 1 20083,'0'0'1666,"1"8"-892,-3 107 539,-24 165 1,12-166-947,7-50 16,0-17 1251,0 80 1,7-127-1603,0 1 1,0-1-1,0 1 1,0-1-1,0 1 0,0-1 1,0 1-1,0-1 0,0 1 1,0-1-1,0 0 1,0 1-1,1-1 0,-1 1 1,0-1-1,0 1 1,0-1-1,1 0 0,-1 1 1,0-1-1,0 1 1,1-1-1,-1 0 0,0 1 1,1-1-1,-1 0 1,0 0-1,1 1 0,-1-1 1,1 0-1,-1 0 1,0 1-1,1-1 0,-1 0 1,1 0-1,0 0 1,17-8 396,14-26-93,44-70 481,124-224 0,-194 316-853,-2 6-185,0-1 0,0 0 0,-1 0 0,0 0 0,0 0 0,-1-1 0,3-14 0,-5 21 32,0 1 0,0 0 1,0 0-1,0-1 1,0 1-1,0 0 1,-1 0-1,1 0 0,0-1 1,0 1-1,0 0 1,0 0-1,-1 0 1,1 0-1,0-1 0,0 1 1,0 0-1,-1 0 1,1 0-1,0 0 0,0 0 1,-1 0-1,1 0 1,0 0-1,0 0 1,-1 0-1,1-1 0,0 1 1,0 0-1,-1 0 1,1 0-1,0 1 0,0-1 1,-1 0-1,1 0 1,0 0-1,0 0 1,-1 0-1,1 0 0,0 0 1,0 0-1,0 0 1,-1 1-1,1-1 1,0 0-1,0 0 0,0 0 1,-1 1-1,-12 6-5902,-7 12-6337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179"/>
    </inkml:context>
    <inkml:brush xml:id="br0">
      <inkml:brushProperty name="width" value="0.025" units="cm"/>
      <inkml:brushProperty name="height" value="0.025" units="cm"/>
    </inkml:brush>
  </inkml:definitions>
  <inkml:trace contextRef="#ctx0" brushRef="#br0">1 406 19859,'0'0'3331,"1"9"-331,-1-7-2867,0 0-1,1 0 1,-1 0-1,0 0 1,1 0-1,-1 0 0,1 0 1,0-1-1,0 1 1,-1 0-1,1 0 1,0-1-1,1 1 1,-1 0-1,0-1 1,0 1-1,1-1 1,-1 1-1,1-1 1,2 2-1,-1-2-61,0-1-1,0 1 1,0-1 0,0 1-1,1-1 1,-1 0-1,0 0 1,0 0 0,0-1-1,1 1 1,-1-1 0,0 1-1,0-1 1,0 0-1,0 0 1,4-3 0,15-5 20,-1-1-1,0-1 1,-1-1 0,0-1 0,23-21 0,-33 27-226,-1-1 0,0 0 0,-1-1 0,0 0-1,-1-1 1,1 1 0,-2-1 0,1-1 0,-2 1-1,1-1 1,-1 0 0,4-14 0,-9 22 117,1 1 0,-1-1 1,1 0-1,-1 1 1,0-1-1,0 1 0,0-1 1,-1 0-1,1 1 0,-1-1 1,1 1-1,-3-5 1,3 7 19,0 0 0,0-1 0,0 1 0,0 0 0,-1-1 0,1 1 0,0 0 0,0 0 0,0-1 0,-1 1 0,1 0 0,0 0 0,-1 0 0,1-1 0,0 1 0,0 0 0,-1 0 1,1 0-1,0 0 0,-1 0 0,1 0 0,0 0 0,-1-1 0,1 1 0,0 0 0,-1 0 0,1 0 0,0 0 0,-1 0 0,1 0 0,0 1 0,-1-1 0,1 0 0,-16 16 115,11-7-82,0 0-1,1 1 1,0-1-1,0 1 1,1 0-1,1 0 1,-1 0-1,2 0 1,-1 0-1,1 1 1,1-1-1,0 0 1,0 1-1,3 13 1,-2-22-36,-1-1 0,1 0 0,0 1 0,0-1 0,0 0-1,-1 0 1,1 1 0,0-1 0,0 0 0,1 0 0,-1 0 0,0 0 0,0-1 0,0 1 0,1 0 0,-1 0 0,0-1 0,1 1 0,-1-1 0,1 1-1,-1-1 1,0 1 0,1-1 0,-1 0 0,1 0 0,-1 0 0,1 0 0,-1 0 0,1 0 0,-1 0 0,1 0 0,-1-1 0,1 1 0,2-1 0,1-1 13,0 1 1,-1-1 0,1 0 0,0 0 0,-1-1-1,0 1 1,1-1 0,-1 0 0,4-4 0,3-5 187,-1 0 0,0-1 0,-1 0 0,-1-1 0,0 0 1,12-29-1,-9 13 249,-1 0 0,9-46 1,-43 287-765,24-210 314,-1 8 9,0 0 1,1 0-1,0 0 0,2 13 1,-2-21-1,1-1 0,-1 1 0,0-1-1,0 1 1,0 0 0,0-1 0,1 1 0,-1 0 0,0-1 0,1 1 0,-1-1 0,0 1 0,1-1 0,-1 1 0,1-1 0,-1 1 0,1-1-1,-1 1 1,1-1 0,-1 1 0,1-1 0,0 0 0,-1 1 0,1-1 0,-1 0 0,2 1 0,0-2 19,-1 1 1,1 0-1,0-1 0,-1 1 1,1-1-1,-1 0 1,1 1-1,-1-1 0,1 0 1,-1 0-1,1 0 1,-1 0-1,0 0 0,0 0 1,1-1-1,0-1 1,13-13-7,-2-1 0,0-1 0,-1-1 1,15-30-1,-15 26-28,1 1 0,30-38 0,-43 59 7,0 0 0,1 1 0,-1-1 0,0 1 0,1-1 0,-1 1 0,1-1 0,-1 1 0,1-1 0,-1 1 0,1 0 0,-1-1 0,1 1 0,-1 0 0,1-1 0,0 1 0,-1 0 0,1 0 0,0-1 0,-1 1 0,1 0 0,0 0 0,-1 0 0,1 0 0,0 0 0,-1 0 0,1 0 0,-1 0 0,1 0 0,0 0 0,-1 1 0,2-1 0,11 22 0,-2 43 0,-10-56 0,12 40 0,-13-48 0,1 0 0,-1 0 0,1 0 0,-1-1 0,1 1 0,-1 0 0,1 0 0,-1-1 0,1 1 0,0 0 0,-1-1 0,1 1 0,0-1 0,0 1 0,-1-1 0,1 1 0,0-1 0,0 0 0,0 1 0,0-1 0,1 0 0,-1 0 0,0 0 0,0 0 0,0-1 0,0 1 0,1 0 0,-1-1 0,0 1 0,0-1 0,0 0 0,0 1 0,0-1 0,0 0 0,0 1 0,0-1 0,-1 0 0,1 0 0,0 0 0,0 0 0,0-1 0,5-5 0,-2 0 0,1 0 0,-1 0 0,0 0 0,0-1 0,-1 1 0,0-1 0,0 0 0,1-11 0,0-5 0,2-45 0,-2 5 0,-3 64 0,-1-1 0,1 0 0,-1 0 0,1 1 0,0-1 0,-1 0 0,1 1 0,0-1 0,0 1 0,-1-1 0,1 1 0,0-1 0,0 1 0,0 0 0,0-1 0,0 1 0,0 0 0,0-1 0,-1 1 0,1 0 0,0 0 0,0 0 0,2 0 0,33-1 0,-21 0 0,43-8 0,19-2 0,-76 11 0,-1 1 0,1-1 0,-1 1 0,1-1 0,-1 1 0,1-1 0,-1 1 0,1-1 0,-1 1 0,0 0 0,1-1 0,-1 1 0,0 0 0,1-1 0,-1 1 0,0 0 0,0-1 0,0 1 0,1 0 0,-1-1 0,0 1 0,0 0 0,0 0 0,0-1 0,0 1 0,-1 0 0,1 0 0,0-1 0,0 1 0,0 0 0,-1-1 0,1 1 0,0 0 0,0-1 0,-1 1 0,1-1 0,-1 2 0,-11 29 0,-9 9 0,12-25 0,0 0 0,1 1 0,1 0 0,0 0 0,2 1 0,0-1 0,0 1 0,-2 28 0,7-44 0,0-1 0,0 1 0,0 0 0,0 0 0,1 0 0,-1-1 0,0 1 0,1 0 0,-1 0 0,0-1 0,1 1 0,-1 0 0,1-1 0,-1 1 0,1 0 0,-1-1 0,1 1 0,0-1 0,-1 1 0,1-1 0,0 1 0,-1-1 0,1 0 0,0 1 0,0-1 0,-1 0 0,1 1 0,0-1 0,0 0 0,0 0 0,-1 0 0,1 0 0,0 0 0,0 0 0,0 0 0,-1 0 0,1 0 0,0 0 0,0 0 0,0 0 0,-1-1 0,1 1 0,0 0 0,1-1 0,39-15 0,-4-7-39,-20 12-326,0 0 0,1 1 0,1 0 0,0 2 0,0 0 0,20-5 0,-67 13-24427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353"/>
    </inkml:context>
    <inkml:brush xml:id="br0">
      <inkml:brushProperty name="width" value="0.025" units="cm"/>
      <inkml:brushProperty name="height" value="0.025" units="cm"/>
    </inkml:brush>
  </inkml:definitions>
  <inkml:trace contextRef="#ctx0" brushRef="#br0">1 22 17457,'0'0'2717,"12"-3"117,-7 2-2584,16-4 1168,1 0-1,29-1 1,-47 5-1300,0 1-1,0-1 1,0 1-1,0 0 1,0 0-1,0 0 1,0 1 0,0 0-1,0-1 1,0 1-1,0 1 1,0-1 0,0 0-1,-1 1 1,1 0-1,-1 0 1,1 0-1,-1 0 1,0 1 0,0-1-1,0 1 1,5 5-1,-7-6-115,0 0 0,0 0 0,0 0 1,-1 0-1,1 0 0,-1 0 0,1 0 0,-1 0 0,0 0 0,0 0 0,0 0 0,0 0 0,0 0 0,0 1 0,0-1 0,-1 0 0,1 0 0,-1 0 1,0 0-1,-1 2 0,0 1 8,-1-1-1,1 0 1,-1 0 0,-1 0 0,1 0 0,0 0 0,-1-1 0,-5 5 0,-3 1 58,1-2 1,-1 1 0,-1-1-1,0-1 1,-15 6 0,36-14-147,0 1-1,0 0 1,0 0 0,0 1-1,0 0 1,1 0 0,12 3 0,-18-3 53,0 0 0,0 1 0,0-1 0,0 1 0,0 0 0,0 0 0,0 0 0,0 0 0,0 1 0,0-1 1,-1 1-1,1 0 0,0-1 0,-1 1 0,0 0 0,1 1 0,-1-1 0,0 0 0,0 1 0,0-1 0,0 1 0,-1 0 0,1-1 1,-1 1-1,1 0 0,-1 0 0,1 3 0,-1 2 66,-1-1 1,1 0-1,-2 1 0,1-1 1,-1 0-1,0 1 1,0-1-1,-1 0 0,0 0 1,0 0-1,-1 0 1,0 0-1,0-1 0,0 1 1,-5 6-1,1-3 252,-1-1 0,1 0 0,-2 0 0,1 0 0,-1-1 0,0 0 0,-1-1 0,-16 10 0,4-10-972,22-7 494,-1 0 0,1 0 0,0 0 0,-1 0 0,1 0-1,-1 0 1,1-1 0,0 1 0,-1 0 0,1 0 0,-1-1 0,1 1 0,0 0 0,-1 0 0,1-1 0,0 1 0,0 0-1,-1-1 1,1 1 0,0 0 0,0-1 0,-1 1 0,1-1 0,0 1 0,0 0 0,0-1 0,0 1 0,0-1 0,-1 1 0,1-1-1,0 1 1,0-1 0,0 1 0,0 0 0,0-1 0,0 1 0,1-1 0,-1 1 0,0-1 0,0 1 0,0 0 0,0-1-1,0 1 1,1-1 0,-1 1 0,6-17-8623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507"/>
    </inkml:context>
    <inkml:brush xml:id="br0">
      <inkml:brushProperty name="width" value="0.025" units="cm"/>
      <inkml:brushProperty name="height" value="0.025" units="cm"/>
    </inkml:brush>
  </inkml:definitions>
  <inkml:trace contextRef="#ctx0" brushRef="#br0">1 198 20275,'0'0'10218,"39"-49"-9578,1 32-159,9-1-321,-1 0-128,-2 2-1121,-2-5-2338,-9-4-3011,-5-8-3556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930"/>
    </inkml:context>
    <inkml:brush xml:id="br0">
      <inkml:brushProperty name="width" value="0.025" units="cm"/>
      <inkml:brushProperty name="height" value="0.025" units="cm"/>
    </inkml:brush>
  </inkml:definitions>
  <inkml:trace contextRef="#ctx0" brushRef="#br0">50 60 10282,'0'-8'5375,"0"-27"-1307,0 34-3913,0 1 0,1-1 0,-1 1 0,0-1 0,0 0 0,0 1 0,0-1 0,0 1 0,0-1 0,0 1 0,0-1 0,0 1 0,-1-1 0,1 0 0,0 1 0,0-1 0,0 1 0,-1-1 0,1 1 0,0-1 0,0 1 0,-1-1 0,1 1-1,0 0 1,-1-1 0,1 1 0,-1-1 0,1 1 0,-1 0 0,1-1 0,-1 1 0,-11 10 1816,8-1-1633,1 0 0,-1 0 0,1 1-1,1-1 1,0 1 0,0 0 0,0 12 0,0 77 472,3-65-619,-10 596 2217,12-597-2408,-3-33 0,0 0 0,0 0 0,0 0 0,0 0 0,0 0 0,0-1 0,0 1 0,0 0 0,0 0 0,0 0 0,0 0 0,0 0 0,0 0 0,1 0 0,-1-1 0,0 1 0,0 0 0,0 0 0,0 0 0,0 0 0,0 0 0,1 0 0,-1 0 0,0 0 0,0 0 0,0 0 0,0 0 0,0 0 0,1 0 0,-1 0 0,0 0 0,0 0 0,0 0 0,0 0 0,0 0 0,1 0 0,-1 0 0,0 0 0,0 0 0,0 0 0,0 0 0,0 0 0,0 0 0,1 0 0,-1 0 0,0 0 0,0 0 0,0 0 0,0 0 0,0 1 0,0-1 0,1 0 0,-1 0 0,0 0 0,0 0 0,0 0 0,0 0 0,0 0 0,0 1 0,0-1 0,0 0 0,0 0 0,0 0 0,0 0 0,0 0 0,0 1 0,0-1 0,18-56 0,0-53 0,-4 0 0,-1-118 0,-10 204 0,2 20 0,-3 5 0,-1 0 0,0 1 0,0-1 0,0 1 0,0-1 0,-1 0 0,1 1 0,-1-1 0,1 1 0,-1 0 0,0 3 0,0 0 0,1 0 0,-1 0 0,1 0 0,0 0 0,1 0 0,3 9 0,-5-14 0,1 0 0,-1 0 0,0-1 0,1 1 0,-1 0 0,1-1 0,-1 1 0,1 0 0,-1-1 0,1 1 0,0-1 0,-1 1 0,1-1 0,-1 1 0,1-1 0,0 0 0,0 1 0,-1-1 0,1 0 0,0 1 0,0-1 0,1 0 0,0 0 0,-1 0 0,1-1 0,-1 1 0,1-1 0,-1 1 0,1-1 0,-1 1 0,1-1 0,-1 0 0,0 0 0,1 0 0,-1 0 0,0 0 0,0 0 0,0 0 0,2-2 0,11-13 0,0-1 0,-2 0 0,0-1 0,-1 0 0,11-24 0,14-24 0,-40 77 0,0 0 0,1 0 0,0 0 0,1 0 0,0 15 0,-1-5 0,1-10 0,0 1 0,0 0 0,1 0 0,0 0 0,2 20 0,-1-30 0,0-1 0,0 1 0,0 0 0,1-1 0,-1 1 0,0-1 0,1 1 0,-1 0 0,1-1 0,0 1 0,0-1 0,-1 1 0,1-1 0,0 0 0,0 1 0,0-1 0,0 0 0,1 1 0,-1-1 0,0 0 0,1 0 0,-1 0 0,0 0 0,1 0 0,-1-1 0,1 1 0,-1 0 0,1-1 0,0 1 0,-1-1 0,1 1 0,-1-1 0,1 0 0,0 0 0,-1 0 0,1 0 0,0 0 0,0 0 0,-1 0 0,1 0 0,2-1 0,1-1 0,0 0 0,0 0 0,0-1 0,0 1 0,0-1 0,-1 0 0,1-1 0,-1 1 0,0-1 0,0 1 0,0-1 0,0-1 0,-1 1 0,4-6 0,42-71 0,-46 76 0,-3 4 0,8-13 0,-1 1 0,-1-1 0,8-25 0,-22 44 39,-5 8-233,-1 10-764,0 0-2000,4-9-2505,3-7-3356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261"/>
    </inkml:context>
    <inkml:brush xml:id="br0">
      <inkml:brushProperty name="width" value="0.025" units="cm"/>
      <inkml:brushProperty name="height" value="0.025" units="cm"/>
    </inkml:brush>
  </inkml:definitions>
  <inkml:trace contextRef="#ctx0" brushRef="#br0">0 0 4644,'0'0'25497,"49"50"-33057,-26-39 546,2 0-5702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637"/>
    </inkml:context>
    <inkml:brush xml:id="br0">
      <inkml:brushProperty name="width" value="0.025" units="cm"/>
      <inkml:brushProperty name="height" value="0.025" units="cm"/>
    </inkml:brush>
  </inkml:definitions>
  <inkml:trace contextRef="#ctx0" brushRef="#br0">97 115 20595,'0'0'6487,"-8"5"-5073,-1 0-1194,0 1 0,0 0-1,1 0 1,-12 13 0,16-16-181,1 1 0,0-1 0,0 1 0,1 0 0,-1-1 0,1 1 0,0 1 1,0-1-1,0 0 0,0 0 0,1 1 0,0-1 0,-1 1 0,2-1 0,-2 8 1,3-11-111,0 0 0,0 0 1,-1 0-1,1 0 0,0 0 1,0 0-1,0 0 1,0-1-1,0 1 0,0 0 1,0-1-1,1 1 0,-1-1 1,0 1-1,0-1 1,0 1-1,1-1 0,-1 0 1,0 0-1,0 1 0,1-1 1,-1 0-1,0 0 0,0 0 1,1 0-1,-1-1 1,2 1-1,42-3-2660,-13-1 848,-12 1 1609,-1 1-1,1 0 0,0 2 0,28 2 1,-47-2 325,0 0 1,1 0 0,-1 1 0,0-1 0,0 0-1,0 0 1,0 1 0,0-1 0,1 1-1,-1-1 1,0 1 0,0-1 0,0 1 0,0 0-1,0-1 1,-1 1 0,1 0 0,0 0-1,0 0 1,0 0 0,-1-1 0,1 1-1,0 0 1,-1 0 0,1 0 0,-1 1 0,1-1-1,-1 0 1,1 0 0,-1 0 0,0 0-1,0 0 1,0 0 0,1 1 0,-1-1-1,0 0 1,-1 0 0,1 0 0,0 1 0,0 1-1,-1 0 248,0 0-1,-1 1 0,1-1 0,-1 0 1,1 1-1,-1-1 0,0 0 1,0 0-1,0 0 0,-1-1 1,1 1-1,-4 2 0,-13 11 591,-2-1 1,-22 13-1,36-24-735,1 0-1,-1-1 1,0 1-1,0-2 1,0 1-1,0-1 1,0 0 0,0-1-1,-1 1 1,1-1-1,-12-1 1,18 0-164,0 0 0,1-1 1,-1 1-1,0-1 0,1 1 0,-1-1 1,0 1-1,1-1 0,-1 1 0,1-1 1,-1 0-1,1 1 0,-1-1 0,1 0 1,0 1-1,-1-1 0,1 0 0,0 1 1,0-1-1,-1 0 0,1 0 0,0 0 1,0 1-1,0-1 0,0 0 0,0 0 0,0 1 1,0-1-1,0 0 0,0 0 0,1-1 1,4-27-1184,4 3-795,2 1 1,2 1 0,17-29 0,13-22-2887,-10 5-1495,3-5-4067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984"/>
    </inkml:context>
    <inkml:brush xml:id="br0">
      <inkml:brushProperty name="width" value="0.025" units="cm"/>
      <inkml:brushProperty name="height" value="0.025" units="cm"/>
    </inkml:brush>
  </inkml:definitions>
  <inkml:trace contextRef="#ctx0" brushRef="#br0">36 0 4837,'0'0'20285,"-3"14"-18475,-24 147 1147,24-132-2589,1 1 1,1-1-1,2 1 1,4 33-1,-3-55-350,0 1-1,1-1 0,0 0 0,0 0 0,1 0 0,0-1 1,0 1-1,1-1 0,6 9 0,-10-15-5,1 0-1,-1 1 1,0-1 0,0 0-1,1 0 1,-1 0 0,1 0 0,-1 0-1,1 0 1,-1 0 0,1 0-1,0-1 1,-1 1 0,1 0-1,0-1 1,-1 0 0,1 1-1,0-1 1,3 0 0,-3-1 15,0 1 1,0-1-1,0 0 1,0 0-1,0 0 1,0 0-1,-1-1 1,1 1-1,0 0 0,-1-1 1,1 1-1,0-1 1,-1 0-1,0 1 1,1-1-1,-1 0 1,0 0-1,0 0 1,0 0-1,1-3 1,4-13-22,0 0-1,-1-1 1,0 1 0,-2-1 0,0 0 0,-1 0 0,-1 0 0,-3-35 0,2 53-6,0-1 0,0 1 0,1-1 0,-1 1 0,0-1 0,-1 1 0,1 0 0,0-1 0,0 1 0,0 0 0,-1-1 0,1 1 0,-1-1 0,1 1 0,-1 0 0,0 0 0,1-1 0,-1 1 0,0 0 0,0 0 0,0 0 0,0 0 0,0 0 0,0 0 0,0 0 0,0 0 0,0 0 0,0 1 0,-1-1 0,1 0 0,-2 0 0,1 1 0,1 0 0,-1 1 0,1-1 0,-1 1 0,1 0 0,-1-1 0,1 1 0,0 0 0,-1 0 0,1-1 0,0 1 0,0 0 0,-1 0 0,1 1 0,0-1 0,0 0 0,0 0 0,0 0 0,1 1 0,-1-1 0,0 1 0,0-1 0,1 0 0,-1 1 0,1-1 0,-1 1 0,1-1 0,0 3 0,-3 5 0,0 0 0,1 0 0,1 0 0,0 1 0,0-1 0,1 1 0,0-1 0,0 0 0,1 1 0,0-1 0,4 12 0,-4-18 0,0 0 0,1 0 0,-1 1 0,1-1 0,-1 0 0,1 0 0,0 0 0,1-1 0,-1 1 0,0 0 0,1-1 0,-1 1 0,1-1 0,0 0 0,0 0 0,0 0 0,0 0 0,0-1 0,0 1 0,0-1 0,1 0 0,-1 0 0,0 0 0,1 0 0,-1 0 0,1-1 0,-1 0 0,1 0 0,-1 0 0,1 0 0,-1 0 0,6-2 0,-4 1 0,0 0 0,0 0 0,-1-1 0,1 0 0,0 0 0,-1-1 0,1 1 0,-1-1 0,0 0 0,0 0 0,0 0 0,0-1 0,0 1 0,-1-1 0,0 0 0,0 0 0,5-8 0,-2 3 0,-1 0 0,0-1 0,0 1 0,-1-1 0,-1 0 0,0 0 0,4-18 0,-8 29 0,1-1 0,0 0 0,0 0 0,0 0 0,-1 0 0,1 0 0,0 0 0,0 1 0,0-1 0,-1 0 0,1 0 0,0 0 0,0 0 0,-1 0 0,1 0 0,0 0 0,0 0 0,0 0 0,-1 0 0,1 0 0,0 0 0,0 0 0,-1 0 0,1 0 0,0 0 0,0 0 0,-1-1 0,1 1 0,0 0 0,0 0 0,0 0 0,-1 0 0,1 0 0,0 0 0,0-1 0,0 1 0,0 0 0,-1 0 0,1 0 0,0-1 0,0 1 0,0 0 0,0 0 0,0 0 0,0-1 0,0 1 0,-1 0 0,1 0 0,0 0 0,0-1 0,0 1 0,0 0 0,0 0 0,0-1 0,0 1 0,-7 10 0,1 2 0,-1-1 0,2 1 0,-1 0 0,2 0 0,0 0 0,0 0 0,1 1 0,1 0 0,0 0 0,0-1 0,2 1 0,-1 0 0,3 14 0,-2-26-116,0 0 0,0 0-1,0 0 1,1 0 0,-1 0 0,0-1 0,1 1-1,-1 0 1,1 0 0,-1 0 0,1 0 0,-1-1-1,1 1 1,0 0 0,-1-1 0,1 1 0,0 0-1,1 0 1,-1 0-137,0-1 0,-1 1 0,1-1 0,0 0 0,0 1 0,0-1-1,0 0 1,0 0 0,0 1 0,0-1 0,0 0 0,0 0 0,0 0 0,0 0-1,0 0 1,-1-1 0,1 1 0,0 0 0,0 0 0,0-1 0,0 1 0,0 0 0,0-1-1,0 1 1,-1-1 0,1 1 0,0-1 0,0 1 0,1-2 0,9-16-7114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0.327"/>
    </inkml:context>
    <inkml:brush xml:id="br0">
      <inkml:brushProperty name="width" value="0.025" units="cm"/>
      <inkml:brushProperty name="height" value="0.025" units="cm"/>
    </inkml:brush>
  </inkml:definitions>
  <inkml:trace contextRef="#ctx0" brushRef="#br0">0 1 21941,'0'0'10826,"32"58"-13901,-12-40-2626,-3-4-2659</inkml:trace>
  <inkml:trace contextRef="#ctx0" brushRef="#br0" timeOffset="1">124 144 19186,'0'0'3187,"-2"9"-720,0 6-1958,0 0 1,1 0 0,1 0 0,0 0 0,1 0-1,1 0 1,0 0 0,1 0 0,0-1 0,2 1-1,6 17 1,55 120-618,-58-131 81,-2 1-1,-1 0 1,0 1 0,-2-1-1,1 30 1,-3-40 45,-1 2 132,1 0 0,-2 0 0,0 0 0,0 0-1,-5 17 1,5-28-124,0-1-1,1 0 1,-1 0 0,0 1-1,0-1 1,0 0 0,-1 0-1,1 0 1,0 0-1,-1 0 1,1 0 0,-1-1-1,0 1 1,1-1 0,-1 1-1,0-1 1,0 1-1,0-1 1,0 0 0,0 0-1,0 0 1,-1 0 0,1 0-1,0 0 1,-1-1-1,1 1 1,0-1 0,-1 0-1,1 0 1,0 1 0,-1-1-1,1-1 1,0 1-1,-1 0 1,1-1 0,0 1-1,-1-1 1,-3-1 0,0-1-14,0 0 0,0 0 0,0 0 0,1-1 0,-1 0 1,1 0-1,0-1 0,0 1 0,0-1 0,0 0 0,1 0 1,0-1-1,0 1 0,1-1 0,-1 0 0,-2-7 0,-4-7-22,2-1 0,0 1-1,-8-37 1,12 43 10,2 0 0,-1 0 0,2-1 0,0 1 0,1 0 0,0 0 0,1-1 0,4-17 0,-4 25 0,2 0 0,-1-1 0,1 1 0,0 0 0,0 0 0,1 1 0,0-1 0,0 1 0,1 0 0,0 0 0,0 0 0,0 1 0,1-1 0,0 1 0,0 1 0,0-1 0,7-3 0,66-36-4490,-37 19-3608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0.862"/>
    </inkml:context>
    <inkml:brush xml:id="br0">
      <inkml:brushProperty name="width" value="0.025" units="cm"/>
      <inkml:brushProperty name="height" value="0.025" units="cm"/>
    </inkml:brush>
  </inkml:definitions>
  <inkml:trace contextRef="#ctx0" brushRef="#br0">3 61 18385,'0'-10'3102,"-1"2"-3120,1-21 4969,-1 27-2502,1 22-1845,0 58 97,5 240-201,-4-312-485,-1 6-32,1 1-1,1 0 0,6 22 0,-8-33 22,0-1 1,0 0-1,0 1 0,1-1 1,-1 0-1,1 1 0,-1-1 1,1 0-1,-1 0 1,1 1-1,0-1 0,0 0 1,0 0-1,-1 0 1,1 0-1,0 0 0,0 0 1,0 0-1,1 0 0,-1 0 1,0-1-1,0 1 1,0 0-1,1-1 0,-1 1 1,0-1-1,0 1 1,1-1-1,-1 0 0,1 1 1,-1-1-1,0 0 0,1 0 1,-1 0-1,0 0 1,1 0-1,-1 0 0,1-1 1,-1 1-1,0 0 1,1-1-1,-1 1 0,0-1 1,0 1-1,1-1 0,0 0 1,9-8 180,0 0-1,-1-1 1,-1 0-1,1-1 1,-2 1 0,1-2-1,-2 1 1,0-1 0,7-14-1,0 2-87,35-63-97,-3-2 0,39-108 0,-78 183-1445,-4 14-2224,-5 23-6346,-8 5-1793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1.570"/>
    </inkml:context>
    <inkml:brush xml:id="br0">
      <inkml:brushProperty name="width" value="0.025" units="cm"/>
      <inkml:brushProperty name="height" value="0.025" units="cm"/>
    </inkml:brush>
  </inkml:definitions>
  <inkml:trace contextRef="#ctx0" brushRef="#br0">0 389 17008,'0'0'3214,"12"3"197,7 3-2736,1 0-1,-1-2 1,36 3 0,-45-6-1344,-1-1 0,1-1-1,0 1 1,16-5 0,-20 4-312,0-1-1,0 0 1,0 0-1,-1-1 0,1 0 1,-1 0-1,1 0 1,7-6-1,23-28-7371,-7-7 4256,-10-4 6132,-12-3 8006,-6 51-9824,-1-1-1,0 1 1,0-1-1,0 1 0,0-1 1,0 1-1,0 0 1,0-1-1,0 1 1,0-1-1,0 1 0,0-1 1,0 1-1,0 0 1,0-1-1,-1 1 0,1-1 1,0 1-1,0-1 1,0 1-1,-1 0 1,1-1-1,0 1 0,0 0 1,-1-1-1,1 1 1,0 0-1,-1-1 0,1 1 1,0 0-1,-1 0 1,1-1-1,-1 1 1,1 0-1,0 0 0,-1 0 1,0-1-1,-15 11 2655,-13 25-1063,25-26-1628,0 0 0,1 1-1,0-1 1,0 1 0,1-1 0,1 1-1,-1 0 1,1 18 0,1-28-161,0 1 0,0 0-1,1-1 1,-1 1 0,0 0 0,0-1 0,1 1 0,-1 0 0,0-1 0,1 1-1,-1 0 1,1-1 0,-1 1 0,1-1 0,-1 1 0,1-1 0,-1 1 0,1-1-1,-1 0 1,1 1 0,0-1 0,-1 0 0,1 1 0,0-1 0,-1 0 0,1 0-1,0 1 1,-1-1 0,1 0 0,0 0 0,0 0 0,-1 0 0,1 0 0,0 0-1,-1 0 1,1 0 0,0 0 0,0-1 0,-1 1 0,1 0 0,0 0 0,-1-1-1,1 1 1,1-1 0,34-15 765,10-29-130,-39 36-669,0 0 0,1 1 1,0 1-1,1-1 0,0 1 1,0 1-1,0-1 1,1 2-1,18-10 0,-27 15-12,0 0 0,0 0 0,0-1 0,0 1 0,0 0-1,0 0 1,1 0 0,-1 0 0,0 0 0,0 0 0,0 0-1,0 1 1,0-1 0,0 0 0,0 0 0,0 1-1,-1-1 1,1 1 0,0-1 0,0 1 0,0-1 0,0 1-1,0-1 1,-1 1 0,1 0 0,1 1 0,11 25-988,-13-24 792,1 1 0,1-1 0,-1 0 0,0 0 1,1 0-1,0 0 0,-1 0 0,5 4 0,-5-6 96,0 0 1,0-1-1,1 1 0,-1 0 1,0-1-1,1 1 0,-1-1 1,0 1-1,1-1 0,-1 0 1,1 0-1,-1 1 0,1-1 1,-1 0-1,0 0 0,1 0 0,-1-1 1,1 1-1,-1 0 0,1 0 1,-1-1-1,0 1 0,1-1 1,-1 1-1,0-1 0,2-1 1,9-5-372,-1-1 0,0-1 1,0 0-1,-1 0 0,0-1 0,-1 0 1,0-1-1,11-16 0,14-15-932,4 1 1175,42-50 2138,-117 128 2294,30-31-3797,0 0 1,1 0 0,0 1 0,0 0 0,0 0-1,1 0 1,-9 15 0,14-21-380,0-1 0,0 1-1,1-1 1,-1 0 0,0 1-1,0-1 1,0 1 0,0-1-1,1 0 1,-1 1 0,0-1-1,0 0 1,1 1 0,-1-1 0,0 0-1,1 1 1,-1-1 0,0 0-1,1 0 1,-1 0 0,0 1-1,1-1 1,-1 0 0,1 0-1,-1 0 1,0 0 0,1 1 0,-1-1-1,1 0 1,-1 0 0,1 0-1,-1 0 1,0 0 0,1 0-1,-1 0 1,1 0 0,0-1-1,24 2 76,-19-1-66,28 1-447,-10-1-92,0 0 1,0 2-1,0 1 1,0 1-1,0 1 1,32 11-1,-54-16 561,0 0 0,-1 1 0,1 0 0,-1-1 0,1 1 0,-1 0 0,0 0 0,1 0 0,-1 0 0,0 0 1,1 0-1,-1 0 0,0 0 0,0 1 0,0-1 0,0 0 0,0 1 0,0-1 0,-1 0 0,1 1 0,0-1 0,-1 1 0,1 0 0,-1-1 0,1 1 0,-1-1 0,0 1 0,0 0 0,0-1 0,0 1 0,0 0 1,0-1-1,0 1 0,0 0 0,-1-1 0,1 1 0,0-1 0,-1 1 0,0-1 0,1 1 0,-1-1 0,0 1 0,0-1 0,0 1 0,0-1 0,0 0 0,0 0 0,-2 2 0,-5 6 398,0 0 0,0 0-1,-1-1 1,-1-1-1,-12 9 1,13-9-244,-1 0 1,1-1-1,-2 0 0,1 0 1,-1-1-1,1-1 0,-1 0 1,-1 0-1,1-1 0,-21 3 1,31-6-275,0-1 0,0 1 0,0 0 0,1-1 0,-1 1 0,0 0 0,0-1 0,1 1 0,-1-1 0,0 1 0,0-1 0,1 0 0,-1 1 0,1-1 0,-1 1 0,0-1 0,1 0 0,-1 0-1,1 1 1,0-1 0,-1 0 0,1 0 0,0 0 0,-1 0 0,1 1 0,0-1 0,0 0 0,0 0 0,0 0 0,0 0 0,0 0 0,0 0 0,0 0 0,0 1 0,0-3 0,6-37-3763,15-8-2005,7-9-4010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1.934"/>
    </inkml:context>
    <inkml:brush xml:id="br0">
      <inkml:brushProperty name="width" value="0.025" units="cm"/>
      <inkml:brushProperty name="height" value="0.025" units="cm"/>
    </inkml:brush>
  </inkml:definitions>
  <inkml:trace contextRef="#ctx0" brushRef="#br0">36 1 15919,'0'0'2632,"-5"14"-534,-3 15-1275,1 1 1,1 1-1,-3 56 1,8-24 68,4 1 0,2-1 1,3 0-1,3 0 1,28 95-1,-33-149-999,-1-13-102,-1-18 119,-1-8 282,-2 0 0,-1 0-1,-2 0 1,0 0-1,-3 0 1,0 0-1,-2 1 1,-20-57 0,30 92-442,1-1 0,0 1 0,0-1 1,1 1-1,0-1 0,-1-1 0,2 1 1,6 4-1,-5-3-1097,1-1-1,0 0 1,0-1 0,0 0 0,0 0-1,1 0 1,16 3 0,17-2-8267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2.642"/>
    </inkml:context>
    <inkml:brush xml:id="br0">
      <inkml:brushProperty name="width" value="0.025" units="cm"/>
      <inkml:brushProperty name="height" value="0.025" units="cm"/>
    </inkml:brush>
  </inkml:definitions>
  <inkml:trace contextRef="#ctx0" brushRef="#br0">87 563 14125,'0'0'11280,"-10"-5"-9102,9 5-2154,-2-2 87,0 1 0,0-1 0,0 1 0,0 0 0,-1 0 0,1 0 0,0 1 0,-1-1 0,1 1 0,-7 0 0,8 1-81,1-1-1,-1 1 0,0 0 0,0 0 0,1 0 0,-1 1 0,1-1 0,-1 0 1,1 1-1,-1-1 0,1 1 0,0-1 0,0 1 0,0-1 0,0 1 0,0 0 1,0 0-1,0-1 0,1 1 0,-1 0 0,0 0 0,1 0 0,0 0 1,-1 0-1,1 0 0,0 0 0,0 2 0,-1 3 22,-1 0 1,2 0-1,-1 0 0,1 0 1,0 1-1,0-1 0,1 0 1,0 0-1,0 0 0,3 7 1,-3-11-40,0-1 0,0 0 0,1 0 1,0 0-1,-1 0 0,1 0 0,0 0 1,0 0-1,0-1 0,0 1 1,0-1-1,0 1 0,0-1 0,1 0 1,-1 0-1,1 0 0,-1 0 0,0 0 1,1 0-1,-1-1 0,1 0 1,0 1-1,-1-1 0,1 0 0,-1 0 1,1 0-1,0 0 0,-1-1 0,1 1 1,4-2-1,2 0 11,0 0-1,0-1 1,0 0 0,0 0 0,-1-1-1,1 0 1,-1 0 0,0-1 0,0 0-1,10-10 1,9-9-1,34-39 0,-6 6 36,-53 59-32,-5 12 65,-6 13 118,4-15-62,0 0 0,1 1 0,0-1 1,1 1-1,1 0 0,-2 24 0,4-37-141,0 1 1,0 0-1,0 0 0,0-1 0,0 1 0,1 0 1,-1 0-1,0-1 0,1 1 0,-1 0 0,0-1 1,1 1-1,-1-1 0,1 1 0,-1 0 0,1-1 1,-1 1-1,1-1 0,-1 1 0,1-1 0,0 1 1,-1-1-1,1 0 0,0 1 0,-1-1 0,1 0 0,0 0 1,0 1-1,-1-1 0,1 0 0,0 0 0,0 0 1,-1 0-1,1 0 0,0 0 0,0 0 0,-1 0 1,1 0-1,0 0 0,0 0 0,-1-1 0,1 1 1,0 0-1,-1 0 0,1-1 0,0 1 0,0-1 1,38-18 144,-21 4-543,0 0 0,-1-2 0,-1 0 0,-1 0 0,21-32 1,-4-2-3661,-4 0-3527,-29 54 7948,0 0-1,1 0 1,0-1-1,-1 1 0,1 0 1,0 0-1,0 0 1,0 0-1,1-1 1,-1 1-1,2 4 0,-2-6-348,0 0-1,1 0 1,-1 0-1,1 0 1,-1-1-1,0 1 1,1 0-1,0 0 1,-1 0-1,1 0 1,-1-1-1,1 1 1,0 0-1,0-1 1,-1 1-1,1 0 1,0-1-1,0 1 1,0-1-1,0 1 0,0-1 1,0 0-1,0 1 1,0-1-1,0 0 1,0 0-1,0 1 1,0-1-1,0 0 1,0 0-1,0 0 1,0 0-1,0 0 1,0-1-1,0 1 1,0 0-1,-1 0 1,1-1-1,0 1 1,0 0-1,0-1 1,0 1-1,0-1 0,0 0 1,1 0-1,8-5 38,-1-1-1,0 0 0,0 0 1,-1-1-1,0 0 1,-1 0-1,1-1 0,8-14 1,2-5 637,24-50 0,-28 49-399,-2-1-1,-1 0 1,-2-1 0,-1 0 0,-1-1 0,-1 1 0,1-47 0,-15 89-55,-2 14 43,2 1-1,1-1 1,0 1-1,3 1 1,0-1-1,1 1 1,1 0-1,3 28 1,0-36-230,1 0 0,0-1 0,2 1-1,0 0 1,1-1 0,1 0 0,0 0 0,2 0 0,0-1 0,1 0-1,0-1 1,15 18 0,-17-24-28,36 39-485,-41-46 326,1 0-1,0-1 1,-1 0 0,1 1-1,0-1 1,0 0 0,0-1-1,0 1 1,0 0-1,1-1 1,-1 0 0,0 1-1,1-2 1,4 2 0,-14-17-64,-7 3 171,0 0 0,-1 1 0,0 0-1,0 2 1,-1-1 0,-1 2 0,-28-12 0,19 8 52,-77-33 177,63 29 324,0-1 0,1-2 0,-37-25 0,73 43-506,1 1 0,0-1 0,0 0 0,0 0 0,0 1 0,0-1 0,0 0 0,0 0 0,1 0 0,-1 0 0,0 0 0,0 0 0,1 0 0,-1 0 0,0 0 0,1-1 0,-1 1 0,1 0 0,0 0 0,-1-3 0,1 3 0,1 0 0,-1 0-1,0 1 1,1-1 0,-1 0-1,1 0 1,-1 0-1,1 1 1,0-1 0,-1 0-1,1 0 1,0 1-1,-1-1 1,1 1 0,0-1-1,0 0 1,-1 1-1,1 0 1,0-1 0,0 1-1,1-1 1,9-3 130,0 1 0,1 0 0,18-2 0,-16 3-107,111-21-1,369-87-2321,-335 56-4036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693"/>
    </inkml:context>
    <inkml:brush xml:id="br0">
      <inkml:brushProperty name="width" value="0.025" units="cm"/>
      <inkml:brushProperty name="height" value="0.025" units="cm"/>
    </inkml:brush>
  </inkml:definitions>
  <inkml:trace contextRef="#ctx0" brushRef="#br0">57 347 22293,'0'0'3555,"-47"65"-1601,38-43-1217,8-3-577,1-1-224,5-7-1698,12-9-1793,2-2-1410,2-5-5765</inkml:trace>
  <inkml:trace contextRef="#ctx0" brushRef="#br0" timeOffset="1">502 1 12940,'0'0'13368,"-11"5"-11922,-6 3-1062,1 1 1,0 0-1,1 1 0,-1 1 0,2 1 1,-16 16-1,23-22-282,0 1 0,1 0 0,0 0 0,1 1 1,0-1-1,0 1 0,0 0 0,1 1 0,0-1 0,1 1 1,0 0-1,0 0 0,1 0 0,0 0 0,-1 16 0,3-23-83,1 1 0,-1-1-1,0 1 1,1-1 0,0 1 0,-1-1-1,1 0 1,0 1 0,0-1-1,1 0 1,-1 0 0,0 0 0,1 1-1,-1-2 1,1 1 0,0 0-1,-1 0 1,1 0 0,0-1 0,0 1-1,0-1 1,0 0 0,1 1-1,-1-1 1,0 0 0,0 0 0,1 0-1,-1-1 1,1 1 0,-1 0-1,4-1 1,11 3-55,-1-1-1,1-1 1,28-1-1,-24 0-357,18-5-3116,-13-6-1863,8-10-6126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6.010"/>
    </inkml:context>
    <inkml:brush xml:id="br0">
      <inkml:brushProperty name="width" value="0.025" units="cm"/>
      <inkml:brushProperty name="height" value="0.025" units="cm"/>
    </inkml:brush>
  </inkml:definitions>
  <inkml:trace contextRef="#ctx0" brushRef="#br0">882 355 11339,'8'-14'432,"1"0"-420,-1 1 84,-1 0-1,0-1 1,0 0-1,4-15 1,-9 25 83,-1 0 1,0 1 0,0-1 0,-1 0 0,1 0-1,-1 0 1,0 1 0,0-1 0,0 0 0,0 0-1,-1 0 1,1 0 0,-1 0 0,0 1 0,0-1-1,-1 0 1,1 1 0,-1-1 0,0 1-1,0 0 1,0-1 0,0 1 0,-4-4 0,-4-4 98,-1 1 0,-1 1 0,0 0 0,0 0 0,0 1 0,-1 1 0,0 0 0,-19-6 0,20 9-318,0 0 0,0 2 0,0-1 1,0 1-1,-1 1 0,1 0 0,0 1 0,-1 1 1,1-1-1,0 2 0,0 0 0,0 0 1,0 1-1,0 1 0,0 0 0,-17 9 0,-1 3-138,2 2 1,0 1-1,1 1 0,1 1 0,0 2 0,2 0 0,1 2 0,1 0 0,-31 48 0,17-17 329,2 3 0,2 1 1,-43 117-1,50-101 380,2 0 0,4 2 0,-16 148 0,31-182-472,2-1 0,2 0 0,2 1-1,2-1 1,2 0 0,1 0 0,2-1-1,26 70 1,-28-94-64,2 0-1,0 0 1,1-1-1,1 0 0,0-1 1,1 0-1,1-1 1,0 0-1,2-1 1,-1 0-1,2-1 1,22 14-1,-25-19 71,0-1 0,1 0 0,0-1-1,0-1 1,1 0 0,0-1 0,0-1 0,0 0 0,0-1 0,0 0-1,0-1 1,0-1 0,1-1 0,-1 0 0,0-1 0,25-6-1,-17 1 118,-1-1-1,0-1 0,0-1 1,-1-1-1,0-1 0,-1-1 1,-1-1-1,0 0 0,21-22 1,-6 3-89,-1-3 1,-1 0 0,42-66 0,-43 51 11,-2-2 0,-3-1-1,-2 0 1,-2-2 0,26-107 0,-28 68 216,-5-2-1,7-175 1,-21 200-89,-13-127-1,7 167-220,-1 1 0,-1 0 0,-1 0 0,-2 1 0,-2 0-1,-19-38 1,27 60-20,-1 0 0,1 0 0,-2 1 0,1 0 0,-1 0 0,0 0-1,0 1 1,-1 0 0,0 0 0,0 0 0,-1 1 0,1 0 0,-1 1 0,0 0-1,-9-4 1,9 6-39,1 0-1,-1 1 1,0-1-1,0 2 0,0-1 1,0 1-1,0 0 1,0 1-1,0 0 1,0 0-1,0 1 0,0-1 1,0 2-1,1-1 1,-1 1-1,-13 8 1,0 2-245,0 0 0,2 2 0,-1 0 0,2 1 1,0 1-1,-25 31 0,-83 125-3668,50-55-1218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1.633"/>
    </inkml:context>
    <inkml:brush xml:id="br0">
      <inkml:brushProperty name="width" value="0.025" units="cm"/>
      <inkml:brushProperty name="height" value="0.025" units="cm"/>
    </inkml:brush>
  </inkml:definitions>
  <inkml:trace contextRef="#ctx0" brushRef="#br0">60 0 14414,'0'0'8199,"0"14"-6763,0 11-1136,-1 0 0,-2 0 0,0-1 0,-12 42 1,5-35-257,1-1 0,-9 64 1,18-94-45,0 0 1,0 1-1,0-1 0,0 0 1,0 1-1,-1-1 0,1 1 1,1-1-1,-1 0 0,0 1 1,0-1-1,0 0 0,0 1 1,0-1-1,0 0 0,0 1 1,0-1-1,1 0 0,-1 1 1,0-1-1,0 0 0,0 1 1,1-1-1,-1 0 0,0 0 1,0 1-1,1-1 0,-1 0 1,0 0-1,1 1 0,-1-1 1,0 0-1,1 0 0,-1 0 1,0 0-1,1 1 0,16-5 60,16-16 167,87-82 399,-90 73-596,2 1 1,1 2 0,1 1 0,38-20-1,-72 44-24,1 1 0,-1-1-1,1 1 1,-1 0-1,0-1 1,1 1 0,-1 0-1,1 0 1,-1-1 0,1 1-1,-1 0 1,1 0-1,-1 0 1,1-1 0,-1 1-1,1 0 1,-1 0 0,1 0-1,-1 0 1,1 0 0,-1 0-1,1 0 1,-1 0-1,1 0 1,-1 0 0,1 0-1,-1 0 1,1 1 0,-1-1-1,1 0 1,-1 0-1,1 1 1,-1-1 0,1 0-1,-1 0 1,0 1 0,1-1-1,-1 0 1,1 1 0,-1-1-1,1 1 1,-6 26 214,-27 40 35,29-62-251,-8 15-3,5-12-39,1 1 1,1-1-1,-1 1 1,2 0-1,-1 1 1,-3 17-1,19-32-4067,5-19-641,3-8-4329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1.980"/>
    </inkml:context>
    <inkml:brush xml:id="br0">
      <inkml:brushProperty name="width" value="0.025" units="cm"/>
      <inkml:brushProperty name="height" value="0.025" units="cm"/>
    </inkml:brush>
  </inkml:definitions>
  <inkml:trace contextRef="#ctx0" brushRef="#br0">12 188 17200,'0'0'6839,"16"-5"-6364,9-3-437,-1-1 0,0-1 0,0-2-1,-1 0 1,0-2 0,-2 0 0,1-1 0,-2-1 0,29-29 0,-38 25-135,-11 20 99,0 0 0,0-1 1,0 1-1,0 0 0,0-1 1,0 1-1,0 0 0,0-1 0,0 1 1,-1 0-1,1 0 0,0-1 1,0 1-1,0 0 0,0-1 0,-1 1 1,1 0-1,0 0 0,0 0 1,-1-1-1,1 1 0,0 0 0,0 0 1,-1 0-1,1 0 0,0-1 0,-1 1 1,1 0-1,0 0 0,0 0 1,-1 0-1,1 0 0,0 0 0,-1 0 1,-3 0 22,1 0 0,-1 0 0,0 1 1,1-1-1,-1 1 0,1 0 0,-1 0 0,1 0 1,-4 2-1,-14 7 105,0 2 0,1 0 1,1 1-1,0 1 1,1 0-1,1 2 0,0 0 1,1 1-1,0 0 0,2 2 1,-23 36-1,35-52-81,0 1 0,1-1 1,-1 1-1,1-1 0,0 1 0,0 0 1,0-1-1,0 1 0,1 0 0,0 0 0,0 6 1,0-8-44,1-1 0,-1 1 0,1-1 0,-1 0 0,1 0 0,-1 1 0,1-1 0,0 0 0,0 0 0,0 0 0,0 0 0,0 0 0,0 0 0,0 0 0,0 0 0,0 0 0,0 0 0,0 0 0,1-1 0,-1 1 1,0-1-1,1 1 0,-1-1 0,0 1 0,1-1 0,-1 0 0,0 1 0,1-1 0,-1 0 0,1 0 0,-1 0 0,2 0 0,11 0-202,0-1-1,0 0 1,0-1-1,0-1 1,0 0-1,0 0 1,23-11-1,27-16-3838,-4-4-4238,-12 3-5329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2.338"/>
    </inkml:context>
    <inkml:brush xml:id="br0">
      <inkml:brushProperty name="width" value="0.025" units="cm"/>
      <inkml:brushProperty name="height" value="0.025" units="cm"/>
    </inkml:brush>
  </inkml:definitions>
  <inkml:trace contextRef="#ctx0" brushRef="#br0">213 35 17200,'-12'6'2563,"-10"4"-1402,1 1 0,1 1 0,-36 28 1,49-35-977,0 0 0,0 1 0,1 0 0,0 1 0,1 0 1,-1-1-1,1 2 0,0-1 0,1 0 0,0 1 0,0 0 0,1 0 0,0 0 1,0 1-1,-3 15 0,6-22-183,0 0 0,0-1 0,0 1 0,0 0 0,0-1-1,0 1 1,0-1 0,1 1 0,-1 0 0,1-1 0,-1 1 0,1-1 0,-1 1 0,1-1 0,0 1 0,0-1 0,0 0 0,0 1-1,0-1 1,0 0 0,0 0 0,0 1 0,0-1 0,1 0 0,2 1 0,0 0 4,0 0 1,0-1-1,0 1 1,0-1-1,0 0 1,1-1-1,-1 1 1,0-1-1,9 1 1,2-2 42,0-1-1,0 0 1,0 0-1,29-10 1,-26 5-10,-1-1 1,0 0-1,0-2 1,-1 1 0,21-18-1,-32 24 11,-1 0-1,0 0 1,0-1-1,0 1 1,-1-1-1,1 0 0,-1 0 1,0-1-1,0 1 1,0 0-1,0-1 0,-1 0 1,0 0-1,0 0 1,0 0-1,-1 0 1,0 0-1,0 0 0,0 0 1,0 0-1,-1-1 1,0 1-1,0 0 1,-1-6-1,0 9-19,1 1 1,-1-1-1,0 0 0,0 1 1,-1-1-1,1 1 0,0-1 1,-1 1-1,1-1 0,0 1 1,-1 0-1,0 0 0,1 0 1,-1 0-1,0 0 0,1 0 1,-1 0-1,0 0 0,0 1 1,0-1-1,0 1 0,0-1 1,1 1-1,-1 0 0,-3 0 1,-20-1-1367,14 2-5084,17-3 5491,0 0-1,-1 0 1,1-1-1,0 1 1,-1-1 0,0 0-1,1-1 1,6-5-1,25-20-4547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2.697"/>
    </inkml:context>
    <inkml:brush xml:id="br0">
      <inkml:brushProperty name="width" value="0.025" units="cm"/>
      <inkml:brushProperty name="height" value="0.025" units="cm"/>
    </inkml:brush>
  </inkml:definitions>
  <inkml:trace contextRef="#ctx0" brushRef="#br0">101 0 10314,'0'0'12145,"0"9"-11104,-3 32-192,-2 0 0,-1 0 1,-3-1-1,-23 69 1,-12 55 695,44-163-1540,0-1 1,-1 1 0,1 0-1,0 0 1,0-1 0,0 1 0,-1 0-1,1 0 1,0-1 0,0 1-1,0 0 1,0 0 0,0-1-1,1 1 1,-1 0 0,0 0-1,0 0 1,0-1 0,1 1 0,-1 0-1,0-1 1,1 1 0,-1 0-1,1-1 1,-1 1 0,1 0-1,-1-1 1,1 1 0,0-1 1,0 1 1,1-1-1,-1 0 1,0 0-1,0 0 1,0-1-1,0 1 1,0 0 0,0 0-1,0-1 1,1 1-1,-1 0 1,0-1-1,0 1 1,0-1-1,1-1 1,46-34 214,-45 33-193,43-37-168,-2-2 1,-2-2-1,-1-2 0,65-98 0,-90 109-1078,-33 35-3571,-8 10-2387,-4 5-4687</inkml:trace>
  <inkml:trace contextRef="#ctx0" brushRef="#br0" timeOffset="1">159 351 16976,'0'0'4773,"-7"61"-2371,10-46-320,15-6-769,4-3-704,7-2-449,4-4-769,0-1-2498,0-17-1761,-1-9-3236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040"/>
    </inkml:context>
    <inkml:brush xml:id="br0">
      <inkml:brushProperty name="width" value="0.025" units="cm"/>
      <inkml:brushProperty name="height" value="0.025" units="cm"/>
    </inkml:brush>
  </inkml:definitions>
  <inkml:trace contextRef="#ctx0" brushRef="#br0">81 0 19987,'0'0'3395,"-27"63"-2210,12-17 673,2 7-737,-1 5-288,5-2-545,7-6-224,2-7 32,2-8-128,11-13-608,3-10-1090,0-8-352,-2-4-1826,-5-11-3779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639"/>
    </inkml:context>
    <inkml:brush xml:id="br0">
      <inkml:brushProperty name="width" value="0.025" units="cm"/>
      <inkml:brushProperty name="height" value="0.025" units="cm"/>
    </inkml:brush>
  </inkml:definitions>
  <inkml:trace contextRef="#ctx0" brushRef="#br0">144 96 14414,'0'0'-582,"0"-9"245,0-36 1231,0 5 4517,-4 39-1334,-11 8-2655,3 4-1260,0 0 1,2 1-1,-1 0 1,2 1-1,-1 0 1,2 0-1,0 1 0,0 0 1,1 1-1,1 0 1,1 0-1,0 0 1,1 0-1,0 1 1,-1 22-1,4-36-158,1-1-1,0 1 0,0 0 0,1 0 0,-1-1 0,0 1 1,1 0-1,-1-1 0,0 1 0,1-1 0,0 1 0,-1 0 1,1-1-1,0 1 0,0-1 0,0 0 0,0 1 1,0-1-1,0 0 0,1 1 0,-1-1 0,0 0 0,1 0 1,-1 0-1,0 0 0,1 0 0,-1-1 0,1 1 0,0 0 1,-1-1-1,1 1 0,0-1 0,-1 1 0,1-1 0,0 0 1,-1 0-1,1 0 0,0 0 0,-1 0 0,1 0 1,0 0-1,0 0 0,1-1 0,6-1 41,0 1 0,0-2 0,0 1 0,-1-1 0,1 0 0,-1-1 0,9-4 0,5-6 26,0-1 0,-1-1 0,0 0 0,-2-2 0,0 0 0,-1-1 0,16-21 0,-45 57-109,1 1 1,0 0-1,1 1 0,1 1 1,1-1-1,1 1 0,-6 32 0,12-51-37,0 1-1,-1 0 0,1-1 0,0 1 0,0 0 0,0-1 0,1 1 0,-1 0 0,0-1 0,1 1 0,-1 0 0,1-1 0,-1 1 1,1-1-1,0 1 0,-1-1 0,1 1 0,0-1 0,1 2 0,-1-2-7,0-1 0,1 1-1,-1 0 1,0-1 0,0 1 0,0-1 0,1 1 0,-1-1-1,0 0 1,0 1 0,1-1 0,-1 0 0,0 0 0,0 0-1,1 0 1,-1 0 0,0 0 0,1 0 0,0-1 0,4-1-301,0 0 1,-1 0 0,1 0 0,-1 0 0,1-1 0,-1 0 0,0 0 0,0-1 0,5-4 0,4-6-1549,-1 0 1,-1-1-1,-1 0 1,0-1-1,13-22 1,-3-5-3567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981"/>
    </inkml:context>
    <inkml:brush xml:id="br0">
      <inkml:brushProperty name="width" value="0.025" units="cm"/>
      <inkml:brushProperty name="height" value="0.025" units="cm"/>
    </inkml:brush>
  </inkml:definitions>
  <inkml:trace contextRef="#ctx0" brushRef="#br0">165 1 3075,'0'0'15022,"-11"5"-13415,-7 5-990,1 1-1,0 1 1,1 1-1,0 0 1,1 1-1,1 0 1,-22 29 0,32-33 573,11-8-664,17-9-354,-20 5-107,11-3 158,110-35-1856,-110 37 1105,0 0-1,0 0 1,1 2 0,-1 0-1,1 0 1,21 4 0,-36-3 529,-1 0 0,1 0 0,0 0 0,-1 1 0,1-1 0,-1 0 0,1 1 0,0-1 0,-1 0 0,1 1 0,-1-1 0,1 1 0,-1-1 0,1 1 1,-1-1-1,0 1 0,1 0 0,-1-1 0,1 1 0,-1-1 0,0 1 0,0 0 0,1-1 0,-1 1 0,0 0 0,0-1 0,0 1 0,0 0 0,0-1 0,0 1 1,0 0-1,0 0 0,0-1 0,0 1 0,0 0 0,0-1 0,-1 1 0,1 0 0,0-1 0,0 1 0,-1-1 0,1 1 0,0 0 0,-1-1 0,1 1 0,-1 0 0,-20 30 1108,4-14-188,-1-2-1,-1 0 1,0-1 0,-1 0-1,0-2 1,-1-1-1,0 0 1,-1-2 0,0 0-1,-42 10 1,63-19-943,0 1 1,0-1-1,0 0 1,0 0-1,0 0 0,0 0 1,0 0-1,1 0 1,-1 0-1,0 0 0,0 0 1,0 0-1,0 0 1,0 0-1,0-1 0,0 1 1,1 0-1,-1-1 1,0 1-1,0 0 0,0-2 1,6-11-1187,27-13-2100,86-31-8159,-71 35 5504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4.311"/>
    </inkml:context>
    <inkml:brush xml:id="br0">
      <inkml:brushProperty name="width" value="0.025" units="cm"/>
      <inkml:brushProperty name="height" value="0.025" units="cm"/>
    </inkml:brush>
  </inkml:definitions>
  <inkml:trace contextRef="#ctx0" brushRef="#br0">224 0 13613,'0'0'4810,"-9"0"-1709,-6 3-2677,1 0 0,0 1 1,0 1-1,0 0 0,1 1 0,-1 0 0,2 1 0,-1 1 0,1 0 0,0 0 0,0 1 0,1 1 0,0 0 0,1 0 0,-11 14 0,21-23-429,0-1-1,0 0 0,-1 0 1,1 1-1,0-1 0,0 0 0,0 0 1,-1 1-1,1-1 0,0 0 1,0 1-1,0-1 0,0 0 1,0 1-1,-1-1 0,1 0 0,0 1 1,0-1-1,0 0 0,0 1 1,0-1-1,0 0 0,0 1 0,0-1 1,0 0-1,1 1 0,-1-1 1,0 0-1,0 1 0,0-1 0,0 0 1,0 1-1,1-1 0,-1 0 1,0 1-1,0-1 0,0 0 1,1 0-1,-1 1 0,0-1 0,19 3-272,22-8-614,12-9-1309,-35 8 1617,0 2-1,0 0 0,0 0 0,24 0 1,-41 4 593,-1 1 0,1-1 0,-1 0 0,1 1 0,-1-1 0,1 0 0,-1 1 0,1-1 0,-1 1 0,1-1 0,-1 1 0,0-1 0,1 1 0,-1-1 0,0 1 0,0-1 0,1 1 0,-1-1 0,0 1 0,0-1 0,0 1 0,0-1 0,0 1 0,1 0 0,-1-1 0,0 1 0,0-1 0,-1 1 0,1 0 0,0-1 0,0 1 0,0-1 0,0 1 0,0 0 0,-1 0 0,-6 25 633,0-13-143,0-1 1,-2 1-1,1-1 1,-2-1-1,0 1 0,-20 17 1,9-11 997,-1 0-1,-41 23 1,37-29-789,38-27-2248,37-27-3756,-10 13-48,6-3-2226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4.670"/>
    </inkml:context>
    <inkml:brush xml:id="br0">
      <inkml:brushProperty name="width" value="0.025" units="cm"/>
      <inkml:brushProperty name="height" value="0.025" units="cm"/>
    </inkml:brush>
  </inkml:definitions>
  <inkml:trace contextRef="#ctx0" brushRef="#br0">121 202 14542,'0'0'5349,"-34"64"-3203,11-30-256,1 3-1,2 0-479,6-1-930,6-6-384,8-7-128,3-10-416,18-13-897,4-2-321,8-24-2242,1-12-3779</inkml:trace>
  <inkml:trace contextRef="#ctx0" brushRef="#br0" timeOffset="1">200 0 21236,'0'0'1730,"-66"32"-129,40-11-864,11 2-193,12-3-319,3-4-353,23-7-1698,11-8-2050,7-1-1761,-3 0-7432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040"/>
    </inkml:context>
    <inkml:brush xml:id="br0">
      <inkml:brushProperty name="width" value="0.025" units="cm"/>
      <inkml:brushProperty name="height" value="0.025" units="cm"/>
    </inkml:brush>
  </inkml:definitions>
  <inkml:trace contextRef="#ctx0" brushRef="#br0">1 154 16335,'9'-8'855,"17"-14"245,1 0 0,35-20 0,-48 33-905,1 1 0,1 0-1,-1 1 1,2 0 0,-1 2-1,0 0 1,19-3 0,-33 7-187,-1 1 0,0 0 1,1-1-1,-1 1 1,1 0-1,-1 0 1,1 0-1,-1 0 1,1 0-1,-1 0 1,1 0-1,-1 1 1,0-1-1,1 1 0,-1-1 1,1 1-1,-1-1 1,0 1-1,0 0 1,1-1-1,-1 1 1,0 0-1,0 0 1,0 0-1,0 0 1,0 0-1,0 0 1,0 1-1,0-1 0,0 0 1,0 0-1,-1 1 1,1-1-1,-1 0 1,1 1-1,-1-1 1,1 0-1,-1 1 1,0-1-1,0 1 1,1-1-1,-1 1 1,0-1-1,0 1 0,0-1 1,-1 1-1,1-1 1,0 0-1,-1 3 1,-3 12 240,1-1 0,-2 0 0,-11 27 0,8-22-83,2-6-54,1 0 0,1 0 0,0 0 0,1 1 1,0 0-1,1-1 0,1 1 0,1 29 0,1-43-88,-1 0 1,1 1-1,-1-1 0,1 0 1,0 0-1,-1 1 0,1-1 1,0 0-1,0 0 1,0 0-1,0 0 0,0 0 1,0 0-1,0 0 0,0 0 1,1-1-1,-1 1 0,0 0 1,0-1-1,1 1 0,-1-1 1,0 1-1,1-1 1,-1 0-1,0 1 0,1-1 1,-1 0-1,1 0 0,-1 0 1,1 0-1,-1 0 0,0 0 1,1-1-1,-1 1 0,1 0 1,-1-1-1,0 1 1,2-2-1,5 0 109,0 0 1,0-1-1,0 0 1,0 0-1,8-6 1,7-6-22,-1-1 1,-1-1-1,20-20 0,-34 31-102,0-1 0,0-1-1,-1 1 1,0-1 0,-1 0-1,0 0 1,0-1 0,-1 1 0,0-1-1,0 0 1,4-19 0,-8 28-15,0 0 0,1 0 0,-1 0 0,0 0 0,0 0 0,0-1 0,0 1 0,0 0 0,0 0 0,0 0 0,0 0 0,0 0 0,0 0 0,0-1 0,0 1 0,0 0 0,0 0 0,0 0 0,0 0 0,0 0 0,0 0 0,0 0 0,0-1 0,0 1 0,0 0 0,0 0 0,0 0 1,0 0-1,-1 0 0,1 0 0,0 0 0,0-1 0,0 1 0,0 0 0,0 0 0,0 0 0,0 0 0,0 0 0,0 0 0,-1 0 0,1 0 0,0 0 0,0 0 0,0 0 0,0 0 0,0 0 0,0 0 0,0 0 0,-1 0 0,1 0 0,0 0 0,0 0 0,0 0 0,0 0 0,0 0 0,0 0 0,-1 0 0,1 0 0,-10 7-140,-7 12 61,12-10 83,1 0 0,0 0-1,1 1 1,0-1 0,1 1 0,0 0 0,0-1 0,1 1 0,-1 10 0,2-19 15,0 0 0,1 0 0,-1 0 1,0-1-1,0 1 0,0 0 0,1 0 0,-1-1 0,0 1 0,1 0 1,-1-1-1,0 1 0,1 0 0,-1-1 0,1 1 0,-1 0 0,1-1 1,-1 1-1,1-1 0,0 1 0,-1-1 0,1 1 0,0-1 0,-1 0 1,1 1-1,0-1 0,0 0 0,-1 1 0,1-1 0,0 0 0,0 0 1,0 0-1,-1 0 0,1 0 0,0 0 0,0 0 0,-1 0 0,1 0 1,0 0-1,0 0 0,0 0 0,-1-1 0,1 1 0,0 0 0,0-1 1,0 1-1,39-18 923,-20 3-745,0 0 0,30-31 0,-42 38-168,-1-1 0,0 1 1,0-1-1,0-1 1,-1 1-1,-1-1 0,1 0 1,4-15-1,-39 63-264,24-28 240,0-2 6,0 1 0,0 0 0,1 0-1,0 0 1,0 1 0,1-1-1,1 1 1,0 0 0,0 0 0,0 0-1,1 11 1,2-20 15,0 0 0,-1 0 0,1 0 0,0 0 0,0 0 1,0-1-1,0 1 0,0 0 0,0 0 0,0-1 0,1 1 0,-1 0 0,0-1 0,0 0 0,0 1 0,1-1 0,-1 1 0,0-1 1,0 0-1,1 0 0,-1 0 0,0 0 0,1 0 0,-1 0 0,0 0 0,1 0 0,-1-1 0,0 1 0,0 0 0,1-1 1,1 0-1,44-12 479,-15 0-344,52-17-26,-76 28-140,-1 0 0,1 0 0,-1 1 0,1 1 0,0-1 0,0 1 0,-1 0 0,1 1 0,8 1 0,-14 0 15,0-1 0,0 1-1,0 0 1,0 0-1,0 0 1,-1-1 0,1 1-1,-1 1 1,1-1-1,-1 0 1,0 0 0,0 1-1,0-1 1,0 0-1,0 1 1,0-1 0,-1 1-1,1-1 1,-1 1-1,0 3 1,0-6 493,0-17 584,-6-173-47,44 209-9630,-9-8 1826,5-2-4537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009"/>
    </inkml:context>
    <inkml:brush xml:id="br0">
      <inkml:brushProperty name="width" value="0.025" units="cm"/>
      <inkml:brushProperty name="height" value="0.025" units="cm"/>
    </inkml:brush>
  </inkml:definitions>
  <inkml:trace contextRef="#ctx0" brushRef="#br0">146 0 9513,'0'0'6742,"-5"10"-4265,-8 9-1205,-1 0 0,0-1 0,-25 22 0,24-20-1301,15-20 16,0 0-1,0 1 1,0-1-1,0 0 1,0 1 0,0-1-1,0 0 1,0 1-1,0-1 1,0 0-1,0 1 1,0-1 0,0 0-1,0 0 1,0 1-1,0-1 1,0 0-1,0 1 1,0-1 0,1 0-1,-1 0 1,0 1-1,0-1 1,0 0-1,0 1 1,1-1 0,-1 0-1,0 0 1,0 0-1,0 1 1,1-1-1,-1 0 1,0 0-1,1 1 1,38 1-1199,-22-2 1001,9-2-501,30 2-64,-53 0 773,0 0 0,0 0 1,0 1-1,0-1 0,0 1 0,0 0 1,0 0-1,0 0 0,0 0 0,-1 0 1,1 1-1,0-1 0,3 4 0,-5-4 87,0 0 0,0 0 0,-1 0 0,1 0 0,0 0 0,-1 1 0,1-1 0,-1 0 0,1 0 0,-1 1 0,1-1 0,-1 0 0,0 1 0,0-1 0,0 0 0,0 0 0,0 1 0,0-1 0,0 0 0,0 1 0,0-1 0,-1 0 0,1 1 0,0-1 0,-1 0 0,1 0 0,-1 1 0,0-1 0,1 0 0,-1 0 0,0 0 0,0 0 0,1 0 0,-1 0 0,0 0 0,0 0 0,0 0 0,0 0 0,0-1 0,-1 1 0,1 0 0,-2 0 0,-8 7 815,0-1 0,0-1 0,-16 7 0,21-10-500,-9 4 130,0 0-1,-1-1 1,0 0-1,0-2 1,0 1-1,0-2 1,-23 2-1,39-5-558,0 0 0,-1 0 0,1 0-1,0-1 1,0 1 0,-1 0 0,1 0-1,0 0 1,0-1 0,-1 1-1,1 0 1,0 0 0,0 0 0,-1-1-1,1 1 1,0 0 0,0-1-1,0 1 1,0 0 0,-1 0 0,1-1-1,0 1 1,0 0 0,0-1 0,0 1-1,0 0 1,0-1 0,0 1-1,0 0 1,0-1 0,0 1 0,0 0-1,0-1 1,0 1 0,0 0-1,0-1 1,0 1 0,1 0 0,-1 0-1,0-1 1,0 1 0,0 0 0,0-1-1,0 1 1,1 0 0,-1 0-1,0-1 1,0 1 0,1 0 0,-1 0-1,0 0 1,0-1 0,1 1-1,-1 0 1,0 0 0,1 0 0,-1 0-1,16-18-2718,50-29-9946,-25 23 860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381"/>
    </inkml:context>
    <inkml:brush xml:id="br0">
      <inkml:brushProperty name="width" value="0.025" units="cm"/>
      <inkml:brushProperty name="height" value="0.025" units="cm"/>
    </inkml:brush>
  </inkml:definitions>
  <inkml:trace contextRef="#ctx0" brushRef="#br0">61 236 15727,'0'0'3924,"-6"11"-2633,-1 0-1031,0-2 285,1 0 1,1 1-1,0 0 0,0 0 0,1 0 1,0 1-1,1 0 0,0-1 0,-2 18 1,5-27-523,0 1 1,0-1 0,0 0 0,0 0-1,0 0 1,0 0 0,1 0 0,-1 0 0,0 1-1,1-1 1,-1 0 0,1 0 0,0 0-1,-1 0 1,1 0 0,0-1 0,-1 1 0,1 0-1,0 0 1,0 0 0,0-1 0,-1 1-1,1 0 1,0-1 0,0 1 0,0-1 0,0 1-1,2 0 1,0 0 11,1 0-1,0 0 0,0-1 1,0 1-1,0-1 1,0 0-1,0 0 1,6-1-1,3-1 33,-1-1 0,0 0 0,0 0 0,20-10 0,-14 4-168,0-1 1,-1 0-1,-1-2 0,1 0 0,-2 0 1,0-2-1,-1 0 0,22-27 0,-27 30 46,-2-1 0,0 0-1,0-1 1,-1 1 0,0-1-1,-1-1 1,-1 1 0,0-1-1,-1 1 1,0-1 0,-1 0-1,-1 0 1,0-16 0,-1 27 64,0 1 0,0 0 0,0 0 0,0 0 0,-1-1 1,1 1-1,0 0 0,-1 0 0,0 0 0,1 0 0,-1 0 1,0 0-1,0 0 0,0 0 0,-1 0 0,1 0 0,0 1 1,-3-4-1,2 4 5,1 0 1,-1 0 0,0 1-1,1-1 1,-1 0 0,0 1-1,1-1 1,-1 1 0,0 0-1,0-1 1,0 1 0,1 0-1,-1 0 1,0 0 0,0 0-1,0 1 1,-3 0 0,-2 1 33,-1 1 0,1 0 0,0 0 0,0 1 0,0-1 0,0 2 0,0-1 0,1 1 0,-6 5 0,-5 6 241,2 0 1,-25 33-1,37-45-194,-1 1 0,1-1 0,0 1 0,0 0 0,1 0 0,0 0 0,0 1 0,0-1-1,0 1 1,1-1 0,0 1 0,0-1 0,0 1 0,1 0 0,0-1 0,1 11 0,0-14-86,0 0 0,0 0 0,1-1 0,-1 1 1,1 0-1,0-1 0,-1 1 0,1-1 0,0 0 0,0 0 0,0 1 0,0-1 0,0 0 0,0-1 0,0 1 0,0 0 1,0-1-1,1 1 0,-1-1 0,0 1 0,0-1 0,0 0 0,1 0 0,-1 0 0,3-1 0,62-3 155,-48 0-522,-1-1 0,1-1 0,20-9 0,-26 9 76,1 1 0,0 0 0,0 1 0,0 0 0,1 1 1,19-1-1,-33 4 307,-1 0 1,1 0-1,-1 1 1,1-1 0,-1 0-1,1 1 1,-1-1-1,1 1 1,-1-1-1,0 1 1,1-1 0,-1 0-1,0 1 1,1 0-1,-1-1 1,0 1-1,0-1 1,0 1 0,1-1-1,-1 1 1,0-1-1,0 1 1,0 0 0,0-1-1,0 1 1,0-1-1,0 1 1,0 0-1,0-1 1,0 1 0,0-1-1,0 1 1,-1-1-1,1 1 1,0-1 0,0 1-1,-1 0 1,0 0-1,-8 26 1177,-21 28-64,-10 21-326,37-70-932,1 0 1,0 0-1,0 0 1,0 0-1,1 1 1,0-1-1,0 1 1,1-1-1,0 1 1,0 7-1,3-12-3563,5-2-4042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916"/>
    </inkml:context>
    <inkml:brush xml:id="br0">
      <inkml:brushProperty name="width" value="0.025" units="cm"/>
      <inkml:brushProperty name="height" value="0.025" units="cm"/>
    </inkml:brush>
  </inkml:definitions>
  <inkml:trace contextRef="#ctx0" brushRef="#br0">24 96 3619,'0'0'20446,"13"6"-18572,-4-2-1626,1 1 1,0-2-1,0 0 0,1 0 0,-1 0 1,1-2-1,-1 1 0,1-1 0,0-1 1,-1 0-1,1 0 0,-1-1 0,16-3 0,-12 0-196,1 0 0,-1 0 0,-1-2 0,1 0 0,-1 0 0,0-1 0,0-1 0,-1 0 0,0 0 0,14-14 0,-25 21-44,0 0 0,0 0 0,0 1 0,0-1 1,0 0-1,0 0 0,-1 0 0,1 0 0,0 0 1,0 0-1,-1 0 0,1 0 0,-1 0 0,1-1 1,-1 1-1,0 0 0,1 0 0,-1 0 0,0-1 0,0 1 1,0 0-1,1 0 0,-1 0 0,-1-1 0,1 1 1,0-2-1,-1 2-5,0 1 0,0-1 0,-1 0 0,1 0 0,0 1 0,0-1 0,-1 0 1,1 1-1,0-1 0,-1 1 0,1 0 0,0-1 0,-1 1 0,1 0 0,0 0 0,-1 0 0,1 0 1,-3 0-1,-7 1-31,0 0 1,0 1 0,-1 0 0,-16 6 0,6 2 39,0 0 0,1 2 0,1 0 0,0 1 0,1 1 0,-21 20 0,30-25 20,0 0 0,0 1 0,1 0 0,1 1 0,0 0 1,0 1-1,1-1 0,1 1 0,0 0 0,0 1 0,1 0 0,-3 16 1,7-25-30,0-1 0,0 1 0,1 0 0,0-1 0,0 1 0,0 0 0,0-1 0,0 1-1,1 0 1,0-1 0,0 1 0,0-1 0,0 1 0,0-1 0,1 1 0,-1-1 0,1 0 0,0 0 0,0 0 0,0 0 0,1 0 0,-1 0 0,1 0 0,-1-1 0,1 1 0,0-1 0,0 0 0,0 0 0,0 0 0,0 0 0,1-1 0,-1 1 0,0-1 0,1 0 0,0 0 0,4 1 0,11 2-183,-1-1-1,1 0 1,0-2 0,0 0-1,32-4 1,-29 2-1130,-1-2 1,25-6-1,46-22-6900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6.641"/>
    </inkml:context>
    <inkml:brush xml:id="br0">
      <inkml:brushProperty name="width" value="0.025" units="cm"/>
      <inkml:brushProperty name="height" value="0.025" units="cm"/>
    </inkml:brush>
  </inkml:definitions>
  <inkml:trace contextRef="#ctx0" brushRef="#br0">400 48 14798,'0'0'3774,"-9"-8"-1073,5 4-2526,0 0-1,0 1 1,-1-1-1,1 1 1,-1 0-1,0 0 1,0 1-1,0-1 1,0 1-1,0 0 0,0 0 1,-1 1-1,1 0 1,0 0-1,-1 0 1,0 1-1,1-1 1,-1 1-1,1 0 1,-1 1-1,1 0 1,-1 0-1,1 0 0,-7 2 1,-2 3-64,1 1 0,0 0 0,0 0 0,1 1 0,0 1 0,0 0 0,1 1 0,0 0 0,1 1 0,0 0 1,-11 16-1,6-6 47,1 1 1,1 0 0,1 1-1,1 0 1,-14 44 0,21-56-73,1 0 1,0 0 0,1 1-1,1 0 1,0-1 0,0 24-1,2-32-75,-1 1 0,1-1 0,-1 0 0,1 0 0,0 1 0,0-1 0,1 0 0,-1 0 0,1 0 0,-1 0 0,1 0-1,0-1 1,0 1 0,0 0 0,0-1 0,1 1 0,-1-1 0,1 0 0,-1 0 0,1 0 0,0 0 0,0 0 0,0-1 0,0 1 0,0-1 0,0 0-1,0 0 1,4 1 0,8 1 34,0-1 0,0-1 0,-1 0 0,1-1 0,0 0 0,0-1 0,0-1 0,-1 0 0,1-2 0,-1 1 0,1-1 0,-1-1 0,0-1 0,-1 0 0,0-1 0,0 0 0,0-1-1,16-13 1,-28 20-33,0 1-1,-1-1 0,1 1 0,-1-1 0,1 1 0,0-1 0,-1 1 0,1-1 1,-1 0-1,0 1 0,1-1 0,-1 0 0,1 0 0,-1 1 0,0-1 1,0 0-1,1 0 0,-1 1 0,0-1 0,0 0 0,0 0 0,0 0 0,0 1 1,0-2-1,-15-6 238,-28 10-141,33 1-108,1 0 0,0 0 0,0 1 1,0 0-1,-9 6 0,14-8 8,0 1-1,-1-1 1,1 1-1,0 0 0,1 1 1,-1-1-1,1 1 1,-1 0-1,1-1 1,0 1-1,-4 7 0,7-10-8,0-1-1,0 0 1,0 0-1,0 0 1,0 1-1,0-1 1,0 0-1,0 0 0,0 0 1,0 1-1,0-1 1,0 0-1,0 0 1,0 0-1,0 1 1,1-1-1,-1 0 0,0 0 1,0 0-1,0 1 1,0-1-1,0 0 1,0 0-1,1 0 1,-1 0-1,0 1 0,0-1 1,0 0-1,0 0 1,1 0-1,-1 0 1,0 0-1,0 0 1,0 0-1,1 0 0,-1 1 1,0-1-1,0 0 1,0 0-1,1 0 1,-1 0-1,0 0 1,0 0-1,0 0 0,1 0 1,-1 0-1,0 0 1,0 0-1,1-1 1,14 0-45,-14 1 41,20-4-51,0-2 0,-1 0 0,0-1 0,0-2 0,0 0 0,27-17-1,-24 13-285,1 1 0,1 0 0,36-10 0,-61 22 340,1-1 0,-1 1 0,0 0 0,1 0 1,-1 0-1,0 0 0,1 0 0,-1 1 0,0-1 1,1 0-1,-1 0 0,1 0 0,-1 0 0,0 0 1,1 0-1,-1 1 0,0-1 0,1 0 0,-1 0 1,0 0-1,0 1 0,1-1 0,-1 0 0,0 1 0,0-1 1,1 0-1,-1 0 0,0 1 0,0-1 0,0 0 1,1 1-1,-1-1 0,0 0 0,0 1 0,0-1 1,0 1-1,0-1 0,0 0 0,0 1 0,0-1 1,0 0-1,0 1 0,0-1 0,0 1 0,0-1 1,0 0-1,0 1 0,0-1 0,-1 0 0,1 1 1,0-1-1,0 0 0,0 1 0,0-1 0,-1 0 0,1 1 1,0-1-1,0 0 0,-1 1 0,-11 24 292,-44 60 728,-9 14-781,64-98-243,0 1-1,0 0 1,0-1 0,1 1 0,-1 0 0,0 0 0,0-1 0,1 1 0,-1 0 0,1 0-1,0 0 1,0 0 0,-1 0 0,1 0 0,1 2 0,-1-4-60,0 1 0,1-1 1,-1 1-1,1-1 0,-1 0 0,1 1 1,-1-1-1,0 0 0,1 0 1,-1 1-1,1-1 0,0 0 0,-1 0 1,1 0-1,-1 0 0,1 0 0,-1 0 1,1 0-1,-1 0 0,1 0 0,-1 0 1,1 0-1,-1 0 0,1 0 0,-1 0 1,1 0-1,-1 0 0,1-1 1,-1 1-1,1 0 0,-1 0 0,1-1 1,5-2-1027,0 1 0,-1-2 1,0 1-1,0 0 1,0-1-1,0 0 0,0 0 1,4-5-1,18-26-10668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7.109"/>
    </inkml:context>
    <inkml:brush xml:id="br0">
      <inkml:brushProperty name="width" value="0.025" units="cm"/>
      <inkml:brushProperty name="height" value="0.025" units="cm"/>
    </inkml:brush>
  </inkml:definitions>
  <inkml:trace contextRef="#ctx0" brushRef="#br0">0 416 16143,'0'0'11206,"12"0"-10059,2-2-1042,1 0 0,-1-1 0,0-1 0,-1 0-1,1-1 1,-1-1 0,0 0 0,0-1 0,-1 0 0,23-17-1,-18 12-84,66-49-189,-77 56 129,-1 0 0,1-1-1,-1 0 1,0 1 0,-1-1-1,1-1 1,-1 1 0,0-1-1,-1 0 1,5-12 0,-7 19 38,-1 0 1,0-1-1,0 1 0,0 0 1,0-1-1,0 1 0,0 0 1,0-1-1,0 1 1,0-1-1,0 1 0,0 0 1,0-1-1,0 1 0,-1 0 1,1-1-1,0 1 0,0 0 1,0-1-1,0 1 1,-1 0-1,1-1 0,0 1 1,0 0-1,-1 0 0,1-1 1,0 1-1,0 0 1,-1 0-1,1 0 0,0-1 1,-1 1-1,1 0 0,0 0 1,-1 0-1,1 0 0,0 0 1,-1-1-1,1 1 1,0 0-1,-1 0 0,1 0 1,0 0-1,-1 0 0,1 0 1,-1 0-1,1 0 1,0 0-1,-1 1 0,1-1 1,0 0-1,-1 0 0,0 0 1,-21 7-66,12 1 79,-1-1 1,2 2-1,-1-1 1,1 2-1,0-1 1,1 1-1,0 0 1,1 1-1,0-1 1,1 2-1,0-1 0,0 1 1,1-1-1,1 2 1,0-1-1,1 0 1,-2 15-1,4-26 1,1 1 1,0 0-1,0 0 0,0 0 0,0 0 1,0 0-1,1 0 0,-1 0 0,1-1 1,-1 1-1,1 0 0,-1 0 0,1-1 1,0 1-1,0 0 0,0-1 0,0 1 1,0 0-1,0-1 0,1 0 1,-1 1-1,0-1 0,1 0 0,-1 0 1,1 1-1,0-1 0,-1 0 0,1-1 1,0 1-1,-1 0 0,1 0 0,0-1 1,0 1-1,0-1 0,-1 1 0,1-1 1,0 0-1,0 0 0,0 0 0,0 0 1,0 0-1,3-1 0,6 0 77,0 0 0,-1-1 1,1 0-1,-1-1 0,1 0 0,13-6 0,4-6-71,-1 0-1,0-2 0,-1-1 1,-1 0-1,-1-2 0,-1-1 0,-1-1 1,0-1-1,-2-1 0,-1-1 1,-1 0-1,-1-2 0,26-53 1,-41 74-47,1 0 0,-1 1 0,-1-1 0,1 0 0,-1 0 1,0-12-1,-1 17 23,0 1 1,0-1-1,0 0 0,0 0 1,0 1-1,0-1 0,0 0 1,0 0-1,-1 1 0,1-1 1,0 0-1,-1 0 0,1 1 1,0-1-1,-1 0 0,1 1 1,-1-1-1,1 1 0,-1-1 1,1 1-1,-1-1 0,0 1 1,0-1-1,0 0-1,-1 1 0,1 0 1,0 0-1,-1 0 0,1 0 0,-1 0 1,1 0-1,0 0 0,-1 0 0,1 0 0,0 1 1,-1-1-1,1 1 0,0-1 0,-1 1 1,1-1-1,0 1 0,-2 1 0,-10 7-25,0 1 0,1 1 0,0 0 0,0 1 0,1 0 1,1 1-1,-16 25 0,12-19 22,-12 17 300,-34 61 0,53-84-169,1 0 1,0 1 0,1-1 0,1 1 0,0 0-1,1 0 1,0 1 0,-1 24 0,4-37-121,0 0-1,0 0 1,0 0-1,1 0 1,-1-1 0,0 1-1,1 0 1,0 0 0,-1 0-1,1-1 1,0 1 0,0 0-1,0-1 1,0 1-1,0-1 1,0 1 0,0-1-1,1 0 1,-1 1 0,0-1-1,1 0 1,2 2 0,0-1-42,0 0 1,1 0-1,-1-1 1,1 1-1,-1-1 1,1 0-1,-1 0 1,1-1 0,4 1-1,7-1-1015,-1 0 0,0-1 0,0-1 0,29-7 0,10-13-5714,-2-6-3363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7.484"/>
    </inkml:context>
    <inkml:brush xml:id="br0">
      <inkml:brushProperty name="width" value="0.025" units="cm"/>
      <inkml:brushProperty name="height" value="0.025" units="cm"/>
    </inkml:brush>
  </inkml:definitions>
  <inkml:trace contextRef="#ctx0" brushRef="#br0">188 286 1345,'-12'4'16031,"-75"37"-9289,78-36-6217,0 0 0,0 1 0,1 0 0,0 0 0,0 1 0,0 0 0,1 0 0,-11 15 0,18-22-498,-1 0 0,1 1 0,-1 0-1,1-1 1,0 1 0,-1-1 0,1 1 0,0-1-1,0 1 1,-1 0 0,1-1 0,0 1-1,0-1 1,0 1 0,0 0 0,0-1-1,-1 1 1,1 0 0,0-1 0,1 1 0,-1 0-1,0-1 1,0 1 0,0 0 0,0-1-1,0 1 1,1 0 0,-1-1 0,0 1 0,1-1-1,-1 1 1,0-1 0,1 1 0,-1-1-1,1 1 1,-1-1 0,1 1 0,0 0 0,2 0-7,0 0 0,-1 0 0,1 0 0,0 0 0,0 0 0,0-1 0,0 1 0,0-1 0,5 0 0,66-8 49,-49 1-160,0-1 0,-1-1 0,-1-1 0,0-1 0,0-1 0,-1-1 1,-1-1-1,0-1 0,26-23 0,-24 17 16,-1-1-1,-1 0 1,-1-1 0,-2-2 0,0 0-1,-1 0 1,19-43 0,-24 29 303,-12 39-217,1-1-1,-1 1 0,0-1 1,0 1-1,0-1 0,0 1 0,1-1 1,-1 1-1,0-1 0,0 1 1,0-1-1,0 1 0,0-1 1,0 1-1,-1-1 0,1 1 0,0-1 1,0 1-1,0 0 0,0-1 1,-1 1-1,1-1 0,0 1 0,0-1 1,-1 1-1,1-1 0,0 1 1,-1 0-1,1-1 0,0 1 1,-1 0-1,1-1 0,0 1 0,-1 0 1,1 0-1,-1-1 0,1 1 1,-1 0-1,1 0 0,-1 0 1,1-1-1,-1 1 0,1 0 0,-1 0 1,1 0-1,-1 0 0,1 0 1,-1 0-1,1 0 0,-1 0 1,1 0-1,-1 0 0,1 0 0,-1 1 1,1-1-1,-1 0 0,1 0 1,0 0-1,-1 1 0,1-1 1,-1 0-1,1 1 0,-1-1 0,1 0 1,0 1-1,-1-1 0,1 1 1,-9 5-7,1 0-1,0 1 1,0 0 0,1 0 0,0 1 0,0 0 0,-11 17 0,-36 66 98,40-64 38,1 0 0,-11 34 0,21-52-134,0-1-1,1 0 1,0 1-1,0-1 1,1 1-1,0 0 1,1 0-1,0-1 0,0 1 1,1 0-1,0-1 1,3 12-1,-3-17-117,0-1-1,0 0 1,0 0-1,1 0 0,-1 0 1,1 0-1,-1 0 1,1 0-1,-1 0 1,1 0-1,0-1 1,0 1-1,0-1 1,0 1-1,0-1 0,0 0 1,0 0-1,1 0 1,3 1-1,30 4-7432,-3-6-5715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8.310"/>
    </inkml:context>
    <inkml:brush xml:id="br0">
      <inkml:brushProperty name="width" value="0.025" units="cm"/>
      <inkml:brushProperty name="height" value="0.025" units="cm"/>
    </inkml:brush>
  </inkml:definitions>
  <inkml:trace contextRef="#ctx0" brushRef="#br0">132 0 16816,'0'0'6251,"-9"8"-4404,-5 4-1571,2 0-1,-1 0 1,2 1-1,0 1 1,0 0-1,1 1 0,1 0 1,0 0-1,-12 31 1,21-45-277,0-1 0,0 1 1,-1 0-1,1-1 0,0 1 0,0 0 0,0-1 1,0 1-1,0 0 0,0-1 0,0 1 1,0 0-1,0-1 0,0 1 0,0 0 0,1-1 1,-1 1-1,0 0 0,0-1 0,1 1 1,-1-1-1,0 1 0,1 0 0,-1-1 0,1 1 1,-1-1-1,0 1 0,1-1 0,0 1 1,21 1 23,25-19 196,-24 4-144,-1-2 0,0 0 0,-2-1 0,21-21 0,18-15 206,-67 93 1038,2-29-1272,2 0 0,0 1 0,0-1 1,1 1-1,-2 20 0,5-33-77,0 1-1,0 0 1,0-1 0,0 1 0,1-1 0,-1 1 0,0-1-1,0 1 1,1-1 0,-1 1 0,0 0 0,1-1-1,-1 0 1,0 1 0,1-1 0,-1 1 0,1-1-1,-1 1 1,1-1 0,-1 0 0,1 1 0,-1-1 0,1 0-1,-1 0 1,1 1 0,-1-1 0,1 0 0,-1 0-1,1 0 1,0 0 0,-1 1 0,1-1 0,-1 0 0,1 0-1,0 0 1,-1 0 0,1-1 0,-1 1 0,1 0-1,0 0 1,-1 0 0,1 0 0,-1-1 0,1 1-1,-1 0 1,1 0 0,-1-1 0,1 1 0,-1 0 0,1-1-1,31-15-1638,72-65-9301,-69 51 4452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8.667"/>
    </inkml:context>
    <inkml:brush xml:id="br0">
      <inkml:brushProperty name="width" value="0.025" units="cm"/>
      <inkml:brushProperty name="height" value="0.025" units="cm"/>
    </inkml:brush>
  </inkml:definitions>
  <inkml:trace contextRef="#ctx0" brushRef="#br0">170 0 7111,'0'0'9395,"-11"13"-5647,-23 24-2340,10-12 199,1 1 0,1 0 0,-30 49 1,51-75-1586,1 0 0,0 1 0,-1-1 1,1 0-1,0 1 0,0-1 0,-1 0 1,1 1-1,0-1 0,0 1 1,0-1-1,0 1 0,-1-1 0,1 0 1,0 1-1,0-1 0,0 1 0,0-1 1,0 1-1,0-1 0,0 0 1,0 1-1,0-1 0,1 1 0,-1-1 1,0 1-1,0-1 0,0 0 0,0 1 1,0-1-1,1 1 0,-1-1 1,0 0-1,0 1 0,1-1 0,16-1 177,20-16-57,-5-1-507,-2-1 1,0-2-1,-2-1 1,0-1-1,-1-1 1,34-40-1,-110 106 1198,39-32-730,1 1 1,0 0-1,0 1 1,1 0-1,1 0 0,0 1 1,1 0-1,0 0 0,1 1 1,-7 25-1,12-38-101,0 0 0,0 0 0,0 0-1,0 0 1,1 0 0,-1 0 0,0 0 0,0 0 0,1 0-1,-1 0 1,1 0 0,-1 0 0,1-1 0,-1 1 0,1 0-1,0 0 1,-1-1 0,1 1 0,0 0 0,-1-1 0,1 1-1,0 0 1,0-1 0,0 1 0,-1-1 0,1 0 0,0 1-1,0-1 1,0 1 0,0-1 0,0 0 0,0 0 0,0 0-1,0 0 1,0 0 0,0 0 0,0 0 0,0 0 0,1 0-1,44-5-891,-37 2-5,0 0 0,-1-1 0,0 0 0,14-9 0,28-25-7308,-22 9-611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9.029"/>
    </inkml:context>
    <inkml:brush xml:id="br0">
      <inkml:brushProperty name="width" value="0.025" units="cm"/>
      <inkml:brushProperty name="height" value="0.025" units="cm"/>
    </inkml:brush>
  </inkml:definitions>
  <inkml:trace contextRef="#ctx0" brushRef="#br0">45 349 14414,'-6'10'1446,"2"-4"-1017,-1 0-6,1-1 0,1 1 0,-1 0 1,1 0-1,0 0 0,1 0 1,-1 1-1,1-1 0,1 1 0,-1-1 1,1 1-1,-1 8 0,3-14-352,-1 0 1,1 0-1,0 0 0,0 0 0,-1 0 0,1-1 1,0 1-1,0 0 0,0 0 0,0-1 0,0 1 1,0-1-1,0 1 0,0-1 0,0 1 0,0-1 1,0 1-1,0-1 0,0 0 0,0 0 0,1 0 0,-1 0 1,0 0-1,0 0 0,0 0 0,0 0 0,0 0 1,2-1-1,37-3 368,-22-2-334,0 0 1,-1 0-1,0-2 0,-1 0 0,0-1 1,26-19-1,-14 7-203,-1-2 0,40-42 0,-52 49 78,-1-1 0,-1 0 0,-1-1 0,11-22-1,-19 32 33,0 0 0,0-1 0,-1 0 0,0 0 0,0 1 0,-1-2-1,-1 1 1,1 0 0,-1 0 0,-1-1 0,0 1 0,-1-10-1,1 17-6,0 0-1,-1 0 0,1 0 1,-1-1-1,1 1 0,-1 0 0,0 0 1,0 0-1,0 0 0,0 0 1,0 0-1,0 1 0,-1-1 0,1 0 1,-1 0-1,1 1 0,-1-1 1,0 1-1,1 0 0,-1-1 0,0 1 1,0 0-1,-2-1 0,0 1 4,0 0 0,0 0 0,0 0 0,0 1 0,-1-1 0,1 1-1,0 0 1,0 0 0,0 1 0,-1-1 0,-5 2 0,-3 2 12,1 0 1,-1 0 0,1 1-1,-1 1 1,1 0-1,-17 13 1,24-15-7,-6 3 242,0 0 0,1 1 0,0 0 0,0 1 0,1 1 0,1-1-1,-1 1 1,2 1 0,-10 14 0,17-25-245,0 1 0,0-1-1,-1 1 1,1-1 0,0 1-1,0-1 1,0 1 0,0-1-1,0 1 1,0-1 0,0 1-1,0-1 1,0 1 0,0-1-1,0 1 1,0-1 0,0 1-1,1-1 1,-1 1 0,0-1-1,0 1 1,0-1 0,1 0-1,-1 1 1,0-1 0,1 1-1,-1-1 1,0 0 0,1 1-1,-1-1 1,0 0 0,1 1-1,-1-1 1,1 0 0,-1 1-1,1-1 1,-1 0 0,1 0-1,0 1 1,31 2 151,36-10-130,-66 6-28,37-6-386,-11 1-194,1 1 0,-1 2 0,1 0 0,0 2 0,38 3 0,-66-2 589,0 0 0,1 1 1,-1-1-1,0 0 0,1 0 1,-1 1-1,0-1 0,0 1 1,1-1-1,-1 1 1,0-1-1,0 1 0,0 0 1,0 0-1,0 0 0,0-1 1,0 1-1,0 0 0,0 0 1,0 0-1,0 0 1,0 1-1,-1-1 0,1 0 1,0 0-1,-1 0 0,1 3 1,0-1 129,-1 0 0,0 0 0,0 0 0,-1 0 0,1 0 1,0 0-1,-1 0 0,0 0 0,0 0 0,0 0 0,-2 5 0,-5 7 478,0-1 1,-1 0-1,-14 17 0,22-30-644,-18 21 399,13-15-291,0-1 0,0 1 1,1 0-1,0 0 0,1 1 0,-1 0 0,-3 8 0,9-16-202,-1 0-1,1 0 1,-1 0 0,1 1-1,0-1 1,-1 0 0,1 0-1,-1 0 1,1 0 0,-1 0-1,1 0 1,-1 0 0,1 0-1,-1 0 1,1 0 0,-1 0-1,1-1 1,0 1 0,-1 0-1,1 0 1,-1 0 0,1-1-1,-1 1 1,0 0 0,1-1-1,-1 1 1,1 0 0,-1-1-1,0 1 1,1 0-1,-1-1 1,1 1 0,-1-1-1,1 0 1,22-16-4104,0-10-3770,2-7-5793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9.571"/>
    </inkml:context>
    <inkml:brush xml:id="br0">
      <inkml:brushProperty name="width" value="0.025" units="cm"/>
      <inkml:brushProperty name="height" value="0.025" units="cm"/>
    </inkml:brush>
  </inkml:definitions>
  <inkml:trace contextRef="#ctx0" brushRef="#br0">212 1 20756,'0'0'1596,"-10"12"-43,-4 6-774,1 0-1,1 1 1,0 1-1,2 0 1,-16 42-1,12-6 209,-12 100 0,22-117-617,-1 1-1,-3-1 1,-1 0-1,-1-1 1,-28 65-1,41-109-371,90-165-394,-78 147 333,1 0-1,1 1 1,1 0-1,1 2 0,36-34 1,-52 53 49,-1 0 1,0 1 0,1-1 0,-1 0 0,1 1 0,0 0 0,0-1 0,-1 1-1,1 0 1,0 1 0,0-1 0,4 0 0,-6 1 5,0 0 0,0 0 0,-1 1 1,1-1-1,0 0 0,0 1 0,0-1 0,0 1 1,0-1-1,-1 1 0,1 0 0,0-1 1,0 1-1,-1 0 0,1-1 0,-1 1 0,1 0 1,0 0-1,-1-1 0,1 1 0,-1 0 0,0 0 1,1 0-1,-1 0 0,0 0 0,0 0 0,1 0 1,-1 0-1,0 0 0,0 0 0,0 0 0,0-1 1,0 1-1,0 0 0,0 0 0,-1 2 0,0 5 14,0 1-1,0-1 1,-1 0-1,0 0 0,-1 0 1,1 0-1,-2-1 1,-5 13-1,-8 17 459,43-63 27,-16 9-629,-1 0 0,0 0 0,-1-1 0,-1 0-1,-1 0 1,-1 0 0,5-27 0,-9 48-49,0-1-1,0 1 1,0-1-1,0 1 1,0-1-1,1 0 1,-1 0-1,1 0 1,0 0 0,0 0-1,-1 0 1,1 0-1,0-1 1,1 1-1,-1-1 1,0 1-1,0-1 1,1 0-1,-1 0 1,0 0 0,1 0-1,-1 0 1,1 0-1,3 0 1,7 1-1193,0 1-1,0-2 1,19 1 0,-19-2 259,53-3-6070,-28-9 2323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979"/>
    </inkml:context>
    <inkml:brush xml:id="br0">
      <inkml:brushProperty name="width" value="0.025" units="cm"/>
      <inkml:brushProperty name="height" value="0.025" units="cm"/>
    </inkml:brush>
  </inkml:definitions>
  <inkml:trace contextRef="#ctx0" brushRef="#br0">164 210 11755,'-12'4'4954,"4"-2"-4689,-11 3 1069,0 0 1,-29 13-1,45-16-1170,0-1-1,-1 0 1,1 1-1,0 0 1,0 0 0,0 0-1,0 0 1,0 0 0,0 0-1,0 1 1,1 0-1,-1-1 1,1 1 0,0 0-1,0 0 1,0 0-1,0 0 1,0 1 0,1-1-1,0 0 1,-1 1-1,1-1 1,0 6 0,1-8-160,0 0 1,1 0 0,-1 0-1,1 0 1,-1 0 0,1-1-1,-1 1 1,1 0-1,-1 0 1,1 0 0,0-1-1,0 1 1,0 0 0,-1-1-1,1 1 1,0 0 0,0-1-1,0 1 1,0-1 0,0 0-1,0 1 1,0-1 0,0 0-1,0 1 1,0-1 0,0 0-1,0 0 1,0 0 0,0 0-1,2 0 1,41 1 65,-35-2-44,-5 1-28,-1 0 0,0 0 0,1 0 1,-1 0-1,1 0 0,-1 1 0,0-1 1,1 1-1,-1 0 0,0 0 0,0 0 0,0 1 1,0-1-1,0 1 0,0 0 0,0-1 1,0 1-1,0 1 0,-1-1 0,1 0 0,-1 1 1,0-1-1,1 1 0,-1 0 0,0-1 1,-1 1-1,1 0 0,-1 0 0,1 0 0,-1 1 1,0-1-1,0 0 0,0 0 0,0 1 1,0 4-1,3 11 21,0 0 1,-1-1-1,-1 1 1,-1 0-1,-1 1 1,0-1-1,-1 0 1,-1 0-1,-1-1 1,-1 1-1,-1 0 1,0-1-1,-1 0 1,-1 0-1,-1-1 1,0 0-1,-2 0 1,0-1-1,0 0 1,-2-1-1,0 0 1,-18 18-1,7-17 802,23-16-797,0 0-1,-1 0 0,1 0 0,0 0 0,-1 0 0,1 0 0,0 0 0,-1 0 0,1 0 0,0 0 0,-1 0 1,1 0-1,0 0 0,-1 0 0,1-1 0,0 1 0,0 0 0,-1 0 0,1 0 0,0 0 0,0-1 0,-1 1 1,1 0-1,0 0 0,0 0 0,-1-1 0,1 1 0,0 0 0,0 0 0,0-1 0,-1 1 0,1 0 0,0-1 1,0 1-1,0 0 0,0 0 0,0-1 0,0 0 0,0-2 12,0-1 1,0 0-1,0 1 0,1-1 1,-1 1-1,1-1 0,0 1 1,0-1-1,0 1 0,1-1 1,1-3-1,65-116-628,116-162 0,-105 169 119,-50 72 445,10-13 92,35-68-1,-73 123-61,0 1 0,0-1 0,0 0 0,0 1 0,-1-1 0,1 0 0,0 1-1,-1-1 1,1 0 0,-1 0 0,0 0 0,1 0 0,-1 1 0,0-1 0,0 0 0,0 0 0,0 0 0,-1-3 0,0 5-1,0-1 0,0 1 1,0 0-1,1-1 0,-1 1 0,0 0 1,0 0-1,0-1 0,0 1 1,0 0-1,0 0 0,0 0 1,1 0-1,-1 0 0,0 0 0,0 1 1,0-1-1,0 0 0,0 0 1,0 1-1,1-1 0,-1 0 0,0 1 1,0-1-1,-1 2 0,-10 4 1,-1 2-1,1 0 0,-13 10 1,4 0 387,0 1 0,1 1 1,-32 42-1,45-53-234,1 0-1,0 1 1,0 0-1,1 1 1,0-1-1,0 1 1,1 0-1,1 0 0,0 0 1,0 0-1,-1 24 1,4-33-125,0-1 0,0 1 0,0 0 0,1 0 0,-1-1 0,1 1 0,-1 0 0,1-1 0,-1 1 0,1-1 0,0 1 0,0-1 0,0 1 0,-1-1 0,2 1 0,-1-1 0,0 0 0,0 0 0,0 1 0,1-1 0,-1 0 0,0 0 0,1 0 0,2 1 0,0 0 12,1 0-1,0-1 0,0 1 1,0-1-1,0 0 0,0 0 1,0-1-1,8 1 0,2-2 1,-1 0 0,1 0 0,-1-2 0,0 0 1,20-6-1,-21 3-51,0 0 0,0 0 0,-1-1 0,0-1 0,19-15 0,-26 19 10,0-1 0,0 1 0,-1-1 0,0 1 0,0-1 0,0-1 0,0 1 0,-1 0 0,0-1 0,0 0 0,0 0 1,-1 0-1,0 0 0,3-11 0,-5 17 0,0 0-1,0 0 1,0-1 0,0 1-1,0 0 1,0 0 0,0 0 0,0 0-1,0 0 1,0 0 0,0 0-1,0-1 1,0 1 0,0 0 0,0 0-1,0 0 1,0 0 0,-1 0-1,1 0 1,0 0 0,0 0 0,0-1-1,0 1 1,0 0 0,0 0 0,0 0-1,0 0 1,0 0 0,0 0-1,0 0 1,0 0 0,-1 0 0,1 0-1,0 0 1,0 0 0,0 0-1,0 0 1,0 0 0,0-1 0,0 1-1,0 0 1,-1 0 0,1 0 0,0 0-1,0 0 1,0 0 0,0 0-1,0 0 1,0 0 0,0 1 0,-1-1-1,1 0 1,0 0 0,0 0-1,0 0 1,0 0 0,0 0 0,0 0-1,0 0 1,0 0 0,0 0-1,-1 0 1,1 0 0,0 0 0,0 0-1,0 1 1,0-1 0,-12 9-37,-8 14-19,-14 43 67,32-62 16,0 0 1,1 1-1,0-1 0,0 1 1,0-1-1,0 1 1,0 0-1,1-1 1,0 1-1,0 0 0,1-1 1,-1 1-1,3 8 1,-2-12-13,0 1 0,0-1 0,0 1 0,0-1 0,0 0 0,1 0 0,-1 0 0,1 1 1,-1-1-1,1 0 0,-1-1 0,1 1 0,0 0 0,-1 0 0,1-1 0,0 1 0,-1-1 0,1 1 0,0-1 0,0 0 1,0 0-1,-1 0 0,1 0 0,0 0 0,0 0 0,0 0 0,-1-1 0,1 1 0,0 0 0,0-1 0,-1 0 1,4-1-1,3 0 56,0-1 0,0 0-1,0 0 1,0-1 0,11-8 0,-3 1-43,0-2-1,-1 0 0,-1-1 0,0 0 1,-1-1-1,0 0 0,-1-2 1,14-23-1,-75 114-91,45-66 121,1 0 0,0 0 0,0 0 0,1 1 0,0-1 1,0 1-1,1-1 0,0 1 0,1 13 0,0-21-56,0 0 1,1 0-1,-1-1 0,0 1 1,1 0-1,-1 0 1,1-1-1,-1 1 0,1 0 1,-1-1-1,1 1 0,0 0 1,-1-1-1,1 1 1,0-1-1,-1 1 0,1-1 1,0 1-1,0-1 0,0 0 1,-1 1-1,1-1 1,0 0-1,0 0 0,0 1 1,0-1-1,-1 0 0,1 0 1,0 0-1,0 0 1,0 0-1,0 0 0,0 0 1,0-1-1,-1 1 0,3 0 1,-1-1-61,1 1 1,-1-1-1,1 1 1,0-1-1,-1 0 1,0 0-1,1 0 1,-1 0-1,1 0 1,-1-1-1,3-2 1,19-38-7966,-12 13-53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0.173"/>
    </inkml:context>
    <inkml:brush xml:id="br0">
      <inkml:brushProperty name="width" value="0.025" units="cm"/>
      <inkml:brushProperty name="height" value="0.025" units="cm"/>
    </inkml:brush>
  </inkml:definitions>
  <inkml:trace contextRef="#ctx0" brushRef="#br0">131 124 4420,'0'0'13586,"-10"5"-11130,-1 1-2082,0 0-1,1 1 1,0 0-1,0 1 1,1 0-1,-9 11 1,13-15-145,1 1 0,0 0 1,1 0-1,-1 0 0,1 0 1,0 0-1,0 1 0,1 0 0,0-1 1,0 1-1,0 0 0,1 0 1,-1 0-1,1 0 0,1 0 1,-1 10-1,2-15-216,-1 0 0,1 1 0,-1-1 0,1 0 0,0 0 0,-1 1 0,1-1 1,0 0-1,0 0 0,0 0 0,0 0 0,0 0 0,0 0 0,0 0 0,0 0 0,0-1 0,1 1 0,-1 0 0,0-1 0,0 1 1,1-1-1,-1 1 0,0-1 0,1 0 0,-1 1 0,1-1 0,-1 0 0,0 0 0,1 0 0,-1 0 0,0 0 0,3-1 1,3 1 35,1 0 1,-1-1 0,1 0 0,-1 0 0,9-3 0,0-2-357,-1-1-1,0-1 1,0-1 0,0 0-1,-1-1 1,0 0-1,-1-1 1,0 0 0,-1-1-1,0-1 1,18-26-1,-23 23 437,-13 15 284,-19 21 145,19-12-387,0 1 1,0 0-1,1 1 0,0-1 0,0 1 0,1 0 1,0 0-1,1 1 0,0-1 0,1 1 0,0-1 1,1 1-1,0 15 0,2 6 29,2-1 0,1 0 1,10 41-1,-12-63-182,0-1 0,-1 1 0,0 0 0,0 0 0,-1-1 0,0 1 1,-1 0-1,-3 17 0,3-24 69,0 1 1,0 0 0,0-1 0,0 1-1,0 0 1,-1-1 0,1 0 0,-1 1-1,0-1 1,0 0 0,0 0 0,0 0-1,0 0 1,0 0 0,0 0-1,-1 0 1,1-1 0,-1 1 0,1-1-1,-1 0 1,1 0 0,-1 0 0,0 0-1,0 0 1,1-1 0,-1 1 0,0-1-1,0 0 1,0 1 0,-4-2 0,5 1-41,1 0 1,-1 0 0,1 0 0,0 0 0,-1-1 0,1 1 0,-1 0 0,1-1 0,0 0 0,-1 1 0,1-1 0,0 0 0,-1 1-1,1-1 1,0 0 0,0 0 0,0 0 0,0 0 0,0 0 0,0 0 0,0 0 0,-1-2 0,0 0-37,1-1-1,-1 1 1,1-1 0,0 1 0,-1-1 0,2 0 0,-1 1-1,0-7 1,0 0-130,1 0-1,0 0 1,1 0-1,0 0 1,0 1-1,4-14 1,0 11 24,0 0 1,1 1 0,1-1-1,0 1 1,0 0 0,1 1-1,0 0 1,1 0 0,10-9 0,100-78 6,-78 66-61,17-11 66,45-37 37,-93 71 64,0-2-1,-1 1 1,0-1 0,0-1-1,-1 0 1,13-23-1,-21 33 9,1 0 0,0-1 0,-1 1 0,1 0 0,-1-1 0,1 1 0,-1 0-1,0-1 1,1 1 0,-1-1 0,0 1 0,0-1 0,0 1 0,0 0 0,0-1-1,-1-1 1,1 2 1,-1 1 0,1-1 0,0 0-1,-1 1 1,1-1 0,-1 1 0,1-1-1,-1 1 1,1-1 0,-1 1-1,0-1 1,1 1 0,-1 0 0,1-1-1,-1 1 1,0 0 0,1 0 0,-1-1-1,0 1 1,1 0 0,-1 0 0,0 0-1,0 0 1,-4 0 25,1 0-1,0 0 0,0 1 1,0 0-1,-1-1 1,1 2-1,0-1 1,0 0-1,-6 4 1,-1 1 1,1 0 0,0 1 0,0 1 0,1 0 1,0 0-1,0 0 0,-15 20 0,20-23-33,1-1-1,-1 1 1,1 0-1,0 0 1,1 1-1,-1-1 1,1 1-1,0-1 0,0 1 1,0 0-1,1 0 1,0-1-1,0 1 1,1 0-1,0 0 1,0 0-1,0 0 1,2 9-1,-2-13-63,1 1 0,0-1-1,0 1 1,0-1 0,1 1 0,-1-1-1,0 0 1,1 1 0,0-1 0,-1 0-1,1 0 1,0 0 0,0-1 0,0 1-1,1 0 1,-1-1 0,0 1 0,0-1-1,5 2 1,-1-1-576,1 0 0,-1 0 0,1 0 0,-1-1 0,1 0 0,0-1 0,8 0-1,44-2-10445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0.751"/>
    </inkml:context>
    <inkml:brush xml:id="br0">
      <inkml:brushProperty name="width" value="0.025" units="cm"/>
      <inkml:brushProperty name="height" value="0.025" units="cm"/>
    </inkml:brush>
  </inkml:definitions>
  <inkml:trace contextRef="#ctx0" brushRef="#br0">139 0 19859,'0'0'4185,"-5"14"-2786,-17 53-654,4 2 1,2 0 0,-9 104 0,14-95-1226,11-78 357,0 0 0,0 1-1,0-1 1,0 0 0,0 0-1,0 1 1,0-1 0,0 0-1,0 1 1,-1-1 0,1 0-1,0 0 1,0 1 0,0-1-1,0 0 1,-1 0 0,1 0-1,0 1 1,0-1 0,0 0-1,-1 0 1,1 0 0,0 0-1,0 0 1,-1 1 0,1-1-1,0 0 1,-1 0-1,1 0 1,0 0 0,0 0-1,-1 0 1,1 0 0,0 0-1,-1 0 1,1 0 0,0 0-1,0 0 1,-1 0 0,1 0-1,0 0 1,-1 0 0,1 0-1,0 0 1,0-1 0,-1 1-1,1 0 1,0 0 0,0 0-1,-1 0 1,1-1 0,0 1-1,0 0 1,0 0 0,-1 0-1,1-1 1,0 1 0,0-1-1,-14-13-7103,-1-7-5350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1.097"/>
    </inkml:context>
    <inkml:brush xml:id="br0">
      <inkml:brushProperty name="width" value="0.025" units="cm"/>
      <inkml:brushProperty name="height" value="0.025" units="cm"/>
    </inkml:brush>
  </inkml:definitions>
  <inkml:trace contextRef="#ctx0" brushRef="#br0">81 19 12236,'-7'8'2316,"-2"3"-1843,1 1 0,0-1 0,1 1 0,0 1 0,1-1 0,0 1 0,1 0 0,1 0-1,0 1 1,1-1 0,-2 15 0,4-19-264,0 1 1,1-1-1,0 0 1,1 0-1,0 0 0,1 1 1,-1-1-1,2 0 0,-1-1 1,7 15-1,-7-19-113,0-1-1,0 0 1,1 1 0,-1-1-1,1 0 1,0 0-1,0-1 1,0 1 0,0-1-1,0 1 1,0-1-1,1 0 1,-1 0 0,1-1-1,0 1 1,-1-1 0,1 1-1,0-1 1,0 0-1,0-1 1,0 1 0,0-1-1,0 1 1,0-1 0,0 0-1,7-2 1,-2 1 231,1-1 0,-1 0 0,0-1 0,0 0 0,0-1 0,-1 1 0,1-2 0,-1 1 0,15-11 1,6-8 432,32-30 1,-37 31-359,-3 4-206,-2 2-248,0-1 0,0-1-1,-2 0 1,0-2 0,21-32 0,-30 29-3252,-8 7-3893,-2 1-7590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1.893"/>
    </inkml:context>
    <inkml:brush xml:id="br0">
      <inkml:brushProperty name="width" value="0.025" units="cm"/>
      <inkml:brushProperty name="height" value="0.025" units="cm"/>
    </inkml:brush>
  </inkml:definitions>
  <inkml:trace contextRef="#ctx0" brushRef="#br0">62 0 16816,'0'0'11718,"1"14"-10870,1 59-424,-2 1-1,-13 83 1,6-139-3301,-3-30-5775,-4-7 4545,-6-2-2038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2.250"/>
    </inkml:context>
    <inkml:brush xml:id="br0">
      <inkml:brushProperty name="width" value="0.025" units="cm"/>
      <inkml:brushProperty name="height" value="0.025" units="cm"/>
    </inkml:brush>
  </inkml:definitions>
  <inkml:trace contextRef="#ctx0" brushRef="#br0">70 162 5285,'0'0'12332,"-63"-26"-8713,57 20-352,6-2-865,0-1-768,16-2-993,14-4 31,13 1 257,8 1-256,9-1-257,3 4-320,2 2-96,-9 5 32,-8 3-1185,-14-2-1698,-11-3-3426,-16-12-10123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26.651"/>
    </inkml:context>
    <inkml:brush xml:id="br0">
      <inkml:brushProperty name="width" value="0.025" units="cm"/>
      <inkml:brushProperty name="height" value="0.025" units="cm"/>
    </inkml:brush>
  </inkml:definitions>
  <inkml:trace contextRef="#ctx0" brushRef="#br0">1 64 5029,'0'0'12278,"12"-1"-11808,333-12 2896,484 26-2683,-785-12-531,842-15 1396,-256-3-886,-520 17-636,31 1 868,183-22 1,-294 14-355,-21 5-346,-23 2-389,-59 12 72,38-6 118,-45 2 0,-704-4-316,412-6 252,-76-1-276,-475 7 130,422 28 273,790-31 524,1457 11-2359,-1614-12 1759,374-5 8,-355-3 19,196-37-1,-329 42 10,37-11 316,-97 12 131,-982 16-570,566-6 327,-1161 37 1054,1569-44-1917,36-3-1226,27-9-1518,32-13-4079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27.247"/>
    </inkml:context>
    <inkml:brush xml:id="br0">
      <inkml:brushProperty name="width" value="0.025" units="cm"/>
      <inkml:brushProperty name="height" value="0.025" units="cm"/>
    </inkml:brush>
  </inkml:definitions>
  <inkml:trace contextRef="#ctx0" brushRef="#br0">386 18 7944,'-9'-3'7820,"-37"-4"-5448,-1 2-1,0 3 1,-67 3 0,111-1-2287,0 1 0,-1-1 1,1 1-1,0 0 0,0-1 1,-1 2-1,1-1 0,0 0 1,0 1-1,0-1 1,0 1-1,1 0 0,-1 0 1,0 0-1,1 0 0,-4 4 1,2-1 44,-1 1 0,1 0 0,0 1 0,0-1 0,0 1 0,-4 13 0,0 5 92,1 1 1,2-1-1,-3 30 1,4-26-164,1-1 1,2 1-1,4 56 1,-1-77-54,-1 1 1,1-1-1,0 0 1,1 0-1,0 0 1,0 0-1,1-1 0,4 8 1,-5-11-5,0 0 1,0 0-1,0-1 1,0 1-1,1-1 1,-1 0-1,1 0 1,0 0-1,0-1 1,0 1-1,0-1 1,0 0-1,1 0 1,-1-1-1,7 3 1,2-2 56,0-1 0,0 0 0,0-1 0,1 0 0,-1-1 0,0-1 0,0 0 0,0 0 0,0-1 1,-1-1-1,1 0 0,-1-1 0,0 0 0,0-1 0,-1-1 0,13-8 0,7-6 212,-1-1 0,0-2 0,-2 0 0,36-42 1,-49 49-190,-1 0 1,0-1 0,18-33 0,-28 44-6,-1 0 1,0 0 0,0 0 0,0 0 0,-1-1 0,0 0 0,0 1 0,-1-1 0,0 0 0,0 0 0,-1 1 0,0-1 0,-1 0 0,-1-8 0,2 12-75,-1 1 1,-1 0 0,1 0 0,0 0 0,-1 0 0,1 0 0,-1 0-1,0 0 1,0 0 0,0 1 0,-1-1 0,1 1 0,-1 0 0,1-1-1,-1 1 1,0 0 0,-2-1 0,-2-1-2,0 1 0,0 0 1,0 0-1,0 1 0,0 0 0,0 1 0,-13-2 0,8 1-3,0 2-1,-1 0 0,1 0 0,0 1 1,0 0-1,0 1 0,0 1 0,0 0 1,-16 6-1,13-1-429,-11 4-3090,-1-7-4757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51.937"/>
    </inkml:context>
    <inkml:brush xml:id="br0">
      <inkml:brushProperty name="width" value="0.025" units="cm"/>
      <inkml:brushProperty name="height" value="0.025" units="cm"/>
    </inkml:brush>
  </inkml:definitions>
  <inkml:trace contextRef="#ctx0" brushRef="#br0">3966 400 12908,'-342'16'2025,"-178"4"-1126,378-22-351,-235-33 0,342 30-385,-412-61 1150,-5 33-1049,277 32 130,-323 41-1,405-25-103,0 4-1,1 5 1,1 3 0,2 5 0,-96 47-1,182-78-288,-170 95 9,157-86-21,0 1-1,1 1 1,0 1 0,1 0-1,0 1 1,1 0 0,-22 32-1,33-42-40,-1 0 0,1 0 0,0 0-1,0 1 1,0-1 0,0 0 0,1 1 0,0 0-1,0-1 1,0 1 0,0 0 0,1 0 0,0 0-1,0-1 1,0 1 0,1 0 0,-1 0 0,3 6-1,-1-6 10,1 1 0,-1-1-1,1 0 1,1 1-1,-1-2 1,1 1 0,0 0-1,0-1 1,0 1-1,0-1 1,1 0 0,9 5-1,12 6-2,1-1 0,0-1 1,1-2-1,50 14 0,-61-20 70,128 35 357,2-7 0,0-6 0,222 11 0,454-47 1223,235-101-324,-6-53-531,152-81-696,-1203 244-53,40-10-32,0-2 0,73-33 0,-110 44 23,-1-1-1,1 0 1,-1 0 0,0 0-1,0 0 1,0-1 0,0 1-1,0-1 1,-1 1 0,1-1-1,-1 0 1,1 0 0,-1 0 0,0-1-1,0 1 1,-1 0 0,3-6-1,-4 6-5,0 0 0,0 0 0,0 0 0,0 0 0,0 0 0,-1 0 0,0 1 0,1-1 0,-1 0 0,0 0-1,0 1 1,-1-1 0,1 1 0,0-1 0,-1 1 0,0-1 0,1 1 0,-1 0 0,0 0 0,0 0 0,0 0 0,-1 0-1,1 0 1,-4-2 0,-22-14-55,0 2-1,-1 1 1,-1 1 0,-1 1-1,-32-8 1,62 21 71,-148-47 540,-304-54 1,-169 20-976,504 68 14,-291-31-3199,-40-3-3551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4:05.117"/>
    </inkml:context>
    <inkml:brush xml:id="br0">
      <inkml:brushProperty name="width" value="0.025" units="cm"/>
      <inkml:brushProperty name="height" value="0.025" units="cm"/>
    </inkml:brush>
  </inkml:definitions>
  <inkml:trace contextRef="#ctx0" brushRef="#br0">273 217 17969,'-55'1'51,"14"0"284,0-1 1,0-2 0,-44-9-1,76 6 2936,22 2-2527,28 0-782,318 20 1623,-7 1-121,741-70-573,-942 37-900,692-63-241,3 43 55,-19 65 785,-216-3-160,-600-28 1617,-16-3-1337,-33-9-2162,-20-8-3088,10-8-2624,-2-10-7656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18.279"/>
    </inkml:context>
    <inkml:brush xml:id="br0">
      <inkml:brushProperty name="width" value="0.025" units="cm"/>
      <inkml:brushProperty name="height" value="0.025" units="cm"/>
    </inkml:brush>
  </inkml:definitions>
  <inkml:trace contextRef="#ctx0" brushRef="#br0">349 9 8456,'-348'-8'6822,"364"25"-4937,6-4-1608,2-1 0,-1 0 1,2-2-1,-1-1 0,46 11 0,132 17-178,338 6 186,7-41-28,-283-3-180,-88 1 474,2381-41 2234,-116-21-825,-2392 61-1893,-20 0 24,0 1 0,-1 1 0,1 2 0,30 6 1,-56-8-52,1 1 0,-1-1 1,1 1-1,-1-1 0,0 1 1,0 0-1,0 0 1,5 5-1,-6-5-227,-1-1-1,1 1 1,0 0 0,0-1-1,0 0 1,0 1 0,0-1-1,0 0 1,1 0 0,-1 0-1,0 0 1,1-1 0,-1 1-1,0-1 1,1 1 0,-1-1 0,1 0-1,-1 0 1,0 0 0,1 0-1,-1 0 1,5-1 0,29-12-7554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324"/>
    </inkml:context>
    <inkml:brush xml:id="br0">
      <inkml:brushProperty name="width" value="0.025" units="cm"/>
      <inkml:brushProperty name="height" value="0.025" units="cm"/>
    </inkml:brush>
  </inkml:definitions>
  <inkml:trace contextRef="#ctx0" brushRef="#br0">1 1 17136,'0'0'8937,"5"62"-10475,11-44-3106,2 0-2979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24.431"/>
    </inkml:context>
    <inkml:brush xml:id="br0">
      <inkml:brushProperty name="width" value="0.025" units="cm"/>
      <inkml:brushProperty name="height" value="0.025" units="cm"/>
    </inkml:brush>
  </inkml:definitions>
  <inkml:trace contextRef="#ctx0" brushRef="#br0">2199 328 3395,'-148'-93'7614,"72"48"-6137,-1 4-1,-140-54 1,170 81-1343,0 2 1,-1 3 0,0 1 0,-1 3 0,1 1 0,-1 3 0,0 2 0,1 2 0,-86 16-1,47 0-143,2 3 0,1 5 0,1 2-1,-119 62 1,155-67 191,2 2 0,1 2 0,1 2 0,1 2 0,2 2 0,2 1 0,1 2 0,1 2-1,3 1 1,1 1 0,2 2 0,-34 64 0,57-93-129,1 0-1,0 1 1,1 0-1,0 1 1,2-1-1,-1 1 1,2-1-1,0 1 1,1 17-1,1-21-33,1 0 0,1-1 0,0 1 0,0-1 0,1 1 0,1-1 0,0 0 0,0-1 0,1 1 0,1-1-1,-1 1 1,2-2 0,7 11 0,10 7-3,1-1 1,2 0-1,0-2 0,1-2 0,2 0 0,0-2 0,1-1 1,1-2-1,59 24 0,-16-14 1,0-3 0,2-3 0,111 15 0,-13-16 43,0-7 1,329-20-1,-348-6-75,-1-6 0,-2-8 0,0-6 0,185-66 0,-315 92 223,-1-2 0,0-1-1,0 0 1,-1-2 0,0 0-1,-1-1 1,-1-2 0,0 0-1,-1 0 1,0-2 0,-1 0-1,-1-1 1,-1-1 0,-1 0-1,0-1 1,-2-1 0,0 0-1,-1-1 1,8-24 0,-10 23-15,-2 0-1,0-1 1,-2 0 0,-1 0 0,0 0 0,-1-46 0,-3 59-80,-1-1 0,0 1 0,-1-1 0,-1 1 0,0 0 0,0 0 0,-1 0 0,0 0 1,-1 0-1,0 1 0,-1 0 0,0 0 0,-1 1 0,0-1 0,0 2 0,-14-14 0,-3 3-92,0 1 0,0 1 0,-2 2 0,0 0 0,-1 2 0,0 1 0,-1 1 0,-53-14 0,2 7-75,-160-15-1,-153 22-1076,133 19-2371,160-7-823,33-7-4013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29.666"/>
    </inkml:context>
    <inkml:brush xml:id="br0">
      <inkml:brushProperty name="width" value="0.025" units="cm"/>
      <inkml:brushProperty name="height" value="0.025" units="cm"/>
    </inkml:brush>
  </inkml:definitions>
  <inkml:trace contextRef="#ctx0" brushRef="#br0">62 62 12107,'0'0'4202,"-9"3"-1458,-29 7-737,24-1 222,18-2-629,18 1-224,48-1-270,0-3 0,71-5 0,-42 0-671,165 2 282,320-3-196,-549 1-433,-16 1-66,0 0-1,1-1 1,-1-1 0,0-1 0,20-6 0,-39 9-17,0 0 0,0 0 0,0 0-1,0 0 1,0 0 0,0 0 0,0 0 0,0 0-1,0 0 1,0 0 0,0 0 0,0 0 0,0 0-1,0 0 1,0 0 0,0 0 0,0-1 0,0 1 0,-1 0-1,1 0 1,0 0 0,0 0 0,0 0 0,0 0-1,0 0 1,0 0 0,0 0 0,0 0 0,0 0-1,0 0 1,0 0 0,0-1 0,0 1 0,0 0-1,0 0 1,0 0 0,0 0 0,0 0 0,1 0 0,-1 0-1,0 0 1,0 0 0,0 0 0,0 0 0,0 0-1,0 0 1,0 0 0,0 0 0,0 0 0,0-1-1,0 1 1,0 0 0,0 0 0,0 0 0,0 0-1,-10-1 122,-647 26-85,118 3 25,523-30-48,15-3-15,26-7-120,71-9-237,0 5 0,151-6 0,-128 14-68,65-6-278,183-17-74,-340 26 827,-48 1 119,-316 7 861,-508 69 0,838-69-1539,29-2 1,45-2-908,199-42-8169,-105 9-497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44.341"/>
    </inkml:context>
    <inkml:brush xml:id="br0">
      <inkml:brushProperty name="width" value="0.025" units="cm"/>
      <inkml:brushProperty name="height" value="0.025" units="cm"/>
    </inkml:brush>
  </inkml:definitions>
  <inkml:trace contextRef="#ctx0" brushRef="#br0">1823 220 10122,'-10'-12'-118,"-3"-3"532,-1 0 0,-1 1 0,-1 1 0,0 0 0,0 1 0,-1 1 0,-1 0 0,-35-14 0,5 8-85,-2 2 0,0 2 0,-1 2 0,-74-6 0,21 11-4,-126 8 1,180 2-137,1 1 0,1 3 0,0 2 0,0 2 0,1 2 0,0 2 0,1 2 0,1 2 0,1 2 0,1 1 0,-48 36 0,61-36-145,1 0 1,1 2-1,0 2 1,2 0-1,2 1 0,0 2 1,2 0-1,1 2 1,2 0-1,1 1 1,1 1-1,2 0 0,1 2 1,2-1-1,-8 44 1,11-36-46,3 1 0,1 0 0,3-1 0,1 1 0,2 0 0,2 0 1,15 75-1,-14-100 6,1 0-1,1 0 1,1 0 0,0-1 0,2 0 0,0 0 0,1-1 0,0-1 0,1 1 0,1-2-1,1 1 1,0-2 0,1 0 0,1 0 0,0-2 0,1 1 0,0-2 0,0 0 0,27 11-1,-13-10 7,0-1-1,1-2 1,1-1-1,0-1 1,0-2-1,39 1 1,15-3 56,95-10 1,-81-2 423,0-4 0,-1-5 0,0-4 0,-2-4 0,-1-5 0,-1-4 1,113-58-1,-153 63-301,-1-3 0,-2-2 0,-1-2 0,77-74 0,-99 81-145,0-2 1,-2 0-1,-1-2 0,-2 0 1,-1-2-1,-2-1 1,30-73-1,-43 87 119,-1 1 1,-1-2 0,0 1-1,-2 0 1,-1-1-1,0-35 1,-3 47 8,-1 0 0,0 0 0,-1 0 0,0 0 0,0 0 0,-2 1 0,1-1 0,-1 1 0,-1 0 0,0 0 0,-1 0 0,0 1 0,0 0 0,-13-15 0,0 7-116,-1 1-1,0 1 0,-1 1 0,-1 0 0,0 2 0,-1 1 0,0 1 1,-1 0-1,0 2 0,0 1 0,-33-7 0,-31-3-91,-167-12 0,-86 17 147,254 15-2061,-166 26 1,187-17-2056,16-8-1794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16.690"/>
    </inkml:context>
    <inkml:brush xml:id="br0">
      <inkml:brushProperty name="width" value="0.025" units="cm"/>
      <inkml:brushProperty name="height" value="0.025" units="cm"/>
    </inkml:brush>
  </inkml:definitions>
  <inkml:trace contextRef="#ctx0" brushRef="#br0">5168 524 9097,'0'-15'845,"-1"0"1,0 1 0,-1 0 0,-1-1 0,0 1-1,-8-21 1,5 22-659,0-1-1,-1 1 0,-1 0 1,0 1-1,-1 0 0,0 0 1,-1 1-1,0 0 0,-1 1 0,-16-13 1,-3 2-183,0 1 0,-1 2 1,-1 0-1,0 3 0,-2 0 1,0 3-1,-52-14 0,-255-35-332,318 58 264,-269-28-478,-560 14 0,607 32 1017,-368 70-1,-224 127 323,638-147-804,-257 120 1,374-145 17,1 5 0,2 2 0,2 4 0,3 3 0,-106 100 0,147-121 97,2 1-1,2 2 0,1 1 0,2 1 0,1 1 0,-37 82 1,49-90-46,3 0 1,0 0 0,2 0 0,1 1 0,2 1 0,1-1-1,1 1 1,2-1 0,1 1 0,8 53 0,-2-55-30,1-1 0,2-1 0,1 1 0,2-1 0,0-1 0,2 0 1,1-1-1,2 0 0,0-2 0,1 0 0,2-1 0,1 0 0,40 35 0,-12-19-1,1-1-1,2-2 0,1-3 1,2-2-1,105 43 0,-43-31 6,2-5 1,2-5-1,1-5 0,162 16 0,-28-23-98,281-11 0,-261-24 472,0-13 0,-2-11 0,-1-12 0,-3-12 0,439-161 1,-123-34 911,-445 181-971,257-185 1,-326 204-267,-2-3 0,91-99 0,-139 133-59,0-1-1,-1-1 1,-2-1-1,0-1 1,-2-1-1,-2 0 1,0-1-1,-2-1 1,16-60-1,-26 73-18,0 1-1,-1-1 1,-1 0 0,0 1-1,-2-1 1,0 0-1,-1 0 1,-1 1-1,-1-1 1,0 1 0,-11-25-1,5 20-23,-1 0 0,-1 1 0,-2 0 0,0 1 0,-1 1 0,-1 0 0,-36-34 0,4 12-26,-2 2 0,-1 2 0,-2 2 0,-2 3 0,0 3 0,-95-38 0,44 29 12,-1 4 0,-211-38 0,201 55-548,-2 6 1,0 5-1,0 5 1,-189 20 0,181 0-928,0 6 0,1 5 1,2 6-1,-133 56 1,-55 46-3105,310-136 4579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287"/>
    </inkml:context>
    <inkml:brush xml:id="br0">
      <inkml:brushProperty name="width" value="0.025" units="cm"/>
      <inkml:brushProperty name="height" value="0.025" units="cm"/>
    </inkml:brush>
  </inkml:definitions>
  <inkml:trace contextRef="#ctx0" brushRef="#br0">297 1 10218,'0'0'6908,"0"10"-4490,-3 17-1966,-2 1 0,-1-1 1,-1 0-1,-1-1 0,-23 50 0,-3 12 113,11-14 432,3 0 1,-19 149 0,20 159 626,20-312-1108,1-30-428,-2 0 0,-1 0 0,-3 0 0,-10 51 0,13-86-332,0 0 0,-1 1 1,0-1-1,0 0 0,-1-1 0,1 1 0,-1 0 1,-4 5-1,5-8-128,1 0 0,-1-1 0,0 1 0,0-1 0,0 1 0,0-1 0,-1 1-1,1-1 1,0 0 0,0 0 0,-1 0 0,-3 1 0,-26 1-6162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634"/>
    </inkml:context>
    <inkml:brush xml:id="br0">
      <inkml:brushProperty name="width" value="0.025" units="cm"/>
      <inkml:brushProperty name="height" value="0.025" units="cm"/>
    </inkml:brush>
  </inkml:definitions>
  <inkml:trace contextRef="#ctx0" brushRef="#br0">1 29 14414,'0'0'3806,"11"-3"-3176,23-5 375,1 2 0,0 1 0,36 0 1,122 3 1639,-112 3-2040,1604 14 2624,-446-2-4350,-1197-11-24,32-2-2249,-28-10-2354,-18-6-2008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978"/>
    </inkml:context>
    <inkml:brush xml:id="br0">
      <inkml:brushProperty name="width" value="0.025" units="cm"/>
      <inkml:brushProperty name="height" value="0.025" units="cm"/>
    </inkml:brush>
  </inkml:definitions>
  <inkml:trace contextRef="#ctx0" brushRef="#br0">0 15 22677,'0'0'6540,"18"-3"-6193,52-4-253,-1 3 0,2 3 0,-1 4 0,109 16 0,-174-18-101,0 0 0,-1 0 0,1 0 0,0 1 0,-1 0 0,1 0 0,-1 0 1,1 0-1,-1 1 0,0 0 0,0-1 0,7 8 0,-10-8 16,1 0 1,-1 1-1,0-1 1,0 0-1,0 1 0,0-1 1,0 1-1,0-1 1,-1 1-1,1 0 1,-1-1-1,0 1 0,0-1 1,0 1-1,0 0 1,0-1-1,0 1 0,-1-1 1,0 1-1,1 0 1,-1-1-1,0 1 0,0-1 1,0 0-1,-3 5 1,-10 15 189,-1 0 1,0-1 0,-2-1-1,0 0 1,-2-1 0,-20 16 0,12-10-72,-40 36-21,-54 53 662,107-98-1261,0 0 1,1 1 0,1 0 0,0 1 0,-14 30 0,23-35-6540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2.524"/>
    </inkml:context>
    <inkml:brush xml:id="br0">
      <inkml:brushProperty name="width" value="0.025" units="cm"/>
      <inkml:brushProperty name="height" value="0.025" units="cm"/>
    </inkml:brush>
  </inkml:definitions>
  <inkml:trace contextRef="#ctx0" brushRef="#br0">1 227 13100,'0'0'8622,"13"-4"-7917,42-15 103,-1-4 0,-1-1 0,81-51 0,-8 5-554,-99 59-235,-26 11-25,-1 0 1,1 0-1,0 0 0,-1 0 1,1 0-1,-1 0 0,1 0 1,0 0-1,-1 0 0,1 0 1,-1 0-1,1 1 0,-1-1 1,1 0-1,0 0 0,-1 1 0,1-1 1,-1 0-1,1 1 0,-1-1 1,1 0-1,-1 1 0,0-1 1,1 1-1,0 2 9,0 1 1,0-1-1,0 0 0,-1 1 0,0-1 1,0 1-1,0-1 0,0 1 0,0-1 1,0 0-1,-1 1 0,-1 3 0,-25 99 595,20-87-643,1-1 1,1 1-1,1 0 1,1 0 0,0 0-1,1 0 1,1 1-1,3 28 1,-2-46-161,0-1 0,0 1 0,1 0 0,-1 0 0,1 0 0,-1 0 0,1-1-1,0 1 1,0 0 0,0-1 0,0 1 0,0 0 0,0-1 0,0 1 0,0-1 0,1 0 0,-1 1 0,0-1 0,1 0 0,-1 0 0,1 0 0,0 0 0,-1 0 0,1 0 0,0 0-1,-1-1 1,1 1 0,0-1 0,0 1 0,0-1 0,0 1 0,-1-1 0,4 0 0,32-2-6810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3.102"/>
    </inkml:context>
    <inkml:brush xml:id="br0">
      <inkml:brushProperty name="width" value="0.025" units="cm"/>
      <inkml:brushProperty name="height" value="0.025" units="cm"/>
    </inkml:brush>
  </inkml:definitions>
  <inkml:trace contextRef="#ctx0" brushRef="#br0">76 40 14830,'0'0'2787,"2"-8"-454,0 3-2019,4-20 1190,-2 23-894,-3 18-455,20 258 599,0 25-317,-21-299-429,0 1 0,0-1 0,0 1 0,0-1-1,0 1 1,0-1 0,-1 1 0,1-1 0,0 1 0,0-1 0,0 0 0,-1 1 0,1-1 0,0 1 0,-1-1 0,1 0 0,0 1 0,-1-1 0,1 0-1,-1 1 1,1-1 0,0 0 0,-1 0 0,1 1 0,-1-1 0,1 0 0,-1 0 0,1 0 0,-1 0 0,1 1 0,-1-1 0,1 0 0,-1 0 0,1 0-1,-1 0 1,1 0 0,-1 0 0,1 0 0,-1-1 0,1 1 0,-1 0 0,1 0 0,0 0 0,-1 0 0,1-1 0,-1 1 0,1 0 0,-1 0 0,1-1-1,0 1 1,-1 0 0,1-1 0,-1 1 0,1 0 0,-1-1 0,-26-19 215,18 11-212,0-1 0,1 0 0,0 0 0,0-1 1,1 0-1,1-1 0,0 0 0,0 0 0,-3-12 0,7 17-22,0-1 1,0 1-1,1 0 1,0 0-1,1-1 0,0 1 1,0 0-1,0-1 0,1 1 1,0 0-1,1 0 1,-1 0-1,2 0 0,-1 0 1,1 0-1,-1 0 1,2 1-1,3-7 0,7-8-3,1 1-1,0 0 1,2 1-1,0 1 1,1 1-1,1 0 1,24-16-1,-29 23-9,1 1 0,0 0 0,0 1 0,0 1 0,1 0 0,0 1-1,0 1 1,1 0 0,0 2 0,0-1 0,22 0 0,-37 4 21,0 0 1,0 0 0,0 0-1,0 0 1,0 0-1,-1 0 1,1 1 0,0-1-1,0 0 1,0 1 0,-1 0-1,1-1 1,0 1-1,-1 0 1,1 0 0,0 0-1,-1 0 1,1 0 0,1 2-1,-3-1 42,1-1 1,-1 0-1,1 1 0,-1-1 0,0 1 0,1-1 1,-1 1-1,0 0 0,0-1 0,0 1 0,0-1 1,0 1-1,-1-1 0,1 1 0,0-1 0,-1 1 0,1-1 1,-1 0-1,0 1 0,1-1 0,-1 0 0,0 1 1,0-1-1,0 0 0,-1 2 0,-6 7 409,0-1-1,0 0 0,-1-1 1,0 0-1,0 0 1,-1-1-1,-18 11 0,-80 36 2268,8-16-1587,90-35-1068,0 0 0,-1-1 0,1 0-1,-1 0 1,1-1 0,-1-1 0,-18-1 0,29 1-73,-1 0 1,1 0-1,-1 0 0,1 0 0,-1 0 1,1 0-1,-1 0 0,1 0 0,-1 0 1,1-1-1,-1 1 0,1 0 0,-1 0 1,1 0-1,-1-1 0,1 1 0,0 0 1,-1-1-1,1 1 0,-1 0 0,1-1 1,0 1-1,-1 0 0,1-1 0,0 1 1,0-1-1,-1 1 0,1-1 0,0 1 1,0-1-1,-1 0 0,10-13-1135,22-10-2923,22-3-2607,11-4-4207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3.682"/>
    </inkml:context>
    <inkml:brush xml:id="br0">
      <inkml:brushProperty name="width" value="0.025" units="cm"/>
      <inkml:brushProperty name="height" value="0.025" units="cm"/>
    </inkml:brush>
  </inkml:definitions>
  <inkml:trace contextRef="#ctx0" brushRef="#br0">0 1 13485,'0'0'10757,"7"10"-9135,158 217 1745,-40-76-8084,-113-129 2584,-12-21 2000,0-1-1,0 1 0,0-1 0,0 1 0,0-1 0,0 0 1,0 1-1,0-1 0,-1 1 0,1-1 0,0 1 0,0-1 1,0 1-1,-1-1 0,1 0 0,0 1 0,-1-1 0,1 0 1,0 1-1,-1-1 0,1 0 0,0 1 0,-1-1 0,1 0 1,-1 0-1,1 1 0,-1-1 0,0 0 0,-5 1-861,1 0-1,-1 0 0,0 0 0,0-1 1,0 0-1,-5-1 0,-1 1 527,-31-4-1324,-5-6 3558,41 8-973,0 0 0,0 0 1,0-1-1,1 0 0,-1 0 0,1 0 0,0-1 0,0 0 0,0 0 1,-9-10-1,14 13-677,0-1 1,0 1 0,0 0 0,1-1-1,-1 1 1,0 0 0,1-1 0,-1 1-1,1-1 1,-1 1 0,1-1 0,0 1-1,0-1 1,0 1 0,-1-1-1,2 1 1,-1-1 0,0 1 0,0-1-1,0 1 1,1-1 0,-1 1 0,1-1-1,-1 1 1,1 0 0,-1-1 0,1 1-1,0 0 1,0-1 0,0 1-1,0 0 1,0 0 0,0 0 0,0 0-1,1-1 1,6-6 60,1 0-1,0 1 1,17-10 0,-14 9 202,141-86 667,9-5-4732,-79 38-2618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682"/>
    </inkml:context>
    <inkml:brush xml:id="br0">
      <inkml:brushProperty name="width" value="0.025" units="cm"/>
      <inkml:brushProperty name="height" value="0.025" units="cm"/>
    </inkml:brush>
  </inkml:definitions>
  <inkml:trace contextRef="#ctx0" brushRef="#br0">92 217 16976,'0'0'5200,"-10"12"-3465,5-7-1719,-7 8 801,1 1 1,-20 29-1,28-37-592,0-1 0,0 1-1,1 0 1,-1 0 0,1 0 0,1 0 0,-1 0-1,1 0 1,0 1 0,0-1 0,1 0-1,0 1 1,0-1 0,1 10 0,0-14-200,0 0 0,0 0 0,0 0 0,0 0 0,0-1 0,1 1 0,-1 0 0,1 0 0,-1-1-1,1 1 1,0-1 0,-1 0 0,1 1 0,0-1 0,0 0 0,0 0 0,0 0 0,0 0 0,0 0 0,0 0 0,0-1 0,0 1 0,1-1 0,-1 0 0,0 1 0,0-1 0,0 0 0,4-1 0,3 2 71,-1-2 1,0 1-1,1-1 0,-1 0 1,0-1-1,14-4 0,-9 0-73,0 0-1,-1-1 0,0 0 0,-1-1 0,0 0 0,0-1 0,0 0 0,-1-1 0,-1 0 0,1-1 0,-2 0 0,0 0 0,0-1 0,10-20 0,-9 14-18,-1-1 1,-1 0-1,-1 0 0,0-1 1,-1 0-1,-1 0 0,-1 0 1,-1 0-1,-1-28 0,0 47-8,-1-1 0,0 0-1,0 1 1,0-1 0,0 0 0,0 1-1,0-1 1,0 0 0,-1 1-1,1-1 1,0 1 0,-1-1 0,0 0-1,1 1 1,-1-1 0,0 1 0,0 0-1,1-1 1,-1 1 0,0 0-1,-1-1 1,1 1 0,0 0 0,0 0-1,0 0 1,-1 0 0,1 0 0,-1 0-1,1 0 1,0 1 0,-1-1-1,0 0 1,1 1 0,-1-1 0,1 1-1,-1 0 1,0-1 0,1 1 0,-1 0-1,1 0 1,-1 0 0,0 0-1,1 0 1,-1 1 0,0-1 0,1 0-1,-1 1 1,1-1 0,-1 1 0,-2 1-1,-5 1 2,-1 1 0,1 1 0,0 0 0,0 0-1,0 1 1,-13 12 0,12-9 77,0 1 1,1 0-1,0 1 1,-13 19-1,20-28-69,0 0 0,1 1 0,-1-1 0,1 1 0,-1-1-1,1 1 1,0 0 0,0-1 0,1 1 0,-1 0 0,0 0 0,1 0-1,0-1 1,-1 1 0,1 0 0,0 0 0,1 0 0,-1 0-1,0 0 1,1-1 0,0 1 0,0 0 0,-1 0 0,1-1 0,1 1-1,-1 0 1,0-1 0,1 0 0,3 5 0,6 3-18,0-2 1,0 0-1,1 0 0,14 7 1,-12-8-59,0 2 0,0 0 0,19 17 0,-29-23 73,-1 0 0,0 0 0,0 1 0,0-1 0,-1 1 0,1 0 0,-1 0 0,0 0 0,0 0 1,0 0-1,-1 1 0,0-1 0,1 0 0,-1 1 0,-1-1 0,1 1 0,-1 5 0,1-4-5,-1-1-1,0 0 1,-1 0-1,1 0 1,-1 0 0,0 0-1,0 0 1,-1 0-1,1 0 1,-1-1-1,0 1 1,0 0 0,-5 6-1,6-24-17698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4.413"/>
    </inkml:context>
    <inkml:brush xml:id="br0">
      <inkml:brushProperty name="width" value="0.025" units="cm"/>
      <inkml:brushProperty name="height" value="0.025" units="cm"/>
    </inkml:brush>
  </inkml:definitions>
  <inkml:trace contextRef="#ctx0" brushRef="#br0">0 899 14798,'0'0'897,"14"1"694,120 2 507,172-17 0,-120 3-956,-104 6-687,-1-4 0,-1-3 0,0-4 0,0-3 0,-2-4 0,95-40 0,-128 43-267,-1-1 0,0-3-1,-2-1 1,-1-2 0,-1-2 0,-1-2 0,-2-1 0,-1-2 0,-2-1 0,-1-2 0,45-66 0,-60 73-51,-1-1 1,17-41 0,-28 56 166,0-1 0,-1 1 0,-1-1 0,-1 0 0,0 0 0,1-27 0,-5 43-280,1-1 1,-1 0 0,1 1-1,-1-1 1,0 0-1,0 1 1,0-1-1,1 1 1,-1-1-1,-1 1 1,1 0-1,0-1 1,0 1-1,0 0 1,-1 0 0,1 0-1,-1 0 1,1 0-1,-1 0 1,1 0-1,-1 0 1,1 0-1,-1 1 1,0-1-1,1 1 1,-1-1-1,0 1 1,0 0 0,1 0-1,-1 0 1,0 0-1,0 0 1,1 0-1,-1 0 1,0 0-1,0 1 1,1-1-1,-1 1 1,0-1-1,1 1 1,-1 0-1,1 0 1,-1-1 0,1 1-1,-1 0 1,1 0-1,-1 1 1,1-1-1,0 0 1,0 0-1,-2 2 1,3-2-72,0-1 1,0 1-1,1 0 0,-1-1 1,0 1-1,0 0 1,0-1-1,0 1 0,1-1 1,-1 1-1,0-1 1,1 1-1,-1-1 0,0 1 1,1-1-1,-1 1 1,1-1-1,-1 1 0,1-1 1,-1 1-1,1-1 1,-1 0-1,1 1 0,-1-1 1,1 0-1,-1 0 1,1 1-1,0-1 0,-1 0 1,1 0-1,-1 0 1,1 0-1,0 0 0,-1 0 1,1 0-1,0 0 1,-1 0-1,1 0 0,-1 0 1,1 0-1,0 0 1,-1 0-1,2-1 0,30-1-2968,-11-8-2244,-1-10-4254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5.768"/>
    </inkml:context>
    <inkml:brush xml:id="br0">
      <inkml:brushProperty name="width" value="0.025" units="cm"/>
      <inkml:brushProperty name="height" value="0.025" units="cm"/>
    </inkml:brush>
  </inkml:definitions>
  <inkml:trace contextRef="#ctx0" brushRef="#br0">1 1 10282,'0'0'9913,"1"10"-9139,7 32-399,1 0 0,3 0-1,1-2 1,2 1 0,1-2 0,3 0-1,1-1 1,1-1 0,38 48 0,-13-22-112,2-1 0,4-2 0,108 97 1,-134-135-102,1-2-1,1 0 1,1-2 0,0-2 0,2 0 0,-1-2-1,2-1 1,0-2 0,0-1 0,1-1 0,52 6 0,-46-12-47,0-1 1,0-2 0,1-2 0,-1-2 0,69-15 0,-48 3 17,-2-3 0,110-51 0,-132 52-138,-22 10-56,1 0-1,-1 1 0,1 1 0,0 1 0,1 0 0,17-3 0,-17 11-1761,-12 10-3315,-4-5-1215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6.985"/>
    </inkml:context>
    <inkml:brush xml:id="br0">
      <inkml:brushProperty name="width" value="0.025" units="cm"/>
      <inkml:brushProperty name="height" value="0.025" units="cm"/>
    </inkml:brush>
  </inkml:definitions>
  <inkml:trace contextRef="#ctx0" brushRef="#br0">233 1 18065,'0'0'9353,"-36"50"-8744,-5 0-385,0 6-64,0-5-96,6-3 0,11-10-64,10-16-64,14-14-1057,6-8-1217,25-27-417,5-16-960,5-12-2627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7.327"/>
    </inkml:context>
    <inkml:brush xml:id="br0">
      <inkml:brushProperty name="width" value="0.025" units="cm"/>
      <inkml:brushProperty name="height" value="0.025" units="cm"/>
    </inkml:brush>
  </inkml:definitions>
  <inkml:trace contextRef="#ctx0" brushRef="#br0">113 0 10025,'0'0'11403,"-62"75"-11114,52-39 31,4 1 0,6-4-320,6-1 32,10-2-32,4-3 96,-2-1-64,0 1-416,-4 1-801,-5-2-1121,-9-6-2467</inkml:trace>
  <inkml:trace contextRef="#ctx0" brushRef="#br0" timeOffset="1">0 207 18417,'0'0'5926,"85"49"-10795,-28-45-3458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7.857"/>
    </inkml:context>
    <inkml:brush xml:id="br0">
      <inkml:brushProperty name="width" value="0.025" units="cm"/>
      <inkml:brushProperty name="height" value="0.025" units="cm"/>
    </inkml:brush>
  </inkml:definitions>
  <inkml:trace contextRef="#ctx0" brushRef="#br0">26 0 17104,'0'0'1858,"-20"57"-321,16-23 1,3 3-65,1-2-320,0-1-800,7-3-289,5-4-673,-1-9-1985,-2-9-1474,-2-4-3363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8.530"/>
    </inkml:context>
    <inkml:brush xml:id="br0">
      <inkml:brushProperty name="width" value="0.025" units="cm"/>
      <inkml:brushProperty name="height" value="0.025" units="cm"/>
    </inkml:brush>
  </inkml:definitions>
  <inkml:trace contextRef="#ctx0" brushRef="#br0">1 92 19410,'0'0'3332,"15"-2"-2361,168-35 1452,15-5-1568,-164 37-850,0 1 0,0 2 1,60 4-1,-93-2-1,1 0-1,-1 0 0,0 0 1,1 0-1,-1 1 1,0-1-1,1 0 0,-1 1 1,0-1-1,0 1 1,1 0-1,-1-1 0,0 1 1,0 0-1,0 0 1,0 0-1,0 0 0,0-1 1,0 2-1,0-1 0,0 0 1,0 0-1,0 0 1,-1 0-1,1 0 0,0 1 1,-1-1-1,1 0 1,-1 1-1,0-1 0,1 0 1,-1 1-1,0-1 1,0 0-1,0 1 0,0-1 1,0 0-1,0 1 1,0-1-1,0 1 0,-1-1 1,1 0-1,-1 2 1,-1 5 203,0-1 0,-1 0 1,0 0-1,0 0 1,-1 0-1,-7 11 1,-11 12 207,-2 0 0,0-2 1,-2 0-1,-1-2 0,-2-1 1,0-1-1,-1-2 0,-2-1 1,-54 28-1,79-46-474,1 0 0,-1 0 0,0-1 0,0 0 0,0-1-1,0 1 1,-1-1 0,1-1 0,0 1 0,-10-2 0,15 1-36,0-1 1,-1 1-1,1-1 0,0 0 0,0 0 1,0 0-1,0 0 0,0 0 1,0-1-1,0 1 0,0 0 0,0-1 1,0 0-1,1 1 0,-1-1 1,1 0-1,-1 0 0,1 0 0,-1 0 1,1 0-1,0 0 0,0 0 1,0 0-1,1 0 0,-1-1 0,0 1 1,1 0-1,-1-1 0,1 1 1,0 0-1,0-1 0,0 1 0,0-5 1,1-24-8026,4 0-7468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6.709"/>
    </inkml:context>
    <inkml:brush xml:id="br0">
      <inkml:brushProperty name="width" value="0.025" units="cm"/>
      <inkml:brushProperty name="height" value="0.025" units="cm"/>
    </inkml:brush>
  </inkml:definitions>
  <inkml:trace contextRef="#ctx0" brushRef="#br0">36 1 7143,'0'0'416,"-36"54"-2850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7.492"/>
    </inkml:context>
    <inkml:brush xml:id="br0">
      <inkml:brushProperty name="width" value="0.025" units="cm"/>
      <inkml:brushProperty name="height" value="0.025" units="cm"/>
    </inkml:brush>
  </inkml:definitions>
  <inkml:trace contextRef="#ctx0" brushRef="#br0">91 89 14606,'0'0'2445,"3"-8"-347,-2 3-1452,11-43 2382,-11 45-2479,0 1 0,0 0 1,0 0-1,0-1 0,0 1 1,0 0-1,1 0 0,-1 0 1,1 0-1,0 0 0,2-1 1,-4 2 165,0 21 401,-2 12-875,-3 1 0,0-1 1,-3 0-1,-18 53 1,-2 10 72,25-84-314,-34 157 0,32-140 0,2 1 0,1-1 0,1 1 0,3 28 0,-2-57 0,0 1 0,1 0 0,-1-1 0,0 1 0,0-1 0,0 1 0,0 0 0,1-1 0,-1 1 0,0-1 0,0 1 0,1-1 0,-1 1 0,0-1 0,1 1 0,-1-1 0,1 1 0,-1-1 0,0 1 0,1-1 0,-1 0 0,1 1 0,-1-1 0,1 0 0,0 1 0,-1-1 0,1 0 0,-1 0 0,1 1 0,-1-1 0,1 0 0,0 0 0,-1 0 0,1 0 0,0 0 0,-1 0 0,1 0 0,-1 0 0,1 0 0,0 0 0,-1 0 0,1-1 0,-1 1 0,1 0 0,0 0 0,-1-1 0,1 1 0,-1 0 0,1-1 0,-1 1 0,1 0 0,-1-1 0,1 0 0,29-22 0,86-127 0,-79 98 0,54-59 0,-90 110 0,-1 0 0,1 0 0,-1 1 0,1-1 0,0 0 0,-1 0 0,1 0 0,0 1 0,0-1 0,0 0 0,-1 1 0,1-1 0,0 1 0,0-1 0,0 1 0,0-1 0,0 1 0,0 0 0,0-1 0,0 1 0,0 0 0,0 0 0,0 0 0,0 0 0,0 0 0,2 0 0,-3 1 0,1 0 0,0 0 0,-1 0 0,1 0 0,-1 0 0,0 0 0,1 0 0,-1 0 0,0 1 0,1-1 0,-1 0 0,0 0 0,0 0 0,0 1 0,0-1 0,0 0 0,0 0 0,-1 2 0,-11 59 0,12-62 0,-3 14 0,-2 1 0,1 1 0,0 0 0,2 0 0,-2 32 0,4-48 0,0 0 0,0 1 0,0-1 0,0 1 0,0-1 0,1 0 0,-1 1 0,0-1 0,0 0 0,0 1 0,0-1 0,1 0 0,-1 1 0,0-1 0,0 0 0,1 0 0,-1 1 0,0-1 0,0 0 0,1 0 0,-1 1 0,0-1 0,1 0 0,-1 0 0,0 0 0,1 0 0,-1 0 0,0 1 0,1-1 0,-1 0 0,0 0 0,1 0 0,-1 0 0,0 0 0,1 0 0,0 0 0,20-5 0,17-13 0,21-24 0,-43 29 0,1 0 0,0 2 0,36-18 0,-53 29 0,1 0 0,-1 0 0,1 1 0,-1-1 0,1 0 0,-1 1 0,1-1 0,-1 0 0,1 1 0,-1-1 0,1 1 0,-1-1 0,0 1 0,1-1 0,-1 1 0,0-1 0,1 1 0,-1-1 0,0 1 0,0-1 0,0 1 0,1-1 0,-1 1 0,0 0 0,0-1 0,0 1 0,0-1 0,0 1 0,0 0 0,0-1 0,0 1 0,0-1 0,0 1 0,-1 0 0,1 0 0,-2 29 0,-15 30 0,12-49 0,2 1 0,-1-1 0,-3 24 0,7-35-22,0 0-1,0 0 1,1 0 0,-1 0-1,0-1 1,0 1 0,0 0-1,1 0 1,-1 0 0,0 0-1,0 0 1,0 0 0,1 0-1,-1 0 1,0 0 0,0 0-1,0 0 1,1 0 0,-1 0-1,0 0 1,0 0 0,0 0-1,1 0 1,-1 0 0,0 0-1,0 0 1,1 0 0,-1 0-1,0 0 1,0 0 0,0 0-1,0 0 1,1 1 0,-1-1-1,0 0 1,0 0 0,0 0-1,0 0 1,1 0 0,-1 1-1,0-1 1,0 0 0,0 0-1,0 0 1,0 1 0,0-1-1,0 0 1,1 0 0,-1 0-1,0 1 1,0-1 0,0 0-1,0 0 1,0 0 0,0 1-1,0-1 1,0 0 0,0 0-1,0 1 1,0-1 0,0 0-1,-1 0 1,1 1 0,10-12-8110,4-10-9853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8.675"/>
    </inkml:context>
    <inkml:brush xml:id="br0">
      <inkml:brushProperty name="width" value="0.025" units="cm"/>
      <inkml:brushProperty name="height" value="0.025" units="cm"/>
    </inkml:brush>
  </inkml:definitions>
  <inkml:trace contextRef="#ctx0" brushRef="#br0">108 10 16400,'0'0'153,"0"0"1,0 0 0,0 0-1,0 1 1,0-1 0,0 0 0,0 0-1,0 0 1,0 0 0,0 0 0,0 0-1,0 0 1,0 0 0,0 1-1,1 0 2768,-1-1-2767,0 0 0,0 0-1,0 0 1,0 0 0,0 1 0,0-1-1,0 0 1,0 0 0,1 0 0,-1 0-1,0 0 1,0 0 0,0 0-1,0 0 1,0 0 0,0 0 0,0 0-1,0 0 1,1 0 0,-1 0 0,0 0-1,0-1 1,0 1 0,0 0-1,0 21 2120,-6 27-1407,-15 25-3,-3-1 0,-35 72 1,66-192 689,10-25-1545,11-120 0,-6 236-318,-20-36 320,1-1-1,0 0 0,1 0 0,-1 0 0,1-1 0,0 1 1,1-1-1,-1 0 0,1 0 0,0-1 0,0 1 0,1-1 1,-1 0-1,1 0 0,11 4 0,-13-6-2,1-1 0,0 0 0,-1 0 0,1 0 1,0-1-1,0 0 0,0 0 0,0 0 0,0 0 0,0-1 0,-1 0 0,1 0 0,0 0 0,0 0 0,-1-1 0,1 0 1,-1 0-1,0 0 0,1-1 0,-1 1 0,0-1 0,7-6 0,1-1-7,0-1 0,-1 0 0,18-23 0,-24 28 0,-1 1 0,0-1 0,-1-1 0,1 1 0,-1-1 0,-1 1 0,1-1 0,-1 0 0,0 0 0,2-12 0,-7 6 0,-1 17 0,4-4 0,-8 15 0,0-1 0,1 1 0,0 1 0,1-1 0,-4 22 0,-1-4 0,5-15 3,-5 12-36,0 1-1,3 0 1,0 0-1,2 1 1,-3 48-1,10-71-1854,3-5-2320,2-4-3143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9.252"/>
    </inkml:context>
    <inkml:brush xml:id="br0">
      <inkml:brushProperty name="width" value="0.025" units="cm"/>
      <inkml:brushProperty name="height" value="0.025" units="cm"/>
    </inkml:brush>
  </inkml:definitions>
  <inkml:trace contextRef="#ctx0" brushRef="#br0">0 0 24087,'0'0'8680,"55"3"-17745,-44-3-3619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071"/>
    </inkml:context>
    <inkml:brush xml:id="br0">
      <inkml:brushProperty name="width" value="0.025" units="cm"/>
      <inkml:brushProperty name="height" value="0.025" units="cm"/>
    </inkml:brush>
  </inkml:definitions>
  <inkml:trace contextRef="#ctx0" brushRef="#br0">59 94 19795,'0'0'5979,"9"-1"-3032,-6 1-2787,7-2 355,1 0 0,-1 0 1,0-1-1,11-4 1,-18 6-466,-1 1 0,0-1 1,1-1-1,-1 1 0,0 0 1,0 0-1,0-1 1,0 0-1,0 1 0,0-1 1,0 0-1,0 0 0,-1 0 1,1 0-1,-1 0 0,1 0 1,-1 0-1,0-1 0,0 1 1,0 0-1,0-1 1,0 1-1,0-1 0,-1 1 1,1-6-1,-1 7-50,-1-1 0,0 1 0,1 0 0,-1-1 0,0 1 0,0 0 0,1 0 0,-1-1 0,0 1 0,0 0 0,0 0 0,-1 0 0,1 0 0,0 1 0,0-1 0,0 0 0,-1 0 0,1 1 0,0-1 0,-1 0 0,1 1 0,-1 0 0,1-1 0,-1 1 0,1 0 0,-1 0 0,1-1 0,-1 1 0,1 0 0,-3 1 0,-50 2 0,49-2-5,0 0 0,0 1 0,1 0 0,-1 0 0,1 0 0,-1 1 1,1 0-1,0-1 0,0 2 0,0-1 0,0 0 0,-4 7 0,5-8 2,1 1 0,0-1-1,0 1 1,0 0 0,1 0 0,-1 0 0,1 0-1,0 0 1,-1 0 0,2 1 0,-1-1 0,0 0-1,0 1 1,1-1 0,0 0 0,0 1-1,0-1 1,0 0 0,1 6 0,0-7 5,0 0 0,0-1 0,0 1 0,0 0 1,0-1-1,0 1 0,0-1 0,1 1 0,-1-1 0,1 0 1,-1 0-1,1 1 0,-1-1 0,1 0 0,0 0 0,0-1 0,-1 1 1,1 0-1,0 0 0,0-1 0,0 1 0,0-1 0,0 0 1,0 0-1,3 0 0,55 1 67,-51-1-66,0-1-3,1-1 0,-1 0 0,1-1 0,-1 0 0,0 0 0,0-1 0,9-5 0,-7 4 0,0 0 0,0 1 0,22-6 0,-33 11-3,1-1 0,-1 0 0,1 0 0,-1 0 0,1 1 1,-1-1-1,0 0 0,1 0 0,-1 1 0,1-1 0,-1 0 0,0 1 0,1-1 0,-1 1 0,0-1 1,0 0-1,1 1 0,-1-1 0,0 1 0,0-1 0,0 1 0,0-1 0,1 1 0,-1-1 0,0 0 0,0 1 1,0-1-1,0 1 0,0-1 0,0 1 0,0-1 0,0 1 0,0-1 0,-1 1 0,1-1 0,0 1 1,0-1-1,0 1 0,0-1 0,-1 0 0,1 1 0,0-1 0,-1 1 0,-8 30-173,7-26 160,1-1 29,0-1 0,0 1 1,0 0-1,1 0 0,-1-1 1,1 1-1,0 0 0,0 0 1,0 0-1,0-1 1,2 5-1,-2-6-7,1-1 0,0 1 0,-1-1 0,1 1 0,0-1-1,0 1 1,0-1 0,1 0 0,-1 0 0,0 0 0,0 0 0,1 1 0,-1-2 0,0 1 0,1 0 0,-1 0 0,1 0 0,-1-1 0,1 1-1,-1-1 1,1 1 0,0-1 0,-1 1 0,1-1 0,0 0 0,2 0 0,16 1-5,-1-2-1,0 0 1,1-1 0,-1-1-1,0-1 1,19-6 0,47-8-33,-84 18 7,-1 0 1,1 0-1,0-1 0,-1 1 0,1 0 0,-1 0 0,1 0 0,0 0 0,-1 0 0,1 0 1,-1 0-1,1 0 0,0 0 0,-1 0 0,1 0 0,0 0 0,-1 0 0,1 0 0,-1 1 1,1-1-1,-1 0 0,1 0 0,-1 1 0,1-1 0,-1 0 0,1 1 0,-1-1 0,1 1 1,-1-1-1,1 1 0,-1-1 0,0 1 0,1-1 0,-1 1 0,0-1 0,1 1 1,-1-1-1,0 1 0,0-1 0,1 1 0,-1 0 0,0-1 0,0 1 0,0-1 0,0 1 1,0 0-1,0-1 0,0 1 0,0-1 0,0 1 0,0 0 0,0-1 0,0 1 0,-1-1 1,1 1-1,0 0 0,0-1 0,-1 1 0,1-1 0,0 1 0,-1-1 0,1 1 0,-1-1 1,0 1-1,-32 50-2782,20-33-2474,6-6-2668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9.630"/>
    </inkml:context>
    <inkml:brush xml:id="br0">
      <inkml:brushProperty name="width" value="0.025" units="cm"/>
      <inkml:brushProperty name="height" value="0.025" units="cm"/>
    </inkml:brush>
  </inkml:definitions>
  <inkml:trace contextRef="#ctx0" brushRef="#br0">45 1 17969,'0'0'9070,"-4"8"-7421,-3 7-1495,0 1 0,2 0-1,0 0 1,1 0 0,0 1-1,-1 25 1,2 0-43,3 70 0,0-108-58,1 0-1,-1 0 1,1 0 0,-1 0 0,1 0 0,0 0 0,1 0 0,-1 0 0,1-1 0,-1 1-1,1-1 1,0 1 0,3 3 0,-3-6 1,-1 0 0,0 0 0,1 0 0,-1 0 0,0-1 0,1 1 0,-1 0 0,1-1 0,-1 1 0,1-1 0,-1 0 0,1 0 0,0 1 0,-1-1 0,1 0 0,-1 0 1,1 0-1,-1-1 0,1 1 0,-1 0 0,1-1 0,0 1 0,-1-1 0,0 1 0,1-1 0,-1 1 0,1-1 0,-1 0 0,0 0 0,1 0 0,-1 0 0,0 0 0,0 0 0,0 0 0,2-3 0,18-15-30,-1-1 0,-2-1 0,0-1 0,26-40 0,47-104-48,-86 153 65,6-8 0,-11 20-51,0 1-1,1 0 0,-1-1 1,0 1-1,0 0 1,1 0-1,-1-1 0,1 1 1,-1 0-1,0 0 1,1 0-1,-1 0 0,0-1 1,1 1-1,-1 0 1,1 0-1,-1 0 0,0 0 1,1 0-1,-1 0 1,1 0-1,-1 0 0,0 0 1,1 0-1,-1 0 1,1 0-1,-1 1 0,0-1 1,1 0-1,-1 0 0,1 0 1,-1 0-1,0 1 1,1-1-1,-1 0 0,0 0 1,1 1-1,-1-1 1,0 0-1,0 1 0,1-1 1,-1 0-1,0 1 1,0 0-1,5 2-1787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0.290"/>
    </inkml:context>
    <inkml:brush xml:id="br0">
      <inkml:brushProperty name="width" value="0.025" units="cm"/>
      <inkml:brushProperty name="height" value="0.025" units="cm"/>
    </inkml:brush>
  </inkml:definitions>
  <inkml:trace contextRef="#ctx0" brushRef="#br0">1 1 17585,'0'0'10345,"54"8"-8006,-18-8-418,5 0-1344,5 0-577,2 0 0,1 0 0,-3-4 0,-5 3-705,-10 1-2241,-13 0-2147,-13 0-1890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0.649"/>
    </inkml:context>
    <inkml:brush xml:id="br0">
      <inkml:brushProperty name="width" value="0.025" units="cm"/>
      <inkml:brushProperty name="height" value="0.025" units="cm"/>
    </inkml:brush>
  </inkml:definitions>
  <inkml:trace contextRef="#ctx0" brushRef="#br0">0 39 12236,'0'0'14413,"61"36"-12523,-19-36-256,7 0-962,5-6-512,-2-6-128,-1-5-1601,-5-2-4261,-10-1-7847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1.340"/>
    </inkml:context>
    <inkml:brush xml:id="br0">
      <inkml:brushProperty name="width" value="0.025" units="cm"/>
      <inkml:brushProperty name="height" value="0.025" units="cm"/>
    </inkml:brush>
  </inkml:definitions>
  <inkml:trace contextRef="#ctx0" brushRef="#br0">112 0 17905,'0'0'10122,"-6"14"-9220,-63 163 1220,60-147-1850,1 0-1,1 1 1,2-1 0,-3 52-1,8-80-266,0-1 0,0 1 0,0-1-1,1 1 1,-1-1 0,0 0 0,0 1-1,1-1 1,-1 1 0,1-1 0,-1 0-1,1 1 1,0-1 0,-1 0 0,1 0-1,0 0 1,0 1 0,0-1 0,0 0-1,0 0 1,0 0 0,0 0 0,0-1-1,0 1 1,3 1 0,-1-1 5,0 0 1,1 0-1,-1 0 1,1 0-1,-1-1 1,1 0-1,-1 1 1,1-1-1,-1-1 1,6 0-1,5-1 14,0-1 0,-1-1-1,1 0 1,20-9 0,143-87-24,-145 87 0,-31 13 0,-1 0 0,1 0 0,-1 0 0,1 0 0,0 0 0,-1 0 0,1 0 0,-1 0 0,1 0 0,0 0 0,-1 1 0,1-1 0,-1 0 0,1 0 0,-1 1 0,1-1 0,-1 0 0,1 0 0,-1 1 0,1-1 0,-1 1 0,1-1 0,-1 0 0,1 1 0,-1-1 0,0 1 0,1-1 0,-1 1 0,0-1 0,0 1 0,1-1 0,-1 1 0,0-1 0,0 1 0,0 0 0,1-1 0,-1 1 0,0-1 0,0 1 0,0 0 0,0-1 0,0 1 0,0-1 0,0 1 0,-1 0 0,-7 143 0,8-144 0,0 1 0,0-1 0,0 1 0,1-1 0,-1 1 0,0-1 0,0 1 0,1-1 0,-1 1 0,0-1 0,1 0 0,-1 1 0,0-1 0,1 0 0,-1 1 0,0-1 0,1 0 0,-1 1 0,1-1 0,-1 0 0,1 0 0,-1 1 0,1-1 0,-1 0 0,1 0 0,-1 0 0,1 0 0,-1 0 0,1 0 0,-1 0 0,1 0 0,-1 0 0,1 0 0,-1 0 0,1 0 0,-1 0 0,1 0 0,-1 0 0,1 0 0,-1-1 0,0 1 0,1 0 0,-1 0 0,1-1 0,-1 1 0,1 0 0,0-1 0,24-12 0,0-7 0,32-23 0,-54 41 0,0 0 0,0 0 0,0 1 0,0 0 0,0-1 0,0 1 0,1 0 0,-1 0 0,0 1 0,0-1 0,1 1 0,-1 0 0,1-1 0,-1 1 0,0 1 0,6 0 0,-7 0 4,-1 1 1,1 0-1,-1 0 1,0-1-1,0 1 1,1 0-1,-1 0 1,-1 0-1,1 0 0,0 0 1,0 1-1,-1-1 1,1 0-1,-1 0 1,0 0-1,0 0 1,0 3-1,3 42-404,-3-44-129,0 0-832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245"/>
    </inkml:context>
    <inkml:brush xml:id="br0">
      <inkml:brushProperty name="width" value="0.025" units="cm"/>
      <inkml:brushProperty name="height" value="0.025" units="cm"/>
    </inkml:brush>
  </inkml:definitions>
  <inkml:trace contextRef="#ctx0" brushRef="#br0">25 1 21332,'0'5'2723,"0"13"-1122,0 9 385,-6 6-833,0 5-192,-2 1-352,5-2-417,1-4-160,2-7-96,0-5-545,0-9-448,1-3-640,0-7-898,-1-9-6918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621"/>
    </inkml:context>
    <inkml:brush xml:id="br0">
      <inkml:brushProperty name="width" value="0.025" units="cm"/>
      <inkml:brushProperty name="height" value="0.025" units="cm"/>
    </inkml:brush>
  </inkml:definitions>
  <inkml:trace contextRef="#ctx0" brushRef="#br0">1 114 19635,'0'0'7169,"2"-9"-4505,-1 5-2537,1 1 0,-1-1 0,0 1 0,1-1-1,0 1 1,0 0 0,0-1 0,0 1 0,1 0 0,-1 0 0,1 1 0,0-1 0,0 1 0,3-3 0,1 0 30,2 0 0,-1 1 1,0 0-1,1 1 1,0 0-1,10-3 0,17-2-115,0 1 0,0 2 0,1 1 0,-1 2 0,1 2 0,48 5 0,-82-5-43,1 1 0,0-1 0,-1 1 0,1-1 0,0 1 0,-1 0 0,1 0 0,-1 1 0,0-1 0,1 1 1,-1 0-1,0 0 0,0 0 0,0 0 0,0 0 0,0 1 0,-1-1 0,1 1 0,-1 0 0,1-1 0,-1 1 0,0 1 0,0-1 0,-1 0 0,1 0 0,0 1 0,1 5 0,-2-3 2,-1 1-1,1-1 0,-1 1 1,-1-1-1,1 1 0,-1-1 1,0 0-1,0 1 1,-1-1-1,0 0 0,0 0 1,0 0-1,-1 0 0,-6 11 1,2-5 2,-1 0 0,0 0 1,-1-1-1,0 0 0,0-1 1,-2 1-1,-18 14 0,21-20-3,0 0 0,0 0-1,-1-1 1,1 0-1,-1 0 1,0-1-1,0 0 1,0 0 0,0-1-1,-1-1 1,1 1-1,-15-1 1,14-1 2,-20-1 3,29 1-6,0 0 0,0 0 0,1 0 0,-1 0-1,0-1 1,1 1 0,-1 0 0,0-1 0,1 1-1,-1 0 1,0-1 0,1 1 0,-1-1 0,1 1-1,-1-1 1,1 1 0,-1-1 0,1 1 0,-1-1-1,1 1 1,-1-1 0,1 0 0,0 1 0,-1-1 0,1 0-1,0 1 1,0-1 0,-1 0 0,1 0 0,0 1-1,0-1 1,0-1 0,1 1-219,-1 0 0,1 0 0,0 0-1,-1 0 1,1 0 0,0 0 0,0 0 0,0 0 0,0 0-1,0 1 1,0-1 0,0 0 0,0 1 0,0-1 0,0 0-1,1 1 1,-1-1 0,0 1 0,0 0 0,0-1 0,1 1-1,1 0 1,39-8-7484,-34 6 4959,23-3-7975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964"/>
    </inkml:context>
    <inkml:brush xml:id="br0">
      <inkml:brushProperty name="width" value="0.025" units="cm"/>
      <inkml:brushProperty name="height" value="0.025" units="cm"/>
    </inkml:brush>
  </inkml:definitions>
  <inkml:trace contextRef="#ctx0" brushRef="#br0">1 34 21492,'0'0'11275,"25"-10"-11275,-9-3-6919,2 3-10025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3.322"/>
    </inkml:context>
    <inkml:brush xml:id="br0">
      <inkml:brushProperty name="width" value="0.025" units="cm"/>
      <inkml:brushProperty name="height" value="0.025" units="cm"/>
    </inkml:brush>
  </inkml:definitions>
  <inkml:trace contextRef="#ctx0" brushRef="#br0">6 5 22485,'0'0'9988,"0"12"-9742,-2 9-207,0 4-37,1-1 0,1 1 1,5 44-1,-5-67-84,1 1 1,0-1-1,-1 0 0,1 1 0,0-1 1,0 0-1,1 0 0,-1 0 1,0 0-1,1 0 0,-1 0 0,1 0 1,0 0-1,0-1 0,-1 1 1,1-1-1,0 1 0,0-1 0,0 0 1,1 1-1,-1-1 0,0 0 0,0-1 1,1 1-1,-1 0 0,0-1 1,1 1-1,-1-1 0,1 0 0,-1 1 1,0-1-1,1 0 0,-1-1 1,1 1-1,-1 0 0,1-1 0,-1 1 1,3-2-1,3 0-464,0-1 0,0 0 0,0 0 0,0 0-1,-1-1 1,1 0 0,-1 0 0,0-1 0,12-11 0,28-44-9090,-26 28 4057</inkml:trace>
  <inkml:trace contextRef="#ctx0" brushRef="#br0" timeOffset="1">291 1 12684,'0'0'10314,"-12"87"-7944,-5-37-96,-2 4-128,-2 3-384,0-2-545,3 0-1217,1-5 0,6-5 0,4-2 0,1-3 0,-2-6-801,2-8-4708,-3-9-7463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9.697"/>
    </inkml:context>
    <inkml:brush xml:id="br0">
      <inkml:brushProperty name="width" value="0.025" units="cm"/>
      <inkml:brushProperty name="height" value="0.025" units="cm"/>
    </inkml:brush>
  </inkml:definitions>
  <inkml:trace contextRef="#ctx0" brushRef="#br0">49 0 13997,'-6'32'12166,"-6"12"-6905,-13 60-5273,23-93 178,0 0 0,1-1 0,0 1 0,1 0 0,0 0 0,1 0 0,2 11 0,-2-20-165,-1-1 0,1 1 0,0-1 0,0 0 0,0 1 0,0-1 0,0 0 0,0 0 0,1 0 0,-1 1 0,0-1 0,1-1 0,-1 1 0,0 0 0,1 0 0,-1 0 1,1-1-1,-1 1 0,1-1 0,0 1 0,-1-1 0,1 0 0,0 1 0,-1-1 0,1 0 0,-1 0 0,1 0 0,0 0 0,-1-1 0,1 1 0,0 0 0,2-2 0,5 1-3,0-1 1,0 0 0,-1-1-1,15-6 1,2-5 1,-1-2 0,-1 0 0,-1-1 0,35-35 0,-46 43 0,-10 11 0,0 1 0,0 0 0,-1 0 0,1 0 0,0 0 0,-1 0 0,0 0 0,1 0 0,-2 5 0,-5 70 0,6-78 0,0 1 0,0-1 0,1 1 0,-1-1 0,0 1 0,0-1 0,1 1 0,-1-1 0,0 1 0,1-1 0,-1 1 0,0-1 0,1 0 0,-1 1 0,1-1 0,-1 0 0,0 1 0,1-1 0,-1 0 0,1 0 0,-1 1 0,1-1 0,-1 0 0,1 0 0,-1 0 0,1 0 0,0 0 0,-1 1 0,1-1 0,-1 0 0,1 0 0,-1 0 0,1-1 0,-1 1 0,1 0 0,-1 0 0,1 0 0,-1 0 0,1 0 0,-1-1 0,1 1 0,-1 0 0,1 0 0,-1-1 0,1 0 0,26-11 0,-5-4 0,47-32 0,-64 46 0,-1 0 0,0 0 0,1 0 0,-1 0 0,1 0 0,-1 1 0,1 0 0,0 0 0,0 1 0,0-1 0,-1 1 0,1 0 0,0 0 0,5 1 0,-9-1 0,0 0 0,0 1 0,0-1 0,0 0 0,0 1 0,0-1 0,0 1 0,0-1 0,-1 1 0,1-1 0,0 1 0,0 0 0,0 0 0,-1-1 0,1 1 0,0 0 0,-1 0 0,1 0 0,-1-1 0,1 1 0,-1 0 0,0 0 0,1 0 0,-1 0 0,1 1 0,0 29 0,-1-29 0,-1-1 0,1 1 0,0 0 0,0 0 0,0 0 0,0 0 0,0 0 0,0 0 0,1 0 0,-1 0 0,0 0 0,1 0 0,0 0 0,-1 0 0,1 0 0,0-1 0,0 1 0,0 0 0,3 3 0,-3-5 0,0 1 0,1-1 0,-1 0 0,1 1 0,-1-1 0,1 0 0,-1 0 0,0 0 0,1 0 0,-1 0 0,1 0 0,-1 0 0,1-1 0,-1 1 0,0-1 0,1 1 0,2-2 0,2 0 0,-6 2-64,0 0 0,1 0 0,-1 0 0,0 0 0,0 0 0,0 0 0,0 0 0,1 0 0,-1 0 0,0 0 0,0 0 0,0 0 0,0 0 0,1 0 0,-1 0 0,0 0 0,0 0 0,0 0 0,1 0 0,-1 0 0,0 0 0,0 0 0,0 1 0,0-1 0,0 0 0,1 0 0,-1 0 0,0 0 0,0 0 0,0 0 0,0 1 0,0-1 0,0 0 0,0 0 0,1 0 0,-1 0 0,0 0 0,0 1 0,0-1 0,0 0 0,0 0 0,0 0 0,0 0 0,0 1 0,0-1 0,0 0 0,0 0 0,0 0 0,0 1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0.288"/>
    </inkml:context>
    <inkml:brush xml:id="br0">
      <inkml:brushProperty name="width" value="0.025" units="cm"/>
      <inkml:brushProperty name="height" value="0.025" units="cm"/>
    </inkml:brush>
  </inkml:definitions>
  <inkml:trace contextRef="#ctx0" brushRef="#br0">61 0 11339,'0'0'11125,"-4"13"-6844,-11 39-3076,2 0-1,3 1 0,2 1 1,-2 66-1,10-120-1204,0 0 0,0 0 0,0 0 0,1-1 0,-1 1 0,0 0 0,0 0 0,0 0 0,1 0 0,-1 0 0,0 0 0,0 0 0,0 0 0,1 0 0,-1 0 0,0 0 0,0 0 0,0 0 0,1 0 0,-1 0 0,0 0 0,0 0 0,0 0 0,1 0 0,-1 1 0,0-1 0,0 0 0,0 0 0,1 0 0,-1 0 0,0 0 0,0 0 0,0 1 0,0-1 0,0 0 0,0 0 0,1 0 0,-1 0 0,0 1 0,0-1 0,0 0 0,0 0 0,0 0 0,0 1 0,0-1 0,0 0 0,0 0 0,0 0 0,0 1 0,0-1 0,0 0 0,0 0 0,0 0 0,0 1 0,0-1 0,0 0 0,0 0 0,0 0 0,0 1 0,0-1 0,0 0 0,-1 0 0,9-10 0,1-13 0,0 1 0,-2-1 0,0-1 0,-2 0 0,0 1 0,-2-2 0,-1 1 0,0 0 0,-2 0 0,-4-39 0,1 60 0,0 12 0,-2 11 0,5-16 0,0 1 0,0-1 0,0 0 0,0 1 0,1-1 0,0 0 0,0 1 0,0-1 0,0 0 0,1 0 0,0 0 0,0 0 0,0 0 0,5 7 0,-5-9 0,0 0 0,0-1 0,1 1 0,-1 0 0,1-1 0,-1 1 0,1-1 0,0 0 0,0 0 0,-1 0 0,1 0 0,0-1 0,0 1 0,0-1 0,0 0 0,0 1 0,0-1 0,0-1 0,-1 1 0,1 0 0,0-1 0,0 1 0,0-1 0,3-1 0,1-2 0,1 0 0,-1 0 0,0 0 0,0-1 0,0 0 0,0-1 0,-1 0 0,0 0 0,0 0 0,-1 0 0,0-1 0,8-13 0,6-4 0,-19 24 0,-1 0 0,1 0 0,0 0 0,0 0 0,0 0 0,0 1 0,0-1 0,0 0 0,0 0 0,0 0 0,0 0 0,0 0 0,0 0 0,0 1 0,0-1 0,0 0 0,0 0 0,1 0 0,-1 0 0,0 0 0,0 0 0,0 0 0,0 0 0,0 1 0,0-1 0,0 0 0,0 0 0,0 0 0,0 0 0,0 0 0,1 0 0,-1 0 0,0 0 0,0 0 0,0 0 0,0 0 0,0 0 0,0 1 0,0-1 0,1 0 0,-1 0 0,0 0 0,0 0 0,0 0 0,0 0 0,0 0 0,0 0 0,1 0 0,-1 0 0,0 0 0,0 0 0,0-1 0,0 1 0,0 0 0,0 0 0,0 0 0,1 0 0,-1 0 0,0 0 0,0 0 0,0 0 0,0 0 0,0 0 0,0 0 0,0 0 0,0-1 0,0 1 0,0 0 0,1 0 0,-1 19 0,-4 24 0,-5 1 0,2 1 0,-2 59 0,13-83-258,-3-21 177,-1 1 0,0-1-1,1 0 1,-1 1 0,1-1-1,-1 1 1,1-1 0,-1 0-1,1 0 1,0 1 0,-1-1-1,1 0 1,-1 0 0,1 0-1,-1 0 1,1 1 0,0-1-1,-1 0 1,1 0 0,-1 0 0,1 0-1,0 0 1,-1-1 0,1 1-1,-1 0 1,1 0 0,0 0-1,-1 0 1,1-1 0,-1 1-1,1 0 1,0-1 0,17-11-6683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884"/>
    </inkml:context>
    <inkml:brush xml:id="br0">
      <inkml:brushProperty name="width" value="0.025" units="cm"/>
      <inkml:brushProperty name="height" value="0.025" units="cm"/>
    </inkml:brush>
  </inkml:definitions>
  <inkml:trace contextRef="#ctx0" brushRef="#br0">83 158 9353,'-8'-12'3518,"-1"0"-2531,0 1 140,1-1 0,0 0 1,0 0-1,1-1 0,1 1 0,0-2 0,-7-20 0,13 34-1079,0-1 1,0 1-1,0-1 0,0 1 1,0-1-1,0 1 0,0-1 1,0 1-1,0 0 0,0-1 1,0 1-1,0-1 1,0 1-1,0-1 0,0 1 1,1-1-1,-1 1 0,0 0 1,0-1-1,1 1 0,-1-1 1,0 1-1,0 0 0,1-1 1,-1 1-1,0 0 0,1-1 1,-1 1-1,1 0 0,-1 0 1,0-1-1,1 1 1,-1 0-1,1 0 0,20 0 400,19 14-357,-32-8-76,-1 0 0,-1 1 0,1-1 0,-1 1 0,0 1 0,-1-1 0,0 1 0,0 0 0,-1 0 0,0 1 0,0-1 0,-1 1 0,0 0 0,0 0 0,-1 0 0,0 0 0,-1 0 0,1 15 0,-1-5 12,-1 0 1,0-1 0,-2 1 0,0 0-1,-1-1 1,0 0 0,-2 0 0,-9 25-1,-2-9 36,-25 38 0,-9 20 639,50-92-690,-1 1 0,1-1 0,0 1 0,-1-1 0,1 1 0,0 0 1,0-1-1,-1 1 0,1-1 0,0 1 0,0 0 0,0-1 0,0 1 0,0-1 1,0 1-1,0 0 0,0-1 0,0 1 0,0-1 0,0 1 0,0 0 0,0-1 1,0 1-1,1-1 0,-1 1 0,0 0 0,0-1 0,1 1 0,-1-1 0,0 1 1,1-1-1,-1 1 0,1-1 0,-1 0 0,0 1 0,1-1 0,-1 1 0,1-1 1,0 1-1,2-1 33,0 1 1,-1 0-1,1-1 0,0 0 1,-1 0-1,1 0 1,0 0-1,-1 0 1,6-1-1,59-18 601,-37 7-751,79-32 697,-41 8-3599,-67 36 2756,-1 0-1,1-1 0,-1 1 0,1 0 1,-1 0-1,1-1 0,-1 1 0,0 0 1,1-1-1,-1 1 0,1-1 0,-1 1 1,0-1-1,1 1 0,-1 0 0,0-1 0,1 1 1,-1-1-1,0 0 0,0 1 0,0-1 1,0 1-1,1-1 0,-1 1 0,0-1 1,0 1-1,0-1 0,0 0 0,0 1 1,0-1-1,-2-8-6074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0.803"/>
    </inkml:context>
    <inkml:brush xml:id="br0">
      <inkml:brushProperty name="width" value="0.025" units="cm"/>
      <inkml:brushProperty name="height" value="0.025" units="cm"/>
    </inkml:brush>
  </inkml:definitions>
  <inkml:trace contextRef="#ctx0" brushRef="#br0">4 0 17585,'0'0'15182,"18"70"-15182,-20-35 0,-5 5 0,2-5 0,2-1 0,0-5 0,3-6-2306,-1-8-1025,0-8-1378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132"/>
    </inkml:context>
    <inkml:brush xml:id="br0">
      <inkml:brushProperty name="width" value="0.025" units="cm"/>
      <inkml:brushProperty name="height" value="0.025" units="cm"/>
    </inkml:brush>
  </inkml:definitions>
  <inkml:trace contextRef="#ctx0" brushRef="#br0">0 28 15375,'0'0'14157,"70"-27"-14093,-35 31-64,1 1-2338,5-4-3652,-4-1-5733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458"/>
    </inkml:context>
    <inkml:brush xml:id="br0">
      <inkml:brushProperty name="width" value="0.025" units="cm"/>
      <inkml:brushProperty name="height" value="0.025" units="cm"/>
    </inkml:brush>
  </inkml:definitions>
  <inkml:trace contextRef="#ctx0" brushRef="#br0">100 1 19506,'0'0'5675,"-10"11"-3806,0 0-1607,1 1 1,0 0 0,1 1 0,0 0-1,1 1 1,1-1 0,0 1 0,-8 27-1,10-21-119,1-1 0,0 1-1,1 0 1,2 0 0,0 0-1,3 27 1,-3-45-132,1 0 0,-1 0 1,1 0-1,-1 0 0,1 0 1,0 0-1,-1 0 0,1-1 1,0 1-1,0 0 0,0-1 1,1 1-1,-1-1 0,0 1 1,1-1-1,-1 1 0,0-1 1,1 0-1,0 0 0,-1 0 1,4 2-1,-1-2 15,-1 0-1,1 0 1,-1 0 0,0-1 0,1 0 0,-1 0-1,1 1 1,-1-2 0,1 1 0,-1 0 0,6-2-1,4-2 39,-1 0-1,0 0 1,1-1-1,-1-1 1,15-9-1,8-12-8,-29 22 46,1-1 1,-1 1-1,1 0 0,0 1 0,1 0 1,-1 0-1,1 0 0,14-4 1,-21 13-58,1 0 0,-1 1 0,0-1 0,0 0 0,-1 0 0,1 1 0,-1-1 0,0 0 0,-2 7 0,2-6-36,1-5-8,-1 0 0,0 0 0,1-1 0,-1 1 0,1 0 0,-1 0 0,1-1 0,-1 1 0,1 0 0,0 0 0,-1-1 0,1 1 0,0-1 0,-1 1 0,1-1 0,0 1 0,0-1 0,0 1 0,-1-1 0,1 0 0,0 0 0,0 1 0,0-1 0,0 0 0,0 0 0,0 0 0,0 0 0,-1 0 0,1 0 0,0 0 0,0 0 0,0 0 0,0 0 0,0-1 0,0 1 0,0 0 0,-1 0 0,2-2 0,38-9 0,-21 1 0,-12 6 0,-1 1 0,1-1 0,0 1 0,0 0 0,0 1 0,1 0 0,-1 0 0,0 0 0,1 1 0,-1 0 0,1 0 0,11 2 0,-18-1 0,0 0 0,0 1 0,0-1 0,0 1 0,0-1 0,0 1 0,0-1 0,0 1 0,0 0 0,0 0 0,0-1 0,-1 1 0,1 0 0,0 0 0,-1 0 0,1 0 0,-1 0 0,1 0 0,-1 0 0,1 0 0,-1 0 0,0 0 0,1 0 0,-1 0 0,0 0 0,0 0 0,0 0 0,0 0 0,0 1 0,0 1 0,0-2 0,0 0 0,0 0 0,0 0 0,0 0 0,0 0 0,0 0 0,0 1 0,0-1 0,1 0 0,-1 0 0,0 0 0,1 0 0,-1 0 0,1 0 0,-1 0 0,1 0 0,-1 0 0,1 0 0,0 0 0,0 0 0,-1-1 0,1 1 0,0 0 0,0 0 0,0-1 0,0 1 0,0-1 0,0 1 0,0 0 0,0-1 0,0 0 0,0 1 0,0-1 0,0 0 0,0 1 0,0-1 0,0 0 0,0 0 0,2 0 0,27-5-1979,-2-9-5742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942"/>
    </inkml:context>
    <inkml:brush xml:id="br0">
      <inkml:brushProperty name="width" value="0.025" units="cm"/>
      <inkml:brushProperty name="height" value="0.025" units="cm"/>
    </inkml:brush>
  </inkml:definitions>
  <inkml:trace contextRef="#ctx0" brushRef="#br0">7 1 17136,'0'0'9481,"-1"10"-7399,1-4-1892,-4 40 1102,2-1 1,6 59 0,-4-101-1293,1 0 0,-1 0 0,1 0 0,0 0 0,0 0 0,0 0 0,0 0 0,1-1 0,-1 1 0,1 0 0,0-1 0,-1 1 0,1-1 0,0 0 0,1 0 0,-1 1 0,0-1 0,0-1 0,1 1 0,0 0 0,-1-1 0,1 1 0,0-1 0,-1 0 0,1 1 0,0-2 0,0 1 0,0 0 0,0 0 0,0-1 0,0 0 0,0 1 0,0-1 0,0-1 0,0 1 0,1 0 0,4-2 0,3 0 0,-1 0 0,0-1 0,1 0 0,-1-1 0,-1 0 0,1 0 0,0-1 0,-1 0 0,15-12 0,4-8 0,0 0 0,-2-2 0,-2 0 0,0-2 0,23-38 0,-45 57-3940,-2 8-320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2.442"/>
    </inkml:context>
    <inkml:brush xml:id="br0">
      <inkml:brushProperty name="width" value="0.025" units="cm"/>
      <inkml:brushProperty name="height" value="0.025" units="cm"/>
    </inkml:brush>
  </inkml:definitions>
  <inkml:trace contextRef="#ctx0" brushRef="#br0">1 36 11915,'0'0'20852,"66"-23"-20852,-25 17 0,3 1 0,5 3 0,2 2 0,-4 0 0,-6 0-1762,-17 7-2818,-17 5-2787,-7 1-5958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2.818"/>
    </inkml:context>
    <inkml:brush xml:id="br0">
      <inkml:brushProperty name="width" value="0.025" units="cm"/>
      <inkml:brushProperty name="height" value="0.025" units="cm"/>
    </inkml:brush>
  </inkml:definitions>
  <inkml:trace contextRef="#ctx0" brushRef="#br0">0 0 18065,'0'0'10314,"77"55"-9001,-26-51-672,14-1-481,4-3-256,3 0-1666,-4-11-3074,-9-5-3781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166"/>
    </inkml:context>
    <inkml:brush xml:id="br0">
      <inkml:brushProperty name="width" value="0.025" units="cm"/>
      <inkml:brushProperty name="height" value="0.025" units="cm"/>
    </inkml:brush>
  </inkml:definitions>
  <inkml:trace contextRef="#ctx0" brushRef="#br0">37 1 19154,'0'0'11077,"-5"11"-9539,-2 7-1405,1-1 0,1 1 0,1 0 1,0 0-1,-1 27 0,4-40-119,1 1 0,0 0 1,1 0-1,-1 0 0,1 0 0,1-1 0,-1 1 0,1 0 0,0-1 0,4 10 1,-4-12-13,0 0 0,0-1 0,0 1 0,0 0 0,1-1 0,-1 0 0,1 1 0,0-1 0,0 0 0,0 0 0,0-1 0,0 1 0,0-1 1,0 1-1,0-1 0,1 0 0,-1 0 0,0 0 0,1-1 0,3 1 0,7 0-2,0-1 0,0 0 0,0-1 0,0-1 0,0 0 0,0-1 0,14-5 0,24-4 0,-50 12 0,-1-1 0,1 1 0,-1-1 0,1 1 0,-1 0 0,1 0 0,0 0 0,-1 0 0,1 0 0,-1 0 0,1 0 0,-1 0 0,1 0 0,-1 1 0,1-1 0,-1 1 0,1-1 0,-1 1 0,1 0 0,-1 0 0,0-1 0,1 1 0,-1 0 0,0 0 0,0 0 0,0 0 0,0 0 0,0 1 0,0-1 0,0 0 0,0 0 0,0 1 0,0-1 0,-1 1 0,1-1 0,0 0 0,-1 1 0,1-1 0,-1 1 0,0-1 0,0 1 0,1 0 0,-1 1 0,0 0 0,1 0 0,-1 0 0,1-1 0,0 1 0,0 0 0,0-1 0,1 1 0,-1-1 0,0 1 0,1-1 0,0 0 0,-1 0 0,1 0 0,0 1 0,3 1 0,-3-3 0,1 1 0,-1-1 0,0 0 0,1 0 0,-1 0 0,1 0 0,-1-1 0,1 1 0,-1-1 0,1 1 0,0-1 0,-1 0 0,1 0 0,0 0 0,-1 0 0,1-1 0,-1 1 0,1-1 0,4-1 0,48-27 0,-49 25 0,0 0 0,0 1 0,1-1 0,-1 1 0,1 0 0,0 1 0,-1 0 0,9-2 0,-14 4 0,0-1 0,0 1 0,1 0 0,-1 0 0,0 0 0,0 0 0,0 0 0,0 0 0,0 0 0,0 1 0,0-1 0,0 0 0,1 1 0,-1-1 0,0 0 0,0 1 0,0-1 0,0 1 0,-1 0 0,1-1 0,0 1 0,0 0 0,0-1 0,0 1 0,-1 0 0,1 0 0,0 0 0,-1 0 0,1 0 0,-1 0 0,1 0 0,-1 0 0,1 0 0,-1 0 0,0 0 0,1 0 0,-1 1 0,0 0 0,1-1 0,-1 0 0,0 0 0,1 1 0,-1-1 0,1 0 0,0 0 0,-1 0 0,1 0 0,0 0 0,0 0 0,-1 0 0,1 0 0,0 0 0,0 0 0,0 0 0,0 0 0,0 0 0,0-1 0,1 1 0,-1 0 0,0-1 0,0 1 0,2 0 0,15-1-1678,1-8-4828,1-11-6194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669"/>
    </inkml:context>
    <inkml:brush xml:id="br0">
      <inkml:brushProperty name="width" value="0.025" units="cm"/>
      <inkml:brushProperty name="height" value="0.025" units="cm"/>
    </inkml:brush>
  </inkml:definitions>
  <inkml:trace contextRef="#ctx0" brushRef="#br0">26 0 17745,'0'0'14477,"7"58"-13932,-14-13-545,-1 7 0,3-3 0,2-4-1249,1-6-1250,2-7-1953,-2-11-1313,-4-11-1698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997"/>
    </inkml:context>
    <inkml:brush xml:id="br0">
      <inkml:brushProperty name="width" value="0.025" units="cm"/>
      <inkml:brushProperty name="height" value="0.025" units="cm"/>
    </inkml:brush>
  </inkml:definitions>
  <inkml:trace contextRef="#ctx0" brushRef="#br0">1 100 15919,'0'0'5771,"9"-10"-3161,-5 4-2291,1 1-69,-1 0 0,1 0-1,0 0 1,0 0 0,0 1 0,1 0 0,-1 0-1,1 1 1,0-1 0,0 1 0,0 0 0,12-3-1,20-3 568,1 2 0,0 1 0,1 2-1,-1 2 1,62 5 0,-97-3-817,-1 0 0,0 1 0,0-1 0,0 1 0,0 0 0,0 0 0,0 0 0,0 0 0,-1 0 0,1 1 0,0 0 0,-1-1 0,1 1 0,-1 0 0,1 0 0,-1 0 0,0 0 0,0 1 0,0-1 0,0 1 0,3 4 0,-5-5 0,1 0 0,-1 0 0,0 1 0,1-1 0,-1 0 0,0 0 0,0 0 0,-1 0 0,1 0 0,0 0 0,-1 0 0,1 0 0,-1 0 0,1 0 0,-1 0 0,0 0 0,0 0 0,0-1 0,0 1 0,0 0 0,-1 0 0,1-1 0,0 1 0,-1-1 0,1 1 0,-1-1 0,1 0 0,-1 0 0,0 1 0,0-1 0,0 0 0,1 0 0,-5 1 0,-26 11-1126,0 0-1,-1-2 1,-1-2-1,-64 10 1,127-20-5990,6-3-3166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4.331"/>
    </inkml:context>
    <inkml:brush xml:id="br0">
      <inkml:brushProperty name="width" value="0.025" units="cm"/>
      <inkml:brushProperty name="height" value="0.025" units="cm"/>
    </inkml:brush>
  </inkml:definitions>
  <inkml:trace contextRef="#ctx0" brushRef="#br0">185 0 23766,'0'0'9001,"-28"57"-9001,16-28 0,4 2 0,2 3 0,5-5 0,1-2 0,0-6-1666,0-7-480,4-8-864,1-6-546</inkml:trace>
  <inkml:trace contextRef="#ctx0" brushRef="#br0" timeOffset="1">0 117 18225,'0'0'11211,"56"-14"-10154,-19 14-128,9-1-577,3 1-288,-1-2-1057,-4-4-4708,0-4-11660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3.984"/>
    </inkml:context>
    <inkml:brush xml:id="br0">
      <inkml:brushProperty name="width" value="0.025" units="cm"/>
      <inkml:brushProperty name="height" value="0.025" units="cm"/>
    </inkml:brush>
  </inkml:definitions>
  <inkml:trace contextRef="#ctx0" brushRef="#br0">0 85 12204,'0'0'12806,"5"8"-11984,6 13-262,47 78 1663,-54-91-2119,1-1 1,1-1-1,-1 1 1,1-1-1,0 0 0,0 0 1,1 0-1,-1-1 1,1 0-1,1-1 1,7 5-1,-12-8-81,-1 0-1,0 0 1,1 0-1,-1-1 0,1 1 1,-1-1-1,0 1 1,1-1-1,-1 0 1,1 0-1,0 0 1,-1 0-1,0-1 0,1 1 1,-1-1-1,1 1 1,-1-1-1,1 0 1,-1 0-1,0 0 0,0 0 1,1 0-1,1-2 1,-1 0 53,0-1 0,0 1 0,-1 0-1,0-1 1,1 1 0,-1-1 0,0 0 0,-1 0 0,1 0 0,-1 0 0,1 0 0,0-6 0,1-11 198,0 0 1,-2-1 0,-1 1-1,-2-27 1,-8 10-267,0-1-48,19 30-5176,3 0-3021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229"/>
    </inkml:context>
    <inkml:brush xml:id="br0">
      <inkml:brushProperty name="width" value="0.025" units="cm"/>
      <inkml:brushProperty name="height" value="0.025" units="cm"/>
    </inkml:brush>
  </inkml:definitions>
  <inkml:trace contextRef="#ctx0" brushRef="#br0">1 0 13421,'0'0'8552,"71"14"-9321,-26-6-1057,1-4-864,-1-4-866,-1 0-479,-3 0-3589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002"/>
    </inkml:context>
    <inkml:brush xml:id="br0">
      <inkml:brushProperty name="width" value="0.025" units="cm"/>
      <inkml:brushProperty name="height" value="0.025" units="cm"/>
    </inkml:brush>
  </inkml:definitions>
  <inkml:trace contextRef="#ctx0" brushRef="#br0">7 1 9769,'0'0'17718,"2"13"-16842,-1 30 187,-6 48-1,1 18 566,3-106-1609,1 0 1,0-1 0,0 1 0,0 0-1,1 0 1,-1 0 0,1 0 0,-1 0-1,1 0 1,0-1 0,0 1-1,1 0 1,-1-1 0,0 1 0,1 0-1,-1-1 1,1 0 0,0 1 0,0-1-1,0 0 1,0 0 0,4 2-1,-2-2-5,0 0-1,0-1 0,0 0 0,1 1 0,-1-2 0,0 1 1,1 0-1,-1-1 0,1 0 0,-1 0 0,1 0 1,-1-1-1,1 1 0,7-3 0,3-1-13,0-1 0,-1-1 0,1 0 0,-1-1 0,14-9 0,-15 8 0,0 1 0,0 1 0,0 0 0,1 0 0,0 2 0,15-4 0,-29 8 0,1-1 0,-1 1 0,1 0 0,0 0 0,-1 0 0,1 0 0,-1 0 0,1 0 0,-1 0 0,1 0 0,-1 0 0,1 0 0,0 0 0,-1 1 0,1-1 0,-1 0 0,1 0 0,-1 0 0,1 1 0,-1-1 0,1 0 0,-1 1 0,0-1 0,1 0 0,-1 1 0,1-1 0,-1 0 0,0 1 0,1-1 0,-1 1 0,0-1 0,1 1 0,-1-1 0,0 1 0,0-1 0,0 1 0,1 0 0,-1 25 0,-1-25 0,1 0 0,-1 0 0,1 1 0,-1-1 0,1 0 0,0 0 0,0 0 0,0 1 0,0-1 0,0 0 0,0 0 0,0 0 0,0 1 0,0-1 0,0 0 0,1 0 0,-1 0 0,1 1 0,-1-1 0,1 0 0,-1 0 0,1 0 0,-1 0 0,1 0 0,0 0 0,0 0 0,-1 0 0,1 0 0,0 0 0,1 0 0,4 0 0,0-1 0,0-1 0,-1 1 0,1-1 0,0 0 0,-1 0 0,1 0 0,-1-1 0,1 0 0,-1 0 0,0 0 0,0-1 0,7-4 0,-8 4 0,0 0 0,1 1 0,-1 0 0,1-1 0,-1 2 0,1-1 0,0 0 0,-1 1 0,1 0 0,0 0 0,0 0 0,0 1 0,0 0 0,0 0 0,0 0 0,0 0 0,7 3 0,-10-2-127,0 0 1,-1 0-1,0 1 1,1-1-1,-1 1 1,0-1-1,0 1 1,0-1-1,0 1 1,0 0-1,0-1 1,0 1-1,-1 0 0,1 0 1,0 0-1,-1 0 1,0 0-1,1 0 1,-1 0-1,0 0 1,0-1-1,0 3 1,7 25-4339,-7-29 4293,1 1 0,-1-1-1,1 1 1,0-1 0,-1 1 0,1-1 0,0 1 0,0-1-1,-1 0 1,1 1 0,0-1 0,0 0 0,0 0 0,-1 1 0,1-1-1,0 0 1,0 0 0,0 0 0,-1 0 0,1 0 0,0 0-1,0 0 1,0-1 0,0 1 0,-1 0 0,1 0 0,0-1-1,0 1 1,-1 0 0,1-1 0,0 1 0,-1-1 0,2 0-1,16-13-14272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348"/>
    </inkml:context>
    <inkml:brush xml:id="br0">
      <inkml:brushProperty name="width" value="0.025" units="cm"/>
      <inkml:brushProperty name="height" value="0.025" units="cm"/>
    </inkml:brush>
  </inkml:definitions>
  <inkml:trace contextRef="#ctx0" brushRef="#br0">1 0 19538,'0'0'-4740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708"/>
    </inkml:context>
    <inkml:brush xml:id="br0">
      <inkml:brushProperty name="width" value="0.025" units="cm"/>
      <inkml:brushProperty name="height" value="0.025" units="cm"/>
    </inkml:brush>
  </inkml:definitions>
  <inkml:trace contextRef="#ctx0" brushRef="#br0">8 0 18770,'0'0'6694,"-1"9"-3849,-1 0-2315,0 3 111,1 1 0,0 0 0,0 17 0,1-28-593,0 0 1,0 1 0,0-1-1,1 0 1,-1 0 0,1 1 0,-1-1-1,1 0 1,-1 0 0,1 0 0,0 1-1,0-1 1,0 0 0,1 0-1,-1 0 1,0-1 0,1 1 0,-1 0-1,1 0 1,-1-1 0,1 1 0,0-1-1,0 1 1,0-1 0,0 0 0,0 0-1,3 2 1,2-2-574,0 0 1,0 0-1,0 0 1,0-1-1,-1 0 0,1 0 1,0-1-1,0 0 0,0 0 1,0-1-1,-1 1 1,12-6-1,1-2-3246,1-1 0,29-20 1,-8 4 762,-67 82 10984,-37 41-1333,-73 131-2412,133-221-4650,-5 9-297,6-5-5164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8.318"/>
    </inkml:context>
    <inkml:brush xml:id="br0">
      <inkml:brushProperty name="width" value="0.025" units="cm"/>
      <inkml:brushProperty name="height" value="0.025" units="cm"/>
    </inkml:brush>
  </inkml:definitions>
  <inkml:trace contextRef="#ctx0" brushRef="#br0">21 531 12684,'0'0'5071,"-6"-8"-4264,3 4-749,2 2-13,0 1 0,-1-1 0,1 0 0,0 1 0,0-1 0,1 0 0,-1 1 0,0-1 0,0 0 0,1 0 0,-1 0 0,1 0 0,-1-3 0,2 4-10,0 0 0,0-1 0,0 1 0,0 0 0,0 0 0,0 0 0,0 0 0,1 0 0,-1 0 0,0 0 0,1 0 0,-1 0 0,0 0 0,1 1 0,-1-1 0,1 1 0,-1-1 0,1 1 1,-1 0-1,1-1 0,-1 1 0,1 0 0,0 0 0,2 0 0,121-13 814,202 6 1,-124 6-1359,1056-42-340,-78-83 1052,-401 38 575,8 85 1119,-597 8-1913,-160-7-48,0-1 0,0-1 0,0-2-1,31-9 1,79-38 13,-94 33 394,1 2 0,73-16-1,-105 31-153,-1 2 0,33 1 0,-38 1-573,0 0 1,0-1 0,0-1-1,0 1 1,-1-2 0,1 1-1,0-1 1,0-1 0,18-6-1,8-12-5216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4:59.601"/>
    </inkml:context>
    <inkml:brush xml:id="br0">
      <inkml:brushProperty name="width" value="0.025" units="cm"/>
      <inkml:brushProperty name="height" value="0.025" units="cm"/>
    </inkml:brush>
  </inkml:definitions>
  <inkml:trace contextRef="#ctx0" brushRef="#br0">1382 1808 4484,'-177'6'4370,"-77"-2"245,138-13-2096,112 13-2497,10 4-42,10 5 34,27 10 117,2-1 0,0-3-1,1-2 1,1-2 0,0-1-1,1-3 1,75 8 0,352-3-664,-356-17 1718,1098-34 3360,-856 20-4403,1790-130 1187,-297 38 1570,-727 62-2916,-9-63 7,-979 89-101,1045-105 1333,-290 105-1879,-696 2 757,-171 12-72,1 0 0,0-2 0,-1-1 0,50-23 0,-70 28 9,0-1 0,-1 1 0,1-2 0,-1 1 0,0-1 0,0 0 0,-1 0 0,0 0 0,1-1 0,-2 0 0,1 0 0,4-8 0,-7 10-27,-1 1 0,1-1 1,-1 1-1,0-1 0,0 0 0,-1 0 1,1 0-1,-1 1 0,1-1 1,-1 0-1,0 0 0,-1 0 0,1 0 1,-1 0-1,0 1 0,0-1 1,0 0-1,0 1 0,0-1 1,-1 0-1,0 1 0,0 0 0,0-1 1,0 1-1,0 0 0,-4-3 1,-8-10-35,-1 1 0,0 1 1,-1 1-1,-1 0 1,0 1-1,-33-18 1,-124-50-21,160 74 39,-142-53 125,-4 6-1,-232-46 1,-345-22 186,651 109-336,-699-105 157,-498-69-449,-5 36 138,-386 46 184,-1 78-240,370 89 85,1041-30 258,1 11 1,-482 148-1,584-135 167,-164 83 1,239-96-221,2 3 0,2 4 1,-105 86-1,155-110-29,2 2-1,0 0 1,2 2 0,1 1-1,2 1 1,1 2 0,-29 54-1,41-65-312,2 0-1,1 0 1,1 1-1,1 0 1,1 0 0,1 1-1,1-1 1,1 1-1,2 0 1,1 0-1,0 0 1,2 0-1,6 28 1,-3-32-1011,1-1 1,0 0-1,13 27 1,36 56-8340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0.781"/>
    </inkml:context>
    <inkml:brush xml:id="br0">
      <inkml:brushProperty name="width" value="0.025" units="cm"/>
      <inkml:brushProperty name="height" value="0.025" units="cm"/>
    </inkml:brush>
  </inkml:definitions>
  <inkml:trace contextRef="#ctx0" brushRef="#br0">0 36 15631,'0'0'13228,"65"-1"-12299,-14-9-128,11-1-321,1 3-384,-1 3-96,-10 5-480,-12 0-321,-13 1-64,-12 8-95,-15 5-834,0-2-608,-11-2-1634,-10-5-1794,-9 0-3394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1.127"/>
    </inkml:context>
    <inkml:brush xml:id="br0">
      <inkml:brushProperty name="width" value="0.025" units="cm"/>
      <inkml:brushProperty name="height" value="0.025" units="cm"/>
    </inkml:brush>
  </inkml:definitions>
  <inkml:trace contextRef="#ctx0" brushRef="#br0">0 5 18642,'0'0'9993,"78"20"-9480,-31-20-385,4 0-673,2-2-2017,-4-3-1250,-5-2-1857,-9-4-5638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1.506"/>
    </inkml:context>
    <inkml:brush xml:id="br0">
      <inkml:brushProperty name="width" value="0.025" units="cm"/>
      <inkml:brushProperty name="height" value="0.025" units="cm"/>
    </inkml:brush>
  </inkml:definitions>
  <inkml:trace contextRef="#ctx0" brushRef="#br0">33 3 18578,'0'0'5258,"12"-1"-4174,1 1-767,5-1-53,0 0 0,1 1 0,-1 1 0,0 1 0,1 1 0,-1 0 0,33 11 0,-50-13-255,0-1 1,0 1 0,1 0 0,-1-1 0,0 1 0,0 0 0,0 0 0,0 0 0,0 0 0,-1 0 0,1 0 0,0 0 0,0 0 0,-1 0 0,1 0 0,0 0-1,-1 1 1,1-1 0,-1 0 0,0 0 0,1 1 0,-1-1 0,0 2 0,0 0 72,0 0-1,0 0 1,-1 0-1,0 0 1,1 0 0,-1 0-1,0 0 1,0 0 0,-1 0-1,-1 2 1,-5 8 389,0 0 1,-1-1-1,-14 14 0,18-20-348,-77 81 1737,-28 33-4265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2.808"/>
    </inkml:context>
    <inkml:brush xml:id="br0">
      <inkml:brushProperty name="width" value="0.025" units="cm"/>
      <inkml:brushProperty name="height" value="0.025" units="cm"/>
    </inkml:brush>
  </inkml:definitions>
  <inkml:trace contextRef="#ctx0" brushRef="#br0">0 370 6598,'0'0'21546,"10"-7"-20073,37-27-1155,-2-2 0,-2-2 0,-1-2 0,-3-2 0,-1-1 0,39-58 0,-69 88-270,1-2 138,-12 22 483,-20 36-682,5-12 19,1 1-1,1 1 1,2 0 0,1 1-1,-13 59 1,25-69-2368,1-23 2266,0-1-1,0 1 1,0-1 0,1 0-1,-1 1 1,0-1 0,0 1 0,0-1-1,1 0 1,-1 1 0,0-1 0,0 0-1,1 1 1,-1-1 0,0 0 0,1 1-1,-1-1 1,0 0 0,1 0 0,-1 1-1,1-1 1,-1 0 0,0 0 0,1 0-1,-1 0 1,1 0 0,-1 1-1,1-1 1,-1 0 0,0 0 0,1 0-1,-1 0 1,1 0 0,-1 0 0,1 0-1,-1 0 1,0-1 0,1 1 0,-1 0-1,1 0 1,-1 0 0,0 0 0,1-1-1,-1 1 1,1 0 0,0-1-1,2-3-5278,-3-4-2190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3.152"/>
    </inkml:context>
    <inkml:brush xml:id="br0">
      <inkml:brushProperty name="width" value="0.025" units="cm"/>
      <inkml:brushProperty name="height" value="0.025" units="cm"/>
    </inkml:brush>
  </inkml:definitions>
  <inkml:trace contextRef="#ctx0" brushRef="#br0">1 51 20628,'0'0'10057,"85"4"-8455,-23-15-1122,9-5-480,0 5 0,-3 2 0,-8 2 0,-10 7-737,-19 0-1473,-4 8-1121,-13 5-609,-9 0-1152,-5-3-4582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853"/>
    </inkml:context>
    <inkml:brush xml:id="br0">
      <inkml:brushProperty name="width" value="0.025" units="cm"/>
      <inkml:brushProperty name="height" value="0.025" units="cm"/>
    </inkml:brush>
  </inkml:definitions>
  <inkml:trace contextRef="#ctx0" brushRef="#br0">8 448 12236,'0'0'4799,"-2"9"-2925,1-7-1751,-4 28 955,14-21-202,15-12 431,-14-2-1061,1 0 1,-1-1-1,0 0 1,0-1-1,-1 0 0,0 0 1,0-1-1,13-15 1,-17 17-198,0 0 1,0 1 0,-1-2-1,1 1 1,-1 0 0,-1-1-1,0 0 1,1 0 0,-2 0-1,1 0 1,-1-1 0,-1 1 0,1 0-1,0-13 1,-2 19-47,0 1 0,0-1-1,0 1 1,0-1 0,0 1 0,0 0 0,-1-1 0,1 1-1,0-1 1,0 1 0,-1-1 0,1 1 0,0 0 0,0-1-1,-1 1 1,1-1 0,0 1 0,-1 0 0,1-1-1,-1 1 1,1 0 0,0 0 0,-1-1 0,1 1 0,-1 0-1,1 0 1,-1 0 0,1 0 0,-1-1 0,1 1 0,-1 0-1,1 0 1,0 0 0,-1 0 0,1 0 0,-1 0 0,1 0-1,-1 0 1,1 0 0,-1 1 0,1-1 0,-1 0 0,1 0-1,-1 0 1,1 0 0,-1 1 0,1-1 0,0 0 0,-1 0-1,1 1 1,-1-1 0,1 0 0,0 1 0,-1-1 0,1 1-1,-25 20-128,19-12 139,1 0 0,0 0 0,0 1 0,1-1 0,0 1 0,0 0 0,1 0 0,1 1 0,0-1 0,0 0 0,1 1 0,0 0-1,2 20 1,-1-30 0,0-1-1,0 1 0,0 0 0,1 0 0,-1 0 1,0 0-1,1 0 0,-1 0 0,1-1 0,-1 1 1,1 0-1,-1 0 0,1-1 0,0 1 0,-1 0 0,1-1 1,0 1-1,-1-1 0,1 1 0,0-1 0,0 1 1,0-1-1,-1 1 0,1-1 0,0 0 0,2 1 1,28-3 517,-23-1-385,-1 0 0,1 0 0,0 0 0,-1-1 0,10-7 0,-2 0-107,-1-1 0,0 0 0,-1-1 0,0 0 0,-1-1-1,-1 0 1,0-1 0,-1 0 0,15-33 0,-34 125-833,9-75 796,-4 15 13,2 0-1,0 1 1,1-1 0,2 26-1,-1-41 25,0 0 0,0 1 1,0-1-1,0 0 0,1 0 0,-1 1 0,1-1 1,-1 0-1,1 0 0,0 0 0,0 0 0,0 0 1,0 0-1,0 0 0,1 0 0,-1 0 0,0 0 1,1-1-1,0 1 0,-1 0 0,1-1 0,0 1 1,0-1-1,0 0 0,0 0 0,0 0 0,0 0 1,0 0-1,0 0 0,0 0 0,0-1 0,0 1 1,1-1-1,-1 1 0,0-1 0,0 0 0,1 0 1,-1 0-1,0 0 0,1-1 0,-1 1 0,0 0 1,0-1-1,4-1 0,2-1 113,0 0 1,0-1-1,0 0 1,0 0-1,-1-1 1,0 1-1,0-2 0,0 1 1,9-11-1,52-62 316,-64 72-451,22-27 32,-2-1 1,-1-2 0,20-41 0,-34 58-98,-1-1 1,-1 1 0,0-1-1,-2 0 1,0-1-1,-1 1 1,-1-1 0,0-25-1,-8 25-187,5 21 228,-1 0 0,1-1 0,0 1 0,-1 0-1,1 0 1,0 0 0,-1-1 0,1 1 0,0 0-1,-1 0 1,1 0 0,0 0 0,-1 0-1,1 0 1,-1 0 0,1 0 0,0 0 0,-1 0-1,1 0 1,-1 0 0,1 0 0,0 0 0,-1 0-1,1 1 1,0-1 0,-1 0 0,1 0 0,0 0-1,-1 0 1,0 1 0,-1 1-15,-1 1 0,0-1 0,1 1 0,-1 0 0,1-1 0,0 1 0,0 0 0,0 0 0,-2 4 0,-8 22 126,0 0 0,2 1 0,1 0 1,1 0-1,2 1 0,1 0 0,2 0 0,0 34 1,3-61-89,0-1 1,0 1-1,0-1 1,1 1 0,0 0-1,0-1 1,0 0 0,0 1-1,0-1 1,1 0 0,0 1-1,-1-1 1,1 0-1,0 0 1,1 0 0,-1-1-1,0 1 1,1 0 0,-1-1-1,1 0 1,0 1 0,0-1-1,0 0 1,0-1-1,0 1 1,5 2 0,-1-2-28,0 0 0,0 0 0,0-1 0,0 1 0,0-1 0,0-1 0,0 1 0,0-1 0,0-1 0,0 1 0,0-1 0,13-4 0,-20 5-20,1 0 0,-1 0 0,1 0 0,-1 0 0,1 0 0,-1 0 0,1-1 0,-1 1 0,1 0 0,-1 0 0,1 0 0,-1-1 0,1 1 0,-1 0 0,0-1 0,1 1 0,-1 0 0,0-1 0,1 1 0,-1-1 0,0 1 0,1-1 0,-1 1 0,0 0 0,0-1 0,0 1 0,1-1 0,-1 1 0,0-1 0,0 1 0,0-1 0,0 1 0,0-1 0,0 1 0,0-1 0,0 0 0,0 1 0,0-1 0,0 1 0,0-1 0,0 1 0,-1-1 0,1 1-1,0-1 1,0 1 0,0 0 0,-1-1 0,1 1 0,0-1 0,-1 1 0,1-1 0,0 1 0,-1 0 0,1-1 0,-1 1 0,1 0 0,0 0 0,-1-1 0,1 1 0,-1 0 0,0-1 0,-28-20-2606,-87-48-3354,-14-8 7025,130 77-987,0 0 0,0 0 0,0 0 0,-1 0 0,1 0 0,0 0 0,0 0 0,0 0 1,-1 0-1,1 0 0,0 0 0,0 0 0,0 0 0,-1 0 0,1 0 0,0 0 0,0 0 0,0 0 0,0-1 0,-1 1 0,1 0 0,0 0 0,0 0 0,0 0 0,0 0 0,0 0 0,-1-1 0,1 1 0,0 0 1,0 0-1,0 0 0,0-1 0,0 1 0,0 0 0,0 0 0,0 0 0,0-1 0,0 1 0,0 0 0,0 0 0,0 0 0,0-1 0,0 1 0,0 0 0,0 0 0,0 0 0,0-1 0,0 1 0,0 0 0,0 0 0,0 0 1,0 0-1,0-1 0,0 1 0,0 0 0,1 0 0,-1 0 0,0 0 0,0-1 0,0 1 0,0 0 0,0 0 0,1 0 0,21-4 927,41 2-853,-54 2 239,20 0-502,67 0 776,-33 0-5388,-51 0-1160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3.668"/>
    </inkml:context>
    <inkml:brush xml:id="br0">
      <inkml:brushProperty name="width" value="0.025" units="cm"/>
      <inkml:brushProperty name="height" value="0.025" units="cm"/>
    </inkml:brush>
  </inkml:definitions>
  <inkml:trace contextRef="#ctx0" brushRef="#br0">117 111 14574,'0'0'11840,"-2"9"-10553,-14 46-242,-39 88 1,12-35-922,100-244 1000,-30 77-260,20-68-1,-52 144-863,-1 0 0,1 1 0,1-1 0,0 1 0,-1 21 0,5-39 0,0 1 0,0-1 0,1 1 0,-1-1 0,0 1 0,0-1 0,1 1 0,-1-1 0,1 1 0,-1-1 0,0 1 0,1-1 0,-1 0 0,1 1 0,-1-1 0,1 0 0,-1 1 0,1-1 0,-1 0 0,1 0 0,0 0 0,-1 1 0,1-1 0,-1 0 0,1 0 0,-1 0 0,1 0 0,0 0 0,-1 0 0,1 0 0,-1 0 0,1 0 0,0 0 0,-1-1 0,1 1 0,-1 0 0,1 0 0,-1 0 0,1-1 0,-1 1 0,1 0 0,-1-1 0,1 1 0,0-1 0,27-13 0,-7-2 0,-2-1 0,-1-1 0,0-1 0,26-36 0,-23 27 0,40-39 0,-56 66 0,-5 11 0,-3 12 14,-1 0 0,-1 0 0,-1-1 1,0 1-1,-15 28 0,12-30-75,1-1 0,1 2 0,1-1 0,1 1 0,0 0 0,-2 34 0,7-54-44,0-1 0,0 0-1,0 1 1,0-1 0,0 0 0,0 1-1,0-1 1,1 0 0,-1 1-1,0-1 1,0 0 0,0 1-1,0-1 1,0 0 0,0 0 0,1 1-1,-1-1 1,0 0 0,0 1-1,0-1 1,1 0 0,-1 0-1,0 0 1,0 1 0,1-1-1,-1 0 1,0 0 0,1 0 0,-1 1-1,0-1 1,0 0 0,1 0-1,-1 0 1,0 0 0,1 0-1,-1 0 1,0 0 0,1 0 0,-1 0-1,0 0 1,1 0 0,-1 0-1,0 0 1,1 0 0,-1 0-1,0 0 1,1 0 0,-1 0-1,0 0 1,1-1 0,-1 1 0,0 0-1,1 0 1,-1 0 0,0-1-1,0 1 1,1 0 0,-1 0-1,0-1 1,0 1 0,1 0 0,14-16-7983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1.201"/>
    </inkml:context>
    <inkml:brush xml:id="br0">
      <inkml:brushProperty name="width" value="0.025" units="cm"/>
      <inkml:brushProperty name="height" value="0.025" units="cm"/>
    </inkml:brush>
  </inkml:definitions>
  <inkml:trace contextRef="#ctx0" brushRef="#br0">99 287 9577,'0'0'20499,"-9"0"-20472,7 0-28,-1 1 0,0-1 0,0 0 0,0 1 1,0 0-1,1-1 0,-1 1 0,0 0 0,0 0 0,1 1 0,-1-1 0,1 1 0,-1-1 0,1 1 0,0 0 0,0 0 1,0-1-1,-3 4 0,1 1 8,-1 1 1,1-1-1,0 1 1,1 0-1,-1 1 1,2-1-1,-4 9 1,5-12 10,0 1-1,-1 0 1,1 0 0,1-1-1,-1 1 1,1 0 0,0 8-1,0-12-10,0-1-1,0 1 0,0 0 1,1-1-1,-1 1 0,0-1 1,0 1-1,0 0 1,1-1-1,-1 1 0,0-1 1,1 1-1,-1-1 0,0 1 1,1-1-1,-1 1 1,1-1-1,-1 0 0,1 1 1,-1-1-1,1 0 0,-1 1 1,1-1-1,-1 0 1,2 1-1,-1-1 18,0 0 0,1 0 0,-1 0 1,1 0-1,-1-1 0,1 1 0,-1 0 0,1-1 1,-1 1-1,0-1 0,1 1 0,-1-1 0,0 0 0,0 0 1,3-1-1,10-9 138,-1 0 0,0-1 1,0 0-1,-1-1 0,-1 0 0,18-28 1,-9 11 100,-3-1 1,21-48 0,-30 61-264,-2 0 0,0-1 0,0 0 0,-2 0 0,-1 0 0,3-37 0,-7 56 0,1 0 0,0 0 0,0 1 0,-1-1 0,1 0 0,0 0 0,0 0 0,-1 1 0,1-1 0,0 0 0,-1 0 0,1 0 0,0 0 0,-1 0 0,1 0 0,0 1 0,-1-1 0,1 0 0,0 0 0,-1 0 0,1 0 0,0 0 0,-1 0 0,1 0 0,0-1 0,-1 1 0,1 0 0,0 0 0,0 0 0,-1 0 0,1 0 0,0 0 0,-1-1 0,1 1 0,0 0 0,0 0 0,-1 0 0,1-1 0,0 1 0,0 0 0,-1 0 0,1-1 0,0 1 0,0 0 0,0-1 0,0 1 0,-1 0 0,1 0 0,0-1 0,0 1 0,0 0 0,0-1 0,0 1 0,0-1 0,-17 29 0,8-8 0,-42 103 0,45-106 0,1 0 0,1 1 0,0-1 0,1 1 0,0 26 0,3-42-360,0 0-1,1 0 1,0 0 0,-1-1 0,1 1-1,0 0 1,0 0 0,0-1 0,0 1-1,0 0 1,0-1 0,1 1 0,2 1-1,7 12-5795,-3 0-4617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1.718"/>
    </inkml:context>
    <inkml:brush xml:id="br0">
      <inkml:brushProperty name="width" value="0.025" units="cm"/>
      <inkml:brushProperty name="height" value="0.025" units="cm"/>
    </inkml:brush>
  </inkml:definitions>
  <inkml:trace contextRef="#ctx0" brushRef="#br0">147 34 4644,'0'0'22021,"-6"13"-20227,-37 81-10,16-39-959,3 2 1,-20 65-1,44-122-824,-1 0 0,1 0-1,0 0 1,0 0 0,0 0 0,0 1 0,0-1 0,-1 0 0,1 0-1,0 0 1,0 0 0,0 1 0,0-1 0,0 0 0,0 0-1,0 0 1,0 1 0,0-1 0,0 0 0,0 0 0,-1 0 0,1 1-1,0-1 1,0 0 0,1 0 0,-1 0 0,0 1 0,0-1-1,0 0 1,0 0 0,0 0 0,0 0 0,0 1 0,0-1-1,0 0 1,0 0 0,0 0 0,0 1 0,1-1 0,-1 0 0,0 0-1,0 0 1,0 0 0,0 0 0,1 0 0,-1 1 0,0-1-1,0 0 1,0 0 0,0 0 0,1 0 0,-1 0 0,0 0 0,0 0-1,0 0 1,1 0 0,11-10 11,13-23-24,-11 6 12,-1 1 0,-1-2 0,-2 1 0,0-2 0,-2 1 0,-2-1 0,0 0 0,-2-1 0,1-57 0,-15 100 0,-2 16 0,9-21 0,0 1 0,1 0 0,0 1 0,1-1 0,0 0 0,0 0 0,0 1 0,2-1 0,-1 0 0,3 15 0,-2-23 0,0 0 0,0 0 0,0 0 0,0 0 0,0 0 0,0 0 0,0 0 0,0 0 0,0-1 0,0 1 0,1 0 0,-1-1 0,0 1 0,1-1 0,-1 1 0,0-1 0,1 0 0,-1 1 0,1-1 0,-1 0 0,0 0 0,1 0 0,-1 0 0,1 0 0,-1 0 0,0-1 0,1 1 0,-1 0 0,1-1 0,-1 1 0,0-1 0,2 0 0,2-1 0,1 0 0,-1 0 0,1 0 0,-1-1 0,0 0 0,7-6 0,5-6 0,-1-2 0,-1 0 0,15-21 0,-20 31 0,-8 19 0,-6 21 0,-5 0 20,-1-1-1,-16 31 1,16-42-145,1 1 1,1 0 0,1 0-1,1 0 1,0 1 0,-3 41 0,9-62-693,1 5-364,11-18-18591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2.919"/>
    </inkml:context>
    <inkml:brush xml:id="br0">
      <inkml:brushProperty name="width" value="0.025" units="cm"/>
      <inkml:brushProperty name="height" value="0.025" units="cm"/>
    </inkml:brush>
  </inkml:definitions>
  <inkml:trace contextRef="#ctx0" brushRef="#br0">19 1 20852,'0'0'8552,"1"67"-7303,-4-33-480,-2 1-481,-3 1-256,6-3 0,1-7-32,1-4-512,0-8-545,1-4-353,4-7-960,0-3-1346,-4-14-8647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3.249"/>
    </inkml:context>
    <inkml:brush xml:id="br0">
      <inkml:brushProperty name="width" value="0.025" units="cm"/>
      <inkml:brushProperty name="height" value="0.025" units="cm"/>
    </inkml:brush>
  </inkml:definitions>
  <inkml:trace contextRef="#ctx0" brushRef="#br0">0 54 16207,'0'0'15631,"75"-26"-14990,-37 19-577,2-2 0,0 2-256,-4 3-1058,-11 3-1921,-7 1-3779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3.918"/>
    </inkml:context>
    <inkml:brush xml:id="br0">
      <inkml:brushProperty name="width" value="0.025" units="cm"/>
      <inkml:brushProperty name="height" value="0.025" units="cm"/>
    </inkml:brush>
  </inkml:definitions>
  <inkml:trace contextRef="#ctx0" brushRef="#br0">1 302 14061,'0'0'14782,"8"-8"-13180,58-65-441,103-147 0,-169 220-1162,0 0 1,0 0-1,0 0 0,0 0 1,0 0-1,0 0 0,0 1 1,0-1-1,0 0 0,0 0 1,0 0-1,0 0 0,0 0 1,0 0-1,0 1 1,0-1-1,0 0 0,0 0 1,0 0-1,0 0 0,0 0 1,0 0-1,0 0 0,0 0 1,0 1-1,0-1 0,0 0 1,0 0-1,1 0 0,-1 0 1,0 0-1,0 0 0,0 0 1,0 0-1,0 0 0,0 0 1,0 0-1,1 0 0,-1 0 1,0 0-1,0 0 1,0 0-1,0 0 0,0 0 1,0 0-1,0 0 0,1 0 1,-1 0-1,0 0 0,0 0 1,0 0-1,0 0 0,-1 15-81,-36 103 125,25-84-48,1 0-1,1 0 1,2 1-1,2 0 1,-3 51-1,10-80-1400,2-9-1662,1-13-3989,-4-2-1836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264"/>
    </inkml:context>
    <inkml:brush xml:id="br0">
      <inkml:brushProperty name="width" value="0.025" units="cm"/>
      <inkml:brushProperty name="height" value="0.025" units="cm"/>
    </inkml:brush>
  </inkml:definitions>
  <inkml:trace contextRef="#ctx0" brushRef="#br0">1 108 15567,'0'0'15631,"66"-26"-14158,-14 4-1377,7-1-96,-2 6 0,-6 4 0,-6 7-256,-13 6-2114,-15 0-2211,-11 7-1376,-6 4-2564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621"/>
    </inkml:context>
    <inkml:brush xml:id="br0">
      <inkml:brushProperty name="width" value="0.025" units="cm"/>
      <inkml:brushProperty name="height" value="0.025" units="cm"/>
    </inkml:brush>
  </inkml:definitions>
  <inkml:trace contextRef="#ctx0" brushRef="#br0">12 96 20884,'0'0'2519,"-2"9"28,2-8-2511,-3 22 1585,0 0 1,0 27-1,2-45-1551,1 0-1,0 0 1,0 0-1,1 0 0,-1 1 1,1-1-1,0 0 1,0 0-1,1 0 0,0-1 1,0 1-1,0 0 1,0 0-1,1-1 0,-1 0 1,1 1-1,0-1 1,1 0-1,3 4 0,-5-7-58,0 0-1,0 0 0,0 0 0,0-1 0,1 1 0,-1-1 0,0 1 0,0-1 0,0 0 0,1 1 0,-1-1 0,0 0 0,0-1 0,1 1 0,-1 0 0,0-1 0,0 1 0,0-1 0,1 1 0,-1-1 0,0 0 0,0 0 0,0 0 0,0 0 0,-1-1 0,1 1 1,2-2-1,5-5 50,1 0 0,-1-1 0,12-15 0,-15 18-53,12-15-7,0-1 0,-2-1 0,0 0 0,-2-1 0,0-1 0,19-49 0,-33 70-1373,4-11-9623,3 7-1138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965"/>
    </inkml:context>
    <inkml:brush xml:id="br0">
      <inkml:brushProperty name="width" value="0.025" units="cm"/>
      <inkml:brushProperty name="height" value="0.025" units="cm"/>
    </inkml:brush>
  </inkml:definitions>
  <inkml:trace contextRef="#ctx0" brushRef="#br0">258 230 18001,'0'0'7853,"1"-9"-4469,-1 6-3132,0 2-185,1-1 0,-1 1-1,0 0 1,1-1 0,-1 1 0,0-1 0,0 1 0,0-1 0,0 1 0,0-1-1,0 1 1,-1-1 0,1 1 0,0 0 0,-1-1 0,1 1 0,-1-1 0,0 1 0,1 0-1,-1 0 1,0-1 0,0 1 0,1 0 0,-1 0 0,0 0 0,0 0 0,-1 0-1,1 0 1,0 0 0,0 0 0,0 0 0,-1 0 0,1 1 0,0-1 0,-1 1 0,1-1-1,0 1 1,-1-1 0,1 1 0,-1 0 0,1 0 0,-1-1 0,1 1 0,-1 0-1,1 0 1,-1 1 0,1-1 0,-3 1 0,-8 0-67,1 1 0,0 1 0,0 0 0,0 0 0,0 1 0,0 1 0,0 0 0,1 0 0,0 1 0,0 0 0,1 1 0,0 0 0,0 0 0,0 1 0,1 0 0,1 1 0,-1-1 0,1 2 0,0-1 0,1 1 0,-9 20 0,14-29 0,0 1 0,1-1 0,-1 1 0,1-1 0,0 0 0,-1 1 0,1 0 0,0-1 0,0 1 0,0-1 0,0 1 0,0-1 0,0 1 0,1-1 0,-1 1 0,0-1 0,1 1 0,-1-1 0,1 0 0,1 3 0,-1-3 0,0 0 0,0 0 0,0-1 0,0 1 0,0 0 0,0-1 0,0 1 0,0-1 0,1 0 0,-1 1 0,0-1 0,0 0 0,1 1 0,-1-1 0,0 0 0,0 0 0,1 0 0,-1 0 0,2-1 0,4 0 0,1 0 0,-1-1 0,0-1 0,0 1 0,1-1 0,-2 0 0,8-4 0,6-7 0,0 0 0,-1-1 0,-1 0 0,0-2 0,-1 0 0,-1-1 0,17-25 0,-11 11 0,-1-1 0,-2-1 0,25-62 0,-83 178 0,-20 45 0,53-112 0,0 1 0,1 0 0,1 0 0,1 0 0,1 0 0,-2 22 0,4-37-47,0 0-1,0 0 1,0 0 0,0 0-1,0 0 1,0-1-1,0 1 1,0 0 0,0 0-1,0 0 1,0 0 0,0 0-1,1 0 1,-1-1 0,0 1-1,1 0 1,-1 0-1,1 0 1,-1-1 0,1 1-1,-1 0 1,1 0 0,-1-1-1,1 1 1,0-1-1,-1 1 1,1 0 0,0-1-1,0 1 1,-1-1 0,1 0-1,0 1 1,0-1 0,0 0-1,0 1 1,-1-1-1,1 0 1,0 0 0,0 0-1,0 0 1,0 0 0,0 0-1,0 0 1,0 0 0,-1 0-1,1 0 1,0 0-1,0 0 1,0-1 0,0 1-1,0 0 1,-1-1 0,1 1-1,1-2 1,2 0-609,0 0 0,0 0-1,0 0 1,0-1 0,-1 1 0,1-1 0,-1 0 0,0-1 0,0 1 0,3-5-1,6-13-10276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5.337"/>
    </inkml:context>
    <inkml:brush xml:id="br0">
      <inkml:brushProperty name="width" value="0.025" units="cm"/>
      <inkml:brushProperty name="height" value="0.025" units="cm"/>
    </inkml:brush>
  </inkml:definitions>
  <inkml:trace contextRef="#ctx0" brushRef="#br0">44 19 13677,'0'0'16154,"2"8"-14190,-1 4-1867,-1 1 0,0-1 1,0 0-1,-2 0 0,1 0 0,-2 0 0,1 0 0,-2 0 0,-8 21 0,7-18-96,4-13-1,-2 8 0,-1 1 0,1 0 0,1-1 0,0 1 0,0 15 0,1-26 0,1 1 0,0-1 0,0 0 0,0 1 0,0-1 0,0 0 0,0 1 0,0-1 0,0 0 0,0 1 0,1-1 0,-1 0 0,0 1 0,0-1 0,0 0 0,0 1 0,0-1 0,0 0 0,1 1 0,-1-1 0,0 0 0,0 0 0,1 1 0,-1-1 0,0 0 0,0 0 0,1 1 0,-1-1 0,0 0 0,0 0 0,1 0 0,-1 0 0,0 0 0,1 1 0,-1-1 0,0 0 0,1 0 0,-1 0 0,0 0 0,1 0 0,-1 0 0,18-7 0,14-18 0,56-76 0,-58 65 0,52-51 0,-62 74-711,-20 12 574,0 1 1,1-1 0,-1 1-1,0 0 1,1-1 0,-1 1-1,1 0 1,-1-1 0,0 1-1,1 0 1,-1 0 0,1-1-1,-1 1 1,1 0 0,-1 0 0,1 0-1,-1 0 1,1-1 0,-1 1-1,1 0 1,-1 0 0,1 0-1,-1 0 1,1 0 0,-1 0-1,1 1 1,-1-1 0,1 0-1,-1 0 1,1 0 0,-1 0-1,1 0 1,-1 1 0,2 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0.211"/>
    </inkml:context>
    <inkml:brush xml:id="br0">
      <inkml:brushProperty name="width" value="0.025" units="cm"/>
      <inkml:brushProperty name="height" value="0.025" units="cm"/>
    </inkml:brush>
  </inkml:definitions>
  <inkml:trace contextRef="#ctx0" brushRef="#br0">0 1 18546,'0'0'2754,"22"49"-8487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5.901"/>
    </inkml:context>
    <inkml:brush xml:id="br0">
      <inkml:brushProperty name="width" value="0.025" units="cm"/>
      <inkml:brushProperty name="height" value="0.025" units="cm"/>
    </inkml:brush>
  </inkml:definitions>
  <inkml:trace contextRef="#ctx0" brushRef="#br0">0 8 21236,'0'0'11531,"82"2"-11531,-36-4 0,7-1 0,-4-1 0,0 4 0,-9 0 0,-11 0-2659,-11 0-2145,-17 10-1602,-1 0-2947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6.235"/>
    </inkml:context>
    <inkml:brush xml:id="br0">
      <inkml:brushProperty name="width" value="0.025" units="cm"/>
      <inkml:brushProperty name="height" value="0.025" units="cm"/>
    </inkml:brush>
  </inkml:definitions>
  <inkml:trace contextRef="#ctx0" brushRef="#br0">0 13 10954,'0'0'17457,"62"1"-15407,-21-4-609,6-2-800,1 2-513,-2 0-384,-8 3-1666,-4 0-3107,-14 0-3971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6.966"/>
    </inkml:context>
    <inkml:brush xml:id="br0">
      <inkml:brushProperty name="width" value="0.025" units="cm"/>
      <inkml:brushProperty name="height" value="0.025" units="cm"/>
    </inkml:brush>
  </inkml:definitions>
  <inkml:trace contextRef="#ctx0" brushRef="#br0">0 334 10346,'0'0'17099,"5"-2"-14953,9-7-1913,0 0 0,-1 0 1,-1-1-1,1-1 1,-2 0-1,19-23 0,51-85 1054,-34 47-1031,-47 71-256,2-2 0,0-1 0,0 1 0,0 0 0,1-1 0,-1 1 0,1 0 0,0 0 0,0 1 0,0-1 0,0 1 0,0-1 0,1 1 0,-1 0 0,1 0 0,-1 0 0,5-1 0,-7 6 0,0 0 0,-1 0 0,1 0 0,-1-1 0,0 1 0,0 0 0,0 0 0,0 0 0,-1 3 0,-3 16 0,-1 0 0,-1 0 0,-1 0 0,-16 31 0,15-35 0,0 0 0,1 0 0,1 0 0,1 1 0,1 0 0,0 0 0,-1 22 0,5-41-293,1 1 0,-1-1 0,1 1 0,-1-1-1,1 1 1,0-1 0,-1 1 0,1-1 0,-1 0 0,1 1 0,0-1 0,-1 0 0,1 0-1,0 1 1,-1-1 0,1 0 0,0 0 0,0 0 0,-1 0 0,1 0 0,0 0 0,-1 0-1,1 0 1,0 0 0,0 0 0,9 1-5982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310"/>
    </inkml:context>
    <inkml:brush xml:id="br0">
      <inkml:brushProperty name="width" value="0.025" units="cm"/>
      <inkml:brushProperty name="height" value="0.025" units="cm"/>
    </inkml:brush>
  </inkml:definitions>
  <inkml:trace contextRef="#ctx0" brushRef="#br0">0 73 19314,'0'0'13453,"90"-15"-13453,-32 0 0,3-1 0,1 3 0,-8 4 0,-11 4 0,-13 5-3780,-19 0-1569,-20 14-11947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651"/>
    </inkml:context>
    <inkml:brush xml:id="br0">
      <inkml:brushProperty name="width" value="0.025" units="cm"/>
      <inkml:brushProperty name="height" value="0.025" units="cm"/>
    </inkml:brush>
  </inkml:definitions>
  <inkml:trace contextRef="#ctx0" brushRef="#br0">27 1 16496,'0'0'13260,"-16"55"-11146,16-35-1313,0 4-705,1 2-96,5 1 0,-3 4-673,-3-3-288,0 3-160,0-2 0,0-2-576,-3-4-289,-1-6-641,1-7-1376,-2-8-1026,0-2-2498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979"/>
    </inkml:context>
    <inkml:brush xml:id="br0">
      <inkml:brushProperty name="width" value="0.025" units="cm"/>
      <inkml:brushProperty name="height" value="0.025" units="cm"/>
    </inkml:brush>
  </inkml:definitions>
  <inkml:trace contextRef="#ctx0" brushRef="#br0">31 325 7911,'-5'-12'4485,"-1"-6"-2544,0 0 1,-5-36-1,10 48-1434,0-1-1,0 0 1,1 1 0,0-1 0,1 1 0,-1-1-1,1 0 1,1 1 0,-1-1 0,1 1 0,0 0-1,0-1 1,1 1 0,4-7 0,0 4-121,0 0 0,0 0 0,1 1 0,0 0 0,0 1 0,1 0-1,0 0 1,1 1 0,-1 0 0,1 0 0,0 1 0,1 1 0,11-5 0,-7 5-343,0 0-1,0 0 1,1 2 0,-1 0-1,1 0 1,0 2-1,-1 0 1,30 4 0,-43-4-55,1 0 0,-1 1-1,1-1 1,-1 1 0,0 0 0,1 0 0,-1 0 0,0 0 0,0 0 0,1 0 0,-1 1 0,0-1 0,3 4 0,-4-4 5,0 0-1,0 0 1,-1 0-1,1 0 1,0 1-1,-1-1 1,1 0 0,-1 0-1,1 1 1,-1-1-1,0 0 1,0 1-1,0-1 1,1 0-1,-1 1 1,0-1 0,0 1-1,-1 1 1,0 1 65,0 0 1,-1 0 0,1-1 0,-1 1-1,0-1 1,0 1 0,0-1 0,0 0-1,-1 0 1,1 0 0,-1 0 0,0 0-1,0 0 1,0-1 0,-3 3-1,-9 5-13,0 0-1,-1-1 0,0-1 0,0-1 0,0 0 0,-1-1 0,0 0 0,0-2 0,-1 0 0,0-1 0,-23 1 0,41-4-47,-1 1 0,1-1 1,-1 0-1,0 0 0,1 0 0,-1 1 0,1-1 0,-1 0 1,1 0-1,-1 0 0,1 0 0,-1 0 0,1 0 0,-1 0 1,0 0-1,1-1 0,-1 1 0,1 0 0,-1 0 0,1 0 1,-1 0-1,1-1 0,-1 1 0,1 0 0,-1-1 0,1 1 1,0 0-1,-1-1 0,1 1 0,-1 0 0,1-1 0,0 1 1,-1-1-1,1 1 0,0-1 0,0 1 0,-1-1 0,1 1 1,0-1-1,0 1 0,0-1 0,-1 1 0,1-1 0,0 1 1,0-1-1,0 1 0,0-1 0,0 0 0,0 1 1,0-1-1,0 1 0,1-1 0,-1 1 0,0-1 0,0 1 1,0-1-1,1 0 0,0-2-132,1 1 0,-1 0 0,1 0 0,0 0 0,0 0 0,0 0 0,0 0 0,0 1 0,0-1-1,4-2 1,61-20-10547,-23 11 561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8.338"/>
    </inkml:context>
    <inkml:brush xml:id="br0">
      <inkml:brushProperty name="width" value="0.025" units="cm"/>
      <inkml:brushProperty name="height" value="0.025" units="cm"/>
    </inkml:brush>
  </inkml:definitions>
  <inkml:trace contextRef="#ctx0" brushRef="#br0">176 208 20339,'0'0'10885,"-12"-7"-10356,5 2-481,-27-14 47,32 18-95,1 1 1,-1-1-1,0 1 0,0-1 0,0 1 1,1 0-1,-1 0 0,0 0 0,0 0 1,0 0-1,0 0 0,1 1 0,-1-1 1,0 1-1,0-1 0,1 1 0,-1 0 1,0-1-1,1 1 0,-1 0 0,0 0 1,1 0-1,-2 2 0,-4 2 48,0 1-1,1 0 0,-1 1 1,2-1-1,-1 1 1,1 0-1,0 1 1,0-1-1,1 1 0,0 0 1,0 0-1,1 0 1,0 1-1,0-1 0,1 1 1,-1 10-1,3-19-45,0 1 0,0 0 0,0-1 0,0 1 0,0 0 0,0 0 0,0-1 0,0 1 1,1 0-1,-1-1 0,0 1 0,1 0 0,-1-1 0,0 1 0,1 0 0,-1-1 0,1 1 0,-1-1 0,1 1 0,-1-1 0,1 1 0,-1-1 0,1 1 0,0-1 0,-1 0 0,1 1 0,-1-1 0,2 1 0,24 0 13,-18-3-18,-1 1 1,0-1-1,0-1 1,0 1-1,10-6 1,0-4 2,1-2 0,-2 0 0,1-1 0,-2 0 0,0-1 0,-1-1 0,-1 0 0,-1-1 0,0-1 0,-1 0 0,-1 0 0,-1-1 0,-1 0 0,0-1 0,-2 0 0,5-23 0,-16 60 0,-1 0 0,0-1 0,-1 0 0,-10 16 0,-11 25 0,21-41 0,1 1 0,1-1 0,0 1 0,1 0 0,0 0 0,-1 30 0,5-44-51,0-1 1,0 0-1,1 0 1,-1 0-1,1 0 1,-1 0-1,1 0 1,-1 0-1,1 0 0,0 0 1,-1 0-1,1-1 1,0 1-1,0 0 1,0 0-1,-1 0 1,1-1-1,0 1 0,0-1 1,0 1-1,0-1 1,0 1-1,0-1 1,0 1-1,0-1 1,1 0-1,-1 1 0,0-1 1,0 0-1,0 0 1,0 0-1,0 0 1,0 0-1,1 0 1,-1 0-1,0-1 0,0 1 1,0 0-1,0-1 1,0 1-1,0-1 1,0 1-1,0-1 0,0 1 1,0-1-1,0 1 1,0-1-1,0 0 1,0 0-1,1-1 1,14-16-7333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8.665"/>
    </inkml:context>
    <inkml:brush xml:id="br0">
      <inkml:brushProperty name="width" value="0.025" units="cm"/>
      <inkml:brushProperty name="height" value="0.025" units="cm"/>
    </inkml:brush>
  </inkml:definitions>
  <inkml:trace contextRef="#ctx0" brushRef="#br0">78 88 20275,'0'0'11563,"0"11"-11072,-3 35-493,-1 1 0,-3-1-1,-2 0 1,-1 0 0,-3-1 0,-19 45-1,180-460 457,-144 359-454,1 0 0,0 1 0,1-1 0,0 1 0,11-13 0,-16 22 0,0-1 0,0 1 0,0-1 0,1 1 0,-1 0 0,0 0 0,1 0 0,-1 0 0,1 0 0,-1 0 0,1 0 0,-1 0 0,1 0 0,0 1 0,0-1 0,-1 1 0,1-1 0,0 1 0,0 0 0,-1 0 0,1 0 0,0 0 0,0 0 0,-1 0 0,1 0 0,0 0 0,0 1 0,0-1 0,-1 1 0,1-1 0,0 1 0,-1 0 0,1 0 0,-1-1 0,1 1 0,-1 0 0,1 1 0,-1-1 0,0 0 0,1 0 0,-1 0 0,0 1 0,0-1 0,2 3 0,-1-2 0,0 1 0,0-1 0,0 0 0,0 1 0,0 0 0,-1-1 0,1 1 0,-1 0 0,1 0 0,-1 0 0,0 0 0,0 0 0,-1 0 0,1 0 0,-1 0 0,1 0 0,-1 1 0,0-1 0,0 0 0,0 0 0,-1 0 0,1 0 0,-1 0 0,0 0 0,1 1 0,-1-1 0,-1-1 0,1 1 0,0 0 0,-1 0 0,0 0 0,1-1 0,-1 1 0,0-1 0,0 1 0,0-1 0,-1 0 0,1 0 0,-1 0 0,-3 2 0,-2 2 0,0 0 0,0-1 0,-1-1 0,0 1 0,0-1 0,0-1 0,0 0 0,-1 0 0,1 0 0,-1-2 0,0 1 0,-10 0 0,19-2-18,0 0 1,1 0-1,-1 0 1,0 0-1,0 0 1,0 0-1,0 0 1,1 0-1,-1 0 0,0 0 1,0 0-1,0-1 1,1 1-1,-1 0 1,0-1-1,0 1 1,0 0-1,1-1 0,-1 1 1,0-1-1,1 1 1,-1-1-1,1 1 1,-1-1-1,0 0 1,1 1-1,-1-1 0,1 0 1,-1 1-1,0-3 1,0-16-3536,1 18 3240,0-25-10972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9.182"/>
    </inkml:context>
    <inkml:brush xml:id="br0">
      <inkml:brushProperty name="width" value="0.025" units="cm"/>
      <inkml:brushProperty name="height" value="0.025" units="cm"/>
    </inkml:brush>
  </inkml:definitions>
  <inkml:trace contextRef="#ctx0" brushRef="#br0">0 0 21973,'0'0'10794,"1"64"-10794,-1-35 0,3 1 0,0-4 0,2-1 0,2-5-256,-1-6-1890,-4-5-993,-2-4-1858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9.540"/>
    </inkml:context>
    <inkml:brush xml:id="br0">
      <inkml:brushProperty name="width" value="0.025" units="cm"/>
      <inkml:brushProperty name="height" value="0.025" units="cm"/>
    </inkml:brush>
  </inkml:definitions>
  <inkml:trace contextRef="#ctx0" brushRef="#br0">0 51 15118,'0'0'15151,"79"-20"-14126,-36 16-801,9-2-352,-1 0-1794,-7-1-3587,-6 0-7207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1.765"/>
    </inkml:context>
    <inkml:brush xml:id="br0">
      <inkml:brushProperty name="width" value="0.025" units="cm"/>
      <inkml:brushProperty name="height" value="0.025" units="cm"/>
    </inkml:brush>
  </inkml:definitions>
  <inkml:trace contextRef="#ctx0" brushRef="#br0">210 98 11627,'0'0'2877,"2"-9"-186,6-34-230,-8 42-2334,0-1-1,0 1 1,-1-1 0,1 0-1,0 1 1,-1-1-1,1 1 1,-1-1 0,1 1-1,-1 0 1,0-1 0,0 1-1,0 0 1,0-1 0,0 1-1,0 0 1,0 0 0,0 0-1,0 0 1,0 0 0,-1 0-1,1 0 1,0 0 0,-1 0-1,1 1 1,-1-1 0,1 1-1,0-1 1,-1 1 0,0-1-1,1 1 1,-1 0-1,-1-1 1,-5 0 164,-1 1 0,1-1-1,0 1 1,-13 2 0,14-1-277,0 1 0,0 1 1,0-1-1,0 1 0,1 0 0,0 1 0,-1 0 0,1 0 1,1 0-1,-1 0 0,1 1 0,-1 0 0,1 0 1,1 1-1,-1-1 0,1 1 0,0 0 0,0 0 0,0 1 1,1-1-1,0 1 0,1-1 0,-1 1 0,1 0 1,1 0-1,-1 0 0,1 0 0,0 0 0,1 1 0,0-1 1,0 7-1,0-13-13,1 0 1,-1 0-1,0 0 1,1 0-1,-1 0 1,1 0-1,-1 0 1,1 0-1,-1 0 1,1-1-1,-1 1 1,1 0-1,0 0 1,0-1-1,-1 1 1,1 0-1,0-1 1,0 1-1,0-1 1,-1 1-1,1-1 1,0 1-1,0-1 1,0 0-1,1 1 1,32-1 92,-24-2-48,-1 0 0,1-1 0,-1 0 0,15-7 0,-8 1-6,1 0 0,-2-1 1,1-1-1,-1-1 0,-1 0 0,0-1 1,-1-1-1,-1 0 0,0 0 0,0-1 0,-2-1 1,10-18-1,-20 34-34,0 0 1,0 0-1,0 0 0,0 0 0,0 0 1,0 0-1,0 0 0,0 0 0,0 0 1,0 0-1,-1 0 0,1 0 0,0 0 1,0 0-1,0 0 0,0 0 1,0 0-1,0 0 0,0 0 0,0 0 1,0 0-1,0 0 0,0 0 0,0 0 1,0 0-1,0 0 0,-1 0 1,1 0-1,0 0 0,0 0 0,0 0 1,-10 12-16,-12 25 52,-4 38 253,24-69-281,1 0-1,0 0 1,0 0-1,1 0 1,-1 0-1,1 0 0,0 0 1,1 1-1,0-1 1,0 0-1,2 6 1,-2-11 18,0 1 1,0-1 0,0 0 0,0 0 0,0 1 0,1-1-1,-1 0 1,0 0 0,1 0 0,-1 0 0,1 0-1,-1-1 1,1 1 0,-1 0 0,1-1 0,0 1 0,-1-1-1,1 1 1,0-1 0,0 0 0,-1 0 0,1 0-1,0 0 1,-1 0 0,1 0 0,0 0 0,0-1-1,2 0 1,4 0 109,-1-1 0,0 0-1,0 0 1,0 0-1,11-6 1,53-43 307,-53 37-400,38-24 0,-55 37-60,-1 1 1,1 0-1,-1 0 0,1-1 0,0 1 1,-1 0-1,1 0 0,-1 0 1,1 0-1,0 0 0,-1 0 1,1 0-1,0 0 0,-1 0 0,1 0 1,0 0-1,-1 0 0,1 0 1,-1 1-1,1-1 0,0 0 1,-1 0-1,1 1 0,-1-1 0,1 0 1,-1 1-1,1-1 0,-1 1 1,1-1-1,-1 1 0,1-1 1,-1 1-1,0-1 0,1 1 0,-1-1 1,0 1-1,1-1 0,-1 1 1,0-1-1,0 1 0,0 0 1,1-1-1,-1 1 0,0 0 0,0-1 1,0 1-1,0-1 0,0 1 1,0 0-1,0-1 0,-1 2 1,3 52 122,-2-19-101,0-33-3,1-1 1,-1 0-1,1 0 1,-1 0-1,1 0 1,-1 0-1,1 0 1,-1 0-1,1 0 1,0 0-1,0 0 1,-1 0-1,1-1 1,0 1-1,0 0 1,0 0 0,0-1-1,0 1 1,0 0-1,0-1 1,0 1-1,0-1 1,0 0-1,0 1 1,1-1-1,-1 0 1,0 0-1,0 1 1,0-1-1,0 0 1,1 0-1,-1 0 1,0-1-1,0 1 1,0 0-1,0 0 1,1-1-1,-1 1 1,0 0-1,0-1 1,0 1-1,1-2 1,6-1 143,-1 0 0,1-1 0,-1 0 0,12-9 0,35-33 170,-37 31-306,0 0 0,2 0-1,28-16 1,-46 31-22,-1-1 1,1 0-1,0 1 1,0-1-1,0 1 1,-1-1-1,1 1 1,0 0-1,0-1 0,0 1 1,0 0-1,0 0 1,0-1-1,0 1 1,0 0-1,0 0 0,0 0 1,0 0-1,0 0 1,0 0-1,0 1 1,0-1-1,0 0 1,0 0-1,-1 1 0,1-1 1,0 1-1,0-1 1,0 1-1,0-1 1,0 1-1,-1-1 1,1 1-1,0 0 0,-1-1 1,1 1-1,0 0 1,-1 0-1,1-1 1,-1 1-1,1 0 0,-1 0 1,1 0-1,-1 0 1,0 0-1,1-1 1,-1 3-1,2 6 87,-1 1 0,0-1-1,0 1 1,-1 14 0,2 17 48,-2-41-112,0 1-1,0-1 1,1 1-1,-1-1 0,0 1 1,0-1-1,1 1 1,-1-1-1,1 1 0,-1-1 1,1 1-1,-1-1 1,1 1-1,-1-1 0,1 0 1,-1 1-1,1-1 1,-1 0-1,1 0 1,-1 1-1,1-1 0,0 0 1,-1 0-1,1 0 1,-1 0-1,1 1 0,0-1 1,-1 0-1,1 0 1,-1 0-1,1-1 0,0 1 1,-1 0-1,1 0 1,0 0-1,-1 0 0,1 0 1,-1-1-1,1 1 1,-1 0-1,1-1 1,-1 1-1,1 0 0,-1-1 1,1 1-1,-1-1 1,1 0-1,29-23 518,-27 21-523,3-3-119,21-17 384,-25 22-361,-1 0-1,0 0 0,0 0 1,0 0-1,1 1 1,-1-1-1,0 0 0,1 1 1,-1-1-1,0 1 1,1 0-1,-1-1 1,1 1-1,-1 0 0,1 0 1,-1 0-1,1 0 1,-1 0-1,2 0 1,-2 1-148,0 0 0,-1-1 0,1 1 0,-1 0 0,1 0 0,-1 0 0,0 0 0,1-1 0,-1 1 0,0 0 0,0 0 0,1 0 0,-1 0 0,0 0 0,0 0 0,0 0 0,0 0 0,0-1 0,0 1 0,0 0 1,-1 0-1,1 1 0,0 2-1160,0 20-4678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0.334"/>
    </inkml:context>
    <inkml:brush xml:id="br0">
      <inkml:brushProperty name="width" value="0.025" units="cm"/>
      <inkml:brushProperty name="height" value="0.025" units="cm"/>
    </inkml:brush>
  </inkml:definitions>
  <inkml:trace contextRef="#ctx0" brushRef="#br0">80 321 7079,'0'0'6091,"-9"5"-3774,-16 14-1107,-2 1 2736,8-7 6651,42-36-9287,-12 9-1093,35-35-217,-2-1 0,-3-3 0,-2-1 0,44-81 0,-107 186 0,2 1 0,2 0 0,-24 109 0,43-158 0,-1 3 0,1 1 0,0 0 0,1-1 0,-1 1 0,1 0 0,1 11 0,0-17-85,-1-1 1,1 1-1,-1-1 0,0 1 0,1-1 1,-1 0-1,1 1 0,-1-1 0,1 0 1,-1 0-1,1 1 0,0-1 0,-1 0 1,1 0-1,-1 0 0,1 1 0,-1-1 1,1 0-1,0 0 0,-1 0 0,1 0 1,-1 0-1,1 0 0,1-1 0,-1 1-213,0 0 0,0 0-1,0 0 1,0 0-1,0 0 1,0 0 0,0 0-1,0 0 1,-1-1-1,1 1 1,0 0 0,0-1-1,0 1 1,0-1-1,0 1 1,0-1 0,0 1-1,-1-1 1,1 1-1,0-1 1,-1 0 0,1 0-1,0 1 1,-1-1-1,1 0 1,-1 0 0,2-1-1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0.664"/>
    </inkml:context>
    <inkml:brush xml:id="br0">
      <inkml:brushProperty name="width" value="0.025" units="cm"/>
      <inkml:brushProperty name="height" value="0.025" units="cm"/>
    </inkml:brush>
  </inkml:definitions>
  <inkml:trace contextRef="#ctx0" brushRef="#br0">1 67 23734,'0'0'9033,"62"-13"-9033,-18 2 0,10-2 0,-1 0 0,-4 5 0,-10 2 0,-8 3 0,-13 3-1602,-8 0-2465,-10 11-898,0-2-2818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007"/>
    </inkml:context>
    <inkml:brush xml:id="br0">
      <inkml:brushProperty name="width" value="0.025" units="cm"/>
      <inkml:brushProperty name="height" value="0.025" units="cm"/>
    </inkml:brush>
  </inkml:definitions>
  <inkml:trace contextRef="#ctx0" brushRef="#br0">0 37 21460,'0'0'10058,"11"4"-8964,6 2-926,1-1 0,-1-1-1,1-1 1,21 2 0,-32-5-534,1 0-1,-1 0 1,1 0 0,-1-1 0,1 0 0,13-4-1,-18 4-177,-1 0-1,1 0 1,-1 0-1,0-1 1,0 1-1,1 0 1,-1-1-1,0 1 1,0-1-1,0 0 1,-1 0-1,1 0 1,0 0-1,-1 0 1,1 0 0,-1 0-1,0 0 1,1 0-1,-1-1 1,1-3-1,0-10-1098,-10 24 4157,-11 25 2348,9-9-4088,1-4 199,1 0-1,0 0 0,2 1 1,0 0-1,2 1 1,-4 41-1,12-55-3295,4-4-6260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400"/>
    </inkml:context>
    <inkml:brush xml:id="br0">
      <inkml:brushProperty name="width" value="0.025" units="cm"/>
      <inkml:brushProperty name="height" value="0.025" units="cm"/>
    </inkml:brush>
  </inkml:definitions>
  <inkml:trace contextRef="#ctx0" brushRef="#br0">195 234 14638,'0'0'3630,"0"-8"438,0 5-3893,0 2 17,0-1 1,0 1-1,1-1 0,-1 1 1,0-1-1,0 1 1,0-1-1,0 0 1,-1 1-1,1-1 0,0 1 1,-1-1-1,1 1 1,-1 0-1,1-1 1,-1 1-1,0-1 0,0 1 1,1 0-1,-1 0 1,0-1-1,0 1 1,0 0-1,0 0 0,-1 0 1,1 0-1,0 0 1,0 0-1,-1 0 1,1 1-1,0-1 0,-1 0 1,1 1-1,-1-1 1,1 1-1,-1-1 0,1 1 1,-1 0-1,1 0 1,-1 0-1,1 0 1,-1 0-1,1 0 0,-1 0 1,1 0-1,-1 0 1,1 1-1,-3 0 1,-3 1-139,0 1 0,0 0 1,0 0-1,0 1 1,1 0-1,-1 0 1,1 0-1,0 1 0,0 0 1,0 0-1,1 1 1,0-1-1,-8 12 1,6-8-49,1 0 1,0 0-1,1 1 1,0-1-1,0 1 1,1 0-1,0 1 1,1-1-1,-3 13 1,6-21-7,-1-1 0,1 1 0,0-1 0,0 1 0,-1-1 0,1 1 0,0-1 0,0 1 0,1 0 0,-1-1 0,0 1 0,0-1 0,1 0 0,-1 1 0,1-1 0,0 1 0,-1-1 0,1 0 0,0 1 0,0-1 0,-1 0 0,1 0 0,0 1 0,0-1 0,0 0 0,1 0 0,-1 0 0,0 0 0,0-1 0,1 1 0,-1 0 0,0 0 0,1-1 0,-1 1 0,0-1 0,1 1 0,-1-1 0,1 1 0,-1-1 0,1 0 0,-1 0 0,1 0 0,2 0 0,1 0 0,0-1 0,0 0 0,1 1 0,-1-2 0,0 1 0,0-1 0,0 1 0,0-2 0,-1 1 0,1 0 0,6-5 0,4-5 0,-2-1 0,1 0 0,-2-1 0,0 0 0,0-1 0,-2 0 0,16-29 0,49-123 0,-67 146 0,7-20 0,-11 26 0,-6 18 0,-44 86 0,-18 41 0,59-116 0,0 1 0,1-1 0,0 1 0,1-1 0,1 1 0,0 0 0,1 24 0,1-38-87,0 1 0,0 0 0,1-1-1,-1 1 1,1 0 0,-1-1 0,1 1 0,-1-1 0,1 1 0,0-1 0,0 1-1,-1-1 1,1 1 0,0-1 0,1 0 0,-1 1 0,0-1 0,0 0 0,0 0-1,4 2 1,-3-2-552,1 1 1,0-1-1,-1 0 0,1 0 0,0 0 1,0 0-1,0-1 0,0 1 0,0-1 0,5 0 1,2 0-12158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744"/>
    </inkml:context>
    <inkml:brush xml:id="br0">
      <inkml:brushProperty name="width" value="0.025" units="cm"/>
      <inkml:brushProperty name="height" value="0.025" units="cm"/>
    </inkml:brush>
  </inkml:definitions>
  <inkml:trace contextRef="#ctx0" brushRef="#br0">11 51 22838,'0'0'7943,"-2"10"-6277,-6 34-1346,8-43-320,0 0 0,0 0 0,-1 0 0,1 1 0,0-1 0,0 0 0,0 0 0,0 0 0,0 0 0,1 1 0,-1-1 0,0 0 0,0 0 0,1 0 0,-1 0 0,1 0 0,-1 0 0,1 0 0,-1 0 0,1 0 0,0 0 0,-1 0 0,1 0 0,0 0 0,0 0 0,1 1 0,0-1 0,0-1 0,0 1 0,0 0 0,1-1 0,-1 1 0,0-1 0,0 0 0,0 0 0,0 0 0,1 0 0,-1 0 0,0 0 0,2-1 0,5 0 0,-1-1 0,-1-1 0,1 1 0,0-1 0,13-8 0,-5 0-1868,-1-1 1,25-27-1,19-15-3553,-61 68 3836,-8 14 3691,-2 0 0,-2-1 0,-21 34 0,-5 10 915,32-56-2774,-1 2-145,-1 1 0,2 0-1,0 0 1,1 1 0,1-1 0,1 1 0,1 1 0,-3 25 0,7-43-96,1 7-1544,5-8-4543,4-5-11354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2.545"/>
    </inkml:context>
    <inkml:brush xml:id="br0">
      <inkml:brushProperty name="width" value="0.025" units="cm"/>
      <inkml:brushProperty name="height" value="0.025" units="cm"/>
    </inkml:brush>
  </inkml:definitions>
  <inkml:trace contextRef="#ctx0" brushRef="#br0">27 1 18033,'0'0'3950,"-3"9"-3181,-4 15-137,2 1 0,1-1-1,0 1 1,1 33 0,5 116 897,1-61-259,-3-105-1185,-1-1-24,1-1 1,0 0 0,0 0-1,1 1 1,0-1-1,0 0 1,4 12-1,-4-16-47,1 0 0,-1 0 0,1 0-1,0 0 1,0-1 0,-1 1 0,1 0-1,0-1 1,0 1 0,0-1 0,1 0-1,-1 0 1,0 0 0,0 0 0,1 0-1,-1 0 1,0-1 0,1 1 0,-1-1-1,1 1 1,-1-1 0,1 0 0,4 0-1,79 0 382,127-17 1,-17 1-156,-37 4-115,181-37 1,-283 39-130,1 1 0,0 4 0,115 3 0,-132 12-15,-38-8 33,-1-1 0,1 0 0,0 0 0,-1 0 0,1-1 0,0 1 0,-1 0-1,1-1 1,0 0 0,0 0 0,-1 0 0,1 0 0,0 0 0,0 0 0,0-1-1,-1 1 1,1-1 0,0 0 0,-1 0 0,1 0 0,-1 0 0,1 0 0,-1-1-1,1 1 1,-1-1 0,0 1 0,0-1 0,3-2 0,5-6 65,0-1 0,0 1 0,-1-2 0,-1 1 0,0-1 0,0 0 0,-1-1 0,-1 0-1,0 0 1,-1 0 0,0-1 0,-1 0 0,-1 0 0,0 0 0,-1 0 0,0 0 0,-1-1 0,-1-18 0,0 15-211,1 10-157,-1 0 0,0 1 0,0-1 0,-1 0 0,-2-9 0,3 15 180,-1 1 0,1-1 1,-1 1-1,0-1 0,1 1 0,-1-1 1,0 1-1,0 0 0,0-1 1,0 1-1,0 0 0,0 0 0,0 0 1,-1 0-1,1 0 0,0 0 0,0 0 1,-1 0-1,1 0 0,-1 1 0,1-1 1,-1 0-1,1 1 0,-1-1 0,1 1 1,-1 0-1,0 0 0,1-1 1,-1 1-1,-2 0 0,-14 1-6148,1 1-3101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3.651"/>
    </inkml:context>
    <inkml:brush xml:id="br0">
      <inkml:brushProperty name="width" value="0.025" units="cm"/>
      <inkml:brushProperty name="height" value="0.025" units="cm"/>
    </inkml:brush>
  </inkml:definitions>
  <inkml:trace contextRef="#ctx0" brushRef="#br0">0 421 14446,'11'0'5889,"13"0"-3409,67 1-840,350-16 256,1 33-1827,-303-7-126,0-5 0,0-7 1,-1-6-1,157-27 1,-266 30 422,2 0-120,-25 3 382,-9-1 635,1 2-1177,1 0 0,-1-1 0,0 0 0,0 1-1,1-1 1,-1 0 0,0 0 0,1 0-1,-1 0 1,1 0 0,-1 0 0,1 0 0,-1-1-1,1 1 1,0 0 0,0-1 0,-1 1 0,1-1-1,0 1 1,1-1 0,-1 0 0,0 0 0,0 1-1,1-1 1,-1 0 0,1 0 0,-1 0-1,1 1 1,0-1 0,0 0 0,0 0 0,0 0-1,0 0 1,0 0 0,1-3 0,0-10-27,1 0 0,1 0 0,5-18-1,-6 25-24,2-4-17,17-83 52,-20 85-64,0 0-1,0 0 1,0 0 0,-2 0-1,1 0 1,-1-1-1,-3-12 1,3 21-4,0-1 1,0 1-1,0-1 1,0 1-1,-1 0 1,1-1-1,-1 1 0,1 0 1,-1 0-1,0 0 1,0 0-1,0 0 1,0 1-1,0-1 0,0 1 1,0-1-1,0 1 1,-1 0-1,1-1 0,-3 0 1,-2 0-96,1 1-1,0-1 1,0 1 0,-1 0 0,1 0-1,-13 1 1,5 5-2823,11 9-3930,4-8 174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4.251"/>
    </inkml:context>
    <inkml:brush xml:id="br0">
      <inkml:brushProperty name="width" value="0.025" units="cm"/>
      <inkml:brushProperty name="height" value="0.025" units="cm"/>
    </inkml:brush>
  </inkml:definitions>
  <inkml:trace contextRef="#ctx0" brushRef="#br0">0 416 16047,'0'0'13613,"14"0"-12465,279 2-35,382-5-977,-603 0-122,-37-1-56,1 3 1,-1 1-1,1 1 0,0 2 1,-1 1-1,44 12 0,-36 2 253,-37-15-146,1 0 0,0 0 0,0 0-1,0-1 1,0 0 0,0 0-1,0-1 1,0 0 0,1 0 0,-1-1-1,10 0 1,-10-1-65,1 1 0,-1-1 0,1 0 0,-1-1 0,0 0 0,0 0 0,0 0 0,0-1 0,0 0 0,0-1 0,-1 1 0,1-1 0,-1-1 0,0 1 0,0-1 0,-1 0 0,1 0 0,-1-1 0,0 1 0,-1-1 0,1 0 0,-1-1 0,0 1 0,-1-1 0,0 1 0,0-1 0,0 0 0,3-15 0,-3 8 0,0 0 0,-1-1 0,-1 1 0,0-1 0,-1 1 0,0-1 0,-1 0 0,-1 1 0,0 0 0,-1-1 0,-1 1 0,0 0 0,-1 0 0,0 1 0,-1-1 0,-1 1 0,0 1 0,-1-1 0,0 1 0,-14-15 0,22 26 2,0 1 0,0 0 0,0 0 0,0 0 1,-1-1-1,1 1 0,0 0 0,0 0 0,0-1 0,0 1 0,0 0 0,0 0 0,0-1 0,1 1 1,-1 0-1,0 0 0,0-1 0,0 1 0,0 0 0,0 0 0,0-1 0,0 1 0,0 0 0,1 0 1,-1 0-1,0-1 0,0 1 0,0 0 0,0 0 0,1 0 0,-1 0 0,0 0 0,0-1 0,0 1 1,1 0-1,-1 0 0,0 0 0,0 0 0,0 0 0,1 0 0,-1 0 0,0 0 0,0 0 0,1 0 1,-1 0-1,19-6-688,-9 3-892,15-8-5159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5.153"/>
    </inkml:context>
    <inkml:brush xml:id="br0">
      <inkml:brushProperty name="width" value="0.025" units="cm"/>
      <inkml:brushProperty name="height" value="0.025" units="cm"/>
    </inkml:brush>
  </inkml:definitions>
  <inkml:trace contextRef="#ctx0" brushRef="#br0">1 56 11115,'0'0'13634,"3"9"-11905,3 16-1287,-1 0 0,-1 1 0,-1-1 0,-1 1 0,-1 0 0,-6 46 0,3 48-407,2-119-23,0-1 0,0 1 1,0 0-1,-1 0 1,1 0-1,0 0 0,0 0 1,1 0-1,-1 0 1,0 0-1,0-1 0,0 1 1,1 0-1,-1 0 1,0 0-1,1 0 0,-1-1 1,0 1-1,1 0 1,-1 0-1,1-1 0,0 1 1,-1 0-1,1-1 1,0 1-1,-1 0 0,1-1 1,0 1-1,-1-1 1,1 1-1,0-1 0,0 0 1,0 1-1,0-1 1,-1 0-1,1 1 0,0-1 1,0 0-1,0 0 1,0 0-1,0 0 0,0 0 1,0 0-1,-1 0 1,1 0-1,0 0 0,0-1 1,0 1-1,0 0 1,0 0-1,0-1 0,-1 1 1,1-1-1,0 1 1,0 0-1,-1-1 0,1 0 1,0 1-1,-1-1 1,2 0-1,6-5 293,-1 1-1,0-1 1,0-1 0,11-11-1,147-203 470,-50 63-667,-108 151-152,-4 8-94,-7 20-455,-14 31-2082,-7-8-5300,4-18-1702,6-11-283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5.665"/>
    </inkml:context>
    <inkml:brush xml:id="br0">
      <inkml:brushProperty name="width" value="0.025" units="cm"/>
      <inkml:brushProperty name="height" value="0.025" units="cm"/>
    </inkml:brush>
  </inkml:definitions>
  <inkml:trace contextRef="#ctx0" brushRef="#br0">20 127 9449,'0'0'6854,"5"8"-3763,16 28-256,-20-34-2633,0 0 0,1-1 0,0 0 0,-1 1 0,1-1 0,0 0 0,-1 0 0,1 0 0,0 0 0,0 0 0,0 0 0,0 0 0,0-1 1,0 1-1,0-1 0,0 0 0,0 1 0,1-1 0,-1 0 0,0 0 0,0 0 0,0 0 0,0-1 0,0 1 0,0-1 0,0 1 0,4-2 0,2-1 141,-1 0 0,1-1 0,0 1 0,12-10 0,-1 0 288,0-1-1,22-21 0,-37 30-540,1 1 0,-1-1 0,0 0 0,0 0 0,0 0-1,-1 0 1,0-1 0,0 1 0,0-1 0,-1 0 0,1 0 0,-2 0 0,3-9 0,-4 15-89,-1-1-1,1 0 1,0 0-1,-1 1 1,1-1-1,-1 0 1,1 0-1,-1 1 1,0-1-1,1 0 1,-1 1-1,0-1 1,1 1 0,-1-1-1,0 1 1,1-1-1,-1 1 1,0 0-1,0-1 1,0 1-1,1 0 1,-1 0-1,0-1 1,0 1 0,0 0-1,0 0 1,0 0-1,0 0 1,1 0-1,-1 0 1,0 0-1,0 0 1,0 1-1,0-1 1,0 0-1,0 1 1,-38 6-5,23-1 4,1 1 0,0 1 0,0 0 0,1 1 0,0 1 0,1 0 0,0 1 0,1 0 0,0 1 0,0 0 0,2 1 0,-1 0 0,2 1 0,0 0 0,-11 23 0,19-37 0,1 1 0,-1 0 0,1 0 0,0 0 0,-1-1 0,1 1 0,0 0 0,0 0 0,-1 0 0,1 0 0,0 0 0,0 0 0,0 0 0,0 0 0,0 0 0,0-1 0,0 1 0,1 0 0,-1 0 0,0 0 0,0 0 0,1 0 0,-1 0 0,0 0 0,1-1 0,-1 1 0,1 0 0,-1 0 0,1-1 0,1 2 0,0-1 0,-1-1 0,1 1 0,0 0 0,0-1 0,0 0 0,0 0 0,0 1 0,0-1 0,0 0 0,0 0 0,0-1 0,0 1 0,0 0 0,2-1 0,15-5 0,1 0 0,24-12 0,-28 12 0,16-6 0,51-12 0,-72 21 0,0 1 0,1 0 0,0 1 0,-1 1 0,1-1 0,-1 2 0,1 0 0,16 3 0,-26-3 0,0-1 0,1 1 0,-1 0 0,0 0 0,0 1 0,0-1 0,1 0 0,-1 1 0,0-1 0,-1 1 0,1 0 0,0 0 0,0-1 0,-1 1 0,1 0 0,-1 0 0,0 1 0,1-1 0,-1 0 0,0 0 0,0 1 0,-1-1 0,2 3 0,0 4 0,0 1 0,-1 0 0,0-1 0,-1 15 0,2-60 0,3 1 0,10-46 0,-1 5 0,-15 81-693,1 0 0,0 1 0,0-1 0,0 1 0,0-1 0,1 0 1,0 1-1,0-1 0,3 9 0,-3-11 199,0-1 0,0 0 1,0 1-1,0-1 0,1 0 1,-1 0-1,1 0 0,0 0 1,0 0-1,-1 0 0,1 0 0,0-1 1,0 1-1,1-1 0,-1 1 1,0-1-1,0 0 0,1 0 1,-1 0-1,1 0 0,-1 0 1,1 0-1,-1-1 0,4 1 0,22 0-13001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020"/>
    </inkml:context>
    <inkml:brush xml:id="br0">
      <inkml:brushProperty name="width" value="0.025" units="cm"/>
      <inkml:brushProperty name="height" value="0.025" units="cm"/>
    </inkml:brush>
  </inkml:definitions>
  <inkml:trace contextRef="#ctx0" brushRef="#br0">207 280 17681,'0'0'5434,"-12"-6"-2877,-40-21-993,50 26-1511,-1 1 0,1-1-1,0 1 1,-1-1 0,1 1-1,-1 0 1,1 0 0,0 0-1,-1 0 1,1 1-1,-1-1 1,1 0 0,0 1-1,0 0 1,-1 0 0,1-1-1,0 1 1,0 1 0,0-1-1,0 0 1,0 0-1,0 1 1,-3 2 0,-2 2 46,1 1 0,-1 0 1,1 1-1,-5 8 1,6-9 45,3-4-112,0 0-1,0 0 0,0 0 1,1-1-1,-1 2 1,1-1-1,0 0 1,0 0-1,0 0 0,0 1 1,1-1-1,-1 0 1,1 6-1,1-9-22,1 1 1,0 0-1,0-1 1,0 1-1,-1-1 0,1 1 1,0-1-1,0 0 0,0 0 1,0 0-1,0 0 1,0 0-1,0 0 0,-1-1 1,1 1-1,0-1 0,3 0 1,24-16 140,-27 15-182,1 0 1,0 0 0,0 0 0,0 0 0,0 0 0,1 1 0,-1-1 0,0 1 0,1 0 0,-1 0-1,1 0 1,-1 0 0,1 1 0,0 0 0,5-1 0,-8 2-5,1 0 0,-1 0 0,0 0 0,1 0 0,-1 0-1,0 0 1,0 0 0,0 1 0,0-1 0,0 0 0,0 1 0,0-1 0,0 1 0,0-1 0,-1 1 0,1-1 0,-1 1 0,1-1 0,-1 1 0,1 0-1,-1-1 1,0 1 0,0 2 0,4 48-92,-4-42 71,1 41 95,-1 0 1,-3 0-1,-10 51 1,8-77 215,-1 0-1,-1-1 1,-1 0 0,-1-1-1,-1 0 1,-1 0 0,-1-1-1,-18 24 1,29-44-229,0 0 1,0 0-1,0 0 0,-1-1 0,1 1 1,0 0-1,-1-1 0,0 1 0,1-1 0,-1 0 1,0 0-1,0 1 0,1-1 0,-1 0 1,0 0-1,0-1 0,0 1 0,0 0 0,0-1 1,-3 1-1,4-1-33,-1-1 1,1 0-1,0 1 0,-1-1 1,1 0-1,0 0 0,0 0 1,0 0-1,0 0 0,0 0 1,0 0-1,0 0 0,0 0 1,0-1-1,0 1 0,1 0 1,-1-1-1,0 1 0,1 0 1,-1-1-1,1 1 0,0-1 1,-1 1-1,1-1 1,0 1-1,0-1 0,0 1 1,0-2-1,-1-8-45,0 1 1,1 0-1,1 0 0,-1 0 1,2-1-1,-1 1 0,1 0 1,1 0-1,0 1 0,0-1 1,1 0-1,6-11 0,7-7 31,1-1-1,31-36 0,-19 27 17,-9 8 4,156-222-536,-157 219 506,-1-1-1,-1-1 1,-3-1 0,-1 0-1,17-68 1,-29 71-115,-2 32 135,-1 1 0,1 0 0,0-1 0,0 1 0,0 0 0,-1-1 0,1 1 0,0 0 0,0-1 0,0 1 1,-1 0-1,1 0 0,0-1 0,-1 1 0,1 0 0,0 0 0,-1 0 0,1-1 0,0 1 0,-1 0 0,1 0 0,0 0 0,-1 0 0,1 0 0,-1 0 1,1 0-1,0-1 0,-1 1 0,1 0 0,0 0 0,-1 1 0,1-1 0,-1 0 0,1 0 0,0 0 0,-1 0 0,1 0 0,-1 0 0,-3 3-40,0 0 0,0-1 0,0 1 0,0 0 0,0 1 0,1-1 0,-1 1-1,1 0 1,-4 6 0,-15 20 11,2 2 0,-26 51-1,40-71 100,1 0-1,0 0 1,1 1-1,0 0 1,1 0 0,0 0-1,1 0 1,1 0-1,0 1 1,1 21-1,1-33-49,-1-1-1,1 1 1,-1 0 0,1-1-1,0 1 1,0-1-1,0 1 1,0-1-1,0 1 1,0-1 0,0 0-1,0 1 1,1-1-1,-1 0 1,0 0-1,1 0 1,-1 0-1,1 0 1,-1 0 0,1-1-1,-1 1 1,1 0-1,0-1 1,0 1-1,-1-1 1,1 0 0,0 1-1,-1-1 1,1 0-1,0 0 1,0 0-1,-1 0 1,1 0-1,0-1 1,0 1 0,1-1-1,5 0 29,-1 0 0,0-1 1,0 0-1,0 0 0,0-1 0,0 0 0,10-5 0,-2-3 2,-1 0 0,0-1 1,-1 0-1,17-21 0,-22 25-34,-1-1 1,-1 0 0,0 0-1,0-1 1,-1 0-1,0 0 1,0 0-1,3-16 1,-27 88-846,12-46 959,2 0 1,0 1-1,0 0 1,2 0-1,-3 31 1,6-47-102,0-1 1,0 1-1,0 0 1,0 0-1,0 0 1,0 0-1,0-1 1,0 1-1,0 0 0,0 0 1,0 0-1,1 0 1,-1-1-1,0 1 1,1 0-1,-1 0 1,1-1-1,-1 1 1,1 0-1,-1 0 0,1-1 1,-1 1-1,1-1 1,0 1-1,-1-1 1,1 1-1,0-1 1,-1 1-1,1-1 1,0 1-1,0-1 0,0 1 1,2-1 22,-1 0-1,0 0 1,1 0-1,-1-1 1,0 1 0,0-1-1,1 1 1,-1-1 0,0 0-1,0 1 1,4-3 0,4-3 66,0 0 1,0 0-1,17-16 1,-10 6-159,0-1 0,0-1-1,-2-1 1,0 0 0,-2-1 0,16-28 0,-67 159-691,36-105 868,0 0 1,0 1-1,0-1 0,1 1 1,0-1-1,1 0 0,-1 1 1,1 10-1,1-17-119,-1 0 1,0 1-1,1-1 1,-1 0-1,1 1 0,-1-1 1,1 0-1,-1 0 0,0 1 1,1-1-1,-1 0 0,1 0 1,-1 0-1,1 1 0,-1-1 1,1 0-1,-1 0 0,1 0 1,-1 0-1,1 0 1,0 0-1,-1 0 0,1 0 1,-1 0-1,1 0 0,-1-1 1,1 1-1,-1 0 0,1 0 1,-1 0-1,0-1 0,1 1 1,-1 0-1,1 0 0,-1-1 1,1 1-1,18-10-530,-1-15-3151,-7-5-4556,-7 4-1577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6.153"/>
    </inkml:context>
    <inkml:brush xml:id="br0">
      <inkml:brushProperty name="width" value="0.025" units="cm"/>
      <inkml:brushProperty name="height" value="0.025" units="cm"/>
    </inkml:brush>
  </inkml:definitions>
  <inkml:trace contextRef="#ctx0" brushRef="#br0">173 1 19474,'-9'0'3134,"0"0"-2565,0 1 0,0 0-1,0 0 1,1 1 0,-1 1 0,1-1 0,-1 1-1,1 1 1,0-1 0,-10 7 0,14-7-513,0-1 1,0 1 0,0 1 0,0-1 0,0 0-1,0 1 1,1 0 0,0 0 0,0 0-1,0 0 1,0 0 0,0 1 0,1 0 0,0-1-1,0 1 1,0 0 0,1 0 0,0 0-1,0 0 1,0 0 0,0 7 0,1-10-54,0-1 0,0 1 0,1 0 0,-1-1 0,1 1 0,0 0 0,-1-1 1,1 1-1,0-1 0,0 0 0,0 1 0,0-1 0,0 1 0,0-1 0,0 0 0,0 0 0,1 0 0,-1 0 0,0 0 1,1 0-1,-1 0 0,1 0 0,-1 0 0,1-1 0,-1 1 0,1-1 0,-1 1 0,1-1 0,0 1 0,-1-1 0,1 0 1,0 0-1,-1 0 0,1 0 0,0 0 0,0 0 0,2-1 0,2 1 77,0-1-1,0 1 1,0-1-1,0 0 1,-1-1 0,1 1-1,0-1 1,-1 0 0,1-1-1,6-3 1,-2-2-8,0 0 0,0-1 0,0 0 0,-1-1 0,-1 0 0,1 0 0,6-13 0,-56 111-152,38-82 204,0 0-1,1 1 1,0-1-1,0 0 0,1 1 1,0 0-1,-1 10 1,2-16-120,0-1-1,1 1 1,-1-1 0,0 0 0,1 1 0,-1-1-1,1 1 1,-1-1 0,0 0 0,1 0 0,-1 1 0,1-1-1,-1 0 1,1 0 0,-1 1 0,1-1 0,-1 0-1,1 0 1,-1 0 0,1 0 0,-1 0 0,1 0-1,-1 0 1,1 0 0,-1 0 0,1 0 0,-1 0-1,1 0 1,-1 0 0,1 0 0,-1-1 0,1 1 0,-1 0-1,1 0 1,-1-1 0,1 1 0,-1 0 0,1 0-1,-1-1 1,1 0 0,22-10 16,29-36-20,-44 38 0,0 1 0,0 0 0,0 1 0,1 0 0,0 0 0,0 1 0,1 0 0,18-8 0,-28 14 0,1 0 0,-1 0 0,1 0 0,-1 0 0,0 1 0,1-1 0,-1 0 0,1 0 0,-1 0 0,0 0 0,1 0 0,-1 1 0,1-1 0,-1 0 0,0 0 0,1 0 0,-1 1 0,0-1 0,1 0 0,-1 1 0,0-1 0,1 0 0,-1 1 0,0-1 0,0 0 0,1 1 0,-1-1 0,0 1 0,0-1 0,0 0 0,0 1 0,1-1 0,-1 1 0,0-1 0,0 0 0,0 1 0,0-1 0,0 1 0,0-1 0,0 1 0,0-1 0,0 0 0,-1 1 0,1-1 0,0 1 0,0-1 0,0 1 0,-18 90 0,45-113 0,-19 13-575,0 0 1,1 0-1,0 2 0,14-11 1,-21 16 272,1 0 1,0 1 0,0-1 0,1 0 0,-1 1 0,0 0-1,0 0 1,1 0 0,-1 0 0,0 0 0,1 1 0,-1 0-1,1-1 1,-1 1 0,1 1 0,-1-1 0,1 0-1,-1 1 1,1 0 0,3 1 0,6 7-7381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7.031"/>
    </inkml:context>
    <inkml:brush xml:id="br0">
      <inkml:brushProperty name="width" value="0.025" units="cm"/>
      <inkml:brushProperty name="height" value="0.025" units="cm"/>
    </inkml:brush>
  </inkml:definitions>
  <inkml:trace contextRef="#ctx0" brushRef="#br0">126 244 13837,'0'0'4671,"3"-9"-678,7-30-1356,-10 38-2564,0 1-1,0-1 1,1 1-1,-1-1 1,0 1-1,0-1 1,0 1-1,0-1 1,0 1-1,0-1 1,0 1-1,0-1 1,0 1-1,0-1 1,0 1-1,0 0 1,0-1-1,0 1 1,0-1-1,0 1 1,-1-1-1,1 1 1,0-1-1,0 1 1,-1-1-1,1 1 1,0 0-1,0-1 1,-1 1-1,1 0 1,-1-1 0,0 0-1,-15 4 627,-14 16-523,17-6-155,1-1 0,0 2 1,-12 18-1,21-27-17,0 0 0,-1 0 1,2 0-1,-1 1 0,1-1 0,-1 1 0,2-1 1,-1 1-1,0 0 0,1 0 0,0 0 0,1 0 0,-1 8 1,2-13 0,-1-1 0,0 1 0,0-1 1,0 1-1,1-1 0,-1 1 0,0-1 0,1 1 1,-1-1-1,0 1 0,1-1 0,-1 1 0,0-1 1,1 1-1,-1-1 0,1 0 0,-1 1 0,1-1 1,-1 0-1,1 1 0,-1-1 0,1 0 0,-1 0 1,1 0-1,0 1 0,-1-1 0,1 0 0,-1 0 1,1 0-1,0 0 0,-1 0 0,1 0 1,-1 0-1,1 0 0,0 0 0,-1 0 0,1-1 1,-1 1-1,1 0 0,-1 0 0,1 0 0,-1-1 1,2 1-1,25-14 444,-8 1-278,-2-2 0,0 0 1,-1 0-1,0-2 0,-1 0 1,13-20-1,71-121 438,-84 132-250,2-4-122,-13 20 93,-11 17 454,-80 124-758,78-117-26,2 1-1,0 0 0,0 0 1,1 0-1,1 1 0,1 0 1,-4 27-1,7-41 1,1 0 0,0 0 0,-1-1 0,1 1 0,0 0 0,0-1 0,0 1 0,1 0 0,-1 0 0,0-1 0,1 1 0,-1 0 0,1-1 0,-1 1 0,1 0 0,0-1 0,0 1 0,-1-1 0,1 1 0,0-1 0,0 0 0,1 1 0,-1-1 0,0 0 0,0 0 0,1 0 0,-1 0 0,0 0 0,3 2 0,2-2 0,0 0 0,0 0 0,0 0 0,-1 0 0,1-1 0,0 0 0,8-1 0,-2 1 0,-3-1 0,1 0 0,-1 0 0,1-1 0,-1-1 0,0 1 0,17-8 0,-23 9 0,0 0 0,-1 0 0,1-1 0,-1 1 0,1-1 0,-1 1 0,0-1 0,0 0 0,0 1 0,0-1 0,0 0 0,0 0 0,0-1 0,0 1 0,-1 0 0,1-1 0,-1 1 0,0-1 0,0 1 0,0-1 0,0 0 0,0 1 0,0-1 0,-1 0 0,1 1 0,-1-1 0,0-4 0,0 5 0,-1 1 0,0-1 0,0 1 0,0-1 0,0 1 0,0-1 0,0 1 0,-1 0 0,1 0 0,0-1 0,-1 1 0,1 0 0,-1 0 0,1 0 0,-1 0 0,1 1 0,-1-1 0,0 0 0,1 1 0,-1-1 0,0 1 0,0 0 0,1-1 0,-1 1 0,0 0 0,0 0 0,0 0 0,1 0 0,-1 0 0,-3 1 0,1-1 0,0 0 0,0 1 0,0-1 0,1 1 0,-1 0 0,0 0 0,1 0 0,-1 0 0,0 0 0,1 1 0,-1 0 0,1-1 0,0 1 0,-4 3 0,7-4 0,-1-1 0,0 1 0,1 0 0,-1-1 0,1 1 0,-1 0 0,0 0 0,1 0 0,0-1 0,-1 1 0,1 0 0,-1 0 0,1 0 0,0 0 0,0 0 0,0 0 0,0 0 0,-1 0 0,1 0 0,0 0 0,0 0 0,1 0 0,-1-1 0,0 1 0,0 0 0,0 0 0,1 0 0,-1 0 0,0 0 0,1 0 0,-1 0 0,1-1 0,-1 1 0,1 0 0,-1 0 0,1-1 0,0 1 0,-1 0 0,1-1 0,0 1 0,0 0 0,-1-1 0,1 1 0,0-1 0,0 1 0,0-1 0,0 0 0,-1 1 0,1-1 0,0 0 0,0 0 0,0 1 0,0-1 0,1 0 0,10 2 0,-1 1 0,0-2 0,18 1 0,-20-1 0,43 4 0,-29-2 0,0 0 0,0-2 0,0-1 0,0 0 0,28-5 0,-41 1-16,0 0 0,0 0 0,-1-1 0,1 0 0,-1-1 0,0 0 0,-1 0 0,14-13 0,29-19-198,-51 38 189,1-1-1,-1 1 1,0 0-1,1 0 1,-1 0-1,0-1 0,1 1 1,-1 0-1,1 0 1,-1 0-1,0 0 1,1 0-1,-1 0 1,1 0-1,-1-1 0,0 1 1,1 0-1,-1 1 1,1-1-1,-1 0 1,0 0-1,1 0 0,-1 0 1,1 0-1,-1 0 1,0 0-1,1 1 1,-1-1-1,1 0 1,-1 0-1,0 0 0,1 1 1,-1-1-1,0 0 1,0 1-1,1-1 1,-1 0-1,0 1 1,7 22-288,-9 43 501,1-46-279,10 110 155,-4-83-141,-2 56 0,-3-101 100,0 0 1,0 0 0,0 0-1,0 0 1,-1 0-1,1 0 1,-1 0-1,1 0 1,-1 0 0,0 0-1,0 0 1,0 0-1,0 0 1,0 0 0,0-1-1,0 1 1,-1 0-1,1-1 1,-1 1 0,1-1-1,-1 0 1,1 1-1,-1-1 1,0 0 0,0 0-1,1 0 1,-1 0-1,0 0 1,0 0-1,0-1 1,0 1 0,0-1-1,-5 1 1,3-1 26,0 0 1,0 0-1,0 0 1,0-1-1,0 0 1,0 1-1,0-1 1,0-1-1,0 1 1,1-1-1,-1 1 1,0-1-1,1 0 1,-1 0-1,1-1 1,-6-5-1,1 1-50,2 0 0,-1-1 0,1 0 0,1 0 0,-1-1 0,1 1 0,1-1 0,-1 0 0,2-1 0,-5-15 0,6 21 0,1-1 0,0 1 0,1 0 0,-1 0 0,1-1 0,0 1 0,0 0 0,0-1 0,1 1 0,0 0 0,0-1 0,0 1 0,0 0 0,0 0 0,1 0 0,0 0 0,0 0 0,0 0 0,0 1 0,0-1 0,1 0 0,0 1 0,0 0 0,0 0 0,0 0 0,6-5 0,7-1-1163,0 0 1,0 1-1,35-11 1,-3 0-3744,-14 5-5301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7.388"/>
    </inkml:context>
    <inkml:brush xml:id="br0">
      <inkml:brushProperty name="width" value="0.025" units="cm"/>
      <inkml:brushProperty name="height" value="0.025" units="cm"/>
    </inkml:brush>
  </inkml:definitions>
  <inkml:trace contextRef="#ctx0" brushRef="#br0">129 13 10634,'0'0'19539,"-9"-4"-18221,7 3-1288,0 0-1,0 0 1,-1 0 0,1 0-1,-1 0 1,1 0 0,0 1-1,-1-1 1,1 1 0,-1 0 0,0 0-1,1 0 1,-1 0 0,1 0-1,-1 0 1,1 1 0,-1-1-1,1 1 1,-1-1 0,1 1-1,0 0 1,-1 0 0,1 0-1,0 1 1,0-1 0,-1 0-1,1 1 1,0 0 0,1-1-1,-1 1 1,0 0 0,0 0-1,1 0 1,-1 0 0,1 0-1,0 0 1,-1 0 0,1 1-1,0-1 1,0 0 0,1 1-1,-2 4 1,2-6-33,0-1-1,0 1 1,0 0-1,0 0 1,0 0 0,1 0-1,-1-1 1,0 1-1,1 0 1,-1 0 0,0 0-1,1-1 1,-1 1-1,1 0 1,-1-1 0,1 1-1,-1 0 1,1-1-1,0 1 1,-1-1 0,1 1-1,0-1 1,-1 1-1,1-1 1,0 1 0,0-1-1,-1 0 1,1 1-1,0-1 1,0 0 0,0 0-1,-1 1 1,1-1-1,0 0 1,0 0 0,0 0-1,0 0 1,0 0-1,0-1 1,54 3-319,-25-2 54,-24 1 10,1 0 0,-1 1 0,1 0 0,-1 0 0,0 0 1,0 1-1,0-1 0,8 6 0,-14-7 245,1 0-1,0-1 1,0 1 0,0-1 0,-1 1-1,1 0 1,0 0 0,-1-1 0,1 1 0,-1 0-1,1 0 1,-1 0 0,1-1 0,-1 1-1,0 0 1,1 0 0,-1 0 0,0 0-1,0 0 1,1 0 0,-1 0 0,0 0-1,0 2 1,-1-2 109,0 1-1,0 0 1,0 0 0,0-1-1,0 1 1,0-1-1,0 1 1,-1-1-1,1 1 1,0-1 0,-1 0-1,1 0 1,-1 0-1,0 0 1,1 0 0,-1 0-1,-2 1 1,-14 7 139,0-1 0,0-1-1,-1-1 1,1-1 0,-2 0 0,-34 3 0,50-7-218,3-1-102,1 0-1,-1 0 1,1 1 0,-1-1 0,1 0-1,-1 0 1,0 0 0,1 0-1,-1 0 1,1 0 0,-1 0 0,0 0-1,1 0 1,-1 0 0,1-1-1,-1 1 1,0 0 0,1 0 0,-1 0-1,1-1 1,-1 1 0,1 0-1,-1-1 1,1 1 0,-1 0-1,1-1 1,0 1 0,-1-1 0,1 1-1,-1-1 1,1 1 0,0-1-1,-1 1 1,1-1 0,-1-17-7325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8.778"/>
    </inkml:context>
    <inkml:brush xml:id="br0">
      <inkml:brushProperty name="width" value="0.025" units="cm"/>
      <inkml:brushProperty name="height" value="0.025" units="cm"/>
    </inkml:brush>
  </inkml:definitions>
  <inkml:trace contextRef="#ctx0" brushRef="#br0">27 228 21717,'0'0'5856,"-2"12"-4281,-5 50-362,-10 138-382,17-199-823,0-1-1,0 0 0,0 0 1,0 1-1,0-1 0,0 0 1,0 0-1,0 1 0,0-1 1,0 0-1,0 0 0,0 1 1,0-1-1,0 0 0,0 0 1,0 1-1,0-1 0,0 0 1,0 0-1,0 1 0,0-1 1,0 0-1,1 0 1,-1 1-1,0-1 0,0 0 1,0 0-1,0 0 0,1 0 1,-1 1-1,0-1 0,0 0 1,0 0-1,1 0 0,-1 0 1,0 0-1,0 1 0,1-1 1,-1 0-1,0 0 0,0 0 1,1 0-1,-1 0 0,0 0 1,0 0-1,1 0 1,-1 0-1,0 0 0,0 0 1,1 0-1,-1 0 0,0 0 1,0 0-1,1-1 0,-1 1 1,0 0-1,0 0 0,1 0 1,-1 0-1,0 0 0,0 0 1,0-1-1,1 1 0,13-14 874,-2-10-849,-1-2 0,0 1 1,-2-2-1,-1 1 1,-1-1-1,3-29 0,-8 43-34,-3 18-92,-6 49-2557,7-52 2547,0-1 0,-1 1 0,1 0 0,0-1 0,0 1 0,1-1 0,-1 1 0,0-1 0,0 1 0,1-1 0,-1 0-1,1 1 1,-1-1 0,1 1 0,0-1 0,0 0 0,-1 1 0,1-1 0,0 0 0,0 0 0,0 0 0,0 0 0,0 0 0,1 0-1,-1 0 1,0 0 0,0 0 0,1 0 0,-1-1 0,0 1 0,1-1 0,-1 1 0,2 0 0,5-1-794,0 0 1,0-1-1,-1 0 1,1 0-1,-1-1 1,1 0-1,-1 0 1,0-1-1,1 1 1,-1-2-1,13-7 1,-11 6 279,-1-1 1,1 0 0,-1 0 0,0-1 0,0 0-1,-1 0 1,0-1 0,9-12 0,-16 13 9935,-11 11-6284,-14 12-1437,16-10-1229,1 2 1,1-1-1,-1 1 1,2 0-1,-1 0 0,1 1 1,0 0-1,0 0 0,1 1 1,1 0-1,-8 20 0,12-30-353,0 1 0,0-1 0,0 1 0,0-1 0,0 1 0,0-1 0,0 1 0,0-1-1,0 1 1,0-1 0,0 1 0,0-1 0,0 1 0,0-1 0,0 1 0,0-1 0,1 1-1,-1-1 1,0 1 0,0-1 0,1 1 0,-1-1 0,0 1 0,0-1 0,1 0 0,-1 1 0,1-1-1,-1 0 1,0 1 0,1-1 0,-1 0 0,1 1 0,-1-1 0,1 0 0,-1 0 0,1 1 0,-1-1-1,1 0 1,-1 0 0,1 0 0,-1 0 0,1 0 0,-1 0 0,1 0 0,-1 0 0,1 0 0,-1 0-1,1 0 1,-1 0 0,1 0 0,-1 0 0,1-1 0,-1 1 0,1 0 0,-1 0 0,1-1 0,-1 1-1,1 0 1,0-1 0,30-16 415,-9-3-312,0 0-1,-1-2 0,23-33 1,-8 11-823,-36 44 644,0 0 0,0-1 0,0 1 0,0 0 0,1 0-1,-1-1 1,0 1 0,0 0 0,0-1 0,0 1 0,0 0 0,1 0-1,-1 0 1,0-1 0,0 1 0,0 0 0,1 0 0,-1 0-1,0-1 1,0 1 0,1 0 0,-1 0 0,0 0 0,0 0 0,1 0-1,-1-1 1,0 1 0,0 0 0,1 0 0,-1 0 0,0 0-1,1 0 1,-1 0 0,0 0 0,0 0 0,1 0 0,-1 0 0,0 0-1,1 0 1,-1 0 0,0 1 0,0-1 0,1 0 0,-1 0-1,0 0 1,0 0 0,1 0 0,-1 1 0,0-1 0,0 0 0,1 0-1,-1 1 1,2 21-784,-11 40 1285,8-56-659,-1 1 217,1 0 0,0 1 0,1-1 0,0 1 0,0-1-1,1 10 1,-1-16 15,0 0 0,1 0-1,-1 0 1,0 0 0,1 0-1,-1 0 1,1 0 0,-1 0 0,1 0-1,0 0 1,-1 0 0,1 0-1,0 0 1,-1-1 0,1 1-1,0 0 1,0 0 0,0-1 0,0 1-1,1 0 1,0-1 44,0 1-1,0-1 1,0 0 0,0 0-1,0 1 1,0-2 0,0 1-1,0 0 1,0 0 0,0-1-1,-1 1 1,1-1 0,0 1-1,0-1 1,3-1 0,5-4 278,0 0 1,0 0 0,0-1-1,-1 0 1,0 0 0,0-1-1,10-13 1,4-5 187,24-38 0,-31 41-257,-2-1-1,0 0 1,-2 0 0,0-1-1,-2-1 1,-1 0-1,10-47 1,-46 127-480,-11 39 245,-22 65 83,53-135-100,1-1-1,1 1 1,1 0 0,-2 45 0,6-66-14,0-1 0,0 0 0,0 0 0,0 0 0,0 1 0,0-1 0,0 0 0,1 0 0,-1 1 0,0-1 0,1 0 0,-1 0 0,1 0 0,-1 0 0,1 0 0,1 1 0,-2-1 0,1-1 0,-1 0 0,1 1 0,-1-1 0,1 0 0,-1 0 0,1 1 0,-1-1 0,1 0 0,-1 0 0,1 0 0,0 0 0,-1 0 0,1 0 0,-1 0 0,1 0 0,-1 0 0,1 0 0,0 0 0,-1 0 0,1 0 0,-1 0 0,2-1 0,1 0 0,0-1 0,-1 0 0,1 1 0,0-1 0,-1 0 0,1 0 0,-1-1 0,0 1 0,1 0 0,2-5 0,4-7 0,-1 0 0,0-1 0,-1 0 0,-1 0 0,0-1 0,-1 0 0,-1 0 0,0 0 0,-1 0 0,-1-1 0,1-30 0,-3 47 0,0-1 0,0 1 0,0-1 0,0 1 0,0 0 0,0-1 0,1 1 0,-1-1 0,0 1 0,0 0 0,0-1 0,-1 1 0,1-1 0,0 1 0,0-1 0,0 1 0,0 0 0,0-1 0,0 1 0,-1-1 0,1 1 0,0 0 0,0-1 0,0 1 0,-1 0 0,1-1 0,0 1 0,-1 0 0,1 0 0,0-1 0,-1 1 0,1 0 0,0 0 0,-1-1 0,1 1 0,0 0 0,-1 0 0,1 0 0,-1 0 0,1 0 0,0-1 0,-1 1 0,1 0 0,-1 0 0,1 0 0,0 0 0,-1 0 0,1 0 0,-1 0 0,1 0 0,-1 1 0,1-1 0,0 0 0,-1 0 0,1 0 0,0 0 0,-1 1 0,1-1 0,-1 0 0,1 0 0,0 0 0,-1 1 0,1-1 0,0 0 0,0 1 0,-1-1 0,1 1 0,-21 22 0,17-14 0,0-1 0,1 0 0,0 1 0,0 0 0,1 0 0,-2 15 0,4-22 0,-1-1 0,1 1 0,0 0 0,0 0 0,0 0 0,0 0 0,0 0 0,0-1 0,0 1 0,1 0 0,-1 0 0,1 0 0,-1 0 0,1-1 0,0 1 0,0 0 0,0-1 0,0 1 0,0 0 0,0-1 0,0 0 0,0 1 0,0-1 0,1 1 0,-1-1 0,1 0 0,-1 0 0,1 0 0,-1 0 0,1 0 0,0 0 0,-1 0 0,1-1 0,0 1 0,0-1 0,0 1 0,2 0 0,4-1 0,0 0 0,0-1 0,0 0 0,0 0 0,0 0 0,0-1 0,0-1 0,-1 1 0,1-1 0,-1 0 0,0-1 0,0 0 0,0 0 0,7-5 0,-4 2 0,-1-1 0,1 0 0,-1 0 0,-1-1 0,1 0 0,-2-1 0,1 1 0,9-18 0,-32 52 0,5-8 0,0 0 0,-9 24 0,18-37 0,-1 0 0,1 1 0,-1-1 0,1 1 0,0-1 0,1 1 0,-1-1 0,1 1 0,0-1 0,0 1 0,1-1 0,-1 1 0,1 0 0,0-1 0,2 8 0,-1-10 0,-1-1 0,1 1 0,-1 0 0,1-1 0,0 0 0,0 1 0,-1-1 0,1 0 0,0 0 0,0 0 0,0 0 0,0 0 0,0 0 0,0-1 0,1 1 0,-1-1 0,0 1 0,0-1 0,0 0 0,1 0 0,-1 0 0,0 0 0,0 0 0,0 0 0,4-2 0,4 1 0,0-1 0,0 0 0,0-1 0,13-4 0,52-35 0,-60 32 0,0 1 0,1 0 0,0 1 0,22-7 0,-37 15 0,-1 0 0,0 0 0,0-1 0,1 1 0,-1 0 0,0 0 0,1 0 0,-1 0 0,0 0 0,1 0 0,-1 0 0,0 0 0,1 0 0,-1 0 0,0 0 0,1 0 0,-1 0 0,0 0 0,1 0 0,-1 0 0,0 0 0,1 0 0,-1 0 0,0 1 0,0-1 0,1 0 0,-1 0 0,0 0 0,0 0 0,1 1 0,-1-1 0,0 0 0,0 0 0,1 1 0,-1-1 0,0 0 0,0 0 0,0 1 0,0-1 0,1 0 0,-1 1 0,0-1 0,0 0 0,0 0 0,0 1 0,0-1 0,0 0 0,0 1 0,0-1 0,0 0 0,0 1 0,0 0 0,-2 9 0,-25 43 0,22-46 0,1 0 0,0 0 0,0 1 0,1 0 0,-1 0 0,2 0 0,-1 0 0,1 0 0,-2 16 0,4-23 0,0-1 0,1 0 0,-1 1 0,0-1 0,0 0 0,1 0 0,-1 1 0,0-1 0,1 0 0,-1 0 0,0 1 0,1-1 0,-1 0 0,0 0 0,1 0 0,-1 0 0,0 0 0,1 1 0,-1-1 0,0 0 0,1 0 0,-1 0 0,0 0 0,1 0 0,-1 0 0,1 0 0,-1 0 0,0 0 0,1-1 0,-1 1 0,0 0 0,1 0 0,-1 0 0,0 0 0,1 0 0,-1-1 0,0 1 0,1 0 0,14-6 0,17-25-1017,-17 6-2568,-8 5-5458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9.153"/>
    </inkml:context>
    <inkml:brush xml:id="br0">
      <inkml:brushProperty name="width" value="0.025" units="cm"/>
      <inkml:brushProperty name="height" value="0.025" units="cm"/>
    </inkml:brush>
  </inkml:definitions>
  <inkml:trace contextRef="#ctx0" brushRef="#br0">3 6 19410,'-3'-5'3492,"9"4"-321,29 1-2435,22 0 225,17 0-640,13 6-193,5-6-1922,-7 0-5925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0.465"/>
    </inkml:context>
    <inkml:brush xml:id="br0">
      <inkml:brushProperty name="width" value="0.025" units="cm"/>
      <inkml:brushProperty name="height" value="0.025" units="cm"/>
    </inkml:brush>
  </inkml:definitions>
  <inkml:trace contextRef="#ctx0" brushRef="#br0">1229 199 7944,'-1'-7'475,"-1"-1"1,1 1 0,-1-1 0,0 1 0,-1 0 0,0 0 0,0 0 0,0 0 0,-1 0 0,0 1 0,-1 0 0,1 0 0,-1 0 0,-7-7 0,2 5-198,1 0 0,-1 1 0,0 1 0,-1 0 1,1 0-1,-1 1 0,0 0 0,-16-4 0,-10 0-20,-1 2 0,-1 1 0,1 1 0,-66 3 1,70 3 93,-1 1 1,1 2 0,0 2 0,0 1 0,1 2 0,0 1 0,0 1 0,1 2 0,1 1 0,0 2 0,1 1 0,0 1 0,2 1 0,0 2 0,-46 45 0,48-39-285,1 1 1,2 0-1,0 2 0,3 1 1,0 0-1,2 2 1,1 0-1,2 0 0,1 2 1,2 0-1,1 0 0,2 1 1,1 1-1,-5 61 1,12-63-93,1-1 0,1 1 0,2 0 1,2-1-1,1 0 0,1 0 1,2 0-1,1-1 0,24 50 1,-25-64 22,0-1-1,2 0 1,0-1 0,2 0 0,-1 0 0,2-2 0,0 0 0,1 0 0,0-1 0,2-1 0,-1-1 0,1 0 0,1-1 0,0-1-1,1 0 1,-1-2 0,28 9 0,-18-10 126,1-2-1,0-1 1,-1-1-1,1-1 0,0-1 1,0-2-1,0-1 1,0-2-1,0 0 1,-1-2-1,1-1 0,-2-1 1,1-2-1,43-21 1,-17 3 321,0-2 0,-2-2 0,-2-3 0,-1-2 0,85-83 0,-97 82-234,-2-1 1,-1-2-1,-2-1 0,-2-1 0,35-69 0,-54 90-165,0-1 0,-2-1-1,-1 1 1,0-1 0,-2 0 0,-1-1-1,-1 0 1,-1 0 0,-1 0-1,-1 0 1,-1 0 0,-2 0 0,-6-39-1,4 49-35,-1-1-1,0 1 0,-1 0 0,-1 0 1,0 1-1,-1 0 0,-1 0 0,0 1 1,-1 0-1,0 1 0,-1 0 0,0 0 1,-1 1-1,0 1 0,-1 0 0,0 1 0,-1 0 1,0 1-1,0 0 0,-1 1 0,1 1 1,-24-7-1,20 8-211,0 0 1,0 1-1,-1 1 1,1 1 0,-1 1-1,0 0 1,1 2-1,-1 0 1,0 1-1,1 0 1,-1 2-1,1 0 1,0 1-1,0 1 1,1 1-1,-1 0 1,2 1-1,-1 1 1,-15 11-1,15-7-912,0 1 0,2 0 0,-15 17 0,-11 25-5272,12 9-6539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0.900"/>
    </inkml:context>
    <inkml:brush xml:id="br0">
      <inkml:brushProperty name="width" value="0.025" units="cm"/>
      <inkml:brushProperty name="height" value="0.025" units="cm"/>
    </inkml:brush>
  </inkml:definitions>
  <inkml:trace contextRef="#ctx0" brushRef="#br0">433 0 22485,'0'16'395,"0"-7"-390,0 34 206,1-1 0,2 0 0,11 50 0,11-11 254,64 140 0,-53-142-772,43 145-1,-67-173-130,-2 0-1,-3 1 1,-1 0-1,-3 0 1,-2 0 0,-3 1-1,-9 62 1,1-62 654,-1-1 0,-3 0 0,-40 99 1,12-61 774,-70 112 0,-71 73 2077,-36 62-127,210-322-3549,-2 4 910,1 0-1,-9 22 1,11-14-2928,5 1-3853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1.386"/>
    </inkml:context>
    <inkml:brush xml:id="br0">
      <inkml:brushProperty name="width" value="0.025" units="cm"/>
      <inkml:brushProperty name="height" value="0.025" units="cm"/>
    </inkml:brush>
  </inkml:definitions>
  <inkml:trace contextRef="#ctx0" brushRef="#br0">1 503 21076,'0'0'6027,"8"4"-5434,-5-3-539,0 0 0,0 0 1,0 0-1,1 0 1,-1 0-1,0-1 0,0 0 1,1 1-1,-1-1 1,0-1-1,0 1 0,1 0 1,-1-1-1,0 1 1,4-3-1,1 1 40,-1-1-1,0-1 1,0 0-1,0 0 1,0 0-1,7-6 1,11-12 172,-1-1 1,28-36-1,-49 56-247,35-43 616,48-76-1,-72 100-462,0-2 0,-2 0 0,-1 0 0,-1-1 0,11-44 0,-19 54-103,-7 27-48,-8 27-10,7-12 16,0-1-1,2 1 0,2 0 0,0 0 0,1 0 1,2 0-1,1 1 0,9 45 0,-7-57-151,1 1-1,1-1 1,0-1-1,0 1 1,2-1-1,13 21 0,-13-25-320,-1-1 0,2-1 0,-1 1 0,1-2 0,0 1 0,1-1 0,0 0 0,1-1 0,15 8 0,29 6-6937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2.256"/>
    </inkml:context>
    <inkml:brush xml:id="br0">
      <inkml:brushProperty name="width" value="0.025" units="cm"/>
      <inkml:brushProperty name="height" value="0.025" units="cm"/>
    </inkml:brush>
  </inkml:definitions>
  <inkml:trace contextRef="#ctx0" brushRef="#br0">75 164 15246,'0'0'6796,"-8"11"-6150,7-9-607,-5 5 35,1 0 0,0 0-1,0 1 1,0-1-1,1 1 1,1 0 0,-1 0-1,1 1 1,1-1-1,-3 11 1,-3 35 328,2-1 0,2 92 0,3-144-384,1 1 0,0-1 0,0 0-1,0 0 1,0 0 0,0 1 0,0-1-1,0 0 1,1 0 0,-1 0-1,0 1 1,1-1 0,-1 0 0,1 0-1,-1 0 1,1 0 0,-1 0 0,1 0-1,0 0 1,0 0 0,-1 0 0,1 0-1,0 0 1,0-1 0,0 1-1,0 0 1,0 0 0,0-1 0,0 1-1,0-1 1,0 1 0,0-1 0,0 1-1,1-1 1,-1 0 0,0 0-1,0 1 1,0-1 0,1 0 0,-1 0-1,0 0 1,0 0 0,0 0 0,1-1-1,-1 1 1,0 0 0,0 0 0,0-1-1,0 1 1,2-1 0,3-2 102,1 0-1,-1-1 1,0 1 0,-1-1 0,1 0 0,-1 0 0,10-10 0,10-16 126,-2-1 0,-1 0 0,-1-2 0,-2-1 0,-1 0 0,-2-1 0,-2-1 0,-1 0 0,-1-1 0,9-55 0,-47 229-725,13-79 381,2 1 0,3 1 1,0 113-1,7-172 101,1 0 0,0 1 1,0-1-1,0 0 0,0 0 0,1 1 0,-1-1 1,0 0-1,0 0 0,1 0 0,-1 1 0,1-1 1,-1 0-1,1 0 0,0 0 0,-1 0 0,1 0 1,0 0-1,0 0 0,-1 0 0,1 0 0,0 0 0,0 0 1,0-1-1,2 2 0,-1-1 28,0-1-1,-1 0 1,1 0 0,0 0-1,-1 0 1,1-1 0,0 1-1,0 0 1,-1-1 0,1 1-1,-1-1 1,1 0-1,0 1 1,-1-1 0,1 0-1,1-1 1,7-5 198,-1 0 1,0-1-1,0 0 1,12-14-1,8-15 68,0-2 1,-3-1-1,-1-1 0,19-44 1,-29 51-117,-1 0 0,-2 0 0,-1-1 0,-2-1 0,9-66 0,-21 77-325,3 24 133,0 1 0,-1 0 0,1 0 0,0 0 0,0-1 0,-1 1 0,1 0 0,0 0 0,-1 0 0,1 0 0,-1 0 0,1 0-1,0 0 1,-1 0 0,1 0 0,0 0 0,-1 0 0,1 0 0,0 0 0,-1 0 0,1 0 0,0 0 0,-1 0 0,1 1 0,0-1 0,-1 0 0,1 0 0,0 0 0,0 1 0,-1-1-1,1 0 1,0 0 0,0 0 0,-1 1 0,1 0 0,-4 2-183,0 1 0,1 0 0,0 1 0,0-1 0,0 1 0,-3 7 0,-25 69-5085,13-27-2199,15-46 5762,-10 34-11507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059"/>
    </inkml:context>
    <inkml:brush xml:id="br0">
      <inkml:brushProperty name="width" value="0.025" units="cm"/>
      <inkml:brushProperty name="height" value="0.025" units="cm"/>
    </inkml:brush>
  </inkml:definitions>
  <inkml:trace contextRef="#ctx0" brushRef="#br0">0 480 19987,'0'0'6870,"12"-6"-6224,28-15-50,-24 11-442,0 0-1,1 2 0,0 0 0,0 1 0,1 1 0,-1 0 0,27-4 0,-43 10-139,0 0 0,0 0 0,0 0 0,0 0 0,0 1 0,0-1 0,0 0 0,0 1 0,0-1 0,0 0 0,0 1 0,0-1 0,0 1 0,0 0 0,0-1 0,0 1 0,0 0 0,0-1 0,-1 1 0,1 0 0,0 0 0,0 0 0,0 1 0,9 32 150,-10 41 38,-1-69-162,-3 26 29,1-9-31,12-46 111,1-19 572,8-62 0,-6 25-198,-9 79-559,2 10-46,5 20-78,-8-24 149,1 4-94,1-1 0,0 1 0,0-1 0,1 0 0,0-1 0,8 11 0,-12-18 87,0 1 1,0-1-1,1 1 1,-1-1-1,1 1 1,0-1-1,-1 0 1,1 0 0,0 0-1,0 0 1,0 0-1,-1 0 1,1 0-1,0 0 1,0-1-1,0 1 1,0-1 0,1 0-1,-1 1 1,0-1-1,0 0 1,0 0-1,0-1 1,0 1-1,0 0 1,0-1 0,0 1-1,0-1 1,0 1-1,0-1 1,0 0-1,0 0 1,0 0-1,-1 0 1,1 0 0,0 0-1,2-3 1,6-5 50,0 0 1,-1-1-1,-1 0 1,0 0-1,0-1 1,-1 0-1,0 0 1,6-15-1,40-104 65,-49 117-97,19-49-796,15-74-1,-116 338-715,67-172 1545,-32 104 924,39-118-757,0 1-1,1-1 1,1 1 0,1-1 0,0 1 0,2 18-1,-1-34-192,0-1 1,0 0-1,0 1 0,0-1 0,0 1 0,0-1 0,0 0 0,0 1 1,1-1-1,-1 0 0,0 1 0,0-1 0,0 0 0,0 1 0,0-1 1,1 0-1,-1 1 0,0-1 0,0 0 0,1 0 0,-1 1 0,0-1 1,0 0-1,1 0 0,-1 0 0,0 1 0,1-1 0,-1 0 0,0 0 0,1 0 1,-1 0-1,0 0 0,1 0 0,-1 1 0,1-1 0,-1 0 0,16-7 168,8-14-12,-23 18-128,0 0 0,0-1 0,0 1 0,-1-1 1,0 1-1,1-1 0,-1 1 0,0 0 0,-1-1 0,1 1 0,0-1 0,-1 1 1,0-1-1,0 1 0,0 0 0,0-1 0,-1 1 0,1 0 0,-3-3 0,-5-22 16,5 8 9,0 5 260,1-1 1,-1-28-1,39 76-289,-26-21-270,-2-2-810,0 0 1,0-1-1,16 13 1,-21-19 836,0 0 0,0-1 0,0 0 0,0 1 0,0-1 0,0 0 0,1 0 0,-1 0 0,0-1 0,1 1 0,-1 0 0,0-1 0,1 1 0,-1-1 0,1 0 0,-1 0 0,1 0 0,-1 0 0,1-1 0,-1 1 0,0 0 0,1-1 0,2-1 0,1-5-4785,-5-6-1752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381"/>
    </inkml:context>
    <inkml:brush xml:id="br0">
      <inkml:brushProperty name="width" value="0.025" units="cm"/>
      <inkml:brushProperty name="height" value="0.025" units="cm"/>
    </inkml:brush>
  </inkml:definitions>
  <inkml:trace contextRef="#ctx0" brushRef="#br0">0 0 12780,'0'0'12780,"12"55"-12780,0-42-2050,2 1-2370,1-4-4100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466"/>
    </inkml:context>
    <inkml:brush xml:id="br0">
      <inkml:brushProperty name="width" value="0.025" units="cm"/>
      <inkml:brushProperty name="height" value="0.025" units="cm"/>
    </inkml:brush>
  </inkml:definitions>
  <inkml:trace contextRef="#ctx0" brushRef="#br0">1 0 10474,'0'0'18449,"18"71"-17264,-18-30-480,0 2-481,0 2-160,0-5-32,0-4-160,0-6-833,0-6-864,0-8-1506,0-10-1090,-3-6-479,-5 0-1570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811"/>
    </inkml:context>
    <inkml:brush xml:id="br0">
      <inkml:brushProperty name="width" value="0.025" units="cm"/>
      <inkml:brushProperty name="height" value="0.025" units="cm"/>
    </inkml:brush>
  </inkml:definitions>
  <inkml:trace contextRef="#ctx0" brushRef="#br0">0 0 18033,'0'0'10186,"44"25"-15792,-34-14-1056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4.186"/>
    </inkml:context>
    <inkml:brush xml:id="br0">
      <inkml:brushProperty name="width" value="0.025" units="cm"/>
      <inkml:brushProperty name="height" value="0.025" units="cm"/>
    </inkml:brush>
  </inkml:definitions>
  <inkml:trace contextRef="#ctx0" brushRef="#br0">135 1 15663,'0'0'13122,"-11"4"-12717,2-1-365,2 0 0,-1 1-1,0 0 1,1 0 0,0 1 0,-1-1-1,2 2 1,-1-1 0,1 1-1,0 0 1,0 0 0,0 1-1,1-1 1,0 1 0,-6 11 0,23-19-62,4-5 104,0 0-303,0 0 1,0 1 0,1 1 0,0 1 0,18-2-1,-33 4 174,1 1 0,0 0-1,-1 0 1,1 0 0,0 0-1,-1 1 1,1-1 0,0 1-1,-1-1 1,1 1-1,-1 0 1,1 0 0,-1 0-1,0 1 1,1-1 0,-1 0-1,0 1 1,0-1 0,0 1-1,0 0 1,0 0-1,0 0 1,0 0 0,-1 0-1,1 0 1,-1 0 0,1 1-1,-1-1 1,0 1 0,0-1-1,0 1 1,0-1-1,-1 1 1,1-1 0,0 1-1,-1 0 1,0-1 0,0 1-1,0 0 1,0 3 0,-1 2 104,0 0 1,0-1 0,-1 1 0,0-1 0,0 1 0,-1-1 0,0 0 0,0 0 0,0 0 0,-1 0 0,0 0 0,-1-1 0,1 0 0,-1 0 0,-1 0 0,1 0 0,-7 4 0,4-3 172,0 0 0,0-1 0,-1 0 0,0 0 1,0-1-1,0 0 0,-1-1 0,1 0 0,-1 0 1,0-1-1,0 0 0,-13 1 0,22-4-281,0 1 0,0-1-1,0 0 1,0 0 0,0 0 0,0 0-1,0 0 1,0 0 0,0 0-1,0 0 1,0-1 0,0 1 0,0 0-1,0-1 1,0 1 0,0 0 0,1-1-1,-1 1 1,0-1 0,0 1-1,0-1 1,1 0 0,-1 1 0,0-1-1,1 0 1,-1 1 0,0-1-1,1 0 1,-1 0 0,1 0 0,-1 0-1,1 1 1,0-1 0,-1 0-1,1 0 1,0 0 0,0 0 0,-1 0-1,1 0 1,0 0 0,0 0-1,0 0 1,0 0 0,0 0 0,0 0-1,1 0 1,-1 0 0,0 0-1,0 0 1,1 0 0,-1 1 0,0-1-1,1 0 1,-1 0 0,2-1-1,1-7-1332,1 1-1,0 0 0,0 1 0,11-15 0,15-13-4903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5.335"/>
    </inkml:context>
    <inkml:brush xml:id="br0">
      <inkml:brushProperty name="width" value="0.025" units="cm"/>
      <inkml:brushProperty name="height" value="0.025" units="cm"/>
    </inkml:brush>
  </inkml:definitions>
  <inkml:trace contextRef="#ctx0" brushRef="#br0">60 344 12460,'0'0'8600,"-4"10"-6769,-7 17-1450,1 1 0,1-1-1,2 2 1,0-1 0,-4 57 0,11-84-377,0 0-1,0-1 1,0 1 0,0 0 0,0-1-1,0 1 1,0-1 0,0 1 0,0 0-1,0-1 1,1 1 0,-1 0 0,0-1-1,0 1 1,1-1 0,-1 1 0,0-1-1,1 1 1,-1-1 0,0 1 0,1-1-1,-1 1 1,1-1 0,-1 1 0,1-1-1,-1 1 1,1-1 0,-1 0 0,1 0-1,0 1 1,19-6 408,19-27 1099,-9-6-1035,-1 0-1,-3-2 1,-1-1 0,-2-1 0,-1-1-1,-3-1 1,-1 0 0,19-78-1,-35 109-455,1-1-1,-2 0 0,1-15 0,-2 27-19,0 0-1,-1 0 1,1 0 0,0 0 0,0-1 0,-1 1-1,0 0 1,1 0 0,-1 0 0,0 0-1,0 0 1,-2-3 0,3 5-4,-1-1 1,0 1-1,0-1 1,1 1-1,-1-1 1,0 1-1,0-1 0,0 1 1,0 0-1,1-1 1,-1 1-1,0 0 1,0 0-1,0 0 0,0 0 1,0 0-1,0 0 1,0 0-1,0 0 0,1 0 1,-1 0-1,0 0 1,0 1-1,0-1 1,0 0-1,0 1 0,1-1 1,-1 1-1,0-1 1,-1 2-1,-5 2-7,0 1-1,1 0 1,0 1 0,0-1 0,0 1-1,0 1 1,1-1 0,0 1-1,-7 14 1,-36 74-61,43-83 70,-4 7 24,1 0 0,1 0 0,0 0 0,2 1 0,0 0 0,1 0 0,1 0 0,0 25 0,3-44-19,0 0 0,0 0 0,0 0 1,0 0-1,0 0 0,1 0 0,-1 0 1,0 0-1,0 0 0,1 0 0,-1 0 0,1 0 1,-1 0-1,1 0 0,-1 0 0,1 0 1,0-1-1,-1 1 0,1 0 0,0 0 1,0-1-1,-1 1 0,1 0 0,0-1 0,0 1 1,0-1-1,0 1 0,1 0 0,1-1 12,0 1-1,-1-1 1,1 0 0,0 0-1,0 0 1,0 0-1,-1 0 1,1 0-1,0-1 1,5-1-1,7-4 70,0 0-1,28-15 0,-38 18-79,3-2-259,0 1 1,1-1 0,0 1-1,-1 1 1,2 0-1,-1 0 1,0 1-1,15-3 1,-23 6 113,0-1 0,1 0 0,-1 0 1,0 1-1,0-1 0,0 0 0,0 1 1,0-1-1,0 1 0,-1-1 0,1 1 1,0 0-1,0-1 0,0 1 0,0 0 1,-1 0-1,1 0 0,0-1 0,-1 1 1,1 0-1,0 0 0,-1 0 0,0 0 1,1 0-1,-1 0 0,1 0 0,-1 0 0,0 0 1,0 0-1,1 0 0,-1 0 0,0 1 1,0-1-1,0 0 0,-1 2 0,-2 44-1884,3-46 1943,-12 49-2643,9-41 1342,0 1-1,1-1 1,0 1 0,-1 17 0,3-27 1347,0 0 0,0 0 0,0 1 0,0-1 0,0 0 0,0 0 0,0 1 0,0-1 0,0 0 0,0 0 0,0 1 0,0-1 0,0 0 0,0 0 0,1 0 0,-1 1 0,0-1 0,0 0 0,0 0 0,0 0 0,1 0 0,-1 1 0,0-1 0,0 0 0,0 0 0,1 0 0,-1 0 0,0 0 0,0 0 0,1 0 0,-1 0 0,0 1 0,0-1 0,0 0 0,1 0 0,-1 0 0,0 0 0,0 0 0,1 0 0,-1 0 0,0 0 0,0-1 1,1 1-1,-1 0 0,0 0 0,0 0 0,1 0 0,-1 0 0,0 0 0,0 0 0,0 0 0,1-1 0,-1 1 0,0 0 0,0 0 0,0 0 0,0 0 0,1-1 0,-1 1 0,0 0 0,0 0 0,0 0 0,0-1 0,0 1 0,0 0 0,0 0 0,0-1 0,1 1 0,13-15-12,7-12-167,-1-1 0,-1 0 0,-1-1-1,-2-1 1,14-35 0,-26 49 6154,-6 13-2017,-14 19-432,-20 36-2049,31-45-1271,-5 7 252,2 1 0,-1 0-1,2 0 1,0 0 0,0 1 0,2 0 0,0 0 0,-5 30 0,10-46-394,0 1 0,0-1 1,0 1-1,1-1 0,-1 1 1,0-1-1,0 0 0,0 1 1,1-1-1,-1 0 1,0 1-1,0-1 0,1 1 1,-1-1-1,0 0 0,1 0 1,-1 1-1,0-1 0,1 0 1,-1 0-1,0 1 0,1-1 1,-1 0-1,1 0 1,-1 0-1,0 1 0,1-1 1,-1 0-1,1 0 0,-1 0 1,1 0-1,-1 0 0,0 0 1,1 0-1,-1 0 0,1 0 1,-1 0-1,1 0 0,-1 0 1,0-1-1,1 1 1,-1 0-1,1 0 0,-1 0 1,0-1-1,1 1 0,-1 0 1,0 0-1,1-1 0,-1 1 1,0 0-1,1-1 0,-1 1 1,1-1-1,23-15 1002,-5-3-954,0-1 0,-2-1 0,0-1-1,-1 0 1,-1-1 0,-2-1 0,0 0 0,11-31 0,-33 77-495,-2-1 1,-19 29-1,-2 6 266,15-25 114,7-14 27,1 2 0,-13 36 0,22-55 12,0-1 0,0 1-1,0 0 1,0 0 0,0 0 0,0 0-1,0-1 1,0 1 0,1 0 0,-1 0-1,0 0 1,0 0 0,0 0 0,0 0-1,0-1 1,1 1 0,-1 0 0,0 0-1,0 0 1,0 0 0,1 0 0,-1 0-1,0 0 1,0 0 0,0 0 0,1 0-1,-1 0 1,0 0 0,0 0 0,0 0-1,0 0 1,1 0 0,-1 0 0,0 0-1,0 0 1,0 0 0,1 0 0,-1 0-1,0 0 1,0 1 0,0-1 0,0 0-1,1 0 1,-1 0 0,0 0 0,0 0-1,0 0 1,0 1 0,0-1 0,1 0-1,-1 0 1,0 0 0,0 0 0,0 1-1,0-1 1,0 0 0,0 0 0,0 0-1,0 1 1,0-1 0,0 0 0,0 0-1,0 1 1,15-13 16,22-29-25,-3-1-1,-1-1 1,29-51 0,72-147 46,-128 230 12,0 1 52,-1 1 0,0-1 1,-1 0-1,4-16 0,-31 55 310,-47 87 30,-96 213-1,133-238 422,30-82-804,1 0 0,0 0-1,0 0 1,1 0 0,0 0 0,1 1-1,1 17 1,-1-26-58,1 0 0,-1-1 0,0 1 0,0 0 0,0-1 0,1 1 0,-1-1 0,0 1 0,1 0 0,-1-1 0,0 1 0,1-1 0,-1 1 0,1-1 0,-1 1 0,1-1 0,-1 1 0,1-1 0,0 0 0,-1 1 0,1-1 0,-1 0 0,1 1 0,0-1 0,-1 0 0,1 0 0,0 0 0,-1 0 0,1 1 0,0-1 0,-1 0 0,1 0 0,0 0 0,-1 0 0,1-1 0,0 1 0,-1 0 0,1 0 0,0 0 0,-1 0 0,1-1 0,0 1 0,28-16 0,-18 6 0,0-2 0,-1 0 0,0 0 0,-1 0 0,0-1 0,12-24 0,37-95 0,-42 92 0,119-300 0,-128 320 0,-12 29 0,-5 8 0,-41 66-110,-64 113-580,98-162 575,2 0 0,0 0 0,-17 72 0,28-60 108,4-46 9,0 1-1,0-1 1,0 0 0,0 1 0,0-1-1,0 1 1,0-1 0,1 1 0,-1-1 0,0 0-1,0 1 1,0-1 0,0 1 0,1-1-1,-1 0 1,0 1 0,1-1 0,-1 0-1,0 0 1,1 1 0,-1-1 0,0 0-1,1 1 1,-1-1 0,0 0 0,1 0-1,-1 0 1,1 0 0,-1 1 0,1-1 0,0 0 8,1-1 1,-1 1 0,1-1-1,-1 1 1,1-1 0,-1 0 0,0 1-1,0-1 1,1 0 0,-1 0-1,0 0 1,0 0 0,0 0 0,2-1-1,7-10 45,0 0-1,-1 0 0,0 0 0,-1-1 1,-1-1-1,12-26 0,-4 2-22,14-54-1,-25 73-43,0-1-1,-1 1 0,-1 0 0,-1-24 0,-22 72-2960,14-16 801,-8 15-7150,6-10-4622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5.666"/>
    </inkml:context>
    <inkml:brush xml:id="br0">
      <inkml:brushProperty name="width" value="0.025" units="cm"/>
      <inkml:brushProperty name="height" value="0.025" units="cm"/>
    </inkml:brush>
  </inkml:definitions>
  <inkml:trace contextRef="#ctx0" brushRef="#br0">234 0 21140,'-6'1'368,"1"0"0,0 0 0,0 1 0,0-1 0,0 1 0,1 0 1,-1 0-1,0 1 0,1 0 0,-1-1 0,1 1 0,0 1 0,0-1 0,0 1 0,1-1 0,-1 1 0,1 0 0,0 1 1,-4 5-1,-3 5-21,0 1 0,2 0 0,0 1 0,-7 19 0,13-33-326,1-1 1,0 1 0,1-1 0,-1 1 0,0-1-1,1 1 1,-1-1 0,1 1 0,0-1-1,0 1 1,0 0 0,0-1 0,0 1 0,1 3-1,0-5-1,0 0-1,0 0 0,0 0 0,0-1 0,0 1 0,1 0 0,-1 0 1,0-1-1,0 1 0,1-1 0,-1 1 0,0-1 0,1 1 0,-1-1 0,0 0 1,1 0-1,-1 1 0,1-1 0,-1 0 0,0 0 0,1-1 0,-1 1 1,0 0-1,1 0 0,-1-1 0,2 0 0,0 1 19,0-1 1,-1 1-1,1-1 0,0 1 1,0 0-1,0 0 0,0 0 0,0 0 1,-1 1-1,1-1 0,0 1 1,0 0-1,-1 0 0,1 0 1,3 1-1,-4 0-35,-1 0-1,1 0 1,-1 1 0,0-1 0,0 0-1,0 0 1,0 1 0,0-1-1,0 0 1,-1 1 0,1-1 0,-1 1-1,0-1 1,0 0 0,0 1 0,0-1-1,0 5 1,-1-3 0,0-1 0,1 0 0,-1 0 0,-1 0 0,1 0 0,0 0 0,-1 0 0,1 0 0,-1-1 0,0 1 0,0 0 0,0-1 0,0 0 0,0 1 0,-1-1 0,1 0 0,-1 0 0,1 0 0,-1-1 0,0 1 0,0 0 0,0-1 0,0 0 0,0 0 0,0 0 0,-4 1 0,1 0-7,0 0-1,0 0 1,-1-1 0,1 0 0,-1 0 0,1-1 0,-1 0 0,1 0-1,-1 0 1,1-1 0,-1 1 0,-9-4 0,14 3-105,0 0 1,0-1 0,0 1 0,0 0-1,1-1 1,-1 0 0,0 1-1,1-1 1,-1 0 0,1 0-1,0 0 1,-1 0 0,1 0 0,0 0-1,0 0 1,0 0 0,1 0-1,-1-1 1,0 1 0,1 0-1,-1-4 1,0 0-1023,1 0-1,-1 0 1,1 0-1,1 0 0,-1 0 1,1 0-1,1-8 1,12-15-7576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040"/>
    </inkml:context>
    <inkml:brush xml:id="br0">
      <inkml:brushProperty name="width" value="0.025" units="cm"/>
      <inkml:brushProperty name="height" value="0.025" units="cm"/>
    </inkml:brush>
  </inkml:definitions>
  <inkml:trace contextRef="#ctx0" brushRef="#br0">0 35 17072,'0'0'9737,"58"-11"-6085,-36 7-1698,-3-1-1602,-1 2-352,-3-2-929,-2 1-2178,-5 1-3011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507"/>
    </inkml:context>
    <inkml:brush xml:id="br0">
      <inkml:brushProperty name="width" value="0.025" units="cm"/>
      <inkml:brushProperty name="height" value="0.025" units="cm"/>
    </inkml:brush>
  </inkml:definitions>
  <inkml:trace contextRef="#ctx0" brushRef="#br0">0 32 19058,'0'0'6305,"10"-6"-4325,28-18-1409,-37 24-569,-1 0 0,0 0 0,1 0 1,-1-1-1,0 1 0,1 0 0,-1 0 0,1 0 0,-1 0 0,0 0 0,1 0 0,-1 0 0,0 0 0,1 0 0,-1 0 0,1 0 0,-1 0 0,0 0 0,1 0 0,-1 0 0,0 0 0,1 1 0,-1-1 0,0 0 0,1 0 0,-1 0 0,0 0 0,1 1 0,-1-1 0,0 0 0,1 0 0,-1 1 0,0-1 0,0 0 0,1 1 0,-1-1 0,0 0 0,0 1 0,0-1 1,1 0-1,-1 1 0,0-1 0,0 0 0,0 1 0,0-1 0,0 1 0,1 19 26,-1-15-13,-2 28-898,-11 64 0,0-13-68,13-83 960,-1 0 1,1-1-1,0 1 0,0 0 1,0-1-1,-1 1 1,1 0-1,0-1 0,0 1 1,0 0-1,0-1 0,0 1 1,0 0-1,0 0 1,0-1-1,1 1 0,-1 0 1,0-1-1,0 1 0,0 0 1,1-1-1,-1 1 1,0-1-1,1 1 0,-1 0 1,1-1-1,-1 1 0,1-1 1,-1 1-1,1-1 1,-1 1-1,1-1 0,-1 1 1,1-1-1,-1 0 0,1 1 1,0-1-1,0 0 0,1 0 29,1-1-1,-1 1 0,0-1 1,0 0-1,0 0 0,0 0 1,0 0-1,0 0 0,0 0 1,0 0-1,3-4 0,49-49 469,64-96-159,-117 180-513,-7 9 227,1-16-60,1 1 1,1-1-1,1 1 1,1-1-1,3 26 0,-2-47 34,0-1 0,0 1 0,0 0-1,1-1 1,-1 1 0,0-1 0,1 1-1,-1-1 1,1 1 0,0-1-1,-1 1 1,1-1 0,0 1 0,0-1-1,0 0 1,0 1 0,0-1-1,0 0 1,0 0 0,1 0 0,-1 0-1,0 0 1,1 0 0,-1 0 0,0-1-1,1 1 1,-1 0 0,1-1-1,0 1 1,-1-1 0,1 1 0,-1-1-1,1 0 1,-1 0 0,1 0 0,0 0-1,-1 0 1,1 0 0,0 0-1,-1 0 1,1-1 0,2 0 0,2-1 219,-1 0 1,1 0 0,0 0 0,-1-1 0,1 0 0,-1 0 0,0-1 0,0 1 0,0-1 0,4-5 0,3-3-157,-1 0-1,-1-1 1,0 0 0,-1 0 0,0-1-1,-1-1 1,0 1 0,-2-1 0,1 0-1,-2-1 1,0 0 0,-1 0 0,-1 0-1,0 0 1,1-22 0,-4 37-112,0 0-1,0 0 1,0 0 0,1 0 0,-1 0-1,0 0 1,-1 0 0,1 0 0,0 0-1,0 0 1,0 0 0,-1-1-1,1 1 1,0 0 0,-1 0 0,1 0-1,-1 1 1,1-1 0,-1 0 0,1 0-1,-1 0 1,0 0 0,1 0-1,-1 1 1,0-1 0,0 0 0,0 1-1,0-1 1,0 0 0,1 1 0,-1-1-1,0 1 1,0 0 0,0-1 0,0 1-1,-1 0 1,1-1 0,0 1-1,0 0 1,0 0 0,0 0 0,0 0-1,0 0 1,0 0 0,0 0 0,0 0-1,0 1 1,-2 0 0,1-1-44,-1 1 0,1 0 1,-1 1-1,1-1 0,0 0 0,0 1 1,0-1-1,0 1 0,0 0 1,0-1-1,0 1 0,0 0 1,1 0-1,-1 0 0,1 1 0,-1-1 1,1 0-1,0 0 0,0 1 1,-1 2-1,0 9-1554,3-13 1345,-1-1 0,0 1 0,1 0 0,-1-1 0,0 1 0,1-1 0,-1 1 0,0-1 0,1 1 0,-1 0 0,1-1 0,-1 0-1,1 1 1,0-1 0,-1 1 0,1-1 0,-1 0 0,1 1 0,0-1 0,-1 0 0,1 0 0,0 1 0,-1-1 0,1 0 0,0 0-1,-1 0 1,1 0 0,0 0 0,-1 0 0,1 0 0,0 0 0,-1 0 0,1 0 0,0 0 0,-1-1 0,1 1 0,0 0 0,0-1-1,21-3-5972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851"/>
    </inkml:context>
    <inkml:brush xml:id="br0">
      <inkml:brushProperty name="width" value="0.025" units="cm"/>
      <inkml:brushProperty name="height" value="0.025" units="cm"/>
    </inkml:brush>
  </inkml:definitions>
  <inkml:trace contextRef="#ctx0" brushRef="#br0">125 11 19506,'0'0'1976,"-9"5"-241,0 0-1573,1-1 1,1 1 0,-1 1-1,1-1 1,-1 1 0,2 1-1,-1-1 1,1 1 0,0 0-1,0 1 1,1-1 0,0 1-1,0 0 1,1 1 0,0-1-1,-5 17 1,7-20-149,1 0 0,0 0 0,0 0 0,1 0 0,-1 0 0,1 0 0,0 1 0,2 9 0,-2-15 3,0 1 0,0-1-1,1 1 1,-1-1 0,0 1-1,0-1 1,1 1 0,-1-1 0,0 1-1,1-1 1,-1 1 0,0-1-1,1 0 1,-1 1 0,0-1 0,1 1-1,-1-1 1,1 0 0,-1 1-1,1-1 1,-1 0 0,1 0 0,-1 0-1,1 1 1,-1-1 0,1 0-1,-1 0 1,1 0 0,0 0 0,0 0-1,1 0 72,1-1-1,-1 0 1,0 0 0,0 1-1,1-2 1,-1 1-1,0 0 1,0 0 0,0-1-1,0 1 1,-1-1-1,3-1 1,9-9 43,0 0 1,-1-1-1,-1 0 1,0-1 0,-1-1-1,0 1 1,-1-2-1,-1 1 1,0-1-1,8-27 1,-15 29-59,-8 16-42,-10 18-66,8-5-160,2 0-1,0 0 1,0 1-1,2 0 1,0 0 0,1 0-1,0 1 1,1-1 0,0 21-1,3-36 66,-1 0 0,1 0 0,0 0 0,0 0 0,0 0 0,0 0 0,0 0 0,1 0 0,-1 0 0,0 0 0,0 0 0,1 0 0,-1 0 0,0 0 0,1 0 0,-1 0 0,1 0 0,-1-1 0,1 1 0,0 0-1,-1 0 1,1 0 0,0-1 0,0 1 0,-1 0 0,1-1 0,0 1 0,2 0 0,-2 0-40,1-1 0,0 0 0,0 0 0,0 0-1,0-1 1,0 1 0,0 0 0,-1-1 0,1 1 0,0-1-1,0 1 1,0-1 0,-1 0 0,3-1 0,6-4-815,0 0 1,0-1 0,16-15 0,9-14-3741,-2-4-2236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7.257"/>
    </inkml:context>
    <inkml:brush xml:id="br0">
      <inkml:brushProperty name="width" value="0.025" units="cm"/>
      <inkml:brushProperty name="height" value="0.025" units="cm"/>
    </inkml:brush>
  </inkml:definitions>
  <inkml:trace contextRef="#ctx0" brushRef="#br0">98 197 10634,'0'0'3700,"-9"14"-2328,-48 97 1022,51-99-1989,1 0 1,0 0-1,1 1 0,1 0 1,0-1-1,1 1 1,0 0-1,0 25 1,2-37-391,0 0 0,0-1 0,0 1 1,1-1-1,-1 1 0,0 0 0,0-1 0,0 1 1,1-1-1,-1 1 0,0-1 0,1 1 1,-1-1-1,0 1 0,1-1 0,-1 1 1,1-1-1,-1 1 0,1-1 0,-1 0 0,1 1 1,-1-1-1,1 0 0,-1 1 0,1-1 1,-1 0-1,1 0 0,-1 0 0,1 1 1,0-1-1,-1 0 0,1 0 0,-1 0 0,1 0 1,0 0-1,-1 0 0,1 0 0,-1 0 1,1 0-1,0-1 0,-1 1 0,1 0 1,-1 0-1,1 0 0,0-1 0,-1 1 0,1 0 1,0-1-1,27-16 792,-10 0-593,-1-1 0,-1 0 0,-1-1 1,0 0-1,-1-1 0,12-25 0,-9 11 24,-1 0 0,-2 0 0,14-48-1,-26 72-218,0 0-1,0 0 1,-1 0 0,0 1-1,-1-1 1,-2-18-1,2 26-30,0 1-1,0 0 0,0-1 0,-1 1 1,1 0-1,0 0 0,-1-1 0,1 1 1,-1 0-1,0 0 0,1 0 0,-1 0 1,0-1-1,0 1 0,1 0 0,-1 0 1,0 1-1,0-1 0,0 0 0,0 0 1,-1 0-1,-1 0 0,1 0-10,0 1-1,0 0 1,0 1 0,-1-1-1,1 0 1,0 0 0,0 1-1,0 0 1,0-1 0,0 1-1,0 0 1,0 0 0,0 0-1,0 0 1,0 0 0,0 1-1,0-1 1,1 0 0,-3 3-1,-13 13 88,0 1 1,1 0-1,1 1 0,0 1 0,2 1 0,-13 25 0,16-21 587,10-25-624,0 1-1,0-1 1,0 1 0,0 0 0,0-1 0,0 1 0,0-1-1,0 1 1,0-1 0,0 1 0,1-1 0,-1 1 0,0-1-1,0 1 1,0-1 0,1 1 0,-1-1 0,0 0 0,1 1-1,-1-1 1,0 1 0,1-1 0,-1 0 0,1 1-1,3 0 72,0 0-1,-1 0 1,1 0-1,0 0 1,0-1-1,0 0 1,-1 0-1,1 0 1,4-1-1,-4 1-66,45-5 509,17-2-429,-62 6-119,1 1 1,-1 1-1,1-1 1,-1 1-1,1-1 1,-1 1-1,0 1 1,1-1-1,-1 0 1,0 1-1,5 2 1,-7-2 26,0 0-1,0 0 1,0 1 0,0-1-1,0 0 1,-1 1 0,1-1-1,-1 1 1,1 0-1,-1-1 1,0 1 0,0 0-1,0 0 1,-1 0 0,1 0-1,-1 0 1,1 0 0,-1 0-1,0 0 1,0 0 0,0 0-1,-1-1 1,1 1 0,-1 0-1,-1 4 1,-1 8 348,-1 0 0,-1-1 1,-9 21-1,-4 12-1471,20-41-3106,13-27-1730,1-6-1816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7.600"/>
    </inkml:context>
    <inkml:brush xml:id="br0">
      <inkml:brushProperty name="width" value="0.025" units="cm"/>
      <inkml:brushProperty name="height" value="0.025" units="cm"/>
    </inkml:brush>
  </inkml:definitions>
  <inkml:trace contextRef="#ctx0" brushRef="#br0">144 0 19282,'0'0'1527,"-9"3"-331,7-2-1156,-1-1 15,0 0-1,0 1 1,0 0 0,0-1 0,1 1-1,-1 0 1,0 0 0,1 1 0,-1-1-1,1 1 1,-1-1 0,1 1 0,0 0 0,-1 0-1,1 0 1,0 0 0,0 0 0,1 0-1,-1 0 1,0 1 0,1-1 0,-1 1-1,1-1 1,0 1 0,0 0 0,0-1-1,0 1 1,0 0 0,1 0 0,-1 0-1,1-1 1,0 5 0,0-1 108,0 1 0,0-1 0,1 1-1,0-1 1,0 1 0,1-1 0,0 0 0,0 1 0,0-1 0,1 0 0,6 10-1,-2-7-53,0 0-1,1-1 1,0 0-1,0 0 1,19 13-1,-23-19-101,0 1-1,0 1 1,0-1-1,-1 1 1,1-1-1,-1 1 1,5 6-1,-8-9 2,1 0 0,-1 1-1,0-1 1,1 0-1,-1 0 1,0 0 0,0 0-1,0 0 1,0 1-1,0-1 1,0 0 0,0 0-1,0 0 1,0 1 0,0-1-1,-1 0 1,1 0-1,0 0 1,-1 0 0,1 0-1,-1 0 1,1 0-1,-1 0 1,0 0 0,1 0-1,-1 0 1,0 0 0,0 0-1,0 0 1,0-1-1,1 1 1,-1 0 0,0-1-1,0 1 1,-1 0-1,1-1 1,-1 1 0,-16 11 28,-1-1-1,0-1 1,-1 0 0,0-1 0,0-2 0,-23 6 0,43-12-113,-1-1 1,1 0-1,-1 0 1,0 0-1,1 0 1,-1 0-1,0 0 1,1 1-1,-1-1 1,0-1-1,1 1 1,-1 0-1,0 0 1,1 0-1,-1 0 1,0 0-1,1-1 1,-1 1-1,0 0 1,1 0-1,-1-1 1,1 1-1,-1 0 1,1-1-1,-1 1 1,1-1-1,-1 1 1,1-1-1,-1 1 1,1-1-1,-1 0 1,2-22-2938,21-27-2260,8 1-470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100"/>
    </inkml:context>
    <inkml:brush xml:id="br0">
      <inkml:brushProperty name="width" value="0.025" units="cm"/>
      <inkml:brushProperty name="height" value="0.025" units="cm"/>
    </inkml:brush>
  </inkml:definitions>
  <inkml:trace contextRef="#ctx0" brushRef="#br0">122 211 16207,'0'0'4388,"-11"6"-2733,0 1-1277,0-1-1,1 1 1,0 1-1,-17 16 1,23-19-144,0 0 1,0-1-1,0 2 0,1-1 1,-1 0-1,1 1 0,1-1 1,-1 1-1,1 0 0,0 0 1,0 0-1,1 0 0,0 0 1,-1 7-1,2-11-221,0-1 1,0 0-1,0 0 1,0 0-1,0 0 1,0 1-1,0-1 1,0 0-1,1 0 1,-1 0-1,1 0 1,-1 1-1,1-1 1,-1 0-1,1 0 0,-1 0 1,1 0-1,0 0 1,0 0-1,-1-1 1,1 1-1,0 0 1,0 0-1,0 0 1,1 0-1,1 0 4,-1 0-1,1 0 0,0 0 1,0 0-1,-1-1 1,1 1-1,0-1 0,0 1 1,0-1-1,4-1 0,2 1 31,1-1 0,-1-1 0,0 0 0,0 0-1,17-8 1,-5-1-4,0-1 1,-2 0-1,1-2 0,-2 0 0,0-1 1,0-1-1,23-29 0,-30 33-20,-2 0 0,1-1 0,-2 1 0,0-2 0,0 1 1,-1-1-1,-1-1 0,0 1 0,-1-1 0,-1 0 0,0 0 0,2-21 0,-6 34-20,1 1-1,-1-1 1,0 0-1,0 0 1,-1 1-1,1-1 1,0 0-1,0 1 1,-1-1-1,1 0 1,-1 1-1,0-1 1,1 1-1,-1-1 1,0 1 0,-1-3-1,1 3-8,0 1 0,0-1 0,1 0 0,-1 1 0,0-1 0,0 1 0,0 0 0,0-1 0,0 1 0,0 0-1,0-1 1,0 1 0,0 0 0,0 0 0,0 0 0,0 0 0,0 0 0,0 0 0,0 0 0,-1 1 0,-3 0-14,0 0 1,1 1-1,0 0 1,-1 0-1,1 0 1,0 1-1,0-1 1,0 1-1,0 0 1,-3 4-1,-22 21 83,-24 32 0,45-52 65,2 1 0,0 0 0,0 0-1,0 1 1,1 0 0,0 0 0,1 0-1,-5 20 1,9-30-126,0 1 0,-1-1 0,1 1 0,0-1 0,0 1 0,0 0 0,0-1 0,1 1 0,-1-1 0,0 1 0,0-1 0,0 1 0,0 0 0,1-1 0,-1 1 0,0-1 0,0 1 0,1-1 0,-1 1 0,0-1 0,1 0 0,-1 1 0,0-1 0,1 1 0,-1-1 0,1 0 0,-1 1 0,1-1 0,-1 0 0,1 1 0,-1-1 0,1 0 0,0 1 0,27 1 87,27-14-225,-46 9-5,1-1-28,1 0 1,-1 0-1,1 2 0,0-1 0,0 1 1,0 1-1,0 0 0,14 0 0,-23 2 170,-1-1 0,1 1 0,0-1-1,-1 1 1,1 0 0,-1 0 0,0 0 0,1 0 0,-1 0-1,0 0 1,1 0 0,-1 0 0,0 1 0,0-1-1,0 0 1,0 1 0,0-1 0,0 0 0,-1 1-1,1 0 1,0-1 0,-1 1 0,1-1 0,-1 1 0,1 0-1,-1-1 1,0 1 0,0 3 0,2 57 938,-3-46-487,1 58 429,0-74-878,0 1 1,0-1-1,0 1 0,0-1 1,0 1-1,0-1 0,0 1 1,0-1-1,0 1 1,1-1-1,-1 1 0,0-1 1,0 1-1,0-1 0,1 1 1,-1-1-1,0 0 1,1 1-1,-1-1 0,0 1 1,1-1-1,-1 0 0,0 1 1,1-1-1,-1 0 1,1 0-1,-1 1 0,1-1 1,-1 0-1,0 0 0,1 0 1,0 1-1,20-4 170,-16 1-182,0 0-1,0 0 1,0-1 0,0 1-1,-1-1 1,6-5 0,4-9-1097,-1 0 0,-1-1 0,0 0 0,-2-1 1,0 0-1,8-23 0,-18 41 1645,2 4 1907,2 1 538,3-14-2371,-6 6-418,2 0-151,-1 0 0,-1 0 0,1-1 0,-1 1 0,0 0 0,0-1-1,0 1 1,0-1 0,-1 1 0,0-7 0,0 11-46,0-1 0,-1 1 0,1 0 0,0-1 0,-1 1 0,1 0 0,-1-1 0,1 1 0,-1 0 0,1-1-1,-1 1 1,1 0 0,-1 0 0,1-1 0,-1 1 0,1 0 0,-1 0 0,1 0 0,-1 0 0,1 0 0,-1 0 0,1 0 0,-1 0 0,1 0 0,-1 0-1,1 0 1,-1 0 0,1 0 0,-1 0 0,0 1 0,1-1 0,-1 0 0,1 0 0,0 1 0,-1-1 0,1 0 0,-1 0 0,1 1 0,-1-1 0,1 1-1,0-1 1,-1 0 0,1 1 0,-1 0 0,-20 16-108,15-11 132,1 0 0,0 0-1,1 1 1,0 0 0,0-1-1,0 1 1,1 0 0,0 1-1,0-1 1,0 1 0,1-1-1,1 1 1,-1 0 0,1 0-1,0-1 1,1 15 0,1-21-12,-1 0 1,1 0-1,0 0 1,0 0-1,0 0 1,-1 0-1,1-1 1,0 1-1,0 0 1,0-1-1,0 1 1,0 0-1,0-1 1,0 1-1,0-1 1,1 0-1,-1 1 1,0-1-1,0 0 1,0 0-1,0 0 1,1 1-1,-1-1 1,0 0-1,0-1 1,0 1-1,2 0 1,36-7 271,-29 3-219,0-1 1,0 0-1,16-12 0,-20 12-60,1 0 1,0 1-1,0 0 0,0 0 1,0 0-1,0 1 0,1 0 1,15-3-1,-22 6-5,-1 0-1,1 0 1,-1 0-1,1 0 1,-1 1-1,1-1 1,-1 0-1,1 0 1,-1 1-1,1-1 1,-1 0-1,0 0 1,1 1-1,-1-1 1,1 1-1,-1-1 1,0 0-1,1 1 1,-1-1-1,0 1 1,1-1-1,-1 1 1,0-1-1,0 1 1,0-1 0,1 1-1,-1-1 1,0 1-1,0-1 1,0 1-1,0-1 1,0 1-1,0 0 1,2 30 140,-2-27-121,0-1 0,0 1 0,0-1 0,0 1 1,1-1-1,0 1 0,-1-1 0,3 6 0,-1-8 6,-1 0-1,1 1 0,-1-1 0,1 0 0,0 0 1,-1 0-1,1-1 0,0 1 0,0 0 1,0-1-1,0 1 0,-1-1 0,1 1 0,0-1 1,0 0-1,0 0 0,0 0 0,0 0 0,0 0 1,0 0-1,0-1 0,0 1 0,0-1 1,0 1-1,2-2 0,50-23 331,-45 21-365,-4 1-15,0 0 1,1 0 0,-1 1-1,1 0 1,-1 0 0,1 0 0,0 1-1,0 0 1,-1 0 0,1 0-1,0 1 1,11 0 0,-16 1 4,0-1 1,0 1-1,0 0 0,0-1 1,0 1-1,-1 0 1,1 0-1,0 0 0,-1 0 1,1 0-1,0 0 1,-1 0-1,1 0 1,-1 0-1,1 0 0,-1 0 1,0 0-1,0 0 1,1 0-1,-1 1 0,0-1 1,0 0-1,0 2 1,-1 34-1296,1-27-1167,0-4-3612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8.321"/>
    </inkml:context>
    <inkml:brush xml:id="br0">
      <inkml:brushProperty name="width" value="0.025" units="cm"/>
      <inkml:brushProperty name="height" value="0.025" units="cm"/>
    </inkml:brush>
  </inkml:definitions>
  <inkml:trace contextRef="#ctx0" brushRef="#br0">119 1 15182,'0'0'3913,"-1"10"-1916,-12 50-302,-30 85-1,24-85 984,-24 117-1,45-160-2643,7-21-94,10-23-26,-11 13 86,-2-1 0,0 0 0,0 0 0,-2 0 0,0-1 0,-1 0 0,0 1 0,0-19 0,-3 33 48,0 43 27,0-36-77,0-1 1,0 1-1,1-1 1,0 1-1,0 0 0,0-1 1,1 0-1,-1 1 1,1-1-1,5 8 1,-6-11 8,0 0 0,0-1 1,1 1-1,-1-1 0,1 0 1,0 1-1,-1-1 0,1 0 0,0 0 1,0 0-1,-1 0 0,1 0 1,0 0-1,0-1 0,0 1 1,0-1-1,0 1 0,0-1 1,0 0-1,0 0 0,0 0 1,0 0-1,0 0 0,1 0 1,-1-1-1,0 1 0,0 0 1,0-1-1,-1 0 0,1 1 0,0-1 1,4-2-1,0-1 23,0 0-1,0 0 0,0 0 1,0-1-1,0 1 1,-1-1-1,6-7 1,-7 7-25,1 0 0,-1 0 0,1 1 1,0 0-1,0 0 0,0 0 1,0 1-1,1 0 0,10-5 0,-15 8-6,-1 0-1,1 1 0,0-1 1,-1 1-1,1-1 0,-1 0 0,1 1 1,-1-1-1,1 1 0,-1-1 0,1 1 1,-1 0-1,0-1 0,1 1 1,-1-1-1,0 1 0,1 0 0,-1-1 1,0 1-1,0 0 0,1-1 0,-1 1 1,0 0-1,0-1 0,0 1 1,0 0-1,0 0 0,0-1 0,0 1 1,0 0-1,-1 1 0,1 34 49,0-27-39,0 6-22,-1-10 27,1-1 1,0 1 0,0 0 0,0 0-1,1 0 1,0-1 0,1 8-1,-1-12-2,-1 1 0,0-1-1,0 1 1,1-1 0,-1 1-1,0-1 1,1 1 0,-1-1 0,1 0-1,-1 1 1,1-1 0,-1 1-1,1-1 1,-1 0 0,1 0-1,-1 1 1,1-1 0,-1 0-1,1 0 1,-1 1 0,1-1-1,-1 0 1,1 0 0,-1 0-1,2 0 1,23-10 513,-4-5-202,-11 7-352,1 0 0,0 1 0,0 1 0,23-11 0,-32 16 13,0 1 0,0-1 0,0 0 0,1 1 0,-1 0 0,0-1 0,0 1 1,0 0-1,0 0 0,1 0 0,-1 0 0,0 0 0,0 1 0,0-1 0,0 1 0,1-1 0,-1 1 0,0 0 0,0 0 0,0 0 0,0 0 0,-1 0 1,1 0-1,0 1 0,0-1 0,-1 1 0,1-1 0,-1 1 0,1-1 0,-1 1 0,0 0 0,1 0 0,-1 0 0,0 0 0,1 2 0,9 22 11,-1-1 0,-1 2 0,-1-1 0,-1 1 0,-2 0 0,0 1 0,1 51 0,-7-76-80,1 0 0,0 0-1,-1 0 1,1 0-1,-1 0 1,0 0 0,0 0-1,0 0 1,0 0-1,0-1 1,-1 1 0,0 0-1,1-1 1,-1 1-1,0-1 1,0 1 0,-3 1-1,0 0 11,0 0 1,0 0-1,0 0 0,-1-1 0,0 0 1,0 0-1,-11 4 0,4-3 149,-1-1 1,1 0-1,0-1 0,-1 0 1,0-1-1,1-1 0,-18-1 1,28 1-71,1 0 0,-1 0 0,1-1 0,-1 1 0,1 0 0,0-1 0,-1 0 0,1 1 0,0-1 0,0 0 0,-1 0-1,1-1 1,0 1 0,0 0 0,0-1 0,0 1 0,1-1 0,-1 1 0,0-1 0,1 0 0,-1 0 0,1 0 0,-1 0 0,1 0 0,0 0 0,0 0 0,0 0 0,0-1 0,0 1 0,1 0 0,-1-1 0,0 1 0,1 0 0,0-1 0,0 1 0,0-1 0,0 1 0,0-1 0,0 1 0,0 0 0,2-5 0,0-2 73,1 0-1,0 1 1,0-1-1,1 1 1,0 0-1,1 0 1,-1 0-1,2 0 1,10-12-1,-1 5 549,2 1 0,30-21-1,18-16-2578,-30 11-6582,-19 9-7313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043"/>
    </inkml:context>
    <inkml:brush xml:id="br0">
      <inkml:brushProperty name="width" value="0.025" units="cm"/>
      <inkml:brushProperty name="height" value="0.025" units="cm"/>
    </inkml:brush>
  </inkml:definitions>
  <inkml:trace contextRef="#ctx0" brushRef="#br0">1336 8 17104,'2'-7'4103,"-4"10"-1677,-14 24-1051,-23 52-1661,-61 132 841,-531 1142 16,325-548-539,291-759-35,-45 128-73,50-148 40,-2-2-1,0 0 1,-2 0-1,-25 34 1,35-54-43,1 0 1,0-1-1,-1 1 0,1-1 0,-1 0 1,-7 5-1,10-8 38,0 1-1,0-1 1,0 1-1,0-1 1,0 0-1,0 1 1,0-1-1,0 0 1,0 0 0,1 0-1,-1 0 1,0 0-1,0 0 1,0 0-1,0 0 1,0 0 0,0 0-1,0 0 1,0-1-1,0 1 1,0 0-1,0-1 1,0 1-1,0-1 1,1 1 0,-1-1-1,0 1 1,0-1-1,0 1 1,1-1-1,-1 0 1,0 0-1,1 1 1,-1-1 0,1 0-1,-1 0 1,1 0-1,-1 1 1,1-1-1,0 0 1,-1 0-1,1-2 1,-5-11-951,2-1 0,0 0 1,1 0-1,1 0 0,0 0 0,1-17 0,0 19-78,-1-93-9110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401"/>
    </inkml:context>
    <inkml:brush xml:id="br0">
      <inkml:brushProperty name="width" value="0.025" units="cm"/>
      <inkml:brushProperty name="height" value="0.025" units="cm"/>
    </inkml:brush>
  </inkml:definitions>
  <inkml:trace contextRef="#ctx0" brushRef="#br0">35 652 11915,'0'0'4228,"-6"8"-1927,-20 28-464,26-36-1793,0 0 1,0 0-1,-1 1 1,1-1-1,0 0 1,0 1-1,0-1 1,-1 0 0,1 0-1,0 1 1,0-1-1,0 0 1,0 1-1,0-1 1,0 0-1,0 1 1,0-1-1,0 0 1,0 1 0,0-1-1,0 1 1,0-1-1,0 0 1,0 1-1,0-1 1,0 0-1,0 1 1,0-1 0,1 0-1,-1 0 1,0 1-1,0-1 1,0 0-1,1 1 1,-1-1-1,0 0 1,0 0 0,1 1-1,-1-1 1,0 0-1,0 0 1,1 0-1,-1 1 1,0-1-1,1 0 1,-1 0 0,0 0-1,1 0 1,-1 0-1,0 0 1,1 0-1,18 1 880,-16-2-561,4 1-38,1-2 1,-1 1-1,0-1 1,0 0-1,0 0 1,0-1-1,0 0 0,-1 0 1,1-1-1,-1 0 1,12-9-1,6-7 535,33-35 1,-38 35-583,128-142-10,136-197-1,-264 333-353,3-1-283,-22 27 360,0 0 0,0 1 0,0-1-1,0 0 1,0 0 0,0 0-1,0 0 1,0 1 0,0-1 0,0 0-1,0 0 1,0 0 0,0 0 0,0 1-1,0-1 1,0 0 0,0 0 0,0 0-1,1 0 1,-1 1 0,0-1 0,0 0-1,0 0 1,0 0 0,0 0 0,0 0-1,1 0 1,-1 0 0,0 1 0,0-1-1,0 0 1,0 0 0,1 0 0,-1 0-1,0 0 1,0 0 0,0 0 0,0 0-1,1 0 1,-1 0 0,0 0 0,0 0-1,0 0 1,0 0 0,1 0 0,-1 0-1,0 0 1,0 0 0,0 0 0,0 0-1,1 0 1,-1 0 0,0 0 0,0-1-1,0 1 1,0 0 0,1 0 0,-1 0-1,0 0 1,0 0 0,0 0 0,0-1-1,0 1 1,0 0 0,0 0 0,1 0-1,-1 0 1,0-1 0,-1 18-240,1-17 234,-31 173-462,17-112-235,-6 67 1,14 19-2768,7-50-2176,3-28-522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872"/>
    </inkml:context>
    <inkml:brush xml:id="br0">
      <inkml:brushProperty name="width" value="0.025" units="cm"/>
      <inkml:brushProperty name="height" value="0.025" units="cm"/>
    </inkml:brush>
  </inkml:definitions>
  <inkml:trace contextRef="#ctx0" brushRef="#br0">1 0 17521,'0'0'1345,"17"50"-801,-3-11 1731,3 11-386,-1 4-864,-1 2-608,-1 2-289,-5-2-64,-3-5-32,-6-6-641,0-9-2498,-6-12-3907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0.213"/>
    </inkml:context>
    <inkml:brush xml:id="br0">
      <inkml:brushProperty name="width" value="0.025" units="cm"/>
      <inkml:brushProperty name="height" value="0.025" units="cm"/>
    </inkml:brush>
  </inkml:definitions>
  <inkml:trace contextRef="#ctx0" brushRef="#br0">1 203 15214,'0'0'1538,"58"-7"512,-12-10 128,9-4-577,8-2-544,4 0-800,-1 0-225,-8-1-1730,-11 4-2210,-17-2-2081,-16 0-5190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0.590"/>
    </inkml:context>
    <inkml:brush xml:id="br0">
      <inkml:brushProperty name="width" value="0.025" units="cm"/>
      <inkml:brushProperty name="height" value="0.025" units="cm"/>
    </inkml:brush>
  </inkml:definitions>
  <inkml:trace contextRef="#ctx0" brushRef="#br0">0 70 17777,'0'0'4164,"58"-38"-3299,-30 29-705,3 3-64,8-2-288,-1 4-1186,4 2-511,-6-1-1379,-9 3-4707</inkml:trace>
  <inkml:trace contextRef="#ctx0" brushRef="#br0" timeOffset="1">386 331 14798,'0'0'3155,"1"9"-1778,7 26-613,-8-33-732,1-1 0,0 0 1,0 0-1,0 1 0,0-1 1,0 0-1,0 0 0,0 0 1,0 0-1,0 0 0,0 0 1,0 0-1,1 0 1,-1 0-1,0-1 0,1 1 1,-1-1-1,1 1 0,-1-1 1,0 1-1,1-1 0,-1 0 1,1 0-1,-1 1 0,1-1 1,-1 0-1,1 0 0,-1-1 1,1 1-1,-1 0 0,1 0 1,-1-1-1,1 1 0,-1-1 1,2 0-1,4-1 5,0-1 1,0 1-1,0-2 0,-1 1 0,9-6 1,10-13-83,0 1 2860,-25 29 1658,5 23-4499,-1-15-53,1-1-1,1 1 0,10 19 1,-2-5-1210,-5-19-1765,1-13-3058,-1-6-1020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1.090"/>
    </inkml:context>
    <inkml:brush xml:id="br0">
      <inkml:brushProperty name="width" value="0.025" units="cm"/>
      <inkml:brushProperty name="height" value="0.025" units="cm"/>
    </inkml:brush>
  </inkml:definitions>
  <inkml:trace contextRef="#ctx0" brushRef="#br0">20 188 15855,'0'0'3678,"-4"12"-2183,-1 9-1184,1 0 0,1 0 0,1 0 0,1 1 0,0-1 0,2 1 0,5 36 0,7 46 1007,-5 1 1,-7 161-1,-3-255-1314,0-31 47,-2-61 80,1 37-114,0-4 4,-1-14-18,6-120 0,-2 177-4,1 0 1,0 1-1,0-1 1,1 0-1,-1 1 1,1-1-1,0 1 1,1-1-1,-1 1 1,1 0-1,-1 0 0,1 0 1,4-4-1,4-2 17,0 0 0,0 1 0,14-8 0,-16 12-10,-1-1 0,1 0 0,-1 0 1,-1-1-1,1 0 0,-1 0 0,0-1 1,9-14-1,-10 11 23,-1-1-1,-1 0 1,0 0 0,0 0 0,-1 0-1,-1 0 1,2-15 0,-2-90 310,-2 75-251,-11 101-504,1-16 410,-12 83-50,6-46 765,4 0 0,-1 86 0,13-166-705,-1 1 0,1 0 1,0 0-1,0 0 0,0 0 0,0 0 0,0 0 0,0 0 1,0 0-1,0 0 0,1 0 0,-1 0 0,0 0 0,1 0 1,-1 0-1,0 0 0,1 0 0,-1 0 0,1-1 0,-1 1 1,1 0-1,0 0 0,-1-1 0,1 1 0,0 0 0,-1-1 1,1 1-1,0 0 0,0-1 0,0 1 0,1 0 0,0-1 4,0-1-1,-1 1 0,1 0 0,0-1 1,0 1-1,0-1 0,0 1 0,0-1 1,-1 0-1,1 0 0,0 0 1,-1 0-1,1 0 0,2-2 0,7-6-313,0-1 0,-1 0 0,10-13 0,22-39-4457,-9-4-3585,-15 28-55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1.813"/>
    </inkml:context>
    <inkml:brush xml:id="br0">
      <inkml:brushProperty name="width" value="0.025" units="cm"/>
      <inkml:brushProperty name="height" value="0.025" units="cm"/>
    </inkml:brush>
  </inkml:definitions>
  <inkml:trace contextRef="#ctx0" brushRef="#br0">23 369 9385,'0'0'4666,"-4"9"-3487,0 2-906,0 1 0,1 0 0,1 0 0,-2 17-1,3-23-183,0 1 0,1-1 0,0 0 0,0 1 0,1-1 0,0 0 0,0 0 0,1 1 0,-1-1-1,1 0 1,0 0 0,5 8 0,-6-13-13,-1 0 0,1 0-1,0-1 1,0 1 0,-1 0 0,1 0-1,0-1 1,0 1 0,0-1 0,-1 1-1,1-1 1,0 1 0,0-1 0,0 1-1,0-1 1,0 0 0,0 1 0,0-1-1,0 0 1,0 0 0,0 0 0,0 0-1,0 0 1,1 0 0,-1 0 0,0 0-1,0 0 1,0-1 0,0 1 0,0 0-1,0-1 1,0 1 0,-1-1 0,1 1 0,0-1-1,0 1 1,0-1 0,0 1 0,0-1-1,-1 0 1,1 0 0,0 1 0,-1-1-1,1 0 1,0-1 0,30-40 358,-27 35-438,0-1 1,-1 0-1,0-1 1,0 1 0,-1 0-1,0-1 1,1-9 0,-2 14-44,1 1 1,-1 0 0,1 0-1,0 0 1,0 0-1,0 0 1,1 0 0,-1 1-1,4-4 1,8-9-382,-3-1-62,-1 0-1,12-25 1,-8 9 1925,19-63 0,-24 60 610,-1-1-1,6-70 1,-19 159-2017,-3 0 1,-26 93-1,1-8 95,29-114 55,0 0 0,0 33 0,8-51 203,6-13-185,6-13 38,-4-3-156,-1-1-1,-1 0 0,-1-1 1,-1 0-1,-1 0 1,-2 0-1,0-1 0,-2 0 1,1-28-1,-16 77 254,8-6-331,1 0-1,0-1 0,0 1 1,2 0-1,0 0 0,1 0 1,4 29-1,-3-45 1,-1 0 1,0 0 0,0 0-1,1 0 1,-1 1-1,1-1 1,-1 0-1,1 0 1,-1 0 0,1 0-1,0-1 1,0 1-1,-1 0 1,1 0-1,0 0 1,0 0-1,0-1 1,0 1 0,0 0-1,0-1 1,0 1-1,0-1 1,0 1-1,0-1 1,0 0-1,0 1 1,0-1 0,1 0-1,-1 0 1,0 0-1,0 0 1,0 0-1,0 0 1,0 0-1,1 0 1,-1 0 0,0 0-1,0-1 1,0 1-1,0 0 1,0-1-1,0 1 1,0-1 0,0 1-1,0-1 1,0 0-1,0 1 1,2-3-1,4-2 22,1 0-1,-1-1 0,-1 1 0,11-13 0,11-17 9,-22 25-42,1 0-1,1 1 1,-1 0 0,19-16-1,-27 72-558,-12 21 569,6-38 102,1 1 1,-2 56-1,11-81-12,6-13-103,5-13-469,-4-1-3544,14-44 0,-8 10-6227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158"/>
    </inkml:context>
    <inkml:brush xml:id="br0">
      <inkml:brushProperty name="width" value="0.025" units="cm"/>
      <inkml:brushProperty name="height" value="0.025" units="cm"/>
    </inkml:brush>
  </inkml:definitions>
  <inkml:trace contextRef="#ctx0" brushRef="#br0">36 0 20339,'0'0'6214,"-36"65"-4869,36-51-992,0-2-481,8-8-2115,7-4-3138,0 0-4484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518"/>
    </inkml:context>
    <inkml:brush xml:id="br0">
      <inkml:brushProperty name="width" value="0.025" units="cm"/>
      <inkml:brushProperty name="height" value="0.025" units="cm"/>
    </inkml:brush>
  </inkml:definitions>
  <inkml:trace contextRef="#ctx0" brushRef="#br0">0 0 10314,'0'0'12988,"9"5"-12854,28 15-86,-36-20 29,1 1 0,-1-1 0,0 1 0,0-1 0,1 1 1,-1-1-1,0 0 0,1 1 0,-1-1 0,1 0 1,-1 0-1,0 0 0,1 0 0,-1 0 0,0-1 1,1 1-1,-1 0 0,0 0 0,1-1 0,-1 1 0,0-1 1,0 0-1,1 1 0,-1-1 0,0 0 0,0 0 1,0 1-1,0-1 0,0 0 0,0 0 0,0 0 1,0 0-1,0 0 0,-1-1 0,1 1 0,0 0 0,-1 0 1,1 0-1,0-1 0,0-2 0,2 1 1345,1 25-814,-3-15-609,6 34 11,-7-40-6,0 0-1,1 0 0,-1 0 1,0 1-1,0-1 1,1 0-1,-1 0 0,1 0 1,-1 0-1,1 0 0,-1 0 1,1 0-1,0 0 0,0-1 1,-1 1-1,1 0 0,0 0 1,0 0-1,0-1 0,0 1 1,0 0-1,0-1 0,0 1 1,0-1-1,0 1 1,0-1-1,0 0 0,2 1 1,-1-2 78,-1 0 0,1 0 0,0 0 0,0 0 0,0 0 1,-1-1-1,1 1 0,-1-1 0,1 1 0,-1-1 0,1 1 1,-1-1-1,0 0 0,0 0 0,0 0 0,0 1 0,0-1 1,0 0-1,-1 0 0,2-3 0,-2 2-96,1 1-1,0 0 1,-1 0-1,1 0 1,0 0 0,1 0-1,-1 0 1,0 0 0,0 0-1,1 0 1,-1 1-1,1-1 1,-1 1 0,1-1-1,0 1 1,0-1-1,0 1 1,3-2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747"/>
    </inkml:context>
    <inkml:brush xml:id="br0">
      <inkml:brushProperty name="width" value="0.025" units="cm"/>
      <inkml:brushProperty name="height" value="0.025" units="cm"/>
    </inkml:brush>
  </inkml:definitions>
  <inkml:trace contextRef="#ctx0" brushRef="#br0">282 111 14061,'1'-4'464,"-1"0"0,0 0 0,-1 0 0,1 0 1,-1 0-1,0 0 0,0 0 0,0 0 0,0 0 0,-1 1 0,1-1 0,-1 0 0,0 1 0,0-1 0,-1 1 0,1 0 0,-1 0 0,1 0 0,-1 0 0,0 0 0,0 0 0,-6-3 0,6 4-282,-1 1 0,0-1 0,0 1-1,0 0 1,0 0 0,0 0-1,0 0 1,0 1 0,0 0 0,0 0-1,0 0 1,-1 0 0,1 0 0,0 1-1,-5 1 1,2 1-117,1 0 1,-1 0-1,0 1 0,1 0 1,0 0-1,0 0 0,0 1 0,0 0 1,1 0-1,0 1 0,0-1 1,0 1-1,-7 12 0,-2 4 83,1 0-1,-17 41 0,25-52-41,1 0-1,0 0 0,1 1 1,1-1-1,-1 1 1,2-1-1,-1 19 1,2-28-93,0-1 0,1 0 0,-1 0 0,0 0 0,1 0 0,-1 0 0,1 1 1,-1-1-1,1 0 0,0 0 0,-1 0 0,1 0 0,0-1 0,0 1 1,-1 0-1,1 0 0,0 0 0,0 0 0,0-1 0,0 1 0,0-1 0,0 1 1,1-1-1,-1 1 0,0-1 0,0 1 0,0-1 0,0 0 0,1 0 0,-1 1 1,0-1-1,0 0 0,0 0 0,1 0 0,-1-1 0,0 1 0,0 0 1,0 0-1,0-1 0,2 0 0,5 0 76,-1 0 0,0-1 0,0 0 0,0 0 0,12-7 1,1-2 58,-1-1 1,-1-1-1,0-1 1,0 0 0,-2-1-1,0-1 1,-1-1-1,0 0 1,-1-1-1,-1 0 1,18-34 0,-29 47-142,0-1 0,-1 1 0,1 0 1,-1 0-1,0-1 0,0 1 0,-1-1 0,0 1 1,0 0-1,0-1 0,-2-8 0,2 13-7,0 0-1,-1-1 1,1 1 0,-1 0-1,1 0 1,-1-1-1,0 1 1,1 0-1,-1 0 1,0 0 0,0 0-1,0 0 1,0 0-1,0 0 1,0 0-1,0 0 1,0 0 0,0 0-1,-2 0 1,0 0-1,1 1 1,0-1-1,0 1 1,0 0-1,-1 0 1,1 0-1,0 0 1,0 0-1,-1 0 1,1 1-1,0-1 1,0 1-1,0-1 1,0 1-1,0 0 0,-3 1 1,-3 3-20,0 0-1,1 0 1,-1 1-1,1-1 1,0 2-1,0-1 1,1 1-1,-11 14 1,2 1-224,-25 45-1,36-59-180,1 0-1,0 0 1,0 0 0,-3 15-1,8 4-3788,-2-26 3820,1 0 0,-1 0 0,1 0 0,0 0 0,-1-1 0,1 1 0,0 0 1,-1 0-1,1-1 0,0 1 0,0 0 0,0-1 0,0 1 0,0-1 0,0 1 0,-1-1 1,1 1-1,0-1 0,0 0 0,1 1 0,-1-1 0,1 0 0,18 1-7939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974"/>
    </inkml:context>
    <inkml:brush xml:id="br0">
      <inkml:brushProperty name="width" value="0.025" units="cm"/>
      <inkml:brushProperty name="height" value="0.025" units="cm"/>
    </inkml:brush>
  </inkml:definitions>
  <inkml:trace contextRef="#ctx0" brushRef="#br0">337 81 14510,'0'0'2674,"3"-10"-923,7-22-664,4-6 2679,-27 98-704,3-6-3140,-195 641 1043,102-359-996,95-311 10,3-13-10,1 2-1,0-1 1,0 1-1,2-1 1,0 1-1,0 0 1,1 0-1,1 0 0,1 15 1,-1-28-41,0 0 0,0 0 0,1 0 0,-1 0 0,0 0 0,0 0 0,1 0 0,-1 0 0,1-1-1,-1 1 1,0 0 0,1 0 0,0 0 0,-1 0 0,1-1 0,0 1 0,-1 0 0,1-1 0,0 1 0,-1 0 0,1-1 0,0 1 0,0-1 0,0 1 0,0-1 0,0 0 0,0 1 0,1-1 0,0 0-109,1 0 0,-1 0-1,0 0 1,0-1 0,0 1 0,0-1 0,0 0 0,0 0 0,0 1 0,-1-1 0,1 0-1,3-3 1,2-1-571,0 0-1,-1 0 1,0-1 0,0 0-1,-1 0 1,6-8-1,14-34-5247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3.319"/>
    </inkml:context>
    <inkml:brush xml:id="br0">
      <inkml:brushProperty name="width" value="0.025" units="cm"/>
      <inkml:brushProperty name="height" value="0.025" units="cm"/>
    </inkml:brush>
  </inkml:definitions>
  <inkml:trace contextRef="#ctx0" brushRef="#br0">35 560 7399,'-5'8'8173,"3"-5"-7904,-2 4 580,0 0 1,0 1 0,0-1 0,0 1 0,-3 12-1,7-19-727,0 0-1,0 0 0,-1 0 0,1 1 0,0-1 1,0 0-1,0 0 0,0 0 0,0 0 1,1 0-1,-1 0 0,0 0 0,0 0 0,1 0 1,-1 0-1,0 0 0,1 0 0,-1 0 1,1 0-1,0 0 0,-1 0 0,1-1 1,0 2-1,1-1 6,0 0 0,0 0 0,0 0 0,0-1 0,0 1 0,0-1 1,0 1-1,1-1 0,-1 0 0,0 1 0,0-1 0,0-1 0,0 1 0,0 0 0,1 0 1,-1-1-1,2 0 0,8-2 175,-1-1 1,0 0 0,0 0-1,0-2 1,0 1 0,-1-1-1,1-1 1,-2 0 0,15-12-1,81-85 667,-91 90-822,47-53 10,-2-2 0,-3-4 0,-4-1 0,56-104 0,-108 177-170,0 1 0,0-1 0,0 1 0,0-1 0,0 1 0,0-1 0,0 1 0,0 0 1,0-1-1,1 1 0,-1-1 0,0 1 0,0-1 0,0 1 0,1-1 0,-1 1 0,0 0 0,1-1 0,-1 1 0,0 0 0,1-1 0,-1 1 0,0 0 0,1-1 0,-1 1 0,1 0 1,-1 0-1,1-1 0,-1 1 0,0 0 0,1 0 0,-1 0 0,1 0 0,-1 0 0,1 0 0,-1 21-219,-12 40 167,-1 1-306,1 0 1,4 0-1,2 1 1,3 74-1,11-86-3440,4-17-2665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4.213"/>
    </inkml:context>
    <inkml:brush xml:id="br0">
      <inkml:brushProperty name="width" value="0.025" units="cm"/>
      <inkml:brushProperty name="height" value="0.025" units="cm"/>
    </inkml:brush>
  </inkml:definitions>
  <inkml:trace contextRef="#ctx0" brushRef="#br0">315 7 12876,'0'0'5349,"-8"-3"-3945,5 3-1339,-1-1-1,1 0 1,0 1-1,0-1 1,-1 1-1,1 0 1,0 0-1,-1 0 0,1 1 1,0-1-1,0 1 1,-1 0-1,1-1 1,0 2-1,0-1 1,0 0-1,0 1 1,0-1-1,0 1 1,0 0-1,1 0 1,-1 0-1,1 0 1,-1 0-1,-3 5 0,-19 17 95,2 1-1,0 1 1,2 2-1,-33 54 0,41-60 126,2 0-1,1 0 0,1 1 1,0 0-1,2 0 1,1 1-1,-6 39 0,12-59-271,-1 1 0,1 0 0,0 0 0,0 0 0,1 0 0,-1 0 0,1-1 0,0 1-1,0 0 1,1-1 0,-1 1 0,1 0 0,0-1 0,0 0 0,1 0 0,-1 1 0,1-1 0,6 6-1,-4-6-6,0 0 0,0 0 0,0-1 0,1 1 0,-1-1-1,1 0 1,0-1 0,0 0 0,0 0 0,1 0 0,-1-1-1,0 1 1,12-1 0,4 1 20,0-1-1,1-1 1,-1-1 0,0-1-1,1-1 1,-1-1 0,-1-1 0,1-1-1,-1 0 1,0-2 0,0-1-1,-1 0 1,0-2 0,-1 0-1,23-17 1,-41 27-13,1 0 0,-1 0 0,0 0 0,1 0 0,-1 0 0,0 0 0,0-1 0,0 1 0,0 0 0,0-1-1,0 1 1,0-1 0,0 1 0,-1-1 0,1 1 0,0-4 0,-1 4 7,0 0 0,0 1 0,-1-1 0,1 0 0,0 1 0,0-1 0,-1 1 0,1-1 0,-1 0 0,1 1 0,-1-1 0,1 1 0,-1-1 0,1 1 0,-1-1 0,1 1 0,-1 0 0,1-1 0,-1 1 0,0 0-1,1-1 1,-1 1 0,0 0 0,1 0 0,-1-1 0,-1 1 0,-9-2 153,1 1 0,-1 0 1,-20 1-1,22 0-268,6 0 87,-27 0 121,1 1 1,-35 6 0,56-6 32,0 1 0,1-1 0,-1 2 0,0-1 0,1 1 0,0 0 0,0 1 0,0 0 0,0 0 0,0 0 0,1 1 0,0 0 0,-8 7 1,13-11-139,0 0 0,0 0 1,0 0-1,0-1 0,1 1 1,-1 0-1,0 0 1,0 0-1,1 0 0,-1 1 1,0-1-1,1 0 0,-1 0 1,1 0-1,0 0 1,-1 1-1,1-1 0,0 0 1,0 0-1,0 1 0,0-1 1,0 0-1,0 1 1,0-1-1,0 1 0,1-1-7,0 0-1,0 0 0,0 0 1,0 0-1,0 0 0,0-1 1,1 1-1,-1-1 0,0 1 1,0-1-1,1 1 0,-1-1 1,0 1-1,0-1 0,1 0 1,-1 0-1,0 0 1,1 0-1,0 0 0,10 0-5,-1 0 1,0-1-1,0-1 0,16-4 0,6-6 6,0-1 0,49-28 0,-56 27-68,0 1 1,1 1 0,0 1 0,48-13 0,-74 24 62,0 0 1,0 0 0,0-1-1,0 1 1,-1 0-1,1 0 1,0 0 0,0 0-1,0 0 1,0 0 0,0 0-1,0 1 1,0-1-1,-1 0 1,1 0 0,0 1-1,0-1 1,0 0 0,-1 1-1,1-1 1,0 1-1,0-1 1,-1 1 0,1 0-1,0-1 1,-1 1 0,1-1-1,-1 1 1,1 1 0,0 0 13,0 0 1,0 0-1,-1 1 1,1-1-1,-1 0 1,1 0-1,-1 1 1,0-1-1,0 0 1,0 1-1,-1 2 1,-16 62 366,16-63-362,-11 30 27,3-13-104,2 1 1,1 0-1,0 0 0,1 1 0,-1 29 0,6-52-42,0-1 0,0 1 0,0 0 0,0 0 0,0-1 0,0 1-1,0 0 1,0 0 0,1 0 0,-1 0 0,0-1 0,0 1 0,0 0 0,0 0 0,1 0 0,-1 0 0,0-1 0,0 1 0,0 0-1,1 0 1,-1 0 0,0 0 0,0 0 0,0 0 0,1 0 0,-1 0 0,0 0 0,0 0 0,1 0 0,-1 0 0,0 0 0,0 0-1,0 0 1,1 0 0,-1 0 0,0 0 0,0 0 0,1 0 0,-1 0 0,0 0 0,0 0 0,0 0 0,1 1 0,-1-1 0,0 0-1,0 0 1,0 0 0,0 0 0,1 0 0,-1 1 0,0-1 0,0 0 0,0 0 0,0 0 0,0 1 0,0-1 0,1 0 0,-1 0-1,0 0 1,0 1 0,0-1 0,0 0 0,0 0 0,0 1 0,0-1 0,13-17-4971,6-16-5943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4.714"/>
    </inkml:context>
    <inkml:brush xml:id="br0">
      <inkml:brushProperty name="width" value="0.025" units="cm"/>
      <inkml:brushProperty name="height" value="0.025" units="cm"/>
    </inkml:brush>
  </inkml:definitions>
  <inkml:trace contextRef="#ctx0" brushRef="#br0">36 501 13997,'0'0'5590,"-6"9"-3402,-18 30-907,23-38-1221,1 0 0,-1 0 0,1-1-1,-1 1 1,1 0 0,-1 0-1,1 0 1,0 0 0,0 0 0,-1 0-1,1 0 1,0 0 0,0 0-1,0 0 1,0 0 0,0 0 0,0 0-1,0 0 1,0 0 0,1 1-1,13 3 423,22-13-71,-20 2-374,0-2 1,-1 0 0,0-1 0,-1 0-1,1-1 1,-2-1 0,0 0 0,0-1-1,-1 0 1,0-1 0,-1-1 0,-1 1-1,13-23 1,-22 34 0,1-1 0,-1 1-1,0 0 1,-1-1 0,1 1-1,0-1 1,-1 1 0,1-1 0,-1 1-1,0-1 1,0 1 0,0-1 0,0 1-1,0-1 1,0 1 0,-2-4 0,2 5 14,-1 0 0,1 0 0,-1 0 0,0 0 0,0 0 0,0 0 0,1 0 0,-1 0 0,0 0 1,0 1-1,0-1 0,0 0 0,0 1 0,0-1 0,0 1 0,-1-1 0,1 1 0,0-1 0,0 1 0,0 0 0,0 0 1,-1 0-1,-1-1 0,-2 1 10,0 1-1,0-1 1,1 1 0,-1 0 0,0 0 0,0 0-1,1 1 1,-1 0 0,1 0 0,-1 0 0,1 0-1,0 1 1,0-1 0,-7 7 0,-4 6-58,1 1 0,1 1 0,0 0 1,1 0-1,1 1 0,1 1 1,1 0-1,0 0 0,2 1 0,0 0 1,1 0-1,1 1 0,1-1 0,-2 31 1,5-48 5,1-1 0,0 1 0,0-1 0,0 1-1,0-1 1,0 1 0,1-1 0,-1 1 0,1-1 0,0 1 0,0-1 0,0 1 0,0-1 0,0 0 0,0 0 0,0 1 0,1-1 0,2 3 0,-2-3 4,0-1 1,0 0 0,0 0-1,0 0 1,0 0-1,0 0 1,0-1 0,0 1-1,0-1 1,1 1 0,-1-1-1,0 0 1,0 0-1,0 0 1,1 0 0,-1 0-1,3-1 1,5-1 56,-1 0-1,1-1 1,-1-1 0,0 0 0,0 0-1,0 0 1,0-1 0,12-10 0,11-11 3,-2-1 1,0-2-1,-2-1 1,-1-1 0,-2-1-1,-1-2 1,28-49-1,-36 52-46,0 0-1,-3-1 0,0-1 1,-2 0-1,-1 0 0,-2-1 1,-1 0-1,-2 0 1,1-38-1,-6 71-14,0 0 0,1 0 0,-1 0-1,0 0 1,0 0 0,0 0 0,0 0 0,0 0 0,0 0 0,0 0-1,0 0 1,0 0 0,-1 0 0,1 0 0,0 1 0,-1-1 0,1 0-1,0 0 1,-1 0 0,1 0 0,-1 0 0,0 1 0,1-1 0,-1 0-1,1 0 1,-1 1 0,0-1 0,0 0 0,-1 0 0,1 1 3,-1 1 1,0-1-1,1 0 0,-1 1 1,1 0-1,0-1 0,-1 1 1,1 0-1,0 0 1,-1 0-1,1 0 0,0 0 1,0 0-1,0 0 1,-2 3-1,-43 57 83,-88 182-111,113-199 23,2 1 0,2 1 0,-18 80 0,34-123-9,-1 5-2,1 0 1,0 0 0,0 0 0,0 0-1,1 0 1,1 12 0,-1-19 2,1 1 1,-1-1-1,1 1 1,0-1-1,-1 1 1,1-1-1,0 0 1,0 1-1,0-1 1,0 0 0,0 0-1,0 1 1,0-1-1,1 0 1,-1 0-1,0 0 1,1-1-1,-1 1 1,0 0-1,1 0 1,-1-1-1,1 1 1,-1-1-1,1 1 1,-1-1-1,1 0 1,0 0 0,-1 1-1,1-1 1,-1 0-1,1 0 1,0-1-1,-1 1 1,1 0-1,2-1 1,7-1-333,0 0 0,-1-1 0,0 0 1,1-1-1,-1 0 0,0-1 0,-1 1 0,1-2 0,10-8 1,14-11-4576,-6-1-3517,-7 5-6452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5.120"/>
    </inkml:context>
    <inkml:brush xml:id="br0">
      <inkml:brushProperty name="width" value="0.025" units="cm"/>
      <inkml:brushProperty name="height" value="0.025" units="cm"/>
    </inkml:brush>
  </inkml:definitions>
  <inkml:trace contextRef="#ctx0" brushRef="#br0">160 394 17873,'1'-8'3064,"3"-46"1597,-4 53-4638,0 1 1,0 0-1,0-1 1,0 1 0,0 0-1,0 0 1,0-1 0,0 1-1,0 0 1,0 0-1,0-1 1,0 1 0,0 0-1,0 0 1,0-1 0,0 1-1,-1 0 1,1 0-1,0-1 1,0 1 0,0 0-1,0 0 1,-1 0 0,1-1-1,0 1 1,0 0 0,0 0-1,-1 0 1,1 0-1,0 0 1,0-1 0,-1 1-1,1 0 1,0 0 0,0 0-1,-1 0 1,1 0-1,0 0 1,0 0 0,-1 0-1,1 0 1,0 0 0,-1 0-1,1 0 1,0 0-1,0 0 1,-1 0 0,1 0-1,0 0 1,0 1 0,-1-1-1,1 0 1,0 0-1,0 0 1,0 0 0,-1 0-1,1 1 1,0-1 0,0 0-1,-1 0 1,-14 13 93,-5 19-106,0 1-1,2 1 1,2 0-1,-21 65 0,35-94-3,-5 14 235,1 0 0,-4 29 0,9-48-227,1 1-1,0 0 1,0-1-1,-1 1 1,1 0 0,0-1-1,0 1 1,0-1-1,0 1 1,0 0-1,0-1 1,0 1 0,0 0-1,0-1 1,0 1-1,0 0 1,1-1 0,-1 1-1,0 0 1,0-1-1,1 1 1,-1-1-1,0 1 1,1-1 0,-1 1-1,0 0 1,1-1-1,-1 1 1,1-1-1,-1 0 1,1 1 0,-1-1-1,1 1 1,-1-1-1,1 0 1,0 1 0,-1-1-1,1 0 1,-1 0-1,1 0 1,0 1-1,-1-1 1,1 0 0,0 0-1,-1 0 1,1 0-1,0 0 1,0 0-1,3-1 32,0 0-1,0 0 1,-1 0-1,1 0 1,-1-1-1,1 0 1,5-3-1,8-7 140,0-1-1,-1-1 0,0 0 0,-2-1 0,24-31 0,59-94 16,-94 136-197,25-41 42,43-91-1,-61 113 25,-1-1 0,-2 0 0,0-1 0,-1 1 0,-1-1 0,1-28 0,-6 52-44,0-1 0,1 0 1,-1 1-1,0-1 1,0 0-1,-1 1 0,1-1 1,0 0-1,-1 1 1,1-1-1,0 1 0,-1-1 1,0 1-1,1-1 1,-1 1-1,0-1 0,-1-1 1,1 3-13,1-1 1,-1 1 0,0 0 0,1-1 0,-1 1-1,0 0 1,1 0 0,-1 0 0,0-1-1,0 1 1,1 0 0,-1 0 0,0 0 0,0 0-1,1 0 1,-1 0 0,0 0 0,0 1-1,1-1 1,-1 0 0,0 0 0,1 1 0,-1-1-1,0 0 1,0 1 0,-4 2-3,0 0 1,1 0-1,0 1 1,0 0-1,0-1 0,0 1 1,0 1-1,-5 8 1,-16 30-6,1 0 0,3 2 0,1 1-1,3 1 1,2 0 0,1 1 0,3 0 0,-6 59 0,17-105-26,-1 0 0,1 0 0,0 0 0,0 0 0,0 0 0,0 0 0,0 0 0,0 0 0,1 0 1,-1 0-1,1 0 0,-1 0 0,1 0 0,0 0 0,0 0 0,0 0 0,0-1 0,0 1 0,0 0 0,0-1 0,0 1 0,1 0 0,2 1 0,-2-2-38,0 0-1,0-1 1,-1 0 0,1 1-1,0-1 1,0 0-1,0 0 1,0 0 0,0 0-1,0-1 1,-1 1 0,1 0-1,0-1 1,0 0-1,0 1 1,0-1 0,-1 0-1,1 0 1,0 0 0,-1 0-1,1 0 1,-1 0-1,1 0 1,-1 0 0,0-1-1,2-1 1,41-49-7806,-25 24 1095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5.605"/>
    </inkml:context>
    <inkml:brush xml:id="br0">
      <inkml:brushProperty name="width" value="0.025" units="cm"/>
      <inkml:brushProperty name="height" value="0.025" units="cm"/>
    </inkml:brush>
  </inkml:definitions>
  <inkml:trace contextRef="#ctx0" brushRef="#br0">1 1 13325,'0'0'16719,"5"14"-16462,1 0-219,0 0-9,-1 0 0,0 1 0,4 27 0,-9-40-26,0 0-1,0 0 1,1 0-1,-1 0 0,1-1 1,-1 1-1,1 0 0,-1 0 1,1-1-1,0 1 1,0 0-1,0-1 0,0 1 1,0-1-1,0 1 0,1-1 1,-1 1-1,0-1 1,1 0-1,-1 0 0,1 0 1,1 2-1,-1-3 14,0 0 0,0 1 0,0-1 0,0 0 1,0 0-1,0 0 0,0 0 0,0-1 0,0 1 0,0 0 0,0-1 0,0 0 0,0 1 0,0-1 0,0 0 1,0 0-1,1-1 0,11-7 89,-2 0 0,1-1-1,-1-1 1,12-13 0,-15 16-109,3-6 20,-9 10-17,1-1 0,0 1 1,-1 0-1,1 0 0,1 0 0,-1 1 0,0 0 1,1-1-1,0 1 0,0 1 0,0-1 0,7-2 1,-11 9-10,0 1 0,0-1 1,0 0-1,-1 1 1,1-1-1,-1 0 0,0 1 1,-1-1-1,0 8 1,-11 40 45,9-41-36,0 0 0,0 0 1,1 0-1,0 16 0,6-23 129,7-10 12,7-9 133,34-44 22,46-43 76,-98 102-373,0-1 0,0 1 1,1 0-1,-1 0 0,0-1 0,0 1 1,1 0-1,-1 0 0,0-1 1,0 1-1,1 0 0,-1 0 1,0 0-1,1 0 0,-1 0 0,0-1 1,1 1-1,-1 0 0,0 0 1,1 0-1,-1 0 0,0 0 1,1 0-1,-1 0 0,0 0 0,1 0 1,-1 0-1,0 0 0,1 0 1,-1 0-1,0 1 0,1-1 0,-1 0 1,0 0-1,0 0 0,1 0 1,-1 1-1,0-1 0,1 0 1,-1 0-1,0 0 0,0 1 0,1-1 1,-1 0-1,0 0 0,0 1 1,0-1-1,1 0 0,-1 1 0,0-1 1,0 1-1,5 28-80,-9 37-36,3-61 71,-1 25 115,3-30-98,-1 1 0,0-1 0,1 1 0,-1-1 1,1 1-1,-1-1 0,1 1 0,-1-1 0,1 0 0,-1 1 0,1-1 1,-1 0-1,1 1 0,-1-1 0,1 0 0,-1 1 0,1-1 0,0 0 0,-1 0 1,1 0-1,0 0 0,-1 0 0,1 0 0,-1 0 0,1 0 0,0 0 1,-1 0-1,1 0 0,0 0 0,-1 0 0,1 0 0,-1-1 0,1 1 1,0 0-1,-1 0 0,1-1 0,-1 1 0,1 0 0,-1-1 0,1 1 0,-1-1 1,1 1-1,-1-1 0,1 0 0,32-20-4794,-1-5-3307,-22 16 4555,8-4-4043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6.446"/>
    </inkml:context>
    <inkml:brush xml:id="br0">
      <inkml:brushProperty name="width" value="0.025" units="cm"/>
      <inkml:brushProperty name="height" value="0.025" units="cm"/>
    </inkml:brush>
  </inkml:definitions>
  <inkml:trace contextRef="#ctx0" brushRef="#br0">1 134 6470,'0'0'15247,"9"2"-13630,-5 0-1463,0-1-1,0 0 1,1 0-1,-1 0 0,0 0 1,0-1-1,1 0 1,-1 1-1,1-2 1,-1 1-1,0 0 1,1-1-1,-1 0 1,0 0-1,0 0 1,0-1-1,0 1 1,0-1-1,0 0 1,0 0-1,0 0 1,-1-1-1,1 1 1,-1-1-1,1 0 0,-1 0 1,4-5-1,-2 2-4,0 0 0,-1 0 0,1 0-1,-1-1 1,-1 1 0,1-1-1,-1 0 1,0 0 0,-1-1 0,0 1-1,0 0 1,0-1 0,0-8-1,-2 16-145,0 0-1,-1 0 0,1 0 0,0 0 0,0 0 0,0-1 0,0 1 0,-1 0 0,1 0 0,0 0 0,0 0 1,-1 0-1,1 0 0,0 0 0,0 0 0,-1 0 0,1 0 0,0 0 0,0 0 0,-1 0 0,1 0 0,0 0 1,0 0-1,0 0 0,-1 0 0,1 0 0,0 0 0,0 0 0,-1 0 0,1 0 0,0 0 0,0 0 0,0 1 1,-1-1-1,1 0 0,0 0 0,0 0 0,0 0 0,0 1 0,-1-1 0,1 0 0,0 0 0,0 0 0,0 1 0,0-1 1,0 0-1,0 0 0,-1 1 0,-10 10-126,4 0 124,0-1 0,1 1 0,0 0 0,1 1 0,0-1 0,1 1 0,0 0 0,1 1 0,0-1 0,1 0 0,1 1 0,0-1 0,0 15 0,2-27 4,-1 1 0,0 0 0,1 0 0,-1 0 0,1 0 0,-1-1 1,1 1-1,-1 0 0,1 0 0,-1-1 0,1 1 0,0-1 0,-1 1 0,1 0 0,0-1 0,0 1 0,-1-1 0,1 1 0,0-1 0,0 0 0,0 1 0,0-1 1,-1 0-1,1 0 0,0 0 0,0 1 0,0-1 0,0 0 0,0 0 0,0 0 0,0 0 0,0-1 0,0 1 0,-1 0 0,1 0 0,0 0 0,0-1 0,0 1 1,0 0-1,0-1 0,0 0 0,38-17 167,-21 3-350,0 0-1,0-1 1,-2-1 0,0-1 0,-1 0-1,16-24 1,-31 41-333,-4 40-428,37-42 1373,-31 4-438,0 1 0,0-1 0,0 0 1,-1 1-1,1-1 0,-1 1 1,1-1-1,-1 1 0,0 0 0,1 0 1,-1-1-1,0 1 0,0 0 1,1 4-1,14 35-56,-12-29 54,3 7 289,-1 1-1,-1 0 1,-1 0 0,-1 0 0,0 1 0,-1 40-1,-3-53-128,0 1-1,0 0 0,-1-1 0,1 1 0,-2-1 0,0 0 1,0 0-1,-6 12 0,6-16-109,1 1 1,-2-1-1,1 0 1,0 1-1,-1-2 0,0 1 1,0 0-1,0-1 1,0 0-1,-1 0 0,1 0 1,-1 0-1,0-1 0,-9 4 1,13-6-42,1 0 1,-1 1 0,0-1-1,0 0 1,1 0-1,-1 0 1,0 1 0,0-1-1,1 0 1,-1 0-1,0 0 1,0 0-1,1 0 1,-1-1 0,0 1-1,0 0 1,1 0-1,-1 0 1,0-1 0,0 1-1,1 0 1,-1-1-1,0 1 1,1-1-1,-1 1 1,0-1 0,1 1-1,-1-1 1,-7-23-131,13-32-91,-1 39 133,2 0-1,0 1 1,0-1 0,2 1 0,14-23 0,57-73-386,-53 79 337,-1-2 0,21-41 0,-43 63 175,-13 21-152,-16 22-35,17-18 271,0 1-1,1-1 0,1 2 1,0-1-1,1 1 0,1 0 1,0 0-1,0 0 0,-3 27 1,8-40-111,0 0 0,0-1 0,0 1 1,0 0-1,0 0 0,0 0 0,1 0 0,-1-1 1,0 1-1,1 0 0,-1 0 0,0 0 0,1-1 1,-1 1-1,1 0 0,-1-1 0,1 1 1,-1 0-1,1-1 0,0 1 0,-1 0 0,1-1 1,0 1-1,0-1 0,-1 0 0,1 1 1,0-1-1,0 0 0,0 1 0,-1-1 0,1 0 1,0 0-1,0 1 0,0-1 0,0 0 1,0 0-1,-1 0 0,1 0 0,0 0 0,0-1 1,0 1-1,0 0 0,1-1 0,40-11 201,-25 3-192,-1-1 0,0 0 0,-1-2 0,0 1-1,-1-2 1,-1 0 0,0 0 0,0-1 0,10-16 0,-49 83-101,22-47 64,1 1 0,1 0 0,-1 0 0,1 0 0,0 0 0,1 1 0,-1-1 0,1 14 0,1-21-23,1 1 0,-1-1-1,1 0 1,-1 0-1,1 1 1,-1-1 0,1 0-1,-1 0 1,1 1 0,-1-1-1,1 0 1,0 0-1,-1 0 1,1 0 0,-1 0-1,1 0 1,0 0 0,-1 0-1,1 0 1,-1 0-1,1 0 1,-1 0 0,1-1-1,0 1 1,-1 0 0,1 0-1,-1-1 1,1 1-1,-1 0 1,1-1 0,18-7-1266,-13 3-371,1-1 0,-1 0-1,1 0 1,-2 0 0,9-11-1,9-15-7709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6.884"/>
    </inkml:context>
    <inkml:brush xml:id="br0">
      <inkml:brushProperty name="width" value="0.025" units="cm"/>
      <inkml:brushProperty name="height" value="0.025" units="cm"/>
    </inkml:brush>
  </inkml:definitions>
  <inkml:trace contextRef="#ctx0" brushRef="#br0">50 1 17585,'0'0'2946,"-5"9"-47,-27 64 865,29-67-3488,1 0 0,0 1 0,0-1-1,1 1 1,0 0 0,0-1 0,1 1-1,0 0 1,0 0 0,1-1 0,1 13 0,-1-18-268,-1 0 0,0 0 1,1 0-1,-1 0 1,1 0-1,-1-1 0,1 1 1,-1 0-1,1 0 1,0 0-1,-1-1 0,1 1 1,0 0-1,0-1 1,-1 1-1,1 0 1,0-1-1,0 1 0,0-1 1,0 1-1,0-1 1,0 0-1,0 1 0,0-1 1,0 0-1,0 0 1,0 0-1,0 0 1,0 0-1,0 0 0,0 0 1,0 0-1,0 0 1,0 0-1,0 0 0,0-1 1,0 1-1,0 0 1,0-1-1,-1 1 0,1-1 1,0 1-1,0-1 1,0 1-1,1-2 1,3-1 38,0 0 1,-1 0 0,1-1-1,0 0 1,-1 0 0,5-6-1,2-4-2,-5 8-42,-1 0 0,0 0 0,-1-1 0,1 1 0,-2-1 0,1 0 0,4-11 1,-13 33-65,0-4 104,1 0-1,0 0 1,0 1 0,2 0 0,-1-1 0,2 1 0,-1 0 0,2 0 0,0 0 0,1 15 0,-1-27-32,1 1 1,-1 0 0,0 0-1,1-1 1,-1 1 0,1 0-1,-1 0 1,1-1 0,-1 1-1,1 0 1,-1-1 0,1 1-1,0-1 1,-1 1 0,1-1-1,0 1 1,0-1 0,-1 0-1,1 1 1,0-1 0,0 0-1,0 1 1,-1-1 0,1 0-1,0 0 1,0 0 0,0 0-1,0 0 1,-1 0 0,1 0-1,0 0 1,0 0 0,0 0-1,0 0 1,-1-1 0,1 1-1,0 0 1,0-1 0,0 1-1,-1 0 1,1-1 0,0 1-1,-1-1 1,1 1 0,0-1-1,-1 1 1,1-1 0,-1 0-1,2 0 1,32-31 467,-34 32-479,54-82 0,-50 75 0,0-1 0,0 0 0,0 0 0,-1 0 0,0 0 0,-1 0 0,0-1 0,0 1 0,1-10 0,-18 37 0,14-15-200,0 0 0,0 0 0,0 0 0,0 0 0,0 0 0,1 0 0,0 0 0,0 0-1,1 5 1,-1-8 129,0 0 0,0-1 0,0 1 0,0-1 0,0 1 0,0-1 0,1 1 0,-1-1 0,0 1 0,1-1 0,-1 1 0,0-1 0,1 1 0,-1-1 0,0 1 0,1-1 0,-1 0 0,1 1 0,-1-1 0,1 0 0,-1 1 0,1-1-1,-1 0 1,1 0 0,-1 1 0,1-1 0,1 0-54,-1 0-1,1 0 0,-1 0 0,1-1 0,-1 1 1,0 0-1,1-1 0,-1 1 0,1-1 1,-1 0-1,0 1 0,0-1 0,1 0 1,-1 0-1,2-1 0,17-15-4748,1-5-2002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7.623"/>
    </inkml:context>
    <inkml:brush xml:id="br0">
      <inkml:brushProperty name="width" value="0.025" units="cm"/>
      <inkml:brushProperty name="height" value="0.025" units="cm"/>
    </inkml:brush>
  </inkml:definitions>
  <inkml:trace contextRef="#ctx0" brushRef="#br0">101 177 16367,'0'0'10325,"-9"7"-9135,-1 1-936,1-1-1,1 2 0,0-1 0,0 1 0,-12 17 0,16-20-219,1-1 0,-1 1 0,1 0 0,1 0 0,-1 0 0,1 0 0,0 1 0,1-1 0,-1 0 0,1 1 0,1-1 0,-1 1 0,1-1 0,1 11 0,-1-16-33,1 0 1,-1-1 0,0 1-1,1 0 1,0-1-1,-1 1 1,1-1-1,-1 1 1,1 0-1,0-1 1,-1 1-1,1-1 1,0 1-1,-1-1 1,1 0-1,0 1 1,0-1-1,-1 0 1,1 0-1,0 1 1,0-1-1,0 0 1,-1 0 0,1 0-1,0 0 1,0 0-1,0 0 1,0 0-1,-1 0 1,1 0-1,0-1 1,0 1-1,0 0 1,-1 0-1,1-1 1,0 1-1,0-1 1,-1 1-1,1 0 1,1-2-1,31-16 188,-28 14-204,0 0 1,-1 0-1,0-1 0,0 0 0,0 0 1,0 0-1,-1 0 0,0 0 1,0-1-1,0 0 0,2-6 1,-25 36-168,14-16 156,0 0-1,1 0 0,0 0 0,1 1 1,0 0-1,0 0 0,1 0 1,0 1-1,0-1 0,-1 19 1,4-28-41,0 1 0,0-1 1,0 1-1,0-1 0,0 1 1,1-1-1,-1 1 1,0-1-1,0 1 0,1-1 1,-1 1-1,0-1 0,1 1 1,-1-1-1,0 0 0,1 1 1,-1-1-1,0 0 1,1 1-1,-1-1 0,1 0 1,-1 0-1,1 1 0,-1-1 1,1 0-1,-1 0 0,1 0 1,-1 0-1,1 1 1,-1-1-1,1 0 0,-1 0 1,1 0-1,-1 0 0,1 0 1,-1 0-1,1 0 0,-1-1 1,1 1-1,-1 0 1,1 0-1,-1 0 0,1 0 1,-1-1-1,1 1 0,-1 0 1,1-1-1,-1 1 0,1 0 1,-1-1-1,0 1 1,1 0-1,-1-1 0,1 0 1,27-18-2595,-11 0-758,-1-1 0,19-29 0,1-16-112,-11 8 4403,-5-1 4773,-43 117 663,16-46-5863,2 0 0,-1 0 0,2 0 0,0 1 0,0 0 0,1-1 0,1 1 0,-1 15 0,3-28-441,1-1-1,-1 0 0,0 1 0,0-1 0,0 1 0,0-1 0,1 0 0,-1 1 0,0-1 1,0 0-1,1 1 0,-1-1 0,0 0 0,1 0 0,-1 1 0,0-1 0,1 0 0,-1 0 1,0 1-1,1-1 0,-1 0 0,1 0 0,-1 0 0,0 0 0,1 0 0,-1 0 0,1 0 1,-1 1-1,0-1 0,1 0 0,-1 0 0,1-1 0,-1 1 0,1 0 0,-1 0 0,0 0 1,1 0-1,-1 0 0,0 0 0,1 0 0,-1-1 0,1 1 0,19-9 269,-5-5-145,-1 0-1,0-1 0,-1-1 1,-1 0-1,0 0 0,-1-1 1,-1-1-1,-1 0 0,0 0 1,-2-1-1,8-25 0,-13 36-25,0 0 0,-1 0 0,0 0 0,0 0-1,-1 0 1,0-1 0,-1-11 0,1 19-79,0 0 0,-1 0 0,1 0 0,0 0 0,0 0 0,-1 0 0,1-1 0,-1 1 0,1 0 1,-1 0-1,1 1 0,-1-1 0,0 0 0,1 0 0,-1 0 0,0 0 0,0 0 0,0 1 0,0-1 0,1 0 0,-1 1 0,0-1 1,-2 0-1,1 1-12,0 0 1,0 0-1,0 0 1,0 1 0,0-1-1,0 0 1,0 1-1,0 0 1,0-1-1,1 1 1,-1 0 0,0 0-1,0 0 1,0 0-1,1 0 1,-1 0 0,1 1-1,-3 1 1,-10 11-10,0 0 0,2 1 0,-1 0 0,2 1 0,0 0 0,1 1 0,1 0 0,0 0-1,1 1 1,-9 33 0,17-50-3,-1 1-1,1-1 0,0 0 1,-1 1-1,1-1 0,0 0 1,0 1-1,0-1 0,0 1 0,0-1 1,1 1-1,-1-1 0,0 0 1,1 1-1,-1-1 0,1 0 1,-1 1-1,1-1 0,-1 0 1,1 0-1,0 1 0,0-1 0,0 0 1,0 0-1,0 0 0,0 0 1,0 0-1,0 0 0,0 0 1,0-1-1,0 1 0,1 0 0,-1-1 1,0 1-1,0-1 0,1 1 1,1 0-1,7 1-70,1 0 0,-1 0 0,0-1 0,16 0 0,7 1-404,-27-1 369,-1-1 0,0 1 0,1 0 0,-1 1 0,0-1 0,1 1 0,-1 0 0,0 0 0,0 1 0,0-1 1,-1 1-1,1 0 0,7 7 0,-12-10-94,1 1-1,-1-1 1,1 0 0,-1 1 0,1-1 0,-1 0 0,1 0-1,0 1 1,-1-1 0,1 0 0,-1 0 0,1 0-1,0 0 1,-1 0 0,1 0 0,-1 0 0,1 0 0,0 0-1,-1 0 1,1 0 0,-1 0 0,1 0 0,0 0 0,-1 0-1,1-1 1,-1 1 0,1 0 0,-1-1 0,1 1-1,0 0 1,-1-1 0,0 1 0,1 0 0,-1-1 0,1 1-1,-1-1 1,1 0 0,17-20-4215,-15 18 3315,11-17-3585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7.984"/>
    </inkml:context>
    <inkml:brush xml:id="br0">
      <inkml:brushProperty name="width" value="0.025" units="cm"/>
      <inkml:brushProperty name="height" value="0.025" units="cm"/>
    </inkml:brush>
  </inkml:definitions>
  <inkml:trace contextRef="#ctx0" brushRef="#br0">125 0 11403,'0'0'11371,"-1"9"-11083,0 1-156,0-1 0,1 1 0,0-1 0,1 1-1,0-1 1,3 12 0,-1-6-57,0 1 0,-1 0 0,-1 0-1,-1 0 1,0 0 0,-2 18 0,1-32-51,0-1 1,1 1 0,-1 0-1,0-1 1,0 1 0,0-1 0,0 1-1,-1-1 1,1 1 0,0-1-1,-1 0 1,1 0 0,-1 0 0,1 0-1,-1 0 1,1 0 0,-1 0-1,0 0 1,0 0 0,1-1 0,-1 1-1,0-1 1,0 0 0,0 1-1,1-1 1,-4 0 0,-53 4 283,51-4-307,6 0-54,0 0-1,0 0 0,0 0 0,0-1 1,-1 1-1,1 0 0,0 0 1,0 0-1,0-1 0,0 1 0,0-1 1,0 1-1,0-1 0,0 1 0,0-1 1,0 1-1,0-1 0,1 0 0,-1 0 1,0 1-1,0-1 0,0 0 0,1 0 1,-1 0-1,1 0 0,-1 0 0,1 0 1,-1 0-1,1 0 0,-1 0 0,1 0 1,-1-2-1,1-2-743,-1 0 0,1 0 1,0 0-1,0 0 0,1 0 0,1-8 0,8-25-5101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399"/>
    </inkml:context>
    <inkml:brush xml:id="br0">
      <inkml:brushProperty name="width" value="0.025" units="cm"/>
      <inkml:brushProperty name="height" value="0.025" units="cm"/>
    </inkml:brush>
  </inkml:definitions>
  <inkml:trace contextRef="#ctx0" brushRef="#br0">1 370 12716,'0'0'5301,"8"3"-2803,15 7-1108,56 22 6445,-79-31-7778,0-1 0,0 0 0,0 0 0,1 1 0,-1-1 0,0 0 0,0 1 0,0-1 0,1 0 0,-1 0 0,0 1 0,0-1 0,0 0 0,0 1 0,0-1 0,0 0 0,0 1 0,0-1 0,0 1 0,0-1 0,0 0 0,0 1 0,0-1 0,0 0 0,0 1 0,0-1 0,0 0 0,0 0 0,-1 1 0,1-1 0,0 1 0,-3 1-110,3-12-100,0 2 38,1 0-1,1 0 1,-1-1 0,1 1 0,1 0 0,6-15 0,-6 22 119,-1 0 1,1-1 0,0 1 0,0 0 0,0 0 0,1 1 0,-1-1 0,0 1 0,5-1 0,14-2 4,3-5 17,0-1 1,0-2-1,-1 0 0,0-1 0,-1-2 0,30-22 0,-41 27-7,0 0 1,-1 0-1,0-1 1,-1-1-1,0 0 0,-1 0 1,0-1-1,-1 0 0,0-1 1,-1 0-1,-1 0 0,0 0 1,6-19-1,-10-7 254,-2 38-275,-1 0 0,1 0 0,0 1 0,0-1 0,0 0 0,0 1 0,-1-1 0,1 1 0,0-1 0,-1 0 0,1 1 0,-1-1 0,1 1 0,0-1 0,-1 1 0,1-1 0,-1 1 1,1-1-1,-1 1 0,0-1 0,1 1 0,-1 0 0,1-1 0,-1 1 0,0 0 0,1 0 0,-1-1 0,0 1 0,1 0 0,-1 0 0,0 0 0,1 0 0,-1 0 0,0 0 0,1 0 0,-1 0 1,0 0-1,1 0 0,-1 0 0,0 1 0,1-1 0,-1 0 0,0 0 0,1 1 0,-1-1 0,0 0 0,1 1 0,-1-1 0,1 1 0,-1-1 0,1 0 0,-1 1 0,1 0 0,-1 0 1,-3 2-6,0 1 1,0 0 0,1 0 0,-1 0 0,1 0 0,0 0 0,1 1-1,-1-1 1,1 1 0,-4 8 0,-17 58 54,19-58-55,-4 12 61,2 1 1,0 0 0,2 0-1,1 1 1,1-1-1,1 1 1,1-1-1,6 41 1,-6-64-50,1-1 1,0 0-1,0 0 1,-1 0-1,1 0 1,0 0-1,1 0 0,-1 0 1,0 0-1,0-1 1,1 1-1,-1 0 0,1-1 1,0 1-1,-1-1 1,5 3-1,-6-4-10,1 0 0,-1 0 0,0 1-1,1-1 1,-1 0 0,1 0 0,-1 0 0,1 0 0,-1 0-1,1 0 1,-1 0 0,1 0 0,-1 0 0,1 0-1,-1 0 1,1 0 0,-1 0 0,1 0 0,-1 0 0,1 0-1,-1-1 1,1 1 0,-1 0 0,0 0 0,1 0-1,-1-1 1,1 1 0,0-2-33,0 1 0,-1 0 0,1 0 0,-1 0 0,1 0 0,-1-1 0,1 1 0,-1 0-1,1-1 1,-1 1 0,0 0 0,0-1 0,0 1 0,0 0 0,0-2 0,-2-12-465,0 1 0,0 0 1,-2 0-1,0 0 0,0 0 0,-1 1 0,-1-1 0,0 1 0,-1 1 1,-1-1-1,-13-17 0,6 8 1196,1-1-1,-10-26 1,23 49-632,1-1-1,0 1 1,0 0 0,0-1-1,0 1 1,0 0-1,0-1 1,0 1-1,0 0 1,0-1 0,0 1-1,0 0 1,1-1-1,-1 1 1,0 0-1,0-1 1,0 1 0,0 0-1,0 0 1,1-1-1,-1 1 1,0 0-1,0 0 1,0-1-1,1 1 1,-1 0 0,0 0-1,0-1 1,1 1-1,-1 0 1,0 0-1,1 0 1,-1 0 0,0 0-1,0-1 1,1 1-1,-1 0 1,0 0-1,1 0 1,23-4 575,31 5-819,-51-1 334,51 8-359,7-1-3353,-21-6-2594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8.315"/>
    </inkml:context>
    <inkml:brush xml:id="br0">
      <inkml:brushProperty name="width" value="0.025" units="cm"/>
      <inkml:brushProperty name="height" value="0.025" units="cm"/>
    </inkml:brush>
  </inkml:definitions>
  <inkml:trace contextRef="#ctx0" brushRef="#br0">76 1 12492,'0'0'6475,"-2"9"-3939,-29 136 2120,19-97-4019,1 1-1,3 0 0,-3 64 0,11-113-633,0 1-1,0-1 1,0 0-1,0 0 0,0 1 1,0-1-1,0 0 1,0 0-1,0 1 0,0-1 1,0 0-1,0 0 1,0 1-1,0-1 0,0 0 1,0 0-1,0 1 1,1-1-1,-1 0 0,0 0 1,0 1-1,0-1 0,0 0 1,0 0-1,1 0 1,-1 1-1,0-1 0,0 0 1,0 0-1,1 0 1,-1 0-1,0 0 0,0 1 1,1-1-1,-1 0 1,0 0-1,0 0 0,1 0 1,-1 0-1,0 0 1,0 0-1,1 0 0,-1 0 1,14-7 137,10-15 42,82-106-860,-106 127 685,1 1 0,-1-1 0,0 1 1,0 0-1,1-1 0,-1 1 0,0 0 1,1-1-1,-1 1 0,0 0 0,1-1 1,-1 1-1,0 0 0,1 0 1,-1-1-1,1 1 0,-1 0 0,0 0 1,1 0-1,-1 0 0,1 0 0,-1-1 1,1 1-1,-1 0 0,1 0 0,-1 0 1,1 0-1,-1 0 0,1 0 0,-1 1 1,1-1-1,5 15 166,-4 38 7,-2-33-168,0-18-7,0 0-1,0 0 1,0 0-1,1 0 1,-1 0-1,1 0 1,-1 0-1,1 0 1,0 0-1,0 0 1,0 0-1,0-1 1,0 1-1,0 0 1,0-1-1,1 1 1,-1-1-1,1 1 1,-1-1-1,1 1 1,-1-1-1,1 0 1,3 2-1,-1-2 31,-1 0-1,1 0 0,0 0 1,0-1-1,0 0 1,-1 1-1,1-1 0,0-1 1,0 1-1,0 0 0,7-3 1,6-2 72,1-1 0,-1 0 1,0-1-1,17-11 0,-19 10-100,-10 4-13,1 0 0,0 1 0,0 0 0,0 0 0,1 1 0,-1-1 0,1 1 0,-1 1 0,9-2 0,-12 11 67,-3-6-71,0-1-1,1 1 0,-1-1 0,1 1 0,-1-1 0,1 1 1,-1-1-1,1 1 0,0-1 0,0 0 0,0 1 1,0-1-1,0 0 0,0 0 0,0 0 0,0 0 0,2 2 1,32 0-2959,1-9-5636,-15-7-1287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8.781"/>
    </inkml:context>
    <inkml:brush xml:id="br0">
      <inkml:brushProperty name="width" value="0.025" units="cm"/>
      <inkml:brushProperty name="height" value="0.025" units="cm"/>
    </inkml:brush>
  </inkml:definitions>
  <inkml:trace contextRef="#ctx0" brushRef="#br0">1 267 16624,'0'0'7164,"11"-5"-6524,-3 0-516,-3 2-19,1 0 0,-1 0 0,1 0 0,0 1 0,0-1 0,1 2 0,-1-1 0,0 1 0,0 0 1,1 0-1,-1 0 0,12 1 0,91 11 1618,127 8-30,67-20-1698,-1-13 0,0-14-1,538-120 1,-807 141-313,53-16-1233,-78 20-155,0-1 0,-1 1 0,0-1 0,12-8 0,-7-3-13589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4.295"/>
    </inkml:context>
    <inkml:brush xml:id="br0">
      <inkml:brushProperty name="width" value="0.025" units="cm"/>
      <inkml:brushProperty name="height" value="0.025" units="cm"/>
    </inkml:brush>
  </inkml:definitions>
  <inkml:trace contextRef="#ctx0" brushRef="#br0">79 1 12236,'0'0'13073,"-8"11"-11493,0 2-1325,0 0 1,1 0-1,0 1 0,1 0 0,1 0 0,0 0 0,1 1 0,-4 24 0,2 6-118,2 0 1,2 1-1,5 71 1,-3-113-109,0-1 1,1 1-1,0 0 1,-1-1-1,1 1 1,1-1-1,-1 1 1,0-1-1,1 0 1,-1 0-1,1 1 1,0-1-1,0 0 1,1 0-1,-1-1 0,1 1 1,-1 0-1,1-1 1,0 0-1,0 0 1,0 1-1,0-1 1,0-1-1,0 1 1,0-1-1,1 1 1,-1-1-1,7 2 1,-4-3 38,0 1 0,0-1 0,-1 0 0,1-1 1,0 1-1,0-1 0,-1 0 0,1-1 0,-1 1 0,1-1 1,-1 0-1,1-1 0,-1 1 0,0-1 0,0 0 0,0 0 1,7-7-1,17-18 274,48-57 0,-60 65-92,-17 20-250,0 0 1,0 0-1,0-1 0,0 1 1,0 0-1,0 0 0,0 0 1,0-1-1,0 1 0,1 0 0,-1 0 1,0 0-1,0 0 0,0-1 1,0 1-1,0 0 0,1 0 1,-1 0-1,0 0 0,0 0 1,0-1-1,1 1 0,-1 0 1,0 0-1,0 0 0,0 0 1,1 0-1,-1 0 0,0 0 1,0 0-1,0 0 0,1 0 1,-1 0-1,0 0 0,0 0 1,1 0-1,-1 0 0,0 0 0,0 0 1,0 0-1,1 0 0,-1 0 1,0 0-1,0 1 0,0-1 1,1 0-1,-1 0 0,0 0 1,0 0-1,2 15 4,-8 22-8,3-26 4,-1 3 0,0 1 0,1 0 0,-1 26 0,4-41 0,0 1 0,0-1 0,0 1 0,0-1 0,0 1 0,0-1 0,0 0 0,0 1 0,1-1 0,-1 1 0,0-1 0,0 0 0,0 1 0,1-1 0,-1 1 0,0-1 0,1 0 0,-1 0 0,0 1 0,1-1 0,-1 0 0,0 1 0,1-1 0,-1 0 0,0 0 0,1 0 0,-1 1 0,1-1 0,-1 0 0,0 0 0,1 0 0,-1 0 0,1 0 0,21-1 0,18-13 0,8-18 0,-38 24 0,1 0 0,0 1 0,1 1 0,21-10 0,-33 16 0,1 0 0,0 0 0,-1 1 0,1-1 0,0 0 0,-1 0 0,1 0 0,-1 0 0,1 1 0,0-1 0,-1 0 0,1 0 0,-1 1 0,1-1 0,-1 1 0,1-1 0,-1 0 0,1 1 0,-1-1 0,1 1 0,-1-1 0,0 1 0,1-1 0,-1 1 0,0 0 0,0-1 0,1 1 0,-1-1 0,0 1 0,0-1 0,0 1 0,1 0 0,-1-1 0,0 1 0,0 0 0,0-1 0,0 1 0,0 0 0,0-1 0,-1 1 0,1-1 0,0 1 0,0 0 0,0-1 0,-1 1 0,-3 35 0,-5-1 0,6-28 0,1 1 0,0 0 0,0 0 0,1 0 0,0 8 0,1-16 1,0 0 0,0 1 0,0-1 0,0 0 0,0 0 0,0 1 1,1-1-1,-1 0 0,0 0 0,0 0 0,0 1 0,0-1 0,1 0 0,-1 0 0,0 0 0,0 0 0,0 0 0,1 1 0,-1-1 0,0 0 1,0 0-1,1 0 0,-1 0 0,0 0 0,0 0 0,1 0 0,-1 0 0,0 0 0,0 0 0,1 0 0,-1 0 0,0 0 0,1 0 1,-1 0-1,0 0 0,0 0 0,0 0 0,1 0 0,-1-1 0,0 1 0,0 0 0,1 0 0,-1 0 0,0 0 0,0-1 0,0 1 0,1 0 1,-1 0-1,0 0 0,0-1 0,12-6-275,3-7-2077,-2-2-4144,2-1-4331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4.697"/>
    </inkml:context>
    <inkml:brush xml:id="br0">
      <inkml:brushProperty name="width" value="0.025" units="cm"/>
      <inkml:brushProperty name="height" value="0.025" units="cm"/>
    </inkml:brush>
  </inkml:definitions>
  <inkml:trace contextRef="#ctx0" brushRef="#br0">261 1 19763,'0'0'11979,"-5"11"-11322,-18 38-555,-2 0 1,-3-2-1,-61 80 1,3-5-1853,85-120 1855,-2 1-5361,2-10-2048,1-13-57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027"/>
    </inkml:context>
    <inkml:brush xml:id="br0">
      <inkml:brushProperty name="width" value="0.025" units="cm"/>
      <inkml:brushProperty name="height" value="0.025" units="cm"/>
    </inkml:brush>
  </inkml:definitions>
  <inkml:trace contextRef="#ctx0" brushRef="#br0">1 0 17040,'0'0'13773,"44"59"-13324,-24-34-321,1 0-64,6-3-32,2-4-673,4-5-2498,3-7-3811,2-4-11083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371"/>
    </inkml:context>
    <inkml:brush xml:id="br0">
      <inkml:brushProperty name="width" value="0.025" units="cm"/>
      <inkml:brushProperty name="height" value="0.025" units="cm"/>
    </inkml:brush>
  </inkml:definitions>
  <inkml:trace contextRef="#ctx0" brushRef="#br0">0 39 19571,'0'0'13196,"61"-29"-13196,-43 29 0,0-1 0,-4-3-6342,-5-1-9129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951"/>
    </inkml:context>
    <inkml:brush xml:id="br0">
      <inkml:brushProperty name="width" value="0.025" units="cm"/>
      <inkml:brushProperty name="height" value="0.025" units="cm"/>
    </inkml:brush>
  </inkml:definitions>
  <inkml:trace contextRef="#ctx0" brushRef="#br0">0 43 15375,'0'0'12224,"3"9"-10312,1 2-1553,0-1 1,1 1 0,-1-1 0,2 0-1,7 10 1,-10-16-344,0 0-1,0 0 1,1 0-1,0 0 1,-1-1-1,1 0 1,0 0 0,1 0-1,-1 0 1,1 0-1,-1-1 1,1 0-1,0 0 1,0 0 0,10 2-1,-4-3-532,0 0-1,0 0 1,0-1 0,0-1-1,0 0 1,0 0 0,0-1-1,0-1 1,0 0 0,0 0-1,-1-1 1,1 0-1,9-7 1,-9 5-880,-1 0-1,1-1 1,-2 0-1,1-1 1,-1 0 0,0 0-1,-1-1 1,0-1-1,0 1 1,-1-1 0,11-20-1,-12 15-420,-6 4 7872,-9 16 1805,-1 9-6469,-20 36-171,1 2 0,3 1 1,3 2-1,-30 98 0,48-121-1202,6-24-5126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6.281"/>
    </inkml:context>
    <inkml:brush xml:id="br0">
      <inkml:brushProperty name="width" value="0.025" units="cm"/>
      <inkml:brushProperty name="height" value="0.025" units="cm"/>
    </inkml:brush>
  </inkml:definitions>
  <inkml:trace contextRef="#ctx0" brushRef="#br0">1 0 12684,'0'0'18802,"81"20"-17521,-34-20-1281,1 0 0,5-6 0,-8-1 0,-6 5 0,-13 2-609,-13 1-3458,-13 9-3653,0 5-7558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6.612"/>
    </inkml:context>
    <inkml:brush xml:id="br0">
      <inkml:brushProperty name="width" value="0.025" units="cm"/>
      <inkml:brushProperty name="height" value="0.025" units="cm"/>
    </inkml:brush>
  </inkml:definitions>
  <inkml:trace contextRef="#ctx0" brushRef="#br0">1 72 24535,'0'0'6855,"89"-17"-5478,-27 6-1377,10 1 0,2 3 0,4 3 0,-10-6-6342,-3-3-13164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205"/>
    </inkml:context>
    <inkml:brush xml:id="br0">
      <inkml:brushProperty name="width" value="0.025" units="cm"/>
      <inkml:brushProperty name="height" value="0.025" units="cm"/>
    </inkml:brush>
  </inkml:definitions>
  <inkml:trace contextRef="#ctx0" brushRef="#br0">97 1 15246,'0'0'9754,"-10"15"-9600,-2 5 30,0 1 0,1 0-1,1 1 1,2 0 0,0 1-1,1 0 1,1 0 0,1 1-1,-2 28 1,7-51-155,0 0 1,0 0-1,0 0 1,0 0-1,0 0 1,0 0-1,0 0 1,0 0-1,0 0 1,0 0-1,1 0 1,-1 0-1,0 0 1,1 0-1,-1-1 1,1 1-1,-1 0 1,1 0-1,-1 0 1,1-1-1,0 1 1,-1 0-1,1 0 1,0-1-1,-1 1 1,1-1-1,0 1 1,0-1-1,0 1 1,1 0-1,0-1 9,0 0 0,1 1 0,-1-1 0,1 0 0,-1-1 0,1 1 1,-1 0-1,0-1 0,1 1 0,-1-1 0,0 0 0,3 0 0,7-5 65,0 0 0,0 0-1,14-11 1,-5 0-32,-17 13 32,0 0-1,1 1 1,0-1-1,-1 1 1,1-1-1,1 1 0,-1 1 1,8-4-1,-12 8-74,-1-1 0,1 0-1,-1 1 1,1-1 0,-1 1 0,1-1-1,-1 1 1,0-1 0,0 1 0,1-1-1,-1 1 1,0-1 0,0 1 0,-1-1-1,1 3 1,0-1 9,-1 19 12,0-13-38,1-1 1,0 1-1,0 0 1,1-1-1,0 1 1,2 9-1,-2-17-10,-1 1 0,1-1 0,0 1-1,0-1 1,-1 1 0,1-1 0,0 0 0,0 1-1,0-1 1,1 0 0,-1 0 0,0 0-1,0 0 1,1 0 0,-1 0 0,0 0 0,1 0-1,-1 0 1,1-1 0,-1 1 0,1-1 0,0 1-1,-1-1 1,1 0 0,-1 1 0,1-1-1,0 0 1,-1 0 0,1 0 0,0 0 0,-1 0-1,1-1 1,-1 1 0,1 0 0,0-1-1,-1 1 1,1-1 0,1 0 0,7-4 27,0 1-1,0-1 1,0 0 0,-1-1 0,1 0 0,-2-1 0,1 0-1,-1 0 1,10-12 0,-6 7 77,1 1 1,0 0-1,17-11 0,-39 63 344,2-22-187,4-13-222,0 1 0,0 0 0,1 0 0,0 0 0,0 0 0,1 0 0,-1 0 0,2 0 0,-1 12 0,1-19-30,1 0 0,-1 1 0,1-1 0,-1 0 0,0 0 0,1 1 1,-1-1-1,1 0 0,-1 0 0,1 0 0,-1 0 0,1 0 1,-1 0-1,1 0 0,-1 1 0,0-1 0,1-1 0,-1 1 1,1 0-1,-1 0 0,1 0 0,-1 0 0,1 0 0,-1 0 1,1 0-1,-1-1 0,0 1 0,1 0 0,-1 0 0,1-1 0,-1 1 1,0 0-1,1-1 0,0 1 0,14-10 120,8-11-697,-18 16 654,0 0-1,1 1 1,-1-1-1,1 1 1,8-4 0,2 2-3794,4 4-3856,-15 2 682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947"/>
    </inkml:context>
    <inkml:brush xml:id="br0">
      <inkml:brushProperty name="width" value="0.025" units="cm"/>
      <inkml:brushProperty name="height" value="0.025" units="cm"/>
    </inkml:brush>
  </inkml:definitions>
  <inkml:trace contextRef="#ctx0" brushRef="#br0">271 38 18385,'0'0'4858,"-10"-7"-2290,5 3-2403,-1 1 0,1-1 0,-1 1 0,0 0 0,0 1 0,0-1 0,0 1 0,0 1 0,-1-1 0,1 1 0,-1 0 0,1 0 0,-1 1-1,1 0 1,-1 0 0,1 0 0,-1 1 0,1 0 0,-8 2 0,0 2 93,1 1 1,-1 0-1,-24 16 0,34-20-241,1 0 0,-1 0-1,1 1 1,0-1 0,0 1-1,0 0 1,0 0 0,0 0 0,0 0-1,1 0 1,0 1 0,-1-1-1,1 1 1,0-1 0,1 1 0,-1 0-1,1 0 1,-2 7 0,4-10-45,0-1-1,0 1 1,0 0 0,0 0 0,1-1-1,-1 1 1,0-1 0,0 1 0,1-1-1,-1 1 1,0-1 0,0 0 0,1 0-1,-1 0 1,0 0 0,1 0-1,-1 0 1,0 0 0,1 0 0,-1 0-1,2-1 1,33-2-284,-16 0 192,-1 1 0,1 0 1,0 1-1,0 2 1,36 4-1,-52-4 135,0 0-1,0-1 1,0 2-1,0-1 1,-1 0-1,1 1 1,0-1-1,-1 1 1,1 0-1,-1 0 0,1 1 1,-1-1-1,0 1 1,0 0-1,0-1 1,-1 1-1,1 1 1,-1-1-1,1 0 1,-1 0-1,0 1 1,-1-1-1,1 1 1,0 0-1,-1 0 1,0-1-1,0 1 1,0 0-1,0 0 1,-1 0-1,1 0 1,-1 0-1,0 0 1,0 0-1,-1 0 1,0 6-1,-1-5 83,1-1-1,-1 1 1,0 0-1,0-1 1,0 0-1,-1 1 1,1-1-1,-1 0 1,0 0 0,0 0-1,-1-1 1,1 1-1,-1-1 1,0 0-1,0 1 1,0-2-1,0 1 1,0 0-1,-9 3 1,3-2-6,0 1 0,0-1 0,0-1 0,-1 1 0,1-2 0,-1 0 0,0 0-1,-12 0 1,22-2-152,0 0-1,0 0 0,-1 0 1,1 0-1,0 0 0,0 0 0,-1 0 1,1-1-1,0 1 0,0 0 0,0-1 1,0 1-1,-1-1 0,1 0 1,0 1-1,0-1 0,0 0 0,0 1 1,0-1-1,0 0 0,1 0 1,-1 0-1,0 0 0,0 0 0,1 0 1,-1 0-1,0 0 0,1 0 1,-1 0-1,1-1 0,-1 1 0,1 0 1,0 0-1,0 0 0,-1-1 1,1 1-1,0 0 0,0 0 0,0-1 1,0 1-1,0 0 0,1 0 1,-1-3-1,2-2-887,-1 0 0,1 0 0,-1 0-1,2 1 1,-1-1 0,1 0 0,6-9 0,15-19-5879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550"/>
    </inkml:context>
    <inkml:brush xml:id="br0">
      <inkml:brushProperty name="width" value="0.025" units="cm"/>
      <inkml:brushProperty name="height" value="0.025" units="cm"/>
    </inkml:brush>
  </inkml:definitions>
  <inkml:trace contextRef="#ctx0" brushRef="#br0">141 1 11339,'0'0'16495,"3"64"-15982,-13-32-385,-4 4-32,-2-2-64,-3-1 64,-2-4-32,5-3-32,2-7 0,4-8-897,5-8-1120,1-3-1411,-1-4-1024,-4-11-4292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893"/>
    </inkml:context>
    <inkml:brush xml:id="br0">
      <inkml:brushProperty name="width" value="0.025" units="cm"/>
      <inkml:brushProperty name="height" value="0.025" units="cm"/>
    </inkml:brush>
  </inkml:definitions>
  <inkml:trace contextRef="#ctx0" brushRef="#br0">1 81 11531,'0'0'16175,"58"51"-15726,-27-27-321,0-3-32,-1-3-801,-1-5-1985,-1-4-1666,-9-6-2467</inkml:trace>
  <inkml:trace contextRef="#ctx0" brushRef="#br0" timeOffset="1">450 0 20692,'0'0'6662,"6"58"-6438,-6-30-192,0 5 64,0-2-32,0-1-64,-2-7-32,1 0-576,0-6-609,-1-8-737,2-7-1153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250"/>
    </inkml:context>
    <inkml:brush xml:id="br0">
      <inkml:brushProperty name="width" value="0.025" units="cm"/>
      <inkml:brushProperty name="height" value="0.025" units="cm"/>
    </inkml:brush>
  </inkml:definitions>
  <inkml:trace contextRef="#ctx0" brushRef="#br0">0 61 11275,'0'0'14798,"73"-40"-14446,-41 35-320,-2 3-769,-1-2-1601,-4 0-2723,-7-2-4163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594"/>
    </inkml:context>
    <inkml:brush xml:id="br0">
      <inkml:brushProperty name="width" value="0.025" units="cm"/>
      <inkml:brushProperty name="height" value="0.025" units="cm"/>
    </inkml:brush>
  </inkml:definitions>
  <inkml:trace contextRef="#ctx0" brushRef="#br0">55 1 12492,'0'0'11162,"-6"12"-10126,-2 5-817,0 0 0,2 0 0,0 1 0,1 0-1,1 0 1,-4 37 0,6-37 5,1 35 221,1-52-404,0 0-1,0 1 1,0-1-1,1 0 1,-1 0-1,1 1 1,-1-1-1,1 0 0,-1 0 1,1 0-1,-1 0 1,1 0-1,0 1 1,0-1-1,-1 0 1,1-1-1,0 1 1,0 0-1,0 0 0,0 0 1,0-1-1,0 1 1,1 0-1,-1-1 1,0 1-1,0-1 1,0 1-1,1-1 0,-1 0 1,0 1-1,0-1 1,1 0-1,0 0 1,8 1 50,0-1 1,0-1-1,0 1 0,-1-2 1,1 1-1,0-1 1,16-6-1,-16 20 112,-9-9-179,0-1 0,0 0-1,0 1 1,0-1 0,1 0 0,-1 0 0,1 0 0,-1 0 0,1 0 0,0-1-1,0 1 1,0 0 0,0-1 0,0 1 0,0-1 0,4 2 0,-2-3 32,1-1 0,0 1 0,-1-1 0,1 0 1,-1 0-1,0 0 0,1-1 0,-1 1 0,0-1 1,0 0-1,0 0 0,0-1 0,5-3 0,-5 3-2,0 0 0,0 1-1,0 0 1,0-1 0,0 2-1,0-1 1,1 0 0,-1 1-1,1 0 1,-1 0 0,8-1-1,-12 3-55,1 0 0,0-1 0,-1 1 0,1 0-1,-1 0 1,1-1 0,-1 1 0,1 0-1,-1 0 1,0 0 0,1 0 0,-1 0 0,0-1-1,0 1 1,0 0 0,0 0 0,1 0-1,-1 0 1,0 0 0,-1 0 0,1 1 0,0 33 173,0-26-133,-1-8-36,1 0 0,0 1 0,0-1 0,0 0 1,0 0-1,0 0 0,0 1 0,1-1 1,-1 0-1,0 0 0,1 0 0,-1 1 1,1-1-1,-1 0 0,1 0 0,-1 0 1,1 0-1,0 0 0,0 0 0,-1 0 1,1 0-1,0 0 0,0-1 0,0 1 0,2 1 1,-1-2 9,-1 1 1,1-1 0,0 0-1,0 0 1,0 0 0,0 0-1,-1 0 1,1-1 0,0 1-1,0 0 1,-1-1 0,1 0-1,0 1 1,0-1 0,-1 0-1,1 0 1,-1 0 0,3-1-1,6-5-54,-6 5-101,-1-1-1,0 1 0,1 0 1,-1 0-1,1 0 0,-1 1 0,1-1 1,0 1-1,0 0 0,4-1 1,-6 12-6401,-2-9 5427,0 11-4889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953"/>
    </inkml:context>
    <inkml:brush xml:id="br0">
      <inkml:brushProperty name="width" value="0.025" units="cm"/>
      <inkml:brushProperty name="height" value="0.025" units="cm"/>
    </inkml:brush>
  </inkml:definitions>
  <inkml:trace contextRef="#ctx0" brushRef="#br0">86 32 15727,'0'0'11531,"3"10"-10341,13 32-587,-16-40-588,1-1 0,-1 0 0,1 0 0,-1 0-1,1 1 1,0-1 0,-1 0 0,1 0-1,0 0 1,0 0 0,0 0 0,0 0-1,0 0 1,0-1 0,0 1 0,0 0-1,0 0 1,0-1 0,0 1 0,1-1-1,-1 1 1,0-1 0,0 1 0,1-1-1,-1 0 1,0 0 0,1 0 0,-1 1-1,0-1 1,1-1 0,-1 1 0,0 0-1,1 0 1,-1 0 0,0-1 0,0 1 0,1 0-1,-1-1 1,0 1 0,0-1 0,1 0-1,-1 1 1,1-2 0,6-3 27,0 0 1,0-1-1,0 0 1,8-9-1,-11 11-60,9-10-204,-8 7-465,1 1 1,0 0 0,0 0-1,1 0 1,13-7 0,-20 13 672,-1 0 1,0 0-1,0 0 0,0 0 1,1 0-1,-1 0 0,0 0 1,0 0-1,1 0 1,-1 0-1,0 0 0,0 0 1,0 0-1,1 0 0,-1 0 1,0 0-1,0 0 1,1 1-1,-1-1 0,0 0 1,0 0-1,0 0 0,0 0 1,1 0-1,-1 1 1,0-1-1,0 0 0,0 0 1,0 0-1,0 0 0,1 1 1,-1-1-1,0 0 1,0 0-1,0 1 0,0-1 1,0 0-1,0 0 0,0 0 1,0 1-1,0-1 1,0 0-1,0 0 0,0 1 1,0-1-1,0 0 0,0 0 1,0 0-1,0 1 1,0-1-1,0 0 0,0 0 1,0 0-1,-1 1 0,1-1 1,0 0-1,0 0 1,0 0-1,0 1 0,0-1 1,-1 0-1,-5 17-374,-48 99 2736,31-70-371,2 0 0,-23 75 1,33-83-1948,-1-2 0,-2 1 1,-25 45-1,-6-9-3707,33-58-3460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116"/>
    </inkml:context>
    <inkml:brush xml:id="br0">
      <inkml:brushProperty name="width" value="0.025" units="cm"/>
      <inkml:brushProperty name="height" value="0.025" units="cm"/>
    </inkml:brush>
  </inkml:definitions>
  <inkml:trace contextRef="#ctx0" brushRef="#br0">102 0 21236,'0'0'7308,"2"16"-6779,1 74 325,-7 94 0,-2-26-732,-4 38-1274,10-195 995,0 0 0,0 1 0,0-1 0,0 0 0,0 0 0,0 0 0,0 1 0,0-1 0,0 0 0,-1 0 0,1 0 0,0 0 0,-1 0 0,1 1 1,-1-1-1,0 0 0,1 0 0,-1 0 0,0 0 0,1 0 0,-1-1 0,0 1 0,0 0 0,0 0 0,0 0 0,0-1 0,0 1 0,0 0 0,0-1 0,0 1 0,0-1 0,0 0 0,0 1 0,0-1 0,-1 0 1,0 1-1,-1-2-435,1 0 0,-1 0 0,1 0 0,-1 0 0,1 0 0,0 0 0,-1-1 0,1 1 0,0-1 0,0 0 0,0 1 0,0-1 0,0 0 0,1 0 0,-3-4 0,-22-28-8915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445"/>
    </inkml:context>
    <inkml:brush xml:id="br0">
      <inkml:brushProperty name="width" value="0.025" units="cm"/>
      <inkml:brushProperty name="height" value="0.025" units="cm"/>
    </inkml:brush>
  </inkml:definitions>
  <inkml:trace contextRef="#ctx0" brushRef="#br0">1 19 13773,'0'0'8936,"54"-19"-8231,-12 19-545,10 0-96,2 0-2017,2 0-3685,-2 0-8007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865"/>
    </inkml:context>
    <inkml:brush xml:id="br0">
      <inkml:brushProperty name="width" value="0.025" units="cm"/>
      <inkml:brushProperty name="height" value="0.025" units="cm"/>
    </inkml:brush>
  </inkml:definitions>
  <inkml:trace contextRef="#ctx0" brushRef="#br0">139 273 17200,'0'0'2552,"-11"6"-566,-3 2-1409,1 0 1,0 0-1,0 1 0,-15 15 1,24-20-387,0 1 1,-1-1 0,2 1-1,-1 0 1,0 0-1,1 0 1,0 0 0,0 1-1,1 0 1,-1-1 0,1 1-1,1 0 1,-1 0-1,1 0 1,0 0 0,0 9-1,0-14-182,1 0-1,1 0 0,-1 0 0,0 0 0,0 0 1,0 0-1,0 0 0,1 0 0,-1 0 0,0 0 1,1-1-1,-1 1 0,0 0 0,1 0 1,-1 0-1,1 0 0,0-1 0,-1 1 0,1 0 1,0-1-1,-1 1 0,1 0 0,0-1 0,0 1 1,-1-1-1,1 1 0,2 0 0,0 0 24,-1-1 0,1 1 0,0-1 0,0 0 0,0 1 0,0-1 0,0 0 0,-1-1 0,6 0 0,0 0 126,0-1 1,0-1 0,-1 1-1,1-1 1,-1 0 0,11-7 0,-7 2 137,0-1 1,0-1 0,-1 0 0,0 0-1,9-13 1,-15 18-201,-1 1 0,0-2 1,1 1-1,-1 0 0,-1-1 1,1 1-1,-1-1 0,0 0 0,0 1 1,-1-1-1,0 0 0,0 0 0,0 0 1,-1-9-1,0 14-96,0 1 0,-1 0 0,1 0 0,0 0 0,0-1 0,-1 1 0,1 0 0,0 0 0,-1 0 0,1 0 0,0 0 0,-1 0 0,1-1 0,0 1 0,0 0 0,-1 0 0,1 0 0,0 0 0,-1 0 0,1 0 0,0 1 0,-1-1 0,1 0 0,0 0 0,-1 0 0,1 0 0,0 0 0,-1 0 0,1 0 0,0 1 0,0-1 0,-1 0 0,1 0 0,0 0 0,0 1 0,-1-1 0,1 0 0,0 0 0,0 1 0,0-1 0,-1 0 0,1 0 0,0 1 0,0-1 0,0 0 0,0 1 0,0-1 0,-13 14 0,10-9-48,0 0-1,1 0 1,0 0-1,0 0 1,1 0-1,-1 0 1,1 0-1,0 1 1,0-1-1,1 0 1,0 10-1,0-13 22,0 0 0,1 0 0,0-1 0,-1 1 0,1 0 0,0-1 0,0 1 0,0-1 0,0 1 0,0-1 0,0 0 0,1 1 0,-1-1 0,0 0 0,1 0 0,-1 0 0,1 0 0,-1 0 0,1 0 0,-1 0 0,1 0 1,0-1-1,0 1 0,-1 0 0,1-1 0,0 0 0,0 1 0,-1-1 0,1 0 0,0 0 0,0 0 0,0 0 0,-1 0 0,1-1 0,0 1 0,3-1 0,5-1-319,-1-1 1,1 1-1,-1-1 1,1-1-1,-1 0 0,0 0 1,-1-1-1,1 0 1,-1 0-1,0-1 1,0 0-1,-1-1 1,1 0-1,-2 0 0,13-16 1,-3 2-286,-1 0-1,-1-2 1,-1 1 0,19-47-1,1-26-133,-19 55 983,-10 31 529,-5 12 612,-10 38-109,-1 1-290,1 1 1,3 0 0,-6 79 0,13-99-958,1 1-1,2 0 1,0 0 0,1-1-1,2 1 1,0-1 0,13 35-1,-61-173-642,-10 18-25,46 86 734,-1 0 0,0 0 0,0 1 0,-1 0 0,0 1 0,-13-11 0,34 27-102,0-1 1,1 1-1,0-2 0,0 0 0,0-1 0,23 5 1,34 3-4139,-4-7-4903,-11-5-4747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8.206"/>
    </inkml:context>
    <inkml:brush xml:id="br0">
      <inkml:brushProperty name="width" value="0.025" units="cm"/>
      <inkml:brushProperty name="height" value="0.025" units="cm"/>
    </inkml:brush>
  </inkml:definitions>
  <inkml:trace contextRef="#ctx0" brushRef="#br0">137 0 17136,'0'0'3609,"-12"6"-534,-1 0-2152,-1 1 0,1 1 1,1 0-1,-19 14 0,28-19-782,0 0 1,-1-1 0,1 1-1,1 0 1,-1 0-1,0 0 1,1 1-1,-1-1 1,1 1-1,0-1 1,0 1-1,0 0 1,1 0-1,0 0 1,-1 0-1,1 0 1,0 0-1,1 0 1,-1 0 0,1 0-1,0 1 1,0-1-1,0 0 1,1 0-1,0 5 1,0-7-134,0 0 0,1 0 1,-1 0-1,0-1 0,1 1 1,-1 0-1,1-1 0,0 1 0,-1-1 1,1 0-1,0 1 0,0-1 1,0 0-1,0 0 0,0 0 0,0-1 1,0 1-1,0 0 0,0-1 1,1 1-1,-1-1 0,0 0 1,0 0-1,0 0 0,1 0 0,2 0 1,1 0 3,0 0 1,0-1-1,0 0 1,0 0-1,0 0 1,0-1-1,0 1 1,10-5-1,-6-2-18,0 0 1,-1 0-1,0-1 0,0-1 0,-1 1 1,0-1-1,-1 0 0,0-1 1,0 0-1,-1 0 0,-1 0 0,0-1 1,5-16-1,-19 50 28,-17 57 195,24-73-203,1 0 1,-1 0-1,2 1 0,-1-1 0,1 0 0,0 0 0,0 0 1,0 0-1,1 0 0,2 11 0,-1-15-62,0 1 0,0 0 1,0-1-1,0 0 0,0 1 0,0-1 0,0 0 0,1 0 1,-1 0-1,1 0 0,0-1 0,0 1 0,-1-1 0,1 1 1,0-1-1,0 0 0,0 0 0,0-1 0,0 1 1,0-1-1,1 1 0,-1-1 0,6 0 0,0 0-648,1 1 0,-1-2 0,0 1 0,1-2 0,-1 1 0,0-1 0,11-3 0,19-16-10749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8.821"/>
    </inkml:context>
    <inkml:brush xml:id="br0">
      <inkml:brushProperty name="width" value="0.025" units="cm"/>
      <inkml:brushProperty name="height" value="0.025" units="cm"/>
    </inkml:brush>
  </inkml:definitions>
  <inkml:trace contextRef="#ctx0" brushRef="#br0">74 0 17969,'0'0'7516,"0"11"-5701,-2 60-674,-2 0 0,-26 125 0,15-108-1141,-7 121-1,22-205-173,0 0 0,0-1 0,0 1 0,1 0 0,-1-1 0,1 1 0,0 0 0,0-1 0,0 1 0,0-1 0,3 6 0,-4-9 47,1 1 0,-1-1 0,1 1 0,-1-1 0,1 1 0,-1-1 0,1 1 0,0-1 0,-1 1 0,1-1 0,-1 0 0,1 0-1,0 1 1,-1-1 0,1 0 0,0 0 0,-1 1 0,1-1 0,0 0 0,0 0 0,-1 0 0,1 0 0,1 0 0,0-1-168,0 1-1,0-1 0,0 0 0,0 0 1,0 0-1,0 0 0,0 0 1,0 0-1,-1 0 0,1-1 1,2-1-1,21-30-5939,1-11-5884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290"/>
    </inkml:context>
    <inkml:brush xml:id="br0">
      <inkml:brushProperty name="width" value="0.025" units="cm"/>
      <inkml:brushProperty name="height" value="0.025" units="cm"/>
    </inkml:brush>
  </inkml:definitions>
  <inkml:trace contextRef="#ctx0" brushRef="#br0">0 91 15631,'0'0'2818,"54"-15"-2081,-5 2-96,9-3-385,17 2-192,10 3-961,1-1-1953,-1 7-2307,-5 0-5541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381"/>
    </inkml:context>
    <inkml:brush xml:id="br0">
      <inkml:brushProperty name="width" value="0.025" units="cm"/>
      <inkml:brushProperty name="height" value="0.025" units="cm"/>
    </inkml:brush>
  </inkml:definitions>
  <inkml:trace contextRef="#ctx0" brushRef="#br0">60 0 15727,'0'0'4751,"-4"9"-1617,-7 15-1263,3-11-970,1 0 0,1 1 0,1 0 0,0 0 0,0 1 0,-4 26 0,9-40-889,0 0 0,0 0 0,0 0 1,0 0-1,0 0 0,1 0 0,-1 0 0,0 0 0,0 0 0,1 0 0,-1 0 0,1 0 0,-1 0 1,1 0-1,-1 0 0,1 0 0,0-1 0,-1 1 0,1 0 0,0 0 0,0 0 0,-1-1 0,1 1 1,0-1-1,0 1 0,0 0 0,0-1 0,0 0 0,0 1 0,1 0 0,2 0 6,0-1-1,0 1 1,0-1-1,0 0 1,0 0 0,0 0-1,0 0 1,7-2-1,1 0-9,-1-1 0,1-1 1,0 0-1,-1 0 0,12-7 0,-6 0-71,0-1 1,-1 0-1,-1-2 1,0 0-1,0 0 1,16-23-1,-34 74-156,-7 0 264,6-25 19,1-1 0,0 1-1,1-1 1,1 1 0,0 0 0,0 15-1,1-26-53,1 0-1,-1 0 1,1 0-1,0 0 1,-1 0-1,1 0 0,0 0 1,-1 0-1,1-1 1,0 1-1,0 0 0,0 0 1,0-1-1,0 1 1,0 0-1,0-1 0,0 1 1,0-1-1,0 1 1,0-1-1,0 0 1,0 0-1,1 1 0,-1-1 1,0 0-1,0 0 1,0 0-1,0 0 0,1 0 1,-1 0-1,0 0 1,0-1-1,0 1 1,0 0-1,0-1 0,2 0 1,46-13 202,-19-2-228,37-23 0,-48 26-10,1 1 0,0 0 0,1 2 1,0 1-1,27-9 0,-48 18 17,1 0-1,-1-1 1,1 1-1,0 0 1,-1 0-1,1 0 1,-1 0-1,1-1 1,0 1-1,-1 0 1,1 0-1,-1 0 1,1 0-1,0 0 1,-1 1-1,1-1 1,-1 0-1,1 0 1,0 0-1,-1 0 1,1 1 0,-1-1-1,1 0 1,-1 0-1,1 1 1,-1-1-1,1 1 1,-1-1-1,1 0 1,-1 1-1,0-1 1,1 1-1,0 0 1,-4 21-56,-21 23 36,-7-7-1019,30-37 443,-1 1 0,0-1 0,0 0 0,0 0 0,0 0 1,0 0-1,0 0 0,0 0 0,0 0 0,0 0 0,-4 0 0,-7-1-6660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9.310"/>
    </inkml:context>
    <inkml:brush xml:id="br0">
      <inkml:brushProperty name="width" value="0.025" units="cm"/>
      <inkml:brushProperty name="height" value="0.025" units="cm"/>
    </inkml:brush>
  </inkml:definitions>
  <inkml:trace contextRef="#ctx0" brushRef="#br0">52 134 11339,'0'0'7329,"-9"11"-4547,-25 36-321,33-46-2368,1-1 1,-1 1 0,0 0-1,1 0 1,-1-1 0,0 1 0,1 0-1,-1 0 1,1 0 0,-1 0-1,1 0 1,0 0 0,-1 0-1,1 0 1,0 0 0,0 0-1,0 0 1,-1 0 0,1 0 0,0 0-1,0 0 1,0 0 0,1 0-1,-1 0 1,0 0 0,0 0-1,1 0 1,-1 0 0,0 0 0,1-1-1,-1 1 1,1 0 0,-1 0-1,1 0 1,-1 0 0,1 0-1,0-1 1,-1 1 0,1 0 0,0-1-1,0 1 1,0 0 0,-1-1-1,1 1 1,0-1 0,0 1-1,0-1 1,2 1 0,3 0 163,0 0 0,0 0 0,1 0 0,-1-1 0,11 0 0,-12 0 0,10-1-41,1-1 0,-1 0 0,0-1 0,0-1 0,0 0-1,-1-1 1,0-1 0,23-12 0,-18 8-170,-1-1-1,0-1 0,-1-1 1,-1 0-1,27-28 0,-40 38-31,0 0 0,-1 0 0,1-1 0,0 1 0,-1 0 0,0-1 0,0 0 0,0 1 0,0-1-1,-1 0 1,1 0 0,-1 0 0,0 0 0,0 0 0,0-1 0,-1 1 0,0-7 0,0 10-14,-1 0 0,0 0 0,1 0 0,-1 0 0,0-1 0,0 1 0,0 0 0,0 0 0,0 1 0,0-1 0,0 0 0,-1 0 0,1 0 0,0 1 0,0-1 0,-1 1 0,1-1 0,0 1 0,-1-1 0,1 1 0,0 0 0,-1-1 0,1 1 0,0 0 0,-1 0 0,1 0 0,-1 0 0,1 1 0,0-1 0,-1 0 0,1 0 0,-3 2 0,-48 10 0,36-4 0,0 1 0,1 1 0,0 1 0,1 0 0,1 1 0,-1 0 0,2 1 0,0 0 0,0 1 0,1 0 0,1 1 0,1 1 0,0-1 0,-9 22 0,17-34 0,-1 0 0,1 1 0,0-1 0,0 0 0,0 1 0,0-1 0,1 1 0,-1 0 0,1-1 0,0 1 0,0-1 0,1 1 0,-1-1 0,1 1 0,-1 0 0,1-1 0,0 0 0,0 1 0,1-1 0,2 5 0,-1-4 0,0-1 0,0 0 0,1 0 0,-1 0 0,1 0 0,0 0 0,0-1 0,0 0 0,0 0 0,0 0 0,1 0 0,-1-1 0,1 0 0,-1 1 0,7-1 0,16 4-1198,50 3-1,-57-8-641,0-1-1,0 0 1,25-5-1,9-11-10501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0.666"/>
    </inkml:context>
    <inkml:brush xml:id="br0">
      <inkml:brushProperty name="width" value="0.025" units="cm"/>
      <inkml:brushProperty name="height" value="0.025" units="cm"/>
    </inkml:brush>
  </inkml:definitions>
  <inkml:trace contextRef="#ctx0" brushRef="#br0">65 1 19699,'0'0'3875,"-4"48"-1088,-1-17-673,-1 8-801,2 7-448,-2 5-609,3 3-224,0-1 32,3-7-416,0-4-1121,0-10-481,0-10-96,-2-10-897,-10-7-2242,-7-5-5509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012"/>
    </inkml:context>
    <inkml:brush xml:id="br0">
      <inkml:brushProperty name="width" value="0.025" units="cm"/>
      <inkml:brushProperty name="height" value="0.025" units="cm"/>
    </inkml:brush>
  </inkml:definitions>
  <inkml:trace contextRef="#ctx0" brushRef="#br0">29 95 17328,'0'0'2435,"4"-10"421,-2 5-2633,0 1 1,1-1 0,0 1 0,0-1 0,0 1-1,0 0 1,1 0 0,0 1 0,-1-1-1,1 1 1,1-1 0,-1 1 0,0 1-1,1-1 1,0 0 0,-1 1 0,1 0 0,0 0-1,0 1 1,0-1 0,0 1 0,1 0-1,8 0 1,15-4 10,0 1 1,0 2-1,0 1 0,0 1 0,1 1 0,-1 2 1,44 9-1,-68-10-271,0-1 0,-1 1 0,1 0 0,-1 0 0,1 0 0,-1 1 0,0 0 0,0-1 0,0 1 0,-1 1 0,1-1 0,-1 1 0,1-1 0,-1 1 0,0 0 0,-1 0 0,1 0 0,-1 0-1,0 1 1,0-1 0,0 1 0,0-1 0,1 7 0,-2-5 118,-1 1 0,0 0 0,1 0 0,-2 0 0,1-1-1,-1 1 1,0 0 0,-1-1 0,1 1 0,-1 0 0,-1-1-1,1 0 1,-1 1 0,0-1 0,-1 0 0,-4 6 0,-6 6 78,0 0-1,-2-1 1,0-1 0,-1 0 0,0-1 0,-2-1-1,1 0 1,-41 20 0,40-24-60,0-1 0,-1-1 0,0 0 0,0-2 0,-1 0-1,0-2 1,0 0 0,0-1 0,-39 0 0,59-3-100,-1 0 0,1 0 0,-1 0 0,1 0 0,-1-1 0,1 1 0,-1 0 0,1-1 0,0 1 0,-1-1 0,1 1 0,0-1 0,-1 0 0,1 0 0,0 0 0,0 1 0,-1-1 0,1 0 0,0 0 0,0-1 0,0 1 0,0 0 0,0 0 0,1 0 0,-1-1 0,0 1 0,0 0 0,1-1 0,-1 1 0,1 0 0,-1-1 0,1 1 0,0-1 0,0 1 0,0-1 0,-1 1 0,1-1 0,1-1 0,-1-1-63,0 1 0,1 0 0,0-1 0,-1 1 0,1 0 0,1 0 0,-1-1 0,0 1 0,1 0 0,0 0 0,-1 0 1,1 1-1,0-1 0,0 0 0,1 1 0,2-3 0,3-1-1435,1 0 1,0 0 0,1 1-1,-1 0 1,13-4 0,20-5-5939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342"/>
    </inkml:context>
    <inkml:brush xml:id="br0">
      <inkml:brushProperty name="width" value="0.025" units="cm"/>
      <inkml:brushProperty name="height" value="0.025" units="cm"/>
    </inkml:brush>
  </inkml:definitions>
  <inkml:trace contextRef="#ctx0" brushRef="#br0">27 1 23542,'0'0'9225,"-9"67"-9225,2-35 0,0 1 0,6-5 0,-1-4-769,2-10-1249,3-7-704,8-7-609,4-10-1090,0-15-4515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744"/>
    </inkml:context>
    <inkml:brush xml:id="br0">
      <inkml:brushProperty name="width" value="0.025" units="cm"/>
      <inkml:brushProperty name="height" value="0.025" units="cm"/>
    </inkml:brush>
  </inkml:definitions>
  <inkml:trace contextRef="#ctx0" brushRef="#br0">105 49 11339,'0'0'15412,"-3"13"-14270,-11 72-327,4 0 0,2 91 0,-5 39-698,9-256-727,-19-69-1,21 100 428,-9-27-555,8 28 693,0 0 1,0-1-1,1 1 1,0 0-1,0-1 1,1 0 0,1-14-1,42 23 285,-33 1-201,1 0 0,-1-1 0,0-1 0,0 1 0,-1-1-1,1-1 1,0 0 0,-1 0 0,1-1 0,-1 0 0,0 0 0,0 0-1,-1-1 1,1-1 0,-1 1 0,0-1 0,0-1 0,-1 1-1,0-1 1,0 0 0,-1 0 0,0-1 0,6-10 0,0-4 383,-1 0 1,-1-1 0,-1-1-1,-1 1 1,-1-1 0,-1-1-1,3-33 1,-56 347-551,42-250 205,3 1-1,1 0 1,2 0 0,9 78 0,7-75-253,-15-41 140,-1 0 1,1-1-1,0 1 0,0-1 0,0 1 1,0-1-1,0 1 0,1-1 1,-1 0-1,0 1 0,1-1 1,-1 0-1,1 0 0,-1 0 1,1 0-1,-1 0 0,1-1 1,0 1-1,-1 0 0,1-1 1,3 2-1,-4-5-574,0 0-1,-1 1 1,1-1 0,-1 0-1,1 1 1,-1-1 0,0 0-1,0 0 1,0 1 0,-1-1-1,0-4 1,0 1-884,-1-1 0,0 1 0,0-1 0,-1 1 0,0 0 0,-7-12 0,-8-14-5547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2.117"/>
    </inkml:context>
    <inkml:brush xml:id="br0">
      <inkml:brushProperty name="width" value="0.025" units="cm"/>
      <inkml:brushProperty name="height" value="0.025" units="cm"/>
    </inkml:brush>
  </inkml:definitions>
  <inkml:trace contextRef="#ctx0" brushRef="#br0">7 152 9929,'0'0'15311,"-6"-58"-13293,27 48-641,10-3-384,1 0-577,2-1-319,-4 2-258,-5-1-2593,2-5-7496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2.758"/>
    </inkml:context>
    <inkml:brush xml:id="br0">
      <inkml:brushProperty name="width" value="0.025" units="cm"/>
      <inkml:brushProperty name="height" value="0.025" units="cm"/>
    </inkml:brush>
  </inkml:definitions>
  <inkml:trace contextRef="#ctx0" brushRef="#br0">1 169 17969,'0'0'9935,"11"5"-8441,-2-1-1237,-5-2-189,0 1 0,0-1 0,1 0 0,-1-1 0,1 1 1,-1-1-1,1 0 0,0 0 0,-1 0 0,1 0 0,0-1 0,0 0 1,-1 0-1,1 0 0,0-1 0,8-2 0,-3 0-26,-1-1 1,0-1-1,-1 0 0,1 0 0,-1-1 0,0 0 0,0 0 1,12-13-1,-17 15-26,0 1 0,1-1 0,-1 0 0,-1 0 0,1 0 0,0-1 0,-1 1 0,0-1 0,0 1 0,-1-1 0,1 0 0,-1 0 0,0 0 0,0 0 0,0 1 0,-1-1 0,0 0 0,0 0-1,-1-7 1,1 10-10,-1 0 0,0 0 0,1 1 0,-1-1 0,0 0 0,0 0 0,0 1 0,0-1 0,0 1 0,0-1 0,-1 1 0,1-1 0,0 1 0,-1 0 0,1 0 0,-1-1 0,0 1 0,1 0 0,-1 1 0,0-1 0,1 0 0,-1 0 0,0 1 0,0-1 0,0 1 0,0-1 0,0 1 0,1 0 0,-1 0 0,-4 0 0,3 0-14,0 0 0,-1 0 0,1 0 1,-1 1-1,1 0 0,0-1 0,-1 1 1,1 0-1,0 1 0,0-1 0,0 0 1,0 1-1,0 0 0,0 0 0,0 0 1,-4 4-1,0 3-14,1 1 0,0 1 0,1-1-1,0 1 1,1 0 0,0 0 0,1 0 0,0 0 0,0 1 0,1-1 0,1 1-1,0 0 1,1 21 0,1-31 26,-1 0-1,0 1 1,1-1 0,-1 0-1,1 0 1,-1 0-1,1 0 1,0 0-1,0 0 1,0 0 0,0 0-1,1 0 1,-1 0-1,0 0 1,1-1 0,-1 1-1,1 0 1,0-1-1,0 1 1,-1-1-1,1 0 1,0 0 0,0 0-1,0 0 1,0 0-1,0 0 1,0 0 0,1-1-1,-1 1 1,0-1-1,0 1 1,0-1-1,1 0 1,-1 0 0,0 0-1,5 0 1,5-1 64,0 0 1,1 0 0,-1-1-1,0-1 1,18-6 0,4-4 31,-1-2 1,42-26 0,30-14-40,-105 54-66,1 1 0,-1-1 1,1 1-1,0-1 0,-1 1 1,1 0-1,0-1 0,0 1 1,-1 0-1,1 0 0,0 0 1,0-1-1,-1 1 1,1 0-1,0 0 0,0 0 1,-1 0-1,1 0 0,0 0 1,0 1-1,-1-1 0,1 0 1,0 0-1,0 0 0,-1 1 1,1-1-1,0 0 0,-1 1 1,1-1-1,0 1 0,-1-1 1,1 1-1,0-1 0,-1 1 1,1-1-1,-1 1 0,1 0 1,0 2 14,-1-1 1,1 1-1,-1 0 1,0-1-1,0 1 0,0 0 1,0-1-1,0 1 1,0 0-1,-1-1 1,0 4-1,-29 78 425,28-78-418,-17 42 101,19-44-59,12-28-33,-6 9-26,0-1 0,-1 1 0,-1-1 0,-1 0 0,0-1 0,-1 1 0,0-1 0,-1 1 0,-2-1 0,-1-17 0,2 35 0,0-1 0,0 0 0,0 0 0,0 1 0,0-1 0,-1 0 0,1 0 0,0 0 0,0 1 0,0-1 0,0 0 0,-1 0 0,1 0 0,0 0 0,0 1 0,-1-1 0,1 0 0,0 0 0,0 0 0,0 0 0,-1 0 0,1 0 0,0 0 0,0 0 0,-1 0 0,1 0 0,0 0 0,0 0 0,-1 0 0,1 0 0,0 0 0,0 0 0,-1 0 0,1 0 0,0 0 0,0 0 0,-1 0 0,1 0 0,0 0 0,0 0 0,-1-1 0,1 1 0,0 0 0,0 0 0,0 0 0,-1 0 0,1-1 0,0 1 0,0 0 0,0 0 0,0 0 0,0-1 0,-1 1 0,1 0 0,0 0 0,0-1 0,0 1 0,-9 21 0,8-20 0,1 0 0,0 0 0,0-1 0,0 1 0,0 0 0,0 0 0,0 0 0,1 0 0,-1 0 0,0 0 0,0 0 0,1-1 0,-1 1 0,0 0 0,1 0 0,-1 0 0,1 0 0,-1-1 0,1 1 0,-1 0 0,1-1 0,0 1 0,-1 0 0,1-1 0,0 1 0,1 0 0,28 7 0,40-12 0,-64 3 0,33-7-705,-13-1-2588,1-3-5809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3.976"/>
    </inkml:context>
    <inkml:brush xml:id="br0">
      <inkml:brushProperty name="width" value="0.025" units="cm"/>
      <inkml:brushProperty name="height" value="0.025" units="cm"/>
    </inkml:brush>
  </inkml:definitions>
  <inkml:trace contextRef="#ctx0" brushRef="#br0">7 261 8712,'0'0'235,"0"0"-1,0 0 0,-1 0 1,1 0-1,0 0 0,0 0 1,-1 0-1,1 0 1,0 1-1,0-1 0,-1 0 1,1 0-1,0 0 0,0 0 1,-1 0-1,1 0 1,0 0-1,0 1 0,0-1 1,-1 0-1,1 0 0,0 0 1,0 1-1,0-1 1,0 0-1,-1 0 0,1 0 1,0 1-1,0-1 0,0 0 1,0 0-1,0 1 1,0-1-1,0 0 0,0 0 1,0 1-1,0-1 0,0 0 1,0 0-1,0 1 1,0-1-1,0 0 0,0 0 1,0 1-1,0-1 0,0 0 1,0 0-1,0 1 1,0-1-1,0 0 0,1 0 1,-1 1-1,0-1 0,16 4 3649,-11-6-3583,1 0 0,-1 0 0,0-1 0,1 1 0,-1-1 0,0-1 0,-1 1 0,1-1 0,0 0 0,-1 0 0,0 0 1,0 0-1,5-8 0,-2 3-169,0-1 1,-1 0 0,0 0 0,0 0-1,7-21 1,-13 29-98,1 1 0,0 0-1,-1 0 1,0 0 0,1-1 0,-1 1 0,0 0 0,1-1 0,-1 1-1,0 0 1,0 0 0,0-1 0,0 1 0,0 0 0,-1-1-1,1 1 1,0 0 0,-1-1 0,1 1 0,-1 0 0,1 0-1,-1 0 1,1-1 0,-1 1 0,0 0 0,-1-2 0,1 3-34,0 0-1,-1 0 1,1 0 0,0 0 0,0 0 0,0 1-1,0-1 1,0 0 0,0 0 0,0 1-1,0-1 1,0 1 0,0-1 0,0 1 0,0-1-1,0 1 1,0 0 0,0-1 0,0 1 0,0 0-1,0 0 1,1 0 0,-1 0 0,0-1 0,1 1-1,-1 0 1,1 0 0,-1 0 0,1 0 0,-1 2-1,-5 8-7,0 1 0,1-1-1,1 1 1,0 0 0,0 0-1,1 0 1,1 1-1,0-1 1,1 1 0,0-1-1,1 1 1,0-1-1,3 18 1,-2-28 11,-1 0 0,1 0-1,-1 0 1,1 0 0,0 1-1,0-1 1,0 0 0,0 0 0,0 0-1,0-1 1,0 1 0,1 0 0,-1 0-1,1-1 1,-1 1 0,1 0 0,0-1-1,-1 0 1,1 1 0,0-1-1,0 0 1,0 0 0,0 0 0,0 0-1,0-1 1,0 1 0,1 0 0,-1-1-1,0 1 1,0-1 0,1 0 0,-1 0-1,0 0 1,0 0 0,0 0 0,1-1-1,-1 1 1,0-1 0,0 1-1,0-1 1,3-1 0,6-1 109,-1 0 1,0-1-1,0-1 1,0 1-1,-1-2 0,1 1 1,9-9-1,18-21 146,13-10-57,-49 45-210,-1 0 0,0 0 0,0 0 0,0 0 0,0-1 0,1 1 0,-1 0 0,0 0 0,0 0 0,1 0 0,-1 0 0,0 0 0,0 0 0,0 0 0,1 0 0,-1 0 0,0 0 0,0 0 0,1 0 0,-1 0 0,0 0 0,0 0-1,0 0 1,1 0 0,-1 0 0,0 0 0,0 1 0,0-1 0,1 0 0,-1 0 0,0 0 0,0 0 0,0 0 0,0 1 0,1-1 0,-1 0 0,0 0 0,0 0 0,0 0 0,0 1 0,0-1 0,4 14-168,-3 25 136,-1-32 41,-1 22 25,2 37 14,-1-66-39,0 1 0,1-1 0,-1 0 0,0 1 0,0-1 0,0 1 0,1-1 0,-1 0 0,0 1 0,0-1 0,1 0 1,-1 1-1,0-1 0,1 0 0,-1 0 0,0 1 0,1-1 0,-1 0 0,0 0 0,1 0 0,-1 1 0,0-1 0,1 0 1,-1 0-1,1 0 0,-1 0 0,0 0 0,1 0 0,-1 0 0,1 0 0,-1 0 0,1 0 0,-1 0 0,0 0 0,1 0 0,-1 0 1,1 0-1,-1 0 0,0-1 0,1 1 0,-1 0 0,1 0 0,-1 0 0,0-1 0,1 1 0,18-12-30,1-6-828,-1-1 1,0-1 0,-2 0-1,0-2 1,16-26 0,-4-1-6551,32-75 0,-36 66-2431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4.412"/>
    </inkml:context>
    <inkml:brush xml:id="br0">
      <inkml:brushProperty name="width" value="0.025" units="cm"/>
      <inkml:brushProperty name="height" value="0.025" units="cm"/>
    </inkml:brush>
  </inkml:definitions>
  <inkml:trace contextRef="#ctx0" brushRef="#br0">95 1 5285,'0'0'12946,"-5"11"-10838,-8 20-1259,1 1 0,2 0 0,1 1-1,2 0 1,-5 49 0,12 136-150,2-254 2212,-1 17-2791,0 0 0,-1 0 0,0 0 0,-2 0 0,-6-32-1,-3 34-55,11 17-64,0 0 1,0 0-1,-1 0 1,1 0-1,0 0 1,0 0-1,-1 0 1,1 0 0,0 0-1,0 0 1,-1 0-1,1 0 1,0 0-1,0 0 1,-1 0 0,1 0-1,0 0 1,0 1-1,-1-1 1,1 0-1,0 0 1,0 0 0,0 0-1,-1 1 1,1-1-1,0 0 1,0 0-1,0 1 1,0-1-1,0 0 1,-1 0 0,1 0-1,0 1 1,0-1-1,0 0 1,0 0-1,0 1 1,0-1 0,-1 2 0,1 0 1,0 0 0,-1 1 0,1-1 0,0 0-1,0 0 1,0 0 0,0 0 0,1 0 0,-1 0-1,0 0 1,1 0 0,0 0 0,-1 0 0,1 0-1,0 0 1,1 2 0,1 0 2,1-1 0,-1 1-1,1-1 1,0 0 0,0 0 0,0 0-1,0 0 1,1-1 0,-1 0 0,1 0 0,-1 0-1,1 0 1,0-1 0,0 0 0,-1 0 0,1 0-1,0 0 1,0-1 0,0 0 0,0 0-1,0 0 1,6-1 0,-1 0 18,0-1-1,0 1 1,0-2 0,0 1-1,-1-1 1,1-1 0,-1 0 0,1 0-1,-1-1 1,8-5 0,-8 3 39,-1 0 0,-1 0 0,1-1 0,7-11 1,-12 17 41,-1-1-1,0 0 1,0 0 0,0 0 0,0-1 0,-1 1 0,1 0 0,-1-1 0,0 1 0,0-1-1,0 1 1,-1-1 0,1 0 0,-1 1 0,0-1 0,0-5 0,-12 23-50,-1 4-7,2 1-1,1 1 0,0-1 1,1 2-1,1-1 0,1 1 1,1 0-1,1 1 1,-4 39-1,9-61-57,0 1-1,0 0 1,0 0-1,0 0 1,0-1 0,0 1-1,1 0 1,-1 0-1,0 0 1,0-1 0,1 1-1,-1 0 1,1-1-1,-1 1 1,1 0 0,-1-1-1,1 1 1,-1 0-1,1-1 1,0 1 0,-1-1-1,1 1 1,0-1-1,-1 1 1,1-1-1,0 0 1,-1 1 0,1-1-1,0 0 1,0 0-1,0 1 1,-1-1 0,1 0-1,0 0 1,0 0-1,0 0 1,0 0 0,-1 0-1,1 0 1,0 0-1,0-1 1,0 1 0,-1 0-1,1 0 1,0-1-1,0 1 1,-1 0 0,1-1-1,0 1 1,0-1-1,3-1-252,0 1-1,-1-1 0,0 1 1,1-1-1,-1 0 0,0 0 0,0-1 1,0 1-1,0-1 0,4-5 1,6-20-6339,-4-6-3608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4.802"/>
    </inkml:context>
    <inkml:brush xml:id="br0">
      <inkml:brushProperty name="width" value="0.025" units="cm"/>
      <inkml:brushProperty name="height" value="0.025" units="cm"/>
    </inkml:brush>
  </inkml:definitions>
  <inkml:trace contextRef="#ctx0" brushRef="#br0">6 1 3651,'0'0'28828,"-5"51"-28764,24-33-224,1 3-2339,0-1-2882,-1 2-2819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711"/>
    </inkml:context>
    <inkml:brush xml:id="br0">
      <inkml:brushProperty name="width" value="0.025" units="cm"/>
      <inkml:brushProperty name="height" value="0.025" units="cm"/>
    </inkml:brush>
  </inkml:definitions>
  <inkml:trace contextRef="#ctx0" brushRef="#br0">1 1 16816,'0'0'4676,"65"14"-5028,-32 2-1474,0 2-1953,3 1-3044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5.162"/>
    </inkml:context>
    <inkml:brush xml:id="br0">
      <inkml:brushProperty name="width" value="0.025" units="cm"/>
      <inkml:brushProperty name="height" value="0.025" units="cm"/>
    </inkml:brush>
  </inkml:definitions>
  <inkml:trace contextRef="#ctx0" brushRef="#br0">95 379 18674,'0'0'7004,"-10"6"-4501,8-5-2396,-9 5 522,0 1-1,1 0 1,-14 11-1,22-17-561,0 1-1,0 0 1,0-1-1,0 1 1,0 0-1,1 0 1,-1 0-1,1 0 0,-1 1 1,1-1-1,0 0 1,-1 1-1,1-1 1,1 0-1,-1 1 0,0-1 1,0 1-1,1 0 1,0-1-1,-1 1 1,1 0-1,0-1 0,0 1 1,0-1-1,1 1 1,0 5-1,1-7-66,-1 0-1,1 0 1,-1 1 0,1-1-1,-1 0 1,1 0 0,-1-1-1,1 1 1,0 0 0,0 0-1,0-1 1,-1 1 0,1-1-1,0 0 1,0 1 0,0-1-1,0 0 1,0 0 0,-1 0-1,1 0 1,0-1 0,2 1-1,44-9 89,-39 5-83,0-1 0,-1 0 0,0 0-1,0-1 1,0-1 0,0 1 0,-1-1-1,0 0 1,-1-1 0,0 1 0,0-1 0,0-1-1,-1 1 1,0-1 0,-1 0 0,0 0-1,0 0 1,2-11 0,-45 90-774,17-9 733,20-56 42,1-1-1,0 1 1,1-1 0,-1 1-1,1 0 1,0-1 0,0 1 0,0 0-1,0-1 1,1 1 0,2 7-1,-3-11 4,1 0 1,0 0-1,0 0 0,1 1 0,-1-1 0,0 0 0,0 0 0,0 0 0,1-1 1,-1 1-1,0 0 0,1 0 0,-1-1 0,1 1 0,-1-1 0,1 1 0,-1-1 0,1 0 1,-1 1-1,1-1 0,-1 0 0,1 0 0,2 0 0,37-4 413,-29 0-411,0 0 0,0 0 0,-1-1 0,1-1 0,-1 1-1,-1-2 1,1 0 0,-1 0 0,0-1 0,9-9 0,3-5-19,0-2 0,34-46 0,-40 48 8,-1-1 0,-1-1 0,-1 0 0,-2-1 0,0-1 0,-1 0 0,-2 0 0,0 0 0,-2-1 0,-1 0 0,2-38 0,-7 65 0,0-1 0,0 0 0,0 0 0,0 1 0,0-1 0,0 0 0,0 0 0,0 0 0,0 1 0,-1-1 0,1 0 0,0 0 0,0 1 0,-1-1 0,1 0 0,-1 1 0,1-1 0,0 0 0,-1 1 0,1-1 0,-1 1 0,0-1 0,1 1 0,-1-1 0,1 1 0,-1-1 0,0 1 0,1-1 0,-3 0 0,1 1 0,0 0 0,1 0 0,-1 0 0,0 0 0,0 0 0,0 0 0,0 0 0,0 1 0,0-1 0,0 1 0,-4 1 0,-2 1 0,0 1 0,0 1 0,0-1 0,-13 11 0,-3 6 0,0 1 0,2 1 0,-36 47 0,49-57 0,0 0 0,1 1 0,1 0 0,0 0 0,1 1 0,1-1 0,0 1 0,0 1 0,-3 27 0,8-39 5,-1 0 0,1 1 0,0-1 0,1 0 0,-1 0 0,1 0 0,-1 0 0,1 0 0,0 0 0,1 0 0,-1 0 0,1-1 0,0 1 0,0 0 0,0-1 0,0 1 0,4 3 0,-2-2-1,1-1-1,0 0 0,0 0 1,0-1-1,0 1 1,1-1-1,-1 0 1,1 0-1,0-1 1,7 3-1,10 0-298,0 0 1,0-1-1,0-1 0,45-1 1,-19-4-5328,-4-10-3170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6.101"/>
    </inkml:context>
    <inkml:brush xml:id="br0">
      <inkml:brushProperty name="width" value="0.025" units="cm"/>
      <inkml:brushProperty name="height" value="0.025" units="cm"/>
    </inkml:brush>
  </inkml:definitions>
  <inkml:trace contextRef="#ctx0" brushRef="#br0">224 268 13261,'0'0'3187,"1"-9"-262,0 0-2608,1 3 505,-1 0-1,-1 0 1,1-1-1,-1 1 1,0-1-1,0 1 0,-2-9 1,1 14-705,1-1-1,-1 0 1,0 1 0,0-1-1,0 1 1,0 0 0,0-1-1,0 1 1,0 0 0,0 0-1,0-1 1,0 1 0,-1 0-1,1 0 1,-1 0 0,1 0-1,-1 1 1,1-1 0,-1 0-1,1 1 1,-1-1 0,1 1 0,-1-1-1,0 1 1,1 0 0,-1 0-1,0-1 1,1 1 0,-1 0-1,0 1 1,1-1 0,-1 0-1,0 0 1,1 1 0,-1-1-1,0 1 1,-2 1 0,-1 0-99,-1 0 1,0 0-1,1 1 1,-1 0-1,1 0 1,0 1-1,0-1 1,0 1 0,1 0-1,-1 1 1,-7 9-1,-39 58-21,12 4 78,37-71-48,0 0 0,0 0 0,0 1 0,0-1 0,1 1 0,0-1 0,0 1 0,1-1 0,0 1 1,0 0-1,0-1 0,2 10 0,-1-14-16,0 1-1,0-1 1,0 0 0,0 1 0,0-1 0,0 0 0,1 0 0,-1 0-1,0 0 1,1 0 0,-1 0 0,1 0 0,-1 0 0,1-1 0,-1 1-1,1-1 1,0 1 0,-1-1 0,1 1 0,0-1 0,-1 0 0,1 0-1,0 0 1,-1 0 0,1 0 0,0 0 0,-1-1 0,1 1 0,2-1-1,52-13 305,-28 2-240,-2-1 1,0-2-1,0 0 0,-2-1 0,31-27 0,-17 9-11,-1-1-1,42-52 0,-20 6 37,-55 73-95,1-1 1,-1 0-1,0 1 1,-1-1-1,0-1 1,0 1-1,2-18 1,-8 18-6,-6 16 0,-8 16 0,-12 20-8,2 1 0,2 1 0,2 1 0,2 1 0,-17 54 0,37-96-156,0 0 0,0 0-1,0 0 1,0 0 0,1 0 0,0 10 0,0-14-5,0 0 1,0 0-1,1 0 1,-1-1-1,0 1 1,1 0-1,-1 0 1,1 0-1,-1-1 1,1 1-1,-1 0 1,1-1-1,0 1 1,-1 0-1,1-1 1,0 1 0,-1-1-1,1 1 1,0-1-1,0 1 1,0-1-1,-1 0 1,1 1-1,0-1 1,0 0-1,0 0 1,0 1-1,0-1 1,0 0-1,-1 0 1,1 0-1,0 0 1,0 0-1,0 0 1,0 0-1,0-1 1,0 1-1,0 0 1,-1 0-1,1-1 1,0 1-1,0 0 1,1-2-1,23-8-6947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6.617"/>
    </inkml:context>
    <inkml:brush xml:id="br0">
      <inkml:brushProperty name="width" value="0.025" units="cm"/>
      <inkml:brushProperty name="height" value="0.025" units="cm"/>
    </inkml:brush>
  </inkml:definitions>
  <inkml:trace contextRef="#ctx0" brushRef="#br0">95 211 16848,'0'0'11328,"10"-4"-8525,7-5-2441,0-1 1,0-1 0,20-16-1,-31 22-338,0 1 1,0-1-1,-1 0 0,1-1 0,-1 1 0,-1-1 0,1 0 0,-1 0 0,0-1 1,-1 1-1,1-1 0,-1 0 0,4-12 0,-7 18-24,0 0 0,0 1 0,0-1 0,-1 1 0,1-1 0,0 0 0,0 1 0,0-1 0,0 1 0,-1-1 0,1 0 0,0 1 0,-1-1 0,1 1 0,0-1 0,-1 1 0,1-1 0,-1 1 0,1-1 0,-1 1 0,1 0 0,-1-1 0,1 1 0,-1 0 0,1-1 0,-1 1 0,1 0 0,-1-1 0,0 1 0,1 0 0,-1 0 0,1 0 0,-1 0 0,0 0 0,1 0 0,-1 0 0,0 0 0,1 0 0,-1 0 0,0 0 0,-30 4 0,20 0 0,0 1 0,0 0 0,1 1 0,-1 0 0,1 1 0,1 0 0,-1 0 0,-13 15 0,6-5 0,1 1 0,1 0 0,-18 29 0,29-41 0,0 1 0,1-1 0,0 1 0,0 0 0,-3 12 0,6-18 0,-1 0 0,1 0 0,0 1 0,0-1 0,-1 0 0,1 0 0,0 0 0,0 1 0,0-1 0,0 0 0,0 0 0,1 1 0,-1-1 0,0 0 0,1 0 0,-1 0 0,0 0 0,1 0 0,-1 1 0,1-1 0,0 0 0,-1 0 0,1 0 0,0 0 0,0-1 0,0 1 0,-1 0 0,1 0 0,0 0 0,0-1 0,0 1 0,0 0 0,0-1 0,1 1 0,-1-1 0,0 1 0,0-1 0,0 0 0,0 1 0,3-1 0,19 2 0,1-2 0,0 0 0,0-2 0,-1 0 0,1-2 0,32-9 0,-26 6 0,0 1 0,1 2 0,38-1 0,-67 5 0,-1-1 0,0 1 0,1 1 0,-1-1 0,1 0 0,-1 0 0,1 0 0,-1 1 0,0-1 0,1 0 0,-1 1 0,0 0 0,1-1 0,-1 1 0,0 0 0,0-1 0,0 1 0,1 0 0,-1 0 0,0 0 0,0 0 0,0 0 0,0 0 0,-1 1 0,1-1 0,1 2 0,-1 1 0,0 0 0,0 0 0,0 1 0,-1-1 0,1 0 0,-1 1 0,0 4 0,0-6 0,-1-52 0,1-24 0,9-80 0,-10 151 0,1 0 0,0 0 0,1 0 0,-1 0 0,0 0 0,0 1 0,1-1 0,-1 0 0,1 0 0,0 0 0,0 1 0,-1-1 0,1 0 0,0 1 0,0-1 0,1 0 0,-1 1 0,0-1 0,0 1 0,1 0 0,-1-1 0,1 1 0,-1 0 0,1 0 0,-1 0 0,1 0 0,0 0 0,0 1 0,-1-1 0,1 0 0,0 1 0,3-1 0,2 1 0,0 1 0,0 0 0,0 0 0,0 1 0,0 0 0,0 0 0,10 5 0,44 10-2692,2-13-4476,-21-6-3055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262"/>
    </inkml:context>
    <inkml:brush xml:id="br0">
      <inkml:brushProperty name="width" value="0.025" units="cm"/>
      <inkml:brushProperty name="height" value="0.025" units="cm"/>
    </inkml:brush>
  </inkml:definitions>
  <inkml:trace contextRef="#ctx0" brushRef="#br0">68 0 17424,'0'0'14046,"0"15"-13630,-7 38-83,-25 103 0,15-82-305,14-65-22,-5 43 16,8-50-23,-1-1 0,1 0 0,0 1 0,0-1 1,0 0-1,0 1 0,0-1 0,1 1 0,-1-1 0,0 0 0,1 0 0,-1 1 0,1-1 0,-1 0 1,1 0-1,-1 1 0,1-1 0,0 0 0,0 0 0,-1 0 0,1 0 0,0 0 0,0 0 0,0 0 1,0 0-1,0-1 0,0 1 0,1 0 0,-1 0 0,2 0 0,9 1-145,0-1 1,0 0-1,0 0 0,0-1 1,0-1-1,0 0 0,-1-1 0,16-4 1,1-1-2717,0-2 0,33-15 0,-9-2-6689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637"/>
    </inkml:context>
    <inkml:brush xml:id="br0">
      <inkml:brushProperty name="width" value="0.025" units="cm"/>
      <inkml:brushProperty name="height" value="0.025" units="cm"/>
    </inkml:brush>
  </inkml:definitions>
  <inkml:trace contextRef="#ctx0" brushRef="#br0">156 1 19250,'-12'6'4896,"-6"3"-3606,1 0 0,0 1 1,-16 13-1,28-19-1090,0 0 0,1 0 0,-1 1-1,1-1 1,0 1 0,0 0 0,0 0-1,1 0 1,-1 0 0,2 1 0,-1 0-1,0-1 1,1 1 0,0 0-1,0 0 1,-1 8 0,3-13-198,0 1 0,0-1 0,1 1 1,-1-1-1,0 0 0,0 1 0,1-1 0,-1 0 0,1 1 1,-1-1-1,1 0 0,-1 0 0,1 1 0,0-1 0,0 0 0,0 0 1,0 0-1,-1 0 0,1 0 0,0 0 0,1 0 0,-1 0 1,0-1-1,0 1 0,0 0 0,0 0 0,1-1 0,-1 1 0,0-1 1,1 0-1,-1 1 0,0-1 0,1 0 0,-1 1 0,1-1 1,1 0-1,60-1-17,-55 0 14,5-1 1,0-1 0,0 0 0,0 0 0,0-2 0,-1 1 0,0-2 0,23-12 0,-30 15 0,0-1 0,0 0 0,0 0 0,-1 0 0,1 0 0,-1-1 0,0 1 0,6-10 0,-8 11 0,-1 0 0,0 0 0,1 0 0,-1 0 0,0 0 0,-1 0 0,1 0 0,0 0 0,-1 0 0,0-1 0,0 1 0,0 0 0,0 0 0,0 0 0,0 0 0,-1-1 0,-1-4 0,1 6 1,0 1 1,1-1-1,-1 1 0,0-1 1,0 1-1,0-1 0,0 1 1,0-1-1,-1 1 0,1 0 1,0 0-1,-1-1 0,1 1 1,0 0-1,-1 0 0,0 1 1,1-1-1,-1 0 0,1 0 1,-1 1-1,0-1 0,0 1 1,1-1-1,-1 1 0,0 0 1,0 0-1,1 0 0,-1 0 1,0 0-1,0 0 0,1 0 1,-1 1-1,0-1 0,0 1 1,1-1-1,-4 2 0,1-1-16,0 0 0,0 1-1,1 0 1,-1-1-1,0 1 1,1 0-1,-1 1 1,1-1-1,0 1 1,0-1 0,0 1-1,0 0 1,0 0-1,0 0 1,-2 5-1,4-7-222,0 1-1,0 0 0,0 0 0,0-1 0,1 1 0,-1 0 0,0 0 0,1 0 0,0 0 0,-1 0 0,1 0 0,0 0 0,0 0 0,0 0 0,0 0 0,0 0 0,0 0 1,1 0-1,-1 0 0,1 0 0,-1-1 0,1 1 0,0 0 0,1 3 0,1-4-251,-1 1 1,0 0-1,0-1 1,1 1-1,-1-1 1,1 0-1,-1 0 0,1 0 1,-1 0-1,1 0 1,0-1-1,-1 1 1,1-1-1,0 1 0,0-1 1,4 0-1,26 0-5611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982"/>
    </inkml:context>
    <inkml:brush xml:id="br0">
      <inkml:brushProperty name="width" value="0.025" units="cm"/>
      <inkml:brushProperty name="height" value="0.025" units="cm"/>
    </inkml:brush>
  </inkml:definitions>
  <inkml:trace contextRef="#ctx0" brushRef="#br0">123 1 20435,'0'0'3198,"-9"7"-726,3-3-2250,0 0 0,0 1 0,1 0 0,0 0 0,0 0 0,0 0 0,1 1 0,0 0 0,0 0 0,0 0 1,1 0-1,-1 1 0,2-1 0,-1 1 0,1 0 0,0-1 0,0 1 0,1 0 0,-1 15 0,4-17-224,0 0 1,1 0-1,-1-1 0,1 1 0,1-1 1,-1 1-1,1-1 0,-1 0 0,1 0 1,0 0-1,1-1 0,-1 1 0,0-1 1,6 3-1,26 24-191,-22-13-10,-1 0 0,-1 0 0,-1 1-1,0 1 1,9 22 0,-15-30 177,-1 0 1,-1 0-1,0 0 1,-1 0-1,0 0 0,0 1 1,-1-1-1,-1 1 0,0-1 1,0 1-1,-3 14 1,2-22 104,-1 0 1,1 0-1,-1-1 1,1 1-1,-1-1 1,0 1-1,0-1 0,0 1 1,-1-1-1,1 0 1,-1 0-1,0 0 1,0-1-1,0 1 1,0-1-1,0 1 1,-1-1-1,1 0 1,-1 0-1,1-1 1,-1 1-1,0-1 1,1 0-1,-6 1 1,4 0 14,1-1 0,-1-1 1,1 1-1,-1 0 0,0-1 0,1 0 1,-1 0-1,1-1 0,-1 1 0,0-1 1,1 0-1,-1 0 0,1-1 0,-1 1 0,1-1 1,0 0-1,0 0 0,0-1 0,0 1 1,-5-5-1,2 0-170,1-1 0,0 0 0,0 0 0,1-1 0,0 0 0,1 0-1,-1 0 1,2 0 0,-1-1 0,2 1 0,-1-1 0,1 0 0,1 0 0,-1 0 0,2 0 0,0-11 0,-1 13-27,2 0 1,-1 1 0,1-1-1,0 0 1,0 0-1,1 1 1,0-1 0,1 1-1,-1-1 1,1 1 0,1 0-1,0 0 1,0 0-1,0 1 1,0-1 0,1 1-1,0 0 1,1 0 0,-1 1-1,13-10 1,2 4-2204,1 1-1,1 1 1,24-7 0,1 0-4047,-1-3-3357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8.311"/>
    </inkml:context>
    <inkml:brush xml:id="br0">
      <inkml:brushProperty name="width" value="0.025" units="cm"/>
      <inkml:brushProperty name="height" value="0.025" units="cm"/>
    </inkml:brush>
  </inkml:definitions>
  <inkml:trace contextRef="#ctx0" brushRef="#br0">120 82 12075,'3'-9'4394,"2"-1"-2916,3-15 839,-5-1 1976,-3 26-4160,0-1 1,0 1 0,0 0 0,0-1 0,0 1 0,0-1 0,0 1 0,0-1 0,0 1 0,0-1 0,-1 1 0,1-1 0,0 1 0,0 0-1,0-1 1,-1 1 0,1-1 0,0 1 0,0 0 0,-1-1 0,1 1 0,0 0 0,-1-1 0,1 1 0,0 0 0,-1 0 0,1-1-1,-1 1 1,1 0 0,-1 0 0,1 0 0,0-1 0,-1 1 0,-19 4 1337,-16 19-945,29-15-426,-1 0 0,1 1 0,1 0 0,-1 1 0,2-1 0,-1 1 0,1 0 0,1 1 0,0-1 0,0 1 0,1 0 0,1 0 0,-1 0 0,0 14 0,3-24-98,0 0-1,0 1 1,0-1-1,0 0 1,0 0 0,0 1-1,0-1 1,1 0 0,-1 0-1,0 0 1,1 0 0,-1 1-1,1-1 1,-1 0 0,1 0-1,0 0 1,-1 0 0,1 0-1,0 0 1,0 0 0,-1 0-1,1 0 1,0-1 0,0 1-1,0 0 1,0-1 0,0 1-1,0 0 1,0-1 0,1 1-1,-1-1 1,0 1 0,0-1-1,0 0 1,0 0 0,1 1-1,-1-1 1,0 0 0,0 0-1,1 0 1,-1 0 0,0-1-1,0 1 1,0 0 0,1 0-1,-1-1 1,0 1 0,0 0-1,0-1 1,0 0 0,0 1-1,2-2 1,4-1 7,0 0 0,0-1 0,0 1 0,-1-1 0,0-1 0,0 1 0,7-8 0,-3 2-9,-2 0 0,0-1 0,0 0 0,-1-1 0,0 0 0,-1 0 0,0 0 0,-1-1 0,-1 1 0,0-1 0,3-19 0,-47 138 0,35-92-211,1 0 0,1 1 0,0 0-1,1-1 1,1 1 0,0 0 0,1 0 0,2 18 0,-2-32-28,1-1-1,-1 1 1,0 0 0,0 0 0,1 0 0,-1 0 0,0-1 0,1 1 0,-1 0 0,1 0 0,-1-1 0,1 1 0,-1 0 0,1-1 0,0 1 0,-1 0 0,1-1 0,0 1 0,-1-1 0,1 1 0,2 0 0,10 1-6145,8-3-7139</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8.748"/>
    </inkml:context>
    <inkml:brush xml:id="br0">
      <inkml:brushProperty name="width" value="0.025" units="cm"/>
      <inkml:brushProperty name="height" value="0.025" units="cm"/>
    </inkml:brush>
  </inkml:definitions>
  <inkml:trace contextRef="#ctx0" brushRef="#br0">1 82 21460,'0'0'2936,"9"-9"428,29-28-1133,-37 36-2188,0 0 0,0 0 0,0 0 0,0 0 0,0 1 0,0-1 0,0 0 0,0 1 0,0-1 0,1 1 0,-1-1 0,0 1 0,0 0 0,1-1 0,-1 1 0,0 0 0,3 0 1,-4 0-12,1 0 1,0 0 0,-1 1 0,1-1 0,-1 0 0,1 1 0,-1-1-1,1 1 1,-1-1 0,1 1 0,-1-1 0,1 1 0,-1-1 0,1 1-1,-1-1 1,0 1 0,1 0 0,-1-1 0,0 1 0,0 0 0,0-1-1,1 1 1,-1 1 0,1 47 1082,-2-38-1017,-9 62-98,1-10 0,27-98 0,-13 14 0,-1 1 0,3-30 0,5-22 0,6 106 0,-16-30 0,0 0 0,0 1 0,0-1 0,1 0 0,-1-1 0,1 1 0,0 0 0,0-1 0,1 0 0,-1 1 0,1-1 0,-1 0 0,1-1 0,0 1 0,0-1 0,0 0 0,0 0 0,9 3 0,-9-4 0,0-1 0,0 1 0,0-1 0,0 0 0,0 0 0,-1 0 0,1 0 0,0-1 0,0 0 0,0 1 0,0-2 0,0 1 0,-1 0 0,1-1 0,-1 1 0,1-1 0,-1 0 0,1 0 0,-1-1 0,0 1 0,0-1 0,0 1 0,3-5 0,14-19 0,24-41 0,-36 56 0,-21 55 0,6-22 0,0 0 0,2 1 0,0 0 0,-1 40 0,5-62-68,1 0 0,0 0 0,0-1-1,0 1 1,0 0 0,0 0 0,0 0 0,1 0 0,-1 0 0,0 0-1,0 0 1,1 0 0,-1 0 0,0 0 0,1-1 0,-1 1 0,1 0-1,-1 0 1,1-1 0,0 1 0,0 1 0,0-2-100,0 0 1,-1 1 0,1-1-1,0 0 1,0 0-1,-1 0 1,1 0 0,0 0-1,-1 0 1,1-1-1,0 1 1,-1 0-1,1 0 1,0 0 0,-1-1-1,1 1 1,0 0-1,-1 0 1,1-1 0,-1 1-1,2-1 1,1-2-837,0 0 0,0 1 0,0-1 1,0 0-1,0-1 0,-1 1 0,1 0 1,3-7-1,7-24-7970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9.361"/>
    </inkml:context>
    <inkml:brush xml:id="br0">
      <inkml:brushProperty name="width" value="0.025" units="cm"/>
      <inkml:brushProperty name="height" value="0.025" units="cm"/>
    </inkml:brush>
  </inkml:definitions>
  <inkml:trace contextRef="#ctx0" brushRef="#br0">0 0 16784,'0'0'7329,"1"12"-5257,12 494 4510,-18-472-6582,2-24 0,0-24 0,0-166-294,4 178 297,-1 0 0,0 1 0,0-1 0,1 1 0,-1-1 0,1 1 0,0-1 0,-1 1 0,1-1 0,0 1 0,0 0 0,0-1 0,0 1 0,0 0 0,0 0 0,0 0 0,0 0 0,0 0 0,0 0 0,1 0 0,-1 0 0,0 0 0,1 0 0,-1 1 0,1-1-1,-1 1 1,1-1 0,-1 1 0,3-1 0,58-7 0,-17 3 12,-35 2-9,0-1 1,0 0-1,-1-1 0,1 0 0,-1-1 1,0 0-1,-1 0 0,1 0 0,-1-1 0,0-1 1,-1 1-1,0-1 0,0-1 0,-1 1 1,0-1-1,0 0 0,-1 0 0,0-1 0,-1 0 1,0 0-1,-1 0 0,0 0 0,0 0 1,-1-1-1,0 1 0,-1-1 0,0 1 1,-1-1-1,-2-21 0,2 31-6,0-1 0,0 0 0,0 1 0,-1-1 0,1 0 0,-1 1 0,1-1 0,-1 0 0,1 1 0,-1-1 0,0 1 0,0-1 0,0 1 0,0 0 0,0-1 0,0 1 0,0 0 0,0 0 0,0 0 0,-1 0 0,1 0 0,-1 0 0,1 0 0,0 0 0,-1 0 0,1 0 0,-1 1 0,0-1 0,1 1 0,-1-1 0,0 1 0,1 0 0,-1 0 0,-2-1 0,1 2 0,0-1 0,0 0 0,0 1 0,0 0 0,1 0 0,-1 0 0,0 0 0,0 0 0,0 0 0,1 1 0,-1-1 0,1 1 0,-1 0 0,1 0 0,0 0 0,0 0 0,0 0 0,-3 3 0,-5 10 0,1-1 0,1 1 0,0 1 0,1 0 0,0 0 0,1 0 0,1 1 0,1 0 0,0 0 0,2 0 0,0 0 0,0 1 0,2 31 0,1-47 0,-1 0 0,1 1 0,0-1 0,-1 1 0,1-1 0,0 0 0,0 0 0,0 1 0,1-1 0,-1 0 0,1 0 0,-1 0 0,1 0 0,-1-1 0,1 1 0,0 0 0,0-1 0,0 1 0,0-1 0,0 0 0,0 1 0,0-1 0,1 0 0,-1 0 0,0-1 0,1 1 0,-1 0 0,0-1 0,1 1 0,-1-1 0,1 0 0,-1 0 0,1 0 0,3-1 0,4 1 0,-1 0 0,1-1 0,-1-1 0,1 0 0,-1 0 0,0-1 0,16-6 0,-10 2 0,-9 3 0,0 1 0,1 0 0,0 0 0,-1 1 0,14-3 0,-20 5 0,1 0 0,-1 0 0,0 0 0,1 0 0,-1 1 0,1-1 0,-1 0 0,0 0 0,1 0 0,-1 1 0,1-1 0,-1 0 0,0 0 0,1 1 0,-1-1 0,0 0 0,0 1 0,1-1 0,-1 0 0,0 1 0,0-1 0,1 1 0,-1-1 0,0 0 0,0 1 0,0-1 0,0 1 0,0-1 0,0 1 0,1-1 0,-1 1 0,0-1 0,0 0 0,0 1 0,-1-1 0,1 1 0,0 0 0,-2 21 0,2-20 0,-5 21 0,0-1 0,-2 0 0,-13 31 0,-1 4 0,20-56-58,1 0 0,0 0 0,-1 0 0,1 0-1,-1 0 1,1 0 0,-1 0 0,1 0 0,-1-1 0,0 1 0,0 0-1,1 0 1,-1 0 0,0-1 0,0 1 0,0 0 0,0-1 0,0 1 0,1-1-1,-1 1 1,0-1 0,-1 1 0,1-1 0,0 0 0,0 1 0,-1-1 0,-21-3-4090,-2-7-5285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9.708"/>
    </inkml:context>
    <inkml:brush xml:id="br0">
      <inkml:brushProperty name="width" value="0.025" units="cm"/>
      <inkml:brushProperty name="height" value="0.025" units="cm"/>
    </inkml:brush>
  </inkml:definitions>
  <inkml:trace contextRef="#ctx0" brushRef="#br0">1 1 22229,'0'0'7783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7.085"/>
    </inkml:context>
    <inkml:brush xml:id="br0">
      <inkml:brushProperty name="width" value="0.025" units="cm"/>
      <inkml:brushProperty name="height" value="0.025" units="cm"/>
    </inkml:brush>
  </inkml:definitions>
  <inkml:trace contextRef="#ctx0" brushRef="#br0">142 257 11339,'0'0'5429,"4"-9"-1585,1 2-2799,-3 4-754,0 1 0,-1-1 1,1 1-1,0-1 0,-1 0 0,0 0 0,1 0 0,-1 0 0,0 0 1,-1 0-1,1 0 0,0 0 0,-1 0 0,0 0 0,0-1 0,0-2 1,0 5-202,-1 0 1,1 0 0,-1 0 0,0 0-1,1 0 1,-1 0 0,0 0 0,1 0-1,-1 0 1,0 1 0,0-1 0,0 0-1,0 1 1,0-1 0,0 0 0,0 1-1,0-1 1,0 1 0,0 0 0,0-1-1,0 1 1,0 0 0,0 0 0,0-1-1,-1 1 1,1 0 0,0 0 0,0 0 0,0 1-1,0-1 1,0 0 0,0 0 0,-2 1-1,-2 0-26,0 0-1,1 0 0,-1 0 1,1 0-1,-1 1 1,1 0-1,-7 3 0,2 2 96,1 0 0,-1 0 0,1 0 0,1 1-1,-1 1 1,-6 10 0,10-14-61,1 0-1,0 0 1,0 1 0,0-1-1,1 1 1,-1 0-1,1 0 1,1 0 0,-1 0-1,1 0 1,0 0 0,0 10-1,2-15-93,-1 1 0,1-1 0,-1 1 0,1 0 0,0-1 0,-1 1 0,1-1 0,0 0-1,0 1 1,0-1 0,0 1 0,0-1 0,1 0 0,-1 0 0,0 0 0,1 0 0,-1 0 0,0 0 0,1 0 0,-1 0 0,1-1-1,-1 1 1,1 0 0,0-1 0,-1 1 0,1-1 0,-1 0 0,1 0 0,0 1 0,0-1 0,-1 0 0,4-1 0,5 2 7,0-1 1,0-1-1,0 0 1,16-3-1,-6-2-11,0-1 0,0-1 0,-1-1 0,-1 0 0,1-1 0,27-21 0,-10 4 0,-2-2 0,34-35 0,-59 56 0,0-1 0,-1-1 0,0 1 0,-1-1 0,0-1 0,0 1 0,-1-1 0,0 0 0,-1-1 0,-1 1 0,6-21 0,-10 31 0,0 1 0,1-1 0,-1 1 0,0-1 0,0 1 0,0-1 0,0 1 0,0-1 0,0 1 0,0-1 0,0 1 0,0-1 0,0 1 0,0-1 0,-1 1 0,1-1 0,0 1 0,0 0 0,0-1 0,0 1 0,-1-1 0,1 1 0,0-1 0,-1 1 0,1 0 0,0-1 0,-1 1 0,1-1 0,0 1 0,-1 0 0,1 0 0,-1-1 0,0 1 0,-17 5 0,-15 22 0,24-14-12,1 0-1,0 1 1,1 0-1,0 0 1,1 0-1,1 1 1,0-1 0,1 1-1,1 1 1,0-1-1,1 0 1,0 17 0,2-25-58,0 1 0,1-1 1,-1 0-1,1 0 1,1 0-1,-1 0 1,1 0-1,0 0 1,1-1-1,0 1 1,0-1-1,0 1 0,1-1 1,0 0-1,0 0 1,1-1-1,-1 1 1,1-1-1,0 0 1,1 0-1,-1-1 1,1 1-1,0-1 1,0-1-1,0 1 0,1-1 1,13 5-1,27 3-7809,5-10-12113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0.272"/>
    </inkml:context>
    <inkml:brush xml:id="br0">
      <inkml:brushProperty name="width" value="0.025" units="cm"/>
      <inkml:brushProperty name="height" value="0.025" units="cm"/>
    </inkml:brush>
  </inkml:definitions>
  <inkml:trace contextRef="#ctx0" brushRef="#br0">27 20 19891,'0'0'9150,"-3"12"-8163,-4 13-544,1 1 1,2 0-1,1-1 0,-1 34 0,4-58-437,0 1 1,0-1-1,0 0 0,1 0 1,-1 0-1,0 0 0,1 0 1,-1 0-1,0 0 0,1 0 1,-1 0-1,1 0 1,-1 0-1,1 0 0,0 0 1,0 0-1,-1-1 0,1 1 1,0 0-1,0 0 0,0-1 1,0 1-1,-1 0 1,1-1-1,0 1 0,0-1 1,0 1-1,1-1 0,-1 0 1,0 1-1,0-1 0,0 0 1,0 0-1,0 0 0,0 0 1,0 0-1,0 0 1,0 0-1,1 0 0,-1 0 1,0-1-1,0 1 0,2-1 1,3 0 25,0-1 1,0 0-1,0 0 1,-1-1-1,1 0 1,9-6-1,21-19-28,-2-2 0,-2-1 0,58-70 0,-90 101-4,0 0 0,0-1 0,0 1 0,0 0 0,0 0 0,0 0 0,0-1 0,0 1 0,0 0 0,1 0 0,-1-1 0,0 1 0,0 0 0,0 0 0,0 0 0,0 0 0,1-1 0,-1 1 0,0 0 0,0 0 0,0 0 0,1 0 0,-1 0 0,0 0 0,0 0 0,1-1 0,-1 1 0,0 0 0,0 0 0,0 0 0,1 0 0,-1 0 0,0 0 0,0 0 0,1 0 0,-1 0 0,0 0 0,0 0 0,1 0 0,-1 0 0,0 1 0,0-1 0,1 0 0,-1 0 0,0 0 0,0 0 0,0 0 0,1 0 0,-1 1 0,0-1 0,0 0 0,2 18 0,-8 25 0,-24 65 0,30-108 0,0 0 0,0 0 0,0 1 0,-1-1 0,1 0 0,0 0 0,0 0 0,0 0 0,0 1 0,0-1 0,0 0 0,0 0 0,0 0 0,0 1 0,0-1 0,0 0 0,1 0 0,-1 0 0,0 0 0,0 1 0,0-1 0,0 0 0,0 0 0,0 0 0,0 0 0,0 1 0,0-1 0,1 0 0,-1 0 0,0 0 0,0 0 0,0 0 0,0 1 0,0-1 0,1 0 0,-1 0 0,0 0 0,0 0 0,0 0 0,0 0 0,1 0 0,-1 0 0,0 0 0,0 0 0,0 0 0,1 0 0,-1 0 0,0 0 0,0 0 0,0 0 0,1 0 0,-1 0 0,0 0 0,0 0 0,0 0 0,0 0 0,1 0 0,-1 0 0,0 0 0,0-1 0,0 1 0,1 0 0,9-6 0,-10 6 0,22-18 0,33-34 0,-40 36 0,1 1 0,0 0 0,1 1 0,29-17 0,-45 30 0,0 0 0,0 1 0,0-1 0,0 0 0,0 1 0,0-1 0,0 1 0,0 0 0,1-1 0,-1 1 0,0 0 0,0 0 0,0 0 0,0-1 0,1 1 0,-1 1 0,0-1 0,0 0 0,0 0 0,1 0 0,-1 1 0,0-1 0,0 0 0,0 1 0,2 0 0,-2 0 0,0 1 0,0-1 0,0 0 0,0 1 0,0-1 0,0 1 0,0-1 0,-1 1 0,1 0 0,-1-1 0,1 1 0,-1 0 0,1-1 0,-1 1 0,0 2 0,1 10 0,-2 0 0,1 0 0,-5 20 0,4-28 0,-25 95 0,61-148-2573,-19 16-2701,2-4-2478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0.742"/>
    </inkml:context>
    <inkml:brush xml:id="br0">
      <inkml:brushProperty name="width" value="0.025" units="cm"/>
      <inkml:brushProperty name="height" value="0.025" units="cm"/>
    </inkml:brush>
  </inkml:definitions>
  <inkml:trace contextRef="#ctx0" brushRef="#br0">91 96 18802,'0'0'12700,"9"1"-11622,-8 0-1059,2-1-1,-1 1 0,1-1 0,-1 1 0,1-1 0,-1 0-1,1 0 1,-1 0 0,1 0 0,-1 0 0,1-1 0,4-1 0,-6 1-20,0 0 0,1 0 0,-1-1 0,0 1 0,0 0 0,0-1 0,0 1 0,0-1 0,0 1 0,-1-1 0,1 0 0,0 1 0,-1-1 0,1 0 0,-1 0 1,1 1-1,-1-1 0,0 0 0,0 0 0,0 1 0,0-1 0,0 0 0,-1-2 0,1 2 2,1 0 0,-1-1 0,0 1 0,0 0 0,-1 0 0,1 0 0,0 0 0,-1 0 0,1 0 0,-1-1 0,0 1 0,0 0 0,0 1 0,0-1 0,0 0 0,0 0 0,0 0 0,0 0 0,-1 1 0,1-1 0,-1 1 0,1-1 0,-1 1 0,0 0 0,0-1 0,1 1 0,-1 0 0,0 0 0,0 0 0,0 0 0,0 1 0,0-1 0,0 1 0,0-1 0,-1 1 0,1-1 0,0 1 0,0 0 0,-3 0 0,2 1 0,-1-1 0,0 1 0,0 0 0,0 0 0,0 0 0,1 0 0,-1 0 0,0 1 0,1 0 0,-1 0 0,1 0 0,0 0 0,0 1 0,0-1 0,0 1 0,0-1 0,0 1 0,1 0 0,-1 0 0,1 1 0,-3 3 0,1 1 0,1 0 0,0 1 0,0-1 0,0 0 0,1 1 0,0 0 0,1-1 0,0 1 0,0 15 0,1-21 0,1 0 0,-1 0 0,0-1 0,1 1 0,-1 0 0,1 0 0,0-1 0,0 1 0,0 0 0,0-1 0,0 1 0,1-1 0,-1 1 0,1-1 0,0 0 0,0 0 0,0 0 0,0 0 0,0 0 0,0 0 0,0 0 0,1 0 0,-1-1 0,0 0 0,1 1 0,-1-1 0,1 0 0,0 0 0,0 0 0,-1 0 0,1-1 0,5 1 0,4 0 0,1 0 0,0-1 0,-1 0 0,1-1 0,-1 0 0,1-1 0,-1-1 0,0 0 0,0-1 0,23-10 0,-2-3 0,-1-1 0,41-31 0,-62 41 0,-11 8 0,0-1 0,1 1 0,-1 0 0,0 0 0,0 0 0,1-1 0,-1 1 0,0 0 0,1 0 0,-1 0 0,0 0 0,0 0 0,1-1 0,-1 1 0,0 0 0,1 0 0,-1 0 0,0 0 0,1 0 0,-1 0 0,0 0 0,1 0 0,-1 0 0,0 0 0,0 0 0,1 0 0,-1 1 0,0-1 0,1 0 0,-1 0 0,0 0 0,1 0 0,-1 0 0,0 1 0,0-1 0,1 0 0,-1 0 0,0 0 0,0 1 0,1-1 0,3 19 0,-9 36 0,3-33 0,2-22 0,0 1 0,0-1 0,0 1 0,0-1 0,0 1 0,0-1 0,0 1 0,0-1 0,0 1 0,1-1 0,-1 1 0,0-1 0,0 1 0,0-1 0,0 1 0,1-1 0,-1 1 0,0-1 0,1 0 0,-1 1 0,0-1 0,1 0 0,-1 1 0,0-1 0,1 0 0,-1 1 0,1-1 0,-1 0 0,1 0 0,-1 1 0,0-1 0,1 0 0,-1 0 0,1 0 0,0 0 0,22-5 0,19-20 0,-7-5 0,-26 21 0,0 0 0,0 1 0,1 0 0,0 1 0,0 0 0,1 1 0,0 0 0,16-7 0,-26 14 0,0 0 0,-1 0 0,1 0 0,0-1 0,-1 1 0,1 0 0,-1 0 0,1 0 0,-1 0 0,0 0 0,1 0 0,-1 0 0,0 0 0,0 0 0,1 0 0,-1 0 0,0 0 0,0 0 0,0 1 0,0-1 0,0 0 0,-1 0 0,1 1 0,-2 31 0,-6-4-538,-2 16-3889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1.875"/>
    </inkml:context>
    <inkml:brush xml:id="br0">
      <inkml:brushProperty name="width" value="0.025" units="cm"/>
      <inkml:brushProperty name="height" value="0.025" units="cm"/>
    </inkml:brush>
  </inkml:definitions>
  <inkml:trace contextRef="#ctx0" brushRef="#br0">90 214 20756,'0'0'3576,"-8"-1"-228,5 0-3265,1 0 0,0 1 0,-1-1 0,1 1 0,0-1 0,-1 1 0,1 0 0,-1 0 0,1 0 0,0 0 0,-1 1 0,1-1 0,-1 0 0,1 1 1,0 0-1,0 0 0,-1 0 0,1 0 0,0 0 0,0 0 0,0 0 0,0 1 0,0-1 0,0 1 0,0-1 0,1 1 0,-1 0 0,1-1 1,-1 1-1,1 0 0,-1 0 0,1 0 0,0 1 0,0-1 0,0 0 0,0 0 0,1 1 0,-1-1 0,0 0 0,0 5 0,0-1-74,-1 0-1,1 1 0,0-1 0,1 0 0,0 0 0,0 1 0,0-1 1,0 0-1,2 8 0,-1-12 5,0 0 0,-1 0 1,1-1-1,0 1 0,0 0 0,0-1 0,0 1 1,1 0-1,-1-1 0,0 1 0,1-1 1,-1 0-1,0 0 0,1 1 0,0-1 0,-1 0 1,1 0-1,0 0 0,-1-1 0,1 1 1,0 0-1,0-1 0,0 1 0,0-1 0,0 1 1,0-1-1,0 0 0,0 0 0,0 0 1,-1 0-1,1 0 0,3-1 0,4-1 42,0 0-1,-1 0 1,1-1 0,-1 0-1,0-1 1,0 0 0,0 0-1,0-1 1,-1 1-1,1-2 1,-1 1 0,10-11-1,6-7 97,-1 0 1,21-30-1,-35 43-151,-4 4 0,1 1 0,-1-1 0,0 0 0,0-1 0,-1 1 0,0-1 0,5-12 0,-8 19 0,0 0-1,0 1 1,0-1-1,0 0 1,0 0-1,0 0 1,-1 0 0,1 0-1,0 0 1,0 0-1,0 0 1,0 0 0,0 0-1,0 0 1,0 0-1,0 0 1,0 0-1,0 0 1,0 0 0,0 0-1,-1 0 1,1 0-1,0 1 1,0-1 0,0 0-1,0 0 1,0 0-1,0 0 1,0 0-1,0-1 1,0 1 0,-1 0-1,1 0 1,0 0-1,0 0 1,0 0 0,0 0-1,0 0 1,0 0-1,0 0 1,0 0-1,0 0 1,0 0 0,0 0-1,0 0 1,-1 0-1,1 0 1,0 0 0,0 0-1,0 0 1,0-1-1,0 1 1,0 0-1,0 0 1,0 0 0,0 0-1,0 0 1,0 0-1,-11 11-55,-10 16-50,-22 52 54,40-72 71,0-1 0,1 1 0,0 0 0,0 0-1,1 0 1,-1 0 0,2 0 0,-1 0-1,1 0 1,0 11 0,1-17-18,-1 0 0,1 0 1,-1 0-1,1 0 0,-1 0 0,1-1 0,-1 1 1,1 0-1,0 0 0,-1 0 0,1-1 1,0 1-1,0 0 0,0-1 0,0 1 0,-1-1 1,1 1-1,0-1 0,0 1 0,0-1 0,0 0 1,0 1-1,0-1 0,0 0 0,0 0 1,0 0-1,0 0 0,0 0 0,1 0 0,-1 0 1,0 0-1,1-1 0,37-6-9,-25 1 8,0 0 0,-1-1 0,1-1 0,-2 0 0,1 0 0,-1-1 0,0-1 0,-1 0 0,0-1 0,-1 0 0,0-1 0,-1 0 0,0 0 0,-1-1 0,0 0 0,-1-1 0,-1 1 0,9-25 0,-14 16 0,-11 31 0,-13 32 0,11-17 0,3-7 0,0-1 0,2 1 0,0 0 0,1 1 0,1-1 0,-5 32 0,10-48 0,0-1 0,0 1 0,0-1 0,0 1 0,0-1 0,0 1 0,0-1 0,0 1 0,0-1 0,0 1 0,0-1 0,0 1 0,0-1 0,1 1 0,-1-1 0,0 1 0,0-1 0,1 1 0,-1-1 0,0 1 0,1-1 0,-1 0 0,0 1 0,1-1 0,-1 0 0,0 1 0,1-1 0,-1 0 0,1 0 0,-1 1 0,1-1 0,0 0 0,19-2 0,21-20 0,-27 11 0,-1-1 0,0 0 0,0-2 0,-2 1 0,1-1 0,-2-1 0,0 0 0,-1 0 0,0-1 0,6-18 0,-16 37 0,-6 13 0,1 1 0,0 1 0,2-1 0,0 1 0,1 0 0,0 0 0,1 0 0,2 21 0,0-38 0,0 0 0,1 0 0,-1 0 0,1 0 0,-1 0 0,1 0 0,0 0 0,-1 0 0,1 0 0,0-1 0,0 1 0,-1 0 0,1 0 0,0-1 0,0 1 0,0 0 0,0-1 0,0 1 0,0-1 0,0 1 0,0-1 0,0 0 0,1 1 0,-1-1 0,0 0 0,0 0 0,0 0 0,0 1 0,0-1 0,0-1 0,1 1 0,-1 0 0,0 0 0,0 0 0,0 0 0,0-1 0,0 1 0,0-1 0,2 0 0,4-1 0,0 0 0,-1-1 0,0 0 0,1 0 0,8-6 0,6-7 0,-1-1 0,0-1 0,-2-1 0,0-1 0,-1 0 0,-1-1 0,-1-1 0,0 0 0,-2-1 0,-1-1 0,16-45 0,-23 44 0,-5 25 0,0 0 0,0 0 0,0-1 0,-1 1 0,1 0 0,0 0 0,0 0 0,0 0 0,0 0 0,0 0 0,-1 0 0,1-1 0,0 1 0,0 0 0,0 0 0,0 0 0,-1 0 0,1 0 0,0 0 0,0 0 0,0 0 0,-1 0 0,1 0 0,0 0 0,0 0 0,0 0 0,0 0 0,-1 0 0,1 0 0,0 0 0,0 0 0,0 0 0,0 1 0,-1-1 0,1 0 0,0 0 0,0 0 0,0 0 0,0 0 0,-1 0 0,1 0 0,0 0 0,0 1 0,0-1 0,0 0 0,0 0 0,0 0 0,0 0 0,0 1 0,-1-1 0,1 0 0,0 0 0,0 1 0,-27 38 0,7-4 0,1 1 0,3 1 0,0 0 0,3 1 0,1 1 0,2 0 0,1 0 0,3 1 0,-4 74 0,20 120 0,-10-233 0,0 0 0,0-1 0,0 1 0,0 0 0,0 0 0,0 0 0,0 0 0,0-1 0,0 1 0,-1 0 0,1 0 0,0 0 0,0-1 0,-1 1 0,1 0 0,0-1 0,-1 1 0,1 0 0,-1 0 0,1-1 0,-1 1 0,1-1 0,-1 1 0,0 0 0,-15-6 0,12 2 0,0 0 0,1-1 0,-1 0 0,1 0 0,0 0 0,-5-8 0,1-4 0,0-1 0,1 0 0,1 0 0,1-1 0,0 1 0,1-1 0,1 0 0,0-29 0,2 38 0,1-1 0,-1 1 0,1 0 0,1 0 0,0 0 0,0 0 0,1 0 0,0 0 0,0 0 0,1 1 0,0 0 0,1 0 0,0 0 0,0 0 0,1 1 0,0-1 0,0 1 0,10-8 0,48-24-3164,-19 13-2085,-8 1-4371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2.410"/>
    </inkml:context>
    <inkml:brush xml:id="br0">
      <inkml:brushProperty name="width" value="0.025" units="cm"/>
      <inkml:brushProperty name="height" value="0.025" units="cm"/>
    </inkml:brush>
  </inkml:definitions>
  <inkml:trace contextRef="#ctx0" brushRef="#br0">69 36 801,'8'-23'12918,"-3"11"-1539,-9 27-8066,-24 63-2147,18-56-710,2 1-1,0-1 1,2 1 0,0 0 0,2 1-1,-3 33 1,7-56-456,0-1 0,0 1 0,0 0 0,0 0 0,0 0 0,0-1 0,0 1 0,0 0 0,0 0 0,1 0 0,-1-1 0,0 1 0,1 0 0,-1 0 0,0-1 0,1 1 0,-1 0 0,1-1 0,-1 1 0,1 0 0,-1-1 0,1 1 0,0-1 0,-1 1 0,1-1 0,-1 1 0,1-1 0,0 1 0,0-1 0,1 1 0,0-1 0,0 0 0,0 1 0,1-1 0,-1-1 0,0 1 0,1 0 0,-1 0 0,0-1 0,0 0 0,0 1 0,4-2 0,61-36 0,-54 31 0,-6 2 0,1 0 0,1 1 0,-1 1 0,0-1 0,1 1 0,0 1 0,0 0 0,0 0 0,0 0 0,0 1 0,14 1 0,-22 0 0,0 0 0,1 0 0,-1 0 0,0 1 0,0-1 0,0 0 0,1 1 0,-1-1 0,0 1 0,0 0 0,0-1 0,0 1 0,0 0 0,0-1 0,0 1 0,0 0 0,0 0 0,-1 0 0,1 0 0,0 0 0,0 0 0,-1 0 0,1 0 0,-1 0 0,1 1 0,-1-1 0,1 0 0,-1 0 0,0 0 0,0 0 0,1 1 0,-1-1 0,0 0 0,0 0 0,0 1 0,0-1 0,0 0 0,-1 0 0,1 1 0,-1 1 0,0 1 0,0 1 0,0-1 0,-1 0 0,1 0 0,-1 0 0,0 0 0,0 0 0,0 0 0,-1 0 0,-3 4 0,-4 1 0,0-1 0,-1 0 0,0 0 0,-1-1 0,1-1 0,-1 0 0,0 0 0,-1-1 0,1-1 0,-1 0 0,0-1 0,0 0 0,-1-1 0,-22 1 0,35-3-119,-1 1-1,1-1 1,0 0-1,-1 0 1,1 0-1,0 0 1,-1-1-1,1 1 1,0 0-1,0 0 1,-1-1-1,1 1 1,0-1-1,0 1 1,0-1-1,-1 0 1,1 1-1,0-1 1,0 0-1,0 0 1,0 0-1,0 0 1,0 0-1,1 0 1,-1 0-1,0 0 1,0 0-1,1 0 1,-1 0-1,0 0 1,1 0-1,0-1 1,-1 1-1,1 0 1,0 0-1,-1-1 1,1 1-1,0-2 1,0-1-406,1 1 0,-1 0 0,1 0 1,-1 0-1,1 0 0,0 0 0,0 0 1,1 0-1,-1 0 0,1 0 1,-1 1-1,1-1 0,0 1 0,0-1 1,0 1-1,3-3 0,24-19-9148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2.773"/>
    </inkml:context>
    <inkml:brush xml:id="br0">
      <inkml:brushProperty name="width" value="0.025" units="cm"/>
      <inkml:brushProperty name="height" value="0.025" units="cm"/>
    </inkml:brush>
  </inkml:definitions>
  <inkml:trace contextRef="#ctx0" brushRef="#br0">1 152 16367,'0'0'3337,"8"-3"202,0 0-2995,-1 0-1,0-1 1,0 0-1,0-1 1,-1 1-1,1-1 1,5-6-1,-8 8-408,-1-1-1,0 1 1,0-1 0,-1 0-1,1 1 1,-1-1-1,1 0 1,-1 0-1,-1-1 1,1 1 0,0 0-1,-1-1 1,0 1-1,0-1 1,0 1-1,-1-7 1,0 10-120,0 1-1,0-1 1,0 1 0,0-1-1,0 1 1,0-1-1,0 1 1,0-1 0,0 1-1,-1-1 1,1 1 0,0-1-1,0 1 1,-1 0 0,1-1-1,0 1 1,-1-1-1,1 1 1,0 0 0,-1-1-1,1 1 1,0 0 0,-1-1-1,1 1 1,-1 0 0,1 0-1,-1 0 1,1-1 0,-1 1-1,1 0 1,0 0-1,-1 0 1,1 0 0,-1 0-1,1 0 1,-1 0 0,1 0-1,-1 0 1,1 0 0,-1 0-1,1 0 1,-1 0 0,1 0-1,-1 0 1,1 1-1,-1-1 1,1 0 0,-1 0-1,1 1 1,0-1 0,-1 0-1,1 0 1,-1 1 0,1-1-1,0 0 1,-1 1 0,1 0-1,-27 20-254,21-11 233,1-1 0,0 1 0,0 0 0,1 1 1,0-1-1,1 1 0,0-1 0,0 1 0,0 14 1,2-20 7,1 0 0,0 0 1,0-1-1,0 1 1,1 0-1,0-1 0,0 1 1,0 0-1,0-1 1,4 8-1,-4-9 1,1-1 0,0 1 0,-1-1 0,1 0 0,0 0 1,0 0-1,0 0 0,0 0 0,0 0 0,1-1 0,-1 1 0,0-1 0,1 1 0,-1-1 0,1 0 0,0 0 1,-1 0-1,1-1 0,4 2 0,0-1 46,1-1 1,0 0-1,-1 0 1,1-1 0,0 0-1,0 0 1,-1 0-1,1-1 1,-1 0-1,0-1 1,1 0-1,-1 0 1,0 0-1,-1-1 1,1 0 0,-1-1-1,1 1 1,-1-1-1,-1 0 1,1-1-1,-1 1 1,0-1-1,6-8 1,-1 1 53,-1 0 0,-1 0 1,0-1-1,0 0 0,-2 0 1,1-1-1,-2 1 0,0-1 0,-1-1 1,4-24-1,-32 76-102,6 2-969,3-8-3000,2 0 0,-19 60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100"/>
    </inkml:context>
    <inkml:brush xml:id="br0">
      <inkml:brushProperty name="width" value="0.025" units="cm"/>
      <inkml:brushProperty name="height" value="0.025" units="cm"/>
    </inkml:brush>
  </inkml:definitions>
  <inkml:trace contextRef="#ctx0" brushRef="#br0">17 1 17264,'0'0'1570,"-17"73"-1602,30-43-737,9-4-1537,5-2-4132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430"/>
    </inkml:context>
    <inkml:brush xml:id="br0">
      <inkml:brushProperty name="width" value="0.025" units="cm"/>
      <inkml:brushProperty name="height" value="0.025" units="cm"/>
    </inkml:brush>
  </inkml:definitions>
  <inkml:trace contextRef="#ctx0" brushRef="#br0">169 251 15887,'0'0'2824,"-11"-1"-219,6 0-2450,0 1 0,-1 0 0,1 0 0,0 0 0,0 1 0,0 0 0,0 0 1,0 0-1,0 0 0,0 1 0,0 0 0,0 0 0,1 0 0,-1 1 0,1 0 0,-1 0 0,1 0 0,0 0 0,0 0 0,1 1 0,-1 0 0,-3 5 0,2-3 110,0 0 0,0 1 1,1-1-1,-1 1 0,2 1 0,-1-1 0,1 0 0,0 1 0,1 0 1,-1-1-1,2 1 0,-1 0 0,1 0 0,0 9 0,1-16-244,0 0 0,0-1-1,0 1 1,0 0 0,0-1-1,0 1 1,0 0 0,1-1 0,-1 1-1,0-1 1,0 1 0,1-1-1,-1 1 1,0 0 0,1-1-1,-1 1 1,1-1 0,-1 0-1,1 1 1,-1-1 0,1 1-1,-1-1 1,1 0 0,-1 1 0,1-1-1,-1 0 1,1 1 0,0-1-1,-1 0 1,1 0 0,0 0-1,0 1 1,27-6 802,23-23 469,-30 9-1213,0-1 0,-1-1 1,-1-1-1,-1-1 0,-1 0 0,-2-1 1,0-1-1,-1 0 0,-1-1 1,-2-1-1,-1 0 0,-1 0 1,9-42-1,-19 49-79,-7 26 0,-13 29 0,14-22-2,-90 194-474,87-181 335,0 0-1,2 1 1,2 0-1,0 1 1,2-1-1,-2 32 1,6-56-21,0 0-1,0 0 1,0-1-1,1 1 1,-1 0 0,1-1-1,-1 1 1,1 0-1,0-1 1,0 1 0,0-1-1,0 1 1,1-1 0,-1 0-1,0 1 1,1-1-1,2 2 1,-3-2-188,1-1 0,0 0 0,0 0 0,-1 0 0,1 0 0,0-1 0,0 1 0,0 0 0,0-1 0,0 1 0,0-1 0,0 0 0,0 0 0,0 0 0,0 0 0,0 0 0,0 0 0,0 0 0,0-1 0,0 1 0,0-1 0,0 1 0,3-2 0,23-14-8415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783"/>
    </inkml:context>
    <inkml:brush xml:id="br0">
      <inkml:brushProperty name="width" value="0.025" units="cm"/>
      <inkml:brushProperty name="height" value="0.025" units="cm"/>
    </inkml:brush>
  </inkml:definitions>
  <inkml:trace contextRef="#ctx0" brushRef="#br0">36 31 20948,'0'0'11189,"9"1"-10660,29-1-428,-37 0-101,0 0 0,0 0 0,0 0 0,-1 0 0,1 0 0,0 0 0,0 0 0,0 0 0,0 0 0,0-1 0,0 1 0,-1 0 0,1-1 0,0 1 0,0-1 0,0 1 0,-1-1 0,1 1 0,0-1 0,-1 1 0,1-1 0,0 0 0,-1 1 0,1-1 0,-1 0 0,1 0 0,-1 1 0,0-1 0,1 0 0,-1 0 0,1 0 0,-1-1 0,0 2 0,0-1 0,0 0 0,0 1 0,0-1 0,0 0 0,0 1 0,0-1 0,0 1 0,-1-1 0,1 1 0,0-1 0,0 0 0,-1 1 0,1-1 0,0 1 0,-1-1 0,1 1 0,0-1 0,-1 1 0,1-1 0,-1 1 0,1 0 0,-1-1 0,1 1 0,-1 0 0,1-1 0,-1 1 0,1 0 0,-1 0 0,1-1 0,-1 1 0,0 0 0,1 0 0,-1 0 0,-1 0 0,-1 0 0,0 0 0,-1 0 0,1 1 0,0-1 0,0 1 0,-1 0 0,1 0 0,0 0 0,0 0 0,0 1 0,0-1 0,0 1 0,0 0 0,1 0 0,-1 0 0,0 0 0,1 0 0,0 1 0,-1-1 0,1 1 0,0-1 0,0 1 0,1 0 0,-1 0 0,-1 3 0,-1 1 0,1 1 0,0 1 0,1-1 0,-1 0 0,1 1 0,1-1 0,0 1 0,0 13 0,1-20 0,-1-1 0,1 1 0,1-1 0,-1 1 0,0-1 0,0 1 0,0-1 0,1 1 0,-1-1 0,1 0 0,-1 1 0,1-1 0,0 0 0,-1 1 0,1-1 0,0 0 0,0 0 0,0 1 0,0-1 0,0 0 0,0 0 0,0 0 0,1 0 0,0 0 0,1 0 0,-1 0 0,1 0 0,-1 0 0,1 0 0,0-1 0,-1 0 0,1 1 0,0-1 0,0 0 0,-1 0 0,1-1 0,4 0 0,1 0 0,1-2 0,0 1 0,-1-1 0,0 0 0,1-1 0,-1 0 0,11-7 0,96-81 0,-114 92 0,0-1 0,-1 1 0,1-1 0,-1 0 0,1 1 0,0-1 0,-1 1 0,1 0 0,0-1 0,-1 1 0,1-1 0,0 1 0,0 0 0,0 0 0,-1 0 0,1-1 0,0 1 0,0 0 0,0 0 0,-1 0 0,1 0 0,0 0 0,0 0 0,0 0 0,-1 1 0,1-1 0,0 0 0,1 1 0,-1 0 0,-1 0 0,1 0 0,-1 0 0,1 0 0,-1 0 0,1 0 0,-1 1 0,0-1 0,1 0 0,-1 0 0,0 0 0,0 1 0,0-1 0,0 0 0,0 0 0,-1 2 0,-11 55 0,11-56 0,-15 49 0,8-29 0,1 0 0,1 0 0,1 0 0,0 1 0,0 28 0,5-51 1,-1 1 0,1 0 1,0-1-1,0 1 0,0-1 0,0 1 0,0 0 0,0-1 1,0 1-1,0 0 0,0-1 0,0 1 0,0-1 0,0 1 1,1 0-1,-1-1 0,0 1 0,0-1 0,1 1 0,-1 0 1,0-1-1,1 1 0,-1-1 0,0 1 0,1-1 0,-1 0 1,1 1-1,-1-1 0,1 1 0,-1-1 0,1 0 0,-1 1 1,1-1-1,-1 0 0,1 0 0,-1 1 0,1-1 0,0 0 1,-1 0-1,1 0 0,-1 0 0,1 0 0,0 0 0,-1 0 1,1 0-1,0 0 0,-1 0 0,1 0 0,-1 0 0,1 0 1,0 0-1,-1 0 0,1-1 0,-1 1 0,2-1 0,0 0-28,1 0 0,-1-1 0,0 1-1,1-1 1,-1 0 0,0 0 0,0 0-1,0 0 1,0 0 0,-1 0 0,3-4-1,4-22-3214,-7 7-3616,-1-7-11479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4.364"/>
    </inkml:context>
    <inkml:brush xml:id="br0">
      <inkml:brushProperty name="width" value="0.025" units="cm"/>
      <inkml:brushProperty name="height" value="0.025" units="cm"/>
    </inkml:brush>
  </inkml:definitions>
  <inkml:trace contextRef="#ctx0" brushRef="#br0">266 7 15951,'0'0'12161,"-11"-2"-11061,9 2-1065,-2-1 13,-1 0-1,0 0 1,1 0-1,-1 1 1,0 0 0,0 0-1,1 0 1,-1 1-1,0-1 1,0 1-1,1 0 1,-1 0-1,1 1 1,-1 0 0,1 0-1,-1 0 1,-5 4-1,-10 7-14,1 2 0,1 1-1,-28 29 1,41-39-89,0 0 1,0 0-1,0 0 1,1 0-1,0 1 1,0 0-1,0 0 1,1 0-1,0 0 0,1 1 1,0-1-1,0 1 1,0-1-1,1 1 1,-1 10-1,3-17 29,-1 0 0,1 0 0,-1 0 1,0 0-1,1 0 0,-1 0 0,1 0 0,0 0 0,-1-1 0,1 1 0,0 0 0,0 0 0,-1-1 1,1 1-1,0 0 0,0-1 0,0 1 0,0 0 0,0-1 0,0 0 0,0 1 0,0-1 1,0 1-1,0-1 0,0 0 0,0 0 0,0 0 0,0 0 0,0 0 0,2 0 0,43 1-14,-31-2 14,27 0 14,59 2-55,-94 0 66,0 0-1,0 0 0,0 0 1,0 1-1,0 0 1,-1 1-1,1 0 0,-1 0 1,1 0-1,-1 0 0,8 7 1,-13-9 26,1 0 1,-1 0-1,0 0 0,1 1 1,-1-1-1,0 0 1,0 1-1,0-1 0,0 1 1,0-1-1,0 1 1,0-1-1,0 1 0,-1 0 1,1-1-1,-1 1 1,1 0-1,-1-1 0,0 1 1,1 0-1,-1 0 1,0-1-1,0 1 0,0 0 1,0 0-1,-1 0 1,1-1-1,0 1 0,-1 0 1,0-1-1,1 1 1,-1 0-1,0-1 1,1 1-1,-1-1 0,0 1 1,0-1-1,-1 1 1,1-1-1,0 0 0,0 1 1,-1-1-1,1 0 1,-3 2-1,-5 3 243,0 1 0,0-2 0,0 1 1,-1-1-1,1-1 0,-12 4 0,-2 0-57,-1-1-1,1-1 1,-1-2 0,0 0 0,0-1-1,-28-1 1,50-2-308,-1 0-1,0 0 1,0-1-1,1 1 1,-1 0 0,0-1-1,1 0 1,-1 0-1,1 1 1,-1-1 0,1-1-1,-1 1 1,1 0-1,0-1 1,-1 1-1,1-1 1,0 0 0,-2-2-1,3 3-33,0-1-1,0 1 1,1-1-1,-1 0 1,1 1-1,-1-1 1,1 0-1,-1 0 1,1 1-1,0-1 0,0 0 1,0 0-1,0 0 1,0 1-1,0-1 1,1 0-1,-1 0 1,1 1-1,-1-1 1,1 0-1,-1 1 1,1-1-1,0 0 1,0 1-1,0-1 1,0 1-1,0-1 1,0 1-1,2-2 0,27-25-5290,10 4-2046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4.802"/>
    </inkml:context>
    <inkml:brush xml:id="br0">
      <inkml:brushProperty name="width" value="0.025" units="cm"/>
      <inkml:brushProperty name="height" value="0.025" units="cm"/>
    </inkml:brush>
  </inkml:definitions>
  <inkml:trace contextRef="#ctx0" brushRef="#br0">117 114 6726,'0'0'24279,"3"-8"-24193,-2 6-77,2-5-42,-1-1 0,0 0 0,0 0-1,0-1 1,0-12 0,-2 20 31,0-1 1,0 0-1,0 1 0,0-1 0,0 0 0,-1 1 1,1-1-1,0 0 0,-1 1 0,1-1 0,-1 1 1,0-1-1,0 1 0,1-1 0,-1 1 0,0-1 1,0 1-1,0 0 0,0 0 0,-1-1 0,1 1 1,0 0-1,0 0 0,-1 0 0,1 0 0,-1 0 1,1 1-1,-1-1 0,1 0 0,-1 1 0,1-1 1,-1 1-1,0-1 0,1 1 0,-1 0 0,0 0 1,1 0-1,-1 0 0,-3 0 0,2 1 21,0-1-1,-1 1 1,1 0-1,0 1 1,-1-1-1,1 0 1,0 1-1,0 0 1,0 0-1,0 0 1,1 0-1,-1 0 1,0 0-1,1 1 0,0-1 1,-1 1-1,1 0 1,0 0-1,0 0 1,1 0-1,-1 0 1,1 0-1,-1 0 1,1 0-1,-1 5 1,-3 6 56,0 1-1,1 0 1,1 0 0,-2 22-1,4-28-62,0 0 0,1 0 1,0-1-1,0 1 0,1 0 0,0 0 0,1 0 0,0-1 0,1 1 0,3 10 0,-3-15-2,-1 0 0,0-1 0,1 1-1,0-1 1,0 0 0,0 1 0,0-1-1,0-1 1,1 1 0,-1 0 0,1-1-1,0 0 1,0 1 0,0-2 0,0 1 0,0 0-1,0-1 1,0 0 0,0 0 0,1 0-1,-1 0 1,8 0 0,-3-1 8,0 0-1,0 0 1,0-1-1,0 0 1,0-1 0,0 0-1,-1 0 1,1-1-1,0 0 1,-1-1-1,0 1 1,0-2 0,0 1-1,0-1 1,-1 0-1,1-1 1,-1 0 0,-1 0-1,1 0 1,-1-1-1,9-12 1,-5 5 13,-1-1 0,0 1-1,-1-1 1,0-1 0,-2 1 0,1-1 0,-2-1 0,0 1-1,-2-1 1,4-29 0,-8 44-31,-4 8 0,-3 12 0,-2 6 0,1 1 0,2 1 0,0-1 0,2 1 0,0 0 0,2 0 0,0 34 0,3-59-3,0 0 1,0 1-1,0-1 1,1 0-1,-1 0 0,0 0 1,0 0-1,0 0 1,1 0-1,-1 0 1,1 0-1,-1 0 0,1 0 1,-1 0-1,1 0 1,0 0-1,-1 0 0,1-1 1,0 1-1,-1 0 1,1 0-1,0-1 1,0 1-1,0 0 0,0-1 1,0 1-1,0-1 1,0 1-1,0-1 0,0 0 1,0 1-1,0-1 1,0 0-1,0 0 1,0 0-1,0 0 0,0 0 1,0 0-1,1 0 1,-1 0-1,0 0 0,0 0 1,0 0-1,0-1 1,0 1-1,1-1 1,2 0-124,-1 0 0,1-1 1,-1 0-1,1 1 1,-1-1-1,1-1 1,-1 1-1,0 0 0,0-1 1,0 1-1,4-7 1,11-22-4644,-4-2-3536,-3-9-7390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236"/>
    </inkml:context>
    <inkml:brush xml:id="br0">
      <inkml:brushProperty name="width" value="0.025" units="cm"/>
      <inkml:brushProperty name="height" value="0.025" units="cm"/>
    </inkml:brush>
  </inkml:definitions>
  <inkml:trace contextRef="#ctx0" brushRef="#br0">44 150 10442,'3'-9'2765,"6"-19"-738,-4 8 1321,1 0-1,1 1 1,18-34-1,-24 114-2092,-6-36-1182,0 0 0,-2-1 1,-1 0-1,-19 39 0,14-34 318,1 0-1,-9 36 0,21-64-382,0-1 0,0 0 0,0 0 0,-1 1 0,1-1 0,0 0 0,0 1 0,0-1 0,0 0 0,0 1 0,0-1 0,0 1 0,0-1 0,0 0 0,0 1 0,0-1 0,0 0 0,0 1 0,0-1 0,0 0 0,0 1 0,0-1 0,0 0 0,1 1 0,-1-1 0,0 0 0,0 0 0,0 1 0,1-1 0,-1 0 0,0 1 0,0-1 0,1 0 0,-1 0 0,0 1 0,0-1 0,1 0 0,-1 0 0,0 0 0,1 0 0,-1 1 0,18-7 135,16-19 67,-9 0-163,0-1 1,-1-2-1,-2 0 0,-1-2 0,-2 0 1,26-51-1,-63 160-271,13-61 246,1-9-14,1 0 0,0 1 1,1 0-1,-1 0 0,2 0 0,0 0 0,0 0 0,1 0 1,0 0-1,2 15 0,-2-24-3,1-1-1,-1 1 1,1-1 0,-1 1-1,1-1 1,-1 1 0,1-1 0,-1 1-1,1-1 1,-1 1 0,1-1-1,-1 0 1,1 0 0,0 1 0,-1-1-1,1 0 1,-1 0 0,1 1-1,0-1 1,-1 0 0,1 0 0,0 0-1,-1 0 1,1 0 0,0 0-1,0 0 1,-1 0 0,1-1-1,-1 1 1,1 0 0,0 0 0,-1 0-1,1-1 1,0 1 0,-1 0-1,1-1 1,-1 1 0,1 0 0,0-2-1,23-14 203,-9 1-202,-1 0 0,-1-1-1,0 0 1,-2-1 0,1 0 0,-2-1 0,0 0-1,-2-1 1,9-25 0,-22 64-5,-2 1 0,1 1 0,1 0 0,1 0 0,0 0 0,2 0 0,1 27 0,1-48 0,0-1 0,1 1 0,-1-1 0,0 1 0,0 0 0,1-1 0,-1 1 0,0-1 0,1 1 0,-1-1 0,1 0 0,-1 1 0,0-1 0,1 1 0,-1-1 0,1 0 0,-1 1 0,1-1 0,0 0 0,-1 1 0,1-1 0,-1 0 0,1 0 0,-1 0 0,1 0 0,0 1 0,-1-1 0,1 0 0,-1 0 0,1 0 0,0 0 0,-1 0 0,1 0 0,0-1 0,-1 1 0,1 0 0,-1 0 0,1 0 0,-1-1 0,2 1 0,24-12 0,-9-3 0,1-1 0,-2-1 0,0 0 0,-1-1 0,-1-1 0,15-25 0,-26 40 0,-3 4 0,0 0 0,0 0 0,0 1 0,0-1 0,0 0 0,0 0 0,0 0 0,0 0 0,0 1 0,0-1 0,1 0 0,-1 0 0,0 0 0,0 0 0,0 0 0,0 0 0,0 1 0,1-1 0,-1 0 0,0 0 0,0 0 0,0 0 0,0 0 0,1 0 0,-1 0 0,0 0 0,0 0 0,0 0 0,0 0 0,1 0 0,-1 0 0,0 0 0,0 0 0,0 0 0,1 0 0,-1 0 0,0 0 0,0 0 0,0 0 0,0 0 0,1 0 0,-1 0 0,0 0 0,0 0 0,0 0 0,0-1 0,0 1 0,1 0 0,-1 0 0,0 0 0,0 0 0,0 0 0,0-1 0,0 1 0,0 0 0,0 0 0,1 0 0,-1 0 0,0 0 0,0-1 0,0 1 0,0 0 0,0 0 0,0 27 0,-8 34 0,7-56 0,-6 22 0,2-1 0,-3 52 0,8-77 0,0 0 0,0-1 0,0 1 0,0 0 0,0-1 0,0 1 0,0 0 0,0-1 0,0 1 0,1 0 0,-1-1 0,0 1 0,0 0 0,1-1 0,-1 1 0,0 0 0,1-1 0,-1 1 0,1-1 0,-1 1 0,1-1 0,-1 1 0,1-1 0,-1 1 0,1-1 0,-1 0 0,1 1 0,0-1 0,-1 0 0,1 1 0,-1-1 0,1 0 0,0 0 0,-1 0 0,1 0 0,0 1 0,-1-1 0,1 0 0,0 0 0,0 0 0,-1 0 0,1-1 0,0 1 0,-1 0 0,1 0 0,0 0 0,-1 0 0,1-1 0,0 1 0,3-2 0,0 1 0,-1-1 0,1 1 0,0-1 0,-1 0 0,0 0 0,6-5 0,2-4-630,-2 1 0,1-1 0,-2-1-1,12-18 1,-9 10-1340,-1 0-1,-1 0 0,-1-1 0,8-31 1,-3-7-6678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5.128"/>
    </inkml:context>
    <inkml:brush xml:id="br0">
      <inkml:brushProperty name="width" value="0.025" units="cm"/>
      <inkml:brushProperty name="height" value="0.025" units="cm"/>
    </inkml:brush>
  </inkml:definitions>
  <inkml:trace contextRef="#ctx0" brushRef="#br0">46 0 14318,'0'0'12107,"2"66"-10089,-2-21-673,-5 7-384,-2 6-288,0 2-385,1-1-224,3-5-32,1-4-352,2-10-1666,0-10-705,-2-10 193,0-11-513,-4-9-2242,-2 0-2338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5.503"/>
    </inkml:context>
    <inkml:brush xml:id="br0">
      <inkml:brushProperty name="width" value="0.025" units="cm"/>
      <inkml:brushProperty name="height" value="0.025" units="cm"/>
    </inkml:brush>
  </inkml:definitions>
  <inkml:trace contextRef="#ctx0" brushRef="#br0">5 178 9673,'0'-8'5125,"-2"0"-3532,1 4-1071,1 1-1,-1 0 0,1 0 0,-1 0 0,1 0 0,0 0 1,0 0-1,0 0 0,1-1 0,-1 1 0,2-5 0,11 4 4055,16 5-3770,-28 0-577,69 12 65,-57-9-271,0-1 1,0 0-1,0-1 0,0 0 0,1-1 1,-1-1-1,0 0 0,1-1 0,-1 0 1,23-6-1,-32 6 10,-1 0 1,0-1-1,0 0 0,0 0 1,0 0-1,0 0 0,0 0 1,-1-1-1,1 1 1,-1-1-1,1 0 0,-1 0 1,0 0-1,0 0 0,0 0 1,-1 0-1,1 0 0,1-5 1,0-1 80,-1 1 1,0-1 0,0 0-1,-1 0 1,0 0-1,-1-10 1,0 18-105,0 1 0,0-1-1,0 1 1,0-1 0,0 1 0,0-1 0,0 1 0,-1-1-1,1 1 1,0-1 0,0 1 0,-1-1 0,1 1 0,0-1-1,0 1 1,-1 0 0,1-1 0,-1 1 0,1 0-1,0-1 1,-1 1 0,1 0 0,-1-1 0,1 1 0,-1 0-1,1 0 1,-1-1 0,1 1 0,-1 0 0,1 0 0,-1 0-1,1 0 1,-1 0 0,1 0 0,-1 0 0,1 0 0,-1 0-1,1 0 1,-1 0 0,1 0 0,-1 0 0,1 0-1,-1 1 1,1-1 0,-1 0 0,0 0 0,-26 14 94,19-7-27,0 1 0,0 1 1,1-1-1,0 1 0,1 0 0,0 1 1,0-1-1,1 1 0,0 0 0,1 1 1,0-1-1,0 1 0,1 0 0,1 0 1,0 0-1,-1 18 0,3-27-72,0-1 1,0 0-1,0 1 1,0-1-1,0 0 0,1 1 1,-1-1-1,0 0 0,1 1 1,-1-1-1,1 0 1,0 0-1,-1 1 0,1-1 1,0 0-1,0 0 0,0 0 1,-1 0-1,1 0 1,0 0-1,1 0 0,-1 0 1,0-1-1,0 1 0,0 0 1,0-1-1,2 2 1,0-2 13,1 1 1,-1 0 0,1-1-1,-1 1 1,1-1 0,-1 0-1,1 0 1,-1-1 0,1 1-1,4-2 1,5-1 36,-1-1 0,1-1-1,-1 0 1,21-11 0,5-10-56,-28 18 0,0 0 0,1 1 0,-1 1 0,1-1 0,1 2 0,-1-1 0,1 2 0,23-7 0,-34 11 0,-1 1 0,1-1 0,0 0 0,-1 0 0,1 1 0,0-1 0,-1 0 0,1 1 0,0-1 0,-1 1 0,1-1 0,-1 0 0,1 1 0,-1 0 0,1-1 0,-1 1 0,1-1 0,-1 1 0,1 0 0,-1-1 0,0 1 0,1 0 0,-1-1 0,0 1 0,0 0 0,1-1 0,-1 1 0,0 1 0,7 32 0,0-5 0,-6-28 0,1 1 0,-1 0 0,1 0 0,-1-1 0,1 1 0,0-1 0,0 1 0,-1-1 0,1 0 0,0 0 0,0 0 0,1 0 0,-1 0 0,0 0 0,0-1 0,0 1 0,1-1 0,-1 1 0,0-1 0,0 0 0,1 0 0,-1 0 0,0 0 0,1 0 0,-1 0 0,0-1 0,0 1 0,0-1 0,4-1 0,11-3 0,-1-1 0,30-14 0,-32 13 0,-13 6 0,9-4 0,0 1 0,0-1 0,1 2 0,-1-1 0,1 1 0,0 1 0,15-2 0,-25 4 1,-1 0-1,1 0 1,-1 0 0,1 1 0,-1-1-1,1 0 1,-1 0 0,0 0 0,1 0-1,-1 1 1,1-1 0,-1 0 0,0 0-1,1 1 1,-1-1 0,0 0 0,1 1-1,-1-1 1,0 0 0,0 1 0,1-1-1,-1 0 1,0 1 0,0-1 0,0 1-1,1-1 1,-1 0 0,0 1 0,0-1-1,0 1 1,0-1 0,0 1 0,0 0-1,-1 23-190,-13 18-2442,11-37-4436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1.714"/>
    </inkml:context>
    <inkml:brush xml:id="br0">
      <inkml:brushProperty name="width" value="0.025" units="cm"/>
      <inkml:brushProperty name="height" value="0.025" units="cm"/>
    </inkml:brush>
  </inkml:definitions>
  <inkml:trace contextRef="#ctx0" brushRef="#br0">230 116 12588,'3'-9'7105,"2"-8"-5149,-2 1 0,1-1 0,-2 1 0,1-18 0,-3 33-1932,0 1-1,0 0 1,0 0-1,0 0 1,0-1-1,0 1 1,0 0-1,0 0 1,0 0-1,0-1 1,0 1-1,0 0 1,0 0-1,0 0 1,0-1-1,0 1 1,0 0-1,0 0 1,0 0-1,-1-1 1,1 1-1,0 0 1,0 0-1,0 0 1,0 0-1,0-1 1,-1 1-1,1 0 1,0 0-1,0 0 1,0 0-1,0 0 1,-1 0-1,1 0 1,0-1-1,0 1 1,0 0-1,-1 0 1,1 0-1,0 0 1,0 0-1,0 0 1,-1 0-1,1 0 1,0 0-1,0 0 1,-1 0-1,-11 8 188,-10 13-327,5 6 273,1 0 1,2 1 0,0 1-1,2 0 1,1 1 0,1 0 0,2 0-1,1 1 1,1 0 0,2 1-1,1-1 1,3 63 0,15-43-112,-12-46-182,-15-29-394,-82-161-1690,167 201 2636,-36-14-2452,1-5-3364,2-8-3200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062"/>
    </inkml:context>
    <inkml:brush xml:id="br0">
      <inkml:brushProperty name="width" value="0.025" units="cm"/>
      <inkml:brushProperty name="height" value="0.025" units="cm"/>
    </inkml:brush>
  </inkml:definitions>
  <inkml:trace contextRef="#ctx0" brushRef="#br0">93 1 20948,'0'0'5733,"-44"78"-5188,28-39-289,3 4-96,0-3-96,7-3-32,6-6 0,0-8-64,11-9-32,13-9-448,9-5-1026,3-5-896,6-15-1794,-1-7-3940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455"/>
    </inkml:context>
    <inkml:brush xml:id="br0">
      <inkml:brushProperty name="width" value="0.025" units="cm"/>
      <inkml:brushProperty name="height" value="0.025" units="cm"/>
    </inkml:brush>
  </inkml:definitions>
  <inkml:trace contextRef="#ctx0" brushRef="#br0">188 0 13869,'0'0'7303,"-39"77"-4548,18-37-705,2-2-545,-2-1-672,6-7-449,2-4-256,5-10-128,5-9-1345,0-7-2018,0-11-11243</inkml:trace>
  <inkml:trace contextRef="#ctx0" brushRef="#br0" timeOffset="1">0 69 17136,'0'0'10891,"24"53"-9770,1-40-545,11-5-384,4-4-160,2-4-3299,-1 0-3940,-5-6-9160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799"/>
    </inkml:context>
    <inkml:brush xml:id="br0">
      <inkml:brushProperty name="width" value="0.025" units="cm"/>
      <inkml:brushProperty name="height" value="0.025" units="cm"/>
    </inkml:brush>
  </inkml:definitions>
  <inkml:trace contextRef="#ctx0" brushRef="#br0">84 1 21300,'0'0'6892,"0"10"-5894,-1-6-962,1 1 0,0-1 0,0 1 0,0-1 0,1 0 0,-1 1 1,1-1-1,0 0 0,1 1 0,-1-1 0,1 0 0,-1 0 0,1 0 0,0 0 0,1-1 0,-1 1 0,1 0 0,0-1 0,5 6 0,-3-4-13,-1-1 0,0 1 0,0 0 0,0 0 1,0 0-1,-1 1 0,0-1 0,0 1 0,-1 0 0,0 0 0,0 0 1,0 0-1,0 0 0,-1 0 0,0 0 0,-1 1 0,1-1 0,-1 0 0,0 1 1,-1-1-1,1 0 0,-1 1 0,-1-1 0,1 0 0,-1 0 0,0 0 1,0 0-1,-1 0 0,0-1 0,0 1 0,0-1 0,-5 7 0,-42 49 479,16-35-1736,32-25 862,0 0 0,0-1 0,0 1 0,0 0-1,0 0 1,0-1 0,0 0 0,0 1-1,-1-1 1,1 0 0,0 0 0,0 0-1,-1 0 1,-1-1 0,-9-4-6370</inkml:trace>
  <inkml:trace contextRef="#ctx0" brushRef="#br0" timeOffset="1">248 177 19923,'0'0'8424,"57"3"-6214,-32-6-1217,5-7-737,4 1-192,1 3-192,2 4-897,-3 2-1217,-10 0-961,-5 3-1474,-10 8-63,-9 0-9898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156"/>
    </inkml:context>
    <inkml:brush xml:id="br0">
      <inkml:brushProperty name="width" value="0.025" units="cm"/>
      <inkml:brushProperty name="height" value="0.025" units="cm"/>
    </inkml:brush>
  </inkml:definitions>
  <inkml:trace contextRef="#ctx0" brushRef="#br0">0 63 14510,'0'0'14926,"58"18"-13677,-8-30-576,5-3-385,-1-1-192,-5 3-128,-6 0-1602,-7 7-3010,-9 0-3492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518"/>
    </inkml:context>
    <inkml:brush xml:id="br0">
      <inkml:brushProperty name="width" value="0.025" units="cm"/>
      <inkml:brushProperty name="height" value="0.025" units="cm"/>
    </inkml:brush>
  </inkml:definitions>
  <inkml:trace contextRef="#ctx0" brushRef="#br0">26 1 22037,'0'0'6635,"-1"9"-4852,-9 73-707,5-61-900,1 1 1,1-1 0,2 1-1,0 0 1,1 0-1,4 27 1,-4-48-177,0 1 0,1-1 0,-1 0 0,1 1 0,0-1 0,-1 0 0,1 0 0,0 0 0,-1 1 0,1-1 0,0 0 0,0 0 0,0 0 0,0-1 0,0 1 0,0 0 0,1 0 0,-1 0 0,0-1 0,0 1 0,0-1 0,1 1 0,-1-1 0,0 1 0,1-1 0,-1 0 0,0 1 0,1-1 0,-1 0 0,1 0 0,-1 0 0,0 0 0,1 0 0,-1-1 0,0 1 0,1 0 0,-1-1 0,0 1 0,1-1 0,1 0 0,4-1 0,0-1 0,-1 0 0,1 0 0,-1-1 0,1 0 0,6-5 0,17-18 0,-22 19 0,0 1 0,0 0 0,0 0 0,1 1 0,0 0 0,0 1 0,15-7 0,-23 12 0,-1 0 0,1 0 0,0 0 0,-1 0 0,1 0 0,0 0 0,-1 1 0,1-1 0,0 0 0,-1 0 0,1 1 0,0-1 0,-1 0 0,1 1 0,-1-1 0,1 0 0,0 1 0,-1-1 0,1 1 0,-1-1 0,1 1 0,-1-1 0,0 1 0,1 0 0,-1-1 0,0 1 0,1 0 0,-1-1 0,0 1 0,0 0 0,1-1 0,-1 1 0,0 0 0,0-1 0,0 1 0,0 0 0,0-1 0,0 1 0,0 0 0,0-1 0,0 2 0,0 42 0,-1-33 0,1-10 0,0 1 0,-1-1 0,1 0 0,0 0 0,0 1 0,0-1 0,0 0 0,0 0 0,1 0 0,-1 1 0,0-1 0,0 0 0,1 0 0,-1 0 0,1 1 0,-1-1 0,1 0 0,0 0 0,-1 0 0,1 0 0,0 0 0,0 0 0,0 0 0,-1 0 0,1-1 0,0 1 0,0 0 0,0 0 0,0-1 0,3 2 0,-1-2 0,0 0 0,0 0 0,0-1 0,1 1 0,-1-1 0,0 1 0,0-1 0,0 0 0,0 0 0,0-1 0,0 1 0,3-3 0,31-16 0,-28 14 0,-1 1 0,1 0 0,0 0 0,1 1 0,-1 0 0,1 0 0,0 2 0,0-1 0,18-2 0,-27 5 0,0 1 0,0-1 0,-1 0 0,1 0 0,0 1 0,0-1 0,-1 0 0,1 1 0,0-1 0,0 0 0,-1 1 0,1-1 0,0 1 0,-1 0 0,1-1 0,-1 1 0,1-1 0,-1 1 0,1 0 0,-1-1 0,1 1 0,-1 0 0,0 0 0,1-1 0,-1 1 0,0 0 0,0 0 0,0 0 0,1-1 0,-1 1 0,0 0 0,0 0 0,0 0 0,0 0 0,0-1 0,0 1 0,-1 0 0,1 1 0,-8 44 0,4-23 0,4-23-36,1 0 1,-1 1-1,1-1 1,-1 0-1,1 0 0,-1 1 1,1-1-1,-1 0 1,1 0-1,-1 0 0,1 0 1,-1 0-1,1 0 1,-1 0-1,1 0 0,-1 0 1,1 0-1,-1 0 1,1 0-1,-1 0 0,1 0 1,-1 0-1,1-1 1,-1 1-1,1 0 0,-1 0 1,0-1-1,1 1 1,-1 0-1,1-1 0,0 1 1,10-6-3801,8-10-5667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862"/>
    </inkml:context>
    <inkml:brush xml:id="br0">
      <inkml:brushProperty name="width" value="0.025" units="cm"/>
      <inkml:brushProperty name="height" value="0.025" units="cm"/>
    </inkml:brush>
  </inkml:definitions>
  <inkml:trace contextRef="#ctx0" brushRef="#br0">248 1 24471,'0'0'6849,"-1"9"-5578,-2 1-1252,1 0 1,-1 0-1,-1 0 1,0-1-1,0 1 0,-1-1 1,0 0-1,0-1 1,-1 1-1,-8 8 0,-83 88-39,49-55 3,2 4-138,57-90-12459,1 4-497</inkml:trace>
  <inkml:trace contextRef="#ctx0" brushRef="#br0" timeOffset="1">40 46 18385,'0'0'13645,"-19"67"-12908,21-40-737,20 0 0,7-1 0,10 1 0,3-5 0,0 0 0,-4-9-2562,-5-4-10507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4.611"/>
    </inkml:context>
    <inkml:brush xml:id="br0">
      <inkml:brushProperty name="width" value="0.025" units="cm"/>
      <inkml:brushProperty name="height" value="0.025" units="cm"/>
    </inkml:brush>
  </inkml:definitions>
  <inkml:trace contextRef="#ctx0" brushRef="#br0">81 130 9001,'5'-9'5989,"22"-59"157,-6 16 915,-31 122-4450,-6 21-1958,3 0 0,0 152 0,14-261-1264,-1 0 0,-1 1 0,-1-1 1,-1 1-1,0-1 0,-1 1 0,-1 0 0,0 0 0,-2 1 0,0-1 0,0 1 1,-2 1-1,-15-22 0,20 32 546,2 2 58,5 3 66,8 4 61,0-1-33,0-1 0,0-1 0,0 0-1,0 0 1,0-1 0,16-2 0,-22 2-386,1-1 0,0-1 0,0 1 0,-1-1 1,1 0-1,-1 0 0,1 0 0,6-5 0,17-15-5189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595"/>
    </inkml:context>
    <inkml:brush xml:id="br0">
      <inkml:brushProperty name="width" value="0.025" units="cm"/>
      <inkml:brushProperty name="height" value="0.025" units="cm"/>
    </inkml:brush>
  </inkml:definitions>
  <inkml:trace contextRef="#ctx0" brushRef="#br0">174 0 16560,'0'0'2599,"-4"14"562,-10 30-1072,3 1 1,2 1-1,2 0 1,-2 52-1,15-6-2066,-5-84-35,0-1 1,1 1 0,1-1-1,-1 1 1,1-1 0,0 0-1,1 0 1,0 0 0,7 10-1,-24-55-5972,-49-57-2673,27 51 8016,-4 1 3383,38 43-2473,0-1 0,0 0-1,1 1 1,-1-1 0,0 0-1,0 0 1,1 0 0,-1 0-1,1 0 1,-1 0 0,1 0 0,-1 0-1,1 0 1,-1 0 0,1 0-1,0 0 1,0 0 0,0 0-1,-1 0 1,1 0 0,0-2-1,1 2-139,-1 0-1,1 0 0,0 0 1,-1 0-1,1 0 0,-1 1 1,1-1-1,0 0 0,0 1 1,0-1-1,-1 0 0,1 1 1,0-1-1,0 1 0,0-1 1,0 1-1,0 0 0,0-1 1,1 1-1,9-3 53,1 1 0,-1 1 0,19-1 1,-11 1 438,19-3-564,51-6 102,-83 8-1007,1 1-1,0-1 0,-1-1 0,0 1 0,12-7 0,-7-4-5855,-7-4-3945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4.971"/>
    </inkml:context>
    <inkml:brush xml:id="br0">
      <inkml:brushProperty name="width" value="0.025" units="cm"/>
      <inkml:brushProperty name="height" value="0.025" units="cm"/>
    </inkml:brush>
  </inkml:definitions>
  <inkml:trace contextRef="#ctx0" brushRef="#br0">52 0 23030,'0'0'7623,"-43"55"-6246,38-33-896,2 1-449,3 5-320,0 1-1891,7-1-2529,4-7-3460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5.316"/>
    </inkml:context>
    <inkml:brush xml:id="br0">
      <inkml:brushProperty name="width" value="0.025" units="cm"/>
      <inkml:brushProperty name="height" value="0.025" units="cm"/>
    </inkml:brush>
  </inkml:definitions>
  <inkml:trace contextRef="#ctx0" brushRef="#br0">137 1 19827,'0'0'9929,"-1"11"-8728,-5 17-909,-1-1 1,-1 0-1,-1 0 0,-25 47 0,20-46-801,2 0 0,1 1 0,1 0 0,-12 60 1,21-88 475,1 0 0,0 0 1,-1 0-1,1 0 0,0 0 1,0 0-1,-1 0 0,1 0 1,0 0-1,0 0 0,0 0 1,1 0-1,-1 0 0,0 0 1,0 0-1,0 0 0,1 0 1,-1 0-1,1 0 0,-1 0 1,0 0-1,1-1 0,0 1 1,-1 0-1,1 0 0,-1 0 1,1-1-1,0 1 0,0 0 1,-1 0-1,1-1 0,0 1 1,0-1-1,0 1 0,0-1 1,0 1-1,0-1 0,0 0 1,0 1-1,0-1 0,0 0 1,0 0-1,0 0 0,0 0 1,0 0-1,0 0 0,0 0 1,0 0-1,0 0 0,1 0 1,4-2-179,-1 1 1,0-1-1,1 0 1,-1 0-1,0-1 0,0 1 1,-1-1-1,7-4 1,54-55-8465,-32 25-315</inkml:trace>
  <inkml:trace contextRef="#ctx0" brushRef="#br0" timeOffset="1">341 63 11627,'0'0'7367,"-6"11"-4431,-5 14-1148,1 1 1,1 0-1,1 0 1,2 1-1,-6 48 0,12-70-1937,-1 0-1,0 0 0,0 0 1,0 0-1,0 0 0,-1 0 1,1 0-1,-1-1 0,-1 1 1,1 0-1,0-1 0,-1 0 1,0 0-1,0 0 0,-1 0 1,1 0-1,-7 5 0,-18 8-4698,-7-6-3475,7-5-5269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5.663"/>
    </inkml:context>
    <inkml:brush xml:id="br0">
      <inkml:brushProperty name="width" value="0.025" units="cm"/>
      <inkml:brushProperty name="height" value="0.025" units="cm"/>
    </inkml:brush>
  </inkml:definitions>
  <inkml:trace contextRef="#ctx0" brushRef="#br0">1 21 18033,'0'0'7559,"79"-21"-4484,-45 21-1634,5 0-1088,-2 10-257,-4 3-64,-2 0-1249,-7 0-2467,-6-4-2273,-6-1-8489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6.020"/>
    </inkml:context>
    <inkml:brush xml:id="br0">
      <inkml:brushProperty name="width" value="0.025" units="cm"/>
      <inkml:brushProperty name="height" value="0.025" units="cm"/>
    </inkml:brush>
  </inkml:definitions>
  <inkml:trace contextRef="#ctx0" brushRef="#br0">116 1 19827,'0'0'4644,"46"63"-2530,-17-37-1217,1 0-737,-2-1-96,-7 1-32,-11 5-288,-10 1 128,-5 3 256,-23 3 32,-10 2 128,-5 0-256,-2-3-96,-1-5-1857,5-11-2852,8-12-8904</inkml:trace>
  <inkml:trace contextRef="#ctx0" brushRef="#br0" timeOffset="1">322 222 18578,'0'0'13388,"63"-19"-12587,-17 4-801,11-1 0,-1 1 0,2 3-96,-5 3-2787,-11 5-2722,-13 4-4260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6.366"/>
    </inkml:context>
    <inkml:brush xml:id="br0">
      <inkml:brushProperty name="width" value="0.025" units="cm"/>
      <inkml:brushProperty name="height" value="0.025" units="cm"/>
    </inkml:brush>
  </inkml:definitions>
  <inkml:trace contextRef="#ctx0" brushRef="#br0">0 105 18417,'0'0'10699,"92"-14"-8938,-24-4-1088,8 1-513,6-4-256,-6 1-3940,-8 5-11242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0.816"/>
    </inkml:context>
    <inkml:brush xml:id="br0">
      <inkml:brushProperty name="width" value="0.025" units="cm"/>
      <inkml:brushProperty name="height" value="0.025" units="cm"/>
    </inkml:brush>
  </inkml:definitions>
  <inkml:trace contextRef="#ctx0" brushRef="#br0">0 5 10762,'0'0'18482,"54"-5"-18386,-43 34 96,3 7-96,-1 0-64,-2 3 0,-1-4-96,4-6-609,1-3-288,-5-3-1056,-2-4-1090,-8-4-1314,0-3-2273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174"/>
    </inkml:context>
    <inkml:brush xml:id="br0">
      <inkml:brushProperty name="width" value="0.025" units="cm"/>
      <inkml:brushProperty name="height" value="0.025" units="cm"/>
    </inkml:brush>
  </inkml:definitions>
  <inkml:trace contextRef="#ctx0" brushRef="#br0">1 185 17489,'0'0'7334,"62"-17"-5732,-5-3-513,15-7-609,9-6-255,1 4-129,-7 3-32,-9 6-96,-12 9-1057,-14 10-1826,-18 1-1025,-17 1-1601,-5 11-6823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515"/>
    </inkml:context>
    <inkml:brush xml:id="br0">
      <inkml:brushProperty name="width" value="0.025" units="cm"/>
      <inkml:brushProperty name="height" value="0.025" units="cm"/>
    </inkml:brush>
  </inkml:definitions>
  <inkml:trace contextRef="#ctx0" brushRef="#br0">325 0 16047,'0'0'8109,"-7"13"-6331,-17 26-1000,-2 0 0,-2-2 0,-54 55 0,-68 65-95,145-158-5297,3-9 1556,2-16-2758,0 23 4277,3-33-11241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863"/>
    </inkml:context>
    <inkml:brush xml:id="br0">
      <inkml:brushProperty name="width" value="0.025" units="cm"/>
      <inkml:brushProperty name="height" value="0.025" units="cm"/>
    </inkml:brush>
  </inkml:definitions>
  <inkml:trace contextRef="#ctx0" brushRef="#br0">1 1 18097,'0'0'10154,"70"63"-8777,-19-43-704,14 1-449,9 1-160,3-1-1057,-6 3-3651,-11 0-5798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1.132"/>
    </inkml:context>
    <inkml:brush xml:id="br0">
      <inkml:brushProperty name="width" value="0.025" units="cm"/>
      <inkml:brushProperty name="height" value="0.025" units="cm"/>
    </inkml:brush>
  </inkml:definitions>
  <inkml:trace contextRef="#ctx0" brushRef="#br0">719 409 12876,'9'-15'1442,"3"-5"-763,-1-1 1,-1 0-1,-1 0 1,-1-1-1,-1-1 1,5-27-1,-8 32 38,-2 0 0,0 0-1,-2-1 1,0 1 0,-2-21 0,1 35-596,1 0 1,-1 0 0,0 0 0,0 0 0,0 0-1,-1 0 1,1 1 0,-1-1 0,0 0-1,0 1 1,-1 0 0,1-1 0,0 1 0,-1 0-1,0 0 1,0 0 0,0 1 0,0-1 0,0 1-1,-1-1 1,1 1 0,-1 0 0,1 1 0,-1-1-1,0 0 1,0 1 0,0 0 0,1 0-1,-8-1 1,-5 1-75,0 1-1,0 1 0,0 0 1,0 1-1,1 0 1,-1 2-1,0 0 0,1 0 1,0 2-1,0 0 0,0 0 1,1 1-1,0 1 1,-18 13-1,-10 10-44,1 1 0,1 2 1,-39 43-1,46-41 278,1 1 0,1 1 1,3 1-1,-45 83 0,60-97-183,2 0 0,1 1 0,1 0 0,1 1-1,1 0 1,1 1 0,2-1 0,1 1 0,1 0-1,2 28 1,0-47-57,1 0 0,0 0 0,0 0-1,1 0 1,0-1 0,1 1 0,0 0 0,1-1-1,-1 0 1,1 0 0,1 0 0,0 0 0,0-1-1,0 1 1,1-1 0,0-1 0,0 1 0,1-1-1,0 0 1,0-1 0,1 1 0,-1-1 0,1-1-1,0 0 1,0 0 0,0 0 0,1-1 0,0 0-1,-1-1 1,1 0 0,0 0 0,10 0-1,8 1 27,0-2-1,0-1 0,1-1 1,-1-1-1,0-1 0,0-2 0,0-1 1,-1 0-1,1-2 0,-2-2 1,28-12-1,-16 3 2,-1-1 0,0-2 1,-1-2-1,-2-1 0,-1-1 1,48-50-1,-63 57-67,0-2 0,-1 0 0,-1 0 0,-1-2 0,-1 0 0,-1 0 0,-2-1 0,14-41 0,-20 51 0,-1 1 0,-1-1 0,0 0 0,-1 0 0,0 1 0,-1-1 0,-3-26 0,1 31 0,0 0 0,0 0 0,-1 0 0,-1 0 0,1 0 0,-1 1 0,0-1 0,-1 1 0,0 1 0,-1-1 0,1 0 0,-12-10 0,11 13-31,0-1 0,0 1 0,-1 0 0,1 0-1,-1 1 1,0-1 0,-1 2 0,1-1 0,-1 1 0,0 0 0,1 1 0,-1 0 0,0 0 0,-1 0-1,1 1 1,0 1 0,0-1 0,0 1 0,-1 1 0,1-1 0,0 1 0,0 1 0,0 0-1,0 0 1,-9 3 0,-1 3-378,-1 0 0,2 2 0,-1 0-1,1 0 1,1 2 0,0 0 0,0 1 0,1 1 0,-15 18-1,-21 28-7821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952"/>
    </inkml:context>
    <inkml:brush xml:id="br0">
      <inkml:brushProperty name="width" value="0.025" units="cm"/>
      <inkml:brushProperty name="height" value="0.025" units="cm"/>
    </inkml:brush>
  </inkml:definitions>
  <inkml:trace contextRef="#ctx0" brushRef="#br0">0 0 18898,'0'0'7911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1.648"/>
    </inkml:context>
    <inkml:brush xml:id="br0">
      <inkml:brushProperty name="width" value="0.025" units="cm"/>
      <inkml:brushProperty name="height" value="0.025" units="cm"/>
    </inkml:brush>
  </inkml:definitions>
  <inkml:trace contextRef="#ctx0" brushRef="#br0">10 43 21364,'0'0'10298,"2"11"-9535,0 17-641,-2 0-1,-6 54 0,-1 22-276,7-103 113,0-1 0,0 1 1,0-1-1,-1 0 0,1 1 0,0-1 1,0 1-1,0-1 0,0 0 1,0 1-1,0-1 0,0 0 1,1 1-1,-1-1 0,0 1 1,0-1-1,0 0 0,0 1 1,0-1-1,1 0 0,-1 1 1,0-1-1,0 0 0,0 1 1,1-1-1,-1 0 0,0 1 1,1-1-1,-1 0 0,0 0 0,1 1 1,-1-1-1,0 0 0,1 0 1,-1 0-1,0 1 0,1-1 1,-1 0-1,1 0 0,0 0 1,16-10-1064,12-25-555,-4-5-2640,32-75 1,-17 6 3444,-50 129 7937,-32 67-2885,39-79-3982,0 0 1,0 0-1,1 0 0,0 0 0,0 0 0,1 1 1,0-1-1,0 0 0,2 17 0,-1-24-209,0 0 0,1 0-1,-1 0 1,1-1 0,-1 1 0,1 0-1,-1 0 1,1-1 0,0 1 0,-1 0 0,1-1-1,0 1 1,0-1 0,0 1 0,-1-1-1,1 1 1,0-1 0,0 1 0,0-1 0,0 0-1,0 0 1,0 1 0,0-1 0,0 0-1,0 0 1,-1 0 0,1 0 0,0 0-1,0 0 1,0 0 0,0 0 0,0-1 0,0 1-1,0 0 1,0 0 0,1-2 0,34-13-1405,-14-5-2361,-8 6-2388,-2 1-5799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2.317"/>
    </inkml:context>
    <inkml:brush xml:id="br0">
      <inkml:brushProperty name="width" value="0.025" units="cm"/>
      <inkml:brushProperty name="height" value="0.025" units="cm"/>
    </inkml:brush>
  </inkml:definitions>
  <inkml:trace contextRef="#ctx0" brushRef="#br0">55 63 17969,'0'0'2771,"9"-7"133,-3 1-2252,-2 1-280,1 0 0,0 0 0,1 1 0,-1 0 0,1 0 0,0 0 0,0 1 0,0 0 0,0 0 0,0 0 0,1 1 0,9-3 0,-26 18 1213,-16 16-1276,2-3 253,-27 41-1,45-59-499,0 1 0,1 0-1,1 1 1,-1-1 0,2 1 0,-1 0 0,1 0-1,1 0 1,-2 13 0,4-22-62,0 1 0,0-1 0,0 0 0,0 1 0,0-1 0,1 0 0,-1 1 0,0-1 0,1 0 0,-1 0 0,1 0 0,-1 1 0,1-1 0,0 0 0,0 0 0,-1 0 0,1 0 0,0 0 0,0 0 0,0 0 0,0 0 0,0-1 0,0 1 0,0 0 0,1-1 0,-1 1 0,0 0 0,0-1 0,0 0 0,1 1 0,-1-1 0,0 0 0,0 1 0,1-1 0,-1 0 0,0 0 0,1 0 0,-1 0 0,0 0 0,1 0 0,0-1 0,9 1 0,0-1 0,-1-1 0,1 0 0,10-3 0,1-2 0,-1 0 0,1-2 0,-2-1 0,1 0 0,-1-2 0,-1 0 0,0-1 0,-1-1 0,0 0 0,26-30 0,-42 42 0,0 0 0,0 0 0,-1 0 0,1 0 0,-1-1 0,1 1 0,-1 0 0,0-1 0,0 1 0,0-1 0,0 1 0,0-1 0,-1 1 0,1-1 0,-1 0 0,0 1 0,1-1 0,-1 0 0,0 1 0,-1-1 0,1 0 0,0 1 0,-1-1 0,0 0 0,1 1 0,-3-4 0,1 3 0,0 0 0,0 0 0,-1 1 0,0-1 0,1 1 0,-1 0 0,0 0 0,0 0 0,0 0 0,0 0 0,0 1 0,-1-1 0,1 1 0,0 0 0,-1 0 0,1 0 0,-1 0 0,1 1 0,-5-1 0,-5-1 0,0 1 0,0 0 0,0 1 0,0 0 0,-1 1 0,1 1 0,0 0 0,0 0 0,1 2 0,-1-1 0,1 2 0,-1-1 0,1 2 0,1 0 0,-17 10 0,27-15-39,-1 0 0,1 0-1,-1 0 1,1 0 0,0 0 0,-1 0 0,1 1-1,0-1 1,0 0 0,0 1 0,0-1-1,0 1 1,0-1 0,1 1 0,-1 0 0,0-1-1,1 1 1,-1 0 0,1-1 0,-1 4 0,2-4-111,-1 0 0,1 0 1,0 0-1,-1-1 1,1 1-1,0 0 0,-1 0 1,1 0-1,0-1 1,0 1-1,0 0 0,0-1 1,0 1-1,0-1 1,0 1-1,0-1 0,0 1 1,0-1-1,0 0 1,0 1-1,0-1 0,0 0 1,0 0-1,0 0 1,0 0-1,0 0 0,0 0 1,0 0-1,0 0 1,1 0-1,0-1 0,37-1-10094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8.828"/>
    </inkml:context>
    <inkml:brush xml:id="br0">
      <inkml:brushProperty name="width" value="0.025" units="cm"/>
      <inkml:brushProperty name="height" value="0.025" units="cm"/>
    </inkml:brush>
  </inkml:definitions>
  <inkml:trace contextRef="#ctx0" brushRef="#br0">0 283 12908,'0'0'155,"11"-8"-385,15-10 915,1 1-1,0 2 0,1 0 0,1 2 0,0 1 0,40-10 0,-18 12-323,0 3 0,0 2 0,96 3 0,157 29-310,-133-9 13,81-3 4,308-22 1,252-61 808,-308 22-418,351 6 737,-717 28 1009,-138 12-2317,1 0 0,-1 0 0,1 0 0,0 0 0,-1 0 0,1 0 0,0-1 0,-1 1 0,1 0 0,-1 0 0,1 0 0,-1-1 1,1 1-1,0 0 0,-1 0 0,1-1 0,-1 1 0,1-1 0,-1 1 0,1 0 0,-1-1 0,0 1 0,1-1 0,-1 1 0,0-1 0,1 1 0,-1-1 0,0 1 1,1-1-1,-1 1 0,0-2 0,4-13-6300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11.373"/>
    </inkml:context>
    <inkml:brush xml:id="br0">
      <inkml:brushProperty name="width" value="0.025" units="cm"/>
      <inkml:brushProperty name="height" value="0.025" units="cm"/>
    </inkml:brush>
  </inkml:definitions>
  <inkml:trace contextRef="#ctx0" brushRef="#br0">0 134 14286,'9'-6'731,"8"-3"-873,-1 1 1,1 0 0,1 1-1,-1 1 1,1 1-1,31-5 1,127-13-1889,-134 19 2172,777-27 596,-505 28-88,817-7 2538,3 52-1320,-902-26-1810,1617 78 49,-866-92 139,565 11 2076,-1426-10-1851,529-1 1450,-565-7-1847,0-4-1,-1-4 1,0-3 0,-1-4 0,122-47 0,-168 50 158,-9 5-1625,-8 3-3441,-1 1-1279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19.920"/>
    </inkml:context>
    <inkml:brush xml:id="br0">
      <inkml:brushProperty name="width" value="0.025" units="cm"/>
      <inkml:brushProperty name="height" value="0.025" units="cm"/>
    </inkml:brush>
  </inkml:definitions>
  <inkml:trace contextRef="#ctx0" brushRef="#br0">9344 594 6726,'-246'-50'2534,"-71"-13"-2238,-437-32-5896,-3 37 6933,-478-54 5187,1161 102-6255,-1118-112 932,421 103-1985,-165-7 477,717 13 330,-312-12-11,3 42-3,423-3 69,0 5 0,1 4 0,1 5 0,1 4 0,2 5 0,1 4 0,3 5 0,1 3 0,3 5 0,2 3 0,3 5 0,2 3 0,3 3 1,4 5-1,-83 96 0,131-133-27,0 1 0,3 1 0,1 2 1,-22 43-1,42-71-28,0 0-1,1 1 1,0 0 0,1 0 0,1 0-1,0 0 1,0 0 0,2 1 0,-1-1-1,2 1 1,0-1 0,0 1 0,1 0-1,1-1 1,1 0 0,0 1 0,0-1-1,9 22 1,2-11 132,1 0 0,0 0 0,2-1 1,1-2-1,1 1 0,0-2 0,35 28 0,14 5 24,87 52 0,-39-37-116,3-6 0,2-5 0,238 76 0,407 55-343,506-8-23,12-89 80,1334-34-136,-2227-73 532,-2-18 0,-1-16-1,-3-17 1,564-174 0,-508 80 340,-374 131-471,-1-3 0,-1-3 0,-3-2 0,77-61 0,-119 81-18,1 0-1,-2-2 1,-1 0-1,0 0 1,-1-2-1,-2 0 1,0-1-1,14-31 1,-22 38-9,0-1-1,-1 0 1,-1 0 0,0-1-1,-2 1 1,0-1 0,-1 0-1,0 0 1,-2 0 0,0 0 0,-1 0-1,-1 0 1,-6-26 0,0 17 15,-2 0 0,0 1 1,-2 0-1,-1 1 1,0 0-1,-2 1 1,-1 0-1,-1 2 1,-1 0-1,-30-29 0,7 13 18,-1 2-1,-2 1 0,-1 3 0,-70-39 1,43 34-145,-2 4 0,-1 3 0,-1 3-1,-2 3 1,0 4 0,-135-17 0,93 26-1616,-1 5 0,1 5 0,-220 27 1,83 16-4509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21.119"/>
    </inkml:context>
    <inkml:brush xml:id="br0">
      <inkml:brushProperty name="width" value="0.025" units="cm"/>
      <inkml:brushProperty name="height" value="0.025" units="cm"/>
    </inkml:brush>
  </inkml:definitions>
  <inkml:trace contextRef="#ctx0" brushRef="#br0">7495 1078 15919,'3'-30'186,"-1"-1"0,-4-51 0,1 70-182,-1 0 0,0 0 0,-1 0 0,-1 1 0,0-1 0,-1 1 0,0 0 0,0 0 0,-12-17 0,-2 3-95,-1 2-1,-1 0 1,-2 1-1,0 1 1,-1 1-1,0 2 1,-2 0-1,0 1 1,-1 2-1,-1 1 1,-41-15 0,-37-8-899,-200-42 0,250 66 816,-1234-238 400,-17 96 931,933 132-848,-508 36 1,607 16-112,2 11 1,2 13-1,2 11 0,4 12 1,-365 156-1,280-67 222,297-135-368,1 2-1,2 2 1,1 2 0,-56 55-1,89-74-51,0 0 0,1 1-1,2 0 1,-1 1 0,2 1-1,1 0 1,0 0 0,2 1-1,0 1 1,-6 22 0,11-26-5,0 1 1,1-1-1,1 0 0,0 1 1,2-1-1,0 1 0,1-1 1,1 1-1,1-1 0,0 0 0,1 0 1,14 35-1,-2-18 0,2-1-1,1-1 1,2-1 0,1-1-1,2 0 1,1-2-1,1-1 1,1-1 0,2-1-1,0-1 1,37 22 0,20 8-8,2-3 1,189 79 0,-72-53 46,3-10 1,3-8 0,229 34-1,661 29 100,349-100 480,-978-48-474,-1-20 0,-2-21 0,504-140 0,-272-12-27,-589 173 17,-1-5 1,-3-4-1,-2-6 0,101-75 0,-173 110-103,-1-1 1,-1-2 0,-2-1-1,-1-1 1,-1-2-1,-2-1 1,26-42-1,-43 59-4,-1 1 0,0-1-1,-2-1 1,0 0 0,-1 1 0,0-2-1,-1 1 1,1-26 0,-4 29-2,-1 0 0,-1 1 0,0-1 0,-1 0 0,-1 1 0,0-1 0,0 1 1,-2 0-1,1 0 0,-2 0 0,0 0 0,-7-11 0,-7-5-15,0 2-1,-2 0 0,-1 1 1,-1 1-1,-1 2 1,-1 0-1,-1 2 0,-1 0 1,0 2-1,-39-18 1,-15-4-7,-2 4 1,-144-42 0,41 28-106,-2 9 0,-253-24 0,-397 20-1509,-442 120-5688,867-22 1661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36.921"/>
    </inkml:context>
    <inkml:brush xml:id="br0">
      <inkml:brushProperty name="width" value="0.025" units="cm"/>
      <inkml:brushProperty name="height" value="0.025" units="cm"/>
    </inkml:brush>
  </inkml:definitions>
  <inkml:trace contextRef="#ctx0" brushRef="#br0">1 61 12107,'0'0'1549,"10"-6"-914,8-3-283,0 1 1,1 0-1,0 2 0,0 0 1,0 1-1,1 1 0,20-2 1,93 3 200,147 16 1,129 36-578,196-12 313,-47-6 1211,-253 9-769,527 40-112,457-100 1825,-488 1-1722,98-17-683,-161 4 301,489 69 1811,-770-8-1950,1-20 0,858-95 0,-1123 60 239,352-42 355,2 37-284,-524 33-579,0 0-1,0 2 1,0 0-1,22 8 0,31 6-2891,-63-16 1043,1 0 0,-1-1 1,25-1-1,10-7-6144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37.769"/>
    </inkml:context>
    <inkml:brush xml:id="br0">
      <inkml:brushProperty name="width" value="0.025" units="cm"/>
      <inkml:brushProperty name="height" value="0.025" units="cm"/>
    </inkml:brush>
  </inkml:definitions>
  <inkml:trace contextRef="#ctx0" brushRef="#br0">61 166 14862,'-1'0'23,"-4"-1"292,0 0 0,-1 0 0,1-1-1,0 1 1,1-1 0,-1-1 0,0 1 0,1-1-1,-1 1 1,-6-6 0,11 7-297,0 1 0,1 0 0,-1-1-1,0 1 1,0-1 0,0 1 0,0 0 0,1-1 0,-1 1 0,0 0-1,0-1 1,1 1 0,-1 0 0,0 0 0,0-1 0,1 1-1,-1 0 1,0 0 0,1-1 0,-1 1 0,1 0 0,-1 0 0,0 0-1,1 0 1,-1 0 0,0 0 0,1-1 0,-1 1 0,1 0 0,-1 0-1,0 0 1,1 0 0,-1 0 0,1 1 0,-1-1 0,0 0 0,1 0-1,-1 0 1,1 0 0,21-1 320,493 16-127,-84 3-43,623-60 3491,-430 10-2001,1602 28 2858,-1266 13-4302,-929-10-207,-14 1 3,0 0-1,0-2 1,-1 0 0,1-1 0,0 0-1,-1-1 1,18-7 0,-34 11-14,0 0 0,1-1 0,-1 1 0,1 0 0,-1 0 0,0 0 0,1 0 0,-1 0 0,1-1 0,-1 1 0,0 0 0,1 0 0,-1-1 0,0 1 0,1 0 0,-1 0 0,0-1 0,0 1 0,1 0 0,-1-1 0,0 1 0,0 0 0,1-1 0,-1 1 0,0-1 0,0 1 0,0 0 0,0-1 0,0 1 0,0-1 0,0 1 0,0 0 0,1-1 0,-1 1 0,-1-1 0,1 1 0,0-1 0,-15-8-398,-25 0-822,-19 2-1400,-79-12-7153,89 6 1220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8:56.865"/>
    </inkml:context>
    <inkml:brush xml:id="br0">
      <inkml:brushProperty name="width" value="0.025" units="cm"/>
      <inkml:brushProperty name="height" value="0.025" units="cm"/>
    </inkml:brush>
  </inkml:definitions>
  <inkml:trace contextRef="#ctx0" brushRef="#br0">1 338 13421,'0'0'304,"11"-2"-149,45-6 1083,89-3 1,5 0 127,408-70 2441,192-20-2024,46 71-1518,3 40-250,-86-1 906,222-21 1897,-2-48-314,-899 56-2263,23-1 204,0-2-1,60-17 1,-153 32-2919,-7-1-5104,11-6-2506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8:59.764"/>
    </inkml:context>
    <inkml:brush xml:id="br0">
      <inkml:brushProperty name="width" value="0.025" units="cm"/>
      <inkml:brushProperty name="height" value="0.025" units="cm"/>
    </inkml:brush>
  </inkml:definitions>
  <inkml:trace contextRef="#ctx0" brushRef="#br0">1 7 16143,'0'0'326,"9"1"-235,147 20 1610,82 7-226,750-11 2051,-821-19-2851,734-9 1866,382-2-2039,1713-18 2050,-1548 15-1394,-1217 25-1270,345 58 0,-570-65-3,45 4-2015,-17-10-2543,-2-9-2283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5.688"/>
    </inkml:context>
    <inkml:brush xml:id="br0">
      <inkml:brushProperty name="width" value="0.025" units="cm"/>
      <inkml:brushProperty name="height" value="0.025" units="cm"/>
    </inkml:brush>
  </inkml:definitions>
  <inkml:trace contextRef="#ctx0" brushRef="#br0">274 83 11499,'0'0'2957,"2"-10"156,-2 7-2956,1 1-4,-1 0 0,1 0-1,-1 0 1,1 0 0,-1 0 0,0-1 0,0 1 0,0 0-1,0 0 1,0 0 0,-1 0 0,1 0 0,0-1 0,-1 1-1,0 0 1,1 0 0,-1 0 0,0 0 0,0 0 0,0 1-1,0-1 1,-1 0 0,1 0 0,0 1 0,-1-1 0,1 1-1,-1-1 1,0 1 0,1-1 0,-1 1 0,0 0 0,0 0-1,0 0 1,0 0 0,0 0 0,0 1 0,0-1 0,-3 0-1,-2-1-33,0 2-1,0-1 0,0 0 0,1 1 1,-1 1-1,0-1 0,0 1 1,0 0-1,0 1 0,1-1 0,-1 1 1,1 1-1,-1-1 0,1 1 0,0 0 1,0 0-1,0 1 0,0 0 0,1 0 1,-1 0-1,1 1 0,-7 8 0,3-1-20,0 0-1,1 0 1,1 1-1,0 0 1,0 1-1,2-1 0,0 1 1,0 0-1,-4 24 1,-3 41 768,11-73-836,0 1 1,1 0-1,0 0 0,1 0 0,-1-1 1,1 1-1,1 0 0,-1-1 0,4 10 1,-3-14-22,-1 0 0,1 1 0,-1-1 0,1 0 1,0 0-1,0 0 0,0-1 0,0 1 0,0 0 0,1-1 1,-1 0-1,0 1 0,1-1 0,-1 0 0,1 0 0,-1 0 1,1-1-1,0 1 0,-1 0 0,1-1 0,0 0 0,-1 0 1,1 0-1,0 0 0,0 0 0,-1 0 0,1-1 0,0 1 1,-1-1-1,1 0 0,3-1 0,4-1 24,-1 0 1,1-1-1,-1 0 1,0-1-1,-1 1 0,1-2 1,9-6-1,-14 8 43,1 1 1,-1-1-1,0 0 0,0 0 0,0 0 0,-1 0 0,1-1 0,-1 0 1,0 1-1,0-1 0,-1 0 0,1 0 0,-1-1 0,2-8 1,-4 13-54,0 1 1,0-1 0,0 1 0,0-1-1,0 0 1,-1 1 0,1-1 0,0 1 0,0-1-1,-1 1 1,1-1 0,0 1 0,-1 0-1,1-1 1,0 1 0,-1-1 0,1 1-1,0 0 1,-1-1 0,1 1 0,-1 0 0,1-1-1,-1 1 1,1 0 0,-1 0 0,1-1-1,-1 1 1,1 0 0,-1 0 0,1 0 0,-1 0-1,0 0 1,1 0 0,-1 0 0,1 0-1,-1 0 1,1 0 0,-1 0 0,1 0-1,-1 0 1,0 0 0,1 1 0,-1-1 0,1 0-1,-1 0 1,1 1 0,0-1 0,-1 0-1,1 1 1,-1-1 0,1 0 0,-1 1-1,-30 16 10,24-12-33,1 1 0,-1 0 1,1 0-1,0 1 1,0 0-1,1 0 0,0 0 1,0 1-1,1-1 1,0 1-1,0 0 0,-4 15 1,8-23-2,0 0 0,0 1 0,0-1 0,0 0 0,0 0 0,0 1 0,0-1 1,0 0-1,0 1 0,0-1 0,0 0 0,0 0 0,1 1 0,-1-1 0,0 0 0,0 0 0,0 1 0,0-1 1,1 0-1,-1 0 0,0 1 0,0-1 0,0 0 0,1 0 0,-1 0 0,0 1 0,1-1 0,-1 0 0,0 0 0,0 0 1,1 0-1,-1 0 0,0 0 0,1 0 0,-1 0 0,0 0 0,0 0 0,1 0 0,-1 0 0,0 0 0,1 0 1,-1 0-1,0 0 0,1 0 0,-1 0 0,0 0 0,1 0 0,16-5 61,0-5-8,0-1-1,0-1 1,-1 0 0,27-28-1,32-23-42,-74 62-21,1-1 0,-1 1 0,1 0 1,-1 1-1,1-1 0,-1 0 0,1 0 0,0 1 1,-1-1-1,1 1 0,0-1 0,0 1 0,-1 0 1,1 0-1,0-1 0,0 1 0,1 1 0,-2-1 5,0 0 0,0 1-1,0-1 1,-1 1-1,1-1 1,0 1-1,0 0 1,0-1 0,-1 1-1,1 0 1,-1-1-1,1 1 1,0 0-1,-1 0 1,1 0 0,-1 0-1,1-1 1,-1 1-1,0 0 1,1 0 0,-1 0-1,0 1 1,2 9-19,-1-1 1,-1 0-1,0 1 1,-2 18-1,1-4 94,-9 81 417,35-150-6100,-14 16-1421,1-4-5526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2.528"/>
    </inkml:context>
    <inkml:brush xml:id="br0">
      <inkml:brushProperty name="width" value="0.025" units="cm"/>
      <inkml:brushProperty name="height" value="0.025" units="cm"/>
    </inkml:brush>
  </inkml:definitions>
  <inkml:trace contextRef="#ctx0" brushRef="#br0">1 173 17072,'0'0'1153,"16"0"-1601,-14 0 441,292-13-82,173-42 2221,543 5 1,-413 48-1630,1176 5-210,-1130 11 124,362 3 1280,403-91 2776,-1382 72-4957,1 2-3675,28-3-7090,-12-4-74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3.637"/>
    </inkml:context>
    <inkml:brush xml:id="br0">
      <inkml:brushProperty name="width" value="0.025" units="cm"/>
      <inkml:brushProperty name="height" value="0.025" units="cm"/>
    </inkml:brush>
  </inkml:definitions>
  <inkml:trace contextRef="#ctx0" brushRef="#br0">5 121 14798,'-1'-1'119,"1"1"0,-1-1-1,1 0 1,-1 1 0,1-1 0,0 0 0,-1 1 0,1-1-1,0 0 1,0 1 0,0-1 0,-1 0 0,1 0 0,0 1-1,0-1 1,0 0 0,0 0 0,0 1 0,0-1-1,0 0 1,1 0 0,-1 1 0,0-1 0,0 0 0,0 1-1,1-1 1,-1 0 0,1 0 0,21-8 831,45 10-1697,-49 0 1096,194 12-346,52 1 69,809-30 1314,-301-1 1147,1844 41 34,-1460-16-1516,-3-58 349,-1100 46-1436,28-2-62,0-3-1,97-23 1,-170 28-2154,-11 2 407,-22 1-1584,6 0-640,-9-8-5439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9.014"/>
    </inkml:context>
    <inkml:brush xml:id="br0">
      <inkml:brushProperty name="width" value="0.025" units="cm"/>
      <inkml:brushProperty name="height" value="0.025" units="cm"/>
    </inkml:brush>
  </inkml:definitions>
  <inkml:trace contextRef="#ctx0" brushRef="#br0">79 706 3171,'-5'-8'5771,"-7"-14"-5220,1 0 1,1 0 0,1-1 0,1 0-1,-6-26 1,11 35 716,1-1 0,0 0-1,0-16 1,2 30-1240,0 0 0,1 0 0,-1 0 0,0 0 0,1 0 1,-1 0-1,1 0 0,0 0 0,-1 0 0,1 0 0,0 1 0,-1-1 0,1 0 0,0 0 0,0 1 0,-1-1 0,1 0 0,0 1 1,0-1-1,0 1 0,0-1 0,0 1 0,0 0 0,0-1 0,0 1 0,0 0 0,0 0 0,0 0 0,0 0 0,0 0 1,0 0-1,0 0 0,2 0 0,45 2 435,-40-1-386,86 9 243,69 3-112,254-26-62,-239 3-136,270 19 0,-398-4 71,1147 90 1968,796-50-154,-537-83-1607,-1382 33-303,1856-136 1654,-9-76-124,-1239 109-721,-167 25-2058,-457 75-431,-21 9-4089,-30 1-515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15.033"/>
    </inkml:context>
    <inkml:brush xml:id="br0">
      <inkml:brushProperty name="width" value="0.025" units="cm"/>
      <inkml:brushProperty name="height" value="0.025" units="cm"/>
    </inkml:brush>
  </inkml:definitions>
  <inkml:trace contextRef="#ctx0" brushRef="#br0">64 130 14446,'0'0'144,"-10"-2"-64,-28-6-37,37 8-19,1 0 1,-1 0 0,0 0 0,0 0 0,1 0 0,-1-1 0,0 1-1,1 0 1,-1 0 0,0-1 0,1 1 0,-1-1 0,1 1 0,-1-1-1,1 1 1,-1 0 0,1-1 0,-1 0 0,1 1 0,-1-1 0,1 1-1,-1-1 1,1 0 0,0 1 0,-1-1 0,1 0 0,0 1 0,0-1-1,0 0 1,-1 1 0,1-1 0,0 0 0,0 0 0,0 1 0,0-1-1,0 0 1,0 1 0,1-1 0,-1 0 0,0 0 0,0 1 0,0-1-1,1 0 1,-1 1 0,0-1 0,1 0 0,-1 1 0,0-1 0,1 1-1,-1-1 1,1 1 0,-1-1 0,1 1 0,-1-1 0,2 0 0,26-24 1983,-26 23-1870,1 0-1,-1 1 1,0-1 0,1 1-1,-1-1 1,0 1-1,1 0 1,0 0 0,-1 0-1,1 0 1,0 0-1,0 1 1,-1 0-1,1-1 1,0 1 0,0 0-1,-1 0 1,1 0-1,0 1 1,0-1 0,0 0-1,-1 1 1,1 0-1,0 0 1,-1 0 0,1 0-1,-1 0 1,1 1-1,-1-1 1,1 1 0,-1-1-1,0 1 1,0 0-1,0 0 1,0 0 0,0 0-1,0 0 1,-1 0-1,3 4 1,7 8-76,2 0 0,-1-1 0,1-1 0,1 0 0,0-1 1,1 0-1,0-1 0,1-1 0,0-1 0,0 0 0,1-1 0,0 0 0,0-1 0,1-2 0,-1 1 1,1-2-1,0 0 0,31 0 0,52-3 80,0-5 0,107-18 1,111-5 33,111 47 2013,-88 0-887,585-38-1047,-145-1-243,769-16 325,-723 1-272,141-7 697,168 28-218,-715 16-367,375-57 1291,-792 53-1437,-12 2 120,-27-1 31,-50 3-3664,39 2-3549,3-2-5338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25.400"/>
    </inkml:context>
    <inkml:brush xml:id="br0">
      <inkml:brushProperty name="width" value="0.025" units="cm"/>
      <inkml:brushProperty name="height" value="0.025" units="cm"/>
    </inkml:brush>
  </inkml:definitions>
  <inkml:trace contextRef="#ctx0" brushRef="#br0">1 479 8712,'0'0'5285,"7"-8"-4932,4-4-42,1 1 0,0 0 0,0 0 0,1 1 1,1 1-1,-1 1 0,2 0 0,-1 0 1,23-7-1,5 3 516,0 1-1,1 3 1,51-4 0,136 2 445,-115 7-620,-106 2-574,389-9 1656,-274 12-1607,150 22 0,-54 2 138,297-5-1,214 9 708,-131 11-878,-433-39-58,266-33-1,-55-14 42,421 4 1,-577 40 223,0-10-1,334-60 1,-242 2 0,136-24-154,-330 74-72,216-6 0,-192 25-105,23 2 688,284-34 0,-431 28-583,-14 2-30,0 1-1,0 0 1,0 0-1,-1 0 1,1 1-1,0 0 1,0 0-1,10 2 1,-15-1 39,0 0 0,0 0 0,0 0 0,0 1 0,-1-1 0,1 0 0,0 1 0,-1-1 0,1 0 0,-1 1 0,0-1 0,1 1 0,-1-1 0,0 1 1,0-1-1,0 1 0,0-1 0,0 1 0,0-1 0,0 1 0,-1 1 0,-5 34 389,2-29-442,0 0 0,0 0 1,-1 0-1,0-1 1,0 0-1,-12 12 0,-7 2-2428,22-21-1885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55.311"/>
    </inkml:context>
    <inkml:brush xml:id="br0">
      <inkml:brushProperty name="width" value="0.025" units="cm"/>
      <inkml:brushProperty name="height" value="0.025" units="cm"/>
    </inkml:brush>
  </inkml:definitions>
  <inkml:trace contextRef="#ctx0" brushRef="#br0">207 178 8360,'-10'-7'-993,"-20"-15"-347,-42-43 1,28 19 6730,42 42-4720,-1 1-1,0 0 1,0 0 0,0 0 0,0 0-1,0 0 1,0 1 0,-1-1-1,1 1 1,-1 0 0,0 0 0,0 1-1,-4-3 1,27 22-559,0-8-83,1-1 1,0-1-1,1-1 0,0 0 0,0-2 0,36 5 0,137 2 178,-135-11-127,752 32 2469,1844 40 919,-1396-138-1812,-770 29-1540,-437 32-114,-20 0-15,1 3 0,48 2 0,-76 1-33,0 0 1,-1 0-1,1 0 0,-1 0 1,1 1-1,-1-1 1,0 1-1,0 0 0,0 1 1,0-1-1,4 6 1,17 13-876,-11-13-187,0 0 1,1-1-1,0-1 1,0 0 0,0-1-1,1 0 1,0-1-1,19 3 1,34 1-8107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56.406"/>
    </inkml:context>
    <inkml:brush xml:id="br0">
      <inkml:brushProperty name="width" value="0.025" units="cm"/>
      <inkml:brushProperty name="height" value="0.025" units="cm"/>
    </inkml:brush>
  </inkml:definitions>
  <inkml:trace contextRef="#ctx0" brushRef="#br0">43 242 11082,'-6'-2'295,"4"1"-82,0 0 1,0 1-1,0-1 1,0 0-1,0 0 1,0 0-1,0 0 1,0-1-1,0 1 1,0 0-1,1-1 1,-1 0-1,0 1 1,1-1-1,-1 0 1,1 0-1,0 1 1,0-1-1,0 0 1,-2-3-1,4 4-168,-1 0-1,1 1 0,-1-1 0,1 0 0,-1 1 0,1-1 1,0 1-1,-1-1 0,1 0 0,-1 1 0,1 0 0,0-1 1,0 1-1,-1-1 0,1 1 0,0 0 0,0-1 0,0 1 1,-1 0-1,1 0 0,0 0 0,0 0 0,0 0 1,-1 0-1,1 0 0,2 0 0,30-2-148,-28 2 190,955-11 624,1117 42 3924,-848 17-3032,0-83-311,-159-54 1773,-1041 86-3071,8 1-47,0-2 0,0-1 0,0-2 0,62-20 0,-96 26-55,-1 0 0,1 0 1,-1-1-1,1 1 0,-1 0 1,1-1-1,-1 0 1,0 0-1,0 0 0,0 0 1,2-2-1,-3 2-73,-1 1 0,1 0 0,0 0 0,-1-1 0,0 1 0,1-1 0,-1 1-1,0 0 1,0-1 0,1 1 0,-1-1 0,0 1 0,-1 0 0,1-1 0,0 1 0,0-1 0,-1 1 0,1 0-1,0-1 1,-1 1 0,1 0 0,-1-1 0,0 1 0,1 0 0,-2-2 0,-26-31-5728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7.207"/>
    </inkml:context>
    <inkml:brush xml:id="br0">
      <inkml:brushProperty name="width" value="0.025" units="cm"/>
      <inkml:brushProperty name="height" value="0.025" units="cm"/>
    </inkml:brush>
  </inkml:definitions>
  <inkml:trace contextRef="#ctx0" brushRef="#br0">251 68 12588,'0'0'3529,"7"-10"-406,0-4-1937,-5 8-369,1 0 1,1 0-1,-1 1 1,1-1-1,8-8 1,-11 18 3305,0 19-3260,-8 19-337,-2 0 1,-2 0-1,-23 60 1,0-3-316,-13 54-155,-97 386 21,140-508-168,1-8-260,2-21 25,1-9-128,0-66-5172,1-5-3904,-1 9-4521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7.554"/>
    </inkml:context>
    <inkml:brush xml:id="br0">
      <inkml:brushProperty name="width" value="0.025" units="cm"/>
      <inkml:brushProperty name="height" value="0.025" units="cm"/>
    </inkml:brush>
  </inkml:definitions>
  <inkml:trace contextRef="#ctx0" brushRef="#br0">0 542 11371,'0'0'13655,"11"-6"-12165,63-33 975,183-111 483,-148 68-2681,149-145 0,-256 226-260,31-28 0,-14 22 24,-19 7-28,0 0 0,1 0-1,-1 0 1,1 0 0,-1 0 0,1 0 0,-1 0 0,0 0 0,1 0 0,-1 1 0,0-1 0,1 0-1,-1 0 1,1 0 0,-1 1 0,0-1 0,1 0 0,-1 1 0,0-1 0,0 0 0,1 0 0,-1 1-1,0-1 1,0 1 0,1-1 0,-1 0 0,0 1 0,0-1 0,0 0 0,0 1 0,0-1 0,0 1 0,1-1-1,-1 1 1,0 0 0,3 38 22,-2 0-1,-1 1 0,-3-1 1,-10 65-1,-2 24 9,13-102-30,-1-1-582,1 0 1,2 0-1,0 0 1,1 0-1,2 0 1,9 39 0,7-20-8252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9.875"/>
    </inkml:context>
    <inkml:brush xml:id="br0">
      <inkml:brushProperty name="width" value="0.025" units="cm"/>
      <inkml:brushProperty name="height" value="0.025" units="cm"/>
    </inkml:brush>
  </inkml:definitions>
  <inkml:trace contextRef="#ctx0" brushRef="#br0">35 1 15535,'0'0'10874,"0"11"-9571,1 81 307,-15 113 0,-2 51 225,14-216-1965,4 36-829,-2-84-4680,1-31-664,-7-1-1390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329"/>
    </inkml:context>
    <inkml:brush xml:id="br0">
      <inkml:brushProperty name="width" value="0.025" units="cm"/>
      <inkml:brushProperty name="height" value="0.025" units="cm"/>
    </inkml:brush>
  </inkml:definitions>
  <inkml:trace contextRef="#ctx0" brushRef="#br0">1 402 18097,'0'0'8285,"11"4"-6496,-5-1-1687,-1-1 0,1 0 0,0 0 0,-1-1 1,1 1-1,0-1 0,0-1 0,0 1 0,0-1 1,0 0-1,0 0 0,-1-1 0,1 0 0,0 0 1,0 0-1,0-1 0,-1 0 0,1 0 0,-1 0 0,11-6 1,0-2-63,0-1 1,0 0-1,17-17 1,-29 24-37,0 0-1,0 0 1,0 0 0,0-1 0,-1 1 0,0-1 0,0 0 0,0 0 0,0 0 0,-1-1-1,0 1 1,0 0 0,0-1 0,-1 1 0,1-9 0,-2 13 4,0 0-1,0 0 1,0 0-1,0 0 1,-1 0 0,1 0-1,0 0 1,0 1 0,-1-1-1,1 0 1,-1 0 0,1 0-1,-1 0 1,1 1 0,-1-1-1,0 0 1,1 0 0,-1 1-1,0-1 1,1 1 0,-1-1-1,0 0 1,0 1-1,0 0 1,1-1 0,-1 1-1,0-1 1,0 1 0,0 0-1,0 0 1,0-1 0,0 1-1,0 0 1,0 0 0,0 0-1,0 0 1,0 0 0,0 0-1,0 0 1,1 1-1,-1-1 1,0 0 0,0 0-1,0 1 1,0-1 0,0 1-1,-1 0 1,-3 0 8,0 1 0,0 0 0,0 0 1,1 0-1,-1 0 0,0 1 0,1 0 0,-5 4 0,-6 9 48,0 1-1,2 1 1,0 1-1,0 0 0,-12 27 1,19-34 18,0 1 0,1-1 1,1 1-1,0 0 1,0 0-1,1 0 0,1 0 1,1 1-1,-1-1 1,2 17-1,0-29-83,0 0 1,1 0-1,-1 0 1,0 0 0,1 1-1,-1-1 1,1 0-1,-1 0 1,1 0-1,-1 0 1,1 0-1,0 0 1,-1 0-1,1-1 1,0 1-1,0 0 1,0 0-1,0 0 1,0-1-1,0 1 1,0 0-1,0-1 1,0 1-1,2 0 1,0 0 3,1 0 1,0 0 0,0-1-1,-1 1 1,1-1-1,0 0 1,7-1-1,-1 0-2,-1 0 0,1-1 0,-1 0 0,0-1-1,16-6 1,-10 0-221,1-1-1,-1-1 1,-1 0-1,1 0 0,-2-2 1,0 0-1,-1 0 1,0-1-1,17-26 0,1-11-57,40-91 1,-8 15 6,-48 104 300,-10 17 25,0 0 0,-1 0 0,1 0 1,-1 0-1,0 0 0,-1-1 1,1 0-1,-1 1 0,1-12 0,-4 18-25,-1 0-1,0 1 1,0-1 0,0 1-1,1-1 1,-1 1-1,0 0 1,0-1 0,1 1-1,-1 0 1,1 0-1,-1 0 1,-2 2 0,-19 21 176,0 1 1,2 0-1,1 2 1,1 0-1,2 1 1,0 1-1,2 0 1,1 2-1,2-1 1,1 1-1,-11 48 1,20-70-206,1 0 0,0-1 0,0 1 0,1 0 0,0 0 0,0 0 0,1-1 0,1 1 0,2 11 0,-3-17 0,0 0 0,1-1 0,-1 1 0,1 0 0,-1-1 0,1 1 0,0-1 0,0 1 0,0-1 0,1 0 0,-1 0 0,1 0 0,-1 0 0,1 0 0,-1-1 0,1 1 0,0-1 0,0 0 0,0 1 0,0-1 0,0-1 0,0 1 0,0 0 0,0-1 0,0 1 0,0-1 0,0 0 0,6-1 0,-8 1-160,0 0 1,0 0-1,0 0 1,0 0-1,0 0 0,0 0 1,0-1-1,0 1 0,0 0 1,0-1-1,0 1 1,0-1-1,0 1 0,0-1 1,0 1-1,0-1 0,0 0 1,-1 1-1,3-3 1,-2 1-954,0-1 0,1 0 0,-1 1 0,0-1 0,0 0 0,0 0 0,-1 0 0,1 0 0,-1-4 0,1 0-1071,2-12-9977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220"/>
    </inkml:context>
    <inkml:brush xml:id="br0">
      <inkml:brushProperty name="width" value="0.025" units="cm"/>
      <inkml:brushProperty name="height" value="0.025" units="cm"/>
    </inkml:brush>
  </inkml:definitions>
  <inkml:trace contextRef="#ctx0" brushRef="#br0">1 210 18898,'0'0'5605,"7"-61"-3042,21 34-706,11-4-127,12 4-385,10 2-704,9 5-513,4 6-128,1 9 0,-1 5 0,-5 0 0,-9 13-1441,-5 2-898,-11 3-1024,-11-3-1762,-10-5-2786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551"/>
    </inkml:context>
    <inkml:brush xml:id="br0">
      <inkml:brushProperty name="width" value="0.025" units="cm"/>
      <inkml:brushProperty name="height" value="0.025" units="cm"/>
    </inkml:brush>
  </inkml:definitions>
  <inkml:trace contextRef="#ctx0" brushRef="#br0">0 98 20211,'0'0'9257,"60"-7"-7271,-7-8-673,7-2-1313,6-3 0,1 4 0,-4 7-961,-10 3-2851,-7 1-3554,-11 3-6472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898"/>
    </inkml:context>
    <inkml:brush xml:id="br0">
      <inkml:brushProperty name="width" value="0.025" units="cm"/>
      <inkml:brushProperty name="height" value="0.025" units="cm"/>
    </inkml:brush>
  </inkml:definitions>
  <inkml:trace contextRef="#ctx0" brushRef="#br0">264 127 19795,'0'0'2888,"-9"-6"144,1 2-2495,0 0 0,0 0 1,0 1-1,0-1 0,-1 2 0,-12-3 1,17 4-444,-1 0 1,1 1-1,-1 0 1,0 0-1,1 0 1,-1 0-1,1 1 0,-1 0 1,0 0-1,1 0 1,0 0-1,-1 1 1,1 0-1,0 0 1,0 0-1,0 0 1,-5 4-1,0 2-80,0 0-1,1 0 0,0 1 1,1 1-1,0-1 1,0 1-1,1 0 1,0 1-1,0 0 0,-4 14 1,7-17 20,0 1-1,0 0 1,0 1 0,1-1-1,1 0 1,0 1 0,0-1-1,1 1 1,0-1 0,0 0-1,1 1 1,1-1 0,3 15-1,-3-20-11,-1-1 0,1 1-1,0-1 1,1 0-1,-1 1 1,1-1 0,-1 0-1,1 0 1,0-1-1,0 1 1,0-1-1,1 1 1,-1-1 0,0 0-1,1 0 1,0 0-1,-1-1 1,1 1 0,0-1-1,0 0 1,0 0-1,0-1 1,-1 1 0,1-1-1,6 1 1,-2-1 10,1 0 0,-1 0 0,1-1 0,-1 0 0,1 0 0,-1-1-1,0 0 1,0-1 0,0 0 0,0 0 0,8-4 0,-5-1-29,0 0-1,-1 0 1,0-1 0,0-1-1,-1 1 1,0-2-1,-1 1 1,0-1-1,-1 0 1,0-1 0,-1 1-1,9-24 1,-9 21-4,-1-1 0,-1 0 1,0 0-1,-1 0 1,-1-1-1,-1 1 0,0-1 1,0 1-1,-2-1 1,-4-27-1,4 40 2,0 0 0,0-1 1,0 1-1,-1 0 0,1 0 0,-1 0 1,0 0-1,0 0 0,0 0 0,0 0 0,-1 1 1,1-1-1,-1 1 0,1-1 0,-1 1 1,0 0-1,0 0 0,0 1 0,0-1 0,0 0 1,-1 1-1,1 0 0,-6-2 0,7 3-5,0-1 0,0 1 0,0 0 0,-1-1 1,1 1-1,0 0 0,0 0 0,-1 0 0,1 1 0,0-1 0,0 1 0,0-1 0,-1 1 0,1-1 0,0 1 0,0 0 0,0 0 0,0 0 0,0 1 0,1-1 0,-1 0 0,0 1 0,0-1 0,1 1 0,-1-1 0,1 1 0,-1 0 0,1 0 0,0 0 0,0-1 0,0 1 0,0 0 0,0 1 0,0-1 1,0 0-1,0 4 0,0-4-192,0 0 1,1 0 0,-1 0 0,1 0 0,0 0 0,-1 0-1,1 1 1,0-1 0,0 0 0,0 0 0,1 0 0,-1 0-1,0 0 1,1 0 0,0 1 0,-1-1 0,1 0 0,0-1 0,0 1-1,0 0 1,2 3 0,-1-3-423,1-1-1,-1 1 0,0-1 1,1 1-1,-1-1 1,1 0-1,-1 0 1,1-1-1,0 1 1,-1 0-1,1-1 1,0 1-1,-1-1 0,1 0 1,0 0-1,5-1 1,29-1-10497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1.242"/>
    </inkml:context>
    <inkml:brush xml:id="br0">
      <inkml:brushProperty name="width" value="0.025" units="cm"/>
      <inkml:brushProperty name="height" value="0.025" units="cm"/>
    </inkml:brush>
  </inkml:definitions>
  <inkml:trace contextRef="#ctx0" brushRef="#br0">42 1 14798,'0'0'10602,"-2"13"-8878,-15 97 743,-4 141-1,20-204-2330,2 75 242,0-111-354,0 1 1,1 0-1,0 0 1,1-1-1,1 0 1,0 1-1,9 18 1,-12-29-25,-1 0 0,1 0 0,-1 0 0,1 0 0,0 0 0,0 0 0,-1 0 0,1 0 0,0 0 0,0 0 0,0 0 0,0 0 0,0 0 0,0-1 0,0 1 0,1 0 0,-1-1 0,0 1 0,0-1 0,0 0 0,1 1 0,-1-1 0,0 0 0,0 0 0,1 1 0,-1-1 0,0 0 0,1 0 0,-1 0 0,0-1 0,0 1 0,1 0 0,-1 0 0,0-1 0,0 1 0,1-1 0,-1 1 0,0-1 0,0 0 0,0 1 0,2-2 0,2-2 0,0 0 0,0-1 0,0 0 0,0 1 0,-1-2 0,7-10 0,280-490 0,-294 509-2476,-7 10-4585,6-7 3092,-16 22-11961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1.586"/>
    </inkml:context>
    <inkml:brush xml:id="br0">
      <inkml:brushProperty name="width" value="0.025" units="cm"/>
      <inkml:brushProperty name="height" value="0.025" units="cm"/>
    </inkml:brush>
  </inkml:definitions>
  <inkml:trace contextRef="#ctx0" brushRef="#br0">0 269 19667,'0'0'3368,"1"10"-95,-1-8-3036,0 1 1,0 0 0,1 0 0,-1 0-1,1 0 1,-1-1 0,1 1 0,0 0-1,0-1 1,0 1 0,3 4 0,-2-6-129,-1 1 1,1-1 0,0 0-1,0 0 1,-1 0 0,1 0-1,0 0 1,0-1 0,0 1-1,0-1 1,0 1 0,0-1-1,0 0 1,0 1 0,0-1-1,0 0 1,1 0 0,-1-1-1,0 1 1,0 0 0,0-1-1,0 1 1,0-1 0,3-1-1,14-4-211,0-1-1,0-1 1,0-1-1,-1 0 1,0-1-1,26-21 1,-21 13-1737,0-1-1,-2-1 1,0 0 0,19-26 0,-32 36 948,-1-1 1,1-1 0,-2 1-1,7-15 1,-11 20 1050,0 0 0,0-1 0,0 1 0,-1-1 0,2-10 0,-4 17-44,1 0-1,0 0 1,-1 0-1,1 0 0,-1 0 1,1 0-1,0 0 0,-1 0 1,1 0-1,-1 0 0,1 0 1,0 0-1,-1 0 0,1 0 1,-1 1-1,1-1 0,0 0 1,-1 0-1,1 0 0,0 1 1,-1-1-1,1 0 0,0 0 1,0 1-1,-1-1 0,1 0 1,0 1-1,0-1 0,-1 0 1,1 1-1,0-1 0,0 1 1,-12 18 709,2 1 1,0 1-1,1-1 1,2 2-1,0-1 1,1 1-1,1 0 1,1 0-1,1 0 1,-1 44-1,4-62-789,0 0-1,0 0 1,1 0 0,-1 0-1,1 0 1,0 0-1,0 0 1,0 0-1,1-1 1,-1 1-1,1 0 1,0-1-1,0 1 1,0-1 0,0 1-1,1-1 1,3 4-1,-3-5-4,0 0 0,0 0 0,-1-1 1,1 1-1,0-1 0,0 1 0,1-1 0,-1 0 0,0 0 0,0-1 0,1 1 0,-1-1 0,0 1 1,0-1-1,1 0 0,-1 0 0,0 0 0,1-1 0,-1 1 0,0-1 0,6-2 0,-4 1-26,1-1-1,-1 0 0,1 0 1,-1-1-1,0 1 0,0-1 0,-1 0 1,1 0-1,-1-1 0,0 1 1,0-1-1,0 0 0,-1 0 1,1-1-1,-1 1 0,2-7 1,8-15-13,16-56 1,-27 77 7,30-113 0,-46 176 0,-15 72 0,26-112 0,0 1 0,2-1 0,0 1 0,1 0 0,4 24 0,-4-39-7,1 0-1,-1 0 1,1 0-1,0 0 1,0-1-1,1 1 1,-1 0-1,0-1 1,1 1-1,0-1 1,-1 1-1,1-1 1,0 0-1,0 0 1,0 0-1,1 0 1,-1 0-1,0 0 1,1-1 0,-1 1-1,1-1 1,-1 0-1,1 1 1,0-1-1,0-1 1,0 1-1,-1 0 1,1-1-1,5 1 1,-4 0-161,1-1 1,-1 0-1,0-1 1,0 1 0,0-1-1,-1 1 1,1-1-1,0-1 1,0 1-1,0 0 1,0-1 0,-1 0-1,1 0 1,-1 0-1,0 0 1,1 0-1,-1-1 1,0 0 0,0 1-1,0-1 1,3-5-1,17-32-9761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118"/>
    </inkml:context>
    <inkml:brush xml:id="br0">
      <inkml:brushProperty name="width" value="0.025" units="cm"/>
      <inkml:brushProperty name="height" value="0.025" units="cm"/>
    </inkml:brush>
  </inkml:definitions>
  <inkml:trace contextRef="#ctx0" brushRef="#br0">241 30 16047,'0'0'15786,"-11"-7"-14975,3 3-733,6 2-76,0 0-1,-1 0 1,1 0-1,-1 1 1,1-1-1,-1 1 1,0 0 0,1-1-1,-1 1 1,0 1-1,0-1 1,0 0-1,0 1 1,0-1-1,0 1 1,0 0-1,0 0 1,0 0 0,0 1-1,0-1 1,0 0-1,1 1 1,-1 0-1,0 0 1,0 0-1,0 0 1,1 0-1,-4 3 1,-10 8-13,0 0 1,1 2-1,0 0 0,1 1 1,1 0-1,0 1 0,-18 30 1,30-45-26,1-1 0,-1 1 1,1-1-1,-1 1 0,1-1 1,0 1-1,-1 0 0,1-1 1,0 1-1,-1 0 0,1-1 1,0 1-1,0 0 0,0-1 1,0 1-1,-1 0 0,1-1 1,0 1-1,0 0 0,0 0 1,0-1-1,1 1 0,-1 0 1,0-1-1,0 1 0,0 0 1,1-1-1,-1 1 0,0 0 1,0-1-1,1 1 0,-1 0 1,1-1-1,-1 1 0,1-1 1,-1 1-1,1-1 0,-1 1 1,1-1-1,-1 1 0,1-1 1,-1 0-1,1 1 0,0-1 1,-1 0-1,1 1 0,0-1 1,-1 0-1,1 0 0,0 1 1,-1-1-1,1 0 0,0 0 1,0 0-1,-1 0 0,1 0 1,0 0-1,-1 0 0,1-1 1,0 1-1,1 0 0,52-12-1015,-48 11 966,50-16-486,-28 7 387,0 2 0,0 1 0,1 1 0,-1 1-1,52-1 1,-79 6 205,0 0-1,0 0 0,0 0 1,0 0-1,0 0 0,0 0 1,0 0-1,0 0 0,0 1 1,0-1-1,0 0 0,0 1 1,-1-1-1,1 1 0,0-1 1,0 1-1,0-1 0,-1 1 1,1-1-1,0 1 0,-1 0 1,1-1-1,0 1 1,-1 0-1,1 0 0,-1 0 1,1-1-1,-1 1 0,0 0 1,1 1-1,-1 0 105,1 1 0,-1-1 0,0 1 0,-1-1 0,1 0 0,0 1 1,-1-1-1,1 0 0,-1 1 0,0-1 0,-1 4 0,-3 4 367,0 0 0,-1-1-1,0 0 1,-9 12 0,-2-2-398,-1-2 1,-1 0-1,0 0 0,-27 16 0,35-26-89,0 0-1,0-1 0,-1 0 0,0-1 1,0-1-1,-1 0 0,1 0 0,-1-1 1,0-1-1,-13 2 0,25-4-17,0 0 0,0 0-1,0 0 1,0 1 0,-1-1 0,1 0 0,0 0-1,0 0 1,0-1 0,0 1 0,0 0-1,0 0 1,0-1 0,0 1 0,0 0 0,0-1-1,0 1 1,0-1 0,0 0 0,0 1 0,0-1-1,0 0 1,0 1 0,0-1 0,1 0-1,-1 0 1,0 0 0,1 0 0,-1 1 0,0-1-1,1 0 1,-1 0 0,1 0 0,0 0 0,-1-1-1,1 1 1,0 0 0,-1 0 0,1-2 0,0 1-111,1-1 0,-1 1 0,1-1 1,0 1-1,-1 0 0,1-1 1,0 1-1,0 0 0,0 0 1,1 0-1,-1 0 0,1 0 1,-1 0-1,1 0 0,-1 0 1,1 0-1,3-1 0,8-6-3164,1 0 0,28-12-1,4 0-3822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481"/>
    </inkml:context>
    <inkml:brush xml:id="br0">
      <inkml:brushProperty name="width" value="0.025" units="cm"/>
      <inkml:brushProperty name="height" value="0.025" units="cm"/>
    </inkml:brush>
  </inkml:definitions>
  <inkml:trace contextRef="#ctx0" brushRef="#br0">138 3 17072,'0'0'13629,"-11"-1"-12743,8 0-864,0 1 0,0 0 0,0 0 0,0-1 0,0 2 0,0-1 0,0 0 0,0 1 0,0-1 0,0 1 0,0 0 0,0 0 0,0 0 0,1 0 0,-1 0 0,0 1 0,1 0 0,-1-1 0,1 1 0,-1 0-1,1 0 1,0 0 0,0 0 0,0 1 0,0-1 0,0 0 0,0 1 0,1 0 0,-1-1 0,1 1 0,0 0 0,0 0 0,0 0 0,-1 5 0,-3 2-1,2 0 1,0 1-1,0-1 0,1 1 1,0-1-1,0 1 0,2 0 1,-1 16-1,2-25-25,0 0 1,0-1-1,0 1 0,0 0 0,1-1 1,-1 0-1,0 1 0,0-1 0,1 0 1,-1 1-1,1-1 0,-1 0 0,1 0 0,0 0 1,-1 0-1,1-1 0,0 1 0,0 0 1,0-1-1,-1 1 0,1-1 0,0 0 1,0 0-1,0 1 0,0-1 0,0 0 1,3-1-1,62-2-526,-62 3 434,73-11-1072,-43 5 604,58-2 0,-92 8 580,0 0-1,0 0 0,0 0 1,-1-1-1,1 1 1,0 0-1,0 1 0,0-1 1,0 0-1,0 0 1,-1 0-1,1 0 0,0 1 1,0-1-1,0 0 0,-1 1 1,1-1-1,0 1 1,0-1-1,-1 1 0,1-1 1,0 1-1,-1 0 1,1-1-1,-1 1 0,1 0 1,-1-1-1,1 2 0,0-1 69,-1 0 0,0 1 0,-1-1 0,1 0 0,0 1 0,0-1 0,0 0 0,-1 1 0,1-1 0,-1 0 0,1 0 0,-1 1 0,1-1 0,-1 0 0,-1 2 0,-37 41 1308,16-23-1372,0-2 0,-1-1 0,-48 29 0,58-40-22,0 0 1,0 0-1,0-2 1,-1 0-1,0 0 0,0-1 1,0-1-1,-1-1 1,-18 1-1,33-2-61,1-1 0,-1 0 1,1 0-1,-1 0 0,1 0 0,-1 0 0,1 0 1,-1 0-1,1 0 0,-1 0 0,1 0 0,-1 0 1,1 0-1,-1 0 0,1 0 0,-1 0 1,1 0-1,-1 0 0,1-1 0,-1 1 0,1 0 1,-1 0-1,1-1 0,0 1 0,-1 0 0,1-1 1,-1 1-1,1 0 0,0-1 0,0 1 0,-1-1 1,1 1-1,0-1 0,-1 1 0,1 0 0,0-1 1,0 1-1,0-1 0,0 1 0,-1-1 0,1 1 1,0-1-1,0 1 0,0-1 0,0 1 1,0-1-1,0 1 0,0-1 0,0 1 0,0-1 1,1 1-1,-1-1 0,0 1 0,0-1 0,0 1 1,1-1-1,-1 1 0,0-1 0,1 0 0,22-24-6371,8 6 370,6 0-3038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811"/>
    </inkml:context>
    <inkml:brush xml:id="br0">
      <inkml:brushProperty name="width" value="0.025" units="cm"/>
      <inkml:brushProperty name="height" value="0.025" units="cm"/>
    </inkml:brush>
  </inkml:definitions>
  <inkml:trace contextRef="#ctx0" brushRef="#br0">62 0 17424,'0'0'13859,"-4"14"-12583,-11 34-1224,3 1 0,1 0 0,-6 95 0,16-117-52,0-19 0,0 0 0,1 0 0,0 0 0,1 0 0,1 10 0,10-60-5098,-7 10-2024,-1-4-3015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3.732"/>
    </inkml:context>
    <inkml:brush xml:id="br0">
      <inkml:brushProperty name="width" value="0.025" units="cm"/>
      <inkml:brushProperty name="height" value="0.025" units="cm"/>
    </inkml:brush>
  </inkml:definitions>
  <inkml:trace contextRef="#ctx0" brushRef="#br0">0 120 15439,'0'0'6310,"5"-1"-6097,-1 0-487,12 3 2574,-15-1-1923,0-1-1,-1 1 1,1 0 0,-1 0 0,1 0 0,-1 1 0,1-1 0,-1 0 0,1 0 0,-1 0 0,0 0 0,0 0 0,0 0 0,1 1 0,-1-1 0,0 0 0,0 0 0,-1 2-1,-5-3 41,-12 3 380,17 2-507,12 4-176,-4-5-114,1-1 0,-1 0 0,0-1 0,1 1 0,-1-1 0,1-1 0,0 1 0,0-1 0,-1-1 0,1 0 0,0 0 0,14-2 0,-7 0 0,0 0 0,0-1 0,0-1 0,-1-1 0,25-10 0,-23 7 0,-1 0 0,0-1 0,19-15 0,-30 21 0,-1-1 0,1 1 0,0 0 0,-1-1 0,0 0 0,0 0 0,0 0 0,0 0 0,0 0 0,-1 0 0,0-1 0,0 1 0,0-1 0,-1 0 0,1 0 0,0-7 0,-2 12 0,0-1 0,0 0 0,0 0 0,0 1 0,0-1 0,0 0 0,0 0 0,-1 1 0,1-1 0,0 0 0,-1 1 0,1-1 0,0 0 0,-1 1 0,1-1 0,0 1 0,-1-1 0,1 1 0,-1-1 0,0 1 0,1-1 0,-1 1 0,1-1 0,-1 1 0,0-1 0,1 1 0,-1 0 0,1-1 0,-2 1 0,-28-4 0,21 5 0,1 0 0,0 0 0,0 1 0,0 0 0,-10 4 0,10-2 0,0 0 0,0 1 0,1 0 0,0 0 0,0 1 0,0 0 0,1 0 0,-1 1 0,2 0 0,-1 0 0,1 0 0,0 1 0,0 0 0,1-1 0,0 2 0,1-1 0,0 0 0,0 1 0,0 0 0,1-1 0,-1 16 0,3-23 0,0 0 0,0 0 0,0 0 0,0 0 0,0-1 0,1 1 0,-1 0 0,0 0 0,0 0 0,1 0 0,-1-1 0,1 1 0,-1 0 0,1 0 0,-1-1 0,1 1 0,-1 0 0,1-1 0,0 1 0,-1-1 0,1 1 0,0-1 0,-1 1 0,1-1 0,0 1 0,0-1 0,1 1 0,30 3 0,32-16 0,-13-9 0,-42 16 0,1 1 0,0-1 0,0 1 0,0 1 0,0 0 0,1 0 0,-1 1 0,1 1 0,0 0 0,-1 0 0,14 1 0,-24 1 0,1-1 0,0 1 0,0 0 0,0 0 0,-1 0 0,1-1 0,-1 1 0,1 0 0,0 0 0,-1 0 0,0 0 0,1 0 0,-1 0 0,1 0 0,-1 0 0,0 0 0,0 0 0,0 0 0,0 0 0,0 1 0,0-1 0,0 2 0,0 35 0,-1-22 0,1-14 0,0-1 0,0 0 0,1 0 0,-1 0 0,0 1 0,0-1 0,1 0 0,-1 0 0,0 0 0,1 0 0,-1 1 0,1-1 0,0 0 0,-1 0 0,1 0 0,0 0 0,0 0 0,-1 0 0,1-1 0,0 1 0,0 0 0,0 0 0,0-1 0,0 1 0,0 0 0,0-1 0,1 1 0,0 0 0,2-1 0,-1 1 0,1-1 0,-1 1 0,1-1 0,-1 0 0,1-1 0,-1 1 0,1 0 0,6-3 0,5-1 0,-1-1 0,0-1 0,21-11 0,12-13 0,-37 22 0,0 1 0,1 0 0,0 0 0,1 1 0,-1 0 0,1 1 0,0 1 0,1 0 0,-1 0 0,19-2 0,-29 6 0,0 1 0,-1-1 0,1 1 0,0-1 0,-1 1 0,1 0 0,-1 0 0,1 0 0,-1 0 0,1 0 0,-1 0 0,0 0 0,0 1 0,0-1 0,1 0 0,-1 1 0,0-1 0,0 1 0,0 1 0,1-1 0,-1 0 0,1 1 0,0-1 0,-1 0 0,1 0 0,0 0 0,0 0 0,1-1 0,-1 1 0,0-1 0,5 3 0,6-1-2,0-1 0,0 0 1,0-1-1,1-1 0,-1 0 0,17-3 0,-15 1-4,1 2 0,-1-1-1,0 2 1,30 4 0,-41-4 4,0 0 0,0 0 0,-1 1 0,1-1 0,-1 1 0,1 0 0,-1 0 0,0 0 0,1 0 0,-1 1 0,0-1 0,-1 1 1,1 0-1,0 0 0,-1 0 0,1 0 0,-1 0 0,0 1 0,0-1 0,-1 1 0,1-1 0,-1 1 0,2 6 0,3 22 17,-1 0 1,-2 0-1,-2 0 0,0 0 0,-8 57 0,5-67-15,-1 1 0,-8 27 0,10-44 0,-1 0 0,0 0 0,0 0 0,0-1 0,-1 1 0,0 0 0,0-1 0,-1 0 0,1 0 0,-1 0 0,0 0 0,-1 0 0,-4 3 0,6-6 2,0 0-1,1-1 1,-1 0 0,0 0-1,0 1 1,0-2 0,0 1 0,0 0-1,0-1 1,0 1 0,0-1-1,0 0 1,0 0 0,-1 0-1,1 0 1,0-1 0,0 1-1,0-1 1,0 0 0,0 0 0,0 0-1,0 0 1,1 0 0,-1-1-1,0 1 1,1-1 0,-1 0-1,1 0 1,-4-3 0,-6-6-53,0 0 0,1-1 1,0 0-1,-10-16 0,-5-7-2567,1-2-1,-31-64 1,47 81 1061,1 0 1,0-1-1,2 0 1,0-1-1,1 1 1,1-1-1,-1-26 1,5-3-1540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4.105"/>
    </inkml:context>
    <inkml:brush xml:id="br0">
      <inkml:brushProperty name="width" value="0.025" units="cm"/>
      <inkml:brushProperty name="height" value="0.025" units="cm"/>
    </inkml:brush>
  </inkml:definitions>
  <inkml:trace contextRef="#ctx0" brushRef="#br0">23 76 25688,'-15'-16'2755,"7"1"-1250,8 6-992,2 1-930,14-2-2754,4-7-6181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765"/>
    </inkml:context>
    <inkml:brush xml:id="br0">
      <inkml:brushProperty name="width" value="0.025" units="cm"/>
      <inkml:brushProperty name="height" value="0.025" units="cm"/>
    </inkml:brush>
  </inkml:definitions>
  <inkml:trace contextRef="#ctx0" brushRef="#br0">105 316 15086,'0'0'3342,"6"-10"331,-2 5-3181,25-49 3476,-27 50-3641,0-1 0,0 1 0,0-1 0,-1 0 0,0 0 0,0 0 0,0 0 1,-1 0-1,0 0 0,0 0 0,0 0 0,-1-5 0,1 9-296,-1 0 1,1 0-1,-1 1 0,1-1 0,-1 0 1,1 0-1,-1 0 0,1 1 0,-1-1 1,0 0-1,1 1 0,-1-1 0,0 1 1,0-1-1,0 1 0,1-1 0,-1 1 1,0-1-1,0 1 0,0 0 0,0-1 1,0 1-1,0 0 0,0 0 0,0 0 1,0 0-1,0 0 0,1 0 0,-1 0 1,0 0-1,0 0 0,0 0 0,0 0 0,0 1 1,0-1-1,0 0 0,-1 1 0,-2 0-35,0 1-1,0-1 0,0 1 0,1 0 0,-1 0 0,0 0 0,-5 4 0,0 3-1,1 0-1,0 0 1,0 1 0,1 1-1,1-1 1,-1 1 0,2 0-1,-1 0 1,2 1 0,-1 0-1,2 0 1,-1 0-1,2 0 1,0 0 0,-2 23-1,4-34 7,0 0 0,0 0-1,0 0 1,1 0-1,-1 0 1,0 0-1,0 0 1,0 0-1,1 0 1,-1 0-1,0 0 1,1 0-1,-1 0 1,1 0 0,-1-1-1,1 1 1,0 0-1,-1 0 1,1-1-1,0 1 1,-1 0-1,1-1 1,0 1-1,0 0 1,0-1-1,0 1 1,-1-1-1,1 0 1,0 1 0,0-1-1,0 0 1,0 1-1,0-1 1,0 0-1,0 0 1,0 0-1,0 0 1,0 0-1,0 0 1,0 0-1,0 0 1,0 0-1,0-1 1,1 1 0,4-2 15,0 1 0,0-1 0,-1 0 0,1 0 0,-1 0 1,10-7-1,18-15-20,-1-2 0,-1-2 0,-1 0 1,-2-2-1,-1-1 0,-1-2 0,-2 0 0,-1-2 1,24-49-1,-31 50-524,-50 105 277,-32 80 524,60-135-211,1 0-1,0 1 0,2-1 0,0 1 1,1 0-1,0 0 0,2 23 0,0-38-143,0 0-1,0-1 1,0 1 0,0-1-1,1 1 1,-1-1 0,0 1-1,1-1 1,-1 1-1,1-1 1,0 1 0,0-1-1,-1 0 1,1 1 0,0-1-1,0 0 1,0 1-1,0-1 1,0 0 0,1 0-1,-1 0 1,0 0 0,0 0-1,1-1 1,2 3 0,-2-3-429,0 1 1,0-1 0,1 0 0,-1 1 0,0-1 0,1 0 0,-1 0-1,0 0 1,0-1 0,1 1 0,2-1 0,22-10-10278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032"/>
    </inkml:context>
    <inkml:brush xml:id="br0">
      <inkml:brushProperty name="width" value="0.025" units="cm"/>
      <inkml:brushProperty name="height" value="0.025" units="cm"/>
    </inkml:brush>
  </inkml:definitions>
  <inkml:trace contextRef="#ctx0" brushRef="#br0">172 510 11211,'5'-15'4777,"-1"7"-4694,21-76 3397,-23 77-2888,0 0-1,-1 0 1,0 0-1,0-1 1,-1 1-1,0 0 1,0 0-1,-1 0 1,0-1-1,0 1 1,-4-10-1,4 15-493,0 0-1,0 0 1,0 0-1,0 1 0,-1-1 1,1 0-1,-1 0 1,1 1-1,-1-1 1,0 1-1,0 0 0,1-1 1,-1 1-1,0 0 1,0 0-1,0 0 1,0 0-1,-1 1 0,1-1 1,0 1-1,0-1 1,0 1-1,0-1 1,-1 1-1,1 0 0,0 0 1,0 0-1,-1 1 1,1-1-1,0 0 1,0 1-1,0 0 0,-1-1 1,1 1-1,0 0 1,-2 1-1,-4 2 27,0-1 0,1 1 0,-1 0-1,1 1 1,0 0 0,0 0 0,1 0 0,-8 9-1,7-7-115,1 0-1,0 1 1,1 0-1,0 0 1,0 0-1,1 0 1,-1 1-1,2 0 1,0 0-1,0 0 1,0 0-1,1 1 0,1-1 1,-2 12-1,3-20-9,0 0-1,0 0 0,0 0 0,0 1 0,0-1 0,1 0 1,-1 0-1,0 0 0,0 0 0,1 0 0,-1 0 0,1 1 1,-1-1-1,1 0 0,-1 0 0,1 0 0,0 0 0,-1-1 1,1 1-1,0 0 0,0 0 0,0 0 0,-1-1 0,1 1 1,0 0-1,0-1 0,0 1 0,2 0 0,-1 0 8,1-1 0,0 1-1,-1-1 1,1 0 0,0 0-1,0 0 1,-1 0 0,1 0-1,0-1 1,-1 1 0,6-2-1,1-1 30,0-1 1,1 0-1,-1 0 0,-1-1 0,1 0 1,8-6-1,0-5-4,-1-1-1,0-1 1,-1-1 0,25-38-1,12-17 21,-50 95-333,-15 83 145,7-74 151,2 0 0,1-1 0,1 44 0,2-70-4,0 0-1,0 0 1,0-1 0,1 1-1,-1 0 1,1-1 0,0 1-1,-1 0 1,1-1-1,0 1 1,1 0 0,-1-1-1,0 0 1,1 1 0,-1-1-1,1 0 1,0 0-1,0 0 1,0 0 0,0 0-1,0 0 1,0 0 0,1-1-1,-1 1 1,0-1-1,1 0 1,-1 1 0,1-1-1,0 0 1,-1-1 0,1 1-1,0 0 1,-1-1-1,1 0 1,4 1 0,0-1 55,0-1 0,1 0 1,-1 0-1,0 0 1,1-1-1,-1 0 1,0-1-1,0 1 0,0-2 1,-1 1-1,1 0 1,7-7-1,-1 1-59,-1-1 0,1-1-1,-2 1 1,0-2 0,0 0 0,-1 0 0,0-1-1,-1 0 1,-1-1 0,0 0 0,-1 0 0,-1-1-1,0 0 1,0 0 0,-2 0 0,0-1 0,-1 1-1,0-1 1,0-24 0,-3 40-5,1 0 0,-1 0 0,0 0 0,0-1 0,0 1 0,0 0 0,0 0 0,0-1 0,0 1 0,0 0 0,0 0 0,0 0 0,0-1 0,0 1 0,0 0 0,0 0 0,0-1 0,0 1 0,0 0 0,0 0 0,0 0 0,0-1 0,0 1 0,0 0 0,0 0 0,0-1 0,0 1 0,0 0 0,-1 0 0,1 0 0,0-1 0,0 1 0,0 0 0,0 0 0,0 0 0,-1 0 0,1 0 0,0-1 0,0 1 0,0 0 0,-1 0 0,1 0 0,0 0 0,0 0 0,0 0 0,-1 0 0,1 0 0,0 0 0,0 0 0,-1 0 0,-8 12 0,-7 24 0,12-22 0,1 1 0,0 0 0,1 0 0,1 0 0,0 0 0,1 0 0,3 25 0,-3-39 0,0 1 0,0-1 0,1 0 0,-1 1 0,1-1 0,-1 1 0,1-1 0,0 0 0,-1 1 0,1-1 0,0 0 0,0 0 0,0 0 0,0 0 0,0 0 0,0 0 0,0 0 0,0 0 0,1 0 0,-1 0 0,0 0 0,1-1 0,-1 1 0,2 0 0,0 0 0,0-1 0,0 1 0,0-1 0,0 0 0,0 0 0,0 0 0,0-1 0,1 1 0,-1-1 0,0 1 0,3-2 0,4-2 0,0 0 0,-1 0 0,1-1 0,-1-1 0,15-10 0,-7 2 0,-1 0 0,-1-2 0,0 0 0,-1 0 0,0-1 0,-2-1 0,0-1 0,-1 1 0,15-36 0,-30 62 0,-27 81 0,29-81 0,0 0 0,0 1 0,1-1 0,0 1 0,0-1 0,1 1 0,0 0 0,3 15 0,-3-22 0,0-1 0,1 1 0,0-1 0,-1 0 0,1 1 0,0-1 0,0 0 0,0 0 0,0 0 0,0 0 0,0 1 0,0-1 0,0-1 0,0 1 0,0 0 0,0 0 0,1 0 0,-1 0 0,0-1 0,1 1 0,-1-1 0,1 1 0,-1-1 0,1 0 0,-1 1 0,0-1 0,1 0 0,-1 0 0,1 0 0,-1 0 0,1 0 0,-1 0 0,1 0 0,-1-1 0,1 1 0,-1-1 0,2 0 0,4-1 0,0 0 0,0 0 0,-1-1 0,1 0 0,-1 0 0,11-8 0,5-7 0,-1-1 0,-1-1 0,0-1 0,-1-1 0,-2 0 0,0-2 0,17-33 0,-4 1 0,-3-1 0,24-73 0,-51 130 0,0 0 0,0 0 0,0 0 0,0 0 0,0 0 0,0 0 0,0 0 0,0 0 0,0 0 0,0 0 0,1 0 0,-1 0 0,0 0 0,0 0 0,0 0 0,0 0 0,0 0 0,0 0 0,0 0 0,0 0 0,0 0 0,0 0 0,0 0 0,0 0 0,0 0 0,0 0 0,1 0 0,-3 17 0,-5 25 0,-11 35 0,3 0 0,-5 82 0,18-118 0,1 1 0,2-1 0,2 1 0,2-1 0,17 69 0,-5-55 0,-4 1 0,-1 1 0,-3 0 0,1 66 0,-9-119 0,-2 0 0,1 0 0,0 0 0,-1-1 0,0 1 0,0 0 0,0 0 0,0 0 0,-1 0 0,1-1 0,-1 1 0,0-1 0,0 1 0,-4 4 0,5-7 0,0 0 0,0 0 0,0-1 0,0 1 0,0 0 0,0-1 0,0 1 0,0-1 0,0 1 0,0-1 0,0 0 0,0 1 0,0-1 0,0 0 0,0 0 0,0 1 0,-1-1 0,1 0 0,0 0 0,-2-1 0,1 1 0,-1-1 0,1 0 0,0 0 0,0 0 0,-1-1 0,1 1 0,0 0 0,0-1 0,0 1 0,1-1 0,-1 0 0,0 0 0,-2-3 0,-8-11 0,1-1 0,0 0 0,2-1 0,0 0 0,-10-29 0,-24-100 0,36 122 0,2-1 0,0 0 0,2 0 0,1-1 0,2 1 0,0 0 0,4-28 0,-3 50-125,0 0 1,0 0-1,0 0 1,0 0-1,1 0 1,0 0-1,0 0 1,0 1-1,0-1 1,1 1-1,-1-1 1,1 1-1,0 0 1,0 0-1,3-3 0,0 2-501,0 0 0,1 1 0,-1-1 0,0 1-1,1 1 1,0-1 0,-1 1 0,9-1-1,30-6-8144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598"/>
    </inkml:context>
    <inkml:brush xml:id="br0">
      <inkml:brushProperty name="width" value="0.025" units="cm"/>
      <inkml:brushProperty name="height" value="0.025" units="cm"/>
    </inkml:brush>
  </inkml:definitions>
  <inkml:trace contextRef="#ctx0" brushRef="#br0">171 453 21941,'-4'-9'642,"0"1"0,-1-1 0,0 1 1,0 0-1,-1 0 0,-8-8 0,13 14-570,-1 1-1,1-1 1,-1 1 0,0-1-1,1 1 1,-1 0-1,0-1 1,0 1 0,0 0-1,0 0 1,0 1 0,0-1-1,0 0 1,0 1-1,0-1 1,0 1 0,0 0-1,-1-1 1,1 1-1,0 0 1,0 0 0,0 1-1,0-1 1,-1 0-1,1 1 1,0-1 0,0 1-1,0 0 1,0 0-1,0-1 1,0 1 0,0 1-1,0-1 1,1 0-1,-3 2 1,-2 2-36,1 1 0,1-1 0,-1 1 0,1 0 1,0 0-1,0 0 0,1 1 0,-1-1 0,-2 9 0,4-10 16,1-1-1,-1 1 1,1 0-1,-1-1 1,2 1-1,-1 0 1,0 0-1,1 0 1,0 0-1,0 0 1,0 0-1,1-1 1,0 1-1,0 0 1,1 5-1,-1-9-26,0 1-1,1-1 0,-1 1 1,0-1-1,0 0 0,1 0 1,-1 0-1,1 0 0,-1 0 1,1 0-1,0 0 1,-1 0-1,1 0 0,0-1 1,-1 1-1,1-1 0,0 1 1,0-1-1,0 0 0,-1 0 1,1 1-1,0-1 0,0-1 1,0 1-1,0 0 1,1-1-1,5 0 90,1 0 0,-1-1 0,0 0 0,13-5 0,1-4-11,-1 0 1,-1-2-1,0 0 0,-1-1 0,0-1 1,-1-1-1,23-25 0,-10 6 68,-2-2 1,46-73-1,-18 3-171,-52 96 0,-1 0 0,0 0 0,0 0 0,-1 0 0,-1 0 0,0-1 0,1-21 0,-24 52 0,-5 28 0,3 1 0,2 2 0,2 0 0,2 0 0,-16 82 0,28-111 0,0 0 0,1 1 0,2-1 0,0 1 0,1-1 0,3 35 0,-1-54 0,-1 0 0,0-1 0,1 1 0,-1 0 0,1-1 0,0 1 0,-1 0 0,1-1 0,0 1 0,0-1 0,0 1 0,0-1 0,0 0 0,1 1 0,-1-1 0,0 0 0,1 0 0,-1 0 0,1 0 0,-1 0 0,1 0 0,-1 0 0,1 0 0,0-1 0,-1 1 0,1 0 0,0-1 0,-1 0 0,1 1 0,0-1 0,0 0 0,-1 0 0,1 0 0,0 0 0,0 0 0,2-1 0,2 0 0,0 0 0,1 0 0,-1-1 0,0 0 0,0 0 0,0-1 0,-1 0 0,1 0 0,6-4 0,45-44-1784,-35 26-1798,28-42 1,-11 8-4512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972"/>
    </inkml:context>
    <inkml:brush xml:id="br0">
      <inkml:brushProperty name="width" value="0.025" units="cm"/>
      <inkml:brushProperty name="height" value="0.025" units="cm"/>
    </inkml:brush>
  </inkml:definitions>
  <inkml:trace contextRef="#ctx0" brushRef="#br0">180 0 22069,'-9'10'3571,"-1"2"-2787,-9 10 273,0-1 1,-2 0-1,0-2 0,-1-1 0,-36 24 0,105 7-1057,-35-33-550,14 16-3180,-24-30 3106,1 1 0,-1-1 0,1 0 0,-1 1 0,1-1 0,0-1 0,0 1 0,0 0 0,0-1 0,0 1 0,0-1 0,0 0 0,1 0 0,-1 0 0,4 0 0,11 0-13747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6.349"/>
    </inkml:context>
    <inkml:brush xml:id="br0">
      <inkml:brushProperty name="width" value="0.025" units="cm"/>
      <inkml:brushProperty name="height" value="0.025" units="cm"/>
    </inkml:brush>
  </inkml:definitions>
  <inkml:trace contextRef="#ctx0" brushRef="#br0">246 108 18225,'0'-9'5808,"1"5"-5543,0 1 0,-1-1-1,0 1 1,0 0 0,0-1-1,0 1 1,0-1 0,-1 1-1,1-1 1,-1 1 0,0 0-1,0-1 1,0 1 0,-1 0-1,1 0 1,-1 0 0,1 0-1,-1 0 1,0 0-1,0 0 1,-1 0 0,1 1-1,-1 0 1,1-1 0,-1 1-1,0 0 1,1 0 0,-1 0-1,0 0 1,-1 1 0,1-1-1,-5-1 1,3 2-265,-1 0 0,0 0 0,0 1 0,1-1 0,-1 1 0,0 0 0,0 1 0,1 0 0,-1 0 0,0 0 0,1 0 0,-1 1 0,1 0 0,-1 0 0,1 0 0,0 1 0,0 0 0,0 0 0,0 0 0,1 1 0,-1-1 0,1 1 0,0 0 0,0 0 0,0 1 0,1-1 0,-1 1 0,-4 10 0,1-5 0,2 1 0,0 0 0,0 0 0,1 0 0,0 0 0,1 1 0,0 0 0,1 0 0,0 0 0,1 0 0,0 0 0,1 0 0,2 14 0,-2-24 0,0-1 0,1 1 0,-1-1 0,1 1 0,-1-1 0,1 1 0,-1-1 0,1 0 0,0 1 0,-1-1 0,1 0 0,0 1 0,0-1 0,0 0 0,0 0 0,0 0 0,1 0 0,-1 0 0,0 0 0,0 0 0,1 0 0,-1-1 0,0 1 0,2 0 0,1 0 0,0 0 0,0 0 0,-1-1 0,1 1 0,0-1 0,0 0 0,0 0 0,0 0 0,5-2 0,3 0 0,-1-1 0,-1 0 0,1 0 0,0-2 0,18-9 0,-7-1 0,0-1 0,-1-1 0,-1 0 0,-1-2 0,0 0 0,-2-2 0,21-29 0,-34 47 0,-5 12 0,-8 15 0,0-5 0,0 0 0,1 0 0,1 1 0,0 0 0,2 0 0,-5 36 0,10-55-41,-1 1-1,1 0 1,0-1-1,0 1 1,0 0-1,0-1 1,0 1-1,1 0 1,-1-1-1,0 1 1,1 0-1,-1-1 1,1 1-1,0-1 1,-1 1-1,1-1 1,0 1-1,0-1 1,0 1-1,0-1 1,0 0-1,0 1 1,0-1-1,1 0 1,-1 0-1,0 0 1,1 0-1,-1 0 1,1 0-1,-1-1 1,1 1-1,-1 0 1,1-1-1,0 1 1,-1-1-1,1 0 1,0 1-1,-1-1 1,1 0-1,0 0 1,1 0-1,4 0-310,-1-1 0,0 0 0,0 0 0,-1-1 0,1 1-1,0-1 1,0 0 0,-1-1 0,1 0 0,7-4 0,1-3-2021,-1-1-1,0 0 1,-1-1-1,16-18 1,12-21-5192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6.708"/>
    </inkml:context>
    <inkml:brush xml:id="br0">
      <inkml:brushProperty name="width" value="0.025" units="cm"/>
      <inkml:brushProperty name="height" value="0.025" units="cm"/>
    </inkml:brush>
  </inkml:definitions>
  <inkml:trace contextRef="#ctx0" brushRef="#br0">178 80 6502,'5'-12'6177,"15"-39"-967,-16 35-138,-11 15-2637,-12 18-1137,17-14-996,-28 25 931,-44 58-1,63-72-939,1 0-1,1 1 1,0 0-1,1 0 0,1 1 1,0 0-1,-4 17 1,11-32-313,-1 1 0,1-1 0,-1 0 0,1 1 0,0-1 0,0 1 0,0-1 0,0 0 0,0 1 0,0-1 0,0 0 0,0 1 0,0-1 0,1 1-1,-1-1 1,1 0 0,-1 0 0,1 1 0,-1-1 0,1 0 0,0 0 0,-1 1 0,1-1 0,0 0 0,0 0 0,2 1 0,-1 0-37,1-1-1,-1 0 0,1 0 1,0 0-1,-1 0 1,1-1-1,0 1 0,-1-1 1,1 1-1,0-1 1,0 0-1,4-1 0,12-1-433,-1-1-1,1-1 1,21-7 0,-34 9 249,147-38-2829,-127 35 4342,50-3 1,-75 7-1214,1 1 1,-1 0-1,1 0 1,-1 0 0,0 0-1,1 0 1,-1 0-1,1 0 1,-1 0-1,0 0 1,1 1 0,-1-1-1,0 0 1,1 1-1,-1 0 1,0-1 0,1 1-1,-1-1 1,0 1-1,0 0 1,0 0-1,0 0 1,2 1 0,-3-1 19,0 1 0,0-1 1,0 0-1,0 0 1,0 0-1,-1 0 0,1 1 1,0-1-1,0 0 1,-1 0-1,1 0 0,-1 0 1,1 0-1,-1 0 1,1 0-1,-1 0 0,0 0 1,0 0-1,1 0 0,-3 1 1,-7 9 406,0-1-1,-1-1 1,-12 9 0,-10 6-731,-2-1 0,-53 26 0,75-43-263,-2 1 1,1-2-1,-1 0 1,1-1-1,-1 0 0,-1-1 1,1-1-1,0 0 0,-30-1 1,25-4-11060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7.127"/>
    </inkml:context>
    <inkml:brush xml:id="br0">
      <inkml:brushProperty name="width" value="0.025" units="cm"/>
      <inkml:brushProperty name="height" value="0.025" units="cm"/>
    </inkml:brush>
  </inkml:definitions>
  <inkml:trace contextRef="#ctx0" brushRef="#br0">75 1 24023,'-3'48'608,"-10"11"2243,5 4-225,0 1-1344,3-1-65,5-5-1057,0-9-160,3-5 0,5-7 0,-1-9 0,-1-4-609,-6-12-2273,-4-8-610,-20-4-1088,-10-19-5445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7.505"/>
    </inkml:context>
    <inkml:brush xml:id="br0">
      <inkml:brushProperty name="width" value="0.025" units="cm"/>
      <inkml:brushProperty name="height" value="0.025" units="cm"/>
    </inkml:brush>
  </inkml:definitions>
  <inkml:trace contextRef="#ctx0" brushRef="#br0">0 197 11787,'0'0'13773,"79"1"-11947,-11 3-32,21-4-289,15 0-704,12-18-577,5-6-128,-5-6-32,-12-2-224,-14 1-1313,-20-2-898,-20 0-5092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8.204"/>
    </inkml:context>
    <inkml:brush xml:id="br0">
      <inkml:brushProperty name="width" value="0.025" units="cm"/>
      <inkml:brushProperty name="height" value="0.025" units="cm"/>
    </inkml:brush>
  </inkml:definitions>
  <inkml:trace contextRef="#ctx0" brushRef="#br0">244 80 18674,'-8'-9'3438,"2"2"-2768,-1 0 1,0 1 0,-1 0-1,1 0 1,-1 0 0,0 1 0,-10-5-1,15 9-571,0-1 0,-1 1-1,1 0 1,0 0 0,0 0-1,0 0 1,-1 1 0,1-1-1,0 1 1,-1 0-1,1 0 1,-1 0 0,1 0-1,0 1 1,-1-1 0,1 1-1,0 0 1,0 0 0,0 0-1,-1 0 1,1 1 0,0-1-1,0 1 1,1 0-1,-1 0 1,0 0 0,1 0-1,-4 4 1,-1 2-82,0 1 0,1 0 0,0 1-1,0-1 1,1 1 0,0 0 0,1 0 0,0 1 0,1-1 0,-3 15 0,1 3-17,1-1 0,0 55 1,3-77-1,1 0 0,0-1 0,1 1 0,-1-1-1,1 1 1,0-1 0,0 1 0,1-1 0,-1 1 0,1-1 0,0 0 0,0 0 0,0 0 0,5 7 0,-4-8 2,0-1 0,0 1 0,1-1 0,-1 0 0,0 0 0,1 0 1,-1 0-1,1-1 0,0 1 0,-1-1 0,1 0 0,0 0 0,0 0 1,0-1-1,0 0 0,-1 1 0,8-2 0,-2 1 25,-1-1 0,1 0-1,-1 0 1,1-1 0,-1 0-1,0-1 1,0 0 0,0 0-1,0 0 1,0-1 0,9-7-1,-4 2 15,-1-1 0,0 0 0,-1 0 0,0-1 0,18-25 0,-16 18-5,-1-1 1,0 0-1,-2 0 0,0-1 0,-2-1 0,0 0 0,-1 0 1,7-40-1,-14 38-32,-8 30-249,-12 36-123,10-10 353,1 1-1,1 0 1,2 0 0,2 0-1,1 1 1,1-1 0,4 44-1,-2-75 24,0-1 0,0 0 0,1 1 0,-1-1-1,0 0 1,1 1 0,0-1 0,-1 0 0,1 0-1,0 0 1,0 1 0,0-1 0,0 0 0,1 0-1,-1 0 1,1-1 0,-1 1 0,1 0 0,-1 0-1,1-1 1,0 1 0,0-1 0,0 0 0,0 1-1,0-1 1,0 0 0,0 0 0,0 0 0,1-1-1,-1 1 1,0 0 0,1-1 0,-1 1-1,0-1 1,5 0 0,-2-1 38,1 0-1,-1 0 1,0 0 0,0-1 0,0 1-1,0-1 1,0-1 0,0 1-1,0-1 1,0 1 0,-1-2 0,0 1-1,1 0 1,5-7 0,6-8 7,-2-1 1,0 0 0,0-1-1,-2 0 1,-1-1-1,16-39 1,-14 25-45,-2-1 0,-1-1 0,7-56 0,-17 92-321,0 15 142,-1 14 296,1 0 0,1 1-1,7 40 1,-7-66-116,-1-1 0,1 0 0,0 0 0,0 0 0,0 0 0,0 0 0,0 0-1,0 0 1,0 0 0,0-1 0,1 1 0,-1 0 0,1-1 0,-1 1 0,1-1 0,0 1 0,0-1 0,0 0 0,-1 0 0,1 0 0,0 0-1,0 0 1,0 0 0,1 0 0,-1-1 0,0 1 0,0-1 0,0 0 0,0 1 0,1-1 0,-1 0 0,0 0 0,0 0 0,0-1 0,1 1-1,-1-1 1,0 1 0,0-1 0,0 1 0,4-3 0,1-1 14,1 1 0,-1-2 0,0 1 0,0-1 0,0 0-1,0 0 1,-1-1 0,0 0 0,8-9 0,-2-1-24,-1-1 0,-1 0 0,0 0 0,-1-1 0,-1 0 0,0-1 0,9-38 0,-18 62 0,-9 39 0,2 0 0,2 1 0,-1 73 0,7-117-119,0 0 1,0 1-1,0-1 1,0 0-1,0 0 1,0 0-1,0 0 1,0 1-1,0-1 1,1 0-1,-1 0 0,0 0 1,1 0-1,-1 0 1,1 1-1,0-1 1,-1 0-1,1 0 1,0-1-1,-1 1 1,1 0-1,0 0 1,0 0-1,0 0 0,0-1 1,0 1-1,0 0 1,0-1-1,0 1 1,0-1-1,0 1 1,0-1-1,3 1 1,16 0-6326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8.715"/>
    </inkml:context>
    <inkml:brush xml:id="br0">
      <inkml:brushProperty name="width" value="0.025" units="cm"/>
      <inkml:brushProperty name="height" value="0.025" units="cm"/>
    </inkml:brush>
  </inkml:definitions>
  <inkml:trace contextRef="#ctx0" brushRef="#br0">302 10 20275,'0'0'4292,"-9"-3"-1777,4 2-2335,-1-1 1,0 1-1,1 0 1,-1 0-1,0 1 1,1 0-1,-1 0 1,0 0-1,0 1 1,1-1-1,-1 1 0,0 1 1,1-1-1,-1 1 1,1 0-1,0 0 1,0 0-1,-1 1 1,1 0-1,-8 6 1,-9 7 128,1 1 1,1 1-1,-22 24 0,35-34-257,0-1 0,1 1-1,0 0 1,0 1 0,1 0-1,0-1 1,0 2 0,1-1 0,1 0-1,0 1 1,-4 15 0,7-24-72,0-1 0,0 1 1,0-1-1,0 1 1,0-1-1,0 1 0,0-1 1,0 1-1,1-1 1,-1 1-1,0-1 0,0 1 1,0-1-1,1 1 1,-1-1-1,0 0 0,0 1 1,1-1-1,-1 1 1,0-1-1,1 0 0,-1 1 1,1-1-1,-1 0 0,0 1 1,1-1-1,-1 0 1,1 0-1,-1 0 0,1 1 1,-1-1-1,1 0 1,-1 0-1,1 0 0,0 0 1,26 0-482,24-13-118,-16 0 293,1 3 0,64-12 0,-91 20 354,0 1-1,1 0 1,-1 0-1,1 1 0,-1 0 1,1 1-1,-1 0 0,0 1 1,0 0-1,1 0 0,-1 1 1,0 0-1,-1 1 0,1 0 1,-1 0-1,11 7 0,-16-9 19,0 0-1,-1 1 0,1-1 0,-1 0 0,0 1 0,0 0 0,0-1 1,0 1-1,0 0 0,0 0 0,-1 0 0,1 0 0,-1 0 0,0 0 1,0 1-1,0-1 0,0 0 0,-1 1 0,1-1 0,-1 1 0,0-1 0,0 0 1,0 1-1,-1-1 0,1 0 0,-1 1 0,-1 3 0,0-1 29,0-1 1,-1 1-1,0-1 0,0 0 0,0 0 0,-1 0 0,1 0 0,-1 0 0,0-1 0,-1 0 1,1 0-1,-1 0 0,0 0 0,-6 3 0,0-1-85,1 0-1,-1 0 1,0-2-1,-1 1 1,1-1 0,-1-1-1,0 0 1,0-1 0,0 0-1,0 0 1,0-2-1,0 1 1,0-2 0,-19-2-1,29 3-212,1-1 0,-1 1 0,1-1-1,-1 0 1,1 1 0,-1-1 0,1 0-1,-1 0 1,1 0 0,0 0 0,0 0 0,0-1-1,-1 1 1,1 0 0,0 0 0,0-1 0,1 1-1,-1-1 1,0 1 0,0-1 0,1 1 0,-1-1-1,1 1 1,-1-1 0,1 0 0,0 1-1,-1-3 1,0-23-7548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9.171"/>
    </inkml:context>
    <inkml:brush xml:id="br0">
      <inkml:brushProperty name="width" value="0.025" units="cm"/>
      <inkml:brushProperty name="height" value="0.025" units="cm"/>
    </inkml:brush>
  </inkml:definitions>
  <inkml:trace contextRef="#ctx0" brushRef="#br0">83 679 22229,'0'0'8739,"-8"11"-7202,-4 2-1253,7-9-286,0 1-1,1 0 0,0 0 0,0 1 0,0 0 1,1-1-1,-5 10 0,8-15 3,0 0 0,0 0 0,0 1 0,0-1 0,-1 0 0,1 0 1,0 1-1,0-1 0,0 0 0,0 1 0,0-1 0,0 0 0,0 1 0,0-1 0,0 0 0,0 1 0,0-1 0,0 0 0,0 0 0,0 1 0,0-1 1,0 0-1,0 1 0,1-1 0,-1 0 0,0 0 0,0 1 0,0-1 0,0 0 0,1 1 0,-1-1 0,0 0 0,0 0 0,0 0 0,1 1 1,-1-1-1,0 0 0,0 0 0,1 0 0,-1 0 0,0 1 0,1-1 0,-1 0 0,0 0 0,0 0 0,1 0 0,-1 0 0,0 0 0,1 0 1,-1 0-1,0 0 0,1 0 0,-1 0 0,0 0 0,1 0 0,19-3-20,-9-1-40,1-1 0,-1 0 0,0 0 0,-1-1 0,0 0 0,0-1-1,0 0 1,-1-1 0,0 0 0,12-13 0,-8 7 65,-1-1 1,-1 0-1,0-1 0,-1 0 0,-1-1 0,8-18 0,-8 9 41,-1-1 0,-1 0 0,-2 0 0,0 0 0,-2-1 0,-1 0 0,-1 0 0,-2 1 0,0-1 0,-2 0 0,-1 1 0,-11-39 0,10 52-45,-1 0 0,0 0 1,0 1-1,-2 0 0,1 0 0,-2 1 0,0 0 0,-11-12 0,18 22-5,0 0 0,0-1 0,0 1 0,-1 0 0,1 0 0,0 0-1,-1 0 1,0 1 0,1-1 0,-1 1 0,0-1 0,0 1 0,0 0 0,0 0 0,0 0-1,0 1 1,0-1 0,0 1 0,0 0 0,0-1 0,-1 1 0,1 1 0,0-1 0,0 0-1,0 1 1,0 0 0,0-1 0,0 1 0,0 0 0,0 1 0,0-1 0,1 0 0,-1 1 0,0 0-1,1 0 1,-1 0 0,1 0 0,-1 0 0,1 0 0,0 0 0,0 1 0,0-1 0,-2 5-1,-7 7 25,1 2-1,1-1 0,0 1 0,1 0 0,-8 24 0,12-30-9,1 1 0,0 0 0,1-1 0,0 2 0,0-1-1,1 0 1,1 0 0,0 0 0,3 21 0,-2-27-9,1-1-1,0 0 1,0 1 0,0-1 0,0 0-1,1 0 1,0-1 0,-1 1-1,1-1 1,1 1 0,-1-1 0,0 0-1,1 0 1,0 0 0,0-1-1,0 1 1,0-1 0,0 0 0,0 0-1,0 0 1,1-1 0,-1 1 0,9 0-1,12 4-17,0-2-1,0-1 1,26 0-1,-42-2 2,43 0-349,-28-1 147,0 0 0,0 2 0,0 1 0,0 0 0,-1 2 1,33 11-1,-52-15 234,-1 1 1,1-1-1,-1 1 0,1 0 1,-1 1-1,0-1 0,1 1 1,-1-1-1,-1 1 0,1 0 1,0 0-1,-1 0 0,1 0 1,-1 0-1,0 1 0,0-1 1,0 1-1,1 5 0,-1-3 46,-1 0-1,0 1 0,0-1 0,0 0 0,-1 1 1,0-1-1,-1 0 0,1 1 0,-1-1 0,-3 10 0,-3 8 135,-2 0-1,-1 0 0,0-1 0,-22 33 0,26-44-140,-15 16-3863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438"/>
    </inkml:context>
    <inkml:brush xml:id="br0">
      <inkml:brushProperty name="width" value="0.025" units="cm"/>
      <inkml:brushProperty name="height" value="0.025" units="cm"/>
    </inkml:brush>
  </inkml:definitions>
  <inkml:trace contextRef="#ctx0" brushRef="#br0">79 163 19122,'0'0'5990,"-5"13"-3428,-11 32-1713,1 1 0,3 0 0,1 1-1,3 0 1,-3 59 0,11-106-889,0 1-1,-1 0 1,1-1 0,0 1-1,0 0 1,0 0 0,0-1-1,0 1 1,0 0 0,0 0-1,1-1 1,-1 1 0,0 0 0,0-1-1,0 1 1,1 0 0,-1 0-1,0-1 1,1 1 0,-1-1-1,1 1 1,-1 0 0,1-1-1,-1 1 1,1-1 0,-1 1-1,1-1 1,-1 1 0,1-1-1,0 0 1,-1 1 0,1-1-1,0 0 1,-1 1 0,1-1-1,0 0 1,-1 0 0,1 0-1,0 0 1,0 1 0,-1-1 0,1 0-1,0 0 1,0 0 0,-1-1-1,2 1 1,1-1-217,-1 0 1,1 0-1,-1 0 0,0 0 1,1 0-1,-1 0 0,0-1 1,0 1-1,0-1 0,0 0 1,0 1-1,2-5 0,2-4-919,0 0 0,-1 0-1,0-1 1,-1 1-1,0-1 1,-1 0-1,0 0 1,-1-1 0,0 1-1,-1 0 1,0-1-1,-2-22 1,-2-15-2295,-15-78 0,15 114 3387,-5-30 444,-4-26 2863,6 23 3950,5 45-4813,2 33-903,0-28-1540,0-1 0,0 0 0,0 0 0,0 0 0,1 0 0,-1 0 0,1-1 0,-1 1 0,1 0 0,0-1 0,0 1 0,0-1 0,1 1 0,-1-1 0,4 2 0,-2-1-816,1 0 0,0 0-1,-1 0 1,1-1 0,0 0-1,1 0 1,-1-1-1,8 2 1,12 1-4599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9.874"/>
    </inkml:context>
    <inkml:brush xml:id="br0">
      <inkml:brushProperty name="width" value="0.025" units="cm"/>
      <inkml:brushProperty name="height" value="0.025" units="cm"/>
    </inkml:brush>
  </inkml:definitions>
  <inkml:trace contextRef="#ctx0" brushRef="#br0">0 1 17585,'0'0'11152,"1"12"-9524,-1 7-1038,4 70 417,-3-82-990,0-1-1,0 1 0,0-1 1,1 1-1,0-1 0,0 0 1,1 0-1,0 0 0,0 0 1,0 0-1,6 7 0,-7-11-5,0-1 0,0 1 0,0 0-1,1-1 1,-1 0 0,0 0 0,1 1 0,-1-1-1,1 0 1,-1-1 0,1 1 0,0 0-1,-1-1 1,1 0 0,0 0 0,-1 1-1,1-1 1,0-1 0,-1 1 0,1 0 0,0-1-1,-1 1 1,1-1 0,0 0 0,-1 0-1,1 0 1,-1 0 0,5-3 0,5-3 48,-1 0 0,0-1 0,0 0 1,12-12-1,27-33-59,-39 39 0,1 1 0,0 0 0,1 1 0,29-21 0,-41 33 0,0-1 0,0 1 0,0 0 0,-1-1 0,1 1 0,0 0 0,0 0 0,0 0 0,-1 0 0,1 0 0,0 0 0,0 0 0,0 0 0,0 0 0,-1 0 0,1 0 0,0 0 0,0 1 0,0-1 0,-1 0 0,1 1 0,0-1 0,0 0 0,-1 1 0,1-1 0,0 1 0,-1-1 0,1 1 0,0-1 0,-1 1 0,1 0 0,-1-1 0,1 1 0,-1 0 0,1-1 0,-1 1 0,0 0 0,1 0 0,-1 0 0,0-1 0,0 1 0,1 0 0,-1 0 0,0 1 0,12 51 0,-7-29 0,-4-20 0,0 1 0,1-1 0,-1 0 0,1 0 0,0 0 0,0-1 0,1 1 0,-1 0 0,1-1 0,0 1 0,0-1 0,0 0 0,0 0 0,0 0 0,1-1 0,7 5 0,-8-6 0,0 0 0,0 0 0,0 0 0,0 0 0,0-1 0,0 0 0,0 1 0,0-1 0,0 0 0,0-1 0,0 1 0,0-1 0,0 1 0,0-1 0,0 0 0,0 0 0,0 0 0,0 0 0,0-1 0,-1 1 0,1-1 0,0 1 0,-1-1 0,4-3 0,29-26 0,31-22 0,-61 49 0,1 1 0,0 0 0,0 0 0,0 0 0,0 0 0,0 1 0,1 0 0,-1 1 0,13-3 0,-17 4 0,0 0 0,-1 0 0,1 0 0,0 0 0,-1 0 0,1 0 0,0 0 0,-1 0 0,1 1 0,0-1 0,-1 1 0,1-1 0,-1 1 0,1 0 0,-1 0 0,1-1 0,-1 1 0,0 0 0,1 0 0,-1 0 0,0 0 0,0 1 0,1-1 0,-1 0 0,0 0 0,0 1 0,0-1 0,-1 1 0,1-1 0,0 1 0,1 2 0,-1 4 0,1 0 0,-1 0 0,-1 0 0,1 0 0,-2 14 0,3 26 0,29-82-3593,-7 6-1425,3-7-2706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0.684"/>
    </inkml:context>
    <inkml:brush xml:id="br0">
      <inkml:brushProperty name="width" value="0.025" units="cm"/>
      <inkml:brushProperty name="height" value="0.025" units="cm"/>
    </inkml:brush>
  </inkml:definitions>
  <inkml:trace contextRef="#ctx0" brushRef="#br0">204 493 10730,'-10'6'10714,"0"-1"-9810,-20 11 2567,-47 34 1,71-46-3241,-1 1 1,1 0 0,0 0 0,1 0-1,-1 0 1,1 1 0,0 0 0,1 0 0,-1 1-1,1-1 1,0 1 0,1 0 0,0 0-1,-4 13 1,7-19-232,-1 0 0,1 0 0,0 0 0,0 0 0,0 0 0,0 0 0,1 0 0,-1 0 0,0 0 0,0 0 0,0-1 0,1 1 0,-1 0 0,1 0 0,-1 0 0,0 0 0,1-1 0,-1 1 0,1 0 0,0 0 0,-1-1 0,1 1 0,0 0 0,-1-1 0,1 1 0,0-1 0,0 1 0,-1-1 0,2 1 0,2 1 0,-1-1 0,0 0 0,1 0 0,-1 0 0,1-1 0,0 1 0,-1-1 0,5 0 0,2 0 0,0-1 0,1 0 0,-1 0 0,0-1 0,12-4 0,-14 1 0,1 0 0,-1 0 0,1 0 0,-1-1 0,-1-1 0,1 1 0,-1-1 0,-1 0 0,1-1 0,-1 1 0,0-1 0,-1-1 0,0 1 0,0-1 0,-1 0 0,0 0 0,-1 0 0,0 0 0,0-1 0,-1 1 0,0-1 0,0 0 0,-1 0 0,-1-12 0,0 22-15,1 0 0,-1-1 0,0 1 0,0-1-1,0 1 1,0 0 0,0-1 0,0 1 0,0 0 0,0-1 0,0 1 0,0-1-1,0 1 1,0 0 0,0-1 0,0 1 0,0-1 0,0 1 0,0 0 0,0-1 0,-1 1-1,1 0 1,0-1 0,0 1 0,0 0 0,-1-1 0,1 1 0,0 0 0,0-1-1,-1 1 1,1 0 0,0 0 0,-1 0 0,1-1 0,0 1 0,-1 0 0,1 0-1,0 0 1,-1-1 0,1 1 0,-1 0 0,1 0 0,0 0 0,-1 0 0,1 0 0,0 0-1,-1 0 1,1 0 0,-1 0 0,1 0 0,0 0 0,-1 0 0,1 0 0,-1 1-1,1-1 1,0 0 0,-1 0 0,1 0 0,0 0 0,-1 1 0,0 0-60,0 0 0,0-1 0,-1 1 1,1 0-1,0 1 0,1-1 0,-1 0 0,0 0 1,0 0-1,0 0 0,1 1 0,-1-1 0,0 0 0,1 1 1,0-1-1,-1 0 0,0 3 0,1-3-38,0 1-1,-1-1 0,1 1 1,0-1-1,0 1 1,0-1-1,0 1 1,0-1-1,0 1 0,0 0 1,0-1-1,1 1 1,-1-1-1,0 1 0,1-1 1,0 0-1,-1 1 1,1-1-1,0 0 1,-1 1-1,1-1 0,0 0 1,0 0-1,0 1 1,0-1-1,1 0 0,-1 0 1,0 0-1,0 0 1,0-1-1,1 1 0,-1 0 1,1 0-1,-1-1 1,0 1-1,1-1 1,-1 1-1,1-1 0,-1 0 1,1 0-1,-1 0 1,1 1-1,0-1 0,-1 0 1,1-1-1,-1 1 1,1 0-1,-1 0 1,1-1-1,-1 1 0,3-2 1,3 0-338,1-1 1,0 0-1,-1 0 1,0 0-1,0-1 0,0 0 1,0-1-1,12-10 1,3-8-635,-1-2 1,-2 0 0,0-1 0,-1-1-1,-2-1 1,14-31 0,-16 28 1337,-1-1 0,-2 0 1,-1 0-1,-2-1 1,7-53-1,-15 84 72,1-1-1,-1 1 1,1 0 0,-1-1-1,0 1 1,0-1 0,0 1 0,0 0-1,-1-1 1,1 1 0,-1 0-1,1-1 1,-2-2 0,1 5-151,0 1 1,0-1-1,1 0 1,-1 1-1,0-1 1,0 1-1,1-1 1,-1 1-1,0-1 0,1 1 1,-1 0-1,1-1 1,-1 1-1,1 0 1,-1-1-1,1 1 1,-1 0-1,1 0 1,-1-1-1,1 1 1,0 0-1,-1 1 1,-27 67 2872,18-24-2341,1 0 1,2 0 0,2 1-1,2 0 1,2 0 0,2-1-1,8 52 1,-8-83-635,1 0-1,1-1 1,0 1-1,1-1 1,0 1-1,1-1 1,1-1-1,0 1 1,9 14-1,-15-27-68,0-1-1,0 1 0,0 0 0,0-1 1,0 1-1,0-1 0,0 1 0,0 0 1,0-1-1,0 1 0,0 0 0,1-1 1,-1 1-1,0 0 0,0-1 1,0 1-1,0 0 0,1-1 0,-1 1 1,0 0-1,0-1 0,1 1 0,-1 0 1,0 0-1,0-1 0,1 1 0,-1 0 1,0 0-1,1-1 0,-1 1 0,0 0 1,1 0-1,-1 0 0,0 0 0,1 0 1,-1 0-1,1 0 0,-1-1 0,0 1 1,1 0-1,-1 0 0,0 0 1,1 0-1,-1 1 0,1-1 0,-1 0 1,0 0-1,1 0 0,-1 0 0,0 0 1,1 0-1,-1 1 0,0-1 0,1 0 1,-1 0-1,0 0 0,1 1 0,-1-1 1,0 0-1,0 1 0,1-1 0,-1 0 1,0 0-1,0 1 0,1-1 0,-1 0 1,0 1-1,0 0 0,1-38 157,-1 31-148,0-13-70,-1 0 1,-1 0-1,0 0 0,-2 0 0,0 0 1,-1 1-1,-1-1 0,-1 1 1,0 1-1,-15-27 0,21 42 40,-1 0 0,1 0 0,0 0-1,-1 0 1,0 0 0,1 0 0,-1 0 0,0 1 0,0-1 0,0 1-1,0-1 1,0 1 0,0 0 0,0-1 0,-1 1 0,1 0 0,0 1 0,-1-1-1,-2 0 1,4 1 24,0 0 0,-1 1 0,1-1 0,0 0-1,0 1 1,0 0 0,0-1 0,-1 1 0,1 0 0,0-1 0,0 1-1,0 0 1,1 0 0,-1 0 0,0 0 0,0 0 0,0 0 0,1 0-1,-1 0 1,0 0 0,1 0 0,-1 0 0,1 1 0,-1-1 0,1 0-1,0 0 1,0 1 0,-1-1 0,1 0 0,0 0 0,0 1-1,0-1 1,0 0 0,1 1 0,-1 1 0,0 0 12,0 1 1,0-1-1,0 1 1,1 0 0,-1-1-1,1 1 1,0-1-1,0 1 1,0-1-1,1 0 1,-1 0-1,1 1 1,0-1-1,0 0 1,0 0-1,0 0 1,0-1 0,5 5-1,-2-3 2,0 0 1,0-1-1,0 0 0,0 0 0,0 0 1,1-1-1,-1 0 0,1 0 1,0 0-1,10 1 0,-6-2 4,1 1-1,-1-2 1,1 1-1,0-2 1,0 1-1,-1-1 1,1-1-1,-1 0 1,1-1-1,-1 0 1,0 0-1,17-9 1,-17 6-20,-1-1 0,1 0 0,-1-1-1,0 0 1,-1-1 0,13-15 0,-16 18-3,-1 0-1,0-1 1,0 1 0,0-1-1,-1 0 1,0 0 0,0 0-1,-1 0 1,0-1 0,0 1-1,0-10 1,-27 83 0,19-42 0,1-1 0,1 1 0,1 0 0,1 0 0,1 0 0,1 0 0,1 0 0,5 25 0,-6-47 0,1 1 0,-1 0 0,1-1 0,-1 1 0,1 0 0,0-1 0,0 1 0,0-1 0,0 1 0,1-1 0,-1 0 0,1 1 0,-1-1 0,1 0 0,0 0 0,0 0 0,0 0 0,0 0 0,0-1 0,0 1 0,1-1 0,-1 1 0,0-1 0,1 0 0,-1 0 0,1 0 0,-1 0 0,1 0 0,0-1 0,-1 1 0,1-1 0,0 1 0,0-1 0,-1 0 0,4-1 0,1 0 0,1 0 0,-1-1 0,1-1 0,-1 1 0,0-1 0,0 0 0,0-1 0,0 0 0,-1 0 0,0 0 0,7-7 0,-3 4-6,25-24-427,-33 29 295,0 1-1,0-1 0,-1 0 0,1 0 1,0 0-1,-1 0 0,0 0 0,0 0 1,1 0-1,-1-1 0,0 1 1,-1 0-1,2-6 0,-12 5-13207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0.999"/>
    </inkml:context>
    <inkml:brush xml:id="br0">
      <inkml:brushProperty name="width" value="0.025" units="cm"/>
      <inkml:brushProperty name="height" value="0.025" units="cm"/>
    </inkml:brush>
  </inkml:definitions>
  <inkml:trace contextRef="#ctx0" brushRef="#br0">1 1 28027,'0'0'4740,"52"45"-13388,-36-30-1730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1.372"/>
    </inkml:context>
    <inkml:brush xml:id="br0">
      <inkml:brushProperty name="width" value="0.025" units="cm"/>
      <inkml:brushProperty name="height" value="0.025" units="cm"/>
    </inkml:brush>
  </inkml:definitions>
  <inkml:trace contextRef="#ctx0" brushRef="#br0">8 1 20083,'0'0'7709,"-1"13"-5382,-3 23-2033,2 0 1,2 0-1,1 0 0,2 0 0,1 0 0,2 0 1,2-1-1,16 48 0,-22-77-294,38 84 0,-36-82 0,0 0 0,1-1 0,0 1 0,1-1 0,0 0 0,0 0 0,0-1 0,12 9 0,-17-14 0,0 0 0,0-1 0,0 1 0,1 0 0,-1-1 0,0 1 0,0-1 0,1 0 0,-1 1 0,0-1 0,1 0 0,-1 0 0,1 0 0,-1 0 0,0 0 0,1 0 0,-1 0 0,0 0 0,1-1 0,-1 1 0,0 0 0,1-1 0,-1 1 0,0-1 0,0 1 0,1-1 0,-1 0 0,0 0 0,0 1 0,0-1 0,0 0 0,0 0 0,0 0 0,0 0 0,0 0 0,0-1 0,-1 1 0,1 0 0,0 0 0,0-3 0,5-6 0,-1-1 0,-1 0 0,7-20 0,-8 20 0,-1 7 0,28-98 0,-28 90 0,1 0 0,-2 0 0,0 0 0,0 0 0,-1 0 0,-2-22 0,-7 13 0,8 19 0,0 1 0,1-1 0,-1 1 0,0 0 0,1-1 0,-1 0 0,1 1 0,-1-1 0,1 1 0,0-1 0,-1 0 0,1 1 0,0-1 0,0 1 0,0-1 0,1 0 0,-1 1 0,0-1 0,0 1 0,1-1 0,-1 0 0,1 1 0,1-3 0,-2 3 0,9-15-27,-2-2-1,0 1 1,-1-1 0,0 0 0,-2 0-1,0 0 1,-1-1 0,1-19-1,-5 40-2699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2.032"/>
    </inkml:context>
    <inkml:brush xml:id="br0">
      <inkml:brushProperty name="width" value="0.025" units="cm"/>
      <inkml:brushProperty name="height" value="0.025" units="cm"/>
    </inkml:brush>
  </inkml:definitions>
  <inkml:trace contextRef="#ctx0" brushRef="#br0">0 725 16207,'0'0'10549,"8"-2"-10058,43-6-676,0 1-1,0 3 1,57 2-1,-15 1-908,586-34-4085,342-43 8339,-76 5 1368,-663 54-4267,1232-89 2466,-5-40-868,-1487 146-1859,1732-233-1078,-1744 232-2254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06.419"/>
    </inkml:context>
    <inkml:brush xml:id="br0">
      <inkml:brushProperty name="width" value="0.025" units="cm"/>
      <inkml:brushProperty name="height" value="0.025" units="cm"/>
    </inkml:brush>
  </inkml:definitions>
  <inkml:trace contextRef="#ctx0" brushRef="#br0">5602 388 14510,'-9'-3'1014,"-129"-33"-609,-184-24 0,216 43 408,-1053-135 645,1149 151-1443,-835-68 166,381 37-154,-230 15 884,527 27 13,1 7 0,-188 44 1,168-14-798,3 8 0,2 9-1,-175 87 1,331-140-158,0 2 0,0 1 0,1 1 0,1 1-1,-29 25 1,44-33 18,0 1-1,0 0 0,1 0 1,0 1-1,0 0 0,1 0 1,1 0-1,-1 1 0,2 0 0,0 0 1,0 0-1,1 0 0,0 1 1,1 0-1,-1 13 0,1-7 3,1 0 0,1 0 0,1 0 0,1 0-1,0 0 1,1 0 0,1-1 0,1 1 0,0-1-1,15 30 1,-13-34 12,0-1 0,1-1-1,0 1 1,1-1 0,0-1 0,1 0-1,0 0 1,0-1 0,1 0 0,1 0-1,-1-2 1,1 1 0,1-2 0,20 9-1,1-2 41,1-3-1,1 0 0,-1-3 0,2-1 1,41 2-1,190-5 103,-205-5-127,363-21 109,-54 1-37,500 20-238,415-22-164,232-80 1168,-1430 100-676,106-8 611,-161 9-410,-1-3 0,1-1 0,50-17-1,-79 22-299,0 0-1,0 0 1,-1 0-1,1 0 1,-1-1-1,0 0 1,0 0-1,0 0 1,0 0 0,0-1-1,-1 1 1,0-1-1,1 0 1,-1 0-1,-1-1 1,1 1-1,-1 0 1,1-1-1,-1 0 1,2-8-1,-2 6 50,-1 0-1,-1 0 1,1 0-1,-1 0 1,0 0-1,-1 0 0,0 0 1,0 0-1,0 1 1,-1-1-1,0 0 1,0 0-1,-1 1 1,-5-11-1,-3-2-101,-1 1 0,-1 0 0,0 1 0,-2 1 0,0 0 0,0 1 0,-2 0 0,0 2 0,0 0 0,-1 1 0,-1 0 0,-20-8 0,-11-4-56,-1 3 0,-1 1 1,-85-18-1,-10 9-1308,-192-11 0,170 24-1399,-83-14-3424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33.499"/>
    </inkml:context>
    <inkml:brush xml:id="br0">
      <inkml:brushProperty name="width" value="0.025" units="cm"/>
      <inkml:brushProperty name="height" value="0.025" units="cm"/>
    </inkml:brush>
  </inkml:definitions>
  <inkml:trace contextRef="#ctx0" brushRef="#br0">11261 285 7847,'0'0'6043,"-4"-3"-5188,3 2-774,0 0 0,-1 1-1,1-1 1,-1 0 0,1 0 0,-1 1 0,1-1 0,-1 1 0,1-1 0,-1 1 0,0 0 0,1-1 0,-1 1 0,0 0 0,1 0 0,-1 0 0,0 0 0,1 1 0,-1-1-1,-2 1 1,-35 21 398,34-18-262,0-1 0,-1 0 1,0 0-1,0 0 1,0 0-1,0-1 0,0 0 1,0-1-1,0 1 1,-1-1-1,1-1 0,0 1 1,-9-1-1,-7-2 330,1 0 0,-36-9-1,-14-3-307,-166-18-57,-144-11-167,119 31 52,-446-44 678,-51-24 672,453 55-1446,-892-24 67,-1 90-7,-11 58 1210,521-38-710,58-22-499,446-37-16,-261-31 0,-636-51 43,779 58 216,-35-2 83,264 23-379,0 3 1,-114 17-1,182-17 22,-61 9 15,-101 30-1,148-34-21,-1 1-1,2 1 1,-1 1-1,1 0 1,0 1-1,1 1 1,1 1-1,-32 30 1,28-22 0,1 1 0,1 0 1,2 2-1,0 0 0,1 1 1,1 1-1,2 0 0,0 1 1,2 1-1,1 0 0,1 0 1,2 1-1,0-1 1,2 2-1,2-1 0,-1 57 1,5-80 39,-1 1 0,1-1 0,1 0 0,-1 1 0,1-1 0,0 0 1,1 0-1,-1 0 0,1 0 0,0-1 0,1 1 0,-1-1 0,1 1 1,0-1-1,1-1 0,-1 1 0,1 0 0,0-1 0,0 0 0,0 0 0,1-1 1,-1 0-1,1 1 0,9 2 0,15 6 195,0-1-1,1-2 1,58 10-1,-29-6-212,-12 2 7,0 2 1,-1 2 0,81 47 0,-81-40-36,1-2 0,2-2 0,61 19 1,-12-19 24,1-6 0,154 8 0,91 13 1,-127 6-14,-59-9 0,282 22 0,-55-48 2,167 10-15,753 0-77,-780-39 108,293-20-197,566-23-50,258 39 213,-1198-3-216,593-113-1,-900 113 243,159-54 0,-231 59-4,-2-3 0,-1-2-1,-1-3 1,84-57-1,-119 69 17,-1-1-1,0-2 0,-2 0 0,35-41 0,-52 55-8,0-1 0,-1 0 0,1-1 0,-2 1 1,0-1-1,0 0 0,-1 0 0,0-1 0,0 1 0,-1-1 0,-1 0 0,0 0 1,0 0-1,-1 0 0,-1 0 0,0 0 0,-1-15 0,-1 18-5,-1 0 0,0 0 0,0 1 0,0-1-1,-1 1 1,0-1 0,0 1 0,-1 1 0,0-1 0,-1 1-1,1-1 1,-1 1 0,0 1 0,-9-7 0,-6-4 39,0 2-1,0 0 1,-35-15-1,18 13 49,-1 1-1,-1 2 0,0 1 0,0 3 0,-51-6 0,-207-3-191,3 0-5298,179-1-2148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45.137"/>
    </inkml:context>
    <inkml:brush xml:id="br0">
      <inkml:brushProperty name="width" value="0.025" units="cm"/>
      <inkml:brushProperty name="height" value="0.025" units="cm"/>
    </inkml:brush>
  </inkml:definitions>
  <inkml:trace contextRef="#ctx0" brushRef="#br0">1 93 9161,'0'0'1777,"10"2"-1157,139 30 447,1-7 1,1-7 0,179-1-1,357-59-381,-106 1 2451,173-9 156,-264 32 945,-430 19-4002,-60-1-401,1 0 1,-1-1-1,0 1 1,1 0-1,-1 0 1,1 0-1,-1 0 1,0 0 0,1 0-1,-1 0 1,1-1-1,-1 1 1,0 0-1,1 0 1,-1-1-1,0 1 1,1 0-1,-1 0 1,0-1-1,0 1 1,1 0-1,-1-1 1,0 1-1,0-1 1,0 1-1,1 0 1,-1-1-1,0 1 1,0 0-1,0-1 1,0 1-1,0-1 1,0 1-1,0-1 1,0 1-1,0 0 1,0-1-1,0 1 1,0-1-1,0 1 1,0 0-1,0-1 1,0 1-1,-1-1 1,1-1-890,0-18-11502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55.963"/>
    </inkml:context>
    <inkml:brush xml:id="br0">
      <inkml:brushProperty name="width" value="0.025" units="cm"/>
      <inkml:brushProperty name="height" value="0.025" units="cm"/>
    </inkml:brush>
  </inkml:definitions>
  <inkml:trace contextRef="#ctx0" brushRef="#br0">10785 359 9865,'0'0'6732,"9"-2"-6737,0 0-61,-5 2 32,-1 0-1,0-1 0,0 1 1,0-1-1,1 0 1,-1 0-1,0 0 0,0 0 1,0 0-1,0-1 1,0 0-1,-1 1 0,5-4 1,-7 5 22,0 0-1,0-1 1,0 1 0,0 0-1,0 0 1,0-1 0,0 1 0,0 0-1,0 0 1,0 0 0,0-1-1,0 1 1,0 0 0,0 0 0,0 0-1,0-1 1,0 1 0,0 0-1,0 0 1,0-1 0,0 1 0,0 0-1,0 0 1,0 0 0,0-1-1,0 1 1,0 0 0,-1 0 0,1 0-1,0-1 1,0 1 0,0 0-1,0 0 1,-1 0 0,1 0 0,0 0-1,0 0 1,0-1 0,0 1-1,-1 0 1,1 0 0,0 0 0,0 0-1,-1 0 1,1 0 0,0 0-1,0 0 1,0 0 0,-1 0 0,1 0-1,0 0 1,0 0 0,-1 0-1,1 0 1,0 0 0,0 0 0,0 0-1,-1 0 1,1 0 0,0 0-1,0 1 1,0-1 0,-1 0 0,1 0-1,-24 0-318,20 0 254,-39 0 56,0-1 0,0-2-1,0-2 1,1-2 0,0-1-1,-60-22 1,41 10 502,0 3 0,-2 2 1,1 3-1,-2 3 0,1 3 0,-99 2 0,159 4-473,-871-24 1885,375-4-1179,-235-24 227,-276-16-557,457 52-451,-659 11 11,-108 35 313,677-9 8,-214-4 1274,510-44-1456,-94-2-38,246 38-46,-195 34 0,162-14 24,143-17-32,1 4 0,1 4-1,-132 49 1,207-65-20,-1 0-1,1 0 1,0 1-1,0 0 1,0 0-1,1 0 1,0 1-1,0 1 1,0-1 0,1 1-1,0 0 1,0 1-1,1-1 1,-6 11-1,5-6-18,1-1 0,0 1 0,1 1 0,0-1-1,0 1 1,2-1 0,0 1 0,0 0 0,0 20 0,3-29 36,0 0 1,0-1-1,0 1 1,0 0-1,0-1 1,1 1-1,0-1 1,0 0-1,0 1 1,0-1-1,0 0 1,0 0-1,1 0 1,0-1 0,-1 1-1,1 0 1,0-1-1,0 0 1,5 3-1,12 7 68,-1-1 0,23 10 0,-28-15 11,137 62-45,2-6 1,3-8-1,2-6 1,239 39-1,20-29-25,724 7 1,-67-4-543,-1054-58 509,1001 80-590,-326-112 817,-298 6-83,405 12 126,140-6-281,-567-6 38,581-31 18,-186-15-92,-562 35 66,338-101 0,-461 110 115,59-20-68,-141 44-41,-1 0 1,1 0-1,-1 0 0,0-1 1,1 1-1,-1-1 1,0 1-1,0-1 1,0 0-1,0 0 1,0 0-1,0 0 0,-1 0 1,1-1-1,0 1 1,-1 0-1,0-1 1,0 1-1,0-1 1,0 1-1,0-1 0,0 0 1,-1 1-1,1-1 1,-1 0-1,0 1 1,1-1-1,-1 0 1,-1 0-1,1 1 0,0-1 1,-1 0-1,1 0 1,-1 1-1,0-1 1,0 1-1,0-1 1,-1-2-1,-3-6 10,0 1 1,0 0-1,-1 0 1,0 0-1,-1 1 0,0 0 1,-15-15-1,4 9 107,0 1 0,-1 1 0,-1 1 1,0 1-1,0 1 0,-1 0 0,0 1 0,0 2 0,-41-9 0,-19 0 562,-111-7-1,153 20-676,-63-4 30,62 6-381,0-1 1,0-2-1,1-2 1,0-2 0,-70-22-1,99 25-558,0 0 0,0 0 0,0-1-1,1 0 1,-16-14 0,11 6-3840,1-1 0,-16-22 0,29 36 4682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30.192"/>
    </inkml:context>
    <inkml:brush xml:id="br0">
      <inkml:brushProperty name="width" value="0.025" units="cm"/>
      <inkml:brushProperty name="height" value="0.025" units="cm"/>
    </inkml:brush>
  </inkml:definitions>
  <inkml:trace contextRef="#ctx0" brushRef="#br0">10110 399 5573,'0'0'1666,"9"-8"-1634,-2 2-225,-2 2 70,0 1-1,-1-1 1,1 0 0,-1 0-1,0-1 1,0 1-1,-1-1 1,1 0 0,-1 0-1,0 0 1,0 0 0,-1-1-1,1 1 1,-1-1-1,-1 0 1,3-9 0,-4 14 181,-1-1 0,1 1 1,-1 0-1,1 0 0,-1-1 1,1 1-1,-1 0 0,0 0 1,0 0-1,1 0 0,-1 0 1,0 0-1,0 0 0,0 0 1,0 1-1,0-1 0,0 0 1,0 0-1,-1 1 0,1-1 1,0 1-1,-2-1 0,1 0 206,0 0 0,0 0 0,0 0 0,1 0 0,-1-1 0,0 1 0,1 0 0,-1-1 0,1 1-1,-1-1 1,1 1 0,-3-4 0,3 3-104,0 0 0,0 0-1,0 1 1,-1-1 0,1 0 0,0 1-1,-1-1 1,0 1 0,1 0-1,-1-1 1,0 1 0,0 0 0,0 0-1,0 0 1,1 0 0,-1 0-1,-1 1 1,1-1 0,0 1 0,0-1-1,0 1 1,0 0 0,0-1 0,0 1-1,-3 1 1,-64 8 578,38-4-1251,-34-2 689,1-3 0,-106-14 1,-40-1 885,-255 16 127,-748-24 825,1122 18-1860,-1649-74 1806,661 36-1523,579 17-426,220 13-41,-846-13-36,134 134 103,473-38-10,468-64-25,-503 71 71,448-56-58,1 5-1,1 4 1,-114 50-1,187-67-43,1 2-1,1 1 0,0 2 1,1 1-1,1 0 0,0 3 1,-36 38-1,54-51 14,1 1 0,0 1 0,1-1 0,0 2 0,1-1 1,0 0-1,1 1 0,0 0 0,-6 25 0,10-27 12,0 0 0,0 0 0,1 0-1,0 0 1,0 0 0,1 0 0,1 0 0,0-1-1,0 1 1,1 0 0,0-1 0,0 1 0,1-1 0,7 12-1,7 8 16,1-1-1,1-1 0,2-1 1,0 0-1,2-2 0,1 0 1,1-2-1,0-1 1,2-1-1,50 27 0,-10-12 27,1-3 0,2-2 0,122 32 0,-26-22-31,280 32 1,180-25 104,-294-26-70,1469 60 29,-1416-81-56,1138 14 31,-837-7-246,1137-136 1,-1239 38 188,-438 60 42,273-97 0,-376 112-28,-1-3 0,-1-1 0,-1-2 0,0-2 0,42-33 0,-70 46 39,0 1 1,-1-2 0,-1 1 0,0-2 0,0 1-1,-1-1 1,-1-1 0,0 0 0,-1 0-1,-1-1 1,0 0 0,-1 0 0,0-1-1,-1 0 1,-1 0 0,-1 0 0,3-33 0,-5 30 21,-2 0 0,0 0 0,-1-1 0,-1 1 0,-1 0 0,0 1 0,-2-1 0,0 1 0,-1 0 0,0 0 0,-2 1 0,0 0 0,-1 1 0,-1 0 0,0 0 0,-1 1 1,-21-20-1,7 11-50,-1 2 1,-1 1 0,-1 1 0,-1 1 0,0 2 0,-1 1 0,-1 2 0,-65-21-1,-24 5-558,0 5-1,-146-11 0,77 12-2851,-29-10-3970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652"/>
    </inkml:context>
    <inkml:brush xml:id="br0">
      <inkml:brushProperty name="width" value="0.025" units="cm"/>
      <inkml:brushProperty name="height" value="0.025" units="cm"/>
    </inkml:brush>
  </inkml:definitions>
  <inkml:trace contextRef="#ctx0" brushRef="#br0">1 49 14958,'0'0'1933,"8"4"-1811,-1-2-135,1-1 0,-1 1 0,0-1 0,0 0 0,1-1 0,-1 0 0,1 0 0,-1 0 0,0-1 0,1 0 0,-1-1 0,0 0 0,0 0 0,0 0 0,7-4 0,11-3-705,-9 2-209,1 1 0,0 0 0,0 2 0,1 0 0,-1 1 0,19-1 0,-35 4 885,0 0 0,0 0 0,0 0 0,0 0 0,0 1 0,0-1 0,-1 0 0,1 1 0,0-1 0,0 1 0,0-1 0,0 1 0,-1-1 0,1 1 0,0-1 0,-1 1 0,1 0 0,0 0 0,-1-1 0,1 1 0,-1 0 0,1 0 0,-1 0 0,1-1 0,-1 1 0,0 0 0,1 0 0,-1 0 0,0 0 0,0 1 0,5 41 2429,-6-38-1941,2 0 0,-1-1 0,0 1 0,1 0 0,0 0 0,3 9 0,2-4-280,1 0 0,1-1-1,-1 0 1,15 13 0,-15-16-975,0 1 0,0 0 0,-1 1 0,0 0 0,0 0 0,-1 0 0,8 16 0,-1 10-6040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781"/>
    </inkml:context>
    <inkml:brush xml:id="br0">
      <inkml:brushProperty name="width" value="0.025" units="cm"/>
      <inkml:brushProperty name="height" value="0.025" units="cm"/>
    </inkml:brush>
  </inkml:definitions>
  <inkml:trace contextRef="#ctx0" brushRef="#br0">83 0 7207,'0'0'16068,"-1"12"-14402,-1 1-1289,-1-1 0,0 1 1,-1-1-1,0 0 0,-1 0 0,0 0 1,-1 0-1,-8 10 0,8-12-177,1-3-128,1 0 0,0 1 0,0-1 0,0 0 1,1 1-1,-3 10 0,6-18-94,0 1 1,1-1 0,-1 1-1,0 0 1,0-1 0,0 1-1,0-1 1,1 1 0,-1-1-1,0 1 1,1-1 0,-1 1-1,0-1 1,1 1 0,-1-1-1,1 1 1,-1-1-1,0 1 1,1-1 0,-1 0-1,1 1 1,-1-1 0,1 0-1,-1 0 1,1 1 0,0-1-1,-1 0 1,1 0 0,-1 0-1,1 0 1,0 1 0,-1-1-1,1 0 1,-1 0-1,1 0 1,0 0 0,-1-1-1,1 1 1,-1 0 0,1 0-1,-1 0 1,1 0 0,0-1-1,0 1 1,32-7-1741,-16 1 553,1 0 0,0 2 0,0 0 0,34-2-1,-49 5 1237,-1 1 0,1 0 0,0 0-1,0 0 1,0 0 0,-1 0 0,1 1-1,0 0 1,0-1 0,-1 1 0,1 0 0,0 0-1,-1 0 1,1 1 0,-1-1 0,1 1-1,-1-1 1,0 1 0,0 0 0,0 0-1,0 0 1,0 0 0,0 0 0,0 0-1,0 0 1,-1 1 0,0-1 0,1 1-1,-1-1 1,0 1 0,0-1 0,0 1-1,0 0 1,-1 0 0,1-1 0,-1 1-1,0 0 1,1 0 0,-1 0 0,-1-1-1,1 4 1,-1-2 247,0 0-1,-1 0 1,1-1 0,-1 1-1,0 0 1,1-1 0,-2 0-1,1 1 1,0-1-1,-1 0 1,1 0 0,-1 0-1,0 0 1,0-1 0,0 1-1,0-1 1,-1 0-1,1 1 1,-1-2 0,1 1-1,-7 2 1,-5 3 590,-1-1 0,0 0 0,-29 6 0,39-10-778,0-1 0,0 0 0,0-1 0,0 1 0,-11-2 0,16 1-165,1 0 0,-1 0-1,0-1 1,0 1 0,0 0 0,0-1 0,0 1-1,0-1 1,1 1 0,-1-1 0,0 1-1,0-1 1,0 1 0,1-1 0,-1 0 0,0 1-1,1-1 1,-1 0 0,1 1 0,-1-1 0,1 0-1,-1 0 1,1 0 0,0 0 0,-1 0 0,1 1-1,0-1 1,-1 0 0,1 0 0,0 0 0,0 0-1,0 0 1,0 0 0,0 0 0,0 0-1,0 0 1,0 0 0,1 0 0,-1 0 0,0 0-1,0 1 1,1-1 0,-1 0 0,2-2 0,1-4-1267,0 0 0,1 0 0,0 0 0,1 0 0,7-8 0,-9 10 464,24-29-6357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42.635"/>
    </inkml:context>
    <inkml:brush xml:id="br0">
      <inkml:brushProperty name="width" value="0.025" units="cm"/>
      <inkml:brushProperty name="height" value="0.025" units="cm"/>
    </inkml:brush>
  </inkml:definitions>
  <inkml:trace contextRef="#ctx0" brushRef="#br0">9060 323 7431,'0'0'5739,"-1"-8"-3561,1 5-2148,0 1 143,0 0 0,0 0 0,0 0 0,-1 0 0,1 1 0,0-1 1,-1 0-1,1 0 0,-1 0 0,0 0 0,0 0 0,0 1 0,0-1 1,0 0-1,0 1 0,0-1 0,0 1 0,0-1 0,-1 1 0,1-1 0,-1 1 1,1 0-1,-1 0 0,1 0 0,-1 0 0,0 0 0,0 0 0,1 0 1,-1 0-1,0 1 0,0-1 0,0 1 0,0 0 0,0-1 0,0 1 0,0 0 1,-2 0-1,-75-14 403,-121-38 1,114 29-304,0 3 0,-1 4 1,-90-4-1,12 1-234,-4 0 79,-202 4 1,-170 32-839,520-16 626,-484 18-71,-274 16 1964,300-9-1719,-785-58 0,848-20 364,-259-14-440,270 66-23,-284-9 172,419 4-151,217 8-5,0 1 0,1 3-1,-57 16 1,-104 44-152,-228 105 0,292-110 123,97-41 6,1 2 0,-85 52 0,118-62 16,1 0-1,0 1 0,1 0 0,0 1 0,1 1 0,1 1 0,1 0 0,0 0 1,1 1-1,-11 25 0,12-21-21,1 0 1,1 1-1,1 1 1,1-1-1,1 1 1,2 1-1,0-1 1,1 1-1,1 41 1,4-58 12,-1 1 0,1-1 0,1 1 0,-1-1 0,2 0 0,-1 0 0,1 0 0,0 0 0,0-1 1,1 0-1,0 0 0,1 0 0,-1 0 0,10 7 0,12 11 26,60 43 1,-80-63-1,34 23 14,2-3-1,0-1 0,2-2 1,0-3-1,1-1 1,1-2-1,1-2 0,54 8 1,52 0 110,193 3 1,-132-12-93,-156-9-39,1288 65-96,360-86 64,-971 15 181,-80 1 54,279-86-91,-642 49 54,-20 4-223,-2-12 0,267-83 0,143-80-18,-609 186 89,0-4 0,84-44 0,-127 55-8,0-1 0,-1-1 0,-1-1 0,-1-2 1,-1-1-1,-1-1 0,36-42 0,-54 57 52,1 0-1,-2 0 1,1-1-1,-1 0 1,0 0-1,-1 0 1,0-1 0,-1 1-1,0-1 1,0 0-1,-1 0 1,0 0-1,-1 0 1,0 0 0,-1 0-1,0-1 1,0 1-1,-1 0 1,0 0-1,-1 0 1,-1 0 0,1 0-1,-1 0 1,-1 1-1,0-1 1,0 1-1,-1 0 1,0 0 0,-1 1-1,1-1 1,-2 1-1,1 0 1,-1 1-1,0 0 1,-1 0 0,-16-12-1,-1 3-2,0 1 0,0 0 0,-2 2 0,1 1 0,-2 1 0,1 2 0,-2 0 0,-50-7 1,-23 2-273,-118 0 1,169 12-93,-15-1-467,-243-18-6567,178 1-1022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49.898"/>
    </inkml:context>
    <inkml:brush xml:id="br0">
      <inkml:brushProperty name="width" value="0.025" units="cm"/>
      <inkml:brushProperty name="height" value="0.025" units="cm"/>
    </inkml:brush>
  </inkml:definitions>
  <inkml:trace contextRef="#ctx0" brushRef="#br0">9428 346 5605,'0'0'1794,"7"-10"-1287,1 1-232,21-27 119,-13 9 6897,-17 39-4072,1-10-3188,-1-1-1,0 0 1,0 1 0,0-1 0,0 0 0,1 0-1,-2 0 1,1 0 0,0 0 0,0 0 0,0 0-1,0 0 1,-1 0 0,1 0 0,0 0 0,-1-1-1,1 1 1,0-1 0,-1 1 0,1-1 0,-1 1-1,1-1 1,-1 0 0,1 0 0,-1 0 0,1 0-1,-1 0 1,0 0 0,1 0 0,-1 0 0,1-1 0,-3 0-1,-58-18 30,45 13-47,-6-1-76,-70-22 954,-134-24 0,173 47-590,0 2 0,-103 6 0,-109 28-212,25-2 440,-650-9-374,366-63-133,-22-1-7,-290 30 467,-211-8 269,-322-8 317,433-12-1137,207 2 15,596 37 75,-281 0 202,341 8-172,0 4 0,0 2 1,-112 32-1,137-28-5,1 2 0,-83 41 0,117-50-64,0 1 1,1 0-1,0 1 1,0 1-1,1 0 1,1 0-1,-1 1 1,2 1-1,0 0 1,0 0-1,1 1 1,0 0 0,-9 20-1,16-28-4,0 1-1,1 0 1,-1 0 0,1-1-1,0 1 1,0 0 0,1 0-1,0 0 1,0 0 0,0 0-1,1 0 1,0-1 0,0 1-1,1 0 1,-1 0 0,1-1-1,0 1 1,1-1 0,-1 1 0,1-1-1,0 0 1,1 0 0,-1-1-1,1 1 1,0 0 0,0-1-1,7 6 1,9 7 28,0-1 1,1-1-1,1 0 1,44 20-1,-7-8-1,0-3-1,2-2 0,1-3 0,100 17 1,266 16 36,-250-35-34,1964 134-103,-2105-149 96,335 19 10,666 26-4,-256-24 1,666-2 23,-1050-28-16,321-16-774,-520 7 671,311-64 1,-480 73 88,119-26 82,202-73 0,-308 90-8,-1-2 0,-1-2 1,-1-1-1,-1-2 0,0-2 1,-2-2-1,-1-1 0,-2-2 1,40-43-1,-65 63-15,-1-1 1,0 0-1,0 0 0,-1-1 1,-1 0-1,9-22 0,-13 31-35,-1-1 0,0 1-1,0-1 1,0 1 0,-1-1-1,1 0 1,-1 1 0,0-1 0,0 0-1,0 1 1,-1-1 0,1 0-1,-1 1 1,0-1 0,0 0 0,0 1-1,0-1 1,-1 1 0,1 0-1,-1-1 1,0 1 0,0 0 0,0 0-1,0 0 1,-1 1 0,1-1-1,-1 0 1,0 1 0,-3-3 0,-11-6 5,0 0 0,-1 1 1,-1 1-1,0 1 1,0 1-1,-21-5 1,-126-24 115,112 26-139,36 7-79,-240-51-889,91 3-6480,89 21-1852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7.453"/>
    </inkml:context>
    <inkml:brush xml:id="br0">
      <inkml:brushProperty name="width" value="0.025" units="cm"/>
      <inkml:brushProperty name="height" value="0.025" units="cm"/>
    </inkml:brush>
  </inkml:definitions>
  <inkml:trace contextRef="#ctx0" brushRef="#br0">62 0 22229,'0'0'4708,"-5"56"-4131,-7-3-193,-2 12-127,0 10-97,2 2-128,7-5-897,5-11-1954,0-13-1313,9-13-672,-1-17-994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7.967"/>
    </inkml:context>
    <inkml:brush xml:id="br0">
      <inkml:brushProperty name="width" value="0.025" units="cm"/>
      <inkml:brushProperty name="height" value="0.025" units="cm"/>
    </inkml:brush>
  </inkml:definitions>
  <inkml:trace contextRef="#ctx0" brushRef="#br0">16 305 18481,'0'0'1650,"-4"-12"-59,2 5-1190,0 3-278,1 1 0,-1 0 0,1-1-1,0 1 1,0-1 0,0 0-1,1 1 1,-1-1 0,1 1 0,0-1-1,0 0 1,0 1 0,1-1 0,-1 0-1,1 1 1,0-1 0,0 1 0,0-1-1,0 1 1,1 0 0,1-4-1,8-5 98,0 0 0,0 0-1,1 1 1,0 0-1,1 1 1,0 1-1,1 0 1,17-8 0,7-2-87,76-26 0,-80 34-135,54-10 0,-75 19-25,1 0 0,0 1 0,0 0 0,1 1 0,-1 1 0,23 3 0,-34-3 6,0 0 0,0 0-1,0 0 1,0 0 0,0 1-1,0-1 1,-1 1-1,1 0 1,0-1 0,-1 1-1,0 1 1,1-1-1,-1 0 1,0 0 0,0 1-1,0-1 1,2 5 0,-1-1 27,0 0 1,-1-1 0,0 1 0,0 0 0,-1 0 0,0 0 0,0 1 0,1 8-1,-2 1 173,-1-1 0,0 0 0,-1 0 0,0 0 0,-1 0-1,-8 23 1,-2-9 543,-1-1-1,-1 0 1,-29 38 0,22-33 263,-23 43 1,45-75-989,0-1 0,0 0 0,0 0 0,-1 1 0,1-1 0,0 0 0,0 0 1,0 1-1,0-1 0,0 0 0,0 0 0,0 1 0,0-1 0,0 0 0,0 1 0,0-1 0,0 0 0,0 0 0,0 1 0,0-1 0,0 0 0,0 0 0,0 1 0,0-1 0,0 0 0,0 1 0,0-1 0,0 0 0,1 0 0,-1 0 0,0 1 0,0-1 0,0 0 0,0 0 0,1 1 0,-1-1 0,0 0 1,0 0-1,0 0 0,1 0 0,-1 1 0,0-1 0,0 0 0,1 0 0,-1 0 0,0 0 0,1 0 0,-1 0 0,0 0 0,0 0 0,1 0 0,-1 0 0,0 0 0,0 0 0,1 0 0,-1 0 0,0 0 0,1 0 0,-1 0 0,18-3-368,-17 2 349,35-11-940,-25 8 781,0 0 0,0 0 1,0 1-1,0 1 0,18-2 0,-26 4 169,-1 0-1,1 0 0,-1 0 1,1 1-1,-1-1 0,1 1 1,-1-1-1,1 1 0,-1 0 1,0 0-1,1 0 0,-1 0 1,0 1-1,0-1 0,0 0 0,0 1 1,0 0-1,0-1 0,0 1 1,0 0-1,-1 0 0,1 0 1,-1 0-1,1 0 0,-1 1 1,0-1-1,0 0 0,0 1 1,0-1-1,0 4 0,2 1 44,-2 0 0,1 0-1,-1 0 1,0 1 0,0-1-1,-1 0 1,0 1 0,0-1-1,-1 0 1,0 0 0,0 1-1,-1-1 1,0 0 0,-4 9-1,2-6 78,-1 0-1,0-1 1,-1 0-1,0 0 1,-1 0-1,0-1 1,0 0-1,-1 0 1,-9 8-1,5-7-1,0 0-1,-1 0 1,0-1-1,0-1 1,-1 0-1,0-1 1,0-1-1,0 0 1,-1 0-1,1-2 1,-1 0-1,0 0 1,0-2-1,-17 1 1,24-4-106,0 1 0,0-1 0,0-1 0,0 0 0,0 0 0,1 0 0,-1-1 0,1 0 0,0 0 0,0-1 0,1 0 0,-1 0 0,1-1 0,0 0 0,0 0 0,1 0 0,0-1 0,0 1 0,1-1 0,-1-1 0,1 1 0,1 0 0,0-1 0,0 0 0,0 0 0,-1-9 0,3 16-95,1 0-1,0 1 1,-1-1 0,1 0-1,0 0 1,0 0 0,0 0-1,0 0 1,0 0 0,0 0-1,0 0 1,0 1 0,0-1-1,0 0 1,0 0 0,0 0-1,1 0 1,-1 0 0,0 0-1,1 1 1,-1-1 0,1 0-1,-1 0 1,1 0 0,-1 1-1,1-1 1,-1 0 0,1 1-1,0-1 1,-1 0 0,1 1-1,0-1 1,0 1 0,-1-1-1,1 1 1,0-1 0,0 1-1,0 0 1,0 0 0,0-1 0,1 1-1,13-5-6342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8.671"/>
    </inkml:context>
    <inkml:brush xml:id="br0">
      <inkml:brushProperty name="width" value="0.025" units="cm"/>
      <inkml:brushProperty name="height" value="0.025" units="cm"/>
    </inkml:brush>
  </inkml:definitions>
  <inkml:trace contextRef="#ctx0" brushRef="#br0">35 62 17873,'0'0'2973,"8"-9"-1473,-5 4-1311,2 1 0,-1-1 0,0 1-1,1 0 1,0 1 0,0-1-1,0 1 1,0 0 0,1 0-1,-1 1 1,1-1 0,-1 1 0,1 0-1,0 1 1,0-1 0,0 1-1,0 1 1,0-1 0,0 1-1,0 0 1,0 0 0,10 2 0,-10-2-104,0 1 1,0 0 0,0 0-1,0 1 1,0 0 0,0 0 0,-1 0-1,1 0 1,-1 1 0,1 0-1,-1 0 1,0 1 0,0-1-1,-1 1 1,1 0 0,-1 0 0,1 1-1,-1-1 1,-1 1 0,1 0-1,-1 0 1,0 0 0,0 1 0,0-1-1,-1 1 1,1 0 0,-1-1-1,-1 1 1,1 0 0,-1 0-1,0 0 1,-1 0 0,1 10 0,-1 2-58,-1 0 0,0 1 0,-1-1 0,-1 0 1,-1 0-1,-1 0 0,0 0 0,-1-1 1,-1 1-1,-10 16 0,-15 18 305,-2-1 0,-3-1 0,-1-2 0,-79 75 1,181-152-78,-8 1-96,1 2 1,62-19 0,-16 16-3409,-100 28 2185,9-2-335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014"/>
    </inkml:context>
    <inkml:brush xml:id="br0">
      <inkml:brushProperty name="width" value="0.025" units="cm"/>
      <inkml:brushProperty name="height" value="0.025" units="cm"/>
    </inkml:brush>
  </inkml:definitions>
  <inkml:trace contextRef="#ctx0" brushRef="#br0">1 189 21492,'0'0'5830,"74"-14"-5478,-24 14-256,2 0-192,2 0-2626,-7 0-3396,-6-5-6214</inkml:trace>
  <inkml:trace contextRef="#ctx0" brushRef="#br0" timeOffset="1">507 0 19603,'0'0'2017,"-38"71"-1760,19-16 1120,2 5-512,12 6-737,5 3-64,0-3-64,16-7-1986,9-15-2658,-2-13-5734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451"/>
    </inkml:context>
    <inkml:brush xml:id="br0">
      <inkml:brushProperty name="width" value="0.025" units="cm"/>
      <inkml:brushProperty name="height" value="0.025" units="cm"/>
    </inkml:brush>
  </inkml:definitions>
  <inkml:trace contextRef="#ctx0" brushRef="#br0">16 171 18161,'6'-10'2771,"5"-6"-1973,0 0 0,1 1 0,0 1 0,1 0 0,1 1 0,18-14 0,-26 22-716,0 0-1,1 0 0,-1 1 0,1 0 1,0 0-1,0 1 0,1 0 1,-1 0-1,1 1 0,-1 0 0,1 0 1,0 0-1,0 1 0,0 1 1,0-1-1,0 1 0,0 1 0,0-1 1,9 3-1,-15-2-87,0 0-1,0 0 1,0 0 0,0 1-1,0-1 1,0 1 0,0 0 0,0-1-1,-1 1 1,1 0 0,0 0-1,-1 0 1,0 0 0,0 0-1,1 0 1,-1 0 0,0 1 0,-1-1-1,1 0 1,0 1 0,-1-1-1,1 0 1,-1 1 0,0-1-1,0 1 1,0-1 0,0 5-1,0 3 19,-1 1 0,0-1-1,0 1 1,-1-1 0,-4 13-1,-2-2 171,-2-1 0,1 0 1,-22 31-1,-16 33 1176,81-83-1288,-19-4 54,1 0-232,-1 1 0,0 0 1,1 1-1,-1 0 0,22 2 0,-34 0 76,1-1 0,-1 1 0,0 0 0,1 0 1,-1 0-1,0 0 0,0 1 0,0-1 0,0 1 0,0 0 0,0 0 0,0 0 1,-1 0-1,1 0 0,0 1 0,-1-1 0,0 1 0,0 0 0,0 0 1,0-1-1,0 1 0,0 0 0,-1 1 0,0-1 0,1 0 0,-1 0 1,0 1-1,-1-1 0,1 0 0,0 4 0,0 6 129,0-1-1,-1 0 1,-1 0 0,1 1-1,-2-1 1,0 0 0,0 0-1,-1 0 1,-1 0 0,0-1-1,-1 1 1,0-1 0,0 0-1,-1 0 1,-1-1 0,0 0-1,0 0 1,-1-1 0,0 1-1,-16 12 1,15-14-4,0 0 1,-1-1-1,1 0 0,-1-1 1,-1 0-1,1-1 1,-1 0-1,0 0 0,0-2 1,-1 1-1,1-1 0,-1-1 1,0 0-1,0 0 0,1-1 1,-1-1-1,0 0 1,0-1-1,0 0 0,0-1 1,-19-5-1,26 5-99,0 0 0,0 0 0,0 0 1,1-1-1,0 0 0,-1 0 0,1 0 0,0 0 0,0-1 1,1 0-1,-1 0 0,1 0 0,0 0 0,0 0 0,-4-8 1,6 10-25,0 0 0,0 0 0,0 0 0,0-1 0,1 1 0,-1 0 1,1 0-1,-1-1 0,1 1 0,0 0 0,0 0 0,0-1 0,0 1 1,1 0-1,-1-1 0,1 1 0,-1 0 0,1 0 0,0 0 1,-1 0-1,1-1 0,0 1 0,1 0 0,-1 0 0,0 1 0,0-1 1,1 0-1,-1 0 0,1 1 0,0-1 0,-1 1 0,1-1 0,0 1 1,0 0-1,0 0 0,0-1 0,3 0 0,81-29-8479,-33 13 1014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809"/>
    </inkml:context>
    <inkml:brush xml:id="br0">
      <inkml:brushProperty name="width" value="0.025" units="cm"/>
      <inkml:brushProperty name="height" value="0.025" units="cm"/>
    </inkml:brush>
  </inkml:definitions>
  <inkml:trace contextRef="#ctx0" brushRef="#br0">1 44 25848,'0'0'6823,"48"1"-6727,-17-1-96,8-1 0,-1-9-1922,0-5-4164,3-3-9897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0.231"/>
    </inkml:context>
    <inkml:brush xml:id="br0">
      <inkml:brushProperty name="width" value="0.025" units="cm"/>
      <inkml:brushProperty name="height" value="0.025" units="cm"/>
    </inkml:brush>
  </inkml:definitions>
  <inkml:trace contextRef="#ctx0" brushRef="#br0">3 0 18834,'0'0'4596,"0"10"-3235,-1 24-271,-1 3 327,6 52 0,-4-88-1396,0 1-1,0 0 1,0-1-1,1 1 1,-1-1 0,1 1-1,-1-1 1,1 1-1,0 0 1,-1-1 0,1 0-1,0 1 1,0-1-1,0 0 1,0 1-1,0-1 1,0 0 0,1 0-1,-1 0 1,0 0-1,1 0 1,-1 0 0,0 0-1,1 0 1,-1-1-1,1 1 1,-1 0-1,1-1 1,0 0 0,-1 1-1,1-1 1,-1 0-1,1 0 1,0 0-1,-1 0 1,1 0 0,0 0-1,-1 0 1,3-1-1,1 0 72,0 0 0,-1 0 0,1-1 0,0 0 0,-1 0 0,0 0 0,1 0 0,-1-1-1,0 0 1,0 1 0,0-2 0,3-3 0,1-1 150,-2-1 0,1-1 1,9-19-1,15-20 695,-31 49-936,0-1 1,0 1-1,0 0 0,0 0 1,0-1-1,0 1 0,1 0 1,-1 0-1,0 0 0,0-1 1,0 1-1,1 0 0,-1 0 1,0 0-1,0 0 0,0 0 1,1-1-1,-1 1 0,0 0 1,0 0-1,1 0 1,-1 0-1,0 0 0,0 0 1,1 0-1,-1 0 0,0 0 1,0 0-1,1 0 0,-1 0 1,0 0-1,0 0 0,1 0 1,-1 0-1,0 0 0,0 0 1,1 0-1,-1 0 0,0 1 1,0-1-1,0 0 0,1 0 1,-1 0-1,0 0 1,0 0-1,0 1 0,1-1 1,-1 0-1,0 0 0,0 0 1,0 1-1,0-1 0,0 0 1,1 1-1,5 21 37,-2 25-22,-4-49-106,0 0 1,0 0-1,-1 0 0,1 0 1,0 0-1,-1 0 0,1 1 1,-1-1-1,1 0 0,-1 0 1,0 0-1,0 1 0,0-1 1,0 0-1,0 1 0,0-1 1,-1 0-1,1 1 0,0 0 1,-1-1-1,-2-1 0,1 1-366,0 1-1,-1-1 1,1 1-1,-1 0 0,1 0 1,-1 0-1,1 0 0,-1 0 1,0 1-1,1 0 0,-6 0 1,-7 0-8011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0.752"/>
    </inkml:context>
    <inkml:brush xml:id="br0">
      <inkml:brushProperty name="width" value="0.025" units="cm"/>
      <inkml:brushProperty name="height" value="0.025" units="cm"/>
    </inkml:brush>
  </inkml:definitions>
  <inkml:trace contextRef="#ctx0" brushRef="#br0">60 0 2146,'0'0'26409,"-4"9"-26041,-8 35 26,1 0 1,2 0-1,-5 62 0,4 145 320,10-247-706,0 1 1,1-1-1,-1 0 1,1 1-1,0-1 1,0 0-1,1 0 1,-1 0-1,1 0 1,3 7-1,-4-10 0,0 0-1,0 0 1,0 0-1,0 0 1,-1 0-1,1 0 1,0 0-1,0-1 1,1 1-1,-1 0 1,0-1-1,0 1 1,0-1-1,0 1 1,0-1-1,1 0 1,-1 1-1,0-1 1,0 0-1,1 0 1,-1 0-1,0 0 1,0 0-1,1 0 1,-1 0-1,0 0 1,0-1-1,1 1 1,-1 0-1,0-1 1,0 1-1,0-1 1,1 1-1,-1-1 1,0 0-1,0 0 1,0 1-1,0-1 1,0 0-1,0 0 1,-1 0-1,2-1 1,5-5-400,0 0-1,0 0 1,0 0 0,5-10 0,11-18-4286,-10 15-289,3-4-3910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125"/>
    </inkml:context>
    <inkml:brush xml:id="br0">
      <inkml:brushProperty name="width" value="0.025" units="cm"/>
      <inkml:brushProperty name="height" value="0.025" units="cm"/>
    </inkml:brush>
  </inkml:definitions>
  <inkml:trace contextRef="#ctx0" brushRef="#br0">154 0 18321,'0'0'5579,"-1"13"-4052,-13 93 1068,3-33-2040,3 1 0,1 84 0,15-115-1288,5-18-3654,-14-39-6383,-8-5 6564,7 14 2873,-15-24-5131</inkml:trace>
  <inkml:trace contextRef="#ctx0" brushRef="#br0" timeOffset="1">44 320 5189,'0'0'5189,"-32"-58"-737,23 41-1153,7 7-1153,2 5-416,12 2-1218,11 2-480,9 1 32,4-1-64,4-3-1377,7-4-4132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1.404"/>
    </inkml:context>
    <inkml:brush xml:id="br0">
      <inkml:brushProperty name="width" value="0.025" units="cm"/>
      <inkml:brushProperty name="height" value="0.025" units="cm"/>
    </inkml:brush>
  </inkml:definitions>
  <inkml:trace contextRef="#ctx0" brushRef="#br0">41 126 15919,'0'0'14211,"-7"12"-14174,-22 40-37,29-51-2,-1 0-1,1 0 0,-1 1 1,1-1-1,-1 0 1,1 0-1,-1 1 1,1-1-1,0 0 0,0 1 1,0-1-1,0 1 1,0-1-1,0 0 0,0 1 1,1-1-1,-1 0 1,0 1-1,1-1 0,-1 0 1,1 0-1,-1 1 1,1-1-1,0 0 1,-1 0-1,1 0 0,0 0 1,0 0-1,0 0 1,0 0-1,0 0 0,0 0 1,0 0-1,0 0 1,0-1-1,0 1 1,0 0-1,1-1 0,-1 1 1,0-1-1,2 1 1,4 1-29,1 0 1,-1-1 0,0 0-1,0 0 1,11-1 0,-17 0 27,8-1 12,0 0 0,-1-1 0,1 0 0,-1 0 0,1-1 0,-1 0 1,0 0-1,0-1 0,0 0 0,-1-1 0,0 0 0,12-9 0,25-15 54,-43 29-63,-1-1 1,0 1-1,1 0 1,-1 0-1,1-1 0,-1 1 1,1 0-1,-1 0 1,1 0-1,-1 0 0,1-1 1,-1 1-1,1 0 0,-1 0 1,1 0-1,-1 0 1,1 0-1,-1 0 0,0 0 1,1 0-1,-1 0 0,1 1 1,-1-1-1,1 0 1,-1 0-1,1 0 0,-1 0 1,1 1-1,-1-1 0,1 0 1,-1 0-1,0 1 1,1-1-1,-1 0 0,0 1 1,1-1-1,-1 1 0,0-1 1,1 0-1,-1 1 1,0-1-1,0 1 0,1-1 1,-1 1-1,0-1 1,0 1-1,0-1 0,0 1 1,5 37 115,-5-34-113,-1-1 0,1 0 0,0 0 0,0 0 0,1 0 0,-1 1-1,1-1 1,-1 0 0,1 0 0,0 0 0,0 0 0,0 0 0,1 0 0,-1 0-1,1-1 1,0 1 0,2 3 0,-2-5 10,0-1-1,0 1 1,0-1 0,0 0-1,0 0 1,0 0 0,0 0 0,0 0-1,0 0 1,0 0 0,0-1-1,0 1 1,-1-1 0,1 0 0,0 1-1,0-1 1,0 0 0,-1 0-1,1 0 1,0 0 0,-1 0 0,1-1-1,1 0 1,38-40 18,-29 28-164,-6 8-25,3-3-785,-1 0 0,2 0 1,20-14-1,2 11-5655,-28 12 5230,-1-1 1,1 1 0,-1 0 0,1 0-1,-1 1 1,1-1 0,-1 1 0,7 2 0,15-3-997,-1-11 3502,20-29 5130,-15 12-4461,-16 18-875,0 1 0,1 1 1,17-9-1,-27 15-741,0 0 1,-1 0-1,1 1 1,0-1-1,0 1 1,0 0-1,1 0 0,-1 1 1,0-1-1,0 1 1,0 0-1,0 0 0,1 0 1,-1 1-1,0-1 1,0 1-1,7 2 0,-10-2-65,1 1-1,-1-1 0,0 0 1,0 1-1,0-1 0,0 1 1,0-1-1,0 1 0,0 0 1,0-1-1,-1 1 0,1 0 1,-1 0-1,1-1 0,-1 1 1,0 0-1,1 0 0,-1 0 1,0-1-1,0 1 0,0 0 1,-1 0-1,1 0 0,0 0 1,-2 2-1,-13 47 2110,-29 16-144,34-55-1562,1 0-1,1 1 1,0 0 0,-9 20 0,17-33-516,0 0 1,0 1 0,0-1-1,-1 1 1,1-1 0,0 1-1,0-1 1,0 1-1,0-1 1,0 0 0,0 1-1,0-1 1,0 1-1,0-1 1,0 1 0,0-1-1,0 1 1,0-1 0,0 1-1,0-1 1,0 1-1,1-1 1,-1 0 0,0 1-1,0-1 1,0 1-1,1-1 1,-1 0 0,0 1-1,1-1 1,-1 0-1,0 1 1,1-1 0,-1 0-1,0 1 1,1-1 0,-1 0-1,1 1 1,24 0 179,25-14-42,152-38 37,-162 44-3256,-5 3-3319,-55 6 120,-9-1-4149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1.758"/>
    </inkml:context>
    <inkml:brush xml:id="br0">
      <inkml:brushProperty name="width" value="0.025" units="cm"/>
      <inkml:brushProperty name="height" value="0.025" units="cm"/>
    </inkml:brush>
  </inkml:definitions>
  <inkml:trace contextRef="#ctx0" brushRef="#br0">0 77 16367,'0'0'9033,"75"-41"-6855,-23 30-448,5 2-449,-1 2-737,-4 2-479,-8 5-450,-10 0-2562,-9-3-5028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2.085"/>
    </inkml:context>
    <inkml:brush xml:id="br0">
      <inkml:brushProperty name="width" value="0.025" units="cm"/>
      <inkml:brushProperty name="height" value="0.025" units="cm"/>
    </inkml:brush>
  </inkml:definitions>
  <inkml:trace contextRef="#ctx0" brushRef="#br0">1 0 17264,'0'0'13549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2.708"/>
    </inkml:context>
    <inkml:brush xml:id="br0">
      <inkml:brushProperty name="width" value="0.025" units="cm"/>
      <inkml:brushProperty name="height" value="0.025" units="cm"/>
    </inkml:brush>
  </inkml:definitions>
  <inkml:trace contextRef="#ctx0" brushRef="#br0">169 1 20275,'0'0'7618,"-4"12"-6897,-8 27-567,1 1 0,2 0 0,2 0-1,2 1 1,0 65 0,5-103-151,0 1 0,0-1 0,0 1 0,1 0 0,0-1 0,0 1 0,0-1-1,0 1 1,0-1 0,1 0 0,-1 0 0,1 1 0,0-1 0,0 0 0,0-1 0,0 1 0,1 0-1,-1 0 1,1-1 0,0 0 0,-1 1 0,1-1 0,0 0 0,4 2 0,-2-3 13,1 1 1,-1-1-1,0 0 1,0 0-1,1-1 1,-1 1-1,0-1 1,1 0-1,-1-1 1,0 1-1,0-1 1,1 0-1,-1-1 1,0 1-1,8-4 1,21-13 98,13-6-53,-45 22-60,0 1-1,0 1 1,1-1-1,-1 0 1,0 1 0,1-1-1,-1 1 1,1-1-1,-1 1 1,1 0 0,-1 0-1,0 0 1,1 1-1,-1-1 1,4 1-1,-5 1 17,1-1 0,-1 0 0,0 1 0,0-1 0,0 0 0,0 1 0,0-1-1,0 1 1,0 0 0,0-1 0,-1 1 0,1 0 0,-1-1 0,1 1 0,-1 0-1,0 0 1,0 0 0,1-1 0,-1 1 0,-1 0 0,1 3 0,-4 42 322,4-44-316,-3 14 63,-1-1 0,0 0-1,-1 0 1,-1 0-1,0 0 1,-2-1-1,1 0 1,-2-1-1,0 0 1,-1 0-1,-15 17 1,19-24-48,0-1 0,0 1-1,-1-1 1,0 0 0,0 0 0,-1-1 0,0 0 0,0 0 0,0-1 0,0 0-1,-1-1 1,1 1 0,-1-2 0,0 1 0,0-1 0,0-1 0,0 1 0,0-2 0,-1 1-1,1-1 1,0-1 0,-10-1 0,14 1-34,0-1-1,0 0 1,0 0 0,1 0-1,-1-1 1,0 1-1,1-1 1,0-1 0,0 1-1,0 0 1,0-1 0,0 0-1,1 0 1,0 0 0,0 0-1,0 0 1,0-1 0,0 0-1,1 1 1,-3-8-1,4 8-22,-1 0-1,1 0 0,0 0 0,0 0 1,0 0-1,0 0 0,1-1 1,0 1-1,-1 0 0,2 0 0,-1 0 1,0-1-1,1 1 0,0 0 0,0 0 1,0 0-1,0 0 0,1 0 0,0 0 1,-1 1-1,1-1 0,1 0 0,-1 1 1,0 0-1,6-6 0,1 2-1020,0 1-1,0 0 1,0 0-1,1 1 1,0 0-1,0 1 1,1 0-1,-1 1 1,1 0-1,15-2 0,23-3-6481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065"/>
    </inkml:context>
    <inkml:brush xml:id="br0">
      <inkml:brushProperty name="width" value="0.025" units="cm"/>
      <inkml:brushProperty name="height" value="0.025" units="cm"/>
    </inkml:brush>
  </inkml:definitions>
  <inkml:trace contextRef="#ctx0" brushRef="#br0">13 1 23126,'0'0'8456,"-7"61"-8296,1-27-96,6-1-64,0-2-1057,0-9-1505,5-8-2307,5-14-1441,3-2-4548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456"/>
    </inkml:context>
    <inkml:brush xml:id="br0">
      <inkml:brushProperty name="width" value="0.025" units="cm"/>
      <inkml:brushProperty name="height" value="0.025" units="cm"/>
    </inkml:brush>
  </inkml:definitions>
  <inkml:trace contextRef="#ctx0" brushRef="#br0">12 0 21717,'0'0'11050,"-11"58"-11434,11-29-2147,0-4-3106,0-6-4645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800"/>
    </inkml:context>
    <inkml:brush xml:id="br0">
      <inkml:brushProperty name="width" value="0.025" units="cm"/>
      <inkml:brushProperty name="height" value="0.025" units="cm"/>
    </inkml:brush>
  </inkml:definitions>
  <inkml:trace contextRef="#ctx0" brushRef="#br0">19 1 15983,'0'0'8146,"-1"9"-6912,-6 118 106,-4 426-1725,11-553 358,4 24-1832,1-15-753,5-6-3316,-1-5-2437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4.142"/>
    </inkml:context>
    <inkml:brush xml:id="br0">
      <inkml:brushProperty name="width" value="0.025" units="cm"/>
      <inkml:brushProperty name="height" value="0.025" units="cm"/>
    </inkml:brush>
  </inkml:definitions>
  <inkml:trace contextRef="#ctx0" brushRef="#br0">216 350 15535,'0'0'3016,"-9"-1"-454,2 2-2337,0-1 0,0 1 0,-1 0 0,1 1 0,0 0 0,0 0 0,0 0 0,1 1 0,-1 0 0,1 0 0,-1 1 0,1-1 0,0 2 0,0-1 1,1 1-1,-1-1 0,1 1 0,0 1 0,-7 9 0,3-4-151,1 0 0,1 1 1,0-1-1,0 2 0,1-1 1,1 1-1,0 0 1,1 0-1,0 0 0,1 1 1,0-1-1,1 1 1,1 0-1,0 17 0,1-29-62,0-1 0,0 1-1,0-1 1,0 0-1,0 1 1,0-1 0,0 1-1,1-1 1,-1 0 0,1 1-1,-1-1 1,1 0-1,-1 0 1,1 1 0,0-1-1,0 0 1,-1 0 0,1 0-1,0 0 1,0 0 0,0 0-1,0 0 1,0 0-1,0 0 1,1 0 0,-1-1-1,0 1 1,0 0 0,1-1-1,-1 1 1,0-1-1,1 0 1,-1 1 0,0-1-1,1 0 1,-1 0 0,0 1-1,1-1 1,-1 0 0,1-1-1,-1 1 1,0 0-1,1 0 1,1-1 0,4-1 59,0 0 0,0-1 0,0 1 0,-1-1 0,0-1 1,1 1-1,-1-1 0,6-5 0,12-11 98,-1-2 1,0-1-1,-2-1 0,0-1 0,-2 0 0,-1-2 1,-1 0-1,-1-1 0,-1-1 0,-2 0 1,-1-1-1,-1 0 0,-2-1 0,-1 0 0,-1 0 1,-2-1-1,-1 0 0,-1 0 0,-2-38 1,-2 68-172,1 0-1,0 0 1,0 0 0,-1 0 0,1 0 0,-1 0 0,0 0 0,1 0 0,-1 0 0,0 0 0,0 0 0,-1 0-1,-1-2 1,3 4-4,-1-1-1,1 1 0,-1 0 0,0-1 0,1 1 0,-1 0 0,0 0 1,0-1-1,1 1 0,-1 0 0,0 0 0,1 0 0,-1 0 0,0 0 1,0 0-1,1 0 0,-1 0 0,0 1 0,0-1 0,1 0 0,-1 0 0,0 0 1,1 1-1,-1-1 0,0 0 0,1 1 0,-1-1 0,1 1 0,-1-1 1,1 1-1,-1-1 0,0 1 0,1-1 0,0 1 0,-1-1 0,1 1 1,-1 0-1,1-1 0,0 1 0,-1 0 0,1-1 0,0 1 0,-1 1 1,-7 13-27,1 0 0,0 1 0,0-1 0,-7 33 0,-11 72 50,23-114-14,-3 21 11,0 0 0,2 1 0,1-1-1,1 0 1,1 1 0,5 32 0,-3-53 45,0-1 1,1 0-1,0 0 1,0 0-1,0 0 1,1 0 0,0-1-1,0 1 1,1-1-1,-1 0 1,1 0-1,9 6 1,16 19-2076,-8 7-6309,-18-27-419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4.794"/>
    </inkml:context>
    <inkml:brush xml:id="br0">
      <inkml:brushProperty name="width" value="0.025" units="cm"/>
      <inkml:brushProperty name="height" value="0.025" units="cm"/>
    </inkml:brush>
  </inkml:definitions>
  <inkml:trace contextRef="#ctx0" brushRef="#br0">1 448 15278,'0'0'2985,"10"4"-1090,-4-1-1438,1 0 0,0-1 0,0 0 0,-1 0 1,1 0-1,0-1 0,1 0 0,-1 0 0,0-1 0,0 0 0,0 0 1,0-1-1,0 0 0,0 0 0,0-1 0,0 0 0,0 0 1,0 0-1,-1-1 0,1 0 0,8-6 0,-10 5-220,0-1 1,0 1-1,0-1 0,0 0 0,-1-1 0,5-7 0,-7 10-184,-1 0-1,1 1 1,-1-1-1,0 0 1,1 0-1,-2 0 1,1 0-1,0 0 0,0 0 1,-1 0-1,0 0 1,0 0-1,0 0 1,0 0-1,0 0 1,-1-4-1,0 5-52,1 1 0,-1 0 0,1 0 0,-1 0 0,0 0 0,1 0 0,-1 0 0,0 0 0,0 0 0,0 1 0,0-1 0,0 0 0,0 0 0,0 1 0,0-1 0,0 0 0,0 1 0,0-1 0,-1 1 0,1 0 0,0-1 0,0 1 0,0 0 0,-1 0 0,1 0 0,0 0 0,0 0 0,-1 0 0,1 0 0,-2 0 0,-1 0 0,1 1 0,-1 0 0,0-1 0,0 1 0,1 0 0,-1 1 0,1-1 0,-1 1 0,-4 2 0,-1 4-33,1 0-1,0 1 1,0 0 0,1 0-1,0 1 1,1 0 0,0 0 0,0 0-1,1 1 1,1 0 0,0 0-1,0 0 1,1 0 0,0 1-1,1-1 1,1 1 0,-1 0 0,2 0-1,0-1 1,2 16 0,-2-25 19,1 0 0,-1 0 0,1 0 0,0 0 0,0 0 0,0 0 0,0 0 0,0 0 0,1-1 0,-1 1 0,0 0 0,1-1 0,-1 1 0,1-1 0,0 1 0,-1-1 0,1 0 0,0 0 0,0 0 0,0 0 0,0 0 0,0 0 1,0-1-1,0 1 0,0 0 0,0-1 0,0 0 0,0 1 0,0-1 0,1 0 0,-1 0 0,3-1 0,3 1 15,1-1 1,-1 0 0,1 0-1,-1-1 1,0 0-1,0-1 1,9-4-1,3-3 15,0-2-1,-1 0 0,0-1 0,-1-1 1,0-1-1,-1 0 0,-1-1 1,-1-1-1,0-1 0,-1 0 0,-1-1 1,-1 0-1,11-22 0,-4 2 7,-1-1 1,-3-1-1,-1 0 0,-1 0 0,12-85 0,-25 98-32,0 28 9,0-1 0,0 1 0,0 0 0,0 0 0,0 0 0,-1 0 0,1 0 0,0-1 0,0 1 0,0 0 0,-1 0 0,1 0 0,0 0 0,0 0 0,0 0 0,-1 0 0,1 0 0,0 0 0,0 0 0,-1 0 0,1 0 0,0 0 0,0 0 0,0 0 0,-1 0 0,1 0 0,0 0 0,0 0 0,0 0 0,-1 0 0,1 0 0,0 0 0,0 0 0,0 0 0,-1 1 0,1-1 0,0 0 0,0 0 0,0 0 0,0 0 0,-1 1 0,1-1 0,0 0-1,0 0 1,0 0 0,0 0 0,0 1 0,0-1 0,0 0 0,-1 1 0,-25 43-22,14-14 51,1 1-1,1 0 1,2 0 0,1 1 0,2 0-1,1 0 1,1 0 0,2 0 0,3 45-1,1-59-16,0 1 0,2-1-1,0 1 1,1-1 0,0-1-1,2 1 1,0-1 0,1 0 0,17 23-1,-26-39-15,0-1-1,0 0 1,0 1-1,0-1 1,0 1-1,0-1 1,0 1-1,1-1 1,-1 0-1,0 1 1,0-1-1,0 0 1,1 1-1,-1-1 1,0 1-1,1-1 1,-1 0-1,0 0 1,1 1-1,-1-1 1,0 0-1,1 0 1,-1 1-1,0-1 1,1 0-1,-1 0 1,1 0-1,-1 1 1,0-1-1,1 0 1,-1 0-1,1 0 1,-1 0-1,1 0 1,-1 0-1,1 0 1,-1 0-1,0 0 1,1 0-1,-1 0 1,1-1-1,-1 1 1,0 0-1,1 0 1,5-24-282,-9-37-417,-1 45 540,0-1 1,-1 1 0,-1 0 0,-1 0 0,0 1-1,-1 0 1,-19-27 0,4 10 701,-2 1 1,-36-35-1,60 66-514,1 0-1,0 0 1,-1 0 0,1-1-1,0 1 1,-1 0-1,1 0 1,0-1-1,-1 1 1,1 0-1,0-1 1,-1 1 0,1 0-1,0-1 1,0 1-1,0 0 1,-1-1-1,1 1 1,0 0 0,0-1-1,0 1 1,0-1-1,0 1 1,0 0-1,0-1 1,-1 1-1,1-1 1,0 1 0,1-1-1,-1 1 1,0 0-1,0-1 1,0 1-1,0-1 1,0 1-1,0 0 1,0-1 0,1 1-1,-1 0 1,0-1-1,0 1 1,0-1-1,1 1 1,-1 0 0,0 0-1,1-1 1,-1 1-1,0 0 1,1-1-1,-1 1 1,0 0-1,1 0 1,0-1 0,36-4 314,56 11-1487,-87-6 928,47 4-3730,6-3-4713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5.265"/>
    </inkml:context>
    <inkml:brush xml:id="br0">
      <inkml:brushProperty name="width" value="0.025" units="cm"/>
      <inkml:brushProperty name="height" value="0.025" units="cm"/>
    </inkml:brush>
  </inkml:definitions>
  <inkml:trace contextRef="#ctx0" brushRef="#br0">269 0 22998,'0'0'3358,"-13"1"-1314,3 0-1930,0 1 1,-1 0-1,1 0 0,0 1 0,0 1 0,0 0 0,1 0 0,-1 0 1,1 1-1,0 1 0,0 0 0,-11 9 0,-49 48-34,63-57-79,1 0 1,0 0 0,0 0-1,0 0 1,1 1 0,0 0-1,0 0 1,1 0 0,-5 15-1,8-22-20,-1 1 0,1-1 0,0 1-1,0 0 1,0-1 0,0 1 0,0-1-1,0 1 1,0 0 0,0-1 0,0 1-1,1-1 1,-1 1 0,0-1 0,0 1-1,0 0 1,1-1 0,-1 1 0,0-1-1,1 1 1,-1-1 0,0 1 0,1-1-1,-1 0 1,1 1 0,-1-1 0,0 1-1,1-1 1,-1 0 0,1 1 0,-1-1-1,1 0 1,0 1 0,27 1-451,29-14 116,38-9-66,-88 20 400,1 0 0,0 0 0,0 1-1,-1 0 1,1 1 0,0 0 0,0 0 0,-1 0 0,1 1 0,9 4 0,-14-5 38,0 0-1,-1 1 1,0 0-1,1 0 1,-1-1 0,0 1-1,0 1 1,0-1-1,0 0 1,0 0 0,-1 1-1,1-1 1,-1 1-1,1-1 1,-1 1-1,0 0 1,0 0 0,0-1-1,0 1 1,-1 0-1,1 0 1,-1 0 0,0 0-1,0 0 1,0 0-1,0 0 1,0-1 0,-2 6-1,1-1 131,0-1-1,0 0 1,-1 0 0,0 0-1,-1 0 1,1 0-1,-1 0 1,0-1 0,-1 0-1,1 1 1,-1-1-1,-5 6 1,2-5-87,1 0 0,-1 0 0,0 0 0,-1-1 0,1 0 0,-1 0 0,0-1 0,0 0 0,0-1 0,-1 1 0,1-2 0,-1 1 0,0-1 0,1 0 0,-1-1 0,0 0-1,0-1 1,-15 0 0,21-1-184,1 1 0,0-1 0,0 0-1,0 0 1,-1 0 0,1 0 0,0-1-1,0 1 1,0 0 0,1-1-1,-1 1 1,0-1 0,1 0 0,-1 0-1,1 1 1,-1-1 0,1 0-1,0 0 1,0 0 0,0-1 0,0 1-1,0 0 1,0 0 0,0 0 0,0-5-1,0-1-931,0-1 0,0 1 0,1 0 0,0-1-1,0 1 1,3-11 0,8-24-5004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951"/>
    </inkml:context>
    <inkml:brush xml:id="br0">
      <inkml:brushProperty name="width" value="0.025" units="cm"/>
      <inkml:brushProperty name="height" value="0.025" units="cm"/>
    </inkml:brush>
  </inkml:definitions>
  <inkml:trace contextRef="#ctx0" brushRef="#br0">182 153 15375,'0'0'2711,"-10"-11"44,-37-31-395,45 40-2281,0 1-1,0-1 1,0 1 0,0-1 0,0 1 0,-1 0 0,1 0 0,0 0 0,-1 0 0,1 0 0,-1 1 0,1-1 0,-1 1 0,1-1 0,-1 1 0,1 0 0,-1 0-1,1 0 1,-1 0 0,1 1 0,-1-1 0,1 1 0,-1-1 0,1 1 0,0 0 0,-1 0 0,1 0 0,0 0 0,0 0 0,0 1 0,-1-1 0,1 1-1,1-1 1,-1 1 0,0 0 0,0 0 0,1 0 0,-1 0 0,1 0 0,-1 0 0,1 0 0,0 0 0,-2 5 0,-2 4-70,0-1 1,1 1 0,0 0-1,1 0 1,0 0-1,1 0 1,-1 18 0,2-28-11,1 1 0,0 0 1,0 0-1,0 0 1,0 0-1,1 0 0,-1 0 1,0 0-1,1 0 0,-1 0 1,1 0-1,0 0 1,-1-1-1,1 1 0,0 0 1,0-1-1,0 1 0,0 0 1,1-1-1,-1 1 1,0-1-1,1 0 0,2 3 1,-1-3 15,-1 0 0,1 0 0,0 0 0,0-1 0,-1 1 0,1-1 0,0 1 0,0-1 0,0 0 1,0 0-1,-1-1 0,1 1 0,0 0 0,4-2 0,5-1 109,0-1 0,-1 0 0,0-1-1,0-1 1,0 1 0,16-12 0,-8 2 125,0-1 0,-1-1 0,28-34 0,-39 43-114,0-1 1,-1 1-1,0-2 0,-1 1 1,0-1-1,0 1 1,-1-1-1,-1 0 1,1-1-1,-2 1 1,3-12-1,-8 17-113,-4 10-89,-7 12-69,5 0 129,0 0 1,1 0-1,1 1 1,1 0-1,0 0 0,1 0 1,1 1-1,-2 28 1,5-45 12,1-1 1,0 1-1,0 0 0,-1 0 1,1-1-1,1 1 0,-1 0 0,0 0 1,0-1-1,1 1 0,-1 0 1,1-1-1,-1 1 0,1 0 1,0-1-1,0 1 0,-1-1 1,1 1-1,0-1 0,1 1 1,-1-1-1,0 0 0,0 0 1,0 1-1,1-1 0,-1 0 1,1 0-1,-1 0 0,1 0 1,-1-1-1,1 1 0,0 0 0,-1-1 1,1 1-1,0-1 0,-1 1 1,1-1-1,0 0 0,0 0 1,-1 0-1,1 0 0,0 0 1,0 0-1,2-1 0,3 0 44,1 0-1,-1-1 1,0 0-1,0-1 1,0 1-1,-1-1 1,1 0-1,-1-1 1,9-6-1,-3 2 8,-2-2-1,1 1 0,-1-1 1,-1-1-1,0 0 0,-1 0 1,0-1-1,9-16 0,-20 64-317,3-15 154,0-17 112,-2 4-2,1 0-1,1 0 0,-1 0 1,1 0-1,1 0 1,2 14-1,-3-20 0,1-1 1,0 1-1,0 0 1,0 0-1,0-1 1,0 1-1,0-1 0,0 1 1,0-1-1,1 1 1,-1-1-1,0 0 1,1 0-1,-1 0 0,1 1 1,0-1-1,-1-1 1,1 1-1,0 0 1,-1 0-1,1-1 0,0 1 1,0-1-1,0 1 1,0-1-1,0 0 1,0 0-1,-1 0 0,1 0 1,0 0-1,0 0 1,0 0-1,0-1 0,2 0 1,4-1 18,-1 0-1,0-1 1,0 0 0,0 0-1,0 0 1,-1-1 0,1 0-1,-1 0 1,0-1 0,0 0-1,-1 0 1,1 0 0,-1-1-1,0 0 1,5-8 0,0 0 88,0 0 0,-1 0 0,-1-1 0,-1 0 0,0-1 0,4-15 0,-13 37-119,-5 17 14,0 1 0,2-1 0,0 1-1,2 0 1,1 0 0,0 28-1,2-51-23,0 0-1,0 0 1,1 0-1,-1 0 1,0 0 0,0 0-1,1 0 1,-1-1-1,1 1 1,-1 0-1,1 0 1,-1 0-1,1-1 1,-1 1-1,1 0 1,0 0 0,-1-1-1,1 1 1,0-1-1,-1 1 1,1 0-1,0-1 1,0 1-1,0-1 1,0 0-1,-1 1 1,1-1 0,0 0-1,0 0 1,0 1-1,0-1 1,0 0-1,0 0 1,0 0-1,0 0 1,0 0 0,0 0-1,0 0 1,0 0-1,1-1 1,0 1-190,0-1 0,0 0 0,-1 1 0,1-1 0,0 0 1,0 0-1,0 0 0,-1 0 0,1 0 0,0-1 0,-1 1 0,1 0 1,-1-1-1,1 1 0,-1-1 0,0 1 0,0-1 0,1-2 0,6-22-4770,-2-4-2601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5.639"/>
    </inkml:context>
    <inkml:brush xml:id="br0">
      <inkml:brushProperty name="width" value="0.025" units="cm"/>
      <inkml:brushProperty name="height" value="0.025" units="cm"/>
    </inkml:brush>
  </inkml:definitions>
  <inkml:trace contextRef="#ctx0" brushRef="#br0">118 129 18898,'0'0'6486,"1"9"-4287,2 27-1168,-3-35-1007,0 0 0,0 0 0,0-1 1,0 1-1,0 0 0,0 0 0,1 0 1,-1-1-1,0 1 0,0 0 0,1 0 1,-1-1-1,0 1 0,1 0 0,-1 0 1,1-1-1,-1 1 0,1 0 0,-1-1 1,1 1-1,-1-1 0,1 1 0,0-1 1,-1 1-1,1-1 0,0 1 0,-1-1 1,1 0-1,0 1 0,0-1 0,0 0 1,-1 1-1,1-1 0,0 0 0,0 0 1,0 0-1,-1 0 0,1 0 0,0 0 1,0 0-1,0 0 0,-1 0 0,1 0 1,0-1-1,1 1 0,1-1-7,-1 0-1,1 0 1,-1-1-1,0 1 1,1-1-1,-1 1 1,0-1-1,0 0 1,0 1-1,3-5 1,-1 0 26,0-1 1,-1-1-1,0 1 1,0 0-1,-1-1 1,0 1-1,0-1 0,0 0 1,-1 0-1,-1 0 1,1 0-1,-2-13 1,1 18-32,0 0 0,0 1 0,0-1 0,-1 1 0,1-1 0,-1 0 0,0 1 0,1-1 0,-1 1 1,0 0-1,-1-1 0,1 1 0,0 0 0,-1 0 0,1 0 0,-1-1 0,0 2 0,1-1 1,-1 0-1,0 0 0,0 0 0,0 1 0,-1-1 0,1 1 0,0 0 0,0 0 0,-1 0 1,1 0-1,-1 0 0,1 0 0,-1 1 0,1-1 0,-1 1 0,0-1 0,1 1 0,-1 0 0,1 0 1,-1 0-1,0 1 0,1-1 0,-4 1 0,2 1-13,0-1 0,0 1 0,0 0-1,0 0 1,0 0 0,0 0 0,1 1 0,-1-1 0,1 1 0,-1 0 0,1 0-1,0 0 1,0 1 0,1-1 0,-1 1 0,1 0 0,-4 6 0,-4 10-6,0 0 1,-7 26 0,13-35 8,0 0 75,0 0 1,1 0 0,0 0 0,1 0 0,-2 16-1,4-25-40,0 1-1,0-1 0,0 0 0,0 0 0,0 0 0,1 0 0,-1 0 0,1 0 1,-1 0-1,1 0 0,0 0 0,0 0 0,0 0 0,0 0 0,0 0 0,0-1 0,0 1 1,1 0-1,-1-1 0,1 1 0,-1-1 0,1 1 0,-1-1 0,1 0 0,0 0 0,0 0 1,0 0-1,-1 0 0,1 0 0,0 0 0,0-1 0,0 1 0,1-1 0,-1 1 1,3-1-1,-1 1-408,10 1 665,-1 0-1,1-2 1,21 0-1,-32 0-553,0-1 0,0 1 0,0-1 0,0 0 0,0 0 0,0 0 0,0 0 0,0 0 0,4-3 0,-6 3-292,0 0 0,0 0-1,1 0 1,-1-1 0,0 1 0,0 0-1,0 0 1,-1-1 0,1 1 0,0 0 0,0-1-1,-1 1 1,1-1 0,-1 1 0,1-1-1,-1 1 1,0-1 0,1 1 0,-1-4-1,0-17-15824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6.237"/>
    </inkml:context>
    <inkml:brush xml:id="br0">
      <inkml:brushProperty name="width" value="0.025" units="cm"/>
      <inkml:brushProperty name="height" value="0.025" units="cm"/>
    </inkml:brush>
  </inkml:definitions>
  <inkml:trace contextRef="#ctx0" brushRef="#br0">54 220 5926,'0'0'19672,"-8"3"-17243,-25 11-791,33-14-1608,0 0 0,-1 0 0,1 0 0,0 0 0,0 0 0,-1 0 0,1 1 0,0-1-1,-1 0 1,1 0 0,0 0 0,0 0 0,-1 1 0,1-1 0,0 0 0,0 0 0,0 1-1,-1-1 1,1 0 0,0 0 0,0 1 0,0-1 0,0 0 0,-1 0 0,1 1 0,0-1 0,0 0-1,0 1 1,0-1 0,0 0 0,0 1 0,0-1 0,0 0 0,0 0 0,0 1 0,0-1-1,0 0 1,0 1 0,13 5 433,18-3-175,-18-6-227,0 0-1,0 0 1,0-1 0,0-1-1,-1 0 1,0-1 0,0 0-1,0-1 1,-1 0 0,0-1-1,-1 0 1,1-1 0,-2 0 0,1 0-1,-1-1 1,-1 0 0,0-1-1,13-21 1,-20 30-66,0 0 0,0 0 0,0 0 0,-1 0 0,1 0 1,-1 0-1,1 1 0,-1-1 0,1 0 0,-1-1 0,0 1 0,0 0 0,0 0 0,0 0 0,-1 0 1,1 0-1,-1 0 0,0-1 0,1 2-5,-1 0 0,0 0 1,0 0-1,1 0 0,-1 0 1,0 1-1,0-1 0,0 0 1,0 1-1,0-1 0,0 0 0,0 1 1,0 0-1,0-1 0,0 1 1,0-1-1,-1 1 0,1 0 0,0 0 1,0 0-1,0 0 0,-2 0 1,-3 0-37,0 1 1,1 0-1,-1 0 1,0 0-1,1 1 1,-1-1-1,1 1 1,-1 1-1,1-1 1,-8 6-1,-3 5-79,0 0-1,2 2 0,-1-1 1,2 2-1,0 0 1,1 0-1,0 1 0,2 1 1,0 0-1,1 0 0,1 1 1,0 0-1,2 1 1,0-1-1,1 1 0,-3 28 1,7-45 35,1 0 1,0 0-1,0-1 1,0 1-1,0 0 0,0 0 1,0 0-1,1-1 1,-1 1-1,1 0 1,0 0-1,0-1 0,0 1 1,0-1-1,0 1 1,1-1-1,-1 1 1,1-1-1,0 0 0,-1 1 1,5 2-1,-3-3-11,0-1 1,0 1-1,0-1 0,0 0 0,0 0 0,0-1 0,0 1 0,0-1 1,0 1-1,1-1 0,-1 0 0,0 0 0,0-1 0,0 1 0,0 0 1,1-1-1,-1 0 0,0 0 0,5-2 0,4-3-24,0 1-1,0-2 1,-1 1-1,0-2 1,0 1-1,-1-2 1,0 1-1,16-20 1,-4 3-1289,-1-1 0,24-41 1,-28 38-807,-1-1 1,-1-1-1,13-43 1,-3-14-7342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6.985"/>
    </inkml:context>
    <inkml:brush xml:id="br0">
      <inkml:brushProperty name="width" value="0.025" units="cm"/>
      <inkml:brushProperty name="height" value="0.025" units="cm"/>
    </inkml:brush>
  </inkml:definitions>
  <inkml:trace contextRef="#ctx0" brushRef="#br0">132 0 13677,'0'0'9908,"-4"13"-9214,-45 248 1639,23-101-961,7-73-942,8-39-235,2 0 0,-4 65-1,16-106 270,6-13-275,6-15 7,10-25-80,22-59 1,18-35-195,-64 138 66,0 0 0,0 0-1,1 0 1,-1 0 0,1 0 0,-1 0 0,1 1 0,-1-1 0,1 0 0,0 1 0,0-1 0,3-1 0,-4 3-9,-1 0 0,1-1 1,0 1-1,-1 0 0,1 0 0,0 0 1,0 0-1,-1 0 0,1 0 1,0 0-1,-1 0 0,1 0 1,0 0-1,0 0 0,-1 1 0,1-1 1,0 0-1,-1 0 0,1 1 1,-1-1-1,1 0 0,0 1 0,-1-1 1,1 1-1,-1-1 0,2 2 1,0 1-45,0 0 0,0 0 0,0 1 0,0-1 1,-1 1-1,1 0 0,-1-1 0,0 1 0,0 0 0,0 0 1,-1 0-1,1 6 0,-2 103-373,3-112 373,-1-1 0,1 1-1,-1-1 1,1 0 0,-1 0-1,1 0 1,-1 1 0,1-1-1,-1-1 1,1 1 0,-1 0-1,1 0 1,-1-1 0,0 1-1,1 0 1,1-2 0,10-3-371,0-1 0,-1-1 1,1 0-1,-2-1 0,20-16 0,52-52-494,-75 68 998,-4 5 91,0 0 0,0-1 0,-1 0 0,1 0 1,-1 0-1,0 0 0,0-1 0,3-7 0,-28 43 1341,14-16-1419,0 1 1,1 0-1,1 0 0,1 1 0,0 0 0,1-1 0,0 2 0,2-1 1,-1 30-1,2-45-54,1-1 0,0 0 1,0 1-1,0-1 0,0 0 0,0 1 1,0-1-1,0 0 0,1 1 0,-1-1 1,0 0-1,1 1 0,-1-1 1,1 0-1,-1 0 0,1 0 0,0 1 1,0-1-1,-1 0 0,1 0 1,0 0-1,0 0 0,0 0 0,0 0 1,0 0-1,0-1 0,0 1 0,1 0 1,-1-1-1,0 1 0,0 0 1,1-1-1,-1 0 0,0 1 0,1-1 1,-1 0-1,0 1 0,1-1 1,-1 0-1,0 0 0,1 0 0,-1 0 1,0 0-1,1-1 0,-1 1 1,0 0-1,2-1 0,4-1 218,0 0-1,0-1 1,0 0 0,0 0 0,-1 0-1,1-1 1,8-7 0,7-7-48,-1-2-1,-1 0 1,0-2 0,-2 0 0,-1-1-1,26-44 1,-50 80-246,0 0 1,1 0-1,0 1 0,1 0 1,0 0-1,1 1 0,-3 21 0,7-35 63,0-1 0,0 1 0,0 0 0,0 0-1,0 0 1,0-1 0,1 1 0,-1 0 0,0 0-1,0-1 1,1 1 0,-1 0 0,0-1 0,1 1-1,-1 0 1,1-1 0,-1 1 0,0-1 0,1 1 0,0 0-1,-1-1 1,1 1 0,-1-1 0,1 1 0,0-1-1,-1 0 1,1 1 0,0-1 0,-1 0 0,1 1-1,0-1 1,0 0 0,-1 0 0,1 0 0,0 0-1,0 0 1,-1 0 0,1 0 0,0 0 0,0 0-1,-1 0 1,1 0 0,0 0 0,0 0 0,-1-1-1,1 1 1,0 0 0,0 0 0,-1-1 0,1 1 0,0-1-1,-1 1 1,1-1 0,0 0 0,38-25 577,-24 11-591,-1-1 0,-1-1 0,18-30 0,-25 38 0,-1 0 0,0-1 0,0 0 0,-1 0 0,-1-1 0,0 1 0,0-1 0,2-19 0,-5 31-11,0-1 1,-1 0-1,1 0 0,0 1 1,0-1-1,0 0 0,-1 0 1,1 1-1,0-1 0,0 0 1,-1 0-1,1 0 0,0 0 1,0 1-1,-1-1 1,1 0-1,0 0 0,-1 0 1,1 0-1,0 0 0,-1 0 1,1 0-1,0 0 0,-1 0 1,1 0-1,0 0 0,-1 0 1,1 0-1,0 0 0,-1 0 1,1 0-1,0 0 0,0 0 1,-1 0-1,1 0 0,0 0 1,-1-1-1,1 1 0,0 0 1,0 0-1,-1 0 0,1-1 1,0 1-1,0 0 0,-1 0 1,1-1-1,0 1 1,0 0-1,0 0 0,0-1 1,-1 1-1,1 0 0,0-1 1,0 1-1,0 0 0,0 0 1,0-1-1,0 1 0,0 0 1,0-1-1,0 1 0,0 0 1,0-1-1,0 1 0,-17 24-1906,15 6-3509,11-14-1566,8-10-113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7.315"/>
    </inkml:context>
    <inkml:brush xml:id="br0">
      <inkml:brushProperty name="width" value="0.025" units="cm"/>
      <inkml:brushProperty name="height" value="0.025" units="cm"/>
    </inkml:brush>
  </inkml:definitions>
  <inkml:trace contextRef="#ctx0" brushRef="#br0">181 3 16784,'0'0'6982,"-9"-1"-4889,6 0-1956,-1 1 0,0-1 0,0 1 1,1 0-1,-1 0 0,0 1 0,0-1 0,1 1 0,-1 0 0,0 0 0,1 0 0,-1 0 0,-3 2 1,1 1 9,-1 0 1,1 1-1,0-1 1,0 1-1,0 0 1,-9 12-1,-30 43 656,42-55-748,0 0-1,1 0 1,0 1-1,0-1 1,0 0-1,0 1 1,1-1-1,0 1 1,0-1 0,1 1-1,-1 6 1,2-11-52,-1 0 0,0 1 0,1-1 0,-1 0 0,1 0 0,0 1 0,-1-1 0,1 0 0,0 0 0,-1 0 0,1 0 0,0 0 0,0 0 0,0 0 0,0 0 0,0 0 0,0 0 0,1-1 0,-1 1 0,0 0 1,0-1-1,0 1 0,1-1 0,-1 1 0,0-1 0,1 0 0,-1 1 0,0-1 0,1 0 0,-1 0 0,0 0 0,1 0 0,-1 0 0,0 0 0,1-1 0,-1 1 0,2-1 0,4 1 17,0-1-1,0-1 0,0 1 1,-1-1-1,1-1 0,9-4 1,1-4-117,0-2 1,-2 0 0,1-1 0,-2 0 0,0-1 0,-1-1 0,0 0 0,20-35 0,-34 52 53,-46 84-58,44-80-241,1 1 1,0 0 0,0-1-1,0 1 1,0 0 0,1 0 0,0 0-1,1 1 1,-1-1 0,1 0 0,0 0-1,0 0 1,3 11 0,-3-16 119,1 0 0,-1 0 1,1 0-1,0-1 0,-1 1 0,1 0 1,0-1-1,-1 1 0,1 0 1,0-1-1,0 1 0,-1-1 0,1 1 1,0-1-1,0 1 0,0-1 0,0 0 1,0 1-1,0-1 0,0 0 1,-1 0-1,1 0 0,0 0 0,0 0 1,0 0-1,0 0 0,0 0 1,0 0-1,0 0 0,0 0 0,0-1 1,1 1-1,31-13-3982,-6-10 505,3-8-1746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7.645"/>
    </inkml:context>
    <inkml:brush xml:id="br0">
      <inkml:brushProperty name="width" value="0.025" units="cm"/>
      <inkml:brushProperty name="height" value="0.025" units="cm"/>
    </inkml:brush>
  </inkml:definitions>
  <inkml:trace contextRef="#ctx0" brushRef="#br0">221 0 9001,'0'0'12801,"-9"5"-10879,3-1-1633,0 0 0,0 0 0,0 0 0,1 1 0,-1 0 0,-8 11 0,12-14-193,0 0 0,1 1-1,-1-1 1,0 1 0,1-1 0,0 1 0,0 0 0,0 0 0,0-1 0,0 1 0,0 0-1,1 0 1,-1 0 0,1 0 0,0 0 0,0 0 0,0 0 0,0 0 0,0 0 0,1 0-1,-1 0 1,1 0 0,0-1 0,2 6 0,0-5-122,1 1 1,-1-2-1,1 1 1,-1 0-1,1-1 1,0 0-1,0 1 1,0-1-1,0-1 1,1 1-1,-1-1 1,0 0-1,1 0 1,-1 0-1,9 0 1,17 7-800,-27-8 750,0 1 0,-1 0 0,1 0 1,0 1-1,-1-1 0,1 0 0,-1 1 0,0 0 0,1-1 1,-1 1-1,0 0 0,0 0 0,0 0 0,0 1 1,0-1-1,-1 0 0,1 1 0,-1-1 0,1 1 0,-1-1 1,0 1-1,0 0 0,0 0 0,-1-1 0,1 1 1,0 0-1,-1 0 0,0 0 0,0 4 0,0-2 165,-1 0-1,0 0 0,-1-1 1,1 1-1,-1 0 0,0-1 1,0 1-1,0-1 0,-1 0 1,0 0-1,1 0 0,-1 0 0,-1 0 1,1 0-1,-1-1 0,-6 6 1,-3 1 108,0-1 1,0-1 0,-1 0-1,0-1 1,0 0 0,-26 7-1,26-10-1476,-1-1-1,0 0 1,0-1-1,-17 0 1,-14-2-13915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8.681"/>
    </inkml:context>
    <inkml:brush xml:id="br0">
      <inkml:brushProperty name="width" value="0.025" units="cm"/>
      <inkml:brushProperty name="height" value="0.025" units="cm"/>
    </inkml:brush>
  </inkml:definitions>
  <inkml:trace contextRef="#ctx0" brushRef="#br0">0 220 17424,'0'0'2990,"5"-13"-881,-1 5-1838,-1 0 0,2 1 0,-1-1 0,1 1 0,0 0 0,1 0 0,-1 0 0,1 1 0,1 0 0,-1 0 0,1 1 1,0-1-1,0 1 0,1 1 0,-1 0 0,1 0 0,13-5 0,-12 6-121,0 1 1,0-1-1,0 1 0,0 1 1,1 0-1,-1 0 1,14 1-1,-20 0-142,0 0 0,0 1 0,0-1 0,0 1 0,0 0 0,0 0-1,0 0 1,0 0 0,0 0 0,-1 0 0,1 1 0,0 0 0,-1-1 0,1 1 0,-1 0 0,1 0 0,-1 0 0,0 1 0,0-1 0,0 0 0,0 1 0,-1 0-1,1-1 1,-1 1 0,3 5 0,0 11 35,-1-1 1,0 1-1,-2 0 0,0 0 0,-1 0 1,-1 0-1,-1 0 0,-5 26 0,-2 58-245,8-102 199,1 1 1,0-1-1,0 1 0,0-1 1,0 1-1,0-1 0,0 1 0,0-1 1,1 0-1,-1 1 0,1-1 1,-1 1-1,1-1 0,-1 0 1,1 1-1,0-1 0,-1 0 0,1 0 1,0 1-1,0-1 0,0 0 1,0 0-1,0 0 0,0 0 1,3 2-1,-2-3 6,0 0 0,0 1 0,0-1 0,0 0 0,1 0 0,-1 0 0,0 0 0,0-1 0,0 1 1,0-1-1,0 1 0,0-1 0,0 0 0,0 1 0,3-3 0,9-5 45,-2 0 0,1-1 0,21-19 0,0-3 27,39-45 0,-64 65-62,0 0 0,-1-1 0,0 1 0,-1-2 0,0 1 0,-1-1 0,0 0 0,6-21 0,-12 34-22,0 0 0,0 0 0,0 0 0,-1 0 0,1 0 0,0 0 0,0 0 0,0 0 0,0 0 0,0 0 0,0 0 0,0 0 0,0 0 0,0 0 0,0 0 0,0 0 0,0 0 0,0 0 0,0 0 0,0 0 0,0 0 0,-1 0 0,1 0 0,0 0 0,0 0 0,0 0 0,0-1 0,0 1 0,0 0 0,0 0-1,0 0 1,0 0 0,0 0 0,0 0 0,0 0 0,0 0 0,0 0 0,0 0 0,0 0 0,-7 11-165,-7 18 100,10-14 56,0 1 0,1-1 0,1 0 0,0 1 0,1 0 0,2 18 0,-1-31 48,0 0-1,0 0 1,0 0 0,1 0 0,-1 0 0,1 0-1,0 0 1,-1 0 0,2 0 0,-1-1 0,0 1-1,0 0 1,1-1 0,0 1 0,-1-1 0,1 1-1,0-1 1,0 0 0,0 0 0,0 0 0,1 0-1,-1 0 1,1 0 0,-1-1 0,1 1 0,-1-1-1,1 0 1,0 0 0,0 0 0,0 0 0,-1 0-1,1 0 1,0-1 0,0 0 0,0 1 0,0-1-1,0 0 1,5-1 0,0-1 60,-1 1 0,0-2 0,0 1 0,-1-1-1,1 0 1,0 0 0,-1-1 0,0 0 0,0 0 0,0 0 0,0-1 0,-1 0 0,1 0 0,-1-1 0,0 1-1,-1-1 1,0 0 0,6-10 0,0-1 110,0-1-1,-1 0 0,-1 0 0,-1-1 1,9-33-1,-13 41-199,-1-1 0,0 1 0,-1-1 0,0 0 0,0 1 0,-2-1 0,-1-18 0,2 29 0,0 1 0,0-1 0,0 1 0,0-1 0,0 0 0,0 1 0,0-1 0,0 1 0,0-1 0,0 1 0,-1-1 0,1 1 0,0-1 0,0 0 0,0 1 0,-1-1 0,1 1 0,0-1 0,-1 1 0,1 0 0,0-1 0,-1 1 0,1-1 0,0 1 0,-1 0 0,1-1 0,-1 1 0,1 0 0,-1-1 0,1 1 0,-1 0 0,1 0 0,-1-1 0,1 1 0,-1 0 0,0 0 0,1 0 0,-1 0 0,1 0 0,-1 0 0,1 0 0,-1 0 0,1 0 0,-1 0 0,0 0 0,1 0 0,-1 0 0,1 0 0,-1 0 0,1 1 0,-1-1 0,1 0 0,-1 0 0,1 1 0,-1-1 0,1 0 0,-1 1 0,1-1 0,-1 1 0,1-1 0,0 0 0,-1 1 0,1-1 0,-1 2 0,-1 1 0,-1 0 0,1 0 0,-1 1 0,1-1 0,0 1 0,0 0 0,-1 6 0,0 0 0,1 0 0,1 1 0,-1-1 0,2 1 0,-1 0 0,2-1 0,-1 1 0,3 11 0,-2-19 0,-1-1 0,1 0 0,0 1 0,-1-1 0,1 1 0,0-1 0,1 0 0,-1 0 0,0 0 0,0 0 0,1 0 0,0 0 0,-1 0 0,1 0 0,0 0 0,0-1 0,0 1 0,0-1 0,0 1 0,0-1 0,0 0 0,0 0 0,1 0 0,-1 0 0,0 0 0,1 0 0,-1-1 0,1 1 0,-1-1 0,1 0 0,-1 0 0,1 0 0,-1 0 0,1 0 0,-1 0 0,1-1 0,-1 1 0,0-1 0,1 1 0,2-2 0,1-1 0,0 0 0,0 0 0,-1 0 0,1 0 0,-1-1 0,0 0 0,0 0 0,0 0 0,-1-1 0,0 1 0,1-1 0,-2 0 0,1-1 0,0 1 0,-1-1 0,3-7 0,4-6 0,-2-1 0,0 0 0,8-32 0,-10 4 0,-23 133 0,15-62 0,-3 77 0,4-94 0,2 0 0,-1-1 0,1 1 0,0 0 0,0 0 0,0 0 0,1 0 0,0-1 0,0 1 0,0-1 0,1 0 0,0 1 0,4 4 0,-6-8 0,1 0 0,-1-1 0,1 1 0,0-1 0,0 1 0,0-1 0,-1 0 0,1 0 0,0 0 0,1 0 0,-1 0 0,0 0 0,0-1 0,0 1 0,0-1 0,1 1 0,-1-1 0,0 0 0,0 0 0,3 0 0,0-1 0,-1 0 0,0 0 0,0 0 0,0-1 0,1 1 0,-2-1 0,1 0 0,0 0 0,7-5 0,-1-2 0,0 1 0,0-2 0,-1 1 0,0-1 0,14-22 0,-13 17 0,-1-1 0,-1 0 0,10-27 0,-16 35 0,0 1 0,0-1 0,0 1 0,-1-1 0,0 0 0,0 1 0,-1-1 0,0 0 0,0 0 0,-3-14 0,2 21-18,0-1 0,1 1 1,-1 0-1,0 0 0,0 0 0,0-1 1,1 1-1,-1 0 0,-1 0 0,1 0 1,0 0-1,0 0 0,0 1 0,0-1 0,-3-1 1,4 2 13,-1-1 1,1 1 0,0 0 0,-1 0-1,1 0 1,0-1 0,-1 1 0,1 0-1,0 0 1,-1 0 0,1 0-1,-1 0 1,1 0 0,0 0 0,-1 0-1,1 0 1,0 0 0,-1 0 0,1 0-1,-1 0 1,1 0 0,0 0-1,-1 0 1,1 0 0,-1 0 0,1 0-1,0 1 1,-1-1 0,1 0-1,0 0 1,-1 1 0,1-1 0,0 0-1,-1 0 1,1 1 0,0-1 0,0 0-1,-1 1 1,1-1 0,0 0-1,0 1 1,0-1 0,0 0 0,-1 1-1,1-1 1,0 0 0,0 1 0,0-1-1,0 1 1,0-1 0,0 0-1,0 1 1,0-1 0,0 1 0,0-1 237,-1 2-222,0 0 0,0 0 0,0 0-1,0-1 1,0 1 0,0 0-1,1 0 1,-1 0 0,1 0 0,0 0-1,-1 0 1,1 0 0,0 0-1,0 0 1,0 1 0,1-1 0,-1 0-1,1 2 1,-1 5-5,-1 27-7,0-23 0,0-1 0,1 1 0,0-1 0,1 0 0,1 1 0,-1-1 0,2 0 0,0 0 0,8 22 0,-10-32-43,0-1-1,-1 1 1,1 0-1,1-1 1,-1 1-1,0-1 1,0 1-1,0-1 1,1 0 0,-1 1-1,1-1 1,-1 0-1,1 0 1,-1 0-1,1 0 1,0 0-1,-1 0 1,1-1 0,0 1-1,0-1 1,0 1-1,-1-1 1,1 1-1,0-1 1,0 0-1,0 0 1,0 0 0,0 0-1,0 0 1,0-1-1,-1 1 1,1 0-1,0-1 1,0 0-1,0 1 1,-1-1 0,4-1-1,-1-1-277,0 1 0,0-1 0,0 0 0,0 0 0,-1-1 0,1 1 0,-1-1 0,0 1 0,0-1 0,0 0 0,-1 0 0,1-1 0,2-6 1,5-26-7128,-6-4-3495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012"/>
    </inkml:context>
    <inkml:brush xml:id="br0">
      <inkml:brushProperty name="width" value="0.025" units="cm"/>
      <inkml:brushProperty name="height" value="0.025" units="cm"/>
    </inkml:brush>
  </inkml:definitions>
  <inkml:trace contextRef="#ctx0" brushRef="#br0">62 15 18738,'0'0'8199,"-58"-14"-5860,55 14-1699,13 2-1280,11 7-1154,1-2-2242,5 0-2754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482"/>
    </inkml:context>
    <inkml:brush xml:id="br0">
      <inkml:brushProperty name="width" value="0.025" units="cm"/>
      <inkml:brushProperty name="height" value="0.025" units="cm"/>
    </inkml:brush>
  </inkml:definitions>
  <inkml:trace contextRef="#ctx0" brushRef="#br0">117 275 20467,'-9'0'1239,"5"0"-1110,0 0 1,0-1-1,0 2 0,0-1 1,0 0-1,0 1 0,0 0 0,0 0 1,0 0-1,0 0 0,0 1 1,0 0-1,0 0 0,1 0 1,-1 0-1,1 0 0,0 0 1,-1 1-1,1 0 0,0 0 1,1 0-1,-1 0 0,0 0 1,1 0-1,0 1 0,0-1 1,0 1-1,0 0 0,0 0 1,-1 4-1,2-4-87,0-1-1,0 1 1,0 0 0,0 0-1,1 0 1,0 0-1,0 0 1,0 0 0,0 0-1,0 0 1,1 0 0,0 0-1,-1 0 1,2-1 0,1 7-1,-1-8-42,-1 0-1,1 0 1,-1 0-1,1-1 1,0 1 0,-1-1-1,1 1 1,0-1-1,0 0 1,0 0-1,0 0 1,0 0 0,1 0-1,-1 0 1,0-1-1,0 1 1,0 0-1,1-1 1,-1 0-1,0 0 1,1 0 0,-1 0-1,0 0 1,1 0-1,-1 0 1,0-1-1,1 1 1,1-2 0,6-1 68,0 0 0,-1-1 0,0 0 0,0-1 0,0 0 0,-1-1 0,1 1 0,-1-1 1,-1-1-1,1 0 0,-1 0 0,0 0 0,-1-1 0,0 0 0,6-9 0,3-6 322,-1-1-1,0 0 1,-2-2-1,12-32 1,-17 35 16,0-1-1,-1 1 1,-2-1 0,0 0 0,0-31 0,-4 55-412,0 0 1,0 1 0,0-1-1,0 0 1,0 0 0,0 0-1,0 0 1,0 0 0,0 0 0,0 0-1,0 0 1,0 0 0,0 0-1,0 1 1,0-1 0,-1 0-1,1 0 1,0 0 0,0 0-1,0 0 1,0 0 0,0 0-1,0 0 1,0 0 0,0 0-1,0 0 1,0 0 0,-1 0-1,1 0 1,0 0 0,0 0-1,0 0 1,0 0 0,0 0-1,0 0 1,0 0 0,0 0-1,-1 0 1,1 0 0,0 0 0,0 0-1,0 0 1,0 0 0,0 0-1,0 0 1,-8 19-149,-8 26 78,6-5 51,2 0 0,1 1 0,2-1 0,1 1 1,5 80-1,-1-117 28,1 0 1,-1 0-1,1 0 1,0 0 0,0 0-1,1-1 1,-1 1-1,1 0 1,0-1 0,0 1-1,0-1 1,0 0-1,0 0 1,1 0-1,-1 0 1,1 0 0,0 0-1,0 0 1,0-1-1,0 0 1,1 1-1,-1-1 1,6 2 0,-4-3 9,0 1 1,0-1 0,0 0 0,0 0-1,0-1 1,0 0 0,0 0 0,0 0-1,1 0 1,-1-1 0,0 0 0,0 0-1,0 0 1,0-1 0,0 1 0,-1-1 0,1 0-1,5-4 1,4-3-5,-1-1-1,0 0 1,0-1 0,-1 0 0,0-1-1,-1-1 1,0 0 0,-1 0-1,-1-1 1,0 0 0,-1-1 0,0 0-1,-1 0 1,-1-1 0,-1 0-1,0 0 1,3-18 0,-8 33-15,0 1 1,1 0-1,-1 0 0,0 0 1,0 0-1,0-1 1,0 1-1,0 0 0,0 0 1,0 0-1,0-1 0,0 1 1,0 0-1,0 0 1,0 0-1,0-1 0,0 1 1,0 0-1,0 0 1,0-1-1,0 1 0,0 0 1,0 0-1,0 0 1,0-1-1,0 1 0,0 0 1,0 0-1,0 0 0,0 0 1,-1-1-1,1 1 1,0 0-1,0 0 0,0 0 1,0 0-1,0-1 1,-1 1-1,1 0 0,0 0 1,0 0-1,0 0 0,-1 0 1,1 0-1,0 0 1,0 0-1,0 0 0,-1 0 1,1-1-1,0 1 1,-11 10-241,-7 20 99,13-17 158,1-1 0,0 1-1,1 0 1,1 1 0,0-1-1,0 0 1,1 1-1,1-1 1,3 24 0,-3-35-3,1 0 0,-1 0 1,1 0-1,-1-1 1,1 1-1,0 0 0,0 0 1,0-1-1,0 1 1,0-1-1,0 1 0,0-1 1,1 1-1,-1-1 1,0 0-1,1 1 0,-1-1 1,1 0-1,0 0 1,-1 0-1,1 0 0,0-1 1,-1 1-1,1 0 1,0-1-1,0 1 0,0-1 1,0 1-1,0-1 1,-1 0-1,1 0 0,0 0 1,0 0-1,0 0 1,0-1-1,0 1 0,0 0 1,0-1-1,-1 1 1,4-2-1,4-1 18,-1 0 0,0 0-1,1 0 1,-1-1 0,-1-1 0,1 1 0,10-9-1,-1-2-16,-1-1-1,0 0 1,-1-1-1,17-25 0,-25 31-6,0 1-1,-1-1 1,0-1 0,-1 1-1,-1-1 1,1 0-1,-2 0 1,0-1 0,2-15-1,-4 26 3,-1 1 1,1-1-1,-1 0 0,0 0 0,0 0 0,0 0 1,0 1-1,-1-1 0,1 0 0,0 0 0,-1 0 1,1 0-1,-1 1 0,0-1 0,1 0 0,-1 1 1,0-1-1,0 0 0,-1-1 0,1 3-4,0-1 0,0 1 0,0-1 1,0 1-1,0 0 0,0-1 0,0 1 0,0 0 0,-1 0 0,1 0 0,0 0 0,0 0 0,0 0 0,0 0 0,0 0 0,0 0 0,0 0 0,0 0 0,0 1 0,0-1 0,0 1 0,0-1 0,-1 1 1,-4 2 0,1 1 0,0-1 0,0 1 0,0 0 0,0 0 0,0 0 0,1 1 1,0-1-1,-6 10 0,0 4 100,2 0 0,0 0 0,1 1 0,1 0 0,0 0 0,2 0 0,0 1 0,2-1 0,0 1 0,1 37 0,1-53-97,0 1 1,0 0-1,0-1 1,1 1 0,0-1-1,0 1 1,0-1 0,0 1-1,1-1 1,-1 1 0,1-1-1,0 0 1,1 0 0,-1 0-1,1 0 1,0-1 0,-1 1-1,2-1 1,-1 1 0,0-1-1,1 0 1,-1 0 0,1-1-1,0 1 1,0-1-1,0 0 1,0 0 0,1 0-1,-1 0 1,0-1 0,1 1-1,-1-1 1,1-1 0,-1 1-1,1 0 1,0-1 0,8-1-1,-7 2-180,0-1 0,0-1 0,-1 1 0,1-1 0,0 0 0,-1 0 0,1-1 0,0 0 0,-1 0 0,0 0 0,0 0 0,8-5 0,-8 3-681,0 0 0,0 0 0,0-1 0,-1 1 0,1-1 0,-1 0-1,3-6 1,21-39-10737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841"/>
    </inkml:context>
    <inkml:brush xml:id="br0">
      <inkml:brushProperty name="width" value="0.025" units="cm"/>
      <inkml:brushProperty name="height" value="0.025" units="cm"/>
    </inkml:brush>
  </inkml:definitions>
  <inkml:trace contextRef="#ctx0" brushRef="#br0">1 0 29372,'0'0'1089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0.324"/>
    </inkml:context>
    <inkml:brush xml:id="br0">
      <inkml:brushProperty name="width" value="0.025" units="cm"/>
      <inkml:brushProperty name="height" value="0.025" units="cm"/>
    </inkml:brush>
  </inkml:definitions>
  <inkml:trace contextRef="#ctx0" brushRef="#br0">347 146 20339,'1'-15'977,"2"-47"908,-3 59-1690,0 0 0,0 0 0,0 0 1,0 0-1,0 0 0,-1 0 0,1 0 1,-1 0-1,0 1 0,0-1 0,0 0 1,0 0-1,-1 1 0,1-1 0,-1 0 1,1 1-1,-1-1 0,-4-3 0,4 5-119,0-1 0,0 1-1,0 0 1,-1 0 0,1 0-1,-1 0 1,1 0 0,0 1-1,-1-1 1,0 1 0,1-1-1,-1 1 1,1 0 0,-1 0-1,1 0 1,-1 0 0,-3 1-1,-1 1-43,-1 0 0,1 0 0,0 0 0,0 1 0,0 0 0,0 1 0,1-1 0,-1 1 0,1 1 0,0-1 0,0 1 0,-7 7 0,-7 14-25,1 1 0,2 0 0,0 2 0,2 0 0,-18 50 0,16-32 36,3 0 0,1 2 0,-5 49 0,16-82-37,0-1 0,0 1 0,2-1 0,0 1-1,1 0 1,4 22 0,-4-35-3,0 1-1,0-1 0,0 0 1,0 0-1,0 0 0,1-1 1,-1 1-1,1 0 1,0 0-1,0-1 0,0 1 1,0-1-1,0 0 0,0 0 1,1 1-1,-1-1 0,1-1 1,0 1-1,-1 0 1,1-1-1,0 1 0,0-1 1,0 0-1,0 0 0,0 0 1,0 0-1,1-1 0,-1 1 1,0-1-1,0 0 1,0 0-1,1 0 0,-1 0 1,0 0-1,0-1 0,0 0 1,0 1-1,4-3 0,5 0 86,0-1 0,0-1 0,0 0 0,-1-1 0,0 0 0,0-1 0,0 0 0,-1-1 0,0 0 0,0 0 0,-1-1 0,9-11 0,-9 11 81,-1-2 0,0 1 0,0-1 0,-1 0 0,-1-1 0,0 0 0,0 0 0,-1 0 0,-1 0 0,0-1 0,4-22-1,-7 34-157,-1-1-1,0 0 0,1 1 1,-1-1-1,0 0 0,0 0 0,0 1 1,0-1-1,-1 0 0,1 0 1,0 1-1,-1-1 0,1 0 0,-1 1 1,1-1-1,-1 0 0,0 1 1,0-1-1,0 1 0,0-1 0,0 1 1,0 0-1,0-1 0,0 1 1,-1 0-1,1 0 0,0 0 0,-1 0 1,1 0-1,-1 0 0,1 0 1,-1 0-1,1 1 0,-1-1 0,0 0 1,1 1-1,-1 0 0,0-1 1,0 1-1,1 0 0,-1 0 0,-3 0 1,-1 0-17,0 1 1,1 0 0,-1 0 0,0 0-1,1 1 1,-1-1 0,1 2-1,0-1 1,0 0 0,-1 1 0,1 0-1,-5 4 1,0 2 1,0 0-1,1 0 0,0 1 1,0 0-1,1 0 0,1 1 1,-1 0-1,2 1 1,0-1-1,0 1 0,1 0 1,0 1-1,1-1 0,-4 23 1,8-34 2,0-1 1,-1 1 0,1 0-1,0 0 1,0 0 0,0 0-1,0 0 1,0-1-1,0 1 1,0 0 0,0 0-1,0 0 1,0 0 0,0 0-1,0-1 1,1 1 0,-1 0-1,0 0 1,1 0-1,-1 0 1,0-1 0,1 1-1,-1 0 1,1-1 0,0 1-1,-1 0 1,1-1 0,-1 1-1,1-1 1,0 1 0,-1 0-1,1-1 1,0 0-1,0 1 1,0-1 0,-1 1-1,1-1 1,0 0 0,0 0-1,0 1 1,0-1 0,-1 0-1,1 0 1,0 0-1,0 0 1,0 0 0,0 0-1,0 0 1,0 0 0,-1-1-1,2 1 1,4-2 8,-1 0 1,0 0-1,1 0 1,-1-1 0,0 1-1,-1-1 1,6-4-1,36-32-4,65-71 0,-10 9-815,-97 97 729,-1 1 6,0 0-1,-1 1 1,1 0-1,0-1 1,0 1 0,1 0-1,-1 0 1,7-2 0,-9 5 41,-1 1 1,1-1-1,-1 1 1,1-1 0,-1 1-1,0-1 1,1 1 0,-1-1-1,0 1 1,0-1 0,0 1-1,0-1 1,0 1-1,-1-1 1,0 3 0,-6 31 111,-1-1 1,-2 0 0,-15 33-1,-10 36 205,29-84-202,-1 4 39,2-1 0,-6 38-1,11-60-135,0 0-1,0 1 0,0-1 0,0 0 1,0 0-1,0 1 0,0-1 0,0 0 0,0 0 1,0 1-1,0-1 0,0 0 0,0 0 1,0 0-1,0 1 0,0-1 0,0 0 1,0 0-1,0 1 0,0-1 0,0 0 1,0 0-1,0 1 0,0-1 0,0 0 0,0 0 1,1 0-1,-1 0 0,0 1 0,0-1 1,0 0-1,0 0 0,1 0 0,-1 0 1,0 1-1,0-1 0,0 0 0,1 0 1,-1 0-1,0 0 0,0 0 0,1 0 0,9-7-1149,10-17-1709,8-22-4015,3-11-5173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294"/>
    </inkml:context>
    <inkml:brush xml:id="br0">
      <inkml:brushProperty name="width" value="0.025" units="cm"/>
      <inkml:brushProperty name="height" value="0.025" units="cm"/>
    </inkml:brush>
  </inkml:definitions>
  <inkml:trace contextRef="#ctx0" brushRef="#br0">0 0 12780,'0'0'9545,"8"51"-9513,13-42-256,3-4-2787,6-1-4228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0.901"/>
    </inkml:context>
    <inkml:brush xml:id="br0">
      <inkml:brushProperty name="width" value="0.025" units="cm"/>
      <inkml:brushProperty name="height" value="0.025" units="cm"/>
    </inkml:brush>
  </inkml:definitions>
  <inkml:trace contextRef="#ctx0" brushRef="#br0">124 0 21652,'-6'14'2606,"-6"10"-2005,-56 126 2363,60-130-2699,1 0-1,1 0 0,1 1 1,1 0-1,-3 42 0,6-61-296,1-1 1,0 1-1,0-1 0,0 0 1,1 1-1,-1-1 0,0 1 1,0-1-1,1 0 0,-1 1 0,1-1 1,-1 0-1,1 1 0,0-1 1,-1 0-1,1 0 0,1 2 1,-1-3 17,-1 1 0,1-1 0,-1 0 0,1 1 1,0-1-1,-1 0 0,1 0 0,0 0 0,-1 1 1,1-1-1,0 0 0,0 0 0,-1 0 0,1 0 1,0 0-1,-1 0 0,1-1 0,0 1 1,-1 0-1,1 0 0,0 0 0,-1-1 0,1 1 1,0-1-1,3-1 12,0 0 0,-1 0 0,1-1 0,-1 0 0,0 0 0,0 0 1,0 0-1,0 0 0,4-7 0,6-16 28,-1 0-1,-1-1 1,-1-1-1,-1 0 1,-2 0 0,-1-1-1,-1 0 1,-1 0 0,-1-51-1,-3 80-23,0 0 1,0 0-1,0 0 0,0 0 1,1-1-1,-1 1 0,0 0 0,0 0 1,0 0-1,0 0 0,0 0 1,0 0-1,0-1 0,0 1 0,0 0 1,0 0-1,0 0 0,0 0 1,0 0-1,0-1 0,0 1 0,0 0 1,0 0-1,0 0 0,0 0 1,0 0-1,0 0 0,0-1 0,0 1 1,0 0-1,0 0 0,0 0 1,0 0-1,0 0 0,-1 0 0,1-1 1,0 1-1,0 0 0,0 0 1,0 0-1,0 0 0,0 0 0,0 0 1,-1 0-1,1 0 0,0 0 1,0 0-1,0-1 0,0 1 0,0 0 1,0 0-1,-1 0 0,1 0 1,0 0-1,0 0 0,0 0 0,0 0 1,0 0-1,-1 0 0,1 0 1,0 0-1,0 0 0,0 0 0,0 1 1,-1-1-1,-7 12 118,-6 20 68,10-20-146,1 0 1,0 0-1,1 0 0,0 0 0,0 1 0,2-1 0,-1 1 1,2-1-1,1 14 0,-1-25-24,-1 1 1,1-1-1,-1 1 1,1-1-1,0 1 1,0-1-1,0 1 1,0-1-1,0 0 1,0 1-1,0-1 1,0 0-1,0 0 1,0 0-1,1 0 0,-1 0 1,1 0-1,-1 0 1,0 0-1,1-1 1,-1 1-1,1 0 1,0-1-1,-1 0 1,1 1-1,0-1 1,-1 0-1,1 0 1,-1 1-1,1-1 0,0-1 1,-1 1-1,1 0 1,0 0-1,-1-1 1,1 1-1,0 0 1,-1-1-1,2 0 1,5-2 86,-1 1 0,1-1 0,-1 0 0,0-1-1,0 1 1,12-10 0,-3 0-212,-1 0 0,-1 0 0,0-1-1,0-1 1,-2-1 0,0 0-1,-1 0 1,0-1 0,12-28-1,-23 46 98,-10 25 53,1 0 1,2 0-1,1 1 1,0-1-1,3 1 1,-2 38-1,5-63-30,0 1 0,0-1 0,0 0 0,0 0 1,0 0-1,1 0 0,-1 0 0,1 0 0,-1 0 0,1 0 0,0 0 0,0 0 1,0 0-1,0 0 0,0 0 0,0 0 0,1-1 0,-1 1 0,1-1 0,-1 1 1,1-1-1,2 3 0,-1-3 20,0 0 0,-1-1 0,1 1 0,-1 0 0,1-1 0,0 0 1,0 0-1,-1 1 0,1-2 0,0 1 0,0 0 0,-1 0 0,1-1 0,0 0 0,3-1 1,6-2 58,1-2 1,-1 0 0,0 0 0,0-1-1,20-15 1,12-19-39,-35 31-56,0 1-1,0 0 1,1 0-1,0 1 1,1 1-1,-1-1 1,2 2-1,17-9 1,-28 15-9,0 0 0,0 0 0,0 0 0,0 0-1,0 0 1,0 0 0,0 0 0,0 0 0,0 1 0,0-1 0,0 0 0,0 1-1,0-1 1,0 0 0,0 1 0,0 0 0,0-1 0,-1 1 0,1-1 0,0 1 0,0 0-1,0-1 1,-1 1 0,1 0 0,-1 0 0,1 0 0,0 0 0,-1 0 0,1-1-1,-1 1 1,0 0 0,1 0 0,-1 0 0,0 0 0,0 0 0,1 0 0,-1 0 0,0 2-1,6 55-320,-4-32-317,-2-24 495,0 0-1,0 0 0,0 0 0,0 0 1,1 0-1,-1 0 0,1 0 1,-1 0-1,1 0 0,0-1 0,0 1 1,0 0-1,0 0 0,0-1 1,0 1-1,0-1 0,1 1 0,-1-1 1,0 1-1,1-1 0,-1 0 1,1 0-1,0 0 0,-1 0 0,1 0 1,0 0-1,-1 0 0,1 0 0,0-1 1,0 1-1,0-1 0,0 1 1,0-1-1,3 1 0,0-2-487,0 0 1,0 0-1,-1-1 0,1 1 1,0-1-1,-1 0 0,1 0 1,-1-1-1,1 0 0,-1 1 1,0-1-1,6-6 0,24-22-6911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1.227"/>
    </inkml:context>
    <inkml:brush xml:id="br0">
      <inkml:brushProperty name="width" value="0.025" units="cm"/>
      <inkml:brushProperty name="height" value="0.025" units="cm"/>
    </inkml:brush>
  </inkml:definitions>
  <inkml:trace contextRef="#ctx0" brushRef="#br0">224 172 20371,'-13'7'2563,"-13"8"-1348,0 1 1,-41 35-1,58-44-921,1 0-1,0 0 1,0 1-1,1 0 1,0 0 0,1 1-1,0 0 1,0 0-1,1 1 1,0-1 0,0 1-1,-5 21 1,10-31-292,-1 1 0,1 0 1,0 0-1,0 0 0,0 0 0,0 0 1,0-1-1,0 1 0,0 0 1,0 0-1,0 0 0,0 0 0,1 0 1,-1-1-1,0 1 0,1 0 1,-1 0-1,0 0 0,1-1 0,-1 1 1,1 0-1,-1-1 0,1 1 1,0 0-1,-1-1 0,1 1 0,-1-1 1,3 2-1,-1-1-16,0-1 0,0 1 0,0 0-1,0-1 1,0 1 0,1-1 0,-1 0 0,0 0 0,0 0 0,1 0-1,2-1 1,4 0-28,0-1 0,0 0-1,0-1 1,-1 0-1,10-4 1,2-4-6,-1-1 1,-1 0-1,1-2 0,-2 0 0,0-1 1,-1-1-1,0-1 0,13-19 0,-7 8 215,-3-2 1,0 0-1,-1-1 0,17-45 0,-19 18 420,-29 70-85,-3 13-395,0 0-1,2 1 1,1 1 0,2 1 0,0-1-1,2 1 1,1 1 0,1 0 0,-6 53 0,13-76-156,0-1 0,0 1 1,0-1-1,1 1 1,0-1-1,0 1 1,0-1-1,1 1 1,3 7-1,-4-11-143,0 0-1,0-1 1,0 1-1,0-1 1,0 1-1,0-1 1,1 0 0,-1 0-1,1 1 1,-1-1-1,1 0 1,2 1-1,-1-1-353,-1 0-1,0 0 1,1-1-1,-1 1 1,0-1-1,1 0 1,-1 1-1,1-1 1,-1 0-1,0-1 1,5 0-1,22-6-10530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1.682"/>
    </inkml:context>
    <inkml:brush xml:id="br0">
      <inkml:brushProperty name="width" value="0.025" units="cm"/>
      <inkml:brushProperty name="height" value="0.025" units="cm"/>
    </inkml:brush>
  </inkml:definitions>
  <inkml:trace contextRef="#ctx0" brushRef="#br0">71 0 17521,'0'0'10895,"-3"9"-9784,-17 67-555,4 2 1,3 0-1,-5 116 1,17-190-553,1-1 1,0 1-1,0 0 1,0-1 0,1 1-1,-1-1 1,1 1-1,0 0 1,0-1 0,0 0-1,1 1 1,-1-1-1,1 0 1,0 1 0,-1-1-1,4 3 1,-4-5-45,1 0-1,0 0 1,0 0 0,0 0 0,-1 0-1,1-1 1,0 1 0,0-1 0,0 1-1,0-1 1,0 0 0,0 0 0,0 1 0,0-1-1,0-1 1,0 1 0,0 0 0,0 0-1,0-1 1,0 1 0,0-1 0,0 0-1,0 0 1,0 1 0,0-1 0,-1 0 0,1 0-1,0-1 1,-1 1 0,3-2 0,42-38-4311,-6-8-4228,-13 12-1131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2.073"/>
    </inkml:context>
    <inkml:brush xml:id="br0">
      <inkml:brushProperty name="width" value="0.025" units="cm"/>
      <inkml:brushProperty name="height" value="0.025" units="cm"/>
    </inkml:brush>
  </inkml:definitions>
  <inkml:trace contextRef="#ctx0" brushRef="#br0">61 73 14574,'0'0'10741,"-8"2"-10837,2 0 36,-16 1-69,22-3 115,-1 0-1,1 0 1,-1 0 0,0 0-1,1 0 1,-1-1-1,1 1 1,-1 0 0,1 0-1,-1-1 1,1 1-1,-1 0 1,1-1 0,-1 1-1,1 0 1,-1-1 0,1 1-1,0-1 1,-1 1-1,1-1 1,0 1 0,-1-1-1,1 1 1,0-1-1,0 1 1,-1-1 0,1 1-1,0-1 1,0 0 0,0 1-1,0-1 1,0 1-1,0-1 1,0 0 0,0 1-1,0-2 1,0 1-61,-1 19 171,-4 13 369,3-22-404,0 1 0,1 0 0,0 0 0,0 0 0,1 0 0,0 0 0,1 0 0,2 12 0,-2-21-57,-1 0-1,1 0 0,-1 0 0,1 0 1,-1 0-1,1 0 0,0 0 0,-1 0 0,1-1 1,0 1-1,0 0 0,-1-1 0,1 1 0,0 0 1,0-1-1,0 1 0,0-1 0,0 1 0,0-1 1,0 0-1,0 1 0,0-1 0,0 0 0,0 0 1,0 1-1,0-1 0,0 0 0,0 0 0,0 0 1,0 0-1,0-1 0,0 1 0,0 0 0,0 0 1,2-1-1,0 0 18,0 0 0,0 0 0,0-1 0,-1 1 0,1 0 0,0-1 0,0 0 0,-1 0 1,1 0-1,-1 0 0,3-2 0,5-9 84,-1-1 1,0 0 0,-1 0-1,11-26 1,-16 33-66,0 1 0,0-1 0,-1 0 0,0 0 0,-1 0 0,0 0 0,0-1 1,0 1-1,-1 0 0,0 0 0,-1-1 0,1 1 0,-3-8 0,3 15-45,0-1 0,0 1 0,0 0 0,0 0 0,-1-1 0,1 1 0,0 0 0,0 0 1,0-1-1,-1 1 0,1 0 0,0 0 0,0-1 0,-1 1 0,1 0 0,0 0 0,0 0 0,-1 0 0,1 0 0,0-1 0,-1 1 1,1 0-1,0 0 0,-1 0 0,1 0 0,0 0 0,-1 0 0,1 0 0,0 0 0,-1 0 0,1 0 0,0 0 0,0 0 0,-1 0 0,1 1 1,0-1-1,-1 0 0,1 0 0,0 0 0,0 0 0,-1 0 0,1 1 0,0-1 0,-1 0 0,1 0 0,0 1 0,-12 10-174,4 2 55,1 1-1,1 0 1,-8 23 0,-16 34-265,26-67-638,3-12-1991,1 6 2514,0-13-5234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3.011"/>
    </inkml:context>
    <inkml:brush xml:id="br0">
      <inkml:brushProperty name="width" value="0.025" units="cm"/>
      <inkml:brushProperty name="height" value="0.025" units="cm"/>
    </inkml:brush>
  </inkml:definitions>
  <inkml:trace contextRef="#ctx0" brushRef="#br0">154 192 13389,'0'0'3571,"1"-9"-1233,1-4-1340,3-15 625,-4 5 2627,-10 19-563,-12 7-2484,14 0-1120,1 0 1,-1 1-1,1 0 1,0 0-1,1 1 0,-1-1 1,1 1-1,0 1 1,0-1-1,0 1 1,1-1-1,0 1 1,-4 8-1,-2 2-85,2 1-1,0 0 1,-11 35-1,17-46-19,0 1 0,1-1-1,-1 0 1,2 1 0,-1-1 0,1 1-1,0 11 1,0-16-5,1 0 0,-1 0 1,1-1-1,0 1 0,-1-1 0,1 1 0,0 0 1,0-1-1,0 1 0,0-1 0,0 0 0,0 1 1,0-1-1,0 0 0,1 0 0,-1 0 1,1 0-1,-1 0 0,1 0 0,-1 0 0,1 0 1,-1 0-1,1-1 0,0 1 0,-1-1 0,1 1 1,0-1-1,-1 0 0,1 1 0,0-1 1,0 0-1,-1 0 0,3-1 0,7 1-54,0-2 1,0 1-1,0-1 0,0-1 1,0 0-1,0-1 0,-1 0 0,0 0 1,1-1-1,-2-1 0,1 0 1,-1 0-1,10-8 0,-6 3-161,1 0 1,-1-1-1,-1 0 0,0-2 0,-1 1 0,0-1 1,15-27-1,-24 37 267,-1 0 0,1 0 0,-1 0 0,1-1-1,-1 1 1,0 0 0,-1-1 0,1-7 0,-2 12 25,0 0 0,-1-1 1,1 1-1,0 0 0,-1 0 0,1 0 0,-1 0 1,1 0-1,0 0 0,-1 0 0,1 0 0,0 1 0,-1-1 1,1 1-1,0-1 0,-1 1 0,1-1 0,0 1 1,-2 1-1,-5 4 45,1 0 0,1 1 1,-1 0-1,1 0 0,0 1 1,1 0-1,-5 8 1,6-10-59,1-1-1,0 0 1,1 1 0,-1 0 0,1 0 0,0 0 0,1 0 0,-1 0 0,1 0 0,0 0 0,0 12 0,2-17-34,0 0 0,-1 0 0,1-1-1,0 1 1,0 0 0,-1-1 0,1 1-1,0 0 1,0-1 0,0 1 0,0-1 0,0 0-1,0 1 1,0-1 0,0 0 0,0 1 0,0-1-1,0 0 1,0 0 0,0 0 0,0 0 0,0 0-1,0 0 1,0 0 0,0 0 0,0 0-1,0-1 1,0 1 0,1-1 0,34-7 9,-26 5-203,-1-2 0,1 1 0,-1-1-1,0 0 1,0-1 0,0 0 0,-1 0 0,0-1-1,0 0 1,10-13 0,-31 23 164,5 6 130,1 1-1,-1-1 1,2 1-1,0 0 1,0 1 0,0-1-1,-4 15 1,-26 84 1067,34-103-1116,-9 45 358,1-1-1,3 1 1,-1 96 0,4-59-383,3-75 30,0-1 0,0 1 0,-1-1 0,-6 17 0,8-27-49,-1 1 0,0-1 0,0 1 0,0-1 0,0 0-1,0 0 1,0 0 0,-1 0 0,1 0 0,-1 0 0,0 0 0,1 0 0,-1 0 0,0-1-1,0 1 1,0-1 0,0 1 0,0-1 0,0 0 0,-1 0 0,1 0 0,0 0 0,-1 0 0,1-1-1,-1 1 1,1-1 0,0 1 0,-4-1 0,4 0-10,0-1 0,1 1 0,-1-1 0,0 0 0,1 0 0,-1 0 0,0 0 0,1 0 0,-1 0 0,1 0 0,0 0 0,-1 0 0,1-1 0,0 1 0,0-1 0,0 1 0,0-1 0,0 1 0,0-1 0,0 0 0,0 1 0,1-1 0,-1 0 0,1 1 0,-1-1 0,1 0 0,0 0 0,-1-2 0,-6-61 0,7 61 0,-1-16-46,1-1 0,1 1 0,1-1 1,1 1-1,1 0 0,1 0 0,0 0 0,2 0 0,0 1 1,1 0-1,1 1 0,0 0 0,2 0 0,0 1 0,1 0 0,21-23 1,126-119-366,-107 111 423,-2-3 1,72-93-1,-118 140 0,0-1 0,-1-1 0,1 1 0,-1 0-1,-1-1 1,1 1 0,-1-1 0,0 0 0,0 0 0,0 0 0,-1 0 0,1-9 0,-2 14-12,0 0 0,0 1 0,-1-1 0,1 0 0,0 1 0,0-1 0,-1 0-1,1 1 1,0-1 0,0 1 0,-1-1 0,1 0 0,-1 1 0,1-1 0,-1 1 0,1-1 0,-1 1 0,1-1 0,-1 1 0,1 0 0,-1-1 0,1 1 0,-1 0 0,0-1 0,1 1 0,-1 0 0,0 0 0,1-1 0,-1 1 0,0 0 0,1 0 0,-1 0 0,0 0 0,1 0 0,-1 0 0,0 0 0,0 0 0,1 0 0,-1 0-1,0 1 1,1-1 0,-1 0 0,0 0 0,1 1 0,-1-1 0,1 0 0,-2 1 0,-32 16-73,21-6 60,1 1 1,1 0-1,0 1 0,0 0 0,2 0 1,-1 1-1,-8 18 0,13-22 51,0-1 0,1 1 0,0 0-1,0 1 1,1-1 0,1 1 0,0-1 0,0 1-1,1 0 1,0 0 0,1 0 0,1 11 0,0-20-24,0 0-1,0 0 1,0 1 0,0-1 0,0 0 0,1 0 0,-1 0 0,1-1-1,-1 1 1,1 0 0,0-1 0,-1 1 0,1-1 0,0 1 0,0-1-1,0 0 1,1 0 0,-1 0 0,0 0 0,0 0 0,1 0 0,-1 0 0,0-1-1,1 1 1,-1-1 0,0 0 0,1 0 0,-1 0 0,4 0 0,4 0-227,0 0 0,0-1 0,0 0 1,0 0-1,-1-1 0,11-3 1,15-13-4790,-6-7-5921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4.228"/>
    </inkml:context>
    <inkml:brush xml:id="br0">
      <inkml:brushProperty name="width" value="0.025" units="cm"/>
      <inkml:brushProperty name="height" value="0.025" units="cm"/>
    </inkml:brush>
  </inkml:definitions>
  <inkml:trace contextRef="#ctx0" brushRef="#br0">214 219 15022,'0'0'9204,"-13"-3"-6984,5 1-1901,4 0-226,-1 1 1,1-1-1,0 1 1,0 1-1,0-1 1,-1 0-1,1 1 1,0 0-1,-1 0 1,1 0-1,0 1 1,-1-1-1,1 1 1,0 0-1,0 1 1,0-1 0,-1 0-1,1 1 1,-7 4-1,3 2-49,-1 0-1,1 1 0,0 0 1,1 0-1,0 1 1,1-1-1,0 1 1,0 1-1,1-1 0,0 1 1,-4 17-1,5-15-53,0 0 0,2 0 0,-1 0 1,1 0-1,1 1 0,1-1 0,0 0 0,0 1 0,5 22 0,-5-33 7,1 0 1,-1-1 0,1 1-1,0-1 1,0 0-1,0 1 1,0-1-1,0 0 1,0 1-1,1-1 1,-1 0 0,1 0-1,0 0 1,-1 0-1,1-1 1,0 1-1,0 0 1,0-1 0,0 1-1,1-1 1,-1 0-1,4 2 1,-1-2 4,-1 0-1,0 0 1,0-1 0,1 0-1,-1 0 1,0 0 0,1 0-1,-1-1 1,0 0 0,0 0 0,0 0-1,7-3 1,4-2 30,1-1 1,-2-1-1,1-1 0,-1 0 1,24-19-1,-6-2 36,-1 0 0,-2-2 1,0-1-1,25-41 0,-42 56-4,-1 1-1,-1-1 1,-1-1 0,0 0-1,-2 0 1,0-1-1,-1 1 1,-1-1 0,-1-1-1,3-35 1,-6 55-61,-1-1-1,0 0 1,0 1-1,0-1 1,0 1 0,-1-1-1,1 1 1,0-1-1,-1 1 1,1-1-1,-1 1 1,1-1 0,-1 1-1,1 0 1,-1-1-1,0 1 1,0 0 0,0-1-1,0 1 1,0 0-1,0 0 1,0 0 0,0 0-1,-1 0 1,1 0-1,0 0 1,0 0 0,-3 0-1,3 1-10,-1-1 0,0 1-1,0 0 1,1 0 0,-1 1 0,0-1 0,0 0-1,1 0 1,-1 1 0,0-1 0,1 1-1,-1 0 1,0-1 0,1 1 0,-1 0-1,1 0 1,-1 0 0,1 0 0,0 0 0,-1 0-1,1 1 1,0-1 0,0 0 0,0 1-1,-2 2 1,-5 7 1,1 2-1,0-1 0,1 1 1,1 0-1,0 0 0,1 1 1,0 0-1,-3 22 0,1 7 8,0 67 0,5-98 16,1 1 1,1-1-1,0 0 1,0 1-1,7 22 1,-7-32-4,0 0 0,1 0 0,-1 1 1,1-1-1,0 0 0,0-1 0,0 1 0,0 0 1,0 0-1,0-1 0,1 0 0,0 1 1,-1-1-1,1 0 0,0 0 0,0 0 1,0-1-1,0 1 0,0-1 0,0 1 1,1-1-1,-1 0 0,0 0 0,1-1 1,5 1-1,1 0 25,1-2 0,-1 1 0,0-1 0,0-1 1,0 0-1,0-1 0,0 1 0,0-2 0,-1 1 0,1-2 0,-1 1 1,0-1-1,0 0 0,-1-1 0,12-10 0,-12 10-22,0-1-1,-1 0 1,0 0-1,0 0 1,0-1 0,-1 0-1,0 0 1,-1-1-1,0 0 1,0 0-1,-1 0 1,0 0 0,-1-1-1,1 0 1,2-17-1,-6 25-13,1 0-1,-1 0 0,0 0 1,0 0-1,0 0 0,0 0 1,0 0-1,0 0 0,0 0 0,0 0 1,-1 0-1,1 0 0,-1 0 1,0 0-1,1 0 0,-1 0 1,0 1-1,0-1 0,0 0 1,0 1-1,-1-1 0,1 0 0,0 1 1,-1-1-1,1 1 0,-1 0 1,1 0-1,-1-1 0,0 1 1,1 0-1,-1 0 0,0 1 1,0-1-1,0 0 0,0 0 1,0 1-1,0 0 0,0-1 0,-3 1 1,1 0-6,-1 0 1,1 1-1,-1-1 1,1 1-1,0 0 1,-1 0-1,1 1 1,0-1-1,0 1 1,0 0-1,0 0 1,0 1-1,0-1 1,1 1-1,-1-1 1,1 1-1,-5 5 1,-2 4 37,1 0 1,1 1 0,0 0-1,0 0 1,-6 16-1,11-21 24,0 0-1,0-1 1,1 1-1,0 0 1,0 0-1,1 0 0,0 0 1,1 1-1,0-1 1,0 0-1,1 10 1,0-17-51,-1 0 0,0 1 0,1-1 0,-1 0 1,1 0-1,0 1 0,-1-1 0,1 0 1,0 0-1,0 0 0,0 0 0,0 0 1,0 0-1,0 0 0,0 0 0,0 0 0,0 0 1,0 0-1,1-1 0,-1 1 0,2 0 1,36 5 165,-23-7-124,-1-1 0,0 0 0,16-5 0,57-22-340,-66 21 150,1 0-1,0 1 1,0 2-1,0 0 1,0 1-1,33-1 1,-55 5 141,0 0 1,0 0 0,0 0 0,0 0-1,0 0 1,0 1 0,0-1-1,0 0 1,0 0 0,0 1-1,0-1 1,0 0 0,0 1 0,0-1-1,0 1 1,0-1 0,-1 1-1,1 0 1,0-1 0,0 1-1,0 0 1,-1 0 0,1-1 0,-1 1-1,1 0 1,0 0 0,-1 0-1,1 0 1,-1 0 0,0 0-1,1 0 1,-1 0 0,0 0-1,0 0 1,1 0 0,-1 0 0,0 0-1,0 0 1,0 0 0,0 0-1,0 0 1,0 0 0,-1 0-1,1 0 1,-1 1 0,1-1 11,0-1 1,0 0 0,0 0-1,0 1 1,0-1 0,0 0-1,0 1 1,0-1 0,0 0-1,0 0 1,0 1 0,-1-1-1,1 0 1,0 0 0,0 1-1,0-1 1,0 0 0,-1 0-1,1 1 1,0-1 0,0 0-1,-1 0 1,1 0 0,0 0-1,0 1 1,-1-1 0,1 0-1,0 0 1,0 0 0,-1 0-1,1 0 1,0 0 0,-1 0-1,1 0 1,0 0 0,0 0-1,-1 0 1,1 0 0,0 0-1,-1 0 1,1 0 0,0 0-1,0 0 1,-1 0 0,1 0-1,0 0 1,-1 0 0,1-1-1,0 1 1,0 0 0,-1 0-1,1 0 1,0 0 0,-1-1-1,-14-12 541,5-4-553,2-1 0,0 0 0,1 0 0,1 0 0,1-1 0,0 0 0,2 0 0,0 0 0,0-22 0,3 39-15,0 1-1,0 0 1,0 0-1,1 0 1,-1 0-1,1 0 1,-1 0-1,1 0 1,-1 0 0,1 0-1,-1 0 1,1 0-1,0 0 1,0 0-1,-1 0 1,1 1-1,0-1 1,0 0 0,0 0-1,0 1 1,0-1-1,0 1 1,0-1-1,0 1 1,0-1-1,0 1 1,0 0 0,1-1-1,-1 1 1,0 0-1,0 0 1,2 0-1,47-1-2039,-33 1 552,38-1-5335,7-1-3332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4.929"/>
    </inkml:context>
    <inkml:brush xml:id="br0">
      <inkml:brushProperty name="width" value="0.025" units="cm"/>
      <inkml:brushProperty name="height" value="0.025" units="cm"/>
    </inkml:brush>
  </inkml:definitions>
  <inkml:trace contextRef="#ctx0" brushRef="#br0">359 57 13997,'0'-8'5141,"0"6"-5013,1 0 0,-1 1 0,0-1 0,0 0 0,0 0 0,0 1 0,0-1 0,0 0 0,-1 1 0,1-1 0,0 0 0,-1 1 0,0-1 0,1 0 0,-1 1 0,0-1 0,0 1 0,0-1 0,0 1 0,0 0 0,0-1 0,0 1 1,0 0-1,-1 0 0,1 0 0,0 0 0,-1 0 0,1 0 0,-1 0 0,1 0 0,-1 0 0,1 1 0,-1-1 0,0 1 0,1-1 0,-1 1 0,0-1 0,1 1 0,-1 0 0,0 0 0,0 0 0,1 0 0,-1 0 0,0 1 0,1-1 0,-1 0 0,0 1 0,1-1 0,-1 1 0,0 0 0,-2 1 0,-9 3 24,0 1-1,1 1 1,0 0 0,0 1-1,1 0 1,-1 1 0,2 0-1,-1 1 1,-9 11 0,-4 7 54,2 0 0,-28 44 0,36-48-163,1 0 0,0 1 0,-8 28 0,17-43-44,1 0 1,0 0-1,1 0 1,0 1-1,1-1 1,0 0-1,0 1 1,1-1-1,1 1 1,0-1-1,2 14 1,-1-20 3,0 1 0,0-1 0,1 0 0,-1 1 0,1-1 0,0 0-1,0 0 1,0-1 0,0 1 0,1-1 0,-1 1 0,1-1 0,0 0 0,0-1 0,0 1 0,1-1 0,-1 1 0,0-1 0,1-1 0,0 1 0,-1-1-1,1 1 1,0-1 0,7 0 0,5 2 31,0-2 0,0 0 0,0-1 0,0 0 0,33-6 1,-39 3-29,1 0 1,0 0-1,-1-1 1,18-9-1,-25 11 37,-1 1-1,0-1 0,0 1 0,0-1 0,0 0 0,0-1 1,-1 1-1,1 0 0,-1-1 0,1 0 0,-1 1 0,0-1 0,0 0 1,0 0-1,0 0 0,-1 0 0,1-1 0,-1 1 0,0 0 1,2-5-1,-4 7 12,1 0 0,0-1 1,0 1-1,0-1 1,-1 1-1,1 0 0,-1-1 1,1 1-1,-1 0 0,0-1 1,1 1-1,-1 0 0,0 0 1,0-1-1,0 1 1,0 0-1,0 0 0,0 0 1,0 0-1,0 0 0,0 1 1,0-1-1,-1 0 0,1 0 1,0 1-1,-1-1 0,1 1 1,-2-1-1,-44-11-44,42 11 32,-108-9 80,85 8-392,25 2-72,10-1-182,50-2 476,0-3 0,0-3 0,-1-2 0,65-21 0,-106 28 42,37-5 257,-51 9-238,-1 0 0,1 0-1,-1 1 1,1-1 0,-1 0 0,1 0 0,-1 1 0,0-1 0,1 0-1,-1 1 1,1-1 0,-1 0 0,0 1 0,1-1 0,-1 1-1,0-1 1,1 1 0,-1-1 0,0 1 0,0-1 0,1 1-1,-1-1 1,0 1 0,0-1 0,0 1 0,0-1 0,0 1-1,0-1 1,0 1 0,0 0 0,0-1 0,0 1 0,0-1-1,0 1 1,0-1 0,0 1 0,-1-1 0,1 1 0,0-1-1,0 1 1,-1 0 0,-8 26 457,-30 52 486,28-60-869,1 0 0,1 1 0,0 0 0,2 1-1,0-1 1,-6 35 0,13-55-103,0 0 0,0 0 0,-1 0 0,1 0 0,0 1 1,0-1-1,0 0 0,0 0 0,0 0 0,0 0 0,0 1 0,0-1 0,0 0 0,0 0 0,0 0 0,0 1 0,0-1 0,0 0 0,0 0 1,0 0-1,0 0 0,0 1 0,0-1 0,1 0 0,-1 0 0,0 0 0,0 0 0,0 1 0,0-1 0,0 0 0,0 0 0,0 0 0,1 0 1,-1 0-1,0 0 0,0 0 0,0 1 0,0-1 0,0 0 0,1 0 0,-1 0 0,0 0 0,0 0 0,0 0 0,0 0 0,1 0 0,-1 0 1,0 0-1,0 0 0,0 0 0,1 0 0,10-8-774,10-15-1195,-11 7-1357,0 0 0,12-26 0,-3-1-6448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5.384"/>
    </inkml:context>
    <inkml:brush xml:id="br0">
      <inkml:brushProperty name="width" value="0.025" units="cm"/>
      <inkml:brushProperty name="height" value="0.025" units="cm"/>
    </inkml:brush>
  </inkml:definitions>
  <inkml:trace contextRef="#ctx0" brushRef="#br0">1 477 16239,'0'0'3935,"0"9"-2099,1 29-160,-1-37-1573,0 1-1,1-1 0,-1 0 0,1 1 0,-1-1 0,1 1 1,0-1-1,0 0 0,-1 1 0,1-1 0,0 0 1,0 0-1,0 0 0,0 0 0,0 0 0,1 0 0,-1 0 1,0 0-1,0 0 0,1 0 0,-1-1 0,1 1 1,-1 0-1,0-1 0,1 1 0,-1-1 0,1 0 0,-1 1 1,1-1-1,-1 0 0,3 0 0,46-4 1203,-39 1-1256,0-1 0,0-1 0,0 0-1,0-1 1,-1 0 0,0 0 0,0-1-1,-1 0 1,0-1 0,0 0 0,0-1-1,-1 1 1,-1-2 0,0 1 0,0-1-1,0 0 1,-1 0 0,-1-1 0,0 0-1,0 0 1,-1 0 0,5-23-1,-9 32-9,0-1 0,1 1 0,-1 0 0,0-1 0,0 1 0,-1 0-1,1-1 1,0 1 0,-1 0 0,1-1 0,-1 1 0,0 0 0,0 0-1,0 0 1,0 0 0,-2-3 0,2 4-26,0 0 0,0 0 0,0 0 1,0 0-1,0 0 0,-1 1 0,1-1 0,0 0 1,0 1-1,-1-1 0,1 1 0,0 0 0,-1-1 1,1 1-1,0 0 0,-1 0 0,1 0 0,-1 0 1,1 0-1,-3 0 0,0 1-17,0 0 1,-1 0-1,1 1 1,0-1-1,0 1 1,0 0-1,0 0 1,0 1-1,1-1 1,-1 1-1,1 0 0,-1-1 1,1 2-1,0-1 1,-4 6-1,-1 3-2,0 1 0,2 0 0,0 0 0,0 0 0,1 1 0,1 0 0,0 0 0,1 0 0,0 0 0,1 1 0,1-1 0,0 1 0,1-1 0,2 19 0,-1-30 12,-1 0 0,1-1 0,0 1 0,0 0 1,0 0-1,0-1 0,0 1 0,0-1 0,1 1 1,-1-1-1,1 1 0,0-1 0,-1 0 1,1 0-1,0 0 0,1 0 0,-1 0 0,0 0 1,0-1-1,1 1 0,-1-1 0,1 1 0,-1-1 1,1 0-1,0 0 0,0 0 0,-1-1 1,1 1-1,0 0 0,0-1 0,4 0 0,0 0 16,0 0 1,0 0-1,-1-1 0,1 0 0,0-1 0,0 1 0,-1-1 0,1 0 0,-1-1 0,0 0 0,0 0 0,8-5 0,6-7 88,0-2 0,0 0 0,-2-2 0,0 0 0,-2-1-1,0 0 1,-1-1 0,-1-1 0,18-37 0,-17 28 34,-2 0 0,-1-1 1,-2 0-1,-1-1 0,-2 0 1,7-61-1,-14 88-150,1 0 0,-1 0-1,-1 0 1,1 0 0,-1 0 0,0 0-1,0 0 1,-3-8 0,4 13 4,-1 1 1,1-1-1,0 1 1,0-1-1,-1 1 0,1-1 1,0 1-1,-1-1 1,1 1-1,-1-1 1,1 1-1,0 0 0,-1-1 1,1 1-1,-1 0 1,1-1-1,-1 1 1,1 0-1,-1 0 0,1 0 1,-1-1-1,1 1 1,-1 0-1,0 0 1,1 0-1,-1 0 0,1 0 1,-1 0-1,1 0 1,-1 0-1,1 0 1,-2 0-1,0 2-2,-1-1-1,1 0 1,0 1 0,-1-1-1,1 1 1,0 0 0,0 0-1,0 0 1,1 0 0,-1 0-1,-2 4 1,-18 27 2,1 1-1,2 1 1,-18 47 0,-35 118 80,67-184-64,-2 0-4,2 1-1,0 0 1,1 0-1,1 1 1,0-1 0,1 1-1,1 31 1,1-48-43,0 1 0,1 0 0,-1 0 0,0 0 0,1-1 0,-1 1 1,1 0-1,-1-1 0,1 1 0,0 0 0,0-1 0,0 1 0,0-1 0,0 1 0,0-1 0,0 0 0,0 1 0,1-1 0,-1 0 0,1 0 1,-1 0-1,1 0 0,-1 0 0,4 1 0,-2-1-156,1 0-1,-1 0 1,1-1 0,0 0 0,-1 1 0,1-1-1,0-1 1,-1 1 0,1 0 0,-1-1 0,7-2-1,3-1-1091,1-1-1,-1-1 0,0 0 1,0-1-1,14-10 0,23-21-9747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5.731"/>
    </inkml:context>
    <inkml:brush xml:id="br0">
      <inkml:brushProperty name="width" value="0.025" units="cm"/>
      <inkml:brushProperty name="height" value="0.025" units="cm"/>
    </inkml:brush>
  </inkml:definitions>
  <inkml:trace contextRef="#ctx0" brushRef="#br0">185 352 19026,'-9'7'3086,"-16"13"-1592,1 2 1,-31 33-1,47-46-1100,0 1-1,1-1 1,0 1 0,0 1-1,1-1 1,1 1 0,-1 0-1,2 0 1,0 1 0,-5 20-1,9-31-391,-1 0 1,1 0-1,0 0 0,0 0 0,0-1 0,0 1 0,0 0 0,0 0 0,0 0 0,0 0 1,1 0-1,-1 0 0,0 0 0,0-1 0,1 1 0,-1 0 0,1 0 0,-1 0 1,1-1-1,-1 1 0,1 0 0,-1 0 0,1-1 0,-1 1 0,1 0 0,0-1 0,0 1 1,1 0-1,0 0-6,0-1 0,0 1 0,0-1 0,0 1 0,0-1 0,0 0 0,1 0 0,-1 0 0,0 0 0,0 0 0,4-1 0,3-1 0,-1-1 0,0 1 0,0-1 0,0-1 0,13-7 0,0-4 29,0-2 0,-2 0 0,0-2 0,-1 0 0,-1-1 0,0 0 0,-2-1 0,0-1 0,-2-1 0,16-35 0,-15 27 146,-2-1 0,-1 1 0,-1-2 0,-2 1 1,-2-2-1,0 1 0,0-57 0,-5 89-166,-1-1-1,0 1 1,0 0 0,0 0 0,0 0-1,0 0 1,0-1 0,0 1 0,-1 0-1,1 0 1,0 0 0,-1 0 0,1 0 0,0-1-1,-1 1 1,0 0 0,1 0 0,-1 0-1,0 0 1,-1-1 0,2 2-2,-1 0-1,0 0 1,1 0 0,-1 0-1,0 0 1,0 0 0,1 0-1,-1 0 1,0 0 0,1 1-1,-1-1 1,0 0 0,1 0-1,-1 1 1,0-1 0,1 0-1,-1 1 1,1-1 0,-1 1-1,1-1 1,-1 1 0,1-1-1,-2 2 1,-3 3 4,1 1 1,-1 0-1,1 0 0,0 0 1,-4 10-1,-8 23-7,2 0 0,2 2 0,2-1 0,1 1 0,2 1 0,2 0 0,0 50 0,5-87-179,0-1-1,1 1 1,-1-1-1,1 1 1,0-1 0,0 0-1,0 1 1,0-1-1,1 0 1,-1 0 0,1 0-1,1 0 1,2 5-1,-4-8-107,1 1 1,0 0-1,0 0 0,0-1 0,0 1 0,1-1 0,-1 1 1,0-1-1,0 0 0,1 0 0,-1 0 0,1 0 1,-1 0-1,1-1 0,-1 1 0,1-1 0,0 0 0,-1 0 1,1 0-1,0 0 0,-1 0 0,1 0 0,4-2 0,14-4-10784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6.475"/>
    </inkml:context>
    <inkml:brush xml:id="br0">
      <inkml:brushProperty name="width" value="0.025" units="cm"/>
      <inkml:brushProperty name="height" value="0.025" units="cm"/>
    </inkml:brush>
  </inkml:definitions>
  <inkml:trace contextRef="#ctx0" brushRef="#br0">23 22 14157,'0'0'13245,"-1"11"-12204,-1 1-845,-17 205 1103,18-215-1264,1 0 0,0-1 0,0 1 0,0 0 0,0-1 0,1 1 0,-1 0 0,0-1 1,1 1-1,-1-1 0,1 1 0,-1-1 0,1 1 0,0-1 0,0 1 0,0-1 0,0 1 1,0-1-1,0 0 0,0 0 0,1 2 0,0-3 16,-1 1-1,0 0 1,1-1 0,-1 0-1,1 1 1,-1-1 0,1 0 0,-1 0-1,1 0 1,-1 0 0,1 0-1,-1 0 1,1 0 0,-1 0-1,1-1 1,-1 1 0,1-1-1,1 0 1,6-3 120,-1 0 0,1-1-1,-1 0 1,0 0 0,14-13 0,2-6-143,0-1 1,28-41 0,-29 36-37,41-42-1,-59 72 9,-4 10 0,-4 12 0,-30 76 0,23-73 0,2 0 0,-10 43 0,18-68 0,-1 0 0,1 0 0,0 0 0,0 0 0,0 0 0,0 1 0,0-1 0,0 0 0,0 0 0,-1 0 0,1 1 0,0-1 0,0 0 0,0 0 0,0 0 0,0 1 0,0-1 0,0 0 0,0 0 0,0 0 0,0 1 0,0-1 0,0 0 0,0 0 0,0 0 0,0 1 0,0-1 0,0 0 0,0 0 0,1 0 0,-1 0 0,0 1 0,0-1 0,0 0 0,0 0 0,0 0 0,0 0 0,0 1 0,1-1 0,-1 0 0,0 0 0,0 0 0,0 0 0,0 0 0,1 0 0,-1 1 0,0-1 0,0 0 0,0 0 0,1 0 0,-1 0 0,0 0 0,0 0 0,0 0 0,1 0 0,-1 0 0,0 0 0,0 0 0,0 0 0,1 0 0,-1 0 0,0 0 0,0 0 0,0 0 0,1 0 0,-1-1 0,0 1 0,10-8 0,-9 8 0,36-38 0,54-71 0,7-10 0,-74 100 0,-24 19 0,1 0 0,-1 0 0,0 0 0,1-1 0,-1 1 0,0 0 0,1 0 0,-1 0 0,1 0 0,-1 0 0,0 0 0,1 0 0,-1 0 0,0 0 0,1 0 0,-1 0 0,0 0 0,1 1 0,-1-1 0,0 0 0,1 0 0,-1 0 0,0 0 0,1 1 0,-1-1 0,0 0 0,1 0 0,-1 1 0,0-1 0,0 0 0,1 0 0,-1 1 0,0-1 0,0 0 0,1 1 0,0 5 0,0-1 0,0 1 0,0 0 0,-1 0 0,0-1 0,-1 12 0,-2 18 0,-10 49 0,-2 12 0,15-97 0,0 1 0,0 0 1,0 0-1,0 0 0,0 0 0,0 0 0,0 0 0,0 0 1,0 0-1,0 0 0,0 0 0,1-1 0,-1 1 1,0 0-1,0 0 0,0 0 0,0 0 0,0 0 0,0 0 1,0 0-1,0 0 0,0 0 0,1 0 0,-1 0 0,0 0 1,0 0-1,0 0 0,0 0 0,0 0 0,0 0 1,0 0-1,0 0 0,1 0 0,-1 0 0,0 0 0,0 0 1,0 0-1,0 0 0,0 0 0,0 0 0,0 0 1,0 0-1,0 0 0,0 0 0,1 1 0,-1-1 0,0 0 1,0 0-1,0 0 0,0 0 0,0 0 0,0 0 1,0 0-1,0 0 0,0 0 0,0 0 0,0 1 0,0-1 1,0 0-1,0 0 0,0 0 0,0 0 0,0 0 1,0 0-1,0 0 0,0 0 0,0 1 0,0-1 0,0 0 1,11-11 11,9-13-138,-4 0-1920,-10 14-1842,0 0-4112,0 1-7081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654"/>
    </inkml:context>
    <inkml:brush xml:id="br0">
      <inkml:brushProperty name="width" value="0.025" units="cm"/>
      <inkml:brushProperty name="height" value="0.025" units="cm"/>
    </inkml:brush>
  </inkml:definitions>
  <inkml:trace contextRef="#ctx0" brushRef="#br0">141 0 17681,'-11'5'3208,"-2"0"-2204,2-2-169,-1 2-1,1-1 1,0 1-1,0 1 1,1 0-1,-1 1 1,1 0-1,-16 15 1,30-21-1025,1 0-1,0 0 1,0 0 0,-1-1 0,1 1 0,0-1 0,5-1-1,22-3-1304,-25 3 1218,-1 0-1,1 0 1,0 1-1,-1 0 1,1 0-1,0 0 1,7 3-1,-11-3 272,-1 1 1,0 0-1,1 1 0,-1-1 0,0 0 0,0 1 1,0-1-1,0 1 0,0-1 0,-1 1 0,1 0 1,0 0-1,-1 0 0,0 0 0,1 0 0,-1 0 1,0 0-1,0 1 0,0-1 0,0 0 0,0 1 1,-1-1-1,2 5 0,-1-2 168,0 0 0,-1 1 0,1-1 0,-1 0-1,0 0 1,0 0 0,0 0 0,-1 0 0,0 0 0,0 0 0,0 0-1,-1 0 1,0 0 0,1 0 0,-2 0 0,1-1 0,-1 1 0,1-1 0,-1 0-1,0 0 1,-1 0 0,1 0 0,-5 4 0,3-4-106,0 0 0,0 0-1,-1 0 1,1-1 0,-1 0 0,0 0 0,-11 4 0,10-5-527,1 0 0,-1-1 1,0 0-1,1 0 0,-1 0 0,0-1 1,-12-1-1,-2-3-5513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7.677"/>
    </inkml:context>
    <inkml:brush xml:id="br0">
      <inkml:brushProperty name="width" value="0.025" units="cm"/>
      <inkml:brushProperty name="height" value="0.025" units="cm"/>
    </inkml:brush>
  </inkml:definitions>
  <inkml:trace contextRef="#ctx0" brushRef="#br0">75 323 19314,'0'0'4751,"8"2"-3902,6 2-1201,-5-2 853,-1 1 0,1-2 0,0 1 0,0-1 0,16 0 0,-24-1-370,1 0 1,-1 0-1,0 0 0,1-1 1,-1 1-1,0 0 0,1-1 1,-1 1-1,0-1 0,0 0 1,1 1-1,-1-1 0,0 0 1,0 0-1,0 0 0,0 0 1,0 0-1,0 0 0,1-1 1,-2 0 13,1 0 0,0 0 0,0 0 0,-1 0 0,0 0 0,1 0 0,-1 0 0,0 0 0,0 0 0,0 0 0,0 0 0,0 0 0,-1 0 0,1-1 0,0 1 0,-2-3 0,1 2-140,0 1 0,0-1 0,0 0-1,-1 1 1,1 0 0,-1-1 0,1 1-1,-1 0 1,0 0 0,0 0 0,0 0-1,0 0 1,0 0 0,0 1 0,0-1-1,-1 1 1,1-1 0,-1 1 0,1 0 0,-1 0-1,1 0 1,-1 0 0,0 0 0,1 1-1,-1-1 1,0 1 0,-3 0 0,3-1-7,-1 1 1,0 0-1,0 1 1,0-1 0,0 1-1,0-1 1,0 1-1,0 0 1,0 1 0,1-1-1,-1 1 1,0-1-1,1 1 1,-1 0 0,1 0-1,0 1 1,0-1-1,-3 4 1,-1 1 1,1 1 0,0 1 0,1-1 0,0 1 0,0 0 0,1 0 0,0 0 0,0 1 0,1-1 0,1 1 0,-1 0 0,2 0 0,-1 0 0,1 0 0,1 0 0,0 0 0,0 0 0,3 11 0,-2-18 0,0 0 0,0 0 0,0-1 0,1 1 0,-1-1 0,1 1 0,0-1 0,0 0 0,0 0 0,0 0 0,0 0 0,0 0 0,0 0 0,1 0 0,-1-1 0,1 1 0,-1-1 0,1 1 0,0-1 0,-1 0 0,1 0 0,0-1 0,0 1 0,0 0 0,0-1 0,0 0 0,0 0 0,0 0 0,3 0 0,5 0 0,-1 0 0,1-1 0,-1-1 0,1 1 0,-1-2 0,0 1 0,10-5 0,4-5 0,0-2 0,-2 0 0,0-1 0,0-1 0,-2-2 0,0 0 0,22-25 0,23-20 0,-65 63 0,0-1 0,0 1 0,1 0 0,-1-1 0,0 1 0,0 0 0,0 0 0,1-1 0,-1 1 0,0 0 0,1 0 0,-1-1 0,0 1 0,1 0 0,-1 0 0,0 0 0,1 0 0,-1-1 0,0 1 0,1 0 0,-1 0 0,0 0 0,1 0 0,-1 0 0,0 0 0,1 0 0,-1 0 0,0 0 0,1 0 0,-1 0 0,1 0 0,-1 0 0,0 0 0,1 1 0,-1-1 0,0 0 0,1 0 0,-1 0 0,0 0 0,1 1 0,-1-1 0,0 0 0,1 1 0,2 19 0,-10 28 0,5-38 0,-4 14 0,2 0 0,-2 40 0,5-64 0,1 1 0,0-1 0,0 1 0,0-1 0,0 1 0,0-1 0,0 1 0,1-1 0,-1 1 0,0-1 0,0 1 0,0-1 0,0 1 0,1-1 0,-1 1 0,0-1 0,0 0 0,1 1 0,-1-1 0,0 1 0,1-1 0,-1 0 0,0 1 0,1-1 0,-1 0 0,1 1 0,-1-1 0,0 0 0,1 0 0,-1 1 0,1-1 0,0 0 0,19-3 0,18-19 0,51-57 0,-65 56 0,0 1 0,2 1 0,49-32 0,-75 53 0,0 0 0,1 0 0,-1 0 0,0 0 0,0 0 0,0 0 0,1 0 0,-1 0 0,0 0 0,0-1 0,1 1 0,-1 0 0,0 0 0,0 0 0,1 0 0,-1 1 0,0-1 0,0 0 0,1 0 0,-1 0 0,0 0 0,0 0 0,1 0 0,-1 0 0,0 0 0,0 0 0,0 1 0,1-1 0,-1 0 0,0 0 0,0 0 0,0 0 0,1 1 0,-1-1 0,0 0 0,0 0 0,0 0 0,0 1 0,0-1 0,0 0 0,1 0 0,-1 0 0,0 1 0,0-1 0,0 0 0,0 0 0,0 1 0,0-1 0,0 0 0,0 0 0,0 1 0,0-1 0,0 0 0,0 0 0,0 1 0,0-1 0,0 0 0,-1 0 0,1 1 0,0-1 0,0 0 0,0 0 0,0 1 0,0-1 0,0 0 0,-1 0 0,-4 19 0,-16 28-152,16-37 33,0 0 0,0-1 0,1 2 0,1-1 0,0 0 0,0 1 0,1 0 0,-1 11 1,3-21 50,0-1 1,0 1-1,1-1 1,-1 1-1,0-1 1,0 1-1,0-1 1,1 1 0,-1-1-1,0 1 1,1-1-1,-1 1 1,0-1-1,1 1 1,-1-1-1,1 0 1,-1 1-1,1-1 1,-1 0 0,1 1-1,-1-1 1,1 0-1,-1 0 1,1 1-1,-1-1 1,1 0-1,-1 0 1,1 0 0,-1 0-1,1 0 1,0 0-1,-1 0 1,1 0-1,-1 0 1,1 0-1,-1 0 1,1 0 0,0 0-1,-1 0 1,1 0-1,0-1 1,27-8-2108,-11 0 412,-2-1 1,1-1-1,-1 0 0,-1-1 0,0-1 0,12-14 1,68-90-10600,-89 111 12137,19-32 2577,-17 13 8136,-11 24-4951,-12 8-3616,3 3-1452,1 0 0,1 1 0,-1 1 0,2 0 0,-1 0-1,2 1 1,0 0 0,0 1 0,1 0 0,1 0 0,0 0 0,-4 18 0,10-31-468,1-1 0,0 1 0,0 0 0,0-1 0,0 1 1,0 0-1,1-1 0,-1 1 0,0 0 0,0-1 0,0 1 0,0-1 0,1 1 0,-1 0 0,0-1 0,1 1 0,-1-1 0,0 1 0,1-1 0,-1 1 1,1-1-1,-1 1 0,1-1 0,-1 1 0,1-1 0,-1 0 0,1 1 0,-1-1 0,1 0 0,0 1 0,-1-1 0,1 0 0,-1 0 0,1 0 0,0 1 0,-1-1 1,1 0-1,0 0 0,-1 0 0,1 0 0,0 0 0,-1 0 0,1 0 0,0-1 0,-1 1 0,1 0 0,0 0 0,-1 0 0,1-1 0,-1 1 0,1 0 1,0-1-1,38-13-266,-3-10-293,26-16-1313,-59 39 1745,0-1 0,1 1 0,-1-1 0,1 1 0,-1 0 0,1 0 1,-1 1-1,1-1 0,-1 1 0,1-1 0,0 1 0,-1 0 0,1 1 0,-1-1 0,1 1 0,3 0 0,-5 1 83,1-1-1,-1 1 0,0 0 0,0-1 1,-1 1-1,1 0 0,0 0 0,-1 1 1,1-1-1,-1 0 0,1 0 1,-1 1-1,0-1 0,0 1 0,0-1 1,-1 1-1,1-1 0,-1 1 1,1 3-1,8 60 532,-8-53-369,1 8-49,7 74 2537,-4 110 0,-5-179-2154,-2 0-1,-1 1 0,-1-1 0,-2 0 1,0 0-1,-2-1 0,0 0 0,-2 0 1,-14 26-1,22-48-452,0 0 0,0 1 0,0-1 0,-1 0 0,1-1 0,-1 1 0,0 0 0,0-1 0,1 1 0,-2-1 0,-2 2 0,5-3 0,0-1 0,1 0 0,-1 0 0,1 1 0,-1-1 0,0 0 0,1 0 0,-1 0 0,0 0 0,1 0 0,-1 0 0,1 0 0,-1 0 0,0 0 0,1 0 0,-1-1 0,1 1 0,-1 0 0,0 0 0,1 0 0,-1-1 0,1 1 0,-1 0 0,1-1 0,-2 0 0,1 0 0,0-1 0,0 1 0,0-1 0,0 0 0,0 0 0,0 1 0,0-1 0,1 0 0,-1 0 0,1 0 0,-1 0 0,1-3 0,-7-43 0,2-1 0,3 1 0,1-1 0,11-82 0,-9 119 0,2 0 0,-1-1 0,2 1 0,0 1 0,0-1 0,1 0 0,0 1 0,1 0 0,0 0 0,1 1 0,0 0 0,1 0 0,0 0 0,0 1 0,1 0 0,0 1 0,1 0 0,0 1 0,0-1 0,1 2 0,-1 0 0,2 0 0,-1 1 0,0 0 0,1 1 0,0 0 0,0 1 0,0 0 0,14-1 0,56-1-131,-58 5 29,0-2 0,0 0 0,0-1 0,24-8 0,-42 10 89,-1-1 0,1 0 0,-1 0 0,0-1 0,1 0 0,-1 0-1,0 0 1,-1 0 0,1-1 0,-1 1 0,1-1 0,-1-1 0,0 1 0,-1 0 0,1-1 0,-1 0 0,0 0-1,0 0 1,0 0 0,-1 0 0,3-9 0,0-6 91,-1 0-1,0 0 0,-2 0 1,0 0-1,-1 0 1,-1-1-1,-1 1 0,-1 0 1,-1 0-1,-1 0 1,-6-22-1,9 39-77,0 0 0,0 0 0,0 1 0,0-1 0,-1 0 0,1 0 0,-1 1 0,0-1 0,0 1 0,0 0 0,0-1 0,0 1 0,0 0 0,0 0 0,-1 0 0,1 1 0,-1-1 0,0 1 0,1-1 0,-1 1 0,0 0 0,0 0 0,0 0 0,0 0 0,0 0 0,-5 0 0,3 2 0,0-1 0,1 1 0,-1 0 0,0 1 0,1-1 0,-1 1 0,1 0 0,0 0 0,-1 0 0,1 0 0,0 1 0,0 0 0,1 0 0,-1 0 0,1 0 0,-6 6 0,-4 5 0,1 2 0,1-1 0,0 1 0,0 1 0,-15 35 0,22-42 0,0 0 0,1 0 0,-1 1 0,2 0 0,0-1 0,0 1 0,1 0 0,0 0 0,1 0 0,0 0 0,1 0 0,2 12 0,-1-18-8,-1 0-1,1-1 1,-1 1-1,1-1 1,1 1-1,-1-1 1,1 0-1,-1 0 1,1 0 0,0 0-1,0 0 1,1-1-1,-1 1 1,1-1-1,7 5 1,-3-4-41,0 1 0,0-1 0,1-1 0,-1 0 0,1 0 0,0 0 0,0-1 0,9 1-1,2-1-202,0-1 0,0-1 0,0 0 0,0-2-1,0 0 1,0-1 0,22-7 0,25-16-3806,-3-5-2679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50.531"/>
    </inkml:context>
    <inkml:brush xml:id="br0">
      <inkml:brushProperty name="width" value="0.025" units="cm"/>
      <inkml:brushProperty name="height" value="0.025" units="cm"/>
    </inkml:brush>
  </inkml:definitions>
  <inkml:trace contextRef="#ctx0" brushRef="#br0">758 26 15983,'-17'-4'1308,"-13"-2"-764,0 1-1,-35-1 1,52 5-391,1 1 1,-1 0-1,0 1 1,1 1-1,-1 0 1,1 0-1,0 1 1,0 1-1,-20 9 1,10 0-86,0 2 0,1 0 1,1 1-1,1 1 0,0 1 1,2 1-1,0 0 0,1 1 0,1 1 1,-20 35-1,2 6 107,2 2 0,-35 107 0,36-79-55,4 2 0,-23 156 1,42-192-141,3 1 0,2 0-1,2 0 1,4 0 0,16 92 0,-14-124-20,1 1 0,2-2 1,1 1-1,0-1 0,2-1 1,1 0-1,2-1 0,0 0 1,1-1-1,1-1 0,25 25 0,-26-31 47,1-1 0,1-1 0,0 0 0,1-1 0,1-1 0,0-1-1,0 0 1,1-2 0,1 0 0,-1-2 0,1 0 0,1-1-1,-1-2 1,24 3 0,-22-6 18,-1 0 0,1-1 0,-1-2 0,1 0 0,-1-1 0,0-2 0,0 0 0,0-1 0,-1-2 0,0 0 0,-1-1 0,1-1 0,-2-2 0,1 0 0,-2 0 0,0-2 0,0-1 0,25-25 0,-2-5 259,-1 0-1,-3-3 1,-2-1 0,-2-2-1,38-76 1,-23 26 505,-5-2-1,32-112 1,-51 130-223,26-161-1,-44 194-518,-3 0 1,-2-1-1,-3 1 0,-9-76 0,7 108-32,-1 0 1,-1 0 0,-1 1 0,-1 0 0,0 0-1,-1 0 1,-20-32 0,22 42-68,0 0 0,-1 1 0,0 0 0,0 0 0,0 1 0,-1 0 0,0 0 0,-1 1 0,0 0 0,0 0 0,0 1 0,0 0 0,-1 1 0,0 0 0,0 0 0,-17-3 0,7 4-546,0 1 1,0 1-1,0 0 1,0 2-1,-28 4 0,10 1-2987,-69 22-1,2 8-4881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196"/>
    </inkml:context>
    <inkml:brush xml:id="br0">
      <inkml:brushProperty name="width" value="0.025" units="cm"/>
      <inkml:brushProperty name="height" value="0.025" units="cm"/>
    </inkml:brush>
  </inkml:definitions>
  <inkml:trace contextRef="#ctx0" brushRef="#br0">6 0 20628,'0'52'1185,"0"12"-865,-5 19 673,5 16-32,0 13-96,0 3-97,0-3-575,0-10-161,0-20 0,5-20-32,-3-25 32,1-19 32,0-18-192,0-9-2083,-3-32-1120,0-15-2947,-16-18-6918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557"/>
    </inkml:context>
    <inkml:brush xml:id="br0">
      <inkml:brushProperty name="width" value="0.025" units="cm"/>
      <inkml:brushProperty name="height" value="0.025" units="cm"/>
    </inkml:brush>
  </inkml:definitions>
  <inkml:trace contextRef="#ctx0" brushRef="#br0">1 723 14958,'0'0'6027,"1"-10"-5061,0-1-868,2 1-1,-1-1 1,1 1-1,1 0 1,0 0-1,10-17 0,44-67 461,-11 20-362,21-55 437,75-198 0,-136 378 696,-3 19-1284,5 1-1,2-1 1,3-1 0,3 0 0,45 113 0,38 31-5370,-70-157-291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884"/>
    </inkml:context>
    <inkml:brush xml:id="br0">
      <inkml:brushProperty name="width" value="0.025" units="cm"/>
      <inkml:brushProperty name="height" value="0.025" units="cm"/>
    </inkml:brush>
  </inkml:definitions>
  <inkml:trace contextRef="#ctx0" brushRef="#br0">1 34 16656,'0'0'2199,"8"-7"-683,-4 3-1283,23-16 643,-25 19-841,-1 1-1,0-1 0,1 1 0,-1 0 1,0 0-1,1 0 0,-1 0 1,0 0-1,1 0 0,-1 0 0,0 0 1,1 1-1,-1-1 0,0 0 1,1 1-1,-1-1 0,0 1 0,0-1 1,0 1-1,1 0 0,-1 0 1,0-1-1,0 1 0,0 0 0,0 0 1,0 0-1,0 0 0,1 2 1,14 18 209,-1 1 0,-1 1 1,-1 0-1,-1 1 1,13 35-1,37 135 221,-49-149-443,81 332 1035,-92-368-878,0 2 60,1 0-1,0-1 0,0 1 0,5 10 1,-7-20-213,-1 0 1,0 0 0,1 0 0,-1 0-1,1 0 1,-1 0 0,1 0-1,0-1 1,-1 1 0,1 0 0,0 0-1,-1 0 1,1-1 0,0 1 0,0 0-1,0-1 1,0 1 0,0-1-1,-1 1 1,1-1 0,0 1 0,0-1-1,0 0 1,1 0 0,-1 1 0,0-1-1,0 0 1,0 0 0,0 0-1,0 0 1,0 0 0,0 0 0,0 0-1,0 0 1,0-1 0,0 1 0,0 0-1,0-1 1,0 1 0,0-1-1,0 1 1,0-1 0,0 1 0,0-1-1,-1 0 1,1 1 0,0-1-1,0 0 1,-1 0 0,1 1 0,0-1-1,0-2 1,14-15 193,0-1 0,-2-1 0,-1 0 0,18-39 0,-2 5-151,-10 21-66,124-242-4522,-99 171-611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58.618"/>
    </inkml:context>
    <inkml:brush xml:id="br0">
      <inkml:brushProperty name="width" value="0.025" units="cm"/>
      <inkml:brushProperty name="height" value="0.025" units="cm"/>
    </inkml:brush>
  </inkml:definitions>
  <inkml:trace contextRef="#ctx0" brushRef="#br0">8853 523 10378,'0'0'9710,"-6"-5"-9149,-3-3-360,-1 1 1,0 1-1,0 0 0,-1 0 1,0 1-1,0 0 1,0 1-1,0 0 0,-1 1 1,-19-3-1,-160-20-768,-59-11 568,101 12 8,-232-11-1,-153 28-35,-105-5 390,-268-74 522,60 4-532,-485-25-107,287 74-347,2 99 10,965-58-4,-467 58-58,437-47 134,0 6 0,-203 73 0,287-87 25,-1 0 1,1 2-1,1 0 0,0 2 0,1 1 0,-24 20 0,41-31-2,0 0 0,1 1-1,0-1 1,0 1 0,0 0-1,0 0 1,1 0 0,0 0 0,0 0-1,0 1 1,1 0 0,0-1-1,0 1 1,0 0 0,1 0 0,0 0-1,0 0 1,0 0 0,1 0 0,0 0-1,0 0 1,1 1 0,-1-1-1,1 0 1,1 0 0,-1 0 0,1-1-1,0 1 1,0 0 0,1-1-1,0 1 1,5 8 0,6 7-36,2-1 1,0 0-1,1-1 1,0-1-1,2 0 1,0-2 0,1 0-1,1-1 1,0-1-1,1-1 1,28 13-1,-1-5-39,1-1 1,1-3-1,1-2 0,72 11 1,281 17 311,4-31 133,-227-9-301,978 48-80,221 4-429,523-50-560,-646-4 1378,-1017 0-261,944-2 329,-1162 1-453,335-12-16,-272 5 19,0-4 1,91-24-1,-160 31 34,1-1 0,-1 0 1,-1-2-1,1 0 0,-1 0 0,26-18 1,-37 21 48,0 1 1,-1-1-1,0 0 1,0 0-1,0 0 1,0-1-1,0 1 1,-1-1-1,0 0 1,0 0-1,-1 0 1,1-1-1,-1 1 1,0 0-1,0-1 1,-1 0-1,0 1 1,0-1-1,0 0 1,0 1-1,-1-1 1,0 0-1,-1 0 1,-1-9 0,0 4-38,-2 0 0,0 0 1,0 0-1,-1 1 1,0-1-1,0 1 0,-1 0 1,-1 1-1,0 0 1,0 0-1,-1 0 1,0 1-1,0 0 0,-16-11 1,-8-5-390,-1 1 1,-69-34 0,30 24-2632,-108-35 1,24 20-4480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01.187"/>
    </inkml:context>
    <inkml:brush xml:id="br0">
      <inkml:brushProperty name="width" value="0.025" units="cm"/>
      <inkml:brushProperty name="height" value="0.025" units="cm"/>
    </inkml:brush>
  </inkml:definitions>
  <inkml:trace contextRef="#ctx0" brushRef="#br0">50 1 12011,'0'0'10079,"-4"10"-9476,-2 7-352,2 0 0,0 1 0,1 0 0,-1 35 0,5 89 419,0-107-587,0 773 2335,-1-711-4047,0-64-1728,0-32 3208,0-1-1,0 0 1,0 0 0,0 1-1,0-1 1,0 0 0,0 1-1,0-1 1,0 0 0,0 0 0,0 1-1,0-1 1,0 0 0,0 0-1,0 1 1,0-1 0,0 0-1,0 1 1,0-1 0,0 0-1,0 0 1,-1 1 0,1-1 0,0 0-1,0 0 1,0 0 0,-1 1-1,1-1 1,0 0 0,0 0-1,0 0 1,-1 0 0,1 1-1,0-1 1,0 0 0,-1 0 0,1 0-1,0 0 1,0 0 0,-1 0-1,1 0 1,0 0 0,-1 0-1,1 0 1,0 0 0,0 0-1,-1 0 1,1 0 0,0 0 0,0 0-1,-1 0 1,1 0 0,0 0-1,-1 0 1,1 0 0,0-1-1,0 1 1,-1 0 0,1 0-1,0 0 1,0 0 0,0-1 0,-1 1-1,-15-9-8199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01.531"/>
    </inkml:context>
    <inkml:brush xml:id="br0">
      <inkml:brushProperty name="width" value="0.025" units="cm"/>
      <inkml:brushProperty name="height" value="0.025" units="cm"/>
    </inkml:brush>
  </inkml:definitions>
  <inkml:trace contextRef="#ctx0" brushRef="#br0">1 99 17360,'0'12'1308,"5"138"536,7-2-1,63 293 1,-70-417-1743,21 78 348,-23-93-239,0-1-1,0-1 1,1 1 0,0 0 0,0-1 0,0 0-1,1 0 1,0 0 0,10 9 0,-14-15-149,1 1 0,-1-1 0,1 0 0,-1 0 0,1 0 0,0 0 0,0-1 0,-1 1 0,1 0 0,0-1 0,0 1 0,0-1 0,0 1-1,0-1 1,0 0 0,0 0 0,0 0 0,0 0 0,0 0 0,0-1 0,-1 1 0,1 0 0,0-1 0,0 0 0,0 1 0,0-1 0,-1 0 0,1 0 0,0 0 0,-1 0 0,1 0 0,0 0 0,-1 0 0,0-1 0,3-1 0,5-7 153,-1 1 1,0-1-1,0-1 0,8-13 1,-11 15-50,60-106 173,-5-3-1,46-130 1,-61 139-550,31-82-3292,-34 62-6439,-23 56-5864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17.451"/>
    </inkml:context>
    <inkml:brush xml:id="br0">
      <inkml:brushProperty name="width" value="0.025" units="cm"/>
      <inkml:brushProperty name="height" value="0.025" units="cm"/>
    </inkml:brush>
  </inkml:definitions>
  <inkml:trace contextRef="#ctx0" brushRef="#br0">8853 352 10090,'1'-8'53,"1"-2"10,0 4-178,-1-1 1,0 0 0,0 0 0,-1 0 0,0 0-1,-1-11 1,1 16 119,-1 1-1,1-1 1,-1 0 0,0 0-1,1 0 1,-1 1 0,0-1-1,0 0 1,0 1 0,-1-1 0,1 0-1,0 1 1,0 0 0,-1-1-1,1 1 1,-1 0 0,1 0-1,-1 0 1,0 0 0,1 0-1,-1 0 1,0 0 0,0 0-1,1 1 1,-1-1 0,0 1-1,0-1 1,0 1 0,0 0-1,0 0 1,-3 0 0,-17 0 193,0 2 0,0 0 0,0 2 0,0 0 0,0 1 0,0 1 0,-25 12 0,14-6-155,-68 14 1,26-18 883,0-3 1,-92-6 0,77-2 138,-90 11 1,-359 29-2652,271-35 705,-429-13 964,254-43 554,102 9-630,189 30-249,-1566-130 664,1315 135-290,-341-27-1601,62-18 1329,573 54 322,1 5-1,-1 4 1,2 5 0,-137 35-1,118-12 137,-231 98 0,268-91-166,1 3 0,3 4 0,-93 71-1,149-98-139,1 0 0,1 2-1,2 1 1,0 1-1,2 1 1,1 1-1,-19 32 1,28-38 2,1 2-1,2-1 1,0 1 0,1 0-1,1 1 1,2 0-1,1 1 1,0-1 0,2 1-1,1 32 1,2-41-37,0 0 0,1 0 0,1 0 0,1 0 0,1 0 0,0 0-1,1-1 1,1 0 0,1 0 0,0 0 0,1-1 0,1 0 0,0-1 0,1 1 0,1-2 0,1 0 0,0 0 0,0-1-1,1 0 1,1-1 0,20 13 0,-6-8 114,1-1 0,0-2 0,1-1-1,0-2 1,59 15 0,165 18 95,-225-40-183,329 35-39,470-8 0,362-78-60,-80-38 0,-125 8-83,1 42-3,16 42-1324,-606-18-1496,-200-13-783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8:39.771"/>
    </inkml:context>
    <inkml:brush xml:id="br0">
      <inkml:brushProperty name="width" value="0.025" units="cm"/>
      <inkml:brushProperty name="height" value="0.025" units="cm"/>
    </inkml:brush>
  </inkml:definitions>
  <inkml:trace contextRef="#ctx0" brushRef="#br0">5349 734 14926,'10'-244'183,"-9"219"-174,-1 14 20,0 1 0,0-1 0,-1 1 0,0 0 0,-1-1 0,0 1 0,-1 0 0,0 0 0,-1 0 0,0 1 0,0-1 0,-1 1 0,0 0 0,0 0 0,-1 1 0,-1-1 0,1 1 0,-1 1 0,-1-1 0,1 1 0,-1 0 0,0 1 0,-1 0 0,0 0 0,0 1 0,0 0 0,-15-5 0,-9-2 2,-1 1 1,0 2-1,0 1 1,-64-5 0,-148 4-791,198 9 463,-619-21-5798,221-17 6727,340 26 35,-775-71 3358,689 75-2959,0 9 0,-304 41 0,298-8 191,-298 91-1,360-80-707,2 6-1,-244 133 1,364-176-543,-45 26 49,-66 50 0,109-72-48,1 0 1,0 2 0,2-1 0,-1 2 0,2 0-1,0 0 1,0 1 0,-16 33 0,24-41-18,1 0 0,0 0 0,1 0 0,0 1 1,0-1-1,0 1 0,1 0 0,1-1 0,0 1 0,0 0 1,0 0-1,1-1 0,0 1 0,1 0 0,0-1 1,0 0-1,1 1 0,0-1 0,1 0 0,-1 0 0,2 0 1,4 7-1,8 8-55,0-1 0,2-1 0,0 0 0,1-1 0,36 26-1,27 17-734,3-5 0,148 76 0,203 69-567,-437-203 1366,824 325-78,-614-259 857,3-9-1,226 31 1,-208-61-305,2-11 1,0-9-1,0-11 0,-1-10 1,0-9-1,237-57 0,991-314 2057,-1429 383-2549,36-9-239,-2-3 0,0-3 0,88-50 0,-144 71 117,-1-1 0,1 0 0,-1-1 0,0 0 0,-1 0 1,1 0-1,-1-1 0,9-14 0,-13 17 96,0 0 0,-1 1 0,0-1 1,0 0-1,0 0 0,-1 0 0,0 0 0,0-1 0,0 1 0,0 0 0,-1 0 0,0-1 0,0 1 0,0 0 1,-1-1-1,0 1 0,0 0 0,-3-9 0,0 4 30,0 0 0,-1 0 0,0 1 0,-1-1 1,0 1-1,-1 1 0,-13-16 0,-3 2-61,-41-32-1,6 12-43,-3 3 1,-2 2-1,0 3 0,-101-38 0,32 25-35,-192-42 0,150 54-592,-181-13-1,-187 21-5073,138 24-3859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202"/>
    </inkml:context>
    <inkml:brush xml:id="br0">
      <inkml:brushProperty name="width" value="0.025" units="cm"/>
      <inkml:brushProperty name="height" value="0.025" units="cm"/>
    </inkml:brush>
  </inkml:definitions>
  <inkml:trace contextRef="#ctx0" brushRef="#br0">13 0 14990,'0'0'7100,"0"11"-5696,-4 30 84,-4 152 2838,8-193-4316,0 1 1,0 0-1,0 0 1,0 0-1,0-1 1,1 1-1,-1 0 1,0 0 0,1-1-1,-1 1 1,0 0-1,1-1 1,-1 1-1,1 0 1,-1-1-1,1 1 1,0-1-1,-1 1 1,1 0-1,-1-1 1,1 0-1,0 1 1,0-1 0,-1 1-1,1-1 1,0 0-1,-1 0 1,1 1-1,0-1 1,0 0-1,0 0 1,-1 0-1,1 0 1,0 0-1,0 0 1,0 0 0,-1 0-1,1 0 1,0 0-1,0 0 1,0-1-1,-1 1 1,1 0-1,0 0 1,0-1-1,-1 1 1,1-1-1,0 1 1,0-1 0,38-22 738,-19 1-399,-1 0 0,0-2 0,22-37 0,18-24-170,-59 85-186,0-1 0,0 1-1,0 0 1,0 0 0,1 0 0,-1 0 0,0 0 0,0 0 0,0-1 0,0 1 0,0 0-1,0 0 1,0 0 0,0 0 0,0 0 0,0 0 0,1 0 0,-1 0 0,0 0 0,0-1-1,0 1 1,0 0 0,0 0 0,0 0 0,1 0 0,-1 0 0,0 0 0,0 0 0,0 0-1,0 0 1,0 0 0,1 0 0,-1 0 0,0 0 0,0 0 0,0 0 0,0 0 0,0 0-1,0 0 1,1 0 0,-1 0 0,0 0 0,0 1 0,0-1 0,0 0 0,0 0 0,0 0-1,1 0 1,-1 0 0,0 0 0,0 0 0,0 0 0,0 0 0,0 1 0,0-1-1,3 12-180,-4 16 140,-12 38 173,9-51-109,0 0-1,1 1 1,0 23-1,2-38-15,1-1 0,0 1-1,0-1 1,0 1-1,0 0 1,0-1 0,0 1-1,0-1 1,0 1-1,1-1 1,-1 1 0,0 0-1,0-1 1,0 1 0,1-1-1,-1 1 1,0-1-1,1 1 1,-1-1 0,0 1-1,1-1 1,-1 0-1,0 1 1,1-1 0,-1 1-1,1-1 1,-1 0-1,1 1 1,-1-1 0,1 0-1,-1 0 1,1 1-1,-1-1 1,1 0 0,0 0-1,0 0 1,25-7 155,21-27 124,-32 19-221,-1 0 0,0-1 0,-1-1-1,-1 0 1,-1-1 0,0-1 0,-1 1-1,9-28 1,-35 146-326,15-94 267,-10 60 13,10-60-9,1-1-1,0 1 1,0-1-1,0 1 1,0-1-1,1 1 1,0-1-1,0 0 1,3 9-1,-3-13 0,0 1 1,0-1-1,0 0 0,0 1 1,0-1-1,0 0 0,1 0 0,-1 0 1,0 0-1,1 0 0,-1 0 1,1-1-1,-1 1 0,1 0 0,-1-1 1,1 1-1,-1-1 0,1 1 1,-1-1-1,1 0 0,0 0 0,-1 0 1,1 1-1,0-2 0,-1 1 0,1 0 1,0 0-1,-1 0 0,1-1 1,-1 1-1,1-1 0,-1 0 0,1 1 1,-1-1-1,1 0 0,1-1 1,3-1 8,1 0 0,-1-1 0,0 0 0,0 0 0,-1 0 1,1-1-1,4-5 0,23-40-2845,-29 41 1594,-1 0-1,1 0 1,-2 0-1,1 0 1,-1 0 0,-1-1-1,1-12 1,-1-21-8851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5:48.252"/>
    </inkml:context>
    <inkml:brush xml:id="br0">
      <inkml:brushProperty name="width" value="0.025" units="cm"/>
      <inkml:brushProperty name="height" value="0.025" units="cm"/>
    </inkml:brush>
  </inkml:definitions>
  <inkml:trace contextRef="#ctx0" brushRef="#br0">742 73 4324,'-9'-1'6177,"-34"-8"-3843,0-1 1,-71-27 0,103 34-2282,-1-1 0,0 2 0,1-1 0,-1 2 1,0 0-1,0 0 0,-1 1 0,1 0 0,0 1 0,0 1 1,0 0-1,1 0 0,-1 1 0,0 1 0,1 0 1,0 0-1,0 1 0,0 1 0,0-1 0,-12 11 1,-2 2 72,2 0 1,0 1-1,1 1 1,1 2 0,1 0-1,1 1 1,-20 31 0,27-35-135,1 1 1,0 0 0,2 1 0,1 0-1,0 0 1,2 1 0,0 0 0,1 0-1,2 1 1,0 0 0,1-1 0,2 1-1,3 43 1,-2-63 14,0 1 0,0-1 0,0 0 0,0 0 0,1 0 0,-1 0 0,1-1 0,0 1 0,0 0 0,0-1 0,0 1 0,0-1 0,1 0 0,-1 1 0,1-1 0,-1 0 0,1 0 0,0-1 0,0 1 0,-1-1 0,1 1 0,0-1 0,1 0 0,-1 0 0,0 0 0,5 0 0,10 2 201,0-1 1,0-1-1,30-1 1,-26 0 12,19-2-72,1-2 0,-1-2-1,1-1 1,-2-2 0,75-28 0,-20-1-6,111-62 1,-194 94-113,8-4 42,-1-1 0,0-1 0,26-21-1,-40 29-12,-1 0 0,0 0 0,0-1-1,0 1 1,0-1 0,-1 0 0,0 0-1,0 0 1,0 0 0,-1-1-1,0 1 1,0-1 0,0 1 0,-1-1-1,1 0 1,-1 0 0,-1 0-1,1-6 1,-1 3 1,-1 0-1,0 0 1,-1 0-1,1 0 1,-2 0 0,1 1-1,-1-1 1,-1 1-1,0-1 1,0 1 0,0 0-1,-1 1 1,-6-9-1,1 4-827,-1 0 0,0 1 0,-1 0 0,0 1 0,0 0 0,-26-14 0,-21-6-5186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5:59.286"/>
    </inkml:context>
    <inkml:brush xml:id="br0">
      <inkml:brushProperty name="width" value="0.025" units="cm"/>
      <inkml:brushProperty name="height" value="0.025" units="cm"/>
    </inkml:brush>
  </inkml:definitions>
  <inkml:trace contextRef="#ctx0" brushRef="#br0">631 154 9673,'0'0'1767,"-7"-9"-534,-2-4-870,-1 1 0,0 0 0,-1 0 0,-1 2 0,1-1 0,-2 1 0,1 1 0,-1 0 0,-1 1 0,0 0 0,0 1 0,-29-10 0,34 16-295,1 1 0,-1-1 0,1 1 0,-1 1 0,1 0-1,-1 0 1,1 0 0,0 1 0,-1 0 0,1 1 0,0 0-1,0 0 1,1 1 0,-1 0 0,1 0 0,0 1-1,-10 8 1,-13 11-93,2 1 0,-41 46 0,49-49 97,1-2-52,0 1 1,1 1-1,1 1 1,-27 47-1,41-64-21,1-1-1,-1 1 0,1 0 1,0 0-1,0 0 1,1 1-1,-1-1 1,1 0-1,1 1 0,-1-1 1,1 0-1,0 1 1,1-1-1,0 1 1,0-1-1,0 0 1,0 0-1,1 1 0,0-1 1,1 0-1,-1-1 1,1 1-1,0 0 1,1-1-1,-1 1 0,1-1 1,8 8-1,-2-4 0,0 0-1,1 0 1,0-2-1,0 1 1,1-1-1,0-1 1,1 0-1,-1 0 1,1-2-1,0 1 0,0-2 1,16 3-1,11 0 18,0-1-1,75-2 1,-100-4-2,1-1 0,0-1-1,-1 0 1,0-1 0,0-1 0,0 0 0,0-1 0,-1 0-1,0-1 1,0-1 0,-1-1 0,0 1 0,0-2 0,-1 0-1,0-1 1,19-22 0,-11 10 171,-1-1 1,-1-1-1,-2-1 0,0-1 0,-2 0 1,-1-1-1,18-52 0,-26 64-54,-1-1 0,0 1 1,-1-1-1,-1 0 0,0 0 0,-2-23 0,0 36-139,0 0 0,0 0 0,-1 0 0,1 0 0,-1 0 0,0 0 0,0 1 0,-1-1 0,1 0 0,-1 0 0,0 1 0,0-1 0,0 1 0,0 0 0,0 0 0,-1 0 0,0 0 0,1 0 0,-1 0 0,0 1 0,-1-1 0,1 1 0,0 0 0,-1 0 0,1 0 0,-1 0 0,1 1 0,-1-1 0,0 1 0,0 0 0,0 0 0,-5 0 0,-71 0-4379,39 7-966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01.253"/>
    </inkml:context>
    <inkml:brush xml:id="br0">
      <inkml:brushProperty name="width" value="0.025" units="cm"/>
      <inkml:brushProperty name="height" value="0.025" units="cm"/>
    </inkml:brush>
  </inkml:definitions>
  <inkml:trace contextRef="#ctx0" brushRef="#br0">454 214 8072,'-9'-6'582,"-13"-9"-52,0 1 1,0 0-1,-1 2 1,-1 1 0,-42-14-1,58 22-290,0 1-1,0 0 0,0 0 0,-1 1 1,1 0-1,0 1 0,0-1 0,-1 2 1,1-1-1,0 1 0,-1 0 0,1 1 1,0 0-1,0 1 0,0-1 0,0 1 1,1 1-1,-1-1 0,1 1 0,0 1 1,0-1-1,0 1 0,-6 6 0,5-2-215,1 0-1,0 0 0,1 0 0,0 1 1,0 0-1,1 0 0,0 1 1,1-1-1,0 1 0,1 0 1,0 0-1,1 0 0,0 0 0,0 1 1,2-1-1,-1 1 0,1-1 1,1 0-1,0 1 0,1-1 1,0 0-1,4 13 0,-2-7-29,2 0-1,-1-1 0,2 1 1,0-1-1,1-1 0,1 0 1,0 0-1,1 0 1,1-1-1,0-1 0,1 0 1,0-1-1,26 21 0,-30-27 3,0-2 0,0 1 0,1-1 0,-1 0 0,1 0 0,0-1 0,0 0 0,0-1 0,0 0 0,0-1-1,1 0 1,-1 0 0,12-1 0,-7-1 111,0-1-1,-1 0 1,1-1-1,-1-1 1,0 0-1,0-1 1,0 0 0,14-9-1,3-3 189,-2-2-1,-1-2 0,0 0 1,-2-1-1,0-2 1,32-40-1,-29 30-23,-1-2 0,34-64-1,-50 80-182,-1 0-1,-1-1 0,-2 0 1,0-1-1,0 1 0,-2-1 1,2-25-1,-6 43-70,-1-1 0,0 1-1,0-1 1,0 1 0,0-1 0,-1 1 0,0-1 0,1 1-1,-2 0 1,1-1 0,-2-3 0,1 5-9,1 1-1,-1 0 1,1 0 0,-1 0-1,0 1 1,0-1 0,1 0-1,-1 1 1,-1-1 0,1 1-1,0-1 1,0 1 0,0 0-1,-1 0 1,1 0 0,-1 0-1,1 1 1,0-1 0,-1 1-1,-3-1 1,-7 0-28,1 0 0,-1 0 0,1 1 0,-1 1 1,0 0-1,1 1 0,-1 0 0,1 1 0,-23 9 0,0 3-887,-63 38-1,35-17-1311,23-19-1700,8-12-3069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2.118"/>
    </inkml:context>
    <inkml:brush xml:id="br0">
      <inkml:brushProperty name="width" value="0.025" units="cm"/>
      <inkml:brushProperty name="height" value="0.025" units="cm"/>
    </inkml:brush>
  </inkml:definitions>
  <inkml:trace contextRef="#ctx0" brushRef="#br0">43 122 12684,'0'0'1164,"-4"13"-935,-6 21 82,2 1 0,0 1-1,3-1 1,-2 61 0,8-92-222,0 0 0,0 1 0,0-1 0,0 0 0,1 0 0,0 0 0,0 0 0,0-1 0,0 1 0,1 0 0,-1-1 0,1 0 0,0 1 0,5 3 0,53 43 829,-42-36-742,12 10 40,1-2 1,1-1 0,53 25-1,-64-37-179,-1-1-1,1 0 1,1-2-1,-1-1 1,1 0-1,0-2 1,30 1-1,180-14 543,3 0 438,-155 13-975,-1-4-1,1-3 0,118-22 1,-97 4-31,0 3-1,187-7 1,-120 20 32,-60 1-56,130 11-1,-213-2 56,49 13 0,-55-11 1,0-1 0,0 0 0,0-2 0,28 1 0,-35-4-15,1 0 1,-1-1-1,1-1 1,-1 0 0,0-1-1,1 0 1,19-8-1,-26 7-14,0 1-1,0-2 0,0 1 1,0-1-1,-1 0 1,1 0-1,-1-1 1,-1 0-1,1 0 0,-1 0 1,0-1-1,0 1 1,7-15-1,93-190 1882,-104 210-1863,0 0-1,-1-1 0,1 0 0,-1 1 0,1-1 1,-1 1-1,1-1 0,-1 1 0,0-1 0,0 0 1,0 1-1,0-1 0,0 0 0,0 1 0,0-1 1,-1 0-1,1 1 0,0-1 0,-1 1 0,0-1 1,1 1-1,-1-1 0,0 1 0,0-1 0,1 1 1,-1 0-1,0-1 0,0 1 0,-1 0 0,1 0 1,0 0-1,0 0 0,-1 0 0,1 0 1,0 0-1,-1 0 0,1 0 0,-3 0 0,-8-5-30,-1 2-1,1-1 1,-1 2-1,-14-3 1,-5-2 119,-122-56-130,119 47-48,-2 1 0,0 2 1,0 1-1,-47-9 0,-2 10-233,-144-2 0,-93 21 301,47 0 18,-192-9 608,185 0-2239,94 2-3719,169 0-2499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3.492"/>
    </inkml:context>
    <inkml:brush xml:id="br0">
      <inkml:brushProperty name="width" value="0.025" units="cm"/>
      <inkml:brushProperty name="height" value="0.025" units="cm"/>
    </inkml:brush>
  </inkml:definitions>
  <inkml:trace contextRef="#ctx0" brushRef="#br0">72 134 12524,'0'0'1318,"-6"8"-1029,-2 7-179,0-1 0,1 1 0,0 0 0,1 1 0,1-1 0,1 1 1,0 0-1,-3 27 0,2 19 446,1 63 0,4-120-473,0 0 0,0 0 1,0 0-1,1 0 0,0 0 0,-1-1 1,2 1-1,-1 0 0,0-1 0,1 1 1,0-1-1,0 1 0,1-1 0,-1 0 0,5 6 1,-3-7-35,0 0 0,0 0-1,0 0 1,0-1 0,0 1 0,1-1 0,-1 0 0,1-1 0,0 1 0,-1-1 0,1 0-1,0 0 1,0 0 0,-1-1 0,9 0 0,76 4 108,-24-3 49,0 3-1,120 24 1,-38 14-320,-95-25 29,1-2 0,0-2 0,0-3 0,87 6 0,-70-19 171,103-17-1,17-2 327,-160 21-339,0 1 1,-1 1-1,1 2 1,41 8-1,2 7-18,-19-4-44,1-2 1,0-2 0,94 3 0,-98-14 70,-1-3-1,85-18 1,97-37 779,-152 37-243,203-69 555,-67 20-969,-202 66 19,-1 1-1,1-2 1,-1 1-1,0-2 0,22-14 1,-33 20-187,0 0 0,0-1-1,0 1 1,0-1 0,0 1 0,0-1 0,-1 0 0,1 0-1,-1 0 1,1 0 0,-1 0 0,0 0 0,1 0 0,-1-1 0,0 1-1,-1 0 1,1-1 0,0 1 0,-1-1 0,1 1 0,-1-1-1,0 1 1,0-1 0,0 1 0,0-1 0,0 1 0,0-1-1,-1 1 1,1 0 0,-1-1 0,0 1 0,1-1 0,-1 1-1,0 0 1,-1 0 0,1-1 0,0 1 0,-1 0 0,1 0 0,-1 0-1,-3-3 1,-5-5-39,-1 0 1,-1 1-1,1 0 0,-1 0 1,-1 2-1,1-1 0,-2 1 0,1 1 1,-23-7-1,-18-4 107,-60-10 0,110 27-93,-95-21 84,-182-42 13,102 20-182,-276-31 1,-188 35-981,593 37 943,3 0-440,0 1-1,0 3 1,-76 12-1,79-5-2170,11-4-1154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5.751"/>
    </inkml:context>
    <inkml:brush xml:id="br0">
      <inkml:brushProperty name="width" value="0.025" units="cm"/>
      <inkml:brushProperty name="height" value="0.025" units="cm"/>
    </inkml:brush>
  </inkml:definitions>
  <inkml:trace contextRef="#ctx0" brushRef="#br0">49 79 10570,'0'0'1249,"-4"13"-896,-8 27-72,3 1 1,1 0-1,-4 70 1,9-34 249,3-1-1,16 119 1,-12-167-339,2-1 0,0 1 0,2-1 0,1 0 0,1-1 1,1 0-1,1-1 0,2 0 0,0-1 0,25 32 0,-28-44-135,1-1 1,0 0 0,0-1-1,1 0 1,1-1 0,23 13-1,97 37 281,-40-20-220,-15-2-361,1-2 0,137 37 1,-187-65 177,1 0 0,0-2 0,1-2 0,-1-1 1,1-1-1,0-2 0,-1-1 0,1-1 0,-1-2 1,53-15-1,210-102 1900,-31 9-413,-225 101-1387,0 0 1,1 3-1,0 1 1,1 2-1,47-1 1,102 15-837,-24-1 609,-153-8 324,0 0 1,-1-2-1,1 1 0,0-2 1,-1 1-1,1-2 1,-1 1-1,0-1 0,0-1 1,-1 0-1,17-13 1,13-12 1001,49-50 0,-85 77-1078,26-25 233,-2-2 0,-1-1-1,-1-2 1,-2 0 0,-1-1 0,-2-2 0,-2 0-1,-1-1 1,21-68 0,-35 95-178,-2 0-1,1 0 1,-2 0 0,1 0-1,-1 0 1,-1-1 0,0 1-1,-1 0 1,0 0-1,-1-1 1,0 1 0,-1 0-1,0 0 1,0 1 0,-1-1-1,-1 1 1,0 0 0,0 0-1,-1 0 1,0 1 0,-8-10-1,0 2-111,-1 2-1,0 0 1,-1 0-1,0 2 1,-1 0-1,-1 1 1,0 0 0,-32-14-1,20 13-17,-1 2 0,0 1 1,0 2-1,-1 0 0,-34-2 0,-17 4-184,-1 4-1,0 3 1,-128 19 0,169-14 114,-755 83-1296,473-49-1228,256-26-356,-72 24-1,69-13-2347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8.342"/>
    </inkml:context>
    <inkml:brush xml:id="br0">
      <inkml:brushProperty name="width" value="0.025" units="cm"/>
      <inkml:brushProperty name="height" value="0.025" units="cm"/>
    </inkml:brush>
  </inkml:definitions>
  <inkml:trace contextRef="#ctx0" brushRef="#br0">107 25 11115,'0'0'357,"-9"13"-58,-4 7-113,2 0 0,0 0 0,1 1 0,1 1 0,-9 28 0,9-7 86,2 0-1,2 1 1,2 0 0,1-1 0,3 1-1,1 0 1,3 0 0,1-1 0,2 0 0,18 56-1,-20-86-267,0 0-1,0-1 0,1 0 0,1 0 0,0-1 1,1 0-1,0 0 0,0-1 0,1 0 0,0-1 1,1 0-1,0 0 0,1-1 0,19 10 0,16 6 13,1-2 0,72 23 0,-44-20-6,2-4-1,141 19 1,164-19 244,-246-22-186,142 2 35,-232 5-102,-1 1 0,1 2 1,-1 2-1,52 21 0,-39-13-218,93 19 0,-131-35 122,0-1 0,0 0 0,0-2 1,0 0-1,0-2 0,0 0 0,0-1 1,30-9-1,-7-4 142,-1-2 0,-1-2 0,74-48 0,40-19 582,-134 77-589,0 0 0,1 2 0,0 1 0,0 1 0,35-5 0,5 5 172,-28 4-422,0-2 0,0-2 1,56-16-1,-82 19 406,1-1 0,0 0 0,-1-1 0,0 0-1,0 0 1,-1-1 0,1 0 0,-1 0 0,-1-1 0,1 0 0,-1-1-1,0 1 1,-1-1 0,1-1 0,-2 1 0,1-1 0,3-10 0,24-54 295,43-137 0,-73 198-418,0 0 1,-1 0-1,0-1 0,-1 1 0,0-1 1,-1 1-1,0-1 0,-1 1 1,0-1-1,-1 1 0,-5-16 0,3 19-13,1-1-1,-2 1 0,1 0 0,-2 0 0,1 0 1,-1 1-1,0 0 0,-1 0 0,0 0 0,0 1 0,0 0 1,-1 0-1,0 1 0,-9-6 0,0 2-57,0 1 0,-1 1-1,0 0 1,0 1 0,-1 1 0,0 1 0,-25-4 0,-140-8 89,127 15 22,-86-15-1,-70-23-328,-363-22 0,-47 62 251,4 33-97,569-29-99,10-1-289,-45-1 1,74-2-691,0-1 1,0-1-1,0 0 0,-20-6 0,-2-9-6904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0:46.849"/>
    </inkml:context>
    <inkml:brush xml:id="br0">
      <inkml:brushProperty name="width" value="0.025" units="cm"/>
      <inkml:brushProperty name="height" value="0.025" units="cm"/>
    </inkml:brush>
  </inkml:definitions>
  <inkml:trace contextRef="#ctx0" brushRef="#br0">26 511 12460,'0'0'13015,"-4"-3"-12065,4 2-940,0 1 1,-1 0-1,1 0 0,0-1 0,-1 1 1,1 0-1,0 0 0,-1 0 0,1-1 1,0 1-1,-1 0 0,1 0 0,-1 0 1,1 0-1,0 0 0,-1 0 0,1 0 1,-1 0-1,1 0 0,-1 0 0,1 0 1,0 0-1,-1 0 0,1 0 0,-1 0 1,1 0-1,0 0 0,-1 0 1,1 1-1,0-1 0,-1 0 0,1 0 1,0 1-1,-1-1 0,1 0 0,0 0 1,-1 1-1,1-1 0,0 0 0,0 1 1,-1-1-1,1 0 0,0 1 0,0-1 1,0 0-1,-1 1 0,1-1 0,0 1 1,0-1-1,0 0 0,0 1 0,0-1 1,0 1-1,-5 41 370,5-25-177,0 0 0,2-1 0,6 32 0,-7-47-179,-1 1 1,0-1 0,1 1 0,-1-1-1,1 1 1,-1-1 0,1 0-1,0 1 1,-1-1 0,1 0 0,0 0-1,0 1 1,0-1 0,0 0-1,0 0 1,0 0 0,0 0 0,1 0-1,-1 0 1,0 0 0,0-1-1,1 1 1,-1 0 0,1-1 0,-1 1-1,0-1 1,1 1 0,-1-1-1,1 0 1,-1 0 0,1 0 0,-1 1-1,1-2 1,0 1 0,-1 0-1,1 0 1,-1 0 0,1-1 0,-1 1-1,0 0 1,1-1 0,1-1-1,6-2 166,-1 0-1,-1-1 0,1 0 0,0 0 0,-1-1 0,7-6 0,48-49 360,-1-2-1,85-117 1,-100 113-3013,50-96-1,-45 59-4886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9.958"/>
    </inkml:context>
    <inkml:brush xml:id="br0">
      <inkml:brushProperty name="width" value="0.025" units="cm"/>
      <inkml:brushProperty name="height" value="0.025" units="cm"/>
    </inkml:brush>
  </inkml:definitions>
  <inkml:trace contextRef="#ctx0" brushRef="#br0">197 21 9929,'-11'0'2643,"10"0"-2612,-6-1 172,-1 1-1,1 0 0,0 0 0,0 0 0,-1 1 0,1 0 0,0 0 0,0 1 0,0 0 0,0 0 0,1 1 0,-1 0 0,1 0 0,-1 0 0,1 1 0,0 0 0,0 0 0,-8 8 0,8-4-117,1 0-1,0 0 0,0 1 0,1-1 1,0 1-1,0 0 0,1 0 1,0 0-1,1 1 0,0-1 0,0 0 1,1 1-1,0 0 0,1-1 1,0 1-1,0 0 0,1-1 0,1 1 1,3 15-1,-2-13 6,0-1 0,1 1 0,0-1-1,0 0 1,1 0 0,1-1 0,0 1 0,0-1-1,1-1 1,0 1 0,1-1 0,0 0 0,0-1 0,1 0-1,17 12 1,-21-17-28,0-1 0,0 1 0,0-1 0,1-1 0,-1 1 0,1-1 0,-1 0 0,1 0 0,0 0 0,-1-1 0,1 0 0,0 0 0,-1-1 0,1 1 0,0-1 0,-1 0 0,1-1 0,-1 1 0,1-1 0,-1 0 0,0-1 0,0 1 0,0-1 0,0 0 0,0 0 0,4-5 0,11-7 340,-2-2 0,1 0 0,-2-1 0,23-30 0,-23 27-102,-2-1 1,0 0-1,12-25 0,-23 38-7,0 0 1,0 0-1,-1-1 0,0 0 0,-1 1 0,0-1 0,0 0 0,-1 0 0,0 0 1,-1 0-1,-1-13 0,0 20-329,1 0 1,-1-1 0,0 1-1,0 0 1,-1 0 0,1 1-1,0-1 1,-1 0 0,0 0-1,0 1 1,0-1 0,0 1-1,0-1 1,0 1 0,0 0-1,-1 0 1,1 0-1,-1 0 1,0 0 0,1 1-1,-1-1 1,0 1 0,0 0-1,0 0 1,0 0 0,0 0-1,0 0 1,-1 1 0,1-1-1,-5 1 1,1-1-892,0 1 1,0 0-1,-1 0 0,1 1 0,0 0 1,0 0-1,0 0 0,0 1 1,0 0-1,0 1 0,0 0 0,-10 5 1,-3 7-6468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45.287"/>
    </inkml:context>
    <inkml:brush xml:id="br0">
      <inkml:brushProperty name="width" value="0.025" units="cm"/>
      <inkml:brushProperty name="height" value="0.025" units="cm"/>
    </inkml:brush>
  </inkml:definitions>
  <inkml:trace contextRef="#ctx0" brushRef="#br0">0 263 13036,'0'0'3198,"12"-12"-2990,18-15-103,1 2 0,1 1 0,2 1 0,0 2 0,57-25 0,-60 32-99,0 1-1,1 2 0,1 1 1,65-10-1,-83 18-15,0 1 0,0 0 0,0 2 0,-1-1 0,1 2 1,0 0-1,-1 1 0,1 0 0,-1 1 0,0 1 0,0 0 0,0 1 0,23 14 0,-23-11 30,1 0 1,-1-1-1,2-1 1,-1 0-1,1-1 1,0-1-1,0-1 0,0 0 1,1-1-1,-1 0 1,1-1-1,0-1 0,0-1 1,-1-1-1,1 0 1,21-4-1,-2-4 183,-1-2-1,-1-1 1,35-17 0,-40 16-157,1 1 0,0 1 0,0 2 0,44-8 0,-69 16-49,0 1-1,0-1 1,0 1 0,0 1-1,0-1 1,0 1 0,-1 0-1,1 0 1,0 0 0,0 0-1,-1 1 1,1 0 0,-1 0-1,1 0 1,-1 1 0,0-1-1,6 6 1,1 2 100,-1 1 0,0 0 0,0 0 0,10 18 0,-15-19-67,1-1 1,1 0-1,-1-1 0,1 0 0,1 0 1,-1 0-1,1-1 0,1 0 1,-1-1-1,17 10 0,-16-12-26,1-2 0,-1 1 0,0-1 0,1 0 0,0-1 0,-1 0 0,1-1 0,0 0-1,-1 0 1,1-1 0,-1 0 0,1-1 0,-1 0 0,1-1 0,-1 0 0,12-5 0,14-8 82,0-2-1,58-41 1,-6 4-26,-84 54-51,10-6 176,0 0 0,0 1 0,26-8-1,-37 13-132,0 0 0,1 1 0,-1-1 0,1 1 0,-1-1 0,1 1 0,-1 0 0,1 0 0,-1 0 0,1 0 0,-1 1 0,1-1 0,-1 1-1,1-1 1,-1 1 0,0 0 0,1 0 0,-1 0 0,0 0 0,1 0 0,-1 1 0,0-1 0,0 1 0,0-1 0,0 1 0,-1 0 0,1-1 0,0 1 0,1 3 0,-1 0 18,1 1 1,0-1 0,1 0 0,-1 0 0,1 0-1,0 0 1,0 0 0,0-1 0,1 0-1,0 0 1,0 0 0,0-1 0,0 1 0,0-1-1,1 0 1,-1-1 0,1 1 0,0-1-1,0 0 1,0-1 0,0 1 0,0-1 0,0-1-1,0 1 1,0-1 0,11 0 0,10-3-114,0-1 0,-1-1 0,1-1 0,-1-2 0,-1 0 0,30-14 0,35-12-2318,-71 29 333,0 0 1,35-5-1,-15 9-3870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545"/>
    </inkml:context>
    <inkml:brush xml:id="br0">
      <inkml:brushProperty name="width" value="0.025" units="cm"/>
      <inkml:brushProperty name="height" value="0.025" units="cm"/>
    </inkml:brush>
  </inkml:definitions>
  <inkml:trace contextRef="#ctx0" brushRef="#br0">6 1 16239,'0'0'11788,"-5"58"-11692,26-49-545,7 1-1441,3-1-768,2 0-1506,3-2-2434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45.561"/>
    </inkml:context>
    <inkml:brush xml:id="br0">
      <inkml:brushProperty name="width" value="0.025" units="cm"/>
      <inkml:brushProperty name="height" value="0.025" units="cm"/>
    </inkml:brush>
  </inkml:definitions>
  <inkml:trace contextRef="#ctx0" brushRef="#br0">4128 405 13805,'0'0'1126,"-12"-11"385,-30-25-706,-2 2 0,-1 1 0,-58-30-1,40 34-629,0 4 0,-2 2 1,0 4-1,-75-13 0,-275-28-238,393 57 88,-298-26 218,-584 22 0,331 65 86,437-34-300,2 7 0,-151 53 1,232-65-16,1 3 1,2 2-1,0 2 1,1 2-1,2 2 1,1 3-1,-71 64 1,94-75-19,1 1 0,2 1 0,0 1 0,1 0 0,2 2 0,1 0 0,1 1 0,1 0 1,1 1-1,2 1 0,1 0 0,1 0 0,2 1 0,1 0 0,-2 34 0,6-43-17,2-1 1,0 0-1,1 0 1,1 1-1,1-1 1,10 35-1,-8-43 17,0 0 1,1 0-1,0-1 1,1 0-1,1 0 1,-1 0-1,2-1 0,0 0 1,0-1-1,1 0 1,13 11-1,5-1 23,1 0 0,1-2 1,1-1-1,0-2 0,1-1 0,1-1 0,0-2 1,65 13-1,27-2 103,133 6 1,-252-28-119,272 19 340,0-12 1,1-13-1,-1-11 0,-1-13 0,313-75 1,509-215 2895,-1090 317-3200,15-5 111,1 0 0,-1-2 1,0 0-1,-1-2 0,23-15 0,-41 23-131,0 0 0,1 0 0,-2-1 0,1 0-1,0 0 1,-1 0 0,0 0 0,0-1-1,-1 1 1,0-1 0,0 0 0,0 0-1,0 0 1,-1-1 0,0 1 0,0-1-1,-1 1 1,0-1 0,0 1 0,-1-1-1,1 0 1,-1 1 0,-1-1 0,-1-11 0,-2 3-251,0-1 1,-1 1 0,-1 0 0,-1 0 0,0 0-1,0 1 1,-1 0 0,-1 1 0,-1 0 0,0 0-1,0 1 1,-1 0 0,-1 1 0,-21-16 0,-9-5-1153,-2 2 0,-1 1 0,-54-24 0,-39-10-3016,-8 6-2519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09.139"/>
    </inkml:context>
    <inkml:brush xml:id="br0">
      <inkml:brushProperty name="width" value="0.025" units="cm"/>
      <inkml:brushProperty name="height" value="0.025" units="cm"/>
    </inkml:brush>
  </inkml:definitions>
  <inkml:trace contextRef="#ctx0" brushRef="#br0">2973 250 8232,'-118'-28'1115,"-117"-45"0,135 38 148,-207-41 0,151 57-1258,-2 6 0,0 8 0,-215 19 0,181 7 49,2 9 0,-259 73 0,365-79 105,-89 39 0,150-53-127,0 1-1,0 1 1,2 0 0,-1 2-1,2 1 1,0 0 0,0 2-1,-26 29 1,39-37-24,0 1 1,0 0-1,1 0 1,1 0-1,0 0 1,0 1-1,1 0 0,0 0 1,1 0-1,0 1 1,1-1-1,0 1 1,1-1-1,0 1 0,1 0 1,1-1-1,-1 1 1,5 16-1,-2-11-8,2 0 0,0 0 0,1 0 0,1-1 0,1 0 0,0-1 0,1 0 0,0 0 0,1-1 0,1 0 0,20 21 0,0-8 16,0-1 0,1-2 0,2-1 0,0-1-1,1-2 1,1-2 0,1-1 0,1-2 0,62 17 0,3-7 77,1-4 0,157 10 0,-32-17 280,0-10-1,0-10 1,-1-10-1,337-66 1,460-173 1341,-980 244-1481,71-23 678,-103 29-573,-1 0-1,1-1 1,-1 0-1,0-1 1,0-1-1,13-10 1,-23 16-245,1 0 1,-1-1-1,1 1 1,-1-1-1,0 1 1,0-1-1,0 0 0,-1 0 1,1 0-1,0 0 1,-1 0-1,0 0 1,0 0-1,0-1 1,0 1-1,-1 0 0,1-1 1,-1 1-1,0 0 1,0-1-1,0 1 1,0 0-1,0-1 1,-1 1-1,0 0 0,1-1 1,-1 1-1,-1 0 1,1 0-1,0 0 1,-1 0-1,1 0 0,-1 0 1,0 0-1,0 0 1,-3-2-1,-8-11-87,-1 0-1,-1 1 0,0 1 0,-27-18 1,37 27 33,-44-30-458,-1 2-1,-61-30 0,-36-9-3599,44 22-1865,52 24 76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35.873"/>
    </inkml:context>
    <inkml:brush xml:id="br0">
      <inkml:brushProperty name="width" value="0.025" units="cm"/>
      <inkml:brushProperty name="height" value="0.025" units="cm"/>
    </inkml:brush>
  </inkml:definitions>
  <inkml:trace contextRef="#ctx0" brushRef="#br0">1742 402 6822,'0'-14'1244,"2"-93"1964,-3 94-2752,0 1 0,-1-1 0,0 1-1,-1 0 1,-1-1 0,0 1 0,-10-20 0,7 20-251,-1 1 1,0 0-1,-1 1 1,0 0-1,-1 0 1,0 1-1,-1 0 1,1 1-1,-2 0 1,1 0-1,-1 2 1,0-1-1,-1 1 1,1 1-1,-1 1 1,0-1-1,-25-3 1,2 2-201,0 1 1,0 2-1,-1 2 0,1 1 1,-61 9-1,39 1 24,1 3 1,-1 2-1,2 2 0,1 3 0,0 2 0,-65 38 0,49-19 6,2 2 0,2 3 0,2 4 0,-60 58 0,87-71-16,2 2-1,2 2 0,1 1 1,2 1-1,3 2 0,1 1 1,-40 93-1,53-102 23,2 1 0,1 0 0,1 1 1,3 0-1,1 0 0,2 1 0,2 0 0,1-1 0,2 1 1,2 0-1,9 46 0,-7-65-35,1 0 0,0 0 1,2 0-1,0-1 0,1-1 0,1 1 0,1-1 0,1-1 1,1 0-1,0-1 0,1 0 0,1-1 0,22 19 1,-17-19 22,1 0 1,1-2 0,0-1-1,0 0 1,2-2 0,-1-1 0,1 0-1,1-2 1,-1-1 0,2-1-1,26 4 1,4-5 183,1-2 0,-1-2 0,1-3 0,-1-2 0,0-3 0,93-23 0,-52 2 95,0-4-1,169-82 0,-203 84-211,-3-4 0,0-2 1,-3-2-1,-1-3 0,80-76 0,-113 94-54,-1-1 0,0-1 0,-2-1 0,-2-1 0,0-1 0,-1 0 0,-2-1-1,-1-1 1,-2 0 0,0-1 0,-2 0 0,-2-1 0,9-60 0,-15 67-23,0 0 0,-2 0 0,-1 1 0,-1-1 0,-1 0 0,-1 1 0,-1-1 0,-13-34 0,11 41-118,-1 1-1,-1-1 1,0 1 0,-1 1 0,-1 0-1,-1 0 1,0 1 0,-1 1 0,0 0 0,-1 1-1,-22-16 1,8 10-254,-1 2 0,0 1 0,-2 1 0,0 2 0,0 1 0,-1 1 0,0 2 0,-1 1 0,-39-4 1,-5 4-2187,-1 3 0,-143 9 0,106 10-3830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47.966"/>
    </inkml:context>
    <inkml:brush xml:id="br0">
      <inkml:brushProperty name="width" value="0.025" units="cm"/>
      <inkml:brushProperty name="height" value="0.025" units="cm"/>
    </inkml:brush>
  </inkml:definitions>
  <inkml:trace contextRef="#ctx0" brushRef="#br0">3229 321 8392,'-45'-36'1892,"9"6"-876,-1 1 1,-1 2 0,-2 2-1,0 1 1,-80-33-1,53 37-846,0 2-1,-2 4 0,-94-8 0,-213 4-482,227 18-787,-292 36 1,341-18 1055,1 3-1,0 5 1,-171 71 0,159-47 400,3 4-1,-132 91 1,177-102-129,2 4 1,3 2 0,1 2-1,-89 106 1,129-136-121,1 1 1,1 0-1,1 1 1,2 1-1,0 0 1,-16 46-1,24-56-83,1 0-1,0 0 1,1 0-1,1 0 1,0 0-1,0 0 1,2 0-1,0 1 1,0-1-1,1 0 1,1-1-1,1 1 1,0 0-1,9 21 1,1-9-10,1 0 1,1-1-1,1-1 1,2 0-1,0-2 0,1 0 1,1-1-1,2-1 1,43 31-1,-2-8 16,3-3 1,111 50-1,13-8 121,3-9 0,3-8 0,3-9 1,3-9-1,270 28 0,97-55 616,-2-49 564,-494 23-1227,215-11 150,-215 16-198,138 16 0,-190-11-58,0 0 0,0 1 0,-1 1 1,0 1-1,0 1 0,0 1 0,-1 1 0,-1 0 0,29 21 0,-36-21-3,0-1-1,-1 2 0,-1 0 0,1 0 0,-2 1 0,0 0 0,0 1 0,-1 0 0,-1 0 1,0 0-1,-1 1 0,0 0 0,-1 1 0,6 27 0,-6-5 15,-1 0-1,-1 0 1,-3 0-1,0 0 1,-3 0-1,-1 0 1,-2-1-1,-12 44 1,-16 36 40,-58 128 0,87-232-48,-138 308 70,31-75-78,98-214 4,2 1-1,1 0 0,1 1 1,2 0-1,2 1 0,-5 51 1,11-74 1,-1 0 1,2 0 0,-1-1 0,2 1 0,-1 0 0,1 0 0,1-1 0,0 1 0,1-1 0,0 0-1,0 0 1,1 0 0,0 0 0,1-1 0,0 0 0,0 0 0,1-1 0,1 0 0,-1 0-1,1 0 1,0-1 0,1 0 0,0-1 0,10 6 0,-3-4 3,0-1 0,0 0 0,1-2 0,0 0 0,0 0 0,0-2 0,1 0 0,-1-1 0,1-1 0,0 0 0,-1-2-1,1 0 1,-1-1 0,32-7 0,-10-1 1,0-2-1,-1-1 0,0-2 0,-1-1 0,49-31 1,-9-3 62,-2-2 0,-2-4 1,-3-4-1,116-125 1,-94 76 51,-4-3 0,105-178 0,-129 178-52,-4-4 1,-5-2-1,44-140 1,-73 176-139,-4-1 0,-4-1 0,-3 0 0,-4-2 0,1-146-1,-13 201 45,-2 1 0,-1 0-1,-1 0 1,-2 0 0,0 0-1,-2 1 1,-2 1 0,0 0-1,-17-29 1,9 24 52,-2 2 0,-1 0 0,-1 2 0,-2 0-1,-1 2 1,-57-48 0,22 29 196,-126-71 0,-80-19 327,108 57-137,-667-295 417,663 316-879,-3 7 0,-2 7 0,-213-28 0,-279 42-1917,212 19-2487,234-7 256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8.414"/>
    </inkml:context>
    <inkml:brush xml:id="br0">
      <inkml:brushProperty name="width" value="0.025" units="cm"/>
      <inkml:brushProperty name="height" value="0.025" units="cm"/>
    </inkml:brush>
  </inkml:definitions>
  <inkml:trace contextRef="#ctx0" brushRef="#br0">2427 264 8840,'-9'-7'2872,"-33"-16"-2032,-1 1 0,-1 2 0,0 2 0,-89-24 0,-206-25 731,92 35-1309,-354 0-1,553 32-68,0 3-1,0 2 1,0 2-1,1 2 0,0 2 1,1 3-1,0 1 1,1 2-1,-65 35 0,83-37-102,0 1 0,1 2 0,1 0 0,1 2 0,1 1 0,0 1 0,2 0 0,0 2 0,2 1 0,0 0 0,2 1 0,1 1 0,1 1 0,2 0 0,-18 51 0,19-41-96,3 1 0,0 0 1,3 1-1,1-1 0,2 1 1,2 0-1,6 64 0,-3-83-27,2-1 0,0 1 0,1-1 0,1 0 0,1-1-1,0 1 1,2-1 0,0-1 0,1 0 0,1 0 0,1-1 0,0 0 0,1-1-1,1-1 1,1 0 0,21 18 0,-11-16 42,0-1 1,1-1-1,1-1 1,0-1-1,1-2 1,0-1-1,1-1 1,0-1-1,52 7 1,-4-7 61,0-3 1,126-8 0,-91-7-11,-1-4 1,190-51 0,202-107 20,-379 121 107,123-70 1,-208 99 384,0-2 0,-2-2 0,-1-1-1,-1-2 1,-2-1 0,-1-1 0,29-37 0,-51 54-261,0 0 0,-1-1 0,0-1 0,-1 1 0,-1-1 0,-1 0 0,8-28 0,-12 37-281,-1-1 0,1 1 0,-1-1 1,-1 1-1,1-1 0,-1 0 1,-1 1-1,1-1 0,-1 0 0,-1 1 1,1-1-1,-1 1 0,-1-1 1,1 1-1,-1 0 0,0 0 0,-1 0 1,0 1-1,-7-11 0,-5 0-324,-1 0-1,-1 1 1,-1 1-1,0 1 1,0 1-1,-2 0 1,1 1-1,-2 1 1,1 2-1,-2 0 1,1 1-1,-35-7 1,8 4-669,-1 3 0,0 2 1,-1 2-1,-93 5 1,104 2 181,-1 3 0,1 1 1,-48 14-1,-44 26-4754,50-11-2219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08.239"/>
    </inkml:context>
    <inkml:brush xml:id="br0">
      <inkml:brushProperty name="width" value="0.025" units="cm"/>
      <inkml:brushProperty name="height" value="0.025" units="cm"/>
    </inkml:brush>
  </inkml:definitions>
  <inkml:trace contextRef="#ctx0" brushRef="#br0">0 36 7111,'36'0'8662,"1"1"-3594,42 3-2344,24 0-4539,-35-3 3661,181 15-228,2-1-402,427-19-965,-491 17-265,-43-1 66,1104-30 97,-855-19-2,175-5 96,-446 42-238,429 16 54,117 1 103,-448-19-127,-72 3 80,151 21 0,-219-17-70,-1-3 0,1-4 0,109-16 1,-50 4-14,-65 8-36,-10-1-9,1 3 1,123 8-1,-157 1 14,0 2 1,52 20-1,-59-18 0,0-1 0,1-2 0,0 0 0,0-1 0,33 2 0,6-9 66,111-18 0,15-1 13,-183 21-202,35-6-906,-41 5 602,1 0 0,0 0 0,0 0 0,-1 0 0,1 0 0,-1-1 0,1 1-1,-1 0 1,1-1 0,-1 1 0,0-1 0,2-2 0,8-14-6519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24.320"/>
    </inkml:context>
    <inkml:brush xml:id="br0">
      <inkml:brushProperty name="width" value="0.025" units="cm"/>
      <inkml:brushProperty name="height" value="0.025" units="cm"/>
    </inkml:brush>
  </inkml:definitions>
  <inkml:trace contextRef="#ctx0" brushRef="#br0">977 306 11082,'-267'36'614,"2"11"5248,246-43-5709,0 1 1,0 0 0,1 2-1,0 0 1,0 2-1,0 0 1,1 0-1,0 2 1,1 0 0,-27 25-1,25-18-33,1 0-1,1 2 1,1 0 0,0 1 0,2 0-1,0 1 1,-14 37 0,7-4 32,3 1 0,2 1-1,3 0 1,2 1 0,3 0 0,0 89 0,7-64-202,3 0 0,4-1 0,26 117 0,-22-150-86,3 0 0,1-1 0,3-1-1,2 0 1,2-1 0,52 79 0,-56-101 122,0-2 0,2 0 0,1-1 0,1-1-1,0-1 1,2-1 0,0 0 0,1-3 0,0 0 0,1-1 0,1-1 0,36 11-1,-39-16 10,1-1 0,0-1 0,0-1 0,0-1-1,1-1 1,0-1 0,-1-2 0,1 0 0,0-2-1,-1-1 1,1-1 0,-1-1 0,0-1 0,33-13-1,-14-2 99,-1-1-1,0-3 1,-2-1-1,-1-3 1,-1-1-1,37-37 1,1-9 197,111-143 0,-80 72 64,-7-5-1,-6-4 0,-7-4 1,93-237-1,-166 359-283,-1-1 0,-2 0 0,-2-1-1,-1 0 1,5-76 0,-13 99 3,-1 0 1,-1 0-1,0 0 0,-1 0 1,-1 0-1,-1 0 0,-1 0 1,0 1-1,-1 0 0,0 0 1,-2 0-1,1 1 0,-2 0 1,0 1-1,-1 0 1,-16-18-1,11 17 117,1 1 0,-2 1 0,0 0 0,0 1 0,-1 1 0,0 1 0,-1 0 0,-33-12 0,24 13-48,0 1 1,0 1-1,-1 2 1,0 1-1,-48-2 0,24 7-81,0 3 0,0 1 0,1 3-1,-1 2 1,2 3 0,-72 26-1,19 2-2,1 4-1,-184 113 1,210-107-1259,-72 64 0,93-67-3266,-83 96 1,101-98-6270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41.473"/>
    </inkml:context>
    <inkml:brush xml:id="br0">
      <inkml:brushProperty name="width" value="0.025" units="cm"/>
      <inkml:brushProperty name="height" value="0.025" units="cm"/>
    </inkml:brush>
  </inkml:definitions>
  <inkml:trace contextRef="#ctx0" brushRef="#br0">1058 225 9929,'0'0'1522,"-9"-10"-785,-30-44 123,24 31 72,0 1-1,-35-35 0,44 51-810,0 0 0,0 1-1,-1-1 1,0 2 0,0-1-1,-1 1 1,1 0-1,-1 1 1,0-1 0,1 1-1,-2 1 1,1 0 0,-15-2-1,6 3-51,0 1 1,0 1-1,0 1 0,0 0 0,0 1 0,1 1 1,0 0-1,-1 2 0,1-1 0,1 2 0,-18 10 1,-18 13-7,-87 66-1,119-81-25,-18 13 62,1 3-1,1 0 0,2 2 1,-49 64-1,61-68 38,2 1 1,1 1-1,1 1 1,2 0-1,1 1 0,-17 62 1,22-60-98,2 0 0,0 1 0,3 0 0,1 0 0,1 1 0,3-1 0,4 42 0,-2-64-33,0 0-1,0 0 1,1 0-1,1-1 1,0 1-1,1-1 1,1 0-1,15 24 0,-15-29 3,1 1-1,-1-1 1,1 0-1,1-1 1,-1 0-1,1 0 1,1-1-1,-1 0 1,1-1-1,0 0 1,0 0 0,21 6-1,-7-5 16,1-1 0,0-2-1,0 0 1,0-1 0,1-2 0,-1 0 0,0-2-1,0-1 1,0 0 0,0-2 0,24-9 0,2-2 25,-1-3 1,0-2 0,-2-2 0,53-35 0,-67 37-19,-2-1-1,0-2 1,-2-2 0,0-1 0,-2 0 0,-1-3-1,-2 0 1,39-59 0,-48 62 144,-2 0 0,0-1 0,-2 0-1,-1-1 1,-1 0 0,-2-1 0,-1 0 0,-1-1 0,-2 1-1,-1-1 1,-1-54 0,-3 74-53,0 0 1,0 0-1,-1 0 1,-1 0-1,0 1 1,0-1-1,-1 1 1,-1-1-1,1 1 0,-2 1 1,1-1-1,-10-12 1,5 11-57,0 0 1,-1 0 0,0 1 0,-1 0-1,0 1 1,0 1 0,-1-1-1,-18-7 1,2 3-69,-1 2 1,0 1-1,-1 1 0,0 2 1,0 1-1,0 2 0,-1 0 1,-34 2-1,51 3-9,-1 1-1,1 0 1,0 1-1,0 0 1,0 2-1,1-1 1,-1 2-1,1 0 1,0 1-1,1 0 1,0 1-1,0 0 1,0 1-1,1 1 1,1 0-1,-14 15 1,-4 6-19,2 2-1,2 1 1,1 0 0,-35 67 0,45-71-123,1 0 1,1 1-1,1 0 1,2 1-1,1 0 1,2 0-1,1 1 1,-1 55-1,5-62 28,2 0 0,1 0-1,1 0 1,2-1-1,0 1 1,2-1-1,0-1 1,2 1-1,0-1 1,2 0-1,20 32 1,-25-47 109,0-1 1,0 0-1,1-1 0,0 0 1,0 0-1,1 0 1,0-1-1,0 0 0,1 0 1,-1-1-1,1 0 0,0-1 1,0 0-1,1 0 1,-1-1-1,1 0 0,0-1 1,0 0-1,0 0 1,0-1-1,0 0 0,0-1 1,0 0-1,0-1 0,0 0 1,0-1-1,0 0 1,0 0-1,0-1 0,-1 0 1,1-1-1,-1 0 0,0-1 1,10-6-1,11-8 63,-1 0 0,-1-2 0,0-1 0,-2-2 0,-1 0 0,-1-2 0,-1 0 0,-1-2 0,-1 0 0,-2-1 0,-1-1-1,18-42 1,-18 29 29,-2 0-1,-1-1 0,-3-1 0,-2 0 0,-1 0 1,-3-1-1,-2 0 0,-2-86 0,-3 117-47,0-1 0,-1 0 0,-1 1 0,0-1 0,-1 1 1,-1 0-1,0 0 0,-1 1 0,0-1 0,-10-14 0,11 22-22,-1-1 0,1 1 0,-1 1 0,-1-1 0,1 1 1,-1 0-1,0 0 0,-1 1 0,1 0 0,-1 0 0,0 1 0,0 0 0,-1 0 1,1 1-1,-1 0 0,1 1 0,-1 0 0,-16-2 0,5 3-19,1 1 0,-1 0 0,1 1-1,-1 2 1,1 0 0,0 1 0,0 0-1,0 2 1,1 0 0,-1 1-1,2 1 1,-1 1 0,1 1 0,0 0-1,-29 24 1,15-8 2,2 0-1,1 2 1,1 1 0,2 1-1,1 2 1,-40 66-1,52-75 10,1 0 0,1 0 0,0 1 0,2 1 0,1-1 0,1 1 0,1 0 0,1 1 0,1-1 0,1 29 0,2-42-4,1 0 0,0-1 0,1 1 1,0 0-1,0-1 0,1 1 0,1-1 0,0 0 0,1 0 1,0-1-1,0 1 0,1-1 0,1 0 0,0 0 0,0-1 1,0 0-1,1-1 0,1 1 0,0-1 0,0-1 0,0 0 1,1 0-1,19 10 0,-12-10-121,0 0 0,0-1 0,0-1-1,1-1 1,0 0 0,-1-2 0,1 0 0,0-1 0,0 0 0,1-2 0,-1 0 0,30-6-1,-29 3-661,1-1 0,-1-1 0,0 0 0,0-2 0,-1 0 0,30-19 0,23-26-6113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8:16.885"/>
    </inkml:context>
    <inkml:brush xml:id="br0">
      <inkml:brushProperty name="width" value="0.025" units="cm"/>
      <inkml:brushProperty name="height" value="0.025" units="cm"/>
    </inkml:brush>
  </inkml:definitions>
  <inkml:trace contextRef="#ctx0" brushRef="#br0">2916 293 13581,'-3'-9'272,"-3"-3"-196,0 0-1,-1 0 1,-1 0 0,1 1 0,-2 0-1,1 0 1,-2 1 0,1 1-1,-1-1 1,-17-10 0,6 6 71,0 1 0,-1 0 0,0 2 0,-1 1 1,-30-9-1,-13 1-76,-1 3 1,-1 3-1,-93-4 1,-479 4-1341,433 13 1881,-322 27 62,454-18-643,0 3-1,1 4 1,0 3 0,-136 56 0,180-61-43,1 2 0,0 0 0,1 2 0,1 1 0,1 1 1,1 1-1,1 1 0,1 2 0,-21 27 0,31-34 45,0 0 0,1 1 1,1 1-1,0 0 0,2 0 0,0 1 0,2 0 1,0 0-1,1 1 0,1 0 0,1 0 0,1 0 0,1 0 1,2 31-1,1-44 34,1 0 1,0-1 0,0 1-1,1-1 1,0 0-1,1 1 1,0-1-1,0-1 1,0 1-1,1 0 1,1-1 0,-1 0-1,1-1 1,0 1-1,0-1 1,1 0-1,0 0 1,0-1 0,14 8-1,13 6 68,0-1-1,2-2 1,42 14-1,-74-29-133,168 58 161,3-7 0,2-9 1,1-7-1,248 18 0,-261-44 53,95 8-38,-196-11-157,123 32 0,-166-33-22,-1 0-1,-1 2 1,1 0-1,-1 1 0,29 19 1,-41-23 6,1 1 0,-1 0-1,0 1 1,0 0 0,-1 0 0,0 0 0,0 1 0,-1-1 0,0 2 0,0-1 0,0 0 0,-2 1-1,1 0 1,4 15 0,-3-2 38,-2 0 1,0 1-1,-1 0 0,-1-1 0,-1 1 0,-1 0 1,-1-1-1,-9 44 0,-7 0 334,-43 102 1,-7 22 181,61-163-518,1 1 0,1-1 1,1 1-1,1-1 0,2 34 1,2-47-41,1 0 0,0 0 0,1 0 0,1 0 0,0-1 1,1 1-1,10 19 0,56 86 8,-23-43 4,66 157 61,-25-46-7,-82-174-71,0 0 0,1 0 0,1-1 0,0 0-1,1 0 1,0-1 0,0-1 0,18 15 0,-18-18 85,1-1 0,-1 0 0,1-1 0,0 0 0,0-1-1,1 0 1,-1-1 0,1 0 0,0 0 0,-1-1 0,15 0 0,12-2 239,0-1 0,0-1 0,-1-3 0,1 0 0,-1-3 0,42-14 0,217-89 55,-227 82-349,152-60-61,262-111-709,-13-27 783,-425 202 18,-1-2-1,-2-2 1,0-1-1,-2-2 0,37-40 1,-59 54-38,-1-2 1,-1 0 0,-1-1 0,0 0 0,-2-2-1,0 1 1,-2-1 0,-1-1 0,0 0 0,-2-1-1,-1 0 1,4-25 0,-7 22-24,-2 0 1,0 0-1,-2 0 1,-1-1-1,-2 1 1,-1 1-1,-8-35 0,1 23-21,-2 1-1,-1 0 1,-2 1-1,-29-49 1,-11-1-27,-4 3 1,-4 3-1,-80-80 1,9 18 236,-7 6 0,-5 7 1,-327-221-1,409 311-87,-3 3 0,-1 2 1,-1 4-1,-2 2 0,-1 4 0,-1 3 1,0 4-1,-101-13 0,62 22-11,-205 8 0,-108 39-1055,335-28 384,-143 9-2218,9-15-1906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9:04.782"/>
    </inkml:context>
    <inkml:brush xml:id="br0">
      <inkml:brushProperty name="width" value="0.025" units="cm"/>
      <inkml:brushProperty name="height" value="0.025" units="cm"/>
    </inkml:brush>
  </inkml:definitions>
  <inkml:trace contextRef="#ctx0" brushRef="#br0">1862 86 3619,'-16'-2'59,"-46"-5"-284,-590-42 4945,376 59-5134,-136 26 6807,318-27-5315,31-3 234,1 3 0,1 2 0,-98 31 0,159-42-1301,-1 0 0,1 0 0,0-1 0,0 1 0,0 0-1,0 0 1,0 0 0,0 0 0,0 0 0,-1 0 0,1 0 0,0 0 0,0 0 0,0 0-1,0 0 1,0 0 0,0 0 0,-1 0 0,1 0 0,0 1 0,0-1 0,0 0 0,0 0 0,0 0-1,0 0 1,0 0 0,0 0 0,-1 0 0,1 0 0,0 0 0,0 0 0,0 0 0,0 0-1,0 1 1,0-1 0,0 0 0,0 0 0,0 0 0,0 0 0,0 0 0,0 0 0,0 0-1,0 1 1,0-1 0,0 0 0,0 0 0,0 0 0,0 0 0,0 0 0,0 0 0,0 0 0,0 1-1,0-1 1,0 0 0,0 0 0,0 0 0,0 0 0,0 0 0,0 0 0,0 0 0,0 1-1,0-1 1,0 0 0,0 0 0,0 0 0,0 0 0,1 0 0,11 3 152,20 0-138,583-34 2002,-92 1-1401,927 29-88,-1390 1-483,394 8-30,604-11 275,-651-32-378,-128 10 2297,-251 24-1646,-20 2-484,-1-1-1,1 0 1,0-1 0,0 0-1,8-2 1,-25-3 60,-16 0-1850,17 4 322,-12-7-2657,4-6-2679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015"/>
    </inkml:context>
    <inkml:brush xml:id="br0">
      <inkml:brushProperty name="width" value="0.025" units="cm"/>
      <inkml:brushProperty name="height" value="0.025" units="cm"/>
    </inkml:brush>
  </inkml:definitions>
  <inkml:trace contextRef="#ctx0" brushRef="#br0">138 237 13453,'0'0'3261,"-11"8"-896,-4 2-1581,1 1-1,1 0 0,-20 20 0,27-25-434,1 0 1,0 1 0,0-1-1,1 1 1,0-1-1,0 1 1,1 1-1,0-1 1,0 0-1,0 1 1,1 0-1,-1 10 1,2-16-331,1-1 0,0 1 0,0-1 1,0 1-1,0-1 0,0 0 0,0 1 0,1-1 0,-1 1 0,0-1 1,1 1-1,-1-1 0,1 0 0,-1 1 0,1-1 0,0 0 0,0 0 0,-1 1 1,1-1-1,0 0 0,0 0 0,0 0 0,0 0 0,0 0 0,2 1 1,0 0-4,0-1 1,1 0-1,-1 0 1,0 0 0,0 0-1,1 0 1,-1-1 0,0 0-1,1 1 1,5-2 0,4 0 93,0 0-1,-1-1 1,1-1 0,-1 0 0,14-6 0,-1-2 325,0-1 1,-1-1-1,0-1 1,-1-1-1,35-30 1,-49 38-452,0-2-1,0 1 1,-1-1 0,0 0 0,-1-1 0,0 0 0,0 0-1,-1-1 1,0 0 0,-1 0 0,0 0 0,-1-1 0,0 1-1,-1-1 1,2-12 0,-5 24 7,0-1-1,0 1 0,1 0 1,-1-1-1,0 1 1,0 0-1,0-1 1,0 1-1,0 0 0,0-1 1,0 1-1,0 0 1,0-1-1,0 1 0,0 0 1,0 0-1,0-1 1,0 1-1,0 0 1,-1-1-1,1 1 0,0 0 1,0-1-1,0 1 1,0 0-1,0 0 1,-1-1-1,1 1 0,0 0 1,0 0-1,-1-1 1,1 1-1,0 0 0,0 0 1,-1 0-1,1-1 1,0 1-1,-1 0 1,-11 8-179,-11 19 103,14-12 158,0 0 0,1 0 1,1 0-1,0 1 0,1 1 0,1-1 0,0 1 0,2-1 0,-4 33 1,7-47-56,0-1 1,0 1 0,0-1-1,0 1 1,0-1 0,1 1 0,-1 0-1,0-1 1,1 0 0,0 1-1,-1-1 1,1 1 0,0-1 0,-1 1-1,1-1 1,0 0 0,0 0 0,0 0-1,0 1 1,1-1 0,-1 0-1,0 0 1,0 0 0,1-1 0,-1 1-1,0 0 1,1 0 0,-1-1-1,1 1 1,-1-1 0,1 1 0,-1-1-1,1 1 1,-1-1 0,1 0-1,-1 0 1,1 0 0,-1 0 0,1 0-1,0 0 1,-1-1 0,1 1 0,-1 0-1,3-1 1,4-1 75,0 0-1,0 0 1,0-1-1,0 0 1,-1-1-1,1 1 1,9-7-1,8-8-41,-1-1 0,0-1-1,-1-1 1,-2-1-1,0-1 1,-1 0 0,-2-2-1,0 0 1,-2-1-1,-1-1 1,15-35 0,-27 55-65,-1 1 1,0-1-1,-1 0 1,0 0-1,1-13 1,-2 20 5,0 0 1,0-1-1,0 1 0,-1 0 1,1-1-1,0 1 1,0 0-1,0-1 0,-1 1 1,1 0-1,0 0 0,0-1 1,-1 1-1,1 0 1,0 0-1,-1 0 0,1-1 1,0 1-1,-1 0 0,1 0 1,0 0-1,-1 0 1,1 0-1,0 0 0,-1-1 1,1 1-1,0 0 0,-1 0 1,1 0-1,0 0 0,-1 0 1,1 1-1,-1-1 1,1 0-1,0 0 0,-1 0 1,1 0-1,0 0 0,-1 0 1,1 0-1,0 1 1,-1-1-1,1 0 0,0 0 1,0 1-1,-1-1 0,1 0 1,0 0-1,0 1 1,-1-1-1,1 0 0,0 1 1,0-1-1,0 0 0,0 1 1,-1-1-1,1 1 1,-9 8-16,0 1 0,1 1 0,0 0 0,1 0 0,0 0 0,0 1 0,-4 12 0,1 0 38,1 0 0,-11 46-1,17-56 24,1 0 1,0 1-1,1-1 0,0 1 0,1-1 0,1 1 0,3 16 0,-4-27-30,1 0 0,0-1 0,0 1 0,0 0 0,0-1 0,1 1 0,-1-1 0,1 0 0,0 0 0,0 1-1,0-1 1,0 0 0,1-1 0,-1 1 0,1 0 0,0-1 0,0 1 0,0-1 0,0 0 0,0 0 0,0 0 0,1 0 0,-1-1 0,0 1 0,1-1 0,0 0 0,-1 0 0,1 0 0,0-1 0,-1 1 0,1-1 0,5 0 0,-7 0-40,-1 0 0,0 0-1,0 0 1,1 0 0,-1 0 0,0 0 0,1-1-1,-1 1 1,0-1 0,0 1 0,1 0 0,-1-1-1,0 0 1,0 1 0,0-1 0,0 0 0,0 0-1,0 0 1,0 1 0,0-1 0,0 0 0,0 0-1,0 0 1,0-1 0,-1 1 0,1 0-1,0 0 1,-1 0 0,1 0 0,-1-1 0,0 1-1,1 0 1,-1 0 0,0-1 0,0 1 0,1 0-1,-1-1 1,0 1 0,0 0 0,-1-1 0,1-1-1,-1-1-129,1 0 0,-1 0 0,0 0 0,0 0 0,-1 0-1,1 0 1,-1 0 0,0 0 0,0 1 0,0-1-1,0 0 1,-5-4 0,-12-10-1305,-1 1 1,-38-26-1,-12-1 2340,126 42 2491,-36 0-3031,114-10-634,-46-6-5918,-28 0-5398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0:59.246"/>
    </inkml:context>
    <inkml:brush xml:id="br0">
      <inkml:brushProperty name="width" value="0.025" units="cm"/>
      <inkml:brushProperty name="height" value="0.025" units="cm"/>
    </inkml:brush>
  </inkml:definitions>
  <inkml:trace contextRef="#ctx0" brushRef="#br0">3389 224 7847,'-277'-80'4506,"107"36"-4437,62 16 233,-1 6 0,-1 4-1,-112-4 1,-338 13 2053,402 9-2319,-340 17 2150,385-6-2530,0 6 0,-151 41 0,-31 37-498,243-74 945,1 1 1,1 3 0,-71 48 0,110-65-6,-1 0 0,2 1 0,-1 1 0,1 0 0,1 0 0,0 1 0,0 0 0,-11 20 0,17-26-80,1 0 0,0-1 0,0 1 0,0 0 0,1 0 0,0 0 0,0 0 0,0 0 0,0 0 0,1 0 0,0 0 0,0 0 1,0 0-1,1 0 0,-1 0 0,1 0 0,1 0 0,-1 0 0,1 0 0,-1 0 0,1 0 0,1-1 0,-1 1 0,1-1 0,-1 0 0,1 1 0,5 3 0,6 6 35,0-1 0,1 0-1,1-2 1,0 0 0,0 0-1,1-1 1,1-2 0,-1 1-1,35 9 1,18 3 183,92 15 0,-7-11-58,224 7 0,164-27-124,-494-6-48,350-11 76,-2-17 1,-1-18-1,-2-17 0,670-200 0,-943 224-178,-163 44-2488,-37 14-955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05.582"/>
    </inkml:context>
    <inkml:brush xml:id="br0">
      <inkml:brushProperty name="width" value="0.025" units="cm"/>
      <inkml:brushProperty name="height" value="0.025" units="cm"/>
    </inkml:brush>
  </inkml:definitions>
  <inkml:trace contextRef="#ctx0" brushRef="#br0">3914 308 17873,'-59'-19'162,"-412"-126"703,-13 42-766,243 77-1261,0 11 0,-365 25 0,433 1 695,1 9 0,1 6 0,-183 55 0,306-68 295,1 3 0,1 2 1,0 2-1,1 2 0,2 2 1,0 2-1,1 1 0,2 3 0,1 1 1,2 2-1,-50 55 0,42-33 500,2 2 1,3 2-1,3 1 0,2 2 0,3 2 0,3 0 0,2 2 0,-19 79 0,33-97-135,2 0-1,3 1 1,2-1-1,1 1 1,3 1-1,2-1 1,3 0-1,1 0 1,2 0 0,3 0-1,2-1 1,26 74-1,-3-47-165,2-1 0,4-2 0,3-2 0,3-2 0,75 85 0,302 285 19,371 258 483,-667-601-442,5-5 1,4-6-1,3-6 1,241 98 0,-168-104 403,3-9 0,384 61 1,455-21 804,-649-84-994,531-42-1,-733 1-250,253-60 0,-308 44-47,-2-6-1,193-87 1,-253 90 23,114-72 0,-148 79-12,-2-3 0,-2-1 0,61-63 1,-84 75-3,-1-2-1,-2 0 1,-1-1 0,-1-2 0,-2 0 0,28-63 0,-36 68 0,-2-1 0,-1 1-1,-1-1 1,-1 0 0,-1 0 0,-2-1 0,0 1 0,-2-1 0,-1 1 0,-6-29 0,1 22 33,-1 1 0,-2 0 0,-1 1 1,-2 0-1,-1 0 0,-21-36 1,7 24 14,-1 0 0,-2 2 0,-57-60 0,22 37-33,-2 3 0,-3 4 1,-3 2-1,-103-59 1,33 35-130,-4 7 1,-2 5 0,-238-70-1,134 67-624,-375-54-1,347 90-1519,-345 1 1,408 34-2289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36.848"/>
    </inkml:context>
    <inkml:brush xml:id="br0">
      <inkml:brushProperty name="width" value="0.025" units="cm"/>
      <inkml:brushProperty name="height" value="0.025" units="cm"/>
    </inkml:brush>
  </inkml:definitions>
  <inkml:trace contextRef="#ctx0" brushRef="#br0">678 1 11627,'-23'1'422,"0"2"0,1 1 0,-1 0 0,1 2 0,-1 0 0,2 2 0,-1 0 0,1 2 0,0 0 1,1 1-1,1 1 0,-1 1 0,-27 25 0,11-7-60,2 2 0,1 1 1,2 2-1,1 1 0,-41 67 0,53-72-140,2 1 0,1 1 0,1 0 0,2 0 0,2 2 0,1-1 0,1 1 0,2 0 0,2 1 0,1-1 0,2 1 0,5 42 0,-2-48-273,2-1-1,2 1 1,0-1-1,2 0 1,1-1-1,2 0 1,1-1-1,1 0 1,1 0 0,1-2-1,2 0 1,0-1-1,2 0 1,39 39-1,-47-55-60,0 1 0,0-1 0,1-1 0,0 0 1,1-1-1,0 0 0,0-1 0,0-1 0,1 0 0,0 0 0,0-1 0,0-1 0,23 2 0,-25-4 209,0-1 1,0-1 0,0 0-1,0 0 1,0-1-1,0 0 1,-1-1-1,1-1 1,-1 0-1,0 0 1,0-1-1,0-1 1,-1 0-1,1 0 1,-1-1 0,15-14-1,-2-2 416,-1-1 0,-1-1 0,-1-1 0,-2 0-1,0-1 1,-2-2 0,-1 1 0,11-32 0,0-11 440,-2-1-1,18-98 1,-29 98-574,6-79 1,-17 113-313,-1 1 1,-2-1 0,-12-72 0,11 98-69,-1 0-1,0 0 1,-1 0-1,0 0 1,-1 1-1,0-1 1,-1 1 0,0 0-1,0 1 1,-2-1-1,1 1 1,-1 1-1,-1 0 1,1 0 0,-2 0-1,1 1 1,-1 1-1,0-1 1,-1 2-1,0-1 1,0 2-1,0-1 1,-1 1 0,1 1-1,-18-4 1,7 4-70,0 2 1,0 0 0,-1 1 0,1 1-1,-1 2 1,1 0 0,0 1-1,0 1 1,0 1 0,-41 16-1,36-10-515,2 1-1,-1 1 0,2 1 1,0 1-1,0 1 0,2 1 0,0 1 1,-22 25-1,2 9-4079,26-14-3432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44.113"/>
    </inkml:context>
    <inkml:brush xml:id="br0">
      <inkml:brushProperty name="width" value="0.025" units="cm"/>
      <inkml:brushProperty name="height" value="0.025" units="cm"/>
    </inkml:brush>
  </inkml:definitions>
  <inkml:trace contextRef="#ctx0" brushRef="#br0">0 85 5894,'30'-22'2338,"-29"20"-2223,2 0 0,-1-1 0,0 1 0,0 0 0,1 0 0,-1 0 0,1 0 0,0 1 0,-1-1 0,1 1 0,0 0 0,0 0 0,0 0 1,0 0-1,0 0 0,0 0 0,0 1 0,0 0 0,1-1 0,-1 1 0,0 0 0,0 1 0,0-1 0,0 0 0,0 1 0,0 0 0,0 0 0,5 1 0,30 6 164,0-1 0,0-2 0,1-2 0,0-2-1,54-5 1,2 2-19,138 6 412,-70 1 716,277-28 0,-378 14-1370,56-8 51,151-2-1,-32 28 60,403 67 0,-504-55-93,253 6 0,-356-27-21,708-9 36,-417-20 9,-311 29-113,-17 4-427,-19 5-1307,-4-6-1399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37.945"/>
    </inkml:context>
    <inkml:brush xml:id="br0">
      <inkml:brushProperty name="width" value="0.025" units="cm"/>
      <inkml:brushProperty name="height" value="0.025" units="cm"/>
    </inkml:brush>
  </inkml:definitions>
  <inkml:trace contextRef="#ctx0" brushRef="#br0">770 229 10122,'-1'-7'447,"-1"0"0,0 0 1,0 0-1,0 0 1,-1 1-1,0-1 0,-1 1 1,1-1-1,-1 1 1,0 0-1,-1 1 0,1-1 1,-1 1-1,0 0 1,-8-6-1,4 5-269,1 0 0,-1 1 0,-1 0 1,1 0-1,-1 1 0,1 1 0,-1 0 0,0 0 0,-20-2 0,13 3-131,1 1 0,-1 0 0,0 1 0,1 1 0,-1 1 1,0 1-1,1 0 0,0 1 0,0 0 0,0 2 0,0 0 0,1 0 0,-18 12 0,6 1 158,1 1 0,1 1 0,1 2 0,1 0 0,2 2 0,0 0 0,1 1 0,2 1 1,0 1-1,2 1 0,-17 42 0,17-33-66,3 0 1,0 1-1,3 0 0,1 1 1,2 0-1,2 1 1,2-1-1,3 74 1,1-101-131,0 1 0,1 0 1,1-1-1,0 1 1,1-1-1,1 0 0,0 0 1,8 15-1,-9-21-8,1 0-1,0 0 0,0 0 1,0-1-1,1 0 1,0 0-1,1 0 0,-1-1 1,1 0-1,0 0 1,0-1-1,0 1 0,1-2 1,11 5-1,0-2 70,0-1 0,1-1 0,0 0-1,0-2 1,0 0 0,0-1 0,0-2-1,-1 0 1,1 0 0,30-8-1,2-3 489,-1-3-1,87-37 1,-58 16-176,-1-3 0,-3-3 0,113-83 0,-141 87-210,-1-1 1,-1-3-1,-3-1 0,-2-2 1,70-99-1,-97 121-106,0-1 0,-1 0 0,-1-1 0,-2-1 0,13-43 0,-21 61-54,0 0 0,0 0 0,0-1 0,-1 1 0,-1 0 0,1-1 0,-1 1 0,-1-1 0,0 1 0,0-1 0,0 1 0,-1 0 0,0 0 0,-1 0 0,0 0 1,0 0-1,-1 0 0,0 1 0,0-1 0,-1 1 0,0 0 0,-6-6 0,2 5-29,-1 0-1,0 1 1,0 1-1,0 0 1,-1 0 0,0 1-1,0 0 1,0 1 0,-1 0-1,0 1 1,1 0-1,-20-1 1,1 1-227,-1 1 0,1 2 1,-61 6-1,43 2-331,0 3 0,1 1 0,-84 34 0,-129 77-4668,85-29-3331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47.892"/>
    </inkml:context>
    <inkml:brush xml:id="br0">
      <inkml:brushProperty name="width" value="0.025" units="cm"/>
      <inkml:brushProperty name="height" value="0.025" units="cm"/>
    </inkml:brush>
  </inkml:definitions>
  <inkml:trace contextRef="#ctx0" brushRef="#br0">2204 321 1890,'-1'-15'10100,"1"7"-9349,1 1-704,-1-1 0,-1 1 1,1 0-1,-1 0 0,0 0 0,0 0 0,-1 1 0,0-1 0,0 0 1,-1 1-1,0-1 0,0 1 0,0 0 0,-1 0 0,-5-7 0,-7-3 80,-1 1 0,0 1 0,-1 0-1,-1 1 1,0 1 0,-1 0-1,0 2 1,-1 1 0,-33-12 0,14 9 407,-1 2 1,-1 1-1,1 2 1,-55-2-1,35 9-386,-1 2 1,1 3-1,0 2 0,0 4 0,1 1 0,1 4 0,0 2 1,1 2-1,-75 39 0,57-20 244,1 4-1,2 3 1,3 3-1,1 3 1,3 3-1,-69 74 1,85-74-83,3 1 1,2 2-1,3 2 0,3 2 1,2 2-1,-50 120 1,65-127-297,3 2 0,2 0 0,3 1 1,3 0-1,2 1 0,3 0 0,2 1 0,7 88 1,0-122-29,0 0 0,2-1 0,1 1 0,1-1 0,1 0 0,2-1 0,0 0 0,2-1 0,1 0 1,1-1-1,0 0 0,2-1 0,1-1 0,1 0 0,1-2 0,1 0 0,0-1 0,2-1 0,0 0 0,1-2 1,0-1-1,1-1 0,1-1 0,0-1 0,1-1 0,0-2 0,1 0 0,34 6 0,-26-10 19,1-1 0,0-1 0,0-2 0,0-2 0,0-1 0,66-13 0,-55 4 235,-1-2-1,0-2 1,-1-2-1,68-37 1,-38 10 357,-3-3-1,-2-3 1,-2-3-1,-2-3 1,84-94-1,-82 75-287,-4-3 0,-2-3 0,-5-2-1,84-162 1,-116 192-270,-1-1 0,-3-1-1,-3-1 1,-2-1 0,-2 0 0,-3-1-1,-2 0 1,-3-1 0,-3-94 0,-4 133-35,-1-1 0,-1 0 0,0 1 0,-2-1 0,-1 1 1,0 0-1,-1 1 0,-16-29 0,16 36-28,-1 0 0,0 1 0,0 0 1,-1 0-1,-1 1 0,0 0 0,0 1 0,-1 0 0,0 1 0,-1 0 0,0 1 0,0 0 0,-21-8 0,6 6-77,-1 1-1,-1 1 0,1 1 1,-1 2-1,0 1 0,0 1 0,0 1 1,-1 2-1,1 1 0,0 1 1,0 2-1,1 1 0,-29 9 1,0 3-419,1 2 1,1 3 0,1 2 0,2 2 0,-72 49-1,93-54-202,1 1-1,1 1 0,1 1 0,-29 34 0,43-41-948,0 1 0,1 0 0,1 0 0,-16 35 0,1 24-9576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5.664"/>
    </inkml:context>
    <inkml:brush xml:id="br0">
      <inkml:brushProperty name="width" value="0.025" units="cm"/>
      <inkml:brushProperty name="height" value="0.025" units="cm"/>
    </inkml:brush>
  </inkml:definitions>
  <inkml:trace contextRef="#ctx0" brushRef="#br0">0 349 2210,'75'-19'1427,"179"-43"4790,-192 51-4711,0 2-1,76 0 1,22 7-1001,389-13-327,-156-8-109,288-25 156,320 6 2973,1316 44-2643,-1639 21-360,-68 0-118,857-34 194,-779 2-200,471-42-24,-247 6 552,-391 39-528,250-11-94,34 12 81,-697 8-26,159-16 0,-245 11-391,0 1 0,0 1 0,1 1 0,-1 2-1,0 0 1,22 6 0,-9-4-3933,4-5-3860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6:43.079"/>
    </inkml:context>
    <inkml:brush xml:id="br0">
      <inkml:brushProperty name="width" value="0.025" units="cm"/>
      <inkml:brushProperty name="height" value="0.025" units="cm"/>
    </inkml:brush>
  </inkml:definitions>
  <inkml:trace contextRef="#ctx0" brushRef="#br0">1799 164 11755,'12'-12'21,"6"-4"-48,-10 8-64,0 1-1,0-1 1,-1 0-1,0 0 1,-1-1 0,10-15-1,-15 23 75,-1 0 0,1 0 0,0 0 0,0 0 0,-1-1 0,1 1 0,-1 0 0,1 0 0,-1-1 0,0 1 0,1 0 0,-1-1 0,0 1 0,0 0 0,0-1 0,0 1 0,0 0 0,0-1 0,0 1 0,-1 0 0,1-1 0,0 1 0,-1 0 0,1 0 0,-1-1 0,1 1 0,-1 0 0,0 0 0,1 0 0,-1 0 0,0-1 0,0 1 0,0 0 0,0 1 0,0-1 0,0 0 0,0 0 0,0 0 0,0 0 0,0 1 0,-1-1 0,1 1 0,0-1 0,0 1 0,-1-1 0,1 1 0,-2 0 0,-8-4 184,-1 2-1,0-1 1,0 2-1,-15-1 0,21 2-27,-62-2 539,1 4-1,0 3 1,0 2 0,0 4-1,-97 27 1,-318 129-1093,391-132 336,1 4-1,3 4 1,-104 68-1,155-86 190,2 1 1,0 2-1,-54 61 0,69-67 95,1 1-1,1 1 0,1 1 1,2 0-1,0 1 1,-16 45-1,24-52-144,0 0 1,1 1-1,1-1 0,1 1 1,1 0-1,1 0 0,0 0 1,2 0-1,5 39 0,-3-46-33,0 1-1,1-1 0,0 0 1,1 0-1,1-1 0,0 1 1,1-1-1,0 0 1,0-1-1,1 0 0,1 0 1,0-1-1,1 0 0,0 0 1,13 9-1,-4-6 98,0-1 1,1-1-1,0-1 1,1-1-1,0 0 1,1-2-1,-1 0 1,38 5-1,0-3 384,0-4-1,66-1 0,-54-7-190,-1-2-1,0-4 0,-1-3 1,0-2-1,-1-4 0,-1-3 1,105-47-1,-103 36-49,-1-4 0,-3-2 0,-1-4 0,-1-2-1,-3-3 1,102-102 0,-129 113-202,-2-1 1,-2-2-1,-1-1 0,38-73 0,-56 94-54,-1-1 0,-1 0-1,0 0 1,-2 0 0,0-1-1,-2 0 1,0-1 0,-1 1-1,-1 0 1,-2-1-1,0 1 1,-1-1 0,-4-21-1,4 35-11,-1 0 0,0 1-1,-1-1 1,0 1-1,0 0 1,-1 0-1,0 0 1,0 0 0,0 1-1,-1-1 1,0 1-1,0 0 1,-8-6 0,4 5-85,0 0 1,-1 1 0,0 0 0,0 1 0,0 0-1,0 0 1,-1 1 0,-13-4 0,-16 0-638,1 2 1,-1 2 0,0 1-1,-43 2 1,76 1 561,-209 6-8124,126-3-2440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6:46.414"/>
    </inkml:context>
    <inkml:brush xml:id="br0">
      <inkml:brushProperty name="width" value="0.025" units="cm"/>
      <inkml:brushProperty name="height" value="0.025" units="cm"/>
    </inkml:brush>
  </inkml:definitions>
  <inkml:trace contextRef="#ctx0" brushRef="#br0">796 18 13645,'0'0'721,"-16"-4"-49,-2 0-564,0 1 1,0 0-1,0 1 0,0 1 0,-1 1 1,1 0-1,0 2 0,0 0 0,0 1 0,-26 7 1,9 3 62,1 2 1,1 1-1,0 1 1,2 2-1,0 1 1,1 2-1,1 0 1,1 2-1,1 2 1,1 0-1,1 2 1,-31 45-1,38-47-114,1 2 0,2 0-1,0 0 1,2 2 0,1-1-1,1 2 1,2-1 0,1 1 0,2 1-1,0 0 1,3-1 0,0 1-1,2 1 1,5 51 0,-2-72-50,0 0 0,1 0 0,0 0 0,1 0 0,0 0 0,0-1 0,2 1 0,-1-1 0,2-1 0,-1 1 0,1-1 0,1 0 0,0-1 0,0 0-1,16 14 1,-10-13 62,-1-1 0,2 0 0,-1 0 0,1-2 0,0 0 0,1 0 0,0-2 0,0 0 0,0-1 0,0 0 0,20 1 0,-5-1 55,1-2 0,-1-1 0,0-2 0,1-1 0,-1-1 0,0-2-1,0-1 1,-1-2 0,0 0 0,36-17 0,-51 19 60,0-2-1,0 0 1,-1-1 0,0 0-1,-1-1 1,0-1 0,0 0 0,-1 0-1,-1-1 1,0-1 0,0 0 0,-2-1-1,1 1 1,-2-2 0,0 0 0,-1 0-1,0 0 1,-1 0 0,-1-1 0,7-33-1,-8 26-28,-2 1 0,0-1 0,-1 0 0,-2 0-1,0 0 1,-1 0 0,-2 0 0,0 1-1,-1-1 1,-2 1 0,0 0 0,-15-31 0,14 37-197,-1 1 1,0 1 0,0 0 0,-2 0 0,1 1-1,-2 0 1,0 1 0,0 0 0,-1 1 0,-1 1-1,0 0 1,0 0 0,-1 2 0,0 0 0,-1 0-1,1 2 1,-27-8 0,19 8-136,-1 1-1,0 1 1,1 2-1,-1 0 1,0 2 0,-37 3-1,49-2-51,0 1 0,-1 0-1,1 0 1,0 2 0,1-1-1,-1 2 1,1 0 0,-1 0-1,1 1 1,1 0 0,-1 0-1,1 2 1,0-1 0,-11 12-1,17-14-238,0-1 0,1 1 0,-1 0 0,1 1 0,0-1 0,0 1-1,1-1 1,-1 1 0,1 0 0,1 0 0,-1 0 0,1 0 0,0 0 0,0 0 0,1 8-1,2 35-7212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42.666"/>
    </inkml:context>
    <inkml:brush xml:id="br0">
      <inkml:brushProperty name="width" value="0.025" units="cm"/>
      <inkml:brushProperty name="height" value="0.025" units="cm"/>
    </inkml:brush>
  </inkml:definitions>
  <inkml:trace contextRef="#ctx0" brushRef="#br0">88 125 10314,'0'0'213,"-9"-2"332,-24-10-240,31 11-136,0 1 0,0-1 0,0 0 0,0 1-1,0-1 1,0 1 0,0 0 0,0 0 0,0-1 0,0 1 0,0 1 0,0-1 0,-1 0 0,1 0 0,0 1 0,0-1 0,0 1-1,0 0 1,-2 1 0,4-2-117,-1 0-1,1 1 0,0-1 1,0 0-1,0 0 0,0 1 0,-1-1 1,1 0-1,0 1 0,0-1 1,0 0-1,0 0 0,0 1 1,0-1-1,0 0 0,0 1 1,0-1-1,0 0 0,0 1 0,0-1 1,0 0-1,0 1 0,0-1 1,0 0-1,1 0 0,-1 1 1,0-1-1,0 0 0,0 0 1,0 1-1,0-1 0,1 0 1,-1 0-1,0 1 0,0-1 0,1 0 1,-1 1-1,16 5 613,24 0-485,-37-5 2,81 5 169,138-7 1,86-26 19,20-1 192,446 20-401,-204 7-44,-2-33 1314,-446 21-611,1-2 873,155 1 0,-259 14-1704,1 2-1,0 0 1,-1 1-1,0 1 0,0 1 1,0 0-1,0 2 1,-1 0-1,0 1 1,0 1-1,27 19 0,-25-16-452,45 29-2528,-18-21-2008,23-3-8191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815"/>
    </inkml:context>
    <inkml:brush xml:id="br0">
      <inkml:brushProperty name="width" value="0.025" units="cm"/>
      <inkml:brushProperty name="height" value="0.025" units="cm"/>
    </inkml:brush>
  </inkml:definitions>
  <inkml:trace contextRef="#ctx0" brushRef="#br0">48 1 15535,'0'0'9459,"-2"8"-8151,-4 18-528,-6 23-40,1 1 0,-5 74 0,16-123-735,0 1 0,0 0 0,0 0 0,0-1-1,0 1 1,0 0 0,0 0 0,1-1 0,-1 1-1,1 0 1,-1-1 0,1 1 0,0 0 0,-1-1-1,1 1 1,0-1 0,0 1 0,0-1 0,0 1-1,1-1 1,-1 0 0,0 0 0,0 0 0,3 2-1,-2-2 6,0-1 0,1 1 0,0 0 0,-1-1 0,1 0 0,-1 1 0,1-1 0,0 0 0,-1 0 0,1-1 0,-1 1 0,1 0 0,-1-1 0,1 0 0,-1 1-1,1-1 1,2-2 0,10-4 33,0-1 0,-1 0 0,-1-1 0,1-1 0,-1 0 0,20-21 0,67-79 57,-94 103-90,-1 0 18,17-14-77,-17 23 10,-6 17 67,-16 40 261,14-50-242,-1 0 0,1 0 0,1 0 0,0 1 0,0-1 0,1 1 0,0-1-1,1 1 1,0 12 0,1-21-32,-1 0-1,1-1 1,-1 1-1,1 0 1,0-1-1,-1 1 0,1-1 1,0 1-1,-1-1 1,1 1-1,0-1 1,0 0-1,0 1 0,-1-1 1,1 0-1,0 0 1,0 0-1,0 1 1,0-1-1,-1 0 1,1 0-1,0 0 0,0 0 1,0 0-1,0-1 1,-1 1-1,1 0 1,0 0-1,0 0 0,0-1 1,-1 1-1,1 0 1,0-1-1,0 1 1,0-1-1,31-13 294,-5-5-190,0-2 0,-1 0-1,33-36 1,13-11-66,-71 67-56,0 0 1,-1 1-1,1-1 0,0 0 1,0 0-1,0 0 0,0 1 0,0-1 1,0 0-1,0 1 0,0-1 1,0 1-1,1-1 0,-1 1 1,0-1-1,0 1 0,0 0 0,0 0 1,1 0-1,-1-1 0,0 1 1,2 1-1,-2-1-1,-1 1 0,1 0 0,-1 0 0,1-1 0,-1 1 1,1 0-1,-1 0 0,0 0 0,1 0 0,-1 0 0,0 0 0,0-1 0,1 1 0,-1 0 0,0 0 1,0 0-1,0 0 0,0 0 0,0 0 0,-1 0 0,1 1 0,-16 59 129,-2-17-31,12-32-83,0 1-1,1 0 1,1 0-1,0 1 1,1-1-1,-4 26 1,8-38-114,0-1 0,0 0 0,0 0 1,0 0-1,0 0 0,0 1 0,0-1 0,-1-1 1,1 1-1,0 0 0,0 0 0,0 0 0,0 0 1,0-1-1,0 1 0,0 0 0,0-1 0,4-3-963,0 1 0,0-1 0,-1-1 0,1 1 0,-1 0 0,0-1 0,3-6 0,12-18-7704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09.676"/>
    </inkml:context>
    <inkml:brush xml:id="br0">
      <inkml:brushProperty name="width" value="0.025" units="cm"/>
      <inkml:brushProperty name="height" value="0.025" units="cm"/>
    </inkml:brush>
  </inkml:definitions>
  <inkml:trace contextRef="#ctx0" brushRef="#br0">401 1 9769,'-128'10'3806,"-121"14"4538,226-16-6154,23-8-2154,0 0 1,0 1-1,0-1 1,0 0-1,0 1 1,0-1 0,0 0-1,0 1 1,0-1-1,0 0 1,0 1-1,0-1 1,0 0 0,1 0-1,-1 1 1,0-1-1,0 0 1,0 1-1,0-1 1,1 0-1,-1 0 1,0 1 0,0-1-1,1 0 1,-1 0-1,0 0 1,1 0-1,-1 1 1,0-1 0,0 0-1,1 0 1,-1 0-1,0 0 1,1 0-1,-1 0 1,1 0 0,48 14 862,78 5-144,159 4 1,135-18-754,-286-6 92,1540-6 77,-1640 8-864,-82 1 270,-64-2 500,-1069 27-629,192 29 765,1329-62-2060,791-5 2048,-635 12-108,-465-1-84,18 0 22,0-1 0,66-12-1,-115 13-26,1 0 0,0 0 0,-1 0 0,1 0 0,-1-1 0,1 1 0,-1-1 0,1 1 0,-1-1 0,1 1 0,-1-1 0,1 0 0,-1 0 0,0 0 0,1 0 0,-1 0 0,0 0-1,2-2 1,-4 2 0,0 0 0,0 0 0,0 0 0,1 0 0,-1 0-1,0 0 1,0 0 0,0 0 0,-1 1 0,1-1 0,0 0-1,0 1 1,0-1 0,0 1 0,-1-1 0,1 1-1,0-1 1,-1 1 0,1 0 0,0 0 0,0 0 0,-1 0-1,1 0 1,-2 0 0,-110-14 76,0 5 0,-118 5 0,149 4-16,-531 3 214,4 36-209,514-28-163,-112 11-4766,122-20-5683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41.869"/>
    </inkml:context>
    <inkml:brush xml:id="br0">
      <inkml:brushProperty name="width" value="0.025" units="cm"/>
      <inkml:brushProperty name="height" value="0.025" units="cm"/>
    </inkml:brush>
  </inkml:definitions>
  <inkml:trace contextRef="#ctx0" brushRef="#br0">118 1371 9737,'-29'65'3517,"-32"104"0,53-140-2895,2 1 1,0 0 0,2 1-1,2-1 1,0 1 0,4 34-1,-2-61-433,0 0-1,1 1 1,0-1-1,0 0 1,0 0-1,0 0 1,1 0-1,-1 0 1,1 0-1,0 0 1,1 0-1,-1 0 1,1-1-1,-1 0 1,1 1-1,0-1 1,0 0-1,4 3 1,-4-4-68,0-1 1,0 1-1,0-1 1,0 0-1,0 1 1,1-1-1,-1-1 1,0 1-1,1 0 1,-1-1-1,0 0 1,1 0-1,-1 0 0,1 0 1,-1 0-1,0-1 1,1 1-1,-1-1 1,0 0-1,1 0 1,-1 0-1,0-1 1,6-2-1,8-7 217,0-1 1,-1-1-1,0 0 0,-1 0 1,0-2-1,16-20 0,0 1-26,757-893 2193,-475 543-3526,-238 294 70,68-82-3062,-51 53-5479,-29 30-7650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47.493"/>
    </inkml:context>
    <inkml:brush xml:id="br0">
      <inkml:brushProperty name="width" value="0.025" units="cm"/>
      <inkml:brushProperty name="height" value="0.025" units="cm"/>
    </inkml:brush>
  </inkml:definitions>
  <inkml:trace contextRef="#ctx0" brushRef="#br0">2769 347 13965,'-44'-15'1183,"-1"2"-1,0 2 0,-1 2 1,-64-4-1,-187 6-354,216 8-324,-319 4 852,-455 65 0,780-60-968,1 3-1,1 3 0,0 4 1,-118 48-1,164-55-233,-1 2 1,2 0 0,0 2-1,1 1 1,-44 41-1,53-42-119,0 0 0,2 1-1,0 1 1,1 0 0,1 1 0,1 0-1,0 1 1,-13 40 0,17-40-29,1 1 1,1 0 0,2 0-1,0 0 1,1 1 0,1-1-1,1 1 1,1-1 0,1 1-1,1-1 1,0 0 0,2 0-1,1 0 1,1-1 0,11 25-1,-5-19-3,2 0-1,0-2 1,2 1-1,1-2 0,1 0 1,0-2-1,2 0 1,1-1-1,1-1 1,48 33-1,-28-27-19,2-2-1,1-1 0,0-3 1,2-1-1,0-3 1,1-2-1,1-2 1,73 8-1,-26-10 56,1-5 0,0-4 1,145-17-1,-110-3 341,-2-5 1,171-54-1,237-129 1456,-413 148-1396,197-125 1,-268 147-406,-1-2 0,-2-3 0,-3-1 0,-1-3 1,68-85-1,-99 108-46,-1 0-1,-2-1 1,0 0-1,-2-1 1,0-1 0,-2 0-1,-1 0 1,-1-1-1,6-34 1,-12 46-5,0 0 1,-1-1-1,0 1 1,-2 0-1,0-1 1,0 1-1,-1-1 1,-1 1-1,-1 0 1,0 0-1,-1 1 0,0-1 1,-1 1-1,-1 0 1,-1 0-1,1 1 1,-20-24-1,11 20 11,-1 1 0,-1 0-1,-1 1 1,0 1 0,-1 1-1,0 0 1,-1 2 0,-1 0 0,1 1-1,-2 2 1,1 0 0,-1 1-1,-42-6 1,9 5-54,0 2 0,0 3-1,0 2 1,-105 13-1,65 3-776,0 4 0,-115 39 0,-180 86-4878,130-38-931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1.077"/>
    </inkml:context>
    <inkml:brush xml:id="br0">
      <inkml:brushProperty name="width" value="0.025" units="cm"/>
      <inkml:brushProperty name="height" value="0.025" units="cm"/>
    </inkml:brush>
  </inkml:definitions>
  <inkml:trace contextRef="#ctx0" brushRef="#br0">22 4733 22293,'0'0'-251,"-5"-8"214,4 7 39,-1-1-23,1 0 0,-1-1 0,0 1 0,1 0 0,0-1 0,0 1 0,-1-1 0,2 1 0,-1-1 0,0 1 0,0-1 0,0-3 0,2 4-10,-1 0 1,1 0-1,0 0 1,0 0-1,0 0 1,0 0-1,0 0 1,0 0-1,1 0 1,-1 1 0,0-1-1,1 0 1,-1 1-1,1-1 1,0 1-1,0 0 1,-1 0-1,1-1 1,0 1 0,0 0-1,0 1 1,3-2-1,1088-635 839,-33-50 14,375-230 981,-13 114-161,44 103-236,-1135 567-1374,-314 123-389,-30 10-5,-35 10-8,-156 44-3809,-91 20-1080,228-61 4141,0-3 1,-103 2-1,29-10-1481,-249-5 3768,381 3-781,-1-1-1,0-1 1,0 1 0,1-2 0,-1 1 0,1-1 0,0-1 0,-10-4 0,17 7-300,0 0 1,0-1-1,0 1 0,0-1 0,0 1 0,1-1 1,-1 0-1,0 1 0,1-1 0,0 0 1,-1 0-1,1 0 0,0-1 0,0 1 0,0 0 1,0 0-1,0 0 0,1-1 0,-1 1 0,1 0 1,-1-1-1,1 1 0,0-1 0,0 1 0,0 0 1,0-1-1,0 1 0,1-1 0,-1 1 0,1 0 1,-1-1-1,1 1 0,0 0 0,0 0 1,0 0-1,0 0 0,1 0 0,-1 0 0,2-2 1,4-7 1,0 2 0,0-1 0,1 1 0,0 0 0,1 0 0,18-14 0,70-42 665,-77 53-624,141-83 757,211-90 0,189-37-540,-211 111-307,-280 93-58,2 3 0,142-9 0,-198 23-2,1 1 0,-1 0 0,0 1 0,0 1 0,0 1 0,27 8 0,-37-9 8,1 1-1,-1-1 0,0 2 1,0-1-1,0 1 1,-1 0-1,1 0 0,-1 0 1,0 1-1,0 0 0,0 0 1,-1 0-1,0 1 1,0-1-1,0 1 0,-1 0 1,5 11-1,-3-2 18,0 0 0,-2 0 1,0 1-1,-1-1 0,0 1 0,-1 0 0,-1-1 0,0 1 1,-1 0-1,-1-1 0,-1 1 0,0-1 0,-1 0 0,-8 21 1,-8 17 157,-2-1 1,-50 82 0,14-41 175,-5-3 0,-3-3 0,-4-2 0,-4-4 0,-130 112-1,-459 309-732,311-249-2833,267-186-1829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7.445"/>
    </inkml:context>
    <inkml:brush xml:id="br0">
      <inkml:brushProperty name="width" value="0.025" units="cm"/>
      <inkml:brushProperty name="height" value="0.025" units="cm"/>
    </inkml:brush>
  </inkml:definitions>
  <inkml:trace contextRef="#ctx0" brushRef="#br0">0 170 10186,'0'0'3197,"5"-8"-3175,-2 3-21,0 0 1,0 1-1,1-1 1,-1 1-1,1 0 1,0 0-1,1 0 1,-1 0-1,1 1 1,-1-1-1,1 1 0,0 0 1,0 1-1,1 0 1,-1-1-1,0 1 1,9-1-1,41-7 4,1 3 0,0 2 0,0 3 0,65 6 0,78-4 13,275-64-4540,-409 51 1560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17.993"/>
    </inkml:context>
    <inkml:brush xml:id="br0">
      <inkml:brushProperty name="width" value="0.025" units="cm"/>
      <inkml:brushProperty name="height" value="0.025" units="cm"/>
    </inkml:brush>
  </inkml:definitions>
  <inkml:trace contextRef="#ctx0" brushRef="#br0">1 1 10474,'0'0'12497,"0"10"-11878,-1 37-106,3 101 161,-1-127-557,2 0 0,0 0 0,1 0 0,13 39 1,-17-59-96,0 1 0,1-1 0,0 1 0,-1-1 0,1 1 0,0-1 0,-1 1 0,1-1 0,0 0 1,0 1-1,0-1 0,0 0 0,1 0 0,-1 0 0,0 0 0,0 0 0,1 0 0,-1 0 0,0 0 0,1 0 1,-1-1-1,1 1 0,-1-1 0,1 1 0,2 0 0,-2-2 77,1 1 0,-1 0 0,0-1-1,1 0 1,-1 1 0,1-1 0,-1 0 0,0 0 0,0-1 0,0 1-1,0 0 1,0-1 0,0 1 0,3-4 0,8-8 553,-1-1 0,-1 0 1,15-24-1,-21 31-594,36-57 627,20-30-192,-13 36-2995,-36 44-1768,-5 4-2254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18.415"/>
    </inkml:context>
    <inkml:brush xml:id="br0">
      <inkml:brushProperty name="width" value="0.025" units="cm"/>
      <inkml:brushProperty name="height" value="0.025" units="cm"/>
    </inkml:brush>
  </inkml:definitions>
  <inkml:trace contextRef="#ctx0" brushRef="#br0">268 1 15022,'0'0'2739,"-11"6"-2291,-2 2-432,0 0-1,1 1 1,1 1-1,0 0 1,0 0-1,1 1 1,0 1-1,1-1 1,-9 15-1,-2 11 113,1 1 1,2 0-1,1 2 0,3-1 1,1 2-1,1 0 0,-6 62 1,7-3 118,6 199 0,4-283-251,1 0 0,1 1 0,1-1-1,0 0 1,1-1 0,0 1 0,7 15 0,-9-27 1,0 0 0,0-1 0,0 1 0,0-1 0,1 1 0,-1-1 1,1 0-1,0 1 0,0-2 0,0 1 0,1 0 0,-1 0 0,0-1 1,1 0-1,0 0 0,0 0 0,-1 0 0,1-1 0,0 1 0,0-1 1,0 0-1,1 0 0,-1 0 0,0-1 0,0 0 0,0 1 0,1-1 1,-1-1-1,0 1 0,0-1 0,1 1 0,3-3 0,9-2-33,0 0-1,0-2 0,-1 0 0,0-1 1,0-1-1,-1 0 0,0-1 0,17-14 1,9-12-1910,52-56 0,-21 11-2795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18.745"/>
    </inkml:context>
    <inkml:brush xml:id="br0">
      <inkml:brushProperty name="width" value="0.025" units="cm"/>
      <inkml:brushProperty name="height" value="0.025" units="cm"/>
    </inkml:brush>
  </inkml:definitions>
  <inkml:trace contextRef="#ctx0" brushRef="#br0">195 0 12556,'5'60'769,"-1"8"1313,7 3-257,1 3-415,-4 5 95,-3 4-64,-5 7-352,-2 8-512,-21 3-481,-13 6-160,-13-8-1025,-10-9-2242,-11-17-8937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9:11.780"/>
    </inkml:context>
    <inkml:brush xml:id="br0">
      <inkml:brushProperty name="width" value="0.025" units="cm"/>
      <inkml:brushProperty name="height" value="0.025" units="cm"/>
    </inkml:brush>
  </inkml:definitions>
  <inkml:trace contextRef="#ctx0" brushRef="#br0">85 0 9641,'-8'6'1751,"1"-3"-1255,1 0-32,1 0-1,-1 0 0,0 0 0,1 1 1,0 0-1,0 0 0,0 0 0,0 1 0,0-1 1,1 1-1,0 0 0,-4 8 0,8-13-385,1 1-1,-1-1 1,1 1-1,0-1 1,-1 1 0,1-1-1,0 1 1,0-1-1,-1 1 1,1-1-1,0 0 1,0 1-1,-1-1 1,1 0 0,0 0-1,0 0 1,0 0-1,0 0 1,0 0-1,-1 0 1,1 0-1,0 0 1,0 0-1,0 0 1,1-1 0,28-1 975,128-24 1641,92-9-1673,-44 28-528,1 9 0,337 47 0,-104-5-331,-325-40-5,211-21-1,371-37 3560,-535 58-3913,-3 0-5842,-118-7 1726,1-7-3139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9:13.076"/>
    </inkml:context>
    <inkml:brush xml:id="br0">
      <inkml:brushProperty name="width" value="0.025" units="cm"/>
      <inkml:brushProperty name="height" value="0.025" units="cm"/>
    </inkml:brush>
  </inkml:definitions>
  <inkml:trace contextRef="#ctx0" brushRef="#br0">1404 257 6951,'11'-5'571,"-5"2"-209,43-19 817,-47 21-849,1-1 0,0 0 0,-1 1-1,1-1 1,-1 0 0,1 0 0,-1 0 0,0 0-1,0-1 1,0 1 0,0-1 0,0 1 0,-1-1-1,1 0 1,-1 1 0,2-6 0,-3 6-136,0 1 0,0-1 1,0 0-1,0 1 0,-1-1 1,1 0-1,-1 0 0,1 1 1,-1-1-1,1 1 0,-1-1 1,0 1-1,0-1 0,0 1 0,0-1 1,0 1-1,0 0 0,0-1 1,0 1-1,-1 0 0,1 0 1,0 0-1,-1 0 0,1 0 1,-1 0-1,1 0 0,-1 1 0,-2-2 1,-54-18 420,45 17-53,-74-18 242,0 3 0,-127-9 1,-182 15-869,346 13 71,0 2 0,1 2 0,0 3 1,-60 16-1,83-17 82,2 2-1,-1 0 1,1 1 0,0 2-1,1 0 1,1 2 0,0 0 0,0 1-1,-33 33 1,50-43-55,0 1-1,0 0 0,1 0 1,0 0-1,0 1 1,0-1-1,1 1 1,0 0-1,0 0 1,1 0-1,0 1 1,-2 12-1,3-15-22,1-1 0,0 1 0,0 0 0,0 0 0,0-1 0,1 1 0,0 0 0,0-1 0,0 1 0,1-1 1,-1 1-1,1-1 0,0 1 0,1-1 0,-1 0 0,1 0 0,-1 0 0,1-1 0,0 1 0,1 0 0,3 3 0,10 5 40,1 0-1,0-1 1,0 0 0,1-2-1,1 0 1,-1-1 0,1-1-1,33 7 1,174 21 435,-204-33-462,923 28 639,-710-31-333,672-17 1142,-678 2-1212,433-87-1,-650 100-128,0 0 0,0-1-1,-1-1 1,1 0 0,-1 0-1,22-15 1,-32 19-69,0-1-1,0 1 1,0-1 0,0 0-1,-1 0 1,1 0-1,-1 0 1,1 0 0,-1 0-1,0 0 1,1 0 0,-1 0-1,0-1 1,-1 1-1,1 0 1,0-1 0,0-3-1,-1 2-16,0 1 0,-1 0 0,0-1-1,1 1 1,-1 0 0,0 0 0,-1 0-1,1 0 1,0 0 0,-1 0 0,0 0-1,0 0 1,0 1 0,0-1 0,0 0-1,0 1 1,-3-3 0,-15-13-36,-1 1 0,0 0 0,-1 2 0,-1 0 1,-42-19-1,-131-44-43,90 47 23,-1 5-1,-1 4 1,-1 5-1,-1 5 1,-126 2-1,-550 59-624,51 58-207,424-45-3657,239-49 10,15-9-2823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157"/>
    </inkml:context>
    <inkml:brush xml:id="br0">
      <inkml:brushProperty name="width" value="0.025" units="cm"/>
      <inkml:brushProperty name="height" value="0.025" units="cm"/>
    </inkml:brush>
  </inkml:definitions>
  <inkml:trace contextRef="#ctx0" brushRef="#br0">1 175 15182,'0'0'9028,"8"4"-6648,-5-3-2197,0 1 0,0-1 0,0 0 0,0 0 0,0 0 0,1-1 0,-1 1 0,0-1 0,1 0 0,-1 0-1,0 0 1,0 0 0,7-2 0,-2 0 7,-1-1-1,0 0 0,0 0 1,0-1-1,0 0 0,9-7 1,55-45 218,-66 52-351,-1-1 0,1 1 0,-1-1 0,-1 0-1,1 0 1,0 0 0,-1-1 0,0 1 0,-1-1 0,1 0 0,-1 0 0,2-8 0,-4 13-51,0 0 0,0 0 0,0 0 0,0 0 0,0 1 0,0-1 0,0 0 0,-1 0 0,1 0 0,0 0 0,-1 0 0,1 1 0,0-1 0,-1 0 0,1 0 0,-1 0 0,0 1 0,1-1 0,-1 0 0,1 1 0,-1-1 0,0 1 0,0-1 0,1 1 0,-1-1 0,0 1 0,0-1 0,0 1 0,1-1 0,-1 1 0,0 0 0,0 0 0,0 0 0,0-1 0,0 1 0,0 0 0,0 0 0,1 0 0,-1 0 1,0 0-1,0 0 0,0 1 0,-2-1 0,-2 1-18,-1-1 1,0 1 0,0 0 0,1 1 0,-1-1 0,-5 4-1,-1 1 15,2 2 0,-1-1-1,1 2 1,0-1 0,1 1-1,0 1 1,0-1 0,1 2-1,0-1 1,1 1 0,0 0-1,1 1 1,0-1 0,1 1-1,0 0 1,1 1 0,1-1-1,0 1 1,0 0 0,1 0 0,0 13-1,2-24 2,0 0 0,0-1-1,0 1 1,0 0 0,0-1-1,1 1 1,-1 0 0,1-1-1,-1 1 1,1 0 0,0-1-1,-1 1 1,1-1 0,0 1-1,0-1 1,0 1 0,0-1-1,0 0 1,0 0 0,1 1-1,-1-1 1,3 1 0,-1 0-7,0-1 0,0 0 0,0 1 0,0-2 0,0 1 1,0 0-1,0-1 0,1 1 0,-1-1 0,0 0 0,5 0 1,2-1-159,0 0 1,-1-1-1,1 0 1,0-1-1,-1 0 1,0 0-1,13-7 1,-4-1-892,0-2 1,0 1-1,-1-2 0,-1-1 0,0 0 1,17-22-1,-15 15-2569,-2-1 0,18-31 0,-8 7-3826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37:45.217"/>
    </inkml:context>
    <inkml:brush xml:id="br0">
      <inkml:brushProperty name="width" value="0.025" units="cm"/>
      <inkml:brushProperty name="height" value="0.025" units="cm"/>
    </inkml:brush>
  </inkml:definitions>
  <inkml:trace contextRef="#ctx0" brushRef="#br0">1 297 7239,'0'0'10073,"2"-9"-8968,0-5-644,-1 9-138,-1 1 0,1 0 0,0-1 1,0 1-1,1 0 0,-1-1 0,1 1 0,3-7 0,-2 58 2601,-1-27-2597,0 15-20,-2-23-211,-1 0-1,2-1 0,0 1 0,0-1 1,1 0-1,1 1 0,0-1 0,0 0 1,10 20-1,-12-29-50,0-1 1,0 0 0,0 0-1,0 0 1,1 0-1,-1 0 1,0 0-1,0 0 1,1 0-1,-1 0 1,0-1 0,1 1-1,-1 0 1,1-1-1,-1 1 1,1-1-1,-1 0 1,1 0 0,-1 1-1,1-1 1,-1 0-1,1 0 1,0 0-1,-1 0 1,1-1-1,-1 1 1,1 0 0,-1-1-1,1 1 1,-1-1-1,3 0 1,2-2 189,1-1-1,-1 1 1,0-1 0,0 0 0,8-8 0,181-187 1555,-107 103-2379,5-9-6319,-60 60-1271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37:46.763"/>
    </inkml:context>
    <inkml:brush xml:id="br0">
      <inkml:brushProperty name="width" value="0.025" units="cm"/>
      <inkml:brushProperty name="height" value="0.025" units="cm"/>
    </inkml:brush>
  </inkml:definitions>
  <inkml:trace contextRef="#ctx0" brushRef="#br0">59 263 16015,'0'0'2787,"-8"2"-1757,-27 9-154,33-10-807,1 0 0,0 0 0,0 0 0,0 0 0,0 0 0,0 0-1,0 0 1,0 1 0,0-1 0,1 0 0,-1 1 0,0-1 0,1 0 0,-1 1 0,1-1 0,0 1 0,-1-1 0,1 1 0,0-1 0,0 1 0,0 2 0,2 36 1315,-2-31-912,1-1-94,0 1 0,0-1 0,0 0 0,1 0 0,0 0-1,7 14 1,-9-20-323,1-1-1,0 1 0,0-1 1,-1 1-1,1-1 1,0 1-1,1-1 0,-1 0 1,0 0-1,0 1 0,0-1 1,1 0-1,-1 0 0,1 0 1,-1 0-1,0-1 1,1 1-1,0 0 0,-1-1 1,1 1-1,-1-1 0,1 1 1,0-1-1,-1 0 1,1 0-1,0 1 0,0-1 1,-1 0-1,1-1 0,0 1 1,-1 0-1,1 0 0,0-1 1,-1 1-1,1-1 1,-1 1-1,1-1 0,0 0 1,-1 0-1,3-1 0,16-12 98,-1-1 0,0-1 0,-1 0 0,-1-1 0,0-1 0,15-22 0,-4 7-191,10-13-1845,49-76-1,-21 14-4243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57.803"/>
    </inkml:context>
    <inkml:brush xml:id="br0">
      <inkml:brushProperty name="width" value="0.025" units="cm"/>
      <inkml:brushProperty name="height" value="0.025" units="cm"/>
    </inkml:brush>
  </inkml:definitions>
  <inkml:trace contextRef="#ctx0" brushRef="#br0">51 14 12396,'0'0'7276,"-9"-3"-5296,-26-7 54,35 10-2012,0 0 0,0 0-1,0 0 1,-1 0 0,1 0-1,0 0 1,0 0-1,0 0 1,-1 0 0,1 0-1,0 0 1,0 0 0,0 0-1,-1 0 1,1 0-1,0 0 1,0 0 0,0 0-1,-1 1 1,1-1 0,0 0-1,0 0 1,0 0-1,-1 0 1,1 0 0,0 1-1,0-1 1,0 0 0,0 0-1,0 0 1,0 0 0,-1 1-1,1-1 1,0 0-1,0 0 1,0 0 0,0 1-1,0-1 1,0 0 0,0 0-1,0 0 1,0 1-1,0-1 1,0 0 0,0 0-1,0 1 1,0-1 0,0 0-1,0 0 1,0 0-1,0 1 1,0-1 0,0 0-1,1 0 1,-1 0 0,0 1-1,0-1 1,0 0-1,0 0 1,0 0 0,0 0-1,1 1 1,-1-1 0,8 14 47,-8-13-39,194 244 2446,-71-97-2384,-122-148-91,56 71 269,-3 3 0,67 122 1,-121-196-364,0 0 0,0 0 1,0 0-1,0 0 1,0 0-1,0 0 0,0-1 1,0 1-1,0 0 1,0 0-1,1 0 0,-1 0 1,0 0-1,0 0 1,0 0-1,0 0 0,0 0 1,0 0-1,0 0 1,0 0-1,0 0 0,1 0 1,-1 0-1,0 0 1,0 0-1,0 0 0,0 0 1,0 0-1,0 0 1,0-4-969,0-16-5169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58.757"/>
    </inkml:context>
    <inkml:brush xml:id="br0">
      <inkml:brushProperty name="width" value="0.025" units="cm"/>
      <inkml:brushProperty name="height" value="0.025" units="cm"/>
    </inkml:brush>
  </inkml:definitions>
  <inkml:trace contextRef="#ctx0" brushRef="#br0">29 0 15246,'0'0'3524,"-3"10"-2115,-4 16-1029,1 1-1,1 0 1,1 0-1,0 40 1,7 121 246,-3-183-603,0-3-18,7 85 392,-6-80-290,1 0 0,-1-1 0,1 1 0,0 0 0,1-1 0,0 1 0,0-1 1,0 0-1,0 0 0,6 6 0,-7-10-52,-1-1-1,0 0 1,1 1 0,-1-1 0,1 0 0,-1 0 0,1 0-1,-1 0 1,1 0 0,0-1 0,0 1 0,-1 0 0,1-1-1,0 1 1,0-1 0,0 0 0,0 0 0,0 0 0,-1 0-1,1 0 1,0 0 0,0 0 0,0 0 0,0-1 0,0 1-1,-1-1 1,1 1 0,0-1 0,0 0 0,-1 0 0,1 1-1,2-3 1,4-2 235,-1-1 0,1 0 1,-1 0-1,0 0 0,7-9 0,41-54 426,-3-3 1,78-141 0,-116 189-641,2-2 36,-16 26-113,0 0 1,0 0-1,0 0 1,0 0-1,0 0 1,0 0-1,0 0 0,0-1 1,0 1-1,0 0 1,0 0-1,0 0 1,0 0-1,0 0 1,1 0-1,-1 0 0,0 0 1,0 0-1,0 0 1,0 0-1,0 0 1,0 0-1,0 0 0,0 0 1,0 0-1,0 0 1,1-1-1,-1 1 1,0 0-1,0 0 1,0 0-1,0 0 0,0 0 1,0 0-1,0 1 1,0-1-1,1 0 1,-1 0-1,0 0 1,0 0-1,0 0 0,0 0 1,0 0-1,0 0 1,0 0-1,0 0 1,0 0-1,0 0 1,1 0-1,-1 0 0,0 0 1,0 0-1,0 0 1,0 1-1,0-1 1,0 0-1,0 0 1,0 0-1,0 0 0,0 0 1,0 0-1,0 0 1,0 0-1,0 0 1,0 1-1,2 11-59,-1 18-30,-13 127 194,0 36-758,11-192 650,1 0 0,0 1-1,0-1 1,0 1 0,0-1-1,0 1 1,0-1 0,0 1-1,0-1 1,0 1 0,1-1-1,-1 0 1,1 1 0,-1-1-1,1 1 1,0-1 0,-1 0-1,1 0 1,0 1 0,0-1-1,0 0 1,0 0 0,0 0-1,0 0 1,2 1 0,-2-2 24,1 1-1,0-1 1,-1-1 0,1 1 0,0 0 0,-1 0-1,1-1 1,-1 1 0,1 0 0,-1-1-1,1 0 1,-1 1 0,1-1 0,-1 0 0,1 0-1,-1 0 1,0 0 0,2-2 0,9-7 269,-1 0 0,0-1 0,15-21 0,22-42 321,-2-3-1,62-144 0,-86 171-595,-19 75-4295,-5 0 755,0-6-4143,-1-1-8485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0.941"/>
    </inkml:context>
    <inkml:brush xml:id="br0">
      <inkml:brushProperty name="width" value="0.025" units="cm"/>
      <inkml:brushProperty name="height" value="0.025" units="cm"/>
    </inkml:brush>
  </inkml:definitions>
  <inkml:trace contextRef="#ctx0" brushRef="#br0">208 114 14798,'0'0'1730,"1"-9"229,0 3-1474,0-1 141,0 0-1,0 0 0,-1 0 1,0 0-1,0 0 0,-3-13 1,2 18-547,1 0 0,-1 0 0,0 0 0,0 0 1,0 0-1,0 0 0,0 1 0,-1-1 1,1 0-1,0 0 0,-1 1 0,0-1 1,1 1-1,-1 0 0,0-1 0,1 1 1,-1 0-1,0 0 0,0 0 0,0 0 0,0 0 1,0 1-1,0-1 0,0 0 0,-1 1 1,1 0-1,0-1 0,0 1 0,0 0 1,-4 1-1,0-1-15,1 1 0,-1 0 0,0 1 0,0 0 0,1 0 0,-1 0 1,1 0-1,-1 1 0,1 0 0,0 0 0,0 0 0,0 1 0,1 0 0,-1 0 1,1 0-1,0 0 0,0 1 0,1-1 0,-5 7 0,1-1 56,1-1 0,0 2-1,0-1 1,1 1 0,0 0-1,1 0 1,0 0 0,-4 22-1,7-32-111,1 0 0,0 0 0,0 0 0,-1 0 1,1 0-1,0 0 0,0 0 0,0 0 0,0 0 0,0 0 0,1 1 0,-1-1 0,0 0 0,0 0 0,1 0 0,-1 0 0,1 0 0,-1 0 0,1 0 0,-1 0 0,1 0 0,-1-1 0,1 1 0,0 0 0,0 0 0,-1 0 0,2 0 0,0 0 8,-1-1-1,1 0 1,0 1-1,-1-1 0,1 0 1,-1 0-1,1 0 0,0 0 1,-1 0-1,1 0 0,0-1 1,-1 1-1,1 0 0,-1-1 1,4-1-1,2-1 62,1 0 0,-1-1 0,0 0 0,0 0-1,-1-1 1,9-7 0,-5 1 73,0-1-1,-1-1 1,0 0-1,-1 0 1,0 0-1,10-27 1,-36 93-286,9-31 142,2 0-1,0 1 1,2 0 0,-4 28 0,9-50-6,0 0 0,0 0 0,0 0 0,0 0 0,0 0 0,0 0 0,0 0 0,0 1 0,0-1 0,0 0 0,1 0 0,-1 0 0,0 0-1,1 0 1,-1 0 0,1 0 0,-1 0 0,1-1 0,-1 1 0,1 0 0,0 0 0,-1 0 0,1 0 0,0-1 0,0 1 0,0 0 0,1 0 0,-1-1 10,1 1 0,0-1 0,0 0 0,0 1 0,0-1 0,0 0 0,0 0 0,0 0-1,-1-1 1,1 1 0,0 0 0,0-1 0,3 0 0,6-4 72,0 1 1,-1-1-1,1-1 0,9-7 1,65-52 184,-53 38-216,62-37-1,-91 62-54,-1 1 0,1-1 0,0 1-1,-1 0 1,1 0 0,0 0 0,0 0 0,0 1 0,0-1-1,4 1 1,-6 0 1,-1 0 0,1 0-1,0 0 1,0 0 0,-1 1-1,1-1 1,0 0 0,0 1-1,-1-1 1,1 0 0,0 1-1,-1-1 1,1 1 0,0-1-1,-1 1 1,1 0 0,-1-1-1,1 1 1,-1-1 0,1 1-1,-1 0 1,0 0 0,1-1-1,-1 1 1,0 0 0,1-1 0,-1 1-1,0 0 1,0 0 0,0 0-1,0-1 1,0 1 0,0 0-1,0 0 1,0 1 0,0 19 98,-1 1 1,-1-1 0,-1 0 0,-7 24-1,10-44-88,0-1 18,1 0-1,-1 0 0,0 0 0,1 0 1,-1 1-1,1-1 0,-1 0 0,0 0 1,1 0-1,-1 0 0,1 0 1,-1 0-1,0 0 0,1 0 0,-1 0 1,0-1-1,1 1 0,-1 0 0,1 0 1,-1 0-1,0 0 0,1-1 0,-1 1 1,0 0-1,1 0 0,-1 0 1,0-1-1,1 1 0,-1 0 0,0-1 1,0 1-1,1 0 0,-1-1 0,0 1 1,0 0-1,0-1 0,0 1 0,1 0 1,-1-1-1,17-15 335,62-91-274,-73 155-85,-6-46 0,0 0 0,0 0 0,0 0 0,1 0 0,-1 0 0,0 0 0,1 0 0,0 0 0,-1-1 0,1 1 0,0 0 0,0 0 0,0-1 0,0 1 0,0 0 0,1-1 0,-1 1 0,0-1 0,1 0 0,-1 1 0,1-1 0,-1 0 0,1 0 0,3 2 0,-1-2 0,0 0 0,0 0 0,0 0 0,0-1 0,0 0 0,0 0 0,0 0 0,0 0 0,0 0 0,0-1 0,6-1 0,9-3 0,-1-1 0,0-1 0,34-18 0,-19 5 0,-23 13 0,1 1 0,0-1 0,1 2 0,-1 0 0,25-8 0,-35 13 0,-1 0 0,1 0 0,-1 0 0,1 1 0,0-1 0,-1 0 0,1 0 0,-1 0 0,1 0 0,-1 1 0,1-1 0,-1 0 0,1 1 0,-1-1 0,0 0 0,1 1 0,-1-1 0,1 0 0,-1 1 0,0-1 0,1 1 0,-1-1 0,0 1 0,0-1 0,1 1 0,-1-1 0,0 1 0,0-1 0,0 1 0,1-1 0,-1 1 0,0-1 0,0 2 0,5 27 0,1-1 0,-5-26 0,0-1 0,1 1 0,-1-1 0,1 0 0,0 1 0,-1-1 0,1 0 0,0 0 0,0 0 0,-1-1 0,1 1 0,0 0 0,0-1 0,0 1 0,0-1 0,0 0 0,0 1 0,0-1 0,0 0 0,0 0 0,0 0 0,0-1 0,0 1 0,0 0 0,3-2 0,48-16 0,-2-11 0,-39 21 0,-1 1 0,1 0 0,1 0 0,-1 2 0,1-1 0,0 1 0,0 1 0,1 1 0,15-3 0,-28 6 0,1 0 0,-1 1 0,0-1 0,1 0 0,-1 1 0,0-1 0,1 1 0,-1 0 0,0-1 0,0 1 0,1 0 0,-1 0 0,0 0 0,0 0 0,0 0 0,0 0 0,0 0 0,0 0 0,0 0 0,-1 0 0,1 0 0,0 1 0,0-1 0,-1 0 0,1 2 0,0-1 0,0-1 0,-1 1 0,1 0 0,0-1 0,0 1 0,0-1 0,1 1 0,-1-1 0,0 1 0,0-1 0,1 0 0,-1 0 0,1 1 0,-1-1 0,1 0 0,0-1 0,-1 1 0,1 0 0,0 0 0,0-1 0,-1 1 0,4 0 0,41 0-1620,-36-1 694,0-1 1,-1 0-1,1-1 1,-1 0 0,1 0-1,-1-1 1,0-1-1,0 1 1,12-8 0,-7 2-5722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1.314"/>
    </inkml:context>
    <inkml:brush xml:id="br0">
      <inkml:brushProperty name="width" value="0.025" units="cm"/>
      <inkml:brushProperty name="height" value="0.025" units="cm"/>
    </inkml:brush>
  </inkml:definitions>
  <inkml:trace contextRef="#ctx0" brushRef="#br0">1 145 12139,'8'-11'5003,"0"0"-4083,0 1 1,1 0 0,0 0 0,0 1 0,1 0 0,1 0 0,-1 1 0,1 1-1,1 0 1,-1 0 0,1 1 0,0 1 0,15-5 0,-4 5-316,-1 1 0,36-1 0,-53 4-548,1 1 1,0 0-1,-1 0 0,1 0 1,-1 1-1,1 0 1,-1 0-1,1 0 0,-1 0 1,1 1-1,-1 0 0,0 0 1,0 1-1,0 0 1,8 5-1,-11-6-57,-1 0 0,1 1 0,-1-1 0,1 0 0,-1 1 0,0-1 0,0 1 0,0-1 0,0 1 0,-1-1 0,1 1 0,-1 0 0,1-1 0,-1 1 0,0 0 0,0-1 0,0 1 0,-1 0 0,1-1 0,0 1 0,-1 0 0,0-1 0,0 1 0,1-1 0,-2 1 0,1-1 0,0 1 0,0-1 0,-1 0 0,-2 3 0,-4 7 0,0-1 0,-1-1 0,-1 1 0,-14 11 0,-30 22 0,36-30 0,0 0 0,1 1 0,0 1 0,2 0 0,-22 30 0,35-45 0,1 0 0,0 1 0,0-1 0,0 1 0,0 0 0,0-1 0,0 1 0,0 0 0,1 0 0,-1-1 0,0 1 0,1 0 0,0 0 0,-1 0 0,1 0 0,0-1 0,0 1 0,0 0 0,0 0 0,0 0 0,1 0 0,-1 0 0,1 0 0,-1-1 0,1 1 0,-1 0 0,1 0 0,0-1 0,0 1 0,0 0 0,0-1 0,0 1 0,0-1 0,1 1 0,-1-1 0,0 0 0,1 1 0,-1-1 0,1 0 0,-1 0 0,1 0 0,0 0 0,-1 0 0,1 0 0,0-1 0,0 1 0,-1-1 0,1 1 0,2-1 0,13 5 0,1-2 0,-1 0 0,1-1 0,22 0 0,-25-2 0,40 4-2064,-38-3-610,0 2 1,30 7 0,-34-5-6269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1.657"/>
    </inkml:context>
    <inkml:brush xml:id="br0">
      <inkml:brushProperty name="width" value="0.025" units="cm"/>
      <inkml:brushProperty name="height" value="0.025" units="cm"/>
    </inkml:brush>
  </inkml:definitions>
  <inkml:trace contextRef="#ctx0" brushRef="#br0">1 33 25880,'0'0'6887,"74"17"-6887,-53-28 0,-9-5-2626,-12-6-19379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2.820"/>
    </inkml:context>
    <inkml:brush xml:id="br0">
      <inkml:brushProperty name="width" value="0.025" units="cm"/>
      <inkml:brushProperty name="height" value="0.025" units="cm"/>
    </inkml:brush>
  </inkml:definitions>
  <inkml:trace contextRef="#ctx0" brushRef="#br0">889 1017 7783,'0'10'342,"0"1"-336,-1-4 100,1 1 0,0 0 0,1 0 0,0-1 0,0 1 0,0-1 0,4 9 1,-4-14-68,0 1 1,1 0 0,-1-1 0,1 0 0,0 1-1,0-1 1,0 0 0,0 0 0,0 0 0,0 0 0,0 0-1,1 0 1,-1-1 0,1 1 0,-1-1 0,1 1-1,0-1 1,-1 0 0,1 0 0,0 0 0,0-1 0,0 1-1,0-1 1,0 0 0,3 1 0,12-2 485,-1 0 1,0-1-1,0-1 0,0 0 1,0-1-1,0-1 1,-1-1-1,0 0 0,17-10 1,49-16 610,-52 23-960,0 2 0,0 1 0,1 2 0,0 0 0,-1 2 1,45 4-1,-10 4-142,0 3 0,63 17-1,21 2 113,168 10 0,-13-4-53,-276-30-98,-1 2 1,0 0 0,0 2-1,0 0 1,-1 2-1,-1 1 1,28 16 0,-39-18 44,0 1 0,-1 0 0,0 1 1,-1 0-1,0 1 0,-1 0 0,0 1 1,-1 0-1,-1 1 0,0 0 1,-1 0-1,0 1 0,7 20 0,-4-3 291,-1 0-1,-2 1 1,-2 0-1,5 56 1,-7 139 899,-4-164-1139,-10 158 62,0 69-88,12-250-70,1 0-1,3-1 1,1 0 0,1 0 0,15 41 0,-9-45-7,1 0 1,2-1 0,1-1-1,1 0 1,3-2 0,0 0-1,2-2 1,1 0 0,1-2 0,2 0-1,1-2 1,1-2 0,1 0-1,0-2 1,2-2 0,45 21-1,-36-20 36,1-2 0,1-3 0,1-1 0,1-2 0,0-2 0,0-2-1,1-2 1,-1-3 0,2-1 0,-1-2 0,0-3 0,0-1-1,0-3 1,60-14 0,290-92 719,-278 71-626,145-71 0,-205 80-93,-1-2 0,-1-2 0,-2-3 0,-1-2 0,84-86 0,-100 87 2,-2-1 1,-3-2 0,0-1 0,-3-2-1,-2-1 1,-2-1 0,31-81 0,-47 100 5,-1-1 1,-2 0 0,-1-1 0,-2 1-1,0-1 1,-2 0 0,-2 0 0,0 0-1,-2 0 1,-2 0 0,-1 0 0,-1 0-1,-1 1 1,-23-57 0,-16-28 47,-6 2 1,-71-116-1,81 161 120,-4 1-1,-2 3 0,-3 2 1,-77-73-1,68 83-117,-3 2 0,-1 4-1,-131-71 1,-230-82 187,308 147-251,53 23-18,-507-210-26,446 195 13,-2 5 1,-219-37-1,170 56 1,0 8 0,-1 8 0,-274 27-1,-525 121 10,849-122-4,-298 76-1697,343-71-420,-105 50 0,80-23-2408,14-4-2798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5.549"/>
    </inkml:context>
    <inkml:brush xml:id="br0">
      <inkml:brushProperty name="width" value="0.025" units="cm"/>
      <inkml:brushProperty name="height" value="0.025" units="cm"/>
    </inkml:brush>
  </inkml:definitions>
  <inkml:trace contextRef="#ctx0" brushRef="#br0">1 271 6887,'0'0'6566,"6"-12"-3256,0 0-2906,0 0 1,1 1 0,1 0 0,0 0-1,0 1 1,1 0 0,0 1-1,1 0 1,0 0 0,21-13 0,9-2 38,1 2 0,72-28 0,-91 42-345,0 1 0,0 1 0,0 1 0,1 0 0,0 2 1,0 1-1,31 1 0,-52 1-100,0 0 1,-1 0-1,1 1 1,0-1 0,0 0-1,-1 1 1,1-1-1,0 1 1,-1 0-1,1-1 1,-1 1 0,1 0-1,-1 0 1,1 0-1,-1 0 1,1 0-1,-1 0 1,0 1 0,0-1-1,0 0 1,1 1-1,-1-1 1,1 4-1,-1-2-3,0 0 0,0 1-1,0-1 1,0 1 0,-1 0-1,0-1 1,1 1-1,-1-1 1,-1 1 0,1 0-1,-1 4 1,-3 6 8,1 1-1,-2-1 1,0 0 0,-14 26-1,-34 49 391,-79 99-1,81-122 473,3 3 0,-73 142 0,117-203-815,1 0 0,0 0 0,0 0 0,1 1 1,0-1-1,1 0 0,-2 14 0,3-20-48,0 0-1,0 1 1,1-1-1,-1 0 1,0 0-1,1 0 1,-1 1-1,1-1 1,0 0-1,0 0 1,0 0-1,0 0 1,0 0-1,0 0 1,1 0-1,-1-1 1,0 1-1,1 0 1,0-1-1,-1 1 1,1-1-1,0 1 1,0-1-1,-1 0 1,1 0-1,0 0 1,0 0-1,1 0 1,-1 0-1,4 0 1,11 3-31,0-2 0,0 0-1,0-1 1,0 0 0,0-2 0,0 0 0,0-1 0,23-5-1,4-4-1709,81-31-1,-118 39 1357,0 1-217,1-2 1,0 1 0,-1-1-1,13-8 1,-18 10 252,0 1 0,-1-1 0,1 1 0,0-1 0,-1 0 0,0 1 0,1-1 0,-1 0 0,0 0 0,0 0 0,0 0 1,0 0-1,1-4 0,-1-17-3951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5.880"/>
    </inkml:context>
    <inkml:brush xml:id="br0">
      <inkml:brushProperty name="width" value="0.025" units="cm"/>
      <inkml:brushProperty name="height" value="0.025" units="cm"/>
    </inkml:brush>
  </inkml:definitions>
  <inkml:trace contextRef="#ctx0" brushRef="#br0">1 237 16912,'0'0'3299,"64"-5"-1922,-13-1 225,14-2-417,6-3-865,9 4-224,-2-2-1569,-9-1-2403,-9-7-2434</inkml:trace>
  <inkml:trace contextRef="#ctx0" brushRef="#br0" timeOffset="1">755 0 18065,'0'0'4292,"-36"70"-3523,19-25 288,3 5-256,6 3-257,6-3-288,2-10-224,15-8-672,11-14-1442,4-18-641,-4-5-1729,-4-27-2466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981"/>
    </inkml:context>
    <inkml:brush xml:id="br0">
      <inkml:brushProperty name="width" value="0.025" units="cm"/>
      <inkml:brushProperty name="height" value="0.025" units="cm"/>
    </inkml:brush>
  </inkml:definitions>
  <inkml:trace contextRef="#ctx0" brushRef="#br0">121 1 10442,'-2'13'1612,"-13"237"2444,13 16-4373,2-225-91,-1-24 42,0 0-1,-1 0 0,-7 29 1,-3-6 1720,-25 55 0,8-26 1141,18-27-3878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748"/>
    </inkml:context>
    <inkml:brush xml:id="br0">
      <inkml:brushProperty name="width" value="0.025" units="cm"/>
      <inkml:brushProperty name="height" value="0.025" units="cm"/>
    </inkml:brush>
  </inkml:definitions>
  <inkml:trace contextRef="#ctx0" brushRef="#br0">199 0 11691,'0'0'7858,"-11"13"-7324,-43 73 635,-24 80 5050,66-139-5089,4-11-790,1 0-1,1 0 0,1 1 0,0 0 0,1 0 1,0 0-1,-1 31 0,5-47-356,0 0 0,0-1-1,0 1 1,1 0 0,-1-1 0,0 1 0,0 0-1,1 0 1,-1-1 0,0 1 0,1-1 0,-1 1-1,1 0 1,-1-1 0,1 1 0,-1-1 0,1 1 0,-1-1-1,1 1 1,0-1 0,-1 1 0,1-1 0,0 0-1,-1 1 1,1-1 0,0 0 0,-1 0 0,1 1-1,0-1 1,0 0 0,-1 0 0,1 0 0,0 0-1,0 0 1,-1 0 0,1 0 0,0 0 0,0 0-1,-1 0 1,1-1 0,0 1 0,-1 0 0,1 0-1,0-1 1,0 1 0,0-1 0,34-17-766,-26 8 698,0 1-1,0-1 1,-1-1-1,0 0 1,-1 0 0,0 0-1,-1-1 1,0 0-1,5-16 1,-20 72 43,4-24 48,1 0 1,0 1-1,1 24 1,3-45-7,0 1 1,0-1 0,0 1-1,0 0 1,0-1-1,0 1 1,0 0-1,0-1 1,1 1-1,-1-1 1,0 1-1,0 0 1,1-1-1,-1 1 1,0-1-1,1 1 1,-1-1-1,1 1 1,-1-1 0,1 0-1,-1 1 1,1-1-1,-1 1 1,1-1-1,-1 0 1,1 1-1,-1-1 1,1 0-1,0 0 1,-1 0-1,2 1 1,26-2 88,24-16 56,-27 5-137,-17 7-12,0 1 1,0 0-1,0 1 0,0-1 1,1 2-1,-1-1 0,1 1 1,0 0-1,-1 1 0,12-1 1,-19 3 27,0 0 1,0 0-1,0-1 1,0 1-1,-1 0 1,1 0-1,0 0 1,-1 0-1,1 0 1,-1 0-1,1 0 1,-1 0-1,1 0 1,-1 0-1,1 0 1,-1 0-1,0 0 1,0 0-1,0 0 1,1 0-1,-1 0 1,0 1-1,-1-1 1,1 0-1,0 0 1,0 0-1,0 0 1,-1 0-1,1 0 1,-1 2-1,-8 35 1096,0-15-108,7-18-454,6-15-313,4-12-245,-2-1 0,0 0 0,-2 0 0,0-1 0,-2 1 0,0-1 0,-3-38 0,1 40 0,0 20-15,0 0 0,1 1 1,-1-1-1,1 0 0,-1 0 0,1 1 1,0-1-1,-1 1 0,1-1 0,0 1 1,0-1-1,0 1 0,1-1 0,-1 1 1,0 0-1,0 0 0,1 0 0,-1-1 1,0 1-1,1 1 0,0-1 0,-1 0 1,1 0-1,-1 0 0,1 1 0,0-1 1,-1 1-1,1-1 0,0 1 0,0 0 1,-1 0-1,1 0 0,0 0 0,0 0 0,2 0 1,14 0-615,0 1-1,31 5 1,-25-3-513,31 1-4794,3-4-4586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6.424"/>
    </inkml:context>
    <inkml:brush xml:id="br0">
      <inkml:brushProperty name="width" value="0.025" units="cm"/>
      <inkml:brushProperty name="height" value="0.025" units="cm"/>
    </inkml:brush>
  </inkml:definitions>
  <inkml:trace contextRef="#ctx0" brushRef="#br0">1 609 12236,'0'0'6972,"8"6"-6006,-6-5-921,0 1-7,1 1 0,-1-1-1,1 0 1,0 0 0,-1-1 0,1 1 0,0-1 0,0 1 0,0-1-1,1 0 1,-1 0 0,0 0 0,0-1 0,1 1 0,-1-1 0,0 1-1,1-1 1,-1 0 0,0-1 0,0 1 0,1 0 0,-1-1 0,0 0-1,0 0 1,1 0 0,-1 0 0,5-3 0,27-18 140,58-50 0,-13 9 720,-79 68 1057,-8 12-1633,-11 19-410,-1-3 206,-18 47 0,33-71-94,0 0 1,1 1 0,1-1-1,0 1 1,0-1 0,0 1-1,1 0 1,1-1 0,0 1 0,2 17-1,-2-25-27,1 0-1,0 0 0,0-1 1,0 1-1,0 0 1,0-1-1,1 1 1,-1-1-1,0 1 0,1-1 1,-1 1-1,1-1 1,-1 0-1,1 0 0,0 0 1,-1 0-1,1 0 1,0 0-1,0 0 0,0-1 1,0 1-1,0-1 1,0 1-1,-1-1 1,1 0-1,0 0 0,0 1 1,4-2-1,4 1 23,0 0 0,-1-1-1,1 0 1,17-4 0,-10-2 142,1 0 0,-1 0 0,-1-2 1,0 0-1,0-1 0,0 0 0,-1-1 1,-1-1-1,0-1 0,23-26 0,-1-4 469,-1-2-1,36-63 1,36-88 115,-96 172-714,-1 0 1,-1-1-1,-2 0 1,0 0 0,-2-1-1,3-39 1,-7 63-59,-1 0 0,0 0 0,0 0-1,0 0 1,0 0 0,0 0 0,0 0 0,-1-1 0,1 1 0,-1 0 0,1 0 0,-1 0-1,0 0 1,0 1 0,0-1 0,0 0 0,0 0 0,0 0 0,-1 1 0,1-1-1,-3-2 1,3 4-5,-1-1 0,0 1 0,0-1 0,0 1 0,1 0 0,-1 0 0,0-1 0,0 1 0,0 1 0,0-1-1,0 0 1,1 0 0,-1 1 0,0-1 0,0 1 0,1-1 0,-1 1 0,0 0 0,1 0 0,-1 0 0,0 0 0,1 0-1,-1 0 1,1 0 0,-3 3 0,-10 9-10,1 0 0,0 1-1,1 0 1,0 1 0,2 0 0,-1 1-1,2 0 1,-8 18 0,-4 12-64,-26 87 0,39-102 149,0 1 1,3-1-1,1 1 1,1 0 0,2 54-1,1-81-6,-1 0 0,2 0 0,-1 0-1,1-1 1,-1 1 0,1 0 0,0 0 0,1-1 0,-1 1-1,1-1 1,0 1 0,0-1 0,1 0 0,-1 1-1,1-1 1,0 0 0,0-1 0,0 1 0,0-1-1,1 1 1,0-1 0,-1 0 0,1 0 0,0-1-1,1 1 1,-1-1 0,0 0 0,1 0 0,-1 0-1,1 0 1,-1-1 0,1 0 0,0 0 0,0 0 0,0-1-1,-1 1 1,9-2 0,-4 1 56,0 0 0,-1-1 0,1 0-1,-1 0 1,1-1 0,-1-1 0,0 1 0,1-1 0,-1 0 0,0-1 0,-1 0 0,1 0-1,-1-1 1,0 0 0,0 0 0,0-1 0,-1 0 0,0 0 0,0 0 0,0-1 0,-1 0-1,5-7 1,-6 6-338,0 1 0,0-1 0,-1 1 0,0-1 0,0 0 0,-1 0-1,0 0 1,0-1 0,-1 1 0,1-10 0,-2 11-561,-1-1 0,1 0-1,-1 1 1,-1-1 0,1 1 0,-1-1 0,-1 1 0,1 0 0,-1 0 0,0 0-1,-1 0 1,-4-7 0,-38-48-15716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6.782"/>
    </inkml:context>
    <inkml:brush xml:id="br0">
      <inkml:brushProperty name="width" value="0.025" units="cm"/>
      <inkml:brushProperty name="height" value="0.025" units="cm"/>
    </inkml:brush>
  </inkml:definitions>
  <inkml:trace contextRef="#ctx0" brushRef="#br0">1 14 23094,'0'0'3843,"56"-4"-5092,-28-6-5701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7.110"/>
    </inkml:context>
    <inkml:brush xml:id="br0">
      <inkml:brushProperty name="width" value="0.025" units="cm"/>
      <inkml:brushProperty name="height" value="0.025" units="cm"/>
    </inkml:brush>
  </inkml:definitions>
  <inkml:trace contextRef="#ctx0" brushRef="#br0">120 169 13485,'0'0'865,"-85"47"1056,59-26 770,17-7-257,12-8-896,33-6-545,19-1 128,23-18-192,18-8-609,17-7-64,8 0-224,2 1 32,-1 6-1089,-13 2-1922,-17-1-1216,-25-4-4582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7.467"/>
    </inkml:context>
    <inkml:brush xml:id="br0">
      <inkml:brushProperty name="width" value="0.025" units="cm"/>
      <inkml:brushProperty name="height" value="0.025" units="cm"/>
    </inkml:brush>
  </inkml:definitions>
  <inkml:trace contextRef="#ctx0" brushRef="#br0">0 95 12588,'0'0'10452,"15"-9"-9934,1-2-317,1 2-1,0 0 1,1 2 0,0-1-1,0 2 1,31-7-1,38 2-235,1 3-1,127 5 1,-200 3-379,1 0 1,-1 2 0,1 0 0,-1 0-1,0 1 1,27 10 0,-40-12 356,1 0 0,-1 1 1,1-1-1,-1 1 0,1 0 0,-1-1 1,0 1-1,0 0 0,1 0 0,-1 0 1,-1 1-1,1-1 0,0 0 0,-1 1 1,1-1-1,-1 1 0,2 4 0,-2-3 93,-1 0 0,1 0 0,-1 0 0,0 0 0,-1 0-1,1 0 1,-1 0 0,1-1 0,-1 1 0,0 0 0,-1 0 0,1 0 0,-1-1-1,1 1 1,-1-1 0,-4 7 0,-22 28 875,-2 0 0,-1-2 1,-68 61-1,30-31 435,47-44-940,-5 4 254,-27 35 0,49-54-693,-1 1 1,1 0 0,0 0 0,1 0 0,-1 0 0,2 1 0,-1 0 0,1-1 0,-3 18-1,6-25-81,-1 0-1,1-1 0,0 1 0,0-1 0,0 1 0,0 0 1,0-1-1,0 1 0,0 0 0,0-1 0,0 1 0,0 0 1,0-1-1,0 1 0,0 0 0,1-1 0,-1 1 1,0-1-1,0 1 0,1 0 0,-1-1 0,0 1 0,1-1 1,-1 1-1,1-1 0,-1 1 0,1-1 0,-1 1 0,1-1 1,-1 0-1,1 1 0,-1-1 0,2 1 0,22-2-5003,-22 1 4633,42-11-11100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7.797"/>
    </inkml:context>
    <inkml:brush xml:id="br0">
      <inkml:brushProperty name="width" value="0.025" units="cm"/>
      <inkml:brushProperty name="height" value="0.025" units="cm"/>
    </inkml:brush>
  </inkml:definitions>
  <inkml:trace contextRef="#ctx0" brushRef="#br0">527 135 20147,'2'-7'168,"0"-4"435,0 0 0,0 0-1,-1 0 1,-1-22 0,0 31-506,0-1-1,0 1 1,-1 0 0,1 0 0,-1-1 0,0 1 0,1 0 0,-1 0 0,0 0 0,0 0 0,0 0 0,-1 0 0,1 0 0,0 1 0,-1-1-1,1 0 1,-1 1 0,0-1 0,1 1 0,-1-1 0,0 1 0,0 0 0,0 0 0,0 0 0,0 0 0,0 0 0,0 0 0,0 0 0,-1 1-1,1-1 1,-3 1 0,-4-1-35,-1 2 0,0-1-1,0 1 1,1 1-1,-1-1 1,1 2 0,-1-1-1,1 1 1,0 1 0,0 0-1,0 0 1,0 1-1,1 0 1,-15 11 0,-8 8-48,0 1 0,-35 39 0,39-36 29,0 2 1,2 2-1,-30 48 1,44-61 49,1 1 1,0 0 0,1 0-1,2 1 1,0 0 0,1 0-1,-5 39 1,10-52-64,0-1-1,1 1 1,0 0-1,0-1 1,1 1-1,0 0 1,0-1-1,1 1 1,0-1-1,0 1 1,5 10-1,-4-14-14,0 1 0,0-1-1,0 1 1,0-1-1,1 0 1,0-1 0,0 1-1,0 0 1,0-1 0,0 0-1,1 0 1,0 0 0,-1-1-1,1 0 1,0 1 0,10 1-1,4 1 84,0-2-1,1 0 1,-1-2 0,1 0-1,-1-1 1,1-1-1,-1 0 1,1-2-1,-1 0 1,0-1-1,0-1 1,-1-1 0,1-1-1,-1 0 1,0-1-1,17-12 1,-7 4-23,-2-1 0,0-1 0,0-1-1,-2-2 1,-1 0 0,0-1 0,-2-2 0,0 0 0,20-33 0,-32 44-52,-1 0 1,0-1-1,-1 0 1,0 0-1,-2-1 1,1 1-1,-2-1 1,0 0-1,0-1 1,-2 1-1,0-1 1,-1 1-1,0-1 1,-3-22-1,2 34-61,-1 0-1,0 0 0,0 0 1,0 0-1,-1 0 1,1 0-1,-1 0 0,0 0 1,0 0-1,-1 1 1,1-1-1,-1 1 0,1 0 1,-1 0-1,0 0 0,0 0 1,0 0-1,-1 1 1,-4-4-1,2 3-137,-1 1 0,1-1 0,-1 1 0,0 0 0,1 1 1,-1 0-1,0 0 0,0 0 0,0 1 0,-13 1 0,-1 1-885,-1 2 1,1 0-1,0 2 0,1 0 0,0 1 1,-33 16-1,-13 15-6140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4.265"/>
    </inkml:context>
    <inkml:brush xml:id="br0">
      <inkml:brushProperty name="width" value="0.025" units="cm"/>
      <inkml:brushProperty name="height" value="0.025" units="cm"/>
    </inkml:brush>
  </inkml:definitions>
  <inkml:trace contextRef="#ctx0" brushRef="#br0">0 37 1666,'0'0'7495,"60"-37"-7303,-46 37-577,-3 0-1472,1 0-802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4.782"/>
    </inkml:context>
    <inkml:brush xml:id="br0">
      <inkml:brushProperty name="width" value="0.025" units="cm"/>
      <inkml:brushProperty name="height" value="0.025" units="cm"/>
    </inkml:brush>
  </inkml:definitions>
  <inkml:trace contextRef="#ctx0" brushRef="#br0">2547 212 6758,'-7'-10'903,"-4"-7"-399,-1 1-1,0 0 1,-1 1 0,-1 0 0,0 1 0,-1 0 0,-1 2 0,0 0 0,-28-16 0,26 20 8,-1 1 1,-1 0-1,1 2 0,-1 0 0,0 1 0,-29-1 1,-125 4 1398,118 2-1589,-72 7-82,1 4 0,0 7 1,1 4-1,2 6 0,1 6 0,1 5 0,-199 95 1,249-99 86,2 2 1,2 4 0,1 2 0,3 3-1,-116 111 1,150-126-117,2 2 0,1 0 0,1 2 1,2 1-1,-22 46 0,32-53-92,2 1 0,0 0 0,2 1 0,2 1 0,1-1 0,1 1 0,-2 50 0,8-58-97,1 0-1,1-1 1,1 1-1,1-1 1,1 0-1,1 0 1,2 0 0,0-1-1,1 0 1,1-1-1,2 0 1,0 0-1,1-1 1,1-1 0,1 0-1,1-1 1,0-1-1,1 0 1,1-2-1,21 16 1,-3-6-26,0-2 0,2-1 1,0-1-1,1-3 0,2-1 0,0-2 0,0-2 0,1-2 1,1-1-1,66 7 0,-41-12-4,0-3 1,1-2-1,-1-4 1,0-3-1,0-3 1,125-33-1,-99 13 119,-1-5 0,-1-3 0,-2-4 0,99-63 0,-85 39 187,-2-5 0,172-155 0,-208 162-131,-3-4 0,-3-2 0,-3-2 0,73-121 0,-104 147-109,-2 0-1,31-85 0,-49 111 30,0 0-1,-1 0 0,-1-1 1,-1 1-1,-1-1 1,0 0-1,-2 0 0,0 0 1,-6-38-1,4 49-65,0 1-1,-1 0 1,0 0-1,-1 0 0,1 0 1,-1 1-1,-1 0 1,1-1-1,-1 1 1,-1 1-1,1-1 1,-1 1-1,0 0 1,-1 0-1,1 1 1,-1 0-1,0 0 1,-1 0-1,1 1 1,-1 0-1,0 1 0,0 0 1,0 0-1,-16-4 1,-6 1-162,0 2 1,0 0-1,-1 2 1,1 1 0,-55 6-1,-8 9-1675,1 3-1,-112 37 1,127-32-566,-62 15-4275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5.315"/>
    </inkml:context>
    <inkml:brush xml:id="br0">
      <inkml:brushProperty name="width" value="0.025" units="cm"/>
      <inkml:brushProperty name="height" value="0.025" units="cm"/>
    </inkml:brush>
  </inkml:definitions>
  <inkml:trace contextRef="#ctx0" brushRef="#br0">155 169 12396,'22'-37'542,"-14"22"594,2-1 1,-1 1 0,2 1-1,0-1 1,1 2 0,20-20-1,-31 32-993,0 0 0,0 0 0,0 1 0,0-1 0,0 0 0,0 0-1,0 1 1,0-1 0,0 0 0,0 1 0,0-1 0,0 1-1,0 0 1,0-1 0,1 1 0,-1 0 0,0 0 0,0 0 0,0 0-1,1 0 1,-1 0 0,0 0 0,0 0 0,0 0 0,3 1-1,-3 0-49,0 0-1,0 0 1,0 0-1,-1 1 0,1-1 1,0 0-1,-1 1 0,1-1 1,0 0-1,-1 1 1,0-1-1,1 0 0,-1 1 1,0-1-1,0 1 0,0-1 1,0 3-1,0 10 256,-1 0 0,-1 0 0,-5 19 1,-18 49-16,-4-2 0,-4 0 0,-51 90 0,19-39-673,22-39-361,26-55-2384,13-29-1351,33-58-13788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5.646"/>
    </inkml:context>
    <inkml:brush xml:id="br0">
      <inkml:brushProperty name="width" value="0.025" units="cm"/>
      <inkml:brushProperty name="height" value="0.025" units="cm"/>
    </inkml:brush>
  </inkml:definitions>
  <inkml:trace contextRef="#ctx0" brushRef="#br0">256 0 16303,'0'0'7538,"-2"16"-6630,-26 136 504,15-96-1595,2 0 0,3 1 0,3 1-1,1 67 1,4-119-54,1 0 0,-1 0-1,1 0 1,0 0 0,0 0 0,0 0-1,1 0 1,0-1 0,1 1 0,-1-1-1,1 1 1,0-1 0,0 0 0,0 0-1,1 0 1,0 0 0,4 4 0,-8-13-5245,-9-18 2347,-35-39-2881,-9 2 6032,-4 4 4964,0 5 3898,56 50-8809,1 0 0,0 0 0,-1 0 0,1 0 0,0 0 0,0-1-1,-1 1 1,1 0 0,0 0 0,-1 0 0,1 0 0,0 0 0,0-1-1,-1 1 1,1 0 0,0 0 0,0 0 0,0-1 0,-1 1 0,1 0-1,0 0 1,0 0 0,0-1 0,0 1 0,0 0 0,-1 0 0,1-1-1,0 1 1,0 0 0,0-1 0,0 1 0,0 0 0,0 0 0,0-1-1,0 1 1,0 0 0,0-1 0,0 1 0,0 0 0,0-1 0,0 1-1,0 0 1,0 0 0,1-1 0,-1 1 0,0 0 0,0 0 0,0-1-1,0 1 1,1 0 0,-1 0 0,0-1 0,0 1 0,0 0 0,1 0-1,-1 0 1,0 0 0,0-1 0,1 1 0,-1 0 0,0 0-1,0 0 1,1 0 0,-1 0 0,0 0 0,1-1 0,23-1 1171,-18 2-1131,77-3 814,124-11-574,-178 10-2483,1-2 0,42-13 0,-29 1-3669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6.285"/>
    </inkml:context>
    <inkml:brush xml:id="br0">
      <inkml:brushProperty name="width" value="0.025" units="cm"/>
      <inkml:brushProperty name="height" value="0.025" units="cm"/>
    </inkml:brush>
  </inkml:definitions>
  <inkml:trace contextRef="#ctx0" brushRef="#br0">1 164 10570,'11'-83'3533,"-4"40"-307,-4 5 3900,-6 189-4829,1-18-1353,13 134 0,-9-251-901,0-1-1,1 1 0,1-1 1,0 0-1,10 25 0,-13-38 9,0 1-1,0-1 1,1 0-1,-1 1 0,0-1 1,1 0-1,0 0 1,-1 0-1,1 0 0,0 0 1,0 0-1,0 0 0,0-1 1,1 1-1,-1-1 1,0 0-1,1 1 0,-1-1 1,0 0-1,1 0 1,0-1-1,-1 1 0,1 0 1,-1-1-1,1 0 0,0 1 1,-1-1-1,1 0 1,0 0-1,-1-1 0,1 1 1,0-1-1,-1 1 1,1-1-1,-1 0 0,1 0 1,-1 0-1,1 0 1,-1 0-1,1 0 0,2-3 1,5-3 50,-1 1 1,1-1-1,-1-1 0,-1 1 1,1-2-1,-1 1 1,-1-1-1,9-13 1,6-13 227,19-39 1,4-8-146,-43 147-184,-3-22-2,0-21-61,1 1-1,2 24 1,-1-47 32,-1 1 0,0 0 0,0 0 0,1 0 0,-1 0 0,0 0 0,1-1 0,-1 1 1,1 0-1,-1 0 0,1-1 0,-1 1 0,1 0 0,-1 0 0,1-1 0,0 1 0,-1-1 0,1 1 0,0-1 0,0 1 0,0-1 0,-1 1 1,1-1-1,0 0 0,0 1 0,0-1 0,0 0 0,0 0 0,-1 0 0,1 1 0,0-1 0,0 0 0,0 0 0,0-1 0,0 1 1,0 0-1,0 0 0,-1 0 0,1 0 0,1-1 0,2 0-293,0 0 0,0 0-1,-1-1 1,1 1 0,0-1 0,-1 0 0,1 0 0,3-3 0,19-20-4278,-2-5-2722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3.620"/>
    </inkml:context>
    <inkml:brush xml:id="br0">
      <inkml:brushProperty name="width" value="0.025" units="cm"/>
      <inkml:brushProperty name="height" value="0.025" units="cm"/>
    </inkml:brush>
  </inkml:definitions>
  <inkml:trace contextRef="#ctx0" brushRef="#br0">37 1 15951,'-2'3'7573,"-2"9"-3492,-21 89-1807,20 7-1815,5-98-438,0-10-18,0 1-1,0 0 0,0-1 0,0 1 1,0 0-1,0-1 0,0 1 1,0 0-1,0-1 0,0 1 0,0 0 1,0-1-1,1 1 0,-1 0 0,0-1 1,1 1-1,-1-1 0,0 1 1,1 0-1,-1-1 0,1 1 0,-1-1 1,0 1-1,1-1 0,0 0 0,-1 1 1,1-1-1,-1 1 0,1-1 1,1 1-1,19-7 117,21-24 81,-10-4-101,-25 25-92,1 0 0,0 1 0,0-1 0,1 2 0,0-1 0,1 1 0,14-8 0,-24 15-14,1 0 1,0 0-1,0 0 0,0 0 1,-1 0-1,1 0 1,0 0-1,0 0 0,0 0 1,0 0-1,-1 0 0,1 1 1,0-1-1,0 0 1,0 1-1,-1-1 0,1 0 1,0 1-1,-1-1 0,1 1 1,0-1-1,-1 1 1,1-1-1,0 1 0,-1 0 1,1-1-1,-1 1 1,1 0-1,-1-1 0,0 1 1,1 0-1,-1 0 0,0-1 1,1 1-1,-1 0 1,0 0-1,0 0 0,0-1 1,0 1-1,1 0 0,-1 0 1,0 0-1,-1 0 1,1-1-1,0 2 0,1 52 30,-1-42 8,-2 25 28,1-26-54,0-1-1,0 1 1,1-1 0,0 1 0,1 0-1,0-1 1,1 1 0,5 16-1,-7-26-30,1-1 0,-1 1 0,1 0 0,-1-1 0,1 1 0,-1-1 0,1 1 0,-1-1 0,1 0-1,-1 1 1,1-1 0,0 1 0,-1-1 0,1 0 0,-1 0 0,1 1 0,0-1 0,-1 0 0,1 0-1,0 0 1,0 0 0,-1 0 0,1 0 0,0 0 0,-1 0 0,1 0 0,0 0 0,-1 0 0,1 0-1,0 0 1,0-1 0,-1 1 0,1 0 0,-1 0 0,1-1 0,0 1 0,-1-1 0,1 1 0,-1 0-1,1-1 1,-1 1 0,1-1 0,0 0 0,23-24-3582,-5-3-1432,0-5-2177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6.985"/>
    </inkml:context>
    <inkml:brush xml:id="br0">
      <inkml:brushProperty name="width" value="0.025" units="cm"/>
      <inkml:brushProperty name="height" value="0.025" units="cm"/>
    </inkml:brush>
  </inkml:definitions>
  <inkml:trace contextRef="#ctx0" brushRef="#br0">1 85 14734,'0'-9'2322,"1"-26"-181,-1 35-2055,0 0 1,1 0 0,-1 0-1,0 0 1,0 0 0,0 0-1,0 1 1,0-1-1,0 0 1,1 0 0,-1 0-1,0 0 1,0 0-1,0 0 1,0 0 0,0 0-1,1 0 1,-1 0 0,0 0-1,0 0 1,0 0-1,0 0 1,1 0 0,-1 0-1,0 0 1,0 0-1,0 0 1,0 0 0,1 0-1,-1 0 1,0 0 0,0 0-1,0 0 1,0-1-1,0 1 1,0 0 0,1 0-1,-1 0 1,0 0-1,0 0 1,0 0 0,0-1-1,6 20 130,9 89 1724,-13-78-1853,2-1 0,0 1 0,2-1 0,17 49 0,-22-75-71,0 0 0,0 0 0,1-1-1,-1 1 1,1 0 0,-1-1 0,1 1 0,0-1-1,0 1 1,0-1 0,0 0 0,1 0 0,-1 0 0,0 0-1,1 0 1,-1 0 0,1-1 0,0 1 0,0-1-1,3 1 1,-3-1 80,0-1-1,0 0 1,0 0-1,0 0 1,0-1-1,0 1 1,0-1 0,-1 1-1,1-1 1,0 0-1,0 0 1,0 0-1,-1-1 1,1 1-1,0-1 1,3-3-1,5-4 199,0 0 0,-1-1 0,0-1 0,0 0 0,-2 0 0,1-1 0,6-13 0,1-4-195,-2-1 0,-1-1-1,-1 0 1,-2 0 0,-1-1 0,-1-1 0,4-47-1,-22 174-260,5-61 120,1 1-1,1-1 1,2 1 0,2 0-1,1 0 1,6 35-1,-7-63 90,1-1 0,-1 0-1,0 0 1,1 0 0,0 0-1,1 0 1,-1 0 0,1-1 0,-1 1-1,2-1 1,-1 0 0,0 1-1,1-2 1,0 1 0,-1 0 0,2-1-1,-1 1 1,0-1 0,1 0-1,-1-1 1,1 1 0,0-1 0,0 0-1,0 0 1,0-1 0,0 1-1,10 1 1,-6-3 30,0 0 0,0-1 0,-1 1 0,1-2 0,0 1 0,-1-1 0,1-1 0,-1 1 0,0-1-1,0-1 1,0 0 0,0 0 0,0 0 0,-1-1 0,0 0 0,9-8 0,-4 2-77,-1-1 0,0 0 0,0-1 0,-1 0 0,-1 0 0,8-15 0,-14 23 0,0 0 0,-1 0 0,1-1 0,-1 1 0,0 0 0,-1-1 0,1 1 0,-1-1 0,0 0 0,0 1 0,-1-1 0,0 0 0,0 1 0,0-1 0,0 0 0,-1 0 0,0 1 0,-1-1 0,1 1 0,-4-9 0,2 10 1,0 1 0,0-1-1,-1 1 1,1 0 0,-1 0 0,0 1 0,0-1 0,0 1-1,0 0 1,0 0 0,0 0 0,-1 0 0,1 1 0,0 0-1,-1 0 1,1 0 0,-1 0 0,0 1 0,1 0 0,-9 0-1,10 0-3,-1 0 0,0 0-1,0 0 1,0 0 0,1 1-1,-1-1 1,0 1 0,1 0-1,-1 0 1,0 0 0,1 1-1,0-1 1,-1 1 0,1 0-1,0 0 1,0 0 0,0 1-1,0-1 1,0 1 0,0-1-1,1 1 1,-1 0 0,1 0-1,0 0 1,-3 6 0,4-9-58,1 0 0,0 0 0,0 1 1,0-1-1,0 0 0,0 1 0,0-1 1,0 0-1,0 1 0,0-1 1,-1 0-1,1 0 0,0 1 0,1-1 1,-1 0-1,0 1 0,0-1 0,0 0 1,0 1-1,0-1 0,0 0 1,0 0-1,0 1 0,0-1 0,1 0 1,-1 0-1,0 1 0,0-1 0,0 0 1,1 0-1,-1 1 0,0-1 0,0 0 1,1 0-1,-1 0 0,0 1 1,0-1-1,1 0 0,-1 0 0,0 0 1,0 0-1,1 0 0,-1 0 0,1 0 1,19-1-2159,21-14-2567,-7-4-1193,2-2-4180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7.586"/>
    </inkml:context>
    <inkml:brush xml:id="br0">
      <inkml:brushProperty name="width" value="0.025" units="cm"/>
      <inkml:brushProperty name="height" value="0.025" units="cm"/>
    </inkml:brush>
  </inkml:definitions>
  <inkml:trace contextRef="#ctx0" brushRef="#br0">189 2 17264,'0'0'6316,"-11"0"-4064,6-1-2036,1 1-118,0 0 1,1 0 0,-1 0-1,0 0 1,0 0-1,0 1 1,0-1-1,1 1 1,-1 0-1,0 0 1,1 1-1,-1-1 1,1 1-1,-1 0 1,1 0 0,0 0-1,0 0 1,0 0-1,0 1 1,-4 3-1,-3 6-56,0 0 0,0 0 0,2 1 0,-1 0 0,2 1 0,-1 0-1,2 0 1,0 0 0,1 1 0,0 0 0,1 0 0,-2 18 0,6-31-38,0-1 1,0 1 0,0-1-1,0 1 1,0-1-1,0 1 1,1-1 0,-1 1-1,0-1 1,1 1-1,0-1 1,-1 0 0,1 1-1,0-1 1,-1 0-1,1 1 1,0-1 0,0 0-1,0 0 1,0 0-1,0 0 1,3 2 0,-1-2 43,0 1 0,-1-1 1,1 0-1,1 0 0,-1 0 1,0 0-1,0 0 0,0-1 1,0 1-1,5-1 0,2 0 119,1-1 0,-1 0-1,0 0 1,0-1 0,0 0-1,14-6 1,2-5-43,0-1 0,-1-1 0,0-2 0,-2 0 0,23-22 0,-22 20-72,-7 9-45,-9 15-134,-5 26-60,-4-19 269,1 2-38,0-9-38,0 1 1,0 0 0,0 0-1,1 0 1,-1 0 0,2 0-1,1 8 1,-2-12-5,0-1-1,1 1 1,-1 0 0,0-1 0,1 1 0,-1-1 0,0 1-1,1-1 1,0 0 0,-1 0 0,1 0 0,0 0 0,0 0-1,-1 0 1,1 0 0,0 0 0,0-1 0,0 1 0,0-1-1,0 1 1,0-1 0,0 0 0,0 0 0,0 0 0,4 0 0,3 0 70,-1-1 1,0 0 0,1 0 0,-1-1-1,0 0 1,0-1 0,0 1 0,0-2-1,12-6 1,66-48 380,-8 5-448,-76 52-22,-1 0 0,0 0 1,0 0-1,1 0 0,-1 0 1,0 0-1,1 1 1,-1-1-1,1 0 0,-1 1 1,1-1-1,0 1 1,-1 0-1,1 0 0,-1-1 1,1 1-1,-1 0 0,1 0 1,0 0-1,-1 1 1,1-1-1,-1 0 0,1 1 1,0-1-1,-1 1 0,1-1 1,1 2-1,-1 0 0,-1 1 0,0-1 0,0 1 0,0 0 1,0-1-1,0 1 0,0 0 0,-1 0 0,0 0 0,1-1 0,-1 6 0,7 31-12,-6-37 31,0-1 0,-1 1 0,1-1 0,0 0 0,0 1 0,0-1 0,0 0 0,0 0 0,0 1 0,0-1 0,1 0 0,-1 0 0,0 0 0,1 0 0,-1-1 0,0 1 0,1 0 0,-1-1 0,1 1 0,-1-1 0,1 1 0,2 0 0,2-1 28,0 1 0,0-1 0,0-1 0,0 1 0,0-1 0,0 0 0,0 0 0,0 0 0,0-1 0,-1 0 0,11-5 0,63-40 272,-31 17-264,-45 28-35,5-3-35,1 0-1,-1 1 1,1 0-1,0 0 1,0 1 0,0 0-1,0 1 1,1 0 0,16-2-1,-25 4 27,0 1-1,0-1 0,0 0 1,0 1-1,-1-1 0,1 1 0,0-1 1,0 1-1,0-1 0,-1 1 1,1 0-1,0 0 0,0-1 1,-1 1-1,1 0 0,-1 0 0,1-1 1,-1 1-1,1 0 0,-1 0 1,1 0-1,-1 2 0,11 31-13,-2-6 34,-7-25-14,1 0 0,-1-1-1,0 1 1,1-1 0,-1 0-1,1 0 1,0 0 0,0 0 0,-1 0-1,1-1 1,0 1 0,1-1-1,-1 0 1,0 0 0,0 0 0,0 0-1,1-1 1,-1 1 0,0-1-1,1 0 1,-1 0 0,1 0 0,-1 0-1,0-1 1,1 1 0,-1-1-1,0 0 1,5-1 0,4-2-29,0 0-1,-1-1 1,1 0 0,-1-1-1,0 0 1,11-8 0,-20 12-24,4-1-293,0-1 1,0-1-1,-1 1 1,1-1 0,-1 0-1,0-1 1,0 1-1,-1-1 1,7-10-1,-11 15 187,0 1-1,0 0 0,0-1 0,0 1 1,0 0-1,0-1 0,0 1 1,0 0-1,0 0 0,0-1 0,0 1 1,0 0-1,-1-1 0,1 1 0,0 0 1,0 0-1,0-1 0,0 1 0,-1 0 1,1 0-1,0 0 0,0-1 1,-1 1-1,1 0 0,0 0 0,0 0 1,-1-1-1,1 1 0,0 0 0,0 0 1,-1 0-1,1 0 0,0 0 0,-1 0 1,1 0-1,0 0 0,-1 0 1,1 0-1,0 0 0,0 0 0,-1 0 1,-1 0-905,-14-3-7686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7.929"/>
    </inkml:context>
    <inkml:brush xml:id="br0">
      <inkml:brushProperty name="width" value="0.025" units="cm"/>
      <inkml:brushProperty name="height" value="0.025" units="cm"/>
    </inkml:brush>
  </inkml:definitions>
  <inkml:trace contextRef="#ctx0" brushRef="#br0">1 27 27162,'0'0'5605,"59"-26"-5605,-47 39-1025,-12-1-5829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8.460"/>
    </inkml:context>
    <inkml:brush xml:id="br0">
      <inkml:brushProperty name="width" value="0.025" units="cm"/>
      <inkml:brushProperty name="height" value="0.025" units="cm"/>
    </inkml:brush>
  </inkml:definitions>
  <inkml:trace contextRef="#ctx0" brushRef="#br0">16 228 17681,'-3'10'1190,"-1"7"-541,1 0 0,0 0-1,2 0 1,0 28 0,1-41-525,0-1 1,0 1-1,1-1 1,-1 1-1,1-1 1,0 1-1,0-1 1,0 0-1,0 1 1,1-1-1,0 0 1,-1 0-1,1 0 1,4 5-1,-4-7-99,0 0-1,0 0 0,0 0 0,0 0 0,0 0 1,0-1-1,0 1 0,1-1 0,-1 1 1,0-1-1,0 0 0,1 1 0,-1-1 1,0 0-1,0-1 0,1 1 0,-1 0 1,0-1-1,0 1 0,0-1 0,1 0 0,-1 0 1,0 0-1,0 0 0,0 0 0,3-2 1,3-2 81,0-1 0,0 0 0,-1 0 0,0-1 1,0 0-1,0 0 0,-1 0 0,0-1 0,0 0 0,-1-1 1,0 1-1,7-17 0,-4 7 6,0-1-1,-2 0 1,0-1-1,-1 1 1,3-29 0,-7 36 9,0 0 0,-1 0 1,0 0-1,-1 0 1,-3-17-1,4 25-98,-1 1-1,0 0 0,0 0 1,0 0-1,0 0 0,-1 0 0,1 0 1,-1 0-1,0 0 0,0 1 1,0-1-1,0 0 0,0 1 1,0 0-1,-1-1 0,1 1 1,-1 0-1,0 0 0,1 1 1,-1-1-1,0 1 0,0-1 1,0 1-1,-4-1 0,4 1-23,1 1-1,0 0 1,-1 0 0,1 0-1,-1 0 1,1 0-1,0 0 1,-1 1 0,1-1-1,0 1 1,0-1-1,-1 1 1,1 0 0,0 0-1,0 0 1,0 0-1,0 1 1,0-1 0,0 0-1,0 1 1,0-1 0,1 1-1,-1 0 1,1 0-1,-1 0 1,1-1 0,-1 1-1,1 1 1,0-1-1,0 0 1,0 0 0,0 0-1,1 0 1,-1 3-1,-4 8-2,1 1 0,1-1 0,0 1 0,-1 21 0,1-10-5,2-1 1,1 1 0,0 0 0,2 0-1,1 0 1,11 41 0,-13-60 42,1-1 0,-1 0 0,1 1 0,1-1 0,-1 0 0,1 0-1,-1 0 1,2 0 0,-1-1 0,0 1 0,1-1 0,0 0 0,0 0 0,0 0 0,0 0 0,1-1 0,-1 0 0,1 0 0,0 0 0,0 0-1,0-1 1,1 0 0,-1 0 0,0 0 0,1-1 0,-1 0 0,1 0 0,-1 0 0,1-1 0,0 1 0,-1-1 0,1-1 0,0 1 0,-1-1 0,11-2-1,-3-1 116,0 0 0,-1-1 0,1-1 0,-1 0 0,0 0 0,0-1 0,-1-1 0,0 0 0,0 0 0,-1-1 0,0 0 0,-1-1 0,12-15 0,-9 9 31,0 0-1,-1-1 0,0 0 1,-2-1-1,0 0 0,-1 0 0,0-1 1,6-28-1,-10 24-179,-6 28 0,-7 40 0,7-34 1,-5 29-66,2 1 1,2-1 0,2 1 0,5 52 0,-4-91-29,0 0 0,0-1 0,1 1 0,-1 0 0,1 0 0,0 0 0,-1-1 0,1 1 0,0 0 0,0-1 0,0 1 0,0-1-1,0 1 1,0-1 0,1 1 0,-1-1 0,0 0 0,1 0 0,-1 0 0,1 1 0,-1-1 0,3 0 0,-3 0-70,1-1-1,-1 0 0,0 0 1,1 0-1,-1 0 1,1 0-1,-1 0 0,0 0 1,1 0-1,-1 0 0,0-1 1,1 1-1,-1 0 0,0-1 1,0 1-1,1-1 0,-1 0 1,0 1-1,0-1 1,0 0-1,0 0 0,0 0 1,0 0-1,0 0 0,0 0 1,0 0-1,0 0 0,0 0 1,-1 0-1,2-2 1,14-33-5352,-3-12-1873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8.792"/>
    </inkml:context>
    <inkml:brush xml:id="br0">
      <inkml:brushProperty name="width" value="0.025" units="cm"/>
      <inkml:brushProperty name="height" value="0.025" units="cm"/>
    </inkml:brush>
  </inkml:definitions>
  <inkml:trace contextRef="#ctx0" brushRef="#br0">33 51 15951,'0'0'3876,"-22"-50"96,16 50-673,2 6-2435,4 17-735,0 5-33,8 1-96,16 4-321,2-4-2177,3-4-1794,-3-6-1986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9.771"/>
    </inkml:context>
    <inkml:brush xml:id="br0">
      <inkml:brushProperty name="width" value="0.025" units="cm"/>
      <inkml:brushProperty name="height" value="0.025" units="cm"/>
    </inkml:brush>
  </inkml:definitions>
  <inkml:trace contextRef="#ctx0" brushRef="#br0">125 413 11307,'0'10'3544,"-5"100"3011,1-77-6004,2 0 1,1 1-1,1-1 1,2 0-1,2 0 1,13 58 0,-16-89-563,6 18 80,-1 0-1,0 0 1,-2 0 0,0 1 0,1 22 0,-5-36-26,-1-1 0,1 0 0,-1 0 1,0 0-1,-1 0 0,1 0 0,-1 0 0,0 0 0,-1 0 0,1-1 0,-1 1 0,0-1 0,-1 0 0,1 0 1,-1 0-1,0 0 0,0-1 0,-1 1 0,1-1 0,-1 0 0,-8 5 0,8-5-18,-1 0 0,0-1 0,0 0 1,0 0-1,-1 0 0,1-1 0,-12 3 0,17-4-11,-1-1 1,1 0-1,-1 0 0,1 0 0,0 0 1,-1 0-1,1 0 0,-1 0 1,1 0-1,0 0 0,-1-1 0,1 1 1,-1 0-1,1-1 0,0 1 1,0-1-1,-1 0 0,1 1 0,0-1 1,0 0-1,0 0 0,0 0 1,0 0-1,0 0 0,0 0 0,0 0 1,0 0-1,0 0 0,0-1 1,1 1-1,-1 0 0,0 0 0,1-1 1,-1 1-1,1 0 0,0-1 1,-1 1-1,1-1 0,0 1 0,0 0 1,0-4-1,0-4-12,0-1 1,0 0-1,1 1 1,1-1 0,0 0-1,0 1 1,0-1-1,1 1 1,5-9-1,44-82 21,-39 78-44,82-141-188,67-125 418,-165 321 130,2-12-305,-4 10-38,2 1 0,0 0 0,4 47 0,-1-78 14,0 1 0,0-1-1,0 1 1,0 0 0,0-1 0,0 1-1,1-1 1,-1 1 0,1-1-1,-1 1 1,1-1 0,-1 1 0,1-1-1,0 1 1,0-1 0,0 0-1,0 1 1,0-1 0,0 0 0,0 0-1,0 0 1,0 0 0,1 0-1,-1 0 1,0 0 0,1 0 0,-1-1-1,0 1 1,1 0 0,-1-1-1,1 1 1,-1-1 0,1 1 0,0-1-1,-1 0 1,1 0 0,-1 0-1,1 0 1,0 0 0,-1 0 0,1 0-1,-1 0 1,1-1 0,-1 1-1,1-1 1,-1 1 0,1-1 0,-1 0-1,3-1 1,5-2 165,0 0 1,0-1-1,0-1 1,0 0-1,-1 0 1,10-9-1,3-6-21,-1-1 1,0-1-1,27-44 1,-32 41-612,-1-1 1,-1 0 0,-1-1 0,-1 0 0,-2-1 0,-1 0 0,-1-1 0,-1 0 0,-2 0 0,1-54 0,7 350 5239,-12-241-4530,-1-16-217,0 0 0,0 0 0,2 0 0,-1 0 0,1-1 1,0 1-1,1 0 0,-1-1 0,2 1 0,0-1 0,0 1 0,0-1 0,7 11 0,-10-19-27,0 1 0,0-1 0,1 1 0,-1-1 0,0 0 0,1 1 0,-1-1 0,0 1 0,1-1 0,-1 0-1,0 1 1,1-1 0,-1 0 0,1 1 0,-1-1 0,1 0 0,-1 0 0,1 1 0,-1-1 0,1 0 0,-1 0 0,1 0-1,-1 0 1,1 0 0,-1 0 0,1 0 0,-1 0 0,1 0 0,0 0 0,-1 0 0,1 0 0,8-15 509,-4-24 128,-5 38-649,1-20 139,0 2-101,0 0-1,0 0 0,-2 0 1,0 0-1,-2 0 0,0 0 1,-8-26-1,3 36-65,3 17-77,1 19 7,4-24 95,-1 0 1,1-1 0,0 1-1,1 0 1,-1 0-1,0-1 1,1 1 0,-1 0-1,1-1 1,0 1-1,0-1 1,0 1 0,0-1-1,0 1 1,1-1-1,-1 0 1,1 0-1,0 1 1,-1-1 0,1 0-1,2 1 1,0 0-11,0-2 1,0 1-1,0 0 1,0-1-1,0 0 1,0 1-1,0-2 1,1 1-1,-1 0 1,0-1 0,0 0-1,9-1 1,-6 0 19,0 0 0,1-1 0,-1 0 0,0 0 0,0-1 0,-1 0 0,1 0 0,-1 0 0,1-1 0,-1 0 0,0 0 0,0-1 0,-1 0 0,1 0 0,-1 0 0,0-1 0,6-8 0,0-1 13,0 0 1,-1-1-1,-1-1 0,0 0 0,10-30 1,-12 25 34,-2-1 1,0-1-1,-2 1 1,0-1-1,-1-31 1,-7 33 69,4 22-122,1 0 1,0 0 0,-1-1 0,1 1 0,0 0 0,-1 0 0,1 0 0,0 0 0,-1-1 0,1 1 0,-1 0 0,1 0 0,0 0 0,-1 0-1,1 0 1,-1 0 0,1 0 0,0 0 0,-1 0 0,1 0 0,0 0 0,-1 0 0,1 1 0,-1-1 0,1 0 0,0 0 0,-1 0-1,1 0 1,0 1 0,-1-1 0,-2 2-8,1 0 0,0 0 1,-1 0-1,1 0 0,0 1 0,0-1 0,1 1 0,-1-1 0,0 1 0,-2 5 0,-5 13-4,1 1 0,1 0 0,1 1 0,1 0 0,1 0 0,1 0 0,1 0-1,1 0 1,1 0 0,1 1 0,5 27 0,-5-48 16,0 1 1,0-1-1,0 1 0,0-1 0,1 0 1,-1 1-1,1-1 0,0 0 1,0 0-1,0 0 0,1 0 1,-1 0-1,1-1 0,-1 1 1,1-1-1,0 0 0,0 0 0,0 0 1,0 0-1,0 0 0,0 0 1,1-1-1,-1 0 0,1 1 1,-1-1-1,1-1 0,-1 1 0,1 0 1,0-1-1,-1 0 0,1 0 1,0 0-1,-1 0 0,1-1 1,-1 1-1,1-1 0,6-2 0,2 0 12,-1 0-1,1-1 0,-1-1 0,1 0 0,-2 0 0,1-1 0,0-1 1,-1 1-1,0-2 0,9-8 0,-7 3-16,0 0 0,-1-1 0,-1 0 0,0 0 0,-1-1 0,0 0 0,10-28 0,-24 106 0,4-58 0,-14 93 0,14-91 0,1 0 0,-1 1 0,2-1 0,-1 0 0,1 1 0,0-1 0,0 0 0,1 0 0,0 0 0,6 14 0,-8-20-115,1 0-1,-1 0 0,1 1 1,-1-1-1,1 0 1,0 0-1,-1 0 1,1 0-1,0 0 1,0 0-1,0 0 1,0 0-1,0 0 1,0 0-1,0-1 1,0 1-1,0 0 1,1-1-1,-1 1 1,0-1-1,0 1 1,0-1-1,1 0 1,-1 1-1,0-1 1,1 0-1,-1 0 1,0 0-1,1 0 1,-1 0-1,0 0 1,1 0-1,-1-1 1,0 1-1,0 0 1,1-1-1,-1 1 1,0-1-1,0 1 1,0-1-1,1 1 1,-1-1-1,0 0 1,0 0-1,1-1 1,2-2-912,0 0 0,0-1-1,0 1 1,-1-1 0,1 0 0,-1 0 0,-1 0-1,5-10 1,8-29-7765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0.106"/>
    </inkml:context>
    <inkml:brush xml:id="br0">
      <inkml:brushProperty name="width" value="0.025" units="cm"/>
      <inkml:brushProperty name="height" value="0.025" units="cm"/>
    </inkml:brush>
  </inkml:definitions>
  <inkml:trace contextRef="#ctx0" brushRef="#br0">81 114 6118,'-17'-53'5989,"-2"15"-1729,-1 17-64,7 20-1921,4 4-1795,6 21-96,3 5-384,7 6-256,14-2-1826,2 1-2178,3-5-3395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0.449"/>
    </inkml:context>
    <inkml:brush xml:id="br0">
      <inkml:brushProperty name="width" value="0.025" units="cm"/>
      <inkml:brushProperty name="height" value="0.025" units="cm"/>
    </inkml:brush>
  </inkml:definitions>
  <inkml:trace contextRef="#ctx0" brushRef="#br0">98 328 11531,'0'0'7762,"8"-10"-5915,21-29-5,-27 37-1632,0 0 0,-1-1 0,0 1 0,1 0 0,-1-1 0,0 1 0,0-1 0,-1 0 0,1 1 0,0-1 0,0-4 0,7-14-98,-2 13-64,-1-1 0,0 0 0,0 0 0,0-1 0,-1 0 0,-1 1 0,0-1 0,0-1 0,-1 1 0,0 0 0,-1-1 0,0 1 0,0 0 0,-2-1 0,1 1 0,-1-1 0,-4-17 0,5 27-47,0-1-1,0 1 1,-1 0-1,1-1 0,-1 1 1,1 0-1,-1 0 0,1 0 1,-1-1-1,0 1 1,1 0-1,-1 0 0,0 0 1,0 0-1,0 0 0,0 0 1,0 0-1,0 0 1,0 1-1,0-1 0,0 0 1,0 0-1,0 1 1,-1-1-1,1 1 0,0-1 1,0 1-1,-1 0 0,1 0 1,0-1-1,-1 1 1,1 0-1,0 0 0,-1 0 1,1 0-1,0 0 0,-1 1 1,1-1-1,-2 1 1,-1 0-16,0 0 0,0 1 1,0 0-1,1 0 1,-1 0-1,1 1 0,-1-1 1,1 1-1,0 0 0,0 0 1,-4 4-1,-9 13 333,1 0 0,1 2 0,-17 34 0,25-44-178,1 0-1,0-1 1,1 2 0,1-1 0,0 0-1,0 1 1,1-1 0,1 1 0,0 13-1,1-25-138,0 1 0,0 0 0,0 0 0,1-1 0,-1 1 0,1-1 0,-1 1 0,1 0 0,0-1 0,-1 1-1,1-1 1,0 1 0,0-1 0,0 0 0,0 1 0,0-1 0,1 0 0,-1 0 0,0 1 0,1-1 0,-1 0-1,0-1 1,2 2 0,2 0 5,-1 0-1,1-1 0,-1 1 0,1-1 1,0 0-1,-1 0 0,1-1 1,6 1-1,9-2-5,-1 0 0,1-2 0,21-4 0,36-11-246,-37 7 14,1 3 0,0 1-1,60-3 1,-99 10 199,-1 0-1,1-1 0,0 1 0,0 1 0,0-1 0,0 0 0,-1 0 0,1 1 0,0-1 1,0 1-1,-1-1 0,1 1 0,0 0 0,-1 0 0,1 0 0,0 0 0,-1 0 0,1 0 1,-1 0-1,0 0 0,1 0 0,-1 1 0,0-1 0,2 4 0,-2-3 50,0 0 1,-1 1-1,0-1 0,1 1 0,-1-1 0,0 1 1,0-1-1,-1 1 0,1-1 0,0 0 0,-1 1 1,0-1-1,1 1 0,-1-1 0,0 0 0,0 0 1,0 1-1,0-1 0,-2 2 0,-11 18 338,0 0 0,-19 20 0,26-33-1748,-1-1-1,0 0 1,0-1 0,-10 7 0,9-10-5803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0.790"/>
    </inkml:context>
    <inkml:brush xml:id="br0">
      <inkml:brushProperty name="width" value="0.025" units="cm"/>
      <inkml:brushProperty name="height" value="0.025" units="cm"/>
    </inkml:brush>
  </inkml:definitions>
  <inkml:trace contextRef="#ctx0" brushRef="#br0">38 83 19538,'10'-11'3502,"-2"3"-2948,-4 2-297,0 1-1,1 0 0,0 0 1,0 1-1,1-1 0,-1 1 1,1 0-1,0 0 0,0 1 1,0 0-1,0 0 0,1 1 1,-1-1-1,8-1 0,-6 3-78,0 0 0,1 0 0,-1 1 0,0 0 0,0 0 0,1 1 0,-1 0 0,0 0 0,0 1 0,0 0 0,0 1 0,10 4 0,-14-5-158,0 1 0,0 0 0,-1 0 0,1 0-1,0 0 1,-1 1 0,0-1 0,0 1 0,0 0 0,0 0 0,-1 0-1,1 0 1,-1 0 0,0 1 0,0-1 0,-1 1 0,1-1 0,-1 1-1,0 0 1,0 0 0,-1-1 0,1 9 0,-2-1 29,1 0 0,-2-1 0,0 1 1,0 0-1,-1-1 0,0 0 0,-1 1 0,0-1 1,-1-1-1,0 1 0,-1-1 0,-13 19 0,-11 11 449,-60 62 0,58-68-185,6-7-86,16-18-179,-1 2 0,2-1-1,-1 1 1,2 1 0,-1 0 0,2 0-1,-12 24 1,19-35-52,0 0 0,-1 0-1,1 0 1,0 0 0,0 0 0,0 0-1,-1 0 1,1 0 0,1 0 0,-1 0-1,0 0 1,0 0 0,0 0 0,0 1-1,1-1 1,-1 0 0,1 0 0,-1 0-1,0 0 1,1 0 0,0-1 0,-1 1-1,1 0 1,0 0 0,-1 0 0,1 0-1,0-1 1,0 1 0,0 0 0,-1-1-1,1 1 1,0-1 0,0 1 0,0-1-1,0 1 1,0-1 0,0 1 0,0-1-1,0 0 1,0 0 0,1 0 0,-1 1-1,2-1 1,58 2-1268,-47-3 441,35 0-4684,0-5-4489</inkml:trace>
  <inkml:trace contextRef="#ctx0" brushRef="#br0" timeOffset="1">301 879 25977,'0'0'2178,"-63"45"-737,51-32-1121,9-13-3299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9.631"/>
    </inkml:context>
    <inkml:brush xml:id="br0">
      <inkml:brushProperty name="width" value="0.025" units="cm"/>
      <inkml:brushProperty name="height" value="0.025" units="cm"/>
    </inkml:brush>
  </inkml:definitions>
  <inkml:trace contextRef="#ctx0" brushRef="#br0">200 162 13613,'46'-30'1059,"85"-51"1223,-114 72-1815,0 1 0,0 0 1,1 2-1,0 0 0,32-6 0,-49 11-436,1 1 0,-1 0-1,0-1 1,1 1-1,-1 0 1,1 0 0,-1 0-1,0 0 1,1 1-1,-1-1 1,0 0 0,1 0-1,-1 1 1,0-1-1,1 1 1,-1-1 0,0 1-1,2 1 1,-3-2-23,1 1 1,-1 0-1,1-1 0,-1 1 1,0 0-1,1 0 1,-1-1-1,0 1 1,1 0-1,-1 0 0,0 0 1,0-1-1,0 1 1,0 0-1,0 0 1,0 0-1,0 0 0,0-1 1,0 1-1,0 0 1,-1 1-1,-1 4 41,0 0 0,0 0 0,-1-1 0,0 0 0,0 1 0,-1-1 0,-4 6 0,-26 26 809,-2-2 0,-1-2 0,-76 54 0,18-15 413,76-57-1012,-8 5 289,1 1 1,1 2-1,1 0 0,-37 48 0,59-68-536,0-1 1,0 0-1,0 1 0,1-1 1,-1 1-1,1 0 0,-1-1 0,1 1 1,0 0-1,0 0 0,1 0 1,-1 0-1,0-1 0,1 1 1,0 0-1,0 0 0,0 0 0,0 0 1,0 0-1,0 0 0,1 0 1,0 0-1,-1 0 0,1 0 1,0 0-1,0 0 0,1-1 0,-1 1 1,0 0-1,1-1 0,0 1 1,0-1-1,0 0 0,0 1 1,0-1-1,4 3 0,8 4 6,0 0 0,1 0 0,0-1 0,0-1 0,26 7 1,7 6 84,-33-13-95,-1 1 0,0 0-1,0 1 1,19 16-1,-29-21-376,1 0-1,-2 0 1,1 0-1,0 1 1,-1 0-1,0 0 1,3 5-1,-5-6-414,1-1 0,-1 1 0,0 0 0,0 0 0,0 0 0,-1 0 0,1 0 0,-1-1 0,0 1 0,0 0 0,-1 6 0,-5 14-12044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4.278"/>
    </inkml:context>
    <inkml:brush xml:id="br0">
      <inkml:brushProperty name="width" value="0.025" units="cm"/>
      <inkml:brushProperty name="height" value="0.025" units="cm"/>
    </inkml:brush>
  </inkml:definitions>
  <inkml:trace contextRef="#ctx0" brushRef="#br0">73 290 9225,'0'0'9966,"-6"10"-7259,-7 12-1778,6-12-171,0 0-1,1 1 1,0 0-1,0 0 0,1 0 1,1 1-1,0 0 1,-5 23-1,10-34-758,-1 1-1,0-1 1,1 0 0,-1-1-1,1 1 1,-1 0-1,1 0 1,0 0 0,-1 0-1,1 0 1,0 0-1,0-1 1,-1 1 0,1 0-1,0-1 1,0 1-1,0 0 1,0-1 0,0 1-1,0-1 1,0 0 0,0 1-1,0-1 1,0 0-1,0 1 1,0-1 0,0 0-1,0 0 1,0 0-1,0 0 1,0 0 0,1 0-1,-1 0 1,0-1 0,0 1-1,1-1 1,3 1 20,1-1 1,-1 1-1,0-2 1,1 1-1,-1 0 1,8-4-1,-6 0 10,0 0 0,-1 0 0,1-1 1,-1 0-1,0 0 0,0 0 0,-1-1 0,0 0 0,0 0 0,0 0 0,-1 0 0,0-1 0,-1 0 0,0 0 0,0 0 0,0 0 0,-1 0 0,0 0 0,-1-1 0,0 1 0,0-1 0,-1-9 0,0 17-19,0 0 0,-1 0 1,1 0-1,0 1 1,0-1-1,0 0 0,-1 0 1,1 0-1,-1 0 0,1 0 1,0 1-1,-1-1 0,1 0 1,-1 0-1,0 1 1,1-1-1,-1 0 0,0 1 1,1-1-1,-1 0 0,0 1 1,0-1-1,1 1 0,-1 0 1,0-1-1,0 1 0,0 0 1,0-1-1,0 1 1,0 0-1,1 0 0,-1 0 1,0-1-1,0 1 0,0 0 1,0 0-1,0 1 0,0-1 1,0 0-1,0 0 0,0 0 1,0 1-1,1-1 1,-3 1-1,0 0-18,0 0 1,0 0-1,0 0 0,0 1 0,0-1 1,0 1-1,0 0 0,1-1 1,-1 1-1,1 0 0,-5 5 0,4-2-9,0 0-1,0 1 0,1-1 0,-1 0 0,1 1 1,1 0-1,-1-1 0,1 1 0,0 0 0,0 0 1,0 0-1,1 7 0,0-11-61,0 0 0,0 0 0,1 0 0,-1 1 0,1-1 0,-1 0-1,1 0 1,0 0 0,-1 0 0,1 0 0,0 0 0,1 0 0,-1 0 0,0 0 0,0 0 0,1 0 0,-1-1 0,1 1 0,0-1-1,-1 1 1,1-1 0,0 1 0,0-1 0,0 0 0,0 0 0,0 0 0,0 0 0,0 0 0,0-1 0,0 1 0,0-1 0,1 1-1,3-1 1,7 0-434,-1 0-1,1-1 0,0-1 0,-1 0 0,1-1 1,-1 0-1,1-1 0,-1 0 0,0-1 1,-1 0-1,1-1 0,-1 0 0,0-1 0,-1-1 1,0 1-1,13-13 0,-4 3-1115,0-2 1,-1 0-1,-1-1 0,-1-1 0,-1 0 0,0-2 1,11-24-1,-19 33 1489,-1-1 0,-1 0-1,6-23 1,-5-17 5180,-6 54-4922,0 1 1,0 0-1,0 0 1,0 0 0,0 0-1,0 0 1,0-1 0,0 1-1,0 0 1,0 0-1,1 0 1,-1-1 0,0 1-1,0 0 1,0 0-1,0 0 1,0 0 0,0-1-1,0 1 1,-1 0-1,1 0 1,0 0 0,0 0-1,0-1 1,0 1-1,0 0 1,0 0 0,0 0-1,0 0 1,0-1 0,0 1-1,0 0 1,-1 0-1,1 0 1,0 0 0,0 0-1,0 0 1,0-1-1,0 1 1,-1 0 0,1 0-1,0 0 1,0 0-1,0 0 1,0 0 0,-1 0-1,1 0 1,0 0-1,0 0 1,0 0 0,-1 0-1,1 0 1,0 0 0,0 0-1,0 0 1,-1 0-1,-8 11 1925,-8 21-1221,6 3 89,1 0 0,2 1 1,1 0-1,2 0 0,1 1 1,3 69-1,8-60-252,-6-44-636,-1-1-1,0 1 0,0-1 0,1 1 1,-1-1-1,1 1 0,0-1 1,-1 1-1,1-1 0,0 0 0,0 1 1,0-1-1,0 0 0,0 0 1,0 0-1,0 0 0,0 1 0,0-2 1,1 1-1,-1 0 0,0 0 1,1 0-1,-1 0 0,0-1 0,4 2 1,-5-4-87,1 1 1,0-1 0,-1 0 0,1 1-1,-1-1 1,1 0 0,-1 1 0,0-1-1,0 0 1,0 1 0,0-1 0,0 0-1,0 1 1,-1-3 0,1 0-211,-1-5-47,0 0-1,-1 0 1,0 1 0,-1-1-1,0 0 1,0 1-1,-1 0 1,0 0-1,0 0 1,-1 0 0,0 1-1,0-1 1,-1 1-1,-7-7 1,2 2 1029,-1 0 0,-1 1-1,0 0 1,0 1 0,-1 1 0,-26-14 0,51 24-139,0 0 0,0 0 0,0-1 0,20-3 0,6 2-414,-4 1-168,60-2-1191,-32-7-4300,-22-3-2696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9.973"/>
    </inkml:context>
    <inkml:brush xml:id="br0">
      <inkml:brushProperty name="width" value="0.025" units="cm"/>
      <inkml:brushProperty name="height" value="0.025" units="cm"/>
    </inkml:brush>
  </inkml:definitions>
  <inkml:trace contextRef="#ctx0" brushRef="#br0">1 11 19635,'0'0'9673,"55"31"-9161,-22-31-480,-3 0-1185,-1-13-4228,-2-15-3299</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30.314"/>
    </inkml:context>
    <inkml:brush xml:id="br0">
      <inkml:brushProperty name="width" value="0.025" units="cm"/>
      <inkml:brushProperty name="height" value="0.025" units="cm"/>
    </inkml:brush>
  </inkml:definitions>
  <inkml:trace contextRef="#ctx0" brushRef="#br0">64 214 18321,'13'-15'2515,"6"-6"-1878,1 0 1,1 2-1,1 0 0,0 2 1,2 0-1,-1 2 1,2 0-1,0 2 0,35-13 1,-48 22-568,1 1 0,0 0 0,0 1 0,0 0 0,0 1 0,0 0 0,0 1 0,0 1 0,20 3 0,-29-3-79,-1-1 1,0 1-1,0 1 0,0-1 1,-1 0-1,1 1 0,0-1 1,0 1-1,-1 0 0,1 0 1,-1 0-1,1 0 0,-1 0 1,0 0-1,0 1 0,0-1 1,3 6-1,-4-4 3,1 1 0,-1-1 0,0 1 0,0 0 0,-1-1 0,1 1 0,-1-1 0,0 1 0,0 0 0,-1-1 0,1 1 0,-1 0 0,0-1 0,0 1 0,-4 7 0,-2 4 34,0 0-1,0-1 1,-2 0-1,0-1 1,-1 0-1,0 0 0,-18 17 1,-97 86 410,79-75-156,-2 0 37,-75 73 670,109-100-833,0 1-1,1 0 1,1 1 0,0 0-1,-15 33 1,25-46-172,0 1 0,0-1 1,0 1-1,1 0 0,0-1 1,0 1-1,0 0 0,0 0 1,1 0-1,0 0 0,0-1 1,0 1-1,1 0 0,-1 0 1,1 0-1,0 0 0,1-1 0,-1 1 1,1 0-1,0-1 0,0 0 1,0 1-1,1-1 0,-1 0 1,1 0-1,0 0 0,0 0 1,1-1-1,-1 1 0,5 2 1,0 0-553,0 0 0,1 0 0,0-1 0,0 0 0,15 6 0,-8-5-2221,-1-1-1,30 5 1,7-3-6949</inkml:trace>
  <inkml:trace contextRef="#ctx0" brushRef="#br0" timeOffset="1">203 1239 23094,'0'0'2466,"-39"76"-480,36-40-320,3-9-802,16-4-575,10-4-161,-6-6-1153,-10-9-5637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2.053"/>
    </inkml:context>
    <inkml:brush xml:id="br0">
      <inkml:brushProperty name="width" value="0.025" units="cm"/>
      <inkml:brushProperty name="height" value="0.025" units="cm"/>
    </inkml:brush>
  </inkml:definitions>
  <inkml:trace contextRef="#ctx0" brushRef="#br0">50 1 22229,'0'0'4639,"-3"14"-3619,-5 28-522,-23 144 355,27-154-853,1 0 0,2 1-1,7 62 1,-6-92-4,0 0-1,1 0 0,-1 0 0,1 0 1,0-1-1,0 1 0,0 0 0,0 0 0,1-1 1,-1 1-1,1 0 0,0-1 0,-1 0 1,1 1-1,0-1 0,0 0 0,1 0 1,-1 0-1,0 0 0,1 0 0,-1-1 0,4 2 1,-3-2 24,-1 0 0,1-1 0,0 1 0,0-1 0,-1 0 0,1 0 0,0 0 0,0 0-1,0-1 1,-1 1 0,1-1 0,0 1 0,-1-1 0,1 0 0,-1 0 0,1 0 0,-1 0 0,1-1 0,-1 1 0,1-1 0,-1 1 0,0-1 0,0 0 0,2-2 0,37-37 353,-3-2-1,-1-1 1,-2-2 0,52-91-1,-83 130-785,9-20-935,-11 11-5416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2.380"/>
    </inkml:context>
    <inkml:brush xml:id="br0">
      <inkml:brushProperty name="width" value="0.025" units="cm"/>
      <inkml:brushProperty name="height" value="0.025" units="cm"/>
    </inkml:brush>
  </inkml:definitions>
  <inkml:trace contextRef="#ctx0" brushRef="#br0">5 0 20467,'0'0'2883,"-5"49"-1410,16-33 257,14-7-641,8-1-576,9-4-385,7-2-865,-3-2-3267,-2 0-2114,-2 0-3811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2.723"/>
    </inkml:context>
    <inkml:brush xml:id="br0">
      <inkml:brushProperty name="width" value="0.025" units="cm"/>
      <inkml:brushProperty name="height" value="0.025" units="cm"/>
    </inkml:brush>
  </inkml:definitions>
  <inkml:trace contextRef="#ctx0" brushRef="#br0">98 128 18257,'0'0'6438,"-10"2"-4462,4 0-1805,0 0 0,-1 0 1,1 0-1,0 1 0,0 0 1,1 1-1,-1-1 0,-7 7 1,11-9-148,0 1 1,0 0-1,0 0 0,0 0 1,0 1-1,0-1 0,1 0 1,-1 1-1,1-1 0,-1 1 1,1-1-1,0 1 0,0 0 1,0-1-1,1 1 0,-1 0 1,0 0-1,1 0 0,0 0 1,0 0-1,0-1 0,0 1 1,0 0-1,1 0 0,-1 0 1,2 4-1,-2-6-25,1-1 0,-1 1 0,1-1 0,0 1-1,-1-1 1,1 1 0,-1-1 0,1 1 0,0-1 0,0 1 0,-1-1 0,1 0 0,0 0-1,0 1 1,-1-1 0,1 0 0,0 0 0,0 0 0,-1 0 0,1 0 0,0 0 0,0 0-1,0 0 1,-1 0 0,1 0 0,0 0 0,0 0 0,1-1 0,23-6 54,-12 0 56,0-1-1,-1-1 1,23-19-1,-28 21-77,0 0 0,1 0-1,0 1 1,0 1 0,0-1-1,0 1 1,1 1 0,0-1-1,0 1 1,0 1 0,1 0-1,14-3 1,-22 6 19,0 1 1,1-1-1,-1 1 0,0 0 1,0 0-1,1 0 0,-1 0 1,0 0-1,0 0 0,0 1 0,0-1 1,0 0-1,-1 1 0,1 0 1,0-1-1,-1 1 0,1 0 1,-1 0-1,0 0 0,1 0 0,-1 0 1,0 0-1,0 0 0,0 1 1,-1-1-1,2 3 0,-2-3-28,1 1-1,0 0 1,1 0-1,-1-1 1,0 1-1,1-1 1,-1 1-1,1-1 1,0 0-1,0 1 1,0-1-1,0 0 1,0 0-1,0 0 1,1-1-1,-1 1 1,1-1-1,-1 1 0,1-1 1,0 0-1,-1 1 1,1-2-1,3 2 1,-1-2 38,0-1 1,0 0-1,0 0 0,-1-1 0,1 1 1,0-1-1,-1 0 0,1 0 1,-1 0-1,0-1 0,0 0 1,0 1-1,0-2 0,0 1 1,0 0-1,-1-1 0,5-5 0,-5 5-135,-1 0 0,1 1-1,1 0 1,-1 0 0,0 0-1,1 0 1,-1 0 0,1 1-1,0-1 1,0 1 0,0 0-1,0 0 1,0 1 0,1-1-1,-1 1 1,0 0 0,1 0-1,-1 0 1,1 1 0,7-1-1,-9 3-79,-1-1-1,1 1 0,-1-1 0,0 1 0,1 0 0,-1 0 1,0 0-1,0 0 0,-1 0 0,1 0 0,0 1 0,-1-1 0,1 0 1,-1 1-1,0 0 0,0-1 0,2 5 0,-2-3-189,1 0-1,0 0 0,0 0 0,1 0 1,-1-1-1,1 1 0,-1-1 1,6 6-1,-6-9 275,-1 1-1,0-1 1,1 1 0,-1-1 0,1 1-1,-1-1 1,1 0 0,-1 1 0,1-1-1,-1 0 1,1 0 0,-1 0 0,1-1-1,-1 1 1,1 0 0,-1 0 0,1-1 0,-1 1-1,1-1 1,-1 1 0,0-1 0,1 0-1,-1 0 1,0 1 0,0-1 0,1 0-1,-1 0 1,0 0 0,0 0 0,2-3-1,11-11-1343,0-1-1,-1-1 1,0 0-1,-1 0 1,16-36-1,-2 4-3330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3.131"/>
    </inkml:context>
    <inkml:brush xml:id="br0">
      <inkml:brushProperty name="width" value="0.025" units="cm"/>
      <inkml:brushProperty name="height" value="0.025" units="cm"/>
    </inkml:brush>
  </inkml:definitions>
  <inkml:trace contextRef="#ctx0" brushRef="#br0">49 1 14478,'0'0'10479,"-5"12"-9417,-4 13-435,1 1-1,1 0 0,1 0 1,1 1-1,-2 46 1,6-52-625,1 1 1,0-1 0,2 0 0,0 0 0,2-1 0,0 1 0,1-1 0,14 37 0,-18-55-7,0-1 0,0 1 0,0 0 0,0 0 0,0-1-1,0 1 1,0 0 0,0-1 0,1 1 0,-1-1 0,1 0 0,-1 1 0,1-1-1,2 1 1,-4-1 8,1-1 0,-1 0 0,1 0 0,0 0-1,-1 0 1,1 0 0,-1-1 0,1 1 0,-1 0-1,1 0 1,-1 0 0,1 0 0,-1-1-1,1 1 1,-1 0 0,1 0 0,-1-1 0,1 1-1,-1 0 1,1-1 0,-1 1 0,0 0 0,1-1-1,-1 1 1,0-1 0,1 1 0,-1-1 0,0 1-1,1-1 1,-1 0 0,3-5 30,-1 1 1,0-1-1,-1 0 1,1 0-1,-1 0 0,-1 0 1,1-7-1,1-9 26,-1 13-94,0 0 0,0-1 0,-1 1 0,0 0 0,-1 0 0,0-1 0,-1 1 1,-3-13-1,5 21 26,0 1 1,0-1 0,0 1 0,0 0 0,-1-1 0,1 1 0,0-1-1,0 1 1,0-1 0,-1 1 0,1-1 0,0 1 0,0 0-1,-1-1 1,1 1 0,0-1 0,-1 1 0,1 0 0,0-1 0,-1 1-1,1 0 1,-1 0 0,1-1 0,0 1 0,-1 0 0,1 0-1,-1 0 1,1-1 0,-1 1 0,1 0 0,-1 0 0,1 0 0,-1 0-1,1 0 1,-1 0 0,1 0 0,-1 0 0,1 0 0,-1 0-1,1 0 1,-1 1 0,1-1 0,0 0 0,-1 0 0,1 0 0,-1 0-1,1 1 1,-1-1 0,1 0 0,0 1 0,-1-1 0,1 0-1,-1 1 1,1-1 0,0 0 0,-1 1 0,-8 25-50,8-23 59,1-1 0,0 0 1,0 1-1,1-1 0,-1 1 0,0-1 0,1 0 0,-1 1 0,1-1 0,0 0 0,0 0 1,0 0-1,0 1 0,0-1 0,0 0 0,1 0 0,-1 0 0,1-1 0,-1 1 0,1 0 1,0-1-1,-1 1 0,4 1 0,-1 0-3,1-1-1,0 1 1,0-1 0,1-1-1,-1 1 1,0-1 0,0 1 0,1-1-1,-1-1 1,7 1 0,-1-1 22,1 0 1,0 0-1,-1-2 0,1 1 1,-1-1-1,1-1 1,-1 0-1,0-1 1,17-7-1,-21 6 44,0 1-1,-1-1 1,0-1-1,0 1 1,6-8-1,-11 12-8,1 0 0,-1-1 0,0 1 0,0 0-1,1-1 1,-1 1 0,0-1 0,-1 1 0,1-1 0,0 0 0,0 1 0,-1-1-1,1 0 1,-1 0 0,1 1 0,-1-1 0,0 0 0,0 0 0,0 0-1,0 0 1,0 1 0,0-1 0,0 0 0,0 0 0,-1 0 0,1 1 0,-1-1-1,-1-2 1,1 3-24,0 0-1,0 0 0,0 0 1,-1 1-1,1-1 1,0 0-1,-1 1 0,1-1 1,0 1-1,-1 0 1,1-1-1,-1 1 0,1 0 1,0 0-1,-1 0 1,1 0-1,-1 0 0,1 0 1,-1 0-1,1 0 0,0 1 1,-1-1-1,1 0 1,-1 1-1,1-1 0,-2 2 1,-1-1-7,0 1 1,-1 0-1,1 0 1,0 0-1,0 1 1,0-1-1,-3 4 1,4-3-24,0 0 0,1 0 1,-1 0-1,1 0 0,0 0 0,0 1 1,0-1-1,1 0 0,-1 1 0,1 0 0,-1-1 1,1 1-1,0 0 0,1 0 0,-1-1 1,1 1-1,0 7 0,0-9-2,0 0-1,1 0 1,0 1 0,-1-1 0,1 0-1,0 0 1,0 0 0,0 0 0,1 0-1,-1 0 1,0 0 0,1 0 0,-1-1-1,1 1 1,0 0 0,-1-1 0,1 1-1,0-1 1,0 0 0,0 0 0,0 0-1,0 0 1,0 0 0,0 0 0,0 0-1,1 0 1,-1-1 0,0 0 0,0 1-1,4-1 1,12 3 6,1-2 0,0 0 1,0-1-1,-1-1 0,20-3 0,-31 3-17,0 0 0,1-1 0,-1 1 0,0-1 0,-1-1 0,1 1 0,0-1 0,-1-1 0,1 1 0,-1-1 0,0 0 0,0 0 0,-1-1 1,1 0-1,-1 0 0,5-6 0,-9 10-167,0-1 1,0 1 0,-1-1 0,1 1-1,0-1 1,0 0 0,-1 1 0,1-1 0,-1 0-1,1 0 1,-1 1 0,0-1 0,0 0 0,0 0-1,0 0 1,0 1 0,0-1 0,-1-2 0,1 2-385,-1-1 0,0 1 0,0 0 0,0 0 1,-1 0-1,1 0 0,0 0 0,-1 0 0,1 1 1,-1-1-1,0 0 0,1 1 0,-5-3 1,-31-19-8718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3.474"/>
    </inkml:context>
    <inkml:brush xml:id="br0">
      <inkml:brushProperty name="width" value="0.025" units="cm"/>
      <inkml:brushProperty name="height" value="0.025" units="cm"/>
    </inkml:brush>
  </inkml:definitions>
  <inkml:trace contextRef="#ctx0" brushRef="#br0">0 61 15503,'0'0'7943,"89"-39"-7879,-41 29-2242,6-2-8264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3.958"/>
    </inkml:context>
    <inkml:brush xml:id="br0">
      <inkml:brushProperty name="width" value="0.025" units="cm"/>
      <inkml:brushProperty name="height" value="0.025" units="cm"/>
    </inkml:brush>
  </inkml:definitions>
  <inkml:trace contextRef="#ctx0" brushRef="#br0">0 88 9385,'0'0'16111,"7"9"-14467,4 11-1201,-1 0 1,-1 0-1,9 30 0,-17-48-436,0 1 0,0 0 1,0 0-1,0-1 0,0 1 1,1-1-1,-1 1 0,1-1 0,0 1 1,-1-1-1,1 0 0,0 0 1,0 0-1,1 0 0,-1 0 1,0-1-1,1 1 0,3 1 1,-4-2 18,1 0 1,0-1 0,-1 0-1,1 1 1,-1-1 0,1 0-1,0 0 1,-1-1 0,1 1-1,-1 0 1,1-1 0,-1 0 0,1 1-1,-1-1 1,1 0 0,3-2-1,4-3 72,0-1-1,0 0 1,-1-1-1,1 0 0,-2 0 1,1-1-1,9-12 1,57-88 500,-75 108-594,0 1 0,0 0 0,0 0 0,0-1 0,0 1 0,0 0 0,0 0 0,1-1 0,-1 1 0,0 0 0,0 0 0,0 0 0,0-1 0,1 1 0,-1 0 0,0 0 0,0 0 0,1 0 0,-1-1 0,0 1 1,0 0-1,0 0 0,1 0 0,-1 0 0,0 0 0,0 0 0,1 0 0,-1 0 0,0 0 0,1 0 0,-1 0 0,0 0 0,0 0 0,1 0 0,-1 0 0,0 0 0,0 0 0,1 0 0,-1 0 0,0 0 0,1 0 0,3 14 83,-4 29 57,0-35-53,0 2-20,-1-2-54,1 0 0,1 0 0,-1 1 0,1-1 0,3 12 0,-3-19 4,-1 0-1,1 1 1,-1-1 0,1 0 0,-1 0 0,1 0 0,0 0 0,-1 0 0,1 0 0,0 0 0,0 0 0,0 0 0,0 0 0,0 0 0,0 0 0,0-1-1,0 1 1,0 0 0,0-1 0,1 1 0,-1-1 0,0 1 0,0-1 0,0 0 0,1 1 0,-1-1 0,0 0 0,1 0 0,-1 0 0,0 0 0,1 0-1,-1 0 1,0 0 0,0-1 0,1 1 0,-1 0 0,0-1 0,0 1 0,1-1 0,-1 1 0,0-1 0,2-1 0,8-5 9,0-2 1,0 1 0,-1-1-1,0-1 1,0 0 0,-1 0-1,0-1 1,-1 0 0,8-14-1,11-13-16,-16 23-14,-8 10 0,1 0 0,-1 0 0,1 1 0,0-1 0,1 1 0,-1 0 0,1 0 0,8-5 0,-13 9 0,0-1 0,1 1 0,-1 0 0,0 0 0,1 0 0,-1 0 0,0 0 0,1-1 0,-1 1 0,0 0 0,1 0 0,-1 0 0,0 0 0,1 0 0,-1 0 0,0 0 0,1 0 0,-1 0 0,0 0 0,1 1 0,-1-1 0,0 0 0,1 0 0,-1 0 0,0 0 0,1 0 0,-1 1 0,0-1 0,1 0 0,-1 0 0,0 0 0,0 1 0,1-1 0,-1 0 0,0 0 0,0 1 0,0-1 0,1 0 0,-1 1 0,0-1 0,0 0 0,0 1 0,0-1 0,0 0 0,0 1 0,0-1 0,1 1 0,0 18 0,-1-16 0,0 102-1975,0-104 1845,0 0 1,0-1-1,0 1 1,0 0-1,0 0 1,0-1-1,0 1 1,0 0-1,0 0 0,0-1 1,1 1-1,-1 0 1,0-1-1,1 1 1,-1 0-1,0-1 1,1 1-1,-1 0 1,1-1-1,-1 1 1,1-1-1,-1 1 0,1-1 1,-1 1-1,1-1 1,-1 1-1,1-1 1,0 0-1,-1 1 1,1-1-1,0 0 1,0 1-1,-1-1 1,1 0-1,0 0 1,-1 0-1,1 0 0,0 0 1,0 0-1,-1 0 1,1 0-1,0 0 1,0 0-1,-1 0 1,1 0-1,0 0 1,-1-1-1,1 1 1,0 0-1,0 0 1,-1-1-1,2 0 0,1 0-643,1-1 0,0-1-1,-1 1 1,1 0 0,-1-1-1,0 0 1,5-5-1,10-17-5477,0-3-2514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4.614"/>
    </inkml:context>
    <inkml:brush xml:id="br0">
      <inkml:brushProperty name="width" value="0.025" units="cm"/>
      <inkml:brushProperty name="height" value="0.025" units="cm"/>
    </inkml:brush>
  </inkml:definitions>
  <inkml:trace contextRef="#ctx0" brushRef="#br0">0 314 13068,'0'0'11211,"0"8"-10085,3 27-672,-3-34-442,0-1 1,0 1-1,0 0 0,0-1 0,0 1 0,1-1 1,-1 1-1,0 0 0,0-1 0,1 1 0,-1 0 1,0-1-1,1 1 0,-1-1 0,0 1 1,1-1-1,-1 1 0,1-1 0,-1 1 0,1-1 1,-1 0-1,1 1 0,-1-1 0,1 0 0,-1 1 1,1-1-1,0 0 0,-1 0 0,1 1 0,0-1 1,-1 0-1,1 0 0,-1 0 0,1 0 1,0 0-1,-1 0 0,1 0 0,0 0 0,-1 0 1,1 0-1,0 0 0,-1 0 0,1-1 0,0 1 1,-1 0-1,1 0 0,-1-1 0,1 1 0,-1 0 1,1-1-1,0 1 0,0-1 0,22-22 1573,-17-13-277,-10 22-1041,4 14-270,-1 0 0,1 0 1,-1 0-1,1 0 1,-1 0-1,1 0 0,-1 0 1,1 0-1,-1 0 1,1 0-1,-1 0 0,1 0 1,-1 0-1,1 1 1,-1-1-1,1 0 1,-1 0-1,1 1 0,-1-1 1,1 0-1,0 1 1,-1-1-1,1 0 0,0 1 1,-1-1-1,1 0 1,0 1-1,-1-1 0,1 1 1,0 0-1,-4 3-5,1 1 1,0 0-1,0-1 0,1 1 0,-1 0 0,1 1 0,0-1 0,1 0 0,-1 1 1,1-1-1,0 1 0,0-1 0,1 1 0,0-1 0,0 1 0,0 6 0,1-9 3,-1 1-1,0-1 0,1 0 0,-1 0 0,1 0 0,0 0 0,0 0 1,0 0-1,0 0 0,0 0 0,1 0 0,0-1 0,-1 1 0,1-1 1,0 1-1,0-1 0,0 1 0,1-1 0,-1 0 0,1 0 0,-1 0 1,1 0-1,-1-1 0,1 1 0,0-1 0,0 0 0,0 1 0,0-1 1,4 1-1,2-1 19,1-1 1,-1 0 0,0 0 0,1 0 0,-1-1-1,1-1 1,-1 0 0,0 0 0,0 0-1,0-1 1,0-1 0,0 0 0,-1 0-1,1 0 1,-1-1 0,-1 0 0,1-1 0,0 0-1,-1 0 1,0-1 0,-1 1 0,0-2-1,10-13 1,-4 4 110,-1 0-1,-1-1 0,-1 0 0,0 0 1,-1-1-1,-1 0 0,-1-1 1,-1 0-1,-1 1 0,3-26 1,-6 31-47,2-60 34,-2 72-122,-1-1 0,-1 1 0,1 0 0,0-1 0,0 1-1,-1 0 1,0-1 0,1 1 0,-1 0 0,0 0-1,0-1 1,0 1 0,0 0 0,0 0 0,-1 0 0,1 0-1,-1 1 1,1-1 0,-1 0 0,0 1 0,1-1-1,-1 1 1,0-1 0,-4-1 0,4 2 5,1 1 0,-1 0 0,0 0 0,0 0 1,0 0-1,0 0 0,1 0 0,-1 0 0,0 1 0,0-1 0,0 1 0,1-1 1,-1 1-1,0 0 0,1-1 0,-1 1 0,1 0 0,-1 0 0,1 0 1,-1 1-1,1-1 0,-1 0 0,1 0 0,-2 3 0,-28 39 125,25-34-91,-9 15 139,1 2 1,-17 39 0,27-55-86,1-1 0,0 0 0,0 1 0,1 0 1,0 0-1,1-1 0,0 1 0,1 0 1,-1 0-1,2 0 0,1 11 0,-1-18-74,0 0-1,1-1 1,-1 1 0,1-1-1,-1 1 1,1-1-1,0 0 1,0 0-1,0 0 1,0 0-1,1 0 1,-1 0 0,0 0-1,1-1 1,-1 1-1,1-1 1,0 1-1,-1-1 1,1 0 0,0 0-1,0-1 1,0 1-1,0 0 1,-1-1-1,1 0 1,0 0-1,0 0 1,0 0 0,5-1-1,5 1 23,1-1 0,-1 0 0,1-2-1,-1 1 1,15-6 0,42-25-88,-57 26 45,0 0 0,1 1 0,-1 0 0,1 1 0,0 1 0,16-4 0,-28 8 14,-1 0 1,1 0 0,-1 0-1,1 1 1,-1-1 0,1 0 0,-1 1-1,1-1 1,-1 1 0,1-1-1,-1 1 1,0-1 0,1 1 0,-1 0-1,0 0 1,0 0 0,1 0 0,-1 0-1,0 0 1,0 0 0,0 0-1,0 0 1,0 1 0,-1-1 0,1 0-1,0 1 1,0-1 0,-1 0 0,2 3-1,13 57 69,-5-18-42,-9-40-28,0-1 0,0 0 0,0 0 0,0 1 0,1-1 0,-1 0 0,1 0 0,-1 0 0,1-1 0,0 1 0,0 0 0,-1-1 0,1 1 0,1-1 0,-1 1 0,0-1 0,0 0 0,0 0 0,1 0 0,-1 0 0,4 1 0,-6-2 0,1 0 0,0 0 0,0 0 0,0-1 0,0 1 0,0 0 0,0 0 0,0 0 0,-1-1 0,1 1 0,0-1 0,0 1 0,0 0 0,-1-1 0,1 1 0,0-1 0,0 0 0,-1 1 0,1-1 0,0 0 0,0-1 0,0 0 0,0 0 0,1 0 0,-1-1 0,-1 1 0,1 0 0,0-1 0,-1 1 0,1-1 0,-1 1 0,1-1 0,-1-2 0,-1-17 0,0 0 0,-2 1 0,0 0 0,-1-1 0,-11-32 0,2 8 0,13 46 1,0-1 0,0 0 0,0 0 0,0 0 0,0 0 0,0 0 0,0 0 0,1 0 1,-1 0-1,0 0 0,1 1 0,-1-1 0,0 0 0,1 0 0,-1 0 0,1 1 0,-1-1 0,1 0 0,0 0 0,-1 1 0,1-1 0,0 0 0,-1 1 0,1-1 0,0 1 1,0-1-1,0 1 0,-1 0 0,1-1 0,0 1 0,0 0 0,0-1 0,0 1 0,0 0 0,0 0 0,0 0 0,0 0 0,-1 0 0,1 0 0,0 0 0,2 0 1,55 0-76,-37 1-95,26-4-1958,-15-4-2200,4-6-4812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9.823"/>
    </inkml:context>
    <inkml:brush xml:id="br0">
      <inkml:brushProperty name="width" value="0.025" units="cm"/>
      <inkml:brushProperty name="height" value="0.025" units="cm"/>
    </inkml:brush>
  </inkml:definitions>
  <inkml:trace contextRef="#ctx0" brushRef="#br0">297 88 18225,'0'0'4346,"-9"-10"-2051,9 10-2290,-9-10 656,-1 0 1,0 1 0,0 0 0,-18-12 0,24 19-572,0-1 0,-1 1-1,1 0 1,0 0 0,-1 1 0,1-1 0,-1 1-1,0 0 1,1 0 0,-1 0 0,0 1 0,0 0-1,1 0 1,-1 0 0,0 0 0,0 1 0,1 0-1,-1 0 1,0 0 0,-6 3 0,2 0-23,1 1 0,-1 0-1,1 1 1,1 0 0,-1 0 0,1 1 0,0 0 0,0 0 0,1 0 0,0 1 0,0 0-1,1 1 1,0-1 0,0 1 0,1 0 0,-6 17 0,10-25-74,0 1 1,-1-1 0,1 1-1,0-1 1,0 1 0,0-1-1,0 1 1,0-1-1,1 1 1,-1 0 0,0-1-1,1 1 1,-1-1 0,1 0-1,-1 1 1,1-1-1,0 1 1,0-1 0,0 0-1,-1 1 1,1-1-1,0 0 1,1 0 0,-1 0-1,0 0 1,0 0 0,0 0-1,1 0 1,-1 0-1,0-1 1,1 1 0,-1 0-1,1-1 1,-1 1-1,1-1 1,-1 1 0,1-1-1,-1 0 1,2 0 0,10 2-75,-1-1 0,0 0 0,0-1 0,14-1 0,-4 0-76,22-2-150,-31 2 257,1 0 0,-1 0 0,1 2 0,-1-1 0,1 2 0,16 3 0,-29-4 61,1-1 0,-1 1 0,1 0-1,-1 0 1,0 0 0,0 0-1,1 0 1,-1 0 0,0 0-1,0 0 1,0 0 0,0 0-1,0 1 1,0-1 0,-1 0-1,1 1 1,0-1 0,-1 1-1,1-1 1,-1 1 0,1-1-1,-1 1 1,0-1 0,0 1-1,0-1 1,1 1 0,-1 0-1,-1-1 1,1 1 0,0-1 0,0 1-1,-1-1 1,1 1 0,0-1-1,-1 1 1,0-1 0,1 1-1,-1-1 1,-1 2 0,-2 5 170,1-1 1,-2 1-1,1-1 1,-1 0-1,-11 12 1,7-9-81,-1-1 0,0 0 1,0 0-1,-1-1 1,0-1-1,-1 0 1,0 0-1,0-1 0,0-1 1,-1 0-1,1-1 1,-1 0-1,0-1 1,-14 2-1,26-5-166,1 0 1,-1 1-1,0-1 0,0 0 0,0 0 1,1 0-1,-1 0 0,0 0 0,0 0 1,0 0-1,1 0 0,-1-1 0,0 1 1,0 0-1,1 0 0,-1-1 0,0 1 1,0 0-1,1-1 0,-1 1 0,0-1 1,1 1-1,-1-1 0,1 1 0,-1-1 1,1 1-1,-1-1 0,1 1 0,-1-1 1,1 0-1,-1 1 0,1-1 0,-1 0 1,1 0-1,0 1 0,0-1 0,-1 0 1,1 0-1,0 1 0,0-1 0,0 0 1,0 0-1,0 0 0,0 1 0,0-1 1,0 0-1,0 0 0,0 1 0,1-1 1,-1 0-1,0 0 0,0 1 0,1-1 1,-1 0-1,0 0 0,1 1 0,-1-1 1,1 0-1,-1 1 0,1-1 0,0 0 1,32-44-8243,-3 14-1729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5.431"/>
    </inkml:context>
    <inkml:brush xml:id="br0">
      <inkml:brushProperty name="width" value="0.025" units="cm"/>
      <inkml:brushProperty name="height" value="0.025" units="cm"/>
    </inkml:brush>
  </inkml:definitions>
  <inkml:trace contextRef="#ctx0" brushRef="#br0">59 92 15118,'0'0'9161,"-5"9"-8312,-3 6-681,0 1 1,1-1-1,0 1 1,2 0-1,0 1 1,1-1-1,0 1 0,-2 30 1,6-46-166,0 0 0,0 0 1,0 0-1,0 0 0,0 0 1,1-1-1,-1 1 0,0 0 0,0 0 1,1 0-1,-1 0 0,0-1 0,1 1 1,-1 0-1,1 0 0,-1-1 1,1 1-1,0 0 0,-1 0 0,1-1 1,-1 1-1,1-1 0,0 1 1,0-1-1,-1 1 0,1-1 0,0 1 1,0-1-1,0 0 0,0 1 0,-1-1 1,1 0-1,0 0 0,0 0 1,0 0-1,0 0 0,0 0 0,0 0 1,0 0-1,-1 0 0,1 0 1,0 0-1,0 0 0,0-1 0,0 1 1,0 0-1,0-1 0,5-1 38,0 0 0,0 0 0,-1 0-1,1-1 1,-1 0 0,7-4 0,1-3-7,1-1 0,-2 0 0,1 0 0,-2-1 0,1-1 0,-2 0 0,0-1 0,0 0 0,-1 0 0,-1-1 0,0 0 0,-2-1 0,1 1 0,-2-1 0,4-17 0,-14 54-65,1 0 0,1 1-1,1 0 1,1 0 0,0 0-1,2 0 1,6 38 0,-7-58 82,0-1 0,0 1 0,1 0 0,-1-1 1,0 1-1,1 0 0,0-1 0,-1 1 1,1-1-1,0 1 0,0-1 0,0 0 0,0 1 1,0-1-1,0 0 0,0 1 0,0-1 1,1 0-1,-1 0 0,0 0 0,1 0 0,-1 0 1,1-1-1,-1 1 0,1 0 0,-1-1 1,1 1-1,0-1 0,-1 1 0,1-1 0,0 0 1,-1 1-1,1-1 0,0 0 0,-1 0 1,1 0-1,0-1 0,-1 1 0,1 0 0,0-1 1,-1 1-1,1-1 0,-1 1 0,1-1 1,0 0-1,-1 0 0,2-1 0,5-2 196,-1-1 1,0 0-1,0 0 0,0-1 0,-1 0 0,0 0 1,9-12-1,-8 8-184,0 1 0,-1-1 1,0 0-1,0 0 1,-1-1-1,-1 1 0,0-1 1,0 0-1,-1 0 0,-1-1 1,1 1-1,-2-1 0,0 1 1,0-20-1,-2 31-66,1 0 0,0 0 1,0 1-1,0-1 0,0 0 0,0 0 1,0 0-1,-1 1 0,1-1 0,0 0 1,0 0-1,0 0 0,-1 0 0,1 1 0,0-1 1,0 0-1,0 0 0,-1 0 0,1 0 1,0 0-1,0 0 0,-1 0 0,1 0 1,0 0-1,0 1 0,-1-1 0,1 0 0,0 0 1,0 0-1,-1 0 0,1-1 0,0 1 1,0 0-1,-1 0 0,1 0 0,0 0 1,0 0-1,-1 0 0,1 0 0,0 0 0,0 0 1,-1-1-1,1 1 0,0 0 0,0 0 1,0 0-1,0 0 0,-1-1 0,1 1 1,0 0-1,0 0 0,0-1 0,0 1 0,0 0 1,-1 0-1,1 0 0,0-1 0,0 1 1,0 0-1,0 0 0,0-1 0,0 1 1,0 0-1,0-1 0,0 1 0,0 0 0,-9 20-222,8-17 219,1 0 0,0 1 0,0-1-1,0 1 1,1-1 0,-1 0 0,1 1 0,0-1 0,0 0 0,0 0 0,0 1-1,0-1 1,1 0 0,-1 0 0,1 0 0,0-1 0,0 1 0,0 0 0,0-1-1,1 1 1,2 2 0,-1-2 12,1 0-1,0-1 1,0 1 0,0-1-1,0 0 1,0 0-1,1 0 1,-1-1 0,1 0-1,-1 0 1,1 0-1,5 0 1,0-1 13,1 0-1,-1-1 1,1 0 0,-1-1 0,1 0-1,-1 0 1,0-2 0,0 1 0,0-1-1,-1-1 1,1 0 0,12-8-1,-16 8-8,-1-1 0,0 1 0,0-1 0,-1 0 0,7-10 0,-10 14-22,-1-1 1,1 1-1,-1 0 0,0 0 0,0-1 0,0 1 0,0 0 0,0-1 0,-1 1 0,1-1 0,-1 1 0,1-1 0,-1 1 0,0-1 0,0 0 0,0 1 0,0-1 0,-1 1 0,1-1 0,-1 1 1,-1-5-1,2 6-6,-1 0-1,0 0 1,0 0 0,-1 0 0,1 0 0,0 0 0,0 0 0,0 0 0,-1 0 0,1 1 0,0-1 0,-1 0 0,1 1 0,0-1 0,-1 1 0,1-1 0,-1 1 0,1 0 0,-1 0 0,1 0 0,-1 0 0,1 0-1,-1 0 1,1 0 0,-1 0 0,-2 1 0,0 0-29,-1-1 0,1 1-1,0 1 1,0-1 0,-1 1 0,1-1-1,0 1 1,-4 3 0,-2 3 46,1 1 0,-1-1 0,2 2-1,0 0 1,0 0 0,0 0 0,1 1 0,1 0 0,0 0 0,1 1 0,0-1 0,0 1 0,1 0 0,-4 25 0,8-36 7,-1 0-1,1 0 1,0 0 0,0 0 0,0 0 0,0 0 0,0 0-1,0 0 1,0 0 0,0 0 0,1 0 0,-1 0 0,0 0-1,1 0 1,-1 0 0,1 0 0,-1 0 0,1 0 0,-1 0-1,1 0 1,-1-1 0,1 1 0,0 0 0,-1 0 0,1-1-1,0 1 1,0 0 0,0-1 0,0 1 0,-1-1 0,1 1-1,1 0 1,2-1 10,-1 1 0,1-1 0,-1 1-1,0-1 1,1 0 0,-1-1 0,1 1 0,-1 0 0,0-1-1,4-1 1,10-3 31,-1 0 0,30-15 0,-12 1-134,-23 12 47,2 0 1,-1 1-1,1 0 1,0 0-1,0 2 1,0-1-1,0 2 0,16-3 1,-27 6 31,-1 1 0,0-1 0,0 0 0,1 0 0,-1 1 0,0-1 0,0 1 0,0-1 0,0 1 1,0 0-1,0-1 0,0 1 0,0 0 0,0 0 0,0 0 0,0 0 0,0 0 0,-1 0 0,1 0 0,0 0 0,-1 0 1,1 0-1,0 0 0,-1 0 0,0 0 0,1 0 0,-1 1 0,0-1 0,1 0 0,-1 0 0,0 1 0,0-1 0,0 0 0,0 2 1,0 57 432,0-36-141,-1-22-273,1 0 0,0-1 0,0 1-1,0 0 1,0 0 0,1 0 0,-1 0 0,0 0-1,1-1 1,-1 1 0,1 0 0,0 0-1,-1-1 1,1 1 0,0 0 0,0-1 0,0 1-1,0-1 1,1 1 0,-1-1 0,0 0 0,0 1-1,1-1 1,-1 0 0,1 0 0,0 0 0,-1 0-1,1 0 1,-1 0 0,1-1 0,0 1 0,0 0-1,0-1 1,-1 1 0,1-1 0,0 0 0,0 0-1,0 0 1,0 0 0,0 0 0,-1 0-1,1 0 1,0 0 0,0-1 0,3 0 0,3-1 25,0-1 1,-1 0 0,1 0 0,-1-1 0,1 0 0,-1 0-1,-1-1 1,1 0 0,6-6 0,3-5-1140,0-2 0,-2 0 0,0 0 0,13-24 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0.257"/>
    </inkml:context>
    <inkml:brush xml:id="br0">
      <inkml:brushProperty name="width" value="0.025" units="cm"/>
      <inkml:brushProperty name="height" value="0.025" units="cm"/>
    </inkml:brush>
  </inkml:definitions>
  <inkml:trace contextRef="#ctx0" brushRef="#br0">1 150 23254,'0'0'6171,"8"-9"-5979,-2 3-188,-1-1-1,1 0 0,-1 0 1,0 0-1,-1-1 0,0 1 1,0-1-1,-1 0 0,0-1 1,0 1-1,-1 0 0,0-1 1,0 0-1,-1 1 0,0-11 1,-4 14-11,-3 17-2,-5 25 67,10-30-58,0 1 0,0 0 0,1 0 0,0 0 0,1 0 0,0-1 0,0 1 0,0 0 0,4 9 0,-4-15-8,0 1 0,1-1 1,0 0-1,-1 0 0,1 1 1,0-1-1,0 0 0,0-1 0,1 1 1,-1 0-1,0-1 0,1 1 1,-1-1-1,1 1 0,-1-1 0,1 0 1,0 0-1,-1-1 0,1 1 1,0 0-1,0-1 0,-1 0 1,1 1-1,0-1 0,0 0 0,0-1 1,-1 1-1,6-1 0,-2 0 10,0 0 0,1 0 1,-1-1-1,0 0 0,0 0 0,0 0 0,0-1 0,0 0 0,-1 0 0,1 0 1,9-9-1,2-2 111,-1-2 0,16-19 0,3-4 1065,-34 39-1169,-1 0 0,0-1 1,0 1-1,1 0 0,-1-1 0,0 1 1,1 0-1,-1-1 0,0 1 0,1 0 1,-1 0-1,0 0 0,1-1 0,-1 1 0,1 0 1,-1 0-1,0 0 0,1 0 0,-1 0 1,1-1-1,-1 1 0,0 0 0,1 0 0,-1 0 1,1 0-1,-1 0 0,1 0 0,-1 1 1,0-1-1,1 0 0,-1 0 0,1 0 0,-1 0 1,1 1-1,6 15 150,-3 33-43,-3-39-52,-1-7-63,0 0 0,0 0 0,1-1 0,-1 1 0,1 0 0,-1-1 0,1 1 0,0-1 0,0 1 0,0-1 0,1 1 0,-1-1 0,0 0 0,1 0 0,0 1 0,-1-1 0,1 0 0,0 0 0,0-1 0,2 3 0,-1-3 7,-1-1 0,0 1 0,1 0-1,-1-1 1,1 1 0,-1-1 0,1 0 0,-1 0 0,1 0 0,-1 0 0,1 0 0,-1-1 0,0 1 0,1-1 0,-1 0-1,1 1 1,-1-1 0,0 0 0,0 0 0,0-1 0,1 1 0,2-3 0,133-96-654,-132 92-1471,-6 6 1199,0 1 0,0 0 0,0-1 0,0 1 0,0-1 0,0 1 0,0 0 0,-1-1 0,1 1 0,-1-1 0,1 1 0,-1 0 0,1 0 0,-2-3 0,-6-11-11339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0.601"/>
    </inkml:context>
    <inkml:brush xml:id="br0">
      <inkml:brushProperty name="width" value="0.025" units="cm"/>
      <inkml:brushProperty name="height" value="0.025" units="cm"/>
    </inkml:brush>
  </inkml:definitions>
  <inkml:trace contextRef="#ctx0" brushRef="#br0">1 1 20916,'0'0'10249</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1.571"/>
    </inkml:context>
    <inkml:brush xml:id="br0">
      <inkml:brushProperty name="width" value="0.025" units="cm"/>
      <inkml:brushProperty name="height" value="0.025" units="cm"/>
    </inkml:brush>
  </inkml:definitions>
  <inkml:trace contextRef="#ctx0" brushRef="#br0">108 345 15663,'0'0'8029,"-9"-4"-5824,-29-11-497,36 15-1685,0 0 0,1 0 0,-1 0 0,0 0 1,1 0-1,-1 0 0,0 0 0,1 0 0,-1 0 0,0 1 0,1-1 1,-1 1-1,1 0 0,-1-1 0,1 1 0,-1 0 0,1 0 1,-1 0-1,1 0 0,0 0 0,0 0 0,-1 0 0,1 0 0,0 0 1,0 1-1,0-1 0,0 0 0,0 1 0,0-1 0,1 1 0,-1-1 1,1 1-1,-1-1 0,1 1 0,-1 2 0,-2 5-34,0 1 1,1-1-1,0 0 0,-1 14 0,2-21 7,1 0 0,0 0 0,0 0 0,0 0-1,0 0 1,0 0 0,0-1 0,1 1 0,-1 0 0,1 0 0,-1 0-1,1 0 1,0 0 0,0 0 0,-1-1 0,1 1 0,0 0 0,1 0-1,1 1 1,-2-2 7,1 0 0,0 0 0,0-1 0,-1 1 0,1 0 0,0-1 1,0 0-1,0 1 0,0-1 0,0 0 0,0 0 0,0 0 0,0 0 0,0 0 0,0-1 0,0 1 0,-1 0 0,1-1 0,0 0 0,0 1 0,3-3 0,8-3 110,-1-1 0,0 0-1,0 0 1,0-2 0,-1 1-1,0-1 1,-1-1-1,16-19 1,-2 0 216,-2 0 1,22-39-1,-31 48 117,-13 21-445,0-1 1,0 0-1,0 0 1,0 0-1,0 0 1,0 0-1,0 0 1,0 0-1,0 0 1,0 1-1,0-1 1,0 0-1,0 0 1,0 0-1,0 0 1,0 0-1,1 0 1,-1 0-1,0 0 1,0 0-1,0 0 1,0 0-1,0 1 1,0-1-1,0 0 0,0 0 1,0 0-1,0 0 1,1 0-1,-1 0 1,0 0-1,0 0 1,0 0-1,0 0 1,0 0-1,0 0 1,0 0-1,0 0 1,1 0-1,-1 0 1,0 0-1,0 0 1,0 0-1,0 0 1,0 0-1,0 0 1,0 0-1,0 0 1,0 0-1,1 0 1,-1-1-1,0 1 0,0 0 1,0 0-1,0 0 1,0 0-1,0 0 1,0 0-1,0 0 1,0 0-1,0 0 1,0 0-1,0 0 1,0-1-1,0 1 1,0 0-1,0 0 1,0 0-1,1 0 1,-7 35-280,3-25 214,-1 16-1051,0 0-1,0 46 0,4-71 953,0 0 0,-1 0 0,1 1 0,0-1 1,0 0-1,0 0 0,0 1 0,1-1 0,-1 0 0,0 1 0,0-1 0,1 0 0,-1 0 0,1 0 1,-1 1-1,1-1 0,-1 0 0,1 0 0,0 0 0,0 0 0,-1 0 0,1 0 0,0 0 0,0 0 0,0 0 1,0-1-1,0 1 0,0 0 0,0-1 0,1 1 0,-1 0 0,0-1 0,0 1 0,0-1 0,1 0 1,-1 1-1,0-1 0,0 0 0,3 0 0,-1 0-89,1-1 1,0 0 0,-1 0-1,1 0 1,-1 0-1,1 0 1,-1-1-1,0 0 1,1 1 0,-1-1-1,0-1 1,0 1-1,3-3 1,7-8 191,-1-1 1,0-1 0,-1 1-1,-1-2 1,0 1-1,-1-1 1,-1-1-1,0 0 1,10-32-1,-8 12 1282,-1 0 0,-1-1-1,4-66 1,-22 171 1435,2-23-1861,2-1 0,2 1-1,2 73 1,3-115-748,-1 0-1,0 0 0,0 0 1,1 0-1,-1 0 0,1 0 1,-1 0-1,1-1 0,0 1 1,0 0-1,0 0 0,0 0 1,0-1-1,0 1 0,0-1 1,1 1-1,-1-1 0,0 1 1,1-1-1,0 0 1,-1 1-1,1-1 0,0 0 1,2 1-1,-1-1 1,1 0 1,0-1-1,-1 1 0,1-1 1,-1 0-1,1 0 0,0 0 1,-1-1-1,1 1 1,-1-1-1,1 0 0,5-2 1,8-3-37,0-2 1,0 0 0,30-20-1,-43 26 40,23-14-1342,-18 17 582,-13 14 695,-7 3 503,-1 0 1,-1-2-1,-1 1 1,-1-2-1,0 0 0,-30 24 1,44-39-473,0 1 1,1 0 0,-1-1 0,1 1 0,-1 0-1,0-1 1,0 1 0,1-1 0,-1 1-1,0-1 1,0 0 0,1 1 0,-1-1 0,0 0-1,0 1 1,0-1 0,0 0 0,0 0-1,0 0 1,1 0 0,-2 0 0,2-14-295,22-24-721,-14 31 740,1 1-1,1 0 0,-1 0 1,1 0-1,0 2 0,0-1 1,1 1-1,-1 1 0,1 0 1,0 0-1,0 1 0,0 0 1,16 0-1,-8 0 219,0-1 0,0-1 0,19-7 0,-36 11 179,0-1 1,0 0 0,0 0-1,0 0 1,-1 0-1,1 0 1,-1 0 0,1 0-1,0 0 1,-1-1 0,0 1-1,1-1 1,-1 1-1,0-1 1,0 1 0,0-1-1,0 0 1,0 0 0,0 1-1,0-1 1,-1 0-1,1 0 1,-1 0 0,1 0-1,-1 0 1,0 0 0,0 0-1,1 0 1,-2 0-1,1 0 1,0 0 0,0 0-1,-1 0 1,0-2 0,1 4-128,0-1 0,0 1 0,-1-1 1,1 0-1,0 1 0,-1-1 1,1 1-1,-1-1 0,1 1 0,-1-1 1,1 1-1,-1-1 0,1 1 0,-1-1 1,1 1-1,-1 0 0,1-1 1,-1 1-1,0 0 0,1-1 0,-1 1 1,0 0-1,1 0 0,-1 0 1,0 0-1,1 0 0,-1 0 0,0 0 1,1 0-1,-1 0 0,0 0 0,0 0 1,1 0-1,-1 0 0,0 0 1,1 1-1,-1-1 0,-1 0 7,0 1 0,1-1-1,-1 1 1,0-1 0,1 1 0,-1 0-1,1 0 1,-1-1 0,1 1 0,-1 0-1,1 0 1,0 0 0,0 1 0,-2 0-1,2-1-32,0 1-1,1-1 0,-1 1 0,0-1 0,1 0 1,-1 1-1,1 0 0,-1-1 0,1 1 0,0-1 1,0 1-1,-1-1 0,1 1 0,0 0 0,0-1 1,1 1-1,-1-1 0,0 1 0,1-1 0,-1 1 1,0 0-1,1-1 0,0 1 0,0 1 0,1-1-46,0 0 0,0 0-1,0 0 1,0 0-1,0-1 1,1 1-1,-1-1 1,0 1 0,1-1-1,-1 0 1,1 0-1,4 2 1,7 0-219,-1 0 0,0-1 0,1-1 0,20 1 0,-23-2 199,-2 0 29,0 0 0,-1 0 0,1-1 0,0 0 0,16-4 0,-23 4 180,0 0-1,0 0 1,0 0 0,0 0-1,0 0 1,0 0-1,-1-1 1,1 1-1,0-1 1,-1 1-1,1-1 1,-1 1-1,1-1 1,-1 0 0,0 0-1,0 0 1,0 0-1,0 0 1,0 0-1,0 0 1,0 0-1,-1 0 1,1 0-1,-1 0 1,0-1 0,1 1-1,-1 0 1,-1-5-1,1-7-71,-2 0 0,0 0 1,-5-20-1,-3-15-99,10 48 32,0 1 0,1 0 0,-1 0 0,0 0 0,0-1 0,1 1 0,-1 0 0,0 0-1,1 0 1,-1-1 0,0 1 0,0 0 0,1 0 0,-1 0 0,0 0 0,1 0 0,-1 0 0,0 0 0,1 0 0,-1 0 0,0 0 0,1 0 0,-1 0 0,0 0 0,1 0 0,-1 0-1,0 0 1,1 0 0,-1 0 0,0 0 0,1 1 0,-1-1 0,0 0 0,0 0 0,1 0 0,-1 0 0,0 1 0,0-1 0,1 0 0,-1 0 0,0 1 0,1-1-1,-1 1-31,48 29-4333,-27-15 521,1-2 1,0-1-1,37 16 0,-12-13-3555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2.116"/>
    </inkml:context>
    <inkml:brush xml:id="br0">
      <inkml:brushProperty name="width" value="0.025" units="cm"/>
      <inkml:brushProperty name="height" value="0.025" units="cm"/>
    </inkml:brush>
  </inkml:definitions>
  <inkml:trace contextRef="#ctx0" brushRef="#br0">123 450 11627,'0'0'6011,"-2"-8"-1879,2 7-4086,-13-34 3236,12 34-3198,0 0-1,1 0 1,-1 0 0,0 0-1,0 1 1,0-1 0,0 0-1,0 0 1,0 1 0,0-1-1,0 0 1,-1 1 0,1-1-1,0 1 1,0-1 0,0 1-1,-1 0 1,1 0 0,0-1-1,-1 1 1,1 0 0,0 0-1,0 0 1,-1 1 0,1-1-1,0 0 1,0 0 0,-1 1-1,1-1 1,0 0 0,0 1-1,0-1 1,-1 1 0,1 0-1,0-1 1,0 1 0,-1 1-1,-3 2-42,-1 0-1,1 1 1,0 0-1,1 0 1,-1 0-1,1 0 1,0 1-1,1 0 1,-1 0-1,1 0 1,0 0 0,0 0-1,1 0 1,0 1-1,0 0 1,-1 11-1,3-17-24,0 0 0,0 0 1,1 0-1,-1-1 0,0 1 0,1 0 0,-1 0 1,1-1-1,-1 1 0,1 0 0,-1-1 0,1 1 1,-1 0-1,1-1 0,0 1 0,-1-1 0,1 1 1,0-1-1,0 1 0,-1-1 0,1 0 0,0 1 1,0-1-1,0 0 0,-1 0 0,1 1 0,0-1 1,0 0-1,0 0 0,0 0 0,-1 0 0,1 0 1,0 0-1,0 0 0,0-1 0,0 1 0,-1 0 1,1 0-1,0-1 0,0 1 0,0 0 0,1-2 1,2 1 55,1 0 1,0-1 0,-1 1 0,0-1 0,1 0 0,7-6 0,-2-1 78,0-1 0,-1-1 0,0 0 0,0 0 0,-1-1 0,-1 0 1,0 0-1,-1 0 0,0-1 0,0 0 0,-2-1 0,0 1 0,0-1 1,-1 0-1,1-14 0,-25 59-909,5 26-338,16-56 1020,-1 1 0,1-1-1,0 0 1,0 1 0,0-1 0,0 0 0,0 1-1,0-1 1,0 1 0,0-1 0,1 0 0,-1 1-1,1-1 1,-1 0 0,1 1 0,0 0-1,0-1 19,0-1 0,0 0 0,-1 1 0,1-1-1,0 0 1,0 0 0,0 0 0,0 0 0,0 0 0,0 0-1,0 0 1,0 0 0,0 0 0,-1 0 0,1 0-1,0-1 1,0 1 0,0 0 0,0-1 0,0 1-1,-1 0 1,1-1 0,0 1 0,0-1 0,-1 0-1,1 1 1,0-1 0,-1 1 0,2-2 0,9-10 23,1 0 0,-2-1 0,0-1 1,0 1-1,-1-2 0,-1 1 0,11-29 1,-14 34 34,75-190 625,-59 144-545,-64 161 709,-33 95 473,67-172-1052,1 1 1,2-1 0,1 1-1,1 1 1,1 32 0,3-61-211,0 0 1,0 0 0,0 0-1,0 0 1,0 0-1,1 0 1,-1 0 0,1 0-1,-1 0 1,1 0-1,0-1 1,-1 1 0,1 0-1,0 0 1,0 0 0,1-1-1,-1 1 1,0-1-1,1 1 1,-1-1 0,0 1-1,1-1 1,2 2-1,-2-2 13,0-1-1,1 1 0,-1-1 0,0 1 0,0-1 1,1 0-1,-1 0 0,0 0 0,0 0 0,1 0 1,-1-1-1,0 1 0,0-1 0,0 1 0,0-1 1,1 0-1,-1 0 0,0 0 0,0 0 0,-1 0 0,5-3 1,3-3 27,0-1-1,0 0 1,-1-1 0,0 0 0,0 0 0,-1 0 0,0-1 0,-1 0 0,0-1 0,0 0 0,-2 1-1,7-19 1,1-8-547,-2 0-1,8-60 1,-15 82-392,3-42-2902,-6 55 3143,0-1 0,0 1-1,-1-1 1,1 1 0,-1-1 0,1 1 0,-1 0-1,0-1 1,0 1 0,0 0 0,-2-3-1,-8-3-6056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2.461"/>
    </inkml:context>
    <inkml:brush xml:id="br0">
      <inkml:brushProperty name="width" value="0.025" units="cm"/>
      <inkml:brushProperty name="height" value="0.025" units="cm"/>
    </inkml:brush>
  </inkml:definitions>
  <inkml:trace contextRef="#ctx0" brushRef="#br0">5 1 16303,'0'0'8617,"-5"55"-5126,15-38-1121,6 1-384,5 1-1986,2-3 0,-5 2 0,0-2 0,-3 0 0,-2 0 0,-2-2-5765,3-4-10507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0.374"/>
    </inkml:context>
    <inkml:brush xml:id="br0">
      <inkml:brushProperty name="width" value="0.025" units="cm"/>
      <inkml:brushProperty name="height" value="0.025" units="cm"/>
    </inkml:brush>
  </inkml:definitions>
  <inkml:trace contextRef="#ctx0" brushRef="#br0">1919 331 3619,'6'-10'6038,"0"-3"-5297,0 0 1,-1 0-1,0-1 0,4-19 0,-8 28-500,0 0 1,0 0-1,-1 0 0,1 0 1,-1 0-1,-1-1 0,1 1 0,-1 0 1,1 0-1,-1 0 0,-1 0 1,1 0-1,-1 0 0,0 1 0,0-1 1,0 0-1,-1 1 0,-5-9 1,-2 4-123,1 0 0,-1 0 1,-1 1-1,0 1 0,0 0 1,0 0-1,-1 1 1,0 0-1,0 1 0,-1 0 1,0 1-1,-22-4 0,-13 0-68,0 2-1,-54 1 1,-10 3 633,-1 4 0,-152 25 1,190-15-61,1 4 0,0 3 0,2 4 0,-106 47-1,149-56-598,1 1-1,0 2 0,1 0 0,1 2 0,1 1 0,0 1 0,-37 42 0,46-43-21,1 0-1,1 0 1,1 1 0,1 1 0,1 0 0,0 1 0,2 0 0,1 0 0,1 1 0,-7 40 0,9-34-196,2 1 0,1 0 0,1 0 0,2 0 0,1 0 0,1 0 0,2 0 0,10 39 0,-11-56 117,1-1 0,0 0 0,1 1 0,0-2-1,1 1 1,0-1 0,1 0 0,1 0 0,0-1-1,0-1 1,1 1 0,0-1 0,1-1 0,0 0-1,0 0 1,1-1 0,0-1 0,1 0 0,0-1-1,18 7 1,0-4 370,1-1 0,0-2 0,0-1-1,1-2 1,49 0 0,-3-6 920,91-16 0,-31-6-616,-2-5 0,-1-7 0,-2-6-1,226-105 1,-277 107-593,-2-4 1,94-68-1,-143 90-44,-2-1 1,0-2-1,-1-1 0,-2-2 1,-1 0-1,-1-2 0,38-61 1,-56 79 40,-1 0 0,0-1 0,-1 0 0,-1 0 0,0 0-1,0 0 1,2-23 0,-6 29-3,1 0 0,-1-1 0,-1 1 0,0 0 1,0 0-1,0 0 0,-1 0 0,0 0 0,-1 0 0,0 0 0,0 1 0,0-1 0,-1 1 0,0 0 0,-6-7 0,2 4-12,0 1 0,-1 0 0,0 1 0,-1 0 0,0 1 0,0 0 0,-19-10 0,2 4-38,0 1 0,-39-11 0,7 7 23,0 2-1,-1 3 0,-74-3 0,-189 8 0,-175 45-181,3 41-2843,134-19-5076,113-26-7267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0.849"/>
    </inkml:context>
    <inkml:brush xml:id="br0">
      <inkml:brushProperty name="width" value="0.025" units="cm"/>
      <inkml:brushProperty name="height" value="0.025" units="cm"/>
    </inkml:brush>
  </inkml:definitions>
  <inkml:trace contextRef="#ctx0" brushRef="#br0">708 92 6342,'0'0'2103,"0"-8"-1382,8-76-2290,-11 85-2437,-13 11 4376,10-6-249,0-1-1,0 0 0,-1 0 1,0-1-1,0 1 1,0-2-1,0 1 1,0-1-1,-1 0 1,1 0-1,-1-1 1,0 0-1,0-1 1,0 0-1,0 0 1,-11 0-1,-6-3 1000,1-1 0,-1-1-1,-46-14 1,59 15-552,-7-2 61,-1 0-1,1 2 1,-1 0 0,0 1 0,0 1 0,0 1-1,0 1 1,0 0 0,-32 8 0,44-7-518,0 0 1,0 1-1,1 0 0,-1 0 0,1 1 1,-1 0-1,1 1 0,0-1 1,1 1-1,-1 1 0,1-1 1,0 1-1,0 0 0,1 0 0,-1 1 1,2 0-1,-1 0 0,1 0 1,0 0-1,0 1 0,1-1 1,0 1-1,0 0 0,1 0 1,-2 10-1,-7 43-70,2 0 1,3 0 0,2 0-1,6 70 1,-1-122-33,0 1-1,1 0 1,0-1 0,0 1 0,1-1-1,1 0 1,-1 0 0,1 0 0,1 0-1,0-1 1,0 0 0,1 0 0,0 0-1,0 0 1,1-1 0,0 0 0,0-1-1,0 1 1,14 7 0,-6-5 19,0-1 0,0-1 1,1 0-1,0-1 0,0-1 0,0 0 1,1-1-1,-1-1 0,1-1 1,26 1-1,-4-4 48,0-1 1,0-2-1,0-2 0,0-2 1,-1-1-1,0-2 0,-1-1 1,0-2-1,-1-2 1,-1-1-1,-1-2 0,51-36 1,-73 46-31,0-1-1,-1-1 1,0 0 0,0-1 0,-1 0 0,-1 0 0,0-1 0,-1 0 0,0-1-1,-1 0 1,0 0 0,-1 0 0,4-17 0,-4 7 197,-1 0 1,0-1-1,-2 0 0,-1 0 1,-1 0-1,-2 1 0,-3-37 1,2 50-191,0 0 0,0-1-1,-1 1 1,-1 0 0,0 0 0,0 1 0,-11-19 0,13 25-125,-1 0 0,1 0 0,-1 0 1,0 1-1,0-1 0,0 1 0,-1 0 1,1 0-1,-1 0 0,0 1 0,0-1 0,0 1 1,0 0-1,0 0 0,0 0 0,-1 1 1,1-1-1,-1 1 0,1 0 0,-1 0 1,1 1-1,-6-1 0,-18 1-3686,-2 2-3598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2.411"/>
    </inkml:context>
    <inkml:brush xml:id="br0">
      <inkml:brushProperty name="width" value="0.025" units="cm"/>
      <inkml:brushProperty name="height" value="0.025" units="cm"/>
    </inkml:brush>
  </inkml:definitions>
  <inkml:trace contextRef="#ctx0" brushRef="#br0">0 2464 11979,'0'0'3017,"8"-4"-2799,24-13-110,-1-2 0,-1-1 0,29-24 0,88-84-60,-70 58 12,397-355-19,120-104-91,27 39 400,352-164 1866,-958 645-2173,-10 6-24,1 0 1,-1-1-1,0 1 1,0-1-1,0 0 1,-1 0-1,1-1 1,5-7 0,-10 11-123,0 1 1,0-1 0,0 1 0,0-1 0,0 1-1,0-1 1,-1 1 0,1-1 0,0 1 0,0-1-1,0 1 1,-1 0 0,1-1 0,0 1 0,-1-1-1,1 1 1,0 0 0,-1-1 0,1 1 0,0 0-1,-1-1 1,1 1 0,-1 0 0,1-1 0,-1 1-1,1 0 1,-1 0 0,1 0 0,-1 0 0,1-1 0,-1 1-1,1 0 1,-1 0 0,1 0 0,-1 0 0,1 0-1,-1 0 1,1 0 0,-1 0 0,1 0 0,-1 1-1,1-1 1,-1 0 0,0 0 0,-1 0-472,-14-1-4231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3.348"/>
    </inkml:context>
    <inkml:brush xml:id="br0">
      <inkml:brushProperty name="width" value="0.025" units="cm"/>
      <inkml:brushProperty name="height" value="0.025" units="cm"/>
    </inkml:brush>
  </inkml:definitions>
  <inkml:trace contextRef="#ctx0" brushRef="#br0">209 156 10602,'0'0'5088,"1"-9"-3738,21-138 2483,-37 159-3748,-5 14-68,-5 17 168,-37 88 1,53-109-28,2 0-1,1 1 1,0-1-1,2 1 0,0 0 1,0 32-1,10-20-278,-6-34 129,0 0 0,1 0 0,0 0-1,-1 0 1,1 0 0,0 0 0,-1 0 0,1 0 0,0 0-1,0-1 1,0 1 0,0 0 0,-1-1 0,1 1 0,0 0-1,0-1 1,1 1 0,-1-1 0,0 1 0,0-1 0,0 0-1,0 1 1,0-1 0,0 0 0,1 0 0,1 0 0,-3-1 34,0 0-1,1 0 1,-1-1 0,0 1 0,0 0 0,0 0 0,0 0 0,0-1-1,0 1 1,0 0 0,0 0 0,0 0 0,-1-1 0,1 1 0,0 0-1,-1 0 1,1 0 0,-2-2 0,-3-4 13,0 0 1,-1 0-1,1 1 0,-1 0 0,-9-7 1,-25-28 216,38 39-252,0 0 0,0-1-1,1 1 1,0 0-1,-1-1 1,1 0 0,0 1-1,0-1 1,0 0 0,0 1-1,1-1 1,-1 0-1,1 0 1,0 0 0,0-4-1,0 5-27,1 0 0,0 0 1,0 0-1,-1 0 0,1 0 0,1 0 0,-1 1 0,0-1 0,0 0 0,1 1 0,-1-1 0,0 1 0,1-1 1,0 1-1,-1 0 0,1 0 0,2-1 0,38-21-139,-29 17 89,-10 4 58,101-47 41,-90 44-59,0 0-1,0 1 1,1 0 0,-1 1-1,27-2 1,-40 5 7,0 0 0,0 1 0,0-1 0,0 0-1,0 0 1,0 1 0,0-1 0,0 0 0,-1 1 0,1-1 0,0 1 0,0-1 0,-1 1 0,1-1 0,0 1 0,0 0 0,-1-1-1,1 1 1,-1 0 0,1 0 0,-1-1 0,1 1 0,-1 0 0,1 0 0,-1 0 0,0 0 0,1 0 0,-1-1 0,0 1-1,0 0 1,0 0 0,1 0 0,-1 0 0,0 0 0,0 0 0,-1 0 0,1 0 0,0 0 0,0 0 0,0 0 0,-1-1-1,1 1 1,-1 1 0,-14 46 253,-24 18 150,29-51-302,0 0 0,1 1 1,1 0-1,-11 28 1,20-44-91,-1 0-1,0-1 1,1 1 0,-1 0 0,1 0 0,-1 0 0,0-1-1,1 1 1,-1 0 0,1 0 0,-1 0 0,1 0 0,-1 0 0,1 0-1,-1 0 1,0 0 0,1 0 0,-1 0 0,1 0 0,-1 0-1,1 0 1,-1 0 0,1 0 0,-1 0 0,0 0 0,1 1-1,-1-1 1,1 0 0,-1 0 0,0 1 0,1-1 0,-1 0-1,0 0 1,1 1 0,-1-1 0,0 0 0,1 1 0,-1-1 0,0 1-1,0-1 1,1 0 0,-1 1 0,0-1 0,0 1 0,0-1-1,0 0 1,1 1 0,-1-1 0,0 1 0,0-1 0,0 1-1,0-1 1,0 1 0,0-1 0,0 1 0,0-1 0,-1 0-1,1 1 1,0-1 0,0 1 0,0-1 0,0 1 0,0-1 0,-1 0-1,1 1 1,0-1 0,0 0 0,-1 1 0,30-19 171,-10 0-63,0 0 1,-1-1 0,18-24-1,-30 35-72,0 0 1,0-1-1,0 0 0,-1-1 0,-1 1 1,0-1-1,0 0 0,-1 0 0,0 0 0,3-17 1,-9 12 660,-5 17-352,7-1-346,-1 0 0,1 0 0,0 1-1,0-1 1,0 1 0,0-1 0,1 1 0,-1-1 0,0 1-1,1-1 1,-1 1 0,1-1 0,-1 1 0,0 3 0,1-3-13,0-1 1,0 1 0,0-1-1,1 1 1,-1-1 0,0 1 0,1-1-1,-1 1 1,0-1 0,1 1-1,0-1 1,-1 0 0,1 1-1,0-1 1,0 0 0,0 1-1,0-1 1,0 0 0,0 0-1,0 0 1,0 0 0,0 0 0,0 0-1,1 0 1,1 1 0,1-1-104,-1 0-1,1 0 1,0 0 0,-1 0 0,1-1 0,0 1 0,0-1 0,0 0 0,-1 0 0,6-1 0,6-2-1710,0 0 0,0-1 1,-1 0-1,24-11 0,-8 1-4344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3.737"/>
    </inkml:context>
    <inkml:brush xml:id="br0">
      <inkml:brushProperty name="width" value="0.025" units="cm"/>
      <inkml:brushProperty name="height" value="0.025" units="cm"/>
    </inkml:brush>
  </inkml:definitions>
  <inkml:trace contextRef="#ctx0" brushRef="#br0">0 22 4869,'0'0'17029,"11"0"-16725,11-3-241,0-1-1,30-8 0,-52 11-55,1 1 0,-1 0-1,1 0 1,0-1 0,-1 1-1,1 0 1,0 0 0,-1 0-1,1 0 1,0 0 0,-1 0-1,1 0 1,0 0 0,-1 0-1,1 0 1,0 0 0,-1 0-1,1 0 1,0 1 0,-1-1-1,1 0 1,-1 0 0,1 1 0,0-1-1,-1 0 1,1 1 0,-1-1-1,1 1 1,-1-1 0,1 0-1,-1 1 1,1 0 0,0 21 482,1 6 46,-1-27-527,-1 0-1,1 0 1,-1 0 0,1 0 0,-1 0 0,1 0-1,0-1 1,0 1 0,-1 0 0,1-1-1,0 1 1,0 0 0,0-1 0,0 1 0,0-1-1,0 1 1,0-1 0,0 0 0,0 1 0,0-1-1,0 0 1,0 0 0,0 0 0,0 0 0,0 1-1,0-1 1,1-1 0,10 1 36,0-2-1,0 1 1,-1-2 0,1 0-1,-1 0 1,0-1 0,0 0-1,12-6 1,-8 3-15,0 1-1,0 1 1,22-6-1,-36 11-29,0 0 1,0 1-1,0-1 1,0 0-1,1 0 1,-1 1-1,0-1 0,-1 0 1,1 1-1,0-1 1,0 1-1,0 0 1,0-1-1,0 1 0,0-1 1,-1 1-1,1 0 1,0 0-1,0 0 0,-1-1 1,1 1-1,-1 0 1,1 0-1,-1 0 1,1 0-1,-1 0 0,1 0 1,-1 0-1,0 0 1,0 0-1,1 0 0,-1 0 1,0 0-1,0 0 1,0 0-1,0 0 1,0 2-1,0-1 14,0 1 1,1-1-1,0 1 1,-1-1-1,1 1 0,0-1 1,0 0-1,1 1 1,-1-1-1,0 0 0,3 3 1,0-2-3,0-1 1,0 0 0,0 0-1,1 0 1,-1 0 0,0-1-1,1 1 1,-1-1 0,1 0-1,0-1 1,-1 1 0,1-1-1,0 0 1,-1 0 0,1 0-1,0-1 1,5-1 0,7-1 114,0 0 0,0-2 1,20-7-1,-5-2-198,-22 9-229,1 0 0,0 1-1,0 0 1,1 0 0,-1 2-1,1-1 1,11 0 0,-31 9-8241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194"/>
    </inkml:context>
    <inkml:brush xml:id="br0">
      <inkml:brushProperty name="width" value="0.025" units="cm"/>
      <inkml:brushProperty name="height" value="0.025" units="cm"/>
    </inkml:brush>
  </inkml:definitions>
  <inkml:trace contextRef="#ctx0" brushRef="#br0">204 196 6278,'0'0'14403,"-4"-10"-12780,2 6-1443,0-1-1,0 1 1,-1-1 0,0 1 0,0 0 0,0 0 0,0 0-1,0 0 1,-1 1 0,0-1 0,-6-3 0,8 5-139,-1 1 0,1-1 1,-1 1-1,0 0 0,0 0 0,1 0 1,-1 0-1,0 1 0,0-1 0,0 1 1,0 0-1,0-1 0,0 2 1,0-1-1,0 0 0,0 0 0,0 1 1,1 0-1,-1-1 0,0 1 1,0 0-1,0 0 0,1 1 0,-1-1 1,1 1-1,-5 2 0,0 1 154,1 1 0,0 0 1,0 0-1,0 0 0,0 1 0,1 0 0,0 0 0,1 0 1,-1 1-1,1-1 0,1 1 0,0 0 0,0 0 0,0 1 0,1-1 1,0 0-1,0 12 0,1-19-163,1 1 1,0-1-1,0 1 1,1-1-1,-1 1 1,0-1-1,0 1 1,1-1-1,-1 0 1,1 1-1,-1-1 1,1 1-1,0-1 0,-1 0 1,1 1-1,0-1 1,0 0-1,0 0 1,0 0-1,0 0 1,0 0-1,0 0 1,2 1-1,-1 0-3,1-1 0,0 0-1,0 0 1,0 0 0,0 0 0,0 0-1,0-1 1,0 0 0,0 1-1,6-1 1,1-1 8,0 0 1,0 0-1,1-1 0,-1 0 0,-1-1 1,13-5-1,-1-2-38,0-1-1,0-1 1,-1 0 0,0-2 0,-2-1-1,23-21 1,-30 26-16,0-2-1,-1 1 0,0-1 1,-1-1-1,-1 0 0,0 0 1,0 0-1,-1-1 0,-1 0 1,7-26-1,-12 15-28,-1 25 39,0 0 0,-1 0 0,1 0 0,-1 0 0,1 0 0,0 0 0,-1 0 0,1 0 0,-1 0 0,1 0 0,0 0 0,-1 0-1,1 0 1,-1 0 0,1 0 0,0 0 0,-1 0 0,1 0 0,-1 1 0,1-1 0,0 0 0,-1 0 0,1 0 0,0 1 0,-1-1 0,1 0 0,0 1 0,0-1 0,-1 0-1,1 1 1,0-1 0,-30 37-191,14-9 299,-25 57 0,37-76 34,0 1 0,1 0 0,0 0 1,1 1-1,0-1 0,1 0 0,0 1 0,0-1 0,2 21 1,0-29-109,0 0 1,-1 0-1,1 0 1,0 0-1,0 0 1,0 0-1,0-1 1,0 1-1,1 0 1,-1-1-1,0 1 1,1-1-1,-1 0 1,1 1-1,-1-1 1,1 0-1,0 0 1,0 0-1,-1 0 1,1 0-1,0 0 1,0-1-1,0 1 1,0-1-1,0 1 1,0-1-1,0 0 1,0 1-1,0-1 1,0 0-1,0 0 1,0-1 0,3 1-1,3-1 25,-1 0 0,1 0 0,-1-1 0,0 1 0,0-2 0,0 1 0,0-1 1,7-3-1,6-7-66,0-1 0,-1 0 0,-1-1 1,0-1-1,-1-1 0,27-35 1,-56 90-297,5-19 385,0 0 0,-6 36 0,11-46-50,0 0-1,1 0 0,1 1 0,-1-1 0,2 0 0,-1 1 1,1-1-1,3 12 0,-4-20-25,0 0-1,1 0 1,-1 0-1,1 0 1,-1 0-1,0 0 1,1 0-1,0 0 1,-1 0 0,1 0-1,0-1 1,-1 1-1,1 0 1,0 0-1,0-1 1,0 1 0,-1 0-1,1-1 1,0 1-1,0-1 1,0 1-1,0-1 1,0 0-1,0 1 1,0-1 0,0 0-1,1 0 1,-1 1-1,0-1 1,0 0-1,0 0 1,0 0-1,0 0 1,0-1 0,0 1-1,0 0 1,2-1-1,-1 0-69,1 1-1,-1-1 1,0 0 0,1-1-1,-1 1 1,0 0-1,0-1 1,1 1-1,-1-1 1,-1 0-1,1 1 1,0-1-1,0 0 1,2-4 0,0-2-1834,1 0 0,-2-1 0,1 0 1,3-16-1,0-14-6151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4.126"/>
    </inkml:context>
    <inkml:brush xml:id="br0">
      <inkml:brushProperty name="width" value="0.025" units="cm"/>
      <inkml:brushProperty name="height" value="0.025" units="cm"/>
    </inkml:brush>
  </inkml:definitions>
  <inkml:trace contextRef="#ctx0" brushRef="#br0">0 0 2146,'0'0'-1249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4.593"/>
    </inkml:context>
    <inkml:brush xml:id="br0">
      <inkml:brushProperty name="width" value="0.025" units="cm"/>
      <inkml:brushProperty name="height" value="0.025" units="cm"/>
    </inkml:brush>
  </inkml:definitions>
  <inkml:trace contextRef="#ctx0" brushRef="#br0">0 178 288,'18'-39'1703,"4"-9"2514,-12 16 8169,-13 77-10562,2-35-1801,0 0-1,0 0 1,1 0-1,1 1 0,2 17 1,-3-27-32,1 1 1,0-1 0,0 0 0,-1 0-1,1 1 1,0-1 0,0 0-1,0 0 1,0 0 0,0 0 0,0 0-1,0 0 1,0 0 0,1-1-1,-1 1 1,0 0 0,1-1 0,-1 1-1,0-1 1,1 1 0,-1-1-1,0 0 1,1 1 0,-1-1 0,1 0-1,-1 0 1,1 0 0,-1 0-1,3-1 1,3 1 31,-1-1 0,1 1-1,-1-2 1,0 1 0,11-4 0,-1-3 52,-1-1 1,1 0-1,-1-1 1,-1 0-1,19-18 1,-17 14 15,1 1 0,0 1 0,25-14-1,-41 25-96,-1 1-1,0 0 1,1 0-1,-1 0 0,0 0 1,0-1-1,1 1 1,-1 0-1,0 0 1,1 0-1,-1 0 0,0 0 1,0 0-1,1 0 1,-1 0-1,0 0 0,1 0 1,-1 0-1,0 0 1,1 0-1,-1 0 0,0 0 1,1 0-1,-1 1 1,0-1-1,0 0 0,1 0 1,-1 0-1,0 0 1,0 1-1,1-1 1,-1 0-1,0 0 0,0 0 1,0 1-1,1-1 1,-1 0-1,0 0 0,0 1 1,3 17-14,-8 27 268,3-36-202,1-5-33,1 0 0,-1 0 0,1 0 0,0 0 0,0 0 0,0 0 0,0 0-1,1 0 1,-1 0 0,1 0 0,0 0 0,3 7 0,-2-10 12,-1 1-1,1-1 1,-1 0-1,1 1 1,-1-1-1,1 0 1,0 0-1,-1 0 1,1 0-1,0 0 1,0-1-1,0 1 1,0 0-1,0-1 1,0 1-1,0-1 1,0 0-1,0 0 1,0 0-1,0 0 1,0 0-1,0 0 1,0 0-1,0-1 1,0 1-1,0-1 1,2 0-1,5-2 242,0 0 1,-1 0-1,0-1 0,1 0 0,-2 0 0,1-1 1,0 0-1,-1-1 0,0 1 0,0-1 1,0-1-1,8-10 0,-4 3-84,0 0 0,-1 0 0,-1-1 1,0 0-1,10-27 0,-14 28 149,-12 27-328,-11 28-17,15-30-41,1-1 0,0 1 0,1 0 1,0 0-1,0 0 0,2 12 0,-1-22 51,1-1 1,-1 1-1,0 0 1,1-1 0,-1 1-1,1-1 1,-1 1-1,1 0 1,-1-1-1,1 1 1,0-1-1,-1 1 1,1-1-1,-1 0 1,1 1-1,0-1 1,-1 0-1,1 1 1,0-1 0,0 0-1,-1 0 1,1 1-1,0-1 1,0 0-1,-1 0 1,1 0-1,0 0 1,0 0-1,0 0 1,-1 0-1,1 0 1,0-1-1,0 1 1,-1 0 0,1 0-1,0-1 1,-1 1-1,2-1 1,31-12 133,28-33-637,-57 43 58,0-1 0,-1 0-1,0 0 1,0 0 0,0 0 0,0 0 0,3-8 0,-5 6-751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5.047"/>
    </inkml:context>
    <inkml:brush xml:id="br0">
      <inkml:brushProperty name="width" value="0.025" units="cm"/>
      <inkml:brushProperty name="height" value="0.025" units="cm"/>
    </inkml:brush>
  </inkml:definitions>
  <inkml:trace contextRef="#ctx0" brushRef="#br0">151 0 9449,'0'0'13714,"-12"11"-13596,6-5-98,-4 3 21,1 1 1,0 0-1,0 0 0,1 1 1,0 0-1,-10 21 0,4-3 125,6-16-64,2 0-1,-1 1 0,1 0 1,1 0-1,1 1 0,0-1 1,-3 27-1,7-40-99,0-1-1,0 1 1,1-1-1,-1 1 1,0-1-1,1 1 1,-1-1-1,0 0 1,1 1-1,-1-1 0,1 1 1,-1-1-1,1 0 1,-1 1-1,0-1 1,1 0-1,0 0 1,-1 1-1,1-1 1,-1 0-1,1 0 1,-1 0-1,1 1 1,-1-1-1,1 0 1,-1 0-1,1 0 1,0 0-1,-1 0 1,1 0-1,-1 0 0,1-1 1,-1 1-1,1 0 1,-1 0-1,1 0 1,0-1-1,-1 1 1,1 0-1,-1 0 1,1-1-1,-1 1 1,1-1-1,26-11 116,-5-3 33,-1-1 1,32-30-1,-33 27-37,1 1 0,26-17 0,-45 37-196,-6 8 85,-7 11 116,3-8-84,4-8-60,0 0 0,1 0-1,0 0 1,0 0-1,0 1 1,1-1-1,-1 1 1,1-1 0,1 1-1,-1 0 1,0 7-1,2-12-54,0-1-1,1 1 0,-1 0 0,1 0 1,-1-1-1,1 1 0,-1 0 1,1-1-1,0 1 0,-1 0 0,1-1 1,-1 1-1,1-1 0,0 1 1,0-1-1,-1 1 0,1-1 1,0 0-1,0 1 0,0-1 0,-1 0 1,1 0-1,0 0 0,0 1 1,0-1-1,0 0 0,0 0 0,-1 0 1,1 0-1,0-1 0,0 1 1,0 0-1,0 0 0,0 0 1,-1-1-1,3 0 0,35-9-2692,-7-6-814,3-3-2679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5.624"/>
    </inkml:context>
    <inkml:brush xml:id="br0">
      <inkml:brushProperty name="width" value="0.025" units="cm"/>
      <inkml:brushProperty name="height" value="0.025" units="cm"/>
    </inkml:brush>
  </inkml:definitions>
  <inkml:trace contextRef="#ctx0" brushRef="#br0">1 86 14638,'0'0'8200,"4"-6"-8115,-4 5-84,1-3-1,1 0 0,0 1 1,-1-1-1,1 1 0,0 0 1,1-1-1,-1 1 0,1 0 1,-1 0-1,1 1 0,0-1 1,0 0-1,5-2 0,-2 53 155,-5-44-161,0 0 1,1-1-1,-1 1 0,1 0 1,-1-1-1,1 0 0,0 1 0,1-1 1,-1 0-1,0 0 0,1 0 1,0 0-1,-1-1 0,1 1 0,0-1 1,1 1-1,-1-1 0,0 0 1,1-1-1,-1 1 0,1 0 0,-1-1 1,6 2-1,4-1 238,1 0 0,-1 0 0,1-1 0,28-2 0,-16 1 1308,-27-1-1481,0 0-1,1 0 1,-1 0 0,0 0 0,0 0 0,1-1 0,-1 1 0,1 0 0,-1 0 0,1 0 0,-1-1 0,1 1 0,0 0 0,-1 0 0,1-1 0,0 1 0,0 0-1,0-1 1,0 1 0,0 0 0,1-2 0,1-33-5,-1 34-63,-1 0 0,1 0 0,0 0 0,0 0 0,0 0 0,0 0 0,0 0-1,0 0 1,0 0 0,1 1 0,-1-1 0,1 1 0,-1-1 0,1 1 0,0-1 0,0 1 0,-1 0 0,1 0 0,0 0-1,0 0 1,0 0 0,0 0 0,0 0 0,0 1 0,1-1 0,-1 1 0,0 0 0,0-1 0,0 1 0,0 0-1,1 0 1,-1 1 0,2-1 0,11 2-48,0 1 0,0 0-1,-1 1 1,15 6 0,10 1-239,-35-10 273,-1 0 1,0-1 0,1 1 0,-1-1-1,1 0 1,-1 0 0,1 0 0,-1 0-1,1-1 1,-1 0 0,0 1 0,1-1-1,-1 0 1,0-1 0,1 1-1,-1-1 1,4-2 0,-5 2 132,1-1 0,-1 1 0,-1-1-1,1 0 1,0 1 0,-1-1 0,1 0 0,-1 0 0,0 0 0,0 0 0,0 0-1,0 0 1,0-1 0,-1 1 0,0 0 0,1 0 0,-1-1 0,-1-3 0,1 6-94,0 1 0,0-1 1,1 1-1,-1 0 0,0-1 0,0 1 1,0-1-1,0 1 0,0-1 1,0 1-1,0 0 0,-1-1 1,1 1-1,0-1 0,0 1 1,0 0-1,0-1 0,0 1 1,-1-1-1,1 1 0,0 0 0,0-1 1,-1 1-1,1 0 0,0-1 1,-1 1-1,1 0 0,0-1 1,-1 1-1,1 0 0,0 0 1,-1 0-1,1-1 0,-1 1 0,1 0 1,0 0-1,-1 0 0,1 0 1,-1 0-1,1 0 0,0-1 1,-1 1-1,1 0 0,-1 0 1,1 1-1,-1-1 0,1 0 1,-1 0-1,1 0 0,0 0 0,-1 0 1,1 0-1,-1 0 0,1 1 1,0-1-1,-1 0 0,1 0 1,0 1-1,-1-1 0,1 0 1,0 0-1,-1 1 0,1-1 0,-1 1 1,-20 22-132,17-14 110,0 1 1,1-1 0,1 1 0,0-1 0,-2 11 0,4-18 0,-1 0 1,1 0-1,0 0 0,0 0 0,-1-1 0,1 1 1,0 0-1,1 0 0,-1 0 0,0 0 0,0 0 1,1 0-1,-1 0 0,1-1 0,0 1 0,-1 0 1,1 0-1,0-1 0,0 1 0,0-1 1,0 1-1,0-1 0,1 1 0,-1-1 0,0 1 1,1-1-1,-1 0 0,1 0 0,-1 0 0,1 0 1,0 0-1,3 1 0,1 0-213,0-2 0,1 1 0,-1-1 0,1 0 0,-1 0 0,0 0 0,1-1 0,-1 0 0,0 0 0,8-3 0,-2-1-1084,0 0-1,0 0 1,0-1 0,12-9-1,24-17-5835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6.089"/>
    </inkml:context>
    <inkml:brush xml:id="br0">
      <inkml:brushProperty name="width" value="0.025" units="cm"/>
      <inkml:brushProperty name="height" value="0.025" units="cm"/>
    </inkml:brush>
  </inkml:definitions>
  <inkml:trace contextRef="#ctx0" brushRef="#br0">99 145 11307,'-11'2'2519,"2"-2"-1697,1 0-148,1 1 1,-1 0-1,1 0 1,-1 0-1,1 1 1,-1 0-1,1 0 1,-10 5-1,17-7-638,0 0-1,0 1 0,-1-1 1,1 0-1,0 0 1,0 1-1,0-1 0,0 0 1,0 0-1,0 1 1,-1-1-1,1 0 0,0 0 1,0 1-1,0-1 1,0 0-1,0 0 0,0 1 1,0-1-1,0 0 0,0 1 1,0-1-1,0 0 1,1 0-1,-1 1 0,0-1 1,0 0-1,0 0 1,0 1-1,0-1 0,0 0 1,1 0-1,-1 1 1,0-1-1,0 0 0,0 0 1,0 0-1,1 0 1,-1 1-1,0-1 0,0 0 1,1 0-1,-1 0 0,0 0 1,0 0-1,1 1 1,-1-1-1,0 0 0,0 0 1,1 0-1,-1 0 1,0 0-1,0 0 0,1 0 1,-1 0-1,0 0 1,1 0-1,-1 0 0,0 0 1,0 0-1,1-1 1,-1 1-1,23 4 292,216 2 4133,126-26-2953,-299 16-1425,625-49-3655,-2-18-6125,-571 54 6147,-13-1-4819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4.859"/>
    </inkml:context>
    <inkml:brush xml:id="br0">
      <inkml:brushProperty name="width" value="0.025" units="cm"/>
      <inkml:brushProperty name="height" value="0.025" units="cm"/>
    </inkml:brush>
  </inkml:definitions>
  <inkml:trace contextRef="#ctx0" brushRef="#br0">1732 88 16047,'-18'-11'854,"11"6"-759,-6-4-23,0 1-1,-1 0 0,1 1 1,-1 1-1,-1 0 0,1 1 0,-1 0 1,-28-4-1,-27 3-73,-1 3-1,0 4 1,1 2 0,-1 4-1,1 3 1,0 2 0,1 4-1,1 3 1,1 3 0,0 2-1,2 4 1,1 2 0,1 3-1,2 3 1,-88 67 0,112-70 64,1 0 0,1 3 0,2 0 1,2 3-1,1 0 0,2 2 0,-37 73 0,49-84-34,2 1-1,2 1 1,1 0-1,1 0 1,2 1-1,1 1 1,1-1-1,2 1 1,2 0-1,1 0 1,7 66-1,-4-85 17,2 0-1,0 0 1,1 0-1,0 0 1,1-1-1,1 0 1,0-1-1,1 1 1,0-1-1,1-1 1,0 0-1,1 0 1,1 0-1,0-2 1,0 1-1,1-1 1,1-1-1,-1 0 1,1-1-1,1 0 0,22 8 1,3 0 197,2-2 0,0-2-1,0-1 1,1-3 0,0-1 0,71 2 0,-8-5-13,0-5-1,1-5 1,-1-5 0,-1-3 0,-1-6 0,0-4 0,-1-4 0,-2-5 0,-2-4 0,-1-5 0,-2-3-1,129-84 1,-89 33-274,-6-6 0,229-233 0,-322 302-1166,-37 41-450,-17 21-119,-40 51-782,-18 22-2327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7.062"/>
    </inkml:context>
    <inkml:brush xml:id="br0">
      <inkml:brushProperty name="width" value="0.025" units="cm"/>
      <inkml:brushProperty name="height" value="0.025" units="cm"/>
    </inkml:brush>
  </inkml:definitions>
  <inkml:trace contextRef="#ctx0" brushRef="#br0">0 219 13261,'50'-17'1185,"7"-6"-1185,15-1 32,7-1-32,5 2 96,5 1 576,-2-1-191,-3 7-321,-4 3-160,-8 4 32,-11 2 0,-9 5-32,-11 1-384,-8 0-737,-9-4-1506,-10-3-4003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8.349"/>
    </inkml:context>
    <inkml:brush xml:id="br0">
      <inkml:brushProperty name="width" value="0.025" units="cm"/>
      <inkml:brushProperty name="height" value="0.025" units="cm"/>
    </inkml:brush>
  </inkml:definitions>
  <inkml:trace contextRef="#ctx0" brushRef="#br0">1072 214 9033,'0'0'1601,"-1"-8"-149,-1 2-1173,1 1 0,-1-1 0,0 1 0,0 0 0,-1-1 0,1 1 0,-1 0 0,-1 1-1,1-1 1,0 0 0,-1 1 0,0 0 0,0 0 0,0 0 0,-1 0 0,1 1 0,-1 0 0,0 0 0,-10-5 0,-6-1 50,0 0 1,-1 2 0,0 0-1,-1 1 1,1 2 0,-34-3-1,-140 3 60,158 6-365,0 1 0,0 2 1,0 2-1,1 1 1,1 2-1,-1 2 1,1 1-1,-59 30 1,77-32 86,1 0 0,0 1 1,0 0-1,2 1 1,-1 1-1,2 1 1,-22 27-1,27-30 28,1 1 0,0 0-1,1 0 1,1 0 0,0 1-1,1 0 1,1 1 0,0-1 0,0 1-1,2-1 1,-2 24 0,3-30-127,1 0 0,0 1 0,1-1 0,0 0 0,0 1 0,1-1 0,0 0 0,0 0 0,1 0 0,0 0 0,0-1 1,1 1-1,0-1 0,1 0 0,-1 0 0,11 11 0,-6-9-5,0-1 0,1 0 0,0 0 0,0-1 0,1-1 0,0 1 0,0-2 0,0 0 0,1 0 0,20 5 0,10 0 44,1-2-1,0-1 1,0-3-1,1-1 1,55-4-1,-27-4 17,0-4-1,98-24 0,-108 18-36,0-4 0,91-40 0,-129 49 10,-1-2 1,0-1-1,-1-1 0,-1-1 0,0 0 0,-1-2 0,-1 0 0,-1-2 0,20-24 0,-31 33 100,0 0-1,-1-1 0,0 0 0,0 0 0,-2 0 0,1-1 1,-2 1-1,1-1 0,-1 0 0,-1 0 0,1-20 0,-3 24-11,0 0 1,0-1-1,-1 1 0,0-1 0,0 1 0,-1 0 1,0 0-1,-1 0 0,0 0 0,0 0 0,-1 0 0,0 1 1,0 0-1,0 0 0,-1 0 0,0 0 0,-11-10 1,1 5-64,0 0 1,-1 1-1,-1 1 1,0 0-1,0 1 1,-1 1 0,0 1-1,0 0 1,-1 2-1,0 0 1,0 1 0,-31-3-1,5 3-517,-1 2-1,1 2 1,0 3 0,-61 9-1,-55 24-7271,100-24 543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24.330"/>
    </inkml:context>
    <inkml:brush xml:id="br0">
      <inkml:brushProperty name="width" value="0.025" units="cm"/>
      <inkml:brushProperty name="height" value="0.025" units="cm"/>
    </inkml:brush>
  </inkml:definitions>
  <inkml:trace contextRef="#ctx0" brushRef="#br0">134 6 5093,'0'0'-64,"-82"17"-417,55-8-31,9-4 448,11-2 1121,10-3-1025,15 0 352,6-3-352,1-4 0,1-1-32,-1-2-224,-4-1-3235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24.926"/>
    </inkml:context>
    <inkml:brush xml:id="br0">
      <inkml:brushProperty name="width" value="0.025" units="cm"/>
      <inkml:brushProperty name="height" value="0.025" units="cm"/>
    </inkml:brush>
  </inkml:definitions>
  <inkml:trace contextRef="#ctx0" brushRef="#br0">191 253 8136,'-13'0'122,"-17"-1"456,-78-1-1609,72 4 2661,32 0 453,13 2 1122,28 4-2736,1-1-1,0-2 1,40 0 0,120-7 813,-131 0-1230,607-70 783,-152 7 625,-76 41-1252,204-19-181,167-20-182,-787 61 220,-48 0-872,3 3-297,-23-3-5495,25-4-458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524"/>
    </inkml:context>
    <inkml:brush xml:id="br0">
      <inkml:brushProperty name="width" value="0.025" units="cm"/>
      <inkml:brushProperty name="height" value="0.025" units="cm"/>
    </inkml:brush>
  </inkml:definitions>
  <inkml:trace contextRef="#ctx0" brushRef="#br0">16 1 16432,'0'0'5797,"-16"63"-5445,19-47-320,16-4-32,6-3-704,4-7-2531,4-2-3620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0.865"/>
    </inkml:context>
    <inkml:brush xml:id="br0">
      <inkml:brushProperty name="width" value="0.025" units="cm"/>
      <inkml:brushProperty name="height" value="0.025" units="cm"/>
    </inkml:brush>
  </inkml:definitions>
  <inkml:trace contextRef="#ctx0" brushRef="#br0">69 2722 12300,'0'0'1729,"-8"2"-367,-2 2-761,-19 4 275,7-5 2948,41-29-2132,55-60-1481,641-745 864,29 30-1224,-549 601 132,611-569 504,-781 744-786,-115 68-3684,17-14-992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1.256"/>
    </inkml:context>
    <inkml:brush xml:id="br0">
      <inkml:brushProperty name="width" value="0.025" units="cm"/>
      <inkml:brushProperty name="height" value="0.025" units="cm"/>
    </inkml:brush>
  </inkml:definitions>
  <inkml:trace contextRef="#ctx0" brushRef="#br0">101 5 15118,'0'0'4031,"2"15"-3588,0 0-352,0 0 1,-1 0-1,-1 0 1,-1 1-1,0-1 0,-1 0 1,-6 23-1,-28 74 111,23-75-78,0 0 0,3 0 0,1 1 0,-5 49 0,14-86-96,0 0 0,0-1 0,0 1 0,0 0-1,0 0 1,0-1 0,0 1 0,0 0 0,0-1 0,0 1-1,0 0 1,1-1 0,-1 1 0,0 0 0,0-1 0,1 1-1,-1 0 1,0-1 0,1 1 0,-1-1 0,1 1-1,-1 0 1,1-1 0,-1 1 0,1-1 0,-1 0 0,1 1-1,-1-1 1,1 1 0,0-1 0,1 1 0,24-5 300,28-25-73,107-81 357,-75 48 59,3 4 1,132-64-1,-26 50-565,-64 34-2974,-92 27 938,50-15-5074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4:58.395"/>
    </inkml:context>
    <inkml:brush xml:id="br0">
      <inkml:brushProperty name="width" value="0.025" units="cm"/>
      <inkml:brushProperty name="height" value="0.025" units="cm"/>
    </inkml:brush>
  </inkml:definitions>
  <inkml:trace contextRef="#ctx0" brushRef="#br0">27 303 8168,'-1'-8'404,"-10"-168"9422,9 57 988,2 191-9899,-8 210-485,5-238-558,2 55 0,1-98 128,-1 0 1,1 0 0,0 0 0,0 0 0,0 0-1,0 0 1,0-1 0,0 1 0,1 0 0,-1 0-1,0 0 1,0 0 0,1 0 0,-1 0 0,0 0-1,1 0 1,-1 0 0,1-1 0,-1 1 0,1 0-1,0 0 1,-1-1 0,1 1 0,0 0 0,-1-1-1,1 1 1,0 0 0,0-1 0,0 1 0,-1-1-1,1 0 1,0 1 0,0-1 0,0 0-1,0 1 1,0-1 0,0 0 0,0 0 0,0 0-1,0 0 1,0 0 0,0 0 0,0 0 0,0 0-1,-1 0 1,2-1 0,2 0 14,0 0 0,0-1 0,-1 0 0,1 0 0,-1 0 0,1 0 0,-1 0 0,0-1 0,0 1 0,4-5 1,22-27 159,-2-1 0,-1-1 1,31-58-1,-36 55-1377,24-68 0,-38 75-4505,-21 40-5562,-1 12 245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4:58.742"/>
    </inkml:context>
    <inkml:brush xml:id="br0">
      <inkml:brushProperty name="width" value="0.025" units="cm"/>
      <inkml:brushProperty name="height" value="0.025" units="cm"/>
    </inkml:brush>
  </inkml:definitions>
  <inkml:trace contextRef="#ctx0" brushRef="#br0">0 8 15022,'0'0'12716,"55"32"-11435,-22-32-1024,4 0-385,2-7-1762,1 1-1537,-4-1-866,-3 1-703,-4 0-545,-8-2-1058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4:59.117"/>
    </inkml:context>
    <inkml:brush xml:id="br0">
      <inkml:brushProperty name="width" value="0.025" units="cm"/>
      <inkml:brushProperty name="height" value="0.025" units="cm"/>
    </inkml:brush>
  </inkml:definitions>
  <inkml:trace contextRef="#ctx0" brushRef="#br0">1 58 9833,'0'0'14318,"5"5"-14222,-1-2-88,0 0-1,0 0 1,0 0-1,1-1 1,-1 0-1,1 0 1,-1 0-1,1 0 1,0-1 0,0 1-1,0-1 1,0-1-1,0 1 1,0-1-1,0 0 1,0 0 0,0 0-1,0 0 1,0-1-1,0 0 1,-1 0-1,1-1 1,8-2-1,36-20 116,-41 20-43,0-1 0,0 1 0,0 0 0,1 0 1,0 1-1,0 1 0,0-1 0,0 1 0,0 1 0,14-1 0,-22 2-4,-1 0 0,1 0 1,0 0-1,-1 0 0,1 1 0,0-1 0,-1 0 1,1 0-1,0 1 0,-1-1 0,1 0 0,-1 1 1,1-1-1,-1 0 0,1 1 0,-1-1 0,1 1 1,-1-1-1,1 1 0,-1-1 0,1 1 0,-1 0 1,0-1-1,1 1 0,-1-1 0,0 1 0,0 0 1,0-1-1,1 2 0,0 25 1573,1 3-656,-2-30-987,1 1 0,-1 0-1,0 0 1,0 0 0,1-1 0,-1 1-1,1 0 1,-1-1 0,1 1-1,-1 0 1,1-1 0,-1 1-1,1 0 1,-1-1 0,1 1-1,0-1 1,-1 1 0,1-1-1,0 1 1,-1-1 0,1 0-1,0 1 1,0-1 0,0 0-1,-1 1 1,1-1 0,2 0 0,5-1 18,0 0 1,-1 0-1,1-1 1,0 0-1,-1-1 1,1 0-1,-1 0 1,0 0-1,1-1 1,-2 0-1,1-1 1,0 1-1,6-8 1,22-11-134,-27 18-8,-1 1 0,1 0 0,0 0 0,0 0 0,0 1 0,1 0 0,-1 1 0,1 0 0,-1 0 0,1 1 0,0 0 0,10 0 0,-18 1 109,1 1 1,0-1-1,-1 1 0,1 0 0,0 0 1,-1 0-1,1 0 0,-1 0 1,1 0-1,-1 0 0,0 0 1,1 0-1,-1 1 0,0-1 0,0 0 1,0 1-1,0-1 0,0 1 1,0-1-1,-1 1 0,1 0 1,0-1-1,-1 1 0,1 0 0,-1-1 1,1 1-1,-1 0 0,0 0 1,0 3-1,0-3 10,0-1 0,0 1-1,0 0 1,0-1 0,0 1 0,1 0 0,-1-1 0,0 1-1,1-1 1,0 1 0,-1-1 0,1 1 0,0-1-1,0 1 1,-1-1 0,1 0 0,0 1 0,1-1 0,-1 0-1,0 0 1,0 0 0,0 0 0,1 0 0,-1 0-1,0 0 1,1 0 0,-1 0 0,1-1 0,-1 1 0,1 0-1,0-1 1,-1 0 0,1 1 0,-1-1 0,3 0 0,6-1 30,0 0 0,0-1 1,-1-1-1,1 0 1,0 0-1,-1-1 1,0 0-1,0 0 1,15-11-1,-13 9-78,0 0 0,-1 0-1,2 1 1,-1 1-1,1-1 1,16-2 0,-25 6 30,1 1 0,-1-1 0,1 1 0,-1 0 0,1 0 0,-1 0 0,1 0 0,-1 1 0,4 0 0,-5 0 65,-1 0-1,1 0 0,-1 0 0,1 0 1,-1 0-1,1 0 0,-1 0 1,0 1-1,0-1 0,1 0 0,-1 1 1,0-1-1,0 1 0,-1-1 0,1 1 1,0-1-1,0 1 0,0 3 1,0-4-20,0 1 1,0 0 0,1-1 0,-1 1 0,0-1 0,1 1-1,-1-1 1,1 0 0,-1 1 0,1-1 0,-1 0 0,1 0-1,0 0 1,0-1 0,0 1 0,-1 0 0,1 0 0,0-1-1,0 0 1,0 1 0,0-1 0,0 0 0,0 0 0,0 0-1,0 0 1,0 0 0,0 0 0,0-1 0,0 1 0,3-2 0,8 0-746,0-2 0,0 0 0,15-7 1,3-2-4517,1 0-3683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0.160"/>
    </inkml:context>
    <inkml:brush xml:id="br0">
      <inkml:brushProperty name="width" value="0.025" units="cm"/>
      <inkml:brushProperty name="height" value="0.025" units="cm"/>
    </inkml:brush>
  </inkml:definitions>
  <inkml:trace contextRef="#ctx0" brushRef="#br0">10 10 17617,'0'0'12689,"-2"9"-12433,-5 32-122,6-40-124,1 0-1,0 0 1,0 0 0,0 0 0,0 0 0,0 0-1,1 0 1,-1 0 0,0 0 0,0 0 0,1 0-1,-1 0 1,0 0 0,1 0 0,-1 0 0,1 0-1,-1-1 1,1 1 0,0 0 0,-1 0 0,1 0-1,0-1 1,-1 1 0,1 0 0,0-1 0,0 1-1,0-1 1,0 1 0,-1-1 0,1 1 0,0-1-1,0 0 1,0 1 0,0-1 0,0 0 0,0 0-1,0 1 1,1-1 0,41-2 237,-37 1-209,8-1 23,0-2 1,0 1-1,0-2 1,-1 0-1,16-8 1,-19 7-64,1 1 0,0 0 0,0 1 0,1 1 1,-1-1-1,1 2 0,0 0 0,19-1 0,-29 3 9,0 0 1,-1 0-1,0 1 0,1-1 0,-1 1 0,1-1 0,-1 1 1,1 0-1,-1-1 0,0 1 0,0 0 0,1 0 0,-1 0 0,0 0 1,0 0-1,0 0 0,0 1 0,0-1 0,0 0 0,0 0 0,-1 1 1,1-1-1,0 0 0,-1 1 0,1-1 0,-1 1 0,1-1 0,-1 1 1,0 1-1,1-1 6,-1-1-1,0 1 1,0-1 0,1 1-1,-1-1 1,1 1 0,-1-1 0,1 0-1,0 1 1,0-1 0,-1 0-1,1 0 1,0 1 0,0-1-1,0 0 1,0 0 0,1 0 0,-1 0-1,0 0 1,0 0 0,1-1-1,-1 1 1,0 0 0,1-1 0,-1 1-1,0-1 1,1 1 0,-1-1-1,1 1 1,1-1 0,7-1-428,0 0 0,-1-1-1,0-1 1,1 1 0,-1-1 0,0-1 0,-1 0 0,16-9-1,-14 8-758,0 0-1,0 0 1,0 1-1,0 0 1,1 1-1,-1 0 1,16-2-1,-4 4 2181,12-2 4892,-12-8-6641,-27 16 1011,1 0 1,-1 0-1,1 0 1,0 1-1,0-1 0,0 1 1,1 0-1,0 0 1,0 0-1,1 1 0,-1-1 1,2 1-1,-1-1 1,1 1-1,-1 0 0,2-1 1,-1 13-1,1-18-246,0 0-1,1 0 1,-1 0 0,0 0-1,0-1 1,1 1 0,-1 0-1,1 0 1,-1 0 0,1-1-1,-1 1 1,1 0-1,-1-1 1,1 1 0,0 0-1,-1-1 1,1 1 0,0-1-1,0 1 1,-1-1 0,1 1-1,0-1 1,0 1-1,0-1 1,-1 0 0,1 0-1,0 1 1,0-1 0,0 0-1,0 0 1,0 0 0,0 0-1,0 0 1,-1 0-1,1 0 1,0 0 0,0 0-1,0-1 1,0 1 0,0 0-1,1-1 1,2 0 95,0 0-1,0 0 1,0-1-1,0 1 1,0-1 0,0 0-1,7-4 1,73-85-101,-83 90-203,-8 28-336,-7 22 498,14-48 33,0 0 1,-1 0-1,1 1 1,-1-1-1,1 0 1,0 0-1,0 0 1,0 1-1,0-1 1,0 0-1,0 0 1,0 1-1,0-1 1,0 0-1,1 0 1,-1 0-1,0 1 1,1-1-1,-1 0 1,1 0-1,0 0 1,-1 0-1,1 0 1,0 0-1,-1 0 1,1 0-1,0 0 1,0 0-1,0 0 1,0 0-1,0-1 1,0 1-1,0 0 1,2 0-1,3-1-7,1 1 0,0-2-1,0 1 1,-1-1 0,1 0 0,0 0-1,-1-1 1,1 0 0,-1 0-1,0-1 1,1 0 0,-1 0 0,0 0-1,9-8 1,-6 6-390,-1 0 0,1 0 1,0 1-1,0 0 0,13-3 0,-22 7 373,1 0 0,-1 0 0,1 0 0,-1 0 0,1 0 0,-1 0 0,1 0 0,-1 0 0,1 0 0,-1 0 0,0 0 0,1 1 0,-1-1 0,1 0 0,-1 0 1,0 0-1,1 1 0,-1-1 0,1 0 0,-1 1 0,0-1 0,1 0 0,-1 1 0,0-1 0,0 0 0,1 1 0,-1-1 0,0 0 0,0 1 0,0-1 0,1 1 0,-1-1 0,0 1 0,0-1 0,0 1 0,0-1 0,0 0 0,0 1 0,0-1 0,0 1 0,0-1 0,0 1 0,0-1 0,0 1 0,0-1 0,0 0 0,0 1 0,-1 0 1,1 0 31,0 0 0,0-1 0,0 1 1,0 0-1,0 0 0,0 0 1,0-1-1,0 1 0,0 0 0,0 0 1,1 0-1,-1-1 0,0 1 1,0 0-1,1 0 0,-1-1 0,1 1 1,-1 0-1,0 0 0,1-1 1,0 1-1,-1-1 0,1 1 0,-1 0 1,1-1-1,0 1 0,-1-1 1,1 0-1,0 1 0,1 0 0,6 0 66,0-1-1,0 0 0,0 0 0,1 0 1,-1-1-1,0-1 0,0 1 1,0-1-1,0 0 0,-1-1 0,1 0 1,10-6-1,-10 5-103,0 1 0,0-1 0,0 2 1,0-1-1,0 1 0,1 0 0,-1 1 1,1 0-1,-1 0 0,14 1 0,-20 1 58,-1 1 0,1-1-1,-1 1 1,1-1 0,-1 1 0,0-1-1,0 1 1,0-1 0,0 1-1,0 0 1,0 0 0,0 0 0,0 0-1,-1-1 1,1 1 0,-1 0 0,1 4-1,-1-3-20,1 0 1,0 0-1,0 0 0,0 0 0,0 0 0,1 0 0,-1-1 0,4 6 1,-3-7-349,0 0 0,0 0 0,0 0 0,0 0 0,0 0 1,1-1-1,-1 1 0,0-1 0,0 1 0,0-1 0,1 0 1,-1 0-1,0 0 0,4 0 0,-6 0 249,24-1-6477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0.958"/>
    </inkml:context>
    <inkml:brush xml:id="br0">
      <inkml:brushProperty name="width" value="0.025" units="cm"/>
      <inkml:brushProperty name="height" value="0.025" units="cm"/>
    </inkml:brush>
  </inkml:definitions>
  <inkml:trace contextRef="#ctx0" brushRef="#br0">0 5 16239,'1'-1'403,"-1"1"0,1-1 0,0 1-1,-1 0 1,1-1 0,-1 1 0,1 0 0,0 0-1,-1-1 1,1 1 0,0 0 0,-1 0 0,1 0-1,0 0 1,-1 0 0,1 0 0,0 0-1,-1 0 1,1 0 0,0 0 0,0 1 0,10 10 3657,3 31-3363,-7-17 141,-6-23-826,1 0 1,-1 1-1,1-2 1,-1 1 0,1 0-1,0 0 1,0 0-1,0-1 1,0 1 0,0-1-1,0 0 1,0 1-1,0-1 1,0 0 0,1 0-1,-1 0 1,0-1-1,1 1 1,-1-1 0,1 1-1,-1-1 1,1 0-1,-1 0 1,1 0-1,-1 0 1,1 0 0,-1 0-1,1-1 1,-1 1-1,0-1 1,1 0 0,-1 0-1,4-2 1,10-3 44,0-1 0,-1-1 0,25-16 1,-32 19-53,10-8 12,-12 9-22,-1 0 1,1 0-1,-1 0 1,1 1-1,0 0 1,0 0-1,1 1 1,-1-1 0,0 2-1,10-3 1,-15 4 5,0 0 0,0 0 0,0 1 0,0-1 0,-1 0 0,1 1 1,0-1-1,0 0 0,-1 1 0,1-1 0,0 1 0,0-1 0,-1 1 0,1-1 1,-1 1-1,1 0 0,0-1 0,-1 1 0,1 0 0,-1 0 0,0-1 0,1 1 1,-1 0-1,0 0 0,1-1 0,-1 1 0,0 0 0,0 0 0,1 1 0,4 37 347,-1-8-158,-3-30-186,0 0 0,0 1 0,0-1 0,-1 0 0,1 0 0,0 1 0,1-1 0,-1 0 0,0 0 0,0 0 0,0 0-1,1 0 1,-1-1 0,0 1 0,1 0 0,-1-1 0,0 1 0,1-1 0,-1 1 0,1-1 0,-1 1 0,1-1 0,0 0 0,-1 0 0,1 0 0,-1 0 0,1 0 0,-1 0 0,1 0 0,-1-1 0,1 1 0,-1-1 0,1 1 0,-1-1 0,2 0 0,5-2-1,-1 0 0,0 0-1,0-1 1,0 0 0,9-7 0,2-4-257,-13 10 5,0 0 0,1 1-1,-1-1 1,1 1 0,0 0-1,0 0 1,0 1 0,1 0-1,-1 0 1,1 0 0,9-1-1,-15 4 173,-1 0 0,1 0 0,0 1 0,0-1-1,0 0 1,0 1 0,-1-1 0,1 1 0,0-1 0,-1 1 0,1-1-1,0 1 1,-1 0 0,1-1 0,0 1 0,-1 0 0,1-1-1,-1 1 1,1 0 0,-1-1 0,0 1 0,1 0 0,-1 0-1,0 0 1,1 1 0,-1-1-41,1 1-1,-1-1 0,0 0 1,1 0-1,0 1 1,-1-1-1,1 0 0,0 0 1,-1 0-1,1 0 1,0 0-1,0 0 0,0 0 1,0 0-1,0-1 1,0 1-1,0 0 0,0 0 1,1-1-1,-1 1 0,0-1 1,0 1-1,3 0 1,0-1-116,0 0 1,0-1 0,0 1 0,0-1 0,0 1-1,0-1 1,0 0 0,-1-1 0,1 1 0,0-1-1,0 1 1,-1-1 0,1 0 0,-1-1 0,0 1-1,6-5 1,-5 3 335,0 1 0,0 0-1,1 0 1,-1 1 0,1-1 0,-1 1 0,1 0-1,0 0 1,6-1 0,-9 16 5762,-1 21-5608,-1-32 73,0-2-467,0 1 0,0 0 0,0 0 1,0-1-1,0 1 0,1 0 0,-1-1 1,0 1-1,0 0 0,1-1 1,-1 1-1,0-1 0,1 1 0,-1 0 1,1-1-1,-1 1 0,1-1 0,-1 1 1,1-1-1,0 0 0,-1 1 0,1-1 1,-1 0-1,1 1 0,0-1 0,-1 0 1,1 1-1,0-1 0,-1 0 1,1 0-1,0 0 0,-1 0 0,1 0 1,0 0-1,0 0 0,-1 0 0,1 0 1,1 0-1,29-7-8061,-11-5-1143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1.488"/>
    </inkml:context>
    <inkml:brush xml:id="br0">
      <inkml:brushProperty name="width" value="0.025" units="cm"/>
      <inkml:brushProperty name="height" value="0.025" units="cm"/>
    </inkml:brush>
  </inkml:definitions>
  <inkml:trace contextRef="#ctx0" brushRef="#br0">89 226 13100,'0'0'5659,"-8"3"-3582,-61 11 1094,69-13-3163,-1-1 0,1 0 0,-1 0-1,0 0 1,1 1 0,-1-1 0,1 0 0,-1 1 0,0-1 0,1 0 0,-1 1 0,1-1 0,0 1 0,-1-1 0,1 1 0,-1-1 0,1 1-1,0-1 1,-1 1 0,1-1 0,0 1 0,-1 0 0,1-1 0,0 1 0,0-1 0,0 1 0,-1 0 0,1-1 0,0 1 0,0 0 0,0-1 0,0 1-1,0 0 1,0-1 0,1 1 0,-1 0 0,0-1 0,0 1 0,0-1 0,1 1 0,-1 0 0,0-1 0,0 1 0,1-1 0,-1 1 0,1-1-1,0 2 1,17 26 12,-12-23-97,0 0 0,1 0 0,0-1-1,0 0 1,0-1 0,0 0 0,1 0 0,-1 0 0,1-1-1,-1 0 1,1-1 0,0 1 0,0-1 0,13-1 0,-14 0 89,0 0 0,0 0 0,0-1 0,0 0 0,-1-1 1,1 1-1,0-1 0,-1-1 0,1 1 0,-1-1 1,0 0-1,0-1 0,0 1 0,0-1 0,-1 0 1,10-10-1,-3 0 102,-2-1 0,0 0 0,-1 0 0,0-1 0,-1-1 0,-1 1 0,-1-1 0,0 0 0,-1-1 0,-1 1 0,-1-1 0,0 0 0,0-32 0,-3 49-112,0-1 0,0 1 0,0 0-1,0 0 1,0 0 0,0 0 0,0-1 0,0 1 0,0 0-1,-1 0 1,1 0 0,0 0 0,-1-1 0,1 1 0,-1 0-1,1 0 1,-1 0 0,0 0 0,1 0 0,-1 0 0,0 0-1,0 1 1,1-1 0,-1 0 0,0 0 0,-1 0-1,0 0 20,1 1-1,-1 0 0,0 0 0,1 0 0,-1 0 0,1 0 0,-1 1 0,1-1 0,-1 0 0,1 1 0,-1-1 0,1 1 0,0-1 1,-1 1-1,1 0 0,-1 0 0,0 0 0,-6 5 112,0 0 1,0 1-1,0-1 1,-12 16-1,12-11 145,0 0 0,0 0 0,-8 18-1,14-25-199,0 0 0,1 1 0,-1-1 0,1 1 0,0-1 0,0 1-1,0-1 1,0 1 0,1-1 0,0 1 0,0 0 0,0-1 0,2 8-1,-1-10-89,-1-1-1,1 1 0,0-1 1,0 0-1,0 1 0,0-1 1,1 0-1,-1 0 0,0 0 0,1 0 1,-1 0-1,0 0 0,1 0 1,-1 0-1,1 0 0,-1-1 1,1 1-1,-1-1 0,1 1 0,0-1 1,-1 0-1,1 1 0,0-1 1,-1 0-1,1 0 0,0 0 1,-1-1-1,1 1 0,0 0 0,-1 0 1,1-1-1,-1 1 0,1-1 1,1 0-1,6-2-191,0 1 0,0-1-1,0-1 1,12-6 0,60-48-2405,-80 58 2636,-1 0 1,0 0 0,0 0 0,0-1 0,0 1 0,1 0-1,-1 0 1,0 0 0,0 0 0,0 0 0,0 0 0,1 0-1,-1 0 1,0 0 0,0 0 0,0 0 0,1 0-1,-1 0 1,0 0 0,0 0 0,0 0 0,0 0 0,1 1-1,-1-1 1,0 0 0,0 0 0,0 0 0,0 0 0,0 0-1,1 0 1,-1 0 0,0 0 0,0 1 0,0-1 0,0 0-1,0 0 1,0 0 0,0 0 0,1 1 0,-1-1 0,0 0-1,0 0 1,0 0 0,0 0 0,0 1 0,0-1 0,0 0-1,0 0 1,0 0 0,0 0 0,0 1 0,-1 16 704,-6 17 223,3-23-805,1-1 1,1 1-1,-1 0 1,2 0-1,0 0 1,0 0-1,1 0 1,2 21-1,-2-31-191,1-1 0,-1 1 1,1 0-1,-1 0 0,1 0 0,0 0 0,-1 0 0,1-1 1,0 1-1,-1 0 0,1-1 0,0 1 0,0 0 0,0-1 0,0 1 1,0-1-1,0 0 0,0 1 0,0-1 0,0 0 0,0 1 1,0-1-1,0 0 0,0 0 0,0 0 0,0 0 0,0 0 1,1 0-1,32-7-4361,-11-9-1816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1.848"/>
    </inkml:context>
    <inkml:brush xml:id="br0">
      <inkml:brushProperty name="width" value="0.025" units="cm"/>
      <inkml:brushProperty name="height" value="0.025" units="cm"/>
    </inkml:brush>
  </inkml:definitions>
  <inkml:trace contextRef="#ctx0" brushRef="#br0">1 31 19603,'0'0'9892,"9"3"-9033,1 0-804,-1 0 0,1-1-1,0 0 1,0 0 0,0-2 0,0 1 0,0-1 0,1 0-1,-1-1 1,0 0 0,0-1 0,-1 0 0,1-1-1,10-3 1,11-8-364,4-1-246,-25 13 318,-11 6 94,-5 4 132,-39 51 839,43-56-774,0 0 1,0 0-1,0 0 1,1 0 0,0 1-1,-1-1 1,1 1-1,0-1 1,1 1 0,-1-1-1,1 1 1,-1-1-1,1 1 1,0-1 0,1 1-1,-1 0 1,2 5-1,-1-7-43,0-1 0,0 0 0,0 1 0,0-1-1,1 0 1,-1 0 0,1 0 0,-1 0 0,1 0 0,-1 0-1,1 0 1,-1-1 0,1 1 0,0-1 0,-1 1 0,1-1-1,0 1 1,0-1 0,-1 0 0,1 0 0,0 0-1,0 0 1,1 0 0,45-4 301,-29-1-391,0-2 1,0 0-1,-1-1 0,0-1 1,24-15-1,37-18-2845,-46 28-1827,-23 10 1399,2 0-3679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4.610"/>
    </inkml:context>
    <inkml:brush xml:id="br0">
      <inkml:brushProperty name="width" value="0.025" units="cm"/>
      <inkml:brushProperty name="height" value="0.025" units="cm"/>
    </inkml:brush>
  </inkml:definitions>
  <inkml:trace contextRef="#ctx0" brushRef="#br0">1 27 8616,'0'0'2990,"10"-4"-2328,2-1-513,0 1 1,1 0 0,0 1 0,0 1 0,0 0 0,0 0-1,0 1 1,1 1 0,-1 0 0,0 1 0,0 1 0,0 0-1,0 0 1,23 9 0,30 21-64,-40-18-68,0 0 1,1-2 0,1-1-1,0-2 1,0 0 0,1-2-1,35 5 1,210 6 958,359-23 0,-321-5 121,-244 12-830,0 3-1,107 22 0,-17 4-136,298 22 0,497 2 18,-784-51-79,0-6-1,213-32 1,-282 21 21,456-58 100,5 36-159,134-5 11,-262 10-21,-231 22 236,340 30 1,-281-13-367,-142-8 115,-116-1 26,0 0 0,0 0 0,0 0 0,0 1-1,0-1 1,-1 1 0,1 0 0,0 0 0,0 0 0,-1 0 0,5 3 0,3 9-1356,-7 8-4908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885"/>
    </inkml:context>
    <inkml:brush xml:id="br0">
      <inkml:brushProperty name="width" value="0.025" units="cm"/>
      <inkml:brushProperty name="height" value="0.025" units="cm"/>
    </inkml:brush>
  </inkml:definitions>
  <inkml:trace contextRef="#ctx0" brushRef="#br0">218 0 15567,'0'0'3998,"-4"12"-1371,-7 30-635,2 0 1,2 0-1,-3 79 1,13-50-1175,0-46-730,-2 0 1,-1-1-1,-5 44 0,3-61-12,1 0 0,-1 0 1,0 0-1,-1-1 0,1 1 0,-1-1 0,-1 1 0,1-1 0,-1 0 0,0 0 0,0 0 0,-1-1 0,0 1 1,0-1-1,0 0 0,-1-1 0,-8 6 0,13-8-73,-1-1 0,0 0-1,0 0 1,0 1 0,0-1 0,0-1-1,0 1 1,0 0 0,0 0 0,0-1 0,0 1-1,-1-1 1,1 0 0,0 0 0,0 0 0,-1 0-1,1 0 1,0 0 0,0 0 0,0-1-1,-1 1 1,-2-2 0,2 0-2,0 0 0,1 0 0,-1 0 0,1 0 0,0 0 0,0 0 0,0-1 1,0 1-1,0-1 0,0 1 0,0-1 0,1 0 0,0 0 0,-2-3 0,-2-8-4,1 0 1,1 0-1,0 0 0,0-1 1,0-24-1,3 28 3,0-1 0,0 0 0,2 0 0,-1 0 0,1 0 0,1 1 0,0-1 0,1 1 0,0 0 0,0 0 0,1 0 0,1 1 0,0-1 0,0 1 0,1 1 0,0-1 0,1 1 0,0 0 0,1 1 0,-1 0 0,1 0 0,1 1 0,0 0 0,11-5 0,16-10-379,41-16 1,15-8-3333,-39 13-5434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5.948"/>
    </inkml:context>
    <inkml:brush xml:id="br0">
      <inkml:brushProperty name="width" value="0.025" units="cm"/>
      <inkml:brushProperty name="height" value="0.025" units="cm"/>
    </inkml:brush>
  </inkml:definitions>
  <inkml:trace contextRef="#ctx0" brushRef="#br0">1873 216 10218,'0'-7'46,"0"1"0,0-1 0,0 1 0,-1 0 0,0-1 0,0 1 1,-1 0-1,0 0 0,0 0 0,0 0 0,-1 0 0,0 0 0,0 1 0,0-1 1,-1 1-1,1 0 0,-1 0 0,-1 0 0,1 0 0,-1 1 0,1 0 0,-1 0 1,-1 0-1,-6-4 0,-7-2 216,0 0 1,-1 1-1,0 0 1,0 2-1,-1 1 1,0 0-1,0 2 0,-37-4 1,-179 2 569,193 7-823,-85 6 261,1 6 0,0 6 0,2 5 0,0 5 0,2 6 0,-139 59 0,243-86-219,-110 49 490,118-51-494,1 1 1,-1 0-1,2 1 1,-1 0-1,1 0 1,0 1-1,1 0 1,-11 14-1,18-20-40,0 0 1,0 0-1,0 1 0,0-1 0,0 0 0,1 1 1,0-1-1,0 1 0,0-1 0,0 1 0,0-1 0,1 1 1,-1 0-1,1-1 0,0 1 0,0 0 0,1 0 1,-1-1-1,1 1 0,0 0 0,0-1 0,0 1 1,0-1-1,0 1 0,1-1 0,0 0 0,0 0 1,0 1-1,0-1 0,0-1 0,0 1 0,1 0 1,4 4-1,5 4 35,1-2 0,0 1 0,0-1 0,0-1 0,1-1 0,24 10 0,22 6 144,1-4-1,0-2 0,2-3 0,87 9 1,261-4 51,-315-20-118,1-5 0,-1-3 0,145-35-1,-170 26 161,-1-3-1,-1-3 1,-2-3-1,0-3 1,81-51-1,-118 63-39,-2-2 1,41-35-1,-61 48-169,-1 0-1,0-1 1,0 1 0,-1-2-1,0 1 1,0 0-1,-1-1 1,0 0 0,0-1-1,-1 1 1,-1-1-1,5-17 1,-7 24-57,-1 0-1,0 0 1,0 0 0,0 0 0,0-1-1,-1 1 1,1 0 0,-1 0-1,0 0 1,0 0 0,0 0 0,0 0-1,0 0 1,-1 0 0,1 0-1,-1 1 1,0-1 0,0 1 0,0-1-1,0 1 1,0-1 0,0 1-1,-1 0 1,1 0 0,-1 0-1,0 1 1,1-1 0,-1 1 0,0-1-1,0 1 1,0 0 0,-4-1-1,-9-3-53,0 0 0,-1 2 0,1-1 0,-34 0 0,-176 4-3353,162 1 771,-27 0-3735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9.265"/>
    </inkml:context>
    <inkml:brush xml:id="br0">
      <inkml:brushProperty name="width" value="0.025" units="cm"/>
      <inkml:brushProperty name="height" value="0.025" units="cm"/>
    </inkml:brush>
  </inkml:definitions>
  <inkml:trace contextRef="#ctx0" brushRef="#br0">30 0 17713,'0'0'3619,"-2"10"-2631,-8 35-158,3 0 1,1 0-1,1 63 1,15 149-572,-1-27-151,-14 80-733,8-312-3812,7-15 1544,-3-10-2723,-1-6-3267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9.642"/>
    </inkml:context>
    <inkml:brush xml:id="br0">
      <inkml:brushProperty name="width" value="0.025" units="cm"/>
      <inkml:brushProperty name="height" value="0.025" units="cm"/>
    </inkml:brush>
  </inkml:definitions>
  <inkml:trace contextRef="#ctx0" brushRef="#br0">1 444 14318,'0'0'8215,"14"-1"-6848,-3-1-1182,0 0-1,1-1 1,-2 0-1,1-1 1,0 0 0,-1 0-1,0-1 1,0-1 0,0 0-1,0 0 1,10-10-1,39-34 152,-3-2-1,-1-3 0,-3-2 0,76-110 1,-126 179-398,0 0 0,-1 0 0,0 0 0,-1 13 0,0-9 60,-1 24 11,2 0 0,1 0-1,2 0 1,14 55 0,-15-85-8,1 1 0,0-1 0,0 1 0,1-1 0,0 0 1,1-1-1,0 0 0,15 17 0,-15-20-4,0-1-1,0 1 1,1-1 0,0-1-1,0 1 1,0-1 0,0-1-1,1 1 1,0-1 0,-1 0-1,1-1 1,0 0 0,13 2-1,33-1-1760,-20-8-2867,-4-12-4578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0.516"/>
    </inkml:context>
    <inkml:brush xml:id="br0">
      <inkml:brushProperty name="width" value="0.025" units="cm"/>
      <inkml:brushProperty name="height" value="0.025" units="cm"/>
    </inkml:brush>
  </inkml:definitions>
  <inkml:trace contextRef="#ctx0" brushRef="#br0">0 211 15791,'0'0'2504,"3"-9"-187,9-28-449,-7 90 358,-6-11-2045,0-20-95,1 1-1,3 27 1,-3-50-78,0 1 0,0 0 0,0 0 0,0-1 0,1 1 0,-1 0-1,0 0 1,0-1 0,1 1 0,-1 0 0,0-1 0,1 1 0,-1 0 0,1-1 0,-1 1 0,1-1 0,-1 1 0,1 0 0,-1-1 0,1 1 0,0-1 0,-1 0 0,1 1 0,0-1 0,-1 1 0,1-1 0,0 0 0,-1 0-1,1 1 1,1-1 0,26-7 199,22-29 93,-20 7-251,-1-1 0,-2-2 1,0-1-1,-3-1 0,-1-1 1,-1-1-1,18-43 1,-30 58-68,-17 45-120,3-11 133,-41 154 554,40-143-356,2 0-1,0 1 0,2 0 1,1-1-1,3 26 0,-2-42-156,1-1 0,0 1 0,1-1-1,0 1 1,0-1 0,0 0 0,7 10-1,-9-16-23,0 1-1,0 0 1,0 0-1,0-1 1,0 1-1,0-1 1,0 1-1,1-1 1,-1 1-1,0-1 1,1 0-1,0 0 1,-1 1-1,1-1 1,-1 0-1,1-1 1,0 1-1,0 0 1,0 0-1,0-1 1,-1 1-1,1-1 1,0 1-1,0-1 1,0 0-1,0 0 1,0 0-1,0 0 1,0 0-1,0-1 1,0 1-1,0 0 1,0-1-1,2 0 1,-3 0-42,0 0 0,-1 0 0,1 0-1,0 0 1,-1 0 0,1 0 0,-1 0 0,1 0 0,-1 0 0,0 0 0,1 0-1,-1 0 1,0 0 0,0-1 0,0 1 0,0 0 0,0 0 0,0 0 0,0 0-1,0 0 1,0 0 0,-1 0 0,1 0 0,0 0 0,-1-1 0,1 1-1,-1 0 1,1 0 0,-1 0 0,-1-1 0,-18-31-856,7 21 836,-1 1 0,0 0 1,0 1-1,-1 0 0,-1 1 1,1 1-1,-1 0 0,-1 2 1,-28-9-1,51 16 41,1 0-1,-1 0 1,0-1-1,0 0 1,0 0-1,9-2 1,12 0-357,41 2-3160,3 0-4362,-22 0-1315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0.842"/>
    </inkml:context>
    <inkml:brush xml:id="br0">
      <inkml:brushProperty name="width" value="0.025" units="cm"/>
      <inkml:brushProperty name="height" value="0.025" units="cm"/>
    </inkml:brush>
  </inkml:definitions>
  <inkml:trace contextRef="#ctx0" brushRef="#br0">54 70 14638,'0'0'9193,"-9"-2"-7720,-28-5-544,38 7-920,-1 0 1,0 1 0,1-1-1,-1 0 1,0 1 0,1-1-1,-1 0 1,0 1 0,1-1-1,-1 1 1,0-1 0,0 0-1,0 1 1,1-1-1,-1 1 1,0-1 0,0 1-1,0-1 1,0 1 0,0-1-1,0 0 1,0 1 0,0-1-1,0 1 1,0-1 0,0 1-1,0-1 1,0 1 0,0-1-1,-1 1 1,1-1-1,0 0 1,0 1 0,0-1-1,-1 1 1,1-1 0,0 0-1,0 1 1,-1-1 0,1 0-1,0 1 1,-1-1 0,1 0-1,0 1 1,-1-1-1,1 0 1,-1 0 0,1 1-1,-1-1 1,1 0 0,0 0-1,-1 0 1,1 0 0,-1 0-1,1 0 1,-1 0 0,1 1-1,-1-1 1,1 0-1,-1-1 1,0 1 0,6 2 8,0-1 1,1 0 0,-1 0-1,0-1 1,0 0-1,0 0 1,1 0 0,-1 0-1,0-1 1,0 0 0,0 0-1,1 0 1,-1-1-1,0 1 1,6-5 0,5-2 86,-1-1 0,-1-1 0,18-14 0,-7 4 212,-26 50 842,-1-22-1061,-1 8-3,0 0 0,1 0-1,1 1 1,1 28-1,0-42-83,0-1-1,0 0 0,0 1 0,1-1 0,-1 1 0,1-1 0,0 0 1,-1 1-1,1-1 0,0 0 0,0 0 0,1 1 0,-1-1 0,0 0 1,1 0-1,-1-1 0,1 1 0,0 0 0,0 0 0,0-1 0,-1 1 1,1-1-1,1 0 0,-1 1 0,0-1 0,0 0 0,0 0 1,1 0-1,-1-1 0,0 1 0,1 0 0,-1-1 0,0 0 0,1 1 1,-1-1-1,1 0 0,-1 0 0,1-1 0,-1 1 0,4-1 0,-5 0-86,1 1-1,0-1 0,0 0 0,-1 0 0,1 0 1,0 0-1,-1 0 0,1-1 0,-1 1 0,0 0 1,1-1-1,-1 1 0,0-1 0,0 1 0,0-1 1,0 0-1,0 1 0,0-1 0,0 0 1,-1 0-1,1 1 0,0-1 0,-1 0 0,0 0 1,1 0-1,-1 0 0,0 0 0,0 0 0,0 0 1,0 0-1,-1-2 0,1-6-1574,-1 0-1,0 0 1,0 0 0,-6-19-1,-12-14-5410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1.199"/>
    </inkml:context>
    <inkml:brush xml:id="br0">
      <inkml:brushProperty name="width" value="0.025" units="cm"/>
      <inkml:brushProperty name="height" value="0.025" units="cm"/>
    </inkml:brush>
  </inkml:definitions>
  <inkml:trace contextRef="#ctx0" brushRef="#br0">1 69 16912,'0'0'12017,"11"-7"-11879,3-2-365,1 0-1,1 1 1,19-7-1,-22 11-1069,0 0-1,0 0 0,0 2 1,0-1-1,0 2 1,15-1-1,29 2-2472,-18 0-1978,-8 0-3135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1.746"/>
    </inkml:context>
    <inkml:brush xml:id="br0">
      <inkml:brushProperty name="width" value="0.025" units="cm"/>
      <inkml:brushProperty name="height" value="0.025" units="cm"/>
    </inkml:brush>
  </inkml:definitions>
  <inkml:trace contextRef="#ctx0" brushRef="#br0">26 16 10730,'0'0'11643,"-4"13"-10250,-2 13-766,0 1 0,2 0 0,1 0-1,1 36 1,2-61-620,0 0 1,0 0-1,0 0 0,0-1 1,0 1-1,1 0 0,-1 0 0,1 0 1,-1-1-1,1 1 0,0 0 1,-1-1-1,1 1 0,0 0 0,0-1 1,0 1-1,1-1 0,-1 0 1,0 1-1,0-1 0,1 0 0,-1 0 1,1 1-1,2 0 0,-1-1 14,0 0 0,0 0-1,0-1 1,0 1 0,1-1-1,-1 0 1,0 0 0,0 0 0,0-1-1,0 1 1,0 0 0,0-1-1,4-1 1,6-3 75,-1 1-1,0-2 1,-1 1 0,1-2 0,19-14-1,-13 6-41,-1 0 1,0-2-1,-1 0 0,-1-1 0,0 0 0,-2-1 0,12-22 0,-31 84-225,6-30 187,-1-6-11,0-1 0,1 1-1,0-1 1,0 1 0,1-1 0,0 1-1,0-1 1,0 1 0,1-1 0,0 0-1,5 12 1,-4-14-1,0-1 1,-1 1-1,1-1 0,1 0 1,-1 1-1,0-2 0,1 1 1,-1 0-1,1-1 0,0 1 0,0-1 1,0 0-1,0 0 0,1-1 1,-1 1-1,0-1 0,1 0 1,5 0-1,3 2 138,0-2 1,0 0 0,1 0-1,-1-2 1,0 1 0,0-2-1,0 1 1,0-2-1,0 0 1,20-7 0,-28 8-77,0 0 1,0 0-1,-1-1 1,1 1 0,-1-1-1,1 0 1,-1 0-1,0 0 1,0-1-1,-1 1 1,1-1 0,-1 0-1,0 0 1,0 0-1,0-1 1,0 1-1,-1-1 1,1 1 0,-1-1-1,-1 0 1,1 0-1,-1 0 1,1 0-1,-1 0 1,-1 0 0,1 0-1,-1 0 1,0 0-1,-1-10 1,0 11-99,0 0 1,0 0-1,0 0 1,0 0-1,-1 0 1,1 1-1,-1-1 1,0 1-1,-1-1 1,1 1-1,0 0 1,-1-1-1,0 1 1,0 1-1,0-1 1,0 0-1,0 1 1,0-1-1,-1 1 1,1 0-1,-1 0 1,0 0-1,1 1 1,-1-1-1,0 1 1,0 0-1,0 0 1,0 0-1,0 1 0,-7-1 1,11 1-27,0 1 0,1-1 0,-1 0 0,0 0 0,1 0 0,-1 0 0,0 0 0,0 1 0,1-1 0,-1 0 0,0 0 0,0 1 0,1-1 0,-1 0 0,0 0-1,0 1 1,0-1 0,1 0 0,-1 0 0,0 1 0,0-1 0,0 0 0,0 1 0,0-1 0,0 0 0,0 1 0,0-1 0,0 0 0,0 1 0,0-1 0,0 0 0,0 1 0,0-1 0,0 0 0,0 1 0,0-1 0,0 0 0,0 1 0,0-1 0,0 0 0,-1 0 0,1 1 0,0-1 0,0 0 0,0 1 0,0-1 0,-1 0 0,1 0 0,0 0-1,0 1 1,-1-1 0,1 0 0,0 0 0,-1 0 0,1 1 0,0-1 0,0 0 0,-1 0 0,1 0 0,0 0 0,-1 0 0,1 0 0,0 0 0,-1 0 0,1 0 0,0 0 0,-1 0 0,1 0 0,-1 0 0,23 18-3396,-7-13 1745,0-1 1,0-1 0,0 0-1,0 0 1,0-2 0,18 0 0,17 0-1474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2.156"/>
    </inkml:context>
    <inkml:brush xml:id="br0">
      <inkml:brushProperty name="width" value="0.025" units="cm"/>
      <inkml:brushProperty name="height" value="0.025" units="cm"/>
    </inkml:brush>
  </inkml:definitions>
  <inkml:trace contextRef="#ctx0" brushRef="#br0">1 1 11563,'0'0'16682,"4"8"-16553,-3-6-123,1 1 1,-1-1 0,1 1 0,-1-1 0,1 0 0,0 0 0,0 0-1,-1 0 1,2 0 0,-1 0 0,0 0 0,0 0 0,1-1 0,3 3 0,0-2 19,1-1 1,-1 1-1,1-1 1,-1 0-1,1-1 1,0 1-1,7-2 0,81-8-136,-70 5 44,0 1 1,1 2-1,27 1 0,-52 0 105,0 0 0,0 1 0,0-1 0,0 0 0,0 1 0,0-1-1,0 1 1,-1-1 0,1 1 0,0-1 0,0 1 0,0 0 0,0-1 0,-1 1 0,1 0 0,0 0 0,-1 0 0,1-1 0,-1 1 0,1 0 0,-1 0 0,1 0 0,-1 0 0,1 0 0,-1 0 0,0 0 0,0 0 0,1 0 0,-1 0 0,0 2-1,0-2 10,0 0-1,0 1 0,0-1 0,1 0 0,-1 0 0,1 1 0,-1-1 0,1 0 0,-1 0 1,1 0-1,-1 0 0,1 1 0,0-1 0,0 0 0,-1 0 0,1 0 0,0-1 1,0 1-1,0 0 0,0 0 0,0 0 0,0-1 0,1 1 0,-1 0 0,0-1 0,0 1 1,0-1-1,1 0 0,0 1 0,16-1 15,0 0 0,-1-1 0,1-1 0,-1 0 0,0-2 0,1 0 0,-2-1 0,25-10 0,53-12-76,-76 23-55,0 0 1,0 2-1,0 0 0,0 1 0,0 1 0,0 0 0,0 2 0,0 0 0,0 1 0,0 1 0,28 9 0,-35-9 11,1 0 1,-1-1-1,1 0 0,0-1 0,0 0 1,0-1-1,22 0 0,89-14-4692,-30 3-6555,-91 10 10898,3-4-4092,-5-1-1080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2.515"/>
    </inkml:context>
    <inkml:brush xml:id="br0">
      <inkml:brushProperty name="width" value="0.025" units="cm"/>
      <inkml:brushProperty name="height" value="0.025" units="cm"/>
    </inkml:brush>
  </inkml:definitions>
  <inkml:trace contextRef="#ctx0" brushRef="#br0">0 0 15375,'0'0'15438,"74"6"-14381,-46 0-640,5-1-321,-2-1-64,-8-4-705,-5 0-2242,-7-13-4772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38.686"/>
    </inkml:context>
    <inkml:brush xml:id="br0">
      <inkml:brushProperty name="width" value="0.025" units="cm"/>
      <inkml:brushProperty name="height" value="0.025" units="cm"/>
    </inkml:brush>
  </inkml:definitions>
  <inkml:trace contextRef="#ctx0" brushRef="#br0">25 17 17328,'0'0'7031,"-4"10"-6721,2-5-270,-2 3-9,1-1 1,1 1-1,-1 0 0,1 0 1,-1 10-1,2-16-27,1-1 0,0 1 0,0 0 0,0 0 0,0 0 0,0 0 0,0 0 0,1 0 0,-1 0 0,1 0 0,-1 0 0,1 0 0,0 0 1,0 0-1,0 0 0,0-1 0,0 1 0,0 0 0,0-1 0,0 1 0,1-1 0,-1 1 0,1-1 0,-1 0 0,1 0 0,-1 1 0,1-1 0,0 0 0,0 0 0,-1-1 0,3 2 0,4 0 31,0 0 0,-1-1 0,1 0 0,0-1 0,0 1 0,0-1 0,0-1 0,-1 0 0,1 0 0,0 0 0,-1-1 0,1 0-1,-1 0 1,1-1 0,-1 0 0,0-1 0,12-7 0,-11 7 69,0-1 0,-1 0 0,0-1-1,0 0 1,0 0 0,0-1 0,-1 1 0,0-1 0,-1-1-1,1 1 1,-2-1 0,1 0 0,-1 0 0,0 0 0,3-10 0,-22 54 600,14-28-670,0 0 0,0 0 0,0 1 0,1-1 1,1 0-1,-1 0 0,1 0 0,1 0 0,-1 0 0,5 12 0,-4-17-23,0 1 0,0-1 0,0 0 0,1 1 0,-1-1 0,1-1 1,-1 1-1,1 0 0,0-1 0,0 1 0,1-1 0,-1 0 0,0 0 0,1 0 0,-1 0 0,1-1 0,0 1 0,0-1 0,-1 0 0,1 0 1,0-1-1,0 1 0,8-1 0,-6 1 57,1-1 0,0 0-1,0 0 1,0-1 0,0 1 0,0-2 0,-1 1 0,1-1 0,-1 0 0,1 0-1,-1-1 1,0 0 0,1 0 0,8-6 0,-1-3 149,0 0-1,-1 0 1,0-2-1,11-14 1,-4 5 287,-18 32-374,0 0-1,1 0 1,0-1 0,0 1-1,1 0 1,6 10-1,-6-17-110,0 0 0,-1 0 0,1 0 0,0 0 0,0-1 0,0 0 0,0 0 0,0 0 0,0 0 0,0 0-1,1-1 1,-1 0 0,0 0 0,0 0 0,0-1 0,1 1 0,5-2 0,6-2 65,1 0 0,28-12 0,-5-3-84,40-14 0,-73 31 0,0-1 0,1 2 0,-1-1 0,1 1 0,-1 0 0,1 0 0,0 1 0,11 1 0,-15 0 0,1 1 0,-1-1 0,0 1 0,0 0 0,0 0 0,0 1 0,0-1 0,-1 1 0,7 5 0,-6-5 0,0 1 0,1-1 0,-1 0 0,1 0 0,0 0 0,0-1 0,9 4 0,40 0-1983,25-14-6002,-14-1 262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6.884"/>
    </inkml:context>
    <inkml:brush xml:id="br0">
      <inkml:brushProperty name="width" value="0.025" units="cm"/>
      <inkml:brushProperty name="height" value="0.025" units="cm"/>
    </inkml:brush>
  </inkml:definitions>
  <inkml:trace contextRef="#ctx0" brushRef="#br0">474 92 11211,'1'-4'842,"0"0"1,0 0 0,0 0 0,0 0 0,-1 0 0,0 0-1,0 0 1,0 0 0,0-1 0,0 1 0,-1 0 0,0 0 0,-1-6-1,0 8-631,1 0-1,-1 0 0,1 0 0,-1 0 0,0 0 0,0 0 0,0 1 0,0-1 0,0 1 1,0-1-1,0 1 0,-1 0 0,1 0 0,0 0 0,-1 0 0,1 0 0,-1 1 1,1-1-1,-1 1 0,1-1 0,-1 1 0,1 0 0,-3 0 0,-13 0-52,0 0-1,0 1 1,0 1-1,0 1 1,0 0-1,1 2 1,-1 0-1,1 0 1,0 2 0,-22 11-1,20-7-88,0 0-1,0 1 0,1 1 1,1 0-1,0 1 1,0 1-1,2 1 1,-17 22-1,28-34-44,1 1-1,-1 0 1,1 0 0,1 0-1,-1 1 1,1-1-1,0 0 1,0 1 0,0 0-1,1-1 1,0 1 0,0 0-1,0 0 1,1 0-1,0 0 1,0 6 0,1-8-13,0-1 0,0 1 0,1 0 0,-1 0 0,1 0 0,0-1 0,0 1 0,0-1 0,0 0 0,0 1 0,1-1 1,0 0-1,-1 0 0,1-1 0,0 1 0,1 0 0,-1-1 0,0 0 0,1 0 0,-1 0 0,1 0 0,0-1 0,6 3 0,9 2 45,1-1-1,0-2 0,-1 1 0,40 0 0,82-8-912,-137 4 771,90-12-3470,-34-6-2561,-18-1-2473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39.155"/>
    </inkml:context>
    <inkml:brush xml:id="br0">
      <inkml:brushProperty name="width" value="0.025" units="cm"/>
      <inkml:brushProperty name="height" value="0.025" units="cm"/>
    </inkml:brush>
  </inkml:definitions>
  <inkml:trace contextRef="#ctx0" brushRef="#br0">132 395 16143,'3'-8'2525,"-2"6"-2277,19-56 3823,-18 24-1614,-2 33-2379,-1 0 0,1 0 0,0 0 0,0 0 0,-1 0 0,1 0 0,-1 0 0,1 0 0,-1 1 0,1-1 0,-1 0 0,1 0 0,-1 0 0,0 1 0,0-1 0,1 0 0,-1 1 0,0-1 0,0 1-1,0-1 1,1 1 0,-1-1 0,0 1 0,0 0 0,-2-1 0,-2 0-14,-1 1 0,0 0 0,1 1-1,-1-1 1,1 1 0,0 0 0,-1 0 0,1 1-1,0-1 1,-1 1 0,1 0 0,0 1-1,0-1 1,1 1 0,-1 0 0,1 0 0,-1 1-1,1-1 1,0 1 0,0 0 0,0 0-1,1 1 1,-1-1 0,1 1 0,0-1 0,1 1-1,-1 0 1,1 0 0,0 0 0,0 0-1,0 1 1,1-1 0,0 0 0,0 1 0,0-1-1,1 1 1,0 6 0,1-10-45,0 1-1,0-1 1,0 0 0,0-1-1,0 1 1,1 0 0,-1 0 0,1 0-1,0-1 1,-1 1 0,1-1-1,0 1 1,0-1 0,0 0-1,0 0 1,0 0 0,0 0 0,0 0-1,0 0 1,0 0 0,0-1-1,1 1 1,-1-1 0,0 0-1,0 0 1,1 1 0,-1-1 0,4-1-1,9 1 33,-1 0 1,0-1-1,21-3 0,-17-1-27,-1-1 0,0 0 0,0-1 0,0 0-1,-1-2 1,0 0 0,-1 0 0,22-19 0,0-2 61,-2-2 0,33-39 0,-31 27 355,-1-2-1,44-78 1,-98 156-391,1 1 0,-23 65 1,35-84-33,1 0 0,1 0 0,0 0 0,1 1 0,0-1 0,1 1 1,1-1-1,0 1 0,1-1 0,4 23 0,-3-32-105,-1 0-1,1 0 1,0 0-1,1-1 1,-1 1-1,1-1 1,0 0-1,0 0 1,0 0-1,0 0 1,1 0 0,-1-1-1,1 1 1,0-1-1,0 0 1,0 0-1,7 2 1,-3-1-477,0 0-1,0-1 1,0 0 0,1 0 0,-1-1 0,1 0-1,0-1 1,0 0 0,10 0 0,14-1-9744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39.947"/>
    </inkml:context>
    <inkml:brush xml:id="br0">
      <inkml:brushProperty name="width" value="0.025" units="cm"/>
      <inkml:brushProperty name="height" value="0.025" units="cm"/>
    </inkml:brush>
  </inkml:definitions>
  <inkml:trace contextRef="#ctx0" brushRef="#br0">92 0 13389,'0'0'11029,"-8"12"-10746,-6 11-39,0 0 0,2 0 0,-10 27 0,18-39-45,0 1-1,0-1 1,1 1-1,1-1 1,0 1-1,0 0 1,2 0-1,-1 0 1,1 0-1,3 22 1,-2-32-178,-1 0 1,1 0-1,0 0 0,0 0 1,0 0-1,0 0 0,0 0 1,0 0-1,0 0 0,1-1 0,-1 1 1,1 0-1,-1-1 0,1 1 1,-1-1-1,1 1 0,0-1 1,0 0-1,3 1 0,-1 0 27,1 0 0,-1 0 0,1-1 0,0 0 0,0 0 0,-1-1 0,1 1 0,8-1 0,0-1 54,-1 0 1,1 0 0,0-2-1,-1 0 1,24-8-1,-9-1-13,-19 8 6,1 0 1,-1 1 0,1-1 0,0 2-1,0-1 1,0 1 0,16-1 0,-24 3-72,0 0 0,0 0 0,0 1 0,0-1 0,0 0 1,-1 1-1,1-1 0,0 1 0,0-1 0,0 1 1,0-1-1,0 1 0,-1 0 0,1-1 0,0 1 0,-1 0 1,1 0-1,0 0 0,-1-1 0,1 1 0,-1 0 1,1 0-1,0 1 0,11 31 658,0-2-241,-10-28-425,1-1 0,-1 1 1,1-1-1,-1 1 1,1-1-1,0 0 1,0 0-1,0-1 1,0 1-1,1-1 1,-1 1-1,0-1 1,1 0-1,-1 0 1,0 0-1,1-1 1,-1 1-1,1-1 1,-1 0-1,1 0 0,0 0 1,-1-1-1,1 1 1,-1-1-1,0 1 1,1-1-1,-1 0 1,5-3-1,8-1 64,0-2-1,0 0 1,0-1-1,18-12 1,-13 4-165,-17 13-33,-1 0 0,1 0 0,0 0 0,1 0 0,-1 0 0,0 1 0,1 0 1,-1 0-1,1 0 0,0 1 0,9-3 0,-10 14-13917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0.288"/>
    </inkml:context>
    <inkml:brush xml:id="br0">
      <inkml:brushProperty name="width" value="0.025" units="cm"/>
      <inkml:brushProperty name="height" value="0.025" units="cm"/>
    </inkml:brush>
  </inkml:definitions>
  <inkml:trace contextRef="#ctx0" brushRef="#br0">1 10 19603,'0'0'4228,"55"-10"-22902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0.756"/>
    </inkml:context>
    <inkml:brush xml:id="br0">
      <inkml:brushProperty name="width" value="0.025" units="cm"/>
      <inkml:brushProperty name="height" value="0.025" units="cm"/>
    </inkml:brush>
  </inkml:definitions>
  <inkml:trace contextRef="#ctx0" brushRef="#br0">172 243 15599,'0'0'5135,"-11"-1"-2946,4 0-1977,1 0 0,0 1 1,0 0-1,-1 0 0,1 1 0,0 0 0,-1 0 1,1 0-1,0 1 0,0-1 0,0 2 0,0-1 1,1 1-1,-1 0 0,0 0 0,1 0 0,0 1 1,0-1-1,0 2 0,0-1 0,1 0 0,0 1 1,-7 9-1,9-11-104,-1 0-1,1 1 1,0-1 0,1 1 0,-1-1 0,1 1-1,-1 0 1,1 0 0,0 0 0,1-1-1,-1 6 1,0-8-98,1 1-1,1-1 1,-1 0-1,0 1 1,0-1-1,0 0 1,1 1 0,-1-1-1,1 0 1,-1 1-1,1-1 1,-1 0-1,1 0 1,0 1-1,0-1 1,0 0-1,-1 0 1,1 0-1,0 0 1,0 0-1,0 0 1,1 0 0,-1-1-1,0 1 1,0 0-1,0-1 1,1 1-1,-1 0 1,0-1-1,1 0 1,-1 1-1,0-1 1,3 1-1,7 0 22,0 1-1,-1-2 0,1 1 0,0-1 0,0-1 1,0 0-1,0-1 0,-1 0 0,1 0 1,-1-1-1,15-6 0,-8 1-13,-1 0 0,0-1 0,-1 0-1,0-2 1,0 0 0,17-17 0,-8 4 50,-2-1 0,0-1 0,-2-1 0,-1-1 0,-1 0 0,27-60 1,-35 54 7,-10 33-77,-1 1-1,1 0 1,0 0-1,0-1 1,0 1-1,0 0 1,-1 0-1,1 0 1,0-1-1,0 1 1,0 0-1,-1 0 1,1 0-1,0-1 1,0 1-1,-1 0 0,1 0 1,0 0-1,0 0 1,-1 0-1,1 0 1,0 0-1,0 0 1,-1 0-1,1 0 1,0 0-1,-1 0 1,1 0-1,0 0 1,0 0-1,-1 0 1,1 0-1,0 0 1,-1 0-1,1 0 1,0 0-1,0 0 1,-1 0-1,1 1 1,0-1-1,0 0 1,-1 0-1,1 0 0,0 0 1,0 1-1,0-1 1,-1 0-1,1 0 1,0 1-1,-7 4-14,1 1 0,0 0-1,0 0 1,0 0-1,-8 13 1,2-2 55,0 1 0,2 0 0,0 1 1,1 0-1,1 0 0,0 1 0,2 0 0,0 1 0,2-1 1,0 1-1,1 0 0,0 29 0,3-47-30,0 0 0,0 0 0,1 0 0,-1 0 0,1 0 0,0 0 1,0 0-1,0-1 0,0 1 0,0 0 0,0 0 0,1-1 0,0 1 0,-1-1 0,1 1 0,0-1 0,0 0 0,0 0 0,1 0 0,-1 0 0,0 0 0,1 0 0,-1-1 0,1 1 0,0-1 0,-1 1 0,1-1 0,0 0 0,0 0 0,0-1 0,0 1 0,5 0 1,-3 0 7,0-1 1,0 0 0,0 0-1,1-1 1,-1 1-1,0-1 1,0 0 0,0-1-1,0 1 1,0-1 0,0 0-1,0 0 1,-1 0 0,1-1-1,-1 0 1,1 0 0,-1 0-1,5-5 1,1-4 4,-1 0 0,0-1-1,-1 0 1,0-1 0,-1 0-1,-1 0 1,0 0 0,-1-1-1,0 1 1,-2-1 0,1-1-1,-2 1 1,0 0 0,-1-1-1,0-15 1,-1 30-25,0 1-1,0-1 0,0 1 1,0-1-1,0 0 1,0 1-1,0-1 0,0 0 1,-1 1-1,1-1 1,0 1-1,0-1 0,0 0 1,-1 1-1,1-1 1,0 1-1,-1-1 0,1 1 1,0-1-1,-1 1 1,1-1-1,-1 1 1,1 0-1,-1-1 0,1 1 1,-1-1-1,1 1 1,-1 0-1,1-1 0,-1 1 1,0 0-1,-19 7-123,-14 28 88,29-27 60,1 1 0,-1 0 0,1 0 0,1 0 0,0 0 0,0 1 0,0-1-1,2 1 1,-1 0 0,1 0 0,0 17 0,2-22-12,-1-1-1,1 1 1,0-1 0,0 1-1,0-1 1,0 0 0,1 0-1,0 1 1,0-1 0,0 0-1,0-1 1,1 1 0,-1 0-1,1-1 1,0 1 0,0-1 0,1 0-1,-1 0 1,0 0 0,1 0-1,0-1 1,0 1 0,0-1-1,0 0 1,0 0 0,0-1-1,8 3 1,3 0-21,1-1 1,-1 0-1,1-1 0,0-1 1,0-1-1,0 0 0,24-3 0,-33 2 17,0-1-1,0 0 0,0 0 1,0 0-1,-1-1 0,1 1 0,-1-2 1,10-5-1,-13 7 10,0-1 0,0 1 0,0-1 0,0 0 0,-1 0 0,1 0 0,-1 0 0,0-1 0,0 1 0,0-1 0,0 1 0,0-1 0,-1 0 0,0 0 0,1 1 0,-1-5 0,1-11 109,0 1 0,-2 0-1,-1-20 1,0 21-84,0 1 1,2-1-1,4-31 1,-5 46-37,1 0 0,0 1 0,-1-1 0,1 0 0,0 0 0,0 0 0,0 1 0,0-1 0,0 0 0,1 1 0,-1-1 0,0 1 0,1-1 0,-1 1 0,1 0 0,-1 0 0,1-1 0,0 1 0,0 0 0,2-1 0,1 0 3,1 1 1,-1-1-1,0 1 0,1 0 0,-1 1 1,0-1-1,9 1 0,1 1-89,0 0 0,0 1 0,0 1 0,24 8 0,46 24-7230,-50-21-346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1.256"/>
    </inkml:context>
    <inkml:brush xml:id="br0">
      <inkml:brushProperty name="width" value="0.025" units="cm"/>
      <inkml:brushProperty name="height" value="0.025" units="cm"/>
    </inkml:brush>
  </inkml:definitions>
  <inkml:trace contextRef="#ctx0" brushRef="#br0">173 0 5541,'0'0'17046,"4"10"-15979,-3-6-993,0 0-1,0 0 0,0 0 0,0 0 1,-1 0-1,0 0 0,1 1 0,-2-1 0,1 0 1,0 0-1,-1 0 0,0 0 0,0 0 1,-2 6-1,-3 3 21,0 0-1,-1 0 1,-16 21 0,-16 19 66,25-37 299,1 1-1,0 1 0,1 0 0,2 0 1,-1 1-1,-10 30 0,21-48-433,0 0-1,0 0 1,-1 0 0,1 0-1,0 0 1,0 0-1,1 0 1,-1 0 0,0 0-1,0 0 1,0 0-1,1 0 1,-1 0-1,0 0 1,1 0 0,-1 0-1,1-1 1,-1 1-1,1 0 1,-1 0 0,1 0-1,0-1 1,-1 1-1,1 0 1,0-1-1,0 1 1,-1-1 0,1 1-1,0-1 1,0 1-1,0-1 1,0 1 0,0-1-1,0 0 1,0 1-1,0-1 1,-1 0-1,1 0 1,0 0 0,0 0-1,0 0 1,0 0-1,1 0 1,54-1 90,-46 0-9,142-20-147,-91 11-2822,-2 2-4611,-19 4-3139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1.597"/>
    </inkml:context>
    <inkml:brush xml:id="br0">
      <inkml:brushProperty name="width" value="0.025" units="cm"/>
      <inkml:brushProperty name="height" value="0.025" units="cm"/>
    </inkml:brush>
  </inkml:definitions>
  <inkml:trace contextRef="#ctx0" brushRef="#br0">26 0 19571,'0'0'5989,"-21"50"-5861,18-26 0,2-3 33,1-3-161,4-7-801,11-4-1217,3-7-416,2-3-609,-1-19-2979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1.943"/>
    </inkml:context>
    <inkml:brush xml:id="br0">
      <inkml:brushProperty name="width" value="0.025" units="cm"/>
      <inkml:brushProperty name="height" value="0.025" units="cm"/>
    </inkml:brush>
  </inkml:definitions>
  <inkml:trace contextRef="#ctx0" brushRef="#br0">305 23 13773,'0'0'7079,"-3"11"-5398,-6 30-484,-6 24 486,2 1 0,-5 77 0,17-120-1866,1 1-1,1-1 1,1 1-1,0-1 1,2 0-1,1 0 1,11 32-1,-9-42-82,-4-21 76,-6-23-245,-4 11 207,0 0 1,-1 1 0,-1 0 0,-1 0 0,-19-26-1,-17-32 1608,46 76-1263,-1 0-1,1 1 1,-1-1 0,1 0 0,0 0 0,0 0 0,-1 1 0,1-1 0,0 0 0,0 0-1,0 0 1,0 0 0,0 0 0,0 1 0,0-1 0,0 0 0,0 0 0,1 0 0,-1 0 0,0 1-1,0-1 1,1 0 0,-1 0 0,0 0 0,1 1 0,-1-1 0,2-1 0,23-11 782,39 4-1323,-59 9 573,19-2-607,14 0-2632,-13-2-3815,-6-1-5896</inkml:trace>
  <inkml:trace contextRef="#ctx0" brushRef="#br0" timeOffset="1">1 19 21813,'0'0'1633,"66"-11"-3042,-25 4-3171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2.566"/>
    </inkml:context>
    <inkml:brush xml:id="br0">
      <inkml:brushProperty name="width" value="0.025" units="cm"/>
      <inkml:brushProperty name="height" value="0.025" units="cm"/>
    </inkml:brush>
  </inkml:definitions>
  <inkml:trace contextRef="#ctx0" brushRef="#br0">256 37 18642,'0'0'1996,"-10"-7"380,5 4-2211,1-1 1,-2 1 0,1 0 0,0 1-1,-1-1 1,1 1 0,-1 0-1,1 0 1,-1 1 0,0-1 0,0 1-1,0 1 1,0-1 0,0 1-1,0 0 1,0 0 0,0 1-1,0 0 1,0 0 0,1 0 0,-1 1-1,0 0 1,0 0 0,-5 3-1,-1 2-101,2 0-1,-1 0 1,-18 17-1,26-20-54,-1-1 0,1 1 0,0 0 0,0 0 0,0 0 0,0 0 0,1 0 0,-1 0 0,1 1 0,1 0 0,-1-1 0,0 1-1,0 6 1,2-10-20,1 0 1,-1 0-1,0-1 0,1 1 0,0 0 0,-1-1 0,1 1 0,-1 0 0,1-1 0,0 1 0,-1-1 0,1 1 0,0-1 0,0 1 1,0-1-1,-1 1 0,1-1 0,0 0 0,0 1 0,0-1 0,0 0 0,0 0 0,-1 0 0,1 0 0,0 0 0,0 0 0,0 0 0,0 0 1,0 0-1,0 0 0,0 0 0,0 0 0,-1-1 0,1 1 0,1-1 0,39-7-332,-21 1 41,-5 1 130,1 1 0,1 0 0,-1 1 0,0 1 0,24-2 0,-35 5 162,-1 0 0,1 1 0,0-1 0,-1 1 0,1 0 0,0 0 0,-1 0 0,0 1-1,1 0 1,-1 0 0,0 0 0,0 0 0,0 1 0,0-1 0,0 1 0,0 0 0,-1 1 0,1-1 0,-1 0 0,0 1-1,0 0 1,0-1 0,-1 1 0,3 5 0,2 5 68,-1 1 0,0-1-1,-1 1 1,0 0 0,-2 0-1,0 1 1,0-1 0,-1 1-1,-1 26 1,-1-33 241,0 0 0,-1 0 0,0 0 0,0 1 0,-1-1 0,0 0 0,0-1-1,-1 1 1,-1 0 0,1-1 0,-1 0 0,-1 1 0,1-2 0,-1 1 0,-1 0 0,0-1 0,-11 11 0,16-16-273,-1-1 0,0 1 0,0-1 0,0 1-1,0-1 1,0 0 0,-1 1 0,1-1 0,0 0 0,0-1 0,-1 1 0,1 0 0,-1-1 0,1 1 0,-1-1 0,1 0 0,-1 1-1,1-1 1,-1-1 0,1 1 0,0 0 0,-6-2 0,5 1 8,0-1 0,0 0 0,0 0 0,1 0 0,-1 0 0,0-1 0,1 1 0,-1-1 0,1 1 0,0-1 0,0 0 0,0 0 0,0 0 0,-1-4 0,-5-11 64,1 0 0,1 0 0,1 0 0,-5-32 0,9 45-102,-2-12-220,0 0 1,2 0-1,0-1 0,1-18 0,0 32 154,0 1 1,1-1 0,-1 1-1,1-1 1,0 1 0,0-1-1,0 1 1,0 0 0,1-1-1,-1 1 1,1 0 0,0 0 0,0 0-1,0 0 1,0 1 0,1-1-1,-1 0 1,1 1 0,0 0-1,-1-1 1,1 1 0,0 0-1,0 0 1,0 1 0,1-1-1,3-1 1,15-2-2264,0 0-1,0 2 1,35-1-1,-18 1-1213,8-2-1845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3.612"/>
    </inkml:context>
    <inkml:brush xml:id="br0">
      <inkml:brushProperty name="width" value="0.025" units="cm"/>
      <inkml:brushProperty name="height" value="0.025" units="cm"/>
    </inkml:brush>
  </inkml:definitions>
  <inkml:trace contextRef="#ctx0" brushRef="#br0">0 169 1826,'0'0'26184,"10"2"-25794,13 1-362,0 0 0,1-2 0,-1-1 0,0 0 0,1-2 0,-1 0 0,43-11 0,-10-10-1436,-43 17 1103,0 0 0,1 1 0,0 0-1,1 1 1,-1 0 0,28-2 0,-41 6 366,0 1 0,1 0 0,-1 0 0,0-1 0,0 1 0,0 0 0,0 0 0,0 0 0,0 0 0,0 0 0,0 0 0,0 1 0,0-1 0,-1 0 0,1 0 0,0 0 0,-1 1 0,1-1 0,-1 1 0,1-1 0,-1 0 0,1 3 0,-1-1-13,1-1-1,-1 1 1,1-1 0,0 0 0,0 0-1,0 1 1,1-1 0,-1 0 0,0 0 0,1 0-1,0 0 1,-1 0 0,1-1 0,0 1-1,2 2 1,1-2 22,0-1 1,0 1-1,0-1 0,0 0 0,0 0 1,0-1-1,1 0 0,-1 0 0,0 0 1,0 0-1,0-1 0,0 1 0,0-1 1,0-1-1,7-2 0,5-3 25,0-1 0,32-20 0,9-4-447,-57 31 322,-1 1 0,1 0 0,-1 0 0,1-1 1,-1 1-1,1 0 0,0 0 0,-1 0 0,1 0 0,-1 0 0,1 0 0,-1 0 0,1 0 0,0 0 0,-1 0 1,1 0-1,-1 0 0,1 0 0,-1 1 0,1-1 0,-1 0 0,1 0 0,0 0 0,-1 1 0,1-1 0,-1 0 1,0 1-1,1-1 0,-1 1 0,1-1 0,0 1 0,7 23-305,-8 45 865,-1-45-19,1-22-488,0 0 0,0 0 0,0-1-1,0 1 1,1 0 0,-1 0 0,1 0 0,-1 0-1,1-1 1,-1 1 0,1 0 0,0-1 0,0 1-1,0 0 1,0-1 0,0 1 0,1-1 0,-1 0-1,0 1 1,1-1 0,-1 0 0,0 0-1,1 0 1,0 0 0,1 1 0,4 1-40,-1-1 0,1 0 1,0-1-1,-1 0 0,13 1 0,-13-1-286,0-1 0,0 1 1,0 0-1,0 0 0,-1 1 0,12 4 0,-16-5 317,0-1 0,0 1-1,0 0 1,0 0 0,0 0 0,0 0 0,0 0-1,0 0 1,0 0 0,-1 1 0,1-1-1,0 0 1,-1 0 0,1 1 0,-1-1 0,1 0-1,-1 1 1,0-1 0,1 0 0,-1 1 0,0-1-1,0 0 1,0 1 0,0-1 0,0 1 0,0-1-1,-1 0 1,1 1 0,0-1 0,-1 1 0,1-1-1,-1 0 1,1 0 0,-1 1 0,1-1-1,-1 0 1,0 0 0,0 0 0,-1 2 0,-3 5 374,-1-1 0,0 0 0,0 0 1,-9 8-1,6-8-64,5-2-53,-1 0 0,1 0 0,-1-1 0,-1 0 1,1 0-1,0 0 0,-1-1 0,0 1 0,0-2 0,0 1 1,0-1-1,-9 3 0,14-8-271,1 1 0,-1-1 0,0 0 0,1 0 0,-1 1 0,1-1 0,0 0 0,0 0 0,0 1 0,0-1 0,0 0 0,2-5 0,6-32-1431,25-73 0,-22 80 1095,-10 32 340,-1 0 0,1 0-1,0 0 1,0 0-1,0 0 1,0 0 0,0 0-1,0 1 1,0-1 0,0 0-1,0 1 1,1-1-1,-1 1 1,0-1 0,0 1-1,0 0 1,1 0 0,-1-1-1,2 1 1,34-5 294,-15 2-172,-7 0-95,-1-2-1,0 0 1,0 0 0,0-2 0,-1 1 0,19-14 0,-28 18 16,0-1 1,-1 1 0,1-1 0,0 0-1,-1 0 1,0 0 0,0 0 0,0-1-1,0 0 1,-1 1 0,1-1 0,-1 0-1,0 0 1,0 0 0,0 0 0,-1-1-1,1 1 1,-1 0 0,0-1 0,0 1-1,-1-1 1,1 1 0,-1-1 0,0 1-1,-1-7 1,1 11-48,-1-1 0,1 0 1,-1 0-1,1 1 0,0-1 0,-1 0 0,1 1 0,-1-1 0,0 0 0,1 1 1,-1-1-1,1 1 0,-1-1 0,0 1 0,0-1 0,1 1 0,-1 0 0,0-1 1,0 1-1,1 0 0,-1 0 0,0-1 0,0 1 0,0 0 0,1 0 0,-1 0 0,0 0 1,0 0-1,0 0 0,0 0 0,1 0 0,-1 0 0,0 1 0,0-1 0,0 0 1,1 0-1,-1 1 0,-1 0 0,-1 0-6,1-1-1,-1 1 1,0 1 0,1-1 0,-1 0-1,1 1 1,0-1 0,-1 1 0,1 0-1,-4 3 1,3 0 23,0 0 0,0 1 0,0-1 0,1 0 0,-1 1 0,1 0 0,1-1 0,-1 1 0,1 0 0,-1 9 0,6-13-1,-1-1 0,1 0 1,0 0-1,0 0 0,0 0 0,0-1 1,0 0-1,0 0 0,1 0 0,-1 0 1,6-1-1,-2 1-35,36-2-555,-24 1 187,0 0 0,35 5 0,-42-53 2885,-5 16-2900,-1 9-606,-4 54 417,-3-24 592,0 0 0,0 1 0,1-1 0,0 0 0,0 1 1,0-1-1,1 0 0,0 0 0,0 0 0,4 6 1,-4-9 9,-1-1 1,1 1 0,1 0 0,-1-1 0,0 0-1,1 1 1,-1-1 0,1 0 0,0 0-1,-1 0 1,1-1 0,0 1 0,0-1 0,0 0-1,0 1 1,1-1 0,-1-1 0,0 1-1,0 0 1,1-1 0,4 1 0,3-1 21,0 0-1,0 0 1,0-1 0,0 0 0,0-1 0,0 0-1,0-1 1,-1 0 0,20-9 0,-23 8-1219,0 0 1,-1 0-1,1-1 1,-1 1-1,7-8 1,-10 8-2771,-3 1-1041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4.548"/>
    </inkml:context>
    <inkml:brush xml:id="br0">
      <inkml:brushProperty name="width" value="0.025" units="cm"/>
      <inkml:brushProperty name="height" value="0.025" units="cm"/>
    </inkml:brush>
  </inkml:definitions>
  <inkml:trace contextRef="#ctx0" brushRef="#br0">84 117 13901,'0'-4'805,"0"0"-1,0 0 1,0-1 0,-1 1-1,1 0 1,-1 0 0,-3-8-1,4 11-667,-1 1 0,0-1 0,1 0 0,-1 0 0,0 0 0,0 1 0,1-1 0,-1 0 0,0 0 0,0 1 0,0-1 0,0 1 0,0-1 0,0 1 0,0 0 0,0-1 0,0 1 0,0 0 0,0-1 0,0 1 0,0 0 0,0 0 0,0 0 0,-1 0 0,1 0 0,0 0 0,0 0 0,0 1 0,0-1 0,0 0 0,0 1 0,0-1 0,0 0 0,0 1 0,0-1 0,0 1 0,-1 1 0,-1 0-56,-1 1 1,1 0-1,0 0 0,0 1 1,0-1-1,1 1 0,-1-1 0,1 1 1,0 0-1,0 0 0,0 0 0,1 0 1,-3 9-1,3-10-75,0 0-1,1 1 1,-1-1 0,1 1 0,-1-1-1,1 1 1,0-1 0,1 6-1,-1-8 3,0 0 0,0-1 0,1 1 0,-1 0 0,0 0 0,1 0-1,-1 0 1,1 0 0,-1 0 0,1 0 0,-1-1 0,1 1 0,-1 0-1,1 0 1,0-1 0,-1 1 0,1 0 0,0-1 0,0 1 0,0-1-1,-1 1 1,1-1 0,0 1 0,0-1 0,0 0 0,0 1 0,1-1 0,9 1 31,-1-1 0,0-1 0,1 1 0,-1-2 0,0 1 0,0-1 0,0-1 0,0 0 0,0 0 0,0-1 0,-1-1 0,1 1 1,-1-1-1,-1-1 0,1 0 0,-1 0 0,0 0 0,0-1 0,-1-1 0,1 1 0,-2-1 0,1 0 0,-1-1 0,8-14 0,-20 42-42,1 1 0,1-1-1,1 1 1,1-1 0,1 1-1,0 0 1,3 23 0,-2-41 49,0 1 0,0 0 1,0-1-1,0 1 0,1 0 1,-1-1-1,1 1 0,0 0 1,0-1-1,0 1 0,0-1 1,0 1-1,0-1 0,1 0 1,-1 1-1,1-1 1,0 0-1,-1 0 0,1 0 1,0 0-1,0-1 0,0 1 1,1 0-1,-1-1 0,0 1 1,1-1-1,-1 0 0,1 0 1,-1 0-1,1 0 0,-1 0 1,1-1-1,-1 1 0,6 0 1,-3-2 88,0 1 0,0 0 0,-1-1 0,1 0 0,0 0 0,-1 0 0,1-1 1,-1 0-1,0 1 0,1-2 0,-1 1 0,0 0 0,0-1 0,0 0 0,-1 0 0,1 0 0,-1 0 1,1 0-1,4-7 0,0-2-101,-1 0-1,0-1 1,0 0 0,-2 0-1,1-1 1,-2 0 0,1 0-1,-2 0 1,0 0 0,-1 0-1,0-1 1,-1 1 0,-1-1 0,0 1-1,-4-25 1,0 33-34,1 16 0,0 17 0,3-24 0,1 1 0,-1 0 0,1 0 0,0-1 0,0 1 0,0 0 0,1-1 0,-1 1 0,1-1 0,0 1 0,0-1 0,0 0 0,0 0 0,1 0 0,-1 0 0,6 4 0,-2-2 0,0-1 0,0 0 0,0-1 0,0 0 0,0 0 0,1 0 0,-1-1 0,14 4 0,-10-4 0,-1 0 0,0-1 0,1 0 0,-1 0 0,1-1 0,-1-1 0,1 1 0,-1-1 0,1-1 0,-1 0 0,0 0 0,0-1 0,0 0 0,9-5 0,-5 0 0,-1-1 0,0 0 0,15-15 0,-23 21 0,-1 0 0,0 0 0,0-1 0,0 1 0,-1 0 0,1-1 0,-1 0 0,0 0 0,0 1 0,0-1 0,-1-1 0,1 1 0,-1 0 0,0 0 0,0 0 0,0-5 0,-1 8 0,-1 1 0,1-1 0,0 1 0,-1-1 0,1 1 0,-1-1 0,1 1 0,-1 0 0,1-1 0,0 1 0,-1 0 0,1-1 0,-1 1 0,0 0 0,1 0 0,-1-1 0,1 1 0,-1 0 0,1 0 0,-1 0 0,1 0 0,-1 0 0,0 0 0,1 0 0,-1 0 0,1 0 0,-1 0 0,0 0 0,1 0 0,-1 0 0,1 0 0,-1 1 0,1-1 0,-1 0 0,-23 7 0,16-1 0,-1-1 0,1 1 0,0 1 0,0 0 0,1 0 0,-9 10 0,13-13 0,0-1 0,0 1 0,0 0 0,0 0 0,1 0 0,-1 0 0,1 0 0,0 1 0,1-1 0,-1 1 0,1-1 0,0 1 0,0 0 0,0-1 0,0 10 0,2-13 0,-1 0 0,1 0 0,0 0 0,0 0 0,-1 0 0,1 0 0,0-1 0,0 1 0,0 0 0,0 0 0,0 0 0,0-1 0,0 1 0,0-1 0,0 1 0,1-1 0,-1 1 0,0-1 0,0 0 0,0 1 0,1-1 0,-1 0 0,0 0 0,0 0 0,1 0 0,1 0 0,43-1 0,-38 0 0,25-3-2691,-30 3 1889,1 0 1,-1-1-1,0 1 0,0-1 1,1 1-1,-1-1 1,0 0-1,0 0 0,-1 0 1,1-1-1,3-3 1,4-3-9374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5.944"/>
    </inkml:context>
    <inkml:brush xml:id="br0">
      <inkml:brushProperty name="width" value="0.025" units="cm"/>
      <inkml:brushProperty name="height" value="0.025" units="cm"/>
    </inkml:brush>
  </inkml:definitions>
  <inkml:trace contextRef="#ctx0" brushRef="#br0">2735 33 9673,'0'0'2685,"9"-5"-1574,-6 3-971,4-2 316,-1 1-1,1 0 0,0 0 1,0 0-1,0 1 0,0 0 1,1 0-1,11-1 0,-18 3-188,-3 3-54,-1 0-1,1 1 1,-1-1 0,1-1-1,-1 1 1,0 0-1,0-1 1,0 1-1,0-1 1,-1 0-1,-4 2 1,3 0 114,-19 10 337,-1-1 0,1 0 0,-2-2 0,0-1 0,0-2 0,-1 0 0,-40 6 0,-199 11 1771,195-21-2041,-107 7-22,-498 39-258,499-33-56,-340-13 1,378-21-32,-269-70-1,400 84-67,-4 1 61,1-1 1,-1-1-1,-17-8 0,27 11-35,0 0-1,1 1 1,-1-1-1,0 0 1,1 0 0,-1 0-1,1-1 1,-1 1-1,1 0 1,-1 0 0,1-1-1,0 1 1,0-1-1,0 1 1,0-1 0,0 0-1,0 1 1,0-1-1,0 0 1,1 0 0,-1 0-1,1 1 1,-1-1-1,1 0 1,0 0 0,0 0-1,0 0 1,0 0-1,0 0 1,0-2 0,1 2-216,0 1 1,0-1 0,0 1-1,1-1 1,-1 1 0,0 0-1,1-1 1,-1 1 0,0 0-1,1 0 1,0 0 0,-1 0-1,1 0 1,-1 1 0,1-1-1,0 0 1,0 1 0,-1-1-1,1 1 1,0 0 0,0-1-1,0 1 1,0 0 0,2 0-1,24 3-4780,-11 8-3459,-14-4 3303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5.202"/>
    </inkml:context>
    <inkml:brush xml:id="br0">
      <inkml:brushProperty name="width" value="0.025" units="cm"/>
      <inkml:brushProperty name="height" value="0.025" units="cm"/>
    </inkml:brush>
  </inkml:definitions>
  <inkml:trace contextRef="#ctx0" brushRef="#br0">12 0 18257,'0'7'1890,"0"7"608,0 7-127,-2 3-578,-1 0-191,-1 2-545,1-3-288,3-5-353,0-5-352,0-7-64,10-6-480,1 0-802,-2-4-1024,-1-14-801,-4-6-1569,-4-8-3332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5.530"/>
    </inkml:context>
    <inkml:brush xml:id="br0">
      <inkml:brushProperty name="width" value="0.025" units="cm"/>
      <inkml:brushProperty name="height" value="0.025" units="cm"/>
    </inkml:brush>
  </inkml:definitions>
  <inkml:trace contextRef="#ctx0" brushRef="#br0">0 1 16207,'0'0'13197,"10"48"-13293,23-40-1858,3-1-2146,0-3-1890,-2-2-5348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5.873"/>
    </inkml:context>
    <inkml:brush xml:id="br0">
      <inkml:brushProperty name="width" value="0.025" units="cm"/>
      <inkml:brushProperty name="height" value="0.025" units="cm"/>
    </inkml:brush>
  </inkml:definitions>
  <inkml:trace contextRef="#ctx0" brushRef="#br0">122 0 14510,'0'0'10276,"-10"7"-8963,6-4-1306,-6 4 499,1 0 0,-1 0 0,-14 16 0,21-20-428,1-1-1,0 1 1,0-1 0,0 1-1,0 0 1,1 0 0,-1-1-1,1 1 1,0 0 0,-1 0-1,1 1 1,1-1 0,-1 0-1,0 0 1,1 0 0,0 1-1,-1-1 1,1 0 0,1 0-1,-1 1 1,0-1 0,2 5-1,-1-6-114,0-1 0,0 1-1,0-1 1,0 1-1,0-1 1,1 1 0,-1-1-1,0 0 1,1 0-1,-1 0 1,1 0 0,0 0-1,-1 0 1,1 0-1,0 0 1,-1-1 0,1 1-1,0 0 1,0-1-1,0 0 1,3 1 0,48 2-2865,-37-3 1277,-7 1 727,0 0 0,0 1 0,0 0 0,0 0-1,12 5 1,-19-6 915,-1 0 0,1-1 0,-1 1-1,1 0 1,-1 0 0,1 0 0,-1 0-1,0 0 1,1 0 0,-1 1 0,0-1-1,0 0 1,0 1 0,0-1 0,2 3-1,-3-2 220,0-1 0,0 0-1,0 1 1,0-1-1,0 0 1,0 1 0,0-1-1,0 0 1,-1 1-1,1-1 1,-1 0-1,1 0 1,-1 1 0,1-1-1,-1 0 1,1 0-1,-1 0 1,0 0-1,0 0 1,0 0 0,1 0-1,-1 0 1,0 0-1,-2 1 1,-6 5 515,1 0 0,-1-1-1,0-1 1,-1 1 0,1-2 0,-1 1 0,0-1-1,-19 4 1,21-5-1161,1-2 0,-1 1-1,0-1 1,0-1 0,0 1 0,0-1-1,-12-2 1,-1-8-7459,5-10-8108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6.231"/>
    </inkml:context>
    <inkml:brush xml:id="br0">
      <inkml:brushProperty name="width" value="0.025" units="cm"/>
      <inkml:brushProperty name="height" value="0.025" units="cm"/>
    </inkml:brush>
  </inkml:definitions>
  <inkml:trace contextRef="#ctx0" brushRef="#br0">79 55 17905,'0'0'3908,"-59"20"-97,43-9-864,13 2-1762,3-4-736,27-6-65,14-3 0,16 0-31,7-13-289,8-7-385,-2-3-2113,-9-4-2435,-12 0-2690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6.573"/>
    </inkml:context>
    <inkml:brush xml:id="br0">
      <inkml:brushProperty name="width" value="0.025" units="cm"/>
      <inkml:brushProperty name="height" value="0.025" units="cm"/>
    </inkml:brush>
  </inkml:definitions>
  <inkml:trace contextRef="#ctx0" brushRef="#br0">0 11 18065,'0'0'2568,"12"0"-844,237-10 1698,-248 10-3429,0 0 0,0 0 0,0 0 0,0 0 0,0 0 0,0 0 0,0 0 0,0 0 0,0 0-1,0 1 1,0-1 0,0 0 0,0 0 0,0 1 0,0-1 0,0 1 0,-1-1 0,1 1 0,0-1 0,0 1 0,0 0 0,-1-1 0,1 1 0,0 0 0,-1 0 0,1 0-1,0-1 1,0 3 0,-1-2 40,0 1-1,0 0 0,0 0 0,0-1 0,0 1 1,0 0-1,-1 0 0,1 0 0,-1-1 0,1 1 1,-1 0-1,1-1 0,-1 1 0,-2 2 0,-4 9 577,-2-1-1,-19 23 0,24-31-362,-43 51 1017,-65 81-166,110-134-1214,0 0-114,1 0 0,0-1-1,-1 1 1,1 0 0,0 0 0,0 0-1,0 0 1,0 0 0,1 0-1,-1 0 1,1 1 0,-1 3 0,4-5-4873,13-6-3096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6.914"/>
    </inkml:context>
    <inkml:brush xml:id="br0">
      <inkml:brushProperty name="width" value="0.025" units="cm"/>
      <inkml:brushProperty name="height" value="0.025" units="cm"/>
    </inkml:brush>
  </inkml:definitions>
  <inkml:trace contextRef="#ctx0" brushRef="#br0">1 547 17649,'0'0'10596,"11"0"-9122,-3 0-1294,0-1-1,0 0 1,0-1 0,-1 1 0,1-2 0,0 1-1,-1-1 1,0 0 0,9-5 0,4-4-13,0-1 1,26-21 0,1-6-33,-1-2 0,71-84 0,-96 98-86,0 1 0,-2-2 0,-1-1 0,-2 0-1,-1-1 1,17-49 0,-35 90-48,-18 52-45,4 1-1,2 1 1,-10 102 0,24-145-292,0 72-2142,11-34-4253,3-26-2638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4.110"/>
    </inkml:context>
    <inkml:brush xml:id="br0">
      <inkml:brushProperty name="width" value="0.025" units="cm"/>
      <inkml:brushProperty name="height" value="0.025" units="cm"/>
    </inkml:brush>
  </inkml:definitions>
  <inkml:trace contextRef="#ctx0" brushRef="#br0">81 143 2691,'0'0'6096,"-8"-2"-4735,4 1-1110,-33-8 660,35 8-689,0 1 0,1-1-1,-1 0 1,0 1 0,0-1 0,0 0 0,1-1 0,-1 1 0,0 0 0,1 0 0,-1-1 0,1 1 0,-1-1 0,1 1 0,0-1 0,0 1-1,0-1 1,0 0 0,-1-2 0,1 3 515,10 2-267,70 7-150,72 4 176,168-36 401,-61 0-667,897 21 1069,-536 10-68,349-35 2357,-899 23-3462,238-21 703,-306 26-786,1 0 0,-1 0 0,1 0 0,-1 0 0,1 0-1,0-1 1,-1 1 0,1-1 0,-1 1 0,1-1 0,-1 0 0,0 1-1,1-1 1,-1 0 0,0 0 0,1 0 0,1-2 0,-4 3-51,1-1 0,-1 0 0,1 1-1,-1-1 1,1 0 0,-1 1 0,0-1 0,1 1 0,-1-1 0,0 1 0,1-1 0,-1 1 0,0 0-1,0-1 1,1 1 0,-1 0 0,0-1 0,0 1 0,0 0 0,1 0 0,-1 0 0,0 0 0,0 0-1,0 0 1,0 0 0,1 0 0,-1 0 0,0 0 0,0 0 0,0 1 0,-1-1 0,1 1-319,0-1 0,0 0 0,0 0 0,-1 1 0,1-1 0,0 1 0,0-1 1,0 1-1,0-1 0,0 1 0,0 0 0,0 0 0,0-1 0,0 1 0,0 0 0,0 0 0,1 0 1,-1 0-1,0 0 0,1 0 0,-1 0 0,-1 2 0,-5 8-4070,-3-2-2163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5.029"/>
    </inkml:context>
    <inkml:brush xml:id="br0">
      <inkml:brushProperty name="width" value="0.025" units="cm"/>
      <inkml:brushProperty name="height" value="0.025" units="cm"/>
    </inkml:brush>
  </inkml:definitions>
  <inkml:trace contextRef="#ctx0" brushRef="#br0">1 48 4132,'139'4'7163,"-68"-1"-6434,121-9 0,-92-6-608,48-7-316,1 7 0,172 7 0,-263 13-2789,-41-7 85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6.133"/>
    </inkml:context>
    <inkml:brush xml:id="br0">
      <inkml:brushProperty name="width" value="0.025" units="cm"/>
      <inkml:brushProperty name="height" value="0.025" units="cm"/>
    </inkml:brush>
  </inkml:definitions>
  <inkml:trace contextRef="#ctx0" brushRef="#br0">1492 343 3331,'0'0'4767,"-10"-5"-4094,2 3-678,1 0 173,0 0 0,0-1 0,0 1 0,1-1 0,-1 0 0,1-1 0,-1 0-1,1 0 1,0 0 0,0-1 0,1 0 0,-7-7 0,11 8 80,-1 0-1,1 0 1,0 0-1,1 0 1,-1 0-1,1-1 1,-1 1-1,1 0 1,1 0-1,0-7 1,-1 6-19,1 0-1,-1-1 1,0 1 0,-1-1 0,1 1-1,-3-9 1,0 7-64,0 0-1,-1 0 1,0 0 0,-1 1-1,1 0 1,-1 0-1,0 0 1,-1 0 0,1 1-1,-1 0 1,0 0 0,0 0-1,-1 1 1,1 0 0,-1 0-1,0 1 1,-12-5-1,-12-3 18,0 1 0,-58-9 0,86 18-178,-83-15 40,-1 4 1,0 3-1,0 5 1,0 3-1,-116 13 1,163-5 18,-1 2-1,1 1 1,-73 30 0,91-31 49,0 1-1,1 1 0,1 2 1,0 0-1,0 0 1,1 2-1,1 1 1,-19 20-1,32-31-78,1 1 0,0 0-1,0-1 1,0 2 0,0-1-1,1 0 1,0 1 0,0-1-1,1 1 1,0 0 0,0 0-1,0 0 1,1 0 0,0 0-1,1 0 1,0 1 0,0-1-1,0 0 1,1 0 0,0 0-1,0 0 1,1 0 0,0 0-1,0 0 1,0 0 0,1-1-1,0 1 1,1-1 0,-1 1 0,1-1-1,0-1 1,10 11 0,14 13 51,2-1 1,1-2-1,1-1 1,1-2 0,66 35-1,-23-20-9,143 48-1,-162-67 107,2-3-1,0-2 0,1-3 1,0-3-1,1-2 1,0-3-1,-1-2 1,67-9-1,-92 4-13,0-2 1,0-1-1,-1-2 1,0-1-1,-1-1 1,0-2-1,-1-2 0,0-1 1,-1-1-1,-1-2 1,-1-1-1,-1-1 1,0-1-1,-2-2 0,28-31 1,-43 42-129,0-1 0,-1 0-1,-1 0 1,0-1 0,-1-1 0,0 0 0,6-20-1,-12 30-29,0 1-1,-1-1 1,1 0-1,-1 0 1,-1-1-1,1 1 0,-1 0 1,0 0-1,0 0 1,-1 0-1,0 0 0,0 0 1,0 0-1,-1 0 1,1 0-1,-2 0 1,1 1-1,-1-1 0,1 1 1,-2-1-1,1 1 1,0 0-1,-8-8 0,1 4-11,0 1 0,-1 0-1,0 1 1,0 0 0,-1 1-1,1 0 1,-1 0 0,-1 2-1,-13-5 1,-10-1 0,-1 3 0,-38-5 0,27 7-238,1 2 0,-1 2 1,-88 10-1,104-4-1883,0 1 0,1 2-1,-54 20 1,43-9-6198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7.351"/>
    </inkml:context>
    <inkml:brush xml:id="br0">
      <inkml:brushProperty name="width" value="0.025" units="cm"/>
      <inkml:brushProperty name="height" value="0.025" units="cm"/>
    </inkml:brush>
  </inkml:definitions>
  <inkml:trace contextRef="#ctx0" brushRef="#br0">929 0 14510,'0'0'8029,"-10"12"-7533,-65 83 36,4 3-1,-70 130 0,72-110-487,-145 186 0,125-203 76,-165 147 0,249-247-473,8-12-253,10-14-981,8-17-1787,2-13-1858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6.427"/>
    </inkml:context>
    <inkml:brush xml:id="br0">
      <inkml:brushProperty name="width" value="0.025" units="cm"/>
      <inkml:brushProperty name="height" value="0.025" units="cm"/>
    </inkml:brush>
  </inkml:definitions>
  <inkml:trace contextRef="#ctx0" brushRef="#br0">231 239 5894,'0'0'1174,"-10"2"-469,-2 0-539,0 0 1,1 2 0,-1-1 0,1 1-1,-1 1 1,1 0 0,0 1-1,1 0 1,0 1 0,0 0 0,0 0-1,-10 11 1,12-9 1171,1 0-1,0 1 1,1 0 0,0 1 0,-6 14-1,-10 17 3487,24-55-127,-4-18-4001,1 12-324,11-320 536,-10 338-917,1-1 0,-1 1 1,0-1-1,0 1 1,1 0-1,-1 0 1,1-1-1,-1 1 1,1 0-1,0 0 1,-1-1-1,1 1 1,0 0-1,0 0 1,0 0-1,0 0 1,0 0-1,0 0 1,0 0-1,0 1 0,0-1 1,0 0-1,1 0 1,-1 1-1,0-1 1,0 1-1,1-1 1,-1 1-1,0 0 1,1-1-1,-1 1 1,0 0-1,1 0 1,-1 0-1,1 0 1,-1 0-1,0 0 1,1 1-1,-1-1 0,0 0 1,1 1-1,1 0 1,11 2-18,-1 0-1,-1 1 1,17 7 0,-24-8 49,128 43-166,-44-21-3184,-50-21-3986,-23-4-828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7.710"/>
    </inkml:context>
    <inkml:brush xml:id="br0">
      <inkml:brushProperty name="width" value="0.025" units="cm"/>
      <inkml:brushProperty name="height" value="0.025" units="cm"/>
    </inkml:brush>
  </inkml:definitions>
  <inkml:trace contextRef="#ctx0" brushRef="#br0">102 374 11179,'-10'5'859,"3"-2"-625,-46 24 2350,51-26-2398,0 0-1,0 1 1,0-1-1,0 1 1,0 0-1,0-1 1,0 1-1,1 0 1,-1 0-1,1 0 1,-1 0-1,1 0 0,-1 0 1,1 1-1,0-1 1,0 0-1,1 1 1,-1-1-1,0 1 1,1-1-1,-1 1 1,1 3-1,0-5-125,1 0-1,0 0 0,0-1 1,0 1-1,-1-1 1,1 1-1,0-1 1,0 1-1,0-1 1,0 1-1,0-1 1,0 0-1,0 0 1,0 1-1,0-1 1,0 0-1,0 0 0,0 0 1,0 0-1,0 0 1,0 0-1,0-1 1,0 1-1,0 0 1,0 0-1,0-1 1,2 0-1,32-8 1116,6-11-411,0-2 0,-1-2 0,62-50 0,-64 46-622,74-57 93,145-98-16,-253 181-224,-1 0 0,1-1 1,0 1-1,0 0 0,-1 1 0,2-1 1,-1 1-1,0 0 0,0 0 1,0 0-1,5 0 0,-8 1-1,-1 0-1,1 0 1,0 1-1,-1-1 1,1 0 0,-1 0-1,1 1 1,-1-1-1,1 0 1,0 1-1,-1-1 1,1 0-1,-1 1 1,1-1-1,-1 1 1,0-1-1,1 1 1,-1-1 0,1 1-1,-1-1 1,0 1-1,1-1 1,-1 1-1,0 0 1,0-1-1,1 1 1,-2 32-191,-9 2 202,-1 0-1,-1 0 0,-23 43 0,15-33 38,-16 50 0,31-79-39,1-1 0,1 2-1,0-1 1,1 0 0,1 0 0,0 1 0,3 19-1,-2-31-98,0 0 0,1-1-1,0 1 1,0 0 0,1 0 0,-1-1-1,1 1 1,0 0 0,0-1-1,1 0 1,-1 1 0,1-1 0,0 0-1,0-1 1,4 5 0,-4-5-442,1-1 0,-1 0 0,1 1 0,-1-1 0,1 0 0,0-1-1,0 1 1,-1-1 0,1 1 0,0-1 0,7 1 0,35 0-11809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5.988"/>
    </inkml:context>
    <inkml:brush xml:id="br0">
      <inkml:brushProperty name="width" value="0.025" units="cm"/>
      <inkml:brushProperty name="height" value="0.025" units="cm"/>
    </inkml:brush>
  </inkml:definitions>
  <inkml:trace contextRef="#ctx0" brushRef="#br0">2347 415 7815,'-9'-11'3428,"-7"-4"-3355,-2 0 1,1 1-1,-2 1 1,0 1-1,0 0 1,-1 2-1,-1 0 1,-21-7 0,-41-16 932,-2 4 1,-1 4 0,-1 4 0,-105-13-1,138 28-725,-1 3 0,0 2-1,0 3 1,0 2-1,0 2 1,1 3 0,0 2-1,-56 20 1,39-6-159,0 4 1,2 2 0,-71 45-1,98-49 79,0 1 1,2 3-1,1 1 0,1 2 0,-54 63 0,77-78-139,1 1-1,1 0 0,0 1 0,1 1 0,2 0 0,0 1 1,1-1-1,2 2 0,-9 38 0,14-47-60,0 1-1,0-1 1,1 1-1,1 0 1,1-1-1,0 1 0,1 0 1,1-1-1,1 0 1,0 0-1,0 0 1,2 0-1,0 0 1,0-1-1,17 26 1,-9-22 0,0-1 1,0 0 0,2-2 0,0 1 0,1-2-1,0 0 1,1-1 0,1-1 0,0-1 0,1 0 0,0-2-1,0 0 1,34 9 0,-2-4 27,1-3 0,-1-2 0,2-3 0,82 0 0,-53-7 291,0-5-1,-1-2 1,0-5-1,-1-3 1,98-33-1,-79 15 89,-1-4 1,-2-5-1,151-92 0,-192 100-199,-1-2-1,80-74 0,-115 93-89,-2-1-1,0-1 1,0-1-1,-2 0 1,-1-1-1,-1-1 1,-1 0-1,0-1 1,10-32-1,-19 43-11,0 0-1,-1-1 0,0 0 1,-1 1-1,-1-1 0,0 0 1,-1 0-1,-3-24 1,1 30-71,0-1 0,0 0 0,0 1 0,-1 0 0,-1-1 1,1 1-1,-1 0 0,-1 1 0,1-1 0,-1 1 1,-1 0-1,1 0 0,-1 0 0,-11-8 0,3 4-32,-1 0 0,0 2 0,-1-1-1,0 2 1,0 1 0,-1 0 0,0 0-1,0 2 1,-30-6 0,-6 3-10,0 2 1,-58 1 0,21 7-12,1 4 1,0 3-1,0 5 1,-90 25-1,-336 132 62,426-137-36,2 4 0,-134 80 0,218-116-11,-10 5-9,1 2-1,0 0 1,0 1 0,-11 11-1,21-20 6,1 0-1,-1 1 0,1-1 1,0 1-1,-1-1 0,1 1 1,0-1-1,0 1 1,0 0-1,0-1 0,0 1 1,1 0-1,-1 0 0,0 0 1,1 0-1,-1-1 0,1 1 1,0 0-1,0 0 0,0 0 1,0 0-1,0 0 1,0 0-1,0 0 0,1 0 1,-1 0-1,1 0 0,-1 0 1,1 0-1,0-1 0,-1 1 1,1 0-1,0 0 0,0-1 1,0 1-1,1-1 1,-1 1-1,0-1 0,1 1 1,1 1-1,12 6-3,0 0 0,0-1 0,0-1 0,1 0 0,0-1 0,0-1 0,28 6 1,-14-3 8,98 25 20,2-6-1,200 15 1,-229-36 7,1-4 0,0-5 0,188-30 0,-237 23 13,0-2 1,0-2-1,-2-3 0,0-2 0,-1-2 1,59-34-1,-91 45-23,-1-2 1,0 0-1,-1 0 1,0-2-1,-1 0 0,0 0 1,-1-2-1,-1 1 1,-1-2-1,0 0 0,-1 0 1,-1-1-1,-1-1 1,0 1-1,-1-1 1,-1-1-1,-1 0 0,-1 0 1,4-30-1,-7 36-9,-1-1-1,-1 1 1,0-1 0,-1 0-1,0 1 1,-1-1-1,-1 1 1,-1 0-1,0 0 1,0 0 0,-1 0-1,-1 1 1,-8-15-1,7 17-24,-1 1-1,0-1 1,0 1 0,-1 1-1,0 0 1,-1 0-1,0 0 1,-1 2-1,1-1 1,-1 1 0,-1 1-1,1 0 1,-1 0-1,0 1 1,-15-3-1,-6-1-37,-2 3 0,1 0 0,-1 2 0,1 2-1,-1 1 1,0 2 0,0 1 0,0 2 0,-39 9 0,-38 14-16,-154 59 1,90-21 55,3 7 0,4 8 0,3 7 0,-243 171 0,350-214 24,1 3 0,-58 62 0,99-92-15,1 1-1,1 0 1,1 1-1,0 1 0,2 0 1,0 1-1,1 1 1,1 0-1,1 0 1,-9 34-1,17-48-2,-1 1 0,1-1 0,0 0-1,1 0 1,0 0 0,0 0 0,1 1 0,0-1 0,0 0 0,1 0 0,0 0-1,1 0 1,5 13 0,-4-15 1,0 1 1,1-1-1,-1 0 0,1-1 0,0 1 0,1-1 0,-1 0 1,1 0-1,0-1 0,0 0 0,0 0 0,1 0 0,0-1 1,-1 0-1,11 3 0,21 4 3,1-1 0,0-2-1,0-2 1,0-2 0,56-2 0,23-4 48,0-4 0,226-46 0,223-104 24,-74-34 12,-423 157-66,-2-2 0,-1-4 0,-2-2 0,105-89 1,-143 105-24,0-1 0,-2-1 0,31-44 0,-45 57 12,-2-1 0,0 0-1,-1-1 1,0 0 0,-1 0-1,-1 0 1,-1-1 0,5-31-1,-9 41 3,0 1 0,0-1 0,-1 0-1,0 0 1,-1 0 0,0 0 0,0 1-1,0-1 1,-1 0 0,0 1 0,-1-1 0,0 1-1,0 0 1,-1 0 0,1 0 0,-1 0-1,-1 1 1,1-1 0,-1 1 0,-1 0 0,1 1-1,-1-1 1,0 1 0,0 0 0,0 1-1,-1-1 1,-7-3 0,-8-2-23,1 0 0,-2 2 0,1 0 0,-1 2 0,0 1 1,0 0-1,-1 2 0,-24-1 0,-28 2-31,1 3 1,0 4-1,-147 27 1,-220 81-12,429-109 59,-1167 398-24,1113-374 24,1 2-1,-84 54 1,139-77-44,0 1 1,1 0 0,0 1-1,0 0 1,1 0 0,0 1-1,1 1 1,-8 11 0,13-17 21,0 0 0,1 0 0,0 1 0,0-1 0,0 0 0,1 1 0,-1-1 1,1 1-1,1-1 0,-1 1 0,1 0 0,0-1 0,0 1 0,0 0 0,1-1 0,0 1 1,0-1-1,1 1 0,-1-1 0,5 9 0,-1-4 11,0 0 1,1-1-1,1 1 0,-1-1 1,2-1-1,-1 1 0,1-1 1,11 9-1,6 2 1,51 32 0,-16-19-13,2-2 0,1-2 1,0-4-1,2-2 1,1-3-1,79 12 1,-15-12-72,0-6 0,171-3 0,-188-13 73,0-4 1,0-6-1,210-51 1,-259 46 198,0-3 0,-1-2 0,-1-4 1,-2-2-1,-1-2 0,-1-3 0,103-82 1,-131 90-124,-1-1 1,-1-2 0,-2-1 0,-1-1 0,-1-1-1,-2-1 1,-1-1 0,-2-1 0,-1-1 0,-2 0-1,-1-1 1,-2-1 0,-2 0 0,-1-1-1,-3 0 1,0-1 0,0-47 0,-6 67-127,-2-1-1,0 1 1,-1 0-1,-1-1 1,0 1 0,-2 0-1,-11-30 1,10 37 33,0 1 1,0-1-1,-2 1 0,1 1 0,-2-1 1,1 1-1,-1 0 0,-1 1 0,0 0 1,-1 1-1,-22-16 0,16 15 20,-1 0 1,0 1-1,-1 1 0,0 1 0,0 1 1,0 0-1,-1 2 0,0 0 0,0 1 1,-29-1-1,-1 4-20,1 2 1,0 2 0,-61 13-1,10 5 22,1 5 0,2 4 0,-116 54 0,-268 158 79,282-131-79,6 8-1,-267 216 1,450-327 1,-91 81-300,90-78 132,-1 0 0,2 1 0,0 0 0,0 1 0,-10 20 0,18-31 91,1-1-1,-1 1 1,1-1 0,0 1 0,0 0 0,0-1 0,0 1 0,0 0 0,0 0-1,1 0 1,0-1 0,-1 1 0,1 0 0,0 0 0,0 0 0,1 0 0,-1 0 0,1-1-1,-1 1 1,1 0 0,0 0 0,0-1 0,0 1 0,0 0 0,1-1 0,-1 1-1,1-1 1,-1 1 0,1-1 0,0 0 0,0 0 0,0 0 0,0 0 0,0 0-1,1 0 1,-1-1 0,0 1 0,1-1 0,0 1 0,-1-1 0,1 0 0,0 0 0,3 1-1,12 3-645,0-1-1,0 0 0,1-2 1,32 1-1,89-6-2879,47-14-1707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2.902"/>
    </inkml:context>
    <inkml:brush xml:id="br0">
      <inkml:brushProperty name="width" value="0.025" units="cm"/>
      <inkml:brushProperty name="height" value="0.025" units="cm"/>
    </inkml:brush>
  </inkml:definitions>
  <inkml:trace contextRef="#ctx0" brushRef="#br0">2358 333 18770,'-127'-60'125,"-2"6"1,-3 5-1,-271-61 1,303 88 82,0 5 0,-1 5 0,-1 4 0,-167 7 1,208 6 102,0 2 1,1 3 0,0 2 0,1 3-1,0 3 1,1 2 0,1 3 0,1 2-1,-52 33 1,84-43-266,1 1 0,0 1 0,1 1 0,1 1 1,1 1-1,0 1 0,2 0 0,-18 29 0,29-39-38,0 0 0,1 1 0,1-1 0,0 1 0,1 1 0,0-1 0,1 1 0,-3 22 0,5-25 4,1 0 1,0-1-1,1 1 1,0 0-1,0-1 1,1 1-1,1-1 1,-1 0-1,1 0 1,1 0 0,0 0-1,0 0 1,6 8-1,1-2 8,1 0 0,0 0 0,1-1 0,1-1 0,0 0 0,0-1 0,2 0 0,-1-2 0,1 1 0,26 10 0,7 2 31,2-3 1,80 22-1,-26-17 100,2-3 0,142 9 0,221-18 939,-340-17-161,226-34 0,-278 23-763,0-3-1,0-4 0,-2-3 1,76-36-1,-124 47-110,0 0-1,-1-2 1,0-1 0,-1-1 0,42-40 0,-60 51-28,0-1 1,-1-1-1,1 1 1,-2-1 0,1-1-1,-1 1 1,-1-1-1,0 0 1,0 0 0,-1-1-1,0 1 1,-1-1-1,0 0 1,-1 0 0,0 0-1,0 0 1,-1 0-1,-1 0 1,-1-18 0,-2 18-26,0 1 0,0 0 1,-1-1-1,0 1 0,0 1 1,-1-1-1,-1 1 0,0 0 1,0 0-1,-1 1 0,0-1 0,0 1 1,-1 1-1,0 0 0,0 0 1,0 0-1,-1 1 0,-16-8 1,-14-7-14,-1 1 0,-1 3 0,-53-17 0,-13 3-310,-1 5 1,0 4-1,-159-11 1,119 25-1082,0 7 0,-160 18 0,37 27-2433,96 0-1913,-13 17-6514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0.722"/>
    </inkml:context>
    <inkml:brush xml:id="br0">
      <inkml:brushProperty name="width" value="0.025" units="cm"/>
      <inkml:brushProperty name="height" value="0.025" units="cm"/>
    </inkml:brush>
  </inkml:definitions>
  <inkml:trace contextRef="#ctx0" brushRef="#br0">35 780 11979,'-8'2'1570,"-18"4"201,26-6-1730,0 0-1,0 0 1,0 0 0,0 0 0,0 0 0,0 0 0,1 0 0,-1 0 0,0 0-1,0 0 1,0 0 0,0-1 0,0 1 0,0 0 0,0 0 0,0 0 0,0 0-1,0 0 1,0 0 0,0 0 0,0 0 0,0 0 0,0 0 0,0-1 0,0 1-1,1 0 1,-1 0 0,0 0 0,0 0 0,0 0 0,0 0 0,0 0 0,-1 0 0,1-1-1,0 1 1,0 0 0,0 0 0,0 0 0,0 0 0,0 0 0,0 0 0,0 0-1,0 0 1,0 0 0,0-1 0,0 1 0,0 0 0,0 0 0,0 0 0,49-25 3165,-14 7-2940,141-64 1200,271-88 0,201-14-1217,608-44-526,-1223 224 290,-12 2 0,0 0 0,0-2 0,0 0 0,-1-1 0,22-9 0,-42 14-32,1 0 1,-1 0 0,1-1 0,-1 1-1,1 0 1,-1 0 0,1 0 0,-1-1 0,0 1-1,1 0 1,-1-1 0,1 1 0,-1 0 0,0-1-1,1 1 1,-1 0 0,0-1 0,1 1-1,-1-1 1,0 1 0,0 0 0,0-1 0,1 1-1,-1-1 1,0 1 0,0-1 0,0 1-1,0-1 1,0 1 0,0-1 0,0 1 0,0-1-1,0 1 1,0-1 0,-12-13-2927,-14-1-2793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1.079"/>
    </inkml:context>
    <inkml:brush xml:id="br0">
      <inkml:brushProperty name="width" value="0.025" units="cm"/>
      <inkml:brushProperty name="height" value="0.025" units="cm"/>
    </inkml:brush>
  </inkml:definitions>
  <inkml:trace contextRef="#ctx0" brushRef="#br0">28 1 19987,'0'0'2066,"13"2"-1965,38 5 398,0-2 0,1-3 0,74-5 0,-56 0-296,100 8 1,-165-5-205,0 1 1,0 0 0,0 0 0,0 0 0,0 1 0,0 0 0,0 0 0,0 0 0,-1 0 0,1 1 0,-1 0 0,8 6-1,-10-7 9,-1 0-1,1 0 1,-1-1-1,0 1 0,0 0 1,0 1-1,0-1 0,0 0 1,0 0-1,-1 0 1,1 0-1,-1 1 0,1-1 1,-1 0-1,0 1 0,0-1 1,0 0-1,0 0 1,0 1-1,-1-1 0,1 0 1,-1 0-1,1 1 0,-1-1 1,0 0-1,0 0 1,0 0-1,0 0 0,0 0 1,0 0-1,-3 3 0,-11 14 299,-1-1-1,-1-1 0,0 0 0,-1-1 0,-1-1 0,-33 21 1,1 0 131,-174 141 613,81-54-3894,87-70-3092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3.063"/>
    </inkml:context>
    <inkml:brush xml:id="br0">
      <inkml:brushProperty name="width" value="0.025" units="cm"/>
      <inkml:brushProperty name="height" value="0.025" units="cm"/>
    </inkml:brush>
  </inkml:definitions>
  <inkml:trace contextRef="#ctx0" brushRef="#br0">68 192 17681,'-10'7'662,"0"-2"-305,6-3-204,0 0 0,0 0 0,1 0 0,-1 0 1,1 1-1,-1 0 0,1-1 0,0 1 1,0 0-1,0 0 0,1 1 0,-5 5 1,7-9-133,0 1 0,0-1 0,0 0 1,0 0-1,0 0 0,-1 0 1,1 0-1,0 1 0,0-1 0,0 0 1,0 0-1,0 0 0,0 0 0,0 0 1,0 1-1,0-1 0,0 0 1,0 0-1,0 0 0,0 0 0,0 1 1,0-1-1,0 0 0,0 0 1,0 0-1,0 0 0,0 0 0,1 1 1,-1-1-1,0 0 0,0 0 0,0 0 1,0 0-1,0 0 0,0 1 1,0-1-1,0 0 0,1 0 0,-1 0 1,0 0-1,0 0 0,0 0 1,0 0-1,0 0 0,1 0 0,-1 0 1,0 0-1,0 0 0,0 0 1,0 1-1,1-1 0,-1 0 0,0 0 1,15-1 229,17-8-226,23-16 229,71-42-1,-87 43-211,0 2-1,2 3 0,85-30 1,-119 47 3,0 0 0,0 1-1,1-1 1,-1 1 0,0 1 0,12 0 0,-17 0-5,0 1-1,0-1 0,0 1 0,0-1 1,0 1-1,-1 0 0,1 0 1,0 0-1,0 0 0,-1 0 0,1 0 1,-1 0-1,1 0 0,-1 1 1,1-1-1,-1 0 0,0 1 0,1 0 1,-1-1-1,0 1 0,0 0 1,0-1-1,-1 1 0,1 0 0,0 0 1,-1 0-1,1 2 0,2 11 507,-1 0-1,-1 0 1,0 0 0,-2 24-1,-1-29-363,2 1 0,-1-1 0,1 1 0,1 0 0,0-1 0,0 1 0,1-1 0,1 0 0,-1 1 0,2-1 0,5 13 0,-7-21-135,0 0 1,1 0 0,-1 0 0,1 0 0,-1 0 0,1-1 0,0 1 0,0-1 0,-1 1 0,1-1 0,0 0 0,0 0 0,0-1 0,0 1 0,0 0 0,1-1-1,-1 0 1,0 0 0,0 0 0,0 0 0,0 0 0,0-1 0,0 1 0,0-1 0,0 0 0,5-2 0,8-2 157,-1 0 0,1-1 0,24-14 0,63-48 103,-81 51-298,1 0 0,1 2 0,0 1 0,1 1 0,0 1 0,32-10 1,-55 21 0,0 0 1,0 1 0,0 0-1,0-1 1,0 1 0,0 0 0,0 0-1,0 0 1,0 0 0,0 0-1,0 1 1,1-1 0,-1 1-1,0-1 1,-1 1 0,1 0 0,0 0-1,0 0 1,0 0 0,0 0-1,-1 0 1,1 0 0,0 1 0,-1-1-1,1 0 1,-1 1 0,0 0-1,2 2 1,2 4 88,-1 0 0,0 0 0,0 1-1,-1-1 1,3 13 0,10 25 120,-13-41-220,0 0 0,1 0 0,0-1 0,-1 1 0,1-1 0,1 0 0,-1 0 0,1 0 0,-1-1 0,1 0 0,0 0 0,0 0 0,1 0 0,-1-1 0,0 0 0,1 0 0,0 0 0,-1-1 0,1 0 0,0 0 0,0 0 0,-1-1 0,1 0 0,0 0 0,0 0 0,0-1 0,0 0 0,7-2 0,5-1 0,0-1 0,0-1 0,0 0 0,0-2 0,-1 0 0,0-1 0,23-16 0,-14 6 0,-2 0 0,0-1 0,-1-2 0,-2 0 0,0-1 0,-1-2 0,29-46 0,-91 134-2493,34-48-977,0 0 0,-18 22 0,3-13-7009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3.482"/>
    </inkml:context>
    <inkml:brush xml:id="br0">
      <inkml:brushProperty name="width" value="0.025" units="cm"/>
      <inkml:brushProperty name="height" value="0.025" units="cm"/>
    </inkml:brush>
  </inkml:definitions>
  <inkml:trace contextRef="#ctx0" brushRef="#br0">181 348 12524,'-38'21'4545,"-45"30"-730,77-46-3716,0-1-1,0 1 1,1 0-1,-1 0 1,1 1-1,1-1 1,-1 1-1,1 0 1,0 0-1,-4 8 0,7-8 380,9-8 310,98-60 2377,-2-1-1456,-71 46-1339,0 1 0,1 2 0,1 1 0,0 2 0,0 1 0,1 2 0,1 1 1,39-1-1,-69 7-350,0 1 1,0-1 0,0 1 0,0 1-1,0 0 1,0 0 0,-1 0-1,1 0 1,0 1 0,0 1 0,-1-1-1,1 1 1,-1 0 0,0 0-1,0 1 1,0 0 0,0 0 0,-1 0-1,1 1 1,-1 0 0,0 0-1,-1 0 1,1 0 0,6 12 0,28 68 160,-32-66-113,0-1 0,1 0 0,1 0 0,1-1 0,18 26-1,-25-40-59,1 1 0,-1-1-1,1 0 1,-1 0 0,1 0 0,0-1-1,0 1 1,0-1 0,0 0-1,1 0 1,-1 0 0,1 0-1,-1-1 1,1 0 0,-1 0-1,1 0 1,0-1 0,-1 1-1,1-1 1,0 0 0,0-1-1,-1 1 1,1-1 0,0 0-1,-1 0 1,1 0 0,-1-1-1,6-2 1,1 0-8,-1-1 0,1 0 0,-1-1 0,0-1 0,-1 1 0,1-1 0,11-12 0,55-67 0,-59 65 0,0 1 0,1 0 0,0 2 0,27-20 0,-39 35 0,1 0 0,0 0 0,-1 1 0,1 0 0,0 0 0,0 1 0,0 0 0,1 0 0,-1 1 0,0 0 0,0 0 0,0 1 0,0 0 0,1 0 0,8 3 0,26 1 0,-13-5-56,0-1-1,-1-1 1,1-1 0,-1-2-1,0-1 1,0-1 0,-1-1-1,0-1 1,26-14 0,5-6-1739,-1-2 1,100-73-1,-42 16-11540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3.712"/>
    </inkml:context>
    <inkml:brush xml:id="br0">
      <inkml:brushProperty name="width" value="0.025" units="cm"/>
      <inkml:brushProperty name="height" value="0.025" units="cm"/>
    </inkml:brush>
  </inkml:definitions>
  <inkml:trace contextRef="#ctx0" brushRef="#br0">0 20 10794,'77'-11'993,"3"3"481,1 7-994,2 1-480,-3 0 0,-4 11-545,-3 7-383,-5 0 31,-5 3-32,-8-1-2018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5.699"/>
    </inkml:context>
    <inkml:brush xml:id="br0">
      <inkml:brushProperty name="width" value="0.025" units="cm"/>
      <inkml:brushProperty name="height" value="0.025" units="cm"/>
    </inkml:brush>
  </inkml:definitions>
  <inkml:trace contextRef="#ctx0" brushRef="#br0">1144 559 7591,'35'-35'405,"4"-4"921,52-66 0,-82 94-872,0-1 0,-1-1 0,-1 0 0,0 0 0,-1 0-1,0-1 1,-1 1 0,-1-2 0,0 1 0,3-24 0,-6 32-280,-1 1 0,0 0 0,0 0 0,0 0 0,-1 0 0,0 0 0,0 0 0,0 0 0,0 0 0,-1 1 0,0-1 0,0 0 0,0 1 0,0-1 0,-1 1 0,0 0 0,-4-5 0,2 4-49,-1 0 1,1 0 0,-1 1-1,0 0 1,0 0 0,-1 0-1,1 1 1,-1 0 0,1 0-1,-15-3 1,2 2-50,0 0 1,0 2-1,-1 0 0,1 2 0,-1 0 0,1 1 1,0 1-1,-27 5 0,9 4-22,1 1 0,-1 1 0,2 3 0,0 0-1,1 3 1,-45 32 0,-179 154-52,191-146 80,3 3 0,2 3 0,-97 135-1,137-169 77,1 2 0,2 1 0,1 0 0,2 2-1,1-1 1,2 2 0,2 0 0,1 0-1,2 1 1,1 1 0,-2 51 0,9-76-116,0-1 1,1 1-1,1-1 1,0 1-1,0-1 1,2 0 0,-1 0-1,2 0 1,0 0-1,0-1 1,10 15-1,-8-17-17,0 0-1,1-1 0,0 0 1,0 0-1,1-1 1,0 0-1,1-1 0,-1 0 1,2 0-1,-1-1 1,1 0-1,22 8 0,-7-5 97,1-2-1,1 0 1,-1-2-1,1 0 1,0-2-1,0-2 1,51-2-1,-15-6 367,0-2-1,84-23 1,-33 0-80,-1-6 1,-2-4-1,134-71 0,-162 67-288,-1-3-1,-3-4 0,-2-4 0,109-102 1,-147 119-88,-2 0-1,-3-3 1,0-1 0,49-86 0,-70 106-74,-2 0 1,-1-1-1,-1 0 0,-1 0 1,-2-1-1,0 0 0,-1-1 1,-2 0-1,-1 1 0,-1-1 1,-3-49-1,0 63-91,-1 0 0,-1 1-1,0-1 1,0 1 0,-2 0 0,1 0-1,-2 0 1,1 1 0,-2-1 0,1 1-1,-1 1 1,-1-1 0,0 1 0,-1 1 0,0-1-1,0 2 1,-1-1 0,0 1 0,0 1-1,-1-1 1,0 2 0,-13-6 0,-5-1-199,0 2-1,-1 1 1,0 1 0,-1 2 0,0 1 0,0 1 0,-1 2-1,-32 1 1,-7 3 149,-1 4-1,1 3 0,1 3 1,0 3-1,0 3 1,2 3-1,0 3 0,-78 38 1,50-14-902,-132 86 1,-62 84-5455,137-79 849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2.514"/>
    </inkml:context>
    <inkml:brush xml:id="br0">
      <inkml:brushProperty name="width" value="0.025" units="cm"/>
      <inkml:brushProperty name="height" value="0.025" units="cm"/>
    </inkml:brush>
  </inkml:definitions>
  <inkml:trace contextRef="#ctx0" brushRef="#br0">184 96 8936,'0'0'9844,"11"0"-7938,30-1-1324,-1-1 0,-1-3 0,61-14 0,19-3-267,-94 17 250,-18 2 546,-18 2 314,-295-21 2398,133 6-3071,473 18-664,-170-4-208,-211 3 374,-1 3-1,1 4 1,-159 37 0,218-36-363,22-9 78,0 1 1,0-1-1,0 0 0,0 0 1,0 0-1,0 1 0,0-1 1,0 0-1,0 0 0,0 1 0,0-1 1,0 0-1,1 0 0,-1 0 1,0 1-1,0-1 0,0 0 1,0 0-1,0 0 0,0 1 0,0-1 1,1 0-1,-1 0 0,0 0 1,0 0-1,0 0 0,0 1 1,1-1-1,-1 0 0,0 0 0,0 0 1,0 0-1,1 0 0,-1 0 1,0 0-1,0 0 0,0 0 1,1 1-1,-1-1 0,0 0 0,0 0 1,0 0-1,1 0 0,-1 0 1,0-1-1,44 5-4769,12-8-2962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12.404"/>
    </inkml:context>
    <inkml:brush xml:id="br0">
      <inkml:brushProperty name="width" value="0.025" units="cm"/>
      <inkml:brushProperty name="height" value="0.025" units="cm"/>
    </inkml:brush>
  </inkml:definitions>
  <inkml:trace contextRef="#ctx0" brushRef="#br0">376 230 4036,'9'-9'75,"16"-17"-102,-4 6 1297,29-36 1,-46 50-578,1 0 1,-1 0-1,0 0 0,-1 0 0,0 0 0,0-1 0,0 0 0,-1 1 1,0-1-1,0 0 0,-1 0 0,2-11 0,-4 17-626,1 0-1,0 0 0,0 0 1,-1 0-1,1 0 0,-1-1 1,1 1-1,-1 0 1,1 0-1,-1 0 0,1 0 1,-1 0-1,0 0 1,0 1-1,1-1 0,-1 0 1,0 0-1,0 0 1,0 1-1,0-1 0,0 1 1,0-1-1,0 1 1,0-1-1,0 1 0,0-1 1,-1 1-1,1 0 1,0-1-1,0 1 0,0 0 1,0 0-1,-1 0 0,1 0 1,0 0-1,-2 1 1,-4-1-51,0 0-1,0 1 1,0 0 0,0 1 0,-9 2 0,-4 4-2,0 1 1,1 1 0,0 1-1,0 1 1,1 0 0,0 1-1,1 1 1,-24 26-1,13-9 36,0 2 0,3 0 0,-34 57 0,43-61 17,1 1 0,1 0 1,2 1-1,1 1 0,1-1 0,2 2 0,1-1 1,-3 46-1,9-63-64,1 0 0,0 0 1,1 0-1,1 0 0,1 0 0,0 0 1,1-1-1,0 1 0,7 14 0,-6-20-16,0 1 0,1-1 0,0 0 0,0 0 0,1 0 0,0-1 0,1 0-1,0-1 1,0 1 0,1-2 0,0 1 0,0-1 0,16 8 0,-9-7 16,1-1 1,0 0 0,0-1-1,0-1 1,0-1-1,1 0 1,-1-2 0,1 0-1,0 0 1,0-2 0,-1 0-1,1-1 1,-1-1 0,1-1-1,-1 0 1,0-1-1,22-10 1,-5 0 15,0-1-1,-1-2 1,-1-1-1,-1-1 1,0-2-1,-2-1 1,34-33-1,-41 33 124,0-1 0,-2 0 0,0-1 1,-2-1-1,-1-1 0,-1-1 0,-1 0 0,17-50 0,-28 65 57,0 1 0,-1-1 0,-1 0 0,-1 0 0,0 0 0,0 0 0,-1 0 0,-1 0-1,0 0 1,-4-16 0,3 19-38,-2-1 0,0 1 0,0 0-1,-1 0 1,0 1 0,0 0-1,-1-1 1,0 2 0,-1-1 0,0 1-1,-1 0 1,1 0 0,-17-11 0,9 9-112,0 1 0,0 0 0,-1 1 1,0 1-1,-1 1 0,1 0 1,-1 1-1,0 1 0,-1 1 1,1 0-1,0 1 0,-1 1 1,0 0-1,-19 3 0,7 0-406,1 2 1,0 0-1,0 2 0,1 2 1,-1 0-1,2 2 0,-45 21 1,35-8-2905,17-5-2009,6 0-4857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255"/>
    </inkml:context>
    <inkml:brush xml:id="br0">
      <inkml:brushProperty name="width" value="0.025" units="cm"/>
      <inkml:brushProperty name="height" value="0.025" units="cm"/>
    </inkml:brush>
  </inkml:definitions>
  <inkml:trace contextRef="#ctx0" brushRef="#br0">367 43 17104,'0'0'1329,"-10"-7"-613,4 3-646,0 0-1,0 0 1,-1 0 0,1 1 0,-1 0-1,0 0 1,0 0 0,-1 1 0,1 0 0,0 1-1,-1 0 1,1 0 0,-10 0 0,6 2 94,-1 0 0,0 1 0,0 1 0,0-1 0,1 2 0,0 0 0,0 0 0,0 1 0,0 0 0,0 1 0,1 0 0,0 1 0,-12 11 0,15-13-2,0 1 1,0 1-1,0-1 1,1 1-1,0 1 1,1-1-1,0 1 1,0 0-1,0 0 1,1 0-1,0 0 1,1 1-1,0 0 1,0 0-1,1 0 1,0 0-1,-1 16 1,3-21-153,1 0 0,-1 0 0,1-1 0,0 1 0,0 0 0,0-1-1,1 1 1,-1-1 0,1 1 0,0-1 0,0 0 0,0 0 0,0 0 0,1 0 0,-1 0 0,1 0 0,0-1 0,-1 1 0,1-1 0,1 0 0,-1 1 0,0-2 0,0 1 0,1 0 0,-1-1 0,1 1 0,-1-1 0,1 0 0,4 1 0,3 1 24,0-1-1,1 0 1,-1-1 0,1 0 0,0 0 0,-1-1-1,1-1 1,17-3 0,-26 4-13,0-1 0,0 0 1,0 0-1,0 0 0,-1 0 0,1-1 1,0 1-1,-1-1 0,1 1 0,-1-1 1,1 0-1,-1 0 0,0 0 0,0 0 1,0-1-1,0 1 0,0-1 0,0 1 1,-1-1-1,1 1 0,1-6 0,-3 7 12,1-1 0,-1 0 0,0 0 1,0 1-1,0-1 0,0 0 0,0 0 0,0 1 0,0-1 0,0 0 0,-1 0 0,1 1 0,-1-1 0,1 0 0,-1 1 0,0-1 1,0 0-1,1 1 0,-1-1 0,0 1 0,0 0 0,-1-1 0,1 1 0,0 0 0,0 0 0,-1-1 0,1 1 0,-1 0 0,1 0 1,-1 0-1,1 1 0,-1-1 0,1 0 0,-1 1 0,0-1 0,1 1 0,-3-1 0,-30-4 60,34 5-92,0 0 1,0 0-1,0 0 1,0 0-1,0 0 1,0 0-1,0 0 1,0 0-1,0 0 1,0 0-1,0 0 1,0 0-1,0 1 1,0-1-1,0 0 1,0 0 0,0 0-1,0 0 1,0 0-1,0 0 1,0 0-1,0 0 1,0 0-1,0 0 1,0 0-1,20 1 65,7 0-51,0-1 0,0-2 1,0-1-1,0-1 0,0-1 1,-1-1-1,36-14 0,-61 20-15,-1 0 0,0 0 0,0 0 0,0 0 0,0 0 0,0 0 0,0 0 0,0 0 0,0 0 0,0 0-1,0 0 1,1 0 0,-1 0 0,0 0 0,0 0 0,0 0 0,0 0 0,0 0 0,0 0 0,0 0 0,0 0-1,0 0 1,0 0 0,1 0 0,-1 0 0,0 0 0,0 0 0,0 0 0,0 0 0,0 0 0,0 0-1,0 0 1,0 0 0,0 0 0,0 0 0,0 0 0,0 1 0,1-1 0,-1 0 0,0 0 0,0 0 0,0 0-1,0 0 1,0 0 0,0 0 0,0 0 0,0 0 0,0 0 0,0 1 0,0-1 0,0 0 0,0 0 0,0 0-1,0 0 1,0 0 0,0 0 0,0 0 0,0 0 0,0 0 0,0 1 0,0-1 0,0 0 0,0 0-1,0 0 1,-1 0 0,1 0 0,0 0 0,0 0 0,0 0 0,-6 14 136,-22 29 332,2 0-126,23-38-308,0 1-1,1 0 1,0 0 0,0 0-1,0 0 1,1 0 0,0 1-1,0-1 1,1 0-1,-1 8 1,2-12-146,-1 0 0,0-1 0,0 1 0,1-1-1,-1 1 1,1-1 0,-1 1 0,1-1 0,0 1 0,0-1 0,-1 1-1,1-1 1,0 0 0,0 1 0,0-1 0,1 0 0,1 2 0,-1-2-328,0 0 1,0 0 0,0-1-1,0 1 1,0 0-1,0-1 1,0 1 0,0-1-1,0 0 1,0 0-1,1 0 1,-1 0 0,0 0-1,0 0 1,0 0-1,4-1 1,16-7-8070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53.809"/>
    </inkml:context>
    <inkml:brush xml:id="br0">
      <inkml:brushProperty name="width" value="0.025" units="cm"/>
      <inkml:brushProperty name="height" value="0.025" units="cm"/>
    </inkml:brush>
  </inkml:definitions>
  <inkml:trace contextRef="#ctx0" brushRef="#br0">1113 302 10730,'-17'-5'3289,"-17"-2"-2951,-1 1 0,0 2 1,0 1-1,-1 2 0,1 1 1,0 2-1,-50 9 0,18 4-310,0 2 0,2 3-1,-83 38 1,122-46-13,2 1 1,-1 1-1,2 1 0,0 1 0,1 1 0,0 0 1,2 2-1,0 1 0,1 1 0,1 0 1,-17 26-1,15-11 84,1 1 0,2 0 1,2 2-1,1-1 0,2 2 0,-13 76 1,15-41 216,3 1 1,5 140-1,4-179-287,2 0 0,1-1 0,2 1 1,1-1-1,2-1 0,2 0 0,1 0 0,29 53 0,-27-63-21,1 1 0,1-2 0,1 0 0,1-1 0,2-1 0,0-1 0,1-1 0,1-1 0,1-1 0,0-1 0,32 16 0,-20-14-40,2-2 0,0-2 0,1-2 0,0-1 0,1-2 0,0-2 0,1-1 0,-1-2-1,1-2 1,0-2 0,0-2 0,51-7 0,-42 1 7,0-3-1,-1-2 0,0-3 1,-1-1-1,-1-2 1,-1-3-1,-1-1 0,0-2 1,64-48-1,-53 28 128,-2-2 0,-2-2-1,-3-2 1,-1-3 0,-3-1-1,-3-3 1,-2-1 0,-2-2 0,-3-1-1,-3-2 1,-3-2 0,-2 0 0,-3-2-1,-4-1 1,-2 0 0,15-116 0,-27 128 77,-2 0 1,-3 0 0,-2 0-1,-2 1 1,-17-90 0,14 124-110,0-1 1,-1 1-1,-1 1 1,-1 0-1,-1 0 1,0 0-1,-18-23 1,18 30-54,-1 1 0,1 0 0,-2 1 0,0 0 0,0 1 0,-1 1 0,0 0 0,-1 0 1,0 1-1,0 1 0,-18-7 0,16 8-36,0 2 1,0-1 0,-1 2-1,1 0 1,-1 1 0,1 0-1,-1 2 1,0 0-1,0 0 1,1 2 0,-21 4-1,13 0-477,1 1 0,-1 1 0,1 1-1,1 1 1,0 1 0,-39 26 0,-22 24-4122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54.934"/>
    </inkml:context>
    <inkml:brush xml:id="br0">
      <inkml:brushProperty name="width" value="0.025" units="cm"/>
      <inkml:brushProperty name="height" value="0.025" units="cm"/>
    </inkml:brush>
  </inkml:definitions>
  <inkml:trace contextRef="#ctx0" brushRef="#br0">867 75 8936,'-12'-10'1826,"10"9"-1756,-6-6 116,0 0 0,0 1 1,0 0-1,-1 1 1,0 0-1,0 1 0,-1-1 1,1 2-1,-1-1 1,0 1-1,-15-2 0,3 3-110,-1 1 0,0 1-1,0 1 1,1 1 0,-1 1-1,1 1 1,-1 0 0,1 2-1,1 1 1,-22 10-1,18-5-14,0 1 0,2 1-1,-1 1 1,2 1-1,0 1 1,1 1 0,1 1-1,-18 21 1,11-7 84,2 0 1,1 2-1,2 0 1,1 2 0,2 0-1,2 1 1,1 1-1,-10 41 1,12-29-17,3 0-1,2 1 1,2 0-1,2 0 1,5 105 0,2-135-133,1 1 1,0 0-1,2-1 1,0 0-1,2 0 0,0 0 1,15 28-1,-17-40-27,0 0 0,1-1 0,0 1 0,1-2 0,0 1 0,1-1 0,0 0 0,0 0 0,0-1 0,1 0 0,0 0 0,1-1 0,-1 0 0,1-1 0,0 0 0,21 6 0,-17-7 21,0-1 0,1 0 0,-1-2-1,1 1 1,0-2 0,0 0-1,-1 0 1,1-2 0,20-4-1,-13 1 71,0-2 1,-1 0-1,-1-1 0,1-1 0,31-20 0,-14 4 150,-2-1 0,-1-3-1,-1-1 1,-1-1 0,45-57 0,-51 54-81,-2 0 1,-1-2 0,-1-1 0,-3-1-1,-1 0 1,-2-2 0,-1 0 0,-2-1 0,-2 0-1,-2-1 1,-2 0 0,-1-1 0,-3 1 0,-1-1-1,-5-77 1,0 106-121,0 1 0,0 0 0,-1-1 0,-1 1 0,0 1 0,0-1 0,-2 1 0,1-1 0,-2 1 0,1 1 0,-2-1 0,-15-18 0,17 24-68,-1 0 0,1 0 0,-1 1 0,0 0-1,0 0 1,-1 1 0,1 0 0,-1 0 0,0 1-1,0 0 1,0 0 0,0 1 0,-1 0 0,1 0-1,-1 1 1,1 0 0,-1 1 0,0 0 0,1 0-1,-1 1 1,-9 1 0,1 2-588,-1 1-1,1 0 1,0 1 0,0 1 0,1 1-1,0 0 1,-17 11 0,-37 29-4868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42.363"/>
    </inkml:context>
    <inkml:brush xml:id="br0">
      <inkml:brushProperty name="width" value="0.025" units="cm"/>
      <inkml:brushProperty name="height" value="0.025" units="cm"/>
    </inkml:brush>
  </inkml:definitions>
  <inkml:trace contextRef="#ctx0" brushRef="#br0">186 106 9225,'0'-8'2963,"0"-61"1390,0 40-1696,0 54-1436,-5 147-423,-38 244 0,-70 163-61,104-543-705,6-26-31,0 0 0,0 0 1,1 0-1,0 1 0,1 0 0,0-1 0,1 1 1,1 15-1,19-48-1581,-7-4 69,-2-1 1,11-40 0,-19 56 969,27-88-5032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42.909"/>
    </inkml:context>
    <inkml:brush xml:id="br0">
      <inkml:brushProperty name="width" value="0.025" units="cm"/>
      <inkml:brushProperty name="height" value="0.025" units="cm"/>
    </inkml:brush>
  </inkml:definitions>
  <inkml:trace contextRef="#ctx0" brushRef="#br0">1034 90 12844,'-5'-11'870,"1"3"-621,3 4-132,0 0 0,-1 0 0,0 0 0,0 0 0,0 0 0,0 0 0,-1 1 0,1-1 0,-1 1 0,0 0 0,0 0 0,0 0 0,0 0 0,-1 0 0,1 1 0,-1-1 0,0 1 0,-4-2 0,-1 2 4,-1 0 1,0 1-1,1 0 1,-1 1-1,0 0 1,1 0-1,-1 1 1,0 0-1,1 1 1,-1 0-1,1 0 1,0 1-1,0 1 1,0-1-1,0 1 1,-10 7-1,-16 10 22,2 1 1,-48 41-1,64-50-129,-41 37 29,1 2 0,3 3-1,2 1 1,3 4 0,2 1 0,3 2 0,-46 89-1,59-91-26,3 1-1,3 1 0,2 2 1,4 0-1,2 2 0,3-1 1,3 2-1,-3 98 0,13-140-18,1 0 0,2 0-1,0 0 1,2-1-1,0 1 1,2-1 0,9 27-1,-12-45 1,0 0 1,0 0-1,0 0 0,1-1 0,0 1 1,0-1-1,1 0 0,-1 0 1,1 0-1,1-1 0,-1 0 0,1 0 1,0 0-1,0-1 0,0 0 0,1 0 1,-1 0-1,1-1 0,0 0 0,0 0 1,0-1-1,1 0 0,-1 0 0,0-1 1,1 0-1,-1 0 0,1-1 0,11 0 1,-2-2 67,0-1 1,0 0 0,-1-1-1,0-1 1,1-1-1,-2 0 1,1-1 0,-1-1-1,0 0 1,0-1 0,16-14-1,18-15 622,76-79 1,-67 56-437,-2-3 0,-3-2 0,-4-2 0,69-122 0,-96 148-167,-1-2 1,-2-1 0,-2 0 0,-3-1 0,-1 0 0,-2-2 0,-2 1-1,-3-1 1,2-76 0,-9 107-16,0 1 1,0-1-1,-2 1 0,0-1 1,-1 1-1,-1 0 0,0 1 1,-1-1-1,-9-17 0,10 25-50,-1-1-1,1 1 0,-1 0 0,-1 0 1,0 1-1,0 0 0,0 0 0,-1 1 1,0 0-1,0 0 0,0 1 0,-1 0 1,0 0-1,0 1 0,0 0 0,-15-4 1,2 3 10,0 0-1,-1 2 1,0 0 0,1 2 0,-1 0 0,-39 5-1,50-3-370,-1 1 0,1 0-1,0 1 1,-1 1 0,2-1-1,-1 2 1,0 0 0,1 0-1,0 1 1,0 0 0,0 1-1,1 1 1,-13 11 0,45-24-16074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4.244"/>
    </inkml:context>
    <inkml:brush xml:id="br0">
      <inkml:brushProperty name="width" value="0.025" units="cm"/>
      <inkml:brushProperty name="height" value="0.025" units="cm"/>
    </inkml:brush>
  </inkml:definitions>
  <inkml:trace contextRef="#ctx0" brushRef="#br0">657 254 15919,'0'0'3224,"-12"-10"-255,-3-4-2313,0 2 1,-1 0-1,0 0 1,0 2 0,-1 0-1,0 1 1,-1 0 0,0 2-1,-28-9 1,31 14-651,0 0 0,0 0 0,0 2-1,0-1 1,0 2 0,0 0 0,0 1 0,0 1 0,1 0 0,-1 1 0,1 0 0,0 1 0,0 1 0,0 0-1,1 1 1,0 0 0,0 1 0,1 1 0,0 0 0,0 1 0,1 0 0,0 0 0,1 1 0,0 1 0,1 0-1,1 0 1,-11 19 0,6-8 104,2 0-1,0 1 1,1 0-1,-10 45 1,16-53-54,1-1 1,1 1-1,0 0 0,1 0 0,1 0 1,0 0-1,1 0 0,1-1 0,4 17 1,-4-25-23,0 0 0,1-1 1,-1 1-1,2-1 0,-1 0 0,1 1 1,-1-1-1,2-1 0,-1 1 1,1-1-1,0 0 0,0 0 0,7 6 1,-3-5 85,1 0 0,-1 0 1,1-1-1,0 0 0,1-1 1,-1 0-1,21 5 0,-9-5 33,-1-1-1,0-1 0,1-1 1,-1-1-1,1-1 0,-1 0 0,0-2 1,32-8-1,-30 4-152,-1-1 0,0-1 0,-1-1 0,0-1 0,0-1 0,-1 0 0,0-2 0,-2 0 0,1-1 0,-2-1 0,0-1 0,-1-1 0,-1 0 0,15-22 0,-19 24 0,-1 0 0,-1-1 0,0 0 0,-1-1 0,0 0 0,-2 0 0,0-1 0,-1 0 0,-1 0 0,-1 0 0,-1 0 0,0-1 0,-1 1 0,-2-1 0,0 1 0,0 0 0,-8-32 0,5 40-13,0 1 0,0-1 1,0 1-1,-2 0 0,1 0 0,-1 1 0,0-1 0,-1 1 0,0 1 1,-1 0-1,0 0 0,0 0 0,-1 1 0,1 0 0,-2 0 1,1 1-1,-1 0 0,0 1 0,0 0 0,0 1 0,-1 0 1,1 1-1,-1 0 0,0 0 0,-16-1 0,15 2-61,0 1-1,0 1 0,-1-1 1,1 2-1,0 0 1,0 0-1,0 1 0,0 1 1,0 0-1,1 0 0,-1 2 1,1-1-1,0 1 1,0 1-1,0 0 0,1 0 1,0 1-1,0 0 0,1 1 1,0 0-1,0 1 1,1 0-1,-9 11 0,13-14-698,1 0 0,-1 0 0,1 0 0,0 1-1,-4 11 1,2 31-7998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3.463"/>
    </inkml:context>
    <inkml:brush xml:id="br0">
      <inkml:brushProperty name="width" value="0.025" units="cm"/>
      <inkml:brushProperty name="height" value="0.025" units="cm"/>
    </inkml:brush>
  </inkml:definitions>
  <inkml:trace contextRef="#ctx0" brushRef="#br0">477 0 17521,'0'0'3261,"-3"11"-1083,-5 29-135,1 0 0,-2 71 0,10-72-1615,2-1 1,1 1-1,14 55 0,-11-68-151,-1 1-1,-1-1 0,-2 1 0,-1 1 0,0-1 0,-6 54 0,3-77-275,0 0 1,0 0-1,0 0 0,0 0 0,0 0 1,-1 0-1,0 0 0,0-1 1,0 1-1,0-1 0,-1 1 0,1-1 1,-1 0-1,0 0 0,0 0 1,0-1-1,0 1 0,0-1 1,-1 1-1,1-1 0,-1 0 0,0 0 1,1-1-1,-1 1 0,0-1 1,0 0-1,0 0 0,0 0 0,0 0 1,-7 0-1,2-1-2,1-1 1,-1 1-1,0-1 1,1-1-1,-1 0 1,1 0-1,-1 0 0,1-1 1,0-1-1,0 1 1,0-1-1,1-1 1,-12-7-1,-8-11-10,2-1 1,0-2-1,2 0 0,0-2 1,2 0-1,2-1 0,0-1 1,2-1-1,1 0 0,2-2 1,1 1-1,-12-48 0,22 68-893,0 0 1,1 0-1,-1-19 0,3-15-10343,2 19-1554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3.790"/>
    </inkml:context>
    <inkml:brush xml:id="br0">
      <inkml:brushProperty name="width" value="0.025" units="cm"/>
      <inkml:brushProperty name="height" value="0.025" units="cm"/>
    </inkml:brush>
  </inkml:definitions>
  <inkml:trace contextRef="#ctx0" brushRef="#br0">0 146 24215,'0'0'6790,"55"-27"-5957,10 18-256,22-1-321,15-6-160,20-3-769,1-8-3330,-8-10-4742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5.117"/>
    </inkml:context>
    <inkml:brush xml:id="br0">
      <inkml:brushProperty name="width" value="0.025" units="cm"/>
      <inkml:brushProperty name="height" value="0.025" units="cm"/>
    </inkml:brush>
  </inkml:definitions>
  <inkml:trace contextRef="#ctx0" brushRef="#br0">193 0 4484,'0'0'12679,"-8"13"-8958,-46 65-1479,-26 37 527,72-102-2472,0 0 0,1 1-1,1-1 1,0 1 0,1 0 0,-5 26 0,10-37-262,-1 0 1,1 0-1,1 0 0,-1 0 1,0 0-1,1 0 0,-1 0 1,1 0-1,0 0 0,0-1 0,0 1 1,0 0-1,1 0 0,-1-1 1,1 1-1,-1-1 0,1 1 0,0-1 1,0 0-1,0 0 0,1 0 1,-1 0-1,0 0 0,1 0 1,-1 0-1,1-1 0,0 1 0,-1-1 1,7 2-1,5 3 189,1-2 0,-1 1 0,1-2-1,27 4 1,12-1 103,0-3 0,0-2-1,0-2 1,70-10 0,-120 10-600,1 1 1,-1-1-1,0 0 1,0-1-1,0 1 0,0-1 1,0 0-1,6-3 1,-10 5 116,1-1 1,0 0 0,-1 0 0,1 0-1,0 0 1,-1 0 0,1 0-1,-1 1 1,1-1 0,-1-1 0,0 1-1,1 0 1,-1 0 0,0 0-1,0 0 1,0 0 0,1 0-1,-1 0 1,-1 0 0,1 0 0,0 0-1,0 0 1,0 0 0,0-1-1,-1 1 1,1 0 0,0 0 0,-1 0-1,1 0 1,-1 0 0,1 1-1,-1-1 1,0 0 0,1 0 0,-1 0-1,0 0 1,0 1 0,0-2-1,-24-25-8801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5.445"/>
    </inkml:context>
    <inkml:brush xml:id="br0">
      <inkml:brushProperty name="width" value="0.025" units="cm"/>
      <inkml:brushProperty name="height" value="0.025" units="cm"/>
    </inkml:brush>
  </inkml:definitions>
  <inkml:trace contextRef="#ctx0" brushRef="#br0">37 74 27034,'0'0'5285,"-26"-54"-4837,20 46-448,2 1 0,4 6 0,14-2-10858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6.037"/>
    </inkml:context>
    <inkml:brush xml:id="br0">
      <inkml:brushProperty name="width" value="0.025" units="cm"/>
      <inkml:brushProperty name="height" value="0.025" units="cm"/>
    </inkml:brush>
  </inkml:definitions>
  <inkml:trace contextRef="#ctx0" brushRef="#br0">920 94 17521,'-16'-4'1051,"-1"-1"-879,-1 1 0,0 1 0,1 0-1,-1 2 1,-1 0 0,1 1 0,0 1 0,0 0-1,0 2 1,-18 4 0,-7 8-132,0 1 0,1 3 0,1 2 0,-76 50 0,55-27 568,3 4 0,-67 66-1,108-96-252,2 0-1,-1 2 0,2 0 0,1 0 0,0 1 1,2 1-1,-18 40 0,26-50-234,0 0 0,1 0 1,0 0-1,1 0 0,0 0 0,1 0 0,0 1 0,1-1 1,0 1-1,1-1 0,1 0 0,0 0 0,0 0 0,2 0 1,-1 0-1,1 0 0,10 18 0,-3-10-52,2-1 1,0-1-1,2 0 1,0-1-1,0-1 0,2 0 1,0-1-1,1-1 1,0-1-1,1 0 0,0-1 1,22 9-1,1-1-3,2-2-1,0-2 1,0-2-1,87 16 1,-88-22 73,0-3 1,1-1 0,0-3-1,0-1 1,0-2-1,0-2 1,-1-2-1,62-16 1,-84 15 7,1 0 1,-1-2-1,0 0 1,-1-1-1,0-1 1,0-1-1,-2-1 1,1-1-1,-2 0 1,0-1-1,0-1 1,-2 0-1,0-2 1,-1 0-1,0 0 1,-2-1-1,0-1 1,10-22-1,-7 3-142,-2-1 0,-1-1 0,-2 0 0,-2-1 0,-2 1 0,-1-1-1,-3-1 1,-1 1 0,-2 0 0,-11-71 0,8 87-4,-2 0 0,0 0 0,-2 1 0,0 0 0,-2 1 0,-18-35 0,22 49 0,0 0 0,0 1 0,-1 0 0,0 0 0,-1 0 0,1 1 0,-2 0 0,1 1 0,-1 0 0,-1 0 0,1 1 0,-1 0 0,0 0 0,0 1 0,-1 1 0,1 0 0,-16-4 0,7 5-145,1 1-1,0 1 1,-1 0 0,1 2-1,0 0 1,-1 1-1,1 1 1,0 0 0,0 2-1,1 0 1,-1 1 0,-26 13-1,-5 5-1092,2 3-1,-86 64 1,4 12-3588,13 4-2904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662"/>
    </inkml:context>
    <inkml:brush xml:id="br0">
      <inkml:brushProperty name="width" value="0.025" units="cm"/>
      <inkml:brushProperty name="height" value="0.025" units="cm"/>
    </inkml:brush>
  </inkml:definitions>
  <inkml:trace contextRef="#ctx0" brushRef="#br0">5 95 10090,'0'0'17248,"10"-5"-17003,5-2-125,46-22 159,-58 27-264,1 0 0,-1 0 0,1-1 0,-1 1 0,0-1 0,0 0 0,0 1 0,0-1 0,0-1 0,0 1 0,-1 0 0,0-1 0,3-4 0,-5 8-15,0 0 1,0-1-1,0 1 1,0-1-1,0 1 1,0 0-1,0-1 1,0 1-1,0 0 0,0-1 1,0 1-1,0 0 1,0-1-1,-1 1 1,1 0-1,0-1 1,0 1-1,0 0 1,0-1-1,-1 1 0,1 0 1,0 0-1,0-1 1,-1 1-1,1 0 1,0 0-1,0-1 1,-1 1-1,1 0 0,0 0 1,-1 0-1,1 0 1,0-1-1,-1 1 1,1 0-1,0 0 1,-1 0-1,1 0 1,0 0-1,-1 0 0,1 0 1,0 0-1,-1 0 1,1 0-1,0 0 1,-1 0-1,1 0 1,0 0-1,-1 0 0,1 1 1,0-1-1,-1 0 1,1 0-1,-1 1 1,-21 6-117,14-2 127,0 0-1,0 1 1,0 1 0,1-1-1,0 1 1,1 0-1,-1 1 1,-8 14-1,11-18 31,1 1 0,0 0-1,1 0 1,-1 0-1,1 1 1,0-1-1,0 0 1,1 1-1,0-1 1,0 1 0,0 0-1,0-1 1,1 1-1,0 0 1,0-1-1,2 9 1,-1-11-48,1-1 1,-1 0-1,1 0 0,0 1 1,0-1-1,0 0 0,0 0 0,0-1 1,0 1-1,0 0 0,1-1 1,-1 1-1,1-1 0,-1 0 1,1 0-1,-1 0 0,1 0 1,0 0-1,-1-1 0,1 1 0,0-1 1,0 1-1,5-1 0,2 1-847,0-1 0,0 0 0,0 0 0,0-1 0,16-3 0,7-13-5990,-2-9-5525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2.085"/>
    </inkml:context>
    <inkml:brush xml:id="br0">
      <inkml:brushProperty name="width" value="0.025" units="cm"/>
      <inkml:brushProperty name="height" value="0.025" units="cm"/>
    </inkml:brush>
  </inkml:definitions>
  <inkml:trace contextRef="#ctx0" brushRef="#br0">266 0 13805,'0'0'6742,"-12"11"-6042,-16 19 264,1 1 0,2 0 0,1 2 0,-39 72 0,49-76-821,0 0 0,2 2-1,1-1 1,2 2 0,1-1-1,1 1 1,2 0 0,1 1-1,1-1 1,4 55 0,0-79-71,0 0 0,1 0 0,0 0 0,0 0 0,1-1 0,0 1 0,0-1 0,1 1 0,0-1 0,0 0 0,1-1 0,0 1 1,0-1-1,0 0 0,1 0 0,0 0 0,0-1 0,1 0 0,-1 0 0,1-1 0,0 0 0,0 0 0,1 0 0,-1-1 0,1 0 0,10 2 0,6 1-30,0-1 0,1 0 0,0-2-1,0-2 1,-1 0 0,1-1 0,35-5-1,-51 4-578,0-1 0,0 0 0,0 0 0,0-1 0,0 0 0,0-1 0,-1 1 0,0-2 0,9-5 0,19-20-5079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2.429"/>
    </inkml:context>
    <inkml:brush xml:id="br0">
      <inkml:brushProperty name="width" value="0.025" units="cm"/>
      <inkml:brushProperty name="height" value="0.025" units="cm"/>
    </inkml:brush>
  </inkml:definitions>
  <inkml:trace contextRef="#ctx0" brushRef="#br0">43 86 21620,'0'0'7976,"-42"-50"-6759,66 41-160,20 0-160,13 0-897,18 3 0,15 4 0,4 2-673,-1 2-2370,-4 4-3299,-14-2-4836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2.788"/>
    </inkml:context>
    <inkml:brush xml:id="br0">
      <inkml:brushProperty name="width" value="0.025" units="cm"/>
      <inkml:brushProperty name="height" value="0.025" units="cm"/>
    </inkml:brush>
  </inkml:definitions>
  <inkml:trace contextRef="#ctx0" brushRef="#br0">1 1 17136,'0'0'2691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3.129"/>
    </inkml:context>
    <inkml:brush xml:id="br0">
      <inkml:brushProperty name="width" value="0.025" units="cm"/>
      <inkml:brushProperty name="height" value="0.025" units="cm"/>
    </inkml:brush>
  </inkml:definitions>
  <inkml:trace contextRef="#ctx0" brushRef="#br0">84 609 17200,'-12'6'7591,"-40"20"-4585,52-26-2934,-1 1 0,0-1 0,1 1 0,-1-1 0,0 1 0,0-1 0,1 0-1,-1 1 1,0-1 0,0 0 0,0 0 0,0 1 0,1-1 0,-1 0 0,0 0 0,0 0 0,0 0 0,0 0 0,1 0 0,-1 0 0,0-1 0,-1 1 0,9-13 1268,136-115-167,-31 30-1535,85-105-1463,-159 160 1884,-2-2-1,43-69 1,-92 136 31,-112 221 818,113-213-873,1 0-1,1 1 0,1 1 0,2 0 1,1 0-1,-2 49 0,8-75-26,0 1 0,0-1 0,1 0 0,0 0 0,0 1 0,0-1 0,1 0 0,0 0 0,0 0 0,0 0 0,1 0 0,5 8 0,-5-11-215,-1 0 0,0 0-1,1-1 1,-1 1 0,1-1-1,0 0 1,0 1-1,0-1 1,5 2 0,-4-2-541,0-1 0,0 1 0,1-1 0,-1 0 0,0 0 0,0-1 0,1 1 0,-1-1 0,5 0 0,13-2-9208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06.179"/>
    </inkml:context>
    <inkml:brush xml:id="br0">
      <inkml:brushProperty name="width" value="0.025" units="cm"/>
      <inkml:brushProperty name="height" value="0.025" units="cm"/>
    </inkml:brush>
  </inkml:definitions>
  <inkml:trace contextRef="#ctx0" brushRef="#br0">10248 762 18257,'-58'-59'123,"-3"3"0,-2 2 0,-3 3-1,-1 3 1,-3 3 0,-1 3 0,-3 3 0,-136-50-1,41 31-109,-3 8-1,-2 8 0,-271-31 1,-543 18-1349,-101 63 1942,-1418 191 0,1072 70 116,1161-194-326,3 12 0,5 12 0,-283 148 0,412-173 226,-133 96 0,186-109-363,2 4-1,-116 120 1,151-135-189,3 2-1,2 2 0,3 2 0,-60 113 1,77-121-76,1 0 1,3 1-1,2 1 0,2 1 1,3 0-1,1 1 1,-2 55-1,10-54-74,1 1-1,3-1 1,3 0 0,1 0-1,3 0 1,3-1-1,1-1 1,3 0 0,2 0-1,2-2 1,2 0 0,3-2-1,1-1 1,2 0 0,3-3-1,1 0 1,2-2 0,77 71-1,-37-50 72,3-4 1,2-3-1,3-3 0,2-5 0,2-2 1,1-5-1,96 30 0,73 10 87,337 60 0,716 61 309,17-86 501,753-71-150,-1554-72-453,1008-186 0,-718 9-437,-646 151 107,-3-8-1,267-141 1,-374 171 102,-2-3 0,-2-3 0,-1-2 0,85-83 1,-117 101 19,-2 0 0,-1-2 0,0-1 0,-2 0 0,-1-1 0,-1-1 0,-1 0 0,-2-1 0,-1-1 0,-1 1 0,-1-2 0,8-50 0,-13 37-82,-2 0 1,-2-1-1,-2 1 1,-2 0 0,-2 0-1,-1 1 1,-2 0-1,-3 0 1,-1 1 0,-2 0-1,-19-38 1,-19-23-116,-4 2 1,-134-177 0,87 147 11,-5 5 1,-5 6 0,-5 4 0,-6 5 0,-4 6 0,-4 6 0,-178-99-1,109 89 61,-4 8 0,-4 9-1,-4 9 1,-378-90-1,228 98 2,-2 15 0,-2 17 1,-2 16-1,-637 36 0,627 25-1271,-716 160 0,-338 241-5813,834-209 1573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08.226"/>
    </inkml:context>
    <inkml:brush xml:id="br0">
      <inkml:brushProperty name="width" value="0.025" units="cm"/>
      <inkml:brushProperty name="height" value="0.025" units="cm"/>
    </inkml:brush>
  </inkml:definitions>
  <inkml:trace contextRef="#ctx0" brushRef="#br0">3272 454 5285,'4'-15'-32,"0"3"-307,-1 6 290,0-1 0,-1 1 0,0-1 0,0 0 0,0 1 0,-1-1 0,0 0 0,-1 0 0,1 0 1,-1 0-1,-1 0 0,1 0 0,-1 0 0,-2-8 0,-1 8 373,0 1-1,0-1 1,0 1 0,0 0 0,-1 0-1,0 1 1,-1 0 0,1 0-1,-1 0 1,0 0 0,0 1 0,-12-7-1,-10-3 531,-51-20 0,64 29-716,-100-35 1364,-1 5 1,-2 5 0,-222-26 0,116 38-980,-265 11 0,380 14-469,1 4 0,1 5 0,0 5 0,1 4-1,1 5 1,2 4 0,2 5 0,1 5 0,2 3 0,-158 105 0,216-125-42,2 1 1,1 2 0,1 1 0,2 2 0,1 2-1,-52 71 1,73-89-22,1 1 1,1 1-1,1 0 0,0 0 0,2 1 0,0 0 0,1 0 1,1 1-1,1 0 0,0-1 0,2 1 0,1 1 0,0-1 1,2 0-1,0 0 0,1 0 0,9 36 0,-1-26 5,0-1 0,3-1 0,0 0-1,2-1 1,1 0 0,1-1 0,1-1 0,1 0-1,2-2 1,0 0 0,47 38 0,-21-24 40,1-2 0,2-2 0,2-3 0,1-2 0,80 32 0,-45-29 182,1-3 0,1-5 1,161 23-1,-90-30 269,214-5 0,-267-14-381,0-6 1,0-4 0,-1-4 0,-1-6-1,147-49 1,-194 51 44,0-4 1,-2-1-1,0-4 1,-2-2-1,-2-2 1,-1-2-1,-1-3 1,-2-2-1,-2-2 0,69-79 1,-101 101-15,0 0 0,-1-1-1,0-1 1,-2-1 0,11-28 0,-19 41-43,0 0 0,-1-1 0,0 1 0,-1-1 0,0 1 0,-1-1 0,0 1 0,-1-1 0,0 0 0,-1 0 0,0 1 0,0-1 0,-1 1 0,-6-20 0,2 19-61,1 0 0,-2 0 0,0 1 0,0 0 0,-1 0-1,0 1 1,-1 0 0,0 0 0,0 1 0,-1 0 0,0 0-1,0 1 1,0 1 0,-1 0 0,-21-8 0,-8-2-42,-1 1 1,0 3-1,-59-10 1,-37 2-34,-1 6 1,-1 7-1,-225 15 1,-197 64-2515,199 6-3483,240-48-159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0.580"/>
    </inkml:context>
    <inkml:brush xml:id="br0">
      <inkml:brushProperty name="width" value="0.025" units="cm"/>
      <inkml:brushProperty name="height" value="0.025" units="cm"/>
    </inkml:brush>
  </inkml:definitions>
  <inkml:trace contextRef="#ctx0" brushRef="#br0">5495 715 10570,'-32'-21'379,"-1"2"1,-1 1-1,0 2 0,-1 2 0,-39-11 1,-188-38-894,201 51 615,-730-133-549,-11 70 2172,-172 92-548,847-5-1037,0 6 1,2 6-1,0 5 1,2 5-1,-189 80 1,273-96-133,0 2 1,1 1-1,2 2 1,0 2 0,1 1-1,2 1 1,1 2 0,-31 36-1,50-50 66,1 0 0,0 1 0,2 1 0,0-1 0,0 2 0,2-1 0,0 1 0,1 1 0,1-1 0,1 1 0,0 0 0,1 0 0,1 1 0,1-1 0,1 1 0,1 0 0,1-1 0,0 1 0,1-1 0,6 21 0,-3-23 53,1 0 1,1 0-1,0-1 1,1 0-1,1-1 1,1 0-1,0 0 1,1-1-1,0 0 0,1-1 1,1 0-1,0-1 1,22 16-1,-2-4 28,1-2 1,2-1-1,0-2 0,70 27 0,-16-15 123,2-5 1,169 25-1,200-2 165,-347-40-413,-90-7-27,782 84 105,-619-56-84,-2 8-1,231 79 0,-338-90-28,117 60 0,-168-72 13,0 1 1,-1 0-1,0 2 1,-2 2-1,0 0 1,-1 1-1,26 32 1,-41-43 32,0 1-1,-2-1 1,1 1 0,-1 0-1,0 1 1,-1 0 0,-1 0-1,0 0 1,-1 0-1,0 0 1,0 1 0,-1-1-1,-1 1 1,-1 0 0,1-1-1,-2 1 1,0 0 0,0 0-1,-1-1 1,-1 1 0,0-1-1,-1 0 1,0 0 0,-11 21-1,-10 14 101,-3-1 0,-1-2-1,-3-1 1,-58 63 0,39-46-111,17-20 156,-44 70 1,68-94-146,1 1-1,1-1 1,0 2 0,2-1-1,0 1 1,0 0 0,-4 36 0,8-28-72,1-1 1,2 1 0,0 0 0,2 0 0,1-1 0,1 0 0,1 1 0,18 46 0,-7-32-9,1-2-1,2 0 1,2-2 0,44 58 0,-47-72 74,0-1-1,1 0 1,2-2-1,0-1 1,1 0-1,0-2 1,2-1-1,0 0 1,0-2-1,1-1 1,1-1 0,44 12-1,-6-8 33,-1-3-1,1-2 0,1-4 1,94-1-1,-68-9-52,0-4-1,-1-5 0,0-3 0,0-4 0,-2-4 0,-1-3 0,-1-5 1,83-43-1,-34 5 74,-2-6 0,-4-5 0,-3-7 0,120-107 0,-6-33 143,-206 191-244,-3-3 0,-1 0 0,-2-2 0,35-66 0,-53 83-122,-1-1-1,-1 0 0,-2 0 0,0-1 1,-2 1-1,-1-1 0,-1-1 0,-1 1 1,-1 0-1,-2-1 0,-1 1 0,-1 0 1,-12-52-1,-11-13-185,-4 2-1,-68-141 1,80 191 424,-57-123 199,-111-177 0,136 262-133,-3 2 0,-4 3 1,-3 2-1,-76-70 0,38 57-79,-3 3 0,-3 5 0,-142-77 0,70 59-74,-263-99-1,225 118-261,-3 10 0,-3 10 0,-405-49 1,-691 46-2942,961 65 3058,-465 71 0,585-39-362,3 10 1,-434 152-1,469-119-3436,52-13-3833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3.653"/>
    </inkml:context>
    <inkml:brush xml:id="br0">
      <inkml:brushProperty name="width" value="0.025" units="cm"/>
      <inkml:brushProperty name="height" value="0.025" units="cm"/>
    </inkml:brush>
  </inkml:definitions>
  <inkml:trace contextRef="#ctx0" brushRef="#br0">0 77 14318,'10'-6'3053,"7"-4"-2510,1 1 0,0 1 1,0 0-1,1 1 0,0 1 0,0 1 0,36-5 1,5 5 203,-1 2 1,1 3 0,96 12 0,-120-7-634,1 2 0,-1 2 0,0 1 0,0 1 1,-2 3-1,65 33 0,-89-41-99,0 0 1,-1 1-1,1 0 1,-1 0-1,-1 1 1,0 0-1,0 0 1,8 13-1,-12-16-20,-1 0-1,-1 0 0,1 0 1,-1 1-1,0-1 0,0 1 1,0-1-1,-1 1 0,0 0 1,0 0-1,-1-1 0,1 1 1,-1 0-1,-1 0 0,1 0 1,-1 0-1,-2 10 0,-3 2 28,-1-1-1,-1 0 0,0 0 1,-1 0-1,-1-1 0,0-1 1,-2 0-1,1 0 0,-2-1 1,-24 21-1,-18 14 100,-81 52 1,130-97-125,-267 172 932,268-174-875,0 1 0,0 0 1,1 0-1,0 0 0,-1 1 0,1 0 0,1-1 0,-1 1 0,0 0 1,1 1-1,0-1 0,0 1 0,-3 7 0,5-12-53,1 1 0,0 0 1,0 0-1,0 0 0,0 0 0,0-1 0,0 1 0,0 0 0,0 0 0,0 0 0,0 0 0,0-1 1,1 1-1,-1 0 0,0 0 0,1-1 0,-1 1 0,0 0 0,1 0 0,-1-1 0,1 1 0,-1 0 1,1-1-1,0 1 0,-1-1 0,1 1 0,-1-1 0,1 1 0,0-1 0,0 1 0,1 0 0,27 9 4,-23-9 3,160 29 210,24 7-314,-170-31-407,0 0 0,0 2 0,-1 0 0,0 1 0,0 1 0,-1 1 0,17 14 0,-26-18-390,-1 0 1,0 1 0,0 0-1,-1 0 1,10 14 0,15 45-8317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3.994"/>
    </inkml:context>
    <inkml:brush xml:id="br0">
      <inkml:brushProperty name="width" value="0.025" units="cm"/>
      <inkml:brushProperty name="height" value="0.025" units="cm"/>
    </inkml:brush>
  </inkml:definitions>
  <inkml:trace contextRef="#ctx0" brushRef="#br0">0 186 22870,'0'0'2914,"61"-4"-1953,13-5-96,18-1-577,14-2-224,5-6-1089,-4-10-2946,-12-17-2019,-20-15-10634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4.385"/>
    </inkml:context>
    <inkml:brush xml:id="br0">
      <inkml:brushProperty name="width" value="0.025" units="cm"/>
      <inkml:brushProperty name="height" value="0.025" units="cm"/>
    </inkml:brush>
  </inkml:definitions>
  <inkml:trace contextRef="#ctx0" brushRef="#br0">235 30 21236,'34'-9'341,"0"2"1,0 2-1,0 0 0,1 3 0,-1 1 1,1 1-1,0 2 0,-1 1 1,0 2-1,1 2 0,-2 0 0,1 3 1,52 22-1,-74-28-274,0 2-1,0 0 1,-1 0 0,0 1-1,13 10 1,-21-14-65,-1-1 0,1 1 0,-1 0 0,1-1 0,-1 1 0,0 0 0,0 0 0,0 1 0,0-1 0,-1 0 0,1 1 0,-1-1 0,0 1 0,0-1 0,0 1 0,-1-1 0,1 1 0,-1 0 0,0-1 0,0 1 0,0 0 0,0-1 0,-1 5 0,-2 0 10,1 1 0,-1-1 0,-1 1 0,1-1 0,-1 0 0,-1-1 0,0 1 0,0-1 0,0 1-1,-1-2 1,0 1 0,-9 7 0,-12 10 223,-54 35-1,53-39-62,-167 105 1267,-14 10 471,165-103-1487,2 1 0,-58 60-1,91-84-417,0 1 0,1 1 0,0 0-1,1 0 1,0 0 0,1 1-1,0 0 1,1 0 0,0 0-1,1 1 1,1 0 0,-3 13-1,5-16-271,0 0-1,1-1 0,0 1 1,0 0-1,1 0 0,1 0 1,-1-1-1,1 1 0,1-1 1,0 1-1,0-1 0,1 0 1,0 0-1,1-1 0,0 1 1,10 12-1,31 28-4980,5-12-3277</inkml:trace>
  <inkml:trace contextRef="#ctx0" brushRef="#br0" timeOffset="1">146 1670 28123,'0'0'1153,"-78"45"288,58-26-1089,18-3 385,7-6-705,31-9-769,15-2-2626,11-34-3780,10-25-10281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034"/>
    </inkml:context>
    <inkml:brush xml:id="br0">
      <inkml:brushProperty name="width" value="0.025" units="cm"/>
      <inkml:brushProperty name="height" value="0.025" units="cm"/>
    </inkml:brush>
  </inkml:definitions>
  <inkml:trace contextRef="#ctx0" brushRef="#br0">52 0 17553,'0'0'4244,"-5"10"-2178,-4 11-1221,1 0 1,1 1 0,1 0 0,1 0 0,1 0 0,-2 34 0,4-15-1608,2 0 0,12 80 0,-7-107-3725,7-10-5050,-2-4-1951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4.727"/>
    </inkml:context>
    <inkml:brush xml:id="br0">
      <inkml:brushProperty name="width" value="0.025" units="cm"/>
      <inkml:brushProperty name="height" value="0.025" units="cm"/>
    </inkml:brush>
  </inkml:definitions>
  <inkml:trace contextRef="#ctx0" brushRef="#br0">1 227 21845,'2'-11'1238,"-2"6"-1118,1 0 0,-1 1 0,1-1 0,1 0 0,-1 1 0,1-1 0,0 1 0,0-1 0,0 1 0,0 0 0,1 0 0,-1 0 0,1 0 0,0 0 0,1 1 0,-1-1 0,1 1 0,-1 0 0,1 0 0,6-4 0,26-12 170,0 2-1,1 1 1,0 2 0,2 2 0,-1 1 0,55-8-1,-28 10 82,1 3 1,0 2-1,70 6 0,-123-1-387,-1 0 1,0 1-1,0 0 0,0 1 1,0 0-1,0 1 1,13 6-1,-22-9 10,0 1 0,0-1-1,0 1 1,-1 0-1,1-1 1,-1 1-1,1 0 1,-1 1 0,0-1-1,0 0 1,0 1-1,0-1 1,0 1-1,-1 0 1,1-1 0,-1 1-1,1 0 1,-1 0-1,0 0 1,0 0-1,-1 0 1,1 0 0,0 0-1,-1 0 1,0 0-1,0 1 1,0-1-1,0 0 1,0 0 0,-1 0-1,1 0 1,-3 5-1,0 2-3,-1 0 0,0 0 0,-1-1 0,0 1 0,0-1 0,-1 0 0,0 0 0,-15 14 0,-7 5 78,-34 26 0,33-30-39,-156 123 255,94-78 1066,-117 115 0,198-174-1287,1 0-1,0 1 1,0 1 0,1-1 0,0 1-1,1 0 1,1 1 0,-7 17-1,12-26-93,-1 0 1,1 1-1,0-1 0,1 1 0,-1-1 0,1 1 0,0-1 0,0 1 0,0 0 1,1-1-1,0 1 0,0-1 0,0 1 0,0-1 0,0 0 0,1 1 1,0-1-1,0 0 0,0 0 0,1 0 0,-1-1 0,1 1 0,0 0 0,0-1 1,0 0-1,0 1 0,1-1 0,6 4 0,19 12-1578,1-1 0,52 21 0,-40-20-1859,40 25 0,-71-37 2303,0 0 0,-1 1 1,0 0-1,0 1 1,-1 0-1,0 1 0,-1-1 1,9 14-1,7 28-5759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5.087"/>
    </inkml:context>
    <inkml:brush xml:id="br0">
      <inkml:brushProperty name="width" value="0.025" units="cm"/>
      <inkml:brushProperty name="height" value="0.025" units="cm"/>
    </inkml:brush>
  </inkml:definitions>
  <inkml:trace contextRef="#ctx0" brushRef="#br0">1 1322 18161,'0'0'14606,"48"5"-14606,-1-5 0,6 0 0,4-14-3171,-7-22-3427,-10-26-6214</inkml:trace>
  <inkml:trace contextRef="#ctx0" brushRef="#br0" timeOffset="1">153 42 22613,'64'-14'1129,"1"3"-1,0 2 0,1 4 0,0 2 0,80 7 0,-136-2-1114,0-1 0,-1 1 0,1 0-1,-1 1 1,1 0 0,-1 1 0,0-1-1,12 9 1,-18-11-42,-1 1 0,0-1 0,0 1 0,0-1 0,-1 1 0,1 0 0,0 0 0,0-1 0,-1 1 0,1 1 0,-1-1 0,0 0 0,0 0 0,0 0 0,0 1 0,0-1 0,0 1 0,0-1 0,-1 0 1,0 1-1,1-1 0,-1 1 0,0-1 0,0 1 0,0-1 0,0 1 0,-1 0 0,1-1 0,-1 0 0,1 1 0,-1-1 0,0 1 0,0-1 0,0 0 0,0 0 0,0 1 0,-3 2 0,-12 16 84,-1-1-1,0-1 1,-2-1-1,0-1 1,-1 0 0,-23 14-1,5-2 207,-90 68 547,57-46-93,2 2 0,2 4 0,-71 78 0,131-126-716,0 1 0,0-1 0,0 1 0,1 1 0,1-1 0,0 1 0,-5 15 0,8-21 0,1 0 0,0 1 0,0-1 0,0 1 0,0-1 0,1 1 0,0 0 0,1-1 0,-1 1 0,1-1 0,0 1 0,0-1 0,1 1 0,-1-1 0,1 0 0,0 0 0,6 9 0,0-3-21,1 0 0,0 0 0,0-1 0,1 0 0,1-1 1,0 0-1,0-1 0,19 11 0,107 50-734,-127-64 662,146 58-2963,-49-33-1772,-28-18-1627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8.209"/>
    </inkml:context>
    <inkml:brush xml:id="br0">
      <inkml:brushProperty name="width" value="0.025" units="cm"/>
      <inkml:brushProperty name="height" value="0.025" units="cm"/>
    </inkml:brush>
  </inkml:definitions>
  <inkml:trace contextRef="#ctx0" brushRef="#br0">2074 185 14189,'-75'-5'1429,"-258"-12"1208,279 18-2334,0 2-1,0 3 1,0 2 0,-60 17-1,49-4 141,1 4 1,2 2-1,0 2 0,2 4 0,2 2 1,1 2-1,2 3 0,-76 70 1,64-45-215,2 2 0,4 4 0,2 2 1,4 2-1,-75 136 0,105-163-308,2 0-1,2 1 1,3 2 0,1-1-1,3 2 1,2 0-1,3 1 1,-6 88 0,15-109-37,0 0 0,2 0 0,2 0 0,1 0 1,1 0-1,2-1 0,1 0 0,1 0 0,2-1 0,1-1 1,2 0-1,0-1 0,2 0 0,1-1 0,32 36 0,-26-37 117,0-2-1,2-1 1,1 0-1,1-2 0,0-2 1,2 0-1,0-2 0,36 14 1,-23-13 183,2-3 0,0-2 0,1-1 0,0-3 0,66 6 0,-24-12 246,0-3-1,-1-5 1,1-3 0,-1-3 0,-1-5-1,90-28 1,24-19 549,317-146-1,164-150 1,-234 80-789,-343 205-164,-4-5-1,100-99 1,-171 149-66,-1 0-1,-2-3 0,-1 0 1,-2-1-1,-1-1 1,27-58-1,-43 80 18,0-1 0,-1 0 0,-1-1-1,0 1 1,-1-1 0,-1 0 0,0 0 0,-1 0 0,0 0-1,-1 0 1,0 0 0,-2 0 0,1 0 0,-2 0 0,0 1 0,0-1-1,-1 1 1,-1 0 0,-1 0 0,1 0 0,-2 0 0,-11-16-1,2 8-80,-1 1 0,-1 1 0,0 1 0,-2 0 0,0 2 0,-1 0 0,-41-23-1,3 7-124,-121-45 0,48 32 54,-2 6 0,-161-25 1,-284-11 110,258 45 102,-2 15-1,-359 30 0,582-7 84,1 5 0,1 4-1,1 4 1,-107 39 0,153-41-506,2 3 1,0 2-1,-69 45 1,82-44-1091,2 2 1,0 1 0,2 2-1,-56 65 1,11 9-6149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9.471"/>
    </inkml:context>
    <inkml:brush xml:id="br0">
      <inkml:brushProperty name="width" value="0.025" units="cm"/>
      <inkml:brushProperty name="height" value="0.025" units="cm"/>
    </inkml:brush>
  </inkml:definitions>
  <inkml:trace contextRef="#ctx0" brushRef="#br0">130 445 21877,'-17'-6'125,"-49"-19"428,62 23-486,1 1-1,0-1 1,0 0-1,-1 0 1,1 0-1,0-1 1,1 1-1,-1-1 1,0 1-1,1-1 1,-1 0-1,1 0 1,0 0-1,-3-6 1,5 7-40,-1 0-1,1 1 1,0-1 0,0 0-1,0 1 1,0-1 0,0 0-1,0 1 1,0-1 0,1 0 0,-1 0-1,1 1 1,-1-1 0,1 1-1,-1-1 1,1 1 0,0-1-1,0 1 1,0-1 0,0 1-1,0-1 1,0 1 0,0 0 0,0 0-1,1 0 1,2-2 0,7-7 3,1 1 0,1 1 0,0 0 0,0 0 0,21-7 0,87-30-224,-109 41 176,161-48-1151,333-57 1,196 49-1359,-336 71 687,-292-3 1231,1 4 0,126 37 0,-179-42 539,-1 0-1,0 1 1,0 2 0,-1 0 0,0 1-1,-1 0 1,0 2 0,30 27 0,-42-33 105,0 1 0,0-1 0,-1 2 0,-1-1 0,1 1 0,-1-1 0,-1 1 0,1 1 0,-2-1 0,1 1 0,-1-1 0,-1 1 0,0 0 0,0 0 0,-1 0 0,0 0 0,-1 0 0,0 0 1,0 1-1,-1-1 0,-4 14 0,-1 6 474,-2-1 0,-2-1 0,0 1 0,-29 51-1,-74 103 1698,79-131-1661,-63 97 754,-263 424 1183,281-431-2279,5 3-1,-61 175 1,116-266-167,2 0 0,2 2 0,3 0 0,-9 97 0,21-130-17,0 0 0,1 0 0,1-1-1,1 1 1,2 0 0,7 26-1,-7-35-9,1 0 0,0 0-1,1 0 1,0-1-1,1 0 1,1 0-1,0-1 1,0 0-1,2-1 1,14 14-1,-5-10-30,0-1 0,1 0-1,0-2 1,1 0 0,0-2-1,1 0 1,1-2 0,-1 0-1,1-2 1,45 7 0,-7-6-423,-1-2 1,1-3-1,72-7 1,-74-1-1190,90-20 1,-17-13-3551,3-18-6854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9.814"/>
    </inkml:context>
    <inkml:brush xml:id="br0">
      <inkml:brushProperty name="width" value="0.025" units="cm"/>
      <inkml:brushProperty name="height" value="0.025" units="cm"/>
    </inkml:brush>
  </inkml:definitions>
  <inkml:trace contextRef="#ctx0" brushRef="#br0">0 332 27194,'0'0'229,"12"-7"-314,13-5-74,1 1 0,0 2-1,49-13 1,96-10 150,-123 24 36,599-69-242,10 37-1200,-252 17 557,-214 17-2286,-192 6 2831,-2 0 159,1 0 1,0-1-1,0 1 1,0 0 0,0-1-1,-1 1 1,1-1-1,0 0 1,0 1-1,0-1 1,0 0-1,0 0 1,0-1-1,1 1 1,-1 0 0,0-1-1,1 1 1,-1-1-1,0 1 1,1-1-1,0 0 1,-1 1-1,1-1 1,0 0-1,-1-3 1,-25-49-5516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0.141"/>
    </inkml:context>
    <inkml:brush xml:id="br0">
      <inkml:brushProperty name="width" value="0.025" units="cm"/>
      <inkml:brushProperty name="height" value="0.025" units="cm"/>
    </inkml:brush>
  </inkml:definitions>
  <inkml:trace contextRef="#ctx0" brushRef="#br0">452 274 31230,'26'-26'10,"1"2"1,1 1 0,1 1-1,1 1 1,0 2 0,2 1-1,0 1 1,1 2 0,62-19-1,-13 16-545,1 3-1,1 4 0,0 4 1,0 3-1,137 12 1,-188-6-151,0 2 1,-1 2-1,1 1 1,-1 1-1,-1 2 1,1 1 0,34 17-1,-56-22 530,-1-1 0,1 1 0,-1 1 0,0 0-1,-1 0 1,0 1 0,0 0 0,0 0 0,-1 1 0,10 17 0,-13-19 142,0 1 1,-1 0-1,0 1 1,0-1 0,-1 1-1,0-1 1,-1 1 0,0-1-1,0 1 1,-1 0-1,0 0 1,-1-1 0,1 1-1,-2 0 1,-3 13 0,0-4 96,-1 0 0,-1-1 1,0 1-1,-1-1 1,-16 23-1,-65 80 1034,-209 206 1973,-27-16-989,184-178-1404,101-94-504,-350 344 1024,300-284-1057,4 4 0,-79 122 0,137-181-138,3 1 0,1 1-1,2 1 1,3 1 0,1 1 0,-13 56-1,26-78-27,1 0 1,1 0-1,1 1 0,1-1 0,5 47 1,-1-55-14,0 0 0,1 1 0,1-1 0,1-1 0,1 1 0,0-1 0,1 0 0,20 30 0,-11-25-123,0 0 0,2-2 0,0 0 0,1-2 0,1 0 0,1-1 0,0-1 0,1-1 0,1-1 0,0-1 0,1-1 0,42 13 0,-9-7-1478,-1-3 0,2-3 0,0-2 0,107 3 0,26-10-6505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0.499"/>
    </inkml:context>
    <inkml:brush xml:id="br0">
      <inkml:brushProperty name="width" value="0.025" units="cm"/>
      <inkml:brushProperty name="height" value="0.025" units="cm"/>
    </inkml:brush>
  </inkml:definitions>
  <inkml:trace contextRef="#ctx0" brushRef="#br0">265 1 29724,'-113'83'32,"27"-6"-64,35 3 32,36 3-128,24-4 0,39-3 0,23-9 32,22-7-801,19-15-833,11-18-736,8-23-673,-1-18-320,-6-43-2435,-11-30-5637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0.845"/>
    </inkml:context>
    <inkml:brush xml:id="br0">
      <inkml:brushProperty name="width" value="0.025" units="cm"/>
      <inkml:brushProperty name="height" value="0.025" units="cm"/>
    </inkml:brush>
  </inkml:definitions>
  <inkml:trace contextRef="#ctx0" brushRef="#br0">173 741 24503,'50'-85'16,"3"2"0,105-124-1,-127 173 91,2 1 1,1 1-1,2 2 0,0 2 0,2 1 1,2 2-1,74-36 0,-69 42-101,0 2 1,1 3-1,0 1 0,1 3 1,1 1-1,0 3 0,0 1 1,0 3-1,0 2 0,64 7 1,-96-4-207,0-1 0,-1 2 0,1 0 0,-1 1 1,1 1-1,-2 0 0,1 1 0,-1 0 0,0 1 1,15 12-1,-24-16 110,-1-1 0,0 1 1,0 0-1,-1 0 1,1 0-1,-1 1 0,0-1 1,0 1-1,-1 0 0,1 0 1,-1 0-1,0 0 1,0 0-1,-1 0 0,1 0 1,-1 1-1,0-1 0,-1 1 1,1-1-1,-1 1 1,0-1-1,-1 1 0,1-1 1,-1 0-1,0 1 0,0-1 1,-1 0-1,0 1 1,0-1-1,0 0 0,0 0 1,-1-1-1,-5 9 0,-4 6 98,0-1 0,-2-1 0,0 0 0,-27 25 0,-76 56 564,64-56-146,-330 282 1936,20 36-1436,291-275-845,3 2 0,-89 149 0,121-168-19,2 1 0,3 2 1,3 1-1,-29 114 1,35-79-32,5 1 1,-5 130-1,14 221-21,8-249-13,-6 92 948,5 352 3108,5-611-3955,2 0 0,2 0 0,1 0 0,2-1 0,2-1 0,2 1-1,2-2 1,27 50 0,-29-65-175,1-1 0,2 0-1,0-2 1,1 0 0,1-1-1,1 0 1,1-2 0,1 0 0,1-2-1,0-1 1,1 0 0,0-2 0,41 18-1,-41-23-784,-1-1-1,2-1 1,25 4-1,66 0-6332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1.215"/>
    </inkml:context>
    <inkml:brush xml:id="br0">
      <inkml:brushProperty name="width" value="0.025" units="cm"/>
      <inkml:brushProperty name="height" value="0.025" units="cm"/>
    </inkml:brush>
  </inkml:definitions>
  <inkml:trace contextRef="#ctx0" brushRef="#br0">0 62 32767,'0'0'0,"11"-49"0,25 40 0,8 6 0,4 3 0,-2 0-352,-8 11-1987,-12-4-3042,-17-7-3363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2.158"/>
    </inkml:context>
    <inkml:brush xml:id="br0">
      <inkml:brushProperty name="width" value="0.025" units="cm"/>
      <inkml:brushProperty name="height" value="0.025" units="cm"/>
    </inkml:brush>
  </inkml:definitions>
  <inkml:trace contextRef="#ctx0" brushRef="#br0">124 198 19603,'0'0'1313,"4"11"-550,-3-7-699,1 3 125,1 0 0,0 0-1,1 0 1,0 0-1,0 0 1,0-1 0,0 1-1,1-1 1,0 0-1,1-1 1,7 7 0,162 102 2379,-3-1-2423,-152-98-20,-1 1-1,-1 1 1,-1 0 0,0 2 0,-2 0 0,19 29 0,-21-28 30,-2 1 1,0 0-1,-1 1 0,-2 0 1,0 0-1,-1 1 0,-1 0 0,-2 0 1,0 0-1,1 25 0,-6-59-1279,-1 0 0,1-1 0,-2 1 0,0 0 0,0 0 0,-1 0 0,0 1 0,-1-1 0,0 1 0,0 0 0,-1 0-1,-12-14 1,6 9-470,0 1 0,-1 0-1,-1 1 1,0 1-1,0 0 1,-33-19 0,17 16 1691,-1 3-1,0 0 1,0 2 0,-1 1 0,-1 2 0,-41-4 0,23 3 5302,-73-22 1,113 26-4414,-1 0 0,1-2 1,-1 1-1,2-1 0,-20-14 0,25 15-55,-1 1 1,1-1-1,0 0 0,1-1 1,-1 1-1,1-1 0,-4-6 1,6 8-748,1 0 0,-1 0 1,1-1-1,0 1 0,1 0 1,-1 0-1,1-1 0,-1 1 0,1 0 1,1-1-1,-1 1 0,1 0 1,-1 0-1,1-1 0,0 1 1,1 0-1,-1 0 0,1 0 1,0 0-1,4-6 0,4-8-44,2 0 0,25-29-1,-35 44-78,58-66-46,2 2-1,86-70 0,-146 135-12,0 1-1,-1-1 1,1 1-1,0-1 1,0 1-1,0 0 1,0 0 0,0-1-1,0 1 1,0 1-1,1-1 1,-1 0 0,0 0-1,0 1 1,1 0-1,-1-1 1,0 1-1,1 0 1,-1 0 0,1 0-1,-1 0 1,0 1-1,1-1 1,-1 1 0,0-1-1,0 1 1,1 0-1,-1 0 1,0 0-1,0 0 1,0 0 0,0 0-1,3 3 1,2 4-16,1 0-1,-1 0 1,-1 1 0,0 0 0,0 0 0,5 11 0,8 12-176,-10-18-862,0-1 1,1 1-1,1-2 0,0 0 1,15 14-1,21 3-6945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378"/>
    </inkml:context>
    <inkml:brush xml:id="br0">
      <inkml:brushProperty name="width" value="0.025" units="cm"/>
      <inkml:brushProperty name="height" value="0.025" units="cm"/>
    </inkml:brush>
  </inkml:definitions>
  <inkml:trace contextRef="#ctx0" brushRef="#br0">171 77 17873,'0'0'2055,"-11"0"-405,4 0-1402,1 0 0,-1 0 0,0 1 1,1-1-1,-1 2 0,1-1 0,-1 1 1,1 0-1,0 0 0,0 1 0,0 0 1,0 0-1,0 0 0,0 1 0,1-1 1,0 2-1,-1-1 0,2 0 0,-1 1 0,0 0 1,1 0-1,0 0 0,-6 10 0,8-10-109,-1-1 0,1 1 1,0-1-1,1 1 0,-1 0 0,1 0 0,-1 0 0,2 0 0,-1-1 0,0 1 0,1 0 0,0 6 0,1-9-116,-1 0-1,1 0 1,-1 0-1,1 0 1,0-1-1,0 1 1,-1 0-1,1-1 1,1 1-1,-1-1 1,0 1-1,0-1 1,1 1-1,-1-1 1,0 0-1,1 0 1,-1 0-1,1 1 1,0-2-1,-1 1 1,1 0-1,0 0 1,0 0-1,-1-1 1,1 1-1,0-1 1,0 1-1,0-1 1,0 0-1,0 0 1,-1 0-1,1 0 1,3 0-1,9-1-19,-1 0-1,1-1 0,0 0 1,0-1-1,-1 0 0,1-1 0,-1-1 1,0 0-1,-1-1 0,1 0 1,-1-1-1,0 0 0,15-14 1,-10 8-11,-1-1 1,0-1 0,-1 0 0,-1-2 0,0 1 0,-2-2 0,0 0 0,11-21-1,-15 19 38,-16 26 43,-18 31 118,22-28-156,0 0 0,1-1 0,0 2-1,1-1 1,-1 0 0,2 0 0,-1 1 0,2-1 0,-1 1-1,1-1 1,0 1 0,1 0 0,0-1 0,1 0 0,0 1-1,0-1 1,1 0 0,0 0 0,1 0 0,0 0-1,10 14 1,-10-16-488,1-1 0,0 0 0,0-1 0,1 1 0,0-1 0,0 0 0,0 0 0,1-1 0,-1 0 0,13 6 0,18 2-7026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2.999"/>
    </inkml:context>
    <inkml:brush xml:id="br0">
      <inkml:brushProperty name="width" value="0.025" units="cm"/>
      <inkml:brushProperty name="height" value="0.025" units="cm"/>
    </inkml:brush>
  </inkml:definitions>
  <inkml:trace contextRef="#ctx0" brushRef="#br0">1 1732 14734,'0'0'246,"11"-8"-172,69-36 1326,2 3-1,107-36 1,-77 32-437,860-352 1688,483-202-1543,-676 248-576,-451 194 2774,-325 155-3275,0 1 1,0-1-1,0 1 0,0 0 1,0-1-1,0 1 0,1 1 0,-1-1 1,0 0-1,1 1 0,-1 0 1,6 0-1,-8 0-68,0 1-1,0 0 1,0 0-1,1 0 1,-1 0-1,0 0 1,0 0 0,0 0-1,-1 0 1,1 1-1,0-1 1,0 0 0,-1 0-1,1 1 1,0-1-1,-1 1 1,1-1 0,-1 0-1,0 1 1,0-1-1,1 1 1,-1-1-1,0 1 1,0-1 0,0 1-1,0-1 1,-1 0-1,1 3 1,-1 0-889,2 20-1441,1-15-7275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3.343"/>
    </inkml:context>
    <inkml:brush xml:id="br0">
      <inkml:brushProperty name="width" value="0.025" units="cm"/>
      <inkml:brushProperty name="height" value="0.025" units="cm"/>
    </inkml:brush>
  </inkml:definitions>
  <inkml:trace contextRef="#ctx0" brushRef="#br0">44 79 13901,'0'0'571,"-8"-1"187,-26-2 545,40-3 2162,12-1-3535,53-11 796,1 3 0,1 3 0,107-4 0,-179 16-666,0 0-1,0 0 1,0 0 0,0-1-1,0 1 1,0 0-1,0 0 1,-1 0-1,1 1 1,0-1 0,0 0-1,0 0 1,0 0-1,0 1 1,0-1-1,0 1 1,0-1 0,0 0-1,-1 1 1,1 0-1,0-1 1,0 1-1,-1-1 1,1 1 0,0 0-1,-1-1 1,1 1-1,0 0 1,-1 0-1,1 0 1,-1 0 0,0-1-1,1 3 1,-1-1 40,0 0 0,-1 1 0,1-1 0,-1 0 0,1 1 0,-1-1 0,0 0 0,0 0 0,0 0 0,0 0 0,0 0 0,-1 0 0,-1 2 0,-8 11 330,-2-1-1,-19 18 0,-268 258-1363,256-247-5056,9-10-5119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3.703"/>
    </inkml:context>
    <inkml:brush xml:id="br0">
      <inkml:brushProperty name="width" value="0.025" units="cm"/>
      <inkml:brushProperty name="height" value="0.025" units="cm"/>
    </inkml:brush>
  </inkml:definitions>
  <inkml:trace contextRef="#ctx0" brushRef="#br0">1 49 13741,'10'-7'870,"-5"3"-548,33-22 1399,-36 24-1450,1 1-1,0-1 1,-1 1-1,1 0 1,0 0 0,0 0-1,0 0 1,0 1-1,0-1 1,0 1 0,0 0-1,0 0 1,0 0-1,5 1 1,-7-1-146,0 1 0,0-1-1,0 1 1,0 0 0,0-1 0,0 1-1,0 0 1,0 0 0,0 0 0,0 0 0,-1 0-1,1 0 1,0 0 0,-1 0 0,1 0 0,-1 0-1,1 0 1,-1 0 0,1 0 0,-1 1-1,0-1 1,0 0 0,1 0 0,-1 3 0,0 36 1346,-1-26-927,-2 53 809,-13 76 0,3-37-4168,7-1-9236,3-118 7545,-12-10-3683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4.141"/>
    </inkml:context>
    <inkml:brush xml:id="br0">
      <inkml:brushProperty name="width" value="0.025" units="cm"/>
      <inkml:brushProperty name="height" value="0.025" units="cm"/>
    </inkml:brush>
  </inkml:definitions>
  <inkml:trace contextRef="#ctx0" brushRef="#br0">53 194 11915,'-7'-11'2830,"1"2"-2204,2 3-136,-1 1-1,1-1 1,0-1 0,1 1 0,-1-1 0,1 1-1,1-1 1,-1 0 0,1 0 0,0 0-1,1 0 1,-2-12 0,4 17-400,-1 0 1,1 1-1,-1-1 1,1 0-1,0 0 1,0 1-1,0-1 1,0 1-1,0-1 1,0 0-1,0 1 1,0 0-1,0-1 1,1 1-1,-1 0 1,1 0-1,-1-1 1,1 1-1,-1 0 1,1 1-1,2-2 1,41-13 735,-36 13-606,52-9 574,0 2 0,0 4-1,107 3 1,-121 2-701,-33 0-75,67 3 54,-75-2-71,0 0 0,-1 0 0,1 1 0,0 0 0,-1 0 0,1 0-1,-1 0 1,0 1 0,0 0 0,0 0 0,5 4 0,-9-6-1,0 0 0,0 0-1,0 0 1,0 1 0,0-1 0,0 0-1,0 0 1,0 1 0,0-1 0,-1 1-1,1-1 1,-1 1 0,1-1 0,-1 1-1,1-1 1,-1 1 0,0-1 0,0 1 0,0 0-1,0-1 1,0 1 0,0-1 0,0 1-1,0-1 1,-1 1 0,1 0 0,-1-1-1,1 1 1,-1-1 0,1 0 0,-1 1-1,0-1 1,0 1 0,0-1 0,0 0 0,0 0-1,0 1 1,0-1 0,0 0 0,-2 1-1,-6 7 217,-1-1 0,0 0 0,-21 13 0,21-15 62,-87 49 1320,65-39-976,1 2 0,-43 32 0,73-50-624,0 1 0,1-1-1,-1 0 1,1 0 0,-1 0-1,1 1 1,-1-1-1,1 0 1,-1 1 0,1-1-1,0 0 1,-1 1 0,1-1-1,-1 0 1,1 1 0,0-1-1,-1 1 1,1-1-1,0 1 1,0-1 0,-1 1-1,1-1 1,0 1 0,0-1-1,0 1 1,-1-1 0,1 1-1,0-1 1,0 1-1,0 0 1,0-1 0,0 1-1,0-1 1,0 1 0,0-1-1,1 1 1,-1-1 0,0 1-1,0-1 1,0 1-1,1-1 1,-1 1 0,0-1-1,0 1 1,1-1 0,-1 1-1,0-1 1,1 1 0,-1-1-1,1 0 1,-1 1-1,0-1 1,1 0 0,-1 1-1,1-1 1,-1 0 0,1 1-1,-1-1 1,1 0 0,-1 0-1,1 0 1,-1 0-1,1 1 1,1-1 0,46 7-858,-34-6 496,0 1 38,0 0 1,-1 1-1,1 1 0,-1 0 1,1 1-1,-1 0 0,22 13 0,-32-16 320,0 0-1,0 0 1,0 0-1,-1 0 0,1 1 1,-1 0-1,1-1 0,-1 1 1,0 0-1,0 0 1,0 0-1,-1 0 0,1 1 1,-1-1-1,1 0 0,-1 1 1,0-1-1,-1 1 1,1-1-1,0 1 0,-1-1 1,0 1-1,0-1 0,0 1 1,0-1-1,-1 1 1,1 0-1,-1-1 0,0 1 1,0-1-1,0 0 0,0 1 1,-1-1-1,0 0 1,1 0-1,-4 4 0,-2 4 169,0 0-1,-1 0 0,-1-1 1,1-1-1,-2 1 1,1-1-1,-1-1 0,-1 0 1,1 0-1,-1-1 1,-1 0-1,1-1 0,-21 8 1,16-8 19,-1-1 1,1 0-1,-1-1 0,0 0 1,0-2-1,0 0 0,0-1 1,0 0-1,0-2 1,-18-2-1,27 2-170,1-1 1,0-1-1,0 1 0,0-1 0,0 0 1,0-1-1,1 1 0,-10-8 0,14 10-32,-1-1 0,1 0 0,0 0 0,-1 0 0,1 0 0,0 0 0,0-1-1,0 1 1,1-1 0,-1 1 0,0-1 0,1 1 0,0-1 0,-1 0-1,1 0 1,1 0 0,-1 0 0,0 0 0,1 0 0,-1 0 0,1 0 0,0 0-1,0-4 1,1 6-215,-1 0-1,1-1 1,0 1 0,0 0-1,0 0 1,0 0-1,0-1 1,0 1-1,0 0 1,0 1-1,0-1 1,1 0 0,-1 0-1,0 0 1,0 1-1,1-1 1,-1 1-1,1-1 1,-1 1-1,0-1 1,1 1 0,-1 0-1,1 0 1,-1 0-1,1 0 1,1 0-1,53 0-5641,-39 0 3236,29 0-3508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4.515"/>
    </inkml:context>
    <inkml:brush xml:id="br0">
      <inkml:brushProperty name="width" value="0.025" units="cm"/>
      <inkml:brushProperty name="height" value="0.025" units="cm"/>
    </inkml:brush>
  </inkml:definitions>
  <inkml:trace contextRef="#ctx0" brushRef="#br0">7 29 20916,'0'0'8915,"-2"14"-8371,1-8-493,0 5 55,-1 1 0,2-1-1,-1 0 1,2 1 0,1 17-1,-1-26-92,0 0 1,-1 1-1,1-1 0,1 0 0,-1 0 0,0 0 0,1 0 0,-1 0 0,1 0 0,0 0 0,0-1 1,0 1-1,0-1 0,0 1 0,1-1 0,-1 0 0,1 0 0,0 0 0,0 0 0,-1 0 0,1-1 0,0 1 1,0-1-1,0 0 0,1 0 0,-1 0 0,5 1 0,-3-2 14,0 1-1,1-1 1,-1 0-1,0-1 1,0 1-1,0-1 1,0 0-1,0 0 1,0-1-1,0 1 1,0-1 0,0 0-1,0-1 1,-1 1-1,0-1 1,1 0-1,-1 0 1,0 0-1,0 0 1,0-1-1,-1 0 1,1 0-1,-1 0 1,0 0 0,5-8-1,-1 0 46,0 0 0,-1-1 1,0 0-1,-1 0 0,-1 0 0,0 0 1,0-1-1,1-21 0,-16 98-72,7-41 0,0 0 0,-1 28 0,5-42-128,0 0 0,1 0 0,0 0 0,1-1 0,0 1 0,0 0 0,0 0 0,1-1 0,0 0 0,5 8 0,-7-12 66,1-1 1,-1 0-1,1 0 1,-1 1-1,1-1 1,0 0-1,0 0 1,-1-1-1,1 1 1,1 0-1,-1-1 1,0 1-1,0-1 1,1 0-1,-1 1 1,0-1-1,1 0 1,0-1-1,-1 1 1,1 0-1,-1-1 1,1 1-1,0-1 1,-1 0-1,1 0 1,0 0-1,-1 0 1,1-1-1,0 1 1,-1-1-1,1 1 1,-1-1-1,1 0 1,3-2-1,-3 2-239,1-1 0,-1-1 0,0 1 0,0 0 0,-1-1 0,1 1 0,0-1 0,-1 0 0,0 0 0,1 0 0,-1 0 0,-1 0 0,1-1 0,1-3 0,19-54-6234,-22 59 6273,16-59-7446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4.858"/>
    </inkml:context>
    <inkml:brush xml:id="br0">
      <inkml:brushProperty name="width" value="0.025" units="cm"/>
      <inkml:brushProperty name="height" value="0.025" units="cm"/>
    </inkml:brush>
  </inkml:definitions>
  <inkml:trace contextRef="#ctx0" brushRef="#br0">0 0 10762,'0'0'10346,"0"8"-8376,0 23-1310,1-1-1,1 0 1,2 0 0,13 53 0,-15-76-704,13 39-556,16 80 0,-31-125 672,0 1 0,0-1 0,0 0 0,0 0-1,0 0 1,0 0 0,0 0 0,1 1 0,-1-1 0,0 0 0,1 0-1,-1 0 1,1 0 0,-1 0 0,1 0 0,-1 0 0,1 0 0,0 0-1,-1 0 1,1 0 0,0-1 0,0 1 0,0 0 0,0 0 0,0-1 0,-1 1-1,1-1 1,1 1 0,-1 0 0,0-1 0,0 0 0,0 1 0,0-1-1,0 0 1,0 0 0,0 1 0,0-1 0,1 0 0,-1 0 0,0 0-1,0 0 1,0 0 0,0-1 0,0 1 0,1 0 0,-1-1 0,0 1-1,0 0 1,0-1 0,0 1 0,0-1 0,0 0 0,0 1 0,1-2-1,8-5 139,-1 0 0,0 0-1,0-1 1,9-10-1,-17 16-228,21-21 50,-2-1 0,0 0 1,28-51-1,-38 58-141,-2 0 0,0 0 1,-1-1-1,-1 0 0,0 0 1,-2 0-1,5-32 0,-10 30 109,-5 17 164,4 4-138,1 0-1,-1 1 1,1 0-1,-1-1 1,1 1-1,0 0 1,-1 0-1,1 0 1,0 0-1,0 0 1,1 0-1,-2 3 1,-9 29 304,3 0 0,0 1 0,3-1-1,0 1 1,2 1 0,2-1 0,6 66 0,-3-90-275,-1-1-1,1 0 1,1-1-1,0 1 1,0 0-1,7 12 1,-9-19-121,1 0-1,0 0 1,-1 0 0,1 0 0,0-1-1,0 1 1,1 0 0,-1-1 0,0 0-1,1 1 1,0-1 0,-1 0 0,1 0-1,0-1 1,0 1 0,0-1 0,0 1-1,0-1 1,1 0 0,-1 0 0,7 1-1,-9-2-180,0 0-1,0 0 1,0 0 0,0 0-1,0-1 1,0 1-1,0 0 1,0-1-1,0 1 1,0 0-1,0-1 1,0 1-1,0-1 1,0 0 0,-1 1-1,1-1 1,0 0-1,0 1 1,-1-1-1,1 0 1,0 0-1,-1 0 1,1 0-1,-1 0 1,1 1 0,-1-1-1,1 0 1,-1 0-1,0 0 1,1 0-1,-1 0 1,0 0-1,0-2 1,1 0-812,11-34-11640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5.545"/>
    </inkml:context>
    <inkml:brush xml:id="br0">
      <inkml:brushProperty name="width" value="0.025" units="cm"/>
      <inkml:brushProperty name="height" value="0.025" units="cm"/>
    </inkml:brush>
  </inkml:definitions>
  <inkml:trace contextRef="#ctx0" brushRef="#br0">177 1 17136,'0'0'14964,"-11"5"-14825,-7 4-143,0 0 1,1 2-1,0 0 1,0 1 0,1 0-1,1 2 1,-24 26 0,38-40-10,0 1-1,1 0 1,-1-1 0,0 1 0,1 0-1,-1 0 1,1-1 0,-1 1 0,1 0-1,-1 0 1,1 0 0,0 0 0,-1 0-1,1 0 1,0-1 0,0 1 0,0 0 0,-1 0-1,1 0 1,0 0 0,0 0 0,0 0-1,1 0 1,-1 0 0,0 0 0,0 0-1,0 0 1,1 0 0,-1 0 0,1 0-1,-1-1 1,0 1 0,1 0 0,-1 0-1,1 0 1,0-1 0,-1 1 0,1 0 0,0-1-1,-1 1 1,1 0 0,0-1 0,0 1-1,0-1 1,-1 1 0,1-1 0,0 1-1,0-1 1,0 0 0,0 0 0,1 1-1,7 1-22,0 0 0,1-1 0,-1 1-1,14-2 1,-8 1 46,42 3-53,-29-3-48,1 1 1,-1 1-1,0 2 0,28 8 1,-54-13 66,-1 0 0,1 1 0,0-1 0,-1 1 0,1-1 0,-1 1 0,1 0 0,0-1 0,-1 1 0,0 0 0,1 0 0,-1 0 0,0 0 1,1 0-1,-1 1 0,0-1 0,0 0 0,0 0 0,0 1 0,0-1 0,0 1 0,0-1 0,0 1 0,0 2 0,-1-2 26,0 0 1,-1 0-1,1-1 0,-1 1 1,0 0-1,0 0 1,1-1-1,-1 1 0,0-1 1,0 1-1,0-1 0,0 1 1,-1-1-1,1 0 0,0 1 1,-1-1-1,1 0 1,-3 2-1,-9 5 236,0 1 1,0-2 0,-29 12-1,25-12-45,-7 3 24,0 0 0,0-2 0,-1-1 0,0-1 0,-50 6 0,74-12-239,1 0 0,-1 0 1,1 0-1,-1-1 0,1 1 0,0 0 1,-1 0-1,1-1 0,-1 1 0,1 0 1,0-1-1,-1 1 0,1 0 0,0-1 1,-1 1-1,1 0 0,0-1 0,0 1 1,-1-1-1,1 1 0,0 0 0,0-1 1,0 1-1,0-1 0,0 1 0,0-1 1,-1 1-1,1-1 0,0 1 0,0-1 1,0 1-1,0-1 0,1 1 0,-1-1 0,0 1 1,0 0-1,0-1 0,0 1 0,0-1 1,1 1-1,-1-1 0,0 1 0,0 0 1,1-1-1,-1 1 0,0-1 0,1 1 1,-1 0-1,0-1 0,1 1 0,-1 0 1,1-1-1,10-15-1315,0 1 0,1 1 0,26-27 0,6-5-2209,12-21-2449,2-8-2738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5.960"/>
    </inkml:context>
    <inkml:brush xml:id="br0">
      <inkml:brushProperty name="width" value="0.025" units="cm"/>
      <inkml:brushProperty name="height" value="0.025" units="cm"/>
    </inkml:brush>
  </inkml:definitions>
  <inkml:trace contextRef="#ctx0" brushRef="#br0">168 0 8264,'0'0'17552,"-12"11"-16014,1-1-1291,0 0-1,0 0 1,1 1 0,1 0 0,0 1-1,0 0 1,1 0 0,-6 15 0,0 5 438,1 1 0,-11 48 0,20-67-562,1 1 0,1-1 0,0 1-1,1 0 1,1 0 0,0-1 0,1 1-1,4 22 1,-4-34-121,0 0-1,-1-1 1,1 1-1,0 0 1,0-1-1,1 1 1,-1 0-1,0-1 1,1 0-1,0 1 1,-1-1-1,1 0 1,0 0-1,0 0 1,0 0-1,0 0 1,1 0-1,-1-1 1,0 1-1,5 2 1,-2-3-1,-1 0-1,0 0 1,0 0-1,1-1 1,-1 0 0,0 1-1,1-1 1,-1-1 0,0 1-1,0-1 1,1 0-1,4-1 1,6-3-2,0 0 0,-1-1 0,0-1-1,0 0 1,-1-1 0,17-14 0,-19 13-2,-9 6-4,1 0 0,0 0 0,-1 1 0,1-1 0,0 1 0,0 0 0,1 0 0,-1 0 1,0 0-1,1 0 0,-1 1 0,1-1 0,0 1 0,5-1 0,-7 5 13,-1 0-1,0 0 1,-1 1-1,1-1 1,-1 0 0,1 1-1,-1-1 1,0 0-1,0 1 1,-1-1-1,0 5 1,1-1 13,0 1-16,0 0 0,0 1 0,1-1 0,1 0-1,-1 0 1,1 0 0,0 0 0,6 12 0,-7-18-3,0-1 0,0 1 0,0 0 0,0-1 0,1 1-1,-1-1 1,0 1 0,1-1 0,-1 0 0,1 1 0,0-1-1,-1 0 1,1 0 0,0 0 0,0 0 0,3 1 0,-2-2 0,0 0-1,0 1 1,0-1 0,0 0 0,0-1 0,0 1-1,0 0 1,0-1 0,0 0 0,0 1 0,0-1 0,0 0-1,0-1 1,4-1 0,0-2 0,1 0 0,-1-1 0,0 0 0,0 0 0,-1 0 0,1-1 0,-1 0 0,-1 0 0,0 0 0,6-10 0,0-3 0,0-1 0,14-38 0,-36 90-56,2 0 0,2 0 0,1 1 0,1 0 0,2 0 0,1 1 0,2 38 0,0-70 7,0 0 0,0 0 0,0 0 0,0 0 0,0 0 0,1 0 0,-1 0 0,0 0 0,0 0 0,1 0 0,-1 0 0,1 0 0,-1 0 0,1 0 0,-1 0 1,1 0-1,0 0 0,-1 0 0,1-1 0,0 1 0,0 0 0,-1 0 0,1-1 0,0 1 0,0-1 0,0 1 0,0-1 0,0 1 0,0-1 0,0 1 0,0-1 0,2 1 1,-1-2-67,-1 1 1,1 0 0,0 0 0,0-1-1,-1 1 1,1-1 0,0 0-1,-1 1 1,1-1 0,-1 0 0,1 0-1,-1 0 1,1 0 0,-1 0 0,0 0-1,1 0 1,-1-1 0,0 1 0,0 0-1,1-2 1,18-30-3890,-2-10-3032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6.431"/>
    </inkml:context>
    <inkml:brush xml:id="br0">
      <inkml:brushProperty name="width" value="0.025" units="cm"/>
      <inkml:brushProperty name="height" value="0.025" units="cm"/>
    </inkml:brush>
  </inkml:definitions>
  <inkml:trace contextRef="#ctx0" brushRef="#br0">216 1 16944,'0'0'11488,"-5"14"-10804,-10 33-369,3 1-1,2 1 1,1-1 0,3 1 0,1 68 0,5-36 273,5-1-1,24 138 0,-25-209-676,-3-23-140,-4-31-425,-5 18 263,-1 1-1,-1 0 0,-2 0 1,0 1-1,-2 1 1,-1 0-1,-1 0 0,0 2 1,-2 0-1,-37-35 0,54 57 443,1-1 0,0 1 0,-1 0 0,1 0 0,0-1 0,0 1 0,-1 0 0,1-1-1,0 1 1,0-1 0,-1 1 0,1 0 0,0-1 0,0 1 0,0-1 0,0 1 0,-1 0-1,1-1 1,0 1 0,0-1 0,0 1 0,0-1 0,0 1 0,0-1 0,0 1 0,0 0 0,1-1-1,-1 1 1,0-1 0,0 1 0,0 0 0,0-1 0,0 1 0,1-1 0,-1 1 0,0 0 0,1-1-1,19-10 628,37-3-644,-48 12 166,22-4-82,2 0-474,-1-1 0,60-22-1,-68 13-3586,-18-2-2459,-5-3-5108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6.760"/>
    </inkml:context>
    <inkml:brush xml:id="br0">
      <inkml:brushProperty name="width" value="0.025" units="cm"/>
      <inkml:brushProperty name="height" value="0.025" units="cm"/>
    </inkml:brush>
  </inkml:definitions>
  <inkml:trace contextRef="#ctx0" brushRef="#br0">1 1 17457,'0'0'13260,"35"63"-17904,-31-47-4837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1.767"/>
    </inkml:context>
    <inkml:brush xml:id="br0">
      <inkml:brushProperty name="width" value="0.025" units="cm"/>
      <inkml:brushProperty name="height" value="0.025" units="cm"/>
    </inkml:brush>
  </inkml:definitions>
  <inkml:trace contextRef="#ctx0" brushRef="#br0">805 34 6438,'6'-7'1816,"8"-11"-584,-10 9 7155,-13 20-7367,-41 58 180,-400 506 835,161-244-1363,279-322-543,-10 11-1108,20-13-1934,12-4-2810,-4-3 1410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7.119"/>
    </inkml:context>
    <inkml:brush xml:id="br0">
      <inkml:brushProperty name="width" value="0.025" units="cm"/>
      <inkml:brushProperty name="height" value="0.025" units="cm"/>
    </inkml:brush>
  </inkml:definitions>
  <inkml:trace contextRef="#ctx0" brushRef="#br0">1 202 17040,'0'0'9241,"12"-2"-8526,41-1-103,0 2 0,0 2 0,59 9 0,21 1-311,1025-20 659,-6-82-905,-1145 90-58,646-71-197,-568 57-1423,-36 0-2269,-18 0-2669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6.480"/>
    </inkml:context>
    <inkml:brush xml:id="br0">
      <inkml:brushProperty name="width" value="0.025" units="cm"/>
      <inkml:brushProperty name="height" value="0.025" units="cm"/>
    </inkml:brush>
  </inkml:definitions>
  <inkml:trace contextRef="#ctx0" brushRef="#br0">0 1 32767,'0'0'0,"57"47"0,-17-36-2626,9-11-33,0-2-128,-5-25-4740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6.841"/>
    </inkml:context>
    <inkml:brush xml:id="br0">
      <inkml:brushProperty name="width" value="0.025" units="cm"/>
      <inkml:brushProperty name="height" value="0.025" units="cm"/>
    </inkml:brush>
  </inkml:definitions>
  <inkml:trace contextRef="#ctx0" brushRef="#br0">76 156 32767,'0'0'0,"-51"4"0,44-14 0,4-12 0,1-13-3780,-3-7-5188,-3-9-4709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7.215"/>
    </inkml:context>
    <inkml:brush xml:id="br0">
      <inkml:brushProperty name="width" value="0.025" units="cm"/>
      <inkml:brushProperty name="height" value="0.025" units="cm"/>
    </inkml:brush>
  </inkml:definitions>
  <inkml:trace contextRef="#ctx0" brushRef="#br0">1 1 32767,'0'0'0,"14"56"0,7-21 0,20-4 0,11-2-1602,12-11-1440,-1-16-5254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7.807"/>
    </inkml:context>
    <inkml:brush xml:id="br0">
      <inkml:brushProperty name="width" value="0.025" units="cm"/>
      <inkml:brushProperty name="height" value="0.025" units="cm"/>
    </inkml:brush>
  </inkml:definitions>
  <inkml:trace contextRef="#ctx0" brushRef="#br0">0 120 32767,'0'0'0,"7"-56"-3427,45-8-11051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08.860"/>
    </inkml:context>
    <inkml:brush xml:id="br0">
      <inkml:brushProperty name="width" value="0.025" units="cm"/>
      <inkml:brushProperty name="height" value="0.025" units="cm"/>
    </inkml:brush>
  </inkml:definitions>
  <inkml:trace contextRef="#ctx0" brushRef="#br0">2475 2 15855,'-227'-2'4766,"-394"15"-5267,535-1 668,2 3-1,0 3 1,1 4-1,1 4 1,2 4-1,0 2 1,-103 61-1,83-34-196,3 4-1,2 4 1,4 4 0,-160 163-1,220-201 101,0 1-1,3 2 1,1 1 0,-44 80-1,63-101 39,1 0 0,1 1 1,1 0-1,0 0 0,1 0 0,-3 33 0,7-38-20,0 0 1,0 1-1,1-1 0,1 0 1,0 0-1,1 0 0,0 0 1,1 0-1,0 0 0,11 19 1,-6-16-67,1 0 0,1-1 0,0 0 0,1-1 1,0 0-1,1-1 0,1 0 0,0-1 0,0-1 1,1 0-1,0-1 0,1-1 0,0 0 0,0-1 0,1-1 1,28 7-1,10 0-17,0-3 1,0-2 0,1-3 0,57-1 0,26-8 28,1-5 0,273-55 1,267-113-437,198-118 239,-42-94 1201,-797 367-964,112-65 127,-128 72-181,-1-2 0,0 0-1,-2-1 1,21-23 0,-37 36-12,0 0 0,0 0 0,0 0 0,-1 0 0,0-1 0,0 0 0,0 1 0,-1-1 0,1 0 0,-2 0 0,1-1 0,1-10 0,-3 13 4,0 0 0,0-1-1,0 1 1,-1 0-1,0-1 1,1 1 0,-2 0-1,1 0 1,0 0-1,-1-1 1,0 2-1,0-1 1,0 0 0,0 0-1,-1 1 1,0-1-1,1 1 1,-1 0-1,-6-5 1,-5-3 0,0 0 0,-1 1 0,0 1 1,-1 0-1,0 1 0,0 1 0,-1 1 0,-21-6 0,-14-1-72,-85-10 0,30 13-289,0 4 0,0 6 0,-1 4 0,-206 35 0,120 3-3022,-334 116-1,252-54-2019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1.132"/>
    </inkml:context>
    <inkml:brush xml:id="br0">
      <inkml:brushProperty name="width" value="0.025" units="cm"/>
      <inkml:brushProperty name="height" value="0.025" units="cm"/>
    </inkml:brush>
  </inkml:definitions>
  <inkml:trace contextRef="#ctx0" brushRef="#br0">235 3569 22998,'-30'-27'429,"2"-2"1,0-1-1,-44-65 1,61 77-290,1 0 1,0-1-1,2 0 1,0-1-1,1 0 1,1 0-1,1 0 1,1-1-1,-2-34 1,5 21-116,1-1-1,2 1 1,2-1 0,1 1 0,2 0 0,1 0 0,1 1 0,18-41 0,9-7-27,4 1 0,55-82 1,17-5-163,7 5 1,266-278-1,353-224-2607,-73 167-339,43 73 1704,-675 408 1421,27-15 67,76-27-1,-118 51 35,1 2 0,-1 0 0,1 1 0,1 1 0,-1 0 0,0 2 0,0 0 0,34 4 0,-46-3-45,0 2 0,0-1 0,0 1 1,-1 0-1,1 1 0,0-1 0,-1 1 0,1 1 0,-1-1 0,0 1 0,0 0 0,-1 0 1,1 1-1,-1 0 0,6 5 0,-5-1 48,1 0-1,-1 0 1,-1 1 0,0 0-1,0 0 1,-1 0 0,0 0 0,5 22-1,-2 10 177,-2 1 0,-2-1-1,-2 1 1,-4 44 0,3-83-281,-8 120 341,-7-1 0,-30 127 0,-83 243-49,97-379-230,-33 115 48,-207 801 862,81 15-276,176-911-512,5 138-1,9-248-129,1 0-1,1 0 0,1-1 1,1 1-1,13 40 1,-15-59-69,-1 0 0,1-1 0,0 0 1,0 1-1,1-1 0,-1 0 0,1 0 1,0 0-1,0 0 0,0-1 0,1 1 1,-1-1-1,1 0 0,0 0 0,0 0 1,0 0-1,0-1 0,0 0 0,0 1 1,1-2-1,-1 1 0,1 0 1,0-1-1,-1 0 0,1 0 0,0 0 1,0-1-1,0 0 0,-1 0 0,1 0 1,0 0-1,0-1 0,7-1 0,-3 0-195,-1-1 0,1 1-1,-1-1 1,0-1-1,0 0 1,0 0 0,0-1-1,-1 0 1,1 0-1,-1 0 1,-1-1 0,1 0-1,-1-1 1,9-10-1,-3 0-1140,-1 0 0,0 0-1,-2-1 1,0-1-1,10-28 1,19-91-13098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1.567"/>
    </inkml:context>
    <inkml:brush xml:id="br0">
      <inkml:brushProperty name="width" value="0.025" units="cm"/>
      <inkml:brushProperty name="height" value="0.025" units="cm"/>
    </inkml:brush>
  </inkml:definitions>
  <inkml:trace contextRef="#ctx0" brushRef="#br0">34 3045 25592,'-13'-72'280,"3"0"-1,-1-119 0,13 149-135,1 0-1,2 0 1,2 1-1,1-1 0,3 2 1,16-43-1,2 16-79,2 1 1,3 1-1,3 2 1,60-78-1,1 19 112,115-111-1,-20 45 2,322-240 1,267-93-1185,-591 408-151,397-168-1,-538 262 1012,2 1 0,0 4-1,1 1 1,103-10 0,-144 21 107,1 2 0,-1 0 0,0 0 0,1 1 0,-1 0-1,0 1 1,1 1 0,-1 0 0,0 1 0,-1 0 0,1 0 0,11 8 0,-16-8 5,0 2-1,0-1 1,-1 1-1,0 0 0,0 1 1,0-1-1,-1 1 1,0 0-1,0 0 1,-1 1-1,0 0 1,0-1-1,-1 1 1,0 0-1,0 1 1,-1-1-1,0 0 0,0 11 1,2 20 55,-1 0 0,-3 1 0,-1 0 0,-2-1 0,-2 0 0,-1 0 0,-14 47 0,-13 33 186,-82 194 1,-83 110-6,170-366-190,-247 491 78,-174 367 934,82 26 1548,259-511-899,95-355-1360,4 2 0,4-1 0,6 127 0,1-171-281,2-1-1,1 0 0,1 0 0,1-1 0,2 0 1,14 33-1,-16-49-30,0-1 0,0 1 0,1-2 0,1 1 1,0-1-1,1 0 0,0-1 0,1 0 0,0-1 0,0 0 0,1-1 0,1 0 1,-1-1-1,20 9 0,-15-9-8,0-1 1,1-1-1,0-1 1,0 0-1,0-2 1,0 0-1,1-1 1,27 0-1,-18-3-34,-1-2-1,0 0 1,1-2 0,-2-1-1,32-11 1,1-7-202,-1-2 0,-1-2-1,-1-3 1,68-50 0,-14-1-1745,-3-4-1,132-140 1,-20-14-4236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1.958"/>
    </inkml:context>
    <inkml:brush xml:id="br0">
      <inkml:brushProperty name="width" value="0.025" units="cm"/>
      <inkml:brushProperty name="height" value="0.025" units="cm"/>
    </inkml:brush>
  </inkml:definitions>
  <inkml:trace contextRef="#ctx0" brushRef="#br0">0 1156 25688,'9'-37'72,"2"0"0,1 1 1,2 0-1,1 1 0,2 0 0,1 2 0,1 0 0,3 1 0,0 1 0,2 1 0,1 1 0,1 1 0,30-24 0,23-13-83,3 3 0,2 4 0,3 4-1,174-79 1,-109 69-1013,3 7 0,205-47 0,-263 81 291,1 3 0,1 5 0,0 4-1,1 5 1,102 7 0,-179 0 626,1 1 0,-1 2-1,0 0 1,-1 2 0,1 0-1,-1 2 1,22 10 0,-35-13 86,-1-1 0,1 2 0,-1-1 0,0 1 0,0 1 1,-1-1-1,0 1 0,0 0 0,-1 1 0,0 0 0,0 0 1,0 0-1,-1 1 0,-1-1 0,0 1 0,0 0 0,0 1 0,3 16 1,-3-7 96,-1 1-1,-1 0 1,-1-1 0,-1 1 0,-1 0 0,-4 25 0,-2-3 254,-2 0 0,-17 45 0,-11 17 452,-72 139 1,-75 94 346,101-189-583,-38 68 304,-324 612 1734,322-574-1672,-117 350 1,159-302-87,71-247-576,3 0 0,2 1 0,2 75-1,3-111-194,2 0 0,0 0 0,1 0 0,1 0 1,1-1-1,1 0 0,0 0 0,1 0 0,1-1 0,1 0 0,1-1 0,0 1 0,16 18 0,-13-22-40,1 0 1,1-1 0,0 0 0,1-1 0,0-1 0,1 0 0,0-2 0,1 0 0,0 0 0,0-2 0,1 0 0,0-1 0,25 4-1,13 1-107,1-3 0,0-3 0,1-2 0,-1-2 0,62-8 0,-31-4-1097,1-3-1,141-43 0,71-57-5013,-17-27-2359,-282 139 8481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2.332"/>
    </inkml:context>
    <inkml:brush xml:id="br0">
      <inkml:brushProperty name="width" value="0.025" units="cm"/>
      <inkml:brushProperty name="height" value="0.025" units="cm"/>
    </inkml:brush>
  </inkml:definitions>
  <inkml:trace contextRef="#ctx0" brushRef="#br0">1 1 4933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199"/>
    </inkml:context>
    <inkml:brush xml:id="br0">
      <inkml:brushProperty name="width" value="0.025" units="cm"/>
      <inkml:brushProperty name="height" value="0.025" units="cm"/>
    </inkml:brush>
  </inkml:definitions>
  <inkml:trace contextRef="#ctx0" brushRef="#br0">397 45 15663,'0'0'3214,"4"-9"-81,14-26-586,-44 73 1386,-36 34-3830,37-44 409,-98 104 334,-35 41-774,153-167-267,3-4-2,0 0 0,0 0 0,0 0 0,1 0 0,-1 1 1,1-1-1,0 0 0,-1 1 0,1-1 0,0 1 0,1-1 0,-2 6 0,8-9-3844,18-11 1319,14-20-1613,6-12-1489</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2.908"/>
    </inkml:context>
    <inkml:brush xml:id="br0">
      <inkml:brushProperty name="width" value="0.025" units="cm"/>
      <inkml:brushProperty name="height" value="0.025" units="cm"/>
    </inkml:brush>
  </inkml:definitions>
  <inkml:trace contextRef="#ctx0" brushRef="#br0">298 84 10826,'4'-9'6994,"14"-29"-4971,-18 38-2004,0 0 1,0 0-1,0 0 0,0 0 1,0 0-1,0 1 0,0-1 1,0 0-1,1 0 1,-1 0-1,0 0 0,0 0 1,0 1-1,0-1 1,0 0-1,0 0 0,0 0 1,0 0-1,0 0 0,1 0 1,-1 0-1,0 0 1,0 1-1,0-1 0,0 0 1,0 0-1,1 0 0,-1 0 1,0 0-1,0 0 1,0 0-1,0 0 0,0 0 1,1 0-1,-1 0 1,0 0-1,0 0 0,0 0 1,0 0-1,0 0 0,1 0 1,-1 0-1,0 0 1,0 0-1,0 0 0,0 0 1,1-1-1,-2 21 220,-12 28 541,-1-1 0,-3 0 0,-1-1 0,-25 43 0,4-6-618,18-36-223,-80 193 386,87-201-847,2 1 1,1 1 0,2-1-1,-4 44 1,14-94-28,1 1 1,0 0 0,0-1-1,5-13 1,6-19 55,41-189-1876,93-319 3926,-123 495 440,-14 44-1007,-4 16-612,-3 25-107,0 147 1321,8 110-580,-7-251-942,2 0 1,1 0-1,3-1 1,0 0-1,31 66 1,-26-72-47,1 0 1,21 28 0,-31-49-86,0 0 1,0 0-1,1-1 0,0 1 1,1-2-1,0 1 1,0-1-1,0 0 0,0-1 1,16 8-1,-23-12 54,-1-1 0,1 0-1,0 0 1,-1 1 0,1-1 0,-1 0-1,1 0 1,0 0 0,-1 1-1,1-1 1,0 0 0,-1 0 0,1 0-1,0 0 1,-1 0 0,1 0 0,0 0-1,-1-1 1,1 1 0,0 0 0,-1 0-1,1 0 1,-1-1 0,1 1 0,0 0-1,-1-1 1,1 1 0,-1 0 0,1-1-1,-1 1 1,1-1 0,-1 1-1,1-1 1,-1 1 0,0-1 0,1 1-1,-1-1 1,0 0 0,1 1 0,-1-1-1,0 1 1,0-1 0,1 0 0,-1 1-1,0-1 1,0 0 0,0 1 0,0-2-1,-4-34 17,-2 18-55,0 0 1,-2 1-1,0-1 0,-1 1 0,-1 1 1,-19-26-1,5 12-64,-2 0-1,-36-33 1,10 21 729,50 39-71,8 3-593,-2 0 65,29-1-12,0-2 0,1-2 0,-2-1 0,1-1-1,31-12 1,163-69 114,-107 39-104,-108 44-18,17-7-29,0 1 1,0 2 0,1 1-1,0 1 1,37-4-1,-64 11 22,0 0-1,1 0 0,-1 0 1,0 1-1,0-1 0,0 1 1,0 0-1,1-1 1,-1 2-1,0-1 0,-1 0 1,1 0-1,0 1 0,0 0 1,0 0-1,-1-1 0,1 2 1,-1-1-1,0 0 1,1 0-1,-1 1 0,0-1 1,0 1-1,-1 0 0,1-1 1,0 1-1,-1 0 0,0 0 1,2 5-1,2 10 281,0 0 1,-1 0-1,-1 0 0,1 23 0,2 5 688,-4-34-854,0-1 0,1 0 0,0 0 0,1 0-1,0 0 1,0 0 0,1-1 0,12 18 0,-13-24-102,-1 0 1,1-1-1,0 1 1,0-1-1,0 0 1,0 0-1,0 0 1,1 0 0,0-1-1,-1 0 1,1 0-1,0 0 1,0-1-1,0 1 1,0-1-1,0 0 1,0-1 0,0 1-1,1-1 1,-1 0-1,0 0 1,6-1-1,14-3-113,-1-1 1,-1-1-1,1-1 0,-1 0 0,0-2 1,-1-1-1,0-1 0,24-16 0,13-11-2071,87-74 1,-36 14-3027,-14 9-3492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3.265"/>
    </inkml:context>
    <inkml:brush xml:id="br0">
      <inkml:brushProperty name="width" value="0.025" units="cm"/>
      <inkml:brushProperty name="height" value="0.025" units="cm"/>
    </inkml:brush>
  </inkml:definitions>
  <inkml:trace contextRef="#ctx0" brushRef="#br0">171 1 14926,'-39'89'4548,"-11"8"-960,6 11-673,15-1-1058,21-11-1152,11-18-641,31-21-352,18-19-1346,6-20-1120,-3-17-2243,-13-1-3715</inkml:trace>
  <inkml:trace contextRef="#ctx0" brushRef="#br0" timeOffset="1">236 807 21364,'-20'64'6118,"14"-2"-2338,16-7-2275,52-12-1505,47-27 0,48-23 0,47-63-1505,38-56-6951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4.151"/>
    </inkml:context>
    <inkml:brush xml:id="br0">
      <inkml:brushProperty name="width" value="0.025" units="cm"/>
      <inkml:brushProperty name="height" value="0.025" units="cm"/>
    </inkml:brush>
  </inkml:definitions>
  <inkml:trace contextRef="#ctx0" brushRef="#br0">0 47 11371,'0'0'4324,"15"7"-3518,13 5-575,1-1 1,1-2-1,-1 0 0,1-3 1,59 7-1,69-8 12,312-31 0,-264 8-195,-55 10 267,224 16 0,-466-11 3065,-180 9-3460,257-6 207,-854 99-159,684-72 11,150-22 21,236-39-242,-17 1 243,118-9 60,205-33-431,-489 71 242,-12 4 49,-1-1 0,1 0 1,-1 0-1,0-1 0,0 0 0,0 0 0,11-6 1,-16 5 26,-10 2 45,-55 3-1077,0 2 0,1 3 0,-116 29 0,103-20-292,-114 23-3242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5.491"/>
    </inkml:context>
    <inkml:brush xml:id="br0">
      <inkml:brushProperty name="width" value="0.025" units="cm"/>
      <inkml:brushProperty name="height" value="0.025" units="cm"/>
    </inkml:brush>
  </inkml:definitions>
  <inkml:trace contextRef="#ctx0" brushRef="#br0">0 177 12204,'0'0'2151,"6"-10"-1873,-3 4-268,-1 2-6,0 1 0,0-1 0,1 1 1,-1-1-1,1 1 0,0 0 0,0 0 0,0 0 0,0 0 1,0 0-1,1 1 0,-1-1 0,1 1 0,-1 0 0,1 0 1,0 1-1,4-2 0,45-10 208,1 3 0,0 3 0,0 1 0,1 3 0,0 3 0,97 11 0,-50-5-127,164-10 0,103-32 777,23-2 103,804 29 567,-1167 9-1538,707 35 1470,-225-6-1299,-185-28-111,164 12 20,-303 23-4930,-137-24 2845,-1-1 1,1-3 0,57 2-1,-49-11 1636,53 3 1188,-110-2-836,0 0 0,-1 0 0,1 0 0,0 0 0,-1 0 0,1 0 0,0 1-1,-1-1 1,1 0 0,0 0 0,-1 1 0,1-1 0,-1 0 0,1 1 0,-1-1 0,1 1 0,-1-1 0,1 1 0,-1-1 0,1 1 0,-1-1 0,1 1 0,-1 0 0,0-1 0,1 1 0,-1-1-1,0 1 1,0 0 0,0-1 0,1 1 0,-1 0 0,0-1 0,0 1 0,0 0 0,0-1 0,0 1 0,0 0 0,0-1 0,0 1 0,0 0 0,-1 0 0,1-1 0,0 1 0,0-1 0,-1 1-1,1 0 1,0-1 0,-1 1 0,1-1 0,0 1 0,-1 0 0,1-1 0,-1 1 0,1-1 0,-1 1 0,1-1 0,-1 0 0,1 1 0,-1-1 0,0 0 0,1 1 0,-1-1 0,0 0 0,1 0-1,-2 1 1,-17 7-4947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6.099"/>
    </inkml:context>
    <inkml:brush xml:id="br0">
      <inkml:brushProperty name="width" value="0.025" units="cm"/>
      <inkml:brushProperty name="height" value="0.025" units="cm"/>
    </inkml:brush>
  </inkml:definitions>
  <inkml:trace contextRef="#ctx0" brushRef="#br0">131 174 9449,'-12'-6'1286,"7"3"-1152,-8-3 178,1 0 0,0-1 0,1-1 0,-13-10 0,20 15-269,0 0 1,1-1-1,0 1 1,0-1-1,0 0 1,0 0-1,0 0 1,1 0-1,-1-1 1,1 1-1,1-1 1,-1 1-1,0-1 1,1 0-1,0 0 1,0 0-1,1 1 1,-1-6-1,1 9-22,1 0 0,-1 1 0,1-1 1,-1 0-1,1 1 0,-1-1 0,1 1 0,-1-1 0,1 1 0,-1-1 0,1 1 0,-1-1 0,1 1 0,0 0 1,-1-1-1,1 1 0,0 0 0,0 0 0,-1-1 0,1 1 0,0 0 0,-1 0 0,1 0 0,0 0 0,0 0 0,-1 0 1,1 0-1,1 0 0,32 0-27,-24 1 57,176 0 211,317-8 26,493-13 2044,-794 20-362,512 46-237,-467-22-1672,661 5 66,-353-21-88,95 26-290,-548-31-2162,-4-2-3187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7.033"/>
    </inkml:context>
    <inkml:brush xml:id="br0">
      <inkml:brushProperty name="width" value="0.025" units="cm"/>
      <inkml:brushProperty name="height" value="0.025" units="cm"/>
    </inkml:brush>
  </inkml:definitions>
  <inkml:trace contextRef="#ctx0" brushRef="#br0">3836 776 10826,'2'-12'1239,"1"0"-787,0-1 1,-1 0-1,0-24 1,-2 32-417,0 0 1,-1-1-1,1 1 0,-1 0 0,-1 0 1,1-1-1,-1 1 0,0 0 0,0 0 1,0 1-1,-1-1 0,0 0 0,0 1 1,-6-8-1,-7-4 63,-1 1 0,-1 1 0,-1 0 0,0 1 0,-1 1 0,0 1 0,0 1 0,-24-8 0,-180-53 1692,217 69-1756,-378-90 398,-438-45-1,609 111 303,-2 10-1,-235 12 1,346 10-428,0 5 1,1 4-1,0 4 1,1 6-1,2 3 1,-129 55-1,187-64-255,0 2 1,2 2-1,1 2 0,1 1 0,-45 40 0,69-53-43,0 0-1,2 1 0,0 1 0,0 0 0,2 1 0,0 0 0,0 1 0,2 0 0,0 0 1,1 1-1,1 1 0,0-1 0,1 1 0,2 0 0,-4 25 0,7-34-13,0 0 0,1-1 0,1 1 0,0 0 0,0-1 0,1 1 0,0-1 0,0 1 0,1-1-1,1 0 1,-1 0 0,1 0 0,9 13 0,-5-10-3,1-1 1,0-1-1,1 1 0,0-1 0,1-1 1,0 0-1,0-1 0,19 11 0,8 1 13,1-3 0,0-1 0,2-2 0,-1-2-1,56 10 1,41 1 90,216 10 0,145-28 1130,9-22 430,0-23 0,699-146 0,-769 87-1015,-340 71-519,-2-3 0,126-60 0,-204 83-106,0-1 0,-1 0 0,0-1 0,0-1 0,-1-1 0,-1 0 0,24-26 0,-34 34-11,-1 0-1,-1-1 0,1 1 0,-1 0 1,1-1-1,-1 0 0,0 1 1,-1-1-1,1 0 0,-1 0 1,0 0-1,0 0 0,-1 0 0,0-5 1,0 4-7,-1 0 1,0 1-1,-1-1 0,1 1 1,-1 0-1,0 0 1,0-1-1,-1 1 0,0 0 1,0 1-1,0-1 1,0 0-1,-1 1 0,0 0 1,-5-5-1,-5-4-46,-2 0 1,1 1-1,-2 1 0,1 0 0,-21-9 0,-104-40-314,-9 7 198,-2 8 0,-195-34 1,-328-7-122,-101 51 337,575 39-18,-369 56 1,278 6-4,251-53-87,0 2-1,0 1 1,2 3 0,-63 39-1,88-50-170,2 2-1,-1 0 0,2 0 0,-1 1 0,1 0 0,1 1 0,-9 13 0,16-21 1,0 0 0,1 0 0,-1 0 0,1 0 0,0 0 0,1 1 0,-1-1 0,1 1 0,0-1 0,0 1 0,0-1 0,0 1 0,1 0 0,0-1 0,0 1 0,0 0 0,1-1 0,-1 1 0,1 0 0,0-1 0,1 1 0,-1-1 0,1 1 0,0-1 0,0 0 0,0 0 0,3 4 0,1-1-435,0 0-1,0-1 1,1 0 0,-1 0 0,1-1 0,1 0 0,-1 0-1,17 8 1,97 34-9293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7.584"/>
    </inkml:context>
    <inkml:brush xml:id="br0">
      <inkml:brushProperty name="width" value="0.025" units="cm"/>
      <inkml:brushProperty name="height" value="0.025" units="cm"/>
    </inkml:brush>
  </inkml:definitions>
  <inkml:trace contextRef="#ctx0" brushRef="#br0">191 1754 13421,'-49'-8'807,"22"4"173,1-1 1,0-1 0,-31-12 0,57 18-946,0 0 0,0 0 0,-1 0 0,1 0 0,0 0 0,-1 0 0,1 0 0,0 0 0,0-1 0,-1 1 0,1 0 0,0 0 0,0 0 0,-1 0 0,1-1 0,0 1 0,0 0 0,0 0 0,-1 0 0,1-1 0,0 1 0,0 0 0,0 0 0,0-1 0,0 1 0,-1 0 1,1 0-1,0-1 0,0 1 0,0 0 0,0-1 0,0 1 0,0 0 0,0 0 0,0-1 0,0 1 0,0 0 0,0-1 0,0 1 0,0 0 0,0 0 0,0-1 0,1 1 0,-1-1 0,14-9 505,23-4-318,404-104 8,98-28-65,1953-568 5547,-2072 605-5110,1334-322 1209,-1601 399-2292,227-18 1,-456 22-7688,19 6 2600,-10-6-3555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7.927"/>
    </inkml:context>
    <inkml:brush xml:id="br0">
      <inkml:brushProperty name="width" value="0.025" units="cm"/>
      <inkml:brushProperty name="height" value="0.025" units="cm"/>
    </inkml:brush>
  </inkml:definitions>
  <inkml:trace contextRef="#ctx0" brushRef="#br0">49 213 16624,'0'0'3486,"18"-10"-1372,0 0-1909,0 1 1,0 0-1,0 1 1,1 2-1,0 0 1,1 1-1,32-5 1,565-39 284,-213 20-585,-182 9-200,242-16 90,-4 30 155,-448 7 47,56 6 5,-65-7 3,0 1-1,0 0 1,0-1-1,0 1 1,0 1-1,-1-1 1,1 0-1,0 1 1,0-1-1,-1 1 1,1 0-1,-1 0 1,0 0-1,1 0 1,-1 1-1,0-1 1,2 3-1,-4-3 4,1 0 0,0-1-1,-1 1 1,1 0 0,-1 0-1,1 0 1,-1 0 0,0-1 0,0 1-1,0 0 1,0 0 0,0 0-1,0 0 1,-1-1 0,1 1-1,0 0 1,-1 0 0,0 0 0,1-1-1,-1 1 1,0 0 0,0-1-1,0 1 1,0-1 0,0 1-1,0-1 1,0 1 0,-1-1 0,-1 1-1,-6 7 142,0 0-1,-1-2 1,-16 11-1,24-17-108,-86 51 1400,-2-5 1,-167 63-1,157-70-1074,-241 96 173,-467 206 2267,425-134-3808,273-138-1413,-131 110-1,182-130-5511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1:19.765"/>
    </inkml:context>
    <inkml:brush xml:id="br0">
      <inkml:brushProperty name="width" value="0.025" units="cm"/>
      <inkml:brushProperty name="height" value="0.025" units="cm"/>
    </inkml:brush>
  </inkml:definitions>
  <inkml:trace contextRef="#ctx0" brushRef="#br0">94 0 5573,'-10'1'3337,"4"0"-2621,-42 4 448,46-5-664,0 0 0,-1 0 1,1 0-1,-1 0 0,1-1 0,-1 1 1,1-1-1,-1 0 0,1 1 0,-3-3 1,25 17 2927,-9-6-3228,0 0 0,1-1 0,0 0 0,0-1 0,22 8 0,18-1 416,0-2 0,96 7-1,112-10-588,-176-7 133,1333 2 872,-741-5-708,-65-10-276,-1 1 0,1251 17 16,-1842-5-96,-13 0-125,0-1-1,0 0 1,0 0-1,-1 0 1,1-1-1,0 0 1,10-3-1,-16 4 28,0 0 0,0-1 0,0 1 0,1 0 0,-1-1 0,0 1 0,0-1 0,0 1 0,0 0-1,0-1 1,0 1 0,0 0 0,0-1 0,0 1 0,0 0 0,0-1 0,0 1 0,0-1 0,0 1 0,0 0 0,-1-1-1,1 1 1,0 0 0,0-1 0,0 1 0,-1 0 0,1-1 0,0 1 0,0 0 0,-1 0 0,1-1 0,0 1 0,0 0-1,-1 0 1,1-1 0,0 1 0,-1 0 0,1 0 0,0 0 0,-1 0 0,1-1 0,0 1 0,-1 0 0,1 0 0,0 0-1,-1 0 1,1 0 0,-1 0 0,-30-10-7162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1:20.794"/>
    </inkml:context>
    <inkml:brush xml:id="br0">
      <inkml:brushProperty name="width" value="0.025" units="cm"/>
      <inkml:brushProperty name="height" value="0.025" units="cm"/>
    </inkml:brush>
  </inkml:definitions>
  <inkml:trace contextRef="#ctx0" brushRef="#br0">0 223 11307,'20'7'1632,"0"0"0,0-2 0,27 4 0,121 4-1461,-131-12 267,1034 7-139,-996-9-288,784-46 1687,-397 14-604,848-25-230,-497 25-559,-304 1 140,168-7 930,-556 38-2405,-121 1 918,0 0 0,1 0 0,-1 0 0,0 0 0,0 0 0,1 0 0,-1 0 0,0-1 0,1 1 0,-1 0 0,0 0 0,0 0 0,1 0 0,-1 0 0,0-1 0,0 1 0,1 0 0,-1 0 0,0-1 0,0 1 0,0 0 0,0 0 0,1-1 0,-1 1 0,0 0 0,0 0 0,0-1 0,0 1 0,0 0 0,0-1 0,0 1 0,0 0 0,0 0 0,0-1 0,0 1 0,0 0 0,0-1 0,0 1 0,0 0 0,0 0 0,0-1 0,0 1 0,0-3-1099,0-14-6145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542"/>
    </inkml:context>
    <inkml:brush xml:id="br0">
      <inkml:brushProperty name="width" value="0.025" units="cm"/>
      <inkml:brushProperty name="height" value="0.025" units="cm"/>
    </inkml:brush>
  </inkml:definitions>
  <inkml:trace contextRef="#ctx0" brushRef="#br0">1 1 12139,'0'0'12268,"1"11"-11574,6 76 457,-6-47-606,3 0 0,1 0 0,12 48 0,-2-36-530,15 46-2197,-4-40-6493,-23-55 4879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2:36.937"/>
    </inkml:context>
    <inkml:brush xml:id="br0">
      <inkml:brushProperty name="width" value="0.025" units="cm"/>
      <inkml:brushProperty name="height" value="0.025" units="cm"/>
    </inkml:brush>
  </inkml:definitions>
  <inkml:trace contextRef="#ctx0" brushRef="#br0">505 143 12139,'0'0'903,"12"1"-711,150 1 1218,308-38 1,-119 4-917,1224-46-227,-411 104 2802,-899-6-517,-310-19-5703,0 3-1,-54 11 1,-90 28-168,49-10 4695,-446 78 3810,-7-43-4596,441-57-580,-305 12 77,336-22-141,-214-28 0,-534-61-1024,814 85 914,42 1-205,39 1-102,714-11-2356,-232 1 1277,1238-53 3765,-1739 63-2214,371-43-381,-351 33 250,-27 10 132,0 1 0,0 0 0,0-1 0,1 1 0,-1 0 0,0-1-1,0 1 1,0 0 0,0-1 0,0 1 0,0-1 0,0 1 0,1 0 0,-1-1 0,0 1 0,0 0 0,-1-1 0,1 1 0,0-1 0,0 1 0,0 0 0,0-1 0,0 1 0,0 0 0,0-1 0,0 1 0,-1 0 0,1-1-1,0 1 1,0 0 0,-1-1 0,1 1 0,0 0 0,0 0 0,-1-1 0,1 1 0,-5-3 23,1 0-1,-1 0 1,0 1 0,1-1-1,-1 1 1,0 0-1,-9-2 1,-38-7-138,1 2-1,-99-5 1,-111 14-500,186 1 562,-600 34 46,28-1 843,-338-59 918,-29-25-2476,870 50-1426,10 0-2136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1:46.412"/>
    </inkml:context>
    <inkml:brush xml:id="br0">
      <inkml:brushProperty name="width" value="0.025" units="cm"/>
      <inkml:brushProperty name="height" value="0.025" units="cm"/>
    </inkml:brush>
  </inkml:definitions>
  <inkml:trace contextRef="#ctx0" brushRef="#br0">1 175 4901,'0'0'6870,"6"-10"-6325,-3 6-514,-1 0 48,1-1 0,0 1 1,0 0-1,0 0 1,0 1-1,0-1 0,1 1 1,0-1-1,-1 1 0,1 0 1,1 0-1,-1 1 0,0-1 1,1 1-1,-1 0 0,1 0 1,-1 1-1,1-1 1,0 1-1,9-1 0,-1 3-40,-1 0-1,0 2 0,0-1 0,-1 1 0,1 1 1,0 0-1,14 8 0,39 13 105,27-6 707,1-3 0,128 4 0,-93-9-667,472 1-53,-150-10 92,491 11 1432,-722-13-1728,421-20 185,-41 0 323,309 29-348,-741-6-81,287 0 129,164 4 506,236-14-492,-324-4-51,1109 3 42,-963-1-105,369-2 50,-228-37 2,-534 24-71,114 13 5,-224 10-1,179-23 1,-149-9 20,73-8-11,-250 40 231,-19 0-2603,-30 1-5439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1:47.670"/>
    </inkml:context>
    <inkml:brush xml:id="br0">
      <inkml:brushProperty name="width" value="0.025" units="cm"/>
      <inkml:brushProperty name="height" value="0.025" units="cm"/>
    </inkml:brush>
  </inkml:definitions>
  <inkml:trace contextRef="#ctx0" brushRef="#br0">2908 185 8232,'-114'-60'3831,"83"46"-3620,1 1 1,-2 1-1,-56-12 0,-55-1-216,-1 7-1,-175-1 0,-292 40 146,477-10 329,-185 40 0,228-29-173,0 3 0,-160 70 0,230-85-291,-196 96-7,186-88 41,0 2 0,1 0 0,1 2-1,-41 41 1,62-54-26,0 0 0,0 1 0,1 0 0,0 0 0,1 1 0,0 0 0,1 0-1,0 0 1,1 1 0,0 0 0,1 0 0,0 0 0,0 0 0,2 0 0,-1 1 0,2-1 0,0 0 0,2 21-1,0-17 1,2 0-1,-1 0 0,2 0 0,0 0 1,1-1-1,1 1 0,0-2 0,1 1 1,1-1-1,0 0 0,1-1 0,0 0 0,18 17 1,0-5 53,1-1 0,2-2 1,0-1-1,2-1 1,0-2-1,1-1 0,0-2 1,65 19-1,26 0 68,150 19 0,-274-52-135,230 28 332,2-9 0,339-16 0,223-80 86,-14-84-204,-746 152-179,-1-2 0,0-1 0,-1-1 0,0-2 0,57-33 0,-83 42 20,1 0-1,-1 0 1,0-1-1,0 0 1,-1 0 0,1 0-1,-1-1 1,-1 0-1,1-1 1,-1 1-1,-1-1 1,1 0-1,-1 0 1,-1 0-1,0 0 1,0-1-1,0 1 1,-1-1-1,0 0 1,-1 0-1,0 0 1,0 0-1,-1 0 1,0 0 0,-1 0-1,0 0 1,0 0-1,-5-13 1,3 11-43,-1 1-1,-1-1 1,0 1 0,-1-1 0,0 1 0,0 1 0,-1-1 0,0 1 0,-1 1 0,-10-11-1,-9-5-14,-1 1 0,-31-20-1,-2 4-40,-1 3-1,-2 3 1,-92-34-1,-216-48-17,240 84-882,-216-22 1,-142 31-4534,256 22-773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3:34.449"/>
    </inkml:context>
    <inkml:brush xml:id="br0">
      <inkml:brushProperty name="width" value="0.025" units="cm"/>
      <inkml:brushProperty name="height" value="0.025" units="cm"/>
    </inkml:brush>
  </inkml:definitions>
  <inkml:trace contextRef="#ctx0" brushRef="#br0">921 264 6534,'0'0'4949,"-9"0"-4335,2 1-392,4 0-100,0 0 0,1-1 0,-1 0 0,0 1 0,0-1 0,0 0 0,1-1 0,-1 1 0,0 0 1,1-1-1,-6-1 0,13 6 4860,-1-2-4795,0 0 0,0-1 0,0 1 1,0-1-1,0 0 0,0 1 1,0-2-1,8 2 0,483-13 3642,-379 8-3889,578 2 151,-318 4-59,-110-5-5,300 4 74,-241 18 108,17-1-1,1650-24 17,-1858 3-221,890-10-96,433-7-77,-936 12-303,213-5-311,-711 12 787,4-1 63,-25 1-96,-13 0-88,-431-4-390,-287-10-1639,-1335-71 1345,-1668 77 759,3400 10 90,-1317-31 26,1423 15-34,-519-54 166,727 66-202,11 1-11,0 0-1,0 0 1,-1 0-1,1-1 1,0 0-1,-11-6 1,19 7-107,0 1 1,0-1-1,1 0 0,-1 0 1,0 1-1,0-1 0,1 0 1,-1 1-1,0-1 0,1 1 0,-1 0 1,1-1-1,-1 1 0,0 0 1,1 0-1,1 0 0,231-4-1461,262 29-1,-495-25 1578,1366 133 1632,212 13-1806,1555-73 963,-1270-154 15,-1790 75-745,528-66 0,-590 70-137,0 0-218,0-1 0,0 0 0,0 0-1,0-1 1,-1 0 0,22-12 0,-11-9-4009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3:35.616"/>
    </inkml:context>
    <inkml:brush xml:id="br0">
      <inkml:brushProperty name="width" value="0.025" units="cm"/>
      <inkml:brushProperty name="height" value="0.025" units="cm"/>
    </inkml:brush>
  </inkml:definitions>
  <inkml:trace contextRef="#ctx0" brushRef="#br0">6011 609 10474,'6'-6'230,"-1"0"0,1-1 0,-1 0 0,-1 1 0,1-1 0,-1-1 1,-1 1-1,1-1 0,2-10 0,-5 15-190,0 0 0,-1 0 0,0 0 0,1 1 0,-1-1 1,0 0-1,-1 0 0,1 0 0,0 0 0,-1 0 0,0 1 0,0-1 0,0 0 1,0 1-1,0-1 0,0 0 0,0 1 0,-1-1 0,0 1 0,1 0 0,-1-1 1,0 1-1,0 0 0,0 0 0,0 0 0,-1 1 0,1-1 0,0 0 0,-1 1 0,-3-2 1,-17-9 213,-1 1-1,0 2 1,0 0 0,-49-10 0,-109-9-1,131 21-195,-1903-205 2808,1868 206-2828,-856-51 334,0 54-269,705 16 240,0 11 1,-460 109-1,615-111 27,-94 40 0,154-54-229,1 2-1,0 1 1,0 0 0,1 2-1,1 0 1,0 1-1,1 1 1,1 1 0,-23 25-1,34-33-134,1-1-1,0 1 0,0 0 1,0 1-1,1-1 0,0 1 0,1 0 1,0 0-1,1 0 0,-1 0 1,2 0-1,-1 1 0,1-1 1,1 1-1,0-1 0,0 1 1,1-1-1,0 0 0,1 1 0,0-1 1,0 0-1,1 0 0,0 0 1,8 16-1,-1-6-134,1-1 1,1 0-1,1-1 1,1 0-1,0-1 1,1-1-1,0 0 0,1-1 1,35 24-1,7-4-118,0-1-1,2-3 1,1-3 0,80 24-1,267 54-447,677 55 672,12-105 174,516-87-36,-1164-8-82,694-152 0,-795 100-37,-296 75-4,-1-3-1,-2-1 0,0-3 0,72-46 0,-109 61 2,0 0 0,-1 0 0,0-2 0,0 1 0,-1-1 0,0-1 0,10-16 0,-17 23 10,0 0 1,0-1-1,0 0 1,-1 1 0,0-1-1,0 0 1,0 0 0,-1 0-1,1-1 1,-2 1 0,1 0-1,-1 0 1,0 0-1,0-1 1,-1 1 0,1 0-1,-1 0 1,-1 0 0,-3-11-1,1 8-5,-1-1 0,-1 1-1,1 1 1,-2-1 0,1 1-1,-1 0 1,0 1-1,0 0 1,-1 0 0,0 0-1,-15-9 1,-13-5-24,-59-28 1,92 48 24,-122-53 2,-3 5-1,-144-33 1,-275-40 248,84 45 379,-912-31 0,138 151-7276,769 3-1840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00.265"/>
    </inkml:context>
    <inkml:brush xml:id="br0">
      <inkml:brushProperty name="width" value="0.025" units="cm"/>
      <inkml:brushProperty name="height" value="0.025" units="cm"/>
    </inkml:brush>
  </inkml:definitions>
  <inkml:trace contextRef="#ctx0" brushRef="#br0">186 1 4164,'-26'3'256,"0"-2"32,3 1-191,3-1-33,1-1-96,2 0 0,2 0 64,4 0 0,0 0-32,2 0-129,0 0-1696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01.859"/>
    </inkml:context>
    <inkml:brush xml:id="br0">
      <inkml:brushProperty name="width" value="0.025" units="cm"/>
      <inkml:brushProperty name="height" value="0.025" units="cm"/>
    </inkml:brush>
  </inkml:definitions>
  <inkml:trace contextRef="#ctx0" brushRef="#br0">0 100 6342,'0'0'5515,"12"7"-4966,12 4-327,0-1-1,1-1 1,0-2 0,1 0-1,38 5 1,61-3 771,-1-4 0,144-14 0,-35 0-284,496-22 810,118 0-1020,-333 22-223,-152 2-194,-103 2 510,604 4 599,-751 4-1173,849 54 450,-487-38 3,-31-4-40,614 29-367,-141-49-51,699 5 33,-306 9-15,-2-71 7,-1030 37-1,728-86 145,-930 103 125,-60 6-4233,-29 1-628,-5-6-4057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03.999"/>
    </inkml:context>
    <inkml:brush xml:id="br0">
      <inkml:brushProperty name="width" value="0.025" units="cm"/>
      <inkml:brushProperty name="height" value="0.025" units="cm"/>
    </inkml:brush>
  </inkml:definitions>
  <inkml:trace contextRef="#ctx0" brushRef="#br0">5140 517 9289,'0'0'288,"-2"-8"96,-4-5-362,-1 0 0,1 1 0,-2-1 0,0 1 0,-1 1 0,0 0 0,0 0 0,-19-16 0,3 8 231,-1 1-1,0 0 1,-2 2 0,0 2 0,0 0 0,-1 2-1,-47-13 1,-224-40 355,203 48-281,-542-87 1615,-6 47-1268,244 51-607,-450 51 0,264 23 145,7 45 8,490-89-201,-141 58 0,190-64-9,0 2 0,2 2-1,0 2 1,2 1 0,-51 43-1,81-61-14,0 0 0,0 0 0,0 1 0,1 0 0,1 0 0,-1 0 0,1 1 0,0 0 0,1 0 0,0 0 0,-4 17 0,6-19-7,1 0 0,0-1 0,1 1 0,-1 0 0,1 0 0,1 0 0,-1 0-1,1 0 1,1 0 0,-1 0 0,1-1 0,0 1 0,1 0 0,-1-1 0,1 0 0,0 0 0,7 9 0,12 14 49,1-1 0,2-1 0,0-1 0,2-1 0,1-1 0,1-2 0,62 37 0,-8-14-17,166 64 0,31-10 21,3-13 0,4-12 0,3-12 0,2-13 0,355 13-1,475-54 494,-820-27-40,508-99 0,-334-10-80,-392 97-144,-1-3 0,-2-4 0,114-71 1,-168 92-219,-1-2 0,0-1 0,-1-1 0,-1-1 0,40-49 0,-57 63-28,-2-1 0,1 0 0,-1 0 0,-1 0-1,0 0 1,0-1 0,-1 1 0,0-1 0,0 0 0,1-11 0,-4 14 16,0 0 1,0 0-1,0-1 0,-1 1 1,0 0-1,-1 0 1,1 0-1,-1 0 1,-1 0-1,1 0 1,-1 1-1,-1-1 1,1 1-1,-1 0 1,-7-10-1,-7-5 5,-1 2 0,0 0 0,-2 1 0,0 1-1,-1 1 1,0 0 0,-1 2 0,-1 1 0,-32-13 0,-27-7-16,-127-33 0,49 26-388,-222-24-1,-173 14-4345,301 33-72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07.196"/>
    </inkml:context>
    <inkml:brush xml:id="br0">
      <inkml:brushProperty name="width" value="0.025" units="cm"/>
      <inkml:brushProperty name="height" value="0.025" units="cm"/>
    </inkml:brush>
  </inkml:definitions>
  <inkml:trace contextRef="#ctx0" brushRef="#br0">6432 485 10570,'0'0'662,"-5"-10"379,1 3-972,1 1-1,-1 0 1,-1-1 0,1 2-1,-1-1 1,0 1 0,0-1-1,-1 1 1,1 1 0,-1-1 0,0 1-1,0 0 1,-1 0 0,-12-5-1,-52-14-1048,-118-24 0,20 7 517,-96-35 2184,-289-42 1,-260 45-889,-4 54-807,265 27-44,3 49 202,335-16-67,-242 82 1,-191 118 15,484-172-7,-154 94 0,255-127-122,2 3-1,2 2 0,2 3 1,2 2-1,-65 73 0,103-102-2,2 1-1,1 1 0,0 0 1,1 1-1,2 1 0,0 0 1,1 0-1,-12 43 0,19-54-2,1 1-1,0 0 1,0 0-1,1 0 0,1 0 1,0 0-1,1 0 1,0 0-1,1 0 1,0 0-1,1 0 1,0 0-1,1-1 1,1 0-1,-1 0 1,2 0-1,-1 0 0,2-1 1,11 16-1,1-5-3,1 0-1,1-1 0,0-1 0,2-1 0,0-1 0,1-1 1,44 21-1,1-5 71,123 40 1,-9-19-35,2-8 0,1-9 0,241 17 1,576-32-147,-77-97 1178,-9-67-725,-870 135-334,785-142 37,-12-47 24,-413 62-27,-321 100-17,-1-4-1,124-77 1,-181 97 51,-1 0-1,0-2 1,-2 0 0,-1-2-1,0-1 1,-2-1 0,33-47 0,-46 58 49,-1 1 1,-1-1-1,0-1 1,-1 1-1,0-1 1,-1 0-1,-1-1 1,0 1 0,-2-1-1,1 1 1,-2-1-1,0 0 1,-1 0-1,-1 0 1,0 0-1,-1 0 1,-1 1-1,-5-20 1,2 20-72,0 1 1,0 0-1,-2 1 0,0 0 1,0 0-1,-1 0 1,-1 1-1,0 0 0,0 1 1,-1 0-1,-1 1 0,0 0 1,0 1-1,-17-9 0,-1 0-46,-1 2-1,0 1 0,-2 1 0,1 2 0,-42-10 0,14 9-440,0 2-1,-83-3 1,-122 9-3564,223 5 3014,-90 0-3368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14.319"/>
    </inkml:context>
    <inkml:brush xml:id="br0">
      <inkml:brushProperty name="width" value="0.025" units="cm"/>
      <inkml:brushProperty name="height" value="0.025" units="cm"/>
    </inkml:brush>
  </inkml:definitions>
  <inkml:trace contextRef="#ctx0" brushRef="#br0">1 262 10826,'0'0'4538,"3"-10"-3577,-1 5-917,0 0 0,1-1 0,-1 1 0,1 0 0,0 0 0,0 0 0,0 1 0,1-1 0,-1 1 0,1 0 0,0 0 0,1 0 0,-1 0 0,1 1 0,7-5 0,12-3-36,-1 1 0,2 1 0,-1 1 0,48-8 0,110-6 60,-69 10-95,-7-2-87,152-21 862,284-1 0,0 34-130,598 5 825,-584 19-859,224 3-490,-298-27 55,893 13 572,217 0-721,-1461-12 0,71-9 38,-120 3-102,146 8-1,-173 10-2269,-19-2-2160,-10-5-983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934"/>
    </inkml:context>
    <inkml:brush xml:id="br0">
      <inkml:brushProperty name="width" value="0.025" units="cm"/>
      <inkml:brushProperty name="height" value="0.025" units="cm"/>
    </inkml:brush>
  </inkml:definitions>
  <inkml:trace contextRef="#ctx0" brushRef="#br0">0 1 16976,'0'0'6278,"75"18"-6150,-26-9-96,4-5-2210,1-4-4548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6:17.524"/>
    </inkml:context>
    <inkml:brush xml:id="br0">
      <inkml:brushProperty name="width" value="0.025" units="cm"/>
      <inkml:brushProperty name="height" value="0.025" units="cm"/>
    </inkml:brush>
  </inkml:definitions>
  <inkml:trace contextRef="#ctx0" brushRef="#br0">316 27 5990,'-11'-3'619,"-17"-5"-422,-2 3-1,1 0 1,0 2 0,-1 1 0,0 1-1,-43 5 1,70-4-121,0 1-1,1-1 1,-1 1-1,1 0 0,-1-1 1,1 1-1,-1 0 1,1 1-1,-1-1 1,1 0-1,0 1 1,0-1-1,0 1 1,0 0-1,0 0 0,0 0 1,0 0-1,0 0 1,1 0-1,-1 0 1,1 0-1,0 1 1,0-1-1,-1 1 0,1-1 1,1 1-1,-1-1 1,0 1-1,0 2 1,2-4 0,-1 0 1,1 0-1,0-1 1,0 1-1,-1 0 1,1 0-1,0-1 1,0 1 0,0 0-1,-1-1 1,1 1-1,0-1 1,0 1-1,0-1 1,0 1-1,0-1 1,0 0-1,0 0 1,0 1-1,1-1 1,-1 0 0,1 0-1,32 5 487,-28-4-527,165 24 1582,261 5-1,666-20-869,-648-12-172,125 4 262,-23 42-721,252 5-41,-120-66 239,-343-13-268,84-5-30,-11 27-49,-166 5 32,413-29 0,-101 22 13,-417 11-21,-118 1 5,-1 1-1,1 1 1,0 1 0,-1 2 0,28 10 0,44 11 17,-18-13-5,158 9 1,83-22 23,-80-2-21,-38 14 54,232 45-1,151 11 76,390-80 72,-131-30-162,-544 27-43,432-14 3,39 25 10,-553 7-21,861-10 64,-629-17 72,514-44 182,-883 57-49,354-25-90,-425 34-773,13-1-4598,-16-3-3024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7:49.345"/>
    </inkml:context>
    <inkml:brush xml:id="br0">
      <inkml:brushProperty name="width" value="0.025" units="cm"/>
      <inkml:brushProperty name="height" value="0.025" units="cm"/>
    </inkml:brush>
  </inkml:definitions>
  <inkml:trace contextRef="#ctx0" brushRef="#br0">11 152 8872,'0'0'4159,"-2"-8"-2622,-7-27-778,9 33-729,0-1 0,0 1 1,1 0-1,-1 0 0,0 0 1,1 0-1,0 0 1,-1 0-1,1 0 0,0 0 1,0 0-1,0 0 0,0 0 1,1 0-1,-1 1 1,0-1-1,1 0 0,-1 1 1,1-1-1,2-1 0,36-24 905,-36 25-789,7-4 65,1 0 0,-1 2 0,1-1 0,0 1 0,1 1 0,-1 1 0,0-1 0,19 0 0,13 2 162,47 4 0,-58-1-188,365 36 620,-31-2 200,694 17 1397,-301-42-2189,-587-29 81,-317 18 2,52-3-293,-755 26 49,153-1-45,-506-12 19,1199-10-79,43 4-183,72-5-1,-40-1 107,878-19 140,290 8 36,-1045 13-54,-309 13-249,-953 0 402,531-49-114,156 6-265,245 28-877,133 1 1079,0 1 0,-1 0 0,1 0 0,0 0 0,-1 0 0,1-1 0,-1 1 0,1 0-1,0 0 1,-1 0 0,1 0 0,0 0 0,-1 0 0,1 0 0,-1 0 0,1 0 0,0 0 0,-1 0-1,1 0 1,0 0 0,-1 0 0,1 1 0,0-1 0,-1 0 0,1 0 0,0 0 0,-1 0 0,1 1-1,0-1 1,-1 0 0,1 0 0,0 1 0,0-1 0,-1 0 0,1 0 0,0 1 0,0-1-1,-1 0 1,1 1 0,0-1 0,0 0 0,0 1 0,0-1 0,0 1 0,0-1 0,-1 0 0,1 1-1,0-1 1,0 0 0,0 1 0,0-1 0,0 1 0,1 0 0,18 12-637,43 4 644,1-4 0,0-2 0,86 3 0,-69-6 34,1079 28 57,-963-37 2,272-7 400,-2-39-258,-458 46-209,29-6 20,-36 7-19,0 0 1,0 0 0,1-1 0,-1 1 0,0 0 0,0-1 0,0 1-1,0-1 1,0 1 0,-1-1 0,1 1 0,0-1 0,0 1 0,0-1-1,0 0 1,0 0 0,-1 1 0,1-1 0,0 0 0,-1 0 0,1 0-1,-1 0 1,1 0 0,-1 0 0,1-1 0,-2 1-10,1-1 0,-1 1 0,0 0 0,0 0 0,0 0 0,0 0 0,0 0 0,0 0 0,0 0 0,0 0 0,0 0 1,-1 0-1,1 1 0,0-1 0,-1 0 0,1 1 0,0-1 0,-1 1 0,1-1 0,0 1 0,-1 0 0,1 0 0,-1 0 0,-2 0 0,-2-2-38,-97-15-300,-1 3 0,-135 1 0,122 8 360,-1996-44 44,1839 63 112,139 5-1432,4 12-3681,102-21-108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02.312"/>
    </inkml:context>
    <inkml:brush xml:id="br0">
      <inkml:brushProperty name="width" value="0.025" units="cm"/>
      <inkml:brushProperty name="height" value="0.025" units="cm"/>
    </inkml:brush>
  </inkml:definitions>
  <inkml:trace contextRef="#ctx0" brushRef="#br0">0 32 10250,'0'0'1057,"10"-4"-395,15-3-289,1 0 1,-1 2 0,1 1-1,0 1 1,0 2 0,30 1-1,120 14 1706,-26 1-1344,501-18 117,-235-5-71,209 6-73,388 2 629,-405 46-1294,-40 0 5,320-45 923,-868-1-898,0-1-1,0-1 1,0-1-1,0 0 1,-1-2-1,28-9 0,-38 9-1161,-4-10-8691,-2-1-1996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13.066"/>
    </inkml:context>
    <inkml:brush xml:id="br0">
      <inkml:brushProperty name="width" value="0.025" units="cm"/>
      <inkml:brushProperty name="height" value="0.025" units="cm"/>
    </inkml:brush>
  </inkml:definitions>
  <inkml:trace contextRef="#ctx0" brushRef="#br0">208 29 7399,'-11'0'246,"-3"0"-215,-78-2 2417,82 1-1708,0 0-1,1 0 1,-1-1 0,0-1 0,1 1-1,-1-1 1,-13-7 0,75 9-84,27 0-280,-3-1-248,0 4-1,132 19 1,379 54 332,6-48 562,-349-19-753,1622-21 830,-856-6-730,273-14-188,-1140 21 203,-50 4-1415,-52 6-3538,-60 2 203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24.096"/>
    </inkml:context>
    <inkml:brush xml:id="br0">
      <inkml:brushProperty name="width" value="0.025" units="cm"/>
      <inkml:brushProperty name="height" value="0.025" units="cm"/>
    </inkml:brush>
  </inkml:definitions>
  <inkml:trace contextRef="#ctx0" brushRef="#br0">0 399 7175,'11'-2'5819,"306"-45"-1692,177 10-3749,-20 1-394,1422-74 1426,-756 114-689,194-4 90,1389-56 668,-2661 55-1469,552 1 121,585-26 42,-1143 23-900,95-11 2212,-77-3-3711,-4-12-5365,-25 4-4287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1.181"/>
    </inkml:context>
    <inkml:brush xml:id="br0">
      <inkml:brushProperty name="width" value="0.025" units="cm"/>
      <inkml:brushProperty name="height" value="0.025" units="cm"/>
    </inkml:brush>
  </inkml:definitions>
  <inkml:trace contextRef="#ctx0" brushRef="#br0">1 677 14061,'492'-48'677,"111"-10"114,1408-57-166,-216-8 1835,-805 46-2181,-175 25-211,949-80 2143,-1530 103-1266,168-13-139,-402 42-864,1 0 0,-1 0 1,0 0-1,0 0 0,0 0 0,1 0 1,-1 0-1,0 0 0,0 0 0,0 0 0,0 0 1,1 0-1,-1 0 0,0 0 0,0 0 1,0 0-1,1 0 0,-1 0 0,0 0 1,0 0-1,0 0 0,1 0 0,-1 1 0,0-1 1,0 0-1,0 0 0,0 0 0,0 0 1,1 0-1,-1 0 0,0 1 0,0-1 0,0 0 1,0 0-1,0 0 0,0 0 0,0 1 1,0-1-1,0 0 0,0 0 0,1 0 0,-1 1 1,0-1-1,0 0 0,-6 11-2054,-12 6-4381,2-9-2438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17.882"/>
    </inkml:context>
    <inkml:brush xml:id="br0">
      <inkml:brushProperty name="width" value="0.025" units="cm"/>
      <inkml:brushProperty name="height" value="0.025" units="cm"/>
    </inkml:brush>
  </inkml:definitions>
  <inkml:trace contextRef="#ctx0" brushRef="#br0">3634 41 17136,'-82'-16'236,"-2"5"-1,1 3 1,-112 3-1,63 11-359,-179 33 0,-372 99 390,470-82-232,-248 101 1,334-104 76,2 6 1,3 5 0,-120 84 0,160-89 168,3 3 1,2 3-1,3 3 0,-124 152 1,165-177-253,2 1 0,2 1 0,3 1 0,1 1 0,2 2 0,3 0 0,1 2 0,-21 97 0,33-110-48,2-1 0,2 1 0,1-1 0,2 1 0,1 0 0,2 0 0,2-1 0,1 0 1,2 0-1,2 0 0,1-1 0,2-1 0,24 48 0,-18-48-10,2-1 0,1-1 0,1-1 0,2-1 0,2-1 1,0-1-1,2-2 0,1 0 0,1-2 0,1-2 0,2-1 0,49 25 0,-18-17-12,2-2 0,1-4 0,1-2 0,0-3 0,2-4 0,73 7 0,82-2 95,391-15 0,-411-17-6,-1-9-1,-1-8 0,-2-10 0,-1-8 1,-3-9-1,-2-8 0,-3-9 0,218-117 1,-273 115-211,138-102-1,-220 137 71,-2-4-1,-1-2 1,-3-2-1,85-103 1,-118 127 57,0-1 0,-2-1 0,0 0 0,-2-1 0,-1 0 0,-1-1 0,-2 0 0,8-35 1,-13 42 51,-1 0 0,-1-1 0,-1 1 1,-1-1-1,0 0 0,-2 1 0,-1-1 1,0 1-1,-2 0 0,0 0 0,-16-39 1,0 17 148,-1 1 1,-3 2-1,-1 0 1,-1 1 0,-3 2-1,-1 1 1,-67-60 0,28 37 126,-2 4 0,-3 2 1,-96-50-1,54 43-255,-2 6 1,-2 4-1,-3 6 1,-1 6-1,-188-33 1,-173 9-1715,-5 44-3702,198 17-1869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32.583"/>
    </inkml:context>
    <inkml:brush xml:id="br0">
      <inkml:brushProperty name="width" value="0.025" units="cm"/>
      <inkml:brushProperty name="height" value="0.025" units="cm"/>
    </inkml:brush>
  </inkml:definitions>
  <inkml:trace contextRef="#ctx0" brushRef="#br0">3335 379 9673,'-48'-27'2182,"-2"2"1,-67-23-1,43 24-1078,-79-16 1,-317-28-51,422 63-614,-44-5-569,-185 7 0,214 8 104,0 3 0,1 2 0,-112 35 0,55-3 81,1 5 0,3 5 0,-150 92-1,174-86 150,3 4-1,2 4 0,3 3 0,-97 106 0,122-109-47,2 3 1,4 2-1,2 2 1,4 3-1,-58 129 1,78-143 124,3 1 0,3 1 0,2 1 1,3 0-1,3 1 0,3 1 1,0 133-1,10-171-276,1-1-1,2 1 1,1-1-1,1 1 1,2-1 0,0-1-1,2 0 1,1 0-1,2-1 1,0 0 0,1-1-1,2-1 1,0 0-1,2-1 1,0-1 0,2-1-1,0-1 1,1 0-1,2-1 1,47 30-1,-23-21-49,2-3 0,1-2 0,0-2 0,2-2-1,0-2 1,1-3 0,70 10 0,-5-9-98,-1-5 0,160-8 0,-154-9 104,-1-6 0,1-5 0,-2-6 0,-1-5 0,-2-5 0,-1-5 0,-2-5-1,-1-5 1,-3-5 0,-3-5 0,-2-5 0,-3-4 0,-3-4 0,107-102 0,-156 126-41,-3-3 1,-1-1 0,-3-2-1,-2-2 1,-3-2-1,-3-2 1,53-115-1,-74 136 48,-2 0 0,-1-1 0,-2-1 0,-2 1 0,-2-2 0,2-44 0,-8 52 45,-1 0 1,-2 1-1,-1-1 0,-1 0 1,-2 1-1,-2 0 1,0 0-1,-18-36 1,6 23 45,-3 0 1,-2 1 0,-1 2 0,-3 0 0,-1 2 0,-46-46 0,30 41 8,-2 2 0,-2 2 1,-2 2-1,-83-47 0,51 43-63,-1 2-1,-3 5 1,-1 4-1,-1 3 1,-1 5-1,-182-26 1,-206 20-3903,238 28-2077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58.572"/>
    </inkml:context>
    <inkml:brush xml:id="br0">
      <inkml:brushProperty name="width" value="0.025" units="cm"/>
      <inkml:brushProperty name="height" value="0.025" units="cm"/>
    </inkml:brush>
  </inkml:definitions>
  <inkml:trace contextRef="#ctx0" brushRef="#br0">206 384 13421,'-1'-10'1308,"0"-5"-1031,-3-19 2087,4 31-1787,1 5-130,1 22-189,28 791 1330,-29-525-1403,-1-265-317,0 0 0,-2 0 0,-1 0 0,-1 0 1,-9 33-1,8-42-137,-1-1 0,-1 0 0,0-1 0,-1 0 0,-1 0 0,0 0 0,-1-1 0,0-1 0,-16 16 0,15-16 326,-1-1 0,-1 0 1,0-1-1,0 0 0,-1-1 0,-24 13 0,82-36 1971,1 1-1,88-11 0,109 1-296,-214 20-1456,944-21 1188,-359 19-3300,156-56 1074,84-2 784,23 80 615,-813-12-841,-27-2 377,59-1-1,-90-4-63,0 1 0,0 0 0,0-1 0,0 0 0,0 0 0,0-1 0,-1 1 0,1-1 0,-1 0 0,1 0 0,-1-1 0,0 1 0,5-7 0,48-58 185,-51 60-251,30-45 66,-1-1 0,-3-1-1,-2-2 1,-3-1 0,-2-1-1,16-64 1,-20 49-149,-4-1 0,-2 0 1,-5-2-1,3-127 0,-13 172 24,-2 1-1,-1-1 0,-1 1 0,-2-1 0,-17-56 0,16 70-50,0 1 0,-1 0 0,-1 1 0,0 0 0,-1 0 0,-1 1 0,0 0 0,-1 1 0,-1 0 0,0 1 0,-22-16 0,25 20 26,-1 1 0,0 1 0,0 0 0,-1 1 0,0 0 0,0 0 0,-1 1 0,1 1 0,-1 0 0,0 1 0,0 0 0,0 1 0,-1 1 0,-20 0 0,-378-29-1688,96 3 1527,-878 11-1006,-3 52 1623,808-22-531,215-8 136,-533 42 31,685-45-48,5-1-98,1 0 0,-1 1-1,0 0 1,1 1 0,0 1-1,0 1 1,0 0 0,1 2-1,-18 10 1,14 3-2314,14-5-2104,6-7-2655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2.017"/>
    </inkml:context>
    <inkml:brush xml:id="br0">
      <inkml:brushProperty name="width" value="0.025" units="cm"/>
      <inkml:brushProperty name="height" value="0.025" units="cm"/>
    </inkml:brush>
  </inkml:definitions>
  <inkml:trace contextRef="#ctx0" brushRef="#br0">105 320 6502,'-10'7'2668,"-49"32"6369,56-37-8545,0 1 1,0-1 0,0 1-1,1-1 1,-1 1-1,1 0 1,0 0 0,0 0-1,0 0 1,0 0 0,1 0-1,-1 1 1,1-1-1,-1 0 1,0 7 0,5-9-289,-1 0 0,1 0 0,0-1 0,-1 1 0,1-1 0,0 1 0,0-1 0,0 0 0,-1 0 0,1-1 0,0 1 0,0-1 0,4-1 0,28-9 195,-1-3-1,0-1 1,57-35 0,-38 21-291,27-16 131,-2-4-1,-2-3 1,116-103 0,-199 188 199,-38 55-107,33-69-337,1 0-1,2 1 1,0 0-1,0 1 1,2 0-1,1 0 0,1 0 1,-6 42-1,11-61-120,0 1-1,0 0 0,0 0 1,0 0-1,1 0 1,-1 0-1,1-1 1,0 1-1,0 0 0,0 0 1,0-1-1,0 1 1,0-1-1,1 1 0,-1-1 1,1 1-1,2 1 1,-2-2-373,0 0 1,0 0-1,0-1 1,1 1-1,-1-1 1,1 0-1,-1 1 1,1-1-1,-1 0 1,1-1-1,4 2 1,22 0-8278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258"/>
    </inkml:context>
    <inkml:brush xml:id="br0">
      <inkml:brushProperty name="width" value="0.025" units="cm"/>
      <inkml:brushProperty name="height" value="0.025" units="cm"/>
    </inkml:brush>
  </inkml:definitions>
  <inkml:trace contextRef="#ctx0" brushRef="#br0">4 0 10634,'-1'21'9950,"3"28"-5864,1 25-3174,-7-29-296,2-27-845,1 1 0,1 0 0,0 0 0,4 21 0,-2-36-1566,-1-16-16723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7.601"/>
    </inkml:context>
    <inkml:brush xml:id="br0">
      <inkml:brushProperty name="width" value="0.025" units="cm"/>
      <inkml:brushProperty name="height" value="0.025" units="cm"/>
    </inkml:brush>
  </inkml:definitions>
  <inkml:trace contextRef="#ctx0" brushRef="#br0">118 0 15663,'0'0'1121,"-19"81"64,-2-26-352,0 8-257,3 3 193,3-2 160,5-5-609,1-6-224,5-7-160,4-10-736,0-6-65,0-11-609,0-9-1697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7.946"/>
    </inkml:context>
    <inkml:brush xml:id="br0">
      <inkml:brushProperty name="width" value="0.025" units="cm"/>
      <inkml:brushProperty name="height" value="0.025" units="cm"/>
    </inkml:brush>
  </inkml:definitions>
  <inkml:trace contextRef="#ctx0" brushRef="#br0">0 148 13485,'8'-10'1767,"2"-3"-1152,1 1 1,0 1-1,0 0 0,1 1 1,0 0-1,1 0 0,0 2 1,0-1-1,1 2 0,18-8 1,-13 9-448,1 2 0,-1 0 1,1 1-1,0 0 0,0 2 1,0 1-1,21 1 0,-32 0-126,-1-1 0,1 1 0,0 1 0,-1 0-1,1 0 1,-1 0 0,0 1 0,0 1 0,0-1-1,0 1 1,-1 0 0,1 1 0,-1 0 0,0 0-1,0 1 1,-1 0 0,0 0 0,8 10 0,-11-11-9,0-1 1,-1 1 0,0 0 0,0 1 0,0-1 0,-1 0 0,1 1 0,-1-1 0,-1 0 0,1 1 0,-1-1-1,0 1 1,0-1 0,0 1 0,-1-1 0,0 1 0,0-1 0,-1 1 0,1-1 0,-1 0 0,0 0 0,-6 10 0,-5 8 301,-1-1 0,-1-1 1,-30 33-1,6-7 63,30-34-148,0 0-1,0 1 1,2 0-1,-13 29 1,19-40-236,0 0 1,-1 0-1,1 0 0,1 1 1,-1-1-1,0 0 1,1 0-1,-1 1 1,1-1-1,0 1 1,0-1-1,1 0 1,-1 1-1,1-1 1,-1 0-1,1 0 1,0 1-1,0-1 1,1 0-1,-1 0 1,1 0-1,-1 0 1,1 0-1,0 0 0,0-1 1,0 1-1,0-1 1,1 1-1,3 2 1,7 3 15,1 0 0,0-1 1,0-1-1,0 0 0,1-1 1,23 5-1,95 12-5657,-120-21 4091,30 4-6840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8.680"/>
    </inkml:context>
    <inkml:brush xml:id="br0">
      <inkml:brushProperty name="width" value="0.025" units="cm"/>
      <inkml:brushProperty name="height" value="0.025" units="cm"/>
    </inkml:brush>
  </inkml:definitions>
  <inkml:trace contextRef="#ctx0" brushRef="#br0">0 181 14798,'0'0'5781,"9"5"-4344,-2-1-1237,1 0 0,-1 0 0,1-1 0,0 0 0,-1-1 1,1 0-1,1 0 0,-1 0 0,0-1 0,0-1 1,0 1-1,1-1 0,-1-1 0,0 1 0,10-3 1,8-3-83,0-1 1,-1-1 0,0-1 0,0-1 0,-1-1 0,0-2 0,-1 0 0,0-1 0,-2-2 0,22-18-1,-41 33-114,-1 0 0,1 0 0,-1-1 0,0 1 0,0 0 0,0-1 0,0 1 0,0-1-1,0 1 1,0-1 0,0 1 0,0-1 0,-1 0 0,1 1 0,-1-1 0,1 0-1,-1 0 1,0 1 0,1-1 0,-1 0 0,0-2 0,-1 3-17,1-1 0,-1 1 0,0 0 0,0 0 1,0-1-1,1 1 0,-1 0 0,0 0 0,0 0 0,-1 0 0,1 0 1,0 0-1,0 0 0,0 0 0,-1 1 0,1-1 0,0 0 0,-1 1 1,-1-2-1,-7-1-53,0 1 0,0-1 1,-1 2-1,1-1 0,-16 1 1,14 2 64,0-1 1,0 2 0,1 0-1,-1 0 1,1 1 0,0 1 0,0 0-1,0 0 1,0 1 0,0 0 0,1 1-1,0 0 1,0 1 0,1 0 0,0 1-1,-14 14 1,14-12 41,0 0 0,1 1 0,0 0-1,0 0 1,1 1 0,1 0 0,0 0 0,1 1 0,0 0 0,1 0 0,0 0 0,1 0-1,1 0 1,-2 19 0,4-29-41,0 1-1,0-1 1,0 0-1,1 1 1,-1-1-1,1 0 1,0 0-1,-1 0 1,2 0-1,-1 0 1,0 0-1,1 0 1,-1 0-1,1 0 1,0 0 0,0-1-1,0 1 1,2 2-1,1-2-35,-1 1 1,1-1-1,0 1 0,0-1 0,0-1 1,0 1-1,1-1 0,-1 0 0,9 2 1,11 1-1613,-1-2 1,1 0 0,44-2 0,-58-1 306,43 0-5529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9.176"/>
    </inkml:context>
    <inkml:brush xml:id="br0">
      <inkml:brushProperty name="width" value="0.025" units="cm"/>
      <inkml:brushProperty name="height" value="0.025" units="cm"/>
    </inkml:brush>
  </inkml:definitions>
  <inkml:trace contextRef="#ctx0" brushRef="#br0">292 4 15887,'0'0'3155,"-12"-1"-1457,1-1-1441,-1 2 0,1-1 0,-1 2 0,1-1 0,-1 2 0,0 0 1,1 0-1,0 1 0,0 0 0,0 1 0,-18 8 0,22-8-126,-36 22 282,41-25-417,1 0 1,-1 0-1,1 0 1,-1 0-1,1 0 1,0 1 0,0-1-1,-1 0 1,1 1-1,0-1 1,0 1-1,0-1 1,0 1 0,1 0-1,-1-1 1,0 1-1,1 0 1,-1-1-1,1 1 1,0 0 0,-1 0-1,1 2 1,2-2-34,-1-1 1,1 0-1,0 1 1,0-1-1,0 0 1,0 0-1,0 0 1,0 0-1,0 0 1,0-1-1,0 1 1,1-1-1,-1 1 1,0-1-1,0 0 1,1 0-1,3 0 1,1 1-23,1 0 27,19 3-23,-1 0 0,1 2 0,28 11 0,-50-16 40,0 1 0,0 0 0,-1 0 0,1 0 1,-1 0-1,1 1 0,-1 0 0,0 0 0,0 0 0,0 0 0,0 1 0,-1-1 0,1 1 1,-1 0-1,0 0 0,0 0 0,0 1 0,-1-1 0,0 1 0,0-1 0,0 1 0,0 0 0,0 0 1,0 5-1,-2-7 78,0 0 1,0 0 0,0 0-1,0 0 1,-1 0 0,1 0-1,-1 0 1,0-1 0,1 1-1,-1 0 1,-1 0 0,1-1-1,0 1 1,-1 0 0,1-1-1,-1 1 1,0-1-1,-3 3 1,1 0 166,-1-1 0,0-1 0,0 1 0,-1-1 0,1 1-1,-1-2 1,0 1 0,-8 2 0,-3 1 242,-1-2 1,0 0-1,0-1 0,0-1 1,-22 0-1,31-2-415,1-1 1,0 0-1,-1 0 0,1 0 0,0-1 1,-1-1-1,-8-3 0,14 5-147,0 0 0,0-1-1,0 1 1,0-1 0,0 0 0,0 0 0,1 0 0,-1-1-1,1 1 1,-1 0 0,1-1 0,0 0 0,0 1-1,0-1 1,1 0 0,-1 0 0,0 0 0,1 0 0,0 0-1,-2-7 1,3 9-38,0 0-1,0 0 0,0-1 1,0 1-1,0 0 1,0 0-1,0 0 0,0 0 1,0-1-1,1 1 0,-1 0 1,1 0-1,-1 0 1,1 0-1,-1 0 0,1 0 1,-1 0-1,1 0 1,0 0-1,0 0 0,-1 0 1,1 0-1,0 0 1,0 1-1,0-1 0,0 0 1,0 1-1,0-1 1,0 0-1,0 1 0,0 0 1,0-1-1,0 1 1,1-1-1,-1 1 0,0 0 1,1 0-1,52-4-4160,-45 4 3562,92 1-7440,-45 5 2198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0.160"/>
    </inkml:context>
    <inkml:brush xml:id="br0">
      <inkml:brushProperty name="width" value="0.025" units="cm"/>
      <inkml:brushProperty name="height" value="0.025" units="cm"/>
    </inkml:brush>
  </inkml:definitions>
  <inkml:trace contextRef="#ctx0" brushRef="#br0">77 243 7719,'0'0'7170,"10"-7"-2446,-9 6-4640,4-2 280,-1-1 0,1 1 0,0-1 0,-1 0 0,0 0 0,0-1 0,0 1 0,-1-1 0,1 0 0,-1 0 0,0 0 0,-1-1 0,1 1 0,-1 0 0,0-1 0,0 0 0,1-9 0,-1-1-105,-1 0 0,-1 0 0,-1-1 0,-2-17 0,2 32-255,1-1 1,-1 1 0,1-1 0,-1 1-1,0-1 1,0 1 0,0 0 0,0-1-1,-1 1 1,1 0 0,0 0 0,-1 0-1,0 0 1,1 0 0,-3-2 0,2 3-7,0 1 1,1-1-1,-1 1 0,0-1 1,1 1-1,-1 0 1,0-1-1,1 1 0,-1 0 1,0 0-1,0 0 0,1 0 1,-1 1-1,0-1 1,1 0-1,-1 1 0,0-1 1,1 1-1,-1 0 1,0-1-1,1 1 0,-1 0 1,1 0-1,0 0 1,-3 2-1,-4 3 14,1 0-1,1 0 1,-1 1-1,1-1 1,0 2-1,0-1 1,1 1 0,-6 9-1,8-12-5,0 0 0,1 1 0,-1-1 0,1 1 0,0-1-1,0 1 1,1 0 0,0 0 0,0-1 0,0 1 0,1 0 0,-1 0 0,2 0-1,0 7 1,-1-12-8,1 0 0,0 1 0,0-1 0,0 0 0,0 0 0,0 0 0,0 0 0,0 0 0,0 0 0,0 0 0,0 0 0,1 0 0,-1 0 0,0 0 0,1-1 0,-1 1 0,0-1 0,1 1 0,-1-1 0,1 1 0,-1-1 0,1 0 0,-1 0 0,4 0 0,43 1-98,-37-1 69,24-6-16,-33 5 35,0 0 0,-1 0-1,1 1 1,0-1 0,0 1-1,0-1 1,-1 1 0,1-1 0,0 1-1,0 0 1,0 0 0,0 0-1,-1 0 1,1 0 0,0 1 0,0-1-1,0 0 1,0 1 0,-1-1-1,1 1 1,0 0 0,-1 0-1,1 0 1,0-1 0,-1 1 0,1 1-1,-1-1 1,1 0 0,-1 0-1,0 1 1,1-1 0,-1 0 0,2 4-1,-2-2 4,1 0-1,-1 0 1,1-1-1,0 1 1,0-1-1,0 1 1,0-1 0,1 1-1,-1-1 1,1 0-1,-1 0 1,1 0-1,0 0 1,0-1-1,0 1 1,0-1-1,0 0 1,0 0-1,0 0 1,0 0-1,4 0 1,-2-1 23,0 0 0,-1 0 1,1-1-1,-1 0 0,1 0 0,-1 0 1,1-1-1,-1 1 0,1-1 0,-1 0 1,0 0-1,0-1 0,0 1 0,5-6 1,-1 1 102,0 0 1,0-1 0,-1 0-1,0-1 1,-1 1 0,1-1 0,-2 0-1,7-13 1,16-25 232,-28 46-356,1 0 0,0 1 0,0-1 1,0 0-1,-1 1 0,1 0 0,0-1 0,0 1 0,0-1 1,0 1-1,0 0 0,0 0 0,-1-1 0,1 1 0,0 0 1,0 0-1,0 0 0,0 0 0,0 0 0,0 0 0,0 0 1,0 0-1,0 1 0,0-1 0,0 0 0,0 1 0,0-1 1,1 1-1,32 17-270,-17-9 203,-14-9 68,-1 2-1,1-1 1,0 0-1,-1 0 1,1 1 0,-1-1-1,0 1 1,1 0-1,-1 0 1,0 0 0,0 0-1,0 0 1,0 0-1,2 5 1,-2-2-4,0 0 0,0 1 0,-1-1 0,1 1 0,-2 0 0,2 6 0,-2-8 30,0-2-23,0-1 0,0 0 0,1 0 0,-1 1 1,0-1-1,1 0 0,-1 0 0,1 0 0,-1 0 0,1 1 0,-1-1 0,1 0 0,0 0 0,0 0 0,-1 0 0,1 0 0,0 0 0,0-1 0,0 1 0,0 0 0,0 0 0,0-1 0,0 1 0,2 0 0,0 0-1,-1 0 1,1-1 0,0 1-1,-1-1 1,1 0-1,0 0 1,0 0-1,-1 0 1,1 0-1,5-2 1,2-1 22,0 0-1,0-1 1,0 0-1,16-10 1,-9 4-14,-4 3 16,0-2 1,0 0-1,16-14 1,-29 23-119,1 35-246,2-34 381,-1-1 0,0 1 0,0-1 0,1 1 0,-1-1-1,0 0 1,1 0 0,-1 0 0,0 0 0,1 0 0,-1-1 0,0 1 0,1-1 0,-1 1-1,0-1 1,0 0 0,0 0 0,0 0 0,0 0 0,3-2 0,42-31 337,-42 30-384,3-2 27,1-1 17,0 1 1,-1-2-1,0 1 0,-1-1 1,1 0-1,-1-1 0,7-12 1,-13 20-133,-4 2 46,1 1-1,-1-1 1,1 0 0,0 1 0,-1-1-1,1 1 1,0 0 0,0 0 0,0 0 0,0 0-1,-3 4 1,-18 15 332,22-18-216,1 0 0,-1 1-1,0-1 1,1 0-1,-1 1 1,1-1-1,0 0 1,0 1-1,0-1 1,1 0-1,-1 1 1,1-1 0,0 0-1,0 1 1,0-1-1,0 0 1,2 3-1,0-4-167,-1 0-1,0 0 1,1 0-1,-1-1 0,1 1 1,-1-1-1,1 0 1,0 0-1,-1 0 1,1 0-1,0 0 0,0 0 1,0-1-1,0 0 1,0 1-1,3-1 1,30-5-7166,-11-7-3435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0.880"/>
    </inkml:context>
    <inkml:brush xml:id="br0">
      <inkml:brushProperty name="width" value="0.025" units="cm"/>
      <inkml:brushProperty name="height" value="0.025" units="cm"/>
    </inkml:brush>
  </inkml:definitions>
  <inkml:trace contextRef="#ctx0" brushRef="#br0">200 31 8904,'1'-1'420,"0"0"-1,1 0 0,-1 0 0,0 0 0,0 0 0,0 0 0,0 0 0,0-1 0,0 1 0,-1-1 0,1 1 0,0 0 1,-1-1-1,1 1 0,0-3 0,-1 4-259,0-1 0,0 1 0,-1 0-1,1-1 1,0 1 0,0-1 0,-1 1 0,1-1 0,0 1 0,0-1 0,-1 1 0,1 0 0,0-1-1,-1 1 1,1 0 0,0-1 0,-1 1 0,1 0 0,-1 0 0,1-1 0,-1 1 0,1 0 0,-1 0-1,1 0 1,-1-1 0,1 1 0,0 0 0,-1 0 0,1 0 0,-2 0 0,-52 2 2676,41 0-2707,0 0 0,-1 2-1,1-1 1,0 2 0,0 0-1,1 0 1,0 1 0,0 0-1,-19 14 1,29-12-313,14-5 111,25-2 137,-29-1-15,4 0-36,84 4 56,-88-4-76,-1 2 0,1-1 0,0 1-1,0 0 1,0 1 0,-1 0 0,0 0 0,1 0 0,10 8 0,-17-10 1,0-1 1,0 1 0,1 0 0,-1 0-1,0 0 1,0 0 0,0 0 0,-1 0 0,1 0-1,0 0 1,0 0 0,0 0 0,-1 1-1,1-1 1,-1 0 0,1 0 0,-1 1-1,1-1 1,-1 0 0,0 1 0,1-1 0,-1 1-1,0-1 1,0 0 0,0 1 0,0-1-1,-1 3 1,0-1 49,-1-1 0,1 1 1,-1-1-1,1 1 0,-1-1 0,0 1 0,0-1 0,0 0 1,0 0-1,0 0 0,-1 0 0,-2 2 0,-8 4 352,0-1 0,0 0 0,0-1 0,-16 5 0,12-7-45,0 1-1,0-2 1,0 0-1,0-2 1,-19 1 0,35-2-374,0 0 1,1 0 0,-1 0 0,1 0 0,-1 0 0,1 0 0,-1 0-1,0 0 1,1 0 0,-1 0 0,1 0 0,-1 0 0,1 0 0,-1 0 0,1-1-1,-1 1 1,0 0 0,1 0 0,-1-1 0,1 1 0,-1 0 0,1-1-1,0 1 1,-1 0 0,1-1 0,-1 1 0,1-1 0,0 1 0,-1-1 0,1 1-1,0-1 1,0 1 0,-1-1 0,1 1 0,0-1 0,0 1 0,0-1-1,-1 0 1,1 1 0,0-1 0,1-1-120,-1 1 0,0 0-1,1 0 1,-1 0 0,1 0 0,-1 0 0,1 0-1,0 0 1,-1 0 0,1 1 0,0-1 0,-1 0-1,1 0 1,0 0 0,0 1 0,0-1 0,0 0-1,0 1 1,0-1 0,0 1 0,1-1 0,22-7-2394,0 2 0,1 0 0,-1 2 0,49-3 0,-26 2-1515,5 0-1720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1.534"/>
    </inkml:context>
    <inkml:brush xml:id="br0">
      <inkml:brushProperty name="width" value="0.025" units="cm"/>
      <inkml:brushProperty name="height" value="0.025" units="cm"/>
    </inkml:brush>
  </inkml:definitions>
  <inkml:trace contextRef="#ctx0" brushRef="#br0">185 330 4356,'0'0'15839,"-9"-6"-13922,4 3-1759,-1 0 0,0 0 0,-1 0 0,1 1 0,0 0 0,-1 0 0,1 1 1,-1-1-1,-13 1 0,16 0-136,-1 2 0,1-1-1,0 0 1,0 1 0,-1 0 0,1 0 0,0 0 0,0 0-1,0 1 1,0 0 0,0 0 0,1 0 0,-1 0 0,0 0-1,1 1 1,0 0 0,-1-1 0,1 1 0,-5 6-1,7-7-5,-1 0 0,0 0 0,1 0 0,-1 0 0,1 0 0,0 0 0,0 0 0,0 1-1,0-1 1,0 0 0,0 1 0,0-1 0,1 1 0,-1-1 0,1 1 0,0-1 0,0 1-1,0-1 1,0 1 0,0-1 0,1 4 0,0-4-14,0 0 0,0-1-1,1 1 1,-1 0 0,0-1 0,1 1-1,-1-1 1,1 1 0,0-1 0,-1 0-1,1 0 1,0 0 0,0 0 0,0 0-1,0 0 1,0 0 0,-1-1 0,2 1-1,-1-1 1,0 1 0,0-1 0,0 0-1,0 0 1,0 0 0,2 0 0,14 0 56,0 0 0,0-2 0,-1 0 0,1-1 0,-1-1 0,0 0 1,0-2-1,0 0 0,0 0 0,-1-2 0,0 0 0,-1-1 1,0 0-1,0-1 0,-1-1 0,0 0 0,-1-1 0,14-16 1,-16 12 86,-12 16-653,-18 30-133,15-22 501,0 1-1,0 0 1,1 0 0,-4 19-1,7-27 113,0 0 0,0 1 0,0-1-1,-1 0 1,1 1 0,1-1-1,-1 0 1,0 0 0,0 1 0,0-1-1,1 0 1,-1 1 0,1-1-1,-1 0 1,1 0 0,-1 0 0,1 0-1,1 3 1,-1-4 12,1 1-1,-1 0 1,0-1-1,1 1 1,-1-1-1,1 1 1,-1-1-1,0 1 1,1-1-1,-1 0 1,1 0-1,-1 0 1,1 0-1,-1 0 1,1 0-1,-1 0 1,1 0-1,-1-1 1,1 1-1,-1 0 1,2-2-1,11-3 161,-1 0 1,-1-1-1,1 0 0,-1-1 0,0-1 0,0 0 0,-1-1 0,20-19 0,0-3 289,41-56-1,-58 68-198,-1 0-1,13-26 0,-21 37-299,-2-1 0,1 0 1,-1 1-1,0-1 0,-1 0 0,0 0 0,0-1 0,0-12 0,-2 22 50,0 0-1,0 0 0,0-1 1,0 1-1,0 0 1,0-1-1,0 1 1,0 0-1,0-1 0,0 1 1,0 0-1,0 0 1,0-1-1,0 1 0,-1 0 1,1 0-1,0-1 1,0 1-1,0 0 1,0 0-1,-1-1 0,1 1 1,0 0-1,0 0 1,0 0-1,-1 0 0,1-1 1,0 1-1,0 0 1,-1 0-1,1 0 0,0 0 1,-1 0-1,1 0 1,0 0-1,0-1 1,-1 1-1,1 0 0,0 0 1,-1 0-1,1 0 1,0 0-1,0 0 0,-1 1 1,1-1-1,0 0 1,-1 0-1,1 0 0,0 0 1,0 0-1,-1 0 1,1 0-1,0 1 1,0-1-1,-1 0 0,1 0 1,0 0-1,0 0 1,0 1-1,-1-1 0,1 0 1,0 0-1,0 1 1,-17 14-108,-6 9 242,2 1 1,1 1-1,1 1 0,2 1 0,0 0 0,-16 40 1,33-67-109,-1 0 0,0 0 0,0 0 1,1 1-1,-1-1 0,1 0 0,-1 1 1,1-1-1,-1 0 0,1 1 0,0-1 1,0 0-1,0 1 0,0-1 0,0 1 1,0-1-1,0 0 0,0 1 0,0-1 1,1 1-1,-1-1 0,0 0 0,1 1 1,-1-1-1,1 0 0,0 0 0,-1 1 1,1-1-1,0 0 0,0 0 0,0 0 1,0 0-1,2 2 0,1-2 36,-1 0-1,1 0 1,0 0 0,0-1 0,0 0-1,0 1 1,0-2 0,0 1-1,0 0 1,0-1 0,5-1-1,5-1-6,-1-1-1,1 0 0,19-10 0,-22 9-96,0 0 1,0 1 0,0 0-1,1 1 1,21-4-1,-33 8 48,0-1 0,0 1-1,1-1 1,-1 1 0,0-1-1,0 1 1,0-1 0,1 1-1,-1-1 1,0 1 0,0-1-1,0 1 1,0-1 0,0 1-1,0 0 1,0-1 0,0 1-1,0-1 1,0 1 0,-1-1-1,1 1 1,0-1 0,0 1-1,0-1 1,-1 1 0,1-1-1,0 1 1,-1-1 0,1 1-1,0-1 1,-1 0 0,1 1-1,-1 0 1,-11 19 110,5-10-5,2-4-81,1 0 0,-1 0 0,1 1 0,0 0 0,1-1 0,0 1 0,0 1-1,0-1 1,1 0 0,0 0 0,-2 14 0,5-20-9,-1 0 1,1 1 0,-1-1-1,0 0 1,1 0-1,0 0 1,-1 1-1,1-1 1,0 0-1,0 0 1,0 0-1,0 0 1,-1 0 0,1 0-1,0 0 1,1-1-1,-1 1 1,0 0-1,0 0 1,0-1-1,0 1 1,1-1-1,-1 1 1,0-1-1,0 0 1,1 1 0,-1-1-1,0 0 1,1 0-1,-1 0 1,3 0-1,53 1 453,-43-1-330,34 2-13,-33-1-212,-1 0 1,1 0 0,-1-2-1,1 0 1,0 0-1,-1-1 1,15-5 0,-28 7-101,0-1 1,1 1 0,-1-1-1,0 1 1,0-1 0,0 1-1,0-1 1,0 0 0,0 1-1,0-1 1,-1 0 0,1 0-1,0 0 1,0 0 0,-1 0-1,1 0 1,0 0 0,-1 0-1,1 0 1,-1 0 0,1 0-1,-1 0 1,0 0 0,1 0-1,-1-1 1,0 0 0,1-13-5335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1.861"/>
    </inkml:context>
    <inkml:brush xml:id="br0">
      <inkml:brushProperty name="width" value="0.025" units="cm"/>
      <inkml:brushProperty name="height" value="0.025" units="cm"/>
    </inkml:brush>
  </inkml:definitions>
  <inkml:trace contextRef="#ctx0" brushRef="#br0">1 15 13132,'0'0'7912,"56"-15"-6727,0 15-256,7 0-449,6 0-352,-2 0-1473,-6 0-5509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2.220"/>
    </inkml:context>
    <inkml:brush xml:id="br0">
      <inkml:brushProperty name="width" value="0.025" units="cm"/>
      <inkml:brushProperty name="height" value="0.025" units="cm"/>
    </inkml:brush>
  </inkml:definitions>
  <inkml:trace contextRef="#ctx0" brushRef="#br0">66 1 17713,'0'0'4644,"-29"84"-4388,16-36-31,0 5-161,6 2 0,3-6-160,4-4-801,0-10-1121,0-9-1185,3-12-1442</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2.565"/>
    </inkml:context>
    <inkml:brush xml:id="br0">
      <inkml:brushProperty name="width" value="0.025" units="cm"/>
      <inkml:brushProperty name="height" value="0.025" units="cm"/>
    </inkml:brush>
  </inkml:definitions>
  <inkml:trace contextRef="#ctx0" brushRef="#br0">0 141 11691,'7'-11'2530,"-1"2"-2132,0 0-1,0 1 0,0-1 1,1 1-1,1 1 0,-1-1 1,1 1-1,1 1 0,-1 0 1,1 0-1,0 0 0,0 1 1,20-7-1,-12 6-148,1 1 0,0 1 0,1 1-1,-1 0 1,1 2 0,-1 0 0,1 1 0,28 3 0,-40-2-240,0 1 1,0-1-1,-1 1 1,1 1-1,-1-1 1,1 1 0,-1 0-1,0 1 1,0-1-1,0 1 1,6 5-1,-9-5-17,1 0-1,-1-1 1,0 2-1,0-1 1,0 0-1,0 1 1,-1-1-1,0 1 1,0 0-1,0-1 1,0 1 0,-1 0-1,0 0 1,0 0-1,0 0 1,-1 9-1,0-8 106,0 0-1,0 0 1,-1 0 0,0-1-1,0 1 1,-1 0-1,1-1 1,-1 1 0,-1-1-1,1 0 1,-1 0-1,0 0 1,-6 9-1,-4 2 663,-1-1 0,-26 23 0,26-27-219,2 1 1,0 0-1,0 1 1,-10 15-1,20-26-516,1-1 0,0 1 0,0 0 0,0-1 0,0 1 0,1 0-1,-1 0 1,0 0 0,1 0 0,-1-1 0,1 1 0,0 0 0,-1 0-1,1 0 1,0 0 0,0 0 0,1 0 0,-1 0 0,0 0 0,0 0-1,1 0 1,0 0 0,0 2 0,1-1-2,0-1-1,0 1 1,0-1-1,0 1 0,1-1 1,-1 0-1,0 0 1,1 0-1,0-1 1,-1 1-1,1 0 1,0-1-1,4 2 1,11 3-168,0-1 0,1-1 0,35 5 1,-48-9 9,156 7-8800,-153-7 8103,45 0-5546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743"/>
    </inkml:context>
    <inkml:brush xml:id="br0">
      <inkml:brushProperty name="width" value="0.025" units="cm"/>
      <inkml:brushProperty name="height" value="0.025" units="cm"/>
    </inkml:brush>
  </inkml:definitions>
  <inkml:trace contextRef="#ctx0" brushRef="#br0">44 76 14061,'0'0'4655,"-1"-9"-1686,1 6-2777,-1 0 0,1 1 1,0-1-1,0 0 0,0 0 1,0 1-1,1-1 0,-1 0 1,1 0-1,-1 1 0,3-6 1,-2 7-72,1-1-1,-1 0 1,1 0 0,0 1 0,0-1 0,-1 1 0,1-1-1,0 1 1,0 0 0,1 0 0,-1 0 0,0 0-1,0 0 1,0 0 0,1 1 0,-1-1 0,0 1-1,1-1 1,3 1 0,19-3 505,0 1 1,1 1-1,36 3 1,-55-2-586,1 1 1,0 0 0,-1 0-1,1 1 1,-1 0-1,1 0 1,-1 1-1,0 0 1,0 1 0,0-1-1,-1 1 1,1 0-1,-1 1 1,0 0-1,9 8 1,-13-10-38,1 1 0,-1-1 1,0 1-1,0-1 0,-1 1 0,1 0 0,-1-1 1,0 1-1,0 0 0,0 0 0,0 0 0,-1 0 1,1 0-1,-1 0 0,0 0 0,0 0 0,-1 0 1,1 0-1,-1 0 0,0 0 0,0 0 0,0 0 1,-1 0-1,1 0 0,-1-1 0,0 1 0,0-1 1,0 1-1,-3 2 0,-7 11 75,-1-2 1,0 0-1,-1 0 1,-21 16-1,35-31-87,0 0-1,-1 0 0,1 1 1,0-1-1,0 0 1,0 0-1,0 0 0,0 1 1,-1-1-1,1 0 0,0 0 1,0 1-1,0-1 1,0 0-1,0 0 0,0 1 1,0-1-1,0 0 1,0 0-1,0 1 0,0-1 1,0 0-1,0 0 1,0 1-1,0-1 0,0 0 1,0 0-1,0 1 1,0-1-1,0 0 0,0 0 1,0 1-1,1-1 1,-1 0-1,0 0 0,0 0 1,0 1-1,0-1 0,1 0 1,-1 0-1,0 1 1,16 8-245,30 8-26,-32-12 206,-5-2 14,1 2 1,-1-1-1,-1 1 0,1 0 1,-1 1-1,0 0 1,0 1-1,-1-1 0,12 15 1,-16-19 91,-1 1 0,0 0 1,-1-1-1,1 1 0,0 0 1,-1 0-1,0 0 0,0 0 0,1 1 1,-2-1-1,1 0 0,0 0 1,-1 1-1,1-1 0,-1 0 0,0 1 1,0-1-1,-1 0 0,1 1 1,-1-1-1,1 0 0,-1 0 1,0 1-1,0-1 0,0 0 0,-1 0 1,1 0-1,-1 0 0,0-1 1,0 1-1,0 0 0,-4 4 0,-3 1 99,0 0 0,0-1-1,0 0 1,-1 0-1,0-1 1,-1-1 0,1 0-1,-1 0 1,0-1 0,0 0-1,-1-1 1,-14 3-1,-9 0 338,-1-2 0,-61 0 0,90-4-473,0 0 0,-1-1 0,1 0 0,0-1-1,0 1 1,0-1 0,0-1 0,0 1 0,1-1 0,-1 0 0,-8-6 0,13 7-19,0 1 1,1 0 0,-1-1 0,0 1-1,1-1 1,0 0 0,-1 0-1,1 1 1,0-1 0,0 0 0,0 0-1,0 0 1,0 0 0,0 0-1,0 0 1,1 0 0,-1-3 0,1 2-35,0 0 1,0 1 0,1-1 0,-1 0 0,1 0 0,0 0 0,0 1 0,0-1 0,0 0 0,0 1 0,0-1-1,1 1 1,-1 0 0,1-1 0,-1 1 0,5-4 0,25-21-4572,9 3-3850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2.938"/>
    </inkml:context>
    <inkml:brush xml:id="br0">
      <inkml:brushProperty name="width" value="0.025" units="cm"/>
      <inkml:brushProperty name="height" value="0.025" units="cm"/>
    </inkml:brush>
  </inkml:definitions>
  <inkml:trace contextRef="#ctx0" brushRef="#br0">37 1 16432,'0'0'5861,"74"45"-5637,-24-44-128,1-1-96,2 0-1025,-7 0-800,-11 0-1667,-13-2-2049</inkml:trace>
  <inkml:trace contextRef="#ctx0" brushRef="#br0" timeOffset="1">0 196 8488,'0'0'11275,"73"15"-9802,-22-21-1024,11-4-225,0-3-224,-3-1-2050,-8 0-8136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3.296"/>
    </inkml:context>
    <inkml:brush xml:id="br0">
      <inkml:brushProperty name="width" value="0.025" units="cm"/>
      <inkml:brushProperty name="height" value="0.025" units="cm"/>
    </inkml:brush>
  </inkml:definitions>
  <inkml:trace contextRef="#ctx0" brushRef="#br0">1 220 3011,'0'0'18316,"12"2"-16821,3-3-1255,0-1 1,-1 0 0,1 0-1,-1-1 1,0-1 0,0-1-1,0 0 1,-1-1 0,1 0-1,-1-1 1,18-12 0,-12 7-65,16-7 275,-1-2-1,-1-1 1,0-2-1,39-37 1,-92 94-1944,2 2 0,-25 66 0,35-57-517,8-42 1749,0 0 0,0-1 1,0 1-1,0 0 0,0 0 0,1 0 1,-1 0-1,0-1 0,1 1 1,-1 0-1,1 0 0,0-1 0,0 1 1,0 0-1,0-1 0,0 1 0,0-1 1,0 1-1,0-1 0,0 1 0,2 0 1,22 8-5084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3.669"/>
    </inkml:context>
    <inkml:brush xml:id="br0">
      <inkml:brushProperty name="width" value="0.025" units="cm"/>
      <inkml:brushProperty name="height" value="0.025" units="cm"/>
    </inkml:brush>
  </inkml:definitions>
  <inkml:trace contextRef="#ctx0" brushRef="#br0">162 14 4420,'0'0'15263,"-10"-5"-14265,8 4-957,0 0 0,0 0 0,-1 0-1,1 0 1,0 0 0,-1 0 0,1 1 0,0-1 0,-1 1 0,1 0 0,-1 0 0,1 0 0,-1 0-1,1 0 1,-1 0 0,1 1 0,-1-1 0,1 1 0,0-1 0,-1 1 0,-2 1 0,0 2 26,0 0 0,0 1 0,0-1 0,0 1-1,1 0 1,0 0 0,0 1 0,0-1 0,-4 9 0,1-1-48,0 0-1,0 1 1,1 0-1,1 0 1,0 1-1,-4 21 1,9-31-22,-1 1 1,0-1-1,1 0 1,0 1-1,1-1 1,-1 0-1,1 1 1,0-1-1,3 9 1,-3-11 12,0-1 0,1 1 0,-1 0 1,1-1-1,-1 1 0,1-1 0,0 0 1,0 1-1,0-1 0,1 0 0,-1 0 1,0 0-1,1-1 0,-1 1 0,1-1 1,0 1-1,-1-1 0,5 2 0,1-1 159,0 0 0,1 0 0,-1-1 0,1 1-1,-1-2 1,1 0 0,0 0 0,-1 0 0,1-1 0,-1 0-1,1-1 1,-1 0 0,0 0 0,1-1 0,-1 0 0,0 0-1,13-8 1,-16 8-72,0 0 0,0-1 0,0 1 0,0-1-1,-1 0 1,1 0 0,-1-1 0,0 1 0,-1-1 0,1 0 0,-1 0 0,0 0-1,0-1 1,0 1 0,-1-1 0,0 1 0,0-1 0,0 0 0,-1 0-1,0 0 1,0 0 0,-1 0 0,1 0 0,-1 0 0,-2-11 0,1 12-234,0 1 0,-1-1 0,0 1 0,0-1 1,0 1-1,0 0 0,-1 0 0,1 0 0,-1 0 1,0 1-1,-1-1 0,1 1 0,0 0 0,-1 0 1,0 0-1,0 0 0,0 0 0,0 1 0,0 0 1,-7-3-1,7 3-450,1 1 0,-1 0 0,0 0 0,1 0 1,-1 0-1,0 1 0,0-1 0,0 1 0,0 0 0,0 0 0,1 0 0,-1 1 1,0-1-1,0 1 0,0 0 0,-4 2 0,-9 12-8232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4.011"/>
    </inkml:context>
    <inkml:brush xml:id="br0">
      <inkml:brushProperty name="width" value="0.025" units="cm"/>
      <inkml:brushProperty name="height" value="0.025" units="cm"/>
    </inkml:brush>
  </inkml:definitions>
  <inkml:trace contextRef="#ctx0" brushRef="#br0">359 0 16015,'0'0'7399,"-64"53"-6694,23-18-481,-2 3-64,-1 2 0,4-1-64,4-1 1,3-4-1,9-5-128,7-7-1089,6-8-1922,5-13-2691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4.370"/>
    </inkml:context>
    <inkml:brush xml:id="br0">
      <inkml:brushProperty name="width" value="0.025" units="cm"/>
      <inkml:brushProperty name="height" value="0.025" units="cm"/>
    </inkml:brush>
  </inkml:definitions>
  <inkml:trace contextRef="#ctx0" brushRef="#br0">186 118 13036,'-8'-1'2029,"0"0"-1812,1 0-1,0 1 1,-1 0 0,1 0 0,0 0-1,-1 1 1,1 0 0,0 0 0,0 1-1,-1 0 1,1 0 0,1 1 0,-1-1-1,0 2 1,1-1 0,-1 1-1,1 0 1,0 0 0,-8 8 0,11-8-203,0-1 1,0 0 0,0 1 0,1-1-1,-1 1 1,1 0 0,0 0 0,0 0 0,1 0-1,-1 0 1,1 1 0,0-1 0,0 0-1,0 1 1,1-1 0,-1 9 0,2-13 47,-1 1 0,1 0 1,0-1-1,-1 1 0,1 0 1,0-1-1,0 1 0,0-1 0,-1 1 1,1-1-1,0 1 0,0-1 1,0 0-1,0 1 0,0-1 1,0 0-1,0 0 0,0 0 1,0 0-1,0 0 0,0 0 1,0 0-1,0 0 0,2 0 1,25-3 1261,-12-1-1097,-1 0 0,0-2 0,1 1 1,-2-2-1,1 0 0,-1-1 0,0 0 0,-1-1 0,1-1 0,-2 0 0,0-1 0,0 0 0,-1 0 0,13-18 0,-22 27-192,-1 0 0,1-1 0,-1 1 0,0-1 0,0 1 0,0-1-1,0 0 1,0 1 0,0-1 0,-1 0 0,1 0 0,-1 0 0,0 1 0,0-1 0,0 0-1,0 0 1,0 0 0,-1 1 0,1-1 0,-2-4 0,1 5-23,-1-1 0,1 1 1,-1 0-1,0-1 0,0 1 0,0 0 0,0 0 1,0 0-1,0 1 0,-1-1 0,1 0 0,-1 1 1,1 0-1,-1-1 0,1 1 0,-6-1 1,0 0-23,0 0 0,-1 0 0,1 1 0,-1 0 0,1 0 0,-1 1 0,0 0 0,1 1 0,-1 0 0,1 0 0,-1 1 1,-10 4-1,12-3 2,-1 1 1,1 0-1,0 1 0,0 0 1,1 0-1,-1 1 1,1-1-1,0 1 1,1 1-1,-1-1 1,1 1-1,1 0 1,-1 0-1,1 0 1,0 1-1,-4 12 0,6-15-169,0 1-1,0-1 1,1 1-1,0-1 0,0 1 1,0-1-1,1 1 0,0 0 1,0 0-1,0-1 0,0 1 1,1 0-1,0-1 0,1 1 1,-1-1-1,1 1 0,0-1 1,0 0-1,1 1 0,-1-1 1,1-1-1,0 1 0,1 0 1,7 8-1,-1-4-1021,1-1 0,0 0 0,0 0 0,1-2 0,0 1 0,0-1 0,1-1 0,0 0 0,14 3 0,26 5-6237</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4.712"/>
    </inkml:context>
    <inkml:brush xml:id="br0">
      <inkml:brushProperty name="width" value="0.025" units="cm"/>
      <inkml:brushProperty name="height" value="0.025" units="cm"/>
    </inkml:brush>
  </inkml:definitions>
  <inkml:trace contextRef="#ctx0" brushRef="#br0">226 1 12844,'-14'4'4228,"-3"0"-3068,-12 4 1544,-53 20-1,76-26-2489,1 0 0,0 1 1,0-1-1,0 1 0,0 0 1,0 0-1,0 0 1,1 1-1,0 0 0,0 0 1,0 0-1,0 0 0,0 1 1,1-1-1,0 1 0,0 0 1,0 0-1,-2 6 1,5-10-208,-1 0 0,1 0 1,0 1-1,0-1 1,0 0-1,0 0 0,0 0 1,0 0-1,0 1 1,0-1-1,1 0 1,-1 0-1,0 0 0,1 0 1,-1 0-1,0 0 1,1 0-1,0 1 0,-1-1 1,1-1-1,0 1 1,-1 0-1,1 0 0,0 0 1,2 1-1,-1 0 5,1 0 0,0-1-1,0 1 1,1-1-1,-1 0 1,0 1-1,0-2 1,1 1 0,3 0-1,8 1 36,0-1 0,0-1 0,16-1 0,-20-1-28,-1 0-1,1 0 1,-1-1 0,0 0-1,0-1 1,0 0-1,-1-1 1,14-8 0,-19 11 13,0 0 1,-1 0-1,0 0 1,1-1 0,-1 1-1,0-1 1,0 0-1,-1 0 1,1 0-1,-1 0 1,1-1-1,-1 1 1,0-1 0,0 1-1,0-1 1,-1 0-1,1 1 1,-1-1-1,0 0 1,0 0-1,-1 0 1,1 0 0,-1 0-1,0 0 1,0-5-1,0 7-49,-1 1 0,0-1-1,0 0 1,1 1 0,-1-1-1,0 0 1,-1 1 0,1-1 0,0 1-1,0 0 1,-1-1 0,1 1-1,0 0 1,-1 0 0,1 0-1,-1 0 1,0 0 0,1 0 0,-1 1-1,0-1 1,0 0 0,1 1-1,-1-1 1,0 1 0,0 0-1,-3-1 1,-58-1-4568,48 3 1379,-9-1-4882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7.848"/>
    </inkml:context>
    <inkml:brush xml:id="br0">
      <inkml:brushProperty name="width" value="0.025" units="cm"/>
      <inkml:brushProperty name="height" value="0.025" units="cm"/>
    </inkml:brush>
  </inkml:definitions>
  <inkml:trace contextRef="#ctx0" brushRef="#br0">1 385 15471,'0'0'6059,"9"-5"-5194,18-11-246,0-1 0,-1-2 0,0 0 0,41-44 1,87-106 517,-97 92-609,-78 140-624,6-26 13,-3 3-326,2 0 0,1 1 0,-15 78 0,32-105-2025,-1-14 2116,-1 1 0,1-1 0,-1 0 0,1 1 0,0-1 0,-1 0 0,1 0 0,0 0 0,-1 1 0,1-1 0,0 0 1,0 0-1,-1 0 0,1 0 0,0 0 0,-1 0 0,1 0 0,0 0 0,0 0 0,-1-1 0,1 1 0,0 0 0,-1 0 0,2-1 0,16-9-7145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8.600"/>
    </inkml:context>
    <inkml:brush xml:id="br0">
      <inkml:brushProperty name="width" value="0.025" units="cm"/>
      <inkml:brushProperty name="height" value="0.025" units="cm"/>
    </inkml:brush>
  </inkml:definitions>
  <inkml:trace contextRef="#ctx0" brushRef="#br0">124 69 15855,'0'0'11531,"-5"10"-10917,-19 30-523,3 1-1,1 1 1,2 1 0,-17 65 0,34-98-266,5-9 125,10-16 181,15-32 85,-20 29-171,0-2-1,0 1 1,-2-1-1,-1 0 1,0-1-1,-2 1 1,0-1-1,1-32 1,-5 53-46,1-1 0,-1 1 0,0 0 0,0 0 0,0 0 0,0 0 0,0-1 1,0 1-1,0 0 0,0 0 0,0 0 0,0 0 0,0-1 0,0 1 0,0 0 0,0 0 0,0 0 0,0-1 1,0 1-1,0 0 0,0 0 0,0 0 0,0-1 0,0 1 0,0 0 0,0 0 0,0 0 0,0 0 1,-1-1-1,1 1 0,0 0 0,0 0 0,0 0 0,0 0 0,0 0 0,0 0 0,-1-1 0,1 1 0,0 0 1,0 0-1,0 0 0,0 0 0,-1 0 0,1 0 0,0 0 0,0 0 0,0 0 0,-1 0 0,1 0 1,0 0-1,0 0 0,0 0 0,0 0 0,-1 0 0,1 0 0,0 0 0,0 0 0,0 0 0,-1 0 0,1 0 1,0 0-1,-12 14-143,-9 22-73,18-31 208,1 1-1,0 0 1,0-1-1,1 1 1,0 0-1,0 0 1,0 0-1,1 7 1,-1-13 5,1 0 1,1 1-1,-1-1 0,0 1 1,0-1-1,0 1 1,0-1-1,0 0 0,0 1 1,0-1-1,1 1 1,-1-1-1,0 0 0,0 1 1,1-1-1,-1 1 1,0-1-1,0 0 0,1 1 1,-1-1-1,0 0 0,1 0 1,-1 1-1,0-1 1,1 0-1,-1 0 0,1 0 1,-1 1-1,0-1 1,1 0-1,-1 0 0,1 0 1,-1 0-1,1 0 1,22-3 26,20-15 277,-24 2-141,0 0 0,-1-2 0,-1 0 0,19-25 0,25-26 130,-58 99-727,-10 4 482,-2 0-1,-14 38 1,14-51 5,2 1 0,0 0 0,1 1 0,2 0 0,0 0 0,1 0 0,1 27 1,2-49-45,0 0 1,0 0 0,1 0-1,-1 0 1,0 0 0,1-1-1,-1 1 1,1 0 0,-1 0-1,1 0 1,-1-1-1,1 1 1,0 0 0,-1-1-1,1 1 1,0 0 0,0-1-1,-1 1 1,1-1 0,0 1-1,0-1 1,0 0 0,0 1-1,-1-1 1,1 0 0,0 1-1,0-1 1,0 0 0,0 0-1,0 0 1,0 0 0,0 0-1,0 0 1,0 0 0,0 0-1,0 0 1,-1-1 0,1 1-1,0 0 1,0-1 0,0 1-1,1-1 1,4-1 29,-1 1-1,0-1 1,0-1-1,0 1 1,0-1 0,6-3-1,5-8-48,-1 0-1,0 0 0,-1-2 1,-1 0-1,0 0 0,-1-1 1,12-24-1,-40 69-591,5-9 545,0 0 0,2 1 0,0 0 0,1 1 0,-6 21 0,15-42-73,-1-1-1,0 1 0,0 0 1,0 0-1,0-1 0,0 1 0,0 0 1,0 0-1,1 0 0,-1-1 1,0 1-1,0 0 0,0 0 1,1 0-1,-1 0 0,0-1 0,0 1 1,0 0-1,1 0 0,-1 0 1,0 0-1,0 0 0,1 0 1,-1 0-1,0 0 0,0 0 1,1-1-1,-1 1 0,0 0 0,0 0 1,1 0-1,-1 0 0,0 1 1,0-1-1,1 0 0,-1 0 1,0 0-1,0 0 0,0 0 0,1 0 1,-1 0-1,0 0 0,0 0 1,1 1-1,-1-1 0,0 0 1,0 0-1,0 0 0,0 0 0,1 1 1,-1-1-1,0 0 0,0 0 1,0 1-1,0-1 0,0 0 1,1 0-1,-1 0 0,0 1 1,0-1-1,0 0 0,0 0 0,0 1 1,0-1-1,0 0 0,0 0 1,0 1-1,0-1 0,13-13-7125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8.988"/>
    </inkml:context>
    <inkml:brush xml:id="br0">
      <inkml:brushProperty name="width" value="0.025" units="cm"/>
      <inkml:brushProperty name="height" value="0.025" units="cm"/>
    </inkml:brush>
  </inkml:definitions>
  <inkml:trace contextRef="#ctx0" brushRef="#br0">1 0 15471,'0'0'14029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9.333"/>
    </inkml:context>
    <inkml:brush xml:id="br0">
      <inkml:brushProperty name="width" value="0.025" units="cm"/>
      <inkml:brushProperty name="height" value="0.025" units="cm"/>
    </inkml:brush>
  </inkml:definitions>
  <inkml:trace contextRef="#ctx0" brushRef="#br0">116 29 19923,'0'0'3432,"-9"0"-1894,4 0-1441,1 1-1,-1-1 1,0 1-1,1 0 1,-1 1 0,0-1-1,1 1 1,0 0 0,-1 0-1,1 0 1,0 1 0,0-1-1,0 1 1,1 0 0,-1 0-1,1 0 1,-1 1-1,1-1 1,0 1 0,0 0-1,1 0 1,-1 0 0,1 0-1,0 0 1,0 1 0,0-1-1,0 1 1,0 5 0,1-8-73,0-1 1,1 0-1,-1 1 0,1-1 1,0 1-1,-1-1 1,1 0-1,0 1 1,0-1-1,0 1 1,0-1-1,0 1 1,0-1-1,0 1 1,0-1-1,1 1 1,-1-1-1,1 1 1,-1-1-1,1 0 1,-1 1-1,1-1 1,0 0-1,0 1 1,0-1-1,1 1 1,-1-1 15,1 0 0,0 0 1,0-1-1,0 1 0,0-1 1,0 1-1,0-1 1,0 0-1,0 0 0,0 0 1,0 0-1,0 0 0,0 0 1,0 0-1,0-1 1,3 0-1,6-2 182,-1-1 0,1 0 0,-1-1 0,0 0 0,18-12 0,-21 11 40,1 0 0,-1-1-1,0 0 1,10-13-1,-16 18-207,1 0 1,0-1-1,-1 1 0,1-1 0,-1 1 0,1-1 1,-1 0-1,0 0 0,-1 1 0,1-1 0,0 0 1,-1 0-1,1 0 0,-1 0 0,0 0 0,0 0 0,0 0 1,0 0-1,-2-5 0,1 7-93,0 0 0,0 0 1,0 0-1,0 0 0,0 0 0,0 1 0,0-1 1,0 0-1,-1 0 0,1 1 0,0-1 0,-1 1 1,1-1-1,0 1 0,-1 0 0,1-1 1,0 1-1,-1 0 0,1 0 0,-1 0 0,1 0 1,-1 0-1,1 0 0,0 0 0,-1 1 0,1-1 1,-1 0-1,1 1 0,-3 0 0,-1 1-223,0-1 0,0 1-1,0 0 1,0 0 0,0 0-1,-7 5 1,10-5-62,-1 0-1,1 1 1,0-1 0,0 0 0,0 1-1,1 0 1,-1-1 0,0 1 0,1 0-1,0 0 1,0 0 0,-1 4-1,-1 23-9558,4-17 333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411"/>
    </inkml:context>
    <inkml:brush xml:id="br0">
      <inkml:brushProperty name="width" value="0.025" units="cm"/>
      <inkml:brushProperty name="height" value="0.025" units="cm"/>
    </inkml:brush>
  </inkml:definitions>
  <inkml:trace contextRef="#ctx0" brushRef="#br0">1 35 11915,'0'0'7981,"16"7"-7484,4 1-306,0-1 0,1-1 1,0 0-1,0-2 0,26 3 0,-3-4 366,502 27 2722,2-47-2988,-304-9-140,639-43 2298,-102 80-2265,-384-1-107,-31-11 213,-132-1-3083,-219 4 175,-18 5-2356,-20 4-2889,-3-5-1041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51.592"/>
    </inkml:context>
    <inkml:brush xml:id="br0">
      <inkml:brushProperty name="width" value="0.025" units="cm"/>
      <inkml:brushProperty name="height" value="0.025" units="cm"/>
    </inkml:brush>
  </inkml:definitions>
  <inkml:trace contextRef="#ctx0" brushRef="#br0">1 195 10730,'0'0'3652,"8"-2"-3498,72-11 1740,1 3-1,82 0 0,-162 10-1881,146 1 779,0-6 1,162-27 0,-146 2-646,5-3-118,312-21 1,-10 68 75,121-6 1126,-466-17-1008,209-10 215,-248 19-275,162 19-1,-213-14-42,1-2-1,0-1 0,0-2 0,-1-1 0,1-2 1,65-15-1,-72 13-550,-18 5-5622,-22 0-1527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448"/>
    </inkml:context>
    <inkml:brush xml:id="br0">
      <inkml:brushProperty name="width" value="0.025" units="cm"/>
      <inkml:brushProperty name="height" value="0.025" units="cm"/>
    </inkml:brush>
  </inkml:definitions>
  <inkml:trace contextRef="#ctx0" brushRef="#br0">1 0 8616,'0'0'641,"51"0"-609,-38 0-385,0 0 129,-4 6 160,-3 2 64,-2 4 224,-2-3 161,-2-2-417,0-5-4420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9.736"/>
    </inkml:context>
    <inkml:brush xml:id="br0">
      <inkml:brushProperty name="width" value="0.025" units="cm"/>
      <inkml:brushProperty name="height" value="0.025" units="cm"/>
    </inkml:brush>
  </inkml:definitions>
  <inkml:trace contextRef="#ctx0" brushRef="#br0">192 40 13997,'0'0'3823,"8"-7"-1144,18-16-436,-17 14-212,-25 19-534,-10 11-1089,0 2 0,1 0 0,1 2 0,2 1 0,0 1 0,-26 42 0,26-23-49,22-45-357,-1-1 0,1 1-1,-1 0 1,1 0 0,0 0 0,-1 0-1,1 0 1,0 0 0,0 0-1,0 0 1,0 0 0,0 0-1,0 1 1,0-1 0,0 0 0,0 0-1,0 0 1,1 0 0,-1 0-1,0 0 1,1 0 0,-1-1 0,0 1-1,1 0 1,0 0 0,-1 0-1,1 0 1,-1 0 0,1-1-1,0 1 1,0 0 0,-1 0 0,1-1-1,0 1 1,0-1 0,0 1-1,0-1 1,0 1 0,0-1 0,0 1-1,0-1 1,1 1 0,17 0 22,-1 1 1,1-2-1,-1-1 1,1 0 0,-1-1-1,1-1 1,21-6 0,0-3-1354,0-1-1,42-20 1,-60 19-903,-22 14 2059,0 0 0,1 0 1,-1 0-1,1-1 0,-1 1 0,1 0 0,-1-1 1,0 1-1,1 0 0,-1-1 0,1 1 1,-1 0-1,0-1 0,0 1 0,1-1 0,-1 1 1,0 0-1,0-1 0,1 1 0,-1-1 1,0 1-1,0-1 0,0 1 0,0-1 0,0 1 1,0-1-1,0 1 0,0-1 0,0 1 1,0-1-1,0 1 0,0-1 0,0 1 0,0-1 1,0 1-1,0-1 0,0 1 0,-1-1 1,1 1-1,0 0 0,0-1 0,-1 1 0,1-1 1,0 1-1,-1-1 0,-20-8-7504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0.064"/>
    </inkml:context>
    <inkml:brush xml:id="br0">
      <inkml:brushProperty name="width" value="0.025" units="cm"/>
      <inkml:brushProperty name="height" value="0.025" units="cm"/>
    </inkml:brush>
  </inkml:definitions>
  <inkml:trace contextRef="#ctx0" brushRef="#br0">1 61 18001,'0'0'7687,"77"-24"-6662,-25 12-64,7-1-512,2 6-353,-3 3-96,-10 4-1025,-9 0-1506,-16 1-1280,-13 7-770,-10 2-2017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0.421"/>
    </inkml:context>
    <inkml:brush xml:id="br0">
      <inkml:brushProperty name="width" value="0.025" units="cm"/>
      <inkml:brushProperty name="height" value="0.025" units="cm"/>
    </inkml:brush>
  </inkml:definitions>
  <inkml:trace contextRef="#ctx0" brushRef="#br0">0 91 14798,'0'0'8776,"99"-37"-8423,-36 21-257,6 3-32,0 2-865,-8-3-5349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1.418"/>
    </inkml:context>
    <inkml:brush xml:id="br0">
      <inkml:brushProperty name="width" value="0.025" units="cm"/>
      <inkml:brushProperty name="height" value="0.025" units="cm"/>
    </inkml:brush>
  </inkml:definitions>
  <inkml:trace contextRef="#ctx0" brushRef="#br0">274 83 6854,'0'0'4293,"6"-9"-1550,0 1-1898,-4 5-558,0 1 0,0-1 0,0 0 1,0 0-1,0 0 0,-1 0 0,1 0 0,-1 0 0,0 0 0,0-1 1,0 1-1,0 0 0,0-1 0,-1-4 0,0 7-143,0 1 1,-1-1-1,1 0 0,0 0 0,-1 0 1,1 1-1,-1-1 0,1 0 1,-1 1-1,1-1 0,-1 0 0,0 1 1,1-1-1,-1 1 0,0-1 1,1 1-1,-1-1 0,0 1 0,0-1 1,0 1-1,1 0 0,-1-1 0,0 1 1,0 0-1,0 0 0,0 0 1,0 0-1,1 0 0,-1 0 0,0 0 1,0 0-1,0 0 0,0 0 1,-1 0-1,-35 7 662,26-2-731,1 0-1,-1 1 0,1 1 0,1 0 1,-1 0-1,1 1 0,0 0 0,1 1 1,-12 14-1,0 2 107,2 1 1,-22 41-1,31-50-73,0 0 1,1 1-1,1 0 0,1 0 1,1 0-1,0 1 0,1 0 1,1 0-1,-1 27 0,4-43-100,0-1 0,0 0-1,0 1 1,1-1-1,-1 0 1,1 1-1,0-1 1,-1 0-1,1 0 1,0 1-1,0-1 1,0 0-1,0 0 1,1 0 0,-1 0-1,1 0 1,-1-1-1,1 1 1,0 0-1,-1-1 1,4 3-1,-1-2 17,0 0-1,0 0 0,1 0 1,-1 0-1,1-1 0,-1 1 1,1-1-1,0-1 0,0 1 1,6 0-1,0-1 20,0 0-1,0-1 1,0 0 0,0-1-1,-1 0 1,1-1-1,0 0 1,-1-1 0,12-5-1,-13 4-9,-1 0 0,0 0 0,0-1 0,10-10 0,-16 15-18,-1-1 0,1 1 1,-1-1-1,1 1 0,-1-1 0,0 1 0,0-1 0,0 0 0,0 0 0,0 0 0,0 1 1,0-1-1,-1 0 0,1 0 0,0 0 0,-1 0 0,0 0 0,1 0 0,-1-1 0,0 1 1,0 0-1,0 0 0,-1 0 0,1 0 0,0 0 0,-1 0 0,1 0 0,-2-2 0,1 3-8,0-1 0,0 1 0,0 0 0,0 0 0,-1 0 0,1 0 0,0 0 0,-1 1 0,1-1 0,-1 0 0,1 1-1,-1-1 1,1 1 0,-1-1 0,1 1 0,-1 0 0,1-1 0,-3 1 0,-31-1-17,29 1 22,3-4-103,11-4-140,13-5-301,20-8-192,-27 12 439,0 2 0,1 0 0,0 1 1,0 0-1,0 1 0,18-3 1,-32 8 280,0 0 1,0 0 0,-1 0-1,1 1 1,0-1 0,-1 0-1,1 1 1,-1-1 0,1 0-1,0 1 1,-1-1 0,1 1-1,-1-1 1,1 1 0,-1-1-1,1 1 1,-1-1 0,1 1-1,-1-1 1,0 1 0,1 0-1,-1-1 1,0 1 0,0 0-1,1-1 1,-1 1 0,0 0-1,0-1 1,0 1 0,0 0-1,0 0 1,0-1 0,0 1-1,0 0 1,0-1 0,0 2-1,-2 33 280,2-31-183,-10 48 682,7-43-697,0 0 0,1 0 1,0 0-1,1 1 0,0-1 0,1 0 0,0 1 1,2 18-1,-2-27-144,1 0 0,0 0 0,-1 0 0,1 0 0,0 0 0,0 0 0,0 0 0,-1-1 0,1 1 0,0 0 0,0 0 0,0-1 0,0 1 0,0-1 0,1 1 0,-1-1 0,0 1 0,0-1 0,0 1 0,0-1 0,1 0 0,-1 0 0,0 0 0,0 0 0,0 0 0,1 0 0,-1 0 0,0 0 0,0 0 0,0 0 0,1-1 0,-1 1 0,0 0-1,0-1 1,0 1 0,0-1 0,0 1 0,0-1 0,2-1 0,3-1-838,0 0 0,1 0 0,-1-1-1,-1 0 1,9-7 0,18-23-5865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1.746"/>
    </inkml:context>
    <inkml:brush xml:id="br0">
      <inkml:brushProperty name="width" value="0.025" units="cm"/>
      <inkml:brushProperty name="height" value="0.025" units="cm"/>
    </inkml:brush>
  </inkml:definitions>
  <inkml:trace contextRef="#ctx0" brushRef="#br0">90 1 15631,'0'0'384,"-39"66"833,18-29 513,6-1-929,6-4-641,3-4-160,6-5-96,0-1-545,3-6-128,6-5-416,-2-4-1025,-2-5-929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2.105"/>
    </inkml:context>
    <inkml:brush xml:id="br0">
      <inkml:brushProperty name="width" value="0.025" units="cm"/>
      <inkml:brushProperty name="height" value="0.025" units="cm"/>
    </inkml:brush>
  </inkml:definitions>
  <inkml:trace contextRef="#ctx0" brushRef="#br0">52 254 2819,'-3'-14'4938,"2"10"-4836,-4-17 1627,1-1-1,1 1 1,1-1-1,2-40 1,0 57-1361,1 0-1,0 1 1,0-1 0,0 0 0,0 1 0,1-1 0,-1 1 0,1 0-1,0-1 1,0 1 0,1 0 0,0 0 0,5-7 0,-5 9-260,0 0-1,0 0 1,1 0 0,-1 0 0,0 1-1,1-1 1,-1 1 0,1 0 0,-1 0-1,1 0 1,0 0 0,-1 1 0,1 0 0,0-1-1,-1 1 1,1 1 0,0-1 0,-1 0-1,1 1 1,0 0 0,3 1 0,-3-1-65,1 0 1,-1 1-1,0 0 0,0 0 1,0 0-1,0 0 1,0 1-1,-1 0 1,1-1-1,-1 1 0,1 0 1,-1 1-1,0-1 1,0 1-1,-1-1 1,1 1-1,-1 0 0,0 0 1,0 0-1,0 0 1,0 0-1,-1 1 1,1-1-1,-1 0 0,0 1 1,0 5-1,0 0 3,0 0-1,0 0 0,-1 0 1,0 0-1,-1 0 0,0 0 0,-1 0 1,0 0-1,0 0 0,-8 17 1,28-23-4926,20 8 3727,-33-8 1145,0 0 0,1 1 0,-1-1 0,-1 1-1,1 0 1,-1 0 0,0 1 0,0-1 0,0 1 0,-1 0-1,0 0 1,4 11 0,-5-14 136,-1 1 1,0 0-1,0-1 0,0 1 1,0 0-1,-1 0 0,1 0 1,-1 0-1,0-1 0,0 1 1,-1 0-1,1 0 0,-1 0 1,0 0-1,0-1 0,0 1 1,0 0-1,-1-1 0,1 1 1,-1-1-1,0 1 0,-5 5 1,-3 2 650,-1-1 0,0 0 0,-1-1 1,0-1-1,-1 0 0,0 0 1,0-1-1,-14 5 0,15-7-487,-1 0-1,0-1 1,1-1 0,-1 0-1,0-1 1,0 0-1,-1-1 1,1 0-1,-17-2 1,28 1-331,1-1-1,-1 1 1,0 0 0,0-1-1,0 1 1,1-1-1,-1 0 1,0 0 0,1 1-1,-1-1 1,0 0-1,1 0 1,-1-1 0,1 1-1,0 0 1,-1 0 0,1-1-1,0 1 1,0-1-1,0 1 1,0-1 0,0 1-1,0-1 1,0 0 0,0 1-1,1-1 1,-1 0-1,1 0 1,-1 0 0,1-2-1,-1 2-248,1 0-1,0 0 0,0 0 0,1 0 1,-1 0-1,0-1 0,1 1 0,-1 0 1,1 0-1,0 0 0,-1 0 0,1 1 1,0-1-1,0 0 0,1 0 1,-1 0-1,0 1 0,0-1 0,1 1 1,-1-1-1,1 1 0,-1-1 0,1 1 1,0 0-1,0 0 0,2-2 0,26-8-4008,3 0-1180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2.448"/>
    </inkml:context>
    <inkml:brush xml:id="br0">
      <inkml:brushProperty name="width" value="0.025" units="cm"/>
      <inkml:brushProperty name="height" value="0.025" units="cm"/>
    </inkml:brush>
  </inkml:definitions>
  <inkml:trace contextRef="#ctx0" brushRef="#br0">1 342 13741,'0'0'10752,"10"-6"-9402,27-16-1202,-1-2 1,-2-1-1,0-2 0,-1-1 1,-2-1-1,-1-2 0,-2-2 0,28-39 1,-39 35-270,-17 30 124,-11 23 173,3-2-100,0 1-1,1 0 0,1 0 0,0 0 0,2 1 0,-1 0 0,2 0 1,0 0-1,1 0 0,1 1 0,0-1 0,2 25 0,0-38-178,0 1 0,0-1 0,0 0-1,0 1 1,0-1 0,1 0 0,-1 0-1,1 0 1,0 0 0,0 0 0,4 5-1,-4-6-416,0-1-1,0 1 1,0-1-1,0 1 1,0-1 0,0 0-1,0 0 1,0 0-1,0 0 1,0 0-1,4 0 1,15 1-8390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9.684"/>
    </inkml:context>
    <inkml:brush xml:id="br0">
      <inkml:brushProperty name="width" value="0.025" units="cm"/>
      <inkml:brushProperty name="height" value="0.025" units="cm"/>
    </inkml:brush>
  </inkml:definitions>
  <inkml:trace contextRef="#ctx0" brushRef="#br0">0 249 15407,'0'0'9694,"13"-7"-8733,27-17-480,67-53 1,-84 59-418,-1-1-1,-1-1 1,-1-1 0,30-41-1,-54 68-151,-60 101 177,58-96-237,0 0 1,1 1-1,1-1 0,0 1 0,0 0 0,1 0 1,1 1-1,-1 12 0,3-24 64,0-1 0,0 1 0,0 0-1,0-1 1,1 1 0,-1-1 0,0 1 0,1-1 0,-1 1 0,0-1-1,1 1 1,-1-1 0,0 1 0,1-1 0,-1 0 0,1 1 0,-1-1-1,1 1 1,-1-1 0,1 0 0,-1 0 0,1 1 0,-1-1 0,1 0 0,0 0-1,-1 0 1,1 1 0,-1-1 0,1 0 0,0 0 0,-1 0 0,1 0-1,-1 0 1,1 0 0,0 0 0,-1-1 0,1 1 0,0 0 0,27-6-3233,10-14-538,3-9-880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0.027"/>
    </inkml:context>
    <inkml:brush xml:id="br0">
      <inkml:brushProperty name="width" value="0.025" units="cm"/>
      <inkml:brushProperty name="height" value="0.025" units="cm"/>
    </inkml:brush>
  </inkml:definitions>
  <inkml:trace contextRef="#ctx0" brushRef="#br0">159 1 12812,'0'0'8163,"-12"10"-6162,-8 9-1504,1 1-1,-31 41 1,42-52-436,2 1 0,-1 0 0,2 0 0,-1 1 0,1 0 1,1 0-1,0 0 0,1 0 0,0 1 0,-3 22 0,6-33-61,0 1-1,0-1 0,0 0 0,0 0 0,0 0 0,0 0 0,0 0 0,1 0 0,-1 1 1,0-1-1,1 0 0,-1 0 0,1 0 0,-1 0 0,1 0 0,-1 0 0,1 0 0,0-1 1,0 1-1,-1 0 0,1 0 0,0 0 0,0-1 0,0 1 0,0 0 0,0-1 0,1 2 1,1-1 5,0-1 1,0 1 0,0 0 0,1-1 0,-1 1 0,0-1 0,0 0 0,0 0-1,0 0 1,4-1 0,3-1 42,0 0 0,-1 0-1,1-1 1,-1-1-1,18-7 1,-16 4 21,1-1-1,-1 1 0,0-2 1,-1 0-1,0 0 1,0 0-1,8-12 1,-13 14 117,-1 1 0,1-1 0,-2 0 1,1 0-1,-1-1 0,0 1 0,-1-1 1,1 0-1,-1 1 0,-1-1 0,0 0 1,0 0-1,0-10 0,-1 17-171,-1-1 1,1 0-1,0 0 1,-1 0-1,0 1 0,1-1 1,-1 0-1,0 1 0,0-1 1,0 1-1,0-1 0,0 1 1,0-1-1,0 1 1,0-1-1,-1 1 0,1 0 1,0 0-1,-1 0 0,1 0 1,-1 0-1,0 0 1,1 0-1,-1 0 0,0 1 1,1-1-1,-1 0 0,0 1 1,0 0-1,1-1 1,-1 1-1,0 0 0,0 0 1,0 0-1,1 0 0,-1 0 1,-4 1-1,4-1-206,0 0-1,0 1 0,0-1 1,-1 0-1,1 1 1,0-1-1,0 1 0,0 0 1,0 0-1,0 0 1,0 0-1,0 0 0,0 0 1,0 0-1,0 1 1,0-1-1,1 0 0,-1 1 1,1 0-1,-1-1 1,1 1-1,0 0 0,-1 0 1,1 0-1,0 0 1,0 0-1,0 0 0,1 0 1,-1 0-1,0 0 1,1 0-1,-1 3 0,1-4-12,0-1 0,0 1-1,0-1 1,0 1-1,1-1 1,-1 1 0,0-1-1,0 1 1,0-1 0,1 1-1,-1-1 1,0 0-1,0 1 1,1-1 0,-1 1-1,0-1 1,1 0 0,-1 1-1,1-1 1,-1 0-1,0 1 1,1-1 0,-1 0-1,1 1 1,-1-1 0,1 0-1,-1 0 1,1 0-1,-1 0 1,1 0 0,-1 1-1,1-1 1,-1 0 0,1 0-1,-1 0 1,1 0-1,-1 0 1,1 0 0,0-1-1,-1 1 95,18 1-6477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0.385"/>
    </inkml:context>
    <inkml:brush xml:id="br0">
      <inkml:brushProperty name="width" value="0.025" units="cm"/>
      <inkml:brushProperty name="height" value="0.025" units="cm"/>
    </inkml:brush>
  </inkml:definitions>
  <inkml:trace contextRef="#ctx0" brushRef="#br0">216 1 17521,'0'0'3363,"-52"61"-1249,24-31-801,2 5-224,-2 2-160,4-3-641,3-3-256,5-5 32,3-7-64,8-4-544,2-5-417,3-6-513,5-15-11049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948"/>
    </inkml:context>
    <inkml:brush xml:id="br0">
      <inkml:brushProperty name="width" value="0.025" units="cm"/>
      <inkml:brushProperty name="height" value="0.025" units="cm"/>
    </inkml:brush>
  </inkml:definitions>
  <inkml:trace contextRef="#ctx0" brushRef="#br0">16 2 11787,'0'0'10090,"-5"0"-8916,4-1-1143,1 1-1,0 0 1,0 0-1,-1 0 1,1 0-1,0 0 1,-1 0 0,1 0-1,0 0 1,-1 0-1,1 0 1,0 0-1,-1 0 1,1 0-1,0 0 1,0 0-1,-1 0 1,1 0 0,0 0-1,-1 1 1,1-1-1,0 0 1,0 0-1,-1 0 1,1 0-1,0 1 1,0-1-1,-1 0 1,1 0 0,0 1-1,0-1 1,0 0-1,-1 0 1,1 1-1,0-1 1,0 0-1,0 0 1,0 1 0,0-1-1,0 0 1,0 1-1,0-1 1,0 0-1,-1 1 1,1-1-1,0 0 1,1 1-1,-1-1 1,0 0 0,0 0-1,0 1 1,0-1-1,0 0 1,0 1-1,0-1 1,0 0-1,0 0 1,1 1-1,-1-1 1,0 0 0,0 1-1,1-1 1,19 36 1441,47 47 337,-61-76-1671,58 63 866,99 83 0,6 4-663,264 253-74,-406-388-269,-5-5-55,-1 1-1,-1 0 1,0 2-1,-1 0 0,24 35 1,-39-43-99,-10-10-1191,-15-15-2868,8-3-354,-1-3-3028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0.728"/>
    </inkml:context>
    <inkml:brush xml:id="br0">
      <inkml:brushProperty name="width" value="0.025" units="cm"/>
      <inkml:brushProperty name="height" value="0.025" units="cm"/>
    </inkml:brush>
  </inkml:definitions>
  <inkml:trace contextRef="#ctx0" brushRef="#br0">121 12 3651,'0'0'12781,"-12"8"-9514,4-2-3089,0 0 1,0 0 0,0 0 0,1 1 0,0 0 0,0 0-1,1 1 1,-1 0 0,2 0 0,-1 1 0,1-1 0,1 1 0,0 0-1,0 1 1,0-1 0,1 0 0,1 1 0,0 0 0,-1 11-1,3-20-172,0 1 0,0-1 0,0 1 1,0-1-1,0 1 0,1-1 0,-1 1 0,1-1 0,-1 1 0,1-1 0,0 0 0,-1 1 0,1-1 0,0 0 0,0 1 0,0-1 0,0 0 0,0 0 0,0 0 0,0 0 0,0 0 0,1 0 0,-1 0 0,0 0 0,0-1 0,1 1 1,-1 0-1,1-1 0,-1 1 0,1-1 0,-1 1 0,1-1 0,-1 0 0,1 0 0,-1 0 0,1 0 0,-1 0 0,1 0 0,-1 0 0,1 0 0,-1 0 0,3-1 0,3 0 37,1 0 0,-1-1 0,1 0 0,-1 0 0,0-1 0,1 1 0,9-7 0,-4 1-8,-1-1 0,0 0 1,-1 0-1,0-2 1,14-16-1,-22 24 67,0 0 0,0-1 0,0 1 0,-1-1 0,1 0 0,-1 1 0,0-1-1,0 0 1,-1-1 0,1 1 0,-1 0 0,0 0 0,0-1 0,0 1 0,-1 0 0,0-1 0,1 1 0,-1 0 0,-1-1-1,1 1 1,-1-1 0,0 1 0,-1-5 0,1 6-79,0 1 0,-1 0 0,1 1 1,0-1-1,-1 0 0,1 0 0,-1 0 0,0 1 0,1-1 0,-1 1 0,0 0 0,0-1 1,0 1-1,0 0 0,0 0 0,0 0 0,0 0 0,-1 1 0,1-1 0,0 0 1,0 1-1,-1 0 0,1-1 0,0 1 0,-1 0 0,1 0 0,0 0 0,-1 1 0,1-1 1,0 1-1,-1-1 0,1 1 0,0 0 0,-2 0 0,-3 2-19,1-1 0,-1 1 0,1 0 1,0 0-1,0 1 0,0-1 0,0 1 0,1 1 0,0-1 0,-7 8 0,8-7-57,0 0 0,1 1 0,-1-1 0,1 1 0,1-1 0,-1 1 0,1 0 0,0 0 0,0 0 0,1 0-1,-2 9 1,3-12-243,0 0 0,0 0 0,0 1 0,0-1-1,1 0 1,-1 0 0,1 1 0,0-1-1,-1 0 1,2 0 0,-1 0 0,0 0 0,1 0-1,-1 0 1,1-1 0,0 1 0,0 0 0,0-1-1,0 1 1,0-1 0,1 0 0,-1 0-1,4 3 1,19 10-3446,4-1-1046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1.085"/>
    </inkml:context>
    <inkml:brush xml:id="br0">
      <inkml:brushProperty name="width" value="0.025" units="cm"/>
      <inkml:brushProperty name="height" value="0.025" units="cm"/>
    </inkml:brush>
  </inkml:definitions>
  <inkml:trace contextRef="#ctx0" brushRef="#br0">52 24 14414,'0'0'6091,"-6"10"-4719,4-7-1185,-19 36 776,20-37-863,0 0-1,0 1 1,0-1 0,0 1 0,1-1 0,-1 1-1,1-1 1,0 1 0,-1-1 0,1 1 0,0-1 0,1 1-1,-1-1 1,0 1 0,1 0 0,-1-1 0,2 4-1,0-5-42,-1 1 0,1-1 0,0 0 0,-1 0-1,1 0 1,0 0 0,0 0 0,0 0-1,0 0 1,0-1 0,0 1 0,0-1-1,0 0 1,0 1 0,0-1 0,0 0 0,0 0-1,0 0 1,0 0 0,0-1 0,0 1-1,2-1 1,2 0 162,0 0-1,0 0 0,0-1 1,0 1-1,0-1 1,7-4-1,-7 1-72,0 1 1,-1-1-1,1 0 0,-1 0 0,0 0 0,-1-1 1,7-8-1,-10 13-93,0 0-1,-1 0 1,1-1 0,0 1 0,0 0-1,-1 0 1,1-1 0,-1 1 0,1 0-1,-1-1 1,1 1 0,-1-1 0,0 1-1,0-1 1,1 1 0,-1-1 0,0 1-1,-1 0 1,1-1 0,0 1 0,0-1-1,-1 1 1,1-1 0,0 1 0,-1 0-1,0-1 1,1 1 0,-1 0 0,0-1-1,1 1 1,-1 0 0,0 0 0,0 0-1,0 0 1,0 0 0,0 0 0,0 0-1,-1 0 1,1 0 0,0 0 0,0 1-1,-2-2 1,-6-1-21,0 0 1,0 0-1,0 1 0,0 0 0,0 0 1,-12 0-1,17 2-41,1-1 1,-1 1-1,0 0 1,1 0-1,-1 1 1,0-1-1,1 1 1,-1-1-1,1 1 1,-1 0-1,1 1 1,-1-1-1,1 0 1,0 1-1,-1 0 1,1 0-1,0 0 1,-3 3-1,5-4-57,0 0 1,1 0-1,-1 0 0,1-1 0,-1 1 0,1 0 1,-1 0-1,1 0 0,-1 1 0,1-1 0,0 0 1,0 0-1,0 0 0,-1 0 0,1 0 1,0 0-1,0 0 0,0 0 0,1 0 0,-1 0 1,0 1-1,1 0 0,-1-1-175,0 0 0,1-1 1,-1 1-1,1 0 0,0 0 0,-1 0 0,1 0 0,0-1 1,-1 1-1,1 0 0,0-1 0,0 1 0,0 0 1,0-1-1,-1 1 0,1-1 0,0 1 0,0-1 0,0 0 1,0 1-1,0-1 0,2 0 0,20 1-6058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1.960"/>
    </inkml:context>
    <inkml:brush xml:id="br0">
      <inkml:brushProperty name="width" value="0.025" units="cm"/>
      <inkml:brushProperty name="height" value="0.025" units="cm"/>
    </inkml:brush>
  </inkml:definitions>
  <inkml:trace contextRef="#ctx0" brushRef="#br0">79 0 17296,'0'0'7688,"-6"64"-6984,3-25-319,-3 6-289,2 1-64,0-7-32,0-6-417,-1-3-479,1-6-546,1-7 1,-8-6-1058,-2-7-1825,-2-4-2306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2.379"/>
    </inkml:context>
    <inkml:brush xml:id="br0">
      <inkml:brushProperty name="width" value="0.025" units="cm"/>
      <inkml:brushProperty name="height" value="0.025" units="cm"/>
    </inkml:brush>
  </inkml:definitions>
  <inkml:trace contextRef="#ctx0" brushRef="#br0">1 53 11563,'0'0'4121,"10"-8"-1222,-1 1-2094,1 1 0,0 0 0,0 0 0,21-8 0,-29 13-712,0 0 0,0 0 0,-1 1 0,1-1 0,0 1 0,0-1 1,0 1-1,0-1 0,0 1 0,0 0 0,0 0 0,0 0 0,0 0 1,0 1-1,-1-1 0,1 0 0,0 1 0,0-1 0,0 1 1,0 0-1,0-1 0,-1 1 0,1 0 0,0 0 0,-1 0 0,1 0 1,-1 1-1,1-1 0,-1 0 0,1 1 0,-1-1 0,0 1 0,0-1 1,0 1-1,0 0 0,0-1 0,0 1 0,0 0 0,0 0 1,-1-1-1,1 1 0,-1 0 0,1 0 0,-1 0 0,0 0 0,0 2 1,1 5 6,0-1 0,-1 0 0,0 0 1,0 0-1,-1 1 0,-1-1 0,1 0 1,-1 0-1,-6 14 0,-1-1 372,-1 0-1,-15 21 0,12-21-102,2-1 0,-11 27 0,21-45-360,0-1 0,0 1 0,1 0 0,-1-1 0,1 1 0,-1 0 0,1 0-1,0-1 1,0 1 0,0 0 0,0 0 0,0-1 0,0 1 0,0 0 0,0 0 0,1 0 0,-1-1 0,1 1 0,-1 0 0,1-1 0,0 1 0,0-1 0,0 1 0,1 2 0,0-2-25,1-1 1,-1 1-1,0 0 1,1-1-1,-1 1 1,1-1-1,0 0 1,-1 0-1,1 0 1,0 0 0,0 0-1,0 0 1,4-1-1,5 1-957,0 0-1,0-1 1,0-1 0,-1 0-1,1-1 1,19-4-1,-2-7-4807,-1-5-2819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2.736"/>
    </inkml:context>
    <inkml:brush xml:id="br0">
      <inkml:brushProperty name="width" value="0.025" units="cm"/>
      <inkml:brushProperty name="height" value="0.025" units="cm"/>
    </inkml:brush>
  </inkml:definitions>
  <inkml:trace contextRef="#ctx0" brushRef="#br0">1 103 14574,'0'0'12310,"11"2"-11910,-4 0-367,1 0-1,-1-1 0,1 0 1,-1 0-1,1 0 0,0-1 1,-1-1-1,1 1 0,0-1 1,-1 0-1,1-1 0,-1 0 1,0 0-1,0 0 0,0-1 1,0 0-1,11-7 0,18-23 99,-35 32-77,1 0 0,-1 0 0,0 0 0,0 0 0,0-1 0,0 1 0,0 0 0,0-1 0,-1 1 0,1 0 0,0-1 0,-1 1 0,1-1 0,-1 1 0,1-1 0,-1 1 0,0-1 0,0 0 0,0 1 1,0-1-1,0 1 0,0-1 0,0 1 0,0-1 0,0 0 0,-1 1 0,1-1 0,-2-1 0,1 1-18,-1 1 0,0 0 0,0 0 0,0 1 0,1-1 1,-1 0-1,0 0 0,0 1 0,0 0 0,0-1 0,0 1 0,0 0 0,0 0 0,-1 0 0,1 0 1,0 0-1,-3 1 0,-37 8-40,32-4 2,1 0-1,-1 1 1,1 1-1,0-1 1,0 1 0,-12 14-1,16-17-33,1 1 0,1-1 1,-1 1-1,0 0 0,1-1 0,0 1 0,1 1 0,-1-1 0,1 0 0,0 1 0,0-1 0,0 1 1,1 0-1,-1 7 0,2-12-100,0 0 1,1 0 0,-1 0-1,0 0 1,1 0 0,-1 0-1,1 0 1,0 0 0,-1 0-1,1-1 1,0 1 0,-1 0-1,1 0 1,0-1 0,0 1-1,0 0 1,-1-1 0,1 1-1,0-1 1,0 1 0,0-1-1,0 0 1,0 1 0,0-1-1,0 0 1,0 0 0,0 1-1,0-1 1,1 0 0,-1 0-1,0 0 1,0 0 0,1-1-1,43-1-3847,-41 2 3428,33-8-4596,3-8-3679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3.065"/>
    </inkml:context>
    <inkml:brush xml:id="br0">
      <inkml:brushProperty name="width" value="0.025" units="cm"/>
      <inkml:brushProperty name="height" value="0.025" units="cm"/>
    </inkml:brush>
  </inkml:definitions>
  <inkml:trace contextRef="#ctx0" brushRef="#br0">199 11 11979,'0'0'6465,"-12"-2"-3150,6 1-2844,-8-2 251,0 1 0,-1 1 0,1 0 0,0 1 0,-21 2 0,32-2-712,-1 1 0,1-1 1,-1 1-1,1 0 1,-1 0-1,1 1 0,0-1 1,-1 1-1,1-1 1,0 1-1,0 0 0,0 0 1,1 0-1,-1 1 1,0-1-1,1 1 0,0-1 1,-1 1-1,1 0 1,0 0-1,0 0 1,1 0-1,-1 0 0,1 1 1,-1-1-1,1 0 1,0 1-1,0-1 0,1 1 1,-2 5-1,2-7-29,0-1 0,0 1 0,0-1 0,1 1 1,-1 0-1,0-1 0,1 1 0,-1-1 0,1 1 0,-1-1 0,1 1 0,0-1 0,-1 1 0,1-1 0,0 0 0,0 1 0,0-1 1,0 0-1,0 0 0,0 0 0,1 0 0,-1 0 0,0 0 0,1 0 0,-1 0 0,0 0 0,1-1 0,-1 1 0,1 0 1,-1-1-1,1 1 0,-1-1 0,1 0 0,0 0 0,2 1 0,10 1-294,0-1-1,0-1 1,19-1 0,-13 1-273,78 0-716,-98 0 1318,-1 0 0,1 0 1,0 1-1,-1-1 0,1 0 1,0 0-1,-1 1 0,1-1 1,0 0-1,-1 0 0,1 1 0,0-1 1,-1 0-1,1 1 0,0-1 1,0 0-1,-1 1 0,1-1 1,0 1-1,0-1 0,0 0 0,0 1 1,-1-1-1,1 1 0,0-1 1,0 1-1,0-1 0,0 1 1,0-1-1,0 0 0,0 1 0,0-1 1,0 1-1,1-1 0,-1 1 1,0-1-1,0 0 0,0 1 1,0-1-1,0 1 0,1-1 0,-1 0 1,0 1-1,0-1 0,1 0 1,-1 1-1,0-1 0,1 0 1,-1 1-1,0-1 0,1 0 0,-1 0 1,1 0-1,-1 1 0,0-1 1,1 0-1,-1 0 0,1 0 1,-1 0-1,0 1 0,1-1 0,-1 0 1,1 0-1,-1 0 0,1 0 1,-1 0-1,0 0 0,1 0 1,0-1-1,-27 23 1613,1-6-845,0 0-736,0-1 1,-2-1-1,-48 18 0,71-32-3299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4.293"/>
    </inkml:context>
    <inkml:brush xml:id="br0">
      <inkml:brushProperty name="width" value="0.025" units="cm"/>
      <inkml:brushProperty name="height" value="0.025" units="cm"/>
    </inkml:brush>
  </inkml:definitions>
  <inkml:trace contextRef="#ctx0" brushRef="#br0">58 102 8264,'0'0'9390,"5"-1"-7409,-1 0-1744,-1-1 0,1 1 0,0-1 1,0 1-1,-1-1 0,1 0 1,-1-1-1,0 1 0,0 0 0,0-1 1,0 0-1,0 0 0,0 0 1,0 0-1,-1 0 0,0 0 0,0-1 1,0 1-1,0-1 0,0 0 0,-1 1 1,1-1-1,-1 0 0,0 0 1,0 0-1,-1 0 0,1 0 0,-1-5 1,0 8-220,-1 0 1,1 1 0,-1-1-1,1 0 1,-1 1 0,1-1-1,-1 0 1,1 1 0,-1-1-1,0 1 1,0-1 0,1 1-1,-1 0 1,0-1 0,1 1-1,-1 0 1,0-1 0,0 1-1,0 0 1,0 0 0,1 0-1,-1 0 1,0 0-1,0-1 1,0 2 0,0-1-1,1 0 1,-1 0 0,0 0-1,0 0 1,0 0 0,1 1-1,-1-1 1,0 0 0,0 1-1,1-1 1,-1 1 0,0-1-1,1 1 1,-2 0 0,-32 19-85,25-11 60,0 1 1,0 0-1,-11 19 1,17-25 5,0 1 1,1-1-1,0 1 1,0 0-1,0 0 1,0 0-1,1 0 1,0 0-1,0 0 1,0 0 0,0 10-1,2-14 5,-1 0-1,1 0 1,0 1-1,-1-1 1,1 0-1,0 0 1,0 0 0,0 0-1,0 0 1,0 0-1,0 0 1,0 0-1,0-1 1,1 1-1,-1 0 1,0-1 0,0 1-1,1-1 1,-1 1-1,0-1 1,0 1-1,1-1 1,-1 0-1,1 0 1,-1 0 0,0 0-1,1 0 1,-1 0-1,0 0 1,2 0-1,47-4 261,-39 2-218,1-1 1,0-1-1,-1 0 0,0-1 1,0 0-1,16-10 0,41-17 102,-68 32-152,1 1-1,-1-1 1,1 0-1,-1 1 1,1-1 0,-1 0-1,1 1 1,-1-1-1,1 1 1,-1-1-1,0 1 1,1-1 0,-1 0-1,0 1 1,1 0-1,-1-1 1,0 1-1,0-1 1,1 1-1,-1-1 1,0 1 0,0 0-1,0-1 1,0 1-1,0-1 1,0 1-1,0 0 1,0-1 0,0 1-1,0-1 1,0 1-1,0-1 1,0 1-1,-1 0 1,1-1-1,0 1 1,0-1 0,-1 2-1,-5 30 295,5-31-272,-10 65 446,12-66-415,-1 1 1,0-1-1,1 1 0,-1-1 1,1 1-1,-1-1 0,1 0 1,-1 1-1,1-1 0,-1 0 1,1 1-1,0-1 0,-1 0 1,1 0-1,-1 0 0,1 1 1,0-1-1,-1 0 0,1 0 1,-1 0-1,1 0 0,0 0 1,-1 0-1,1 0 0,-1 0 1,1 0-1,0-1 0,-1 1 1,1 0-1,-1 0 0,1 0 1,0-1-1,-1 1 0,1 0 1,-1-1-1,1 1 0,0-1 1,24-10 822,31-33-432,-46 35-482,0 0 1,0 1-1,1 0 1,0 1-1,17-9 1,-27 16 22,-1 0 0,1-1-1,-1 1 1,1 0 0,-1 0 0,1-1 0,0 1-1,-1 0 1,1 0 0,-1 0 0,1 0 0,0 0 0,-1 0-1,1 0 1,-1 0 0,1 0 0,0 0 0,-1 0-1,1 0 1,-1 0 0,1 1 0,0-1 0,-1 0-1,1 0 1,-1 1 0,1-1 0,-1 0 0,1 1-1,-1-1 1,1 0 0,-1 1 0,1-1 0,-1 1 0,0-1-1,1 1 1,-1-1 0,0 1 0,1-1 0,-1 1-1,0-1 1,0 1 0,1 0 0,-1-1 0,0 1-1,0 0 1,1 33-986,-1-23 880,42-13-180,-18-1-95,0 1-1,30 1 1,-31 1 594,-12-1-160,-1-1 0,0 0 0,0-1 0,0 0 0,0 0 0,0-1 0,-1-1 0,0 1 0,0-2 0,0 1 0,0-1 0,-1 0 0,0-1 0,0 0 0,10-12 0,-18 19-20,0-1-1,0 1 0,1 0 1,-1 0-1,0 0 1,0 0-1,0 0 0,0 0 1,0 0-1,1 0 1,-1 0-1,0-1 1,0 1-1,0 0 0,0 0 1,0 0-1,0 0 1,0 0-1,0-1 0,1 1 1,-1 0-1,0 0 1,0 0-1,0 0 1,0-1-1,0 1 0,0 0 1,0 0-1,0 0 1,0 0-1,0-1 1,0 1-1,0 0 0,0 0 1,0 0-1,0 0 1,-1-1-1,1 1 0,0 0 1,0 0-1,0 0 1,0 0-1,0 0 1,0-1-1,0 1 0,0 0 1,0 0-1,-1 0 1,1 0-1,0 0 0,0 0 1,0-1-1,-13 3 112,-15 10-226,22-7 86,2-2 16,1 0 0,-1 0 0,0 0 0,1 0 0,0 1 1,0 0-1,0-1 0,0 1 0,1 0 0,-1 0 0,-3 9 0,48-12 78,-42-1-84,1 0 0,0 0 0,-1 1 0,1-1 0,-1 0 0,1 0 0,-1 1 0,1-1 0,-1 1 0,1-1 0,-1 0 1,0 1-1,1-1 0,-1 1 0,0-1 0,1 1 0,-1-1 0,0 1 0,1-1 0,-1 1 0,0 0 0,0-1 0,0 1 0,0-1 0,1 1 0,-1-1 0,0 1 0,0 0 0,0-1 0,0 1 1,0-1-1,-1 2 0,1-1-13,0 0 1,0 0-1,0 0 1,0 0-1,0 0 1,1 0-1,-1 0 1,0 0-1,0 0 1,1 0-1,-1 0 1,0-1-1,1 1 0,-1 0 1,1 0-1,-1 0 1,1 0-1,-1-1 1,1 1-1,0 0 1,0-1-1,-1 1 1,1 0-1,0-1 1,0 1-1,-1-1 1,2 1-1,11 0-2837,-3-3-1968,4-5-4777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5.105"/>
    </inkml:context>
    <inkml:brush xml:id="br0">
      <inkml:brushProperty name="width" value="0.025" units="cm"/>
      <inkml:brushProperty name="height" value="0.025" units="cm"/>
    </inkml:brush>
  </inkml:definitions>
  <inkml:trace contextRef="#ctx0" brushRef="#br0">1 308 17553,'0'0'152,"0"0"1,0-1 0,0 1 0,0 0 0,0 0 0,0 0-1,1 0 1,-1 0 0,0 0 0,0 0 0,0 0-1,0 0 1,0 0 0,0 0 0,0 0 0,1 0 0,-1 0-1,0 0 1,0 0 0,0 0 0,0 0 0,1 1 1528,-1-1-1528,0 0-1,0 0 1,0 1 0,0-1 0,0 0 0,0 0-1,0 0 1,1 0 0,-1 0 0,0 0 0,0 0 0,0 1-1,0-1 1,0 0 0,0 0 0,0 0 0,0 0 0,0 0-1,0 0 1,0 0 0,0 0 0,-1 1 0,20-11 2031,20-19-1903,205-233 408,-244 261-696,0 1-1,0-1 1,1 1-1,-1-1 1,0 1-1,0-1 1,1 1-1,-1-1 1,1 1-1,-1-1 1,0 1-1,1 0 1,-1-1-1,1 1 1,-1 0-1,0-1 1,1 1-1,-1 0 1,1 0-1,-1-1 1,1 1-1,0 0 1,-1 0-1,1 0 1,-1 0 0,1-1-1,-1 1 1,1 0-1,-1 0 1,1 0-1,0 0 1,0 1-1,1 17-94,-13 32 232,-9 9 57,14-43-150,0 0 1,1 0-1,1 0 0,0 0 1,-1 19-1,5-35-89,0 1 1,0 0-1,0-1 0,0 1 0,0-1 1,0 1-1,0 0 0,0-1 0,0 1 0,1-1 1,-1 1-1,0-1 0,0 1 0,1 0 0,-1-1 1,0 1-1,1-1 0,-1 0 0,1 1 1,-1-1-1,0 1 0,1-1 0,-1 1 0,1-1 1,-1 0-1,1 1 0,-1-1 0,1 0 0,-1 0 1,2 1-1,22-1-2635,24-17-3319,-15-5-69,2-6-3678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5.447"/>
    </inkml:context>
    <inkml:brush xml:id="br0">
      <inkml:brushProperty name="width" value="0.025" units="cm"/>
      <inkml:brushProperty name="height" value="0.025" units="cm"/>
    </inkml:brush>
  </inkml:definitions>
  <inkml:trace contextRef="#ctx0" brushRef="#br0">145 0 15631,'0'0'6491,"-9"8"-4809,-9 8-1313,1 1 0,0 1 0,-18 25 0,29-36-301,1 1 1,0-1-1,0 1 0,1 0 1,0 0-1,0 0 1,1 0-1,0 1 1,0-1-1,1 1 1,0 0-1,1 0 1,-1 15-1,3-22-70,-1-1-1,1 0 1,-1 0 0,1 0-1,0 0 1,-1 0 0,1 0-1,0 0 1,0-1 0,-1 1-1,1 0 1,0 0-1,0 0 1,0-1 0,0 1-1,0-1 1,0 1 0,1-1-1,-1 1 1,0-1 0,0 1-1,0-1 1,0 0-1,0 0 1,1 0 0,-1 0-1,0 0 1,0 0 0,0 0-1,1 0 1,-1 0 0,2-1-1,41-8 263,-36 4-130,0 1 1,0-1 0,-1-1-1,0 0 1,0 0 0,0 0-1,-1-1 1,0 0 0,0 0-1,0 0 1,-1-1 0,0 0-1,-1 0 1,0 0 0,0 0-1,0-1 1,-1 0 0,-1 0-1,1 0 1,-2 0 0,1 0-1,0-14 1,-2 22-138,0 0 0,0 1 0,0-1-1,0 0 1,0 0 0,-1 0 0,1 1 0,0-1 0,0 0-1,0 0 1,-1 0 0,1 1 0,-1-1 0,1 0 0,0 1-1,-1-1 1,1 0 0,-1 1 0,1-1 0,-1 0 0,0 1-1,1-1 1,-1 1 0,0-1 0,1 1 0,-1-1-1,0 1 1,1 0 0,-1-1 0,0 1 0,0 0 0,0 0-1,1 0 1,-1-1 0,0 1 0,0 0 0,0 0 0,1 0-1,-1 0 1,0 0 0,-1 1 0,0-1-99,0 0 0,0 0 0,1 1 0,-1-1-1,0 1 1,1 0 0,-1-1 0,0 1 0,1 0 0,-1 0 0,1 0 0,-1 0 0,1 0 0,-1 0 0,1 1 0,0-1-1,0 0 1,-2 2 0,2 1-462,-1-1-1,0 1 0,1 0 1,0-1-1,0 1 0,0 0 1,0 0-1,0 8 1,1-11 169,0 1 1,0-1 0,0 1 0,1-1 0,-1 1 0,0-1 0,1 0 0,-1 1 0,1-1 0,-1 1-1,1-1 1,0 0 0,-1 0 0,1 1 0,0-1 0,0 0 0,2 2 0,12 7-5619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5.806"/>
    </inkml:context>
    <inkml:brush xml:id="br0">
      <inkml:brushProperty name="width" value="0.025" units="cm"/>
      <inkml:brushProperty name="height" value="0.025" units="cm"/>
    </inkml:brush>
  </inkml:definitions>
  <inkml:trace contextRef="#ctx0" brushRef="#br0">165 50 16303,'0'0'3631,"-12"6"-2740,-3 3-666,0 1 0,0 0 0,1 1 1,-14 14-1,21-19 26,1 0 0,0 0 0,0 1 0,1 0 0,0 1 0,0-1-1,0 1 1,1 0 0,0 0 0,1 0 0,0 0 0,-3 11 0,6-18-234,0 0 0,0-1 0,0 1 0,0 0 0,-1 0 0,1 0 0,0 0 0,0-1 0,1 1 0,-1 0 0,0 0 0,0 0 0,0-1 0,0 1 0,1 0-1,-1 0 1,0 0 0,1-1 0,-1 1 0,1 0 0,-1-1 0,1 1 0,-1 0 0,1-1 0,-1 1 0,1-1 0,-1 1 0,1 0 0,0-1 0,0 0 0,-1 1 0,1-1 0,0 1 0,-1-1 0,1 0 0,0 0 0,0 1 0,0-1-1,-1 0 1,1 0 0,0 0 0,0 0 0,0 0 0,0 0 0,-1 0 0,1 0 0,0 0 0,0 0 0,0 0 0,-1-1 0,1 1 0,0 0 0,0-1 0,0 1 0,0-1 0,6-1 176,0-1 0,0 0 0,0 0 0,0 0 1,6-5-1,5-5-28,0-1 0,-1 0 0,-1-1 1,16-20-1,-26 29-53,-1 0 0,0-1 0,0 1 1,-1-1-1,0-1 0,0 1 0,0 0 0,-1-1 1,0 0-1,-1 0 0,0 0 0,0 0 0,-1 0 1,1-11-1,-2 19-114,0-1 0,0 0 0,0 1 1,0-1-1,0 0 0,0 1 0,-1-1 0,1 1 0,0-1 1,0 0-1,-1 1 0,1-1 0,0 1 0,-1-1 0,1 1 0,-1-1 1,1 1-1,-1-1 0,1 1 0,-1-1 0,1 1 0,-1 0 1,1-1-1,-1 1 0,1 0 0,-1-1 0,0 1 0,1 0 1,-2 0-1,-24-1-86,20 3 63,-1-1 1,1 1 0,0 0 0,-1 0 0,-9 6 0,-31 26-332,45-32 164,-1 0 1,1 0 0,-1 1 0,1-1 0,0 0-1,0 1 1,0 0 0,0-1 0,0 1-1,0 0 1,1 0 0,0 0 0,-1 0-1,-1 6 1,3-9 63,0 0 0,0 0 0,0 1-1,0-1 1,1 0 0,-1 0 0,0 0 0,0 0-1,0 1 1,0-1 0,0 0 0,0 0 0,0 0-1,0 0 1,0 1 0,0-1 0,1 0 0,-1 0-1,0 0 1,0 0 0,0 0 0,0 1 0,0-1-1,1 0 1,-1 0 0,0 0 0,0 0-1,0 0 1,0 0 0,1 0 0,-1 0 0,0 0-1,0 0 1,0 0 0,1 0 0,-1 0 0,0 0-1,0 0 1,0 0 0,0 0 0,1 0 0,-1 0-1,0 0 1,0 0 0,0 0 0,1 0 0,-1 0-1,0 0 1,2-1-1250,13 0-5301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6.561"/>
    </inkml:context>
    <inkml:brush xml:id="br0">
      <inkml:brushProperty name="width" value="0.025" units="cm"/>
      <inkml:brushProperty name="height" value="0.025" units="cm"/>
    </inkml:brush>
  </inkml:definitions>
  <inkml:trace contextRef="#ctx0" brushRef="#br0">126 316 8296,'0'0'4842,"0"9"-2787,-2 24-809,2-32-1048,-1 0-1,1 1 0,0-1 0,0 0 1,0 1-1,0-1 0,0 0 0,0 1 1,0-1-1,1 0 0,-1 1 0,0-1 1,1 0-1,-1 1 0,1-1 0,-1 0 1,1 0-1,0 0 0,-1 0 0,1 0 1,0 1-1,0-1 0,0 0 0,0-1 1,0 1-1,0 0 0,0 0 0,2 1 1,-3-7 3015,-1-15-1675,-6-19-662,-3 1 0,-1 1 0,-20-46 0,18 47-659,0 4-184,-2 0 1,-22-38 0,37 69-125,8 3 38,1 0 0,-1 0-1,0 0 1,0 1 0,0 0-1,0 0 1,14 9-1,5 2-117,4 2-1512,54 35-1,-24-12-2219,3-7-3593,-36-23-928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6.149"/>
    </inkml:context>
    <inkml:brush xml:id="br0">
      <inkml:brushProperty name="width" value="0.025" units="cm"/>
      <inkml:brushProperty name="height" value="0.025" units="cm"/>
    </inkml:brush>
  </inkml:definitions>
  <inkml:trace contextRef="#ctx0" brushRef="#br0">1 1 8680,'0'0'18161,"3"17"-17424,-1-12-545,4-2-448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6.568"/>
    </inkml:context>
    <inkml:brush xml:id="br0">
      <inkml:brushProperty name="width" value="0.025" units="cm"/>
      <inkml:brushProperty name="height" value="0.025" units="cm"/>
    </inkml:brush>
  </inkml:definitions>
  <inkml:trace contextRef="#ctx0" brushRef="#br0">0 0 14157,'0'0'10538,"3"50"-8584,2-28-288,-2-2-833,1 4-289,1 0-288,1-4-192,-3-3-96,3-3-448,0-4-673,-3-3-993,-14-8-11371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6.911"/>
    </inkml:context>
    <inkml:brush xml:id="br0">
      <inkml:brushProperty name="width" value="0.025" units="cm"/>
      <inkml:brushProperty name="height" value="0.025" units="cm"/>
    </inkml:brush>
  </inkml:definitions>
  <inkml:trace contextRef="#ctx0" brushRef="#br0">1 101 14862,'0'0'8552,"66"-60"-6950,-31 48-193,8 0-736,-1 4-353,3 1-256,-5 6-64,-3 1-1698,-7 0-1857,-9 0-1890,-6 0-8488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7.271"/>
    </inkml:context>
    <inkml:brush xml:id="br0">
      <inkml:brushProperty name="width" value="0.025" units="cm"/>
      <inkml:brushProperty name="height" value="0.025" units="cm"/>
    </inkml:brush>
  </inkml:definitions>
  <inkml:trace contextRef="#ctx0" brushRef="#br0">213 5 14350,'0'0'7874,"-12"-2"-5782,4 1-1955,0 0 0,0 1-1,0 0 1,0 0-1,0 1 1,0 0 0,0 0-1,0 1 1,0 0-1,0 0 1,0 1 0,1 0-1,-1 0 1,1 1-1,0 0 1,-12 9 0,12-7-114,1-1 1,0 1-1,1 1 1,0-1-1,0 1 1,-5 7-1,8-11-31,0 1 0,1-1 0,-1 0 1,1 1-1,0-1 0,0 1 0,0 0 0,1-1 0,-1 1 0,1 0 0,0-1 0,0 1 0,0 0 0,0-1 0,2 8 0,-1-10 2,-1 1 0,1-1 0,0 0 1,0 1-1,0-1 0,1 0 0,-1 1 0,0-1 0,0 0 0,1 0 1,-1 0-1,1 0 0,-1-1 0,0 1 0,1 0 0,0 0 1,-1-1-1,1 1 0,-1-1 0,4 1 0,39 6 7,-35-6 25,30 3 25,-28-4-46,0 0 0,0 2 0,-1-1-1,1 1 1,0 1 0,12 4 0,-23-7 8,0 0 0,1 0 0,-1 1 0,0-1 0,1 0 0,-1 0 0,0 0 0,1 0 0,-1 1 0,0-1 0,1 0 0,-1 0 0,0 1 0,1-1 0,-1 0 0,0 1 0,0-1 0,0 0 0,1 1 0,-1-1 0,0 0 0,0 1 0,0-1 0,0 0 0,0 1 0,1-1 0,-1 1 0,0-1 0,0 0 0,0 1 0,0-1 0,0 1 0,0-1 0,0 0 0,-1 1 0,1-1 0,0 0 0,0 1 0,0-1 0,0 1 0,0-1 0,0 0 0,-1 1 0,1-1 0,0 0 0,0 0 0,-1 1 0,1-1 0,0 0 0,0 1 0,-1-1 0,1 0 0,0 0 0,-1 0 0,1 1 0,0-1 0,-1 0 0,1 0 0,-1 0 0,1 0 0,0 0 0,-1 1 0,1-1 0,-1 0 1,-28 12 850,27-11-860,-42 16 595,17-6-402,-1-1 0,-28 6 0,56-19-5381,9-7 2612,18-11-1656,2-1-1858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7.615"/>
    </inkml:context>
    <inkml:brush xml:id="br0">
      <inkml:brushProperty name="width" value="0.025" units="cm"/>
      <inkml:brushProperty name="height" value="0.025" units="cm"/>
    </inkml:brush>
  </inkml:definitions>
  <inkml:trace contextRef="#ctx0" brushRef="#br0">56 1 929,'0'0'25475,"0"11"-24744,-5 21-187,-15 56 0,2-15-1155,6-4-4073,12-66 3593,0 0-1061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8.003"/>
    </inkml:context>
    <inkml:brush xml:id="br0">
      <inkml:brushProperty name="width" value="0.025" units="cm"/>
      <inkml:brushProperty name="height" value="0.025" units="cm"/>
    </inkml:brush>
  </inkml:definitions>
  <inkml:trace contextRef="#ctx0" brushRef="#br0">53 109 14574,'0'0'2818,"2"-11"-319,-1 6-2305,1 0 0,-1 1-1,1-1 1,0 0 0,1 0 0,-1 1 0,1-1 0,0 1 0,0 0 0,0 0 0,0 0 0,1 0-1,-1 1 1,1-1 0,0 1 0,0 0 0,1 0 0,-1 0 0,0 1 0,1 0 0,0 0-1,0 0 1,-1 0 0,10-1 0,-7 0-125,1 2-1,0-1 0,-1 1 1,1 1-1,0-1 1,0 1-1,0 0 1,-1 1-1,14 2 0,-18-2-73,-1 0 0,1 0 0,0 0 0,0 0-1,0 1 1,-1-1 0,1 1 0,-1 0 0,1 0 0,-1 0-1,0 0 1,0 0 0,0 0 0,0 1 0,0-1-1,0 0 1,0 1 0,-1 0 0,0-1 0,1 1 0,-1 0-1,0 0 1,0 0 0,0 0 0,-1 0 0,1 0-1,-1 3 1,1 2 114,0 1 0,-1-1 0,0 1-1,0-1 1,-1 1 0,0-1 0,-1 1-1,1-1 1,-2 0 0,1 0 0,-1 0-1,-1 0 1,1 0 0,-10 13 0,4-8 373,-1-1 0,-1 0 0,0 0 0,-1-1 0,0-1 0,0 0 0,-15 9 0,18-13-315,-60 36 832,65-40-1035,0 0 0,-1 0 1,1-1-1,0 1 0,-1-1 0,1 0 1,-1 0-1,1 0 0,-1 0 1,0-1-1,1 0 0,-1 0 0,1 0 1,-6-1-1,9 0-137,1 1 1,0-1-1,-1 1 1,1-1-1,0 1 0,-1-1 1,1 1-1,0-1 0,0 1 1,-1-1-1,1 1 1,0-1-1,0 1 0,0-1 1,0 0-1,0 1 0,0-1 1,0 1-1,0-1 1,0 1-1,0-1 0,0 0 1,0 1-1,0-1 0,0 1 1,1-1-1,-1 1 1,0-1-1,0 1 0,1-1 1,-1 1-1,0-1 0,1 1 1,-1-1-1,0 1 1,1 0-1,-1-1 0,1 1 1,-1-1-1,1 1 0,-1 0 1,1-1-1,18-19-5985,4 4-1759</inkml:trace>
  <inkml:trace contextRef="#ctx0" brushRef="#br0" timeOffset="1">617 91 13549,'0'0'8589,"6"-8"-5327,19-25-1372,-25 33-1872,0 0 0,0 0 1,0 0-1,1-1 0,-1 1 1,0 0-1,0 0 0,0 0 1,0 0-1,0 0 0,0-1 1,0 1-1,0 0 0,0 0 1,0 0-1,1-1 0,-1 1 1,0 0-1,0 0 0,0 0 1,0-1-1,0 1 0,0 0 1,0 0-1,0 0 0,-1-1 1,1 1-1,0 0 0,0 0 1,0 0-1,0-1 0,0 1 1,0 0-1,0 0 0,0 0 1,0 0-1,-1 0 0,1-1 1,0 1-1,0 0 0,0 0 1,0 0-1,0 0 0,-1 0 1,1 0-1,0-1 0,0 1 1,0 0-1,0 0 0,-1 0 1,1 0-1,0 0 0,0 0 1,0 0-1,-1 0 0,1 0 1,0 0-1,0 0 0,0 0 1,-1 0-1,1 0 0,0 0 1,0 0-1,0 0 0,-1 0 1,1 0-1,0 0 0,0 1 1,-15 2 120,-5 7-108,1 2 0,0 0 0,1 1 0,-29 26-1,29-24-3,6-6-26,-8 8 310,-35 36 1,51-49-252,1 0 0,-1-1-1,1 2 1,0-1 0,0 0-1,1 1 1,0-1 0,-1 1 0,1-1-1,1 1 1,-1 0 0,1 0-1,0 0 1,0 0 0,0 0 0,0 9-1,2-13-53,-1 0 0,1 0-1,0 1 1,-1-1 0,1 0-1,0 0 1,-1 0 0,1 0 0,0 0-1,0 0 1,0 0 0,0-1-1,0 1 1,0 0 0,0 0-1,0-1 1,1 1 0,-1-1 0,0 1-1,0-1 1,0 1 0,1-1-1,-1 0 1,0 1 0,1-1-1,-1 0 1,0 0 0,2 0 0,48 0 106,-36-1-75,3 1-169,1-1 0,-1-1 0,1-1 0,25-7 1,-34 7-427,-1 0 1,0-1-1,1 0 1,-1-1 0,14-9-1,-11-2-2839,-12 16 3037,0-1-1,0 0 1,0 0 0,-1 0-1,1 1 1,0-1 0,0 0-1,0 0 1,-1 1 0,1-1-1,-1 0 1,1 1-1,0-1 1,-1 0 0,1 1-1,-1-1 1,1 0 0,-1 1-1,0-1 1,1 1 0,-1-1-1,0 1 1,1-1-1,-1 1 1,0 0 0,1-1-1,-1 1 1,0 0 0,0 0-1,0-1 1,1 1 0,-2 0-1,-24-7-8452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8.331"/>
    </inkml:context>
    <inkml:brush xml:id="br0">
      <inkml:brushProperty name="width" value="0.025" units="cm"/>
      <inkml:brushProperty name="height" value="0.025" units="cm"/>
    </inkml:brush>
  </inkml:definitions>
  <inkml:trace contextRef="#ctx0" brushRef="#br0">68 10 12780,'0'0'12076,"49"6"-10251,-9-6-768,4-3-224,5-1-320,-4 0-353,-1 0-160,-11 4-705,-9 0-1377,-9 0-1217,-43 5-18866</inkml:trace>
  <inkml:trace contextRef="#ctx0" brushRef="#br0" timeOffset="1">1 50 9449,'0'0'14606,"68"-9"-13005,-18 1-896,3 3-321,2 0-192,1 1-192,-8 2-1505,-10-5-2691,-7-2-8904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9.204"/>
    </inkml:context>
    <inkml:brush xml:id="br0">
      <inkml:brushProperty name="width" value="0.025" units="cm"/>
      <inkml:brushProperty name="height" value="0.025" units="cm"/>
    </inkml:brush>
  </inkml:definitions>
  <inkml:trace contextRef="#ctx0" brushRef="#br0">0 1 18001,'0'0'5477,"83"5"-5189,-29-2 1,11-2-257,5 0-64,4-1-2306,-3 0-609,-15 0-1922,-11 0-3939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9.533"/>
    </inkml:context>
    <inkml:brush xml:id="br0">
      <inkml:brushProperty name="width" value="0.025" units="cm"/>
      <inkml:brushProperty name="height" value="0.025" units="cm"/>
    </inkml:brush>
  </inkml:definitions>
  <inkml:trace contextRef="#ctx0" brushRef="#br0">0 14 16271,'0'0'2872,"13"-1"-2263,57-7-499,1 4 1,127 8-1,-190-4-114,-1 2-1,1-1 1,0 1 0,-1 0-1,1 1 1,-1 0 0,8 4-1,-13-6 15,0 0 0,-1 0-1,1 0 1,-1 0-1,1 0 1,-1 0 0,0 0-1,1 1 1,-1-1 0,0 1-1,0-1 1,0 0-1,0 1 1,0 0 0,0-1-1,0 1 1,-1 0 0,1-1-1,-1 1 1,1 0-1,-1 0 1,1-1 0,-1 1-1,0 0 1,0 0-1,0 0 1,0-1 0,0 1-1,0 0 1,-1 0 0,1 0-1,-1-1 1,1 1-1,-1 0 1,0 0 0,1-1-1,-2 3 1,-3 3 222,0 0 1,0 1-1,-1-2 0,0 1 1,0-1-1,-1 0 0,0 0 1,-8 5-1,-67 42 461,57-39-664,-6 5-421,-78 50 713,41-17-7307,55-41-2938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3.759"/>
    </inkml:context>
    <inkml:brush xml:id="br0">
      <inkml:brushProperty name="width" value="0.025" units="cm"/>
      <inkml:brushProperty name="height" value="0.025" units="cm"/>
    </inkml:brush>
  </inkml:definitions>
  <inkml:trace contextRef="#ctx0" brushRef="#br0">63 31 11787,'4'-23'4737,"-8"16"-483,2 7-4137,1 1 1,-1 0-1,1 0 1,-1 0-1,1 0 0,0 0 1,0 0-1,-1 0 1,1 0-1,0 0 0,0 1 1,0-1-1,0 0 1,1 1-1,-1-1 0,0 1 1,0-1-1,1 1 1,-1-1-1,1 2 0,-8 15-81,1 0 0,1 0 0,1 0-1,0 0 1,2 1 0,0 0 0,1 0-1,0 0 1,3 26 0,-1-44-35,1 0 0,-1-1 0,1 1 0,-1 0 1,1 0-1,-1-1 0,1 1 0,-1-1 0,1 1 0,0 0 0,-1-1 0,1 1 1,0-1-1,0 0 0,-1 1 0,1-1 0,0 1 0,0-1 0,0 0 0,-1 0 1,1 0-1,0 1 0,0-1 0,0 0 0,0 0 0,0 0 0,-1 0 0,1 0 1,0 0-1,0-1 0,1 1 0,29-7 337,-15 0-281,-1 0 1,0-1-1,0-1 1,-1 0-1,0-1 1,0-1-1,-1 0 1,-1-1-1,0 0 1,-1-1-1,0 0 1,16-27-1,-58 125 1009,26-70-953,1-1 0,1 1 0,0 0 0,0 0 0,2 1 1,0 24-1,1-39-61,1 0 1,-1-1-1,1 1 1,-1 0 0,1 0-1,-1-1 1,1 1-1,-1 0 1,1 0-1,0-1 1,0 1-1,-1-1 1,1 1-1,0-1 1,0 1-1,-1-1 1,1 1 0,0-1-1,0 0 1,0 0-1,0 1 1,0-1-1,0 0 1,0 0-1,0 0 1,-1 0-1,1 0 1,0 0-1,0 0 1,0 0 0,0 0-1,0-1 1,0 1-1,0 0 1,0 0-1,-1-1 1,1 1-1,0-1 1,0 1-1,1-1 1,36-17 1444,-23 7-1237,0-1 0,-1 0 0,24-28 0,-33 35-237,0 0 0,-1-1 1,0 0-1,0 0 0,0 0 1,-1 0-1,0-1 1,0 1-1,-1-1 0,0 0 1,0 0-1,0 0 1,0-10-1,-2 17-237,-16 7-229,10-5 1338,4-19-493,3 15-399,-1 1 0,0-1 0,1 0-1,0 0 1,-1 0 0,1 0-1,0 1 1,0-1 0,0 0-1,0 1 1,0-1 0,2-2-1,7-17-469,-10 21 264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7.543"/>
    </inkml:context>
    <inkml:brush xml:id="br0">
      <inkml:brushProperty name="width" value="0.025" units="cm"/>
      <inkml:brushProperty name="height" value="0.025" units="cm"/>
    </inkml:brush>
  </inkml:definitions>
  <inkml:trace contextRef="#ctx0" brushRef="#br0">55 202 4676,'0'0'1735,"-5"-10"-1398,-2-7 588,0-1 0,-8-34 0,-6-53 10393,23 118-3645,18 81-6522,-7-50-838,-6-18 17,17 42-1,-24-67-324,1 0 0,-1-1 0,0 1 0,0 0 0,0-1 0,1 1 0,-1-1 0,0 1 0,1 0 0,-1-1 0,0 1 0,1-1 0,-1 1 1,1-1-1,-1 1 0,1-1 0,-1 1 0,1-1 0,-1 0 0,1 1 0,-1-1 0,1 0 0,0 1 0,-1-1 0,1 0 0,0 0 0,-1 0 0,1 0 0,0 1 0,-1-1 0,1 0 0,0 0 0,-1 0 0,1 0 0,0-1 0,-1 1 0,1 0 0,-1 0 0,1 0 0,0 0 1,-1-1-1,1 1 0,0 0 0,-1 0 0,1-1 0,-1 1 0,1-1 0,-1 1 0,1 0 0,-1-1 0,1 1 0,-1-1 0,1 1 0,-1-1 0,0 0 0,1 1 0,-1-1 0,0 1 0,1-1 0,-1 0 0,25-47 222,-20 38-158,2-4-56,0 1 0,1 0 0,0 0 0,1 1 0,15-16 0,-23 26-18,1 0 0,0 0-1,0 0 1,0 1 0,0-1-1,0 0 1,0 1 0,0-1 0,0 1-1,1 0 1,-1 0 0,1 0-1,-1 0 1,0 0 0,1 0 0,0 1-1,-1-1 1,1 1 0,-1 0-1,1 0 1,0 0 0,-1 0 0,1 0-1,-1 0 1,1 1 0,0-1-1,-1 1 1,1 0 0,-1 0 0,0 0-1,1 0 1,-1 0 0,0 0-1,1 1 1,-1-1 0,0 1 0,0 0-1,0-1 1,3 5 0,0 0 57,0 0 0,0 0 0,-1 0 0,0 1 0,0 0 1,-1 0-1,0 0 0,0 0 0,0 1 0,-1-1 0,0 1 0,0-1 0,-1 1 1,0 0-1,-1 14 0,0-17-18,0 1 1,-1-1-1,0 0 1,0 0-1,0 1 0,-1-1 1,1 0-1,-1 0 1,-1 0-1,1 0 1,-1-1-1,1 1 0,-1-1 1,-1 1-1,1-1 1,-1 0-1,1 0 0,-1-1 1,0 1-1,-1-1 1,1 0-1,0 0 1,-8 4-1,-3-1-34,0-1 0,-1 0 0,0-1 0,1-1 0,-1 0 0,-1-1 0,1 0 0,0-2 0,0 0 0,-24-3 0,30-1-60,13-2-163,19-6-968,-18 10 615,6-3-1474,0-2 0,0 1 0,0-1 0,15-15 0,10-15-8968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4.570"/>
    </inkml:context>
    <inkml:brush xml:id="br0">
      <inkml:brushProperty name="width" value="0.025" units="cm"/>
      <inkml:brushProperty name="height" value="0.025" units="cm"/>
    </inkml:brush>
  </inkml:definitions>
  <inkml:trace contextRef="#ctx0" brushRef="#br0">75 1 14382,'-2'44'6984,"-4"13"-3321,-51 263-334,48-272-2326,11-48-972,1 0 0,0 0 1,-1-1-1,1 1 0,0-1 0,-1 0 0,1 0 0,-1 0 0,1 0 1,-1 0-1,5-3 0,63-42 483,-1-2 1,-3-4 0,-2-2-1,74-81 1,-117 107-890,-21 21-938,-14 16-448,-54 56-7928,36-33 2904,10-10 101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5.149"/>
    </inkml:context>
    <inkml:brush xml:id="br0">
      <inkml:brushProperty name="width" value="0.025" units="cm"/>
      <inkml:brushProperty name="height" value="0.025" units="cm"/>
    </inkml:brush>
  </inkml:definitions>
  <inkml:trace contextRef="#ctx0" brushRef="#br0">1 67 8168,'0'0'16864,"7"7"-15636,-5-4-1114,0-1 1,1 0 0,-1 1 0,1-1-1,0 0 1,-1 0 0,1-1 0,0 1 0,0-1-1,0 1 1,7 1 0,-6-3 0,0 0 0,0 1 0,1-2 0,-1 1 0,0 0 0,0-1 0,0 0 0,1 0 0,-1 0 0,0-1 0,0 1 0,5-4 0,12-5 199,40-16 93,-57 24-399,1 1-1,-1 0 1,0 0-1,0 0 1,1 0-1,-1 1 1,0 0-1,1 0 1,-1 0-1,1 0 1,7 2-1,-10 0-4,-1-1 0,1 0-1,-1 1 1,0-1 0,1 1 0,-1 0 0,0-1-1,0 1 1,0 0 0,0 0 0,0 0 0,-1-1-1,1 1 1,0 0 0,-1 0 0,1 0-1,-1 0 1,0 0 0,0 0 0,0 0 0,0 0-1,0 4 1,-4 49 280,1-42-203,-1-1 0,0 1 0,-7 15 0,-7 21 299,77-273 1399,-55 233-1778,0-1 0,1 1 0,0-1 0,0 0 0,11 12 0,-10-15-4,0-1 0,0 1 0,0-1 0,1 0 0,-1 0 0,1-1 0,0 0-1,0 0 1,0-1 0,1 0 0,-1 0 0,1 0 0,-1-1 0,1 0 0,-1-1 0,1 0 0,0 0 0,-1-1 0,1 1 0,10-4 0,-13 3 0,0 0 0,0-1 1,0 1-1,0-1 1,0 0-1,0-1 1,-1 1-1,1-1 1,-1 0-1,1 0 1,-1 0-1,0-1 0,4-4 1,-5 4 3,-1 1 0,0 0-1,0-1 1,0 1 0,-1-1 0,1 0 0,-1 1-1,0-1 1,0 0 0,0 0 0,0 0 0,-1 0-1,0 0 1,1 0 0,-1 0 0,-1 0 0,1 0 0,-1 0-1,-1-5 1,2 8-5,-1 0 1,1-1-1,-1 1 0,0 0 0,1 0 0,-1 0 0,0 0 1,0 0-1,1 0 0,-1 1 0,0-1 0,0 0 1,0 0-1,0 0 0,0 1 0,-1-1 0,1 1 0,0-1 1,0 1-1,0-1 0,0 1 0,-1 0 0,1-1 1,0 1-1,0 0 0,-1 0 0,1 0 0,0 0 0,0 0 1,-1 0-1,1 0 0,0 1 0,0-1 0,-1 0 1,1 1-1,0-1 0,0 1 0,0-1 0,0 1 0,-2 1 1,-4 0-44,-1 1 0,1 1 0,1-1 0,-1 1-1,-8 7 1,2 0 33,1 1-1,0 0 1,-12 17-1,19-24 0,1 1 0,1 0 0,-1 0 0,1 0-1,0 1 1,0-1 0,1 1 0,0-1 0,0 1-1,-1 10 1,2-16-68,1 0 0,0 1-1,0-1 1,0 0 0,1 0 0,-1 0-1,0 0 1,0 0 0,1 0 0,-1 1-1,0-1 1,1 0 0,-1 0 0,1 0-1,-1 0 1,1 0 0,0 0 0,-1-1-1,1 1 1,0 0 0,0 0 0,0 0-1,-1-1 1,1 1 0,0 0 0,2 0-1,0 1-238,1-1-1,-1 0 1,1 0-1,-1 0 1,1 0-1,-1-1 1,1 1-1,6-1 1,2 0-1557,-1-1 1,1 0-1,-1-1 0,21-6 1,10-11-7239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6.023"/>
    </inkml:context>
    <inkml:brush xml:id="br0">
      <inkml:brushProperty name="width" value="0.025" units="cm"/>
      <inkml:brushProperty name="height" value="0.025" units="cm"/>
    </inkml:brush>
  </inkml:definitions>
  <inkml:trace contextRef="#ctx0" brushRef="#br0">134 255 18033,'-11'12'1618,"-7"7"-294,1 1 0,-28 42 0,39-53-951,1 0 0,0 1-1,0 0 1,1 0 0,0 0 0,1 0-1,0 1 1,0 0 0,1-1-1,1 1 1,-1 18 0,2-28-366,0 1 0,1 0 0,-1 0 0,0-1 0,1 1 1,-1 0-1,1 0 0,-1-1 0,1 1 0,0-1 0,0 1 0,0 0 0,0-1 0,0 1 0,0-1 1,0 0-1,0 1 0,1-1 0,-1 0 0,0 0 0,1 0 0,2 2 0,0-2-2,-1 1 0,1-1 0,0 0 0,0 0-1,-1 0 1,1-1 0,0 1 0,0-1 0,0 0 0,5-1 0,1 0 11,1 0 0,0-1 0,-1-1 1,0 0-1,0 0 0,0-1 1,12-6-1,-1-3 145,-1-1 1,0-2-1,-1 0 1,0-1-1,-2-1 1,0 0-1,-1-1 1,-1-1-1,0-1 1,-2 0-1,0-1 1,-2 0-1,0-1 1,-2 0-1,11-36 1,-20 57-160,1 0 0,0 0 0,-1 0 0,1 0 0,-1 0 0,1 0 0,-1 0 0,0 0 0,0 0 0,0 0 0,0 0 0,0 1 0,0-1 0,-1 0 0,0-3 1,0 5-12,1 1 1,-1-1-1,0 0 1,0 0 0,0 0-1,0 1 1,1-1-1,-1 0 1,0 1 0,0-1-1,1 1 1,-1-1 0,0 1-1,1-1 1,-1 1-1,0 0 1,1-1 0,-1 1-1,1 0 1,-1-1-1,1 1 1,-1 1 0,-40 58-234,39-58 259,-8 13-38,1 0 1,0 0-1,1 1 0,0 0 0,2 0 0,0 1 0,0 0 0,2 0 1,0 0-1,-2 23 0,6-38 12,0-1 0,0 0 0,0 1 0,0-1 0,0 0 0,0 1 0,0-1 0,1 0 0,-1 1 0,1-1 0,-1 0 0,1 1 0,-1-1 0,1 0-1,0 0 1,-1 0 0,1 1 0,0-1 0,0 0 0,0 0 0,0 0 0,0 0 0,0-1 0,0 1 0,0 0 0,2 1 0,-1-2 9,1 1-1,0 0 0,-1-1 0,1 0 1,-1 1-1,1-1 0,0 0 1,-1-1-1,1 1 0,0 0 1,-1-1-1,1 1 0,2-2 1,4-1-3,-1 0 1,1-1-1,-1 0 1,0 0 0,0-1-1,0 0 1,9-8 0,-4 1-76,-1-1 0,0-1 0,-1 0 0,-1 0 1,0-1-1,12-25 0,-55 126-615,31-78 694,0 0-1,0 0 1,0 0-1,1 0 0,0 0 1,1 0-1,-1 0 1,2 0-1,1 16 0,-1-23 1,-1 0-1,1 0 1,-1 0-1,1 0 1,0 0-1,-1-1 0,1 1 1,0 0-1,-1-1 1,1 1-1,0 0 1,0-1-1,0 1 1,-1-1-1,1 1 0,0-1 1,0 0-1,0 1 1,0-1-1,0 0 1,0 0-1,0 1 1,0-1-1,0 0 0,0 0 1,0 0-1,0 0 1,0 0-1,0-1 1,0 1-1,0 0 1,0 0-1,0-1 0,0 1 1,0 0-1,-1-1 1,1 1-1,0-1 1,0 1-1,1-2 1,37-22 552,6-19-380,-3-1 1,-1-3-1,-2-1 1,-2-2-1,53-96 1,-85 136-164,-2 6-34,0-1 0,0 1 1,-1 0-1,0-1 0,0 1 0,0-1 0,-1 0 1,1 0-1,-1 0 0,0 1 0,-1-1 0,1-9 1,-28 34-223,7 1 291,1 2 0,1 0 1,1 1-1,1 1 0,1 0 0,2 1 0,0 1 1,2 0-1,1 1 0,1 0 0,1 1 0,1-1 1,2 1-1,-3 53 0,8-81-42,0-1 0,0 0 0,0 1 0,-1-1-1,1 1 1,0-1 0,0 0 0,0 1 0,0-1 0,0 0 0,0 1 0,0-1 0,0 1-1,1-1 1,-1 0 0,0 1 0,0-1 0,0 0 0,0 1 0,0-1 0,1 0 0,-1 1-1,0-1 1,0 0 0,0 1 0,1-1 0,-1 0 0,0 1 0,1-1 0,-1 0-1,0 0 1,1 0 0,-1 1 0,0-1 0,1 0 0,-1 0 0,0 0 0,1 0 0,-1 0-1,0 1 1,1-1 0,-1 0 0,1 0 0,-1 0 0,0 0 0,1 0 0,-1 0 0,0 0-1,1 0 1,-1-1 0,1 1 0,-1 0 0,0 0 0,1 0 0,-1 0 0,0 0 0,1-1-1,-1 1 1,0 0 0,1 0 0,-1-1 0,2 0 7,-1 0 0,0 0 0,1 0 0,-1 0 1,0 0-1,0-1 0,0 1 0,0 0 0,0-1 0,0 1 0,0-1 1,0 1-1,-1-1 0,2-2 0,1-16-80,-1 0-1,0 0 1,-1 0 0,-2 0-1,0 0 1,-1 0-1,-1 0 1,-1 0 0,0 0-1,-8-19 1,9 24 173,14 20 99,3 2-181,-1-3-55,1 0 1,-1 0-1,1-1 1,0-1 0,-1 0-1,1-1 1,15-1 0,-28 0-154,-1 0 1,1 0-1,-1 0 1,1 0 0,-1 0-1,1 0 1,-1 0-1,0 0 1,1 0 0,-1 0-1,1-1 1,-1 1-1,1 0 1,-1 0-1,1-1 1,-1 1 0,0 0-1,1 0 1,-1-1-1,0 1 1,1 0 0,-1-1-1,0 1 1,1-1-1,-1 1 1,0 0 0,0-1-1,1 1 1,-1-1-1,0 1 1,0-1-1,0 1 1,0-1 0,0 1-1,1-1 1,-1 1-1,0-1 1,0 1 0,0-1-1,0 1 1,0-1-1,-1 1 1,1-1-1,0 1 1,0-1 0,0-2-816,0-14-5789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6.366"/>
    </inkml:context>
    <inkml:brush xml:id="br0">
      <inkml:brushProperty name="width" value="0.025" units="cm"/>
      <inkml:brushProperty name="height" value="0.025" units="cm"/>
    </inkml:brush>
  </inkml:definitions>
  <inkml:trace contextRef="#ctx0" brushRef="#br0">0 0 18001,'0'0'3395,"26"52"-3363,-6-35-1633,-4-4-2627,1-3-5990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7.814"/>
    </inkml:context>
    <inkml:brush xml:id="br0">
      <inkml:brushProperty name="width" value="0.025" units="cm"/>
      <inkml:brushProperty name="height" value="0.025" units="cm"/>
    </inkml:brush>
  </inkml:definitions>
  <inkml:trace contextRef="#ctx0" brushRef="#br0">95 77 16432,'0'0'9902,"-9"8"-9549,1 0-293,0 0 0,0 1 0,1 0-1,0 0 1,1 1 0,0 0 0,0 0 0,1 1 0,1-1 0,-1 1 0,2 0 0,0 0 0,0 0 0,1 1 0,0-1 0,0 23 0,2-33-53,0 1-1,0-1 0,0 0 1,0 0-1,0 0 1,1 1-1,-1-1 1,0 0-1,1 0 0,-1 0 1,1 0-1,0 0 1,-1 0-1,1 0 0,0 0 1,-1 0-1,1 0 1,0 0-1,0 0 1,0 0-1,0-1 0,0 1 1,0 0-1,0-1 1,0 1-1,0 0 0,2 0 1,0-1 19,0 1 1,0-1-1,0 0 0,0 1 1,1-1-1,-1-1 0,0 1 1,0 0-1,0-1 0,5-1 1,2-1 37,0 0 0,-1-1 0,1 0 0,-1-1 0,16-10 0,-6 0-48,-1-1-1,29-35 0,-39 43 2,-2-1 0,1 0 0,-1-1-1,0 1 1,-1-1 0,0 0 0,-1-1 0,5-14 0,-29 41-6,13-6 30,0 0 1,1 1-1,0 0 1,1 0 0,0 0-1,1 0 1,0 1 0,1-1-1,0 1 1,1 0 0,0 0-1,1 0 1,0 1 0,1 14-1,0-25-5,0 0 0,1-1-1,-1 1 1,0 0 0,1-1-1,0 1 1,-1 0 0,1-1 0,0 1-1,-1-1 1,1 1 0,0-1 0,0 1-1,0-1 1,0 0 0,1 1-1,-1-1 1,0 0 0,1 0 0,-1 0-1,0 0 1,1 0 0,-1 0-1,1 0 1,0-1 0,-1 1 0,1-1-1,-1 1 1,1-1 0,0 1 0,0-1-1,-1 0 1,1 0 0,0 0-1,-1 0 1,1 0 0,0 0 0,0 0-1,-1-1 1,1 1 0,0 0-1,-1-1 1,3-1 0,3 0 85,-1 0 1,0 0-1,1-1 1,-1 0-1,0 0 1,-1-1-1,1 0 1,-1 0-1,10-9 1,-9 7-107,-1 0 0,0-1 0,0 0 0,0-1 0,-1 1 0,0-1 0,-1 1 0,0-1 0,0 0 1,0-1-1,-1 1 0,0 0 0,-1-1 0,0 1 0,0-1 0,-1-13 0,0 22-21,0-1 0,0 0-1,0 1 1,0-1 0,0 0 0,0 0 0,0 1-1,0-1 1,0 0 0,0 1 0,-1-1 0,1 0 0,0 1-1,0-1 1,-1 0 0,1 1 0,-1-1 0,1 0-1,0 1 1,-1-1 0,1 1 0,-1-1 0,1 1-1,-1-1 1,1 1 0,-1-1 0,0 1 0,1 0-1,-1-1 1,1 1 0,-1 0 0,0-1 0,1 1-1,-1 0 1,0 0 0,0 0 0,1 0 0,-1 0-1,0-1 1,1 1 0,-1 0 0,0 1 0,0-1 0,1 0-1,-1 0 1,0 0 0,1 0 0,-1 1 0,0-1-1,1 0 1,-1 0 0,0 1 0,1-1 0,-1 1-1,1-1 1,-1 0 0,0 1 0,1-1 0,-1 1-1,1-1 1,0 1 0,-1 0 0,1-1 0,-1 1-1,0 1 1,1-2 6,-1 1 0,1-1 0,-1 1 1,0 0-1,1-1 0,-1 1 0,1 0 0,-1 0 0,1-1 0,0 1 0,-1 0 0,1 0 0,0 0 0,0 0 0,-1-1 0,1 1 0,0 0 0,0 0 0,0 0 0,0 0 0,0 0 0,0-1 0,0 1 0,0 0 1,1 0-1,-1 0 0,0 0 0,0 0 0,1-1 0,-1 1 0,1 0 0,-1 0 0,0-1 0,1 1 0,0 0 0,-1-1 0,1 1 0,-1 0 0,1-1 0,0 1 0,-1-1 0,1 1 0,0-1 0,0 1 1,-1-1-1,1 1 0,0-1 0,0 0 0,0 0 0,-1 1 0,1-1 0,0 0 0,0 0 0,0 0 0,0 0 0,0 0 0,0 0 0,-1 0 0,2 0 0,9 0 18,-1 0 0,0 0-1,1-1 1,-1-1 0,0 1 0,1-2-1,-1 1 1,0-1 0,-1-1-1,16-7 1,-9 2 12,0 0 0,-1 0 0,-1-2-1,1 0 1,16-17 0,-29 27-35,-1 0 0,0 0 0,0 0 1,0 0-1,0 0 0,0-1 0,0 1 0,0 0 0,0-1 1,0 1-1,-1 0 0,1-1 0,0 1 0,-1-1 0,1-1 1,-1 2-2,0 1 1,-1 0 0,1-1 0,0 1-1,-1 0 1,1-1 0,0 1 0,-1 0-1,1-1 1,0 1 0,-1 0-1,1 0 1,0 0 0,-1-1 0,1 1-1,-1 0 1,1 0 0,0 0 0,-1 0-1,1 0 1,-1 0 0,1-1 0,-1 1-1,1 0 1,-1 0 0,1 1 0,0-1-1,-1 0 1,1 0 0,-1 0 0,1 0-1,-1 0 1,-4 1-30,0 0-1,-1 1 1,1-1 0,0 1-1,1 0 1,-1 0 0,-7 5-1,-2 4 46,1 0-1,0 0 1,1 1 0,-15 19-1,23-27-5,1 0 1,0 0-1,0 1 0,0-1 0,1 0 0,0 1 1,0 0-1,0-1 0,0 1 0,0 0 1,1 0-1,0 0 0,0 0 0,1 0 0,-1 1 1,1-1-1,0 0 0,2 10 0,-1-13 0,-1-1 0,1 0 0,0 1 0,0-1 0,0 1 0,0-1 0,0 0 0,1 0 0,-1 0-1,0 0 1,1 0 0,-1 0 0,0 0 0,1 0 0,-1 0 0,1-1 0,0 1 0,-1-1 0,1 1 0,-1-1 0,1 1 0,0-1-1,-1 0 1,1 0 0,0 0 0,0 0 0,-1 0 0,1 0 0,0 0 0,-1-1 0,1 1 0,2-2 0,0 2 8,0-1-1,0 0 1,0 0 0,-1-1 0,1 1 0,0-1-1,-1 1 1,1-1 0,-1-1 0,0 1 0,1 0-1,4-6 1,-6 5-2,0 0 0,0-1 0,0 1-1,-1 0 1,1-1 0,-1 0 0,0 1 0,0-1-1,0 1 1,-1-1 0,1-4 0,-1 8-96,-26 30-159,18-16 240,14-8-53,25-3 66,-30-3-1,3-2-2,0 0 0,0 0 0,0 0 0,-1-1 0,1 0 0,-1 0 0,1 0 0,-1 0 0,0 0 0,4-6 0,3-2-34,4-3 21,0-1 0,-2 0-1,0-1 1,0 0 0,-2-1 0,0 0-1,-1-1 1,14-36 0,-91 134 34,68-80-26,-13 19 33,0 0-1,-9 22 1,19-35-25,0 1 0,1 0 0,0 0 0,0 0 0,0 0 1,1 0-1,0 1 0,1-1 0,-1 0 0,2 12 0,-1-18-32,0 0 1,0 0-1,1 0 0,-1 0 0,0 0 0,0 0 1,1 0-1,-1 1 0,1-1 0,-1 0 0,1 0 0,-1 0 1,1 0-1,0-1 0,-1 1 0,1 0 0,0 0 1,0 0-1,0 0 0,1 0 0,-1 0-233,0-1 1,1 1-1,-1-1 0,0 1 0,1-1 0,-1 0 0,0 0 0,1 0 0,-1 0 0,0 0 0,1 0 1,-1 0-1,0 0 0,3-1 0,0 0-668,-1 0-1,0 0 1,1 0-1,-1-1 1,0 0-1,0 1 1,0-1 0,0 0-1,0-1 1,0 1-1,0 0 1,2-4 0,10-16-7126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8.499"/>
    </inkml:context>
    <inkml:brush xml:id="br0">
      <inkml:brushProperty name="width" value="0.025" units="cm"/>
      <inkml:brushProperty name="height" value="0.025" units="cm"/>
    </inkml:brush>
  </inkml:definitions>
  <inkml:trace contextRef="#ctx0" brushRef="#br0">229 0 11659,'-17'17'8152,"0"8"-3938,-37 67-3229,31-50 377,-1-1-597,-39 73 1140,58-102-1700,0 0 0,0-1-1,1 2 1,1-1 0,0 0-1,1 1 1,-1 21 0,3-34-198,-1 0-1,1 1 1,0-1 0,0 0 0,0 1 0,1-1-1,-1 1 1,0-1 0,0 0 0,0 1 0,0-1 0,0 0-1,0 1 1,0-1 0,0 0 0,1 0 0,-1 1-1,0-1 1,0 0 0,1 1 0,-1-1 0,0 0 0,0 0-1,1 1 1,-1-1 0,0 0 0,0 0 0,1 0 0,-1 1-1,0-1 1,1 0 0,-1 0 0,0 0 0,1 0-1,-1 0 1,0 0 0,1 0 0,-1 0 0,1 0 0,18-6 231,14-16 30,-20 8-239,-1 0-1,0-1 1,-2-1-1,11-19 1,-15 26-39,-2 0 1,0-1 0,0 0-1,0 0 1,-1 0 0,-1 0-1,0 0 1,2-21 0,-4 31 1,0 0 0,0 0 0,0 1 0,-1-1 0,1 0 0,0 0 0,0 0 0,0 1 0,0-1 0,0 0 0,0 0 0,-1 0 0,1 1 0,0-1 0,0 0 0,0 0 0,0 0 0,-1 0 0,1 0 0,0 0 0,0 1 0,0-1 0,-1 0 0,1 0 0,0 0 0,0 0 0,0 0 0,-1 0 0,1 0 0,0 0 0,0 0 1,-1 0-1,1 0 0,0 0 0,0 0 0,-1 0 0,1 0 0,0 0 0,0 0 0,0 0 0,-1 0 0,1 0 0,0-1 0,0 1 0,0 0 0,-1 0 0,1 0 0,0 0 0,0 0 0,0 0 0,0-1 0,-1 1 0,1 0 0,0 0 0,0 0 0,0-1 0,0 1 0,0 0 0,0 0 0,0 0 0,-1-1 0,1 1 0,0 0 0,0 0 0,0-1 0,-12 17-74,11-12 72,-1-1-1,1 1 0,-1 0 1,1 0-1,0-1 0,0 1 1,1 0-1,-1 0 0,1 0 1,0 0-1,0 0 0,0 0 1,1-1-1,0 7 1,1-8 6,-1 0 1,0 0-1,0 0 1,0-1-1,1 1 1,-1-1-1,1 1 1,0-1 0,-1 1-1,1-1 1,0 0-1,0 0 1,-1 0-1,1 0 1,0 0-1,0 0 1,0-1-1,0 1 1,1 0 0,-1-1-1,0 0 1,0 1-1,0-1 1,0 0-1,0 0 1,0-1-1,3 1 1,7-2 35,0-1 1,-1 1-1,1-2 1,-1 0-1,0 0 1,0-1-1,0-1 1,-1 0-1,1 0 1,-1-1-1,9-8 1,-27 22-23,1 0 0,0 0 0,0 0 0,1 1 0,0 0 0,0 0 0,1 0 0,0 1 0,0 0 1,1 0-1,1 0 0,-1 0 0,1 1 0,1 0 0,0-1 0,0 1 0,0 13 0,2-22-8,0 0 0,0-1 0,0 1 0,0 0 0,0-1 0,0 1 0,0 0 0,0-1 0,0 1 0,1 0 0,-1-1 0,0 1 0,1-1 0,-1 1 0,0 0 0,1-1 0,-1 1 0,0-1 0,1 1 0,-1-1 0,1 1 0,-1-1 0,1 1 0,-1-1 1,1 0-1,0 1 0,-1-1 0,1 0 0,-1 1 0,2-1 0,24-2 125,-21 0-109,0 1-1,-1-1 0,1 0 0,-1-1 1,0 1-1,1-1 0,-1 0 1,0 0-1,3-3 0,-4 0 2,0 0 0,0 1 0,0-1-1,-1 0 1,0 0 0,0 0 0,-1 0-1,0-1 1,0 1 0,0 0 0,-1-1-1,0-7 1,0 8-2,0-1 0,1 1 1,-1-1-1,1 0 0,1 1 0,-1 0 0,1-1 0,0 1 0,0 0 0,5-8 1,-5 12 15,1 0 1,-1 0 0,1 0 0,-1 0 0,1 1 0,0 0 0,-1-1 0,1 1-1,0 0 1,0 0 0,0 1 0,0-1 0,0 0 0,0 1 0,0 0-1,0 0 1,0 0 0,6 1 0,62 6-113,-63-6 64,-5 0-294,22 2 184,-25-3-128,1 0 1,0 0 0,0 1-1,0-1 1,-1 0-1,1 0 1,0 0-1,0 0 1,-1-1-1,1 1 1,0 0-1,0 0 1,-1 0-1,1-1 1,0 1-1,0 0 1,-1-1 0,1 1-1,0 0 1,-1-1-1,1 1 1,-1-1-1,1 1 1,-1-1-1,2-1 1,-1-16-6261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8.857"/>
    </inkml:context>
    <inkml:brush xml:id="br0">
      <inkml:brushProperty name="width" value="0.025" units="cm"/>
      <inkml:brushProperty name="height" value="0.025" units="cm"/>
    </inkml:brush>
  </inkml:definitions>
  <inkml:trace contextRef="#ctx0" brushRef="#br0">0 1 15535,'0'0'7271,"67"11"-19475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9.448"/>
    </inkml:context>
    <inkml:brush xml:id="br0">
      <inkml:brushProperty name="width" value="0.025" units="cm"/>
      <inkml:brushProperty name="height" value="0.025" units="cm"/>
    </inkml:brush>
  </inkml:definitions>
  <inkml:trace contextRef="#ctx0" brushRef="#br0">297 1 12300,'0'0'9427,"-8"1"-7991,-10 5-834,1 1-1,0 1 1,1 0-1,-29 19 0,-4 2 780,49-29-1350,0 0 0,0-1 0,0 1 0,0 0 0,0 0-1,0 0 1,0 0 0,0-1 0,0 1 0,0 0 0,0 0-1,0 0 1,0 0 0,0-1 0,0 1 0,0 0 0,-1 0-1,1 0 1,0 0 0,0 0 0,0 0 0,0 0 0,0-1-1,0 1 1,-1 0 0,1 0 0,0 0 0,0 0 0,0 0-1,-1 0 1,32-28 266,-23 20-383,2 1 0,-1 0 0,1 0 0,-1 1 0,2 1 1,15-7-1,-25 12 75,0-1 1,0 1 0,0 0-1,0 0 1,0 0 0,0 1-1,0-1 1,0 0 0,-1 0-1,1 0 1,0 1 0,0-1-1,0 1 1,0-1 0,0 0-1,-1 1 1,1-1 0,0 1-1,0 0 1,-1-1 0,1 1-1,0 0 1,-1-1-1,1 1 1,-1 0 0,1 0-1,-1-1 1,1 1 0,-1 0-1,1 0 1,-1 0 0,0 0-1,1 0 1,-1 0 0,0 1-1,5 39-41,-5-33 50,2 37 54,-2 0 1,-2-1-1,-8 51 1,6-71 373,-2 0 0,0-1 0,-1 0 0,-1-1 0,-1 0 1,-1 0-1,-20 32 0,28-51-405,1-1-1,0 1 1,-1-1 0,1 0 0,-1 0-1,0 1 1,1-1 0,-1 0-1,0-1 1,0 1 0,-1 0-1,1-1 1,0 1 0,0-1 0,-1 1-1,1-1 1,-1 0 0,1 0-1,-1 0 1,0-1 0,1 1-1,-1-1 1,0 1 0,1-1 0,-1 0-1,0 0 1,0 0 0,1 0-1,-1-1 1,0 1 0,1-1-1,-1 1 1,0-1 0,1 0 0,-1 0-1,1 0 1,-1 0 0,1-1-1,0 1 1,-1-1 0,1 1-1,-3-4 1,-3-2 23,1 0 0,0-1 0,1 0-1,0 0 1,0 0 0,1-1 0,-1 0 0,2 0-1,0 0 1,-5-14 0,7 17-310,0-1-1,1-1 1,0 1-1,0 0 1,0 0-1,1 0 1,0 0 0,1 0-1,-1-1 1,1 1-1,1 0 1,0 0-1,-1 0 1,2 0 0,-1 1-1,1-1 1,0 1-1,1-1 1,-1 1-1,1 0 1,1 0 0,-1 1-1,1-1 1,7-5-1,10-9-1883,1 2-1,1 0 1,0 2-1,42-21 1,-47 27 1274,27-17-7516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9.791"/>
    </inkml:context>
    <inkml:brush xml:id="br0">
      <inkml:brushProperty name="width" value="0.025" units="cm"/>
      <inkml:brushProperty name="height" value="0.025" units="cm"/>
    </inkml:brush>
  </inkml:definitions>
  <inkml:trace contextRef="#ctx0" brushRef="#br0">108 11 20147,'0'0'6855,"-9"1"-6370,4 1-465,0-1 0,-1 1 0,1 0 0,1 0 0,-1 1-1,0-1 1,1 1 0,-1 0 0,1 0 0,0 1 0,0-1 0,0 1 0,0 0-1,1 0 1,-1 0 0,1 0 0,0 1 0,0-1 0,1 1 0,-1 0-1,1 0 1,0 0 0,1 0 0,-2 5 0,2-7-16,0 1 0,0-1 0,0 0 0,0 0 0,1 0-1,0 0 1,-1 1 0,1-1 0,1 0 0,-1 5 0,1-6-9,-1-1 0,1 0 0,-1 1-1,1-1 1,-1 0 0,1 0 0,-1 0 0,1 1-1,0-1 1,0 0 0,0 0 0,0 0-1,0 0 1,0 0 0,0 0 0,0-1 0,0 1-1,2 1 1,1-1 7,0 0 0,1 0 0,-1 0 0,0 0 0,1-1 0,-1 1 0,0-1 0,1 0 0,-1-1-1,0 1 1,1-1 0,-1 0 0,0 0 0,8-3 0,2-2-8,0 0 1,0-1-1,-1 0 0,0-1 1,0-1-1,-1 0 0,0-1 0,-1 0 1,0-1-1,-1 0 0,0-1 0,0 0 1,7-13-1,-8 2-924,-22 32-352,-25 31 611,28-27 366,0 0 1,1 1-1,0 1 0,1-1 0,1 1 0,0 1 1,1-1-1,0 1 0,-3 22 0,9-37 216,0 0 0,0-1 0,0 1 0,0 0 1,0-1-1,1 1 0,-1 0 0,0-1 0,1 1 0,-1 0 0,0-1 0,1 1 0,-1-1 0,1 1 1,-1-1-1,1 1 0,-1-1 0,1 1 0,-1-1 0,1 1 0,-1-1 0,1 1 0,0-1 0,-1 0 0,1 0 1,0 1-1,-1-1 0,1 0 0,0 0 0,-1 0 0,1 0 0,0 0 0,-1 1 0,1-1 0,0-1 1,0 1-1,-1 0 0,1 0 0,0 0 0,-1 0 0,2-1 0,34-8-2177,-21 2 1085,0-1 0,-1-1 0,0 0 0,20-19 0,15-14-3991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40.149"/>
    </inkml:context>
    <inkml:brush xml:id="br0">
      <inkml:brushProperty name="width" value="0.025" units="cm"/>
      <inkml:brushProperty name="height" value="0.025" units="cm"/>
    </inkml:brush>
  </inkml:definitions>
  <inkml:trace contextRef="#ctx0" brushRef="#br0">92 238 288,'70'-110'11398,"-61"95"-10275,-2 0 0,1-1 0,-2 0-1,0 0 1,5-26 0,-11 42-1071,-1 0 0,1 0 0,0 0 0,0 0 0,0 0 1,0 0-1,-1 0 0,1 0 0,0 0 0,0 0 0,0 0 0,0 0 1,-1 0-1,1 0 0,0 0 0,0 0 0,0 0 0,-1 0 1,1 0-1,0 0 0,0 0 0,0 0 0,0 0 0,-1 0 0,1 0 1,0 0-1,0 0 0,0-1 0,0 1 0,0 0 0,-1 0 0,1 0 1,0 0-1,0 0 0,0-1 0,0 1 0,0 0 0,0 0 0,0 0 1,0 0-1,-1-1 0,1 1 0,0 0 0,0 0 0,0 0 0,0 0 1,0-1-1,0 1 0,0 0 0,0 0 0,0 0 0,0-1 0,0 1 1,0 0-1,0 0 0,0 0 0,1 0 0,-1-1 0,0 1 0,0 0 1,0 0-1,0 0 0,0 0 0,0-1 0,0 1 0,0 0 0,1 0 1,-1 0-1,0 0 0,-17 16 950,-17 30-919,16-19-128,-49 81 1685,60-95-1316,1 0 0,1 0 1,0 0-1,0 1 0,1 0 1,-3 22-1,7-35-320,0 0 1,0 0 0,0 0-1,0-1 1,0 1-1,0 0 1,0 0 0,0 0-1,0 0 1,0 0-1,0 0 1,1-1-1,-1 1 1,0 0 0,1 0-1,-1 0 1,1-1-1,-1 1 1,1 0 0,-1 0-1,1-1 1,-1 1-1,1-1 1,0 1-1,-1 0 1,1-1 0,0 1-1,0-1 1,-1 1-1,3-1 1,0 1 30,0 0 0,0 0 1,0-1-1,0 0 0,0 1 0,0-1 1,0 0-1,0-1 0,4 0 0,6-1 58,0-1 0,0 0-1,15-7 1,10-9-135,-30 14-117,1 0 1,0 1-1,0 0 1,0 1-1,1-1 1,-1 2 0,1-1-1,12 0 1,-22 5 203,0 0 1,0 0 0,-1 0-1,1 1 1,-1-1-1,1 0 1,-1 0 0,0 0-1,0 0 1,-2 3-1,-5 6 263,0 0 0,-1 0-1,0-1 1,0 0 0,-2-1-1,1 0 1,-1-1 0,0 0-1,-1 0 1,1-1 0,-2-1-1,1 0 1,-1-1 0,1 0-1,-1-1 1,-1 0 0,1-1-1,-22 2 1,34-5-420,0 0 0,-1 0 1,1 0-1,0 0 0,0 0 0,-1 0 1,1 0-1,0 0 0,-1-1 0,1 1 1,0-1-1,0 1 0,0-1 0,0 1 1,-1-1-1,1 0 0,0 1 0,0-1 0,0 0 1,0 0-1,0 0 0,0 0 0,1 0 1,-1 0-1,0 0 0,0 0 0,1 0 1,-1 0-1,1 0 0,-1 0 0,1-1 0,-1 1 1,1 0-1,0 0 0,-1-1 0,1 1 1,0 0-1,0-1 0,0 1 0,0 0 1,0 0-1,0-1 0,1 1 0,-1 0 1,0-1-1,1-1 0,0 0-276,0-1 0,1 1 0,-1-1 0,0 1-1,1 0 1,0-1 0,0 1 0,0 0 0,0 0 0,0 1 0,1-1-1,-1 0 1,1 1 0,0-1 0,-1 1 0,5-3 0,10-1-2042,-1 0 0,1 2 0,0-1 0,0 2 1,19-1-1,1-1-2786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445"/>
    </inkml:context>
    <inkml:brush xml:id="br0">
      <inkml:brushProperty name="width" value="0.025" units="cm"/>
      <inkml:brushProperty name="height" value="0.025" units="cm"/>
    </inkml:brush>
  </inkml:definitions>
  <inkml:trace contextRef="#ctx0" brushRef="#br0">1 0 8552,'0'0'10960,"8"4"-9893,77 33 1205,-51-21-1697,0-1 0,1-2 0,0-1 0,48 9 0,5-9-436,118 24 888,-176-29-929,-2 2-1,1 1 0,-1 1 1,-1 2-1,28 16 1,-32-15-86,0 1 0,-1 2 0,-1 0 1,38 39-1,-48-42 139,0 0 1,0 1 0,-2 0-1,0 0 1,0 1-1,-2 0 1,0 1-1,8 27 1,9 48 1056,-7-20-840,28 68-1,-35-109-27,-1-1 0,10 62 0,-18-89-357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40.478"/>
    </inkml:context>
    <inkml:brush xml:id="br0">
      <inkml:brushProperty name="width" value="0.025" units="cm"/>
      <inkml:brushProperty name="height" value="0.025" units="cm"/>
    </inkml:brush>
  </inkml:definitions>
  <inkml:trace contextRef="#ctx0" brushRef="#br0">208 96 8360,'9'-4'5365,"-9"4"-5318,54-30 8450,-51 28-8109,0 0 1,0 0-1,0-1 0,-1 1 0,1-1 1,-1 1-1,0-1 0,0 0 0,0 0 0,0 0 1,0 0-1,-1 0 0,1 0 0,-1 0 1,0 0-1,0-1 0,0 1 0,0-1 1,0-3-1,-51 8-431,27 6 61,1 0 1,-1 1-1,1 1 1,1 2-1,0 0 0,0 1 1,1 1-1,-33 28 1,49-38 1,1 0 1,0 1 0,0-1 0,0 1 0,0-1 0,1 1 0,-1 0 0,1 0 0,0 0 0,-2 6 0,4-9-19,0 0 1,-1 0 0,1 0-1,0 0 1,0 0-1,0 0 1,0 1-1,0-1 1,0 0-1,0 0 1,1 0-1,-1 0 1,0 0-1,1 0 1,-1 0-1,0 0 1,1 0 0,0 0-1,-1 0 1,1 0-1,-1 0 1,1 0-1,0 0 1,0-1-1,-1 1 1,1 0-1,0 0 1,0-1-1,0 1 1,0-1-1,0 1 1,0-1 0,0 1-1,0-1 1,0 1-1,0-1 1,0 0-1,0 0 1,0 1-1,0-1 1,1 0-1,-1 0 1,0 0-1,0 0 1,2-1 0,27 3 17,0-2 0,0-1 0,0-2 0,49-10 0,4-6-3014,-80 18 2389,8-3-1300,-7-2-3390,-4-1-3299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42.698"/>
    </inkml:context>
    <inkml:brush xml:id="br0">
      <inkml:brushProperty name="width" value="0.025" units="cm"/>
      <inkml:brushProperty name="height" value="0.025" units="cm"/>
    </inkml:brush>
  </inkml:definitions>
  <inkml:trace contextRef="#ctx0" brushRef="#br0">0 30 16848,'0'0'4388,"80"-13"-4356,-36 8-32,5 1 0,1 3-769,-3-2-1409,-8 2-1313,-17-1-2435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43.070"/>
    </inkml:context>
    <inkml:brush xml:id="br0">
      <inkml:brushProperty name="width" value="0.025" units="cm"/>
      <inkml:brushProperty name="height" value="0.025" units="cm"/>
    </inkml:brush>
  </inkml:definitions>
  <inkml:trace contextRef="#ctx0" brushRef="#br0">0 43 18161,'0'0'2755,"84"3"-2307,-30-4-95,5-4-193,4-3-192,-3-6-1954,-4-4-5093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7.755"/>
    </inkml:context>
    <inkml:brush xml:id="br0">
      <inkml:brushProperty name="width" value="0.025" units="cm"/>
      <inkml:brushProperty name="height" value="0.025" units="cm"/>
    </inkml:brush>
  </inkml:definitions>
  <inkml:trace contextRef="#ctx0" brushRef="#br0">190 98 8392,'0'0'11392,"9"-8"-8984,28-25-140,-36 32-2198,0 0 0,0 0 0,0 0 0,0 0-1,0 0 1,0 0 0,0 0 0,0 0-1,-1 0 1,1 0 0,0 0 0,-1-1 0,1 1-1,-1 0 1,1-1 0,-1 1 0,1 0-1,-1-1 1,0 1 0,0 0 0,0-1 0,0 1-1,0-3 1,-1 3 45,1 0-1,-1 0 0,0 0 1,0 0-1,0 0 1,0 0-1,0 0 1,0 1-1,0-1 1,0 0-1,0 1 1,0-1-1,-1 0 0,1 1 1,0 0-1,0-1 1,0 1-1,-1 0 1,-1-1-1,-6 0 464,0 0 1,0 0-1,0 1 0,-15 2 0,11 1-590,1 1 0,0 0 0,0 1 0,1 0 0,-1 1 1,1 1-1,1-1 0,-1 2 0,1-1 0,0 2 0,1-1 0,-15 17 0,23-24 6,1-1-1,-1 1 0,0 0 1,1-1-1,-1 1 1,0 0-1,1-1 0,-1 1 1,1 0-1,-1 0 1,1 0-1,0-1 0,-1 1 1,1 0-1,0 0 1,-1 0-1,1 0 0,0 0 1,0 0-1,0 0 1,0 0-1,0-1 0,0 1 1,0 0-1,0 0 1,0 0-1,1 2 0,0-2 3,0-1-1,0 1 1,0-1-1,0 1 0,1 0 1,-1-1-1,0 0 0,0 1 1,0-1-1,1 0 1,-1 0-1,0 1 0,0-1 1,1 0-1,-1 0 0,0 0 1,2-1-1,58-12 22,-42 5 8,-1-1 0,1-1 0,-2-1 0,1-1 0,-2 0 0,0-1 0,0-1 0,19-21-1,-53 67-28,10-13-13,-16 24 51,2 1 1,2 1-1,2 1 0,2 0 1,2 1-1,-9 61 0,22-108-110,1 1 0,0-1 0,0 1 0,-1-1 0,1 1 0,0-1-1,0 1 1,0-1 0,0 1 0,0-1 0,0 1 0,-1 0 0,1-1 0,1 1-1,-1-1 1,0 1 0,0-1 0,0 1 0,0 0 0,0-1 0,0 1-1,1-1 1,-1 1 0,0-1 0,0 1 0,1-1 0,-1 1 0,0-1 0,1 0-1,-1 1 1,0-1 0,1 1 0,-1-1 0,1 0 0,-1 1 0,1-1 0,-1 0-1,1 1 1,-1-1 0,1 0 0,-1 0 0,1 0 0,-1 1 0,1-1 0,-1 0-1,1 0 1,0 0 0,-1 0 0,1 0 0,2-1-570,-1 0 1,1 1 0,-1-1-1,0-1 1,0 1-1,0 0 1,0 0-1,0-1 1,0 0-1,2-1 1,14-17-6605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8.099"/>
    </inkml:context>
    <inkml:brush xml:id="br0">
      <inkml:brushProperty name="width" value="0.025" units="cm"/>
      <inkml:brushProperty name="height" value="0.025" units="cm"/>
    </inkml:brush>
  </inkml:definitions>
  <inkml:trace contextRef="#ctx0" brushRef="#br0">143 1 14061,'0'0'11270,"-10"10"-10299,-5 6-675,1 1 1,0 0-1,2 1 0,0 0 1,1 1-1,1 1 0,1 0 0,0 0 1,-8 32-1,14-43-210,1 0 0,1-1-1,-1 1 1,1 0 0,1-1 0,-1 1 0,2 0-1,-1 0 1,4 17 0,-3-23-78,0 0 0,1 0 0,0 0 0,-1 1-1,1-2 1,0 1 0,0 0 0,0 0 0,1-1 0,-1 1 0,1-1-1,-1 0 1,1 0 0,0 0 0,0 0 0,0 0 0,0 0 0,0-1 0,0 1-1,0-1 1,1 0 0,-1 0 0,0-1 0,1 1 0,-1 0 0,1-1 0,5 0-1,0 0 56,1 0-1,-1 0 0,0-1 0,1 0 0,-1-1 1,0 0-1,0 0 0,0-1 0,0 0 0,0-1 1,-1 0-1,1 0 0,-1-1 0,0 0 0,0-1 0,-1 1 1,0-2-1,0 1 0,11-13 0,-11 10 8,0 0-1,-1 0 0,0 0 1,0-1-1,-1 0 1,0 0-1,-1 0 0,0-1 1,-1 1-1,0-1 1,-1 0-1,0 0 0,0 0 1,-2 0-1,1 0 1,-2-19-1,1 28-89,0 1-1,-1-1 1,1 0 0,0 0-1,-1 0 1,1 0 0,-1 1 0,0-1-1,0 0 1,1 0 0,-1 1-1,0-1 1,0 1 0,-1-1-1,1 1 1,0-1 0,0 1-1,-1 0 1,1-1 0,-1 1 0,1 0-1,-4-2 1,3 2-55,-1 1 1,0-1-1,0 0 1,0 1-1,0-1 1,0 1-1,0 0 1,0 0-1,0 0 0,0 1 1,0-1-1,0 1 1,-3 0-1,-1 1-77,-1 1 0,1 0 1,0 0-1,0 0 0,0 1 0,1 0 0,-1 0 0,1 0 0,0 1 0,-8 8 0,12-11-37,0 1-1,0-1 0,0 1 0,0-1 0,1 1 1,-1 0-1,1 0 0,0-1 0,0 1 1,0 0-1,-1 4 0,2-6 46,0 0 0,1 0 0,-1 0 0,0 0 0,0-1 0,1 1 0,-1 0 0,0 0 0,1 0 0,-1-1-1,1 1 1,-1 0 0,1 0 0,0-1 0,-1 1 0,1-1 0,0 1 0,-1 0 0,1-1 0,0 1 0,-1-1 0,1 1 0,0-1 0,0 0 0,0 1 0,0-1-1,-1 0 1,1 0 0,0 1 0,0-1 0,0 0 0,0 0 0,0 0 0,0 0 0,-1 0 0,1 0 0,0 0 0,0-1 0,2 1 0,6 0-1247,0 0 1,0-1 0,1 0-1,-1-1 1,0 1 0,0-2-1,0 1 1,11-6 0,14-9-4024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8.488"/>
    </inkml:context>
    <inkml:brush xml:id="br0">
      <inkml:brushProperty name="width" value="0.025" units="cm"/>
      <inkml:brushProperty name="height" value="0.025" units="cm"/>
    </inkml:brush>
  </inkml:definitions>
  <inkml:trace contextRef="#ctx0" brushRef="#br0">52 55 3459,'29'-25'4573,"1"0"6696,-30 25-11202,-1 0 0,1 0 0,0 0 0,0 1 0,0-1 0,0 0 0,0 0 0,0 0 1,0 0-1,0 0 0,0 0 0,0 0 0,0 0 0,0 0 0,0 0 0,0 0 0,-1 1 0,1-1 0,0 0 1,0 0-1,0 0 0,0 0 0,0 0 0,0 0 0,0 0 0,0 0 0,0 0 0,0 1 0,0-1 0,0 0 1,0 0-1,0 0 0,0 0 0,1 0 0,-1 0 0,0 0 0,0 0 0,0 0 0,0 1 0,0-1 0,0 0 1,0 0-1,0 0 0,0 0 0,0 0 0,0 0 0,0 0 0,0 0 0,0 0 0,1 0 0,-1 0 0,0 0 1,0 0-1,0 0 0,0 0 0,0 0 0,0 0 0,-15 24 262,10-18-212,-14 20 1409,-26 46 1,41-63-1332,0-1 0,0 1 0,1 0 0,0 0 1,1 0-1,0 0 0,0 0 0,1 0 1,0 1-1,1 12 0,0-19-184,1-1 0,-1 1 0,1-1 0,0 0 0,0 1 1,0-1-1,1 0 0,-1 1 0,1-1 0,-1 0 0,1 0 0,-1 0 0,1 0 0,0-1 0,0 1 0,0 0 1,0-1-1,0 1 0,1-1 0,-1 0 0,0 0 0,0 0 0,1 0 0,-1 0 0,1 0 0,-1-1 1,1 1-1,-1-1 0,1 1 0,0-1 0,3 0 0,6 0 116,-1 1 0,1-1 0,0-1 0,-1 0 0,1-1 0,11-3 0,-8 0 54,1 0 0,-1-2 1,0 0-1,-1 0 0,0-1 1,0-1-1,21-18 1,-30 23-124,1-1 1,-1 1 0,0-1 0,0 0-1,-1-1 1,1 1 0,-1-1 0,0 0 0,-1 0-1,0-1 1,1 1 0,-2 0 0,1-1 0,-1 0-1,0 0 1,-1 1 0,1-1 0,-1 0-1,-1 0 1,1-9 0,-2 13-80,0-1 1,0 0-1,0 1 1,0-1-1,-1 1 0,0 0 1,1-1-1,-1 1 1,0 0-1,0 0 0,-1 0 1,1 0-1,-1 0 1,1 1-1,-1-1 1,0 1-1,0 0 0,0-1 1,0 1-1,-7-2 1,5 1-38,-1 1 0,1 0 0,-1 0 0,0 0 0,1 1 0,-1-1 0,0 2 0,0-1 0,0 1 1,0-1-1,0 2 0,-10 0 0,14 0-44,1-1 1,-1 1 0,0-1-1,1 1 1,-1 0-1,1-1 1,-1 1 0,1 0-1,-1 0 1,1 0-1,0 0 1,0 0 0,-1 0-1,1 1 1,0-1-1,0 0 1,0 1 0,0-1-1,0 0 1,1 1-1,-2 3 1,-5 22-4261,5-6-1921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9.049"/>
    </inkml:context>
    <inkml:brush xml:id="br0">
      <inkml:brushProperty name="width" value="0.025" units="cm"/>
      <inkml:brushProperty name="height" value="0.025" units="cm"/>
    </inkml:brush>
  </inkml:definitions>
  <inkml:trace contextRef="#ctx0" brushRef="#br0">55 0 14510,'0'0'9609,"-13"68"-8488,6-35-224,-1 3-449,2-2-352,2-6-32,4-5-64,0-4-576,0-6-898,0-7-800,-16-19-13357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9.377"/>
    </inkml:context>
    <inkml:brush xml:id="br0">
      <inkml:brushProperty name="width" value="0.025" units="cm"/>
      <inkml:brushProperty name="height" value="0.025" units="cm"/>
    </inkml:brush>
  </inkml:definitions>
  <inkml:trace contextRef="#ctx0" brushRef="#br0">39 64 12204,'0'0'5028,"-35"-51"-1921,32 44-833,3 4-672,12 2-865,17 0-193,10 1 321,11 0-353,8 0-351,9 0-161,0 2-1218,-3-2-2113,-5 0-2530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9.754"/>
    </inkml:context>
    <inkml:brush xml:id="br0">
      <inkml:brushProperty name="width" value="0.025" units="cm"/>
      <inkml:brushProperty name="height" value="0.025" units="cm"/>
    </inkml:brush>
  </inkml:definitions>
  <inkml:trace contextRef="#ctx0" brushRef="#br0">299 0 13581,'0'0'6230,"-11"7"-5248,-18 10-681,-15 7-93,0 3-1,-50 40 1,93-66-191,-1 0 0,1 0 0,0 0 0,0 1 1,-1-1-1,1 0 0,0 0 0,0 1 0,1-1 1,-1 1-1,0-1 0,0 1 0,1-1 0,-1 1 1,0-1-1,1 1 0,0-1 0,-1 3 0,1-3-9,1 0 0,-1-1 0,0 1-1,1 0 1,-1 0 0,1 0-1,-1-1 1,1 1 0,-1 0-1,1 0 1,-1-1 0,1 1 0,0-1-1,-1 1 1,1 0 0,0-1-1,0 1 1,-1-1 0,1 0-1,0 1 1,0-1 0,0 0 0,1 1-1,9 2 34,0-1-1,0 0 0,0-1 1,14 0-1,-10-1 37,-3 1-47,8 0-21,1 2 1,0 0 0,29 8 0,-46-10-7,0 0 1,0 0 0,-1 0 0,1 1-1,-1-1 1,1 1 0,-1 0 0,0 0 0,1 0-1,-1 0 1,0 1 0,-1-1 0,1 1-1,0 0 1,-1 0 0,1 0 0,-1 0-1,0 0 1,0 1 0,0-1 0,-1 1 0,1-1-1,-1 1 1,0-1 0,0 1 0,1 4-1,-2-5 149,0-1 0,0 1-1,0-1 1,0 0-1,-1 1 1,1-1 0,-1 1-1,0-1 1,1 0-1,-1 0 1,0 1 0,-1-1-1,1 0 1,0 0-1,0 0 1,-1 0 0,-3 3-1,1-1 196,-1 1-1,0-1 1,-1 0-1,1-1 1,-1 1-1,-9 3 1,-7 2 836,0-1 0,-39 8 1,58-15-1064,-25 5 128,0-2-1,-1-1 1,1-1 0,-32-2-1,60 0-276,0 1-1,-1-1 0,1 0 1,0 0-1,-1 0 0,1 0 0,0 0 1,-1 0-1,1 0 0,-1 0 1,1 0-1,0 0 0,-1 0 1,1 0-1,0 0 0,-1 0 1,1-1-1,0 1 0,0 0 0,-1 0 1,1 0-1,0 0 0,-1-1 1,1 1-1,0 0 0,0 0 1,-1 0-1,1-1 0,0 1 1,0 0-1,-1 0 0,1-1 1,0 1-1,0 0 0,0-1 0,0 1 1,-1 0-1,1-1 0,10-11-1756,23-8-1526,50-20-5054,-34 17 1523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0.079"/>
    </inkml:context>
    <inkml:brush xml:id="br0">
      <inkml:brushProperty name="width" value="0.025" units="cm"/>
      <inkml:brushProperty name="height" value="0.025" units="cm"/>
    </inkml:brush>
  </inkml:definitions>
  <inkml:trace contextRef="#ctx0" brushRef="#br0">121 0 17745,'0'0'5125,"-51"76"-4293,27-31-159,4 1-32,5 2-193,6-6-320,7-2-64,2-8-352,3-5-1794,7-10-1089,-2-10-577,-2-7-1440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803"/>
    </inkml:context>
    <inkml:brush xml:id="br0">
      <inkml:brushProperty name="width" value="0.025" units="cm"/>
      <inkml:brushProperty name="height" value="0.025" units="cm"/>
    </inkml:brush>
  </inkml:definitions>
  <inkml:trace contextRef="#ctx0" brushRef="#br0">3 136 5958,'0'0'16346,"-1"11"-15764,0-6-479,1 0 1,-1 1 0,1-1 0,0 0-1,1 0 1,-1 0 0,1 0-1,0 0 1,0 0 0,1 0 0,-1 0-1,1-1 1,0 1 0,0 0-1,1-1 1,0 1 0,-1-1 0,1 0-1,1 0 1,4 5 0,-4-5 36,175 168 6313,-177-170-6428,1 1 1,-1-1-1,1 0 1,0 0 0,-1 0-1,1 0 1,0-1-1,0 1 1,0-1 0,0 0-1,0 0 1,0 0-1,1 0 1,-1 0 0,0-1-1,1 0 1,-1 1-1,4-1 1,-5-1-4,0-1 0,0 1 0,0 0 0,0-1 0,0 1 0,0-1 0,0 0 0,0 1 0,-1-1 0,1 0 0,-1 0 0,1 0 0,-1 0 0,0-1 0,0 1 0,0 0-1,0 0 1,0-1 0,0 1 0,-1-1 0,1 1 0,-1 0 0,1-1 0,-1-2 0,16-108 18,6-22-155,-17 112-1908,18-44 0,-10 36-4079,0-1-4644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0.453"/>
    </inkml:context>
    <inkml:brush xml:id="br0">
      <inkml:brushProperty name="width" value="0.025" units="cm"/>
      <inkml:brushProperty name="height" value="0.025" units="cm"/>
    </inkml:brush>
  </inkml:definitions>
  <inkml:trace contextRef="#ctx0" brushRef="#br0">1 39 14734,'0'0'9454,"14"-6"-8770,6-1-559,0 1 0,1 0 0,-1 2 0,1 0 0,0 1 0,25 1 0,-29 1-102,-1 2 0,0 0 0,0 0 0,0 2 0,27 7 0,-39-9-18,0 1 0,0 0 0,0-1 0,0 2 0,0-1 0,0 0 0,-1 1-1,1-1 1,-1 1 0,0 0 0,0 0 0,0 1 0,0-1 0,-1 0 0,1 1 0,-1 0 0,0 0 0,0-1 0,0 1 0,0 0 0,-1 1 0,0-1 0,0 0 0,0 0 0,0 1 0,0 4 0,0 1 183,-1-1 0,1 0-1,-2 0 1,1 1 0,-2-1-1,1 0 1,-1 0 0,0 0 0,-1 0-1,0 0 1,0-1 0,-1 1-1,0-1 1,-1 0 0,0 0-1,0-1 1,-1 1 0,1-1 0,-2 0-1,1 0 1,-1-1 0,0 0-1,0 0 1,-13 7 0,4-2-44,0 0 1,-1-1-1,0 0 1,-1-2 0,0 0-1,0-1 1,0-1-1,-1 0 1,0-2 0,0 0-1,-34 2 1,52-6-234,1 0 0,-1 0 1,0 0-1,0 0 1,0 0-1,1 0 0,-1-1 1,0 1-1,0 0 1,1 0-1,-1-1 0,0 1 1,0 0-1,1-1 0,-1 1 1,0 0-1,1-1 1,-1 1-1,1-1 0,-1 0 1,1 1-1,-1-1 1,1 1-1,-1-1 0,1 0 1,-1 1-1,1-1 0,0 0 1,-1 1-1,1-1 1,0 0-1,-1 0 0,1 0 1,2-31-6535,7 1-1806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1.137"/>
    </inkml:context>
    <inkml:brush xml:id="br0">
      <inkml:brushProperty name="width" value="0.025" units="cm"/>
      <inkml:brushProperty name="height" value="0.025" units="cm"/>
    </inkml:brush>
  </inkml:definitions>
  <inkml:trace contextRef="#ctx0" brushRef="#br0">313 35 11979,'13'-19'5860,"-13"19"-5653,1 0-1,-1-1 0,0 1 0,0-1 0,0 1 1,0-1-1,0 1 0,0 0 0,0-1 0,0 1 1,0-1-1,0 1 0,0-1 0,-1 1 0,1-1 1,0 1-1,0 0 0,0-1 0,0 1 0,-1-1 0,1 1 1,0 0-1,0-1 0,-1 1 0,1 0 0,0-1 1,-1 1-1,-16-4 3413,-7 8-4223,9 3 653,-1 0-1,1 1 1,1 0-1,-1 1 1,1 1 0,1 0-1,-17 17 1,2 1 507,-50 64-1,72-85-457,-22 36 382,26-41-445,1 1 0,0-1 0,0 1 0,0 0 0,0-1 0,0 1 0,0 0 0,1-1 0,0 1 0,-1 0-1,1 0 1,0 0 0,0-1 0,1 1 0,-1 3 0,1-5-12,0 0 0,0 1 0,0-1 1,0 0-1,0 0 0,0 0 0,0 0 0,1 0 0,-1 0 1,0 0-1,0 0 0,1-1 0,-1 1 0,1 0 0,-1-1 0,1 1 1,-1-1-1,0 0 0,1 1 0,0-1 0,-1 0 0,1 0 1,-1 0-1,1 0 0,-1 0 0,1 0 0,-1 0 0,1-1 0,1 0 1,7 1 151,23-2 145,0 0 1,0-3-1,0 0 0,38-13 0,57-28-2268,-126 45 1753,26-15-3630,-27 15 3418,-1 0-1,1 0 1,-1 1-1,0-1 1,1 0-1,-1 0 1,1 0-1,-1 1 1,0-1-1,0 0 1,0 0-1,1 0 1,-1 0-1,0 0 1,0 0-1,0 0 1,0 1-1,0-1 1,-1 0-1,1-2 1,-6-10-10622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1.465"/>
    </inkml:context>
    <inkml:brush xml:id="br0">
      <inkml:brushProperty name="width" value="0.025" units="cm"/>
      <inkml:brushProperty name="height" value="0.025" units="cm"/>
    </inkml:brush>
  </inkml:definitions>
  <inkml:trace contextRef="#ctx0" brushRef="#br0">1 0 11691,'0'0'12396,"104"36"-10859,-37-36-576,8 0-448,-6-5-321,-8 1-160,-14 3-1313,-23 1-2179,-20 0-2593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1.839"/>
    </inkml:context>
    <inkml:brush xml:id="br0">
      <inkml:brushProperty name="width" value="0.025" units="cm"/>
      <inkml:brushProperty name="height" value="0.025" units="cm"/>
    </inkml:brush>
  </inkml:definitions>
  <inkml:trace contextRef="#ctx0" brushRef="#br0">0 85 19795,'0'0'5861,"66"-47"-3555,-17 30-832,14 4-866,4 6-544,1 7-576,-10 0-3396,-10-1-6021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4.086"/>
    </inkml:context>
    <inkml:brush xml:id="br0">
      <inkml:brushProperty name="width" value="0.025" units="cm"/>
      <inkml:brushProperty name="height" value="0.025" units="cm"/>
    </inkml:brush>
  </inkml:definitions>
  <inkml:trace contextRef="#ctx0" brushRef="#br0">390 7 13901,'0'0'4773,"-12"-3"-2547,6 2-2087,0 0 0,0 0 0,-1 1 0,1 0 0,-1 0 0,1 0 0,0 1 0,-1 0 0,1 0 0,0 1 0,0 0 0,0 0 0,0 0 1,0 0-1,0 1 0,1 0 0,-1 1 0,1-1 0,0 1 0,-6 5 0,-12 11 162,1 1 0,1 1 0,1 1 0,1 1 1,1 0-1,1 2 0,-17 34 0,22-36-89,1 0 0,1 0 1,1 1-1,1 0 0,2 1 0,0 0 0,2 0 0,-2 44 1,6-66-205,0 0 1,0 0 0,0 0-1,1 0 1,-1 0 0,1 0-1,0-1 1,0 1 0,1 0-1,-1 0 1,1-1 0,0 1-1,0-1 1,0 1 0,0-1-1,1 0 1,-1 0 0,1 0-1,0 0 1,4 3 0,-2-3 8,0 0 0,0 0 0,1-1 0,-1 0 0,1 0 0,-1 0 0,1 0 0,0-1 0,0 0 0,0 0 1,0-1-1,9 1 0,-5-2 17,1 1 0,-1-1 0,0-1 0,0 0 0,1 0 1,-1-1-1,-1 0 0,1-1 0,0 0 0,-1-1 0,0 0 0,0 0 0,0-1 1,-1 0-1,12-11 0,-18 15-4,0 0 0,0 0 1,-1 0-1,1-1 0,0 1 0,-1 0 1,0-1-1,0 1 0,0-1 0,0 1 1,0-1-1,0 0 0,-1 1 0,1-1 1,-1 0-1,0 0 0,1 1 0,-1-1 1,-1 0-1,0-4 0,1 5-3,-1 0 0,0 0 0,0 0 0,0 0 0,-1 0 0,1 1-1,0-1 1,-1 1 0,1-1 0,-1 1 0,1-1 0,-1 1 0,0 0 0,1 0 0,-1 0-1,0 0 1,0 0 0,0 0 0,0 0 0,0 1 0,0-1 0,0 1 0,0-1-1,0 1 1,0 0 0,-3 0 0,-45-1-2,48 1-32,-1 1 1,1-1 0,-1 0-1,1 1 1,0 0 0,-1-1-1,1 1 1,0 0 0,0 0-1,0 0 1,-1 0 0,1 1-1,0-1 1,0 1-1,1-1 1,-1 1 0,0-1-1,-1 3 1,3-3 0,0-1 1,0 0-1,0 1 0,0-1 0,0 0 0,0 0 1,0 1-1,0-1 0,0 0 0,0 0 1,1 1-1,-1-1 0,0 0 0,0 0 0,0 0 1,0 1-1,1-1 0,-1 0 0,0 0 1,0 0-1,0 0 0,1 1 0,-1-1 1,0 0-1,0 0 0,1 0 0,-1 0 0,0 0 1,0 0-1,1 0 0,-1 0 0,0 0 1,0 0-1,1 0 0,-1 0 0,0 0 0,1 0 1,-1 0-1,0 0 0,0 0 0,1 0 1,-1 0-1,0 0 0,0 0 0,1 0 0,-1-1 1,18 0-39,11-10-155,-1 0 1,0-2-1,-1-1 0,0-1 0,46-35 1,-16 12-1023,-14 9 879,-43 29 344,1 0-1,-1 0 0,0 0 1,0 0-1,1-1 0,-1 1 0,0 0 1,0 0-1,1 0 0,-1 0 0,0 0 1,0 0-1,1 0 0,-1 0 0,0 0 1,0 0-1,1 0 0,-1 0 0,0 0 1,0 0-1,1 0 0,-1 0 0,0 1 1,0-1-1,1 0 0,-1 0 0,0 0 1,0 0-1,0 0 0,1 1 1,-1-1-1,0 0 0,0 0 0,0 0 1,1 0-1,-1 1 0,0-1 0,0 0 1,0 0-1,0 1 0,0-1 0,0 0 1,0 0-1,1 1 0,-1-1 0,0 0 1,0 0-1,0 1 0,0-1 0,0 0 1,0 0-1,0 1 0,0-1 1,0 1-1,-1 10 154,-2 5 56,-1 0 1,-1 0-1,0 0 1,-1-1-1,-1 0 1,-8 15 0,7-17-237,1 1 0,1 1 0,0-1 0,1 1 0,0 0 0,2 0 0,-3 16 0,6-31-45,0 1 1,0-1-1,-1 1 0,1-1 1,0 1-1,0-1 0,0 1 1,0-1-1,0 1 0,1-1 0,-1 1 1,0-1-1,0 1 0,0-1 1,0 1-1,0-1 0,1 1 1,-1-1-1,0 0 0,1 1 1,-1-1-1,0 1 0,0-1 1,1 0-1,-1 1 0,1-1 1,-1 0-1,0 1 0,1-1 1,-1 0-1,1 1 0,-1-1 1,1 0-1,-1 0 0,1 0 1,-1 1-1,1-1 0,-1 0 1,1 0-1,-1 0 0,1 0 1,-1 0-1,1 0 0,-1 0 1,1 0-1,-1 0 0,1 0 1,-1-1-1,1 1 0,26-12-4128,2-15-1471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4.431"/>
    </inkml:context>
    <inkml:brush xml:id="br0">
      <inkml:brushProperty name="width" value="0.025" units="cm"/>
      <inkml:brushProperty name="height" value="0.025" units="cm"/>
    </inkml:brush>
  </inkml:definitions>
  <inkml:trace contextRef="#ctx0" brushRef="#br0">109 1 15375,'0'0'3042,"-31"65"-2049,15-25 1089,-4 5-32,5 3-576,0-2-257,6-5-897,6-1-256,3-9-64,0-5-32,3-7-1121,7-9-1537,1-6-1667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5.100"/>
    </inkml:context>
    <inkml:brush xml:id="br0">
      <inkml:brushProperty name="width" value="0.025" units="cm"/>
      <inkml:brushProperty name="height" value="0.025" units="cm"/>
    </inkml:brush>
  </inkml:definitions>
  <inkml:trace contextRef="#ctx0" brushRef="#br0">136 2 16111,'0'0'4639,"10"-2"-3139,2 2-1137,1 1 0,-1 0-1,1 0 1,-1 1-1,0 1 1,0 0-1,0 1 1,0 0-1,-1 0 1,0 2 0,16 8-1,-25-13-301,1 0 0,-1 0 0,1 0 0,-1 0 0,0 0 0,0 1 0,0-1 0,1 1 0,-1-1 0,-1 1 0,1 0 0,0 0 0,0 0 0,-1 0 0,1 0 0,-1 0 0,1 1 0,-1-1 0,0 0 0,0 1 0,0-1 0,0 1 0,-1-1 0,1 1 0,-1-1 0,1 1 0,-1-1 0,0 1 0,0 0 0,0-1 0,0 1 0,-1-1 0,1 1 1,-1 0-1,1-1 0,-1 1 0,0-1 0,0 0 0,0 1 0,0-1 0,-3 4 0,3-1-74,-1-1 1,1 1-1,0 0 1,1 0-1,-1-1 1,1 1-1,0 0 0,0 0 1,1 5-1,0-7 77,-1 1-1,1-1 0,-1 1 0,0-1 1,0 1-1,-1-1 0,1 0 0,-1 1 0,1-1 1,-1 1-1,0-1 0,0 0 0,-1 1 0,1-1 1,-3 4-1,-2 0 72,0 1 1,-1-1-1,0 0 1,0 0-1,0-1 1,-1 0-1,0-1 1,-1 1-1,1-1 1,-12 4 0,7-4 39,0-1 0,0-1 0,0 0 0,-1-1 1,1-1-1,-28 1 0,46-3-424,-1 0 0,1 0-1,-1-1 1,1 1 0,-1-1 0,0 0-1,6-3 1,-4 1-65,-1 1-1,1 1 0,-1-1 1,1 1-1,0 0 0,0 1 0,0-1 1,9 0-1,-7 2 280,0 0 1,0 1-1,0 0 0,0 0 0,0 0 0,0 1 1,0 1-1,11 4 0,-17-6 109,1 1 1,0-1-1,-1 1 1,0 0-1,1 0 1,-1 0-1,0 0 1,0 0-1,0 0 1,0 1-1,0-1 0,0 1 1,-1 0-1,1-1 1,-1 1-1,0 0 1,0 0-1,0-1 1,0 1-1,0 0 0,-1 0 1,1 0-1,-1 0 1,0 6-1,-1-4 0,0 0 1,0-1-1,0 0 0,0 1 1,-1-1-1,0 0 0,0 0 0,0 0 1,0 0-1,-1 0 0,0 0 0,0 0 1,0-1-1,0 0 0,0 1 0,0-1 1,-1 0-1,0-1 0,1 1 0,-1-1 1,0 1-1,-1-1 0,-7 3 0,-11 5 425,-1-1-1,-47 10 1,70-18-499,-23 4-13,-1 0-1,0-2 1,-42 2 0,71-7-840,1 1 0,-1-1 1,0 0-1,0-1 0,0 1 1,0 0-1,0-1 1,0 0-1,-1 0 0,6-7 1,-3 5-1535,17-17-7511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5.551"/>
    </inkml:context>
    <inkml:brush xml:id="br0">
      <inkml:brushProperty name="width" value="0.025" units="cm"/>
      <inkml:brushProperty name="height" value="0.025" units="cm"/>
    </inkml:brush>
  </inkml:definitions>
  <inkml:trace contextRef="#ctx0" brushRef="#br0">61 45 17585,'0'0'7420,"12"-6"-6160,-11 5-1215,65-29 1546,-63 28-1538,1 1 0,-1 0 0,0 0 0,1 0-1,-1 0 1,1 1 0,-1-1 0,1 1-1,0 0 1,-1 0 0,1 0 0,-1 1 0,1-1-1,-1 1 1,1 0 0,-1 0 0,1 0 0,-1 0-1,0 1 1,0-1 0,1 1 0,2 2 0,-5-2-37,1 0 1,0 1-1,-1-1 1,0 0-1,0 1 1,1-1 0,-1 1-1,-1-1 1,1 1-1,0-1 1,-1 1 0,1 0-1,-1-1 1,0 1-1,0 0 1,0 0 0,0-1-1,0 1 1,0 0-1,-2 4 1,0 1 20,0 0 0,-1 0 0,0 0 0,0-1 1,-8 14-1,-11 12 71,-52 57 0,50-63 94,1 0 0,-37 60 0,59-86-201,1 0-1,-1 0 1,0 0 0,1-1 0,-1 1-1,1 0 1,-1 0 0,1 0-1,0 0 1,-1 0 0,1 0 0,0 0-1,0 0 1,0 0 0,0 0 0,0 0-1,0 0 1,0 0 0,0 0-1,0 0 1,0 0 0,0 0 0,1 0-1,-1 0 1,0 0 0,1 0 0,-1 0-1,1 0 1,-1-1 0,1 1-1,0 1 1,1-1 8,0 0 0,0 0 1,0 0-1,0 0 0,0 0 0,0-1 0,1 1 0,-1-1 0,0 1 0,0-1 0,1 0 1,-1 0-1,3 0 0,11-2 0,-1 0 0,0 0 0,18-6 0,53-24-2275,-32 2-5980,-15 0-7005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6.204"/>
    </inkml:context>
    <inkml:brush xml:id="br0">
      <inkml:brushProperty name="width" value="0.025" units="cm"/>
      <inkml:brushProperty name="height" value="0.025" units="cm"/>
    </inkml:brush>
  </inkml:definitions>
  <inkml:trace contextRef="#ctx0" brushRef="#br0">1 0 19731,'0'0'7975,"28"57"-12939,-15-46-802,1-4-5733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6.564"/>
    </inkml:context>
    <inkml:brush xml:id="br0">
      <inkml:brushProperty name="width" value="0.025" units="cm"/>
      <inkml:brushProperty name="height" value="0.025" units="cm"/>
    </inkml:brush>
  </inkml:definitions>
  <inkml:trace contextRef="#ctx0" brushRef="#br0">37 0 18161,'0'0'4196,"-33"51"-2146,30-43-609,3-3-704,0-1-288,7-4-481,9 0-2275,2-20-4163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9.678"/>
    </inkml:context>
    <inkml:brush xml:id="br0">
      <inkml:brushProperty name="width" value="0.025" units="cm"/>
      <inkml:brushProperty name="height" value="0.025" units="cm"/>
    </inkml:brush>
  </inkml:definitions>
  <inkml:trace contextRef="#ctx0" brushRef="#br0">125 0 15663,'0'0'4057,"-11"5"-1719,5-3-2092,-1 1 0,1 1 1,0-1-1,-1 1 0,1 0 0,1 0 0,-1 0 0,1 1 0,0 0 0,0 0 0,0 1 0,0-1 1,1 1-1,0 0 0,1 0 0,-1 0 0,1 1 0,0-1 0,-3 11 0,2-3 4,1 1 1,1-1-1,0 0 0,1 1 0,0-1 0,1 1 1,1-1-1,0 0 0,1 1 0,1-1 0,4 16 1,-5-25-232,0 1 1,0-1-1,1 0 1,-1 0-1,1 0 1,0 0-1,0-1 1,1 1 0,-1-1-1,1 0 1,0 0-1,0 0 1,0 0-1,1-1 1,0 1 0,-1-1-1,1-1 1,0 1-1,0-1 1,1 1-1,-1-1 1,0-1-1,1 1 1,-1-1 0,1 0-1,-1 0 1,1-1-1,0 1 1,-1-1-1,11-2 1,-10 2 6,0-1 1,-1-1-1,1 1 0,0-1 1,-1 0-1,1 0 1,-1 0-1,0-1 0,0 0 1,0 0-1,0 0 0,6-6 1,-8 7 38,0-1 1,-1 1-1,1-1 1,-1 0-1,1 0 1,-1 0-1,0 0 1,0-1-1,-1 1 1,1 0 0,-1-1-1,1 1 1,-1-1-1,0 0 1,0 1-1,-1-1 1,1 0-1,-1 1 1,0-1-1,0-4 1,0 7-57,-1-1 1,1 1 0,-1 0-1,0 0 1,0-1-1,1 1 1,-1 0-1,0 0 1,0 0-1,0 0 1,0 0-1,-1 0 1,1 0-1,0 1 1,0-1-1,0 0 1,-1 1-1,1-1 1,0 0 0,-1 1-1,1 0 1,0-1-1,-1 1 1,1 0-1,-1 0 1,1 0-1,0 0 1,-1 0-1,1 0 1,-1 0-1,1 0 1,0 0-1,-1 1 1,-1 0 0,-4-1 7,1 1 1,0 1 0,-1-1 0,1 1 0,0 0 0,-8 4 0,9-4-18,1 1 0,-1 0 0,1 0 0,0 0 0,0 1 0,0-1 0,0 1 0,1 0 0,0 0 0,-1 0 0,2 1 0,-1-1 0,0 1 0,1 0 0,0-1 0,0 1 0,0 0 0,0 0 0,0 8 0,2-12 0,0-1 0,0 1 0,0-1 0,0 1 0,0-1 0,1 1 0,-1-1 0,0 1 0,0-1 0,1 1 0,-1-1 0,0 0 0,1 1 0,-1-1 0,0 0 0,1 1 0,-1-1 0,1 0 0,-1 1 0,0-1 0,1 0 0,-1 0 0,1 1 0,-1-1 0,1 0 0,-1 0 0,1 0 0,-1 0 0,1 0 0,-1 0 0,1 0 0,-1 0 0,1 0 0,-1 0 0,1 0 0,-1 0 0,1 0 0,-1 0 0,1 0 0,-1 0 0,1-1 0,-1 1 0,1 0 0,-1 0 0,0-1 0,1 1 0,-1 0 0,1 0 0,0-1 0,24-14 0,11-28 0,-33 37 0,1 1 0,0-1 0,0 1 0,0 0 0,0 0 0,1 0 0,0 0 0,0 1 0,0 0 0,1 0 0,-1 1 0,1-1 0,9-3 0,-14 7 0,1 0 0,0 0 0,0 0 0,0 0 0,-1 0 0,1 1 0,0-1 0,0 0 0,-1 1 0,1-1 0,0 1 0,-1 0 0,1 0 0,0-1 0,-1 1 0,1 0 0,-1 0 0,1 1 0,-1-1 0,0 0 0,0 0 0,1 1 0,-1-1 0,0 0 0,0 1 0,0 0 0,1 2 0,22 53 0,-19-45 0,26 94 0,-31-106-42,1 0 1,-1 0-1,0-1 0,0 1 1,0 0-1,0 0 0,1-1 1,-1 1-1,0 0 0,0 0 1,0 0-1,1-1 0,-1 1 1,0 0-1,0 0 1,1 0-1,-1 0 0,0 0 1,0-1-1,1 1 0,-1 0 1,0 0-1,1 0 0,-1 0 1,0 0-1,1 0 0,-1 0 1,0 0-1,0 0 0,1 0 1,-1 0-1,0 0 0,1 0 1,-1 0-1,0 1 0,0-1 1,1 0-1,-1 0 0,0 0 1,0 0-1,1 0 0,-1 1 1,0-1-1,0 0 1,1 0-1,-1 0 0,0 1 1,0-1-1,0 0 0,0 0 1,1 1-1,-1-1 0,0 0 1,0 0-1,0 1 0,0-1 1,0 0-1,0 1 0,0-1 1,0 0-1,0 0 0,0 1 1,0-1-1,0 0 0,0 1 1,8-23-5367,-5-11-1324,-2-9-3939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7.079"/>
    </inkml:context>
    <inkml:brush xml:id="br0">
      <inkml:brushProperty name="width" value="0.025" units="cm"/>
      <inkml:brushProperty name="height" value="0.025" units="cm"/>
    </inkml:brush>
  </inkml:definitions>
  <inkml:trace contextRef="#ctx0" brushRef="#br0">139 124 12748,'0'0'2845,"5"-12"118,1 1-2061,14-35 1473,-13 8 2062,-8 37-4351,1 0 0,0 0 0,0 0 0,-1 1 0,1-1 0,-1 0 0,1 0 0,-1 1 0,1-1 0,-1 0 0,1 0 0,-1 1-1,0-1 1,1 1 0,-1-1 0,0 1 0,1-1 0,-1 1 0,0-1 0,0 1 0,0-1 0,1 1 0,-1 0 0,0 0 0,0-1 0,0 1 0,0 0 0,0 0 0,0 0 0,1 0-1,-1 0 1,0 0 0,0 0 0,0 0 0,0 1 0,0-1 0,-1 1 0,-38 9 209,32-6-299,1 0-1,-1 0 1,1 1 0,0 1 0,1-1-1,-1 1 1,1 0 0,0 0-1,0 1 1,1 0 0,0 0 0,0 0-1,1 1 1,0-1 0,0 1 0,1 0-1,0 0 1,0 1 0,-1 9-1,4-17 0,0 0 0,0 0 0,0 0-1,0-1 1,0 1 0,1 0 0,-1 0-1,0 0 1,0-1 0,1 1 0,-1 0-1,1 0 1,-1-1 0,1 1 0,-1 0-1,1-1 1,-1 1 0,1-1 0,-1 1-1,1 0 1,0-1 0,-1 1-1,1-1 1,0 0 0,0 1 0,-1-1-1,1 0 1,0 1 0,0-1 0,0 0-1,-1 0 1,1 0 0,0 1 0,0-1-1,0 0 1,0 0 0,-1 0 0,1 0-1,0-1 1,0 1 0,0 0-1,-1 0 1,1 0 0,2-1 0,38-12 33,-23 3-74,0-1-1,-1 0 0,-1-2 0,30-26 1,4-5 50,-51 56-164,-54 104 182,36-81-7,2 1 1,2 1 0,-17 58 0,32-95-76,-1 0 0,1 1-1,0-1 1,0 0 0,0 0 0,-1 1 0,1-1-1,0 0 1,0 1 0,0-1 0,0 0 0,0 1-1,0-1 1,0 1 0,0-1 0,0 0-1,0 1 1,0-1 0,0 0 0,0 1 0,0-1-1,0 0 1,0 1 0,0-1 0,0 0 0,0 1-1,0-1 1,1 0 0,-1 1 0,0-1 0,0 0-1,0 1 1,1-1 0,-1 0 0,0 0 0,0 1-1,1-1 1,-1 0 0,0 0 0,0 1-1,1-1 1,-1 0 0,0 0 0,1 0 0,-1 0-1,0 0 1,1 1 0,-1-1 0,0 0 0,1 0-1,-1 0 1,1 0 0,-1 0 0,0 0 0,1 0-1,-1 0 1,0 0 0,1 0 0,-1 0 0,0-1-1,1 1 1,-1 0 0,0 0 0,1 0 0,-1 0-1,0 0 1,1-1 0,20-15-6427,-4-7-2492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7.437"/>
    </inkml:context>
    <inkml:brush xml:id="br0">
      <inkml:brushProperty name="width" value="0.025" units="cm"/>
      <inkml:brushProperty name="height" value="0.025" units="cm"/>
    </inkml:brush>
  </inkml:definitions>
  <inkml:trace contextRef="#ctx0" brushRef="#br0">72 0 16400,'0'0'11413,"-7"12"-11018,-3 5-126,1 1-1,1 0 1,0 0 0,2 1 0,0-1-1,1 1 1,0 1 0,-2 37-1,7-55-259,-1-1-1,1 0 1,0 0 0,0 1-1,0-1 1,1 0-1,-1 1 1,0-1-1,0 0 1,1 0 0,-1 1-1,1-1 1,-1 0-1,1 0 1,0 0-1,-1 0 1,1 1 0,0-1-1,0 0 1,-1 0-1,1 0 1,0-1-1,0 1 1,0 0 0,0 0-1,0 0 1,1-1-1,-1 1 1,0-1-1,0 1 1,0-1-1,1 1 1,-1-1 0,0 0-1,0 1 1,1-1-1,-1 0 1,0 0-1,1 0 1,-1 0 0,0 0-1,0 0 1,1-1-1,-1 1 1,0 0-1,1 0 1,-1-1 0,0 1-1,2-2 1,2 0 20,1 0 1,0 0 0,0-1 0,-1 0 0,0 0-1,1 0 1,-1-1 0,0 1 0,6-8-1,-6 4 2,0 0 0,0 0 0,-1 0 0,0-1 0,0 1 0,-1-1 0,0 0 0,3-15 0,-5 19-16,0 0 0,0 0 1,0 0-1,-1 0 0,1 0 0,-1 1 0,0-1 1,-1 0-1,1 0 0,-1 0 0,1 0 0,-1 0 1,0 0-1,-1 0 0,1 1 0,-1-1 0,1 0 1,-1 1-1,0-1 0,-5-4 0,6 6-44,-1 1-1,1 0 1,-1 0 0,0-1-1,1 1 1,-1 0 0,0 0-1,0 1 1,0-1 0,0 0-1,0 1 1,0-1-1,0 1 1,0-1 0,0 1-1,0 0 1,0 0 0,0 0-1,0 0 1,0 1-1,0-1 1,0 0 0,0 1-1,0-1 1,0 1 0,0 0-1,0 0 1,0 0-1,0 0 1,0 0 0,1 0-1,-1 0 1,0 0 0,1 1-1,-1-1 1,-1 2 0,1 0-212,0-1 0,0 0 0,1 1 0,-1-1 0,0 1 0,1-1 0,-1 1 0,1 0 0,0-1 0,0 1 0,-1 4 0,2-5-133,0 0-1,-1 0 1,1 0-1,0 0 0,0 1 1,0-1-1,1 0 1,-1 0-1,0 0 0,1 0 1,0 0-1,-1 0 1,1 0-1,0 0 1,0 0-1,2 3 0,11 5-4910,6-6-3123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7.780"/>
    </inkml:context>
    <inkml:brush xml:id="br0">
      <inkml:brushProperty name="width" value="0.025" units="cm"/>
      <inkml:brushProperty name="height" value="0.025" units="cm"/>
    </inkml:brush>
  </inkml:definitions>
  <inkml:trace contextRef="#ctx0" brushRef="#br0">143 15 14253,'0'0'10645,"-9"1"-9684,2 0-844,0 1 1,1 1-1,-1-1 0,0 1 0,1 0 0,-1 1 0,1-1 1,0 1-1,0 1 0,1-1 0,-1 1 0,1 0 1,0 0-1,0 0 0,0 1 0,1 0 0,0 0 1,0 0-1,1 0 0,-6 14 0,7-16-65,0 0 0,0 0 0,1 0-1,-1 1 1,1-1 0,0 1 0,0-1 0,0 1-1,1-1 1,0 1 0,0 0 0,1 8 0,-1-11-46,1-1 1,0 1 0,0 0-1,0 0 1,0-1 0,1 1 0,-1-1-1,0 1 1,1-1 0,-1 1-1,1-1 1,-1 0 0,1 0-1,-1 0 1,1 0 0,0 0-1,0 0 1,0 0 0,-1 0-1,1-1 1,0 1 0,0-1-1,0 1 1,0-1 0,0 0-1,0 0 1,0 0 0,0 0 0,0 0-1,2-1 1,4 1 79,0-2 0,-1 1 1,1-1-1,-1 0 0,1 0 1,-1-1-1,0 0 0,0 0 0,0 0 1,-1-1-1,1 0 0,-1-1 1,0 0-1,0 0 0,9-10 0,-11 11-20,0 0-1,0 0 0,-1 0 0,0-1 1,0 1-1,0-1 0,0 0 1,-1 0-1,0 0 0,0 0 0,0 0 1,-1 0-1,0-1 0,0 1 0,0 0 1,0-1-1,-1 1 0,0-1 0,0 1 1,-1-1-1,1 1 0,-1 0 0,-2-9 1,2 12-89,0 1 1,0-1 0,0 1 0,0 0-1,-1-1 1,1 1 0,0 0 0,0-1-1,-1 1 1,1 0 0,-1 0 0,1 0-1,-1 0 1,0 1 0,1-1 0,-1 0-1,0 1 1,-1-1 0,-21-4-6890,20 5 228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8.651"/>
    </inkml:context>
    <inkml:brush xml:id="br0">
      <inkml:brushProperty name="width" value="0.025" units="cm"/>
      <inkml:brushProperty name="height" value="0.025" units="cm"/>
    </inkml:brush>
  </inkml:definitions>
  <inkml:trace contextRef="#ctx0" brushRef="#br0">107 0 16335,'0'0'4693,"-4"10"-3599,-10 21-787,2 1-1,1 0 1,2 0 0,1 1-1,2 0 1,-4 54-1,9-87-793,0 0 0,0 0-1,0 1 1,0-1 0,0 0 0,0 0-1,0 0 1,0 0 0,0 0 0,0 0-1,0 0 1,0 0 0,0 0-1,0-1 1,0 1 0,0 0 0,0-1-1,-13-11-5784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8.982"/>
    </inkml:context>
    <inkml:brush xml:id="br0">
      <inkml:brushProperty name="width" value="0.025" units="cm"/>
      <inkml:brushProperty name="height" value="0.025" units="cm"/>
    </inkml:brush>
  </inkml:definitions>
  <inkml:trace contextRef="#ctx0" brushRef="#br0">0 64 11339,'0'0'10538,"62"-9"-8841,-26 7-159,5-3-834,1-3-543,5 0-129,-3 0-32,-7-1-1538,-7 2-2626,-13-1-4004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9.495"/>
    </inkml:context>
    <inkml:brush xml:id="br0">
      <inkml:brushProperty name="width" value="0.025" units="cm"/>
      <inkml:brushProperty name="height" value="0.025" units="cm"/>
    </inkml:brush>
  </inkml:definitions>
  <inkml:trace contextRef="#ctx0" brushRef="#br0">175 80 10346,'0'0'3934,"3"-11"22,8-32-417,-10 42-3379,-1 0-1,0 1 0,0-1 1,1 0-1,-1 0 0,0 0 1,0 1-1,0-1 0,0 0 1,0 0-1,0 0 1,0 1-1,0-1 0,-1 0 1,1 0-1,0 1 0,0-1 1,0 0-1,-1 0 0,1 1 1,-1-1-1,1 0 0,0 1 1,-1-1-1,1 0 1,-1 1-1,1-1 0,-1 1 1,0-2-1,-1 2-27,1-1 1,-1 1-1,1 0 0,-1-1 1,1 1-1,-1 0 0,0 0 1,1 0-1,-1 0 0,1 0 1,-1 0-1,1 1 0,-3 0 1,-3 0-20,1 1 0,0 0 1,0 1-1,0-1 0,-9 7 1,1 2-67,0 2 0,2-1 1,-21 26-1,28-32-59,1 1 0,-1-1 1,1 1-1,1 0 0,-1 0 0,1 0 1,0 1-1,1-1 0,0 1 0,0 0 1,-1 9-1,3-16 3,1 0 0,-1 0 0,0 1 0,1-1 0,0 0 0,-1 0 0,1 0-1,0 0 1,-1 0 0,1 0 0,0 0 0,0 0 0,0 0 0,0 0 0,0 0 0,0-1 0,0 1 0,0 0 0,0-1 0,0 1 0,0-1 0,1 1 0,-1-1 0,0 1 0,0-1 0,1 0 0,-1 0-1,2 1 1,50 7 37,-32-6-65,-15-1 20,0 0 0,0 0 1,0 1-1,-1 0 0,1 0 1,7 5-1,-12-7 17,0 1 0,-1-1 0,1 1-1,0-1 1,-1 1 0,1-1 0,-1 1-1,1-1 1,-1 1 0,1 0 0,-1-1-1,0 1 1,1 0 0,-1-1 0,0 1 0,1 0-1,-1-1 1,0 1 0,0 0 0,0 0-1,1-1 1,-1 3 0,-1-2 12,1 1-1,-1-1 1,1 1-1,-1-1 1,0 1 0,0-1-1,1 0 1,-1 1-1,0-1 1,0 0 0,0 0-1,0 0 1,-1 0-1,1 0 1,-3 2 0,-3 3 37,0-1-1,-1 0 1,1 0 0,-1-1 0,0 0 0,0 0 0,-1-1 0,1 0 0,-1 0-1,0-1 1,0-1 0,-13 2 0,22-3-111,-1 0 1,1 0 0,-1 0-1,1 0 1,-1 0-1,1 0 1,-1-1-1,1 1 1,0 0-1,-1 0 1,1 0-1,-1-1 1,1 1-1,0 0 1,-1 0-1,1-1 1,-1 1-1,1 0 1,0-1-1,0 1 1,-1-1-1,1 1 1,0 0-1,-1-1 1,1 1-1,0-1 1,0 1-1,0 0 1,0-1-1,0 1 1,-1-1-1,1 1 1,0-1-1,0 1 1,0-1-1,0 1 1,0-1-1,0 1 1,0-1 0,1 1-1,-1-1 1,0 1-1,0 0 1,0-1-1,0 1 1,0-1-1,1 1 1,-1-1-1,0 1 1,1 0-1,-1-1 1,0 1-1,0 0 1,1-1-1,-1 1 1,1-1-1,18-24-3234,41-34-7071,-25 27 1046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9.854"/>
    </inkml:context>
    <inkml:brush xml:id="br0">
      <inkml:brushProperty name="width" value="0.025" units="cm"/>
      <inkml:brushProperty name="height" value="0.025" units="cm"/>
    </inkml:brush>
  </inkml:definitions>
  <inkml:trace contextRef="#ctx0" brushRef="#br0">45 1 12268,'0'0'12459,"-2"64"-11658,-8-29-449,1 2-223,2-1-97,0-4 0,3-6-801,3-5-1537,-1-8-737,-1-10-1666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0.211"/>
    </inkml:context>
    <inkml:brush xml:id="br0">
      <inkml:brushProperty name="width" value="0.025" units="cm"/>
      <inkml:brushProperty name="height" value="0.025" units="cm"/>
    </inkml:brush>
  </inkml:definitions>
  <inkml:trace contextRef="#ctx0" brushRef="#br0">32 72 14798,'0'0'2397,"8"-8"-502,-1 0-1571,1 1 0,0 0 0,0 1 0,0 0 0,1 0 1,0 1-1,11-5 0,-17 9-286,0-1 1,0 1-1,1 0 1,-1 0-1,0 0 0,1 1 1,-1-1-1,0 1 1,1 0-1,-1 0 1,1 0-1,-1 0 1,0 0-1,1 1 1,-1 0-1,0-1 1,1 1-1,-1 0 0,0 1 1,0-1-1,0 1 1,0-1-1,0 1 1,0 0-1,0 0 1,-1 0-1,1 0 1,-1 1-1,0-1 1,4 5-1,-1 0 66,0 1 0,0 1 0,-1-1 0,0 1 0,-1 0 0,0 0 1,0 0-1,0 0 0,-2 0 0,1 0 0,-1 1 0,0-1 0,-1 1 0,0-1 0,0 1 0,-1-1 0,-1 0 0,-4 18 0,4-17 337,-1 0 0,-1 0 0,0 0-1,0-1 1,-1 1 0,0-1 0,-1 0-1,0 0 1,0-1 0,-1 0 0,0 0 0,0 0-1,-1-1 1,0 0 0,-1-1 0,-13 9-1,18-12-401,0-1 0,-1 0-1,1 0 1,0-1-1,-1 1 1,1-1 0,-1 0-1,0 0 1,1 0 0,-1-1-1,0 0 1,1 0-1,-1 0 1,0 0 0,1-1-1,-1 0 1,-6-1 0,8 1-159,1-1 0,-1 1 0,1 0 1,-1-1-1,1 1 0,0-1 1,0 0-1,0 0 0,0 0 0,0 0 1,0 0-1,-2-3 0,2 1-462,0 0 1,0 0-1,1 1 0,-1-1 1,1 0-1,0 0 0,0-1 0,0 1 1,0-7-1,1-11-5237,0 3-3267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0.569"/>
    </inkml:context>
    <inkml:brush xml:id="br0">
      <inkml:brushProperty name="width" value="0.025" units="cm"/>
      <inkml:brushProperty name="height" value="0.025" units="cm"/>
    </inkml:brush>
  </inkml:definitions>
  <inkml:trace contextRef="#ctx0" brushRef="#br0">341 1 18962,'0'0'8248,"-10"2"-7394,-6 5-588,0 0 0,1 1-1,0 0 1,0 1 0,0 1 0,-22 20 0,8-5-13,1 2 1,-30 38-1,54-61-227,1 1-1,-1 0 1,0 0 0,1 0 0,0 1-1,1-1 1,-1 1 0,1 0 0,0-1-1,-3 13 1,5-18-25,0 1 1,0-1-1,1 0 0,-1 1 0,0-1 1,0 1-1,0-1 0,0 1 1,0-1-1,1 0 0,-1 1 1,0-1-1,0 1 0,0-1 0,1 0 1,-1 1-1,0-1 0,1 0 1,-1 0-1,0 1 0,1-1 1,-1 0-1,0 0 0,1 1 0,-1-1 1,1 0-1,-1 0 0,0 0 1,1 1-1,-1-1 0,1 0 1,0 0-1,23 2 94,22-8 55,-9-4-229,0-1 0,62-29 0,-34 3-3704,-64 37 3609,0 0-1,-1-1 1,1 1-1,0 0 1,-1 0-1,1-1 1,-1 1-1,1-1 1,0 1-1,-1 0 1,1-1-1,-1 1 1,1-1-1,-1 1 0,0-1 1,1 1-1,-1-1 1,1 1-1,-1-1 1,0 0-1,1 1 1,-1-1-1,0 0 1,0 1-1,0-1 1,1 0-1,-1 1 1,0-1-1,0 0 1,0 1-1,0-1 0,0 0 1,0 1-1,0-1 1,0 0-1,-1-1 1,0 1-317,-1 1-1,1-1 1,-1 0 0,1 0 0,-1 1-1,1-1 1,-1 1 0,0-1 0,1 1-1,-1 0 1,0 0 0,1-1 0,-1 1-1,-2 1 1,-23-2-4783</inkml:trace>
  <inkml:trace contextRef="#ctx0" brushRef="#br0" timeOffset="1">0 135 16271,'0'0'7079,"59"-17"-5285,-20 9-257,4 1-320,1 0-640,2 2-417,-5 3-128,-4 2-32,-8 0-1345,-10 0-1282,-11 4-928,-8 1-1666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0.929"/>
    </inkml:context>
    <inkml:brush xml:id="br0">
      <inkml:brushProperty name="width" value="0.025" units="cm"/>
      <inkml:brushProperty name="height" value="0.025" units="cm"/>
    </inkml:brush>
  </inkml:definitions>
  <inkml:trace contextRef="#ctx0" brushRef="#br0">0 36 14318,'0'0'11210,"70"13"-10153,-22-13-769,10-9-159,0-3-834,-4-1-3171,-8-1-4868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052"/>
    </inkml:context>
    <inkml:brush xml:id="br0">
      <inkml:brushProperty name="width" value="0.025" units="cm"/>
      <inkml:brushProperty name="height" value="0.025" units="cm"/>
    </inkml:brush>
  </inkml:definitions>
  <inkml:trace contextRef="#ctx0" brushRef="#br0">1 145 18930,'0'0'9871,"9"-1"-8991,-5 0-848,0 0-1,0 0 0,1-1 1,-1 1-1,0-1 0,0 0 1,0 0-1,-1-1 0,1 1 1,0-1-1,-1 0 1,0 0-1,0 0 0,0 0 1,0-1-1,0 1 0,0-1 1,-1 0-1,0 1 0,0-1 1,0 0-1,0-1 0,0 1 1,-1 0-1,0 0 0,0-1 1,0 1-1,-1 0 0,1-1 1,-1-4-1,0 8-29,0-29 172,0 29-170,0 1 0,0-1 0,-1 1-1,1-1 1,0 1 0,0-1-1,0 1 1,-1 0 0,1-1-1,0 1 1,0-1 0,-1 1-1,1-1 1,0 1 0,-1 0-1,1-1 1,-1 1 0,1 0-1,0-1 1,-1 1 0,1 0-1,-1 0 1,1-1 0,-1 1 0,1 0-1,-1 0 1,1 0 0,-1 0-1,1 0 1,-1-1 0,1 1-1,-1 0 1,1 0 0,-1 0-1,1 0 1,-1 0 0,1 1-1,-1-1 1,1 0 0,-1 0-1,1 0 1,-1 0 0,1 1-1,0-1 1,-1 0 0,1 0 0,-1 1-1,1-1 1,-1 0 0,1 1-1,0-1 1,-1 0 0,1 1-1,-1 0 1,-2 2 5,-1 0 0,1 1 0,0 0 0,1 0 0,-1-1 0,0 2 1,1-1-1,0 0 0,0 0 0,0 1 0,1-1 0,-1 1 0,0 8 0,-9 63 99,10-60-29,0 1 1,1 0-1,0 0 1,5 24-1,-4-39-104,-1 1 0,1-1 0,-1 0 1,1 1-1,0-1 0,0 0 0,0 0 0,0 0 0,0 0 1,1 0-1,-1 0 0,0 0 0,1 0 0,0-1 0,-1 1 0,1-1 1,3 3-1,-3-4-85,0 1 0,0 0 0,1-1-1,-1 0 1,0 0 0,1 1 0,-1-1 0,0-1 0,1 1 0,-1 0 0,0 0 0,0-1 0,1 0 0,-1 1 0,0-1 0,0 0 0,0 0 0,0 0-1,0 0 1,0 0 0,4-4 0,7-6-1787,1 0 1,-2-2-1,0 1 0,0-2 0,-1 1 1,13-23-1,-17 26 462,16-24-3872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1.588"/>
    </inkml:context>
    <inkml:brush xml:id="br0">
      <inkml:brushProperty name="width" value="0.025" units="cm"/>
      <inkml:brushProperty name="height" value="0.025" units="cm"/>
    </inkml:brush>
  </inkml:definitions>
  <inkml:trace contextRef="#ctx0" brushRef="#br0">102 1 19795,'0'0'7751,"-51"59"-6310,36-33-384,-1 1-288,4-1-609,5-2-128,7-8-32,0-5-544,12-9-1250,9-2-800,4-5-545,0-14-1538,-3-6-2562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1.916"/>
    </inkml:context>
    <inkml:brush xml:id="br0">
      <inkml:brushProperty name="width" value="0.025" units="cm"/>
      <inkml:brushProperty name="height" value="0.025" units="cm"/>
    </inkml:brush>
  </inkml:definitions>
  <inkml:trace contextRef="#ctx0" brushRef="#br0">73 1 9577,'0'0'7623,"-36"49"-6117,18-23 416,8 1-353,4-3 129,3-4-1,3-6-800,6-6-737,12-5-96,5-3-128,-1 0-1665,-4-8-3492,-7-4-12332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26.261"/>
    </inkml:context>
    <inkml:brush xml:id="br0">
      <inkml:brushProperty name="width" value="0.025" units="cm"/>
      <inkml:brushProperty name="height" value="0.025" units="cm"/>
    </inkml:brush>
  </inkml:definitions>
  <inkml:trace contextRef="#ctx0" brushRef="#br0">295 81 11627,'0'0'4869,"-1"-9"-2013,1 5-2555,0 1 1,-1 0 0,1-1-1,-1 1 1,0 0-1,0 0 1,0 0 0,0-1-1,0 1 1,-1 0 0,1 1-1,-1-1 1,0 0-1,-4-4 1,3 4-98,0 1-1,-1 0 1,1 0 0,-1 0-1,1 0 1,-1 1 0,0 0 0,1-1-1,-1 1 1,0 0 0,0 1-1,0-1 1,0 1 0,0 0-1,-6 0 1,1 1-181,-1 0 0,1 1 1,0 0-1,0 1 0,0 0 0,1 0 1,-1 1-1,1 0 0,-1 0 0,1 1 0,1 0 1,-1 0-1,1 1 0,0 0 0,-10 11 0,10-10-33,1-1-1,0 1 0,1 0 0,-1 1 0,2-1 0,-1 1 0,1 0 1,0 0-1,0 0 0,1 1 0,0-1 0,1 1 0,0 0 0,0-1 1,1 1-1,0 12 0,1-19 10,0 0 1,0-1-1,0 1 0,1 0 1,-1-1-1,1 1 1,-1 0-1,1-1 0,0 1 1,-1-1-1,1 1 0,0-1 1,0 1-1,0-1 1,0 0-1,0 1 0,1-1 1,-1 0-1,0 0 0,0 0 1,1 0-1,-1 0 1,2 1-1,1-1 20,0 1-1,0-1 1,0 0-1,0 0 1,0 0 0,0-1-1,0 1 1,0-1-1,7 0 1,-1-1 44,1-1 0,0 1 1,-1-2-1,1 1 0,-1-2 1,19-7-1,-11 0-14,1 0 0,-2-1 0,22-19 0,-31 24 15,0 0 1,-1-1 0,0 1 0,-1-1 0,0-1 0,0 1-1,0-1 1,7-17 0,-23 33 773,-7 15-875,2 4 294,1 1-1,0 1 1,2 0 0,2 0 0,0 1-1,2 0 1,1 1 0,2 0-1,0 0 1,1 57 0,4-87-914,-1-4-4255,2-4 1468,0 6 2501,5-13-6259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26.649"/>
    </inkml:context>
    <inkml:brush xml:id="br0">
      <inkml:brushProperty name="width" value="0.025" units="cm"/>
      <inkml:brushProperty name="height" value="0.025" units="cm"/>
    </inkml:brush>
  </inkml:definitions>
  <inkml:trace contextRef="#ctx0" brushRef="#br0">149 57 13132,'0'0'12887,"-12"11"-12396,-12 13 313,-28 35-1,44-49-466,1-1 1,0 1-1,1 1 1,0-1 0,0 1-1,1 0 1,1 0-1,-6 23 1,9-33-313,1 0-1,0-1 1,0 1 0,0 0 0,0 0 0,0-1-1,0 1 1,0 0 0,0 0 0,0-1 0,0 1-1,0 0 1,0 0 0,1-1 0,-1 1 0,0 0-1,1-1 1,-1 1 0,0 0 0,1-1-1,-1 1 1,1 0 0,-1-1 0,1 1 0,-1-1-1,1 1 1,-1-1 0,1 1 0,-1-1 0,1 0-1,0 1 1,-1-1 0,1 1 0,1-1 0,1 1 17,-1-1 0,1 1 0,0-1 0,0 0 0,0 0 0,0 0 0,0-1 0,0 1 0,4-2 0,5-1 32,0 0 0,0-2 1,18-8-1,-17 5-70,0 0 1,0-1-1,-1-1 0,0 0 0,-1 0 0,0-1 0,13-18 1,-19 23-6,-1 0 1,0 0 0,0-1-1,-1 1 1,0-1-1,0 1 1,0-1 0,-1 0-1,0 0 1,0 0 0,-1-1-1,0 1 1,0 0-1,-1 0 1,0-1 0,0 1-1,-3-14 1,2 19 0,1 0 0,-1 0 0,0 1 0,0-1 1,1 0-1,-2 0 0,1 1 0,0-1 0,0 1 0,0-1 0,-1 1 0,1 0 0,0-1 1,-1 1-1,0 0 0,1 0 0,-1 0 0,0 0 0,1 0 0,-1 1 0,0-1 0,0 0 1,0 1-1,1-1 0,-1 1 0,0 0 0,0 0 0,0-1 0,0 1 0,0 1 0,0-1 1,0 0-1,0 0 0,0 1 0,1-1 0,-3 1 0,-4 1-2,0 0-1,0 0 0,0 1 1,1 0-1,-1 0 1,1 1-1,-8 5 1,6-4-12,0 1 1,0 1-1,1-1 1,-1 1-1,2 1 0,-1 0 1,1 0-1,0 0 1,1 1-1,-6 9 1,12-17-62,0-1 1,-1 0-1,1 1 1,0-1 0,0 1-1,0-1 1,-1 0-1,1 1 1,0-1 0,0 1-1,0-1 1,0 1-1,0-1 1,0 1 0,0-1-1,0 1 1,0-1-1,0 1 1,0-1 0,0 0-1,0 1 1,0-1-1,1 1 1,-1-1 0,0 1-1,0-1 1,0 1-1,1-1 1,-1 0 0,0 1-1,1-1 1,-1 0-1,0 1 1,0-1 0,1 0-1,-1 1 1,1-1-1,-1 0 1,1 1-1,22-3-2908,22-17-7521,-20-1-5122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28.002"/>
    </inkml:context>
    <inkml:brush xml:id="br0">
      <inkml:brushProperty name="width" value="0.025" units="cm"/>
      <inkml:brushProperty name="height" value="0.025" units="cm"/>
    </inkml:brush>
  </inkml:definitions>
  <inkml:trace contextRef="#ctx0" brushRef="#br0">47 0 22197,'0'0'384,"-20"65"-127,5-33-1,5 2-96,8-4-160,2-6 0,25-9-641,13-12-1344,12-3-898,-3-5-1954,-4-11-2145</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28.331"/>
    </inkml:context>
    <inkml:brush xml:id="br0">
      <inkml:brushProperty name="width" value="0.025" units="cm"/>
      <inkml:brushProperty name="height" value="0.025" units="cm"/>
    </inkml:brush>
  </inkml:definitions>
  <inkml:trace contextRef="#ctx0" brushRef="#br0">111 0 11755,'0'0'6214,"-64"55"-4516,41-24-834,5 1-607,13-5-161,5-6-961,12-14-4196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6.519"/>
    </inkml:context>
    <inkml:brush xml:id="br0">
      <inkml:brushProperty name="width" value="0.025" units="cm"/>
      <inkml:brushProperty name="height" value="0.025" units="cm"/>
    </inkml:brush>
  </inkml:definitions>
  <inkml:trace contextRef="#ctx0" brushRef="#br0">181 196 6983,'0'0'5973,"-3"5"-4505,2-4-1395,0-1 0,1 1 0,-1 0 0,1 0 0,-1-1 1,1 1-1,-1 0 0,1 0 0,0 0 0,-1-1 0,1 1 0,0 0 0,0 0 0,0 0 0,-1 0 0,1 0 0,0 0 0,0 0 0,0 0 0,0-1 0,1 3 0,14-11 1065,31-37-1470,-31 19 35,-9-5 3535,-5 30-3036,-1-1 1,0 1-1,0 0 0,0-1 0,0 1 1,0 0-1,-1-1 0,1 1 0,0 0 0,-1-1 1,1 1-1,0 0 0,-1 0 0,0-1 1,1 1-1,-1 0 0,0 0 0,0 0 0,1 0 1,-1 0-1,0 0 0,0 0 0,0 0 1,0 0-1,0 0 0,0 1 0,-1-1 0,1 0 1,0 1-1,0-1 0,0 1 0,-1-1 0,1 1 1,0-1-1,-1 1 0,1 0 0,0 0 1,-1 0-1,1 0 0,-2 0 0,-1 0-175,0 0-1,0 0 0,0 1 1,0-1-1,1 1 0,-1 0 1,0 0-1,0 1 1,1-1-1,-1 1 0,0-1 1,1 1-1,0 0 1,-1 1-1,1-1 0,0 1 1,0-1-1,0 1 0,0 0 1,1 0-1,-1 0 1,1 0-1,0 0 0,0 1 1,0-1-1,0 1 0,1 0 1,-1-1-1,1 1 1,0 0-1,0 0 0,0 0 1,0 6-1,2-8-27,0 0-1,0 0 0,-1-1 1,1 1-1,1 0 1,-1-1-1,0 1 1,0-1-1,1 1 1,-1-1-1,0 1 1,1-1-1,0 0 1,-1 0-1,1 0 1,3 2-1,39 19 5,-29-15-1,-6-3 42,-1 1 0,0 0-1,0 1 1,-1-1 0,0 1 0,0 1 0,0-1 0,-1 1 0,11 14 0,-15-18-22,-1 0 1,1 0-1,-1-1 1,1 2-1,-1-1 1,0 0-1,0 0 1,-1 0-1,1 0 1,-1 1-1,1-1 1,-1 0-1,0 0 1,0 1-1,0-1 0,-1 0 1,1 1-1,-1-1 1,0 0-1,0 0 1,0 0-1,0 0 1,0 0-1,-1 0 1,0 0-1,1 0 1,-1 0-1,0-1 1,0 1-1,0-1 1,-5 4-1,0 1 112,0-1 0,0 0 0,-1 0-1,0-1 1,0 0 0,-1 0 0,0-1 0,1 0 0,-1-1-1,-15 4 1,6-3 105,0-1-1,1-1 0,-1-1 1,-31-1-1,47 0-238,-1 0 0,1 0 0,0 0 0,0 0 0,-1-1 0,1 1 0,0-1 0,0 1 0,-1-1 0,1 0 0,0 0 0,0 0 0,0 0 0,0 0 0,0-1 0,0 1 0,1-1 0,-1 1 0,0-1 0,1 1 0,-1-1 0,1 0 0,-1 0 0,1 0 0,0 0 0,0 0 0,0 0 0,0 0 0,0 0 0,0 0 0,1-1 0,-1-2 0,1 1 0,-1 1 0,2-1 0,-1 0 0,0 1 0,1-1 0,-1 1 0,1-1 0,0 0 0,0 1 0,1 0 0,-1-1 0,1 1 0,-1 0 0,1 0 0,0 0 0,0 0 0,1 0 0,-1 0 0,1 0 0,2-2 0,18-12 0,0 1 0,1 1 0,1 2 0,42-18 0,-43 21 0,-1-1 0,0-1 0,-1-1 0,0-1 0,35-29 0,-54 41 0,-1 0 0,1 0 0,-1 0 0,0-1 0,0 1 0,0-1 0,0 1 0,-1-1 0,1 0 0,-1 0 0,1 0 0,-1 0 0,0 0 0,0 0 0,0 0 0,-1 0 0,1 0 0,-1 0 0,1 0 0,-1-1 0,0 1 0,-1 0 0,1 0 0,0 0 0,-1 0 0,0-1 0,1 1 0,-1 0 0,-1 0 0,-1-4 0,0 3 0,0 0 0,0 0 0,0 0 0,0 1 0,-1 0 0,0 0 0,1 0 0,-1 0 0,0 0 0,0 1 0,-1-1 0,1 1 0,0 0 0,-1 1 0,0-1 0,1 1 0,-1 0 0,0 0 0,-7 0 0,6 0-578,0 1 0,-1 0 0,1 0 0,0 1 1,0 0-1,0 0 0,-9 3 0,13-3 369,1-1-1,0 0 1,-1 1 0,1 0-1,-1-1 1,1 1 0,0 0-1,0 0 1,-1 0 0,1-1-1,0 1 1,0 1 0,0-1-1,0 0 1,0 0 0,0 0 0,0 0-1,1 1 1,-1-1 0,0 0-1,1 1 1,-1-1 0,1 0-1,-1 1 1,1-1 0,0 1-1,0-1 1,-1 1 0,1-1-1,0 1 1,0-1 0,0 1-1,1-1 1,-1 1 0,0-1-1,0 1 1,1 1 0,4 5-7137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6.891"/>
    </inkml:context>
    <inkml:brush xml:id="br0">
      <inkml:brushProperty name="width" value="0.025" units="cm"/>
      <inkml:brushProperty name="height" value="0.025" units="cm"/>
    </inkml:brush>
  </inkml:definitions>
  <inkml:trace contextRef="#ctx0" brushRef="#br0">0 311 2883,'0'0'25848,"10"-5"-24043,9-7-1591,0-1 0,-2 0 0,1-1 1,-2-2-1,0 1 0,24-31 1,-20 21-69,-1-2 0,-1 0 0,-1-1 1,17-41-1,-62 167-146,13-60-37,8-25-99,1 1 0,1-1 1,1 1-1,0 0 0,0 1 0,2-1 0,-1 1 0,1 27 0,2-41 3,1 0 0,-1 0 0,1 0 0,-1 0 0,1-1 0,-1 1 0,1 0 0,-1 0-1,1-1 1,0 1 0,-1 0 0,1 0 0,0-1 0,0 1 0,0-1 0,-1 1 0,1-1 0,0 1 0,0-1 0,0 0-1,0 1 1,0-1 0,0 0 0,0 0 0,0 0 0,0 1 0,0-1 0,0 0 0,0 0 0,0-1 0,0 1 0,0 0 0,0 0-1,1-1 1,36-7-3697,0-15-1092,2-10-2445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7.218"/>
    </inkml:context>
    <inkml:brush xml:id="br0">
      <inkml:brushProperty name="width" value="0.025" units="cm"/>
      <inkml:brushProperty name="height" value="0.025" units="cm"/>
    </inkml:brush>
  </inkml:definitions>
  <inkml:trace contextRef="#ctx0" brushRef="#br0">75 78 8008,'4'-10'5712,"1"0"-4072,8-15 494,-10 2 2169,-11 34-799,0-3-3197,-3 8-67,1 1 1,0 0-1,2 0 0,0 1 0,0 0 1,2 1-1,0-1 0,1 1 0,1 0 0,1 1 1,1-1-1,-1 27 0,4-43-215,-1 0-1,1 0 0,0 0 1,0 0-1,0 0 1,0 0-1,0 0 0,1 0 1,-1-1-1,1 1 1,0 0-1,-1-1 0,2 1 1,-1-1-1,0 0 1,0 1-1,1-1 0,-1 0 1,1-1-1,-1 1 0,1 0 1,0-1-1,0 1 1,0-1-1,-1 0 0,1 0 1,1 0-1,-1 0 1,0-1-1,0 1 0,0-1 1,0 0-1,0 0 1,4 0-1,3 0 94,0-1 0,0 1 0,0-2 0,0 1 0,0-1 0,0-1 0,0 0 0,-1 0 0,0-1 0,10-5 0,-5 0 9,0 0 0,-1-1 0,0-1 1,0 0-1,-2-1 0,1 0 1,16-24-1,-23 29-76,0 0 0,-1-1 0,1 0 0,-1 0 0,-1 0 0,0 0-1,0 0 1,0-1 0,-1 1 0,0-1 0,-1 0 0,0 0 0,-1 1 0,1-1 0,-2 0 0,-1-12 0,2 18-48,-1-1 0,0 1 0,0 0-1,0 0 1,-1-1 0,1 1 0,-1 0 0,0 0 0,0 1 0,0-1-1,0 0 1,0 0 0,-1 1 0,1 0 0,-1-1 0,1 1-1,-1 0 1,0 0 0,0 0 0,0 1 0,0-1 0,0 1 0,-1 0-1,1 0 1,0 0 0,-1 0 0,1 0 0,0 1 0,-1-1 0,1 1-1,-1 0 1,1 0 0,-1 0 0,1 1 0,0-1 0,-5 2-1,1-1-35,-1 1 1,1-1-1,0 2 0,0-1 0,0 1 0,0 0 0,0 0 0,1 1 0,0 0 0,-1 0 0,1 0 0,1 1 0,-1 0 0,1 0 0,-9 12 0,1 6-2691,9-7-3349,4-7-4182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7.827"/>
    </inkml:context>
    <inkml:brush xml:id="br0">
      <inkml:brushProperty name="width" value="0.025" units="cm"/>
      <inkml:brushProperty name="height" value="0.025" units="cm"/>
    </inkml:brush>
  </inkml:definitions>
  <inkml:trace contextRef="#ctx0" brushRef="#br0">45 0 19026,'0'0'6080,"-3"10"-5653,-4 7-374,-19 58 380,24-67-559,0 0 0,0 0 0,1 0 0,0 0 0,0 0-1,1 0 1,1 15 0,0-22 73,-1 0-1,1 0 1,-1 0-1,1 0 1,-1 0-1,1 0 1,0-1-1,-1 1 0,1 0 1,0 0-1,0-1 1,0 1-1,0 0 1,0-1-1,0 1 1,-1-1-1,1 1 1,0-1-1,0 1 1,1-1-1,-1 0 0,0 0 1,0 1-1,0-1 1,0 0-1,0 0 1,0 0-1,0 0 1,0 0-1,1-1 1,36-4-658,-25 0 154,0-1 0,0 0 0,-1-1-1,0 0 1,0-1 0,-1 0 0,13-12 0,8-9 146,28-34-1,-66 71 1186,0 1 0,0 0 0,-7 18 0,3-5-410,-20 41 100,27-57-705,1-1 0,1 0 0,-1 1 1,1 0-1,0-1 0,0 1 1,0 0-1,1-1 0,1 11 1,2-8-4992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397"/>
    </inkml:context>
    <inkml:brush xml:id="br0">
      <inkml:brushProperty name="width" value="0.025" units="cm"/>
      <inkml:brushProperty name="height" value="0.025" units="cm"/>
    </inkml:brush>
  </inkml:definitions>
  <inkml:trace contextRef="#ctx0" brushRef="#br0">92 319 8648,'0'0'15594,"-10"8"-15322,3-3-156,1-1-1,0 2 1,0-1 0,0 1 0,1 0 0,0 0-1,0 0 1,0 1 0,1 0 0,0 0-1,1 0 1,-1 0 0,1 1 0,1-1-1,-3 11 1,3-9 96,1-1-1,0 0 0,0 1 1,1-1-1,0 1 0,1-1 1,1 10-1,-2-17-195,0 0-1,0 0 0,1 0 0,-1 0 1,0 0-1,1 0 0,-1 0 1,1 0-1,-1 0 0,1 0 1,0 0-1,-1 0 0,1-1 0,0 1 1,0 0-1,-1 0 0,1-1 1,0 1-1,0-1 0,0 1 1,0 0-1,0-1 0,0 0 0,1 1 1,0-1 1,1 0-1,-1 0 1,0 0 0,0-1 0,1 1 0,-1-1 0,0 0-1,0 0 1,0 1 0,0-1 0,0 0 0,0-1 0,0 1-1,0 0 1,0-1 0,2-2 0,7-6 70,0-1-1,-1 0 1,-1-1 0,0 0 0,0 0 0,-1-1 0,-1 0-1,0-1 1,-1 1 0,8-27 0,-2 1 278,-2 0 0,8-73 0,-15 91-239,0 1-28,-1-1-1,-1 1 1,0-1-1,-5-39 1,4 60-98,0-1 1,0 1 0,0 0-1,0 0 1,0 0-1,0-1 1,0 1 0,0 0-1,0 0 1,0 0-1,0 0 1,0-1 0,0 1-1,0 0 1,-1 0-1,1 0 1,0-1 0,0 1-1,0 0 1,0 0 0,0 0-1,0 0 1,0 0-1,-1-1 1,1 1 0,0 0-1,0 0 1,0 0-1,0 0 1,-1 0 0,1 0-1,0 0 1,0 0-1,0 0 1,0-1 0,-1 1-1,1 0 1,0 0 0,0 0-1,0 0 1,-1 0-1,1 0 1,0 0 0,0 0-1,0 0 1,-1 1-1,-6 8-3,-4 14-1,1 14 198,1 1-1,3 0 1,1-1 0,1 2 0,3-1-1,4 60 1,-3-95-383,0 0-1,1-1 1,0 1 0,-1-1 0,1 1-1,0-1 1,0 1 0,0-1 0,1 1-1,-1-1 1,0 0 0,1 0-1,0 0 1,-1 0 0,1 0 0,0 0-1,0 0 1,0-1 0,0 1 0,0-1-1,1 1 1,-1-1 0,0 0 0,1 0-1,-1 0 1,1 0 0,-1 0-1,1 0 1,-1-1 0,1 0 0,0 1-1,4-1 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9.009"/>
    </inkml:context>
    <inkml:brush xml:id="br0">
      <inkml:brushProperty name="width" value="0.025" units="cm"/>
      <inkml:brushProperty name="height" value="0.025" units="cm"/>
    </inkml:brush>
  </inkml:definitions>
  <inkml:trace contextRef="#ctx0" brushRef="#br0">424 50 16464,'0'0'1767,"-13"-9"197,10 7-1841,-2-3 105,0 1 0,-1 0 0,1 1 0,-1-1 1,0 1-1,0 0 0,0 1 0,0 0 0,0-1 0,-1 2 0,1-1 0,-1 1 0,1 0 0,-1 0 0,0 1 0,1 0 1,-1 0-1,1 1 0,-1 0 0,0 0 0,-11 3 0,3 4 44,0 0 1,0 0-1,1 2 1,0-1-1,1 2 1,0 0-1,1 0 1,0 2-1,0-1 0,-14 22 1,13-15-150,0 0 0,2 0 0,0 2 1,1-1-1,1 1 0,0 1 0,-6 29 0,13-42-82,0 0-1,1 0 0,0 0 0,0 0 0,1 0 0,0 0 1,1 0-1,0 1 0,0-1 0,4 11 0,-4-17-29,1 1-1,-1 0 1,1-1-1,0 0 1,1 1-1,-1-1 1,0 0-1,1 0 1,0 0-1,-1-1 1,1 1 0,1 0-1,-1-1 1,0 0-1,0 0 1,1 0-1,-1 0 1,1-1-1,0 1 1,-1-1-1,1 0 1,0 0-1,0 0 1,0 0-1,7-1 1,0 1 27,1-1 1,-1-1 0,0 1 0,0-2-1,1 0 1,-1 0 0,0-1 0,-1 0-1,1-1 1,-1-1 0,1 1 0,10-8-1,-8 4-4,0 0 0,-1-1-1,0-1 1,-1 0-1,0 0 1,-1-1 0,0 0-1,14-21 1,-23 30-23,1 0 1,-1 0 0,0 0-1,0 0 1,0 0 0,0 0-1,0 0 1,0 0-1,-1-1 1,1 1 0,-1 0-1,0 0 1,1-1 0,-1-2-1,-1 4-5,1 0-1,0 0 0,0 1 1,-1-1-1,1 0 1,0 1-1,-1-1 1,1 0-1,-1 1 0,1-1 1,-1 0-1,1 1 1,-1-1-1,1 1 1,-1-1-1,1 1 0,-1-1 1,0 1-1,1-1 1,-1 1-1,0 0 1,0-1-1,1 1 0,-1 0 1,0 0-1,-1-1 1,-1 1-10,-1 0 0,1 0 0,0 0 0,0 0 0,-1 1 0,1-1 1,0 1-1,0 0 0,0 0 0,0 0 0,0 1 0,0-1 0,0 0 0,0 1 0,0 0 1,1 0-1,-5 4 0,5-4 1,-1-1 0,1 1 0,1 0 0,-1 0 0,0 0 1,1 1-1,-1-1 0,1 0 0,-1 1 0,1-1 0,0 1 0,0-1 1,0 1-1,-1 4 0,3-6-4,-1 0 0,0 0 1,1 0-1,-1 0 0,0 0 0,1 0 1,-1-1-1,1 1 0,-1 0 0,1 0 1,0 0-1,-1 0 0,1-1 1,0 1-1,0 0 0,0-1 0,-1 1 1,1 0-1,0-1 0,0 1 0,0-1 1,0 0-1,0 1 0,0-1 0,0 0 1,0 1-1,0-1 0,0 0 0,0 0 1,0 0-1,0 0 0,0 0 0,0 0 1,0 0-1,0 0 0,0 0 1,2-1-1,4 0 15,0 1 1,0-2-1,0 1 1,0-1-1,7-2 1,-8 1-103,0 1 1,0 1-1,0-1 1,1 1-1,-1 0 1,9 1 0,-15 0 79,1 1 1,0-1 0,-1 1-1,1-1 1,-1 1 0,1 0-1,-1 0 1,1-1 0,-1 1-1,0 0 1,1 0 0,-1-1-1,0 1 1,0 0 0,1 0-1,-1 0 1,0 0 0,0-1-1,0 1 1,0 0 0,0 0-1,0 0 1,0 0 0,0 0-1,-1 0 1,-1 26-19,-8 14 149,8-33-166,0-1 0,0 1-1,0-1 1,1 1 0,0-1 0,0 1-1,1-1 1,1 10 0,-1-16-103,0-1 0,1 1-1,-1 0 1,1-1 0,-1 1 0,1 0 0,-1 0 0,1-1 0,-1 1-1,1-1 1,-1 1 0,1-1 0,0 1 0,-1-1 0,1 1 0,0-1-1,-1 1 1,1-1 0,0 0 0,0 1 0,-1-1 0,1 0-1,0 0 1,0 0 0,0 1 0,-1-1 0,1 0 0,0 0 0,0 0-1,0 0 1,-1 0 0,1-1 0,1 1 0,29-8-5528,0-13-2381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9.350"/>
    </inkml:context>
    <inkml:brush xml:id="br0">
      <inkml:brushProperty name="width" value="0.025" units="cm"/>
      <inkml:brushProperty name="height" value="0.025" units="cm"/>
    </inkml:brush>
  </inkml:definitions>
  <inkml:trace contextRef="#ctx0" brushRef="#br0">58 1 17745,'0'0'1665,"-26"68"898,14-26-289,2 5-1089,4-1-672,3-3-481,3-5-1698,0-2-1409,0-10 385,4-8 800,1-10-1025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9.739"/>
    </inkml:context>
    <inkml:brush xml:id="br0">
      <inkml:brushProperty name="width" value="0.025" units="cm"/>
      <inkml:brushProperty name="height" value="0.025" units="cm"/>
    </inkml:brush>
  </inkml:definitions>
  <inkml:trace contextRef="#ctx0" brushRef="#br0">18 74 11531,'-3'-9'3069,"0"3"-2133,1 3-659,1 1 1,-1-1-1,1 0 1,0 1 0,0-1-1,0 0 1,0 0-1,1 1 1,-1-1-1,1 0 1,0 0-1,0 0 1,-1 0-1,2-5 1,0 7-196,-1 1 0,1-1 1,-1 0-1,1 0 0,-1 1 0,1-1 1,-1 1-1,1-1 0,0 0 1,0 1-1,-1 0 0,1-1 0,0 1 1,0-1-1,-1 1 0,1 0 1,0-1-1,0 1 0,0 0 1,0 0-1,-1 0 0,1 0 0,0 0 1,1 0-1,28-1-24,-23 2 122,9-2-134,-1 0-1,1 2 0,0 0 1,-1 1-1,1 0 0,-1 1 1,0 1-1,0 0 1,18 9-1,-31-13 27,-1 1 1,0-1-1,0 1 1,1 0-1,-1-1 1,0 1-1,0 0 1,0 0-1,0 0 1,0 0-1,0 0 1,0 0-1,0 0 1,-1 0-1,1 0 1,0 1-1,-1-1 1,1 0-1,0 0 1,-1 1-1,0-1 0,1 0 1,-1 1-1,0-1 1,0 0-1,1 1 1,-1-1-1,0 1 1,-1-1-1,1 0 1,0 1-1,0-1 1,0 0-1,-1 1 1,1-1-1,-1 0 1,1 1-1,-1-1 1,1 0-1,-1 0 1,0 0-1,0 0 1,0 1-1,1-1 1,-1 0-1,0 0 0,0 0 1,0-1-1,-2 2 1,-7 8 1031,-1-1 1,1 0-1,-24 13 1,23-15-990,4-3 80,4-3-203,0 0-1,1 1 1,-1-1 0,1 0 0,-1 1 0,1 0-1,0-1 1,0 1 0,0 0 0,0 0 0,0 1-1,0-1 1,-3 5 0,10-5-240,0 0 0,1-1-1,-1 1 1,0-1 0,1 0 0,-1-1-1,7 1 1,2 1-99,-6-1 278,0 1 0,0 1 0,0-1 0,0 1-1,0 1 1,-1-1 0,0 1 0,1 1 0,-1-1 0,-1 1-1,1 0 1,-1 1 0,6 6 0,-9-9 163,-1 0 0,1 0 0,-1 1 0,0-1 0,-1 0 1,1 1-1,0-1 0,-1 1 0,0-1 0,0 1 0,0 0 0,0 0 0,-1-1 0,1 1 0,-1 0 0,0 0 0,0 0 1,0 0-1,-1-1 0,1 1 0,-1 0 0,0 0 0,0-1 0,0 1 0,-1 0 0,1-1 0,-1 0 0,0 1 1,0-1-1,-4 5 0,0 1 23,-1 0 1,0-1-1,0 0 0,-1 0 1,0-1-1,0 0 1,-1 0-1,0-1 1,0 0-1,-1-1 1,1 0-1,-1 0 0,0-1 1,-1 0-1,1-1 1,-1 0-1,1-1 1,-1 0-1,0 0 1,-17-1-1,26-1-298,0 0 0,0 0 0,0-1-1,0 1 1,0-1 0,0 1 0,0-1 0,1 0 0,-1 0 0,0 0-1,0 0 1,1 0 0,-1 0 0,0-1 0,1 1 0,0 0 0,-1-1 0,1 1-1,-2-3 1,2 2-140,0 1-1,0 0 1,0-1-1,0 1 1,1-1-1,-1 1 1,0-1-1,1 1 1,-1-1-1,1 0 1,0 1-1,-1-1 1,1 1 0,0-1-1,0 0 1,0 1-1,0-1 1,1 0-1,-1 1 1,0-1-1,1 1 1,-1-1-1,1 0 1,-1 1-1,1-1 1,0 1-1,0 0 1,-1-1-1,1 1 1,0-1-1,0 1 1,0 0-1,1 0 1,-1 0-1,0 0 1,0 0-1,2-1 1,13-8-12315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0.428"/>
    </inkml:context>
    <inkml:brush xml:id="br0">
      <inkml:brushProperty name="width" value="0.025" units="cm"/>
      <inkml:brushProperty name="height" value="0.025" units="cm"/>
    </inkml:brush>
  </inkml:definitions>
  <inkml:trace contextRef="#ctx0" brushRef="#br0">6 91 17168,'0'0'4479,"4"-11"-3187,-2 7-1129,0 0-1,0-1 0,0 1 1,0 0-1,1 0 1,0 0-1,0 0 1,0 0-1,0 1 1,0 0-1,1-1 1,0 1-1,-1 0 1,1 1-1,0-1 1,1 1-1,-1 0 1,0-1-1,1 2 0,-1-1 1,1 1-1,7-2 1,9 0 159,1 0 1,-1 2-1,1 0 1,35 5-1,-55-4-296,-1 0-1,0 0 1,1 0-1,-1 0 1,0 0-1,0 0 1,1 1-1,-1-1 1,0 1-1,0-1 1,1 1-1,-1-1 1,0 1-1,0-1 1,0 1-1,0 0 1,0 0-1,0 0 1,0-1-1,0 1 1,0 0-1,0 0 1,-1 0-1,1 1 1,0-1-1,-1 0 1,1 0-1,0 0 1,-1 0-1,0 1 1,1-1-1,-1 0 1,0 0-1,1 1 1,-1-1-1,0 0 1,0 1-1,0-1 1,0 0-1,-1 1 1,1-1-1,0 0 1,0 0-1,-1 1 1,1-1-1,-2 2 1,0 3 141,-1 0-1,0-1 1,0 1 0,0-1 0,-1 0 0,0 0 0,0 0 0,-5 5 0,-98 74 1568,106-84-1741,1 0 0,0 0 0,0 0 0,0 0 0,0 0 0,0 1 0,0-1 0,0 0 0,-1 0 0,1 0 0,0 0 0,0 0 0,0 0 0,0 0 0,0 0 0,0 1 0,0-1 0,0 0 0,0 0 0,0 0 0,0 0 0,0 0 0,0 0 0,0 1 0,0-1 0,0 0 0,0 0 0,0 0 0,0 0 0,0 0 0,0 0 0,0 1 0,0-1 0,0 0 0,0 0 0,0 0 0,0 0 0,0 0 0,0 0 0,0 0 0,0 1 0,1-1 0,-1 0 0,0 0 0,0 0 0,0 0 0,0 0 0,0 0 0,0 0 1,0 0-1,0 0 0,1 0 0,-1 0 0,0 0 0,0 1 0,0-1 0,0 0 0,0 0 0,0 0 0,1 0 0,-1 0 0,0 0 0,0 0 0,0 0 0,0 0 0,1-1 0,18 5-405,36-2-518,-37-1 385,-7-1 438,-1 2 0,1-1 0,-1 1-1,0 1 1,1 0 0,16 7-1,-26-9 128,1-1-1,-1 1 0,0 0 0,1 0 0,-1 0 1,0-1-1,0 1 0,0 0 0,0 1 1,0-1-1,0 0 0,0 0 0,0 0 1,0 1-1,0-1 0,-1 0 0,1 1 0,0-1 1,-1 0-1,1 1 0,-1 2 0,0-2 57,0 0-1,-1 0 0,0 1 0,1-1 0,-1 0 0,0 0 0,0 0 1,0 0-1,-1 0 0,1 0 0,0 0 0,-1 0 0,1 0 0,-1-1 1,0 1-1,1 0 0,-1-1 0,-4 3 0,-20 15 72,-2-1-1,0-1 1,-1-2-1,0 0 1,-1-2-1,-1-2 1,-50 13-1,60-24-2950,20-6-4932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1.111"/>
    </inkml:context>
    <inkml:brush xml:id="br0">
      <inkml:brushProperty name="width" value="0.025" units="cm"/>
      <inkml:brushProperty name="height" value="0.025" units="cm"/>
    </inkml:brush>
  </inkml:definitions>
  <inkml:trace contextRef="#ctx0" brushRef="#br0">15 0 14029,'0'0'10378,"-15"59"-8104,15-42-1313,0-3-705,6-4-192,12-4-1441,6-6-2466,-1 0-2243,0-10-10570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1.471"/>
    </inkml:context>
    <inkml:brush xml:id="br0">
      <inkml:brushProperty name="width" value="0.025" units="cm"/>
      <inkml:brushProperty name="height" value="0.025" units="cm"/>
    </inkml:brush>
  </inkml:definitions>
  <inkml:trace contextRef="#ctx0" brushRef="#br0">57 1 18770,'0'0'3779,"-39"65"-1729,30-45-1121,3-2 256,3-4-160,3-2-929,0-4-640,17-8-2243,1 0-1601,0-2-1986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1.847"/>
    </inkml:context>
    <inkml:brush xml:id="br0">
      <inkml:brushProperty name="width" value="0.025" units="cm"/>
      <inkml:brushProperty name="height" value="0.025" units="cm"/>
    </inkml:brush>
  </inkml:definitions>
  <inkml:trace contextRef="#ctx0" brushRef="#br0">221 4 18546,'0'0'6406,"-10"-1"-5558,3 1-749,5-1-70,-1 1-1,1-1 1,-1 1 0,0 0-1,1 0 1,-1 0-1,0 0 1,1 0-1,-1 1 1,1-1 0,-1 1-1,1-1 1,-1 1-1,1 0 1,-1 0-1,1 0 1,0 1-1,-1-1 1,1 0 0,0 1-1,0 0 1,0-1-1,0 1 1,0 0-1,1 0 1,-3 3 0,-4 8 145,0 1 0,1 0 0,1 0 0,0 0 0,1 1 0,1 0 0,-3 17 0,6-26-150,0-1-1,1 1 1,0 0 0,0-1-1,0 1 1,0-1 0,1 1 0,0-1-1,0 1 1,1-1 0,0 0 0,0 1-1,0-1 1,0 0 0,1 0-1,0 0 1,0-1 0,0 1 0,0-1-1,1 0 1,0 1 0,8 5-1,22 12-95,-21-14-78,1 1-1,-1 0 0,14 13 0,-25-20 146,0 0 0,0-1 1,0 1-1,0 0 0,-1 0 0,1 0 0,-1 0 0,1 1 1,-1-1-1,0 0 0,0 1 0,0-1 0,0 0 1,0 1-1,-1-1 0,1 1 0,-1-1 0,0 1 0,1 0 1,-1-1-1,0 1 0,-1-1 0,1 1 0,0-1 0,-2 5 1,0-3 29,0-1 0,-1 1 1,0-1-1,1 0 0,-1 0 1,0 0-1,-1 0 1,1 0-1,0-1 0,-1 0 1,0 1-1,1-1 0,-1-1 1,-7 4-1,-60 17 363,61-19-164,0-2 0,0 1-1,-1-1 1,1-1 0,0 0-1,-1 0 1,-10-3 0,19 3-189,0-1 1,0 1 0,0-1 0,0 1 0,0-1 0,0 0 0,0 0 0,0 0 0,0 0-1,1 0 1,-1 0 0,0-1 0,1 1 0,-1 0 0,1-1 0,0 1 0,-3-4-1,4 3-44,-1 0-1,0 0 1,1-1-1,0 1 0,-1 0 1,1 0-1,0-1 0,0 1 1,0 0-1,0-1 0,1 1 1,-1 0-1,0 0 0,1-1 1,0 1-1,0 0 0,-1 0 1,1 0-1,3-4 0,5-8-1,2 0-1,0 1 0,0 0 0,2 1 0,-1 0 0,1 1 0,24-15 0,-5 1 33,-2 2 1,-3 3-25,39-38 0,-61 53 29,1-1 0,-2 1 0,1-1 0,-1 0 0,0 0 0,0 0 0,0 0-1,-1-1 1,0 0 0,0 0 0,-1 0 0,0 0 0,2-9 0,-4 14 18,0 0 1,-1 0 0,1-1 0,0 1-1,-1 0 1,1 0 0,-1 0 0,0 0-1,0 0 1,0 0 0,0 0-1,0 0 1,0 1 0,0-1 0,0 0-1,-1 1 1,1-1 0,-1 0-1,1 1 1,-1 0 0,0-1 0,0 1-1,1 0 1,-1 0 0,0 0 0,0 0-1,0 0 1,0 1 0,0-1-1,0 0 1,0 1 0,-1 0 0,1-1-1,-2 1 1,-12-2-37,-1 0 0,1 1 0,-23 2-1,28-1-23,10 0-93,-1 0-1,0 0 1,0 0-1,1 0 1,-1 0 0,0 1-1,0-1 1,1 1-1,-1-1 1,1 1-1,-1 0 1,0-1 0,1 1-1,-1 0 1,1 0-1,-1 0 1,1 0 0,0 0-1,0 1 1,-1-1-1,1 0 1,0 0 0,0 1-1,0-1 1,0 1-1,0-1 1,1 1 0,-1-1-1,0 3 1,0-2-375,1 0 1,0 0-1,0 1 1,0-1-1,0 0 1,0 0-1,0 1 1,1-1-1,-1 0 1,1 0-1,-1 0 1,1 0-1,0 0 1,0 0-1,0 0 1,0 0-1,0 0 1,0 0-1,1 0 1,-1-1-1,1 1 1,2 2-1,14 11-7246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2.207"/>
    </inkml:context>
    <inkml:brush xml:id="br0">
      <inkml:brushProperty name="width" value="0.025" units="cm"/>
      <inkml:brushProperty name="height" value="0.025" units="cm"/>
    </inkml:brush>
  </inkml:definitions>
  <inkml:trace contextRef="#ctx0" brushRef="#br0">44 0 11050,'0'0'15247,"-20"63"-13646,14-30-287,-3 3-129,4 4-673,2-3-448,3-2-96,0-5-1185,0-5-1505,8-5-1026,1-11-736,0-8-3268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2.532"/>
    </inkml:context>
    <inkml:brush xml:id="br0">
      <inkml:brushProperty name="width" value="0.025" units="cm"/>
      <inkml:brushProperty name="height" value="0.025" units="cm"/>
    </inkml:brush>
  </inkml:definitions>
  <inkml:trace contextRef="#ctx0" brushRef="#br0">123 68 15663,'0'0'5840,"-8"3"-2952,1 0-2492,0 0 1,0 1-1,1-1 0,0 1 1,-1 0-1,1 1 0,1 0 0,-1 0 1,1 0-1,0 0 0,0 1 1,0 0-1,1 0 0,0 0 1,0 0-1,-4 10 0,5-9-235,0 0 0,0 1 0,1-1 0,0 1 0,1 0 0,-2 10 0,3-17-158,0 1 1,0-1 0,0 1-1,0-1 1,0 1 0,0 0-1,0-1 1,1 1 0,-1-1-1,1 1 1,-1-1-1,1 1 1,-1-1 0,1 0-1,0 1 1,0-1 0,0 0-1,0 1 1,0-1 0,0 0-1,0 0 1,0 0 0,0 0-1,1 0 1,-1 0 0,0 0-1,0 0 1,1-1-1,-1 1 1,1 0 0,-1-1-1,1 1 1,-1-1 0,1 0-1,-1 1 1,1-1 0,2 0-1,5 0 8,0 0 0,0 0-1,0-1 1,-1 0 0,1-1-1,0 0 1,-1 0 0,1-1-1,-1 0 1,0 0 0,0-1-1,0 0 1,0 0 0,0-1-1,-1 0 1,0-1 0,0 0 0,6-6-1,-8 6-2,0 1 0,0-1-1,0-1 1,0 1 0,-1-1 0,0 1 0,-1-1-1,1 0 1,-1 0 0,-1-1 0,1 1-1,-1-1 1,-1 1 0,1-1 0,-1 0-1,0 0 1,-1 1 0,0-1 0,0 0-1,-1 0 1,-1-7 0,1 13-100,1 0-1,-1 0 1,1 0-1,-1 0 1,0 0-1,1 1 1,-1-1-1,0 0 1,0 0-1,0 1 1,0-1-1,-1 1 1,1-1-1,0 1 1,-1-1-1,1 1 1,-1 0-1,1 0 1,-1 0-1,0 0 1,1 0-1,-1 0 1,0 0-1,0 0 1,0 1-1,0-1 1,0 1-1,0-1 1,1 1-1,-1 0 1,0 0-1,0-1 1,0 2-1,0-1 1,0 0-1,0 0 1,0 1-1,0-1 1,0 1-1,0-1 1,0 1-1,-2 1 1,-3 1-882,0 0-1,0 0 1,1 0 0,-1 1 0,1 0-1,0 1 1,0-1 0,0 1 0,-9 10-1,4 1-14228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3"/>
    </inkml:context>
    <inkml:brush xml:id="br0">
      <inkml:brushProperty name="width" value="0.025" units="cm"/>
      <inkml:brushProperty name="height" value="0.025" units="cm"/>
    </inkml:brush>
  </inkml:definitions>
  <inkml:trace contextRef="#ctx0" brushRef="#br0">1 23 22581,'0'0'6524,"0"8"-6022,2 26-155,-2-33-344,1 0 0,-1 0 1,1 0-1,0 0 0,-1 0 1,1 0-1,0 0 1,0-1-1,0 1 0,-1 0 1,1 0-1,0-1 0,0 1 1,0 0-1,0-1 0,0 1 1,0-1-1,0 0 1,1 1-1,-1-1 0,0 0 1,0 0-1,0 1 0,0-1 1,0 0-1,1 0 0,-1 0 1,0 0-1,1-1 1,33-3 28,-24 0-92,0 0 0,0-1 0,0 0 1,-1-1-1,1 0 0,15-12 0,12-8-770,-37 26 822,-1 0 0,0 0 0,0-1-1,1 1 1,-1 0 0,0 0 0,0 0 0,1 0 0,-1 0 0,0-1 0,1 1-1,-1 0 1,0 0 0,1 0 0,-1 0 0,0 0 0,0 0 0,1 0 0,-1 0-1,0 0 1,1 0 0,-1 0 0,0 0 0,1 0 0,-1 1 0,0-1 0,0 0 0,1 0-1,-1 0 1,0 0 0,0 0 0,1 1 0,-1-1 0,0 0 0,0 0 0,1 0-1,-1 1 1,0-1 0,0 0 0,0 0 0,0 1 0,1-1 0,-1 0 0,0 1-1,2 19-545,-8 23-1782,0-16-1444,1-4-3224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754"/>
    </inkml:context>
    <inkml:brush xml:id="br0">
      <inkml:brushProperty name="width" value="0.025" units="cm"/>
      <inkml:brushProperty name="height" value="0.025" units="cm"/>
    </inkml:brush>
  </inkml:definitions>
  <inkml:trace contextRef="#ctx0" brushRef="#br0">0 1 15663,'0'0'13068,"13"54"-11691,-13-13-448,0 7-448,0-1-289,0 1-96,0-3-32,0-2-64,0-4 32,5-3-64,3-2-576,2-5-962,-2-4-3042,-3-5-2883</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3.765"/>
    </inkml:context>
    <inkml:brush xml:id="br0">
      <inkml:brushProperty name="width" value="0.025" units="cm"/>
      <inkml:brushProperty name="height" value="0.025" units="cm"/>
    </inkml:brush>
  </inkml:definitions>
  <inkml:trace contextRef="#ctx0" brushRef="#br0">1 1 22517,'0'0'4682,"1"10"-4591,0-4-112,0 0 37,0 0 0,0 0 0,1-1 0,0 1 0,0 0 0,3 6 0,-4-10-80,0 0 0,1 0 1,-1-1-1,1 1 0,-1 0 1,1 0-1,0-1 1,-1 1-1,1-1 0,0 1 1,0-1-1,0 0 1,0 0-1,0 0 0,1 0 1,-1 0-1,0 0 1,0-1-1,1 1 0,-1-1 1,0 1-1,1-1 0,2 0 1,7 0-508,0-1-1,1 0 1,-1-1 0,0-1-1,0 1 1,0-2 0,0 0-1,11-6 1,-7 4-256,-15 6 842,-1 0 0,1 0 0,-1 0 0,1-1-1,-1 1 1,1 0 0,-1 0 0,0 0 0,1 0-1,-1 0 1,1 0 0,0 0 0,-1 0 0,0 0-1,1 0 1,-1 0 0,1 0 0,-1 1-1,1-1 1,-1 0 0,1 0 0,-1 0 0,1 1-1,-1-1 1,1 0 0,-1 1 0,0-1 0,1 0-1,-1 1 1,0-1 0,1 1 0,5 20 1107,-9 45 1080,0-26-2658,9-29-3323,10-9-4619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1.999"/>
    </inkml:context>
    <inkml:brush xml:id="br0">
      <inkml:brushProperty name="width" value="0.025" units="cm"/>
      <inkml:brushProperty name="height" value="0.025" units="cm"/>
    </inkml:brush>
  </inkml:definitions>
  <inkml:trace contextRef="#ctx0" brushRef="#br0">207 87 9065,'0'0'20632,"-5"-5"-20397,5 4-233,-1 0-1,1 0 1,-1 0 0,1 0-1,-1 1 1,0-1-1,1 0 1,-1 0-1,0 1 1,0-1-1,0 0 1,1 1-1,-1-1 1,0 1 0,0-1-1,0 1 1,0 0-1,0-1 1,0 1-1,0 0 1,0-1-1,0 1 1,0 0-1,0 0 1,0 0 0,0 0-1,0 0 1,0 0-1,0 0 1,0 1-1,0-1 1,0 0-1,0 0 1,0 1 0,0-1-1,0 1 1,-1 0-1,-2 2 21,1 1 1,0 0-1,0-1 0,0 1 1,0 0-1,1 0 0,0 1 1,0-1-1,0 0 0,-2 7 1,2-7 23,1 1 0,0-1 1,0 0-1,0 1 0,0-1 1,1 1-1,0 0 0,0-1 1,0 1-1,0-1 0,1 1 1,0-1-1,1 8 0,3 0 0,0 0-1,0-1 1,10 16 0,-9-19-43,-1 0 1,-1 1 0,0-1 0,0 1-1,-1 0 1,0 0 0,0 0 0,2 19-1,-4-24 1,-1 0-1,0 0 0,-1 0 0,1 0 0,-1 0 0,1 0 0,-1 0 0,0 0 1,-1 0-1,1-1 0,-1 1 0,0 0 0,1-1 0,-2 1 0,1-1 0,0 0 1,-1 0-1,1 0 0,-1 0 0,0 0 0,0 0 0,0-1 0,-4 3 1,0-1 43,0 0 1,0-1-1,-1 0 1,1 0-1,-1-1 1,1 0-1,-1 0 1,0-1-1,0 0 1,-15 0-1,20-1-28,0-1-1,1 1 1,-1-1-1,0 0 1,1 1-1,-1-1 1,0 0-1,1-1 0,-1 1 1,1 0-1,0-1 1,-1 1-1,1-1 1,0 0-1,0 0 1,0 0-1,0 0 1,0 0-1,0 0 0,1 0 1,-1-1-1,1 1 1,0-1-1,-1 1 1,1-1-1,0 1 1,1-1-1,-1 0 1,0 1-1,1-1 0,-1 0 1,1 0-1,0 0 1,0-3-1,-1-3 24,1-1 1,0 0-1,1 1 0,0-1 0,0 1 0,1-1 0,0 1 1,1-1-1,4-10 0,-1 8-42,1 0 0,0 0 0,1 1 0,1 0 0,-1 1 0,2 0 0,-1 0 0,1 1 0,16-11 0,5-1 0,1 1 0,40-18 0,-72 38 0,1-1 0,0 1 0,0 0 1,0-1-1,0 1 0,0-1 0,-1 0 0,1 1 0,0-1 1,-1 0-1,1 1 0,0-1 0,-1 0 0,1 0 0,-1 0 1,1 1-1,-1-1 0,1 0 0,-1 0 0,0 0 0,1 0 0,-1 0 1,0 0-1,0 0 0,0 0 0,1 0 0,-1 0 0,0 0 1,-1-2-1,1 1 0,-1-1 0,0 1 1,0-1-1,-1 1 1,1-1-1,0 1 0,-1 0 1,1-1-1,-1 1 1,0 0-1,-2-2 0,1 0-3,-1 1-1,0-1 1,0 1-1,0 0 0,0 0 1,0 0-1,-1 1 1,1-1-1,-1 1 0,1 0 1,-1 0-1,-7-1 1,52 18-13076,-13-14 4446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2.344"/>
    </inkml:context>
    <inkml:brush xml:id="br0">
      <inkml:brushProperty name="width" value="0.025" units="cm"/>
      <inkml:brushProperty name="height" value="0.025" units="cm"/>
    </inkml:brush>
  </inkml:definitions>
  <inkml:trace contextRef="#ctx0" brushRef="#br0">70 1 22293,'0'0'8168,"-36"75"-6791,25-43-448,1 9-929,2 0 0,4 0 0,4 3 0,0-4-609,4-8-2786,10-10-5477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2.904"/>
    </inkml:context>
    <inkml:brush xml:id="br0">
      <inkml:brushProperty name="width" value="0.025" units="cm"/>
      <inkml:brushProperty name="height" value="0.025" units="cm"/>
    </inkml:brush>
  </inkml:definitions>
  <inkml:trace contextRef="#ctx0" brushRef="#br0">1 1 21332,'0'0'2979,"64"8"-2242,-13-2-481,10-2-192,8-4-1089,-1 0-3075,-11-4-4260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3.231"/>
    </inkml:context>
    <inkml:brush xml:id="br0">
      <inkml:brushProperty name="width" value="0.025" units="cm"/>
      <inkml:brushProperty name="height" value="0.025" units="cm"/>
    </inkml:brush>
  </inkml:definitions>
  <inkml:trace contextRef="#ctx0" brushRef="#br0">0 15 19122,'0'0'1596,"13"-3"-1089,21-2-452,0 2-1,37 0 0,-57 3-207,-1 0-1,0 1 1,0 1-1,0 0 1,0 1-1,0 0 1,-1 1-1,1 0 1,21 12-1,-31-15 201,0 1-1,-1-1 1,0 1-1,1 0 0,-1 0 1,0 0-1,0 0 0,0 0 1,0 1-1,0-1 0,0 1 1,-1-1-1,1 1 0,-1 0 1,0-1-1,0 1 0,0 0 1,0 0-1,0 0 0,-1 0 1,1 0-1,-1 0 1,0 0-1,0 0 0,0 0 1,0-1-1,0 1 0,-1 0 1,1 0-1,-1 0 0,0 0 1,0 0-1,0 0 0,0-1 1,0 1-1,-1 0 0,1-1 1,-1 1-1,0-1 1,-2 3-1,-7 10 1059,-1 0 0,-1-1 0,0-1 0,-30 23 0,-7 2 431,31-26-1338,0 2-1,1 0 1,1 2 0,0 0 0,-24 30 0,33-31-1418</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3.748"/>
    </inkml:context>
    <inkml:brush xml:id="br0">
      <inkml:brushProperty name="width" value="0.025" units="cm"/>
      <inkml:brushProperty name="height" value="0.025" units="cm"/>
    </inkml:brush>
  </inkml:definitions>
  <inkml:trace contextRef="#ctx0" brushRef="#br0">27 0 8616,'-2'9'9780,"-3"7"-8061,1-4-640,0 0 1,1 1-1,0-1 1,1 1-1,0 0 1,1-1 0,1 1-1,1 22 1,0-33-1055,0 1 1,0-1-1,1 0 0,-1 0 0,0 0 1,1-1-1,-1 1 0,1 0 1,-1 0-1,1-1 0,0 1 1,0-1-1,0 1 0,0-1 1,0 0-1,0 0 0,0 0 0,0 0 1,0 0-1,1 0 0,-1-1 1,0 1-1,1-1 0,2 1 1,67 2-834,-56-3 289,3 0-647,0 0 1,-1-1-1,1 0 1,0-2-1,-1 0 1,0-2-1,0 0 1,0 0-1,0-2 0,-1 0 1,31-18-1,-36 12 913,-22 13 2242,-24 16 2292,25-8-3306,1 0 0,1 1 0,-1 0 0,2 1 0,-9 13 0,13-20-1006,0 0-1,1 0 1,-1 0 0,1 0-1,0 0 1,0 0-1,0 0 1,0 0 0,1 0-1,-1 1 1,1-1 0,0 0-1,0 0 1,0 1 0,0-1-1,0 0 1,1 0-1,-1 1 1,1-1 0,0 0-1,0 0 1,0 0 0,1 0-1,1 3 1,16 7-5318,8-9-4965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3.003"/>
    </inkml:context>
    <inkml:brush xml:id="br0">
      <inkml:brushProperty name="width" value="0.025" units="cm"/>
      <inkml:brushProperty name="height" value="0.025" units="cm"/>
    </inkml:brush>
  </inkml:definitions>
  <inkml:trace contextRef="#ctx0" brushRef="#br0">1 42 14670,'0'0'9235,"8"1"-8018,16 1-879,0-1-1,0-2 0,0 0 0,0-2 0,0 0 1,37-11-1,-21 5-311,59-5 0,-98 14-31,0 0 0,0-1 0,0 1 0,-1 0 0,1 0 0,0 0 0,0 0 0,0 0 0,0 0 0,-1 0 0,1 1 0,0-1 0,0 0 0,0 0 0,-1 1 0,1-1 0,0 0 0,0 1 0,-1-1 0,1 1 0,0-1 0,-1 1 0,1-1 0,-1 1 0,1-1 0,0 1-1,-1 0 1,1-1 0,-1 1 0,0 0 0,1-1 0,-1 1 0,1 0 0,-1 0 0,0-1 0,0 1 0,1 0 0,-1 0 0,0 0 0,0-1 0,0 1 0,0 0 0,0 0 0,0 0 0,0 0 0,0-1 0,0 1 0,-1 0 0,1 0 0,0 0 0,0-1 0,-1 2 0,-21 42 122,-48 61 1309,44-69-774,1 2 1,1 0-1,-35 83 1,57-118-628,1 0 1,1-1-1,-1 1 1,0 0-1,1 0 1,-1 0-1,1 0 0,0 0 1,0-1-1,0 1 1,1 5-1,0-7-9,-1 1-1,0-1 1,1 0-1,0 0 1,-1 1-1,1-1 1,0 0-1,0 0 1,-1 0-1,1 0 0,0 0 1,0 0-1,0 0 1,0 0-1,0-1 1,1 1-1,-1 0 1,2 0-1,2 1-529,1 0 0,0-1-1,0 0 1,0 0 0,0-1 0,0 1-1,0-1 1,0-1 0,10 0 0,-16 1 173,1 0 1,0 0-1,0 0 0,0 0 1,0-1-1,0 1 1,0 0-1,0 0 0,0-1 1,0 1-1,-1 0 1,1-1-1,0 1 1,0-1-1,0 1 0,-1-1 1,1 1-1,0-1 1,-1 1-1,1-1 0,0 0 1,-1 0-1,1 1 1,-1-1-1,1 0 0,-1 0 1,1 1-1,-1-1 1,1-2-1,0-12-8473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3.332"/>
    </inkml:context>
    <inkml:brush xml:id="br0">
      <inkml:brushProperty name="width" value="0.025" units="cm"/>
      <inkml:brushProperty name="height" value="0.025" units="cm"/>
    </inkml:brush>
  </inkml:definitions>
  <inkml:trace contextRef="#ctx0" brushRef="#br0">49 112 11018,'0'0'10987,"-48"-44"-8425,48 34-640,0 2-320,4-2-770,17 2-415,7 3-289,9 0-128,8 1 0,4-1-865,-1 1-3267,-5-5-3139</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3.704"/>
    </inkml:context>
    <inkml:brush xml:id="br0">
      <inkml:brushProperty name="width" value="0.025" units="cm"/>
      <inkml:brushProperty name="height" value="0.025" units="cm"/>
    </inkml:brush>
  </inkml:definitions>
  <inkml:trace contextRef="#ctx0" brushRef="#br0">71 29 16688,'0'0'1842,"11"-4"368,-6 2-2009,7-2 435,0-1-1,0 2 1,0 0-1,13-2 1,-23 4-573,-1 1 0,1 0 0,0-1 0,0 1 0,0 0 0,-1 0 0,1 0 0,0 0 0,0 0 0,0 0 0,0 1 0,-1-1 0,1 0 0,0 1 0,0 0 0,-1-1 0,1 1 0,-1 0 0,1 0 0,0 0 0,-1 0 0,1 0 0,-1 0 0,0 0 0,1 1 0,-1-1 0,0 1 0,0-1 0,0 0 0,0 1 0,0 0 0,0-1 0,0 1 1,-1 0-1,1-1 0,0 1 0,-1 0 0,0 0 0,1-1 0,-1 3 0,0 2 153,0 0 0,-1 1 0,0-1 0,0 0 0,0 0 0,-1 0 1,0-1-1,0 1 0,-1 0 0,1-1 0,-1 1 0,-7 8 0,-6 8 234,-31 32-1,21-26-207,3-2-68,14-19-155,2 1 0,-1 1 1,1 0-1,0 0 1,0 0-1,1 1 1,1-1-1,-1 2 1,-6 19-1,12-29-25,0 0 0,0 0 1,-1 0-1,1 0 0,0 0 0,0 0 0,0 0 0,1 0 0,-1 0 0,0 0 0,0 0 0,1 0 0,-1 0 0,0 0 0,1 0 0,-1 0 0,1 0 1,-1 0-1,1 0 0,0 0 0,-1 0 0,1-1 0,0 1 0,-1 0 0,1 0 0,0-1 0,0 1 0,0-1 0,0 1 0,0-1 0,0 1 0,0-1 1,0 1-1,0-1 0,0 0 0,0 1 0,0-1 0,0 0 0,0 0 0,1 0 0,53 1-1232,-39-2 104,28-4-3755,-15-3-1919,7-6-8332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4.048"/>
    </inkml:context>
    <inkml:brush xml:id="br0">
      <inkml:brushProperty name="width" value="0.025" units="cm"/>
      <inkml:brushProperty name="height" value="0.025" units="cm"/>
    </inkml:brush>
  </inkml:definitions>
  <inkml:trace contextRef="#ctx0" brushRef="#br0">203 38 15246,'0'0'7843,"-10"-7"-4763,4 2-2537,3 3-434,1-1 0,-1 1 0,0 0 0,0 0 0,0 0 0,0 0-1,0 0 1,0 1 0,0-1 0,-1 1 0,1 0 0,-1 0-1,1 0 1,-1 1 0,1-1 0,-1 1 0,1 0 0,-1 0-1,0 0 1,-3 0 0,0 3-20,0-1 0,0 1 0,1 0 0,-1 1 0,1 0 0,-1 0 0,1 0 0,0 1 0,1 0 0,-1 0 0,1 0 0,0 0 0,0 1 0,1 0 0,0 0 0,0 1 0,0-1 0,1 1 0,0 0 0,-4 10 0,7-16-89,0 0 0,0 0 0,0 0 0,0 0 0,0 0 1,0 1-1,0-1 0,0 0 0,0 0 0,1 0 0,-1 0 1,0 0-1,1 0 0,-1 0 0,1 0 0,-1 0 0,1 0 1,0 0-1,-1 0 0,1 0 0,0 0 0,0 0 0,-1-1 1,1 1-1,0 0 0,2 0 0,0 1 4,0-1 1,0 1-1,0-1 1,1 0-1,-1 0 1,0-1-1,1 1 1,6 0-1,4-1 18,-1 0 1,1-1-1,22-5 0,-17 0-9,0 0-1,0-2 1,-1 0 0,0-1-1,0-1 1,-1-1 0,29-23-1,-46 33-15,0 1 0,1 0 0,-1 0-1,0 0 1,0 0 0,0-1-1,0 1 1,0 0 0,0 0-1,0 0 1,1 0 0,-1 0 0,0 0-1,0-1 1,0 1 0,0 0-1,1 0 1,-1 0 0,0 0-1,0 0 1,0 0 0,0 0 0,1 0-1,-1 0 1,0 0 0,0 0-1,0 0 1,0 0 0,1 0-1,-1 0 1,0 0 0,0 0 0,0 0-1,1 0 1,-1 0 0,0 0-1,0 0 1,0 0 0,0 0-1,1 0 1,-1 1 0,0-1-1,0 0 1,0 0 0,0 0 0,0 0-1,1 0 1,-1 0 0,0 1-1,0-1 1,0 0 0,0 0-1,0 0 1,0 0 0,0 0 0,0 1-1,0-1 1,0 0 0,0 0-1,0 0 1,1 1 0,-1-1-1,0 0 1,0 0 0,0 0 0,0 0-1,-1 1 1,1-1 0,-5 23-78,-14 26 122,-24 56-20,39-95-27,1 0 1,1 0 0,0 0 0,0 1 0,1-1-1,0 0 1,1 1 0,2 18 0,-2-28-101,1-1 1,-1 1 0,0 0-1,0-1 1,1 1-1,-1-1 1,1 1-1,-1-1 1,0 1 0,1-1-1,-1 1 1,1-1-1,-1 1 1,1-1 0,0 0-1,-1 1 1,1-1-1,-1 0 1,1 1-1,0-1 1,-1 0 0,1 0-1,-1 0 1,1 0-1,0 1 1,-1-1 0,1 0-1,0 0 1,-1 0-1,1 0 1,0 0-1,0-1 1,15-2-7584,5-7-10093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8:23.557"/>
    </inkml:context>
    <inkml:brush xml:id="br0">
      <inkml:brushProperty name="width" value="0.025" units="cm"/>
      <inkml:brushProperty name="height" value="0.025" units="cm"/>
    </inkml:brush>
  </inkml:definitions>
  <inkml:trace contextRef="#ctx0" brushRef="#br0">56 84 9865,'0'0'2472,"-8"-8"-1532,-40-37 891,99 40-566,287-14-779,-250 15 208,0 4 1,0 3 0,106 18 0,-140-14-640,776 18 1218,-582-26-982,316-28 104,-1 0 513,324 45 309,-755-16-941,-76 0-3440,-32-1-1219,-5-8-3315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390"/>
    </inkml:context>
    <inkml:brush xml:id="br0">
      <inkml:brushProperty name="width" value="0.025" units="cm"/>
      <inkml:brushProperty name="height" value="0.025" units="cm"/>
    </inkml:brush>
  </inkml:definitions>
  <inkml:trace contextRef="#ctx0" brushRef="#br0">52 19 8584,'-6'0'55,"-22"0"3198,27 0-3032,0 0-1,1 0 1,-1 0 0,0 0 0,1 0 0,-1 0 0,0 0 0,1 0 0,-1 0 0,0 0 0,1 0 0,-1-1-1,0 1 1,1 0 0,-1 0 0,1-1 0,-1 1 0,0-1 0,1 1 0,-1 0 0,1-1 0,-1 1 0,1-1-1,-1 1 1,1-1 0,0 0 0,-1 1 0,1-1 0,-1 0 0,29 1 1802,334-5 1142,149 1-2812,-155 4 391,145 4 295,-385 4-1002,77 1 65,-193-7-2478,0 1-562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4.421"/>
    </inkml:context>
    <inkml:brush xml:id="br0">
      <inkml:brushProperty name="width" value="0.025" units="cm"/>
      <inkml:brushProperty name="height" value="0.025" units="cm"/>
    </inkml:brush>
  </inkml:definitions>
  <inkml:trace contextRef="#ctx0" brushRef="#br0">0 0 6502,'0'0'24338,"7"9"-24253,-3-4-250,1 1 0,0-1 0,1 1-1,-1-1 1,1-1 0,0 1 0,0-1 0,1 0-1,-1-1 1,1 1 0,0-1 0,0 0 0,0-1-1,0 0 1,0 0 0,1-1 0,-1 1-1,12-1 1,-11 0-171,0 0-1,-1 0 0,1-1 0,0 0 1,0 0-1,-1-1 0,1 0 1,0 0-1,-1-1 0,1 0 1,-1-1-1,0 1 0,12-7 0,-20 34 6919,-4 27-6768,15-38-2086,4-6-3624,7-3-7108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5.341"/>
    </inkml:context>
    <inkml:brush xml:id="br0">
      <inkml:brushProperty name="width" value="0.025" units="cm"/>
      <inkml:brushProperty name="height" value="0.025" units="cm"/>
    </inkml:brush>
  </inkml:definitions>
  <inkml:trace contextRef="#ctx0" brushRef="#br0">304 27 16752,'0'0'1852,"-10"-6"305,6 4-1952,0-1 1,0 1-1,0 0 1,0 0-1,0 0 1,-1 0-1,1 1 0,-1 0 1,1 0-1,-1 0 1,1 0-1,-1 1 0,0 0 1,1 0-1,-1 0 1,0 0-1,1 1 1,-1 0-1,0 0 0,1 0 1,0 0-1,-1 1 1,1 0-1,-6 3 1,-3 4 15,0 1 1,1 1 0,0 0-1,0 0 1,1 1 0,1 1 0,0 0-1,1 0 1,0 1 0,-9 20-1,10-16-94,0 0 0,1 1 0,1 0 0,0 0 0,2 0 1,0 1-1,1 0 0,0 20 0,3-37-122,0 0 0,0 0 1,0 0-1,1 0 1,-1 0-1,1 0 0,-1 0 1,1 0-1,0 0 1,0 0-1,1-1 1,-1 1-1,0 0 0,1-1 1,0 1-1,-1-1 1,1 1-1,0-1 1,0 0-1,5 4 0,-3-4 9,0 0-1,0 1 0,0-2 0,1 1 1,-1 0-1,0-1 0,1 0 0,0 0 0,-1 0 1,1-1-1,0 1 0,5-1 0,3-1 19,0 0-1,0-1 0,0 0 0,0-1 0,-1 0 1,1-1-1,-1-1 0,0 0 0,13-7 0,-13 4 4,0 0 0,0-1-1,14-15 1,-23 22-13,0 0 0,-1-1 0,0 1-1,1-1 1,-1 0 0,0 1 0,0-1 0,-1 0 0,1 0 0,-1-1 0,1 1-1,-1 0 1,0 0 0,0-1 0,0 1 0,-1 0 0,1-1 0,-1 1 0,0-1-1,0-5 1,0 9-19,-1-1 0,1 1-1,-1-1 1,0 1 0,1-1-1,-1 1 1,1-1 0,-1 1 0,0 0-1,1-1 1,-1 1 0,0 0-1,1 0 1,-1-1 0,0 1-1,1 0 1,-1 0 0,0 0-1,0 0 1,1 0 0,-1 0 0,0 0-1,0 0 1,1 0 0,-1 0-1,0 0 1,0 1 0,1-1-1,-1 0 1,0 0 0,1 1-1,-1-1 1,0 1 0,-24 10-111,6 8 48,18-18 56,1 0 0,-1-1 0,0 1 0,0 0 0,1-1 0,-1 1 0,1 0 0,-1 0 0,1-1 0,-1 1 0,1 0 0,-1 0 0,1 0 0,0 0 0,-1 0 0,1 0 0,0-1 0,0 1 0,0 0 0,0 0 0,0 0 0,0 0 0,0 0 0,0 1 0,2-2 10,0 0-1,0-1 0,0 1 1,0 0-1,0-1 1,0 0-1,-1 1 0,1-1 1,0 0-1,0 0 1,0 0-1,2-3 0,-2 3 5,83-62 100,-63 45-95,0 1 0,1 1 1,28-14-1,-51 30-20,0 0 0,1-1-1,-1 1 1,1 0 0,0 0 0,-1-1-1,1 1 1,-1 0 0,1 0 0,-1 0 0,1 0-1,0 0 1,-1 0 0,1 0 0,-1 0-1,1 0 1,-1 0 0,1 0 0,0 0 0,-1 0-1,1 0 1,-1 0 0,1 0 0,-1 1-1,1-1 1,-1 0 0,1 1 0,-1-1-1,1 0 1,-1 1 0,1-1 0,-1 0 0,1 1-1,-1-1 1,0 1 0,1-1 0,-1 1-1,1 0 1,4 30-90,-14 38-20,8-67 102,-1 8-281,-6 46-919,7-54 804,1 1 0,0-1 1,0 1-1,0-1 0,0 1 0,0-1 1,1 1-1,-1-1 0,1 0 1,0 1-1,-1-1 0,1 0 1,0 1-1,0-1 0,0 0 0,1 0 1,-1 0-1,2 2 0,13 5-5682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5.668"/>
    </inkml:context>
    <inkml:brush xml:id="br0">
      <inkml:brushProperty name="width" value="0.025" units="cm"/>
      <inkml:brushProperty name="height" value="0.025" units="cm"/>
    </inkml:brush>
  </inkml:definitions>
  <inkml:trace contextRef="#ctx0" brushRef="#br0">1 1 16400,'0'0'9609,"18"71"-7431,-13-30-897,-5 2-480,0-1-353,0-1-320,0-5-96,0-4-256,3-7-1378,6-5-1569,-5-7-1665,-4-4-2915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6.072"/>
    </inkml:context>
    <inkml:brush xml:id="br0">
      <inkml:brushProperty name="width" value="0.025" units="cm"/>
      <inkml:brushProperty name="height" value="0.025" units="cm"/>
    </inkml:brush>
  </inkml:definitions>
  <inkml:trace contextRef="#ctx0" brushRef="#br0">0 170 12139,'7'-12'3166,"-1"1"-2617,1 0 0,0 1 0,0 0 0,1 0 0,0 0 0,1 1 0,0 1 0,1 0 0,0 0 0,0 0 0,13-6 0,-6 6-64,1 1 0,0 1 1,0 1-1,1 1 0,-1 0 1,1 1-1,0 1 0,0 1 0,0 0 1,22 3-1,-39-2-474,0 0 0,-1 0 0,1 0 0,0 0 0,0 1 0,-1-1 1,1 0-1,0 1 0,0-1 0,-1 1 0,1-1 0,-1 1 0,1 0 0,0 0 0,-1 0 0,0 0 0,1 0 0,-1 0 0,1 0 0,-1 1 0,0-1 0,0 0 0,0 1 0,0-1 1,0 1-1,0-1 0,0 1 0,0-1 0,-1 1 0,1 0 0,-1-1 0,1 1 0,-1 0 0,0-1 0,1 1 0,-1 2 0,0 0 82,-1 0 0,0-1 0,1 1 0,-1 0 0,-1 0-1,1-1 1,-1 1 0,1-1 0,-1 1 0,0-1 0,0 0 0,0 0 0,-1 0-1,1 0 1,-5 4 0,-72 55 1593,46-38-1514,41-25-1025,0 1 0,0 0 0,0 0 0,16 3 0,-16-1 749,0 0 1,0 1 0,0 0-1,0 0 1,-1 0 0,1 1-1,-1 1 1,0-1 0,0 1-1,-1 0 1,1 1-1,6 7 1,-10-11 186,-1 1 1,0-1-1,0 0 0,0 0 0,-1 1 0,1-1 1,-1 1-1,1 0 0,-1 0 0,0-1 0,0 1 1,0 0-1,0 0 0,0 0 0,-1 0 0,1 0 1,-1 0-1,0 0 0,0 0 0,0 0 0,0 0 1,-1 0-1,1 0 0,-1 0 0,0 0 0,0 0 1,0-1-1,0 1 0,0 0 0,-1 0 0,1-1 1,-1 1-1,1-1 0,-1 1 0,0-1 0,-3 3 1,-7 6 203,-1 0 1,0-1-1,0 0 1,-1-1-1,0 0 1,-1-2 0,1 1-1,-2-2 1,1 0-1,-1-1 1,0 0-1,0-2 1,0 0-1,-27 2 1,42-5-343,0 0 1,0 1-1,0-1 1,0 0-1,1 0 1,-1-1-1,0 1 1,0 0-1,0 0 1,0 0-1,0-1 1,0 1-1,1 0 1,-1-1-1,0 1 1,0 0-1,0-1 1,1 1-1,-1-1 0,0 0 1,1 1-1,-1-1 1,0 0-1,1 1 1,-1-1-1,1 0 1,-1 1-1,1-1 1,-1 0-1,1 0 1,0 0-1,-1 0 1,1 1-1,0-1 1,0 0-1,-1 0 0,1 0 1,0 0-1,0 0 1,0 0-1,0-1 1,1 0-325,-1-1 0,1 1 0,-1-1 0,1 1 0,0-1 0,0 1 0,0 0 0,0 0 0,1-1 0,-1 1 0,0 0 0,1 0-1,0 0 1,1-2 0,15-11-7756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7.055"/>
    </inkml:context>
    <inkml:brush xml:id="br0">
      <inkml:brushProperty name="width" value="0.025" units="cm"/>
      <inkml:brushProperty name="height" value="0.025" units="cm"/>
    </inkml:brush>
  </inkml:definitions>
  <inkml:trace contextRef="#ctx0" brushRef="#br0">33 1 13645,'-2'13'10858,"-5"29"-7620,-13 70-3038,19-110-197,0 4 12,1-1-1,-1 0 0,1 1 0,0-1 1,0 1-1,1 9 0,0-14-11,-1 0 0,1 1 0,0-1-1,-1 0 1,1 0 0,0 0 0,0 0-1,0 1 1,0-1 0,0 0 0,0 0 0,0-1-1,0 1 1,0 0 0,0 0 0,0 0 0,1-1-1,-1 1 1,0-1 0,0 1 0,1-1 0,-1 1-1,0-1 1,1 0 0,-1 0 0,1 0 0,-1 1-1,0-1 1,4-1 0,7 1-160,1-2 0,-1 1 1,1-1-1,-1-1 0,0 0 0,0-1 1,0-1-1,0 1 0,11-8 0,17-10-4870,40-29 0,-66 41 2596,-3 3 1388,-14 12 2945,-20 32 2852,20-32-4220,-29 71 3640,30-70-4019,0-1 0,0 1 1,1 0-1,-1 0 0,1-1 1,1 1-1,-1 0 0,1 0 1,0 0-1,1 0 0,0 8 1,0-13-178,0 1 0,-1-1 0,1 0 0,0 0 0,0 1 0,0-1 1,0 0-1,0 0 0,0 0 0,0 0 0,0 0 0,0 0 0,1-1 1,-1 1-1,0 0 0,1 0 0,-1-1 0,0 1 0,1-1 0,-1 1 0,1-1 1,-1 0-1,0 0 0,4 1 0,0-1-682,-1 0-1,1 0 1,0 0-1,-1-1 1,1 1 0,0-1-1,4-2 1,29-16-9573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7.770"/>
    </inkml:context>
    <inkml:brush xml:id="br0">
      <inkml:brushProperty name="width" value="0.025" units="cm"/>
      <inkml:brushProperty name="height" value="0.025" units="cm"/>
    </inkml:brush>
  </inkml:definitions>
  <inkml:trace contextRef="#ctx0" brushRef="#br0">0 23 16239,'0'0'10907,"11"-1"-9599,207-17-294,-216 17-1006,3 1-22,-1-1 1,1 0-1,-1 1 0,1 0 1,-1 0-1,1 0 0,5 2 1,-9-2 1,0 1 0,0-1 0,0 1 1,0-1-1,0 1 0,0 0 0,0-1 0,-1 1 1,1 0-1,0 0 0,-1 0 0,1 0 0,0 0 1,-1-1-1,1 1 0,-1 0 0,1 0 1,-1 1-1,1-1 0,-1 0 0,0 0 0,0 0 1,1 0-1,-1 0 0,0 0 0,0 0 1,0 0-1,0 0 0,0 0 0,-1 1 0,1-1 1,0 0-1,-1 2 0,-4 18 15,-2 1 1,0-2-1,-1 1 0,-1-1 0,-15 27 1,-4 8 227,6-11-1,12-26-144,1 0 0,1 0 0,0 1 0,1 0 0,1 0 0,1 1 0,-3 23 0,8-43-128,0 1-1,0 0 1,0 0-1,0 0 1,0 0 0,1 0-1,-1 0 1,0 0-1,0 0 1,1-1-1,-1 1 1,0 0 0,1 0-1,-1 0 1,1 0-1,-1-1 1,1 1-1,-1 0 1,1-1 0,0 1-1,-1 0 1,1-1-1,0 1 1,-1-1-1,1 1 1,0-1 0,0 1-1,0-1 1,0 0-1,-1 1 1,1-1-1,0 0 1,0 1-1,0-1 1,0 0 0,0 0-1,0 0 1,0 0-1,0 0 1,0 0-1,-1 0 1,1 0 0,0-1-1,0 1 1,0 0-1,0-1 1,0 1-1,0 0 1,-1-1 0,3 0-1,-1 0-555,1 0-1,-1 0 0,1 0 1,-1 0-1,1-1 0,-1 1 1,0-1-1,0 1 0,1-1 1,-1 0-1,0 0 1,-1 0-1,1 0 0,0 0 1,-1 0-1,1-1 0,-1 1 1,2-3-1,-2-15-6261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8.099"/>
    </inkml:context>
    <inkml:brush xml:id="br0">
      <inkml:brushProperty name="width" value="0.025" units="cm"/>
      <inkml:brushProperty name="height" value="0.025" units="cm"/>
    </inkml:brush>
  </inkml:definitions>
  <inkml:trace contextRef="#ctx0" brushRef="#br0">0 31 12011,'0'0'12812,"71"0"-11466,-29 0-545,2-3-577,0-3-192,-2 0-2370,-6 0-1794,-6-4-3267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8.504"/>
    </inkml:context>
    <inkml:brush xml:id="br0">
      <inkml:brushProperty name="width" value="0.025" units="cm"/>
      <inkml:brushProperty name="height" value="0.025" units="cm"/>
    </inkml:brush>
  </inkml:definitions>
  <inkml:trace contextRef="#ctx0" brushRef="#br0">53 68 13196,'0'0'11697,"9"-9"-10432,-4 4-1129,0-1 0,0 1-1,1 1 1,-1-1 0,1 1 0,0 0 0,0 0-1,1 1 1,-1 0 0,1 0 0,0 0 0,0 1-1,0 0 1,0 0 0,11 0 0,-12 1-81,1 0-1,-1 1 1,1 0 0,-1 1-1,0-1 1,1 1 0,-1 0 0,8 3-1,-12-3-50,-1 0 0,1 0 0,-1 0 0,1 0 0,-1 0 0,0 0 0,0 0 0,1 1 0,-1-1 0,0 0-1,0 1 1,0-1 0,0 1 0,0 0 0,-1-1 0,1 1 0,0-1 0,-1 1 0,1 0 0,-1 0 0,1-1 0,-1 1 0,0 0 0,0 0-1,0-1 1,0 1 0,0 0 0,0 0 0,-1-1 0,1 1 0,0 0 0,-1 0 0,1-1 0,-2 3 0,-1 5 81,-1 0 0,0 0-1,0 0 1,-1-1 0,0 1 0,0-1 0,-1-1 0,0 1 0,-9 9 0,-73 62 1205,65-60-963,5-4-85,12-11-180,0 0-1,0 1 1,0-1 0,0 1 0,1 1 0,0-1 0,0 1 0,1 0 0,-1 0 0,1 0 0,0 1-1,-4 10 1,8-16-66,0 0 0,0 0 0,1 0-1,-1 0 1,0 0 0,0 0 0,1 0-1,-1 0 1,0 0 0,1 0 0,-1 0-1,1-1 1,-1 1 0,1 0 0,-1 0-1,1 0 1,0 0 0,0-1-1,-1 1 1,1 0 0,0-1 0,0 1-1,0-1 1,0 1 0,-1-1 0,1 1-1,0-1 1,0 1 0,0-1 0,0 0-1,0 0 1,0 1 0,0-1 0,0 0-1,2 0 1,44 4-483,-40-4 252,14 0-1448,-1 0 0,0-2 0,37-7 0,-41 5-993,-1-1 0,0 0 0,15-8 1,16-11-11296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8.986"/>
    </inkml:context>
    <inkml:brush xml:id="br0">
      <inkml:brushProperty name="width" value="0.025" units="cm"/>
      <inkml:brushProperty name="height" value="0.025" units="cm"/>
    </inkml:brush>
  </inkml:definitions>
  <inkml:trace contextRef="#ctx0" brushRef="#br0">178 22 19442,'0'0'9481,"-10"-5"-8402,4 1-948,4 3-107,1 0 0,-1-1-1,0 1 1,0 0 0,1 0 0,-1 0 0,0 0-1,0 1 1,0-1 0,0 0 0,0 1-1,0-1 1,0 1 0,0 0 0,-1 0-1,1 0 1,0 0 0,0 0 0,0 0 0,0 0-1,0 1 1,0-1 0,0 1 0,0-1-1,0 1 1,0 0 0,0 0 0,0 0-1,1 0 1,-1 0 0,0 0 0,1 1 0,-3 1-1,-2 3 29,2 0-1,-1 0 0,1 1 0,0-1 1,0 1-1,0 0 0,1 0 0,0 0 1,1 0-1,-1 1 0,1-1 0,1 1 1,0-1-1,-1 12 0,2-17-49,1-1 0,0 1-1,-1-1 1,1 1 0,0-1 0,0 1 0,0-1 0,0 1-1,0-1 1,0 0 0,0 0 0,0 1 0,0-1 0,1 0-1,-1 0 1,1 0 0,-1 0 0,1-1 0,-1 1 0,1 0-1,-1-1 1,1 1 0,-1-1 0,1 1 0,0-1 0,-1 0-1,1 1 1,0-1 0,-1 0 0,1 0 0,0 0-1,-1-1 1,4 1 0,2 0 18,0-1 1,0 0-1,0 0 0,0 0 0,0-1 1,-1 0-1,9-3 0,-5-1 6,0 0 1,-1-1-1,0 0 0,-1 0 1,0-1-1,0 0 0,0 0 0,-1-1 1,0 0-1,-1 0 0,0-1 1,5-11-1,-17 35-65,0 1 0,1 0 1,1 0-1,0 0 0,1 0 1,0 1-1,1 0 0,1-1 1,1 1-1,0 0 0,1 0 0,1-1 1,0 1-1,1-1 0,8 24 1,-9-34 66,-1-1 0,1 1 0,-1-1 0,0 1 0,0 0 1,0 0-1,-1 0 0,0-1 0,0 1 0,0 0 0,0 0 1,-1 0-1,0-1 0,0 1 0,0 0 0,0 0 0,-1-1 0,0 1 1,-4 6-1,3-7-1,0 0 1,-1 0-1,1-1 0,-1 1 1,0-1-1,0 0 0,0 0 1,0-1-1,0 1 0,-1-1 1,1 0-1,-1 0 0,0 0 1,0-1-1,1 0 1,-1 0-1,0 0 0,0 0 1,-6-1-1,2 1-27,-1-1 0,1-1 0,0 0 0,-1 0 0,1 0 0,0-1 0,-13-5 0,17 5 0,1 1 0,0-1 0,0 0 0,-1 0 0,1-1 0,1 1 0,-1-1 0,0 0 0,1 0 0,-1 0 0,1 0 0,0-1 0,0 1 0,0-1 0,1 0 0,-1 0 0,-1-4 0,33 6-3187,23 2-9657,-20 0-3219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9.390"/>
    </inkml:context>
    <inkml:brush xml:id="br0">
      <inkml:brushProperty name="width" value="0.025" units="cm"/>
      <inkml:brushProperty name="height" value="0.025" units="cm"/>
    </inkml:brush>
  </inkml:definitions>
  <inkml:trace contextRef="#ctx0" brushRef="#br0">6 1 20275,'0'0'4218,"-1"9"-444,0 6-2600,-3 52 2077,5-66-3248,-1 0 1,1 0-1,-1 0 0,1 0 0,-1 0 0,1 0 0,0 0 0,0 0 1,-1 0-1,1 0 0,0-1 0,0 1 0,0 0 0,0 0 0,0-1 1,0 1-1,0-1 0,0 1 0,0-1 0,0 1 0,0-1 0,0 1 1,1-1-1,-1 0 0,0 0 0,0 0 0,0 0 0,0 0 0,3 0 1,41-1-234,-39 0 104,5 0-530,-1-1 1,0 0-1,0-1 1,0 0-1,10-5 1,-16 6 459,-1 1 0,1-1 0,-1 1 0,0-1 1,1 0-1,-1 0 0,0-1 0,0 1 0,0-1 0,-1 1 1,1-1-1,-1 0 0,1 0 0,-1 0 0,0 0 1,0-1-1,2-3 0,-9 12 982,1 0 1,0 1 0,0 0-1,0 0 1,-3 9-1,5-7-873,0 1-1,1-1 1,0 1 0,1 16 0,6-5-6390,5-15-5636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767"/>
    </inkml:context>
    <inkml:brush xml:id="br0">
      <inkml:brushProperty name="width" value="0.025" units="cm"/>
      <inkml:brushProperty name="height" value="0.025" units="cm"/>
    </inkml:brush>
  </inkml:definitions>
  <inkml:trace contextRef="#ctx0" brushRef="#br0">1 28 11499,'0'0'11862,"4"-6"-11211,-3 4-623,-1 1 1,1-1-1,1 1 1,-1-1-1,0 1 1,0 0-1,1 0 1,-1-1-1,0 1 0,1 0 1,-1 0-1,1 0 1,0 0-1,-1 1 1,1-1-1,0 0 0,-1 1 1,1-1-1,0 1 1,2-1-1,48 8 245,-52-7-273,67 13 144,-31-7-91,-1 1 1,35 13-1,-69-20-40,0 1 0,0-1-1,0 0 1,0 1 0,0-1-1,0 0 1,0 1 0,0-1-1,0 1 1,-1 0 0,1-1-1,0 1 1,0 0 0,0-1-1,-1 1 1,1 0 0,0 0-1,-1-1 1,1 1 0,-1 0-1,1 0 1,-1 0 0,1 0-1,-1 0 1,0 0 0,1 0-1,-1 0 1,0 0 0,0 1-1,0 1 54,-1-1 0,1 0 0,-1 0-1,0 0 1,0 0 0,0 0 0,0-1-1,0 1 1,0 0 0,-1 0 0,1-1-1,-1 1 1,-1 2 0,-9 6 480,0 0-1,-27 16 1,35-23-499,-53 29 760,39-23-645,1 0 0,0 1-1,1 1 1,0 0 0,-18 18-1,27-17-979,17-9-14091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59.594"/>
    </inkml:context>
    <inkml:brush xml:id="br0">
      <inkml:brushProperty name="width" value="0.025" units="cm"/>
      <inkml:brushProperty name="height" value="0.025" units="cm"/>
    </inkml:brush>
  </inkml:definitions>
  <inkml:trace contextRef="#ctx0" brushRef="#br0">364 82 3748,'0'0'12038,"9"-8"-8771,27-28 5,-35 35-3012,0 0 1,1 0-1,-1 0 0,0 0 1,0 0-1,0 0 1,0 0-1,0-1 0,-1 1 1,1 0-1,0-1 0,-1 1 1,1 0-1,-1-1 0,1 1 1,-1-1-1,1 1 0,-1-1 1,0 1-1,0-3 0,0 3-178,-1 0-1,0 0 0,1 1 0,-1-1 0,0 1 0,1-1 1,-1 1-1,0-1 0,0 1 0,1-1 0,-1 1 0,0 0 1,0-1-1,0 1 0,0 0 0,0 0 0,0-1 1,1 1-1,-1 0 0,0 0 0,0 0 0,0 0 0,-2 1 1,-5-1-53,-1 1 1,0 0 0,1 1 0,-16 5 0,-4 7-24,1 1-1,0 1 1,1 1 0,1 2 0,1 0 0,0 2 0,2 1 0,-30 35 0,48-52-15,0-1 1,1 1-1,-1 0 1,1 1-1,0-1 1,1 0-1,-4 8 1,6-12-2,0 0 0,0 0 1,0 0-1,0 0 0,-1 0 0,1 0 1,0 0-1,1 0 0,-1 0 0,0 0 1,0 0-1,0 0 0,0 0 0,1 0 1,-1 0-1,1-1 0,-1 1 0,0 0 1,1 0-1,0 1 0,0-1-19,1 0-1,-1 0 0,1 0 1,-1 0-1,1 0 0,-1 0 1,1-1-1,0 1 0,-1-1 1,1 1-1,0-1 0,-1 1 1,1-1-1,0 0 0,2 0 1,12 1-132,0 0 79,1 1-1,-2 0 1,1 0-1,0 2 1,17 6-1,-30-10 88,-1 1-1,0 0 1,1 0-1,-1 0 1,0 1-1,0-1 1,0 0 0,0 1-1,0-1 1,0 1-1,0 0 1,-1 0-1,1 0 1,-1 0-1,1 0 1,-1 0-1,1 0 1,-1 0 0,0 0-1,0 1 1,0-1-1,-1 0 1,1 1-1,0-1 1,-1 1-1,0-1 1,1 1-1,-1-1 1,0 1 0,0-1-1,-1 1 1,1-1-1,0 0 1,-1 1-1,0-1 1,1 1-1,-1-1 1,0 0 0,0 1-1,0-1 1,-3 4-1,-1 1 184,1 0 1,-1 0-1,-1 0 0,1-1 0,-1 0 0,0 0 0,0-1 0,-1 1 1,0-1-1,-14 7 0,6-3 195,-1-1-1,-1-1 1,1 0-1,-20 4 1,30-9-371,0-1 0,0 1 0,0-1 0,0-1 0,0 1 1,-10-2-1,15 1-20,0 0 0,0 0 1,0 0-1,0-1 0,0 1 0,0 0 0,0-1 1,0 1-1,0-1 0,0 1 0,0-1 1,0 0-1,1 1 0,-1-1 0,0 0 1,0 1-1,1-1 0,-1 0 0,0 0 1,1 0-1,-1 0 0,1 0 0,-1 0 1,1 1-1,-1-1 0,1 0 0,0 0 1,-1-1-1,1 1 0,0 0 0,0 0 1,0 0-1,0 0 0,0 0 0,0 0 0,0 0 1,0 0-1,0 0 0,1 0 0,-1 0 1,0 0-1,1 0 0,0-2 0,0 0-331,1 0 0,-1 0 0,1 0 0,0-1 0,0 2 0,0-1 0,0 0 0,1 0 0,-1 1 0,1-1 0,-1 1 0,1 0 0,0 0 0,0 0 0,0 0 0,5-2 0,57-22-8059,-63 26 7986,42-13-6774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59.953"/>
    </inkml:context>
    <inkml:brush xml:id="br0">
      <inkml:brushProperty name="width" value="0.025" units="cm"/>
      <inkml:brushProperty name="height" value="0.025" units="cm"/>
    </inkml:brush>
  </inkml:definitions>
  <inkml:trace contextRef="#ctx0" brushRef="#br0">64 132 16303,'0'0'16272,"-39"69"-16080,25-42-192,4-3 0,10-2-384,0-8-1474,3-8-961,13-6-896,2 0-481,0-19-1826,-4-8-5765</inkml:trace>
  <inkml:trace contextRef="#ctx0" brushRef="#br0" timeOffset="1">117 0 10634,'0'0'12876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0.327"/>
    </inkml:context>
    <inkml:brush xml:id="br0">
      <inkml:brushProperty name="width" value="0.025" units="cm"/>
      <inkml:brushProperty name="height" value="0.025" units="cm"/>
    </inkml:brush>
  </inkml:definitions>
  <inkml:trace contextRef="#ctx0" brushRef="#br0">33 237 18065,'0'0'4399,"-5"9"-2867,5-9-1442,-23 49 1493,18-17-906,5-31-671,0-1-1,1 1 1,-1 0 0,0 0-1,0 0 1,1 0 0,-1 0-1,0-1 1,1 1 0,-1 0 0,1 0-1,-1-1 1,1 1 0,-1 0-1,1 0 1,-1-1 0,1 1-1,0-1 1,0 1 0,-1-1-1,1 1 1,0-1 0,0 1-1,-1-1 1,1 0 0,0 1-1,1-1 1,5 2-13,0-1-1,0 0 0,0 0 1,-1-1-1,1 0 1,0 0-1,0-1 0,0 0 1,0 0-1,0-1 1,-1 1-1,1-1 1,0-1-1,-1 1 0,0-1 1,0-1-1,0 1 1,0-1-1,0 0 1,-1 0-1,1 0 0,-1-1 1,0 0-1,-1 0 1,6-7-1,-2 1 13,0 1-1,-1-1 1,-1-1-1,1 1 0,-2-1 1,0 0-1,0 0 1,-1-1-1,-1 1 1,0-1-1,0 0 1,0-20-1,-3 27 31,0 0 0,0 0 0,0 0 0,-1 0 0,0 1 0,0-1 0,0 0 0,-1 1 0,0-1 0,0 1 0,-1-1-1,1 1 1,-4-5 0,4 7-26,0 1 1,0 0-1,-1 0 0,1 0 0,0 1 0,-1-1 0,1 0 0,-1 1 0,0 0 0,1 0 0,-1-1 0,0 2 1,0-1-1,0 0 0,0 0 0,0 1 0,0 0 0,0 0 0,0 0 0,0 0 0,1 0 0,-1 0 0,0 1 1,0-1-1,0 1 0,0 0 0,0 0 0,-3 1 0,0 1-1,0 0 1,0 0-1,1 1 0,-1-1 0,1 1 1,-1 0-1,1 1 0,1-1 1,-1 1-1,0 0 0,-6 11 0,8-13-9,1 1-1,-1 0 1,1-1-1,0 1 1,0 0-1,1 0 1,-1 0-1,1 0 1,-1 0-1,2 1 1,-1-1-1,0 0 1,1 1-1,0-1 1,0 0-1,0 1 1,0-1-1,1 0 1,1 8-1,0-9-17,-1-1 1,1 0-1,0 0 0,0 0 0,0 0 0,0 0 0,0 0 0,0 0 0,0 0 0,1-1 0,-1 0 0,1 1 0,-1-1 0,1 0 0,-1 0 0,4 1 0,53 13-635,-40-11 242,-10-2 310,0 1 0,0 0 0,0 0 0,0 1 0,15 9 0,-22-12 106,1 1 0,-1 0 0,1 0 0,-1 0 0,0 1 0,0-1 0,0 0 1,0 1-1,0-1 0,0 1 0,-1 0 0,1 0 0,-1-1 0,0 1 0,0 0 0,0 0 0,0 0 0,-1 0 0,1 1 0,-1-1 0,1 5 0,-7 52 391,19-61-4516,-6-3 2421,0 0 0,0-1-1,-1 0 1,1 0 0,7-8-1,13-16-8783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0.669"/>
    </inkml:context>
    <inkml:brush xml:id="br0">
      <inkml:brushProperty name="width" value="0.025" units="cm"/>
      <inkml:brushProperty name="height" value="0.025" units="cm"/>
    </inkml:brush>
  </inkml:definitions>
  <inkml:trace contextRef="#ctx0" brushRef="#br0">133 38 3171,'0'0'12172,"3"-9"-6589,7-17-2017,-7 23-1072,-6 24-1496,-6 48-645,2 0 1,3 116 0,4-135-1319,-3-46-1245,-5-11 881,-5-9-300,-20-48 1522,20 44 2241,0 0-1,-24-27 1,36 47-2102,1 0-1,0 0 0,-1-1 1,1 1-1,0 0 0,0-1 1,-1 1-1,1 0 0,0 0 1,0-1-1,-1 1 1,1 0-1,0-1 0,0 1 1,0 0-1,-1-1 0,1 1 1,0-1-1,0 1 0,0 0 1,0-1-1,0 1 0,0-1 1,0 1-1,0 0 0,0-1 1,0 1-1,0-1 1,0 1-1,0 0 0,0-1 1,0 1-1,1-1 0,-1 1 1,0 0-1,0-1 0,0 1 1,0 0-1,1-1 0,-1 1 1,0 0-1,0-1 0,1 1 1,-1 0-1,0 0 1,1-1-1,-1 1 0,0 0 1,1 0-1,-1 0 0,0-1 1,1 1-1,-1 0 0,1 0 1,-1 0-1,0 0 0,1 0 1,-1 0-1,1 0 0,-1 0 1,1 0-1,30-2-386,-26 2 378,19 0-760,17 0-2720,-14-1-3554,3-2-9559</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1.505"/>
    </inkml:context>
    <inkml:brush xml:id="br0">
      <inkml:brushProperty name="width" value="0.025" units="cm"/>
      <inkml:brushProperty name="height" value="0.025" units="cm"/>
    </inkml:brush>
  </inkml:definitions>
  <inkml:trace contextRef="#ctx0" brushRef="#br0">122 177 2626,'0'0'7330,"-9"0"-4399,0 0-2230,-43-1 4068,34-1-185,18 2-4484,0 0 0,0 0 1,0 0-1,0 0 0,1 0 0,-1 0 0,0 0 0,0 0 0,0 0 0,0 0 0,0 0 0,0 0 0,1 0 0,-1 0 1,0-1-1,0 1 0,0 0 0,0 0 0,0 0 0,0 0 0,1 0 0,-1 0 0,0 0 0,0 0 0,0 0 0,0 0 0,0 0 1,0-1-1,0 1 0,0 0 0,0 0 0,0 0 0,1 0 0,-1 0 0,0 0 0,0-1 0,0 1 0,0 0 0,0 0 0,0 0 1,0 0-1,0 0 0,0-1 0,0 1 0,0 0 0,0 0 0,0 0 0,0 0 0,0 0 0,0 0 0,0-1 0,-1 1 1,1 0-1,0 0 0,0 0 0,0 0 0,0 0 0,0 0 0,0 0 0,0-1 0,0 1 0,0 0 0,0 0 0,-1 0 1,16-7 325,0-1 0,0 0 0,-1-1 0,20-16 0,-30 22-401,0-1 1,0 0-1,0 1 1,0-1-1,-1-1 1,1 1-1,-1 0 1,0-1-1,0 0 1,-1 0-1,0 0 1,0 0-1,0 0 1,0 0-1,-1 0 1,1-1-1,-1-7 1,-1 12-20,1 0 0,-2 0 0,1 0-1,0 1 1,0-1 0,0 0 0,0 0 0,0 0 0,-1 1 0,1-1 0,0 0 0,-1 0 0,1 1 0,-1-1 0,1 0 0,0 1 0,-1-1 0,0 1 0,1-1 0,-1 0 0,1 1 0,-1-1-1,0 1 1,1-1 0,-1 1 0,0 0 0,-1-1 0,-26-1-33,22 3 0,0 1-1,-1-1 0,1 1 1,0 0-1,0 1 1,-10 5-1,9-3 15,1 0-1,-1 1 0,1 0 0,0 1 1,0-1-1,0 1 0,1 0 0,0 0 1,1 1-1,-1 0 0,2-1 1,-1 1-1,1 1 0,0-1 0,1 0 1,0 1-1,0-1 0,0 1 0,2 0 1,-1 8-1,1-15 7,1 0 0,-1 0-1,1 0 1,-1 0 0,1-1 0,0 1 0,0 0-1,0-1 1,0 1 0,0-1 0,0 1 0,1-1-1,-1 1 1,0-1 0,1 0 0,-1 1 0,1-1-1,-1 0 1,1 0 0,0 0 0,-1 0 0,1-1-1,0 1 1,0 0 0,0-1 0,-1 1 0,1-1-1,0 0 1,0 0 0,0 1 0,0-1 0,0 0-1,3-1 1,8 1 7,0 0 0,0-1 0,23-5-1,-17 0-138,-1 0 0,-1-1 0,1-1 0,28-17 0,-5 3-164,-41 21 295,1 0-1,0 1 1,0-1 0,-1 1-1,1-1 1,0 1 0,0-1-1,-1 1 1,1-1 0,0 1-1,0 0 1,0-1 0,0 1-1,0 0 1,0 0 0,0 0-1,0-1 1,-1 1-1,1 0 1,0 0 0,0 1-1,0-1 1,0 0 0,0 0-1,0 0 1,0 1 0,0-1-1,-1 0 1,1 1 0,0-1-1,0 1 1,0-1 0,0 1-1,-1-1 1,2 2 0,-1 1-6,0 0 1,-1 0 0,1 0-1,-1 0 1,0 0 0,0 0-1,0 0 1,-1 6 0,2 27 101,-1-35-77,0 0 0,0 0-1,1 0 1,-1 0 0,0 0-1,1 0 1,-1-1 0,1 1 0,-1 0-1,1 0 1,-1 0 0,1 0-1,0-1 1,-1 1 0,1 0 0,0-1-1,0 1 1,0 0 0,-1-1-1,1 1 1,0-1 0,0 1 0,0-1-1,0 0 1,0 1 0,0-1-1,0 0 1,1 1 0,6-1 85,1 0 1,-1-1-1,1 0 1,-1 0 0,1 0-1,-1-1 1,0-1-1,0 1 1,0-1-1,0-1 1,12-7-1,-13 7-132,1 0 0,0 1 0,0-1 0,0 1 0,0 1 0,0 0 0,1 0 0,-1 0 0,1 1 0,-1 0 0,15 1 0,-22 0 51,0 1 0,0 0 1,0-1-1,1 1 0,-1 0 0,0-1 1,0 1-1,0 0 0,0 0 0,0 0 1,0 0-1,-1 0 0,1 0 0,0 0 1,0 0-1,-1 0 0,1 0 0,-1 1 1,1-1-1,-1 0 0,1 0 0,-1 1 1,0-1-1,1 0 0,-1 0 0,0 1 1,0-1-1,0 0 0,0 1 0,-1 1 1,5 15-2326,-4-18 1976,0 0 0,0 1 0,1-1-1,-1 1 1,0-1 0,0 1 0,1-1-1,-1 0 1,0 1 0,1-1 0,-1 0 0,0 1-1,1-1 1,-1 0 0,0 1 0,1-1 0,-1 0-1,1 0 1,-1 0 0,1 1 0,-1-1-1,0 0 1,1 0 0,-1 0 0,1 0 0,-1 0-1,2 0 1,4 0-7487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1.847"/>
    </inkml:context>
    <inkml:brush xml:id="br0">
      <inkml:brushProperty name="width" value="0.025" units="cm"/>
      <inkml:brushProperty name="height" value="0.025" units="cm"/>
    </inkml:brush>
  </inkml:definitions>
  <inkml:trace contextRef="#ctx0" brushRef="#br0">0 1 11082,'0'0'15695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2.205"/>
    </inkml:context>
    <inkml:brush xml:id="br0">
      <inkml:brushProperty name="width" value="0.025" units="cm"/>
      <inkml:brushProperty name="height" value="0.025" units="cm"/>
    </inkml:brush>
  </inkml:definitions>
  <inkml:trace contextRef="#ctx0" brushRef="#br0">102 1 13036,'0'0'12076,"-41"58"-10283,20-27-415,5 6-65,4 0-801,2-1-447,9-1-65,1-4-321,0-4-544,11-5-640,5-6-481,5-7-544,2-6-930,4-3-1664,-1 0-3749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2.719"/>
    </inkml:context>
    <inkml:brush xml:id="br0">
      <inkml:brushProperty name="width" value="0.025" units="cm"/>
      <inkml:brushProperty name="height" value="0.025" units="cm"/>
    </inkml:brush>
  </inkml:definitions>
  <inkml:trace contextRef="#ctx0" brushRef="#br0">142 121 4901,'0'0'17200,"-11"2"-14728,3 0-2028,-1 0 0,0 1 0,1 0 0,0 0 1,0 1-1,-15 9 0,18-10-275,1-1 0,0 2 0,0-1 0,0 0 0,0 1 0,0 0 0,1 0 0,-1 0 0,1 0 0,0 1 0,1-1 0,-1 1 0,1 0 0,0-1 0,-3 10 0,5-13-173,0-1-1,-1 1 1,1-1 0,0 1-1,0-1 1,0 1 0,0 0-1,0-1 1,0 1-1,0-1 1,0 1 0,0 0-1,0-1 1,0 1 0,0-1-1,0 1 1,1-1 0,-1 1-1,0-1 1,0 1 0,1-1-1,-1 1 1,0-1-1,1 1 1,-1-1 0,0 1-1,1-1 1,-1 1 0,1-1-1,-1 0 1,1 1 0,-1-1-1,1 0 1,-1 1 0,1-1-1,26-1-168,24-19-340,-43 15 343,0 0 0,0 0 0,-1-1 1,0 0-1,0 0 0,-1-1 0,0 0 1,0 0-1,0-1 0,-1 1 0,0-1 0,-1 0 1,1 0-1,2-11 0,-6 18-529,-3 30 330,1-26 223,1-1 0,-1 1 0,1 0 0,0-1 1,0 1-1,0 0 0,0 0 0,1-1 0,-1 1 1,1 0-1,0 2 0,1-4 6,-1 1 0,0-1 0,0 0 0,1 0 0,-1 0 0,1 0 0,-1 0 0,1 0 0,-1-1 0,1 1 0,-1 0 0,1-1 0,0 1 0,-1-1 0,1 0 0,0 1 0,0-1 0,-1 0 0,1 0 0,0 0 0,-1 0 0,3-1 1,4 0-648,0 1 1,0-2 0,0 1 0,0-1 0,10-5-1,-10 5-9,-1-1-1,1 1 0,-1 0 1,1 1-1,11-1 1,-18 2 942,-1 0 1,1 0-1,-1 0 0,1 0 1,-1 0-1,1 0 1,0 0-1,-1 0 1,1 1-1,-1-1 1,1 0-1,-1 0 1,1 1-1,-1-1 1,1 0-1,-1 1 1,1-1-1,-1 0 1,0 1-1,1-1 1,-1 1-1,1-1 1,-1 0-1,0 1 1,1-1-1,-1 1 1,0-1-1,0 1 1,0-1-1,1 1 1,-1 0-1,0-1 1,0 2-1,-2 25 3321,-17 22-896,1-10-1600,11-22-360,-1 1 0,0-2 0,-1 1 0,-1-1 0,0 0 0,-1-1 0,-1 0 0,-22 21 0,33-35-592,0 0 0,0 0 1,0 0-1,0 0 0,0 0 0,-1-1 0,1 1 0,0 0 0,0-1 1,0 1-1,-1-1 0,1 0 0,0 1 0,-1-1 0,1 0 0,0 0 1,-1 0-1,-1 0 0,2 0-31,1 0 1,-1-1 0,0 1-1,1-1 1,-1 1 0,1 0-1,-1-1 1,1 0-1,0 1 1,-1-1 0,1 1-1,0-1 1,-1 1-1,1-1 1,0 0 0,-1 1-1,1-1 1,0 0 0,0 1-1,0-1 1,0 0-1,0 1 1,0-1 0,0 0-1,0 0 1,0-5-180,0 1 1,1-1-1,0 1 0,0-1 1,0 1-1,1 0 0,3-9 1,17-25-727,1 1 0,33-41 1,-33 48 1140,-1 0 0,-2-1 1,26-56-1,-44 83-71,0 1 0,-1-1 0,0 0 0,0 0 0,0 0 0,0 0 0,-1-7 0,0 11-115,0 1 1,0-1 0,0 1 0,0-1-1,0 1 1,0-1 0,0 1-1,0-1 1,0 1 0,-1-1 0,1 0-1,0 1 1,0-1 0,-1 1-1,1 0 1,0-1 0,-1 1 0,1-1-1,-1 1 1,1-1 0,0 1-1,-1 0 1,1-1 0,-1 1 0,1 0-1,-2-1 1,1 1-14,0 0 0,-1 0 0,1 0 0,-1 1 1,1-1-1,0 0 0,-1 1 0,1-1 0,0 1 0,-1-1 0,1 1 0,0-1 1,0 1-1,-1 0 0,1 0 0,-1 1 0,-4 3 11,0 0 1,1 1-1,-1 0 1,1 0-1,1 0 0,-1 1 1,1-1-1,0 1 0,0 0 1,-2 9-1,3-11-11,1 1 1,0-1-1,1 1 1,-1-1-1,1 1 0,0 0 1,0-1-1,1 1 0,0 0 1,0 0-1,0-1 1,0 1-1,1 0 0,0-1 1,2 7-1,-1-9-16,1 0 0,-1-1-1,0 1 1,1-1 0,0 1 0,-1-1-1,1 0 1,0 0 0,0 0 0,1 0-1,-1-1 1,0 1 0,0-1 0,1 0 0,-1 0-1,1 0 1,-1 0 0,1-1 0,-1 0-1,1 1 1,4-1 0,9 1 56,1-1 1,33-4 0,-28-1-46,-1 0 1,-1-2-1,27-10 1,23-8 153,-70 24 125,-4 21 915,3-11-1111,23-7-27,-12-3-292,-1 0-1,0-1 0,1 0 0,15-5 1,-16 3 65,0 1 1,1 1-1,-1 0 1,18-1-1,-28 3 172,1 0 0,-1 1 0,1-1-1,-1 0 1,1 1 0,-1-1 0,1 0 0,-1 1-1,0-1 1,1 0 0,-1 1 0,1-1 0,-1 1 0,0-1-1,0 1 1,1-1 0,-1 1 0,0-1 0,0 1-1,1-1 1,-1 1 0,0-1 0,0 1 0,0 0 0,0-1-1,0 1 1,0 0 0,0 0-113,0 0 0,0 0 1,0 0-1,1 1 0,-1-1 0,0 0 0,0-1 0,1 1 1,-1 0-1,1 0 0,-1 0 0,1 0 0,-1 0 1,1 0-1,-1 0 0,1-1 0,0 1 0,0 0 0,-1 0 1,1-1-1,0 1 0,0-1 0,0 1 0,0 0 1,-1-1-1,1 0 0,0 1 0,0-1 0,0 0 0,2 1 1,33-4-8841,-16-9 316</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3.062"/>
    </inkml:context>
    <inkml:brush xml:id="br0">
      <inkml:brushProperty name="width" value="0.025" units="cm"/>
      <inkml:brushProperty name="height" value="0.025" units="cm"/>
    </inkml:brush>
  </inkml:definitions>
  <inkml:trace contextRef="#ctx0" brushRef="#br0">97 0 17553,'0'0'12716,"-57"36"-11659,51-21-833,5 4-288,1 0-769,0-3-2306,7 0-2594,1-5-3973</inkml:trace>
  <inkml:trace contextRef="#ctx0" brushRef="#br0" timeOffset="1">5 407 22677,'0'0'7976,"-4"25"-18354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7.200"/>
    </inkml:context>
    <inkml:brush xml:id="br0">
      <inkml:brushProperty name="width" value="0.025" units="cm"/>
      <inkml:brushProperty name="height" value="0.025" units="cm"/>
    </inkml:brush>
  </inkml:definitions>
  <inkml:trace contextRef="#ctx0" brushRef="#br0">503 42 6406,'0'0'9353,"-11"-7"-5488,0 2-3480,-1-1 0,0 2 0,0-1 0,0 2 1,0 0-1,-1 0 0,1 1 0,-1 0 0,0 1 0,1 1 0,-1 0 0,0 1 1,-24 4-1,20 0-263,1 1 0,0 0-1,1 1 1,0 1 0,0 0 0,0 1 0,1 1 0,0 0 0,1 1 0,0 0 0,1 1 0,-16 19 0,18-18-77,0 0 1,0 1-1,2-1 1,-1 2-1,2-1 0,0 1 1,1 0-1,0 1 0,1-1 1,1 1-1,1 0 1,0 0-1,-1 17 0,4-30-51,0 1 0,1-1-1,-1 1 1,1-1 0,-1 1-1,1-1 1,0 0 0,0 0-1,1 1 1,-1-1 0,1 0-1,-1 0 1,1 0 0,0 0-1,0-1 1,0 1 0,1 0-1,-1-1 1,1 0 0,-1 1-1,1-1 1,0 0 0,0 0-1,0-1 1,0 1 0,0-1-1,0 1 1,0-1 0,0 0-1,1 0 1,-1 0 0,0-1-1,7 1 1,5 1 33,0-1 0,0 0 0,0-2 0,0 0 0,0 0 0,26-7 0,-20 2 39,0-1 0,-1-1 0,0-1 0,0 0 0,-1-2 0,-1 0 0,31-24 0,-36 24 124,0 0 0,-1 0 0,0-1-1,0-1 1,-1 0 0,-1-1 0,-1 0-1,0 0 1,0-1 0,9-24 0,-16 35-125,0 0 1,-1-1 0,0 1 0,0 0 0,0-1-1,0 0 1,-1 1 0,1-1 0,-1 1 0,-1-1 0,1 0-1,0 1 1,-1-1 0,0 1 0,0-1 0,-1 1 0,1 0-1,-1-1 1,0 1 0,0 0 0,0 0 0,-4-5 0,2 4-95,-1 2 1,1-1 0,-1 0 0,0 1 0,0 0 0,0 0 0,0 0 0,-1 1 0,1 0 0,-1 0 0,1 0 0,-1 0 0,0 1 0,1 0 0,-1 1 0,0-1 0,-6 1 0,7 0-130,0 0 0,0 0 1,1 0-1,-1 1 1,0 0-1,0 0 0,0 0 1,1 0-1,-1 1 1,1 0-1,-1 0 1,-7 4-1,10-4-65,0 0 0,0-1-1,0 1 1,0 0 0,0 1 0,1-1 0,-1 0-1,1 0 1,-1 1 0,1-1 0,0 1 0,0-1-1,0 1 1,0-1 0,0 1 0,1 0 0,-1-1-1,1 1 1,-1 0 0,1 0 0,0-1 0,0 1-1,1 0 1,0 3 0,-1-4-73,0 0 0,1 0 0,-1 1 0,1-1 0,0 0 0,0 0 0,0 0-1,0 0 1,0 0 0,0-1 0,1 1 0,-1 0 0,0 0 0,1-1 0,-1 1 0,1-1 0,0 1 0,0-1 0,-1 0 0,4 2 0,0-1-508,1 1 1,0-1 0,0 0-1,0 0 1,0-1 0,9 2-1,36 0-5020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3.427"/>
    </inkml:context>
    <inkml:brush xml:id="br0">
      <inkml:brushProperty name="width" value="0.025" units="cm"/>
      <inkml:brushProperty name="height" value="0.025" units="cm"/>
    </inkml:brush>
  </inkml:definitions>
  <inkml:trace contextRef="#ctx0" brushRef="#br0">245 68 5125,'0'0'2221,"10"-4"-203,-1 0-1574,42-18 2899,-18-3 2671,-33 25-5949,0 0 0,0 0 0,1 0 0,-1 0 0,0 0 0,0-1 0,0 1 1,0 0-1,0 0 0,0 0 0,0 0 0,1-1 0,-1 1 0,0 0 0,0 0 0,0 0 0,0 0 0,0-1 1,0 1-1,0 0 0,0 0 0,0 0 0,0-1 0,0 1 0,0 0 0,0 0 0,0 0 0,0-1 0,0 1 0,-1 0 1,1 0-1,0 0 0,0 0 0,0-1 0,0 1 0,0 0 0,0 0 0,0 0 0,-1 0 0,1-1 0,0 1 1,0 0-1,0 0 0,0 0 0,-1 0 0,1 0 0,0 0 0,0 0 0,0 0 0,0 0 0,-1 0 0,1-1 1,-19-2 999,-27 1-1249,41 2 460,-19 1-28,0 0 1,0 2 0,-45 10-1,59-10-80,0 0-1,0 0 0,0 1 0,1 0 0,-1 1 0,1 0 0,0 0 0,1 1 1,-1 0-1,1 0 0,-12 13 0,19-18-158,0 0-1,0 0 1,0 0 0,0 0-1,0 0 1,1 0 0,-1 0 0,0 0-1,0 0 1,1 0 0,-1 0-1,1 0 1,-1 0 0,1 1 0,-1-1-1,1 0 1,0 0 0,0 1-1,0-1 1,-1 0 0,1 0-1,0 1 1,0-1 0,1 0 0,-1 1-1,0-1 1,0 0 0,1 0-1,-1 1 1,1-1 0,-1 0-1,1 0 1,-1 0 0,1 0 0,0 0-1,-1 0 1,1 0 0,0 0-1,0 0 1,0 0 0,0 0-1,0 0 1,0 0 0,0-1 0,0 1-1,0 0 1,0-1 0,0 1-1,3 0 1,5 3 44,1-1 0,0 0 0,0-1-1,19 2 1,12 1-38,1-2-1,-1-2 0,1-1 0,0-3 1,70-13-1,-109 16-8,-1-1 1,1 1 0,0 0 0,-1-1 1,1 0-1,-1 1 0,1-1 0,-1 0 0,0 0 0,1 0 0,-1-1 0,0 1 0,0-1 0,1 1 0,-1-1 0,0 0 0,-1 0 0,4-4 0,-6 6-12,0-1-1,0 0 1,0 1-1,0-1 1,0 0 0,0 1-1,-1-1 1,1 1-1,0 0 1,0-1 0,-1 1-1,1 0 1,0 0-1,0 0 1,-1 0-1,1 0 1,0 0 0,-3 1-1,-29 0-377,31-1 240,-1 1-1,0-1 1,1 1-1,0 0 1,-1 0-1,1 0 1,-1 0-1,1 0 1,0 1-1,-3 1 1,-9 13-4567,13-13-831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7.527"/>
    </inkml:context>
    <inkml:brush xml:id="br0">
      <inkml:brushProperty name="width" value="0.025" units="cm"/>
      <inkml:brushProperty name="height" value="0.025" units="cm"/>
    </inkml:brush>
  </inkml:definitions>
  <inkml:trace contextRef="#ctx0" brushRef="#br0">406 45 11403,'0'0'7842,"-6"-8"-5675,4 5-2072,-1 0 0,1 0 0,-1 0 0,1 1 0,-1-1 0,0 1 0,0-1 0,0 1 0,0 0 0,-1 0 0,1 1 0,0-1 0,-7-2 0,5 4-40,1-1 0,-1 1 0,0 0 1,0 0-1,0 0 0,1 0 1,-1 1-1,0 0 0,1 0 0,-1 0 1,0 1-1,1 0 0,-8 3 1,-11 7 235,1 0 0,1 2 0,0 0 0,1 1-1,0 1 1,-17 19 0,24-22-132,0 1 0,1 0-1,1 1 1,0 0 0,1 1-1,1 0 1,0 0 0,-12 34-1,20-46-145,0-1 0,0 1 1,0 0-1,0 0 0,0 0 0,1 0 0,0 0 0,-1 0 0,1-1 0,1 1 0,-1 0 0,1 0 1,-1 0-1,1 0 0,0 0 0,1-1 0,-1 1 0,1 0 0,2 4 0,-1-5 41,0 0-1,0 0 0,1 0 1,-1-1-1,1 1 0,-1-1 1,1 0-1,0 0 0,0 0 1,0 0-1,0-1 1,0 0-1,1 1 0,-1-2 1,0 1-1,1 0 0,4-1 1,7 1 102,0-1-1,-1 0 1,1-2 0,-1 0 0,1 0 0,-1-2 0,0 1 0,0-2 0,0 0 0,-1-1 0,1-1-1,-1 0 1,-1 0 0,0-2 0,14-10 0,-16 11-41,-1-1 0,0 0 0,0-1 0,-1 0 0,0 0 0,0-1 0,-2 0 0,1-1 0,-1 0 0,-1 0 0,0 0 0,-1-1 0,0 0 0,-1 0 0,0 0 0,-1 0 0,2-22 0,-5 32-126,0 0 0,0 0 0,0 0 0,-1 0 0,1 0 0,-1 0 0,1-1 0,-1 1 0,0 1 0,0-1 0,-1 0-1,1 0 1,-1 0 0,1 1 0,-1-1 0,0 1 0,0-1 0,0 1 0,0 0 0,-3-3 0,0 1-44,0 1-1,0 0 1,-1 0-1,1 0 1,-1 0 0,0 1-1,0 0 1,0 0-1,-11-2 1,6 3-47,0-1 0,0 2-1,1-1 1,-1 1 0,0 1 0,0 0-1,0 0 1,0 1 0,1 1 0,-1 0 0,-16 6-1,0 11-1222,27-19 1086,-1 0-1,0 0 1,0 0-1,0-1 1,1 1-1,-1 0 0,0 0 1,1 0-1,-1 0 1,1 0-1,-1 0 1,1 0-1,0 0 0,-1 1 1,1-1-1,0 0 1,0 0-1,0 0 1,0 0-1,0 0 0,0 1 1,0-1-1,0 0 1,0 0-1,1 2 1,7 5-5441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8.367"/>
    </inkml:context>
    <inkml:brush xml:id="br0">
      <inkml:brushProperty name="width" value="0.025" units="cm"/>
      <inkml:brushProperty name="height" value="0.025" units="cm"/>
    </inkml:brush>
  </inkml:definitions>
  <inkml:trace contextRef="#ctx0" brushRef="#br0">0 299 13837,'12'-14'1014,"13"-14"51,0 1-1,2 2 1,1 0-1,49-32 1,-44 38-655,0 1 1,2 2-1,0 2 1,0 1-1,1 2 1,1 1-1,0 1 0,57-4 1,-94 13-409,36 1 87,-36-1-81,1 1 0,-1-1 0,1 0 0,0 0-1,-1 0 1,1 0 0,-1 1 0,1-1 0,-1 0-1,1 0 1,-1 1 0,0-1 0,1 1 0,-1-1 0,1 0-1,-1 1 1,0-1 0,1 1 0,-1-1 0,0 1-1,1-1 1,-1 0 0,0 1 0,0 0 0,1-1 0,-1 1-1,0-1 1,0 1 0,0-1 0,0 1 0,0-1-1,0 1 1,0-1 0,0 1 0,0 0 0,0-1 0,0 1-1,0-1 1,0 1 0,0-1 0,-1 1 0,1-1 0,0 1-1,0-1 1,-1 1 0,1-1 0,0 1 0,-1-1-1,1 1 1,0-1 0,-1 0 0,1 1 0,-1-1 0,1 1-1,-1-1 1,1 0 0,0 0 0,-1 1 0,0-1-1,-16 17 638,0-2 0,-1 0 0,-24 14 0,-17 16 53,32-24-533,-106 94 345,116-98-389,0 0 0,2 1-1,0 1 1,1 0-1,-14 27 1,26-43-93,0 0 0,1 0 0,-1 1 0,1-1 0,0 1-1,0-1 1,0 1 0,0-1 0,1 1 0,-1-1 0,1 1 0,0 0 0,0-1 0,1 7 0,0-8-22,0 0-1,0 0 1,0 0 0,0 0-1,0 0 1,1-1 0,-1 1-1,0 0 1,1-1 0,0 1-1,-1-1 1,1 1 0,0-1-1,0 0 1,0 0 0,0 1-1,0-1 1,0-1 0,0 1-1,0 0 1,0 0 0,0-1-1,4 1 1,47 8-823,105 5 0,-25-5-7430,-92-2 1472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8.713"/>
    </inkml:context>
    <inkml:brush xml:id="br0">
      <inkml:brushProperty name="width" value="0.025" units="cm"/>
      <inkml:brushProperty name="height" value="0.025" units="cm"/>
    </inkml:brush>
  </inkml:definitions>
  <inkml:trace contextRef="#ctx0" brushRef="#br0">1 52 14189,'0'0'13998,"75"1"-13806,-33-15-448,-2-4-3204,-9-2-3042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9.086"/>
    </inkml:context>
    <inkml:brush xml:id="br0">
      <inkml:brushProperty name="width" value="0.025" units="cm"/>
      <inkml:brushProperty name="height" value="0.025" units="cm"/>
    </inkml:brush>
  </inkml:definitions>
  <inkml:trace contextRef="#ctx0" brushRef="#br0">1 199 17905,'5'-10'630,"5"-4"-160,1 0 0,0 1 1,0 0-1,1 0 0,1 2 0,0-1 1,1 2-1,0-1 0,0 2 0,18-9 1,-11 8 255,1 2 1,0 0-1,40-9 1,-49 14-514,0 1 0,0 0 1,0 2-1,0-1 0,0 1 1,0 1-1,0 1 0,18 3 1,-27-4-200,-1 0 0,1 0 0,0 1 0,-1-1 0,1 1 0,0 0 0,-1 0 0,0 0 0,1 0 1,-1 0-1,0 1 0,0 0 0,-1 0 0,1-1 0,0 2 0,-1-1 0,0 0 0,0 0 0,0 1 0,0-1 0,0 1 1,-1 0-1,1-1 0,-1 1 0,0 0 0,0 0 0,-1 0 0,1 0 0,-1 0 0,0 0 0,0 6 0,-1-1 13,0 1-1,-1-1 1,0 0 0,-1 0-1,1 0 1,-2 0-1,1-1 1,-1 1-1,-1-1 1,1 0-1,-2 0 1,-9 12-1,-25 22 469,-91 71 0,84-76 134,-75 79 0,116-109-567,1-1 0,0 2 0,0-1 1,0 0-1,1 1 0,-7 15 1,11-21-58,-1-1 0,1 1 0,-1-1 0,1 1 0,0-1 0,-1 1 1,1-1-1,0 1 0,0-1 0,0 1 0,0-1 0,1 1 0,-1-1 1,0 1-1,0-1 0,1 1 0,-1-1 0,1 1 0,0-1 0,-1 1 1,1-1-1,0 0 0,0 1 0,0-1 0,0 0 0,0 0 0,0 0 1,0 0-1,0 0 0,0 0 0,0 0 0,1 0 0,-1 0 0,0-1 1,1 1-1,-1 0 0,1-1 0,-1 1 0,1-1 0,-1 1 0,1-1 1,-1 0-1,1 0 0,-1 0 0,3 0 0,38 4-54,0-2 1,-1-2-1,78-10 0,-15-4-3139,-35 5-1767,-19 3-2685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9.428"/>
    </inkml:context>
    <inkml:brush xml:id="br0">
      <inkml:brushProperty name="width" value="0.025" units="cm"/>
      <inkml:brushProperty name="height" value="0.025" units="cm"/>
    </inkml:brush>
  </inkml:definitions>
  <inkml:trace contextRef="#ctx0" brushRef="#br0">0 40 26009,'0'0'6758,"78"-15"-12716,-44-10-9224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3.899"/>
    </inkml:context>
    <inkml:brush xml:id="br0">
      <inkml:brushProperty name="width" value="0.025" units="cm"/>
      <inkml:brushProperty name="height" value="0.025" units="cm"/>
    </inkml:brush>
  </inkml:definitions>
  <inkml:trace contextRef="#ctx0" brushRef="#br0">88 72 10602,'0'0'12390,"-10"9"-11471,3-4-843,0 1 0,1 1 0,0-1 0,0 1 0,1 0 0,0 0 0,0 1 0,1-1 0,0 1 0,0 0 0,1 1 0,0-1 1,0 0-1,1 1 0,-3 17 0,4-20-76,1 0 0,-1 1 1,1-1-1,0 0 0,0 1 1,1-1-1,-1 0 0,2 1 1,1 7-1,-2-12-2,1 1 0,-1-1 0,1 0 0,-1 0 0,1 0 0,0 0 0,0-1 0,0 1 0,0 0 0,0-1 0,0 1 0,0-1 0,1 0 0,-1 0 0,0 0 1,1 0-1,-1 0 0,1 0 0,-1-1 0,1 1 0,-1-1 0,1 1 0,0-1 0,-1 0 0,4-1 0,5 1 74,0-1 0,0-1 1,0 0-1,0 0 1,-1-1-1,1 0 0,-1-1 1,1-1-1,-1 1 0,0-1 1,-1-1-1,1 0 0,-1 0 1,15-15-1,2-3 128,0-1 0,-2-1-1,28-38 1,-45 55-159,3-4 35,0-1 1,-1 1 0,0-1 0,-1-1 0,6-17 0,-46 110-82,24-62 5,0 0 0,2 0 0,-1 1 0,2 0 0,0 0 0,1 0 0,1 1 0,1-1 0,-1 20 0,4-36-3,-1 0 0,0 1 0,0-1 0,1 0 0,-1 0 0,1 1 0,-1-1 0,1 0 0,0 0 0,-1 0 0,1 0 0,0 0 0,0 0 0,-1 0 0,1 0 0,0 0 0,0 0 0,0 0 0,0-1 0,0 1 1,1 0-1,-1-1 0,0 1 0,0-1 0,0 1 0,1-1 0,-1 0 0,0 1 0,0-1 0,1 0 0,-1 0 0,0 0 0,0 0 0,1 0 0,-1 0 0,0 0 0,1 0 0,-1-1 0,0 1 0,0 0 0,1-1 0,0 0 0,8-2 119,0 1-1,-1-2 0,1 1 0,11-7 0,88-61 462,-5 4-359,-104 67-222,1-1 0,-1 1 0,1-1-1,0 1 1,-1 0 0,1-1-1,-1 1 1,1 0 0,0 0 0,-1-1-1,1 1 1,0 0 0,-1 0-1,1 0 1,0 0 0,-1 0 0,1 0-1,0 0 1,-1 0 0,1 0 0,0 0-1,0 1 1,-1-1 0,1 0-1,-1 0 1,1 0 0,0 1 0,0 0-1,4 19 60,-16 47 207,5-38-262,6-29-4,0 0 1,0 1 0,1-1-1,-1 1 1,0-1-1,0 1 1,0-1 0,0 0-1,0 1 1,0-1 0,1 1-1,-1-1 1,0 0-1,0 1 1,1-1 0,-1 0-1,0 1 1,0-1 0,1 0-1,-1 1 1,0-1-1,1 0 1,-1 0 0,1 0-1,-1 1 1,0-1-1,1 0 1,-1 0 0,1 0-1,-1 0 1,0 1 0,1-1-1,-1 0 1,1 0-1,-1 0 1,1 0 0,-1 0-1,0 0 1,1 0 0,-1 0-1,1-1 1,-1 1-1,1 0 1,-1 0 0,23-7 32,-4-4 187,0 0 1,31-25-1,-40 27-126,0 0 0,0 1 0,1 1 0,1 0 0,-1 0 0,1 1 0,0 0 0,0 1 0,1 1 0,0 0 0,21-4 1,-33 8-97,0 0 1,0 0 0,1 0 0,-1 0-1,0 1 1,0-1 0,0 0 0,1 0-1,-1 1 1,0-1 0,0 1 0,0-1 0,0 1-1,0 0 1,0-1 0,0 1 0,0 0-1,0 0 1,0-1 0,0 1 0,-1 0 0,1 0-1,0 0 1,0 0 0,-1 0 0,1 0-1,-1 0 1,1 0 0,-1 1 0,0-1-1,1 0 1,-1 0 0,0 0 0,1 2 0,0 47-2135,-1-36-470,0 1-4191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4.259"/>
    </inkml:context>
    <inkml:brush xml:id="br0">
      <inkml:brushProperty name="width" value="0.025" units="cm"/>
      <inkml:brushProperty name="height" value="0.025" units="cm"/>
    </inkml:brush>
  </inkml:definitions>
  <inkml:trace contextRef="#ctx0" brushRef="#br0">1 1 6983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4.602"/>
    </inkml:context>
    <inkml:brush xml:id="br0">
      <inkml:brushProperty name="width" value="0.025" units="cm"/>
      <inkml:brushProperty name="height" value="0.025" units="cm"/>
    </inkml:brush>
  </inkml:definitions>
  <inkml:trace contextRef="#ctx0" brushRef="#br0">0 156 16624,'0'0'6171,"13"7"-6006,-6-3-131,-4-1-12,1-1 0,-1 0-1,1 0 1,0 0 0,0 0 0,0-1-1,0 1 1,0-1 0,0 0 0,0 0 0,0 0-1,0-1 1,0 0 0,1 1 0,-1-1-1,0-1 1,0 1 0,0-1 0,1 0-1,-1 1 1,7-4 0,5-4 69,-1-1 0,0-1-1,0 0 1,25-23 0,-35 28-45,0 1 0,0-1-1,-1 0 1,1 0 0,-1-1-1,-1 1 1,1-1 0,-1 0-1,0 0 1,0 0 0,0-1-1,-1 1 1,0 0 0,0-1-1,1-12 1,-4 19-43,1-1-1,0 1 1,0-1 0,0 1 0,-1 0-1,1-1 1,0 1 0,-1 0-1,1-1 1,0 1 0,-1 0 0,1-1-1,0 1 1,-1 0 0,1 0 0,-1-1-1,1 1 1,0 0 0,-1 0-1,1 0 1,-1 0 0,1 0 0,-1 0-1,1-1 1,-1 1 0,1 0-1,-1 0 1,1 0 0,0 1 0,-1-1-1,1 0 1,-1 0 0,1 0 0,-1 0-1,1 0 1,0 0 0,-1 1-1,1-1 1,-1 0 0,1 0 0,0 1-1,-1-1 1,1 0 0,0 1-1,-1-1 1,1 0 0,0 1 0,-1-1-1,1 1 1,-23 14-64,13-5 97,0 1 0,1 0 0,1 0 0,0 1 0,0 0 1,1 0-1,1 0 0,0 1 0,0 0 0,1 0 0,1 1 0,-4 22 1,8-35-38,0 1 0,-1 0 0,1 0 1,0 0-1,0-1 0,1 1 1,-1 0-1,0 0 0,0-1 1,1 1-1,-1 0 0,1 0 0,0-1 1,0 1-1,-1-1 0,1 1 1,0 0-1,0-1 0,0 0 1,1 1-1,-1-1 0,0 0 0,0 1 1,1-1-1,-1 0 0,1 0 1,-1 0-1,1 0 0,-1 0 1,1-1-1,0 1 0,-1 0 0,1-1 1,0 1-1,-1-1 0,1 0 1,0 1-1,0-1 0,0 0 1,-1 0-1,1 0 0,0 0 0,0-1 1,3 0-1,8 0 69,-1-1 1,0-1-1,1 0 1,-1-1-1,15-6 1,66-36 230,-68 31-297,1 2 0,0 1 0,1 1 0,47-13 0,-73 24-44,0-1 0,1 1 1,-1-1-1,1 1 0,-1 0 0,1 0 0,0-1 0,-1 1 0,1 0 0,-1 0 1,1 0-1,-1 1 0,1-1 0,-1 0 0,1 1 0,-1-1 0,1 1 0,-1-1 1,1 1-1,-1 0 0,1-1 0,-1 1 0,0 0 0,0 0 0,1 0 0,-1 0 1,0 0-1,0 0 0,0 0 0,0 1 0,1 1 0,-1 2-251,1 0 0,-1 0 1,-1 0-1,1 0 0,-1 0 0,0 0 0,0 0 0,-1 6 0,0 12-786,1 43-4874,0-43 1480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5.166"/>
    </inkml:context>
    <inkml:brush xml:id="br0">
      <inkml:brushProperty name="width" value="0.025" units="cm"/>
      <inkml:brushProperty name="height" value="0.025" units="cm"/>
    </inkml:brush>
  </inkml:definitions>
  <inkml:trace contextRef="#ctx0" brushRef="#br0">0 538 4484,'12'-12'539,"15"-17"41,27-38-1,-46 57 47,-1-1-1,-1 1 0,0-1 0,0-1 0,-1 1 0,0-1 0,-1 0 0,0 0 0,3-19 0,-7 31-543,0 0 1,-1 0-1,1-1 1,0 1-1,0 0 0,0 0 1,0-1-1,0 1 0,0 0 1,-1 0-1,1-1 0,0 1 1,0 0-1,0 0 1,0 0-1,-1 0 0,1-1 1,0 1-1,0 0 0,-1 0 1,1 0-1,0 0 0,0 0 1,-1 0-1,1-1 1,0 1-1,0 0 0,-1 0 1,1 0-1,0 0 0,0 0 1,-1 0-1,1 0 0,0 0 1,-1 0-1,1 0 1,0 0-1,0 1 0,-1-1 1,1 0-1,0 0 0,0 0 1,-1 0-1,1 0 0,0 0 1,0 1-1,-1-1 1,1 0-1,0 0 0,0 0 1,0 0-1,0 1 0,-1-1 1,1 0-1,0 0 0,0 1 1,0-1-1,0 0 1,0 0-1,-1 1 0,1-1 1,0 0-1,-13 18 203,0-1 0,1 2 0,0-1 0,2 2 0,0-1 0,-8 26 1,16-40-248,-2 4 139,0 0-1,0 0 1,1 0 0,0 0-1,1 1 1,0-1-1,0 1 1,1 0 0,0 0-1,1 12 1,0-21-144,1 0-1,-1 0 1,1 1 0,0-1 0,-1 0-1,1 0 1,0 0 0,0 0-1,-1 0 1,1 0 0,0 0-1,0 0 1,0 0 0,0 0-1,0 0 1,1-1 0,-1 1-1,0 0 1,0-1 0,0 1 0,1-1-1,-1 0 1,0 1 0,0-1-1,1 0 1,-1 1 0,0-1-1,1 0 1,-1 0 0,3-1-1,44-5 1160,-25-1-839,0-2 1,-1-1-1,-1-1 0,0-1 1,0 0-1,20-18 0,8-8-212,52-54-1,-80 73-64,-1-2-1,-2 0 1,0-1-1,-1 0 0,-1-2 1,-1 0-1,23-51 1,-37 73-83,0 0 0,-1 0 0,1 0 0,-1 0 0,1 0 0,-1 0 1,0-1-1,1 1 0,-1 0 0,0 0 0,-1 0 0,1-3 0,-1 4 0,1 1-1,0 0 1,0-1-1,-1 1 1,1-1-1,0 1 1,0 0-1,-1-1 1,1 1 0,-1 0-1,1-1 1,0 1-1,-1 0 1,1-1-1,-1 1 1,1 0-1,0 0 1,-1 0-1,1 0 1,-1-1-1,1 1 1,-1 0-1,1 0 1,-1 0-1,1 0 1,-1 0-1,1 0 1,-1 0-1,1 0 1,-1 0-1,1 0 1,-1 1 0,-3 0-11,0 0 0,0 1 0,0 0 0,0 0 0,1 0 0,-1 0 0,1 1 0,-1-1 0,1 1 0,-4 4 0,-17 18 45,2 0 1,2 1-1,-21 31 1,33-44-40,1 1 1,0 0-1,0 0 1,1 0-1,1 1 1,1-1-1,0 1 1,1 1-1,-2 14 1,5-28 1,0 0 1,-1 0 0,1 0-1,0 0 1,0-1 0,0 1-1,1 0 1,-1 0 0,0 0-1,1 0 1,-1-1 0,1 1-1,-1 0 1,1 0 0,0-1 0,0 1-1,0-1 1,0 1 0,0-1-1,0 1 1,0-1 0,0 1-1,1-1 1,-1 0 0,0 0-1,1 0 1,0 0 0,-1 0 0,1 0-1,-1 0 1,1 0 0,0 0-1,-1-1 1,1 1 0,0-1-1,0 1 1,0-1 0,0 0-1,-1 0 1,1 0 0,0 0-1,0 0 1,2 0 0,5-1 30,-1 0 0,0-1 0,0 0 1,0 0-1,0-1 0,0 0 0,0 0 0,11-7 1,11-10 94,0 0 1,-2-2-1,0-2 1,-2 0-1,0-2 1,-2 0 0,-1-2-1,-1-1 1,-1 0-1,-2-2 1,24-49-1,-39 71-120,-1 0-1,0 0 1,-1-1 0,1 1-1,0-18 1,-3 27 0,0-1 0,0 0-1,1 1 1,-1-1 0,0 1 0,0-1 0,0 1 0,0-1 0,0 1 0,-1-1 0,1 0 0,0 1 0,0-1 0,0 1 0,0-1 0,-1 1 0,1-1 0,0 1 0,0-1 0,-1 1-1,1-1 1,0 1 0,-1 0 0,1-1 0,-1 1 0,1-1 0,-1 1 0,1 0 0,0-1 0,-1 1 0,1 0 0,-1 0 0,1-1 0,-1 1 0,1 0 0,-1 0 0,0 0 0,1 0-1,-1 0 1,1 0 0,-1 0 0,1 0 0,-1 0 0,1 0 0,-1 0 0,0 0 0,1 0 0,-1 0 0,1 0 0,-1 0 0,1 1 0,-1-1 0,-31 17-171,16-4 216,1 2 1,1 0-1,0 1 1,0 0-1,2 1 1,0 0-1,1 1 1,1 0-1,1 1 0,0 0 1,1 1-1,1 0 1,1 0-1,1 0 1,1 1-1,-2 24 1,6-42-41,-1 1 1,1-1 0,0 1-1,0-1 1,0 1 0,0-1 0,1 1-1,0-1 1,0 1 0,0-1 0,0 0-1,0 0 1,0 1 0,1-1-1,0 0 1,-1 0 0,1 0 0,0 0-1,1-1 1,-1 1 0,0-1-1,1 1 1,3 2 0,0-2 8,0 0 1,0-1-1,0 0 0,0 0 1,0 0-1,1-1 0,-1 0 1,0 0-1,1-1 0,-1 0 1,13-1-1,-7 0 24,0-1 0,0-1-1,0 0 1,0-1 0,-1 0 0,1-1-1,-1 0 1,0 0 0,-1-1 0,17-13-1,-18 13-9,0-1 0,-1 0 0,0-1 0,0 1 0,-1-2 0,0 1 0,0-1 0,-1 0 0,0 0 0,-1 0 0,0-1 0,5-12 0,-10 21-14,1 0 0,-1 0 0,0 0 0,1 0 0,-1 0 0,0 0-1,0 0 1,0 0 0,0 0 0,0 0 0,0 0 0,0 0 0,0 0-1,0 0 1,0 0 0,0 0 0,-1 0 0,0-2 0,-11 3 92,-20 24-18,22-16-62,1 2 1,0-1-1,1 1 0,0 1 1,0-1-1,1 2 1,1-1-1,0 0 0,0 1 1,1 0-1,1 1 0,0-1 1,1 1-1,0 0 0,-1 15 1,4-27-27,0 1 0,0 0 0,0 0 1,0-1-1,0 1 0,1 0 0,-1-1 1,1 1-1,0 0 0,-1-1 0,1 1 0,0-1 1,0 1-1,0-1 0,0 0 0,0 1 0,0-1 1,0 0-1,0 1 0,1-1 0,1 1 1,0 0 9,1 0 1,-1-1 0,0 1-1,1-1 1,-1 0 0,1 0 0,0 0-1,-1-1 1,8 1 0,-1-1 30,1 0 0,-1-1 1,1 0-1,-1-1 1,1 0-1,16-6 0,-15 3-367,-1 0-1,-1 0 1,1-1-1,-1-1 1,0 0 0,0 0-1,-1-1 1,11-11-1,-12 10-1380,0-1-1,-1 0 1,0 0 0,11-20-1,3-21-7096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5.554"/>
    </inkml:context>
    <inkml:brush xml:id="br0">
      <inkml:brushProperty name="width" value="0.025" units="cm"/>
      <inkml:brushProperty name="height" value="0.025" units="cm"/>
    </inkml:brush>
  </inkml:definitions>
  <inkml:trace contextRef="#ctx0" brushRef="#br0">46 1 18578,'0'0'8808,"-45"49"-8424,45-36-416,17 3-512,9-4-2563,-1 1-2755,7-3-5444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6.948"/>
    </inkml:context>
    <inkml:brush xml:id="br0">
      <inkml:brushProperty name="width" value="0.025" units="cm"/>
      <inkml:brushProperty name="height" value="0.025" units="cm"/>
    </inkml:brush>
  </inkml:definitions>
  <inkml:trace contextRef="#ctx0" brushRef="#br0">103 1 6150,'0'0'18476,"-3"8"-17654,-15 47 584,-14 73 0,2 0-871,25-111-483,1-7 107,2 0-1,-1 1 0,1-1 0,-1 17 1,3-26-152,0-1 0,1 1 1,-1-1-1,0 0 0,0 1 1,1-1-1,-1 0 0,0 1 1,1-1-1,-1 0 1,0 1-1,1-1 0,-1 0 1,0 1-1,1-1 0,-1 0 1,1 0-1,-1 0 0,1 1 1,-1-1-1,1 0 0,-1 0 1,0 0-1,1 0 0,-1 0 1,1 0-1,-1 0 0,1 0 1,-1 0-1,1 0 0,-1 0 1,2-1-1,17-2 103,1-6 19,0-1 0,0-1 0,-1 0 0,32-27 0,-6 6-59,49-20-309,-37 22-7182,-40 20 999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5.882"/>
    </inkml:context>
    <inkml:brush xml:id="br0">
      <inkml:brushProperty name="width" value="0.025" units="cm"/>
      <inkml:brushProperty name="height" value="0.025" units="cm"/>
    </inkml:brush>
  </inkml:definitions>
  <inkml:trace contextRef="#ctx0" brushRef="#br0">103 335 17969,'-10'8'1473,"3"-2"-1175,-44 41 2621,47-43-2580,1 0 0,-1 1-1,1 0 1,0 0 0,0 0 0,0 0-1,1 0 1,-1 0 0,1 1-1,1-1 1,-3 10 0,4-15-315,0 1-1,0 0 1,0 0-1,0 0 1,0-1 0,0 1-1,0 0 1,1 0-1,-1-1 1,0 1 0,0 0-1,1 0 1,-1-1 0,0 1-1,1 0 1,-1-1-1,1 1 1,-1 0 0,1-1-1,-1 1 1,1-1 0,0 1-1,-1-1 1,1 1-1,-1-1 1,1 1 0,1 0-1,28 6 128,34-12-61,-48 1-60,0-1 0,0-1 0,-1 0 0,0-1 0,0-1-1,-1 0 1,23-17 0,-7 2 15,-1-2 0,33-36 0,-42 40 64,-1-1 1,31-48-1,-45 61-50,1 0-1,-2-1 1,0 1-1,0-1 1,0 0-1,-1-1 1,-1 1-1,0 0 1,0-1-1,-1 1 1,-1-15-1,1 23-62,-1-1 1,-1 1-1,1-1 1,0 1-1,-1 0 0,1-1 1,-1 1-1,0-1 0,1 1 1,-1 0-1,0 0 0,-1 0 1,1-1-1,0 1 1,-1 0-1,1 0 0,-1 1 1,1-1-1,-1 0 0,0 0 1,0 1-1,0-1 0,-2 0 1,0 0-23,0 0 1,0 1-1,0 0 1,0 0 0,-1 0-1,1 1 1,0-1-1,-1 1 1,1 0-1,0 0 1,-1 0 0,-4 2-1,-5 0-18,0 2-1,1-1 1,-1 2-1,1 0 1,0 0-1,0 2 1,-12 7-1,-38 35 42,59-45-6,0 0 0,0 0-1,1 0 1,0 1 0,-1-1 0,2 1 0,-1 0-1,0-1 1,1 1 0,0 1 0,0-1 0,-1 7-1,3-11-4,0 1 0,0 0 1,0 0-1,0-1 0,1 1 0,-1 0 0,0 0 0,1-1 0,0 1 0,-1 0 0,1-1 0,0 1 0,0-1 0,0 1 0,0-1 0,0 1 1,0-1-1,0 0 0,0 1 0,1-1 0,-1 0 0,0 0 0,1 0 0,-1 0 0,1 0 0,-1 0 0,1 0 0,0-1 0,-1 1 1,4 0-1,7 3 12,1 0 1,0 0 0,16 1-1,-9-2-4,-2 1-101,0 1 0,0 0-1,0 2 1,27 13-1,-40-18 88,0 1-1,0 0 0,-1 0 1,1 0-1,-1 1 0,0 0 1,0 0-1,0 0 0,0 0 0,-1 1 1,1-1-1,-1 1 0,0 0 1,-1 0-1,1 0 0,-1 0 0,0 0 1,0 1-1,-1-1 0,1 6 1,0-2-245,-1-1 0,-1 1 0,0-1 0,0 1 0,0-1 0,-1 1 0,-1 0 0,1-1 0,-1 0 0,-5 11 0,-6 3-5410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7.240"/>
    </inkml:context>
    <inkml:brush xml:id="br0">
      <inkml:brushProperty name="width" value="0.025" units="cm"/>
      <inkml:brushProperty name="height" value="0.025" units="cm"/>
    </inkml:brush>
  </inkml:definitions>
  <inkml:trace contextRef="#ctx0" brushRef="#br0">51 654 16976,'0'0'950,"-9"-3"283,-26-10 278,34 13-1467,1-1-1,-1 1 1,1 0-1,0-1 1,-1 1-1,1-1 1,-1 1-1,1-1 1,0 1-1,0 0 1,-1-1 0,1 1-1,0-1 1,0 1-1,0-1 1,-1 1-1,1-1 1,0 0-1,0 1 1,0-1-1,0 1 1,0-1-1,0 1 1,0-1-1,0 1 1,0-1-1,0 1 1,0-1-1,1 0 1,-1 1 0,0-1-1,0 1 1,0-1-1,1 1 1,-1 0-1,0-1 1,1 1-1,-1-1 1,0 1-1,1-1 1,-1 1-1,1 0 1,-1-1-1,0 1 1,1 0-1,-1-1 1,1 1-1,-1 0 1,1 0 0,-1 0-1,1-1 1,0 1-1,27-18 569,-27 18-520,19-12 248,0 2 0,0 0 0,1 2 0,1 0-1,-1 1 1,1 1 0,0 1 0,32-3 0,-53 8-347,1 0 0,0 0 0,-1 0 0,1 1 0,-1-1 0,1 0 0,-1 1 0,1-1 0,-1 0 0,1 1 0,-1 0 0,0-1 0,1 1 0,-1 0 0,0 0 0,1 0 0,-1 0-1,0 0 1,0 0 0,0 0 0,0 0 0,0 1 0,0-1 0,0 0 0,1 3 0,0 0-11,-1 1-1,0-1 0,0 1 1,0-1-1,0 1 0,0-1 1,-1 1-1,0 9 1,-2 5-4,0 0 0,-2-1 0,-7 27 0,-1-7-121,-13 53-157,25-91 298,-1 1-1,1 0 1,0-1 0,0 1-1,0-1 1,0 1-1,-1 0 1,1-1 0,0 1-1,0 0 1,0-1-1,0 1 1,0-1 0,0 1-1,1 0 1,-1-1-1,0 1 1,0 0 0,0-1-1,1 1 1,-1-1 0,0 1-1,0-1 1,1 1-1,-1-1 1,1 1 0,-1-1-1,0 1 1,1-1-1,-1 1 1,1-1 0,-1 1-1,1-1 1,-1 0-1,1 1 1,0-1 0,-1 0-1,1 0 1,-1 1 0,1-1-1,0 0 1,-1 0-1,1 0 1,-1 0 0,1 0-1,0 0 1,-1 0-1,1 0 1,0 0 0,-1 0-1,1 0 1,-1 0-1,1 0 1,0 0 0,-1-1-1,1 1 1,-1 0-1,1 0 1,0-1 0,-1 1-1,1 0 1,-1-1 0,1 1-1,-1-1 1,1 0-1,40-26 455,-9-2-182,-2-1 0,45-57 0,-63 72-210,-1-2 0,0 1 0,-1-1 0,-1-1 0,-1 0 0,0 0 0,-2-1 0,6-21 0,-10 4 68,-2 36-132,0-1-1,0 1 1,0-1-1,0 1 1,0-1 0,0 1-1,0-1 1,0 1-1,0-1 1,0 1-1,0-1 1,-1 1-1,1 0 1,0-1-1,0 1 1,0-1-1,-1 1 1,1-1 0,0 1-1,0 0 1,-1-1-1,1 1 1,0 0-1,-1-1 1,1 1-1,-1 0 1,1-1-1,0 1 1,-1 0 0,1 0-1,-1-1 1,1 1-1,-1 0 1,1 0-1,-1 0 1,1 0-1,-1 0 1,1 0-1,-1 0 1,1 0-1,-1 0 1,1 0 0,0 0-1,-1 0 1,1 0-1,-1 0 1,1 0-1,-1 0 1,1 0-1,-1 1 1,1-1-1,-1 0 1,1 0 0,0 1-1,-1-1 1,1 0-1,-1 1 1,1-1-1,0 0 1,-1 1-1,1-1 1,0 0-1,0 1 1,-1-1-1,1 1 1,0 0 0,-6 4-15,2 1 1,-1 0 0,1 0 0,0 1 0,0-1 0,0 1 0,1-1 0,0 1 0,1 0 0,-3 11 0,1-5 12,1 0 0,1 0 0,1 0 0,-1 0 0,2 16 0,0-27 0,0 0 1,0 0-1,1 0 1,-1-1 0,0 1-1,1 0 1,-1 0-1,1-1 1,0 1 0,0 0-1,-1-1 1,1 1-1,0-1 1,0 1-1,1-1 1,-1 1 0,0-1-1,0 0 1,1 0-1,-1 0 1,0 0 0,3 2-1,0-2 30,-1 1 0,1-1 0,-1 0 1,1 0-1,0 0 0,-1-1 0,1 1 0,0-1 0,-1 0 0,7-1 0,1 0 105,1-1 0,-1 0-1,1-1 1,-1 0-1,0-1 1,14-7 0,-1-1-43,0-1 0,-1-2 1,-1 0-1,0-1 1,-2-1-1,1-2 0,-2 1 1,-1-2-1,0-1 0,23-36 1,-32 31 18,-9 25-106,0 1 0,-1 0 0,1 0 0,0-1 0,0 1 0,-1 0 0,1 0 0,0 0 0,-1-1 0,1 1 0,0 0 0,-1 0 0,1 0 0,-1 0 0,1 0 0,0 0 0,-1 0 0,1 0 0,0 0 0,-1 0 0,1 0 0,0 0 0,-1 0 0,1 0 0,-1 0 0,1 0 0,0 0 0,-1 1 0,1-1 0,0 0 0,-1 0 0,1 0 0,0 1 0,0-1 0,-1 0 0,1 1 0,-7 2-15,1 1-1,1 1 0,-1-1 0,0 1 1,-6 7-1,-8 13 12,1 0 0,-24 40 0,36-53 0,1 0 1,0 1 0,1 0 0,0 0-1,1 0 1,0 0 0,2 1 0,-3 16-1,5-29 3,0 1-1,0-1 1,0 0-1,0 0 0,1 0 1,-1 0-1,0 0 1,0 0-1,1 0 0,-1 0 1,1 0-1,-1 0 1,1 0-1,-1 0 0,1 0 1,0 0-1,-1 0 1,1-1-1,0 1 0,0 0 1,-1 0-1,1-1 1,0 1-1,0-1 0,0 1 1,0 0-1,0-1 1,0 0-1,0 1 0,0-1 1,0 0-1,0 1 1,0-1-1,0 0 0,0 0 1,0 0-1,1 0 1,-1 0-1,0 0 0,0 0 1,0 0-1,0-1 1,0 1-1,0 0 0,0-1 1,1 0-1,7 0 86,0-2 1,0 1-1,-1-2 0,16-6 0,12-11 45,0-1 0,-1-2 0,-1-1 1,-1-2-1,-1-1 0,-2-2 0,-1 0 0,40-56 0,-44 40-10,-38 52-289,-21 31 160,2 2 0,1 2 1,3 0-1,-29 55 0,52-88 26,1 1 0,0 0-1,0 1 1,-3 14-1,7-23-10,-1 1 0,1-1-1,0 0 1,-1 1 0,1-1-1,0 0 1,0 1 0,0-1-1,0 0 1,0 1-1,0-1 1,1 0 0,-1 1-1,0-1 1,1 0 0,-1 0-1,1 1 1,-1-1 0,1 0-1,-1 0 1,1 0-1,0 1 1,0-1 0,-1 0-1,1 0 1,0 0 0,0-1-1,0 1 1,0 0 0,0 0-1,1 0 1,-1-1 0,0 1-1,0 0 1,0-1-1,1 1 1,-1-1 0,0 0-1,1 1 1,-1-1 0,0 0-1,3 0 1,6 0 23,0 0-1,0-1 1,0 0 0,1-1-1,-1 0 1,-1-1 0,1 0-1,0 0 1,-1-1 0,0-1 0,0 1-1,0-1 1,0-1 0,9-7-1,10-9-6,-1-1-1,43-48 1,-14 5-55,-2-3 1,-4-2-1,70-129 0,-113 188-12,-1-1 0,0 0-1,0 0 1,-2-1 0,1 0 0,2-19-1,-7 33 44,0-1-1,1 1 0,-1-1 1,0 1-1,0 0 0,0-1 1,0 1-1,0-1 0,0 1 1,0-1-1,0 1 0,0 0 1,0-1-1,-1 1 0,1-1 1,0 1-1,0-1 1,0 1-1,0 0 0,-1-1 1,1 1-1,0 0 0,0-1 1,-1 1-1,1 0 0,0-1 1,0 1-1,-1 0 0,1-1 1,0 1-1,-1 0 0,1 0 1,-1 0-1,0-1 0,-16 5-90,-16 19-31,-2 17 145,1 2 0,3 1 0,1 2 0,3 1 0,2 1 0,-35 88 0,53-117 57,0 1 0,1 0 1,1 1-1,0 0 0,2-1 0,0 1 0,1 25 0,1-42-73,1 0 0,0-1 0,1 1 0,-1 0 1,0-1-1,1 1 0,0 0 0,-1-1 0,1 1 0,0-1 0,0 1 0,0-1 1,1 0-1,-1 1 0,1-1 0,-1 0 0,1 0 0,0 0 0,0 0 0,0 0 1,0 0-1,4 2 0,-2-2 22,0 0 1,1-1 0,-1 1-1,1-1 1,0 0-1,-1 0 1,1 0-1,0-1 1,-1 0 0,1 1-1,9-3 1,3 0 33,-1-1-1,0-1 1,0 0 0,-1-1 0,1-1-1,24-13 1,-20 7-37,0-1 0,0-1 0,-2 0 0,1-2 0,27-31 0,-37 38-7,-2-1 0,0 1 0,0-2 0,0 1 0,-1-1 0,-1 0 0,0 0 0,-1 0 0,0-1 0,0 1 0,-1-1 0,-1 0 0,1-13 0,-2 23-27,-1 0 1,0 0-1,0 0 1,0 0-1,0 0 1,0 0 0,-1 0-1,1 0 1,-1 0-1,1 0 1,-1 1-1,0-1 1,1 0-1,-1 0 1,0 1 0,0-1-1,0 0 1,-1 1-1,1-1 1,0 1-1,-1-1 1,-2-1-1,2 1-4,-1 1 1,0 0-1,1 0 0,-1 0 0,0 0 0,0 1 0,0-1 0,0 1 0,0-1 0,1 1 0,-1 0 0,0 0 0,-5 1 0,-2 1-9,-1 0 0,1 1-1,0 0 1,1 0 0,-1 1 0,1 0-1,-18 11 1,2 3 4,1 0 1,-29 30-1,45-40 19,1 0 1,0 0-1,0 1 0,0 0 0,1 0 0,1 1 0,0 0 1,0 0-1,-6 19 0,10-28-3,1 1 1,0-1-1,-1 0 0,1 0 1,0 1-1,0-1 0,0 0 1,0 0-1,0 1 0,0-1 1,1 0-1,-1 0 0,0 1 1,1-1-1,-1 0 0,1 0 1,-1 0-1,1 0 1,-1 0-1,1 1 0,0-1 1,0 0-1,-1 0 0,1-1 1,0 1-1,0 0 0,0 0 1,0 0-1,0-1 0,0 1 1,0 0-1,0-1 0,0 1 1,1-1-1,-1 1 0,0-1 1,0 0-1,1 1 0,-1-1 1,2 0-1,7 2-6,0-1-1,0-1 1,-1 0-1,14-1 1,-12 0 24,29-2 23,63-15 1,-67 10-67,1 2 1,44-3-1,-71 9 55,-1 0-52,1-1 0,-1 2-1,1-1 1,-1 1 0,12 3 0,-19-3 31,-1-1 1,1 1 0,-1-1-1,1 1 1,-1-1-1,1 1 1,-1 0 0,0 0-1,1 0 1,-1 0-1,0 0 1,0 0 0,1 0-1,-1 0 1,0 1-1,0-1 1,0 0 0,0 1-1,-1-1 1,1 1-1,0-1 1,-1 1 0,1-1-1,-1 1 1,1-1-1,-1 1 1,0 0 0,1-1-1,-1 1 1,0-1-1,0 1 1,0 0 0,-1-1-1,1 1 1,0 0-1,-1 2 1,1-3 19,0 0 1,0 0-1,-1-1 1,1 1-1,0 0 1,0 0-1,0 0 0,-1-1 1,1 1-1,0 0 1,-1 0-1,1-1 0,-1 1 1,1 0-1,-1-1 1,1 1-1,-1 0 1,1-1-1,-1 1 0,0-1 1,1 1-1,-1-1 1,0 1-1,1-1 0,-1 0 1,0 1-1,0-1 1,1 0-1,-1 1 1,0-1-1,0 0 0,0 0 1,1 0-1,-1 0 1,0 0-1,0 0 0,0 0 1,0 0-1,1 0 1,-1 0-1,0 0 0,0-1 1,0 1-1,1 0 1,-1 0-1,0-1 1,0 1-1,1-1 0,-1 1 1,0-1-1,1 1 1,-1-1-1,0 1 0,1-1 1,-1 1-1,1-1 1,-1 0-1,1 1 1,-1-1-1,1 0 0,0 0 1,-1 1-1,1-1 1,0 0-1,-1 0 0,1 1 1,0-2-1,-1-17-7,2 0 0,0 1-1,1-1 1,0 1 0,2-1-1,6-20 1,-7 31-66,-1 1 1,2-1-1,-1 1 1,1 0-1,0 1 0,0-1 1,1 1-1,0-1 1,0 1-1,0 1 0,1-1 1,0 1-1,0 0 1,0 0-1,1 1 0,0 0 1,7-4-1,-10 6-280,30-17-3419,-33 17 3228,0 1 1,1 0-1,-1-1 1,0 1-1,0 0 0,0-1 1,0 0-1,0 1 1,-1-1-1,1 1 1,0-1-1,0-2 1,1-20-8765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7.582"/>
    </inkml:context>
    <inkml:brush xml:id="br0">
      <inkml:brushProperty name="width" value="0.025" units="cm"/>
      <inkml:brushProperty name="height" value="0.025" units="cm"/>
    </inkml:brush>
  </inkml:definitions>
  <inkml:trace contextRef="#ctx0" brushRef="#br0">32 159 20852,'-22'-54'1185,"12"4"384,10 17-672,19 16-897,12 13-2274,-1 4-2498,4 5-8585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7.930"/>
    </inkml:context>
    <inkml:brush xml:id="br0">
      <inkml:brushProperty name="width" value="0.025" units="cm"/>
      <inkml:brushProperty name="height" value="0.025" units="cm"/>
    </inkml:brush>
  </inkml:definitions>
  <inkml:trace contextRef="#ctx0" brushRef="#br0">42 91 18962,'0'0'1639,"-3"-11"-171,1 6-1218,-7-27 419,9 31-635,0 0 0,0 0 0,0 0 0,0-1 0,0 1 0,1 0 0,-1 0 0,0 0 0,1-1 0,-1 1 0,1 0 0,-1 0 0,1 0 0,-1 0 0,1 0 1,0 0-1,-1 0 0,1 0 0,0 0 0,0 0 0,0 0 0,0 1 0,0-1 0,0 0 0,0 0 0,0 1 0,0-1 0,2 0 0,4-2 59,0 1 1,1-1-1,0 2 1,-1-1-1,1 1 1,0 0-1,0 0 1,0 1-1,-1 0 1,1 1-1,0 0 1,14 3 0,-18-3-57,1 0 0,-1 1 1,0 0-1,0 0 1,0 0-1,0 0 0,-1 0 1,1 1-1,0-1 1,-1 1-1,0 0 1,0 0-1,0 1 0,0-1 1,0 1-1,-1-1 1,1 1-1,-1 0 0,0 0 1,0 0-1,0 0 1,-1 0-1,1 0 1,0 6-1,0 2-43,-1-1 0,-1 1 0,1 0 0,-2-1 0,1 1 0,-2 0 0,0-1 0,0 1 0,-1-1 0,0 1 0,-1-1 0,-10 20 0,-7 8-33,-2 0 0,-31 40 0,-16 26 31,63-93 133,1 1 0,0-1 0,0 1-1,2 0 1,-6 19 0,10-29-90,-1-1 1,1 1-1,-1-1 0,1 1 1,0-1-1,0 1 0,0-1 0,0 1 1,1-1-1,-1 1 0,0-1 1,1 1-1,0-1 0,0 1 1,0-1-1,0 0 0,0 1 1,0-1-1,0 0 0,1 0 1,-1 0-1,1 0 0,0 0 0,-1 0 1,1 0-1,0-1 0,0 1 1,0-1-1,0 1 0,0-1 1,1 0-1,-1 0 0,0 0 1,1 0-1,-1 0 0,4 0 0,17 4 42,0-2-1,1-1 0,-1-1 0,1 0 0,0-2 1,-1-1-1,0-1 0,1-1 0,-1-1 0,31-10 1,-48 12-205,50-20-1536,-54 21 1261,1 1 0,-1-1-1,1 0 1,-1 0-1,1 0 1,-1 0 0,0 0-1,0-1 1,0 1 0,0-1-1,-1 1 1,1-1 0,-1 0-1,1 1 1,-1-1 0,2-5-1,-1-20-7144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8.303"/>
    </inkml:context>
    <inkml:brush xml:id="br0">
      <inkml:brushProperty name="width" value="0.025" units="cm"/>
      <inkml:brushProperty name="height" value="0.025" units="cm"/>
    </inkml:brush>
  </inkml:definitions>
  <inkml:trace contextRef="#ctx0" brushRef="#br0">1 15 15567,'0'0'5509,"101"-14"-5029,-36 14 1,6 0-385,9 5-160,1 6-2659,-6 1-3330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8.643"/>
    </inkml:context>
    <inkml:brush xml:id="br0">
      <inkml:brushProperty name="width" value="0.025" units="cm"/>
      <inkml:brushProperty name="height" value="0.025" units="cm"/>
    </inkml:brush>
  </inkml:definitions>
  <inkml:trace contextRef="#ctx0" brushRef="#br0">191 3 19667,'-22'12'1050,"0"0"1,1 1 0,-27 23 0,40-30-859,1 0 0,0 0 0,1 1 0,-1 1 0,2-1 0,-1 1 0,1 0 0,0 0 0,0 0 0,1 1 0,-6 16 0,10-24-187,-1 1-1,0-1 1,1 1-1,0 0 1,-1-1 0,1 1-1,0 0 1,0-1-1,0 1 1,0 0 0,0-1-1,1 1 1,-1 0-1,0-1 1,1 1-1,-1 0 1,1-1 0,0 1-1,-1-1 1,1 1-1,0-1 1,0 1 0,0-1-1,0 0 1,0 0-1,2 3 1,0-3-8,0 1 0,0 0 0,0-1 0,0 0 0,1 0 0,-1 0 0,0 0 0,1 0 0,-1-1 0,0 1 0,1-1 0,4 0 0,8-1 34,-1-1 0,1 0 0,-1 0 0,27-10 0,-22 5-13,0-1 0,-1-1 0,0-1 0,-1-1 0,31-23 0,-41 28-28,0 0 0,-1-1 0,1 0 0,-1-1 0,-1 0 0,1 0 0,-1 0 0,-1-1 0,0 0 0,0 0 0,0 0 0,-1-1 0,5-18 0,-11 21-478,-7 11 174,-9 15-10,-2 9 168,0 2 1,2 0-1,1 1 1,2 1-1,1 1 0,-12 40 1,24-66-164,-1 0 1,2 0 0,-1 0-1,1 0 1,0 15-1,1-21 240,0 0-1,0 1 0,0-1 1,1 0-1,-1 0 0,0 0 0,1 1 1,-1-1-1,1 0 0,-1 0 1,1 0-1,-1 0 0,1 0 1,0 0-1,-1 0 0,1 0 0,0 0 1,0 0-1,0-1 0,0 1 1,0 0-1,0-1 0,0 1 1,0 0-1,0-1 0,0 1 0,0-1 1,0 1-1,0-1 0,1 0 1,-1 0-1,0 1 0,0-1 1,0 0-1,1 0 0,-1 0 0,0 0 1,0 0-1,1-1 0,0 1 1,7-2-102,1 0 1,-1 0 0,0-1 0,0-1-1,0 1 1,0-2 0,-1 1 0,1-1-1,-1 0 1,0-1 0,-1 1 0,12-13-1,11-11-2982,39-50 0,-21 16-1519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8.987"/>
    </inkml:context>
    <inkml:brush xml:id="br0">
      <inkml:brushProperty name="width" value="0.025" units="cm"/>
      <inkml:brushProperty name="height" value="0.025" units="cm"/>
    </inkml:brush>
  </inkml:definitions>
  <inkml:trace contextRef="#ctx0" brushRef="#br0">238 0 13741,'-8'7'3513,"-10"10"-2922,2 0 1,0 1-1,1 0 1,1 2-1,0-1 1,-14 30-1,5-3-19,1 1 0,-16 55 0,32-85-409,1 0 0,0 0-1,2 1 1,0-1 0,1 1 0,1 0 0,1 23-1,0-40-166,0 1-1,0 0 0,0 0 1,1-1-1,-1 1 0,1 0 0,-1-1 1,1 1-1,-1-1 0,1 1 1,0 0-1,0-1 0,0 0 1,0 1-1,0-1 0,0 1 0,0-1 1,1 0-1,-1 0 0,0 0 1,1 0-1,-1 0 0,1 0 1,2 1-1,-1-1 47,0 0 1,1 0-1,0-1 1,-1 1-1,1-1 1,-1 0-1,1 0 1,0 0-1,-1-1 1,1 1-1,4-2 1,4-1 117,1-1 1,-1-1 0,0 0-1,-1 0 1,19-12-1,-5 0-72,-1-1 0,-1 0-1,-1-2 1,0-1 0,-2 0 0,24-33-1,-85 114 692,-21 34-551,56-83-233,0 0 0,1 1 0,0-1 0,1 1 0,1 0 0,-5 21 0,8-32-40,0 0-1,0 0 1,-1 0 0,1 0 0,0 0-1,0 0 1,0 0 0,0 1 0,0-1 0,0 0-1,1 0 1,-1 0 0,0 0 0,0 0-1,1 0 1,-1 0 0,1 0 0,-1 0-1,1 0 1,-1 0 0,1 0 0,0 0-1,-1 0 1,1 0 0,0-1 0,1 3 0,0-3-22,0 1 0,-1-1 0,1 0 1,0 1-1,-1-1 0,1 0 1,0 0-1,0 0 0,-1 0 1,1-1-1,0 1 0,-1 0 0,1-1 1,0 1-1,2-2 0,6-2-422,0 0 0,0-1-1,0-1 1,13-9 0,10-12-1261,-1-2-1,-1-1 1,-2-1 0,-1-1 0,36-56-1,22-52 540,-16 0 5162,-69 137 974,-7 11-2004,-20 30-1206,-33 57-1576,50-78-71,-74 142 791,75-142-960,1 1 0,1 0-1,1 1 1,1-1 0,0 1 0,1 0-1,0 23 1,3-40-77,0 0-1,-1 1 1,2-1 0,-1 0-1,0 0 1,0 0-1,1 0 1,-1 1 0,1-1-1,0 0 1,-1 0 0,1 0-1,2 2 1,-2-3-108,0 0 0,0-1 0,0 1 0,0 0-1,1 0 1,-1-1 0,0 1 0,1-1 0,-1 1 0,0-1 0,1 1 0,-1-1 0,1 0 0,-1 0 0,1 0-1,-1 0 1,0 0 0,3 0 0,20 0-5597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9.375"/>
    </inkml:context>
    <inkml:brush xml:id="br0">
      <inkml:brushProperty name="width" value="0.025" units="cm"/>
      <inkml:brushProperty name="height" value="0.025" units="cm"/>
    </inkml:brush>
  </inkml:definitions>
  <inkml:trace contextRef="#ctx0" brushRef="#br0">34 6 19571,'0'0'1702,"-6"10"92,-16 32-764,21-41-1001,0 0 0,1 0 0,-1 1-1,1-1 1,-1 0 0,1 0-1,-1 1 1,1-1 0,0 0-1,0 0 1,0 1 0,-1-1-1,1 0 1,1 1 0,-1-1 0,0 0-1,0 1 1,0-1 0,1 0-1,-1 1 1,0-1 0,1 0-1,-1 0 1,1 0 0,0 1-1,-1-1 1,1 0 0,0 0-1,0 0 1,0 0 0,0 0 0,0 0-1,0 0 1,0-1 0,0 1-1,0 0 1,0 0 0,0-1-1,0 1 1,1-1 0,-1 1-1,0-1 1,0 0 0,1 1 0,-1-1-1,2 0 1,7 2 230,-1-1 1,1 0-1,0-1 0,16-1 1,-21 1-135,2-1-73,-1 0 0,0 0-1,1 0 1,-1-1 0,0 0 0,0 0-1,0 0 1,0-1 0,6-4 0,-9 6-30,0-1 1,0 0-1,0 0 1,-1-1-1,1 1 1,-1 0-1,1-1 1,-1 0-1,0 1 1,0-1-1,0 0 1,0 0-1,-1 0 1,1 0-1,-1-1 1,0 1-1,1 0 0,0-6 1,-2 9-14,0-1 0,0 0 0,0 0-1,0 0 1,0 0 0,0 0 0,0 0 0,0 0 0,0 0 0,0 0 0,-1 0-1,1 0 1,0 0 0,-1 0 0,1 0 0,-1 1 0,1-1 0,-1 0-1,1 0 1,-1 0 0,1 1 0,-1-1 0,0 0 0,1 1 0,-1-1 0,0 0-1,-1 0 1,0 0-13,0 0 1,0 1-1,-1-1 0,1 0 0,0 1 0,-1-1 1,1 1-1,-1 0 0,1 0 0,-5 0 0,0 1-21,0 0-1,0 0 0,0 1 0,0 0 0,1 0 1,-1 0-1,-7 5 0,6-2 19,1 0 0,-1 1 1,1 0-1,1 0 0,-1 1 0,1-1 0,0 2 0,0-1 1,1 1-1,0-1 0,1 1 0,-1 1 0,2-1 0,-1 1 1,1-1-1,0 1 0,-2 12 0,5-19 1,0-1 0,0 0 0,0 0 0,0 0 0,0 0 1,0 0-1,1 0 0,-1 0 0,0 0 0,0 0 0,1 0 0,-1 0 0,1 0 0,-1 0 0,1 0 0,-1 0 0,1-1 0,0 1 0,-1 0 0,1 0 0,0-1 0,0 1 1,-1 0-1,1-1 0,0 1 0,0 0 0,2 0 0,0 0 16,1 1 1,-1-1 0,1-1-1,0 1 1,0 0-1,-1-1 1,1 0-1,5 0 1,5-1 123,1 0 0,-1-1 0,21-7 0,-9 0-33,0-2 1,0-1 0,28-18-1,-31 16-14,0 1-1,2 1 1,37-12-1,-62 24-94,1 1 0,-1 0 0,0-1 0,0 1 0,0 0 0,0-1 0,1 1 0,-1 0 0,0 0 0,0-1 0,0 1 0,0 0 0,-1-1 0,1 1 0,0 0 0,0-1 0,0 1 0,0 0 0,-1-1 0,1 1 0,-1 0 0,-35 57 119,30-51-105,1 1 1,0-1 0,0 1 0,0 0 0,1 0-1,0 0 1,1 1 0,-1-1 0,2 1 0,-1 0 0,-1 15-1,4-23 0,0 0 0,0-1-1,0 1 1,0 0-1,1-1 1,-1 1-1,0-1 1,0 1 0,1 0-1,-1-1 1,0 1-1,1-1 1,-1 1-1,1-1 1,-1 1-1,1-1 1,-1 1 0,1-1-1,-1 0 1,1 1-1,-1-1 1,1 0-1,-1 1 1,1-1 0,-1 0-1,1 0 1,0 1-1,-1-1 1,1 0-1,0 0 1,-1 0 0,1 0-1,0 0 1,0 0-1,29-1 394,-23 1-261,17-4 5,-1-1 1,0-1-1,1-1 0,-2-1 1,1-1-1,26-15 1,-22 11-215,1 1 0,0 1 0,35-8 0,-63 19 65,0-1 0,0 1 0,1 0 0,-1 0 0,0 0 0,0 0 0,0 0 0,1 0 0,-1 0 0,0 0-1,0 0 1,0 0 0,0 0 0,1 0 0,-1 0 0,0 0 0,0 0 0,0 0 0,0 0 0,1 0 0,-1 0-1,0 1 1,0-1 0,0 0 0,0 0 0,1 0 0,-1 0 0,0 0 0,0 0 0,0 0 0,0 0 0,0 1-1,0-1 1,0 0 0,1 0 0,-1 0 0,0 0 0,0 1 0,0-1 0,0 0 0,0 0 0,0 0 0,0 0-1,0 1 1,0-1 0,0 0 0,0 0 0,0 0 0,0 0 0,0 1 0,0-1 0,-5 15-26,-12 12 135,14-24-220,-30 46-43,18-14-5916,14-28-1494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9.717"/>
    </inkml:context>
    <inkml:brush xml:id="br0">
      <inkml:brushProperty name="width" value="0.025" units="cm"/>
      <inkml:brushProperty name="height" value="0.025" units="cm"/>
    </inkml:brush>
  </inkml:definitions>
  <inkml:trace contextRef="#ctx0" brushRef="#br0">1 47 18866,'0'0'5637,"62"-46"-2818,-41 54-1122,-5 28-832,-3 13 32,-8 13-128,-4 8-513,-1 6-224,0-1-32,0-2-576,-2 0-770,1 0-1344,-7 3-962,0 1-2882,-5-2-8937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20.060"/>
    </inkml:context>
    <inkml:brush xml:id="br0">
      <inkml:brushProperty name="width" value="0.025" units="cm"/>
      <inkml:brushProperty name="height" value="0.025" units="cm"/>
    </inkml:brush>
  </inkml:definitions>
  <inkml:trace contextRef="#ctx0" brushRef="#br0">1 118 19314,'0'0'8168,"47"-64"-8937,-25 38-4292,-6-1-9704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7.453"/>
    </inkml:context>
    <inkml:brush xml:id="br0">
      <inkml:brushProperty name="width" value="0.025" units="cm"/>
      <inkml:brushProperty name="height" value="0.025" units="cm"/>
    </inkml:brush>
  </inkml:definitions>
  <inkml:trace contextRef="#ctx0" brushRef="#br0">89 74 12780,'0'0'8760,"2"-8"-6667,0-2-1435,4-25 2197,-14 36-1152,-1 8-1583,1 0-1,0 0 1,0 1 0,1 0 0,0 0 0,0 0 0,2 1 0,-1 0 0,1 1 0,1-1 0,0 1 0,0 0 0,1 0 0,-1 13 0,3-24-111,1 0 1,0 0 0,0 1 0,0-1-1,0 0 1,0 1 0,0-1 0,0 0-1,0 1 1,1-1 0,-1 0-1,0 0 1,1 1 0,-1-1 0,1 0-1,-1 0 1,1 0 0,0 0 0,-1 0-1,1 1 1,0-1 0,0 0-1,0-1 1,0 1 0,1 1 0,0-1 5,0-1 1,0 1-1,0-1 0,-1 1 1,1-1-1,0 0 1,0 0-1,0 0 1,0 0-1,-1-1 1,1 1-1,0 0 0,0-1 1,0 1-1,2-2 1,5-2 51,-1 1 0,0-2 1,0 1-1,0-1 1,0-1-1,7-6 0,-6 4 4,-1 0 0,0-1-1,0-1 1,0 1 0,-1-1 0,-1 0-1,0 0 1,0-1 0,-1 0 0,0 0-1,-1 0 1,0-1 0,-1 0 0,-1 1-1,3-20 1,-5 31-71,0 0 0,0 0 1,0 0-1,0 0 0,0 0 0,-1 0 1,1 0-1,0 0 0,0 0 0,0 0 1,0 1-1,0-1 0,0 0 0,0 0 1,0 0-1,0 0 0,-1 0 0,1 0 1,0 0-1,0 0 0,0 0 0,0 0 1,0 0-1,0 0 0,0 0 0,-1 0 1,1 0-1,0 0 0,0 0 0,0 0 1,0 0-1,0 0 0,0 0 0,0 0 1,0 0-1,-1 0 0,1 0 0,0 0 1,0 0-1,0-1 0,0 1 0,0 0 1,0 0-1,0 0 0,0 0 0,0 0 1,-1 0-1,1 0 0,0 0 0,0 0 1,0-1-1,0 1 0,0 0 0,0 0 1,0 0-1,0 0 0,0 0 0,0 0 1,0 0-1,0 0 0,0-1 0,0 1 1,0 0-1,-11 15 4,-8 22-8,14-24 14,1 0 1,0 0-1,1 0 1,-3 24-1,6-34-17,0-1-1,0 1 1,0-1-1,0 0 1,0 1-1,0-1 1,0 0 0,1 1-1,-1-1 1,1 0-1,0 1 1,0-1-1,0 0 1,0 0-1,0 0 1,0 0 0,0 0-1,1 0 1,-1 0-1,1 0 1,-1 0-1,1-1 1,0 1 0,0 0-1,0-1 1,0 0-1,0 1 1,0-1-1,0 0 1,0 0 0,0 0-1,1-1 1,-1 1-1,4 0 1,43 1-4835,-27-5-1735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41.410"/>
    </inkml:context>
    <inkml:brush xml:id="br0">
      <inkml:brushProperty name="width" value="0.025" units="cm"/>
      <inkml:brushProperty name="height" value="0.025" units="cm"/>
    </inkml:brush>
  </inkml:definitions>
  <inkml:trace contextRef="#ctx0" brushRef="#br0">32 1 23350,'0'0'32,"-18"58"-1313,12-25-1346,2 2-1889,1-3-6791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41.768"/>
    </inkml:context>
    <inkml:brush xml:id="br0">
      <inkml:brushProperty name="width" value="0.025" units="cm"/>
      <inkml:brushProperty name="height" value="0.025" units="cm"/>
    </inkml:brush>
  </inkml:definitions>
  <inkml:trace contextRef="#ctx0" brushRef="#br0">30 1 18930,'0'0'4484,"-30"60"-4420,30-43-288,3-8-3107,13-3-2627</inkml:trace>
  <inkml:trace contextRef="#ctx0" brushRef="#br0" timeOffset="1">73 252 18578,'0'0'3683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4.730"/>
    </inkml:context>
    <inkml:brush xml:id="br0">
      <inkml:brushProperty name="width" value="0.025" units="cm"/>
      <inkml:brushProperty name="height" value="0.025" units="cm"/>
    </inkml:brush>
  </inkml:definitions>
  <inkml:trace contextRef="#ctx0" brushRef="#br0">442 9 18097,'-10'-3'3305,"1"1"-3014,0 1-1,0-1 1,0 2 0,0-1 0,-1 1 0,1 1 0,0-1 0,0 2 0,0-1 0,0 1 0,0 0 0,0 1 0,1 0 0,-1 1 0,-12 6 0,-2 4-36,0 1 0,1 1 0,1 1 0,1 1-1,0 1 1,2 0 0,-21 27 0,28-31-142,1 0-1,0 0 1,1 1-1,1 0 1,0 1-1,1-1 1,1 2-1,1-1 1,0 1 0,1-1-1,-2 31 1,5-45-110,1 0 0,0 0 0,0 0 0,0 0 1,1 0-1,-1 0 0,1 0 0,0 0 1,0 0-1,0 0 0,0-1 0,0 1 1,0 0-1,1-1 0,-1 1 0,1-1 1,0 1-1,0-1 0,0 0 0,3 3 1,-2-3 3,1 1 0,0-1 0,0 0 0,0 0 1,0 0-1,1-1 0,-1 1 0,0-1 0,1 0 1,-1-1-1,1 1 0,5 0 0,3-1 20,0-1 0,0 0 1,1-1-1,-1 0 0,-1-1 0,1 0 0,0-1 0,17-8 0,-23 9-4,32-19 8,-37 21-26,0 0 0,0-1-1,0 1 1,-1 0 0,1-1-1,-1 1 1,1-1 0,-1 0-1,0 1 1,0-1 0,1 0-1,-1 0 1,0 0 0,-1 0-1,1 0 1,1-4 0,-2 6-4,0-1 0,-1 1 1,1-1-1,0 1 0,0-1 1,-1 1-1,1 0 0,0-1 1,-1 1-1,1-1 0,0 1 1,-1 0-1,1 0 0,-1-1 1,1 1-1,0 0 0,-1-1 1,1 1-1,-1 0 0,1 0 1,-1 0-1,1 0 0,-1 0 1,1-1-1,-1 1 0,1 0 1,-1 0-1,1 0 0,-1 0 1,1 0-1,-1 0 0,1 1 1,-1-1-1,1 0 0,-1 0 1,1 0-1,-1 0 0,1 1 1,-1-1-1,1 0 0,0 0 1,-1 1-1,1-1 0,-1 1 1,-24 9 18,23-8-10,0-1 1,0 1-1,-1 0 0,1 0 1,0 0-1,1 0 0,-1 0 1,0 1-1,0-1 1,1 1-1,0-1 0,-1 1 1,1-1-1,0 1 0,0 0 1,0-1-1,0 5 1,1-6-11,1 0 0,0 0 1,-1-1-1,1 1 1,0 0-1,-1-1 0,1 1 1,0 0-1,0-1 1,0 1-1,0-1 0,0 1 1,-1-1-1,1 0 0,0 1 1,0-1-1,0 0 1,0 1-1,0-1 0,0 0 1,0 0-1,0 0 1,0 0-1,0 0 0,0 0 1,0 0-1,0-1 1,2 1-1,34-4 69,-15-2-36,0-2 0,-1 0 1,1-1-1,-2-1 0,31-20 1,34-15 75,-84 44-112,-1 1-1,1-1 0,-1 1 1,1 0-1,-1 0 0,1-1 0,-1 1 1,1 0-1,-1 0 0,1 0 1,0 0-1,-1-1 0,1 1 1,-1 0-1,1 0 0,0 0 1,-1 0-1,1 1 0,-1-1 1,1 0-1,0 0 0,-1 0 0,1 0 1,-1 0-1,1 1 0,-1-1 1,1 0-1,-1 1 0,1-1 1,0 1-1,2 18-31,-16 27 270,1-16-251,8-22-152,0-1 1,0 1 0,1 0 0,0 1-1,1-1 1,0 1 0,0-1 0,1 1-1,0-1 1,0 1 0,2 15-1,4-19-5079,8-5-4469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5.684"/>
    </inkml:context>
    <inkml:brush xml:id="br0">
      <inkml:brushProperty name="width" value="0.025" units="cm"/>
      <inkml:brushProperty name="height" value="0.025" units="cm"/>
    </inkml:brush>
  </inkml:definitions>
  <inkml:trace contextRef="#ctx0" brushRef="#br0">1 362 14286,'0'0'14104,"15"0"-13229,3 0-795,0-2 0,0 0 0,0-2 0,0 0 0,0 0 0,-1-2 1,0 0-1,0-1 0,-1-1 0,31-19 0,-46 26-78,4-1 13,-1-1-1,1 0 1,-1 0-1,0 0 0,0-1 1,0 1-1,0-1 1,0 0-1,-1 0 1,0-1-1,0 1 0,0-1 1,0 1-1,3-9 1,-6 12-15,0 0 0,-1 1-1,1-1 1,0 0 0,0 1 0,0-1 0,-1 1 0,1-1 0,0 0 0,-1 1 0,1-1 0,0 1 0,-1-1 0,1 1 0,-1-1-1,1 1 1,-1-1 0,1 1 0,-1-1 0,1 1 0,-1-1 0,1 1 0,-1 0 0,0-1 0,1 1 0,-1 0 0,0 0 0,1 0-1,-1-1 1,0 1 0,1 0 0,-1 0 0,0 0 0,1 0 0,-1 0 0,0 0 0,1 0 0,-2 1 0,-31-1-84,32 0 80,-9 2-12,-1 0 1,1 1-1,1 0 0,-1 1 1,0-1-1,1 2 0,0 0 0,0 0 1,0 0-1,1 1 0,-1 0 1,2 1-1,-1 0 0,1 0 1,-7 9-1,6-8 21,1 1-1,1 0 1,0 0 0,0 0-1,1 0 1,0 1-1,0 0 1,1 0 0,1 0-1,-1 1 1,2-1 0,-1 1-1,2 0 1,-2 12-1,4-21-4,-1-1 0,0 1 0,1 0 0,-1-1 0,1 1 0,0 0 0,0-1 0,-1 1 0,1-1 0,0 1-1,0-1 1,0 1 0,1-1 0,-1 0 0,0 1 0,0-1 0,1 0 0,-1 0 0,1 0 0,-1 0 0,1 0-1,-1 0 1,1-1 0,0 1 0,-1 0 0,1-1 0,0 1 0,0-1 0,-1 0 0,1 1 0,0-1-1,0 0 1,-1 0 0,1 0 0,3-1 0,7 1 21,0-1 0,0 0 0,-1-1 0,18-5 0,1-4-10,0-1-1,-2-2 1,1-1 0,-2-1-1,0-1 1,-1-2 0,-1 0-1,-1-2 1,0 0 0,-2-2-1,-1-1 1,26-36 0,-37 46 0,0 0 0,-1 0 0,-1-1 0,-1 0 1,0 0-1,0-1 0,-2 0 0,0 0 0,-1 0 0,4-34 0,-8 50-11,0 0-1,0 0 1,0-1-1,0 1 0,0 0 1,0 0-1,0-1 0,0 1 1,0 0-1,0 0 1,0-1-1,0 1 0,0 0 1,0-1-1,0 1 0,0 0 1,0 0-1,0-1 1,0 1-1,0 0 0,-1 0 1,1-1-1,0 1 0,0 0 1,0 0-1,0 0 1,-1-1-1,1 1 0,0 0 1,0 0-1,0 0 0,-1 0 1,1-1-1,0 1 0,0 0 1,-1 0-1,1 0 1,0 0-1,0 0 0,-1 0 1,1 0-1,0 0 0,0 0 1,-1 0-1,1 0 1,-1 0-1,-13 10-74,-11 19-29,21-23 101,-88 151-46,83-139 93,1 0 0,1 0 0,1 0 0,0 1-1,1-1 1,1 1 0,-2 25 0,6-41-69,0 0-1,0 0 1,0 0 0,1 0-1,-1 0 1,1 0-1,0 0 1,-1 0-1,1 0 1,1 0 0,-1-1-1,0 1 1,1 0-1,-1-1 1,1 1-1,0-1 1,0 1 0,0-1-1,0 0 1,0 0-1,1 0 1,-1 0-1,1 0 1,-1 0 0,1-1-1,0 1 1,-1-1-1,1 0 1,0 0-1,0 0 1,3 1 0,47 7-3688,-2-8-4301,-9-1-2785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6.009"/>
    </inkml:context>
    <inkml:brush xml:id="br0">
      <inkml:brushProperty name="width" value="0.025" units="cm"/>
      <inkml:brushProperty name="height" value="0.025" units="cm"/>
    </inkml:brush>
  </inkml:definitions>
  <inkml:trace contextRef="#ctx0" brushRef="#br0">214 87 3171,'-11'1'13981,"2"1"-13387,0 0-1,-1 0 1,1 1 0,1 0-1,-1 0 1,0 1 0,1 0-1,0 1 1,0 0 0,0 0-1,0 1 1,1 0-1,0 0 1,-8 9 0,3-1 282,1 0 0,-17 29 0,25-39-763,1 0 0,-1 0 0,1 1 0,1-1 0,-1 1 0,0-1 0,1 1 0,0 0 0,0-1 0,1 1 0,-1 0 0,1 0 0,0-1 0,0 1 0,2 9 0,-2-13-104,1 1 0,0-1 0,-1 1 0,1-1 0,0 0 0,0 1 0,0-1 0,0 0-1,0 1 1,1-1 0,-1 0 0,0 0 0,1 0 0,-1 0 0,0 0 0,1 0 0,-1-1 0,1 1 0,2 1 0,41 3 75,-30-5-48,0-2-1,0 0 1,27-8 0,-23 4-40,0-2 0,-1-1 0,0 0 1,-1-1-1,1-1 0,-2 0 0,0-2 1,28-26-1,-32 26 5,0 1 0,-1-1 0,-1-1 0,0 0 0,-1-1 1,0 1-1,-2-2 0,1 1 0,-2-1 0,9-31 0,-15 26 199,-11 31-5,-13 33-141,16-28-240,0 1 0,1 0 0,1 0 0,1 1 0,0-1 0,1 1 0,1 0 0,1 1 0,0-1 0,1 0 0,3 33 0,-2-46-328,1-1 1,0 1-1,0-1 0,0 1 0,1-1 0,-1 1 0,1-1 0,0 0 1,3 5-1,16 10-6242,10-5-6632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6.415"/>
    </inkml:context>
    <inkml:brush xml:id="br0">
      <inkml:brushProperty name="width" value="0.025" units="cm"/>
      <inkml:brushProperty name="height" value="0.025" units="cm"/>
    </inkml:brush>
  </inkml:definitions>
  <inkml:trace contextRef="#ctx0" brushRef="#br0">1 2 4388,'0'0'23703,"93"21"-21814,-27-21-1088,8-5-609,-5-5-96,-2 4-96,-13 5-1185,-15 1-1089,-18 5-1121,-17 9-961,-4 3-449,-23-1-4484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6.774"/>
    </inkml:context>
    <inkml:brush xml:id="br0">
      <inkml:brushProperty name="width" value="0.025" units="cm"/>
      <inkml:brushProperty name="height" value="0.025" units="cm"/>
    </inkml:brush>
  </inkml:definitions>
  <inkml:trace contextRef="#ctx0" brushRef="#br0">1 19 4869,'0'0'18833,"71"22"-17359,-15-23-545,7-6-577,5-3-256,-7-2-2018,-5 2-6181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7.117"/>
    </inkml:context>
    <inkml:brush xml:id="br0">
      <inkml:brushProperty name="width" value="0.025" units="cm"/>
      <inkml:brushProperty name="height" value="0.025" units="cm"/>
    </inkml:brush>
  </inkml:definitions>
  <inkml:trace contextRef="#ctx0" brushRef="#br0">1 22 15599,'0'0'11947,"79"-8"-11178,-17 4-545,7 1-192,3 0-32,-8 0-256,-9 3-1314,-18 0-480,-16 0-384,-21 5-353,-8 4 65,-28 2-3300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7.444"/>
    </inkml:context>
    <inkml:brush xml:id="br0">
      <inkml:brushProperty name="width" value="0.025" units="cm"/>
      <inkml:brushProperty name="height" value="0.025" units="cm"/>
    </inkml:brush>
  </inkml:definitions>
  <inkml:trace contextRef="#ctx0" brushRef="#br0">125 1 10922,'0'0'2301,"-10"2"-128,-31 9-513,19 1 582,22-12-2165,0 1 0,0-1 0,-1 1 0,1-1 0,0 1 0,0-1 0,0 1 0,0-1 0,0 1 0,0-1 0,0 1 0,0-1 0,0 1 0,0-1 0,0 1 0,0-1 0,0 1 1,0-1-1,0 1 0,0-1 0,1 1 0,-1-1 0,0 1 0,0-1 0,1 1 0,1 1 122,-1 0 0,1 0 0,0-1 1,0 1-1,0 0 0,0-1 0,0 0 1,0 0-1,0 1 0,0-1 0,3 1 1,48 11 1718,-42-12-1845,0 1 0,0 1 0,0 0 0,-1 0 0,1 1 1,-1 0-1,0 1 0,0 0 0,0 1 0,12 9 0,-21-13-66,1-1-1,-1 1 1,0 0 0,1 0-1,-1 0 1,0 0-1,0 0 1,0 0-1,0 0 1,-1 1-1,1-1 1,-1 0-1,1 0 1,-1 1-1,0-1 1,0 0 0,0 1-1,0-1 1,0 0-1,0 0 1,-1 1-1,1-1 1,-1 0-1,1 0 1,-1 0-1,0 1 1,0-1 0,0 0-1,0 0 1,0 0-1,-1 0 1,1-1-1,-1 1 1,1 0-1,-1-1 1,-2 3-1,-8 8 253,0-1-1,-1 0 0,-24 15 0,33-23-161,-61 36 1080,36-22 34,-43 32-1,71-49-1210,1 0 0,-1 1 1,1-1-1,-1 0 0,1 1 0,0-1 0,-1 0 0,1 0 0,-1 1 0,1-1 0,0 1 0,-1-1 0,1 0 0,0 1 0,-1-1 0,1 1 0,0-1 0,0 1 0,-1-1 0,1 1 0,0-1 1,0 1-1,0-1 0,0 1 0,0-1 0,0 1 0,-1-1 0,1 1 0,1-1 0,-1 1 0,0 0 0,0-1 0,0 1 0,0-1 0,0 1 0,0-1 0,0 1 0,1-1 0,-1 1 0,0-1 1,1 0-1,-1 1 0,0-1 0,0 1 0,1-1 0,-1 1 0,1-1 0,-1 0 0,0 1 0,1-1 0,-1 0 0,1 0 0,-1 1 0,1-1 0,-1 0 0,1 0 0,-1 0 0,1 1 0,-1-1 1,1 0-1,-1 0 0,2 0 0,40 9-59,-34-9 88,185 20-1195,-64-16-7454,-79-4-1229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8.240"/>
    </inkml:context>
    <inkml:brush xml:id="br0">
      <inkml:brushProperty name="width" value="0.025" units="cm"/>
      <inkml:brushProperty name="height" value="0.025" units="cm"/>
    </inkml:brush>
  </inkml:definitions>
  <inkml:trace contextRef="#ctx0" brushRef="#br0">430 48 11979,'0'0'5766,"-10"-8"-2141,5 4-3310,-1-1 1,0 1 0,0 1 0,0-1 0,0 1 0,0 0 0,-1 0 0,1 1 0,-1 0 0,0 0 0,0 0 0,0 1 0,1 0 0,-1 0 0,0 1 0,0 0-1,0 0 1,0 1 0,0 0 0,0 0 0,-10 3 0,-1 4-289,1 0 0,0 1-1,1 0 1,0 2 0,0 0-1,1 0 1,1 2 0,0 0-1,1 0 1,0 1 0,1 1-1,0 0 1,-11 21 0,22-35-34,0 1-1,0-1 1,0 1 0,0-1 0,1 1-1,-1 0 1,1-1 0,-1 1 0,1 0-1,-1-1 1,1 1 0,0 0 0,0 0-1,0-1 1,0 1 0,0 0 0,0 0-1,1-1 1,-1 1 0,0 0 0,1 0-1,0-1 1,-1 1 0,1-1 0,0 1-1,0 0 1,0-1 0,0 1 0,0-1 0,0 0-1,0 1 1,0-1 0,0 0 0,1 0-1,-1 0 1,1 0 0,-1 0 0,1 0-1,-1 0 1,1 0 0,-1-1 0,1 1-1,2 0 1,9 3-117,1-1 1,0 0-1,0-1 0,24 0 0,3 2-97,-31-2 213,0 0 0,0 1 0,0 1 0,-1-1 0,1 1 0,-1 1-1,0 0 1,12 8 0,-19-11 44,-1-1-1,1 0 1,0 1 0,-1 0-1,1-1 1,0 1 0,-1 0-1,0-1 1,1 1-1,-1 0 1,0 0 0,0 0-1,0 0 1,0 0 0,-1 1-1,1-1 1,-1 0 0,1 0-1,-1 0 1,0 1-1,1-1 1,-1 0 0,0 0-1,-1 1 1,1-1 0,0 0-1,-1 0 1,1 1 0,-1-1-1,1 0 1,-1 0-1,0 0 1,0 0 0,0 0-1,0 0 1,-1 0 0,1 0-1,0-1 1,-1 1 0,1 0-1,-1-1 1,0 1-1,-2 1 1,-10 9 198,0 0-1,-1-1 1,0-1-1,-1-1 1,0 0-1,0-1 1,-1-1 0,0 0-1,0-1 1,0-1-1,-1-1 1,0 0-1,0-1 1,0-2-1,-33 1 1,51-2-240,0 0 0,0 0 1,-1 0-1,1 0 0,0 0 0,-1 0 0,1 0 1,0 0-1,-1 0 0,1 0 0,0 0 0,0 0 1,-1 0-1,1 0 0,0 0 0,-1 0 0,1 0 1,0-1-1,0 1 0,-1 0 0,1 0 0,0 0 1,0 0-1,0-1 0,-1 1 0,1 0 0,0 0 1,0-1-1,0 1 0,-1 0 0,1 0 0,0-1 1,0 1-1,0 0 0,0 0 0,0-1 0,0 1 1,0 0-1,0 0 0,-1-1 0,9-11-662,17-9-1688,96-28-10701,-74 32 4969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0.788"/>
    </inkml:context>
    <inkml:brush xml:id="br0">
      <inkml:brushProperty name="width" value="0.025" units="cm"/>
      <inkml:brushProperty name="height" value="0.025" units="cm"/>
    </inkml:brush>
  </inkml:definitions>
  <inkml:trace contextRef="#ctx0" brushRef="#br0">148 1328 11531,'0'0'5541,"-8"2"-4948,4-1-667,1 1 241,0-1 0,0 0 0,0 1 0,-1-1 0,1-1 0,-1 1 0,1 0 0,-1-1 0,1 0 0,-1 0 0,1 0 0,0 0 1,-1 0-1,1-1 0,-1 0 0,1 1 0,-1-1 0,1 0 0,0-1 0,0 1 0,0-1 0,-1 1 0,2-1 0,-1 0 0,0 0 0,0 0 1,0-1-1,1 1 0,-3-4 0,0-1-30,0 0 0,1-1 0,0 1 0,1-1 0,0 0 0,0 0 0,1 0 0,0-1 1,0 1-1,0-12 0,-1-13-77,3-44 0,1 54 52,1-13-55,2-1 0,2 1 0,1 0 0,1 1 0,16-41 1,0 14 27,62-115 0,-59 133-36,1 2 1,3 0-1,1 2 1,1 2-1,44-39 1,-20 28 130,2 1 0,117-70 1,-154 105 183,0 1 0,0 1 0,1 1 0,0 1 0,1 2 0,-1 0 0,2 1 0,-1 1 0,46-2 0,-69 8-297,-1 0 0,0 0 0,0 0 0,-1 0 0,1 1 0,0-1 0,0 0 0,0 0 0,-1 0 0,1 0 0,-1 0 0,1 0 0,0 0 0,-1 0-1,0-1 1,1 1 0,-1 0 0,0 0 0,1 0 0,-1 0 0,0-1 0,0 1 0,0 0 0,1-1 0,-3 2 0,2-2-594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8.568"/>
    </inkml:context>
    <inkml:brush xml:id="br0">
      <inkml:brushProperty name="width" value="0.025" units="cm"/>
      <inkml:brushProperty name="height" value="0.025" units="cm"/>
    </inkml:brush>
  </inkml:definitions>
  <inkml:trace contextRef="#ctx0" brushRef="#br0">102 1 17969,'0'0'8808,"-47"65"-7526,27-32 159,5-1-576,2-3-481,7-5-160,6-5-160,0-6-32,0-7-64,6-6-224,10 0-705,0-6-897,2-12-1697,0-9-1538,-3-6-2242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8.924"/>
    </inkml:context>
    <inkml:brush xml:id="br0">
      <inkml:brushProperty name="width" value="0.025" units="cm"/>
      <inkml:brushProperty name="height" value="0.025" units="cm"/>
    </inkml:brush>
  </inkml:definitions>
  <inkml:trace contextRef="#ctx0" brushRef="#br0">0 0 15631,'0'0'10922,"4"13"-15983,8 4-992,5 1-8489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9.283"/>
    </inkml:context>
    <inkml:brush xml:id="br0">
      <inkml:brushProperty name="width" value="0.025" units="cm"/>
      <inkml:brushProperty name="height" value="0.025" units="cm"/>
    </inkml:brush>
  </inkml:definitions>
  <inkml:trace contextRef="#ctx0" brushRef="#br0">63 273 10634,'0'0'11109,"-5"9"-10473,-2 3-416,-28 50 1688,33-57-1627,-1 1 0,1 0 0,0 0 0,0 0 0,1 0 0,-1 0 0,2 0 0,-1 0 0,0 12 0,2-18-248,-1 1 0,0 0 1,0 0-1,0-1 1,0 1-1,1 0 0,-1-1 1,0 1-1,1-1 1,-1 1-1,0 0 0,1-1 1,-1 1-1,1-1 1,-1 1-1,1-1 1,-1 1-1,1-1 0,-1 1 1,1-1-1,0 0 1,-1 1-1,1-1 0,0 0 1,-1 0-1,1 1 1,0-1-1,-1 0 0,2 0 1,27-2 720,25-19-28,-36 9-676,0-1 0,-1 0 0,0-2 0,-1 0 1,-1 0-1,0-2 0,-1 0 0,16-26 0,-23 33-34,0-1-1,-1 0 1,-1-1-1,0 1 1,0-1-1,-1 0 1,-1 0-1,0-1 1,-1 1-1,0-1 1,-1 1-1,0-1 1,-1 1-1,0-1 1,-4-24-1,3 35-13,1 0 1,-1 0-1,1 0 0,-1 0 0,0 0 0,0 0 1,0 0-1,0 0 0,0 0 0,0 0 1,0 1-1,0-1 0,-1 0 0,1 1 0,-1-1 1,0 1-1,1 0 0,-1-1 0,0 1 1,0 0-1,1 0 0,-4-1 0,1 1-3,1 0-1,-1 1 1,1 0-1,-1-1 1,1 1-1,-1 0 1,1 1-1,-1-1 0,0 0 1,1 1-1,-1 0 1,-3 2-1,-5 1-1,1 1 0,0 0 1,0 1-1,1 0 0,0 1 0,-16 13 0,19-15 22,1 0 1,1 0-1,-1 1 1,1 0-1,0 0 1,0 1-1,0-1 1,1 1-1,0 0 1,0 0-1,1 1 1,0-1-1,0 1 0,1-1 1,0 1-1,-1 11 1,3-16-29,1-1 0,-1 0 1,1 0-1,-1 1 0,1-1 1,0 0-1,0 0 0,0 0 1,1 0-1,-1 0 0,0 0 0,1 0 1,-1-1-1,1 1 0,0 0 1,-1-1-1,1 1 0,0-1 1,0 0-1,0 1 0,0-1 0,0 0 1,0 0-1,0-1 0,1 1 1,-1 0-1,0-1 0,4 1 1,9 3-347,1-1 1,30 2 0,-41-5 174,23 1-748,-11 0 538,-1 0-1,1 0 1,-1 2-1,24 6 1,-37-9 405,0 1-1,0 0 1,0 1-1,0-1 1,0 0-1,-1 1 1,1 0-1,0-1 1,-1 1-1,1 0 1,-1 1-1,0-1 1,0 0-1,0 1 1,0-1-1,0 1 1,0-1-1,0 1 1,-1 0-1,0 0 1,1 0-1,-1 0 1,0 0-1,-1 0 1,1 0-1,0 0 1,-1 0-1,0 0 1,1 4-1,-17 86-825,16-93 662,1 1 0,-1-1 0,0 0 1,0 0-1,0 0 0,0 1 0,0-1 0,0 0 1,0 0-1,0 0 0,1 1 0,-1-1 0,0 0 1,0 0-1,0 0 0,0 0 0,1 1 0,-1-1 1,0 0-1,0 0 0,0 0 0,1 0 0,-1 0 1,0 0-1,0 0 0,0 0 0,1 1 0,-1-1 1,0 0-1,0 0 0,1 0 0,-1 0 1,0 0-1,0 0 0,0 0 0,1 0 0,-1-1 1,0 1-1,0 0 0,1 0 0,-1 0 0,0 0 1,0 0-1,0 0 0,1 0 0,-1 0 0,0-1 1,0 1-1,0 0 0,0 0 0,1 0 0,-1 0 1,0-1-1,0 1 0,0 0 0,14-10-5275,6-12-5979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9.626"/>
    </inkml:context>
    <inkml:brush xml:id="br0">
      <inkml:brushProperty name="width" value="0.025" units="cm"/>
      <inkml:brushProperty name="height" value="0.025" units="cm"/>
    </inkml:brush>
  </inkml:definitions>
  <inkml:trace contextRef="#ctx0" brushRef="#br0">131 47 13581,'0'0'4441,"4"-9"-111,12-28-988,-16 37-3273,1 0 0,-1 0 0,0 1 0,0-1 0,0 0 0,0 0 0,0 0 0,1 0 0,-1 0 0,0 1 0,0-1 0,0 0 1,0 0-1,1 0 0,-1 0 0,0 0 0,0 0 0,0 0 0,1 0 0,-1 0 0,0 0 0,0 0 0,1 1 0,-1-1 0,0 0 0,0 0 0,0-1 0,1 1 1,-1 0-1,0 0 0,0 0 0,0 0 0,1 0 0,-1 0 0,0 0 0,0 0 0,0 0 0,1 0 0,-1 0 0,0-1 0,0 1 0,0 0 0,0 0 1,1 0-1,-1 0 0,0-1 0,0 1 0,0 0 0,0 0 0,1 22-477,-1-20 603,-4 110 24,-28 176 0,32-287-238,0 0-1,0 0 1,0 0 0,0 0 0,-1 0 0,1 0-1,0 0 1,0 0 0,0 0 0,-1 0 0,1 0 0,-1-1-1,1 1 1,-1 0 0,1 0 0,-1 0 0,1 0-1,-1-1 1,1 1 0,-1 0 0,0-1 0,0 1-1,1-1 1,-3 2 0,2-2-39,0-1 0,0 1 1,0 0-1,1 0 0,-1-1 0,0 1 0,0-1 1,0 1-1,0-1 0,0 1 0,0-1 0,1 1 1,-1-1-1,0 0 0,0 0 0,1 1 0,-1-1 0,0 0 1,0-1-1,-35-61-2432,26 44 2078,-1 2 665,-18-31 1572,27 45-1713,1 1 0,0-1 0,-1 0 0,1 0 0,1 0 0,-1 0 0,0-1 0,1 1 0,-1 0 0,1 0 0,0 0 0,0 0 0,1-6 0,0 7-44,0 1 0,0 0-1,0 0 1,0 0 0,0 0 0,0 0-1,0 0 1,0 0 0,0 0 0,1 0-1,-1 0 1,0 1 0,1-1-1,-1 0 1,1 1 0,-1-1 0,0 1-1,1 0 1,-1-1 0,1 1 0,2 0-1,42-3 86,-34 2-109,16 0-87,-1 0-1631,-1-2-1,30-5 1,-8-7-5682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0.327"/>
    </inkml:context>
    <inkml:brush xml:id="br0">
      <inkml:brushProperty name="width" value="0.025" units="cm"/>
      <inkml:brushProperty name="height" value="0.025" units="cm"/>
    </inkml:brush>
  </inkml:definitions>
  <inkml:trace contextRef="#ctx0" brushRef="#br0">40 249 3908,'0'0'22239,"8"4"-21059,-4-3-1103,0 0 1,0 1-1,0-1 0,0-1 0,0 1 1,0-1-1,1 1 0,-1-1 0,0 0 0,0-1 1,0 1-1,0-1 0,0 0 0,0 0 1,0 0-1,0 0 0,4-2 0,2-2-18,-1 0 1,-1 0-1,1-1 0,-1 0 0,0 0 0,0-1 0,8-9 0,-14 14-41,0 0 0,0 0-1,0 0 1,0 0 0,0 0-1,-1 0 1,1 0 0,-1-1 0,0 1-1,1-1 1,-1 1 0,0-1-1,0 1 1,-1-1 0,1 0-1,-1 1 1,1-1 0,-1-4 0,-1 5-9,1 1 0,-1 0 0,0-1 0,0 1 0,0-1 0,-1 1 0,1 0 0,0 0 0,0 0 0,-1 0 0,1 0 1,-1 0-1,1 0 0,-1 0 0,1 0 0,-1 1 0,1-1 0,-1 1 0,0-1 0,1 1 0,-1 0 0,0-1 0,1 1 0,-1 0 1,0 0-1,1 0 0,-1 0 0,0 1 0,-2-1 0,-3 1-19,0-1 1,0 1 0,0 1-1,0-1 1,0 1-1,0 1 1,1-1 0,-1 1-1,1 0 1,0 0-1,-1 1 1,1 0 0,1 0-1,-1 1 1,1-1-1,0 1 1,0 0-1,0 0 1,-8 12 0,7-8-9,0 1 0,0 0 1,1 0-1,0 0 0,1 1 1,0 0-1,1 0 0,0 0 1,1 0-1,0 0 0,-1 22 0,3-31 14,0 0 0,0 0 0,1 1 0,-1-1 0,0 0 0,1 0 0,0 0 0,-1 0 0,1 0 0,0 0 0,0 0 0,0 0 0,0 0 0,0 0 0,1-1 0,-1 1 0,1 0 0,-1-1 0,1 1 0,-1-1 0,1 1 0,0-1-1,0 0 1,0 0 0,-1 0 0,1 0 0,0 0 0,0 0 0,1 0 0,-1-1 0,0 1 0,0-1 0,0 0 0,0 1 0,0-1 0,1 0 0,-1 0 0,0 0 0,3-1 0,5 0 12,0 0 0,-1 0-1,0-1 1,1-1 0,-1 1 0,0-2 0,0 1 0,9-5 0,7-8 27,0-1 1,29-25-1,11-8 30,-59 53-134,-3 12 66,-2 29 108,-1-25-26,1-17-63,-1-1 1,0 0-1,1 1 1,-1-1-1,1 0 1,-1 0 0,1 1-1,0-1 1,0 0-1,-1 0 1,1 0-1,0 0 1,0 0 0,0 0-1,0 0 1,0 0-1,0-1 1,0 1-1,1 0 1,-1 0-1,0-1 1,0 1 0,0-1-1,1 1 1,-1-1-1,0 0 1,1 1-1,-1-1 1,0 0-1,1 0 1,-1 0 0,0 0-1,1 0 1,-1 0-1,1-1 1,-1 1-1,2-1 1,5 0 106,0 0 0,0-1 0,-1 0 0,1 0-1,8-4 1,39-23 58,-42 21-205,-1 1 0,1 0 0,1 1 1,-1 0-1,1 1 0,0 1 0,22-4 0,-35 8 18,0 0 1,0 0-1,0 0 1,0 0-1,0 0 1,0 0 0,0 0-1,0 0 1,0 1-1,0-1 1,0 0-1,-1 1 1,1-1-1,0 1 1,0-1 0,0 1-1,0-1 1,-1 1-1,1 0 1,0-1-1,-1 1 1,1 0-1,0-1 1,-1 1 0,1 0-1,-1 0 1,1 0-1,-1 0 1,1-1-1,-1 1 1,0 0 0,0 0-1,1 0 1,-1 0-1,0 2 1,1 39-652,-2-27-1170,5-31-5610,13-59-169,-5 0 3845,2-4 3515,4 0 3398,-12 66 3276,-7 28-4798,1 11-4937,6-16-2154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0.701"/>
    </inkml:context>
    <inkml:brush xml:id="br0">
      <inkml:brushProperty name="width" value="0.025" units="cm"/>
      <inkml:brushProperty name="height" value="0.025" units="cm"/>
    </inkml:brush>
  </inkml:definitions>
  <inkml:trace contextRef="#ctx0" brushRef="#br0">110 0 12204,'0'0'10986,"-33"54"-9609,13-20-160,-1 5 577,4 0-353,6-2-704,4-1-385,6-6-352,1-6 33,0-3-482,7-7-928,1-6-1954,-1-6-1506,-1-2-1857</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1.545"/>
    </inkml:context>
    <inkml:brush xml:id="br0">
      <inkml:brushProperty name="width" value="0.025" units="cm"/>
      <inkml:brushProperty name="height" value="0.025" units="cm"/>
    </inkml:brush>
  </inkml:definitions>
  <inkml:trace contextRef="#ctx0" brushRef="#br0">121 115 9801,'0'0'15850,"-3"-9"-13832,-9-26-838,12 34-1121,-1 1 1,0-1-1,1 0 1,-1 0-1,0 0 1,0 0-1,0 0 0,0 1 1,0-1-1,0 0 1,0 1-1,0-1 1,0 1-1,0-1 1,0 1-1,0 0 1,-1-1-1,1 1 1,0 0-1,0 0 1,0 0-1,0 0 1,-1 0-1,1 0 1,0 0-1,0 0 1,0 0-1,-2 1 1,-27 11 184,24-7-211,1 1 0,1 0 0,-1 0 0,1 0 0,0 0 0,-5 10-1,8-13-33,0-1-1,0 0 0,0 1 0,0-1 0,0 1 0,1-1 0,-1 1 0,1-1 1,0 1-1,0 3 0,0-6-4,0 1 1,0 0 0,1 0-1,-1 0 1,0-1 0,0 1-1,1 0 1,-1 0-1,1-1 1,-1 1 0,1 0-1,-1-1 1,1 1 0,-1 0-1,1-1 1,-1 1-1,1-1 1,0 1 0,-1-1-1,1 1 1,0-1 0,0 1-1,-1-1 1,1 0-1,0 1 1,0-1 0,0 0-1,-1 0 1,3 1 0,5-1-63,1 1 0,0-1 0,-1 0 0,1-1 0,-1 1 0,1-2 0,-1 1 0,1-2 0,-1 1 0,0-1 0,0 0 0,0 0 0,0-1 0,-1 0 0,1-1 0,-1 0 0,0 0 0,0 0 0,-1-1 0,0 0 0,0 0 0,0 0 0,-1-1 0,0 0 1,9-15-1,-14 22 84,1 44-337,-1-43 314,1 0 0,0 0 0,0 0 0,0 0 0,0 0-1,0 0 1,0 0 0,0 0 0,0 0 0,0 0 0,1-1 0,-1 1-1,0 0 1,0-1 0,1 1 0,-1-1 0,0 1 0,1-1 0,-1 0-1,1 0 1,-1 0 0,0 1 0,1-1 0,1-1 0,43 0-244,-39 1 98,30-11-1406,1 1 412,-25 59 1574,6 7-166,-13-42-156,-1 1-1,-1-1 1,0 1-1,3 20 1,-7-31-5,0 1 1,0 0-1,0-1 0,0 1 1,-1-1-1,0 1 0,0 0 1,0-1-1,0 1 0,-1-1 1,0 0-1,0 1 0,0-1 1,0 0-1,-1 0 0,1 0 1,-1-1-1,-5 6 0,2-3-29,0-1 0,0 0 0,0 0 0,-1 0 0,0 0 0,0-1 0,-1-1 0,1 1 0,-11 3 0,16-7-155,0 1 0,0 0-1,0-1 1,0 0 0,0 1 0,0-1-1,0 0 1,0 0 0,0 0 0,0 0-1,0 0 1,0-1 0,0 1-1,0-1 1,0 1 0,0-1 0,0 0-1,0 1 1,0-1 0,0 0 0,0-1-1,0 1 1,1 0 0,-1 0 0,1-1-1,-1 1 1,1-1 0,-1 1 0,1-1-1,0 0 1,0 1 0,0-1-1,0 0 1,0 0 0,0 0 0,0 0-1,0 0 1,1 0 0,-1 0 0,1 0-1,-1-2 1,1 1 27,0 0 0,-1 0-1,1 1 1,0-1 0,0 0 0,1 0-1,-1 1 1,0-1 0,1 0-1,0 0 1,0 1 0,0-1 0,0 1-1,0-1 1,0 1 0,0-1 0,1 1-1,0 0 1,-1 0 0,1-1 0,0 1-1,0 0 1,0 1 0,4-4 0,6-4-274,0 2 0,0-1 1,24-9-1,-13 6 192,32-17 439,0 3 851,-2-3 1,-1-3 0,-2-1 0,50-42 0,-75 48-60,-24 25-1053,0 0-1,0 0 1,0 0-1,-1 0 0,1 0 1,0 0-1,0 0 1,-1-1-1,1 1 0,-1 0 1,1 0-1,-1-1 1,1 1-1,-1 0 1,0-1-1,0 1 0,0-1 1,0 1-1,0 0 1,0-1-1,0-1 1,-1 2-18,0 0 0,-1 1 0,1-1 0,0 1 1,0-1-1,-1 1 0,1-1 0,0 1 0,-1 0 1,1-1-1,0 1 0,-1 0 0,1 0 0,0 0 1,-1 0-1,1 0 0,0 1 0,-1-1 0,-1 1 1,-27 5 29,21-3-59,1 0-1,0 1 1,0 0 0,1 1 0,-1-1 0,1 1 0,0 1 0,1-1-1,-1 1 1,1 0 0,0 1 0,0 0 0,1 0 0,0 0-1,0 0 1,1 1 0,0-1 0,-6 16 0,10-22 7,0-1 0,0 1-1,0 0 1,0-1 0,0 1 0,0 0 0,0-1 0,0 1 0,0-1-1,0 1 1,0 0 0,0-1 0,0 1 0,1-1 0,-1 1-1,0-1 1,0 1 0,1-1 0,-1 1 0,0-1 0,1 1 0,-1-1-1,0 1 1,1-1 0,-1 1 0,1-1 0,-1 0 0,1 1 0,-1-1-1,1 0 1,-1 1 0,1-1 0,0 1 0,27 1 53,28-15 58,17-22-236,-59 27 105,1 0 1,-1 1 0,1 1-1,1 0 1,-1 1-1,1 0 1,0 1-1,20-2 1,-34 9 27,-1 0 0,0-1-1,0 1 1,0 0 0,0 0 0,-1 0 0,1 0 0,-1 0-1,1 5 1,1 6-6,-2-11-90,1 0-1,0 0 0,0-1 0,0 1 1,0 0-1,1-1 0,-1 1 1,1-1-1,0 0 0,-1 1 0,1-1 1,0 0-1,0 0 0,4 3 0,-4-4-512,1 1-1,-1-1 0,1 0 1,-1 0-1,1 0 1,0 0-1,0 0 0,-1 0 1,6 0-1,13-1-7591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2.153"/>
    </inkml:context>
    <inkml:brush xml:id="br0">
      <inkml:brushProperty name="width" value="0.025" units="cm"/>
      <inkml:brushProperty name="height" value="0.025" units="cm"/>
    </inkml:brush>
  </inkml:definitions>
  <inkml:trace contextRef="#ctx0" brushRef="#br0">11 1 15471,'-8'1'2786,"5"-1"-95,3 2-1250,21-2-736,16 0 640,13 0-512,6 0-577,10 0-160,0 0-64,-1 0-961,-14 0-2466,-12 7-1922,-19 0-6342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2.480"/>
    </inkml:context>
    <inkml:brush xml:id="br0">
      <inkml:brushProperty name="width" value="0.025" units="cm"/>
      <inkml:brushProperty name="height" value="0.025" units="cm"/>
    </inkml:brush>
  </inkml:definitions>
  <inkml:trace contextRef="#ctx0" brushRef="#br0">0 13 12396,'0'0'7783,"82"24"-6918,-22-24-64,9-7-449,5-2-352,-5-2-2370,-13 1-5670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5.319"/>
    </inkml:context>
    <inkml:brush xml:id="br0">
      <inkml:brushProperty name="width" value="0.025" units="cm"/>
      <inkml:brushProperty name="height" value="0.025" units="cm"/>
    </inkml:brush>
  </inkml:definitions>
  <inkml:trace contextRef="#ctx0" brushRef="#br0">51 0 9257,'0'0'16559,"7"53"-14893,-14-18-929,-2 3-417,3-2-128,1-1-96,2-7-64,3-2-64,0-3-1089,-6-6-1281,-1-4-1634,-7-7-2658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1.292"/>
    </inkml:context>
    <inkml:brush xml:id="br0">
      <inkml:brushProperty name="width" value="0.025" units="cm"/>
      <inkml:brushProperty name="height" value="0.025" units="cm"/>
    </inkml:brush>
  </inkml:definitions>
  <inkml:trace contextRef="#ctx0" brushRef="#br0">1 108 10922,'0'0'12818,"1"-8"-12071,-1 5-702,0 0 0,1 1 0,-1-1-1,1 0 1,0 1 0,0-1 0,0 1 0,0-1-1,0 1 1,0 0 0,1-1 0,-1 1-1,1 0 1,0 0 0,-1 0 0,1 0 0,4-3-1,2 1 113,-1-1 0,1 2-1,-1-1 1,1 1-1,16-4 1,0 0 2,-1 1 1,1 1-1,1 1 1,-1 1-1,0 1 1,1 1-1,38 4 1,-59-2-158,-1-1 0,1 1-1,-1 0 1,0 0 0,1 1 0,-1-1 0,0 0 0,0 1 0,0 0 0,0 0 0,0 0 0,0 0 0,-1 0 0,1 1 0,-1-1 0,1 1-1,-1 0 1,0 0 0,0-1 0,0 1 0,-1 1 0,1-1 0,-1 0 0,1 0 0,-1 0 0,0 1 0,0-1 0,-1 1 0,1-1 0,-1 1-1,0-1 1,1 1 0,-1-1 0,-1 5 0,0 3 150,0 1 0,-1 0 0,0-1 0,-1 1 0,0-1 1,-1 0-1,-1 0 0,-10 21 0,-71 92 1687,32-51-1826,50-68-794,5-20-13700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5.661"/>
    </inkml:context>
    <inkml:brush xml:id="br0">
      <inkml:brushProperty name="width" value="0.025" units="cm"/>
      <inkml:brushProperty name="height" value="0.025" units="cm"/>
    </inkml:brush>
  </inkml:definitions>
  <inkml:trace contextRef="#ctx0" brushRef="#br0">1 72 15631,'0'0'6086,"60"-39"-3972,-28 29-865,10 4-416,6-2-129,2 5-512,1 2-160,-4 0-1633,-9-2-4293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6.129"/>
    </inkml:context>
    <inkml:brush xml:id="br0">
      <inkml:brushProperty name="width" value="0.025" units="cm"/>
      <inkml:brushProperty name="height" value="0.025" units="cm"/>
    </inkml:brush>
  </inkml:definitions>
  <inkml:trace contextRef="#ctx0" brushRef="#br0">187 108 12107,'0'0'4559,"2"-11"-923,9-33-273,-10 42-3235,-1 0-1,0 1 1,0-1 0,0 0-1,0 0 1,0 1 0,0-1-1,-1 0 1,1 1 0,0-1-1,-1 0 1,0 1 0,1-1-1,-1 0 1,0 1 0,0-1-1,1 1 1,-1-1 0,-1 1-1,1 0 1,0 0-1,0-1 1,0 1 0,-1 0-1,1 0 1,0 0 0,-1 0-1,1 0 1,-1 0 0,1 1-1,-1-1 1,0 0 0,1 1-1,-1-1 1,0 1 0,-1-1-1,-7-1 91,0 1 0,1 0 0,-1 0 1,-15 2-1,23-1-186,-3 0-40,1 1 1,-1 0 0,0 0 0,1 0 0,-1 1 0,1 0 0,0 0 0,-1 0 0,1 0-1,0 1 1,0-1 0,0 1 0,0 0 0,1 0 0,-1 1 0,1-1 0,0 1-1,0 0 1,0 0 0,1 0 0,-1 0 0,1 0 0,0 0 0,0 1 0,0-1 0,1 1-1,-1-1 1,1 1 0,0 0 0,1-1 0,-1 1 0,1 8 0,0-12 2,0 0 1,0 0 0,0 0 0,0 0-1,0 0 1,1 0 0,-1-1 0,0 1-1,1 0 1,-1 0 0,0 0 0,1 0-1,-1 0 1,1 0 0,-1 0 0,1-1-1,0 1 1,-1 0 0,1 0 0,0-1-1,0 1 1,-1 0 0,1-1 0,0 1-1,0-1 1,0 1 0,1 0 0,1 0 1,0-1 0,0 1 0,1 0 0,-1-1 0,0 0 0,0 0 0,0 0 0,7 0 0,0-2 19,0 0 0,0 0 1,0-1-1,18-8 1,-10 1 3,-1-1 1,22-17 0,19-12 45,-58 41-70,0-1 0,1 1 0,-1 0-1,0-1 1,1 1 0,-1 0 0,0 0 0,0-1 0,0 1 0,1 0 0,-1 0 0,0 0 0,0-1 0,0 1 0,0 0-1,-1 0 1,1 0 0,0-1 0,0 1 0,0 0 0,-1 0 0,1-1 0,0 1 0,-1 0 0,1 0 0,0-1 0,-1 2 0,-9 29-37,-7 7 30,2 0 1,2 2-1,-14 66 0,26-105-73,1 0 1,0 0-1,-1 0 0,1 0 0,0 0 1,0 0-1,0 0 0,0 0 0,0 0 1,0 0-1,0 0 0,0 1 0,0-1 1,0 0-1,0 0 0,1 0 0,-1 0 1,0 0-1,1 0 0,-1 0 0,1-1 1,-1 1-1,1 0 0,-1 0 0,1 0 1,0 0-1,-1-1 0,1 1 0,0 0 1,0 0-1,0-1 0,-1 1 0,1-1 1,0 1-1,0-1 0,0 1 0,0-1 1,0 1-1,0-1 0,2 0 0,0 0-616,1 0 0,-1-1 0,1 1 0,0-1 0,-1 0 0,0 0 0,1-1 0,-1 1-1,0-1 1,1 0 0,3-3 0,23-16-8119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6.502"/>
    </inkml:context>
    <inkml:brush xml:id="br0">
      <inkml:brushProperty name="width" value="0.025" units="cm"/>
      <inkml:brushProperty name="height" value="0.025" units="cm"/>
    </inkml:brush>
  </inkml:definitions>
  <inkml:trace contextRef="#ctx0" brushRef="#br0">162 1 18642,'-7'9'1078,"-12"15"-313,-62 84 1652,73-95-2031,0-1-1,1 1 1,1 0 0,0 1-1,1-1 1,0 1 0,-3 19-1,7-31-380,1-1 0,0 0 0,0 1-1,-1-1 1,1 1 0,0-1 0,0 0-1,1 1 1,-1-1 0,0 0 0,0 1-1,1-1 1,-1 0 0,1 1 0,-1-1-1,1 0 1,-1 1 0,1-1 0,0 0-1,0 0 1,-1 0 0,1 0 0,0 0-1,0 0 1,0 0 0,0 0 0,0 0-1,2 1 1,0-1 5,0 0-1,0 0 1,0 0-1,1-1 1,-1 1 0,0-1-1,1 1 1,-1-1-1,0 0 1,1 0 0,4-1-1,4-1 18,-1-1-1,0 1 0,1-2 1,-1 1-1,-1-2 1,13-6-1,-14 6 92,-1 0 1,0 0-1,0-1 1,-1 0-1,1-1 1,-1 0-1,-1 0 1,0 0-1,0-1 1,0 0-1,-1 0 1,0 0-1,0-1 0,-1 1 1,0-1-1,-1 0 1,0-1-1,0 1 1,-1-1-1,2-17 1,-4 26-98,0 0 0,-1 0 0,1-1-1,0 1 1,0 0 0,-1 0 0,1 0 0,-1 0 0,1 0 0,-1 0 0,1 0 0,-1 0 0,0 0 0,0 0 0,1 1 0,-1-1 0,0 0 0,0 0 0,0 1 0,0-1 0,0 0 0,0 1 0,0-1 0,0 1-1,0-1 1,0 1 0,0 0 0,0-1 0,0 1 0,0 0 0,0 0 0,-1 0 0,1 0 0,0 0 0,0 0 0,0 0 0,0 0 0,0 0 0,0 0 0,-3 1 0,-1 0-37,0 0 0,1 0 0,-1 0 0,0 1 0,0-1 0,0 1 0,1 1 0,-8 3 0,5-1-40,0 1-1,0 0 1,0 0 0,0 0 0,1 1-1,0 0 1,1 1 0,-1-1-1,2 1 1,-7 10 0,12-17-37,-1 0 0,1-1 0,-1 1 1,1-1-1,0 1 0,-1-1 0,1 0 1,-1 1-1,1-1 0,0 1 0,-1-1 1,1 0-1,0 0 0,0 1 0,-1-1 1,1 0-1,0 0 0,0 0 0,-1 0 0,1 0 1,0 0-1,-1 0 0,1 0 0,0 0 1,0 0-1,-1 0 0,1-1 0,0 1 1,0 0-1,0-1 0,29-4-2300,-3-10-2999,2-5-4820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6.925"/>
    </inkml:context>
    <inkml:brush xml:id="br0">
      <inkml:brushProperty name="width" value="0.025" units="cm"/>
      <inkml:brushProperty name="height" value="0.025" units="cm"/>
    </inkml:brush>
  </inkml:definitions>
  <inkml:trace contextRef="#ctx0" brushRef="#br0">135 148 13869,'0'0'9705,"2"-4"-9267,2-6 73,0 1 0,-1-1 1,0 1-1,-1-1 0,0 0 0,0 0 0,-1 0 0,0-1 0,-1 1 1,0 0-1,-3-16 0,3 26-482,-1-1 0,0 0 0,1 0 0,-1 1 0,0-1 0,1 1 0,-1-1 1,0 0-1,0 1 0,1 0 0,-1-1 0,0 1 0,0-1 0,0 1 0,0 0 0,0 0 0,1-1 0,-1 1 0,0 0 0,0 0 1,0 0-1,0 0 0,0 0 0,0 0 0,0 0 0,0 1 0,0-1 0,0 0 0,1 0 0,-1 1 0,-2 0 0,-26 12 269,21-7-225,0 0 0,0 1 1,1 0-1,0 1 0,0-1 1,0 2-1,1-1 0,1 0 1,-1 1-1,2 0 0,-1 0 1,1 1-1,0-1 0,1 1 1,0 0-1,1 0 0,0 0 1,-1 11-1,4-19-73,-1-1 0,1 1 0,-1 0 0,1-1 0,0 1 0,0-1 0,0 1 0,0-1 0,0 1 0,0-1 0,0 0 0,0 1 0,0-1 0,1 0 0,-1 0 0,0 0 0,1 0 0,-1 0 0,1 0 0,-1 0 0,1-1 0,-1 1 0,1 0 0,0-1 0,-1 1 0,1-1 0,0 0 0,0 0 0,-1 1 0,1-1 0,0 0 0,2-1 0,7 2 0,0-1 0,-1 0 0,1-1 0,11-2 0,-11 0 0,-1 0 0,0-1 0,0 0 0,0 0 0,-1-1 0,0 0 0,17-13 0,-22 16 0,-1-1 0,0 1 0,0-1 0,0 1 0,0-1 0,0 0 0,0 0 0,-1 0 0,0-1 0,1 1 0,-1-1 0,0 1 0,-1-1 0,1 0 0,-1 0 0,1 1 0,-1-1 0,0 0 0,-1 0 0,1 0 0,-1 0 0,0 0 0,0-7 0,-1 9-50,0 1-1,0-1 1,-1 1 0,1 0-1,0-1 1,-1 1 0,1 0-1,-1 0 1,0 0 0,1 0-1,-1 0 1,0 0 0,1 0-1,-1 1 1,0-1 0,0 1-1,0-1 1,0 1 0,0 0-1,1-1 1,-1 1 0,0 0-1,-3 1 1,-48 1-2911,34 6-1721,3 2-2194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7.374"/>
    </inkml:context>
    <inkml:brush xml:id="br0">
      <inkml:brushProperty name="width" value="0.025" units="cm"/>
      <inkml:brushProperty name="height" value="0.025" units="cm"/>
    </inkml:brush>
  </inkml:definitions>
  <inkml:trace contextRef="#ctx0" brushRef="#br0">3 1 11018,'0'0'17937,"21"68"-17040,-21-23-641,-7-1-159,4-3-65,1-4-225,2-7-800,0-8-544,0-5-609,0-6-416,0-6-802,-12-5-10056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7.717"/>
    </inkml:context>
    <inkml:brush xml:id="br0">
      <inkml:brushProperty name="width" value="0.025" units="cm"/>
      <inkml:brushProperty name="height" value="0.025" units="cm"/>
    </inkml:brush>
  </inkml:definitions>
  <inkml:trace contextRef="#ctx0" brushRef="#br0">1 87 4869,'0'0'18609,"49"-55"-18321,-12 48-320,6 2-128,3-1-1762,2-1-2434,-2 0-5861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8.061"/>
    </inkml:context>
    <inkml:brush xml:id="br0">
      <inkml:brushProperty name="width" value="0.025" units="cm"/>
      <inkml:brushProperty name="height" value="0.025" units="cm"/>
    </inkml:brush>
  </inkml:definitions>
  <inkml:trace contextRef="#ctx0" brushRef="#br0">230 76 13485,'0'0'4361,"-1"-9"-757,1 6-3341,-1-1 1,1 1-1,-1 0 1,0 0-1,0 0 1,0 0-1,0 0 1,-1 0-1,1 0 1,-1 0-1,-2-4 1,3 6-206,-1 0 0,1 0 1,0 1-1,-1-1 0,1 0 1,-1 0-1,1 1 1,-1-1-1,1 1 0,-1-1 1,1 1-1,-1 0 0,1 0 1,-1-1-1,0 1 1,1 0-1,-1 0 0,1 1 1,-1-1-1,0 0 0,1 1 1,-1-1-1,1 0 1,-1 1-1,1 0 0,-1-1 1,1 1-1,-1 0 0,1 0 1,0 0-1,0 0 0,-1 0 1,1 0-1,-2 2 1,-5 3 34,1 1 0,-1-1 0,1 2 0,0-1 1,1 1-1,0 0 0,0 0 0,-6 12 0,9-14-86,0 0-1,0 1 0,0-1 0,1 1 0,0-1 0,0 1 0,1 0 0,0 0 0,0-1 0,0 1 0,1 0 0,0 0 0,2 8 0,-1-10-59,1 0 0,0 0 0,1 0 1,-1 0-1,1 0 0,0-1 0,0 0 0,0 1 0,1-1 0,0-1 0,6 7 0,52 38-658,-55-43 642,13 8-231,24 18-300,-42-30 592,0 1 0,0-1-1,-1 1 1,1-1 0,-1 1 0,1 0-1,-1 0 1,0 0 0,1 0 0,-1 0-1,0 0 1,0 0 0,-1 0 0,1 0-1,0 1 1,-1-1 0,1 0 0,-1 3-1,-1-3 37,0 1 0,0-1 0,0 0-1,0 0 1,0 1 0,0-1 0,-1 0-1,0 0 1,1 0 0,-1-1 0,0 1-1,0 0 1,0 0 0,0-1 0,0 0-1,0 1 1,0-1 0,0 0 0,-1 0-1,1 0 1,0 0 0,-1 0 0,1-1-1,-4 1 1,-63 13 843,59-13-542,0 0 0,0-1 0,-1 0 0,1-1 0,0 0 0,0-1 0,0 0 0,-19-6 1,26 7-311,0 0 1,1-1-1,0 1 1,-1-1-1,1 1 1,0-1-1,-1 0 1,1 0 0,0 0-1,0 0 1,1 0-1,-1 0 1,0 0-1,1-1 1,-1 1-1,1-1 1,0 1-1,0-1 1,0 1 0,0-1-1,0 0 1,1 0-1,-1 1 1,1-1-1,-1 0 1,1 0-1,0 0 1,0 1-1,1-1 1,-1 0 0,0 0-1,1 0 1,0 1-1,0-1 1,0 0-1,0 1 1,2-5-1,0 1-30,0 0-1,0 1 0,1 0 0,0-1 1,0 1-1,0 0 0,0 1 0,1-1 1,0 1-1,7-5 0,61-38-47,-51 33 45,26-13 36,51-34-114,-90 54 254,0 0 0,0 0 1,-1-1-1,0 0 0,-1-1 0,1 1 0,10-19 0,-17 26-110,0-1 0,0 0 0,0 0-1,0 1 1,0-1 0,0 0 0,0 0-1,-1 0 1,1 0 0,-1 0 0,1 0 0,-1 0-1,0 0 1,0-1 0,0 1 0,0 0-1,0 0 1,0 0 0,-1 0 0,1 0-1,-1 0 1,-1-3 0,1 3-34,0 1 0,-1-1 0,1 1 1,-1 0-1,1 0 0,-1 0 0,1 0 0,-1 0 0,0 0 0,0 0 1,0 1-1,1-1 0,-1 0 0,0 1 0,0 0 0,0-1 0,0 1 1,0 0-1,-2 0 0,-3 0-159,0 0-1,0 1 1,0 0 0,0 0 0,0 0-1,0 1 1,1 0 0,-1 0-1,1 1 1,-1 0 0,1 0 0,-8 6-1,11-7-210,1 0-1,0 1 0,0-1 0,0 1 1,0-1-1,0 1 0,0 0 0,1 0 1,-1 0-1,1 0 0,-1 4 0,1-5-425,1 0-1,-1 0 1,1 1-1,0-1 1,0 0-1,0 0 1,0 0-1,0 1 1,0-1-1,1 0 0,0 2 1,5 7-7411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8.417"/>
    </inkml:context>
    <inkml:brush xml:id="br0">
      <inkml:brushProperty name="width" value="0.025" units="cm"/>
      <inkml:brushProperty name="height" value="0.025" units="cm"/>
    </inkml:brush>
  </inkml:definitions>
  <inkml:trace contextRef="#ctx0" brushRef="#br0">90 1 13933,'0'0'11275,"-18"54"-9866,2-18-32,-4 4 33,2-1-385,8-3-609,3-4-256,7-7-128,0-5-320,7-5-1313,6-7-1667,1-6-1600,-1-2-4773</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8.761"/>
    </inkml:context>
    <inkml:brush xml:id="br0">
      <inkml:brushProperty name="width" value="0.025" units="cm"/>
      <inkml:brushProperty name="height" value="0.025" units="cm"/>
    </inkml:brush>
  </inkml:definitions>
  <inkml:trace contextRef="#ctx0" brushRef="#br0">190 78 18642,'-10'0'4516,"0"1"-4143,0 0 1,0 0-1,-1 1 1,1 0-1,1 1 0,-1 0 1,0 0-1,1 1 1,-12 7-1,16-9-246,0 1-1,0 0 1,1 0-1,-1 1 1,1-1-1,0 1 1,0 0 0,1 0-1,-1 1 1,1-1-1,0 0 1,0 1-1,0 0 1,0 0-1,1 0 1,0 0-1,0 0 1,1 1-1,-1-1 1,1 0 0,-1 8-1,2-11-119,0 0 0,0 0 1,0 0-1,0 0 0,1-1 0,-1 1 0,0 0 1,1 0-1,-1 0 0,1 0 0,0-1 0,0 1 1,0 0-1,0 0 0,0-1 0,0 1 0,0-1 1,0 1-1,0-1 0,1 0 0,-1 1 0,1-1 1,2 2-1,0-1 4,1 1 0,0-1 1,-1-1-1,1 1 0,0-1 1,0 1-1,0-1 0,0-1 0,6 1 1,2 0 28,0-1 0,0-1 0,1 0 0,-1-1 0,0 0 0,20-7 0,-22 5 77,0-1 1,-1-1-1,0 0 0,0 0 1,0-1-1,-1 0 0,0-1 1,0 0-1,-1 0 0,8-11 0,-11 14-48,-1-1 0,0 0-1,0 0 1,-1 0-1,1 0 1,-1-1 0,-1 1-1,1-1 1,-1 0-1,0 0 1,-1 0-1,0 0 1,0 0 0,0 0-1,-1 0 1,0 0-1,-2-13 1,2 18-69,0 0 0,-1 1 0,1-1 0,-1 0 0,0 0 0,0 1 0,0-1 0,1 1 0,-1-1 0,-1 1 0,1-1 0,0 1 0,0-1 0,0 1 0,-1 0 0,1 0 0,-1 0 0,1 0 0,-1 0 0,1 0 0,-3-1 0,0 1 0,0-1 0,0 1 0,0 0 0,0 1 0,0-1 0,0 1 0,0 0 0,0 0 0,-6 1 0,2 0 0,1 0 0,0 0 0,0 1 0,1 0 0,-1 0 0,0 1 0,1 0 0,-1 0 0,1 0 0,-12 9 0,14-8-302,1 0 1,-1 0-1,1 0 0,0 1 0,0-1 1,0 1-1,0 0 0,1 0 1,0 0-1,0 0 0,0 0 0,-1 7 1,3-10 139,0 0 0,-1 0 1,1 0-1,0 0 0,0 0 1,0 0-1,1 0 0,-1 0 1,0-1-1,1 1 0,-1 0 1,1 0-1,0 0 0,0 0 1,-1-1-1,1 1 0,0 0 1,0-1-1,1 1 0,-1-1 1,0 1-1,1-1 0,-1 0 1,0 1-1,1-1 0,0 0 1,-1 0-1,1 0 0,0 0 1,-1 0-1,1 0 0,0-1 0,0 1 1,0-1-1,3 1 0,21 4-4295,2-4-1714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9.195"/>
    </inkml:context>
    <inkml:brush xml:id="br0">
      <inkml:brushProperty name="width" value="0.025" units="cm"/>
      <inkml:brushProperty name="height" value="0.025" units="cm"/>
    </inkml:brush>
  </inkml:definitions>
  <inkml:trace contextRef="#ctx0" brushRef="#br0">0 0 5637,'0'0'6246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227"/>
    </inkml:context>
    <inkml:brush xml:id="br0">
      <inkml:brushProperty name="width" value="0.025" units="cm"/>
      <inkml:brushProperty name="height" value="0.025" units="cm"/>
    </inkml:brush>
  </inkml:definitions>
  <inkml:trace contextRef="#ctx0" brushRef="#br0">301 79 13581,'-1'-9'2002,"1"6"-1847,0 0 0,-1 0 0,1 0 1,-1 0-1,1 0 0,-1 0 0,0 0 1,0 0-1,0 1 0,-1-1 0,1 0 1,-1 1-1,1-1 0,-1 1 0,0-1 1,0 1-1,0 0 0,0 0 0,-1 0 0,1 0 1,0 0-1,-1 0 0,1 1 0,-1-1 1,0 1-1,0 0 0,1 0 0,-1 0 1,0 0-1,0 0 0,0 1 0,0-1 1,0 1-1,0 0 0,0 0 0,0 0 0,-4 0 1,0 1-52,0 1 1,0 0-1,0 0 1,0 0 0,1 0-1,-1 1 1,1 0-1,0 1 1,-1 0 0,2 0-1,-1 0 1,0 0-1,1 1 1,0 0-1,0 0 1,0 0 0,1 1-1,0 0 1,-6 9-1,-4 8 209,1 1-1,1 0 1,-17 48-1,21-45 46,1 0 0,2 0 0,0 1-1,2 0 1,1 0 0,2 39-1,-1-64-350,2 1 0,-1-1-1,0 1 1,1-1 0,-1 1-1,1-1 1,0 0 0,0 1-1,0-1 1,1 0 0,-1 0-1,1 0 1,0 0 0,0 0-1,0 0 1,0 0 0,0 0-1,0-1 1,1 0 0,0 1-1,-1-1 1,1 0 0,0 0-1,4 2 1,-3-2 0,1-1-1,-1 0 1,0 0 0,1 0-1,-1-1 1,1 1 0,-1-1-1,1 0 1,0-1 0,-1 1-1,1-1 1,-1 0 0,0 0-1,1 0 1,-1 0 0,0-1-1,0 0 1,7-3 0,3-4 30,0 0 1,-1 0-1,0-1 0,-1-1 1,0 0-1,0-1 0,-1 0 1,-1-1-1,0 0 0,-1 0 1,0-1-1,-1-1 1,0 1-1,-2-1 0,0 0 1,8-30-1,-13 44-30,-1 0 0,0 0 1,1 0-1,-1 0 0,0 0 0,0-1 1,1 1-1,-1 0 0,0 0 0,0 0 0,0 0 1,0 0-1,-1 0 0,1 0 0,0-1 0,0 1 1,-1 0-1,1 0 0,0 0 0,-1 0 1,1 0-1,-1 0 0,0 0 0,1 0 0,-1 0 1,0 1-1,1-1 0,-1 0 0,0 0 0,0 0 1,0 1-1,0-1 0,0 1 0,0-1 1,0 0-1,0 1 0,0 0 0,0-1 0,0 1 1,0 0-1,-1-1 0,-1 1-1,1 1 0,0-1 1,-1 0-1,1 1 0,0 0 0,0-1 0,-1 1 1,1 0-1,0 0 0,0 1 0,0-1 1,0 0-1,0 0 0,1 1 0,-1 0 0,0-1 1,1 1-1,-1 0 0,-1 2 0,-4 7 51,0 0-1,0 0 0,-8 23 1,13-29-7,0 0 0,1-1 0,-1 1 0,1 0 0,0 0 0,0 0 0,1 0 0,0 0 0,0 0 0,0 1 0,0-1 0,3 9 0,-3-13-43,1 0 0,-1 0 0,1-1 0,-1 1 0,1 0 0,-1-1 0,1 1 0,0 0 0,-1-1 0,1 1 0,0 0 0,0-1 0,-1 0 0,1 1 0,0-1 0,0 1 0,0-1 0,0 0 1,0 1-1,0-1 0,-1 0 0,1 0 0,0 0 0,0 0 0,0 0 0,0 0 0,0 0 0,0 0 0,0 0 0,0 0 0,0-1 0,1 1 0,31-12 204,-17 0-115,0 0 0,-1-1 1,0 0-1,-1-1 0,0-1 1,-1 0-1,10-17 0,26-28 9,-35 51-129,-7 19-53,-7 36-99,0-29 144,0-1-166,-1-5-603,1 1 0,0-1 1,1 0-1,1 0 0,-1-1 0,2 1 1,-1 0-1,1-1 0,7 15 0,0-16-6251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0.006"/>
    </inkml:context>
    <inkml:brush xml:id="br0">
      <inkml:brushProperty name="width" value="0.025" units="cm"/>
      <inkml:brushProperty name="height" value="0.025" units="cm"/>
    </inkml:brush>
  </inkml:definitions>
  <inkml:trace contextRef="#ctx0" brushRef="#br0">0 1 18097,'0'0'10378,"5"79"-10090,-5-43-160,-1 0-96,0-6-32,1-2-832,0-7-930,0-3-608,0-9-1026,0-4-2273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0.348"/>
    </inkml:context>
    <inkml:brush xml:id="br0">
      <inkml:brushProperty name="width" value="0.025" units="cm"/>
      <inkml:brushProperty name="height" value="0.025" units="cm"/>
    </inkml:brush>
  </inkml:definitions>
  <inkml:trace contextRef="#ctx0" brushRef="#br0">1 73 18353,'0'0'6054,"55"-32"-5413,-13 22-33,6 1-319,5 2-257,8 2-609,-1 1-2338,4 2-2338,-7-2-5285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0.721"/>
    </inkml:context>
    <inkml:brush xml:id="br0">
      <inkml:brushProperty name="width" value="0.025" units="cm"/>
      <inkml:brushProperty name="height" value="0.025" units="cm"/>
    </inkml:brush>
  </inkml:definitions>
  <inkml:trace contextRef="#ctx0" brushRef="#br0">16 1 19603,'0'0'4980,"11"3"-4494,18 1-512,-1 0 0,1-2 1,0-1-1,0-2 0,55-7 0,-82 7 11,-1 1 1,0 0-1,0-1 0,0 1 0,1 0 0,-1 0 0,0 0 0,0 0 1,1 0-1,-1 0 0,0 0 0,0 0 0,1 1 0,-1-1 0,0 0 0,0 1 1,0-1-1,1 2 0,-1-1 15,-1 0 0,1 0 1,-1 0-1,0 1 0,1-1 0,-1 0 1,0 0-1,0 1 0,0-1 0,0 0 1,0 0-1,0 1 0,0-1 0,-1 0 1,1 0-1,0 1 0,-1-1 0,0 2 1,-13 36 775,-33 67 1,9-25-398,23-47-756,-18 48 934,24-29-6860</inkml:trace>
  <inkml:trace contextRef="#ctx0" brushRef="#br0" timeOffset="1">1 256 16271,'0'0'8745,"52"-21"-8009,-10 19-191,1-1-417,8 1-128,1-4-1281,-4-4-3684,-3-3-9256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3.293"/>
    </inkml:context>
    <inkml:brush xml:id="br0">
      <inkml:brushProperty name="width" value="0.025" units="cm"/>
      <inkml:brushProperty name="height" value="0.025" units="cm"/>
    </inkml:brush>
  </inkml:definitions>
  <inkml:trace contextRef="#ctx0" brushRef="#br0">0 331 10442,'0'0'13655,"6"5"-11717,-5-4-1852,0 0 0,1 1 1,-1-1-1,0 0 0,1 0 0,-1-1 0,0 1 0,1 0 0,-1 0 0,1-1 0,0 1 0,-1-1 1,1 1-1,-1-1 0,1 0 0,0 0 0,-1 1 0,1-1 0,0 0 0,-1-1 0,1 1 0,-1 0 0,1 0 1,2-1-1,3-3 138,-1 1 0,1-1 1,-1-1-1,1 1 1,6-7-1,-8 6-162,308-274 557,-304 268-614,8-9 99,-12 19-111,-6 12-105,-33 94 281,25-82-43,0 1-1,2 1 1,1 0 0,0 0-1,-3 48 1,9-73-202,0 1 1,0-1-1,0 1 0,0-1 0,0 1 1,1 0-1,-1-1 0,0 1 0,0-1 1,0 1-1,0-1 0,1 1 0,-1-1 0,0 1 1,1-1-1,-1 1 0,0-1 0,1 1 1,-1-1-1,0 1 0,1-1 0,-1 0 1,1 1-1,-1-1 0,1 0 0,-1 1 1,1-1-1,-1 0 0,1 0 0,-1 0 1,1 1-1,0-1 0,-1 0 0,2 0 0,14-4-8520,-1-12-8113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4.837"/>
    </inkml:context>
    <inkml:brush xml:id="br0">
      <inkml:brushProperty name="width" value="0.025" units="cm"/>
      <inkml:brushProperty name="height" value="0.025" units="cm"/>
    </inkml:brush>
  </inkml:definitions>
  <inkml:trace contextRef="#ctx0" brushRef="#br0">50 1 18385,'0'0'5093,"-49"26"-5125,49-15-512,0-4-1923,8 0-736,7-1-3363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5.841"/>
    </inkml:context>
    <inkml:brush xml:id="br0">
      <inkml:brushProperty name="width" value="0.025" units="cm"/>
      <inkml:brushProperty name="height" value="0.025" units="cm"/>
    </inkml:brush>
  </inkml:definitions>
  <inkml:trace contextRef="#ctx0" brushRef="#br0">185 24 14286,'0'0'5845,"-11"-5"-3064,4 1-2362,5 2-346,0 1 0,0-1 1,-1 1-1,1 0 0,0-1 1,-1 1-1,1 0 0,0 0 1,-1 1-1,1-1 0,-1 1 1,0-1-1,1 1 0,-1 0 1,1-1-1,-1 1 0,0 1 1,1-1-1,-1 0 1,1 1-1,-1-1 0,1 1 1,-1 0-1,1 0 0,-1 0 1,1 0-1,0 0 0,-1 0 1,1 1-1,0-1 0,-3 3 1,-5 8 68,1-1 0,1 2 0,-1-1 0,2 1 0,0 0 0,0 1 0,2 0 0,-1 0 0,2 0 0,0 0 0,0 1 0,2 0 0,0-1 0,0 1 1,1 0-1,1 0 0,2 18 0,-1-31-136,-1 1 0,1-1 1,-1 0-1,1 1 0,0-1 1,0 0-1,0 0 0,0 0 1,1 0-1,-1 0 0,0 0 1,1 0-1,-1 0 0,1-1 1,0 1-1,-1-1 0,1 1 1,0-1-1,0 1 0,0-1 1,0 0-1,0 0 0,1 0 1,-1 0-1,0 0 0,0-1 1,1 1-1,-1-1 0,0 1 0,1-1 1,-1 0-1,0 0 0,1 0 1,-1 0-1,3-1 0,1 0 23,-1 1 0,0-1 0,0-1 0,0 1-1,0-1 1,0 0 0,0 0 0,-1 0 0,1-1 0,-1 0-1,1 1 1,-1-2 0,0 1 0,0 0 0,4-5-1,-5 4-6,0 0-1,0 1 0,0-1 0,-1-1 1,1 1-1,-1 0 0,0-1 0,0 1 1,-1-1-1,1 1 0,-1-1 0,0 0 1,0 0-1,-1 1 0,1-1 0,-1 0 1,0 0-1,0 0 0,-1 0 0,1 1 1,-1-1-1,0 0 0,-1 0 0,1 1 1,-1-1-1,0 1 0,0-1 0,0 1 1,0 0-1,-1 0 0,0 0 0,0 0 1,0 0-1,0 1 0,-1-1 0,1 1 1,-1 0-1,0 0 0,0 0 0,0 1 1,0-1-1,-1 1 0,1 0 0,-1 0 1,1 1-1,-1-1 0,0 1 0,1 0 0,-7-1 1,-37 0-1428,27 10-1956,21-8 3065,0 1-1,-1-1 0,1 1 1,-1 0-1,1 0 0,0-1 0,-1 1 1,1 0-1,0 0 0,0-1 1,-1 1-1,1 0 0,0 0 0,0 0 1,0-1-1,0 1 0,0 0 1,0 0-1,0 0 0,0-1 0,1 1 1,-1 0-1,0 0 0,0-1 1,1 2-1,7 6-5329,10-3-2669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6.184"/>
    </inkml:context>
    <inkml:brush xml:id="br0">
      <inkml:brushProperty name="width" value="0.025" units="cm"/>
      <inkml:brushProperty name="height" value="0.025" units="cm"/>
    </inkml:brush>
  </inkml:definitions>
  <inkml:trace contextRef="#ctx0" brushRef="#br0">162 18 9993,'0'0'13224,"-8"1"-12723,0 1-460,1 0 0,0 1 0,0 0 0,0 0 0,1 0 0,-1 1 0,1 0-1,-1 1 1,1-1 0,1 1 0,-1 0 0,1 1 0,0-1 0,0 1 0,0 0-1,-6 12 1,5-10 56,1 0-1,0 1 1,0 0-1,1 0 0,0 0 1,1 0-1,0 1 1,0-1-1,1 1 0,1 0 1,-1-1-1,1 1 1,1 17-1,1-25-93,-1-1 0,1 1 0,-1-1 0,1 1 0,0-1 0,0 0 0,-1 1 0,1-1 0,0 0 0,0 0 0,0 1 0,1-1 0,-1 0 0,0 0 0,0 0 0,1 0 0,-1-1 0,0 1 0,1 0 0,-1 0 0,1-1 0,-1 1 0,1-1 0,-1 1 0,1-1 0,-1 0 0,1 0 0,-1 0 0,1 1 0,0-2 0,-1 1 0,1 0 0,2-1 0,3 1 34,1-1 0,-1 0 1,0 0-1,0-1 0,0 0 1,9-4-1,-5 0-9,0 0 1,0 0-1,-1-1 0,0-1 0,0 0 1,0 0-1,-1 0 0,14-19 1,-17 19 38,-1 1 0,0-1 0,-1 0 0,1 0 0,-1 0 0,-1 0 0,0-1 0,0 1 0,-1-1 0,0 0 0,0 0 0,1-18 0,-3 25-18,0 0 0,-1 0 0,1 0 1,0 0-1,0 0 0,-1 0 0,1 1 0,-1-1 0,0 0 0,1 0 0,-1 0 0,0 1 0,0-1 0,0 0 0,0 1 0,-1-1 0,1 1 0,0 0 0,-1-1 0,1 1 0,-3-2 0,1 1-21,-1 0 0,1 1 0,-1-1 0,1 1 0,-1 0-1,1 0 1,-1 0 0,0 1 0,1-1 0,-8 1 0,4 0-77,0 0 0,0 0 0,0 1 0,0 0 0,0 1 0,1 0-1,-1 0 1,1 0 0,-1 1 0,1-1 0,0 2 0,-8 4 0,10-5-188,1-1 1,1 1-1,-1 0 0,0 0 1,1 0-1,-1 0 1,1 0-1,0 1 1,0-1-1,1 1 0,-1-1 1,0 1-1,1 0 1,0 0-1,0-1 0,0 1 1,1 0-1,-1 0 1,1 8-1,0-9-289,1 0-1,0 0 1,-1 0 0,1 0-1,0 0 1,1-1-1,-1 1 1,0 0 0,1 0-1,0-1 1,-1 1 0,1-1-1,0 0 1,0 1-1,0-1 1,1 0 0,-1 0-1,0 0 1,1-1 0,-1 1-1,1-1 1,0 1 0,0-1-1,-1 0 1,6 2-1,18 3-6653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6.531"/>
    </inkml:context>
    <inkml:brush xml:id="br0">
      <inkml:brushProperty name="width" value="0.025" units="cm"/>
      <inkml:brushProperty name="height" value="0.025" units="cm"/>
    </inkml:brush>
  </inkml:definitions>
  <inkml:trace contextRef="#ctx0" brushRef="#br0">121 44 14670,'0'0'7132,"-10"0"-6144,7-1-914,0 1 1,0 0 0,0 0-1,0 0 1,0 0 0,0 1 0,-1-1-1,1 1 1,0 0 0,0 0 0,1 0-1,-1 0 1,-5 3 0,4 0 35,0-1 0,0 1 0,1-1 1,-1 1-1,1 0 0,0 0 0,0 1 0,0-1 0,1 0 1,-3 7-1,0-2 115,1 1 0,1 0 0,-1 0 0,2 0 0,-1 0 0,-1 20 0,4-28-210,-1 0-1,1 0 0,0 1 1,0-1-1,0 0 0,0 0 1,1 0-1,-1 0 0,1 0 0,-1 1 1,1-1-1,0 0 0,0 0 1,0 0-1,0 0 0,0-1 1,0 1-1,0 0 0,1 0 1,-1-1-1,1 1 0,-1-1 0,1 1 1,0-1-1,-1 0 0,1 1 1,0-1-1,0 0 0,0 0 1,0 0-1,0 0 0,0-1 1,0 1-1,0-1 0,0 1 0,0-1 1,5 1-1,2-2 81,-1 1 0,1-1-1,0-1 1,0 0 0,-1 0 0,1 0 0,-1-1-1,1 0 1,-1-1 0,0 0 0,-1 0 0,1-1-1,-1 0 1,0 0 0,0-1 0,0 0 0,-1 0-1,0-1 1,0 1 0,0-1 0,-1 0 0,0-1-1,-1 1 1,1-1 0,-1 0 0,-1 0 0,0-1-1,0 1 1,-1-1 0,1 1 0,-2-1 0,1-10-1,-2 17-47,0-1-1,-1 0 0,1 1 0,-1-1 0,0 0 1,0 1-1,0-1 0,-1 1 0,1-1 1,0 1-1,-1 0 0,1 0 0,-1 0 0,0-1 1,0 2-1,0-1 0,0 0 0,0 0 1,0 1-1,-1-1 0,1 1 0,0-1 1,-1 1-1,1 0 0,-1 0 0,0 0 0,1 1 1,-1-1-1,0 0 0,1 1 0,-4 0 1,-6-2-95,0 0 1,0 1 0,0 1 0,0 0-1,-24 4 1,34-4-87,0 0 0,0 1 0,0 0-1,0-1 1,0 1 0,0 0 0,0 0 0,0 0 0,1 0-1,-1 0 1,0 0 0,1 1 0,-1-1 0,1 1-1,-1-1 1,1 1 0,0-1 0,-1 1 0,1 0 0,-1 2-1,-3 10-3851,4 2-3458,2-2-7781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7.761"/>
    </inkml:context>
    <inkml:brush xml:id="br0">
      <inkml:brushProperty name="width" value="0.025" units="cm"/>
      <inkml:brushProperty name="height" value="0.025" units="cm"/>
    </inkml:brush>
  </inkml:definitions>
  <inkml:trace contextRef="#ctx0" brushRef="#br0">1 113 18578,'0'0'1558,"14"-11"236,1-2-1228,1 2 0,1-1 0,0 2 0,0 0-1,1 1 1,0 1 0,34-10 0,-37 15-139,0 0 0,1 1-1,21 0 1,-34 1-413,-1 1 0,1 0-1,0 0 1,0 1 0,-1-1 0,1 0-1,0 1 1,-1 0 0,1-1 0,-1 1 0,1 0-1,0 0 1,-1 1 0,0-1 0,1 0-1,-1 1 1,0 0 0,0-1 0,0 1-1,0 0 1,0 0 0,0 0 0,-1 0 0,1 1-1,0-1 1,-1 0 0,2 3 0,-2 4 3,1-1-1,-1 0 1,0 0 0,0 1 0,-1-1 0,0 1 0,-1-1 0,0 0 0,0 1 0,-1-1 0,0 0-1,0 0 1,-1 0 0,0 0 0,-6 9 0,-6 13 61,-2 0-1,-28 35 0,43-62-78,-96 120 105,48-61 27,34-34-2,16-27-125,0-1 0,0 1 0,0 0 0,0-1-1,0 1 1,0-1 0,0 1 0,0-1 0,0 1 0,0 0 0,0-1 0,1 1 0,-1-1 0,0 1-1,0-1 1,1 1 0,-1-1 0,0 1 0,1-1 0,-1 1 0,0-1 0,1 1 0,-1-1-1,1 0 1,-1 1 0,1-1 0,-1 0 0,1 1 0,5 1 17,-1-1-1,1 0 1,-1 0-1,1 0 1,0-1 0,-1 1-1,10-2 1,-10 1-11,34-1-822,1-1 0,49-10 0,-61 6-3012,53-18 0,-29 2-2791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8.260"/>
    </inkml:context>
    <inkml:brush xml:id="br0">
      <inkml:brushProperty name="width" value="0.025" units="cm"/>
      <inkml:brushProperty name="height" value="0.025" units="cm"/>
    </inkml:brush>
  </inkml:definitions>
  <inkml:trace contextRef="#ctx0" brushRef="#br0">209 37 9737,'0'0'8152,"-9"-7"-4346,6 5-3602,0-1-64,0 1 0,-1-1 0,1 1 0,-1-1 0,1 1 0,-1 0 0,0 0 0,1 1 0,-1-1 0,0 1 1,0 0-1,0 0 0,-1 0 0,1 0 0,0 1 0,0 0 0,0-1 0,0 2 0,-1-1 0,1 0 0,0 1 0,0 0 0,0 0 0,-6 2 0,3 0-39,1 1 0,0 0 0,0 0 0,0 1 0,0 0 0,1-1 0,0 2 0,0-1 0,0 1-1,1 0 1,-1 0 0,2 0 0,-1 0 0,0 1 0,1-1 0,1 1 0,-1 0 0,1 0 0,0 0 0,0 0 0,0 14 0,2-20-95,0 0 0,0 0 0,0 0 0,0 0 0,0 0 0,0 1 0,1-1 0,-1 0 0,1 0 0,-1 0 0,0 0 0,1 0 0,0 0 0,-1-1 0,1 1 0,0 0 0,-1 0 0,1 0 0,0 0 0,0-1 0,-1 1 0,1 0 0,0-1 0,0 1 0,0-1 0,0 1 0,2 0 0,0 0 7,1 0 0,0 0 1,0-1-1,-1 1 0,1-1 0,0 0 0,0 0 0,5 0 0,1-1 17,0-1-1,0 0 1,0 0 0,-1-1 0,18-7-1,-17 4-11,0 1 0,0-2 0,-1 1 0,0-1 0,0-1 0,-1 0 0,0 0 0,0 0 0,-1-1 0,0 0 0,-1-1 0,0 1 0,0-1 0,-1-1 1,4-11-1,-19 65-191,2-1 1,1 1 0,0 71 0,8-108 179,0-1-1,0 1 1,1 0 0,0 0 0,0-1 0,0 1-1,1-1 1,0 0 0,0 0 0,0 0 0,1 0-1,0 0 1,8 8 0,-8-9 35,0 0 0,0 0 0,0 1 0,-1-1 0,0 1 0,0 0 0,0 0 0,0 0 1,-1 0-1,0 1 0,0-1 0,0 1 0,-1-1 0,1 9 0,-2-13 15,0 1 1,-1-1-1,1 1 0,-1-1 1,1 1-1,-1-1 0,0 0 1,0 1-1,0-1 1,1 0-1,-1 0 0,0 0 1,-1 0-1,1 0 0,0 0 1,0 0-1,0 0 0,0 0 1,-1 0-1,1 0 1,-1-1-1,1 1 0,0-1 1,-1 1-1,1-1 0,-1 1 1,1-1-1,-1 0 0,1 0 1,-1 0-1,-2 0 1,-59 2 2232,48-3-2060,-2 1-230,0-1 0,-28-5 0,39 5 0,0-1 0,0 1 0,1-1 0,-1 0 0,1 0 0,0-1 0,0 0 0,0 1 0,0-2 0,0 1 0,-7-6 0,12 8-17,0 1 0,0 0 0,0 0 1,0-1-1,0 1 0,0 0 0,0 0 0,0 0 0,0-1 1,0 1-1,0 0 0,0 0 0,0-1 0,0 1 0,0 0 0,0 0 1,0 0-1,0-1 0,0 1 0,0 0 0,0 0 0,0 0 0,0-1 1,0 1-1,1 0 0,-1 0 0,0 0 0,0-1 0,0 1 1,0 0-1,0 0 0,1 0 0,-1 0 0,0 0 0,0-1 0,0 1 1,1 0-1,-1 0 0,0 0 0,0 0 0,0 0 0,1 0 0,-1 0 1,0 0-1,0 0 0,1 0 0,-1 0 0,0 0 0,0 0 1,0 0-1,1 0 0,-1 0 0,0 0 0,1 0 0,15-2-2505,-14 2 1866,55-8-9914,-22 2 293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821"/>
    </inkml:context>
    <inkml:brush xml:id="br0">
      <inkml:brushProperty name="width" value="0.025" units="cm"/>
      <inkml:brushProperty name="height" value="0.025" units="cm"/>
    </inkml:brush>
  </inkml:definitions>
  <inkml:trace contextRef="#ctx0" brushRef="#br0">1 20 3171,'0'0'6598,"31"-19"-9609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8.601"/>
    </inkml:context>
    <inkml:brush xml:id="br0">
      <inkml:brushProperty name="width" value="0.025" units="cm"/>
      <inkml:brushProperty name="height" value="0.025" units="cm"/>
    </inkml:brush>
  </inkml:definitions>
  <inkml:trace contextRef="#ctx0" brushRef="#br0">185 1 13229,'0'0'10730,"-7"10"-8995,-19 30 192,-37 76 0,56-101-1845,1-1 0,1 1 0,0 0 0,1 0 0,0 1 0,2-1 0,-1 1 0,2-1 0,0 1 0,2 21 0,0-35-175,-1 0-1,0 0 1,1 1-1,0-1 1,0 0-1,-1 0 1,1 0-1,1 0 1,-1 0-1,0 0 1,0 0-1,2 1 1,8 2-4351,-16-13-3499,-5-7 4809,-28-27-5893,15 16 4596</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8.943"/>
    </inkml:context>
    <inkml:brush xml:id="br0">
      <inkml:brushProperty name="width" value="0.025" units="cm"/>
      <inkml:brushProperty name="height" value="0.025" units="cm"/>
    </inkml:brush>
  </inkml:definitions>
  <inkml:trace contextRef="#ctx0" brushRef="#br0">33 86 5509,'-16'-23'5061,"6"6"-993,4 4-353,6 3-800,6 3-545,14 0-864,9 2-385,6 4-449,4-1-383,4 2-225,-4 0-96,1 10-1794,8 0-2114,-1-4-2882,3-2-4004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9.284"/>
    </inkml:context>
    <inkml:brush xml:id="br0">
      <inkml:brushProperty name="width" value="0.025" units="cm"/>
      <inkml:brushProperty name="height" value="0.025" units="cm"/>
    </inkml:brush>
  </inkml:definitions>
  <inkml:trace contextRef="#ctx0" brushRef="#br0">0 54 24343,'0'0'3940,"65"-5"-5766,-17-3-2722,8 0-3108</inkml:trace>
  <inkml:trace contextRef="#ctx0" brushRef="#br0" timeOffset="1">712 22 20820,'0'0'768,"55"-22"-14188</inkml:trace>
  <inkml:trace contextRef="#ctx0" brushRef="#br0" timeOffset="2">1174 44 12460,'0'0'10378,"75"-7"-17361,-32-7-5156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9.641"/>
    </inkml:context>
    <inkml:brush xml:id="br0">
      <inkml:brushProperty name="width" value="0.025" units="cm"/>
      <inkml:brushProperty name="height" value="0.025" units="cm"/>
    </inkml:brush>
  </inkml:definitions>
  <inkml:trace contextRef="#ctx0" brushRef="#br0">0 6 22357,'0'0'9097,"26"13"-15151,2-31-1665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5.700"/>
    </inkml:context>
    <inkml:brush xml:id="br0">
      <inkml:brushProperty name="width" value="0.025" units="cm"/>
      <inkml:brushProperty name="height" value="0.025" units="cm"/>
    </inkml:brush>
  </inkml:definitions>
  <inkml:trace contextRef="#ctx0" brushRef="#br0">0 62 10954,'0'0'21813,"63"-8"-21813,-31-2 0,6-2-2851,6-2-3170,5-3-6535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5.768"/>
    </inkml:context>
    <inkml:brush xml:id="br0">
      <inkml:brushProperty name="width" value="0.025" units="cm"/>
      <inkml:brushProperty name="height" value="0.025" units="cm"/>
    </inkml:brush>
  </inkml:definitions>
  <inkml:trace contextRef="#ctx0" brushRef="#br0">0 64 21460,'0'0'1410,"73"-27"-1026,-17 13-160,8 0-192,4 8-32,2 3-320,-13 3-1314,-8 0-480,-16 5-480,-18 4-2082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6.094"/>
    </inkml:context>
    <inkml:brush xml:id="br0">
      <inkml:brushProperty name="width" value="0.025" units="cm"/>
      <inkml:brushProperty name="height" value="0.025" units="cm"/>
    </inkml:brush>
  </inkml:definitions>
  <inkml:trace contextRef="#ctx0" brushRef="#br0">1 73 14189,'0'0'10602,"68"2"-9480,-4-15 383,12-3-736,8 3-641,-3 5-64,-7 1-1409,-9-1-3236,-15-1-3907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0.131"/>
    </inkml:context>
    <inkml:brush xml:id="br0">
      <inkml:brushProperty name="width" value="0.025" units="cm"/>
      <inkml:brushProperty name="height" value="0.025" units="cm"/>
    </inkml:brush>
  </inkml:definitions>
  <inkml:trace contextRef="#ctx0" brushRef="#br0">240 1 12107,'0'0'10992,"0"8"-10736,-4 40 112,-3-1-1,-25 91 0,1-9-235,4 62 2,-4 21-4470,28-200 3684,0 1 0,-1-1 0,0 0 0,-7 13 0,10-21 260,-1-1 0,0 0 0,1 0 1,-2 0-1,1 0 0,0 0 1,-1-1-1,1 1 0,-1-1 0,0 1 1,1-1-1,-1 0 0,0 0 0,-1 0 1,1 0-1,0-1 0,0 0 1,-7 3-1,-17-3-5897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0.503"/>
    </inkml:context>
    <inkml:brush xml:id="br0">
      <inkml:brushProperty name="width" value="0.025" units="cm"/>
      <inkml:brushProperty name="height" value="0.025" units="cm"/>
    </inkml:brush>
  </inkml:definitions>
  <inkml:trace contextRef="#ctx0" brushRef="#br0">3 0 11627,'0'0'8872,"-3"53"-8551,21-4-193,4 8 64,4 1-64,7-1 289,7-10 383,11-14-351,7-21-449,13-13-32,2-35 192,2-22-833,-4-14-1889,-14-13-2947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1.223"/>
    </inkml:context>
    <inkml:brush xml:id="br0">
      <inkml:brushProperty name="width" value="0.025" units="cm"/>
      <inkml:brushProperty name="height" value="0.025" units="cm"/>
    </inkml:brush>
  </inkml:definitions>
  <inkml:trace contextRef="#ctx0" brushRef="#br0">284 0 16047,'0'0'2200,"-3"8"-150,-27 60-727,-2-2 0,-46 69 0,37-66-1418,-57 127 0,96-187-54,6-8 59,13-16 4,22-28-272,27-43-3419,81-139 0,-70 86 3211,-110 199 836,-68 137 1690,92-176-1609,0 0-1,2 0 1,0 1-1,2 1 1,1-1-1,0 0 1,-1 44-1,6-64-379,-1 1-1,0-1 1,1 1 0,-1-1-1,1 1 1,-1-1 0,1 0-1,0 1 1,0-1 0,0 0-1,1 0 1,-1 1 0,0-1-1,1 0 1,0 0-1,-1-1 1,1 1 0,0 0-1,0-1 1,0 1 0,0-1-1,0 1 1,0-1 0,0 0-1,0 0 1,1 0-1,-1 0 1,0 0 0,1 0-1,-1-1 1,1 1 0,-1-1-1,1 0 1,-1 0 0,5 0-1,-6-1-9,0 1 1,0-1-1,0 0 0,0 1 0,0-1 1,-1 0-1,1 0 0,0 0 0,0 0 1,0 0-1,-1 0 0,1 0 0,-1 0 1,1 0-1,-1-1 0,1 1 0,-1 0 1,1 0-1,-1 0 0,0-1 0,0 1 1,0 0-1,0 0 0,0-1 0,0 1 1,0 0-1,0 0 0,0 0 0,0-1 1,-1 1-1,0-1 0,-6-46 228,-22-46 475,26 85 115,0 1 1,0-1 0,-1 1 0,0 0 0,0 0 0,-11-14 0,24 28-929,0 0 0,1 0 1,0-1-1,0-1 0,0 1 0,20 4 1,-13-5-1622,-1-1 0,2-1 1,30 1-1,10-3-4471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193"/>
    </inkml:context>
    <inkml:brush xml:id="br0">
      <inkml:brushProperty name="width" value="0.025" units="cm"/>
      <inkml:brushProperty name="height" value="0.025" units="cm"/>
    </inkml:brush>
  </inkml:definitions>
  <inkml:trace contextRef="#ctx0" brushRef="#br0">54 180 9129,'4'-3'263,"9"-9"2797,-28 11 4731,18 0-6895,1 0 0,0-1-1,-1 1 1,1-1 0,-1 1-1,1-1 1,5-4 0,27-26 419,21-38-1751,-56 69 444,0-1 0,0 1 0,0-1-1,0 1 1,0-1 0,0 1 0,0-1 0,-1 1-1,1-1 1,0 1 0,-1-1 0,1 0 0,-1 0-1,0 1 1,0-1 0,1 0 0,-1 0 0,0 1-1,-1-1 1,1-2 0,-1 3 0,0 0-1,1 0 1,-1 1-1,0-1 1,0 0-1,0 1 1,0-1-1,0 1 1,0-1-1,0 1 1,0-1-1,0 1 1,0 0-1,0-1 1,0 1-1,0 0 1,0 0-1,0 0 1,0 0 0,0 0-1,0 0 1,0 0-1,-2 0 1,-5 2 9,-1-1 0,1 1 0,0 0 0,0 1 0,0 0 0,0 0 0,-9 5 0,10-2 52,-1-1 0,1 1 1,0 0-1,1 1 1,0 0-1,0 0 0,0 0 1,1 0-1,0 1 1,0 0-1,1 0 0,0 0 1,0 1-1,1 0 1,0-1-1,1 1 0,0 0 1,0 0-1,1 0 1,0 0-1,1 1 0,0-1 1,0 0-1,1 0 1,0 0-1,4 15 0,-3-21-70,-1 0 0,1 0 0,0-1-1,0 1 1,0 0 0,0-1 0,1 0-1,-1 1 1,1-1 0,-1 0 0,1 0 0,0 0-1,0-1 1,0 1 0,0-1 0,0 1-1,0-1 1,0 0 0,0 0 0,0-1 0,1 1-1,-1-1 1,0 1 0,1-1 0,-1 0-1,0 0 1,5-1 0,2 0-289,0 0-1,-1 0 1,1-1-1,0 0 1,-1-1 0,0 0-1,0 0 1,12-7-1,-8 3-1577,-1-1 0,0 0-1,0-1 1,10-10-1,8-14-7750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1.580"/>
    </inkml:context>
    <inkml:brush xml:id="br0">
      <inkml:brushProperty name="width" value="0.025" units="cm"/>
      <inkml:brushProperty name="height" value="0.025" units="cm"/>
    </inkml:brush>
  </inkml:definitions>
  <inkml:trace contextRef="#ctx0" brushRef="#br0">195 165 18161,'-12'5'1490,"-1"2"-1192,0 1 1,1 0-1,-1 0 1,1 2-1,1-1 1,0 1 0,0 1-1,1 0 1,1 0-1,0 1 1,0 0-1,1 1 1,-9 18 0,13-20-100,-1-1 0,2 1 0,-1 0 1,-2 20-1,5-29-195,1 0 0,0 0 0,-1 0-1,1 0 1,0-1 0,0 1 0,0 0 0,0 0 0,0 0 0,1 0-1,-1 0 1,0 0 0,1-1 0,0 1 0,-1 0 0,1 0 0,0 0 0,0-1-1,0 1 1,0-1 0,0 1 0,0-1 0,0 1 0,1-1 0,-1 1-1,1-1 1,-1 0 0,1 0 0,-1 0 0,1 0 0,0 0 0,-1 0 0,1 0-1,3 0 1,5 1 13,-1-1 0,1-1-1,0 0 1,0 0-1,0-1 1,0 0 0,0-1-1,-1 0 1,1-1 0,0 0-1,-1 0 1,0-1 0,0 0-1,0 0 1,0-1-1,-1-1 1,11-8 0,10-9 41,-1-1 1,-1-1 0,31-38-1,-33 34-25,-2 0 0,21-35 1,-37 52 6,0-1 1,0 0-1,-2 0 1,1 0-1,-2-1 1,0 1-1,0-1 1,2-23 0,-6 37-41,0 0 1,0-1 0,1 1-1,-1 0 1,0-1 0,0 1-1,0-1 1,0 1 0,0 0-1,0-1 1,0 1 0,0 0-1,0-1 1,0 1 0,0 0-1,0-1 1,0 1 0,-1-1-1,1 1 1,0 0 0,0-1-1,0 1 1,0 0 0,-1-1-1,1 1 1,0 0 0,0 0-1,-1-1 1,1 1 0,0 0 0,-1 0-1,1-1 1,0 1 0,0 0-1,-1 0 1,1 0 0,-1 0-1,1-1 1,-1 1 0,-14 8-7,-13 21 27,5 4-14,1 2 0,-30 64 0,44-83-38,1 2 0,1-1 0,0 0 1,1 1-1,2 0 0,-1 0 0,2 1 1,0 26-1,2-43-20,0-1-1,0 0 1,1 1-1,-1-1 1,1 1 0,-1-1-1,1 0 1,0 1-1,-1-1 1,1 0-1,0 0 1,0 0 0,0 1-1,0-1 1,0 0-1,0 0 1,0 0 0,0-1-1,0 1 1,1 0-1,-1 0 1,0-1-1,0 1 1,1 0 0,-1-1-1,1 1 1,-1-1-1,0 0 1,1 1 0,-1-1-1,1 0 1,-1 0-1,1 0 1,-1 0 0,0 0-1,1 0 1,-1-1-1,2 1 1,6-1-342,0-1 0,0 1 1,-1-2-1,1 1 0,10-5 1,-2-1-1525,0-1 1,-1-1-1,26-19 1,4-9-3188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2.125"/>
    </inkml:context>
    <inkml:brush xml:id="br0">
      <inkml:brushProperty name="width" value="0.025" units="cm"/>
      <inkml:brushProperty name="height" value="0.025" units="cm"/>
    </inkml:brush>
  </inkml:definitions>
  <inkml:trace contextRef="#ctx0" brushRef="#br0">170 147 15310,'-9'11'1159,"-2"3"-850,-79 110 2310,81-111-2196,1 1 0,1 0 1,0 0-1,1 0 0,0 1 0,1 0 1,1 0-1,-3 19 0,7-33-424,0 0 0,0 1 0,0-1 0,0 0 0,0 1 0,0-1 0,0 1 0,0-1 0,1 0 0,-1 1 0,0-1 1,1 0-1,-1 1 0,1-1 0,0 0 0,-1 0 0,1 1 0,0-1 0,0 0 0,0 0 0,0 0 0,0 0 0,0 0 0,0 0 0,0 0 0,0-1 0,0 1 0,0 0 0,1 0 0,-1-1 0,0 1 0,1-1 0,-1 1 1,0-1-1,1 0 0,-1 0 0,0 1 0,1-1 0,-1 0 0,1 0 0,1-1 0,4 1 12,0 0 0,0-1 0,0 0 0,0-1 0,-1 1 0,1-1 0,9-4 0,3-4 26,-1 0-1,0-1 1,-1-1 0,-1-1-1,0 0 1,0-1 0,26-31-1,-17 13 38,-1 0-1,-1-1 1,21-43-1,-34 59-15,-1-1 0,-1 0 0,-1-1 0,0 0-1,6-36 1,-12 55-58,-1-1 0,0 1 0,0-1 0,1 1-1,-1-1 1,0 0 0,0 1 0,0-1 0,0 1 0,0-1 0,0 0-1,0 1 1,0-1 0,0 1 0,0-1 0,0 0 0,0 1 0,0-1-1,0 1 1,-1-1 0,1 1 0,0-1 0,0 1 0,-1-1 0,1 0-1,0 1 1,-1 0 0,1-1 0,0 1 0,-1-1 0,1 1-1,-1-1 1,1 1 0,-1 0 0,1-1 0,-1 1 0,1 0 0,-1 0-1,1-1 1,-1 1 0,0 0 0,1 0 0,-1 0 0,0-1 0,-2 2 0,1 0 1,0-1-1,-1 1 1,1 0-1,0 0 1,0 0-1,0 0 1,0 1 0,0-1-1,0 1 1,-3 2-1,-15 16 63,1 2-1,1 1 0,0 0 0,2 1 1,1 1-1,1 0 0,1 1 0,-19 53 1,28-68-7,1 1-1,0-1 1,1 1 0,-2 17 0,4-27-59,0 0-1,-1 0 1,1 0 0,0 0 0,0-1-1,1 1 1,-1 0 0,0 0 0,1 0-1,-1 0 1,1 0 0,-1 0 0,1-1-1,0 1 1,0 0 0,0 0 0,0-1-1,0 1 1,0-1 0,0 1 0,1-1-1,-1 1 1,0-1 0,1 0 0,-1 0-1,1 0 1,0 0 0,-1 0 0,1 0-1,0 0 1,0 0 0,-1-1 0,1 1-1,2 0 1,6 0-5,-1-1-1,0 0 1,1-1-1,-1 1 1,0-2-1,0 1 0,0-2 1,0 1-1,0-1 1,0 0-1,-1-1 1,1 0-1,-1 0 1,0-1-1,0 0 1,7-7-1,1 0-137,-1-1-1,0 0 1,-1-1 0,-1-1 0,0 0-1,17-27 1,-28 37 213,-14 23 80,-17 33 136,26-44-241,0 0 1,1 0 0,0 0-1,1 1 1,-1-1-1,1 12 1,0-18-39,1 1 0,1-1 1,-1 1-1,0-1 0,0 1 0,0 0 0,1-1 1,-1 1-1,1-1 0,-1 1 0,1-1 0,0 0 1,-1 1-1,1-1 0,0 0 0,0 1 0,0-1 1,0 0-1,0 0 0,0 0 0,0 0 0,1 0 1,-1 0-1,0 0 0,1 0 0,-1 0 0,0-1 1,1 1-1,-1 0 0,1-1 0,-1 0 0,1 1 1,-1-1-1,1 0 0,-1 1 0,3-1 0,6 0 96,0-1-1,0 1 0,0-2 0,-1 1 0,1-1 0,0-1 1,-1 0-1,0 0 0,1-1 0,-1 0 0,13-8 1,-18 9-165,1 1 1,0-1 0,-1-1-1,0 1 1,1 0 0,-1-1 0,-1 0-1,1 0 1,0 0 0,-1 0 0,0-1-1,0 1 1,0-1 0,-1 0-1,1 0 1,-1 0 0,0 0 0,-1 0-1,1 0 1,-1-1 0,0 1-1,0-9 1,-1 14-7,0-1 0,0 1 0,0-1 0,0 1 0,0-1 0,0 0 0,-1 1 0,1-1 0,0 1 0,0-1 1,-1 1-1,1-1 0,0 1 0,0-1 0,-1 1 0,1-1 0,-1 1 0,1 0 0,0-1 0,-1 1 0,1-1 0,-1 1 0,1 0 0,-1-1 0,1 1 0,-1 0 0,1 0 0,-1 0 0,0-1 0,1 1 0,-1 0 0,1 0 0,-1 0 0,1 0 0,-1 0 1,0 0-1,1 0 0,-1 0 0,-10-3-2854,8-10-3400,5 0-43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2.640"/>
    </inkml:context>
    <inkml:brush xml:id="br0">
      <inkml:brushProperty name="width" value="0.025" units="cm"/>
      <inkml:brushProperty name="height" value="0.025" units="cm"/>
    </inkml:brush>
  </inkml:definitions>
  <inkml:trace contextRef="#ctx0" brushRef="#br0">132 69 7271,'4'-9'3678,"20"-51"2883,-83 212-684,-10 36-4545,60-158-1375,2 0 0,1 0 0,2 1-1,-2 50 1,9-168-344,0 53 499,-2 1-1,-2-1 0,-4-34 1,5 68-72,0-1 0,1 1 0,-1 0 0,0-1 0,1 1 0,-1-1 0,0 1 0,1 0 0,-1-1-1,1 1 1,-1 0 0,1-1 0,-1 1 0,1 0 0,-1 0 0,1 0 0,-1-1 0,1 1 0,-1 0 0,1 0 0,0 0 0,-1 0 0,1 0 0,-1 0 0,1 0 0,-1 0 0,1 0 0,-1 0 0,1 1 0,-1-1 0,1 0 0,-1 0 0,1 0-1,-1 1 1,1-1 0,-1 0 0,2 1 0,40 11-142,-11-3 159,-9-6-67,0-1 0,0-2-1,1 0 1,-1-1 0,0-1-1,-1-1 1,1-1 0,0-1-1,-1-1 1,0-1 0,0-1-1,-1-1 1,0 0-1,-1-2 1,33-22 0,-56 36-60,1 1 1,0 0-1,-1-1 1,1 1-1,0 1 1,-4 7-1,-5 8 98,1-6 2,-58 86 927,63-91-827,1 1 1,0 0-1,0 1 1,1-1 0,1 1-1,0 0 1,0 0-1,-1 18 1,4-29-135,0 1-1,0 0 1,0 0 0,0-1 0,0 1 0,0 0-1,0-1 1,0 1 0,1 0 0,-1-1 0,0 1-1,1 0 1,-1-1 0,0 1 0,1 0 0,-1-1-1,1 1 1,-1-1 0,1 1 0,-1-1 0,1 1-1,-1-1 1,1 1 0,-1-1 0,1 0 0,0 1-1,-1-1 1,1 0 0,0 1 0,-1-1 0,1 0 0,0 0-1,0 0 1,-1 0 0,1 1 0,0-1 0,-1 0-1,1 0 1,0-1 0,0 1 0,-1 0 0,1 0-1,0 0 1,-1 0 0,1-1 0,0 1 0,-1 0-1,1 0 1,0-1 0,-1 1 0,2-1 0,37-20-264,-27 10-346,-1 0 1,0-1-1,0 0 1,-1 0-1,-1-1 1,8-14-1,-6 6-1539,-1 0 0,-1 0-1,10-35 1,-4-2-3634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2.968"/>
    </inkml:context>
    <inkml:brush xml:id="br0">
      <inkml:brushProperty name="width" value="0.025" units="cm"/>
      <inkml:brushProperty name="height" value="0.025" units="cm"/>
    </inkml:brush>
  </inkml:definitions>
  <inkml:trace contextRef="#ctx0" brushRef="#br0">53 0 14189,'0'0'4164,"-49"62"-3619,45-35-481,4-3-865,0-1-2818,8-2-3396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3.293"/>
    </inkml:context>
    <inkml:brush xml:id="br0">
      <inkml:brushProperty name="width" value="0.025" units="cm"/>
      <inkml:brushProperty name="height" value="0.025" units="cm"/>
    </inkml:brush>
  </inkml:definitions>
  <inkml:trace contextRef="#ctx0" brushRef="#br0">74 1 17072,'0'0'1612,"-9"10"-170,3-4-1131,-33 40 1187,37-43-1240,-1 0 0,1 0 0,0 1 0,0-1 0,1 1 0,-1 0 0,1-1 0,0 1 0,0 0 1,0 0-1,0 0 0,1 0 0,-1 0 0,1 7 0,0-10-230,1 0 1,-1 0 0,1 0 0,-1-1-1,1 1 1,-1 0 0,1 0-1,0-1 1,-1 1 0,1 0 0,0-1-1,0 1 1,-1 0 0,1-1-1,0 1 1,0-1 0,0 1 0,0-1-1,0 0 1,0 1 0,0-1 0,0 0-1,0 0 1,0 0 0,-1 0-1,1 1 1,2-2 0,32 2 53,-27-2-2,18-2-39,-1-1-1,0-1 1,-1-1-1,1-1 1,-1-1 0,29-14-1,48-16 2,-100 37-17,0 1 0,-1-1 0,1 1-1,0 0 1,0-1 0,0 1 0,0 0 0,0-1 0,0 1 0,0 0 0,-1 0 0,1 0 0,0 0 0,0 0 0,0 0 0,0 0 0,0 0 0,0 0 0,0 0 0,0 0 0,0 1 0,0-1 0,0 0 0,-1 1 0,1-1 0,0 1 0,0-1 0,0 1-1,-1-1 1,1 1 0,0 0 0,0-1 0,-1 1 0,1 0 0,-1-1 0,1 1 0,0 1 0,-1 1 176,1 1 0,-1 0-1,0 0 1,0-1 0,0 1-1,-1 0 1,1-1 0,-2 5 0,-2 23-202,4-31 6,1 1 0,-1 0 0,0-1 0,1 1 0,-1-1 0,0 1 1,1 0-1,-1-1 0,1 1 0,-1-1 0,1 1 0,-1-1 0,1 1 0,-1-1 0,1 0 0,-1 1 0,1-1 0,0 0 0,-1 1 0,1-1 0,0 0 0,-1 0 0,1 1 0,0-1 0,-1 0 0,1 0 0,0 0 0,-1 0 0,1 0 0,0 0 0,29 0 132,-21 0-104,47-4-1195,-20-6-7339,-24 2-1989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6.061"/>
    </inkml:context>
    <inkml:brush xml:id="br0">
      <inkml:brushProperty name="width" value="0.025" units="cm"/>
      <inkml:brushProperty name="height" value="0.025" units="cm"/>
    </inkml:brush>
  </inkml:definitions>
  <inkml:trace contextRef="#ctx0" brushRef="#br0">0 294 9545,'0'0'20558,"11"-6"-19202,2-2-1236,0-1 0,-1-1 0,0 0 0,0-1 0,18-23 0,53-77 338,-16 19-328,-67 92-130,0 0 0,0 0 0,0 0 0,0 0 0,0 0 0,0-1 0,0 1 0,0 0 0,0 0 0,0 0 0,0 0 0,0 0 0,0 0 0,1 0 0,-1-1 0,0 1 0,0 0 0,0 0 0,0 0 0,0 0 0,0 0 0,1 0 0,-1 0 0,0 0 0,0 0 0,0 0 0,0 0 0,0 0 0,0 0 0,1 0 0,-1 0 0,0 0 0,0 0 0,0 0 0,0 0 0,0 0 0,1 0 0,-1 0 0,0 0 0,0 0 0,0 0 0,0 0 0,0 0 0,1 0 0,-1 0 0,0 0 0,0 1 0,0-1 0,0 0 0,0 0 0,0 0 0,0 0 0,0 0 0,1 0 0,-1 1 0,2 11 0,-2 15 0,-6 8-1,-13 46 0,11-52-134,1 1 1,-6 52-1,13-81-36,0 0 0,-1 0 0,1 0 0,0 0 0,0 1 0,0-1 0,0 0 0,0 0 0,0 0 0,0 0 1,1 1-1,-1-1 0,0 0 0,1 0 0,-1 0 0,0 0 0,1 0 0,0 0 0,-1 0 0,1 0 0,0 0 0,-1 0 0,1 0 0,0 0 0,0 0 0,0 0 0,0-1 0,0 1 0,0 0 0,0-1 0,0 1 0,0-1 0,0 1 0,0-1 0,0 1 0,0-1 0,0 0 0,0 1 0,3-1 0,-1 0-661,0-1-1,0 1 1,0-1 0,-1 0-1,1 0 1,0 0-1,0 0 1,0 0 0,-1 0-1,1-1 1,-1 1 0,1-1-1,-1 0 1,5-4-1,18-21-10569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6.419"/>
    </inkml:context>
    <inkml:brush xml:id="br0">
      <inkml:brushProperty name="width" value="0.025" units="cm"/>
      <inkml:brushProperty name="height" value="0.025" units="cm"/>
    </inkml:brush>
  </inkml:definitions>
  <inkml:trace contextRef="#ctx0" brushRef="#br0">38 79 14350,'0'0'8733,"-3"9"-8156,3-8-572,-7 16 529,1 0 0,0 0 0,2 1-1,0 0 1,1 0 0,0 0 0,1 22 0,3-39-503,-1 1 0,0 0 1,1 0-1,-1-1 0,1 1 0,0-1 1,0 1-1,-1 0 0,1-1 0,0 0 1,0 1-1,0-1 0,1 1 0,-1-1 1,0 0-1,0 0 0,1 0 0,-1 0 1,1 0-1,-1 0 0,1 0 0,-1 0 1,1-1-1,0 1 0,-1 0 0,1-1 1,0 0-1,-1 1 0,1-1 1,0 0-1,0 0 0,-1 0 0,1 0 1,0 0-1,0 0 0,-1 0 0,1-1 1,2 0-1,4 0 91,0-1 0,0 1-1,-1-2 1,1 1 0,-1-1 0,0 0 0,11-7 0,-5 1 87,1-1 0,-2-1 0,1 0 0,-2-1 0,1 0 0,10-17 0,-18 25-151,0-1 1,-1 0 0,0-1-1,0 1 1,0 0 0,0-1 0,-1 0-1,0 0 1,0 1 0,-1-1-1,1 0 1,-2 0 0,1-1 0,0 1-1,-1 0 1,0 0 0,-1 0 0,1 0-1,-4-12 1,3 15-59,0 1 0,0-1 0,-1 1 0,0 0 0,1-1 0,-1 1 0,0 0 0,0 0 0,0 0 0,0 1 0,0-1 0,-1 0 0,1 1 0,0-1 0,-1 1 0,1 0 0,-1 0 0,0 0 0,1 0 0,-1 0 0,0 1 0,1-1 0,-1 1 0,0 0 0,0-1 0,1 1 0,-1 1 0,0-1 0,0 0 0,0 1 0,1-1 0,-4 2 0,-2 0 0,0 0 0,0 0 0,0 1 0,0 0 0,0 0 0,1 1 0,-1 0 0,1 0 0,-9 8 0,-11 18-1683,26-29 1503,0 0 0,0 1 1,0-1-1,0 1 0,0-1 0,0 1 0,0-1 0,1 1 1,-1 0-1,1-1 0,-1 1 0,1 0 0,-1-1 0,1 1 1,0 0-1,0-1 0,0 1 0,0 0 0,1 2 0,5 1-4961,9-5 1970,-11 0 1314,20 0-5500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6.760"/>
    </inkml:context>
    <inkml:brush xml:id="br0">
      <inkml:brushProperty name="width" value="0.025" units="cm"/>
      <inkml:brushProperty name="height" value="0.025" units="cm"/>
    </inkml:brush>
  </inkml:definitions>
  <inkml:trace contextRef="#ctx0" brushRef="#br0">121 0 19282,'0'0'2643,"-11"12"-326,-1 0-1919,1 0 0,0 1 1,1 1-1,1-1 1,0 2-1,0-1 1,2 1-1,0 0 1,1 1-1,-9 30 0,14-39-359,0-1 0,0 1 0,1 0 0,-1 0 0,2-1 0,-1 1-1,1 0 1,0 0 0,1 6 0,-1-11-18,0 1 0,1-1 0,-1 0 0,0 0 0,1 0 0,-1 0 0,1 0 0,-1-1 0,1 1 0,0 0 0,0-1 0,0 1 0,0-1 0,0 1 0,0-1 0,0 0 0,0 0 0,0 0 0,1 0 0,-1-1 0,0 1 0,1-1 0,-1 1 0,1-1 0,-1 0 0,0 0 0,5 0 0,1 0 71,0-1 0,0 0 0,-1 0 0,1-1 0,0 0 0,-1-1 0,0 1 0,1-1 0,-1-1 0,0 1 0,0-1 0,-1-1 0,1 1 0,-1-1 0,0 0-1,-1 0 1,1-1 0,7-9 0,-7 8 3,0-1-1,0 0 1,-1-1 0,0 1-1,0-1 1,-1 0-1,0 0 1,-1-1 0,0 1-1,0-1 1,-1 1-1,0-1 1,-1 0-1,0-13 1,-1 21-93,-1-1 0,1 0 0,-1 1 0,0-1 0,0 0 0,0 1 0,0-1 0,-1 1 0,1 0 0,-1-1 1,1 1-1,-1 0 0,0 0 0,0 0 0,0 0 0,0 0 0,0 0 0,0 1 0,0-1 0,-1 1 0,1-1 0,-1 1 0,1 0 0,-1 0 0,1 0 0,-1 0 0,0 1 0,0-1 0,-5 0 0,4 0-17,0 1 0,0-1-1,0 1 1,-1 0 0,1 0-1,0 0 1,0 0 0,0 1-1,-1 0 1,1 0 0,0 0-1,0 0 1,0 1 0,1-1-1,-1 1 1,0 0-1,0 0 1,1 1 0,-5 3-1,-12 22-2813,10-8-2445,-2 8-6812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7.817"/>
    </inkml:context>
    <inkml:brush xml:id="br0">
      <inkml:brushProperty name="width" value="0.025" units="cm"/>
      <inkml:brushProperty name="height" value="0.025" units="cm"/>
    </inkml:brush>
  </inkml:definitions>
  <inkml:trace contextRef="#ctx0" brushRef="#br0">127 16 13997,'0'0'12807,"-9"-4"-11686,6 3-1064,1-1-24,0 1 1,0 0 0,0 0 0,0 0-1,0 0 1,0 0 0,0 1 0,0-1 0,0 0-1,0 1 1,0 0 0,0-1 0,0 1-1,0 0 1,-1 0 0,1 0 0,0 0 0,0 1-1,0-1 1,0 1 0,0-1 0,0 1-1,0 0 1,0 0 0,0 0 0,0 0 0,0 0-1,0 0 1,0 0 0,1 0 0,-1 1-1,1-1 1,-1 1 0,1-1 0,-1 1-1,1 0 1,-2 3 0,-1 2 17,0 0 0,0 1 0,1 0 0,0-1 0,0 1 0,1 0-1,0 1 1,0-1 0,1 0 0,0 0 0,1 1 0,0 14 0,0-22-16,1-1 1,-1 1-1,0 0 0,0 0 1,1 0-1,-1 0 0,1-1 1,-1 1-1,1 0 1,-1 0-1,1 0 0,-1-1 1,1 1-1,-1 0 0,1-1 1,0 1-1,0-1 0,-1 1 1,1-1-1,0 1 0,0-1 1,-1 1-1,1-1 0,0 0 1,0 1-1,0-1 1,0 0-1,0 0 0,0 0 1,-1 0-1,1 0 0,0 0 1,0 0-1,0 0 0,0 0 1,0 0-1,0 0 0,0 0 1,0-1-1,-1 1 0,1 0 1,0-1-1,0 1 0,1-1 1,3-1 115,0 0 1,-1 0-1,1 0 1,0 0-1,-1-1 1,0 0-1,5-3 1,-3-1-146,0 0 1,0 0 0,0-1-1,-1 0 1,0 0 0,5-12-1,-9 18-6,0 0 0,0-1-1,-1 1 1,1 0 0,-1-1-1,1 1 1,-1 0 0,0-1-1,0 1 1,0-1 0,0 1-1,0 0 1,-1-4 0,1 5-1,-1 0 1,0-1 0,1 1 0,-1 0 0,0 0 0,0 0-1,0 0 1,0 0 0,0 0 0,0 0 0,0 0 0,0 0-1,0 0 1,0 1 0,0-1 0,-1 0 0,1 1-1,0-1 1,-1 1 0,1-1 0,0 1 0,-1 0 0,1 0-1,0-1 1,-3 1 0,1 0-215,-1-1 0,0 1 1,0 0-1,1 0 0,-1 0 0,0 0 0,0 1 0,1 0 1,-1 0-1,0 0 0,1 0 0,-1 0 0,1 1 0,-1-1 1,1 1-1,0 0 0,0 0 0,0 0 0,0 0 0,0 1 1,0-1-1,0 1 0,1 0 0,-1 0 0,1 0 0,0 0 1,0 0-1,0 0 0,0 1 0,1-1 0,-1 1 0,0 4 1,-2 12-7175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9.144"/>
    </inkml:context>
    <inkml:brush xml:id="br0">
      <inkml:brushProperty name="width" value="0.025" units="cm"/>
      <inkml:brushProperty name="height" value="0.025" units="cm"/>
    </inkml:brush>
  </inkml:definitions>
  <inkml:trace contextRef="#ctx0" brushRef="#br0">39 0 6502,'-8'6'15503,"-2"0"-12877,0-1-31,3 0-353,4 0-1185,3 0-320,0 0-545,0-2-513,2-2-1600,8-1-2339,2-3-2499,2-11-7622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9:13.605"/>
    </inkml:context>
    <inkml:brush xml:id="br0">
      <inkml:brushProperty name="width" value="0.025" units="cm"/>
      <inkml:brushProperty name="height" value="0.025" units="cm"/>
    </inkml:brush>
  </inkml:definitions>
  <inkml:trace contextRef="#ctx0" brushRef="#br0">53 209 8584,'0'0'6054,"-8"-1"-4730,1 0-949,5 0-248,-1 1-1,1-1 1,-1 1 0,0 0 0,1-1 0,-1 1-1,1 0 1,-1 1 0,0-1 0,1 0-1,-1 1 1,-4 1 0,64 4 2003,323 3 98,-256-5-1733,287 40 1349,-78-4-1542,1010 28 472,-876-39-728,202 4-7,89-65 80,0-41 336,-465 42-351,1023-120 724,-594 5 501,-704 142-1320,-2 1 360,-29 2-293,-38 2-3457,-2 3-3995,-2 1-4209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829"/>
    </inkml:context>
    <inkml:brush xml:id="br0">
      <inkml:brushProperty name="width" value="0.025" units="cm"/>
      <inkml:brushProperty name="height" value="0.025" units="cm"/>
    </inkml:brush>
  </inkml:definitions>
  <inkml:trace contextRef="#ctx0" brushRef="#br0">0 1 12460,'0'0'7698,"2"12"-6508,10 50 77,3 0 0,43 110 0,-37-113-1326,-17-45-175,19 44 681,-22-56-678,-1 0 0,1 0 0,0 0 0,0 0 0,0 0 0,1 0 0,-1 0 0,0-1 0,1 1 0,-1-1 0,1 1 0,0-1 0,-1 1 0,1-1 0,0 0 1,0 0-1,0 0 0,0 0 0,0 0 0,0 0 0,4 1 0,-5-3 43,-1 1 0,1 0 0,0 0 0,0 0 0,0-1 0,-1 1 0,1 0-1,0-1 1,0 1 0,-1-1 0,1 1 0,0 0 0,0-1 0,-1 0 0,1 1 0,-1-1 0,1 1 0,-1-1 0,1 0 0,-1 0 0,1 1 0,-1-1 0,1 0 0,-1 0 0,0 1 0,1-1 0,-1 0 0,0 0 0,0 0 0,0 1 0,0-3-1,2-1-867,5-24-6935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9.581"/>
    </inkml:context>
    <inkml:brush xml:id="br0">
      <inkml:brushProperty name="width" value="0.025" units="cm"/>
      <inkml:brushProperty name="height" value="0.025" units="cm"/>
    </inkml:brush>
  </inkml:definitions>
  <inkml:trace contextRef="#ctx0" brushRef="#br0">201 68 16528,'0'0'2359,"0"-8"300,1-27-289,-1 33-2285,-1 1 0,1 0 0,0 0 0,-1 0 0,1-1-1,-1 1 1,1 0 0,-1 0 0,0 0 0,1 0 0,-1 0 0,0 0 0,0 0 0,0 0 0,0 0 0,0 1 0,0-1 0,0 0-1,0 1 1,0-1 0,0 0 0,0 1 0,0-1 0,0 1 0,-1 0 0,1-1 0,0 1 0,0 0 0,-1 0 0,1 0-1,0 0 1,0 0 0,-1 0 0,1 0 0,0 0 0,0 0 0,-1 0 0,1 1 0,-2 0 0,-2 0 5,-1 0-1,1 0 1,0 1 0,-1 0 0,1 0 0,0 0 0,-5 3 0,1 2 66,0 0-1,0 0 1,1 1-1,0 0 1,0 0 0,1 1-1,0 0 1,1 0 0,0 0-1,0 1 1,1 0 0,0 0-1,1 1 1,0-1 0,0 1-1,2 0 1,-1 0 0,-1 18-1,4-28-154,0 0 0,0 1-1,0-1 1,0 0 0,0 1-1,0-1 1,1 0 0,-1 1-1,1-1 1,-1 0 0,0 1-1,1-1 1,0 0 0,-1 0-1,1 0 1,0 0 0,0 1-1,0-1 1,-1 0 0,1 0-1,0-1 1,0 1 0,1 0-1,-1 0 1,0 0 0,2 0-1,0 0 11,0 0 0,0 0 0,0-1 0,0 1-1,0-1 1,0 0 0,0 0 0,0 0 0,0 0-1,0 0 1,5-2 0,1 0 21,0-1-1,0 0 1,0 0-1,0-1 1,-1 0 0,1 0-1,8-7 1,-8 4 11,-1 1 1,0-1 0,-1-1 0,0 0 0,0 0-1,0 0 1,-1-1 0,0 1 0,-1-2-1,0 1 1,-1 0 0,1-1 0,-2 0 0,0 0-1,0 0 1,0-1 0,-2 1 0,1 0-1,-1-13 1,0 22-35,-1 1 0,0-1-1,0 0 1,0 1 0,0-1-1,0 0 1,0 1 0,0-1-1,0 0 1,-1 0 0,1 1-1,0-1 1,0 0 0,0 1-1,-1-1 1,1 0 0,0 1-1,-1-1 1,1 1 0,-1-1-1,1 1 1,-1-1 0,1 1-1,-1-1 1,1 1 0,-1-1-1,1 1 1,-1-1 0,1 1-1,-1 0 1,0-1 0,1 1-1,-1 0 1,0 0 0,1-1-1,-1 1 1,0 0 0,1 0-1,-1 0 1,0 0 0,0 0-1,1 0 1,-1 0 0,0 0-1,1 0 1,-1 0 0,0 1-1,1-1 1,-1 0 0,0 0-1,1 1 1,-1-1 0,0 1-1,-3 0-18,0 1-1,1 0 1,0 0-1,-1 0 1,1 0-1,0 1 1,0-1-1,-4 5 1,1 0 8,2-3 2,0 0-1,1 0 0,0 0 1,-1 1-1,1-1 0,1 1 1,-1 0-1,1 0 0,0 0 1,0 0-1,0 0 0,1 0 1,-2 10-1,3-14-35,0-1-1,0 1 1,1-1 0,-1 1-1,0-1 1,0 1 0,1-1-1,-1 1 1,0-1-1,1 1 1,-1-1 0,1 0-1,-1 1 1,0-1 0,1 0-1,-1 1 1,1-1 0,-1 0-1,1 1 1,-1-1-1,1 0 1,0 0 0,-1 0-1,1 1 1,-1-1 0,1 0-1,-1 0 1,1 0-1,-1 0 1,1 0 0,0 0-1,21-2-6417,-9-5-1996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9.987"/>
    </inkml:context>
    <inkml:brush xml:id="br0">
      <inkml:brushProperty name="width" value="0.025" units="cm"/>
      <inkml:brushProperty name="height" value="0.025" units="cm"/>
    </inkml:brush>
  </inkml:definitions>
  <inkml:trace contextRef="#ctx0" brushRef="#br0">72 1 13837,'0'0'18738,"-51"55"-18546,42-31-192,2 6 0,3-3 0,4-1 0,0-2 0,0-2-1505,0-6-1026,7-3-1344,2-7-994,0-6-3107</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30.453"/>
    </inkml:context>
    <inkml:brush xml:id="br0">
      <inkml:brushProperty name="width" value="0.025" units="cm"/>
      <inkml:brushProperty name="height" value="0.025" units="cm"/>
    </inkml:brush>
  </inkml:definitions>
  <inkml:trace contextRef="#ctx0" brushRef="#br0">140 20 9673,'0'0'17926,"-10"-3"-17018,7 2-851,0 1 1,-1-1-1,0 1 1,1-1-1,-1 1 0,1 0 1,-1 0-1,1 0 0,-1 1 1,1 0-1,-1-1 1,1 1-1,-1 0 0,1 0 1,-6 4-1,3-2 62,1 1-1,-1 1 1,1-1-1,0 1 1,0 0-1,1 0 1,-1 0-1,1 1 1,-5 8-1,7-11-34,0 0-1,1 0 1,-1 0-1,1 0 1,-1 0-1,1 0 1,0 1-1,0-1 0,1 0 1,-1 4-1,1-6-75,0 0 0,0 0 0,0-1-1,0 1 1,1 0 0,-1 0 0,0 0-1,1-1 1,-1 1 0,0 0 0,1-1-1,-1 1 1,1 0 0,-1-1 0,1 1 0,0 0-1,-1-1 1,1 1 0,0-1 0,-1 1-1,1-1 1,0 1 0,-1-1 0,1 0-1,0 1 1,0-1 0,0 0 0,-1 0-1,1 1 1,0-1 0,0 0 0,0 0-1,0 0 1,-1 0 0,1 0 0,0 0-1,0 0 1,0-1 0,-1 1 0,1 0-1,1-1 1,5 0 19,-1 0 0,1 0 0,-1-1 0,0 0 0,1-1-1,-1 1 1,0-1 0,-1 0 0,1-1 0,0 1 0,7-7 0,55-57-158,-38 36-397,-31 69 130,2-26 315,-2 14 134,1 46 450,1-67-464,0 0-1,0 0 0,1 0 0,-1 0 1,1 0-1,0 0 0,1-1 1,-1 1-1,1-1 0,0 1 1,6 7-1,-8-11-30,1 0 0,-1 0 0,0 0 0,0 0 0,0 1-1,0-1 1,0 0 0,0 1 0,0-1 0,-1 1 0,1-1 0,0 1 0,-1-1 0,1 1 0,-1-1 0,0 1-1,1 0 1,-1-1 0,0 1 0,0-1 0,0 1 0,0 0 0,0-1 0,-1 1 0,1 0 0,0-1 0,-2 3-1,0-1 13,1-1 0,-1 0 0,-1 1 0,1-1 0,0 0-1,0 0 1,-1 0 0,0 0 0,1-1 0,-1 1 0,0-1-1,1 1 1,-5 0 0,-12 4 64,1-1 0,-1 0-1,-27 2 1,-34-2-82,80-5-16,1 0 0,-1 0 1,0 0-1,0-1 0,0 1 0,1 0 0,-1 0 1,0 0-1,0 0 0,0 0 0,0-1 0,1 1 0,-1 0 1,0 0-1,0 0 0,0-1 0,0 1 0,0 0 1,0 0-1,0 0 0,0-1 0,0 1 0,0 0 1,1 0-1,-1-1 0,0 1 0,0 0 0,0 0 1,0 0-1,0-1 0,-1 1 0,1 0 0,0 0 0,0-1 1,0 1-1,0 0 0,0 0 0,0 0 0,0-1 1,0 1-1,0 0 0,-1 0 0,1 0 0,0-1 1,0 1-1,0 0 0,0 0 0,-1 0 0,1 0 0,0 0 1,0 0-1,0-1 0,0 1 0,-1 0 0,1 0 1,0 0-1,0 0 0,-1 0 0,1 0 0,0 0 1,0 0-1,0 0 0,-1 0 0,1 0 0,13-11-6825,13-4-8544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8.742"/>
    </inkml:context>
    <inkml:brush xml:id="br0">
      <inkml:brushProperty name="width" value="0.025" units="cm"/>
      <inkml:brushProperty name="height" value="0.025" units="cm"/>
    </inkml:brush>
  </inkml:definitions>
  <inkml:trace contextRef="#ctx0" brushRef="#br0">1 116 11851,'0'0'1410,"80"-8"-385,-19-2 256,19-6-96,21 2-384,18-2-385,15 1-256,9 1-96,-2 1-256,-5 3-3620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4.047"/>
    </inkml:context>
    <inkml:brush xml:id="br0">
      <inkml:brushProperty name="width" value="0.025" units="cm"/>
      <inkml:brushProperty name="height" value="0.025" units="cm"/>
    </inkml:brush>
  </inkml:definitions>
  <inkml:trace contextRef="#ctx0" brushRef="#br0">11 1 18930,'3'0'2819,"-3"5"-1314,0 12-768,0 3 352,0 7-128,1 2-193,1-1-575,4-4-129,-3-6-64,3-3-64,-2-3-289,1-8-223,-4-3-674,-11-1-7013,-5-7 3330,-2-8-3139</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4.436"/>
    </inkml:context>
    <inkml:brush xml:id="br0">
      <inkml:brushProperty name="width" value="0.025" units="cm"/>
      <inkml:brushProperty name="height" value="0.025" units="cm"/>
    </inkml:brush>
  </inkml:definitions>
  <inkml:trace contextRef="#ctx0" brushRef="#br0">0 49 12556,'0'0'14542,"77"-21"-14286,-40 17-192,9-1-1057,-4-4-2819,1 0-3523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4.762"/>
    </inkml:context>
    <inkml:brush xml:id="br0">
      <inkml:brushProperty name="width" value="0.025" units="cm"/>
      <inkml:brushProperty name="height" value="0.025" units="cm"/>
    </inkml:brush>
  </inkml:definitions>
  <inkml:trace contextRef="#ctx0" brushRef="#br0">1 229 10218,'0'0'16308,"12"-10"-15048,30-27-938,-2-3 0,-2-1-1,44-60 1,-110 173-541,17-48 278,2-6-39,1 0 1,0 1-1,2 0 1,0 0-1,-6 39 0,11-57-75,1 0-1,0-1 1,0 1-1,0 0 1,0-1-1,0 1 0,0 0 1,0-1-1,0 1 1,0 0-1,0-1 0,0 1 1,0 0-1,0-1 1,1 1-1,-1 0 0,0-1 1,1 1-1,-1 0 1,0-1-1,1 1 0,-1-1 1,1 1-1,-1-1 1,0 1-1,1-1 0,-1 1 1,1-1-1,0 1 1,-1-1-1,2 1 1,20-7-1964,20-28-2602,-15 3-990,0-4-3694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5.137"/>
    </inkml:context>
    <inkml:brush xml:id="br0">
      <inkml:brushProperty name="width" value="0.025" units="cm"/>
      <inkml:brushProperty name="height" value="0.025" units="cm"/>
    </inkml:brush>
  </inkml:definitions>
  <inkml:trace contextRef="#ctx0" brushRef="#br0">71 19 17617,'-6'10'2493,"-3"7"-1445,-30 63 2325,36-74-3038,0 1 1,0 1 0,1-1 0,1 0-1,-1 1 1,1-1 0,0 0 0,1 1-1,-1 0 1,2 7 0,0-14-324,-1 1-1,1-1 1,-1 0-1,1 0 1,0 1-1,0-1 1,0 0-1,0 0 1,-1 0-1,1 0 1,1 0-1,-1 0 1,0 0-1,0 0 1,0-1-1,0 1 1,1 0-1,-1-1 1,0 1-1,1-1 1,-1 1-1,0-1 1,1 1-1,-1-1 1,1 0-1,-1 0 1,0 0-1,1 0 1,-1 0-1,1 0 1,-1 0-1,1 0 1,2-1-1,3 0 5,0-1 0,0 1-1,-1-1 1,1 0 0,11-5 0,-9 2 22,-1 0 0,0 0 1,0 0-1,-1-1 0,1-1 0,-1 1 1,-1-1-1,1 0 0,-1-1 0,5-7 1,-7 9 114,-1 0 0,0 0 0,0 0 0,-1 0 1,0 0-1,0 0 0,0-1 0,0 1 0,-1-1 1,0 1-1,-1-1 0,0 1 0,0-1 0,0 1 1,-2-11-1,2 16-142,0-1-1,-1 0 1,1 1 0,-1-1 0,1 1 0,-1-1-1,1 1 1,-1 0 0,0-1 0,0 1 0,0 0-1,0-1 1,0 1 0,0 0 0,0 0 0,0 0-1,0 0 1,-1 0 0,1 0 0,0 0 0,-1 0-1,1 1 1,0-1 0,-1 0 0,1 1 0,-1-1-1,1 1 1,-1 0 0,1-1 0,-1 1 0,0 0-1,1 0 1,-1 0 0,1 0 0,-1 0 0,1 0-1,-1 1 1,1-1 0,-1 0 0,1 1 0,-3 0-1,0 1-21,-1-1 0,1 1 0,0 0 0,-1 0 0,1 0 0,0 1 0,0-1 0,0 1 0,1 0 0,-1 0 0,1 1 0,-5 4 0,6-5-142,-1 1 1,1-1 0,1 0 0,-1 0 0,0 1 0,1-1 0,0 1 0,-1-1 0,1 1 0,1-1 0,-1 1 0,0 0 0,1 6 0,0-8-69,1 0 0,0-1 1,-1 0-1,1 1 0,0-1 1,0 1-1,0-1 0,0 0 1,0 0-1,0 1 1,0-1-1,0 0 0,0 0 1,1 0-1,-1 0 0,0 0 1,1-1-1,-1 1 1,0 0-1,1-1 0,-1 1 1,1-1-1,-1 1 0,1-1 1,0 1-1,-1-1 0,1 0 1,-1 0-1,1 0 1,0 0-1,-1 0 0,1 0 1,1-1-1,5 0-690,0 0-1,1 0 1,-2-1-1,1 1 1,0-2 0,0 1-1,-1-1 1,1-1-1,-1 1 1,13-10 0,14-9-6424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5.480"/>
    </inkml:context>
    <inkml:brush xml:id="br0">
      <inkml:brushProperty name="width" value="0.025" units="cm"/>
      <inkml:brushProperty name="height" value="0.025" units="cm"/>
    </inkml:brush>
  </inkml:definitions>
  <inkml:trace contextRef="#ctx0" brushRef="#br0">110 29 9001,'0'0'10009,"-10"13"-8706,0-1-1224,-48 68 2546,54-74-2508,0 1 1,0 0 0,1 1-1,-1-1 1,2 0 0,-1 1-1,1 0 1,0-1 0,1 1-1,0 0 1,0 11-1,2-17-119,0-1 0,0 1 0,0 0 0,0-1-1,0 0 1,1 1 0,-1-1 0,0 0 0,1 1-1,-1-1 1,1 0 0,0 0 0,-1 0-1,1 0 1,0-1 0,0 1 0,-1 0 0,1-1-1,0 1 1,0-1 0,0 0 0,0 1 0,0-1-1,0 0 1,-1 0 0,1 0 0,3-1 0,4 2 57,1-1 0,0-1 0,0 1 0,12-4 0,-15 2 144,-1-1 0,0 0 0,0-1 0,-1 0-1,1 1 1,-1-2 0,0 1 0,0-1 0,0 1 0,0-1 0,-1-1 0,0 1 0,0 0 0,5-12 0,-1 5 333,-2-1 0,0 0 0,0 0 0,-1-1 0,5-26 0,-8 35-431,-1 0-1,-1-1 0,1 1 0,-1 0 0,0-1 1,0 1-1,-1-9 0,0 13-89,1-1 0,-1 1 0,0 0 0,0 0 0,1-1 0,-1 1 0,0 0 0,0 0 0,0 0 0,0 0 0,0 0 0,0 0 0,0 0 0,-1 1 0,1-1 0,0 0 0,0 1 0,-1-1 0,1 0 0,0 1 0,-1 0 0,1-1 0,-1 1 0,1 0 0,0 0 0,-1 0 0,1 0 0,-1 0 0,1 0 0,-1 0 0,-1 1 0,-6 1 25,-1 0 0,1 1 0,0 0 0,1 1 0,-1 0 1,1 0-1,-1 1 0,1 0 0,1 0 0,-1 1 0,1 0 0,0 1 1,0-1-1,1 1 0,0 1 0,0-1 0,0 1 0,1 0 1,1 0-1,-1 0 0,-3 12 0,8-19-128,-1 1 1,1-1-1,0 1 1,1-1-1,-1 1 1,0-1-1,0 1 1,1-1-1,-1 1 0,0-1 1,1 1-1,0-1 1,-1 0-1,1 1 1,0-1-1,0 0 1,-1 0-1,1 0 1,0 1-1,0-1 0,0 0 1,1 0-1,-1 0 1,0 0-1,0-1 1,1 1-1,-1 0 1,0 0-1,1-1 0,-1 1 1,0-1-1,1 1 1,-1-1-1,1 0 1,-1 1-1,1-1 1,2 0-1,9 2-1730,0-1 1,0 0-1,17-1 1,-20 0 238,21 0-7818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5.838"/>
    </inkml:context>
    <inkml:brush xml:id="br0">
      <inkml:brushProperty name="width" value="0.025" units="cm"/>
      <inkml:brushProperty name="height" value="0.025" units="cm"/>
    </inkml:brush>
  </inkml:definitions>
  <inkml:trace contextRef="#ctx0" brushRef="#br0">145 20 13132,'0'0'14094,"-10"-4"-12637,7 2-1396,1 1-1,-1 0 1,0 0 0,0 0-1,1 0 1,-1 0 0,0 0-1,0 1 1,0-1 0,0 1-1,0 0 1,0 0-1,0 0 1,0 0 0,1 1-1,-1-1 1,0 1 0,0 0-1,0 0 1,0 0 0,1 0-1,-1 0 1,0 0-1,1 1 1,-1-1 0,1 1-1,0 0 1,0 0 0,-1 0-1,1 0 1,0 0 0,0 0-1,1 1 1,-1-1-1,0 0 1,1 1 0,0 0-1,-2 2 1,-2 5 92,-1-1 0,2 1 0,-1 0 0,2 1 0,-1-1-1,1 1 1,-2 14 0,5-23-141,-1 0-1,1 1 0,0-1 0,0 0 1,0 0-1,0 1 0,0-1 1,0 0-1,1 0 0,-1 1 1,1-1-1,0 0 0,-1 0 1,1 0-1,0 0 0,0 0 0,0 0 1,0 0-1,1 0 0,-1 0 1,1-1-1,-1 1 0,1 0 1,-1-1-1,1 1 0,0-1 1,0 0-1,0 1 0,0-1 1,0 0-1,0 0 0,0 0 0,0 0 1,0-1-1,0 1 0,0-1 1,1 1-1,-1-1 0,0 0 1,4 0-1,0 1-10,1-2 0,-1 1-1,1-1 1,-1 1 0,1-2 0,-1 1 0,0-1 0,0 0-1,0 0 1,0-1 0,0 1 0,0-2 0,-1 1-1,1 0 1,-1-1 0,0 0 0,0 0 0,0-1 0,-1 1-1,1-1 1,-1 0 0,0 0 0,-1-1 0,1 1 0,-1-1-1,0 0 1,-1 1 0,1-1 0,-1-1 0,0 1-1,-1 0 1,1 0 0,-1-1 0,0 1 0,-1-1 0,0 1-1,0-1 1,-1-9 0,0 14-132,1 0 0,-1 0-1,0 0 1,0 0 0,1 0 0,-1 0-1,0 0 1,-1 1 0,1-1 0,0 0-1,0 1 1,-1-1 0,1 1 0,-1-1-1,0 1 1,1 0 0,-1-1 0,0 1 0,1 0-1,-1 0 1,0 1 0,0-1 0,0 0-1,0 0 1,0 1 0,-4-1 0,2 0-339,1 1 1,-1 0-1,0-1 1,1 1-1,-1 1 1,1-1-1,-1 0 1,0 1-1,1 0 1,-1 0-1,1 0 1,0 0-1,-1 0 0,-4 4 1,-9 7-7715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4.236"/>
    </inkml:context>
    <inkml:brush xml:id="br0">
      <inkml:brushProperty name="width" value="0.025" units="cm"/>
      <inkml:brushProperty name="height" value="0.025" units="cm"/>
    </inkml:brush>
  </inkml:definitions>
  <inkml:trace contextRef="#ctx0" brushRef="#br0">61 319 13741,'0'0'7201,"-6"8"-6256,-1 3-687,1-1-1,0 1 0,0 1 1,1-1-1,0 1 0,1 0 1,1 0-1,-1 0 0,-1 19 0,3 67 699,1-97-949,1-1-1,0 1 1,0 0-1,0-1 1,0 1-1,0-1 1,-1 1-1,1 0 1,0-1 0,1 1-1,-1-1 1,0 1-1,0 0 1,0-1-1,0 1 1,0-1-1,1 1 1,-1 0-1,0-1 1,0 1 0,1-1-1,-1 1 1,0-1-1,1 1 1,-1-1-1,1 1 1,-1-1-1,1 0 1,-1 1-1,1-1 1,-1 1 0,1-1-1,-1 0 1,1 0-1,-1 1 1,1-1-1,-1 0 1,1 0-1,0 0 1,-1 1-1,1-1 1,-1 0 0,1 0-1,0 0 1,-1 0-1,1 0 1,0 0-1,-1 0 1,1-1-1,-1 1 1,1 0-1,0 0 1,-1 0 0,1-1-1,-1 1 1,1 0-1,-1 0 1,1-1-1,-1 1 1,1-1-1,-1 1 1,1 0-1,-1-1 1,1 0 0,28-32 827,-13 2-588,-1 0 1,-2-1-1,-2-1 0,0 0 1,-2 0-1,-2-1 1,-1 0-1,-2-1 0,-1 1 1,-2-1-1,-1 1 1,-5-38-1,-2 33 3,6 37-222,1 1-1,-1-1 1,1 0-1,-1 1 1,1-1-1,-1 1 1,0-1-1,0 0 1,0 1-1,0 0 1,0-1-1,0 1 1,0 0-1,0-1 1,-1 1-1,1 0 1,0 0-1,-1 0 1,-2-2-1,3 4-16,0-1-1,1 0 0,-1 0 1,0 0-1,1 1 0,-1-1 1,0 0-1,1 1 0,-1-1 1,1 1-1,-1-1 0,0 1 1,1-1-1,-1 1 0,1-1 1,0 1-1,-1-1 0,1 1 1,-1 0-1,1-1 0,0 1 1,-1 0-1,1-1 0,0 1 1,0 0-1,0-1 0,-1 1 1,1 0-1,0 0 0,0-1 0,0 1 1,0 0-1,0-1 0,0 2 1,-2 35 28,2-32-18,0 14 109,0 0 0,2 0 0,0-1 1,1 1-1,1-1 0,0 0 0,1 0 0,2 0 1,13 28-1,-16-37-334,1-1 0,1 0 1,0 0-1,0 0 0,1-1 1,-1 0-1,2 0 0,-1 0 1,1-1-1,15 10 1,-15-12-722,0 0 0,1-1 1,-1 0-1,1 0 1,0 0-1,-1-1 1,1-1-1,10 1 1,5-1-10131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6.180"/>
    </inkml:context>
    <inkml:brush xml:id="br0">
      <inkml:brushProperty name="width" value="0.025" units="cm"/>
      <inkml:brushProperty name="height" value="0.025" units="cm"/>
    </inkml:brush>
  </inkml:definitions>
  <inkml:trace contextRef="#ctx0" brushRef="#br0">1 0 24439,'0'0'8328,"57"39"-11179,-24-49-2466,3-5-3235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6.553"/>
    </inkml:context>
    <inkml:brush xml:id="br0">
      <inkml:brushProperty name="width" value="0.025" units="cm"/>
      <inkml:brushProperty name="height" value="0.025" units="cm"/>
    </inkml:brush>
  </inkml:definitions>
  <inkml:trace contextRef="#ctx0" brushRef="#br0">192 127 5830,'0'0'16394,"-11"-7"-13800,9 5-2466,-4-2 92,0 0 1,-1 0-1,1 0 1,-1 1-1,1 0 1,-11-2-1,14 4-169,0 1-1,0-1 1,-1 1-1,1 0 0,0 0 1,0 0-1,0 0 1,0 1-1,0-1 1,0 1-1,0 0 1,0 0-1,0 0 1,0 0-1,0 0 1,1 1-1,-1-1 1,0 1-1,1 0 1,0 0-1,-1 0 1,1 0-1,-3 2 1,0 2 133,0 1 0,-1-1 0,2 1 0,-1 0 0,1 0 0,0 0 0,1 0 0,-1 1 0,2-1 0,-1 1 0,1 0 0,0 0 0,0 0 0,1 0 0,1 0 0,-1 12 0,1-19-164,0 1 0,0-1-1,1 1 1,-1 0 0,0-1-1,1 1 1,-1-1 0,1 1-1,0-1 1,-1 1 0,1-1-1,0 0 1,0 1 0,0-1-1,0 0 1,0 1 0,0-1-1,0 0 1,0 0 0,1 0-1,-1 0 1,2 0 0,0 1 6,1 0 1,-1-1-1,1 0 1,-1 0-1,1 0 1,-1 0 0,1 0-1,0-1 1,5 0-1,-1 0 6,-1 0 0,1-1 0,-1 0-1,1 0 1,-1-1 0,0 0 0,1 0-1,-1 0 1,11-7 0,-9 3 15,-1 0 0,1-1 0,-1-1 0,0 1 0,-1-1 0,0-1 1,0 1-1,-1-1 0,10-18 0,-13 20-20,1 1 0,-1-1 0,-1 0 0,1 0 0,-1-1 0,-1 1 0,1 0-1,-1-1 1,-1 1 0,1-1 0,-1 1 0,0-1 0,-1 1 0,0-1 0,-2-8 0,2 13-53,-1 0 1,1 0-1,-1 0 1,1 0-1,-1 0 1,0 1-1,0-1 1,0 1-1,0-1 1,-1 1-1,1 0 1,-1 0-1,1 0 1,-1 0-1,0 0 1,0 1-1,0-1 1,0 1-1,0 0 1,0-1-1,0 2 0,0-1 1,-1 0-1,1 1 1,0-1-1,0 1 1,-1 0-1,1 0 1,0 0-1,-1 0 1,-5 2-1,5-2-49,0 1 0,1 0-1,-1 0 1,0 0 0,0 0-1,0 0 1,1 1 0,-1-1-1,0 1 1,1 0 0,0 0-1,-1 1 1,1-1 0,0 1-1,0-1 1,1 1 0,-1 0-1,0 0 1,1 0 0,0 1-1,-1-1 1,1 0 0,1 1-1,-1 0 1,0-1 0,-1 7-1,2-3-1255,0 1 0,1 0 0,0 0 0,0 0 0,2 10 0,6 9-5481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6.897"/>
    </inkml:context>
    <inkml:brush xml:id="br0">
      <inkml:brushProperty name="width" value="0.025" units="cm"/>
      <inkml:brushProperty name="height" value="0.025" units="cm"/>
    </inkml:brush>
  </inkml:definitions>
  <inkml:trace contextRef="#ctx0" brushRef="#br0">77 1 22357,'0'0'5702,"-34"51"-3717,17-17-928,4 1-224,3-2-320,8-2-449,2-4-1153,0-5-1986,1-7-2338,7-7-1538,3-8-7046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7.269"/>
    </inkml:context>
    <inkml:brush xml:id="br0">
      <inkml:brushProperty name="width" value="0.025" units="cm"/>
      <inkml:brushProperty name="height" value="0.025" units="cm"/>
    </inkml:brush>
  </inkml:definitions>
  <inkml:trace contextRef="#ctx0" brushRef="#br0">157 1 17873,'0'0'6876,"-10"1"-6433,1 0-271,-1 1 0,1 0 0,0 0 0,0 1-1,1 0 1,-13 6 0,18-8-12,0 1-1,0-1 1,1 1-1,-1-1 1,0 1-1,1 0 1,-1 0-1,1 0 1,0 1-1,-1-1 0,1 0 1,0 1-1,0 0 1,1-1-1,-1 1 1,1 0-1,-1 0 1,1 0-1,0 0 1,0 0-1,0 0 1,0 0-1,1 0 1,-1 0-1,1 1 1,0 5-1,1-8-141,0-1-1,0 1 1,0 0-1,0 0 1,0 0-1,0-1 1,0 1-1,0 0 1,0-1 0,0 1-1,0-1 1,1 1-1,-1-1 1,0 0-1,0 0 1,0 1-1,1-1 1,-1 0 0,0 0-1,1 0 1,-1 0-1,0-1 1,2 1-1,33-4-166,-30 2-8,0 0 0,0-1 0,0 0 0,0 0 0,-1-1-1,1 0 1,-1 0 0,0 0 0,0 0 0,-1-1 0,1 0 0,-1 0-1,0 0 1,0 0 0,4-9 0,-31 48 317,17-20 79,0 1-1,1 0 1,1 0 0,1 0-1,0 1 1,1-1-1,1 1 1,0-1 0,2 31-1,0-44-167,0 1-1,0-1 1,0 0-1,0 0 1,0 0-1,1 0 1,-1 0-1,0-1 1,1 1-1,0 0 0,-1 0 1,1-1-1,0 1 1,0-1-1,0 0 1,0 0-1,0 1 1,0-1-1,0 0 1,0-1-1,0 1 1,0 0-1,1-1 1,3 1-1,-31 7-70,-1-1 0,1-2 0,-1 0 0,-39 1 0,65-7-48,0 1 0,0-1 0,0 1 0,0-1 0,0 1-1,0-1 1,0 1 0,0-1 0,0 1 0,0 0 0,0-1 0,0 1 0,0-1 0,1 1 0,-1-1 0,0 1 0,0 0-1,1-1 1,-1 1 0,0-1 0,0 1 0,1 0 0,-1-1 0,1 1 0,-1 0 0,0 0 0,1-1 0,-1 1-1,1 0 1,-1 0 0,0-1 0,1 1 0,15-14-4926,4-3-2751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7.595"/>
    </inkml:context>
    <inkml:brush xml:id="br0">
      <inkml:brushProperty name="width" value="0.025" units="cm"/>
      <inkml:brushProperty name="height" value="0.025" units="cm"/>
    </inkml:brush>
  </inkml:definitions>
  <inkml:trace contextRef="#ctx0" brushRef="#br0">2 30 18417,'0'0'6497,"11"-5"-3897,-9 4-2378,43-18 1399,-43 18-1520,-1 0 0,1 1 0,0-1 0,0 0 0,0 1 1,0 0-1,0-1 0,0 1 0,0 0 0,0 0 1,0 0-1,0 0 0,0 1 0,0-1 0,0 1 1,0-1-1,0 1 0,0-1 0,0 1 0,0 0 0,0 0 1,0 0-1,-1 0 0,3 2 0,-3-1-86,0 0 0,0 0 0,0 0 0,0 0 0,0 0 0,0 0 0,-1 0 0,1 1 0,-1-1 0,1 0 0,-1 1 0,0-1 0,0 0 0,0 0-1,0 1 1,0-1 0,-1 0 0,1 1 0,-1-1 0,1 0 0,-1 0 0,0 0 0,0 0 0,0 0 0,0 1 0,0-2 0,0 1 0,-3 3 0,-5 7 87,-1-1 1,0 0 0,-16 14-1,12-11-65,8-9-37,1 0 0,0 1 0,1 0 0,-8 12 0,11-17 0,1-1 0,-1 1 0,1 0 0,-1 0 0,1-1 0,0 1 0,-1 0 0,1 0 0,0 0 0,0 0 0,0 0 0,0-1 0,0 1 0,0 0 0,0 0 0,0 0 0,0 0 0,0 0 0,0-1 0,0 1 0,0 0 0,1 0 0,-1 0 0,0 0 0,1-1 0,-1 1 0,1 0 0,-1 0 0,1-1 0,-1 1 0,1 0 0,-1-1 0,1 1 0,0 0 0,-1-1 0,1 1 0,0-1 0,0 1 0,-1-1 0,1 0 0,0 1 0,0-1 0,0 0 0,0 1 0,-1-1 0,1 0 0,0 0 0,0 0 0,0 0 0,0 0 0,0 0 0,1 0 0,82 6-1409,-27-9-3300,-22-2-6918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8.531"/>
    </inkml:context>
    <inkml:brush xml:id="br0">
      <inkml:brushProperty name="width" value="0.025" units="cm"/>
      <inkml:brushProperty name="height" value="0.025" units="cm"/>
    </inkml:brush>
  </inkml:definitions>
  <inkml:trace contextRef="#ctx0" brushRef="#br0">1 0 19154,'0'0'5061,"3"54"-3684,-3-26-192,-2 3-800,2-2-321,0 1-256,0-5-1730,0-4-897,7-7-1345,-1-3-1890,-4-5-3266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8.860"/>
    </inkml:context>
    <inkml:brush xml:id="br0">
      <inkml:brushProperty name="width" value="0.025" units="cm"/>
      <inkml:brushProperty name="height" value="0.025" units="cm"/>
    </inkml:brush>
  </inkml:definitions>
  <inkml:trace contextRef="#ctx0" brushRef="#br0">0 44 12556,'0'0'9257,"67"-1"-8521,-31-1-447,10-5-257,-3-7-1217,4-5-4901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9.872"/>
    </inkml:context>
    <inkml:brush xml:id="br0">
      <inkml:brushProperty name="width" value="0.025" units="cm"/>
      <inkml:brushProperty name="height" value="0.025" units="cm"/>
    </inkml:brush>
  </inkml:definitions>
  <inkml:trace contextRef="#ctx0" brushRef="#br0">0 345 16528,'14'-11'8937,"8"-17"-7496,-6 8-497,0 2-454,17-17-31,-3-1-1,0-1 0,-3-2 0,45-81 1,-77 130-704,-43 118-1302,43-113 872,0 1-1,1 0 0,1 0 1,1 0-1,0 0 1,1 1-1,2 22 1,-1-37 535,1-1 1,-1 0 0,0 0 0,1 1 0,-1-1 0,1 0 0,0 0 0,-1 0 0,1 0 0,0 0 0,0 0 0,0 0-1,-1 0 1,1 0 0,0 0 0,0 0 0,0 0 0,1-1 0,-1 1 0,0 0 0,0-1 0,0 1 0,0-1 0,1 1 0,-1-1-1,0 0 1,1 1 0,-1-1 0,0 0 0,1 0 0,-1 0 0,0 0 0,0 0 0,1 0 0,-1 0 0,0-1 0,1 1-1,-1 0 1,2-2 0,4 1-744,0-1 0,1-1-1,-1 1 1,-1-1-1,14-7 1,19-17-4546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0.215"/>
    </inkml:context>
    <inkml:brush xml:id="br0">
      <inkml:brushProperty name="width" value="0.025" units="cm"/>
      <inkml:brushProperty name="height" value="0.025" units="cm"/>
    </inkml:brush>
  </inkml:definitions>
  <inkml:trace contextRef="#ctx0" brushRef="#br0">103 28 10218,'0'0'13351,"-6"8"-12785,-7 9-447,2 1 0,0 0 0,0 0 0,2 1 0,0 0 0,2 1 0,0 0 0,1 0 0,-5 34 0,10-53-84,1 1 0,0 0 0,0-1 0,-1 1-1,1-1 1,0 1 0,1 0 0,-1-1 0,0 1-1,0-1 1,1 1 0,-1-1 0,1 1 0,-1-1 0,1 1-1,0-1 1,0 1 0,-1-1 0,1 0 0,0 1-1,0-1 1,0 0 0,1 0 0,-1 0 0,0 0 0,0 0-1,2 1 1,0-1 44,0 0 0,0 0 0,0-1 0,0 1 0,0-1 0,0 0 0,0 0 0,-1 0 0,1-1 0,0 1 0,0-1 0,0 1 0,5-3 0,4-1 118,-1-1 0,0 0 0,0 0 0,0-1 0,0-1 0,12-10 0,-14 9-109,0-1 0,-1-1 0,1 1 0,-2-2 0,1 1 0,-2-1 1,9-16-1,-12 20 6,0 0 0,0-1 0,-1 1 0,0-1 0,0 1 1,-1-1-1,0 0 0,0 0 0,-1 1 0,0-1 0,0 0 1,-1 0-1,-2-10 0,3 16-95,-1 1 1,1-1-1,-1 0 1,1 0-1,-1 1 1,0-1-1,0 0 1,0 1-1,1-1 1,-2 0-1,1 1 1,0-1-1,0 1 1,0 0-1,-1-1 1,1 1-1,-1 0 1,1 0-1,-1 0 1,1 0-1,-1 0 1,0 0-1,1 1 1,-1-1-1,0 0 1,0 1-1,1-1 1,-1 1-1,0 0 1,0 0-1,0 0 1,0 0-1,0 0 1,1 0-1,-1 0 1,0 0-1,0 1 1,0-1-1,1 1 1,-1-1-1,0 1 1,-2 1-1,-3 0-12,1 1 1,-1 1-1,1-1 0,0 1 0,0 0 0,0 0 1,1 1-1,-1 0 0,-7 8 0,9-8-211,0 0 0,0 0 0,0 1-1,1-1 1,0 0 0,0 1 0,0 0 0,1 0-1,0 0 1,0 0 0,1 0 0,-1 0 0,1 1-1,0 8 1,2-14 0,0 0 1,-1 0-1,1 0 0,0 0 1,0 0-1,0 0 0,0 0 1,0 0-1,0-1 0,0 1 1,0 0-1,0-1 0,0 1 1,1-1-1,-1 1 0,0-1 1,0 0-1,1 1 0,-1-1 1,0 0-1,0 0 0,1 0 1,-1 0-1,0 0 0,0 0 1,1 0-1,-1-1 0,0 1 1,0 0-1,1-1 0,1 0 1,45-12-6868,-10-8-3554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0.574"/>
    </inkml:context>
    <inkml:brush xml:id="br0">
      <inkml:brushProperty name="width" value="0.025" units="cm"/>
      <inkml:brushProperty name="height" value="0.025" units="cm"/>
    </inkml:brush>
  </inkml:definitions>
  <inkml:trace contextRef="#ctx0" brushRef="#br0">141 0 18930,'0'0'1201,"-12"11"1020,1-1-1850,-9 8 727,1 1-1,-20 25 0,34-39-980,1 0 0,1 0 0,-1 0-1,1 0 1,0 1 0,0 0 0,0 0-1,1 0 1,0 0 0,0 0-1,0 0 1,1 0 0,0 1 0,0-1-1,1 0 1,0 10 0,1-14-116,0 1 1,1-1 0,-1 0-1,1 0 1,-1 1 0,1-1-1,0 0 1,0 0 0,0-1-1,0 1 1,0 0 0,0-1-1,1 1 1,-1-1 0,1 0-1,-1 0 1,1 0 0,-1 0-1,1 0 1,-1 0 0,1-1-1,0 1 1,-1-1 0,1 0-1,0 0 1,3 0 0,7 1 40,0 0 0,0-2 1,0 1-1,15-3 0,-23 1 77,1 0 1,-1 0-1,0 0 0,0 0 1,0-1-1,0 1 0,0-1 1,-1-1-1,0 1 0,1-1 1,-1 0-1,0 1 1,-1-2-1,1 1 0,-1 0 1,1-1-1,-1 0 0,4-9 1,-4 8 40,0-1 0,0 0 0,-1 0 1,1 0-1,-2-1 0,1 1 0,-1 0 1,0-1-1,0 1 0,-1-1 0,0 1 1,-1-1-1,-1-10 0,1 15-160,-1 0 0,1 0 0,-1 0 0,1 0 0,-1 1 0,0-1 0,0 1 0,0-1 0,0 1 0,0 0 0,0-1 0,-1 1 0,1 0 0,-1 1 0,0-1 0,0 0 0,1 1 0,-1 0 0,0-1 0,0 1 0,0 0 0,0 1 0,0-1 0,-1 0 0,1 1 0,0 0 0,0 0 0,-4 0 0,-1-1 0,1 1 0,0 1 0,0-1 0,-1 1 0,1 1 0,0-1 0,0 1 0,0 0 0,0 1 0,1 0 0,-11 5 0,10-3-418,1 0-1,0 1 1,0 0 0,0 0 0,1 0-1,0 0 1,0 1 0,1 0-1,0 0 1,0 0 0,-4 10 0,7-14 98,-1 1 0,1-1 1,0 1-1,0 0 0,0 0 1,1-1-1,-1 1 1,1 0-1,0 0 0,0 0 1,0-1-1,1 1 0,-1 0 1,1 0-1,0 0 0,0-1 1,0 1-1,0-1 1,1 1-1,0-1 0,-1 1 1,1-1-1,1 0 0,-1 0 1,5 5-1,20 14-7362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54.925"/>
    </inkml:context>
    <inkml:brush xml:id="br0">
      <inkml:brushProperty name="width" value="0.025" units="cm"/>
      <inkml:brushProperty name="height" value="0.025" units="cm"/>
    </inkml:brush>
  </inkml:definitions>
  <inkml:trace contextRef="#ctx0" brushRef="#br0">1027 150 2659,'-389'-10'3771,"69"5"-1563,284 1-1025,0-1 0,-39-11 0,44 9 170,1 1 1,-1 1-1,-37-1 1,67 6-1355,1 0-1,0 0 1,-1 0 0,1 0 0,0 0 0,0-1 0,-1 1 0,1 0 0,0 0-1,-1 0 1,1 0 0,0 0 0,-1 1 0,1-1 0,0 0 0,0 0 0,-1 0 0,1 0-1,0 0 1,-1 0 0,1 0 0,0 1 0,0-1 0,-1 0 0,1 0 0,0 0-1,0 0 1,0 1 0,-1-1 0,1 0 0,0 0 0,0 1 0,0-1 0,-1 0 0,1 0-1,0 1 1,0-1 0,0 0 0,0 1 0,0-1 0,0 0 0,0 0 0,0 1 0,0-1-1,0 0 1,0 1 0,0-1 0,0 0 0,0 1 0,0-1 0,0 0 0,0 1-1,0-1 1,0 0 0,0 0 0,1 1 0,-1-1 0,0 0 0,0 0 0,0 1 0,0-1-1,1 0 1,-1 0 0,0 1 0,0-1 0,0 0 0,1 0 0,19 16-169,-5-12 192,0 0-1,0-1 1,0-1-1,1 0 1,21-1 0,83-7 99,220-40 175,-64 6 139,591 2 294,1 70-235,-182-4-425,-353-21-69,1052 42 43,296 9 170,-1603-58-105,89 1 732,233-28 1,-394 25-675,-8 1-64,-17 0-47,-35 2-255,-93 22-2237,27-4-2686,16-7-3733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0.996"/>
    </inkml:context>
    <inkml:brush xml:id="br0">
      <inkml:brushProperty name="width" value="0.025" units="cm"/>
      <inkml:brushProperty name="height" value="0.025" units="cm"/>
    </inkml:brush>
  </inkml:definitions>
  <inkml:trace contextRef="#ctx0" brushRef="#br0">214 14 19058,'0'0'3288,"-9"-3"-122,6 1-3066,0 0 0,0 1 0,0 0 0,0 0 0,-1 0 0,1 0 0,-1 1 0,1-1 0,0 1 0,-1 0 0,1 0 0,-1 0 0,1 0 0,-1 0-1,1 1 1,0 0 0,-1-1 0,1 2 0,0-1 0,-1 0 0,1 0 0,0 1 0,0 0 0,0-1 0,0 1 0,1 1 0,-1-1 0,-3 4 0,-8 7 19,2 1-1,0 1 1,0 0 0,2 0 0,-12 22 0,18-29-86,0 0 0,1 0 1,-1 0-1,2 1 0,-1-1 1,1 1-1,0 0 1,1 0-1,0 0 0,1 0 1,-1 0-1,2 0 0,1 10 1,-1-16-23,0 0 0,0 0 1,1-1-1,-1 1 0,1 0 1,0-1-1,0 1 0,0-1 1,0 0-1,0 1 0,0-1 1,1 0-1,-1 0 0,1-1 1,0 1-1,-1 0 0,1-1 0,0 0 1,0 1-1,0-1 0,0-1 1,0 1-1,0 0 0,0-1 1,0 1-1,0-1 0,5 0 1,3 1 25,0-1 0,-1 0 0,1 0 0,0-1 0,0-1 0,20-5 0,-22 4 39,1-1-1,-1 0 0,0-1 1,-1 0-1,1 0 0,-1-1 1,0 0-1,0-1 0,-1 0 1,0 0-1,0 0 0,0-1 0,-1 0 1,-1 0-1,1-1 0,-1 1 1,0-1-1,-1 0 0,0-1 1,-1 1-1,0-1 0,0 1 1,-1-1-1,0 0 0,-1 0 1,0-20-1,-1 27-70,0 1 0,0 0-1,0 0 1,-1-1 0,1 1 0,-1 0-1,1 0 1,-1-1 0,0 1 0,0 0 0,0 0-1,0 0 1,0 0 0,-1 0 0,1 0-1,0 1 1,-1-1 0,1 0 0,-1 1-1,0-1 1,0 1 0,0-1 0,1 1-1,-1 0 1,0 0 0,-1 0 0,1 0 0,0 0-1,0 0 1,0 1 0,0-1 0,-1 1-1,1-1 1,0 1 0,-5 0 0,3 0-109,0 0 0,0 1 0,0-1 0,0 1 0,0 0 0,0 0 1,0 0-1,0 1 0,1-1 0,-1 1 0,0 0 0,1 0 0,-1 0 1,1 1-1,0-1 0,0 1 0,0 0 0,0 0 0,-4 6 0,4-5-462,1 0 0,-1 0 0,1 1-1,0 0 1,1-1 0,-1 1 0,-1 9-1,1 19-6455,2-11-671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1.370"/>
    </inkml:context>
    <inkml:brush xml:id="br0">
      <inkml:brushProperty name="width" value="0.025" units="cm"/>
      <inkml:brushProperty name="height" value="0.025" units="cm"/>
    </inkml:brush>
  </inkml:definitions>
  <inkml:trace contextRef="#ctx0" brushRef="#br0">9 0 27258,'0'0'5509,"-8"48"-6630,14-48-6919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1.805"/>
    </inkml:context>
    <inkml:brush xml:id="br0">
      <inkml:brushProperty name="width" value="0.025" units="cm"/>
      <inkml:brushProperty name="height" value="0.025" units="cm"/>
    </inkml:brush>
  </inkml:definitions>
  <inkml:trace contextRef="#ctx0" brushRef="#br0">180 79 15791,'0'0'3694,"-1"-11"224,-4-34-528,5 44-3294,-1 0-1,1 0 1,-1-1-1,1 1 0,-1 0 1,0 0-1,1 0 1,-1 0-1,0 0 0,0 0 1,1 0-1,-1 0 1,0 0-1,0 0 1,0 0-1,0 1 0,-1-1 1,1 0-1,0 1 1,0-1-1,0 0 0,0 1 1,-1 0-1,1-1 1,0 1-1,-1 0 1,1-1-1,0 1 0,0 0 1,-1 0-1,1 0 1,0 0-1,-1 1 0,1-1 1,0 0-1,-2 1 1,-2 0 7,1 0 0,-1 0 0,1 1 0,0 0 0,0 0 0,0 0 0,0 0 0,-6 4 0,1 3-54,1 0 1,0 0-1,0 0 1,1 1-1,0 1 1,0-1-1,1 1 1,1 0-1,0 0 1,1 1-1,0-1 1,0 1-1,1 0 0,-2 16 1,5-26-44,0 0 0,0 0 0,0-1 0,0 1 0,0 0 0,0 0 0,0 0 0,1 0 0,-1 0 0,1 0 0,-1 0 0,1-1 0,0 1 0,-1 0 0,1 0 0,0-1 0,0 1 0,1 0 0,-1-1 0,0 1-1,0-1 1,1 0 0,1 2 0,0-2 15,-1 1-1,1-1 0,0 0 1,0 0-1,0 0 0,0 0 0,0 0 1,0-1-1,1 0 0,-1 1 0,0-1 1,6-1-1,2 0 26,-1-1 0,0 0 0,0 0-1,0-1 1,0 0 0,0-1 0,16-9 0,-16 7-46,0-1 0,-1 0 0,0 0 0,0-1 0,-1 0 0,12-14 0,-16 16 0,0 1 0,-1-1 0,0 1 0,0-1 0,0 0 0,-1 0 0,0 0 0,0-1 0,0 1 0,-1-1 0,0 1 0,0 0 0,-1-8 0,0 13 0,0 0-1,0 0 1,0 0 0,0 0-1,0 0 1,0 0 0,0 0 0,-1 1-1,1-1 1,0 0 0,-1 0-1,1 0 1,0 0 0,-1 0-1,1 1 1,-1-1 0,1 0-1,-1 0 1,0 1 0,1-1 0,-1 0-1,0 1 1,0-1 0,1 1-1,-1-1 1,0 1 0,0-1-1,0 1 1,0-1 0,1 1-1,-1 0 1,0 0 0,0-1 0,0 1-1,0 0 1,0 0 0,0 0-1,0 0 1,0 0 0,0 0-1,0 0 1,0 0 0,0 1 0,1-1-1,-1 0 1,0 0 0,-1 2-1,-2-2-35,1 1 0,0 1 1,0-1-1,0 0 0,0 1 0,0 0 0,0 0 0,0 0 0,1 0 0,-1 0 0,1 0 0,-1 0 0,-1 4 0,0-1-503,2 1-1,-1-1 1,0 1-1,1 0 1,0 0-1,1 0 1,-2 7-1,0 25-5970,3-9-1364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2.134"/>
    </inkml:context>
    <inkml:brush xml:id="br0">
      <inkml:brushProperty name="width" value="0.025" units="cm"/>
      <inkml:brushProperty name="height" value="0.025" units="cm"/>
    </inkml:brush>
  </inkml:definitions>
  <inkml:trace contextRef="#ctx0" brushRef="#br0">27 0 11787,'0'0'15375,"3"59"-13934,-11-33-736,0 4-161,-2-4-320,7-3-192,3-4-672,0-7-2563,8-7-1121,7-5-865,2-4-3587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2.584"/>
    </inkml:context>
    <inkml:brush xml:id="br0">
      <inkml:brushProperty name="width" value="0.025" units="cm"/>
      <inkml:brushProperty name="height" value="0.025" units="cm"/>
    </inkml:brush>
  </inkml:definitions>
  <inkml:trace contextRef="#ctx0" brushRef="#br0">83 0 17008,'0'0'12081,"-9"1"-11414,6-1-646,1 0 22,-1 0 1,1 0 0,0 0-1,-1 0 1,1 0-1,-1 0 1,1 1 0,0 0-1,-1-1 1,1 1 0,0 0-1,-1 0 1,1 0-1,0 0 1,0 0 0,0 1-1,0-1 1,0 0-1,0 1 1,1 0 0,-1-1-1,0 1 1,1 0 0,-1 0-1,1 0 1,0 0-1,0 0 1,0 0 0,0 1-1,0-1 1,0 0 0,0 1-1,1-1 1,-1 0-1,0 4 1,1-4-64,0-1 0,0 1-1,1-1 1,-1 1 0,0-1 0,1 0 0,-1 1-1,1-1 1,-1 1 0,1-1 0,-1 0 0,1 0 0,0 1-1,0-1 1,0 0 0,0 0 0,-1 0 0,2 0-1,-1 0 1,0 0 0,0 0 0,0 0 0,0 0-1,1 0 1,-1-1 0,0 1 0,1 0 0,-1-1 0,0 1-1,1-1 1,-1 0 0,1 1 0,-1-1 0,1 0-1,-1 0 1,1 0 0,-1 0 0,0 0 0,1 0-1,-1-1 1,1 1 0,-1 0 0,1-1 0,-1 1-1,2-2 1,0 2-49,0-1 1,-1 0-1,1 0 0,-1 0 0,0 0 0,1 0 1,-1 0-1,0-1 0,1 1 0,-1-1 0,0 0 1,0 1-1,0-1 0,-1 0 0,1 0 0,0 0 0,-1-1 1,1 1-1,-1 0 0,0 0 0,1-1 0,-1 1 1,0-1-1,-1 1 0,1-1 0,0-4 0,-1 7 87,0-1 0,-1 1 0,1 0 0,0 0 0,-1-1 0,1 1-1,-1 0 1,1 0 0,0 0 0,-1 0 0,1 0 0,-1-1 0,1 1 0,0 0-1,-1 0 1,1 0 0,-1 0 0,1 0 0,-1 0 0,1 1 0,0-1 0,-1 0-1,1 0 1,-1 0 0,1 0 0,0 0 0,-1 1 0,1-1 0,0 0 0,-1 0-1,1 0 1,0 1 0,-1-1 0,1 0 0,0 1 0,-1-1 0,1 1-1,-16 9 249,8-1-152,-36 47 1683,41-52-1684,0 0-1,0 1 1,1-1-1,0 1 1,0 0-1,0 0 1,0 0 0,1 0-1,0 0 1,0 0-1,0 6 1,1-10-113,1-1 0,-1 1 0,1-1 0,-1 0 0,1 1 0,-1-1 0,1 1 0,-1-1 0,1 0 0,-1 1 0,1-1 0,0 0 0,-1 0 0,1 1 0,-1-1 0,1 0 0,0 0 0,-1 0 0,1 0 0,0 0 0,-1 0 0,1 0 0,0 0 0,1 0 0,-1 0 0,0 0 0,0 0 0,1 0 0,-1 0 0,0 0 0,0 0 0,0 1 0,1-1 0,-1 0 0,0 1 0,0-1 0,0 1 0,0-1 0,0 1 0,0-1 0,0 1 0,0 0 0,0 0 0,0 0 0,0-1 0,0 1 0,0 0 0,-1 0 0,1 0 0,0 0 0,-1 0 0,1 0 0,-1 1 0,1-1 0,-1 0 0,1 2 0,-1 0-1543,1-7-2191,4-13-5355,0 5 1835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3.193"/>
    </inkml:context>
    <inkml:brush xml:id="br0">
      <inkml:brushProperty name="width" value="0.025" units="cm"/>
      <inkml:brushProperty name="height" value="0.025" units="cm"/>
    </inkml:brush>
  </inkml:definitions>
  <inkml:trace contextRef="#ctx0" brushRef="#br0">150 20 17457,'0'0'15048,"-8"-5"-14802,6 4-246,0-1 1,0 1-1,0-1 1,0 1-1,-1 0 1,1 0-1,0 0 1,-1 0-1,1 0 1,-1 0-1,1 1 1,-1-1-1,1 1 1,-1-1-1,0 1 1,1 0-1,-1 0 0,1 1 1,-1-1-1,1 0 1,-1 1-1,1 0 1,-1-1-1,1 1 1,-1 0-1,1 0 1,0 0-1,-1 1 1,1-1-1,0 0 1,0 1-1,0 0 1,-3 2-1,-2 2 0,1 1 0,0 0 0,0-1 0,0 2 0,-8 12 0,12-17 0,1 0 0,-1 0 0,1 0 0,-1 0 0,1 0 0,0 0 0,0 0 0,0 1 0,1-1 0,-1 0 0,1 1 0,0-1 0,0 0 0,0 1 0,0-1 0,0 0 0,1 1 0,1 5 0,-1-8 0,1 1 0,-1-1 0,0 0 0,1 0 0,-1 1 0,1-1 0,0 0 0,-1-1 0,1 1 0,0 0 0,-1 0 0,1-1 0,0 1 0,0-1 0,0 1 0,0-1 0,0 0 0,-1 0 0,1 0 0,0 0 0,0 0 0,0 0 0,0 0 0,0-1 0,2 0 0,3 0 0,-1 0 0,1-1 0,-1 1 0,0-1 0,0-1 0,6-2 0,-4-1 0,0 1 0,0-2 0,-1 1 0,0-1 0,-1 0 0,1 0 0,-2-1 0,1 0 0,-1 0 0,0 0 0,6-14 0,-21 44 0,-20 52 0,28-69 0,1 1 0,0-1 0,0 0 0,0 1 0,0-1 0,1 1 0,0-1 0,0 1 0,1-1 0,-1 1 0,1-1 0,3 10 0,25 13 0,-24-24 0,1 0 0,-1 0 0,0 1 0,-1 0 0,1 0 0,3 6 0,-7-11 0,-1 1 0,0 0 0,1 0 0,-1 0 0,0 0 0,0 0 0,1 1 0,-1-1 0,0 0 0,0 0 0,0 0 0,0 0 0,0 0 0,0 0 0,-1 0 0,1 0 0,0 0 0,0 0 0,-1 0 0,1 0 0,-1 0 0,1 0 0,-1 0 0,1 0 0,-1 0 0,0-1 0,1 1 0,-1 0 0,0 0 0,0-1 0,1 1 0,-1 0 0,0-1 0,0 1 0,0-1 0,0 1 0,0-1 0,0 1 0,0-1 0,0 0 0,0 1 0,0-1 0,-1 0 0,-15 6 0,0-1 0,-1-1 0,0 0 0,0-1 0,1-1 0,-1-1 0,-31-1 0,43-3-230,14-1-489,15-5-2360,-22 8 2900,19-7-5325,2-4-1889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3.645"/>
    </inkml:context>
    <inkml:brush xml:id="br0">
      <inkml:brushProperty name="width" value="0.025" units="cm"/>
      <inkml:brushProperty name="height" value="0.025" units="cm"/>
    </inkml:brush>
  </inkml:definitions>
  <inkml:trace contextRef="#ctx0" brushRef="#br0">10 82 13741,'0'0'6652,"-1"-9"-2248,-7-30-961,8 37-3375,0 1-1,0 0 0,0-1 1,0 1-1,0 0 1,0 0-1,0-1 1,1 1-1,-1 0 1,1 0-1,-1-1 1,1 1-1,-1 0 0,1 0 1,-1 0-1,1 0 1,0 0-1,0 0 1,0 0-1,0 0 1,-1 0-1,1 0 1,0 0-1,0 0 0,1 1 1,-1-1-1,0 0 1,0 1-1,0-1 1,0 1-1,1-1 1,-1 1-1,0 0 1,0 0-1,1-1 1,-1 1-1,0 0 0,0 0 1,1 0-1,-1 0 1,0 0-1,1 1 1,0-1-1,7 1 245,0-1 0,-1 1-1,1 0 1,14 5 0,-17-4-312,0 0 0,0 1 0,0 0 0,0 0 0,0 0 0,-1 1 0,0 0 0,1 0 0,-2 0 0,1 0 0,5 7 0,-8-9 0,-1 0 0,0 0 0,1 0 0,-1 0 0,0 0 0,0 1 0,0-1 0,-1 0 0,1 1 0,-1-1 0,1 1 0,-1-1 0,0 0 0,1 1 0,-1-1 0,-1 1 0,1-1 0,0 1 0,-1-1 0,1 1 0,-1-1 0,1 0 0,-1 1 0,0-1 0,0 0 0,0 0 0,-1 0 0,1 0 0,0 0 0,-1 0 0,1 0 0,-3 2 0,-4 5 0,6-7 0,0 0 0,0 0 0,0 1 0,0-1 0,1 0 0,-1 1 0,1-1 0,0 1 0,-2 4 0,3-6 0,0 0 0,0 0 0,1 0 0,-1 0 0,0 0 0,1 0 0,-1 0 0,1 0 0,0 0 0,-1 0 0,1 0 0,-1 0 0,1-1 0,0 1 0,0 0 0,0 0 0,-1-1 0,1 1 0,0-1 0,0 1 0,0 0 0,0-1 0,0 0 0,0 1 0,0-1 0,0 0 0,0 1 0,0-1 0,2 0 0,3 3 0,0 0 0,0 0 0,0 0 0,0 1 0,-1 0 0,1 0 0,-1 0 0,0 1 0,6 6 0,-10-9 0,0-1 0,0 0 0,0 0 0,0 1 0,0-1 0,0 0 0,0 1 0,0-1 0,-1 1 0,1-1 0,-1 1 0,1-1 0,-1 1 0,1 0 0,-1-1 0,0 1 0,0-1 0,0 1 0,0 0 0,0-1 0,0 1 0,0 0 0,-1-1 0,1 1 0,0-1 0,-1 1 0,0-1 0,1 1 0,-1-1 0,0 1 0,0-1 0,1 1 0,-1-1 0,0 0 0,-1 0 0,1 1 0,0-1 0,0 0 0,0 0 0,-1 0 0,1 0 0,0 0 0,-3 0 0,-9 7-60,-1-2 1,-1 1-1,1-2 1,-1 0-1,0-1 0,0 0 1,-1-1-1,1-1 0,0 0 1,-1-1-1,-17-2 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4.639"/>
    </inkml:context>
    <inkml:brush xml:id="br0">
      <inkml:brushProperty name="width" value="0.025" units="cm"/>
      <inkml:brushProperty name="height" value="0.025" units="cm"/>
    </inkml:brush>
  </inkml:definitions>
  <inkml:trace contextRef="#ctx0" brushRef="#br0">23 1 24663,'0'0'4228,"-18"51"-3907,14-29-65,4 0-192,0-2-224,1-6-1954,16-1-1185,-2-5-1890,-6-3-3716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4.968"/>
    </inkml:context>
    <inkml:brush xml:id="br0">
      <inkml:brushProperty name="width" value="0.025" units="cm"/>
      <inkml:brushProperty name="height" value="0.025" units="cm"/>
    </inkml:brush>
  </inkml:definitions>
  <inkml:trace contextRef="#ctx0" brushRef="#br0">0 17 17969,'0'0'9577,"86"-16"-9096,-36 16-321,6 3-128,4 1-449,-2-3-2337,-6-1-2019,-6-4-3747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5.355"/>
    </inkml:context>
    <inkml:brush xml:id="br0">
      <inkml:brushProperty name="width" value="0.025" units="cm"/>
      <inkml:brushProperty name="height" value="0.025" units="cm"/>
    </inkml:brush>
  </inkml:definitions>
  <inkml:trace contextRef="#ctx0" brushRef="#br0">0 96 17072,'0'0'13101,"51"-8"-12621,-14-4-448,8-1-32,7 0-480,-1-1-3044,1 0-4099</inkml:trace>
  <inkml:trace contextRef="#ctx0" brushRef="#br0" timeOffset="1">600 98 19186,'0'0'10634,"48"-36"-10538,-9 19-160,14 1-2498,4 0-3684,8 3-3844</inkml:trace>
  <inkml:trace contextRef="#ctx0" brushRef="#br0" timeOffset="2">1220 48 22389,'0'0'8744,"50"-8"-8551,-13 0-418,13 0-2914,13-1-4740,9-2-1986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23.796"/>
    </inkml:context>
    <inkml:brush xml:id="br0">
      <inkml:brushProperty name="width" value="0.025" units="cm"/>
      <inkml:brushProperty name="height" value="0.025" units="cm"/>
    </inkml:brush>
  </inkml:definitions>
  <inkml:trace contextRef="#ctx0" brushRef="#br0">0 217 9801,'0'0'1618,"12"-1"-1266,470-45 3452,133-5-2478,-469 51-717,-735 35 604,134-3-414,300-31-441,143-3-253,21-3-154,21-3-76,531-65 220,95-16-46,-630 82 14,-35 5 447,-48 5 59,-281 63-444,53-7-42,130-39 387,-260-1 0,640-38-2743,-139 9 932,132-17-5962,-108 11-758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9.365"/>
    </inkml:context>
    <inkml:brush xml:id="br0">
      <inkml:brushProperty name="width" value="0.025" units="cm"/>
      <inkml:brushProperty name="height" value="0.025" units="cm"/>
    </inkml:brush>
  </inkml:definitions>
  <inkml:trace contextRef="#ctx0" brushRef="#br0">1 113 12780,'0'0'4709,"85"4"-3781,-14-13-31,22-5-512,20-3-289,15 1-64,13 0-64,10 1-641,-2 2-1921,-6-3-2499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9.974"/>
    </inkml:context>
    <inkml:brush xml:id="br0">
      <inkml:brushProperty name="width" value="0.025" units="cm"/>
      <inkml:brushProperty name="height" value="0.025" units="cm"/>
    </inkml:brush>
  </inkml:definitions>
  <inkml:trace contextRef="#ctx0" brushRef="#br0">50 26 11915,'0'0'5029,"-49"9"-4004,49-8 64,15 0-256,26-1-481,23 0 353,28 0-321,35 0-256,24-5-608,20-8-2115,6-5-3490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58.874"/>
    </inkml:context>
    <inkml:brush xml:id="br0">
      <inkml:brushProperty name="width" value="0.025" units="cm"/>
      <inkml:brushProperty name="height" value="0.025" units="cm"/>
    </inkml:brush>
  </inkml:definitions>
  <inkml:trace contextRef="#ctx0" brushRef="#br0">1 0 7271,'0'0'22165,"70"22"-21557,-32-22-351,4 0-193,1 0-96,-4 0-225,-6 0-928,-11 0-1281,-9 3-769,-13 7-1570,-5 2-1473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59.218"/>
    </inkml:context>
    <inkml:brush xml:id="br0">
      <inkml:brushProperty name="width" value="0.025" units="cm"/>
      <inkml:brushProperty name="height" value="0.025" units="cm"/>
    </inkml:brush>
  </inkml:definitions>
  <inkml:trace contextRef="#ctx0" brushRef="#br0">1 1 14862,'0'0'10602,"70"12"-8712,-28-12-705,3-2-640,2-5-353,1 7-128,-3 0-705,-9 0-2946,-6 4-3716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7.372"/>
    </inkml:context>
    <inkml:brush xml:id="br0">
      <inkml:brushProperty name="width" value="0.025" units="cm"/>
      <inkml:brushProperty name="height" value="0.025" units="cm"/>
    </inkml:brush>
  </inkml:definitions>
  <inkml:trace contextRef="#ctx0" brushRef="#br0">0 0 20307,'0'0'7367,"62"12"-6758,-22-12-129,5 0-224,6 0-191,0 0-65,1-1-769,-7-2-769,-11 3-896,-9 0-1217,-16 0-1410,-9 7-4100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7.714"/>
    </inkml:context>
    <inkml:brush xml:id="br0">
      <inkml:brushProperty name="width" value="0.025" units="cm"/>
      <inkml:brushProperty name="height" value="0.025" units="cm"/>
    </inkml:brush>
  </inkml:definitions>
  <inkml:trace contextRef="#ctx0" brushRef="#br0">57 0 14414,'0'0'4836,"-56"28"-2498,56-23-320,0-2-640,15-3-257,16 0-64,12 0-32,14-3-321,9-3-544,5 2-256,-5 1-3939,-1 1-5735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8.104"/>
    </inkml:context>
    <inkml:brush xml:id="br0">
      <inkml:brushProperty name="width" value="0.025" units="cm"/>
      <inkml:brushProperty name="height" value="0.025" units="cm"/>
    </inkml:brush>
  </inkml:definitions>
  <inkml:trace contextRef="#ctx0" brushRef="#br0">63 130 13901,'-9'0'1826,"-28"0"154,21 0 75,31 0 999,108 1-1797,478-17-63,-172-28-2619,-146-2-6284,-162 21-1249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2.966"/>
    </inkml:context>
    <inkml:brush xml:id="br0">
      <inkml:brushProperty name="width" value="0.025" units="cm"/>
      <inkml:brushProperty name="height" value="0.025" units="cm"/>
    </inkml:brush>
  </inkml:definitions>
  <inkml:trace contextRef="#ctx0" brushRef="#br0">0 281 7783,'0'0'15247,"11"-6"-13886,82-51-660,153-124 0,-219 160-710,-6 7-183,-21 14 186,0 0 1,0 0 0,0-1 0,0 1-1,0 0 1,0 0 0,1 0-1,-1 0 1,0 0 0,0 0 0,0 0-1,0 0 1,0 0 0,0 0-1,1 0 1,-1-1 0,0 1-1,0 0 1,0 0 0,0 0 0,0 0-1,0 0 1,1 0 0,-1 0-1,0 0 1,0 0 0,0 0 0,0 0-1,0 0 1,1 1 0,-1-1-1,0 0 1,0 0 0,0 0 0,0 0-1,0 0 1,0 0 0,1 0-1,-1 0 1,0 0 0,0 0 0,0 0-1,0 1 1,0-1 0,0 0-1,0 0 1,0 0 0,0 0 0,1 0-1,-1 0 1,0 1 0,0-1-1,0 0 1,0 0 0,0 0 0,-18 36 114,-14 11 392,-21 34 872,49-74-1294,0 0 0,1 0 0,0 1 0,0-1 0,1 1 0,0-1 0,0 1 0,1 0 0,-1 9 0,3-16-158,-1-1 1,0 1-1,0 0 0,1 0 1,-1 0-1,0 0 0,1 0 0,-1 0 1,1-1-1,-1 1 0,1 0 0,0 0 1,-1-1-1,1 1 0,0 0 0,-1-1 1,1 1-1,0-1 0,0 1 0,0-1 1,-1 1-1,1-1 0,0 0 0,0 1 1,0-1-1,0 0 0,0 0 0,0 0 1,0 1-1,0-1 0,0 0 0,0 0 1,1-1-1,36-1-5657,-12-8-1364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3.339"/>
    </inkml:context>
    <inkml:brush xml:id="br0">
      <inkml:brushProperty name="width" value="0.025" units="cm"/>
      <inkml:brushProperty name="height" value="0.025" units="cm"/>
    </inkml:brush>
  </inkml:definitions>
  <inkml:trace contextRef="#ctx0" brushRef="#br0">156 1 17457,'0'0'1377,"-11"1"118,3 1-1325,1-1 0,-1 1 1,1 1-1,0-1 0,-1 1 1,1 1-1,1-1 0,-1 1 1,0 0-1,1 1 0,0 0 1,0 0-1,0 0 0,1 0 1,0 1-1,0 0 0,0 0 1,0 1-1,1-1 0,0 1 1,-3 8-1,6-13-145,0 0 0,0 0 1,0 1-1,0-1 0,0 1 0,0-1 0,1 0 0,-1 1 0,1 0 1,0-1-1,0 1 0,0-1 0,0 1 0,0-1 0,0 1 0,1-1 1,-1 1-1,1-1 0,0 1 0,0-1 0,0 0 0,0 1 0,0-1 1,0 0-1,0 0 0,1 0 0,-1 1 0,1-2 0,0 1 0,0 0 1,-1 0-1,1 0 0,0-1 0,0 1 0,1-1 0,-1 0 0,0 0 1,0 1-1,1-2 0,-1 1 0,1 0 0,-1 0 0,1-1 0,-1 1 1,4-1-1,4 2 132,-1-1 0,1-1-1,0 0 1,0 0 0,0-1 0,0 0 0,-1-1 0,1 0 0,0-1 0,17-7 0,-17 6-19,-1-1 1,1-1-1,-1 0 1,0 0-1,13-12 1,-19 16-57,-1 0 0,0-1 1,0 1-1,0 0 0,0-1 1,0 1-1,0-1 0,-1 0 0,1 0 1,-1 0-1,0 0 0,0 1 1,0-2-1,0 1 0,0 0 0,-1 0 1,0 0-1,1 0 0,-1 0 0,0 0 1,0-1-1,-1 1 0,1 0 1,-2-4-1,1 5-47,-1-1 0,0 1 0,0 0 0,0 0 0,0 0 0,0 0 1,0 0-1,-1 0 0,1 0 0,-1 1 0,1-1 0,-1 1 0,0 0 0,1 0 0,-1 0 0,0 0 1,0 0-1,0 1 0,0-1 0,0 1 0,0 0 0,0 0 0,-3 0 0,-4-1-91,0 1 0,-1 0 1,1 1-1,0 0 0,-16 4 0,24-4-55,-1 0 1,1 0-1,-1 1 0,1-1 0,0 1 1,0 0-1,0-1 0,0 1 0,0 0 0,0 0 1,-1 3-1,2-5 5,1 0 1,0 1-1,-1-1 0,1 1 0,0-1 1,-1 1-1,1-1 0,0 1 1,0-1-1,0 1 0,-1-1 1,1 1-1,0-1 0,0 1 0,0-1 1,0 1-1,0-1 0,0 1 1,0-1-1,0 1 0,0-1 0,0 1 1,0 0-1,0-1 0,0 1 1,1-1-1,-1 1 0,0-1 1,0 1-1,1-1 0,-1 1 0,0-1 1,0 0-1,1 1 0,-1-1 1,1 1-1,-1-1 0,0 0 1,1 1-1,-1-1 0,1 0 0,-1 1 1,1-1-1,-1 0 0,1 0 1,-1 0-1,1 1 0,-1-1 0,1 0 1,-1 0-1,1 0 0,-1 0 1,1 0-1,-1 0 0,1 0 1,0 0-1,-1 0 0,1 0 0,0 0 1,53 0-8682,-20-3 464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3.682"/>
    </inkml:context>
    <inkml:brush xml:id="br0">
      <inkml:brushProperty name="width" value="0.025" units="cm"/>
      <inkml:brushProperty name="height" value="0.025" units="cm"/>
    </inkml:brush>
  </inkml:definitions>
  <inkml:trace contextRef="#ctx0" brushRef="#br0">120 1 19314,'0'0'1570,"-10"1"149,1 1-1408,1-1 0,-1 1 0,1 1 0,-1 0 0,1 0 1,-9 5-1,15-7-235,-1 1 1,0 0-1,0-1 1,1 1-1,-1 1 1,1-1-1,-1 0 1,1 0-1,0 1 1,0 0-1,0-1 1,0 1-1,1 0 1,-1 0-1,1 0 1,0 0 0,0 0-1,0 0 1,0 0-1,0 0 1,0 1-1,1-1 1,0 5-1,0-6-72,0-1 0,1 1 0,-1 0 1,1-1-1,-1 1 0,1-1 0,0 1 0,0-1 0,0 1 0,0-1 0,0 1 0,0-1 0,0 0 0,0 0 1,0 0-1,1 0 0,-1 0 0,0 0 0,1 0 0,-1 0 0,1 0 0,-1 0 0,1-1 0,-1 1 0,1-1 1,0 1-1,-1-1 0,1 0 0,0 1 0,-1-1 0,3 0 0,65 2 527,-55-2-435,-7 0-72,0-1-1,0 0 1,0 0-1,0 0 1,-1-1-1,1 0 0,0-1 1,-1 1-1,1-1 1,6-5-1,-11 7 48,1 0-1,-1-1 0,0 1 1,0-1-1,0 0 1,0 1-1,0-1 0,-1 0 1,1 0-1,0 0 0,-1 0 1,1-1-1,-1 1 1,0 0-1,0-1 0,0 1 1,0 0-1,0-1 0,-1 1 1,1-1-1,-1 1 1,1-1-1,-1 0 0,0 1 1,0-1-1,0 1 0,0-1 1,-1 0-1,1 1 1,-2-5-1,0 5-44,1 1 0,-1-1 0,1 0 0,-1 1 0,0-1 0,0 1 0,0 0 0,0 0 0,0 0 0,0 0 0,0 0 0,0 0 0,-1 0 0,1 1 0,0-1 0,0 1 0,-1-1 0,1 1 0,0 0 0,-1 0 0,-2 1 0,-4-2 30,1 1-1,-1 1 0,1-1 0,-15 4 1,21-3-158,0-1 0,1 1 0,-1 0 1,0-1-1,1 1 0,-1 0 0,1 0 1,-1 0-1,1 0 0,0 0 0,-1 0 1,1 1-1,0-1 0,0 0 0,0 1 1,0-1-1,0 1 0,0-1 0,0 1 1,-1 2-1,2-3 13,0 0 1,0-1-1,0 1 1,0 0-1,1 0 0,-1 0 1,0-1-1,0 1 1,0 0-1,1 0 1,-1-1-1,0 1 0,1 0 1,-1-1-1,1 1 1,-1 0-1,1-1 0,-1 1 1,1-1-1,-1 1 1,1 0-1,-1-1 0,1 1 1,0-1-1,-1 0 1,1 1-1,0-1 1,0 0-1,-1 1 0,1-1 1,0 0-1,0 0 1,-1 1-1,1-1 0,0 0 1,0 0-1,0 0 1,-1 0-1,1 0 1,0 0-1,0 0 0,0-1 1,-1 1-1,2 0 1,40-1-10733,-17-4 849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4.632"/>
    </inkml:context>
    <inkml:brush xml:id="br0">
      <inkml:brushProperty name="width" value="0.025" units="cm"/>
      <inkml:brushProperty name="height" value="0.025" units="cm"/>
    </inkml:brush>
  </inkml:definitions>
  <inkml:trace contextRef="#ctx0" brushRef="#br0">0 322 6951,'24'-2'1496,"0"-1"0,0-1 0,27-8 0,6 0-439,851-106 3501,6 59-3512,-874 57-970,648-23 1273,-65 4 153,-558 18-1340,-11 3 162,0-4 0,-1-1-1,75-18 1,-128 23-302,1 0 1,-1 0-1,1 0 1,-1 0-1,1 0 0,-1 0 1,0 0-1,1-1 1,-1 1-1,1 0 1,-1 0-1,0 0 0,1 0 1,-1 0-1,1-1 1,-1 1-1,0 0 0,1 0 1,-1-1-1,0 1 1,1 0-1,-1-1 0,0 1 1,0 0-1,1-1 1,-1 1-1,0 0 0,0-1 1,1 1-1,-1-1 1,0 1-1,0 0 1,0-1-1,0 1 0,0-1 1,-13-7 155,-23-2-490,4 8-1232,16 4-1089,7 3-3718,8 3 73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4.055"/>
    </inkml:context>
    <inkml:brush xml:id="br0">
      <inkml:brushProperty name="width" value="0.025" units="cm"/>
      <inkml:brushProperty name="height" value="0.025" units="cm"/>
    </inkml:brush>
  </inkml:definitions>
  <inkml:trace contextRef="#ctx0" brushRef="#br0">137 0 9865,'0'0'16341,"-10"5"-16287,-5 3-60,-1 1 1,-25 19-1,36-25 83,1 1 0,-1 0 0,1 0 0,0 0 1,0 0-1,1 0 0,-1 1 0,1 0 0,0-1 0,0 1 0,0 1 0,1-1 0,0 0 0,0 1 1,-1 5-1,3-10-32,-1 0 0,1 0 0,0 0 1,0 0-1,1 0 0,-1 0 0,0 0 1,0 0-1,0-1 0,1 1 1,-1 0-1,0 0 0,1 0 0,-1 0 1,1 0-1,-1 0 0,1-1 0,0 1 1,-1 0-1,1 0 0,0-1 0,-1 1 1,1 0-1,0-1 0,0 1 0,0-1 1,-1 1-1,2 0 0,35 7 631,-24-8-544,0-1 1,-1 0 0,25-5 0,-23 2 27,0-1 1,0 0-1,-1-1 0,17-11 0,-26 16-69,0-1-1,-1-1 1,1 1 0,-1 0 0,0-1 0,0 1-1,0-1 1,0 0 0,0 0 0,-1 0-1,1-1 1,-1 1 0,0-1 0,0 1-1,0-1 1,0 0 0,-1 1 0,1-1-1,-1 0 1,1-4 0,-3 7-88,1 0-1,0 0 1,-1 0 0,1 0-1,-1 0 1,0 0-1,1 0 1,-1 0 0,0 0-1,1 0 1,-1 1 0,0-1-1,0 0 1,0 1 0,0-1-1,0 0 1,0 1-1,0-1 1,0 1 0,0 0-1,0-1 1,0 1 0,0 0-1,0-1 1,0 1 0,0 0-1,0 0 1,0 0 0,-2 0-1,-42-1-14,37 1 9,-53 0-7156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4.960"/>
    </inkml:context>
    <inkml:brush xml:id="br0">
      <inkml:brushProperty name="width" value="0.025" units="cm"/>
      <inkml:brushProperty name="height" value="0.025" units="cm"/>
    </inkml:brush>
  </inkml:definitions>
  <inkml:trace contextRef="#ctx0" brushRef="#br0">325 55 12876,'0'0'11755,"1"-8"-9475,2-25-284,-3 32-1924,0 1-1,0-1 1,0 1-1,0-1 1,0 1-1,0-1 0,0 1 1,0-1-1,-1 1 1,1-1-1,0 1 1,0-1-1,-1 1 1,1-1-1,0 1 0,0-1 1,-1 1-1,1 0 1,-1-1-1,1 1 1,0 0-1,-1-1 1,1 1-1,-1 0 0,1-1 1,0 1-1,-1 0 1,1 0-1,-1 0 1,1-1-1,-1 1 1,1 0-1,-1 0 0,1 0 1,-1 0-1,0 0 1,-21 0 224,17 0-91,-12 0-165,-1 1 1,1 1-1,-1 1 1,1 0 0,0 1-1,0 1 1,0 0-1,0 1 1,1 1-1,0 1 1,1 0 0,-1 1-1,2 1 1,-24 19-1,37-28-43,-1 0 0,1 0 0,-1 0 0,1 1 0,0-1 0,-1 1 0,1-1 0,0 1 0,0-1-1,0 1 1,0 0 0,0-1 0,1 1 0,-1 0 0,0 0 0,1 0 0,-1-1 0,1 1 0,0 0 0,0 0 0,0 0 0,0 0-1,0 0 1,0 0 0,0 0 0,0 0 0,1 0 0,0 2 0,2 2-25,1-1-1,-1-1 1,1 1 0,0 0-1,0-1 1,1 0 0,7 6-1,-8-7 0,0 0-1,0 0 1,0 1-1,0-1 1,-1 1-1,1 0 1,-1 0-1,0 0 1,0 0-1,-1 1 1,1-1-1,2 8 1,-4-3 13,-1 1 0,1 0 0,-2-1 0,1 1 0,-1 0-1,0-1 1,-1 1 0,-1-1 0,1 1 0,-1-1 0,-1 0 0,0 0 0,0 0 0,-10 15 0,-19 48 91,32-71-70,1 0-1,0 0 1,-1 0-1,1 0 0,0 0 1,0 0-1,0 0 1,0 0-1,0 1 0,0-1 1,0 0-1,0 0 0,0 0 1,0 0-1,0 0 1,1 0-1,-1 0 0,0 0 1,1 0-1,-1 0 1,1 0-1,-1 0 0,1 0 1,0 0-1,-1 0 1,2 1-1,1 0 6,-1-1-1,0 1 1,1-1 0,-1 0-1,1 0 1,-1 0 0,1 0-1,0 0 1,-1-1 0,6 1-1,10 1 19,1-2-1,32-3 0,-37 2-51,113-18-4096,-74 9-4785,-20 5-5119</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1.984"/>
    </inkml:context>
    <inkml:brush xml:id="br0">
      <inkml:brushProperty name="width" value="0.025" units="cm"/>
      <inkml:brushProperty name="height" value="0.025" units="cm"/>
    </inkml:brush>
  </inkml:definitions>
  <inkml:trace contextRef="#ctx0" brushRef="#br0">42 1 20852,'0'0'1825,"-5"49"-191,-5-17 96,-1 8-641,2 2-545,2-3-159,7-3-289,0-6-64,0-5-833,7-7-993,1-6-704,-1-10-321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2.344"/>
    </inkml:context>
    <inkml:brush xml:id="br0">
      <inkml:brushProperty name="width" value="0.025" units="cm"/>
      <inkml:brushProperty name="height" value="0.025" units="cm"/>
    </inkml:brush>
  </inkml:definitions>
  <inkml:trace contextRef="#ctx0" brushRef="#br0">1 55 17136,'0'0'6118,"69"-32"-4997,-34 24 64,5 0-256,7 2-801,0 6-96,-1 0-1441,-5 0-3620,-4 0-7014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0.233"/>
    </inkml:context>
    <inkml:brush xml:id="br0">
      <inkml:brushProperty name="width" value="0.025" units="cm"/>
      <inkml:brushProperty name="height" value="0.025" units="cm"/>
    </inkml:brush>
  </inkml:definitions>
  <inkml:trace contextRef="#ctx0" brushRef="#br0">1 252 16111,'0'0'10042,"7"-11"-9519,44-50-445,2 3 0,75-63 1,-128 121-88,0 0 0,0 1 1,0-1-1,0 0 0,0 0 1,0 1-1,0-1 0,0 0 0,0 1 1,0-1-1,0 0 0,1 0 1,-1 1-1,0-1 0,0 0 0,0 0 1,0 1-1,0-1 0,0 0 1,1 0-1,-1 0 0,0 1 1,0-1-1,0 0 0,1 0 0,-1 0 1,0 0-1,0 1 0,1-1 1,-1 0-1,0 0 0,0 0 0,1 0 1,-1 0-1,0 0 0,0 0 1,1 0-1,-1 0 0,0 0 1,0 0-1,1 0 0,-1 0 0,0 0 1,1 0-1,-1 0 0,0 0 1,0 0-1,1 0 0,-1 0 0,0 0 1,0 0-1,1 0 0,-1-1 1,0 1-1,-7 27-120,7-26 128,-21 55 34,13-40-46,1 1 1,1 1-1,1-1 0,0 1 0,2 0 0,0 0 1,-2 35-1,5-52-35,0 0 0,1-1 1,-1 1-1,0 0 0,0-1 1,0 1-1,1 0 0,-1-1 1,0 1-1,1 0 0,-1-1 0,1 1 1,-1 0-1,1-1 0,-1 1 1,1-1-1,-1 1 0,1-1 1,-1 1-1,1-1 0,0 0 0,-1 1 1,1-1-1,0 0 0,-1 1 1,1-1-1,0 0 0,-1 0 1,1 0-1,0 1 0,0-1 0,-1 0 1,1 0-1,0 0 0,0 0 1,-1 0-1,1-1 0,0 1 1,1 0-1,31-11-2219,-18 1 539,0 0 0,-1-1-1,24-24 1,7-10-4320</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0.561"/>
    </inkml:context>
    <inkml:brush xml:id="br0">
      <inkml:brushProperty name="width" value="0.025" units="cm"/>
      <inkml:brushProperty name="height" value="0.025" units="cm"/>
    </inkml:brush>
  </inkml:definitions>
  <inkml:trace contextRef="#ctx0" brushRef="#br0">112 1 15310,'-8'13'2654,"-14"21"-1097,-20 46 0,35-66-1197,1 1 0,0-1 0,1 1 0,1 0 0,0 1 1,2-1-1,-3 24 0,5-38-336,0 0 0,0 1 1,0-1-1,0 0 0,0 1 0,0-1 1,0 0-1,1 0 0,-1 1 1,0-1-1,1 0 0,-1 0 0,1 0 1,-1 1-1,1-1 0,-1 0 1,1 0-1,0 0 0,0 0 0,-1 0 1,1 0-1,0 0 0,0 0 1,0-1-1,0 1 0,0 0 0,0-1 1,1 1-1,0 0 0,1 0 25,0-1 0,0 1 0,0-1 0,0 0 0,0-1 0,0 1 0,0 0-1,0-1 1,0 1 0,0-1 0,0 0 0,3-2 0,8-3 122,0 0 1,-1-1-1,0-1 0,13-10 0,-12 7-111,0-1-1,-2 0 0,1-1 0,20-27 1,-29 33 25,0 1 0,0-1 0,0 0 1,-1 1-1,0-2 0,0 1 0,-1 0 1,0 0-1,0-1 0,-1 0 0,0 1 0,0-1 1,-1-14-1,0 21-71,0 0 0,0-1 0,-1 1 0,1 0 0,0-1 0,-1 1 0,1 0 0,0 0 0,-1-1 0,0 1 0,1 0 0,-1 0 0,0 0 0,1-1 0,-1 1 0,0 0 0,0 0 0,0 0 0,0 1 0,0-1 0,0 0 0,0 0 0,-1 0 0,1 1 0,0-1 0,0 1 0,0-1 0,-1 1 0,1-1 0,0 1 0,-1 0 0,1-1 0,0 1 0,-1 0 0,1 0 0,0 0 0,-1 0 0,1 0 0,0 0 0,-1 1 0,0-1 0,-3 1 9,1 0-1,0 0 1,0 1-1,0-1 1,0 1-1,0 0 1,1 0-1,-1 0 1,1 0-1,-1 1 1,1-1-1,-4 4 1,1 1-32,1-1-1,0 1 1,0 1 0,1-1 0,-1 0 0,2 1 0,-1 0-1,1 0 1,0 0 0,1 0 0,0 1 0,0-1 0,0 13 0,2-20-66,0 0 1,0 1-1,0-1 1,0 0-1,1 1 1,-1-1 0,1 0-1,-1 1 1,1-1-1,-1 0 1,1 0 0,0 0-1,0 1 1,-1-1-1,1 0 1,0 0-1,0 0 1,0 0 0,0 0-1,0-1 1,0 1-1,1 0 1,-1 0 0,0-1-1,0 1 1,0-1-1,1 1 1,-1-1-1,0 1 1,1-1 0,-1 0-1,0 0 1,1 1-1,-1-1 1,1 0 0,1-1-1,5 2-610,0-1 0,0-1-1,0 0 1,0 0 0,11-3-1,-5-1-1114,0-1 0,-1-1 0,0 0-1,24-17 1,-36 24 1625,46-32-8714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0.908"/>
    </inkml:context>
    <inkml:brush xml:id="br0">
      <inkml:brushProperty name="width" value="0.025" units="cm"/>
      <inkml:brushProperty name="height" value="0.025" units="cm"/>
    </inkml:brush>
  </inkml:definitions>
  <inkml:trace contextRef="#ctx0" brushRef="#br0">137 0 14318,'-8'9'3053,"-16"18"-1194,-29 41 1,46-59-1450,1 1-1,0 0 1,0 1 0,1-1-1,1 1 1,-1 0 0,2 0-1,0 1 1,-3 18-1,6-28-400,-1-1 0,1 0 0,0 0-1,0 0 1,1 1 0,-1-1 0,0 0-1,0 0 1,1 0 0,-1 0 0,0 1-1,1-1 1,-1 0 0,1 0-1,0 0 1,-1 0 0,1 0 0,0 0-1,0 0 1,-1 0 0,1-1 0,0 1-1,0 0 1,0 0 0,0-1 0,0 1-1,0 0 1,2 0 0,0 0 13,1 0 0,0 0 0,0 0 0,0-1 0,0 1 1,0-1-1,0 0 0,0 0 0,4-1 0,5-1 33,1 0-1,-1-1 1,0 0-1,20-9 1,-20 6-141,0-1 0,-1 0 1,0-1-1,0 0 0,-1-1 1,16-15-1,-23 20 221,-1 1 0,0-1-1,1 0 1,-1 0 0,-1-1 0,1 1-1,-1 0 1,0-1 0,0 1 0,0-1-1,0 0 1,-1 0 0,0 0 0,0 0-1,0 0 1,0 0 0,-1 0 0,0 0-1,0 0 1,-1 0 0,-1-9 0,1 11-30,-1-1 0,1 1 0,-1 1 1,0-1-1,0 0 0,0 0 0,0 1 1,-1-1-1,1 1 0,-1-1 0,1 1 1,-1 0-1,0 0 0,0 1 0,0-1 1,0 0-1,0 1 0,0 0 0,0 0 1,-1 0-1,1 0 0,0 0 0,-1 0 0,1 1 1,0 0-1,-1 0 0,1 0 0,-5 0 1,-1 0-118,0 1 0,0-1 1,0 1-1,0 1 1,1 0-1,-1 0 1,0 1-1,1-1 0,-15 9 1,18-9 6,1 1 0,0-1 0,0 1 0,0 0-1,0 0 1,0 1 0,0-1 0,1 1 0,-1 0 0,1 0 0,0 0 0,1 0 0,-1 1 0,1-1 0,-1 1 0,1-1-1,1 1 1,-1 0 0,1 0 0,-2 7 0,4-11-32,-1 0 1,0 1-1,1-1 0,-1 1 0,1-1 1,-1 0-1,1 0 0,0 1 0,-1-1 1,1 0-1,0 0 0,0 0 0,0 0 1,0 0-1,0 0 0,0 0 0,0 0 1,0 0-1,0 0 0,1-1 0,-1 1 1,0 0-1,0-1 0,1 1 0,-1-1 1,0 0-1,1 1 0,-1-1 1,1 0-1,-1 0 0,2 0 0,54 3-4032,-45-3 2305,30 0-4898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1.330"/>
    </inkml:context>
    <inkml:brush xml:id="br0">
      <inkml:brushProperty name="width" value="0.025" units="cm"/>
      <inkml:brushProperty name="height" value="0.025" units="cm"/>
    </inkml:brush>
  </inkml:definitions>
  <inkml:trace contextRef="#ctx0" brushRef="#br0">171 1 17360,'0'0'6711,"-11"5"-5862,1 0-676,0 1 0,1 0 0,0 1 0,0 0 0,0 0 0,1 1 0,0 0 0,1 0 0,-1 1 0,2 0 0,-8 12 0,7-11 11,0 1 0,1 0 0,1 0 0,0 0 0,0 0 0,1 1 0,1 0 0,-1 0 0,2 0 0,0 0 0,0 0 0,1 15 0,1-25-178,1 0 1,-1-1-1,0 1 0,1-1 1,-1 1-1,1-1 1,-1 1-1,1-1 0,0 1 1,0-1-1,0 0 1,0 1-1,0-1 0,0 0 1,0 0-1,0 0 1,0 0-1,0 0 0,1 0 1,-1 0-1,3 2 1,0-2 13,-1 0 0,1 1 0,0-1 0,0 0 0,0-1 0,0 1 0,0-1 0,7 0 0,-1 0 22,1-1 0,-1-1 0,0 0-1,0 0 1,0-1 0,13-5 0,-10 1 159,0 1 0,-1-2 0,0 0 0,0 0-1,-1-1 1,15-15 0,-23 21-150,0 0-1,0 0 0,0 0 1,0-1-1,-1 1 0,1 0 1,-1-1-1,0 0 0,0 0 1,-1 0-1,1 0 0,-1 0 1,0 0-1,0 0 0,0 0 0,0 0 1,-1 0-1,0-1 0,0 1 1,0 0-1,0 0 0,0-1 1,-1 1-1,0 0 0,0 0 1,-3-7-1,2 8-348,0 1 0,-1-1 0,1 1 0,-1-1 0,1 1 0,-1 0 0,0 0 0,0 0 0,0 0 0,0 1-1,0-1 1,-1 1 0,1 0 0,0 0 0,-1 0 0,1 0 0,0 1 0,-5-1 0,-5-2-1886,3 0-5824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3.076"/>
    </inkml:context>
    <inkml:brush xml:id="br0">
      <inkml:brushProperty name="width" value="0.025" units="cm"/>
      <inkml:brushProperty name="height" value="0.025" units="cm"/>
    </inkml:brush>
  </inkml:definitions>
  <inkml:trace contextRef="#ctx0" brushRef="#br0">16 0 16432,'0'0'15118,"-15"50"-14702,17-45-288,9-1-160,4-1-576,0-3-994,-2 0-1889,-5-1-2018,-7-8-5446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3.573"/>
    </inkml:context>
    <inkml:brush xml:id="br0">
      <inkml:brushProperty name="width" value="0.025" units="cm"/>
      <inkml:brushProperty name="height" value="0.025" units="cm"/>
    </inkml:brush>
  </inkml:definitions>
  <inkml:trace contextRef="#ctx0" brushRef="#br0">1 346 18289,'0'0'6118,"8"0"-5088,0-2-907,-1 1-1,0-1 0,1 0 0,-1-1 1,0 0-1,0 0 0,0-1 0,-1 1 0,1-1 1,-1-1-1,0 1 0,6-7 0,19-17 33,26-32-1,-26 28-71,-17 17-47,56-62 21,-62 68-7,-1-1 0,0 0 0,-1 0 0,0 0 0,-1-1 0,6-16 0,-46 116 29,25-68-64,1 0 0,1 0 0,1 1 1,-5 28-1,11-44-44,-4 45-1706,4-49 1400,1 1 0,0 0 1,1 0-1,-1 0 0,0 0 0,1-1 1,0 1-1,-1 0 0,1 0 0,0-1 1,0 1-1,1-1 0,-1 1 1,3 3-1,13 4-9269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5.378"/>
    </inkml:context>
    <inkml:brush xml:id="br0">
      <inkml:brushProperty name="width" value="0.025" units="cm"/>
      <inkml:brushProperty name="height" value="0.025" units="cm"/>
    </inkml:brush>
  </inkml:definitions>
  <inkml:trace contextRef="#ctx0" brushRef="#br0">74 246 11275,'-12'0'1372,"7"0"-1202,-43-1 1215,39 2-716,35 1-374,324 10 2709,177-17-2650,225-37 584,-246 9 708,1338-27 1769,-521 23-691,-1288 35-2669,186-11 162,-204 8-55,-21 0-602,-32-6-1924,17 6-44,-13-13-5076,0-5-7309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4.966"/>
    </inkml:context>
    <inkml:brush xml:id="br0">
      <inkml:brushProperty name="width" value="0.025" units="cm"/>
      <inkml:brushProperty name="height" value="0.025" units="cm"/>
    </inkml:brush>
  </inkml:definitions>
  <inkml:trace contextRef="#ctx0" brushRef="#br0">1 319 7495,'0'0'14035,"12"-10"-12557,271-255 992,-251 233-2350,-31 31-96,-1 0 0,0 1 1,1-1-1,-1 0 1,1 1-1,-1-1 1,1 0-1,-1 1 0,1-1 1,0 1-1,-1-1 1,1 1-1,0-1 1,-1 1-1,1-1 1,0 1-1,-1 0 0,1-1 1,0 1-1,0 0 1,0 0-1,-1 0 1,1-1-1,0 1 1,0 0-1,0 0 0,-1 0 1,1 0-1,0 0 1,0 0-1,1 1 1,-2 0 24,1 1 1,-1 0 0,1-1-1,-1 1 1,0-1 0,0 1 0,0 0-1,0-1 1,0 1 0,0 0-1,0-1 1,-1 1 0,0 2 0,-19 61 922,-5-8-602,17-42-335,1 0 0,0 1-1,1 0 1,1 0 0,1 0 0,-4 26 0,7-40-97,1-1 0,0 0 0,0 0 1,0 0-1,0 0 0,0 1 0,0-1 0,1 0 1,-1 0-1,0 0 0,1 0 0,-1 1 1,1-1-1,-1 0 0,1 0 0,-1 0 0,1 0 1,0 0-1,-1 0 0,1 0 0,0 0 0,0-1 1,0 1-1,0 0 0,0 0 0,0-1 0,0 1 1,0 0-1,0-1 0,0 1 0,2 0 1,-1-1-549,1 1 0,0-1 0,0 0 0,-1 0 0,1 0 0,0 0 0,0-1 1,-1 1-1,1-1 0,0 1 0,-1-1 0,1 0 0,0 0 0,2-2 1,24-17-11419</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5.853"/>
    </inkml:context>
    <inkml:brush xml:id="br0">
      <inkml:brushProperty name="width" value="0.025" units="cm"/>
      <inkml:brushProperty name="height" value="0.025" units="cm"/>
    </inkml:brush>
  </inkml:definitions>
  <inkml:trace contextRef="#ctx0" brushRef="#br0">33 0 18738,'0'0'4036,"-12"73"-2787,6-38-641,-1 8-191,2 2-289,2-2-96,3-4-96,0-8-865,3-5-705,6-12 321,1-11-288,-2-3-1090,-7-3-1985,-1-14-5990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6.179"/>
    </inkml:context>
    <inkml:brush xml:id="br0">
      <inkml:brushProperty name="width" value="0.025" units="cm"/>
      <inkml:brushProperty name="height" value="0.025" units="cm"/>
    </inkml:brush>
  </inkml:definitions>
  <inkml:trace contextRef="#ctx0" brushRef="#br0">0 0 9769,'0'0'11819,"80"30"-11626,-37-30-97,12 0-481,0-1-2561,3-9-2211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6.537"/>
    </inkml:context>
    <inkml:brush xml:id="br0">
      <inkml:brushProperty name="width" value="0.025" units="cm"/>
      <inkml:brushProperty name="height" value="0.025" units="cm"/>
    </inkml:brush>
  </inkml:definitions>
  <inkml:trace contextRef="#ctx0" brushRef="#br0">197 20 11371,'0'0'9459,"-11"-4"-8460,8 2-962,0 0-29,-1 0-1,0 1 1,1-1-1,-1 0 1,0 1-1,0 0 1,0 0-1,0 0 1,0 1-1,0-1 1,0 1-1,0 0 1,0 0-1,0 1 1,0-1-1,-1 1 1,1-1-1,1 1 1,-1 1-1,0-1 1,0 1-1,0-1 1,1 1-1,-1 0 1,1 0-1,-6 5 1,2-1 127,1 0 1,-1 0-1,2 0 1,-1 1 0,1 0-1,0 1 1,0-1-1,1 1 1,0 0-1,0 0 1,1 0-1,0 0 1,1 1-1,0-1 1,0 1-1,0 0 1,1 12 0,1-19-92,1 0 1,-1 0-1,1 0 1,0 0-1,0-1 1,0 1-1,0 0 1,0 0-1,0-1 1,0 1 0,1 0-1,-1-1 1,0 1-1,1-1 1,0 0-1,-1 1 1,1-1-1,0 0 1,-1 0-1,1 0 1,0 0 0,0-1-1,0 1 1,0 0-1,0-1 1,0 1-1,0-1 1,0 0-1,0 0 1,0 0-1,0 0 1,0 0 0,3 0-1,5 0 161,0 0-1,-1-1 1,1 0 0,0-1-1,-1 0 1,11-4-1,-10 2-73,1-1-1,-1 0 0,0 0 0,0-1 0,-1-1 1,0 0-1,0 0 0,10-11 0,-14 13-27,-1 0-1,1 0 0,-1 0 0,-1-1 1,1 1-1,-1-1 0,0 0 0,0 0 1,-1 0-1,1 0 0,-1-1 0,-1 1 1,1-1-1,-1 1 0,0-10 0,-1 16-96,0-1 1,0 0-1,0 0 0,0 1 0,0-1 0,0 0 1,0 0-1,0 0 0,-1 1 0,1-1 0,0 0 0,0 1 1,-1-1-1,1 0 0,-1 1 0,1-1 0,0 0 0,-1 1 1,1-1-1,-1 1 0,0-1 0,1 0 0,-1 1 0,1 0 1,-1-1-1,0 1 0,1-1 0,-2 1 0,-25 0-110,24 1-44,-1 1-1,0-1 1,0 1 0,0-1 0,1 1 0,-1 0 0,1 0 0,0 1 0,-1-1 0,1 1-1,-5 5 1,-1 23-3219,8-9-1624,1-20 4498,0 14-5539</inkml:trace>
  <inkml:trace contextRef="#ctx0" brushRef="#br0" timeOffset="1">369 149 14157,'0'0'7047,"-6"59"-4709,-6-29-1024,0 2-225,4 0-353,2-2-672,5-6-160,1-3-1505,0-11-1154,9-5-1024,-2-5-1442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7.146"/>
    </inkml:context>
    <inkml:brush xml:id="br0">
      <inkml:brushProperty name="width" value="0.025" units="cm"/>
      <inkml:brushProperty name="height" value="0.025" units="cm"/>
    </inkml:brush>
  </inkml:definitions>
  <inkml:trace contextRef="#ctx0" brushRef="#br0">212 48 18353,'0'0'5387,"-7"-8"-3033,5 5-2213,1 0-47,-1 1 0,0-1 0,1 1 0,-1 0 0,0-1 0,0 1 0,-1 0-1,1 0 1,0 0 0,-1 1 0,1-1 0,-1 0 0,0 1 0,1 0-1,-1-1 1,0 1 0,0 0 0,0 1 0,0-1 0,0 0 0,0 1 0,0 0-1,0-1 1,0 1 0,0 1 0,0-1 0,0 0 0,0 1 0,-4 1-1,-2 1-71,1 1-1,0 0 0,0 0 0,1 1 0,-1 0 0,1 0 0,0 1 0,1 0 0,-1 0 0,1 1 0,1 0 0,-1 0 0,1 0 0,0 1 0,0-1 0,1 1 0,-5 15 1,8-23-26,1 1 0,0-1 0,0 0 0,0 1 0,0-1 0,0 1 0,0-1 1,0 1-1,0-1 0,0 1 0,0-1 0,0 0 0,0 1 0,0-1 0,1 1 1,-1-1-1,0 0 0,0 1 0,0-1 0,0 1 0,1-1 0,-1 0 0,0 1 1,0-1-1,1 0 0,-1 1 0,0-1 0,1 0 0,-1 1 0,0-1 0,1 0 1,-1 0-1,1 0 0,-1 1 0,0-1 0,1 0 0,0 0 0,23 0 14,21-16 154,-27 2-265,0 0-1,-1 0 1,-1-2-1,25-30 1,-42 71-935,-11 18 1002,-7 34 209,18-70-107,1-1 0,-1 0 1,1 0-1,0 1 0,1-1 1,-1 0-1,1 0 0,1 1 0,-1-1 1,3 6-1,-2-9-16,-1 0 0,1-1 0,0 1-1,0-1 1,1 1 0,-1-1 0,0 0 0,1 0 0,-1 0 0,1 0-1,0-1 1,0 1 0,-1-1 0,1 1 0,4 0 0,-2 2 1017,-33-4-69,-8-1-463,-34-1-79,65 2-454,1 1 0,0-1 0,0 1-1,-1 0 1,1 0 0,0 0 0,0 0 0,0 1 0,0-1 0,0 1 0,0 0 0,-4 4 0,8-1-2746,11-2 678,13-3-2947,-4-6-883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7.536"/>
    </inkml:context>
    <inkml:brush xml:id="br0">
      <inkml:brushProperty name="width" value="0.025" units="cm"/>
      <inkml:brushProperty name="height" value="0.025" units="cm"/>
    </inkml:brush>
  </inkml:definitions>
  <inkml:trace contextRef="#ctx0" brushRef="#br0">149 1 8808,'0'0'16848,"-24"59"-15022,14-28-545,-1 2-96,4 0-288,6-5-609,1-1-191,0-6-33,7-5-96,3-2-577,-3-4-896,1-4-994,-5-5-1216</inkml:trace>
  <inkml:trace contextRef="#ctx0" brushRef="#br0" timeOffset="1">1 180 9801,'0'0'16528,"39"-49"-16272,3 47-192,7 0-192,-4 2-2082,-1-4-3716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8.113"/>
    </inkml:context>
    <inkml:brush xml:id="br0">
      <inkml:brushProperty name="width" value="0.025" units="cm"/>
      <inkml:brushProperty name="height" value="0.025" units="cm"/>
    </inkml:brush>
  </inkml:definitions>
  <inkml:trace contextRef="#ctx0" brushRef="#br0">198 141 7207,'0'0'6054,"-2"-9"-3022,1 5-2994,1-1 637,-2 0-1,1 0 1,-1 0 0,1 0 0,-1 0-1,-1 0 1,-3-6 0,5 9-439,0 1 1,-1-1-1,0 0 1,1 1-1,-1 0 1,0-1-1,0 1 1,1 0-1,-1 0 1,0 0-1,0 0 1,0 0-1,-1 0 0,1 1 1,0-1-1,0 1 1,0-1-1,0 1 1,-1 0-1,1 0 1,0 0-1,0 0 1,0 0-1,-1 1 1,-1 0-1,-3 1-143,0 0 1,0 0-1,1 1 1,-1 0-1,1 1 1,0-1-1,0 1 0,0 1 1,0-1-1,1 1 1,-1 0-1,1 0 1,0 0-1,1 1 0,-1 0 1,1 0-1,1 0 1,-1 0-1,1 1 0,0-1 1,0 1-1,1 0 1,0 0-1,0 0 1,0 0-1,1 0 0,0 0 1,1 0-1,0 9 1,0-13-81,1-1 1,0 1 0,0-1 0,0 1-1,1-1 1,-1 0 0,1 1-1,-1-1 1,1 0 0,0 0 0,-1 0-1,1 0 1,0-1 0,0 1 0,1 0-1,-1-1 1,0 1 0,0-1-1,1 0 1,-1 0 0,1 0 0,-1 0-1,1 0 1,-1-1 0,1 1 0,0-1-1,-1 1 1,1-1 0,3 0-1,6 1 45,0-1 0,0 0 0,0-1-1,0 0 1,16-4 0,-13 1 23,-1-1 1,0 0-1,0-1 0,0-1 1,-1 0-1,0-1 1,0 0-1,15-14 0,-20 16-41,-1 0 0,0 0 0,0-1 0,-1 0-1,0-1 1,0 1 0,-1-1 0,0 0-1,0-1 1,-1 1 0,0-1 0,0 0-1,-1 0 1,3-14 0,-5 21-80,-1-1 0,0 1 0,0-1 0,0 0 0,-1 1 0,1-1 0,0 1 0,-1-1 0,0 1 0,0-1 0,1 1 0,-1 0-1,-1-1 1,1 1 0,0 0 0,-1 0 0,1-1 0,-1 1 0,1 1 0,-1-1 0,0 0 0,0 0 0,0 0 0,0 1 0,0-1 0,0 1 0,0 0 0,-1 0 0,1 0 0,0 0 0,-1 0 0,1 0 0,-1 0 0,1 1 0,-1-1 0,1 1 0,-4 0 0,3-1-56,0 1 0,-1 0 1,1 0-1,0 0 1,0 0-1,-1 0 1,1 1-1,0-1 1,0 1-1,0 0 0,0 0 1,0 0-1,0 0 1,0 1-1,0-1 1,0 1-1,1 0 1,-1 0-1,0 0 0,1 0 1,0 0-1,-1 0 1,1 1-1,0-1 1,0 1-1,0-1 1,1 1-1,-1 0 0,-1 4 1,2-2-706,-1-1 0,1 1 0,1 0-1,-1-1 1,1 1 0,0 0 0,0 0 0,0-1 0,0 1 0,1 0 0,0 0-1,0-1 1,0 1 0,4 8 0,13 9-5311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8.470"/>
    </inkml:context>
    <inkml:brush xml:id="br0">
      <inkml:brushProperty name="width" value="0.025" units="cm"/>
      <inkml:brushProperty name="height" value="0.025" units="cm"/>
    </inkml:brush>
  </inkml:definitions>
  <inkml:trace contextRef="#ctx0" brushRef="#br0">84 0 8968,'0'0'12845,"-12"58"-9867,-2-29-928,-2 3-929,-2 1-480,4-2-385,5-5-224,9-7-384,0-9-1762,9-10-1826,8-2-576,2-19-3460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8.796"/>
    </inkml:context>
    <inkml:brush xml:id="br0">
      <inkml:brushProperty name="width" value="0.025" units="cm"/>
      <inkml:brushProperty name="height" value="0.025" units="cm"/>
    </inkml:brush>
  </inkml:definitions>
  <inkml:trace contextRef="#ctx0" brushRef="#br0">195 0 16432,'0'0'10260,"-11"1"-10111,4 0-110,1-1 0,-1 1 0,0 0-1,1 1 1,-1 0 0,1 0-1,0 0 1,0 1 0,0 0-1,0 0 1,0 0 0,0 1 0,1 0-1,0 0 1,-9 8 0,-22 35 1283,34-45-1259,1 0-1,-1 1 0,1-1 1,0 0-1,0 1 0,0-1 1,0 0-1,0 1 0,1-1 1,-1 1-1,1 0 0,-1-1 1,1 1-1,0-1 0,0 1 1,0 0-1,0-1 0,1 1 1,-1-1-1,2 4 0,-1-5-59,0 0 0,0 0 0,0 0 0,0 0 0,0 0 0,0 0 0,1-1 0,-1 1 0,0 0 0,1-1 0,-1 1 0,1-1 0,-1 0 0,0 1-1,1-1 1,-1 0 0,1 0 0,-1 0 0,1 0 0,1 0 0,34-3 60,-34 3-54,10-3-177,1 0 0,-1 0-1,0-2 1,0 0 0,-1 0 0,0-1 0,0 0 0,0-1-1,0-1 1,-1 0 0,14-13 0,-36 35 225,1 0 1,0 1-1,1 0 0,1 0 1,1 1-1,0 0 0,-5 18 1,2-7 1834,-25 47 1,33-72-1881,0 1 0,-1-1-1,1 0 1,0-1 0,-1 1-1,1 0 1,-1-1 0,1 1 0,-1-1-1,0 0 1,0 0 0,0 0 0,1 0-1,-1 0 1,0-1 0,0 1 0,0-1-1,0 0 1,0 0 0,0 0-1,0 0 1,0 0 0,-4-2 0,3 2-10,-1-1 0,0 1 1,0-1-1,1-1 1,-1 1-1,0-1 0,1 0 1,-1 0-1,1 0 0,0 0 1,0-1-1,0 0 1,-7-5-1,11 7-131,-1 0 1,0 0-1,1 0 0,-1 1 1,1-1-1,-1 0 1,1 0-1,0 0 0,-1 0 1,1 0-1,0 0 0,0 0 1,-1 0-1,1 0 0,0 0 1,0 0-1,0 0 1,0-1-1,0 1 0,1 0 1,-1 0-1,0 0 0,0 0 1,1 0-1,-1 0 1,1 0-1,-1 0 0,1 1 1,-1-1-1,1-1 0,26-24-7918,-15 15 4280,9-13-5991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9.170"/>
    </inkml:context>
    <inkml:brush xml:id="br0">
      <inkml:brushProperty name="width" value="0.025" units="cm"/>
      <inkml:brushProperty name="height" value="0.025" units="cm"/>
    </inkml:brush>
  </inkml:definitions>
  <inkml:trace contextRef="#ctx0" brushRef="#br0">1 56 14446,'10'-6'2349,"7"-3"-872,1 0 0,31-10 0,-41 16-972,1 0 0,0 1 0,0 1 0,0-1 0,0 1 0,0 1 0,0-1 0,0 2 0,16 1 0,-24-2-440,0 0 0,-1 1 0,1-1 0,0 0 0,0 0 1,0 1-1,-1-1 0,1 1 0,0-1 0,0 0 0,-1 1 1,1 0-1,0-1 0,-1 1 0,1-1 0,-1 1 1,1 0-1,-1-1 0,1 1 0,-1 0 0,1-1 0,-1 1 1,0 0-1,1 0 0,-1 0 0,0-1 0,0 1 0,1 0 1,-1 0-1,0 0 0,0 0 0,0 0 0,0-1 0,0 1 1,0 0-1,0 0 0,-1 0 0,1 0 0,0-1 1,0 1-1,-1 0 0,1 0 0,0 0 0,-1-1 0,1 1 1,-1 0-1,1-1 0,-1 1 0,0 1 0,-27 33 1860,-1-13-1529,-20 19 227,47-39-606,0 0 0,0 1 0,0-1 0,0 1 0,0-1 0,1 1 0,-1 0 0,1 0 0,0 0 0,0 0 0,0 0 0,0 0 0,0 0 0,1 0 0,-1 0 0,1 5 0,0-7-16,1 0 0,-1 0 0,1 0 0,0-1 0,-1 1 0,1 0 0,0 0 0,-1 0 0,1-1 0,0 1 0,0 0 0,0-1 0,0 1 0,0-1 0,0 1 0,0-1 0,0 1 0,0-1 0,0 0 0,0 1 0,0-1 0,0 0 0,0 0 0,0 0 0,1 0 0,35 3-81,-32-2 27,50 0-2091,0-2-3641,-28 1 1196,13-1-5528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0.463"/>
    </inkml:context>
    <inkml:brush xml:id="br0">
      <inkml:brushProperty name="width" value="0.025" units="cm"/>
      <inkml:brushProperty name="height" value="0.025" units="cm"/>
    </inkml:brush>
  </inkml:definitions>
  <inkml:trace contextRef="#ctx0" brushRef="#br0">1 221 8168,'0'0'6069,"9"-2"-5193,124-16 219,0 6 1,161 6-1,-128 4-633,426-16 355,516-2 4606,-756 45-5360,-197-10 136,-21 4 75,-82-11-96,93 5 0,-116-16-104,0-2-1,0 0 1,-1-2 0,0-1 0,41-18 0,-20 8-26,-40 15-20,21-8-50,-27 7-5,-19 2 16,-43 2 1,-1233-35-1897,490-2 1437,1 33-174,588 4 589,545-2-145,474 11-833,388 34-846,-1140-43 1866,187 0 17,281-35-1,-508 34-5,-10 1 4,0 0-1,1 0 1,-1-1-1,0 1 1,0-1-1,0 0 1,0 0-1,0 0 1,0 0-1,0-1 1,-1 0-1,1 0 0,0 0 1,-1 0-1,4-3 1,-6 4-4,-1 1 1,0-1-1,0 1 1,0 0-1,0-1 0,0 1 1,0-1-1,0 1 1,0 0-1,0-1 1,0 1-1,0 0 0,0-1 1,-1 1-1,1-1 1,0 1-1,0 0 1,0-1-1,0 1 1,-1 0-1,1-1 0,0 1 1,0 0-1,-1-1 1,1 1-1,0 0 1,-1 0-1,1-1 0,0 1 1,-1 0-1,1 0 1,0 0-1,-1-1 1,1 1-1,0 0 0,-1 0 1,1 0-1,0 0 1,-1 0-1,-21-6-77,19 5 66,-82-12 0,0 3-1,-1 5 1,-104 5-1,85 1 15,-162 6-516,-384 58 1,-253 124-1933,717-142-1647,15-8-3209</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9.515"/>
    </inkml:context>
    <inkml:brush xml:id="br0">
      <inkml:brushProperty name="width" value="0.025" units="cm"/>
      <inkml:brushProperty name="height" value="0.025" units="cm"/>
    </inkml:brush>
  </inkml:definitions>
  <inkml:trace contextRef="#ctx0" brushRef="#br0">131 0 15791,'0'0'11467,"4"53"-10763,-4-27-127,0 5-289,0 1-192,-7 1-64,-4-5-64,4-1-608,-2-6-994,5-4-608,-1-7-1313</inkml:trace>
  <inkml:trace contextRef="#ctx0" brushRef="#br0" timeOffset="1">0 135 20435,'0'0'6855,"58"-9"-5542,-22 5-672,5 2-481,3-2-416,-5-2-3044,2-2-5188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9.999"/>
    </inkml:context>
    <inkml:brush xml:id="br0">
      <inkml:brushProperty name="width" value="0.025" units="cm"/>
      <inkml:brushProperty name="height" value="0.025" units="cm"/>
    </inkml:brush>
  </inkml:definitions>
  <inkml:trace contextRef="#ctx0" brushRef="#br0">199 105 10218,'0'0'3769,"5"-11"-636,2 0-2082,-5 7-679,0 1 0,1-1 1,-1 0-1,-1 0 0,1 0 0,0-1 0,-1 1 0,0 0 0,0 0 0,-1-1 0,1 1 0,-1-7 0,0 10-217,0 1 0,0-1 0,0 0-1,0 0 1,0 0 0,0 0-1,-1 0 1,1 1 0,0-1-1,-1 0 1,1 0 0,0 1 0,-1-1-1,1 0 1,-1 0 0,0 1-1,1-1 1,-1 0 0,1 1 0,-1-1-1,0 1 1,1-1 0,-1 1-1,0-1 1,0 1 0,1 0 0,-3-1-1,-30-2 1186,24 4-1290,1 0 1,-1 1-1,0 0 0,1 0 1,-13 6-1,11-2-11,1-1 0,1 1 1,-1 1-1,1 0 0,0 0 0,1 0 0,-1 1 1,-11 17-1,15-19-24,0-1 0,1 1 1,0 0-1,0 0 0,0 1 1,1-1-1,-1 0 0,2 1 1,-1 0-1,1-1 0,0 1 1,0 0-1,1 0 0,0-1 1,1 9-1,-1-13-13,0-1-1,1 1 1,-1-1 0,1 0-1,-1 1 1,1-1 0,0 0-1,0 1 1,-1-1 0,1 0-1,0 0 1,0 0 0,0 0-1,0 0 1,0 0 0,1 0 0,-1 0-1,0 0 1,0 0 0,1-1-1,1 2 1,2-1 21,-1 1 1,1-1 0,0 0-1,0 0 1,-1 0-1,10 0 1,-2-1 87,1-1 0,-1 0 0,0 0 1,20-6-1,-18 2-55,-1-1-1,0 0 1,1 0 0,-2-2 0,1 1-1,-1-2 1,14-12 0,-21 17-32,0 0 0,0-1 1,-1 1-1,1-1 0,-1 0 1,0 0-1,0-1 0,-1 1 1,0-1-1,0 0 0,0 0 0,-1 0 1,1 0-1,-1 0 0,-1 0 1,1-1-1,-1 1 0,0-11 1,-1 16-38,0 0 1,-1 0-1,1 0 1,0 0-1,-1 0 1,1 0-1,-1 1 1,1-1-1,-1 0 1,1 0 0,-1 0-1,1 1 1,-1-1-1,0 0 1,0 1-1,1-1 1,-1 0-1,0 1 1,0-1-1,0 1 1,0 0 0,1-1-1,-1 1 1,0-1-1,0 1 1,0 0-1,0 0 1,0 0-1,0 0 1,0 0-1,0-1 1,0 2 0,0-1-1,0 0 1,0 0-1,-1 0 1,-1 1-146,0-1 0,1 0 0,-1 1 0,0 0 0,1-1 0,-1 1 0,1 0 0,-1 0 0,1 1 0,-1-1 0,1 0 0,-4 4 0,2-1-598,1 1 0,0-1 0,0 1 0,1 0-1,-1 0 1,1 0 0,0 1 0,0-1 0,1 0 0,0 1 0,0-1-1,0 1 1,0 8 0,0 13-5762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0.369"/>
    </inkml:context>
    <inkml:brush xml:id="br0">
      <inkml:brushProperty name="width" value="0.025" units="cm"/>
      <inkml:brushProperty name="height" value="0.025" units="cm"/>
    </inkml:brush>
  </inkml:definitions>
  <inkml:trace contextRef="#ctx0" brushRef="#br0">76 1 18321,'0'0'2274,"-29"72"-1313,14-34-800,-1 0 191,6 1 160,4-6-416,6-6-736,0-9-1955,9-11-1601,3-7-3523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0.776"/>
    </inkml:context>
    <inkml:brush xml:id="br0">
      <inkml:brushProperty name="width" value="0.025" units="cm"/>
      <inkml:brushProperty name="height" value="0.025" units="cm"/>
    </inkml:brush>
  </inkml:definitions>
  <inkml:trace contextRef="#ctx0" brushRef="#br0">227 52 13613,'0'0'10815,"4"-9"-8594,11-24-251,-15 33-1919,0-1 1,0 1-1,0-1 0,0 1 1,-1-1-1,1 1 1,0-1-1,-1 1 0,1-1 1,0 1-1,-1 0 0,1-1 1,0 1-1,-1 0 0,1-1 1,-1 1-1,1 0 0,-1-1 1,1 1-1,0 0 0,-1 0 1,1 0-1,-1-1 1,1 1-1,-1 0 0,0 0 1,1 0-1,-1 0 0,1 0 1,-1 0-1,1 0 0,-1 0 1,1 0-1,-1 0 0,1 0 1,-1 0-1,1 0 0,-1 1 1,1-1-1,-1 0 1,0 1-1,-26 2 72,15 0-92,-88 22 528,94-23-537,0 0-1,0 1 1,-1-1-1,2 1 1,-1 0-1,0 1 1,1-1-1,-1 1 1,1 0-1,0 1 1,0-1-1,-7 10 1,12-13-23,-1 0 0,0 0 0,0 0 0,1 0 0,-1 0 0,0 0 0,1 0-1,-1 0 1,1 0 0,-1 0 0,1 0 0,0 0 0,-1 1 0,1-1 0,0 0 0,0 0 0,0 0 0,0 1 0,0-1 0,0 0 0,0 0 0,1 0 0,-1 1 0,0-1 0,0 0 0,1 0 0,-1 0 0,1 0 0,-1 0 0,1 0 0,0 0 0,-1 0 0,1 0 0,0 0 0,0 0 0,0 0 0,-1 0 0,1 0 0,0-1-1,0 1 1,0 0 0,0-1 0,0 1 0,1-1 0,-1 1 0,0-1 0,0 1 0,0-1 0,0 0 0,1 0 0,0 1 0,9 1 12,1-1-1,-1 0 1,0 0-1,15-2 1,-21 1-10,11-1-129,0 0-1,0-2 1,0 0 0,16-5 0,-25 6 49,-1 0-1,1-1 1,0 1 0,-1-1 0,1-1 0,-1 1 0,0-1-1,0 0 1,-1-1 0,1 1 0,7-9 0,-16 16-332,-1 2 391,-1 0-1,0 0 1,1 1-1,0 0 1,-4 7-1,3 3 228,0 0 0,1 0 0,1 0 0,0 0 0,1 0 0,0 1-1,3 27 1,-2 1 540,0-41-725,0 0 0,-1-1 0,1 1 0,-1 0-1,0 0 1,0-1 0,0 1 0,0-1 0,-1 0 0,1 0-1,-1 0 1,0 0 0,0 0 0,0 0 0,0-1-1,0 1 1,0-1 0,-1 0 0,-4 2 0,4-1-9,1-2 0,0 1 0,0 0-1,-1-1 1,1 1 0,-1-1 0,1 0 0,-1 0 0,0 0 0,1-1 0,-1 1 0,0-1 0,0 0 0,1 0 0,-1 0-1,0-1 1,1 1 0,-1-1 0,0 0 0,1 0 0,-6-2 0,7 2-125,0-1 0,1 1 1,-1 0-1,1-1 0,-1 1 0,1-1 0,-1 1 1,1-1-1,0 1 0,0-1 0,0 0 0,0 0 0,0 0 1,0 0-1,1 1 0,-1-1 0,1 0 0,-1 0 1,1 0-1,0 0 0,-1-1 0,1 1 0,0 0 1,0 0-1,1 0 0,-1 0 0,0 0 0,1 0 1,-1 0-1,1 0 0,0 0 0,-1 1 0,1-1 0,0 0 1,2-3-1,2-3-1322,1-1-1,0 1 1,0 0 0,1 1 0,13-14-1,5-1-9412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1.195"/>
    </inkml:context>
    <inkml:brush xml:id="br0">
      <inkml:brushProperty name="width" value="0.025" units="cm"/>
      <inkml:brushProperty name="height" value="0.025" units="cm"/>
    </inkml:brush>
  </inkml:definitions>
  <inkml:trace contextRef="#ctx0" brushRef="#br0">4 32 14061,'0'0'7954,"11"-6"-5642,-2 2-1708,1 0-1,0 0 1,0 0 0,0 2-1,19-4 1,-27 5-522,0 1 1,0 0-1,0 0 0,0 0 1,1 0-1,-1 0 1,0 0-1,0 0 0,0 1 1,0-1-1,0 1 0,0-1 1,0 1-1,0 0 1,0 0-1,0 0 0,-1 0 1,1 0-1,0 0 0,0 1 1,-1-1-1,1 0 1,-1 1-1,1-1 0,-1 1 1,0 0-1,0 0 0,1-1 1,-1 1-1,0 0 1,-1 0-1,1 0 0,0 0 1,0 0-1,-1 0 0,1 0 1,-1 0-1,0 0 1,0 0-1,0 0 0,0 0 1,0 5-1,-1-3-31,0 0 0,0 0 0,0 0 0,-1 0-1,1 0 1,-1 0 0,0 0 0,0 0 0,-1-1 0,1 1 0,-1-1 0,0 1 0,1-1-1,-1 0 1,-1 0 0,1-1 0,0 1 0,-1 0 0,-5 2 0,-24 24 207,74-27-1507,-34-1 1091,1 0 1,-1 1-1,0 0 0,0 0 1,0 1-1,0-1 1,0 2-1,-1-1 0,10 6 1,-15-8 186,0 0 0,1 0 0,-1-1 0,0 1-1,0 0 1,0 0 0,1 0 0,-1 0 0,0 0 0,0 0 0,-1 0 0,1 1 0,0-1 0,0 0 0,-1 0 0,1 1 0,0-1 0,-1 1-1,1-1 1,-1 0 0,0 1 0,1-1 0,-1 1 0,0-1 0,0 1 0,0-1 0,0 1 0,0-1 0,0 1 0,-1-1 0,1 0 0,0 1 0,-1-1-1,1 1 1,-1-1 0,1 0 0,-1 1 0,0-1 0,0 0 0,1 0 0,-1 1 0,0-1 0,0 0 0,0 0 0,0 0 0,-1 0 0,1 0-1,0 0 1,0-1 0,0 1 0,-1 0 0,-1 0 0,-20 13 186,1-2 1,-2 0-1,1-2 0,-2-1 1,-43 11-1,77-23-10625,9-10-3171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1.647"/>
    </inkml:context>
    <inkml:brush xml:id="br0">
      <inkml:brushProperty name="width" value="0.025" units="cm"/>
      <inkml:brushProperty name="height" value="0.025" units="cm"/>
    </inkml:brush>
  </inkml:definitions>
  <inkml:trace contextRef="#ctx0" brushRef="#br0">20 1 18321,'0'0'9161,"-5"68"-7527,-1-31-609,-1 6-673,6-6-192,1 0-160,1-5-160,13-6-1506,3-5-1953,-4-6-1314,-8-7-1857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2.007"/>
    </inkml:context>
    <inkml:brush xml:id="br0">
      <inkml:brushProperty name="width" value="0.025" units="cm"/>
      <inkml:brushProperty name="height" value="0.025" units="cm"/>
    </inkml:brush>
  </inkml:definitions>
  <inkml:trace contextRef="#ctx0" brushRef="#br0">0 60 14286,'0'0'1024,"52"-4"386,-8-1-225,12 1-993,8-1-128,6-1-64,3-2-2594,1-1-6951</inkml:trace>
  <inkml:trace contextRef="#ctx0" brushRef="#br0" timeOffset="1">989 29 19186,'0'0'6470,"49"2"-6246,-17-4-127,8-4-1283,10-2-2625,6-1-1762,-3 4-737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2.365"/>
    </inkml:context>
    <inkml:brush xml:id="br0">
      <inkml:brushProperty name="width" value="0.025" units="cm"/>
      <inkml:brushProperty name="height" value="0.025" units="cm"/>
    </inkml:brush>
  </inkml:definitions>
  <inkml:trace contextRef="#ctx0" brushRef="#br0">0 1 14318,'0'0'9128,"72"21"-9000,-39-20-640,9-1-1602,5 3-128,6-1-4453,-2 3-3618</inkml:trace>
  <inkml:trace contextRef="#ctx0" brushRef="#br0" timeOffset="1">452 67 14574,'0'0'13901,"55"-2"-13645,-31-12-384,2-4-3363,7-7-5670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2.864"/>
    </inkml:context>
    <inkml:brush xml:id="br0">
      <inkml:brushProperty name="width" value="0.025" units="cm"/>
      <inkml:brushProperty name="height" value="0.025" units="cm"/>
    </inkml:brush>
  </inkml:definitions>
  <inkml:trace contextRef="#ctx0" brushRef="#br0">0 32 18930,'0'0'1270,"10"-3"-10,12-4-954,0 1 1,0 1-1,1 1 0,44-2 0,107 6 107,-77 2-803,29-2-2012,-165 33 2273,30-23 356,1 0-1,0 1 0,1-1 1,0 2-1,1-1 0,0 1 1,1-1-1,0 2 1,1-1-1,1 0 0,0 1 1,0 0-1,1-1 0,1 1 1,0 0-1,0 0 0,2 0 1,0 0-1,4 23 0,-1-23-203,0 0-1,1-1 0,1 0 1,0 0-1,1 0 0,11 16 1,-7-13-42,-2 2 1,13 25-1,-20-36 29,0 0 0,0 0 0,0 0-1,-1 0 1,0 0 0,0 0 0,-1 0 0,1 0 0,-2 1 0,1-1-1,-2 11 1,0-14 144,1 1 1,-1-1-1,1 0 0,-1 0 0,0 0 0,0-1 0,-1 1 1,1 0-1,0-1 0,-1 1 0,0-1 0,1 0 0,-1 0 1,0 0-1,0 0 0,0 0 0,0-1 0,-1 0 1,1 1-1,0-1 0,-6 1 0,-11 3 958,-1 0 0,-26 2 0,40-6-985,-2 0-40,-103 10 434,98-10-508,0-1-1,0-1 1,1 0-1,-1-1 1,-26-6-1,39 7-95,-1 1-1,0-1 1,1 0-1,-1 1 1,0-1 0,1 0-1,-1 0 1,1 0 0,-1 0-1,1-1 1,0 1-1,-1 0 1,1-1 0,0 1-1,-1-2 1,0-18-3681,7 7-4815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4.014"/>
    </inkml:context>
    <inkml:brush xml:id="br0">
      <inkml:brushProperty name="width" value="0.025" units="cm"/>
      <inkml:brushProperty name="height" value="0.025" units="cm"/>
    </inkml:brush>
  </inkml:definitions>
  <inkml:trace contextRef="#ctx0" brushRef="#br0">0 1 11339,'8'6'694,"19"11"-427,0-1 0,2-1 0,0-1 0,0-2 0,1-1 0,0-1 0,1-2 0,0-1 0,40 4 0,40 1 541,149-3 0,343-35 743,-124 2-1297,224 18 5140,267-10-5775,-929 15 362,594-20 926,-2 39 1488,-594-15-2294,133 15 296,-150-14-285,1 1 0,-1 0 0,-1 2-1,1 1 1,27 13 0,-44-18-80,-1-1 1,1 1-1,-1 0 0,1 0 1,-1 1-1,0-1 1,0 1-1,0 0 0,-1 0 1,1 0-1,-1 1 1,0-1-1,0 1 1,-1 0-1,1 0 0,2 9 1,-2 0-241,0 1 1,-1-1-1,-1 1 1,-1 27-1,0-39 129,0-3-45,0 1-1,0 0 1,0 0-1,0 0 1,0 0 0,0 0-1,0-1 1,1 1 0,-1 0-1,0 0 1,0 0-1,1-1 1,-1 1 0,0 0-1,1 0 1,-1-1 0,1 1-1,-1 0 1,1-1-1,-1 1 1,1 0 0,0-1-1,-1 1 1,1-1 0,0 1-1,-1-1 1,1 1 0,0-1-1,1 1 1,25 0-3409,-14-1 1690,13 0-3261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9.226"/>
    </inkml:context>
    <inkml:brush xml:id="br0">
      <inkml:brushProperty name="width" value="0.025" units="cm"/>
      <inkml:brushProperty name="height" value="0.025" units="cm"/>
    </inkml:brush>
  </inkml:definitions>
  <inkml:trace contextRef="#ctx0" brushRef="#br0">1 1 7687,'0'0'6326,"9"0"-5835,0 0-378,36 0 872,71 9-1,88 25-311,364 14 0,619-10 3154,-144-23-2302,-191-7-1245,1566 5 1097,-1834-28-1243,1007-15 506,1217 32 962,-2786-2-1335,-3 0-2,0 0 0,33-5 0,-52 5-294,0 0 0,1 0 0,-1 0 0,0 0-1,0 0 1,1 0 0,-1 0 0,0 0 0,0 0 0,0 0 0,1 0 0,-1 0 0,0 0 0,0-1 0,0 1 0,1 0 0,-1 0 0,0 0 0,0 0-1,0 0 1,0 0 0,1-1 0,-1 1 0,0 0 0,0 0 0,0 0 0,0 0 0,0-1 0,0 1 0,1 0 0,-1 0 0,0 0 0,0 0-1,0-1 1,0 1 0,0 0 0,0 0 0,0-1 0,0 1 0,0 0 0,0 0 0,0 0 0,0-1 0,0 1 0,0 0 0,0 0 0,0 0 0,0-1-1,0 1 1,0 0 0,-1 0 0,1 0 0,0-1 0,0 1 0,0 0 0,0 0 0,-11-10-4015,11 9 3777,-17-12-7122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4.718"/>
    </inkml:context>
    <inkml:brush xml:id="br0">
      <inkml:brushProperty name="width" value="0.025" units="cm"/>
      <inkml:brushProperty name="height" value="0.025" units="cm"/>
    </inkml:brush>
  </inkml:definitions>
  <inkml:trace contextRef="#ctx0" brushRef="#br0">0 625 14830,'0'0'390,"16"-12"69,33-18-162,2 1 0,79-32 0,-20 22 20,1 5 0,1 5 0,151-20 0,-103 32 2647,296 4 0,-417 15-2752,-1 2 0,1 2 0,-1 1 0,50 16-1,-18 2 795,87 43-1,-110-48-810,0-1 0,1-3 0,1-2 0,0-3 0,1-1 0,74 4 0,-45-10-148,0-3 0,0-4 0,111-19 1,-75 0 234,121-41 0,107-53 1458,-105 34-724,-188 66-1026,-12 5-262,-1-1 1,-1-2 0,0-1 0,67-41-1,-99 54 9,0-1 0,-1 0 0,1 0 0,-1 0 0,0-1 0,0 1 0,0-1-1,0 1 1,4-9 0,2-24-4729,-8-12-6197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0.157"/>
    </inkml:context>
    <inkml:brush xml:id="br0">
      <inkml:brushProperty name="width" value="0.025" units="cm"/>
      <inkml:brushProperty name="height" value="0.025" units="cm"/>
    </inkml:brush>
  </inkml:definitions>
  <inkml:trace contextRef="#ctx0" brushRef="#br0">352 107 19026,'0'0'2707,"-14"-10"175,4 2-2307,4 3-330,0-1-1,-1 1 1,0 1 0,0 0 0,0 0 0,-1 0 0,1 1 0,-1 0-1,0 0 1,1 1 0,-17-3 0,13 4-98,1 1 0,-1 0 1,1 1-1,0 0 0,-1 1 0,1 0 1,0 1-1,0 0 0,0 0 0,-14 8 0,18-9-123,1 1 0,0 0 0,-1 1 0,2-1 0,-1 1 0,0 0 0,1 0 0,-1 0 0,1 1 0,1 0 0,-1 0 0,0 0-1,1 0 1,0 0 0,1 1 0,-1-1 0,1 1 0,0 0 0,-2 8 0,3-12-25,1-1 0,0 1 1,-1 0-1,1-1 0,0 1 0,0-1 1,0 1-1,0 0 0,0-1 1,1 1-1,-1 0 0,0-1 0,1 1 1,-1-1-1,1 1 0,-1-1 0,1 1 1,0-1-1,0 1 0,0-1 0,-1 0 1,1 1-1,1-1 0,0 2 0,1-2 2,-1 0 0,0 0 0,1 0 0,-1 0 0,0 0 0,1-1-1,-1 1 1,1 0 0,-1-1 0,1 0 0,-1 0 0,1 0 0,0 0-1,2 0 1,6-2 14,0 0-1,0 0 1,-1-1-1,1-1 1,0 0-1,11-6 1,-4 0 1,0 0-1,0-2 1,-1 0-1,0-1 1,-1-1-1,0 0 1,-2-1-1,0-1 1,0-1-1,21-34 1,-45 100-459,-9 40 581,3-1 0,-7 178 0,15-135 964,8-127-1063,0 1 0,-1-1 0,1 0 0,-1 1 0,0-1 0,0 0 0,0 0 0,-1 1 0,0-1 0,0 0 0,0-1 0,0 1 0,0 0 0,-1-1 0,1 1 0,-1-1 0,0 0 0,-4 4 0,4-6-20,0 1 0,0-1 0,0 0 0,-1 0 0,1 0 1,-1 0-1,1 0 0,0-1 0,-1 1 0,1-1 1,-1 0-1,1 0 0,-1-1 0,1 1 0,-1-1 1,1 1-1,0-1 0,-1 0 0,1 0 0,0-1 0,0 1 1,0-1-1,-5-2 0,-5-4-19,0 0 0,1 0 0,0-2 0,0 1 0,1-2 0,0 1 0,-11-15 0,16 18 0,1 0 0,-1-1 0,1 1 0,1-1 0,-1 0 0,1-1 0,1 1 0,0-1 0,0 0 0,0 1 0,1-1 0,1 0 0,-2-10 0,4 17-33,-1 0-1,0-1 1,1 1-1,-1 0 1,1 0-1,0-1 1,-1 1-1,1 0 1,0 0 0,0 0-1,1 0 1,-1 0-1,0 0 1,1 1-1,-1-1 1,1 0-1,0 1 1,-1-1 0,1 1-1,0-1 1,0 1-1,3-2 1,53-20-2011,-45 19 1392,98-36-8834,-51 16 1713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0.779"/>
    </inkml:context>
    <inkml:brush xml:id="br0">
      <inkml:brushProperty name="width" value="0.025" units="cm"/>
      <inkml:brushProperty name="height" value="0.025" units="cm"/>
    </inkml:brush>
  </inkml:definitions>
  <inkml:trace contextRef="#ctx0" brushRef="#br0">114 110 19859,'0'0'5397,"10"-7"-3561,75-43-26,-84 49-1801,0 1-1,0-1 1,0 1-1,-1-1 1,1 0-1,0 1 1,0-1 0,-1 1-1,1-1 1,0 0-1,-1 0 1,1 1-1,-1-1 1,1 0-1,-1 0 1,1 0 0,-1 0-1,0 0 1,0 0-1,1 0 1,-1 1-1,0-1 1,0 0 0,0 0-1,0 0 1,0 0-1,0 0 1,0 0-1,0 0 1,0 0-1,0 0 1,-1 0 0,1 0-1,0 0 1,-1 0-1,1 0 1,0 1-1,-1-1 1,1 0 0,-2-1-1,1 0 11,-1 1-1,0-1 0,0 1 1,0-1-1,0 1 1,0 0-1,0-1 1,0 1-1,0 0 0,0 0 1,0 1-1,-1-1 1,1 0-1,0 1 1,-4-1-1,-2 1 30,0 1 1,0 0 0,1 0-1,-1 1 1,0 0-1,0 0 1,1 1-1,0 0 1,-1 0-1,1 0 1,0 1-1,1 1 1,-1-1-1,1 1 1,0 0-1,0 0 1,0 1-1,1-1 1,-1 1-1,1 1 1,1-1-1,-1 1 1,1 0-1,1 0 1,-1 0-1,1 0 1,0 0-1,1 1 1,0 0-1,0-1 1,0 1-1,1 0 1,0 13 0,1-19-46,1 0 1,0 0-1,-1-1 1,1 1 0,0 0-1,0-1 1,0 1 0,0-1-1,0 1 1,0-1 0,0 0-1,1 1 1,-1-1-1,0 0 1,1 0 0,-1 0-1,1 0 1,-1 0 0,1 0-1,0 0 1,-1 0 0,1-1-1,0 1 1,0-1-1,-1 1 1,1-1 0,0 0-1,0 0 1,0 0 0,0 0-1,3 0 1,5 0 25,-1 0 0,1-1 0,0 0 0,18-4 0,-8-3 4,0-1-1,0 0 1,0-2-1,-2 0 1,1-1 0,-1-1-1,-1-1 1,25-26-1,-15 16 22,-26 23-53,1 0 0,-1 0 0,0 0 0,0 0 1,0 0-1,1 0 0,-1 0 0,0 0 0,1 0 0,-1 1 0,1-1 0,-1 1 0,1-1 0,-1 1 1,1 0-1,-1-1 0,4 1 0,-5 0-2,1 1 0,0-1 0,-1 0 0,1 1-1,0-1 1,-1 1 0,1-1 0,0 1 0,-1-1 0,1 1 0,-1 0 0,1-1 0,-1 1 0,1 0 0,-1-1 0,0 1-1,1 0 1,-1-1 0,0 1 0,1 0 0,-1 0 0,0-1 0,0 1 0,0 1 0,1 9 24,0-1 1,-1 1-1,0-1 1,-2 13-1,1-8 118,-4 56 158,5-71-297,0 0 1,0 1-1,0-1 1,0 1-1,0-1 0,0 0 1,0 1-1,0-1 1,0 1-1,0-1 0,0 1 1,1-1-1,-1 0 1,0 1-1,0-1 1,1 0-1,-1 1 0,0-1 1,0 0-1,1 1 1,-1-1-1,0 0 0,1 0 1,-1 1-1,0-1 1,1 0-1,-1 0 0,1 0 1,-1 1-1,0-1 1,1 0-1,-1 0 0,1 0 1,-1 0-1,1 0 1,21-3 136,16-14 46,12-17-185,-39 25 0,1 0 0,0 1 0,0 0 0,1 2 0,0-1 0,27-9 0,-39 16 0,-1 0 0,1 0 0,-1 1 0,0-1 0,1 0 0,-1 0 0,1 0 0,-1 0 0,1 1 0,-1-1 0,0 0 0,1 0 0,-1 1 0,0-1 0,1 0 0,-1 1 0,0-1 0,1 0 0,-1 1 0,0-1 0,0 1 0,1-1 0,-1 0 0,0 1 0,0-1 0,0 1 0,1-1 0,-1 1 0,0-1 0,0 1 0,0-1 0,0 0 0,0 1 0,0-1 0,0 1 0,0-1 0,0 1 0,-1 0 0,1 15 0,0-16 0,0 1 0,0-1 0,0 1 0,0-1 0,0 0 0,0 1 0,0-1 0,0 1 0,0-1 0,0 1 0,0-1 0,0 0 0,1 1 0,-1-1 0,0 1 0,0-1 0,1 0 0,-1 1 0,0-1 0,0 0 0,1 1 0,-1-1 0,0 0 0,1 1 0,-1-1 0,0 0 0,1 0 0,-1 1 0,1-1 0,-1 0 0,0 0 0,1 0 0,-1 0 0,1 0 0,-1 1 0,1-1 0,22-6 0,29-23 0,-43 23 0,-2 2 0,1-2 0,1 0 0,0 1 0,0 0 0,0 1 0,1-1 0,0 2 0,0 0 0,0 0 0,0 0 0,19-1 0,-27 5 0,-1-1 0,0 1 0,-1 0 0,1 0 0,0-1 0,0 1 0,0 0 0,0 0 0,-1 0 0,1 0 0,0 0 0,-1 0 0,1 0 0,-1 0 0,1 0 0,-1 1 0,1-1 0,-1 0 0,0 0 0,0 0 0,1 1 0,-1-1 0,0 0 0,0 0 0,0 0 0,0 1 0,-1-1 0,1 2 0,-3 41 0,2-42 0,1-1-3,-1 33-1833,7-26-1012,9-18-1850,1-11-11157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1.812"/>
    </inkml:context>
    <inkml:brush xml:id="br0">
      <inkml:brushProperty name="width" value="0.025" units="cm"/>
      <inkml:brushProperty name="height" value="0.025" units="cm"/>
    </inkml:brush>
  </inkml:definitions>
  <inkml:trace contextRef="#ctx0" brushRef="#br0">178 92 1441,'-3'-32'14411,"-8"7"-8399,10 24-5860,-1-1 1,1 1-1,-1 0 1,0-1-1,0 1 1,1 0-1,-1 0 1,0 0-1,0 0 1,0 0-1,0 1 1,0-1-1,0 0 1,0 1 0,0 0-1,0-1 1,-1 1-1,1 0 1,0 0-1,0 0 1,0 1-1,0-1 1,0 0-1,0 1 1,0-1-1,-3 2 1,-1 1-50,1-1 0,0 1 1,0 0-1,0 0 0,0 1 0,1-1 1,-1 1-1,1 0 0,0 0 0,0 1 1,0-1-1,1 1 0,-1 0 0,-4 10 1,2-4 53,0 1 0,1 0 1,0 0-1,0 0 1,-3 22-1,7-33-128,1 0 0,-1 1 0,1-1 0,0 1 1,-1-1-1,1 0 0,0 1 0,0-1 0,0 1 0,0-1 0,1 0 1,-1 1-1,0-1 0,0 1 0,1-1 0,-1 0 0,1 1 0,-1-1 1,1 0-1,0 0 0,0 1 0,-1-1 0,1 0 0,0 0 0,0 0 1,0 0-1,0 0 0,0 0 0,0 0 0,0 0 0,2 0 0,1 0 96,0 0-1,-1 0 1,1-1-1,0 1 0,0-1 1,-1 0-1,1 0 1,0-1-1,0 1 0,7-2 1,1-2 8,1-1-1,-1 0 1,0-1 0,0 0 0,0 0-1,-1-1 1,0-1 0,-1 0 0,1-1-1,-2 0 1,1 0 0,-1-1 0,0 0-1,10-17 1,-17 25-134,-1 0 0,0 0-1,0 0 1,0 0 0,0 0 0,0 0-1,0 0 1,0-1 0,-1 1 0,1 0 0,-1 0-1,1-1 1,-1 1 0,0 0 0,0-1-1,0 1 1,0 0 0,-1-1 0,1 1-1,-1 0 1,1 0 0,-1-1 0,0 1 0,0 0-1,0 0 1,0 0 0,0 0 0,0 0-1,0 0 1,-1 0 0,1 0 0,-1 1 0,1-1-1,-1 0 1,0 1 0,-3-3 0,1 2-31,-1 0 0,1 0 0,-1 0 0,1 0 0,-1 1 0,0 0 1,1 0-1,-1 0 0,0 0 0,0 1 0,0 0 0,1 0 0,-1 0 0,0 1 1,0-1-1,-9 4 0,12-4-208,1 1 1,-1 0-1,0 0 0,0 1 1,1-1-1,-1 0 0,1 0 1,-1 1-1,1-1 0,0 1 1,-1 0-1,0 2 1,1-3-74,0-1 1,1 1 0,-1 0 0,1 0 0,-1 0 0,1-1 0,0 1 0,-1 0 0,1 0 0,0 0-1,0 0 1,-1 0 0,1 0 0,0 0 0,0 0 0,0 0 0,0 0 0,0 0 0,0-1 0,1 1-1,-1 0 1,0 0 0,0 0 0,1 0 0,-1 0 0,0 0 0,1 0 0,0 0 0,12 5-5673</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2.514"/>
    </inkml:context>
    <inkml:brush xml:id="br0">
      <inkml:brushProperty name="width" value="0.025" units="cm"/>
      <inkml:brushProperty name="height" value="0.025" units="cm"/>
    </inkml:brush>
  </inkml:definitions>
  <inkml:trace contextRef="#ctx0" brushRef="#br0">76 151 8552,'0'0'10922,"9"-2"-8413,-5 1-2385,11-3 1628,-1-1 0,29-12 0,-41 17-1593,1-1-1,-1 0 0,0 0 0,1 0 1,-1-1-1,0 1 0,0 0 0,0-1 1,0 1-1,0-1 0,0 0 0,0 0 0,-1 0 1,1 0-1,-1 0 0,1 0 0,-1 0 1,0 0-1,0 0 0,0-1 0,0 1 1,0-1-1,0 1 0,-1 0 0,1-1 0,-1 0 1,0 1-1,1-1 0,-2-3 0,1 4-151,-1 1-1,0 0 0,0 0 0,0 0 0,-1 0 1,1 0-1,0 0 0,0 0 0,0 0 0,-1 1 1,1-1-1,0 0 0,-1 1 0,1-1 0,-1 1 1,1 0-1,0-1 0,-1 1 0,1 0 0,-1 0 1,1 0-1,-1 0 0,-2 0 0,-38 4-37,34-1 24,0 0 0,0 1 0,1 0 0,0 0 0,-1 1 0,1 0 0,1 0 0,-1 0 0,1 1 0,0 0 0,1 1 0,-1-1 0,1 1 0,0 0 0,1 0 0,0 0 0,0 1 0,0 0 1,1 0-1,0 0 0,1 0 0,-2 10 0,3-16 8,1 0 1,0 0 0,0 0-1,1 0 1,-1 0 0,0-1-1,1 1 1,-1 0 0,1 0-1,0 0 1,-1-1 0,1 1-1,0 0 1,0-1 0,0 1-1,0 0 1,0-1 0,1 0-1,-1 1 1,0-1-1,1 0 1,-1 1 0,1-1-1,-1 0 1,1 0 0,0 0-1,-1 0 1,1-1 0,0 1-1,0 0 1,-1-1 0,1 1-1,0-1 1,0 0 0,0 1-1,0-1 1,0 0 0,3-1-1,5 2-54,-1-1-1,1-1 1,0 0-1,-1 0 1,1-1 0,14-4-1,-7 0-763,-1-1 1,0-1-1,0 0 0,-1-1 1,0-1-1,19-16 0,-18 13-1494,0-2-1,-1 0 0,-1-1 1,-1 0-1,13-20 1,3-16-6402</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3.046"/>
    </inkml:context>
    <inkml:brush xml:id="br0">
      <inkml:brushProperty name="width" value="0.025" units="cm"/>
      <inkml:brushProperty name="height" value="0.025" units="cm"/>
    </inkml:brush>
  </inkml:definitions>
  <inkml:trace contextRef="#ctx0" brushRef="#br0">124 1 13325,'0'0'8055,"-9"10"-6042,-5 6-1491,1 1 1,1 1 0,1 0 0,0 1-1,2 0 1,0 1 0,1 0-1,1 0 1,0 0 0,-4 33-1,10-47-481,0-1-1,1 1 0,0 0 0,0-1 1,0 1-1,1-1 0,-1 1 1,2-1-1,0 6 0,0-9-35,-1 0 0,0 0 0,0-1 0,1 1-1,-1 0 1,1-1 0,-1 1 0,1-1 0,0 0 0,0 0-1,0 1 1,-1-1 0,1 0 0,0 0 0,0-1-1,1 1 1,-1 0 0,0-1 0,0 1 0,0-1 0,0 0-1,0 1 1,1-1 0,-1 0 0,2-1 0,10 1 14,-1-1 0,0-1 0,1 0 1,-1-1-1,0 0 0,-1-1 0,16-7 1,-11 5-92,-1 0 0,1 1 0,22-3 0,-38 8 87,0 0 1,0 0-1,0 0 0,0 0 0,-1 0 0,1 0 0,0 0 0,0 0 0,0 0 0,-1 1 1,1-1-1,0 0 0,0 0 0,0 1 0,-1-1 0,1 1 0,0-1 0,-1 0 1,1 1-1,0-1 0,-1 1 0,1 0 0,-1-1 0,1 1 0,0 0 0,-1-1 0,0 1 1,1 0-1,-1-1 0,1 1 0,-1 0 0,0 0 0,0-1 0,1 1 0,-1 0 1,0 0-1,0 0 0,0 0 0,0-1 0,0 1 0,0 0 0,0 0 0,0 0 0,0 0 1,0-1-1,-1 1 0,1 0 0,0 0 0,-1 1 0,-17 56 1844,9-32-1500,9-26-355,0 1 0,0-1 0,0 0 1,0 1-1,0-1 0,0 0 0,0 1 1,1-1-1,-1 0 0,0 1 0,0-1 1,0 0-1,0 1 0,1-1 0,-1 0 0,0 1 1,0-1-1,1 0 0,-1 0 0,0 1 1,0-1-1,1 0 0,-1 0 0,0 0 1,1 1-1,-1-1 0,0 0 0,1 0 0,-1 0 1,0 0-1,1 0 0,-1 0 0,0 0 1,1 0-1,-1 0 0,1 0 0,-1 0 1,0 0-1,1 0 0,-1 0 0,0 0 0,1 0 1,-1 0-1,0 0 0,1 0 0,-1 0 1,0-1-1,1 1 0,-1 0 0,0 0 1,1 0-1,-1-1 0,7-2 0,0-1 0,-1 0 0,1 0 0,-1-1 0,0 0 0,-1 0 0,1 0 0,-1-1 0,8-10 0,37-60-12,-30 36 8,-27 124 0,7-84 0,0 1 0,1 0 0,-1 0 0,1 0 0,-1 0 0,1 0 0,-1 0 0,1-1 0,-1 1 0,1 0 0,0 0 0,0-1 0,-1 1 0,1 0 0,0-1 0,0 1 0,0-1 0,-1 1 0,1-1 0,0 0 0,0 1 0,0-1 0,0 0 0,0 1 0,0-1 0,0 0 0,0 0 0,0 0 0,0 0 0,0 0 0,0 0 0,0 0 0,2-1 0,38-6 0,-21-2-119,0-1 0,-1-1 1,0-1-1,-1-1 0,-1 0 0,22-22 0,16-11-255,-53 45-48,-12 14-411,-14 21 797,-5 6-494,9-17-4296,16-19 54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3.405"/>
    </inkml:context>
    <inkml:brush xml:id="br0">
      <inkml:brushProperty name="width" value="0.025" units="cm"/>
      <inkml:brushProperty name="height" value="0.025" units="cm"/>
    </inkml:brush>
  </inkml:definitions>
  <inkml:trace contextRef="#ctx0" brushRef="#br0">26 1 21877,'0'0'10890,"-26"48"-12267,28-27-1890,1 1-2211,1 4-1632,1 1-7144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3.747"/>
    </inkml:context>
    <inkml:brush xml:id="br0">
      <inkml:brushProperty name="width" value="0.025" units="cm"/>
      <inkml:brushProperty name="height" value="0.025" units="cm"/>
    </inkml:brush>
  </inkml:definitions>
  <inkml:trace contextRef="#ctx0" brushRef="#br0">102 64 13453,'0'0'8258,"1"-9"-5258,4-29-1088,-5 38-1852,0-1 0,0 0 0,0 0 0,0 0 1,-1 1-1,1-1 0,0 0 0,-1 0 0,1 1 0,-1-1 1,1 0-1,-1 0 0,1 1 0,-1-1 0,1 1 1,-1-1-1,0 0 0,1 1 0,-1 0 0,0-1 1,1 1-1,-1-1 0,0 1 0,0 0 0,0-1 1,1 1-1,-1 0 0,0 0 0,0 0 0,0-1 1,1 1-1,-1 0 0,0 0 0,0 0 0,0 0 1,0 1-1,1-1 0,-1 0 0,0 0 0,-1 1 1,-32 9 321,30-6-382,0 0 0,0 0-1,0 0 1,0 0 0,1 1 0,-1-1-1,1 1 1,0 0 0,1 0 0,-1 0-1,-3 11 1,6-15-8,-1 1-1,0 0 1,1 0 0,-1 0-1,1 0 1,0 0 0,-1 0-1,1 0 1,0-1 0,0 1-1,0 0 1,1 0-1,-1 0 1,0 0 0,1 0-1,-1 0 1,1 0 0,0-1-1,-1 1 1,1 0 0,0 0-1,0-1 1,0 1 0,0 0-1,1-1 1,-1 1 0,0-1-1,1 0 1,-1 1 0,1-1-1,-1 0 1,1 0 0,-1 0-1,1 0 1,0 0 0,0 0-1,2 0 1,12 3-444,1-1-1,-1 0 1,1-1 0,0-1-1,20-1 1,-22-1 412,-1 1 1,0 0-1,0 2 0,1-1 0,-1 2 0,0 0 1,22 8-1,-36-11 85,1 0 0,0 0 1,-1 0-1,1 0 0,-1 0 1,1 1-1,-1-1 0,0 0 1,1 0-1,-1 1 0,1-1 1,-1 0-1,1 1 0,-1-1 1,0 0-1,1 1 0,-1-1 1,0 1-1,1-1 0,-1 0 1,0 1-1,1-1 0,-1 1 1,0-1-1,0 1 0,0-1 1,0 1-1,1-1 0,-1 1 1,0-1-1,0 1 0,0 0 1,0-1-1,0 1 0,-15 13 1349,-32 3 282,45-16-1624,-36 9 989,-49 7 0,26-6-5301,114-34-9796,-23 9 4394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4.120"/>
    </inkml:context>
    <inkml:brush xml:id="br0">
      <inkml:brushProperty name="width" value="0.025" units="cm"/>
      <inkml:brushProperty name="height" value="0.025" units="cm"/>
    </inkml:brush>
  </inkml:definitions>
  <inkml:trace contextRef="#ctx0" brushRef="#br0">59 343 16624,'0'0'8546,"-6"8"-7307,1-2-1125,-28 42 1316,31-44-1332,0-1 1,0 1-1,1 0 0,-1 0 0,1 0 1,0 0-1,0 0 0,0 0 1,0 0-1,1 0 0,0 0 1,0 0-1,0 6 0,1-8-95,0-1-1,0 1 1,-1-1-1,1 1 1,1-1-1,-1 0 1,0 1-1,0-1 1,0 0-1,1 0 1,-1 0-1,0 0 1,1 0-1,-1 0 1,1 0 0,-1 0-1,1-1 1,0 1-1,-1-1 1,1 1-1,0-1 1,-1 0-1,1 1 1,0-1-1,-1 0 1,1 0-1,0 0 1,0 0-1,1-1 1,5 1-19,1-1 0,-1 0-1,0 0 1,1 0 0,7-4 0,-2-1 11,-1 0 1,-1-1-1,1 0 1,-1-1-1,0 0 1,-1-1-1,0 0 0,0-1 1,-1 0-1,11-15 1,-5 5 36,-1-1 1,-1 0-1,-1-1 0,20-46 1,-26 49 187,-1 1 0,8-39 0,-13 49-180,0 1 1,0 0-1,-1-1 0,0 1 1,0-1-1,0 1 1,-1-1-1,0 1 1,-1 0-1,-4-14 1,5 18-53,-1 1 1,1 0-1,-1 0 1,0-1 0,1 1-1,-1 0 1,0 1-1,0-1 1,0 0-1,-1 0 1,1 1-1,0-1 1,-1 1-1,1 0 1,-1 0 0,1 0-1,-1 0 1,1 0-1,-1 1 1,0-1-1,1 1 1,-1-1-1,0 1 1,0 0-1,1 0 1,-1 0-1,0 1 1,0-1 0,1 1-1,-1-1 1,-3 2-1,-4 1-3,1 0 0,0 0 0,-1 1 1,2 0-1,-1 1 0,0-1 0,-10 10 0,6-5 102,1 2-1,1 0 1,-1 0-1,-9 14 1,18-21-56,0 0-1,0 0 1,1 0-1,-1 0 1,1 0 0,0 0-1,1 1 1,-1-1-1,1 1 1,-1-1 0,1 1-1,1-1 1,-1 1-1,1 0 1,-1-1 0,2 1-1,-1 0 1,1 5-1,0-6-21,1-1 0,0 0 0,-1 0 0,1-1 0,0 1 0,0 0 0,1-1 0,-1 1 0,0-1 0,1 0 0,0 0 0,-1 0 0,1 0 0,0 0 0,0 0 0,0-1 0,0 1 0,0-1 0,1 0 0,-1 0 0,4 0 0,14 5-83,1-2-1,24 2 0,-25-3-101,-11-1 8,10 0-103,-1 1 1,0 1-1,0 1 1,25 10-1,-40-14 224,-1 0-1,0 0 1,0 1-1,0-1 1,0 1 0,-1 0-1,1 0 1,0 0-1,-1 0 1,1 0-1,-1 1 1,0-1-1,0 1 1,0 0 0,0-1-1,0 1 1,0 0-1,-1 0 1,0 0-1,1 0 1,-1 0-1,0 0 1,-1 1-1,1-1 1,0 0 0,-1 1-1,0-1 1,0 0-1,0 1 1,0-1-1,0 0 1,-1 0-1,0 5 1,0-6-278,1-1 0,-1 1 0,0 0-1,0 0 1,0 0 0,0 0 0,0-1 0,0 1 0,-1-1 0,1 1 0,-1-1 0,-1 3 0,-14 2-10925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4.464"/>
    </inkml:context>
    <inkml:brush xml:id="br0">
      <inkml:brushProperty name="width" value="0.025" units="cm"/>
      <inkml:brushProperty name="height" value="0.025" units="cm"/>
    </inkml:brush>
  </inkml:definitions>
  <inkml:trace contextRef="#ctx0" brushRef="#br0">0 110 4260,'0'0'10106,"12"-2"-5505,202-8 7966,-205 9-12448,0-1 1,-1 0-1,1 0 1,0-1 0,-1 0-1,13-6 1,-18 8-100,1-1 1,-1 1 0,0-1 0,0 0 0,0 0 0,0-1 0,0 1 0,-1 0-1,1-1 1,-1 0 0,1 0 0,-1 1 0,0-1 0,0-1 0,0 1-1,-1 0 1,1 0 0,1-6 0,-3 8-21,0 0 0,0 0 0,-1 0 0,1 0 0,0 0 0,-1 0 0,1 0 0,0 0 0,-1 0 0,1 0 0,-1 1 0,0-1 0,1 0 0,-1 0 0,0 0 0,1 1 0,-1-1 0,0 0 0,0 1 0,1-1 0,-1 1 0,0-1 0,0 1 0,0-1 0,0 1 0,0-1 0,0 1 0,0 0 0,0 0 0,0-1 0,0 1 0,0 0 0,0 0 0,0 0 0,0 0 0,-2 0 0,-44 0 0,44 0 0,-5 1 0,1 1 0,-1-1 0,1 2 0,-1-1 0,1 1 0,0 0 0,0 1 0,0-1 0,0 2 0,0-1 0,1 1 0,0-1 0,0 2 0,0-1 0,1 1 0,-6 7 0,8-10 0,1 0 0,-1 0 0,0 1 0,1-1 0,0 1 0,0 0 0,0 0 0,0 0 0,1 0 0,0 0 0,0 0 0,0 0 0,0 0 0,0 0 0,1 1 0,0-1 0,0 0 0,0 1 0,0-1 0,1 0 0,-1 0 0,1 0 0,0 1 0,1-1 0,-1 0 0,1 0 0,-1-1 0,1 1 0,0 0 0,1 0 0,2 3 0,-1-3-395,0 0 0,0-1 0,1 1 0,-1-1 0,1 0 0,0 0 0,0 0 0,0-1 0,0 0 0,0 0 0,1 0 0,-1-1-1,1 1 1,-1-1 0,1-1 0,-1 1 0,7-1 0,28 1-7388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382"/>
    </inkml:context>
    <inkml:brush xml:id="br0">
      <inkml:brushProperty name="width" value="0.025" units="cm"/>
      <inkml:brushProperty name="height" value="0.025" units="cm"/>
    </inkml:brush>
  </inkml:definitions>
  <inkml:trace contextRef="#ctx0" brushRef="#br0">0 81 18225,'0'0'9257,"1"15"-9108,-1-8-168,2 34 337,6 41 1,-7-71-147,1-1 0,0 1 0,1-1 0,0 1 0,1-1 0,0 0 0,0 0 0,1-1 0,0 1 0,10 12 0,-13-20-132,0 0 0,0-1 0,0 1 1,1-1-1,-1 1 0,0-1 0,0 0 1,1 0-1,-1 0 0,1 0 0,-1 0 1,1 0-1,-1-1 0,1 1 0,0-1 1,-1 0-1,1 0 0,-1 0 0,1 0 1,0 0-1,-1-1 0,1 1 1,-1-1-1,1 1 0,-1-1 0,1 0 1,-1 0-1,1 0 0,-1-1 0,0 1 1,0 0-1,1-1 0,-1 1 0,0-1 1,3-3-1,5-4 156,0-1 0,0 0 0,-1 0 1,0-1-1,9-16 0,-10 13-196,-1 1 0,0-1 0,-1-1 0,-1 1 0,0-1 0,-1 0 0,0 0 0,-2 0 0,1-1 0,-2 1 0,0-1 0,-1 1 0,-3-23 0,-4 11 0,6 26 0,1 0 0,0 0 0,-1 0 0,1 1 0,-1-1 0,1 0 0,-1 1 0,1-1 0,-1 0 0,1 1 0,-1-1 0,0 1 0,1-1 0,-1 0 0,0 1 0,1 0 0,-1-1 0,0 1 0,0-1 0,1 1 0,-1 0 0,0 0 0,0-1 0,0 1 0,0 0 0,1 0 0,-1 0 0,-1 0 0,1 1 0,1-1 1,-1 1-1,1-1 1,0 1-1,-1-1 1,1 1-1,0 0 1,-1-1-1,1 1 1,0 0-1,0-1 1,0 1-1,0 0 0,0-1 1,-1 1-1,1 0 1,0-1-1,1 1 1,-1 0-1,0-1 1,0 1-1,0 0 1,0-1-1,0 1 1,1 0-1,-1-1 0,0 1 1,1 0-1,8 19-66,13-13-2317,1-7-4340,-11 0 1602,5 0-4782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4.838"/>
    </inkml:context>
    <inkml:brush xml:id="br0">
      <inkml:brushProperty name="width" value="0.025" units="cm"/>
      <inkml:brushProperty name="height" value="0.025" units="cm"/>
    </inkml:brush>
  </inkml:definitions>
  <inkml:trace contextRef="#ctx0" brushRef="#br0">50 0 23734,'0'0'3236,"-31"71"-1571,22-28-1184,2 3 191,5-1-159,2-4-449,0-5-64,9-8-737,2-5-1025,2-9-704,-7-9-641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5.182"/>
    </inkml:context>
    <inkml:brush xml:id="br0">
      <inkml:brushProperty name="width" value="0.025" units="cm"/>
      <inkml:brushProperty name="height" value="0.025" units="cm"/>
    </inkml:brush>
  </inkml:definitions>
  <inkml:trace contextRef="#ctx0" brushRef="#br0">1 148 13805,'2'-10'2258,"-2"5"-1936,2 0-1,-1-1 0,1 1 1,-1 1-1,1-1 1,1 0-1,-1 0 1,1 1-1,-1-1 0,1 1 1,1 0-1,-1 0 1,0 0-1,1 0 0,0 1 1,0-1-1,0 1 1,0 0-1,1 0 1,-1 0-1,1 1 0,0 0 1,7-3-1,15-4 414,0 1 0,1 1 0,0 1 0,0 1 0,1 2 0,-1 1 0,1 1 0,33 4-1,-57-3-716,1 1 0,-1-1 0,0 1-1,0 0 1,0 1 0,0-1 0,0 1-1,-1 0 1,1 0 0,0 1 0,-1-1-1,0 1 1,1 0 0,-1 0 0,0 1-1,4 4 1,-6-5-14,0 0-1,0 0 1,0 0 0,-1 1-1,1-1 1,-1 0-1,0 1 1,0-1-1,0 0 1,-1 1 0,1-1-1,-1 1 1,0-1-1,0 1 1,0 0 0,0-1-1,-1 1 1,1-1-1,-1 1 1,0-1 0,0 0-1,0 1 1,-1-1-1,1 0 1,-3 4-1,-6 10 138,-2 0 0,0-1 0,0-1 0,-2 0 0,0 0 0,-1-2 0,0 1 0,-28 17 0,21-15 37,1 1 0,1 1 0,-36 40 0,55-57-178,0 0 0,0 0 0,0 0 0,0 0 0,0 0 0,1 1 0,-1-1 0,0 0 0,1 1 0,-1-1 0,1 0 0,-1 1 0,1-1 0,0 1 0,-1-1 0,1 1 0,0-1 0,0 0 0,0 1 0,0-1 0,1 1 0,-1 1 0,1-2 0,0 0 0,0 0 0,-1 0 0,1 0 0,0 0 0,0 0 0,1 0 0,-1 0 0,0 0 0,0 0 0,0-1 0,1 1 0,-1-1 0,0 1 0,0-1 0,1 1 0,-1-1 0,3 1 0,10 1 0,0-1 0,0 0 0,25-2 0,-21 0 0,73-5-2008,44-20-5497,-82 13-503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5.509"/>
    </inkml:context>
    <inkml:brush xml:id="br0">
      <inkml:brushProperty name="width" value="0.025" units="cm"/>
      <inkml:brushProperty name="height" value="0.025" units="cm"/>
    </inkml:brush>
  </inkml:definitions>
  <inkml:trace contextRef="#ctx0" brushRef="#br0">52 39 19987,'0'0'5851,"-9"5"-4031,9-5-1809,-32 25 887,31-24-875,0-1 1,0 1-1,1-1 0,-1 1 1,0 0-1,1-1 0,-1 1 1,1 0-1,-1 0 0,1-1 1,-1 1-1,1 0 0,-1 0 1,1 0-1,0 0 0,0 0 1,-1-1-1,1 1 0,0 0 1,0 0-1,0 0 0,0 0 1,0 0-1,0 0 1,0 0-1,0 0 0,0 0 1,1 0-1,-1 0 0,0-1 1,0 1-1,1 0 0,-1 0 1,1 0-1,-1 0 0,1-1 1,-1 1-1,1 0 0,0 0 1,-1-1-1,1 1 0,0-1 1,-1 1-1,1 0 0,0-1 1,0 1-1,-1-1 0,1 0 1,0 1-1,0-1 0,0 0 1,1 1-1,3 1-3,1 0 1,-1-1-1,0 0 0,1 0 0,-1 0 0,1-1 1,-1 0-1,1 0 0,-1 0 0,1 0 0,-1-1 1,1 0-1,-1 0 0,0-1 0,1 0 0,-1 1 1,7-5-1,-9 5 36,-1 0 1,1-1-1,0 0 1,-1 1 0,1-1-1,-1 0 1,1 0-1,-1 0 1,0-1-1,0 1 1,0 0-1,0-1 1,0 1-1,0-1 1,-1 0-1,0 0 1,1 0-1,-1 1 1,0-1 0,0 0-1,0-1 1,-1 1-1,1 0 1,-1 0-1,0 0 1,0 0-1,0 0 1,0 0-1,0 0 1,-1-1-1,0-3 1,0 6-51,0 0 0,1 0 0,-1 0 0,0 0 1,1 0-1,-1 0 0,0 0 0,0 0 0,0 0 0,0 1 0,1-1 0,-1 0 0,0 1 1,0-1-1,-1 1 0,1-1 0,0 1 0,0-1 0,0 1 0,0 0 0,0-1 1,0 1-1,-1 0 0,1 0 0,0 0 0,0 0 0,0 0 0,-1 0 0,1 0 1,-1 1-1,-2-1-33,0 1 0,0 0 0,1-1 0,-1 1 0,0 1 0,1-1 0,-1 0 0,-5 4 0,2 1 30,-1 1 0,1 0 0,1 1 1,-1-1-1,1 1 0,0 1 1,1-1-1,0 1 0,0 0 1,1 0-1,0 0 0,1 1 1,0-1-1,1 1 0,-1 0 0,2 0 1,-1 0-1,2 0 0,-1 0 1,2 10-1,0-17 7,0-1 1,-1 0-1,2 0 1,-1 1-1,0-1 0,0 0 1,1 0-1,-1 0 1,1 0-1,0 0 1,0-1-1,-1 1 0,1 0 1,0-1-1,0 1 1,1-1-1,-1 0 1,0 0-1,0 0 0,1 0 1,-1 0-1,0 0 1,1 0-1,-1-1 1,1 0-1,-1 1 0,1-1 1,-1 0-1,1 0 1,-1 0-1,4-1 1,5 1 18,-1-1 0,0 0 1,1 0-1,-1-1 0,0-1 1,14-5-1,-10 2-21,-1-1-1,0 0 1,0-1-1,0-1 1,-1 0-1,-1 0 1,17-17-1,-21 18-551,0-1 0,-1 1 0,0-1 0,9-17 0,-12 20-451,0 0 0,-1 0 0,0-1 0,0 1 0,-1-1-1,0 1 1,0-1 0,0-8 0,-1-3-5796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5.882"/>
    </inkml:context>
    <inkml:brush xml:id="br0">
      <inkml:brushProperty name="width" value="0.025" units="cm"/>
      <inkml:brushProperty name="height" value="0.025" units="cm"/>
    </inkml:brush>
  </inkml:definitions>
  <inkml:trace contextRef="#ctx0" brushRef="#br0">69 1 18289,'0'0'5034,"1"8"-3832,1 17-427,-2 1 1,-1-1 0,-1 0 0,-1 1 0,-1-1 0,-1 0 0,-14 38 0,9-30-592,2 0 0,1 0 0,2 0-1,-2 35 1,7-67-180,0 0-1,0 0 0,0 1 1,0-1-1,0 0 1,0 0-1,0 0 0,1 0 1,-1 0-1,0 0 0,1 0 1,-1 0-1,0 0 1,1-1-1,-1 1 0,1 0 1,0 0-1,-1 0 0,1 0 1,0 0-1,-1-1 0,1 1 1,0 0-1,0-1 1,0 1-1,-1-1 0,3 2 1,-1-2 9,0 1 1,1-1-1,-1 0 1,0 1 0,0-1-1,1 0 1,-1-1-1,0 1 1,1 0-1,-1-1 1,0 1 0,3-2-1,3-1 28,1 0 1,-1-1-1,0 0 0,0 0 0,12-10 0,93-107 386,-113 121-423,1 0-1,-1 0 1,0 0-1,1 1 1,-1-1 0,1 0-1,-1 0 1,0 0-1,1 1 1,-1-1-1,0 0 1,1 0-1,-1 1 1,0-1 0,0 0-1,1 1 1,-1-1-1,0 0 1,0 1-1,0-1 1,1 0-1,-1 1 1,0-1 0,0 0-1,0 1 1,0-1-1,0 1 1,0-1-1,0 0 1,1 1-1,-1-1 1,0 1 0,-1-1-1,1 0 1,0 1-1,0-1 1,0 1-1,0-1 1,0 0 0,0 1-1,-1 0 1,1 20 17,-12 85-133,12-105 23,0 0 0,0-1 0,1 1 0,-1 0 0,0-1 1,0 1-1,1 0 0,-1-1 0,0 1 0,1-1 0,-1 1 0,0 0 0,1-1 0,-1 1 1,1-1-1,-1 1 0,1-1 0,-1 0 0,1 1 0,-1-1 0,1 1 0,0-1 0,-1 0 1,1 0-1,-1 1 0,1-1 0,0 0 0,-1 0 0,1 0 0,0 0 0,-1 1 0,1-1 1,0 0-1,-1 0 0,2-1 0,0 1-585,0 0 1,0 0-1,0 0 0,0 0 1,0-1-1,-1 1 1,1-1-1,0 1 0,0-1 1,0 0-1,-1 1 1,1-1-1,2-2 0,9-11-7082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6.239"/>
    </inkml:context>
    <inkml:brush xml:id="br0">
      <inkml:brushProperty name="width" value="0.025" units="cm"/>
      <inkml:brushProperty name="height" value="0.025" units="cm"/>
    </inkml:brush>
  </inkml:definitions>
  <inkml:trace contextRef="#ctx0" brushRef="#br0">0 79 18770,'0'0'6731,"4"11"-4045,-4-10-2660,1 3 150,1 1 0,-1 0 0,1-1 0,0 1 0,0-1 0,1 1 0,-1-1-1,1 0 1,0 0 0,0 0 0,1-1 0,-1 1 0,1-1 0,-1 0 0,1 1 0,0-2 0,0 1 0,1 0 0,-1-1 0,0 0 0,7 2 0,3-1-130,0 0 0,-1-1 1,1-1-1,0 0 0,0-1 1,0-1-1,0 0 0,0-1 1,-1 0-1,19-7 0,-25 8-39,-1-1 0,0 0 0,0 0 0,0-1 0,0 0 0,0 0 0,-1 0 0,1-1 0,-1 0 0,0 0 0,0 0 0,0-1 0,-1 0 0,1 0 0,-1 0 0,0 0-1,-1 0 1,1-1 0,-1 0 0,0 0 0,-1 1 0,1-2 0,-1 1 0,2-7 0,-4 11-7,0 1 0,0-1 0,1 0 0,-1 0 0,0 1 0,0-1 0,0 0 0,-1 1 0,1-1 0,0 0 0,-1 1 0,1-1 0,-1 0 0,1 1 0,-1-1 0,0 1 0,0-1 0,0 1 0,1-1 0,-1 1 0,-1 0 0,1-1 0,-2 0 0,1 0 0,-1 0 0,1 1 0,-1-1 0,0 1 0,0 0 0,0 0 0,0 0 0,1 0 0,-1 1 0,-1-1 0,1 1 0,-4 0 0,-2 0 0,0 0 0,0 1 0,0 0 0,0 0 0,1 1 0,-1 1 0,0-1 0,-11 6 0,8-1 0,1 0 0,0 0 0,1 1 0,0 0 0,0 1 0,-16 18 0,23-24 0,0 1 0,0-1 0,0 1 0,1 0 0,-1 0 0,1 0 0,0 0 0,0 0 0,0 0 0,1 0 0,0 1 0,0-1 0,0 1 0,0-1 0,0 1 0,1-1 0,0 1 0,0-1 0,0 1 0,1-1 0,-1 1 0,1-1 0,2 7 0,-1-8 4,0 0 0,0 0 0,1 0 0,-1-1 0,1 1 0,-1 0 0,1-1 0,0 0-1,0 0 1,0 0 0,0 0 0,1 0 0,-1 0 0,0-1 0,1 0 0,-1 0 0,1 0 0,-1 0 0,1 0 0,5 0 0,8 1-142,0-1 0,33-1 0,-49-1-149,0 1 0,0-1 0,0 1 0,0-1 0,0 1-1,0-1 1,0 1 0,0-1 0,0 0 0,-1 0 0,1 1 0,0-1 0,0 0 0,-1 0 0,1 0-1,-1 0 1,1 0 0,-1 0 0,1 0 0,-1 0 0,0 0 0,1 0 0,-1 0 0,0 0 0,0 0-1,0 0 1,0 0 0,0-1 0,0 1 0,0 0 0,0 0 0,0 0 0,0 0 0,0 0-1,-1 0 1,1 0 0,-1 0 0,1 0 0,-1 0 0,0-1 0,-12-25-9552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6.583"/>
    </inkml:context>
    <inkml:brush xml:id="br0">
      <inkml:brushProperty name="width" value="0.025" units="cm"/>
      <inkml:brushProperty name="height" value="0.025" units="cm"/>
    </inkml:brush>
  </inkml:definitions>
  <inkml:trace contextRef="#ctx0" brushRef="#br0">1 0 19827,'0'0'12716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3.789"/>
    </inkml:context>
    <inkml:brush xml:id="br0">
      <inkml:brushProperty name="width" value="0.025" units="cm"/>
      <inkml:brushProperty name="height" value="0.025" units="cm"/>
    </inkml:brush>
  </inkml:definitions>
  <inkml:trace contextRef="#ctx0" brushRef="#br0">0 73 13196,'0'0'13229,"70"-6"-11916,-12 1-416,9-2-481,3-2-287,-1 0-97,-5 0-32,-10 0-673,-11 2-1121,-14 0-576,-17 4 64,-19 2-7976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4.134"/>
    </inkml:context>
    <inkml:brush xml:id="br0">
      <inkml:brushProperty name="width" value="0.025" units="cm"/>
      <inkml:brushProperty name="height" value="0.025" units="cm"/>
    </inkml:brush>
  </inkml:definitions>
  <inkml:trace contextRef="#ctx0" brushRef="#br0">295 0 13997,'-11'4'3972,"-6"1"-2765,9-3-544,1 0 1,-1 1 0,0 0-1,1 0 1,-12 8 0,30-8 2660,61 0-1844,-60-3-1382,2 0-48,-1 0 1,1 0-1,-1 1 0,1 1 1,-1 0-1,18 6 0,-28-7-56,0 0 0,-1 1 0,1-1 0,0 1 0,-1 0 0,1 0 0,-1 0 0,1 0 0,-1 0 0,0 1 0,0-1 0,0 1 0,0-1 0,0 1 0,-1 0 0,1-1 0,-1 1 0,1 0 0,-1 0 0,0 0 0,-1 0 0,1 0 0,0 0 0,-1 1 0,0-1 0,1 0 0,-1 0 0,0 0 0,-1 0 0,1 1 0,-1-1 0,1 0 0,-2 3 0,-1 5 24,0 0 1,-1 0-1,0-1 1,-1 0-1,0 0 1,-1 0-1,0-1 1,0 1-1,-1-1 1,0-1-1,-17 16 0,-11 8 241,-58 40-1,64-51-51,-72 45 814,63-42-349,-45 36 0,83-57-738,9-5-28,70-19 40,-22 4 83,1 3-1,116-13 1,-35 28 11,-79 2-3994,-5 0-7277</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5.177"/>
    </inkml:context>
    <inkml:brush xml:id="br0">
      <inkml:brushProperty name="width" value="0.025" units="cm"/>
      <inkml:brushProperty name="height" value="0.025" units="cm"/>
    </inkml:brush>
  </inkml:definitions>
  <inkml:trace contextRef="#ctx0" brushRef="#br0">149 168 12844,'6'-10'2664,"-5"8"-2556,4-7 742,0 0 0,0 0 0,-1-1 0,-1 1 0,1-1 0,-1 0 0,-1 1 0,0-1 0,0-1 0,-1 1 0,0-15 0,-1 24-744,-1 0 0,1-1 0,-1 1 0,0 0 0,1 0-1,-1 0 1,0 0 0,0 0 0,0 0 0,0 0-1,0 0 1,0 0 0,0 0 0,0 0 0,0 0 0,0 1-1,0-1 1,0 0 0,-1 1 0,1-1 0,0 1-1,0 0 1,-1-1 0,1 1 0,0 0 0,-1 0 0,1 0-1,0 0 1,-1 0 0,1 0 0,-3 0 0,0 0-29,-1 1 0,0-1-1,0 1 1,0 0 0,1 0 0,-1 1 0,1-1 0,-6 3 0,1 2-50,0 0-1,1 1 1,-1 0 0,1 1 0,0-1-1,1 2 1,-11 13 0,15-17-28,-1 0 0,0 1 1,1-1-1,0 1 0,0 0 0,1 0 1,-1 0-1,1 0 0,1 0 1,-1 1-1,1-1 0,0 0 0,0 1 1,1 7-1,0-13-4,1 0 0,-1 0 0,1 0 0,0 0 1,-1 0-1,1 0 0,0 0 0,-1 0 0,1-1 0,0 1 1,0 0-1,0 0 0,0-1 0,0 1 0,0-1 0,0 1 1,0-1-1,0 1 0,0-1 0,0 1 0,0-1 0,0 0 1,0 0-1,0 1 0,0-1 0,0 0 0,1 0 0,-1 0 1,0 0-1,0-1 0,0 1 0,2-1 0,40-7 42,-20-1 65,-1-2 1,0-1-1,0-1 0,-2-1 1,1 0-1,-2-2 0,34-32 0,6-5 511,-58 68-245,-14 35-102,-3-1-1,-25 57 1,12-33-187,-76 174 38,112-261-1059,2-3-2604,0-1 1,10-27-1,-13 19-6848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5.706"/>
    </inkml:context>
    <inkml:brush xml:id="br0">
      <inkml:brushProperty name="width" value="0.025" units="cm"/>
      <inkml:brushProperty name="height" value="0.025" units="cm"/>
    </inkml:brush>
  </inkml:definitions>
  <inkml:trace contextRef="#ctx0" brushRef="#br0">1 1 18001,'0'0'10004,"1"11"-9635,8 88-151,-9-99-217,0 1 0,1 0 0,-1 0 0,0 0 0,1 0 0,-1 0 1,1-1-1,-1 1 0,1 0 0,0 0 0,-1-1 0,1 1 0,0 0 0,-1-1 0,1 1 0,0-1 0,0 1 0,0-1 0,-1 1 0,1-1 0,0 1 0,0-1 0,0 0 0,0 0 0,0 1 0,0-1 0,0 0 0,0 0 0,0 0 0,0 0 0,0 0 0,-1 0 0,1 0 0,0-1 0,0 1 0,0 0 0,0 0 0,0-1 0,0 1 0,0 0 0,1-2 0,39-16 234,10-25 552,-42 33-546,2 1-1,-1 0 1,1 1 0,0 0 0,13-6-1,-24 14-244,1-1 0,-1 1 0,1 0 0,-1 0 0,0 0 0,1 0 0,-1 0 0,1 0 0,-1 0 0,1 0 0,-1 0 0,0 0 0,1 0 0,-1 0 0,1 0 0,-1 0 0,1 0 0,-1 0 0,0 0 0,1 0-1,-1 1 1,1-1 0,-1 0 0,0 0 0,1 1 0,-1-1 0,0 0 0,1 0 0,-1 1 0,0-1 0,1 0 0,-1 1 0,0-1 0,0 0 0,1 1 0,-1-1 0,0 1 0,0-1 0,0 0 0,0 1 0,1 0 0,3 30-29,-10 32 97,-5-17-946,6-22-1499,0-2-4179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976"/>
    </inkml:context>
    <inkml:brush xml:id="br0">
      <inkml:brushProperty name="width" value="0.025" units="cm"/>
      <inkml:brushProperty name="height" value="0.025" units="cm"/>
    </inkml:brush>
  </inkml:definitions>
  <inkml:trace contextRef="#ctx0" brushRef="#br0">143 195 11531,'0'0'10170,"-11"-1"-8195,6 0-1814,1 0-74,1 0-1,-1 0 1,-1 0 0,1 1 0,0-1-1,0 1 1,0 0 0,0 0-1,0 1 1,0-1 0,0 1-1,0 0 1,0 0 0,0 0 0,0 1-1,0-1 1,1 1 0,-1 0-1,0 0 1,1 0 0,0 1 0,-1-1-1,1 1 1,0 0 0,0-1-1,1 1 1,-4 5 0,3-4-13,0 1 0,1-1 0,0 1 0,0 0 0,0 0 0,1 0 0,-1 0 0,1 0 0,0 0 0,1 0 0,-1 10-1,1-13-39,0 0-1,0 0 0,1 1 0,-1-1 1,1 0-1,-1 0 0,1 0 0,0 0 1,0 0-1,0 0 0,0 0 0,0 0 0,0-1 1,0 1-1,1 0 0,-1 0 0,1-1 1,-1 1-1,1-1 0,0 0 0,-1 1 0,1-1 1,0 0-1,0 0 0,0 0 0,0 0 1,0 0-1,0-1 0,4 2 0,38 7 48,-32-8-48,0 2 1,0-1 0,0 2 0,-1-1 0,17 9 0,-24-10-28,0 1-1,0 0 1,0 0-1,-1 0 1,1 0 0,-1 0-1,0 1 1,0 0-1,0-1 1,0 1-1,-1 0 1,0 1 0,1-1-1,-2 0 1,1 1-1,0-1 1,-1 1-1,1 5 1,2 9 10,0 1 1,-2 0-1,-1 0 0,0 0 1,-1 0-1,-2 0 1,0 0-1,-1 0 0,-1 0 1,0 0-1,-2-1 0,0 0 1,-1 0-1,-10 17 1,15-32 119,0-1 1,0 0-1,-1 0 0,1 0 1,-1 0-1,1-1 1,-1 1-1,0-1 1,0 1-1,-6 3 1,8-6-99,0 1 0,0-1 0,0 0 0,0 1 0,0-1 0,0 0 1,0 0-1,0 0 0,0 0 0,-1 0 0,1 0 0,0 0 0,0 0 0,0 0 0,0 0 1,0 0-1,0-1 0,0 1 0,0-1 0,0 1 0,0 0 0,0-1 0,0 0 0,0 1 0,0-1 1,0 1-1,1-1 0,-1 0 0,0 0 0,0 0 0,1 1 0,-1-1 0,0 0 0,1 0 0,-1 0 1,1 0-1,-1 0 0,1 0 0,0 0 0,-1 0 0,1-2 0,-5-10-27,2-1-1,-1 1 1,2-1-1,-1 0 0,2 0 1,0 0-1,1 0 1,0 0-1,1 0 1,1 0-1,0 1 1,1-1-1,0 0 1,1 1-1,0 0 0,2-1 1,-1 2-1,11-18 1,8-10-34,2 1 1,1 1-1,2 1 0,40-39 1,-51 57 42,0-1 0,-2 0 0,19-33 1,-29 43-4,-1 0 1,0-1 0,0 1 0,-1-1 0,-1 0 0,0-1 0,-1 1 0,0 0-1,0-1 1,-1-12 0,0 23-13,-1 0-1,0-1 1,0 1-1,0 0 0,0 0 1,-1-1-1,1 1 1,0 0-1,0 0 1,-1 0-1,1-1 1,-1 1-1,1 0 0,-1 0 1,1 0-1,-1 0 1,0 0-1,1 0 1,-1 0-1,0 0 1,0 0-1,0 0 0,0 1 1,0-1-1,0 0 1,0 0-1,0 1 1,0-1-1,0 1 1,0-1-1,0 1 0,-1-1 1,1 1-1,0 0 1,0 0-1,0-1 1,-1 1-1,1 0 1,0 0-1,-3 0 0,0 1 10,1 0-1,-1-1 0,0 1 0,1 0 0,-1 1 0,1-1 0,-1 0 0,1 1 0,-1 0 0,1 0 0,0 0 0,-5 5 1,-3 3-6,1 1 1,1 0 0,0 1-1,1-1 1,0 2 0,0-1-1,1 1 1,1 1 0,1-1 0,-1 1-1,2 0 1,0 0 0,1 0-1,0 1 1,1-1 0,1 1 0,0-1-1,2 24 1,0-35-77,1 1 0,-1-1 0,0 1 0,1-1 0,0 1 1,0-1-1,0 0 0,0 0 0,0 0 0,1 0 0,-1 0 0,1 0 0,0-1 0,0 1 0,0-1 0,0 0 0,0 0 1,0 0-1,1 0 0,-1 0 0,1-1 0,-1 0 0,1 0 0,0 0 0,-1 0 0,1 0 0,4 0 0,15 2-943,0-1 0,0-1-1,30-2 1,-36 0 237,14-1-4543,-3-3-1479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6.423"/>
    </inkml:context>
    <inkml:brush xml:id="br0">
      <inkml:brushProperty name="width" value="0.025" units="cm"/>
      <inkml:brushProperty name="height" value="0.025" units="cm"/>
    </inkml:brush>
  </inkml:definitions>
  <inkml:trace contextRef="#ctx0" brushRef="#br0">121 1 17649,'0'0'8173,"-10"9"-6775,-1 1-1219,1 0 0,0 1 0,1 0 0,0 0 0,1 1 1,0 0-1,1 1 0,0 0 0,1 0 0,1 0 0,0 1 0,1-1 0,0 1 0,-2 16 0,6-29-182,-1 1 0,1-1 0,0 1 0,0 0 0,0 0 0,0-1 0,0 1 0,0 0 0,0-1 0,0 1 0,0 0 1,1-1-1,-1 1 0,1 0 0,0-1 0,-1 1 0,1-1 0,0 1 0,0-1 0,0 1 0,0-1 0,0 0 0,0 1 0,0-1 0,0 0 1,0 0-1,1 0 0,-1 0 0,3 2 0,-1-3 29,0 0 0,0 0 0,0 0 0,-1 0 0,1 0 0,0-1 0,0 1 0,0-1 0,-1 0 0,1 0 0,0 0 0,-1 0-1,1 0 1,0 0 0,-1-1 0,0 1 0,1-1 0,1-2 0,11-8 343,0-1-1,-1-1 0,-1 0 1,13-17-1,2-2 193,-28 33-563,0 0 0,0 0 1,0 0-1,0-1 1,0 1-1,0 0 1,0 0-1,1 0 0,-1-1 1,0 1-1,0 0 1,0 0-1,0 0 1,1 0-1,-1-1 0,0 1 1,0 0-1,0 0 1,1 0-1,-1 0 1,0 0-1,0 0 0,1 0 1,-1 0-1,0 0 1,0 0-1,0 0 1,1 0-1,-1 0 1,0 0-1,0 0 0,1 0 1,-1 0-1,0 0 1,0 0-1,1 0 1,-1 0-1,0 0 0,0 0 1,0 0-1,1 0 1,-1 0-1,0 1 1,0-1-1,0 0 0,1 0 1,-1 0-1,0 0 1,0 1-1,0-1 1,0 0-1,1 0 0,3 20-25,-5 28-354,1-45 285,-3 31-1074,-1 7-5571,15-41-1790,1-12 2520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6.765"/>
    </inkml:context>
    <inkml:brush xml:id="br0">
      <inkml:brushProperty name="width" value="0.025" units="cm"/>
      <inkml:brushProperty name="height" value="0.025" units="cm"/>
    </inkml:brush>
  </inkml:definitions>
  <inkml:trace contextRef="#ctx0" brushRef="#br0">56 1 12364,'0'0'15983,"-6"54"-15022,20-50-449,0-3-352,5-1-128,1 0-352,1 0-1313,-3 0-2019,-5 0-1249,-8 0-1280</inkml:trace>
  <inkml:trace contextRef="#ctx0" brushRef="#br0" timeOffset="1">0 204 11179,'0'0'16559,"75"2"-16431,-36-13-512,6 0-2307,1-2-2401,-3 1-3364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7.108"/>
    </inkml:context>
    <inkml:brush xml:id="br0">
      <inkml:brushProperty name="width" value="0.025" units="cm"/>
      <inkml:brushProperty name="height" value="0.025" units="cm"/>
    </inkml:brush>
  </inkml:definitions>
  <inkml:trace contextRef="#ctx0" brushRef="#br0">144 46 17200,'0'0'4954,"-9"-2"-2914,-32-8-1085,39 10-920,0 0-1,0 0 0,0 0 1,0 0-1,0 1 1,0-1-1,0 1 0,0 0 1,0-1-1,0 1 1,1 0-1,-1 0 0,0 0 1,0 0-1,1 1 1,-1-1-1,0 0 1,1 1-1,-1-1 0,1 1 1,0-1-1,0 1 1,-1 0-1,0 1 0,-22 46 85,21-43-94,-1 2 168,1 0 0,0 0 0,0 0 0,0 0 1,1 1-1,1-1 0,-1 1 0,1 0 0,1-1 0,0 18 0,1-25-157,0 0 0,-1 1-1,1-1 1,0 0 0,0 0 0,0 0-1,0 0 1,0 0 0,0 0-1,0 0 1,0-1 0,1 1-1,-1 0 1,0-1 0,0 1-1,1 0 1,-1-1 0,0 0 0,1 1-1,-1-1 1,1 0 0,-1 0-1,0 1 1,1-1 0,-1 0-1,1-1 1,-1 1 0,0 0-1,1 0 1,-1 0 0,1-1-1,-1 1 1,2-2 0,5 0 114,-1 0 0,0 0 0,0-1 0,1 0 0,5-4 0,-1 0 44,-1-1-1,0-1 0,-1 1 0,0-2 0,0 1 0,10-14 0,-16 18-124,0 0-1,-1-1 0,1 0 0,-1 1 1,0-1-1,0-1 0,-1 1 0,0 0 1,0 0-1,0-1 0,-1 1 0,0-1 1,0 1-1,-1-13 0,0 17-182,0 0 0,-1 0-1,1 0 1,-1 0 0,0 0 0,0 0 0,1 1 0,-1-1-1,0 0 1,0 0 0,-1 1 0,1-1 0,0 1 0,0-1-1,-1 1 1,1 0 0,-1-1 0,1 1 0,-1 0-1,0 0 1,0 0 0,1 0 0,-1 0 0,0 0 0,0 1-1,0-1 1,0 1 0,0-1 0,0 1 0,0 0-1,0 0 1,0-1 0,0 1 0,0 1 0,0-1 0,1 0-1,-4 1 1,-2-1-938,0 1-1,0 1 1,0-1 0,0 1-1,0 0 1,0 1-1,0-1 1,-11 8 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7.887"/>
    </inkml:context>
    <inkml:brush xml:id="br0">
      <inkml:brushProperty name="width" value="0.025" units="cm"/>
      <inkml:brushProperty name="height" value="0.025" units="cm"/>
    </inkml:brush>
  </inkml:definitions>
  <inkml:trace contextRef="#ctx0" brushRef="#br0">144 59 20467,'0'0'4917,"-11"-7"-2274,-34-17-1298,43 24-1327,0-1 0,0 1 1,1 0-1,-1 0 0,0-1 0,0 1 1,0 1-1,0-1 0,0 0 1,1 0-1,-1 1 0,0-1 0,0 1 1,1-1-1,-1 1 0,0 0 1,1 0-1,-1 0 0,0 0 0,1 0 1,-1 0-1,1 0 0,0 0 1,-1 1-1,1-1 0,0 1 0,0-1 1,0 1-1,0-1 0,0 1 1,0-1-1,-1 4 0,-21 52 243,23-56-260,-3 9-7,0 1 1,1-1 0,0 1-1,0 20 1,2-29 4,0 0 0,0 1 0,0-1 0,0 0 1,0 0-1,1 0 0,-1 0 0,1 1 0,-1-1 0,1 0 0,0 0 1,0 0-1,0 0 0,0 0 0,0-1 0,0 1 0,1 0 0,-1 0 1,1-1-1,-1 1 0,1-1 0,-1 1 0,1-1 0,0 0 0,0 1 1,0-1-1,0 0 0,0 0 0,0 0 0,3 0 0,3 0 75,0 0-1,0-1 1,0 0 0,0 0-1,0-1 1,0 0 0,0-1-1,0 1 1,-1-1 0,1-1-1,0 0 1,-1 0 0,0 0-1,0-1 1,0 0-1,12-9 1,-12 8 3,-1 0-1,1 0 0,-1-1 1,0 0-1,0 0 1,-1 0-1,0-1 1,0 0-1,-1 0 1,1 0-1,-1 0 1,-1-1-1,0 0 1,0 0-1,0 0 1,1-9-1,-4 16-75,0 1-1,0 0 1,1 0-1,-1-1 1,0 1 0,0 0-1,0 0 1,0-1-1,0 1 1,0 0 0,0-1-1,0 1 1,0 0-1,0 0 1,0-1 0,-1 1-1,1 0 1,0 0 0,0-1-1,0 1 1,0 0-1,0 0 1,0-1 0,-1 1-1,1 0 1,0 0-1,0 0 1,0-1 0,-1 1-1,1 0 1,0 0-1,0 0 1,0 0 0,-1-1-1,1 1 1,0 0-1,0 0 1,-1 0 0,1 0-1,0 0 1,-1 0-1,1 0 1,0 0 0,0 0-1,-1 0 1,1 0 0,0 0-1,0 0 1,-1 0-1,1 0 1,0 0 0,-1 0-1,1 0 1,0 0-1,0 0 1,-1 0 0,1 1-1,0-1 1,0 0-1,0 0 1,-1 0 0,1 0-1,0 1 1,0-1-1,-1 0 1,-17 14-9,7-2 8,0 0 0,1 1 0,0 0 0,1 0 0,0 1 0,1 1 0,1-1 0,0 1 0,1 0 0,1 1 0,0-1 0,-4 28 0,9-42 0,0 0 0,0 0-1,0-1 1,0 1 0,0 0 0,0 0-1,0 0 1,1 0 0,-1 0 0,0 0-1,0 0 1,1-1 0,-1 1 0,0 0-1,1 0 1,-1 0 0,1-1 0,-1 1-1,1 0 1,0 0 0,-1-1 0,1 1-1,-1-1 1,1 1 0,0 0 0,0-1-1,0 1 1,2 0-1,-1 0 0,0-1 0,0 1 0,0-1 0,0 0-1,1 0 1,-1 0 0,0 0 0,0 0 0,1 0 0,1-1 0,5 0 2,1-2 0,-1 1-1,0-1 1,14-8 0,-4 1 3,0-2 0,-1 0 0,0-1 0,-1-1-1,0 0 1,20-24 0,-31 31-11,0 0 1,0 0-1,-1 0 0,0-1 0,0 0 0,0 0 0,-1 0 0,-1-1 1,1 1-1,-2-1 0,1 0 0,-1 0 0,0 0 0,-1 0 0,0 0 1,0 0-1,-2-18 0,1 26-58,0 0 0,-1 0 0,1 0 0,0 0-1,-1 0 1,1 0 0,-1 0 0,1 0 0,-1 1 0,0-1 0,1 0 0,-1 0 0,0 0 0,0 1 0,1-1 0,-1 0-1,0 1 1,0-1 0,0 1 0,0-1 0,0 1 0,0-1 0,0 1 0,0-1 0,0 1 0,0 0 0,0 0 0,0 0-1,0-1 1,0 1 0,0 0 0,0 0 0,0 0 0,0 1 0,0-1 0,0 0 0,0 0 0,0 1 0,0-1 0,0 0-1,-2 2 1,-2-1-606,0 1-1,0 0 0,0 0 0,0 1 0,1-1 0,-9 7 1,-37 43-9841,30-26 1122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8.232"/>
    </inkml:context>
    <inkml:brush xml:id="br0">
      <inkml:brushProperty name="width" value="0.025" units="cm"/>
      <inkml:brushProperty name="height" value="0.025" units="cm"/>
    </inkml:brush>
  </inkml:definitions>
  <inkml:trace contextRef="#ctx0" brushRef="#br0">253 52 17072,'0'0'7511,"-7"-9"-4916,4 5-2385,0 0 1,0 1 0,0-1-1,-1 1 1,0-1 0,0 1-1,0 0 1,0 0 0,-7-3-1,8 5-163,0 0 0,0 0 0,1 0 0,-1 1-1,0-1 1,0 1 0,0 0 0,0 0 0,1 0-1,-1 0 1,0 1 0,0-1 0,0 1 0,1-1-1,-1 1 1,0 0 0,0 0 0,1 0-1,-1 1 1,1-1 0,-1 1 0,1-1 0,-4 4-1,-6 5-32,1 0-1,0 1 0,0 0 0,1 0 0,1 1 1,0 0-1,0 1 0,2 0 0,-1 1 0,2-1 1,0 1-1,0 1 0,1-1 0,1 1 0,1 0 0,-4 27 1,7-41-21,0 0 1,0 0-1,0 0 1,1-1-1,-1 1 1,0 0-1,0 0 1,0-1-1,1 1 1,-1 0-1,0-1 1,1 1 0,-1 0-1,1-1 1,-1 1-1,1 0 1,-1-1-1,1 1 1,-1-1-1,1 1 1,-1-1-1,1 1 1,0-1-1,-1 0 1,1 1-1,0-1 1,1 1 0,27 2-415,-23-4-126,0 0 1,1 0 0,-1 0 0,0-1 0,0 0-1,12-5 1,-16 6-114,-1 0 0,1 0 0,0 0 0,0-1 0,-1 1 0,1 0 0,-1-1 0,1 1 0,-1-1 0,0 0 0,1 0-1,-1 1 1,2-5 0,-1-6-8970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8.903"/>
    </inkml:context>
    <inkml:brush xml:id="br0">
      <inkml:brushProperty name="width" value="0.025" units="cm"/>
      <inkml:brushProperty name="height" value="0.025" units="cm"/>
    </inkml:brush>
  </inkml:definitions>
  <inkml:trace contextRef="#ctx0" brushRef="#br0">0 41 17008,'0'0'9705,"49"1"-7591,-4-10-1089,11 0-352,7-1-257,3 2-320,-1 3-416,-8 5-1249,-13 0-2211,-18 1-1665,-13 3-4292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9.274"/>
    </inkml:context>
    <inkml:brush xml:id="br0">
      <inkml:brushProperty name="width" value="0.025" units="cm"/>
      <inkml:brushProperty name="height" value="0.025" units="cm"/>
    </inkml:brush>
  </inkml:definitions>
  <inkml:trace contextRef="#ctx0" brushRef="#br0">0 12 13453,'0'0'6694,"53"12"-4868,-2-12 512,18 0-192,10-2-1089,-1-4-737,0 0-288,-8 1-3491,-15 0-4645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9.726"/>
    </inkml:context>
    <inkml:brush xml:id="br0">
      <inkml:brushProperty name="width" value="0.025" units="cm"/>
      <inkml:brushProperty name="height" value="0.025" units="cm"/>
    </inkml:brush>
  </inkml:definitions>
  <inkml:trace contextRef="#ctx0" brushRef="#br0">1 603 17392,'0'0'5083,"6"-8"-3925,50-50 663,2 3-1,114-82 1,-47 39-1331,-88 68-366,-8 8-39,0-1 0,-2-1 1,0-2-1,-2 0 0,34-48 1,-50 53-82,-17 22-162,-24 29-62,3 15 212,2 0 1,1 2-1,3 1 0,2 1 1,2 1-1,-18 77 1,32-108-204,1 0 0,1 0 1,0 0-1,1 24 0,2-38-72,1-1-1,-1 0 0,1 0 0,0 0 1,0 0-1,0 0 0,0 0 0,1 0 1,0 0-1,-1-1 0,4 6 0,-3-7-167,0-1 0,-1 1 0,1 0 0,0 0 0,0-1 0,1 1 0,-1-1 0,0 1 0,0-1 0,1 0 0,-1 0 0,0 0 0,1 0-1,-1-1 1,1 1 0,0-1 0,-1 1 0,1-1 0,4 0 0,12 0-8464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0.085"/>
    </inkml:context>
    <inkml:brush xml:id="br0">
      <inkml:brushProperty name="width" value="0.025" units="cm"/>
      <inkml:brushProperty name="height" value="0.025" units="cm"/>
    </inkml:brush>
  </inkml:definitions>
  <inkml:trace contextRef="#ctx0" brushRef="#br0">0 81 17681,'0'0'4415,"17"-1"-2990,203-17 2818,170-10-1995,156 25-3583,-337 4-3944,-172-1 3295,0-1 0,62-11 0,-28-6-4059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0.476"/>
    </inkml:context>
    <inkml:brush xml:id="br0">
      <inkml:brushProperty name="width" value="0.025" units="cm"/>
      <inkml:brushProperty name="height" value="0.025" units="cm"/>
    </inkml:brush>
  </inkml:definitions>
  <inkml:trace contextRef="#ctx0" brushRef="#br0">0 504 13068,'0'0'5488,"10"-2"-4292,2-2-639,0 0-1,0-1 1,0-1-1,-1 0 1,0 0 0,0-1-1,18-15 1,77-74 2196,-78 69-2234,-7 7-215,35-32 410,-2-2 0,-2-3 0,44-63 0,-84 104-674,-18 34-156,1-8 48,-33 79 49,16-40-475,2 0 0,-25 96 1,45-144 439,-4 41-3065,12-27-1431,-8-14 4034,1-1 0,0 1 0,0-1 1,0 1-1,0-1 0,0 1 1,0-1-1,1 0 0,-1 0 0,0 0 1,0 1-1,0-1 0,0 0 1,0 0-1,0 0 0,2-1 0,17-3-11794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01.455"/>
    </inkml:context>
    <inkml:brush xml:id="br0">
      <inkml:brushProperty name="width" value="0.025" units="cm"/>
      <inkml:brushProperty name="height" value="0.025" units="cm"/>
    </inkml:brush>
  </inkml:definitions>
  <inkml:trace contextRef="#ctx0" brushRef="#br0">36 190 8872,'0'0'5894,"-6"-8"-4730,-20-24-155,26 32-962,0 0 1,-1 0-1,1 0 1,0 0 0,0 0-1,0 0 1,0 0-1,0 0 1,-1-1 0,1 1-1,0 0 1,0 0-1,0 0 1,0 0-1,0 0 1,0 0 0,0-1-1,-1 1 1,1 0-1,0 0 1,0 0-1,0 0 1,0 0 0,0-1-1,0 1 1,0 0-1,0 0 1,0 0 0,0 0-1,0-1 1,0 1-1,0 0 1,0 0-1,0 0 1,0 0 0,0-1-1,0 1 1,0 0-1,0 0 1,0 0-1,0 0 1,1 0 0,-1-1-1,0 1 1,0 0-1,0 0 1,0 0 0,0 0-1,0 0 1,0 0-1,0-1 1,1 1-1,-1 0 1,0 0 0,0 0-1,0 0 1,0 0-1,1 0 1,-1 0 0,0 0-1,0 0 1,0 0-1,0 0 1,0 0-1,1 0 1,-1 0 0,19 3 749,23 10-677,4 3-19,1-3 1,1-1-1,0-3 1,1-2-1,72 2 0,303 40 1059,-208-19-670,-115-22-280,0-4 0,1-5 0,-1-4 0,0-4 0,106-25 0,413-32 150,-83 14-79,-470 42-225,601-73 763,-391 63-484,434-15-125,-688 37-212,-1 0 1,0 2 0,0 1 0,0 0-1,-1 2 1,1 0 0,38 21 0,-25-12-2501,53 15 1,-39-19-2774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335"/>
    </inkml:context>
    <inkml:brush xml:id="br0">
      <inkml:brushProperty name="width" value="0.025" units="cm"/>
      <inkml:brushProperty name="height" value="0.025" units="cm"/>
    </inkml:brush>
  </inkml:definitions>
  <inkml:trace contextRef="#ctx0" brushRef="#br0">1 1 12556,'0'0'13196,"41"57"-13035,-33-46-97,-1 2-32,-4 0 64,2-6-64,0-6-2338,3-1-7880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0.835"/>
    </inkml:context>
    <inkml:brush xml:id="br0">
      <inkml:brushProperty name="width" value="0.025" units="cm"/>
      <inkml:brushProperty name="height" value="0.025" units="cm"/>
    </inkml:brush>
  </inkml:definitions>
  <inkml:trace contextRef="#ctx0" brushRef="#br0">0 0 19891,'0'0'5733,"53"36"-5733,-10-36-256,11 0-1570,7 0-2017,1-4-2083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1.176"/>
    </inkml:context>
    <inkml:brush xml:id="br0">
      <inkml:brushProperty name="width" value="0.025" units="cm"/>
      <inkml:brushProperty name="height" value="0.025" units="cm"/>
    </inkml:brush>
  </inkml:definitions>
  <inkml:trace contextRef="#ctx0" brushRef="#br0">296 19 19603,'-9'0'1719,"4"0"-1492,-5-1 119,0 1 0,0 0 0,-1 0 0,1 1 0,0 0 1,0 1-1,1 0 0,-1 1 0,-12 5 0,5 1-189,1 1 0,0 1 0,1 0 0,0 1 0,1 1 0,0 0 0,1 1 0,1 0 0,-16 24 0,27-37-107,0 0 0,0 0 1,0 0-1,1 1 0,-1-1 1,0 0-1,1 0 0,-1 0 1,1 1-1,-1-1 0,1 0 1,-1 0-1,1 1 0,0-1 1,0 0-1,0 1 0,0-1 0,0 1 1,0-1-1,0 0 0,0 1 1,0-1-1,0 0 0,2 3 1,-1-3-16,0 0 1,0-1 0,0 1 0,1-1-1,-1 1 1,0-1 0,1 1 0,-1-1-1,0 1 1,1-1 0,-1 0-1,0 0 1,1 0 0,-1 0 0,0 0-1,1 0 1,-1 0 0,0 0 0,3-1-1,8-2 178,1 0 0,-1-1 0,0 0 0,13-7 0,5-4-103,0 0-1,-2-2 1,0-1-1,-1-2 1,0 0-1,-2-2 0,41-45 1,-109 128-78,2 2 0,2 1 0,4 2 0,-29 76 0,61-134-98,0 0-1,1 1 1,0-1-1,0 1 1,1-1-1,0 1 1,1-1 0,0 11-1,0-18-80,0-1-1,1 1 0,-1-1 1,0 1-1,0 0 1,0-1-1,0 1 1,1-1-1,-1 1 0,0-1 1,1 1-1,-1-1 1,0 0-1,1 1 1,-1-1-1,0 1 1,1-1-1,-1 0 0,1 1 1,-1-1-1,1 0 1,-1 1-1,1-1 1,-1 0-1,1 0 0,0 1 1,8-7-8441,-4-9-6269</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3.217"/>
    </inkml:context>
    <inkml:brush xml:id="br0">
      <inkml:brushProperty name="width" value="0.025" units="cm"/>
      <inkml:brushProperty name="height" value="0.025" units="cm"/>
    </inkml:brush>
  </inkml:definitions>
  <inkml:trace contextRef="#ctx0" brushRef="#br0">265 164 16271,'3'-14'1618,"-1"4"-1232,2-1 283,-2 1 1,1-1-1,-1 0 1,-1 0-1,0-1 1,-1 1-1,0 0 1,-3-19-1,3 29-568,-1-1 0,0 1 0,0 0 0,0-1 0,0 1-1,0 0 1,0 0 0,0 0 0,0 0 0,-1 0 0,1 0 0,0 0-1,-1 0 1,1 0 0,-1 0 0,1 1 0,-1-1 0,1 1-1,-1-1 1,1 1 0,-1-1 0,1 1 0,-1 0 0,0 0 0,1 0-1,-1 0 1,0 0 0,1 0 0,-1 1 0,1-1 0,-1 0 0,0 1-1,1-1 1,-1 1 0,1-1 0,-3 3 0,-4-1-30,0 2 0,0-1 0,1 1 1,-1 0-1,-12 10 0,0 3 13,1 1-1,1 1 1,-29 38-1,39-45-57,0 0-1,0 0 0,2 1 0,-1 0 0,2 0 0,-1 1 0,2 0 0,-5 20 0,8-31-24,1-1-1,-1 1 0,1-1 0,0 0 0,-1 1 0,1-1 1,0 1-1,1-1 0,-1 1 0,0-1 0,1 0 0,-1 1 0,1-1 1,0 0-1,-1 1 0,1-1 0,0 0 0,1 0 0,-1 0 1,0 1-1,1-1 0,-1-1 0,1 1 0,-1 0 0,4 3 1,-1-4 9,0 1 0,0-1 1,1 1-1,-1-1 1,0 0-1,0 0 0,1-1 1,-1 0-1,0 1 1,1-1-1,-1-1 0,0 1 1,1-1-1,4-1 1,7-1 27,1-2 0,0 0 0,-1-1 0,0 0 0,-1-2 1,1 0-1,27-19 0,-17 8 8,0-2 1,-1-1-1,27-30 1,-36 34 4,-21 25 21,-28 37 18,16-11-78,2 0 0,-21 66 0,31-80-94,0-1-1,2 1 1,0 0-1,1 0 0,1 0 1,1 0-1,3 28 1,-3-45-171,0 1 0,0-1 1,1 0-1,-1 1 0,1-1 1,0 1-1,-1-1 0,1 0 1,0 1-1,1-1 0,-1 0 0,0 0 1,1 0-1,-1 0 0,1 0 1,-1 0-1,1 0 0,0-1 1,0 1-1,4 2 0,12-1-4674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4.173"/>
    </inkml:context>
    <inkml:brush xml:id="br0">
      <inkml:brushProperty name="width" value="0.025" units="cm"/>
      <inkml:brushProperty name="height" value="0.025" units="cm"/>
    </inkml:brush>
  </inkml:definitions>
  <inkml:trace contextRef="#ctx0" brushRef="#br0">260 56 14253,'0'0'10304,"-8"-3"-9845,4 2-458,1 0 1,-1 0 0,1 0-1,-1 0 1,0 1-1,1 0 1,-1 0 0,0 0-1,0 0 1,1 0 0,-1 1-1,0-1 1,-5 3 0,1 0 11,0 1 0,0 0 0,0 0 0,0 1 0,-12 10 0,2-1 215,2 0 0,0 1-1,1 0 1,-18 25 0,28-35-181,1 0 1,1 0-1,-1 1 1,1 0-1,0 0 0,0 0 1,1 0-1,0 0 0,0 0 1,0 1-1,1-1 1,0 1-1,0-1 0,0 1 1,1 0-1,0-1 1,0 1-1,3 11 0,-2-16-42,-1 0 0,1 0 0,0 0 0,0 0 0,0 0 0,0 0 0,0-1 0,0 1 0,1 0 0,-1-1-1,1 1 1,-1-1 0,1 1 0,0-1 0,-1 0 0,1 0 0,0 1 0,0-1 0,0-1 0,2 2 0,1 0 24,0-1 1,0 0-1,0 0 1,0 0-1,1-1 1,-1 1 0,0-1-1,7-1 1,-1-1 97,0 1 0,0-2 1,0 1-1,0-2 0,-1 1 1,1-2-1,12-6 0,-9 2 47,-1 0 0,0-1 0,0-1 0,-1 0 0,-1-1 0,0 0 1,16-23-1,-22 28-128,0-1 0,-1 1 1,0-1-1,0 0 1,-1 0-1,0-1 1,0 1-1,-1-1 1,0 1-1,0-1 0,-1 0 1,0 0-1,-1 0 1,0 0-1,-2-17 1,1 23-144,-1-1 0,1 1 0,-1 0 0,0-1 0,0 1 0,0 0 0,0 0 0,0 0 0,-1 0 0,1 1 0,-1-1 0,0 1 0,0-1 0,0 1 0,-6-3 0,-24-6-3258,31 11 2889,1 0 0,-1 0 0,0 0 0,0 0 0,0 0 0,0 1-1,0-1 1,1 0 0,-1 1 0,0 0 0,0-1 0,1 1 0,-1 0 0,0 0 0,-1 1 0,-8 12-5486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4.934"/>
    </inkml:context>
    <inkml:brush xml:id="br0">
      <inkml:brushProperty name="width" value="0.025" units="cm"/>
      <inkml:brushProperty name="height" value="0.025" units="cm"/>
    </inkml:brush>
  </inkml:definitions>
  <inkml:trace contextRef="#ctx0" brushRef="#br0">300 0 16143,'0'0'5734,"-9"2"-4432,-4 2-1179,0 1 0,0 0 0,1 1-1,-1 0 1,1 1 0,1 0 0,0 1 0,0 1-1,0 0 1,-11 12 0,-9 7-161,10-10 384,1 0 0,1 2 0,0 0 0,-20 30 0,39-49-343,0-1 0,0 1 0,0-1 0,0 0 0,0 1 0,0-1 0,0 0 0,1 1 0,-1-1 0,0 0 0,0 1 0,0-1 0,0 0 0,1 1 0,-1-1 0,0 0 0,0 0 0,1 1 0,-1-1 0,0 0 0,0 0 0,1 1 0,-1-1 0,0 0 0,1 0 0,-1 0 0,0 0 0,1 1 0,-1-1 0,0 0 0,1 0 0,-1 0 0,0 0 0,1 0 0,-1 0 0,0 0 0,1 0-1,-1 0 1,0 0 0,1 0 0,-1 0 0,1 0 0,-1-1 0,32 4 113,-6-1-128,-21 0 12,0-1-1,-1 1 1,1 1-1,0-1 1,-1 1-1,1 0 1,-1 0-1,0 0 1,0 0 0,0 1-1,-1-1 1,1 1-1,-1 0 1,0 0-1,0 1 1,5 7 0,-1 5-549,0 0 0,0 0 0,5 26 0,0 0-4193,-7-31-965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5.414"/>
    </inkml:context>
    <inkml:brush xml:id="br0">
      <inkml:brushProperty name="width" value="0.025" units="cm"/>
      <inkml:brushProperty name="height" value="0.025" units="cm"/>
    </inkml:brush>
  </inkml:definitions>
  <inkml:trace contextRef="#ctx0" brushRef="#br0">315 0 11787,'0'0'13704,"-11"12"-13037,-49 48 241,-121 93-1,168-145-859,9-6-51,0 1-1,0-1 1,0 1 0,0 0 0,0 0-1,0 0 1,1 1 0,-1-1-1,1 1 1,0 0 0,0-1 0,-2 7-1,14-6-407,156 0-2384,-54-9-3111,-50-2-1301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6.101"/>
    </inkml:context>
    <inkml:brush xml:id="br0">
      <inkml:brushProperty name="width" value="0.025" units="cm"/>
      <inkml:brushProperty name="height" value="0.025" units="cm"/>
    </inkml:brush>
  </inkml:definitions>
  <inkml:trace contextRef="#ctx0" brushRef="#br0">1 411 12748,'0'0'8776,"9"-2"-6635,10-5-1375,-1 1 0,0-2 0,0-1 0,-1 0 0,26-19 0,88-71 214,-99 74-780,25-24 201,-3-2-1,55-65 0,-109 116-401,0 0-1,0 0 0,0 0 1,0 0-1,0 0 0,0 0 1,0 0-1,1 1 0,-1-1 1,0 0-1,0 0 0,0 0 1,0 0-1,0 0 0,0 0 1,0 0-1,0 0 0,1 0 1,-1 0-1,0 0 0,0 0 1,0 0-1,0 0 0,0 0 1,0 0-1,0 0 0,1 0 1,-1 0-1,0 0 0,0 0 1,0 0-1,0 0 0,0 0 1,0 0-1,0 0 0,1 0 1,-1 0-1,0 0 0,0 0 1,0 0-1,0 0 0,0 0 1,0-1-1,0 1 0,0 0 1,0 0-1,0 0 0,1 0 0,-1 0 1,0 0-1,0 0 0,0 0 1,0-1-1,0 1 0,0 0 1,0 0-1,0 0 0,0 0 1,0 0-1,0-1 0,-4 13-168,-35 76-430,6-19 850,-25 81 0,50-123-1041,1 1 0,-3 31 0,8-39-868,1 0 1,0 0-1,5 37 1,5-23-6793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3.623"/>
    </inkml:context>
    <inkml:brush xml:id="br0">
      <inkml:brushProperty name="width" value="0.025" units="cm"/>
      <inkml:brushProperty name="height" value="0.025" units="cm"/>
    </inkml:brush>
  </inkml:definitions>
  <inkml:trace contextRef="#ctx0" brushRef="#br0">286 112 11307,'0'-10'4511,"1"1"-4293,-1 2 248,0 0 0,0 0 0,0 0-1,-1 0 1,1 0 0,-4-9 0,3 14-330,1 0-1,-1 0 1,0 0-1,0 0 1,0 0-1,0 1 0,-1-1 1,1 0-1,0 1 1,-1-1-1,1 1 1,-1-1-1,1 1 1,-1 0-1,0 0 0,0-1 1,0 1-1,1 0 1,-1 1-1,0-1 1,0 0-1,0 1 1,0-1-1,0 1 0,0-1 1,-1 1-1,1 0 1,0 0-1,-3 0 1,-2 1-23,0 0 0,0 0 0,1 1 0,-1 0 1,0 0-1,1 1 0,-1-1 0,1 1 0,0 1 1,0-1-1,0 1 0,-8 8 0,5-5-89,1 0 1,1 0-1,-1 1 0,1 0 0,1 0 1,-1 1-1,-8 16 0,17-22-283,8-8 233,10-9 135,-14 9-105,0 0 1,1 0-1,0 0 0,0 1 0,0 0 0,9-3 1,-14 6-19,-1 1 1,1-1-1,-1 1 1,1 0-1,-1 0 1,1-1-1,0 1 1,-1 0-1,1 0 1,0 0-1,-1 0 1,1 1-1,-1-1 1,1 0-1,-1 1 1,1-1-1,-1 1 1,1 0-1,-1-1 1,1 1-1,-1 0 1,1 0-1,-1 0 1,0 0-1,0 0 1,1 0-1,-1 0 1,0 0-1,0 1 1,0-1-1,0 0 1,-1 1-1,1-1 1,0 0-1,0 1 1,0 2-1,8 20 0,-2 0 0,-1 0 0,0 0 0,1 25 0,5 102 15,-11-143-1,-1 1 7,3 32 582,-2 0 1,-7 64-1,4-93-448,1-1-1,-2 0 0,0 0 1,0 0-1,-1 0 1,0 0-1,-1-1 0,0 0 1,-1 0-1,0 0 0,0-1 1,-1 0-1,0 0 1,-10 9-1,15-16-64,-1 1-1,1-1 1,-1 0 0,0 0 0,0 0-1,1 0 1,-1 0 0,0-1-1,0 1 1,-1-1 0,1 0 0,0 0-1,0 0 1,-1 0 0,1-1-1,-1 1 1,1-1 0,0 0-1,-1 0 1,-3 0 0,3-1-28,1-1 1,0 1 0,-1-1-1,1 1 1,0-1-1,-1 0 1,1 0 0,0 0-1,1-1 1,-1 1-1,0-1 1,1 0 0,-1 0-1,1 0 1,-3-4-1,-3-8-29,0 1 0,1-2-1,1 1 1,0-1 0,1 0 0,-5-31-1,10 47-22,-3-17-11,0-1 1,2 1 0,0-23 0,1 36-167,0 0 1,0 0 0,1 0-1,0 0 1,0 0 0,0 0-1,0 0 1,0 1 0,1-1-1,0 0 1,0 1 0,0-1-1,0 1 1,0 0 0,1-1-1,-1 1 1,1 0-1,0 1 1,0-1 0,4-3-1,88-45-10912,-53 27 5531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3.966"/>
    </inkml:context>
    <inkml:brush xml:id="br0">
      <inkml:brushProperty name="width" value="0.025" units="cm"/>
      <inkml:brushProperty name="height" value="0.025" units="cm"/>
    </inkml:brush>
  </inkml:definitions>
  <inkml:trace contextRef="#ctx0" brushRef="#br0">73 220 11851,'0'0'3806,"4"-8"-923,21-39 58,-15 31-2356,0-1 0,-1 0 0,-1 0 0,-1-1 0,0-1 0,6-28 0,-13 47-545,0-1 0,0 1 0,0-1 0,0 1 0,0-1 0,0 1 0,0-1 0,0 1 0,-1-1 0,1 1 0,0-1 0,0 1 0,0-1 0,0 1 0,-1-1 0,1 1 0,0-1 0,-1 1 0,1 0 0,0-1 0,-1 1 0,1-1 0,0 1 0,-1 0 0,1-1 0,-1 1 0,1 0 0,0 0 0,-1-1 0,1 1 0,-1 0 0,1 0 0,-1 0 0,1-1 0,-1 1 0,1 0 0,-1 0 0,1 0 0,-1 0 0,1 0 0,-1 0 0,1 0 0,-1 0 0,1 0 0,-1 0 0,1 1 0,-1-1 0,1 0 0,-1 0 0,1 0 0,-1 1 0,1-1 0,-1 0 0,0 1 0,-27 15 77,15-3-84,1 1 0,1 0 0,0 1 0,1 0 0,1 0 0,-11 23 0,15-27-16,0 1 1,0 0-1,1 0 1,1 0-1,0 0 1,1 0-1,0 1 1,1-1-1,0 26 1,1-37-17,1 1-1,-1-1 1,1 1 0,0-1 0,-1 1 0,1-1-1,0 1 1,0-1 0,0 0 0,0 0 0,0 1-1,0-1 1,0 0 0,1 0 0,-1 0 0,0 0 0,1-1-1,-1 1 1,0 0 0,1 0 0,-1-1 0,1 1-1,-1-1 1,1 1 0,-1-1 0,1 0 0,0 1-1,-1-1 1,1 0 0,-1 0 0,1 0 0,0 0 0,1-1-1,7 0-2,-1 1 0,1-2-1,-1 1 1,15-6 0,-4 0-802,-1-1 0,0-2 0,0 0 1,26-19-1,-11 5-5565,41-40 0,-43 32-3363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4.338"/>
    </inkml:context>
    <inkml:brush xml:id="br0">
      <inkml:brushProperty name="width" value="0.025" units="cm"/>
      <inkml:brushProperty name="height" value="0.025" units="cm"/>
    </inkml:brush>
  </inkml:definitions>
  <inkml:trace contextRef="#ctx0" brushRef="#br0">128 1 14157,'0'0'2243,"-12"10"-386,0-1-1469,1 0 198,-1-1 0,1 2 1,0 0-1,1 0 0,0 1 0,1 0 1,0 1-1,-8 15 0,16-26-566,1-1 1,-1 1-1,1 0 0,0 0 0,-1-1 0,1 1 0,0 0 1,0 0-1,0-1 0,0 1 0,0 0 0,-1 0 0,1 0 1,1-1-1,-1 1 0,0 0 0,0 0 0,0 0 0,0-1 1,1 1-1,-1 0 0,0 0 0,0-1 0,1 1 0,-1 0 1,1-1-1,-1 1 0,1 0 0,0 0 0,1 0 1,0 0 1,-1 0-1,1 0 0,0 0 1,0 0-1,0-1 0,0 1 1,0-1-1,0 0 0,-1 1 0,1-1 1,2 0-1,59-7 672,-42 1-529,-1-1 0,0 0 0,26-15 0,-28 14-121,-1 0 0,1 0-1,1 2 1,24-6 0,-42 12-41,0-1 1,0 1-1,0 0 0,0 0 0,-1 0 0,1 0 0,0 0 1,0 0-1,0 0 0,0 0 0,0 0 0,0 0 0,0 0 0,0 0 1,0 1-1,0-1 0,-1 0 0,1 1 0,0-1 0,0 0 1,0 1-1,0 0 0,-1-1 0,1 1 0,0-1 0,-1 1 0,1 0 1,0-1-1,-1 1 0,1 0 0,-1 0 0,1-1 0,0 3 1,1 34 381,-1 0-97,-1-35-291,0-1 0,1 0 0,-1 0 0,0 0 0,1 0 0,-1 0 0,1 0 0,-1 0 0,1 0 0,0 0 0,-1 0 0,1 0 0,0 0-1,0 0 1,0-1 0,0 1 0,0 0 0,0 0 0,0-1 0,0 1 0,0-1 0,0 1 0,0-1 0,0 1 0,0-1 0,1 1 0,4-1 7,-1 0 0,0 0 0,0 0 0,0 0 1,0-1-1,0 0 0,0 0 0,-1 0 0,1-1 0,0 0 1,0 0-1,-1 0 0,1 0 0,-1-1 0,0 1 1,0-1-1,0 0 0,7-6 0,-7 4-39,1 2 0,0-1 0,0 0-1,1 1 1,-1 0 0,0 1 0,1-1 0,0 1-1,0 0 1,0 0 0,10-1 0,-15 3-9,-1 0 1,1 0-1,-1 0 1,1 0-1,-1 0 0,1 0 1,-1 0-1,1 1 1,-1-1-1,1 0 0,-1 0 1,1 1-1,-1-1 1,0 0-1,1 1 0,-1-1 1,1 0-1,-1 1 1,0-1-1,1 1 1,-1-1-1,0 1 0,0-1 1,1 1-1,-1-1 1,0 1-1,0-1 0,0 1 1,1-1-1,-1 1 1,4 24-323,-4-22 220,0-1 0,0 1-1,0 0 1,0-1-1,1 1 1,-1-1 0,1 1-1,0-1 1,0 0 0,0 1-1,0-1 1,0 0 0,2 3-1,0-3-177,-1-2 0,1 1 0,-1 0 0,1 0-1,0-1 1,-1 0 0,1 1 0,-1-1 0,1 0 0,0 0 0,-1 0-1,1-1 1,0 1 0,-1-1 0,1 1 0,-1-1 0,1 0-1,-1 0 1,1 0 0,-1 0 0,4-3 0,15-10-4031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896"/>
    </inkml:context>
    <inkml:brush xml:id="br0">
      <inkml:brushProperty name="width" value="0.025" units="cm"/>
      <inkml:brushProperty name="height" value="0.025" units="cm"/>
    </inkml:brush>
  </inkml:definitions>
  <inkml:trace contextRef="#ctx0" brushRef="#br0">59 50 19699,'0'0'1943,"-6"9"-374,-2 5-1157,0 1 0,2 0 0,0 0 0,0 1 0,2 0 0,0 0 0,1 0 1,0 0-1,1 0 0,1 23 0,0-23-352,0 1 1,2-1 0,0 1 0,1-1 0,6 27 0,-7-40-58,0 0 1,1 0-1,-1 0 1,0 0 0,1 0-1,0 0 1,0 0-1,-1-1 1,2 1 0,-1-1-1,0 1 1,0-1-1,1 0 1,-1 0 0,1 0-1,0 0 1,0 0-1,0-1 1,0 1 0,0-1-1,0 1 1,0-1-1,0 0 1,0-1 0,1 1-1,-1 0 1,0-1-1,0 0 1,1 0 0,-1 0-1,0 0 1,1 0 0,-1-1-1,7-1 1,0-1 126,0 0 0,0-1 1,0 0-1,-1-1 1,1 0-1,-1 0 0,0-1 1,0-1-1,-1 1 0,0-1 1,0 0-1,11-15 1,5-6 156,-2-1 0,26-44 1,-37 54-141,0-1 0,-1 1 0,-1-2 1,-1 1-1,-1-1 0,8-40 0,-23 137-431,2-25 288,2 1 0,3 66 0,1-115 14,0 0 1,0 0-1,0 0 1,1 0-1,-1 0 1,1 0-1,0-1 0,-1 1 1,1 0-1,1 0 1,-1 0-1,0-1 1,1 1-1,-1-1 0,1 1 1,0-1-1,0 1 1,0-1-1,0 0 1,0 0-1,0 0 1,1 0-1,-1-1 0,1 1 1,-1-1-1,1 1 1,0-1-1,0 0 1,-1 0-1,1 0 1,0 0-1,4 0 0,-1-1 18,-1 0 0,1 0 0,-1 0 0,1-1-1,-1 0 1,1-1 0,-1 1 0,0-1 0,0 0-1,0 0 1,0 0 0,0-1 0,0 0 0,0 0-1,-1 0 1,8-7 0,1-3-36,-2 1 0,0-2 0,0 1 0,-1-2 0,-1 1 0,0-1 0,-1-1 0,-1 1 0,0-2 0,-1 1 0,-1 0 0,-1-1 0,0 0 0,-1 0 0,-1 0 0,0-1 0,-2 1 0,-2-34 0,2 50-110,0-1 0,0 0 0,0 1 0,0-1 1,0 1-1,0-1 0,0 0 0,-1 1 0,1-1 0,-1 1 0,1-1 0,-1 1 0,0-1 0,1 1 1,-1-1-1,0 1 0,0-1 0,0 1 0,0 0 0,0 0 0,-1 0 0,1 0 0,0-1 0,0 1 1,-1 1-1,1-1 0,-1 0 0,-1-1 0,2 3-64,0-1 1,-1 0-1,1 0 0,0 1 1,-1-1-1,1 1 0,0-1 1,0 1-1,-1 0 0,1-1 1,0 1-1,0 0 0,0 0 1,0 0-1,0 0 0,0 0 1,0 0-1,1 0 0,-1 0 1,0 0-1,0 0 0,1 1 1,-1-1-1,1 0 0,-1 0 1,1 1-1,-1-1 0,1 0 1,0 1-1,0-1 0,0 3 1,-5 25-5587,2 1-2061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4.680"/>
    </inkml:context>
    <inkml:brush xml:id="br0">
      <inkml:brushProperty name="width" value="0.025" units="cm"/>
      <inkml:brushProperty name="height" value="0.025" units="cm"/>
    </inkml:brush>
  </inkml:definitions>
  <inkml:trace contextRef="#ctx0" brushRef="#br0">42 55 8136,'0'0'17793,"-7"11"-17761,-20 33-64,26-43 28,0 1 0,0-1 0,1 0 0,-1 0 0,0 1 0,1-1 1,-1 0-1,1 1 0,-1-1 0,1 0 0,0 1 0,0-1 0,-1 1 1,1-1-1,0 1 0,0-1 0,1 0 0,-1 1 0,0-1 0,0 1 0,1-1 1,-1 0-1,0 1 0,2 1 0,-1-2-2,0 0 1,0-1-1,0 1 0,1 0 1,-1 0-1,0-1 0,1 1 0,-1-1 1,0 1-1,1-1 0,-1 1 1,1-1-1,-1 0 0,1 0 1,-1 0-1,0 1 0,1-2 1,2 1-1,3-1-345,1 0-1,0 0 1,-1-1 0,1 0-1,-1 0 1,12-5 0,-8-1-935,0 0 1,0-1 0,-1 0-1,0-1 1,-1 0-1,0 0 1,0-1 0,7-12-1,10-16-3908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5.102"/>
    </inkml:context>
    <inkml:brush xml:id="br0">
      <inkml:brushProperty name="width" value="0.025" units="cm"/>
      <inkml:brushProperty name="height" value="0.025" units="cm"/>
    </inkml:brush>
  </inkml:definitions>
  <inkml:trace contextRef="#ctx0" brushRef="#br0">132 1 4356,'0'0'14275,"-8"3"-12214,0 1-1851,2 1 1,-1-1 0,1 1 0,-1 0 0,1 1 0,1-1 0,-1 1-1,1 1 1,0-1 0,0 1 0,1-1 0,0 1 0,0 1 0,-3 8 0,-1 1 83,2 1 0,0 0 0,1 0 0,0 0 0,-2 33 0,6-48-268,1-1 0,0 0 1,-1 1-1,1-1 0,0 0 0,0 1 1,1-1-1,-1 0 0,1 0 1,-1 1-1,1-1 0,-1 0 0,1 0 1,0 0-1,0 1 0,0-1 0,1 0 1,-1 0-1,0-1 0,1 1 0,-1 0 1,1 0-1,-1-1 0,1 1 1,3 2-1,-1-3 119,1 1 0,-1-1 0,0 0 0,0 0-1,1 0 1,-1-1 0,0 1 0,1-1 0,-1 0 0,0 0 0,1-1 0,-1 1 0,7-3 0,-2 1 11,0-1-1,-1-1 1,1 0 0,-1 0 0,1 0 0,-1-1 0,14-12 0,17-8-154,-46 62-525,6-33 534,-1 1-7,0 0 1,0 0 0,1 0 0,-1 0-1,1 0 1,0 7 0,1-11-5,0 0 1,0 0-1,0 0 1,0 0-1,1-1 0,-1 1 1,0 0-1,1 0 1,-1 0-1,1 0 1,-1-1-1,1 1 1,-1 0-1,1 0 1,-1-1-1,1 1 0,0 0 1,-1-1-1,1 1 1,0-1-1,-1 1 1,1-1-1,0 1 1,0-1-1,0 0 1,-1 1-1,1-1 1,0 0-1,0 1 0,0-1 1,0 0-1,0 0 1,0 0-1,0 0 1,0 0-1,-1 0 1,1 0-1,0 0 1,0 0-1,0-1 1,0 1-1,0 0 0,0-1 1,8 0 69,-1-1 0,0 0-1,0-1 1,0 0 0,0 0 0,-1 0 0,1-1-1,8-6 1,57-45 105,-13 8-92,-77 84-238,-7 21 222,23-54-64,0 0-1,0 0 1,0 0 0,0 0-1,1 0 1,0 1 0,-1-1-1,1 0 1,1 0 0,-1 1-1,1-1 1,1 7 0,-1-10 19,0 0 1,0 0 0,0 0-1,-1-1 1,1 1 0,0 0-1,0 0 1,0-1 0,0 1-1,0-1 1,1 1 0,-1-1-1,0 1 1,0-1 0,0 1-1,0-1 1,1 0 0,-1 0-1,0 0 1,0 0-1,0 0 1,1 0 0,-1 0-1,0 0 1,0 0 0,0 0-1,1-1 1,-1 1 0,0 0-1,0-1 1,0 1 0,2-2-1,35-18 832,-28 11-754,0-1 0,-1 0 0,0 0-1,-1-1 1,0 0 0,11-22 0,-14 24-376,-1 0-1,0-1 1,-1 1-1,2-11 1,-3 14-502,-1-1 1,-1 1 0,1 0-1,-1 0 1,0 0-1,-1-1 1,-1-7 0,2 14 536,-1-1 0,1 0 1,-1 0-1,1 1 0,-1-1 1,1 0-1,-1 1 0,0-1 1,1 0-1,-1 1 0,0-1 1,0 1-1,0-1 0,1 1 1,-1-1-1,0 1 0,0 0 1,0-1-1,0 1 0,0 0 1,0 0-1,0 0 0,1 0 1,-1 0-1,0 0 0,0 0 1,0 0-1,0 0 0,0 0 1,0 0-1,0 1 0,0-1 1,0 0-1,1 1 0,-1-1 1,0 0-1,0 1 0,-1 0 1,-33 16-6416,24-11 1600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5.428"/>
    </inkml:context>
    <inkml:brush xml:id="br0">
      <inkml:brushProperty name="width" value="0.025" units="cm"/>
      <inkml:brushProperty name="height" value="0.025" units="cm"/>
    </inkml:brush>
  </inkml:definitions>
  <inkml:trace contextRef="#ctx0" brushRef="#br0">16 1 19827,'0'0'7271,"-16"52"-7303,16-32-1634,11 0-1857,4-3-1154,5-2-2562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5.786"/>
    </inkml:context>
    <inkml:brush xml:id="br0">
      <inkml:brushProperty name="width" value="0.025" units="cm"/>
      <inkml:brushProperty name="height" value="0.025" units="cm"/>
    </inkml:brush>
  </inkml:definitions>
  <inkml:trace contextRef="#ctx0" brushRef="#br0">68 1 7527,'0'0'16533,"-5"8"-16020,-6 8-310,3-5 155,0 0-1,1 0 1,0 1-1,1 0 1,1 0 0,-5 15-1,10-26-337,0 0 1,0 0-1,1 0 1,-1 0-1,0 0 0,1 0 1,-1-1-1,0 1 0,1 0 1,0 0-1,-1 0 0,1 0 1,-1-1-1,1 1 0,0 0 1,-1-1-1,1 1 0,0 0 1,0-1-1,0 1 0,-1-1 1,1 1-1,0-1 1,0 0-1,0 1 0,0-1 1,0 0-1,0 1 0,0-1 1,0 0-1,1 0 0,44 8 111,-27-5-176,-12-1-24,-1 0 1,1 1 0,-1 0-1,0 0 1,0 0 0,0 1-1,-1 0 1,1 0-1,-1 1 1,8 7 0,-12-10 62,1-1 0,-1 0 1,0 1-1,0-1 1,0 1-1,0-1 0,0 1 1,0 0-1,0 0 1,0-1-1,-1 1 0,1 0 1,-1 0-1,1 0 1,-1 0-1,0-1 0,1 1 1,-1 0-1,0 0 1,0 0-1,-1 0 0,1 0 1,0 0-1,-1 0 1,1 0-1,-1-1 0,1 1 1,-1 0-1,0 0 0,0-1 1,0 1-1,0 0 1,0-1-1,0 1 0,0-1 1,-1 1-1,1-1 1,0 0-1,-1 1 0,1-1 1,-3 1-1,-4 3 99,1-1-1,-1 0 1,0 0-1,0 0 1,-15 3-1,20-6-114,0 0 1,0 0-1,0 0 1,-1 0-1,1-1 0,0 0 1,-1 1-1,1-1 0,0-1 1,0 1-1,-1 0 1,1-1-1,0 1 0,0-1 1,-1 0-1,1 0 1,0-1-1,-3-1 0,5 2-211,-1 0-1,1 0 1,0-1-1,0 1 1,0 0-1,1-1 0,-1 1 1,0-1-1,0 1 1,1-1-1,-1 1 1,1-1-1,-1 0 0,1 1 1,0-1-1,0 0 1,0 1-1,0-1 1,0 0-1,0 1 0,0-1 1,0 0-1,1 1 1,-1-1-1,1 1 1,0-3-1,0 1-562,0-1 0,1 1 0,-1 0-1,1 0 1,0 0 0,0 0 0,0 0 0,0 0 0,0 1-1,1-1 1,3-3 0,19-8-7473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6.133"/>
    </inkml:context>
    <inkml:brush xml:id="br0">
      <inkml:brushProperty name="width" value="0.025" units="cm"/>
      <inkml:brushProperty name="height" value="0.025" units="cm"/>
    </inkml:brush>
  </inkml:definitions>
  <inkml:trace contextRef="#ctx0" brushRef="#br0">23 287 7239,'0'0'17051,"-4"8"-16235,-12 27-372,16-35-436,0 1 0,-1 0 0,1-1 1,0 1-1,0 0 0,-1-1 1,1 1-1,0 0 0,0 0 1,0-1-1,0 1 0,0 0 1,0 0-1,0-1 0,0 1 1,0 0-1,0-1 0,0 1 1,1 0-1,-1 0 0,0-1 1,1 1-1,-1 0 0,0-1 1,1 1-1,-1 0 0,1-1 0,-1 1 1,0-1-1,1 1 0,0-1 1,-1 1-1,1-1 0,-1 1 1,1-1-1,0 0 0,-1 1 1,1-1-1,0 0 0,-1 1 1,1-1-1,0 0 0,-1 0 1,1 0-1,0 1 0,0-1 1,-1 0-1,1 0 0,0 0 1,0 0-1,0-1 0,39-3 270,-29 0-196,1-1 1,-1 0 0,0 0 0,0-1 0,-1 0 0,0-1 0,0 0 0,10-10 0,2-3 286,0-1-1,21-29 1,-32 36-26,-1-1 0,0 0 0,13-27-1,-20 36-275,0-1-1,-1 1 0,0-1 0,0 1 0,0-1 0,-1 0 0,0 0 1,0 1-1,-1-1 0,0 0 0,0 0 0,-2-10 0,2 16-67,0 0 0,0 1 0,0-1 0,0 0 0,0 1 0,-1-1 0,1 0-1,0 1 1,-1-1 0,1 1 0,0-1 0,-1 1 0,1-1 0,-1 0 0,1 1 0,0-1-1,-1 1 1,0 0 0,1-1 0,-1 1 0,1-1 0,-1 1 0,1 0 0,-1 0 0,0-1-1,1 1 1,-1 0 0,0 0 0,1 0 0,-1-1 0,-1 1 0,-22 9-75,-15 24 49,30-21 43,0-1 1,1 1 0,0 1 0,1-1 0,0 1 0,1 1-1,1-1 1,0 1 0,1 0 0,0 0 0,1 0 0,-1 23-1,3-34-13,1-1 0,1 0 0,-1 1 0,0-1 1,1 0-1,-1 0 0,1 1 0,0-1 0,-1 0 0,1 0 0,0 0 0,0 0 0,1 0 0,-1 0 0,0 0 0,1 0 0,-1 0 0,1 0 0,2 2 0,0-2 13,0 1 1,0-1-1,0 0 1,0 0 0,1 0-1,-1 0 1,0-1 0,1 0-1,6 2 1,3-2 37,0 0 1,0 0 0,0-1-1,-1-1 1,1 0-1,14-4 1,-17 3-29,0-1 1,-1-1-1,0 1 0,0-2 1,0 1-1,0-2 1,0 1-1,-1-1 0,0 0 1,0-1-1,-1 0 0,0-1 1,0 0-1,-1 0 0,12-16 1,-21 20-11,-8 8-22,-12 11-15,15-7 104,0 0 0,1 0-1,-1 1 1,2 0 0,-1 1 0,1-1-1,-6 19 1,10-26-67,0 0 0,1 1-1,-1-1 1,1 0 0,0 0 0,-1 1-1,1-1 1,0 0 0,0 1 0,1-1-1,-1 0 1,1 1 0,-1-1 0,1 0-1,-1 0 1,1 0 0,0 1 0,0-1 0,0 0-1,1 0 1,-1 0 0,0 0 0,1-1-1,-1 1 1,1 0 0,-1-1 0,1 1-1,0-1 1,0 1 0,0-1 0,0 0-1,0 0 1,0 0 0,0 0 0,0 0-1,0 0 1,1 0 0,-1-1 0,0 1-1,1-1 1,3 0 0,13 4-282,1-1-1,-1-1 1,30-1 0,-33-2-642,1 0 0,-1-1 0,0-1 0,25-7 0,14-12-8285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6.505"/>
    </inkml:context>
    <inkml:brush xml:id="br0">
      <inkml:brushProperty name="width" value="0.025" units="cm"/>
      <inkml:brushProperty name="height" value="0.025" units="cm"/>
    </inkml:brush>
  </inkml:definitions>
  <inkml:trace contextRef="#ctx0" brushRef="#br0">161 0 17585,'0'0'4804,"2"50"-2818,-9-5 128,-6 9-1185,-3 9 32,-1-1-577,2-2-288,2-6-64,0-7-512,3-9-1186,2-8-576,0-15-384,-3-10-641,-4-5-993,-2-20-129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7.035"/>
    </inkml:context>
    <inkml:brush xml:id="br0">
      <inkml:brushProperty name="width" value="0.025" units="cm"/>
      <inkml:brushProperty name="height" value="0.025" units="cm"/>
    </inkml:brush>
  </inkml:definitions>
  <inkml:trace contextRef="#ctx0" brushRef="#br0">1 239 6118,'18'-31'2916,"3"-5"1298,34-45 1,-48 72-3591,0 1 0,1-1 0,0 1 0,0 1 0,1 0 0,0 0 0,0 0 0,1 1-1,19-9 1,-27 14-602,0 0 0,0 0 0,0 0-1,1 0 1,-1 1 0,0-1 0,0 1-1,1-1 1,-1 1 0,0 0 0,0 0-1,1 0 1,-1 0 0,0 0 0,1 0-1,-1 1 1,0-1 0,0 1 0,0 0-1,1 0 1,-1-1 0,3 3 0,-3-1-30,0 0-1,-1 0 1,1 0 0,-1 0 0,0 1 0,1-1 0,-1 0 0,0 0 0,0 1 0,-1-1 0,1 1 0,0-1 0,-1 1-1,0-1 1,1 1 0,-1 4 0,-1 6 2,0-1 0,0 1 0,-1-1 0,0 0 0,-1 1 0,-1-1 0,-6 13 0,-43 76 145,32-63-24,-22 51 0,42-86-54,0-1 1,0 1-1,0 0 0,0-1 1,0 1-1,0 0 1,1-1-1,-1 1 0,1 0 1,0 0-1,0 0 1,0-1-1,0 1 0,0 0 1,1 0-1,-1 0 1,1-1-1,1 5 0,0-5-30,0-1 1,0 1-1,-1 0 0,1-1 0,1 0 0,-1 1 0,0-1 0,0 0 1,0 0-1,1 0 0,-1 0 0,0-1 0,1 1 0,-1-1 0,1 1 0,-1-1 1,1 0-1,-1 0 0,1 0 0,3 0 0,15 0-138,1-1 0,-1-1 0,1-1 0,29-8 0,-41 9 85,0-2 1,1 1 0,-1-1 0,-1-1 0,1 0-1,-1 0 1,1-1 0,-2 0 0,1-1 0,14-14-1,-21 19 45,-1 0 0,1 0 0,-1 1 0,1-1 0,-1 0 0,0 0 0,0-1 0,0 1 0,0 0 0,0 0 0,-1 0-1,1-1 1,-1 1 0,1 0 0,-1-1 0,0 1 0,0 0 0,0-4 0,0 5-13,-1 0 1,1 0-1,-1 0 1,1 0-1,-1 0 1,1 0-1,-1 0 1,0 1-1,1-1 1,-1 0-1,0 0 1,0 1-1,0-1 0,0 0 1,1 1-1,-1-1 1,0 1-1,0-1 1,0 1-1,0-1 1,0 1-1,0 0 1,0-1-1,0 1 1,-1 0-1,1 0 1,0 0-1,0 0 1,0 0-1,0 0 0,0 0 1,0 0-1,0 0 1,0 1-1,0-1 1,0 0-1,0 1 1,0-1-1,0 1 1,-1 0-1,-5 2-14,1 0 0,0 0 1,0 0-1,0 1 0,0 0 0,1 0 0,0 1 0,0 0 0,0 0 1,0 0-1,1 0 0,-7 10 0,6-7 32,0-1 1,0 1-1,1 0 1,0 1 0,1-1-1,0 1 1,0 0-1,0-1 1,-1 12-1,4-19-25,0 0 0,0 0-1,0 0 1,0 0 0,0 0 0,0 1 0,0-1-1,0 0 1,1 0 0,-1 0 0,0 0-1,1 0 1,-1 0 0,0 0 0,1-1-1,-1 1 1,1 0 0,0 0 0,-1 0 0,1 0-1,0 0 1,-1-1 0,1 1 0,0 0-1,0-1 1,0 1 0,1 0 0,0 0 31,1 0-1,0 0 1,-1-1 0,1 1 0,0-1 0,-1 0 0,1 1 0,0-1 0,-1 0 0,6-1 0,1-1 208,0 0 1,0 0-1,0-1 1,-1 0-1,16-7 1,-12 3-98,0 0 0,-1-1 0,0 0 0,-1 0-1,1-1 1,-2-1 0,1 0 0,-1 0 0,-1-1 0,0 0 0,0 0 0,-1-1 0,9-19-1,-16 30-261,-16 42-417,14-35 534,-2 2-7,0 1-1,1-1 1,0 1 0,0 0 0,1 0-1,0 0 1,1 0 0,0 1 0,0-1-1,2 14 1,-1-21-49,1-1-1,0 0 1,0 0-1,0 0 1,0 0-1,1 0 1,-1 0-1,0-1 1,0 1-1,0 0 1,1-1 0,-1 1-1,0 0 1,1-1-1,-1 0 1,0 1-1,1-1 1,-1 0-1,1 0 1,-1 1-1,1-1 1,-1 0-1,0-1 1,1 1-1,-1 0 1,1 0 0,-1-1-1,2 1 1,43-11-2796,-29 4 1145,-1-2 1,0 0-1,-1 0 1,0-2-1,0 0 1,-1-1-1,0 0 1,18-22-1,4-9-4566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7.640"/>
    </inkml:context>
    <inkml:brush xml:id="br0">
      <inkml:brushProperty name="width" value="0.025" units="cm"/>
      <inkml:brushProperty name="height" value="0.025" units="cm"/>
    </inkml:brush>
  </inkml:definitions>
  <inkml:trace contextRef="#ctx0" brushRef="#br0">173 86 10025,'2'-12'5131,"2"-3"-3506,5-44 4074,-13 61-2005,-12 17-3624,-80 140 521,81-131-419,2-1 0,1 2 0,2-1 0,-8 32 1,17-58-165,1 0 0,-1-1 0,1 1-1,-1 0 1,1-1 0,0 1 0,0 0 0,-1-1 0,1 1 0,0 0 0,1 0 0,-1-1 0,0 1 0,0 0 0,1-1 0,-1 1 0,1 0 0,0-1 0,-1 1 0,1-1 0,0 1 0,1 2 0,1-3 18,-1 0 0,0-1 0,0 1 0,0 0 0,0-1 0,1 1 0,-1-1 0,0 0 0,0 0 0,1 1 0,-1-2-1,0 1 1,1 0 0,-1 0 0,0-1 0,4 0 0,6-3 58,1 0 0,-1 0 1,0-1-1,0-1 0,13-8 0,-15 8-264,1 0-1,0 1 1,0 0 0,0 1 0,23-6 0,-34 10 156,1 1-1,-1-1 1,1 0 0,-1 1 0,1-1 0,-1 0 0,0 1 0,1-1 0,-1 1 0,0-1 0,1 1 0,-1-1 0,0 1 0,1-1 0,-1 1 0,0-1 0,0 1 0,0-1 0,0 1-1,0-1 1,1 1 0,-1-1 0,0 1 0,0-1 0,0 1 0,0-1 0,0 1 0,-1 0 0,1-1 0,0 1 0,0 0 0,-2 20-93,-15 38 68,13-49 30,1 1 1,0 0-1,0-1 1,1 1 0,-1 19-1,3-30-3,0 1-1,0 0 1,0-1-1,0 1 1,0 0-1,0-1 1,0 1-1,0 0 1,0 0-1,0-1 1,1 1-1,-1-1 1,0 1-1,0 0 1,1-1-1,-1 1 1,0-1-1,1 1 1,-1 0-1,1-1 1,-1 1-1,1-1 1,-1 0-1,1 1 1,-1-1-1,1 1 1,0-1-1,-1 0 1,1 1-1,-1-1 1,1 0-1,1 1 1,25-5-190,24-24 291,-37 17-178,0-1 1,0-1-1,-1 0 1,-1 0-1,0-2 1,-1 1-1,-1-1 1,0-1-1,-1 0 1,8-19-1,-16 33 371,-3 8-16,1 0-1,-1 0 0,1 0 1,1 0-1,-1 11 0,0-8-143,-1-1-1,0 0 0,-1 1 0,0-1 0,0 0 0,-1 0 0,-6 10 1,-7 19 637,14-30-665,0 0-1,1 0 0,0 1 0,1-1 0,-1 0 0,1 1 1,1-1-1,0 1 0,0-1 0,0 1 0,2 10 1,-1-17-96,-1 0 0,0 0 1,1-1-1,-1 1 0,1 0 1,-1 0-1,1-1 1,-1 1-1,1 0 0,0-1 1,-1 1-1,1-1 0,0 1 1,0-1-1,-1 1 1,1-1-1,0 1 0,0-1 1,0 0-1,-1 1 0,1-1 1,0 0-1,0 0 0,0 0 1,0 1-1,0-1 1,0 0-1,-1 0 0,1 0 1,0-1-1,0 1 0,0 0 1,0 0-1,0 0 1,-1-1-1,1 1 0,0 0 1,0-1-1,1 0 0,0 1-232,-1-1 0,1 0 0,0 0-1,0-1 1,0 1 0,-1 0 0,1 0-1,-1-1 1,1 1 0,-1-1-1,0 1 1,1-1 0,-1 0 0,0 1-1,0-1 1,1-2 0,1-47-10043,-3 18-369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7.983"/>
    </inkml:context>
    <inkml:brush xml:id="br0">
      <inkml:brushProperty name="width" value="0.025" units="cm"/>
      <inkml:brushProperty name="height" value="0.025" units="cm"/>
    </inkml:brush>
  </inkml:definitions>
  <inkml:trace contextRef="#ctx0" brushRef="#br0">0 0 20435,'0'0'9193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1.212"/>
    </inkml:context>
    <inkml:brush xml:id="br0">
      <inkml:brushProperty name="width" value="0.025" units="cm"/>
      <inkml:brushProperty name="height" value="0.025" units="cm"/>
    </inkml:brush>
  </inkml:definitions>
  <inkml:trace contextRef="#ctx0" brushRef="#br0">1 41 25400,'0'0'5605,"85"-13"-4868,-39 3-128,8 1-193,2 1-416,2 7 0,-2 1-288,-6 0-865,-8 9-705,-12 4-1409,-10-3-513,-12-4-2370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567"/>
    </inkml:context>
    <inkml:brush xml:id="br0">
      <inkml:brushProperty name="width" value="0.025" units="cm"/>
      <inkml:brushProperty name="height" value="0.025" units="cm"/>
    </inkml:brush>
  </inkml:definitions>
  <inkml:trace contextRef="#ctx0" brushRef="#br0">85 335 13805,'0'0'12348,"-9"7"-11051,0 0-916,0 0 0,0 1 1,1 0-1,-9 12 0,14-18-292,1 1 0,-1 0 0,1 0 0,0 0 0,1 1 0,-1-1 0,0 0 0,1 1 0,0-1 1,0 1-1,0-1 0,0 1 0,0 0 0,1-1 0,-1 1 0,1 0 0,0-1 0,0 1 0,1 0 0,-1-1 0,2 7 0,0-9-62,-1-1-1,0 1 1,0 0 0,1 0 0,-1-1-1,1 1 1,-1 0 0,1-1 0,-1 0-1,1 1 1,-1-1 0,1 0-1,-1 0 1,1 0 0,-1 0 0,1 0-1,0 0 1,1 0 0,32-3 463,-8-2-353,40-3-115,-63 8-32,0 0-1,0 0 0,0 0 1,0 1-1,0 0 1,0 0-1,0 0 0,0 1 1,0-1-1,0 1 1,-1 0-1,1 0 0,-1 0 1,4 2-1,-5-2-101,1 0 0,-1-1 1,0 1-1,1-1 0,-1 0 0,1 0 0,-1 0 0,1 0 0,-1 0 0,1-1 1,0 1-1,0-1 0,-1 0 0,1 0 0,0 0 0,-1 0 0,1 0 0,0 0 1,0-1-1,-1 1 0,1-1 0,-1 0 0,1 0 0,0 0 0,-1 0 0,0 0 1,1-1-1,-1 1 0,0-1 0,1 1 0,-1-1 0,0 0 0,0 0 0,-1 0 1,4-4-1,7-7-596,-1-2 1,0 1-1,18-33 0,-28 45 616,14-30-943,-1 0 0,-2-1 1,-1 0-1,12-65 1,6-19-328,-28 114 1404,-1 1 21,0 1 0,1-1 1,-1 0-1,1 1 0,-1-1 1,1 1-1,-1-1 1,1 1-1,0-1 0,0 1 1,-1-1-1,1 1 0,0 0 1,1 0-1,-1-1 1,0 1-1,0 0 0,0 0 1,1 0-1,1-1 0,0 38 2783,-5-10-1724,-1 1 0,-8 36 0,-4 33 1000,12-57-1488,-2 66 123,5-93-734,1-1 0,0 1 1,0-1-1,1 1 0,1-1 0,5 16 0,-8-27-17,0 1 0,0 0 0,0 0 0,0-1 0,0 1 1,1 0-1,-1-1 0,0 1 0,0 0 0,1-1 0,-1 1 0,0-1 0,1 1 0,-1 0 0,0-1 0,1 1 0,-1-1 0,1 1 0,-1-1 0,1 1 0,-1-1 1,1 1-1,0-1 0,-1 0 0,1 1 0,-1-1 0,1 0 0,0 0 0,-1 1 0,1-1 0,0 0 0,-1 0 0,1 0 0,1 0 0,-2-1 3,1 0-1,-1 0 1,1 0-1,-1 0 1,0 0-1,1 0 1,-1-1-1,0 1 0,0 0 1,0 0-1,0 0 1,0 0-1,0-1 1,0 1-1,0 0 1,-1 0-1,1 0 0,0 0 1,-1 0-1,0-2 1,-10-25-623,-2 1 1,0 1-1,-2 0 0,-25-32 1,1-2 446,29 46 247,8 11 133,-1 0-1,1-1 1,0 1 0,0 0-1,0-1 1,1 1 0,-1-1-1,1 0 1,0 0-1,0 1 1,-1-6 0,3 8-165,0 0 1,1 1 0,-1-1 0,0 0 0,1 1-1,-1-1 1,1 1 0,-1-1 0,0 1 0,1 0-1,-1 0 1,1 0 0,-1-1 0,1 1 0,-1 1-1,1-1 1,-1 0 0,3 1 0,1-1-5,72 1 451,-37-1-1687,-3 1-5280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1.571"/>
    </inkml:context>
    <inkml:brush xml:id="br0">
      <inkml:brushProperty name="width" value="0.025" units="cm"/>
      <inkml:brushProperty name="height" value="0.025" units="cm"/>
    </inkml:brush>
  </inkml:definitions>
  <inkml:trace contextRef="#ctx0" brushRef="#br0">0 58 22613,'0'0'6887,"90"13"-5606,-30-13-160,11-5-576,-2-6-481,-1-3-641,-8 1-1505,-15-1-3523,-13 0-4741</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8.934"/>
    </inkml:context>
    <inkml:brush xml:id="br0">
      <inkml:brushProperty name="width" value="0.025" units="cm"/>
      <inkml:brushProperty name="height" value="0.025" units="cm"/>
    </inkml:brush>
  </inkml:definitions>
  <inkml:trace contextRef="#ctx0" brushRef="#br0">0 500 21588,'0'0'3230,"12"-12"-2787,85-81 220,85-85-379,-147 140-203,-2-1 0,53-82 1,-76 103 345,-12 18 424,-17 30-405,-3 9-354,1 0 0,-16 48 0,30-68-597,1 0-1,1 0 0,0 1 1,2-1-1,0 1 0,1 0 1,1 24-1,1-42 267,0-1 1,0 1-1,0 0 0,1 0 0,-1 0 1,1 0-1,-1 0 0,1-1 0,-1 1 1,1 0-1,0 0 0,0-1 0,0 1 1,0-1-1,0 1 0,0-1 0,0 1 1,1-1-1,-1 1 0,0-1 0,1 0 0,-1 0 1,1 0-1,1 1 0,1-1-235,-1 0-1,1 0 0,-1 0 1,1 0-1,0-1 0,-1 0 1,1 1-1,0-2 1,-1 1-1,1 0 0,5-2 1,36-9-5479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9.276"/>
    </inkml:context>
    <inkml:brush xml:id="br0">
      <inkml:brushProperty name="width" value="0.025" units="cm"/>
      <inkml:brushProperty name="height" value="0.025" units="cm"/>
    </inkml:brush>
  </inkml:definitions>
  <inkml:trace contextRef="#ctx0" brushRef="#br0">184 1 13132,'0'0'7367,"-9"0"-5140,5 0-2161,0 1 1,0-1 0,0 1 0,0 0-1,0 0 1,0 0 0,1 1 0,-1-1-1,0 1 1,1 0 0,-1 0 0,1 0-1,0 1 1,0-1 0,-5 5 0,-1 3-46,1 0 0,1 0 0,-1 0 1,-9 20-1,8-14 140,0 0-1,1 1 1,1 0-1,1 0 1,0 0 0,1 1-1,1 0 1,1 0 0,0 0-1,0 31 1,3-47-131,1 1-1,-1-1 1,1 1-1,-1-1 1,1 1-1,0-1 1,0 0 0,0 1-1,0-1 1,1 0-1,-1 0 1,0 0-1,1 0 1,0 0 0,-1 0-1,1 0 1,0 0-1,0 0 1,0-1-1,0 1 1,0-1 0,1 0-1,-1 0 1,0 1-1,0-2 1,1 1-1,-1 0 1,1 0 0,-1-1-1,1 1 1,-1-1-1,1 0 1,-1 0 0,1 0-1,0 0 1,-1 0-1,4-1 1,4 1 117,0-1-1,0-1 1,0 0 0,0 0 0,0-1 0,0-1-1,0 1 1,10-7 0,-5 1-11,-1 0 1,0-1-1,-1-1 1,0 0-1,0 0 1,-1-2-1,-1 1 1,11-17-1,-17 22-39,0 1-1,-1-1 0,0-1 1,0 1-1,-1-1 0,0 1 1,0-1-1,-1 0 0,0 0 1,0 0-1,-1-1 0,0 1 1,0 0-1,-1 0 0,0-1 1,-1 1-1,0 0 0,-3-15 1,3 20-115,0 0 1,0 1 0,-1-1-1,1 1 1,-1-1 0,1 1-1,-1 0 1,0-1-1,1 1 1,-1 0 0,-1 0-1,1 0 1,0 0 0,0 1-1,-1-1 1,1 1-1,-1-1 1,1 1 0,-1 0-1,1 0 1,-1 0 0,0 0-1,0 1 1,0-1 0,1 1-1,-1-1 1,0 1-1,0 0 1,0 0 0,0 0-1,1 1 1,-1-1 0,-3 1-1,-1 0-183,1 1-1,0-1 1,0 1-1,-1 0 1,1 1-1,0-1 1,1 1-1,-1 0 1,1 1-1,-1-1 1,1 1 0,0 0-1,-8 8 1,-12 34-2528,25-45 2414,-1 1 0,0 0 0,0-1 0,1 1-1,-1-1 1,1 1 0,0 0 0,-1-1 0,1 1 0,0 0 0,0-1-1,0 1 1,0 0 0,0-1 0,0 1 0,1 0 0,-1-1 0,0 1 0,1 0-1,-1-1 1,1 1 0,0-1 0,0 1 0,-1-1 0,1 1 0,0-1-1,2 2 1,15 2-5418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9.636"/>
    </inkml:context>
    <inkml:brush xml:id="br0">
      <inkml:brushProperty name="width" value="0.025" units="cm"/>
      <inkml:brushProperty name="height" value="0.025" units="cm"/>
    </inkml:brush>
  </inkml:definitions>
  <inkml:trace contextRef="#ctx0" brushRef="#br0">240 0 15791,'-9'7'2370,"-19"14"-962,2 1 1,-45 48-1,57-55-930,0 1 0,2 1-1,0 0 1,1 1 0,1 0 0,-14 32 0,22-46-446,1 0-1,-1 0 1,1 0 0,0 0-1,1 0 1,-1 0 0,1 0-1,-1 1 1,1-1 0,0 0-1,1 0 1,-1 0 0,1 0-1,0 0 1,1 6 0,0-8-23,-1 1 0,1-1 0,0 0 0,0 0 0,0 0 0,0 0 0,0 0 0,0 0 0,1 0 0,-1-1 1,0 1-1,1-1 0,-1 0 0,1 1 0,0-1 0,-1-1 0,1 1 0,0 0 0,0 0 0,0-1 0,-1 0 0,7 0 0,5 2 132,1-1-1,0-1 0,0 0 0,0-2 0,0 1 0,-1-2 1,1 0-1,-1 0 0,1-2 0,-1 0 0,-1 0 1,1-1-1,-1-1 0,0 0 0,0-1 0,-1 0 0,0-1 1,0-1-1,-1 0 0,0 0 0,-1-1 0,-1 0 1,1-1-1,-2 0 0,1 0 0,6-16 0,16-38 423,-29 61-541,-1 1 0,1-1 1,-1 0-1,0 0 1,0 1-1,-1-1 1,1 0-1,-1 0 1,0 0-1,0 0 1,-1 0-1,-1-7 0,1 11-24,0-1 0,-1 0-1,1 0 1,-1 1 0,0-1-1,1 1 1,-1 0 0,0-1-1,0 1 1,0 0-1,0 0 1,0 0 0,0 0-1,0 0 1,0 1 0,0-1-1,0 1 1,0-1 0,-1 1-1,1 0 1,0 0-1,0 0 1,-1 0 0,1 0-1,0 0 1,-3 1 0,-6 0-24,1 1 0,0-1 1,-1 2-1,-14 4 0,11-1-24,-1 1 1,2 1-1,-1 0 0,1 1 0,0 0 0,-20 19 0,27-23-127,1 1-1,-1 0 0,1 0 1,0 0-1,0 0 0,1 1 0,0 0 1,0 0-1,1 0 0,-1 1 0,2-1 1,-1 1-1,1-1 0,0 1 1,-1 10-1,3-17 41,0 0-1,0 0 1,0 0 0,0 1 0,0-1-1,0 0 1,0 0 0,1 0 0,-1 0-1,0 1 1,1-1 0,-1 0 0,0 0-1,1 0 1,0 0 0,-1 0 0,1 0-1,0 0 1,-1 0 0,1 0 0,0 0-1,0 0 1,0 0 0,0-1-1,0 1 1,0 0 0,0-1 0,0 1-1,1 0 1,38 3-5423,-39-4 5485,38 0-6694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0.191"/>
    </inkml:context>
    <inkml:brush xml:id="br0">
      <inkml:brushProperty name="width" value="0.025" units="cm"/>
      <inkml:brushProperty name="height" value="0.025" units="cm"/>
    </inkml:brush>
  </inkml:definitions>
  <inkml:trace contextRef="#ctx0" brushRef="#br0">271 90 10570,'0'0'5264,"0"-10"-1933,-1-31 75,1 40-3268,0 0 0,0 0 1,0 0-1,0 0 0,0 0 1,-1 0-1,1 0 0,0 1 1,0-1-1,-1 0 0,1 0 1,-1 0-1,1 1 0,-1-1 1,1 0-1,-1 0 0,1 1 1,-1-1-1,0 0 0,1 1 1,-1-1-1,0 1 0,1-1 1,-1 1-1,0-1 0,0 1 1,0-1-1,1 1 0,-1 0 1,0 0-1,0-1 0,0 1 1,0 0-1,0 0 0,0 0 1,1 0-1,-1 0 0,0 0 1,0 0-1,0 0 0,0 0 1,-2 1-1,-30 16 1489,8 3-1582,2 2 0,1 1 0,1 1 0,0 1 0,2 1 0,1 0 0,2 1 0,-20 42 1,35-68-49,0 1 0,0 0 0,0-1 0,1 1 0,-1 0 1,0 0-1,1 0 0,-1 0 0,1-1 0,0 1 1,0 0-1,0 0 0,-1 0 0,2 0 0,-1 0 1,0 0-1,0 0 0,1 0 0,-1 0 0,1-1 0,1 5 1,-1-5 5,0 0 0,0-1 1,1 1-1,-1 0 0,1 0 1,-1 0-1,0-1 0,1 1 1,-1-1-1,1 1 0,0-1 1,-1 0-1,1 0 0,-1 1 1,1-1-1,-1 0 0,1 0 1,0-1-1,-1 1 0,3 0 0,11-4 36,1 1-1,-1-2 0,26-11 1,-39 15-40,39-16 11,68-41 1,-94 50 6,-2-2-1,1 1 1,-2-2-1,1 0 1,-1 0 0,-1-1-1,0-1 1,10-15 0,-18 25-3,-1-1 0,0 0 0,0 0 0,0 0 0,0-1 0,0 1 0,-1 0 0,0-1 0,0 1 0,0-1 0,-1 1 0,1-1 0,-1 1 0,0-1 0,0 1 0,-2-7 1,1 8-21,0 0 1,0 1 0,0-1-1,-1 0 1,1 1 0,-1-1 0,1 1-1,-1 0 1,0-1 0,0 1-1,0 0 1,-1 0 0,1 0-1,0 1 1,-1-1 0,1 0 0,-1 1-1,0 0 1,1-1 0,-1 1-1,0 0 1,0 1 0,0-1 0,1 0-1,-5 0 1,-1 0-306,0-1 0,0 1 0,-1 1 0,1 0 0,0 0 0,-1 0 1,1 1-1,0 0 0,-1 1 0,-10 3 0,12-2-666,0 0 1,0 0-1,1 1 1,0 0-1,-1 0 1,1 0-1,-7 8 1,-9 12-5932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0.800"/>
    </inkml:context>
    <inkml:brush xml:id="br0">
      <inkml:brushProperty name="width" value="0.025" units="cm"/>
      <inkml:brushProperty name="height" value="0.025" units="cm"/>
    </inkml:brush>
  </inkml:definitions>
  <inkml:trace contextRef="#ctx0" brushRef="#br0">0 16 31518,'0'0'1249,"54"-15"-16207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1.671"/>
    </inkml:context>
    <inkml:brush xml:id="br0">
      <inkml:brushProperty name="width" value="0.025" units="cm"/>
      <inkml:brushProperty name="height" value="0.025" units="cm"/>
    </inkml:brush>
  </inkml:definitions>
  <inkml:trace contextRef="#ctx0" brushRef="#br0">1 540 17296,'0'0'7335,"11"-4"-6374,42-19-603,-1-3 0,-1-1 0,-1-3 1,45-37-1,-56 37-340,-1-2 0,-1-1 1,-2-2-1,-2-1 0,36-51 1,-68 86-20,4-6 19,1 0 0,-2 0 0,1-1 0,-1 0 0,0 0 0,0 0 0,-1 0 0,0 0 0,0-1 0,2-16 0,-5 25-18,-1 0 1,1-1-1,0 1 0,-1-1 0,1 1 1,0 0-1,-1-1 0,1 1 0,-1 0 1,1 0-1,-1-1 0,1 1 0,0 0 1,-1 0-1,1-1 0,-1 1 0,1 0 1,-1 0-1,1 0 0,-1 0 0,1 0 1,-1 0-1,1 0 0,-1 0 0,1 0 0,-1 0 1,1 0-1,-1 0 0,1 0 0,-1 1 1,1-1-1,-1 0 0,1 0 0,-1 0 1,1 1-1,-1-1 0,1 0 0,0 0 1,-1 1-1,1-1 0,-1 0 0,1 1 1,-1 0-1,-4 4-20,-1 0 0,1 0-1,0 1 1,0 0 0,1 0 0,0 0 0,0 0 0,0 1 0,1-1-1,-3 10 1,-23 73-41,20-52-280,2 0-1,1 1 1,0 66 0,8-57-3786,3-2-3546,-3-32-2128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2.030"/>
    </inkml:context>
    <inkml:brush xml:id="br0">
      <inkml:brushProperty name="width" value="0.025" units="cm"/>
      <inkml:brushProperty name="height" value="0.025" units="cm"/>
    </inkml:brush>
  </inkml:definitions>
  <inkml:trace contextRef="#ctx0" brushRef="#br0">1 151 13549,'0'0'6913,"12"0"-5781,236-3 3732,136-23-2678,-115 6-1949,-127 11-262,697-73-2534,-810 75 1617,-35 4-746,-47 2-3043,38 1 2942,-22 0-4788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2.574"/>
    </inkml:context>
    <inkml:brush xml:id="br0">
      <inkml:brushProperty name="width" value="0.025" units="cm"/>
      <inkml:brushProperty name="height" value="0.025" units="cm"/>
    </inkml:brush>
  </inkml:definitions>
  <inkml:trace contextRef="#ctx0" brushRef="#br0">1 392 15663,'0'0'9983,"15"-2"-8377,-4 1-1405,0-1-1,1-1 1,-1 0-1,-1 0 1,1-1-1,0 0 0,-1-1 1,0 0-1,0-1 1,16-12-1,161-137 1012,-152 123-1033,-1-2 0,-2-2 0,30-42-1,-77 107-143,1 1 0,1 1 0,-13 47 1,14-37-579,-8 59 0,17-82-676,2 1 0,0 28 1,4-37-2770,6-9-2055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3.493"/>
    </inkml:context>
    <inkml:brush xml:id="br0">
      <inkml:brushProperty name="width" value="0.025" units="cm"/>
      <inkml:brushProperty name="height" value="0.025" units="cm"/>
    </inkml:brush>
  </inkml:definitions>
  <inkml:trace contextRef="#ctx0" brushRef="#br0">0 15 16592,'0'0'12684,"66"13"-12012,-23-13-512,7 0-160,6-1-1377,-1-9-2659,-6-6-3202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910"/>
    </inkml:context>
    <inkml:brush xml:id="br0">
      <inkml:brushProperty name="width" value="0.025" units="cm"/>
      <inkml:brushProperty name="height" value="0.025" units="cm"/>
    </inkml:brush>
  </inkml:definitions>
  <inkml:trace contextRef="#ctx0" brushRef="#br0">0 0 16528,'0'0'3427,"56"0"-3395,-19 0-1345,5 0-3075,4 8-7272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4.130"/>
    </inkml:context>
    <inkml:brush xml:id="br0">
      <inkml:brushProperty name="width" value="0.025" units="cm"/>
      <inkml:brushProperty name="height" value="0.025" units="cm"/>
    </inkml:brush>
  </inkml:definitions>
  <inkml:trace contextRef="#ctx0" brushRef="#br0">286 94 13805,'0'0'2829,"5"-10"-229,14-30 214,-18 39-2691,0 0 1,-1 0 0,0 0 0,1 0 0,-1-1 0,0 1 0,1 0 0,-1-1 0,0 1 0,0 0 0,0 0 0,0-1 0,0 1 0,0 0 0,0 0 0,-1-1 0,1 1 0,0 0 0,-1 0 0,1-1 0,-1 1 0,0 0 0,1 0 0,-1 0 0,0 0 0,1 0 0,-1 0-1,0 0 1,0 0 0,0 0 0,0 0 0,0 0 0,0 1 0,0-1 0,0 0 0,0 1 0,-1-1 0,1 1 0,0-1 0,0 1 0,0 0 0,-1-1 0,1 1 0,0 0 0,0 0 0,-1 0 0,1 0 0,0 0 0,-2 0 0,-7-1-45,0 1 0,0 0 0,0 1-1,-17 3 1,15-1-78,0 1 0,0 1 0,0-1 1,1 2-1,-1 0 0,1 0 0,1 1 0,-1 1 0,1-1 0,-17 18 0,20-18 30,0 1 0,0-1-1,1 1 1,0 0 0,1 1 0,-1-1 0,1 1 0,1 0 0,0 0 0,0 1 0,1-1 0,0 1 0,1 0 0,-2 12 0,4-20-23,0 0 1,1 0 0,-1 0 0,0 0-1,1-1 1,-1 1 0,1 0 0,0 0 0,-1 0-1,1-1 1,0 1 0,0 0 0,0-1-1,0 1 1,1-1 0,-1 1 0,0-1 0,1 0-1,-1 0 1,1 1 0,-1-1 0,1 0-1,-1 0 1,1 0 0,0-1 0,0 1 0,-1 0-1,1 0 1,0-1 0,0 0 0,0 1-1,0-1 1,0 0 0,0 0 0,-1 0 0,1 0-1,3 0 1,4 0 61,0 0 0,0-1-1,0 0 1,0 0 0,0-1 0,17-5 0,-13 1-13,0 0 1,0-1-1,-1-1 1,0 0-1,0 0 1,0-1-1,15-16 0,-22 20-48,0 0 0,-1 0 0,1 0 0,-1-1 0,-1 1 0,1-1 0,-1 0 0,1 0 0,-2-1 0,1 1 0,-1 0 0,0-1 0,0 0 0,-1 1 0,0-1 0,0 0 0,0 0 0,-1-8 0,0 15-81,0 0 0,0-1 0,0 1 0,0-1 0,0 1 0,0 0 0,0-1 0,0 1 0,-1-1 0,1 1 0,0 0 0,0-1 0,0 1 0,0-1 0,-1 1 0,1 0 1,0-1-1,0 1 0,-1 0 0,1-1 0,0 1 0,-1 0 0,1 0 0,0-1 0,-1 1 0,1 0 0,0 0 0,-1 0 0,1-1 0,-1 1 0,1 0 0,0 0 0,-1 0 0,1 0 1,-1 0-1,1 0 0,0 0 0,-1 0 0,1 0 0,-1 0 0,1 0 0,-1 0 0,1 0 0,0 0 0,-1 0 0,1 0 0,-1 0 0,1 1 0,0-1 0,-1 0 0,1 0 0,0 1 1,-1-1-1,1 0 0,0 0 0,-1 1 0,0 0-582,-1 0 0,1 0 1,0 0-1,0 0 0,0 0 0,-1 0 1,1 1-1,1-1 0,-1 0 1,0 1-1,0-1 0,0 0 1,1 1-1,-2 2 0,1 10-7359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4.486"/>
    </inkml:context>
    <inkml:brush xml:id="br0">
      <inkml:brushProperty name="width" value="0.025" units="cm"/>
      <inkml:brushProperty name="height" value="0.025" units="cm"/>
    </inkml:brush>
  </inkml:definitions>
  <inkml:trace contextRef="#ctx0" brushRef="#br0">36 1 10090,'0'0'8199,"0"52"-6469,-8-22 704,-2 2-1088,0 0-802,5-4 481,2-4-609,3-6-352,0-6-544,7-8-993,7-4-898,1-5-1088,1-16-1890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5.299"/>
    </inkml:context>
    <inkml:brush xml:id="br0">
      <inkml:brushProperty name="width" value="0.025" units="cm"/>
      <inkml:brushProperty name="height" value="0.025" units="cm"/>
    </inkml:brush>
  </inkml:definitions>
  <inkml:trace contextRef="#ctx0" brushRef="#br0">265 32 15631,'0'0'9657,"-9"-6"-9481,3 3-164,4 0 66,-1 1-1,0 0 1,0 0-1,0 0 1,0 0-1,0 1 1,0-1-1,-1 1 0,1 0 1,0 0-1,-1 0 1,1 0-1,-1 1 1,1-1-1,-1 1 1,1 0-1,-1 0 0,1 0 1,-1 0-1,1 1 1,-1 0-1,1-1 1,0 1-1,-1 0 1,1 1-1,-4 1 0,-34 31 2025,39-32-2036,0 0 0,1 0 0,-1 1-1,0-1 1,1 0 0,-1 1-1,1-1 1,0 1 0,-1-1 0,1 1-1,1 0 1,-1-1 0,0 1-1,1 0 1,-1 0 0,1 2-1,1-4-57,0 0-1,0 0 0,1 0 0,-1-1 0,1 1 0,-1-1 0,0 1 0,1-1 0,-1 1 1,1-1-1,-1 0 0,1 0 0,-1 1 0,1-1 0,-1 0 0,1-1 0,-1 1 1,2 0-1,33-2-265,-30 1 97,1 0 0,-1-1 0,0 1 0,0-1-1,0-1 1,10-4 0,-14 6 148,0 0 0,0 0 0,0-1 1,0 1-1,-1 0 0,1-1 0,0 1 0,-1-1 0,1 1 0,-1-1 0,1 0 0,-1 0 0,0 0 0,0 0 0,0 0 0,0 0 0,0 0 0,0 0 0,0 0 0,-1 0 0,1 0 0,-1-4 0,0 6 14,-1-1-1,0 0 0,0 0 0,0 1 1,0-1-1,0 0 0,0 1 1,0-1-1,0 1 0,-1-1 0,1 1 1,0 0-1,0-1 0,0 1 0,0 0 1,-1 0-1,1 0 0,0 0 1,0 0-1,0 0 0,-1 0 0,0 1 1,-33 1 40,28 0 36,-1 1 0,0 0 0,1 0 0,-1 1-1,-12 8 1,-8 4 1747,22-13-1905,-3 1 119,-1 1 0,2 0 0,-18 13 0,24-17-21,0 2 0,0-1 0,0 0 0,0 0 0,0 0 0,1 1 1,-1-1-1,1 1 0,-1 0 0,1-1 0,0 1 0,0 0 0,0 0 0,0 0 0,1-1 0,-1 1 0,1 0 0,0 4 0,6-5 12,1 0-1,-1-1 1,1-1-1,0 1 1,0-1-1,-1 0 1,1 0-1,7-2 0,4-3-39,0-1-1,-1-1 0,0-1 1,0 0-1,-1-2 0,0 1 1,23-20-1,-23 18-81,-11 5-76,-13 8 80,-18 11 48,21-9 52,1 0 1,-1 1-1,1 0 1,0 0-1,1 0 0,-1 0 1,1 1-1,0-1 1,0 1-1,0 0 1,1 0-1,0 0 1,0 0-1,1 0 1,0 1-1,0-1 1,0 0-1,1 1 0,-1-1 1,2 1-1,-1-1 1,1 0-1,0 1 1,0-1-1,1 0 1,-1 0-1,2 0 1,-1 0-1,0 0 1,1 0-1,0 0 0,1-1 1,5 8-1,78 70 21,-87-82-29,0-1 0,0 1 1,1-1-1,-1 0 0,0 1 0,0-1 0,0 1 0,0-1 0,0 1 0,0-1 0,0 0 0,0 1 0,0-1 0,0 1 0,0-1 0,0 1 0,0-1 0,0 0 0,-1 1 0,1-1 0,0 1 0,0-1 0,0 1 0,-1-1 0,1 0 0,0 1 0,0-1 0,-1 0 0,1 1 1,0-1-1,-1 0 0,1 0 0,0 1 0,-1-1 0,1 0 0,0 0 0,-1 1 0,1-1 0,-1 0 0,1 0 0,0 0 0,-1 0 0,1 0 0,-1 0 0,1 0 0,-1 0 0,1 1 0,-1-2 0,1 1 0,0 0 0,-1 0 0,0 0 0,-31 4 298,28-4-245,0 1-45,-120 4 92,112-5-106,-1-1 0,0-1 0,1 0 0,-1 0 0,1-1 1,0-1-1,-19-7 0,36 7-750,17 2-1361,28 0-5333,-14 1-3635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9.833"/>
    </inkml:context>
    <inkml:brush xml:id="br0">
      <inkml:brushProperty name="width" value="0.025" units="cm"/>
      <inkml:brushProperty name="height" value="0.025" units="cm"/>
    </inkml:brush>
  </inkml:definitions>
  <inkml:trace contextRef="#ctx0" brushRef="#br0">1918 88 12908,'-8'-10'4516,"4"4"-4285,-1 0-1,1 0 1,-1 1-1,-1 0 1,1 0-1,-1 0 1,0 1-1,0 0 0,0 0 1,-1 0-1,1 1 1,-1-1-1,0 2 1,0-1-1,0 1 1,0 0-1,-11-1 0,-50-1-219,0 3 1,0 3-1,0 3 0,0 3 0,1 3 0,-97 28 0,4 11-103,-222 103 0,317-124 162,2 2 1,1 4-1,2 2 1,-76 61-1,110-76 11,1 1 0,1 0 0,1 2 0,2 1 0,0 1 0,2 0 0,1 2 0,1 0 0,1 1 0,2 0 0,-15 45 0,18-34-73,2 2 1,2-1 0,1 1 0,3 0 0,1 0 0,2 1 0,2-1 0,2 0 0,2 0 0,1-1 0,3 0 0,21 61 0,-8-43-115,2-2 1,3-1 0,2-1 0,3-1-1,2-2 1,2-1 0,82 87 0,-90-111-41,1 0 1,1-2 0,1-1 0,1-2 0,1-1-1,1-2 1,1-1 0,1-2 0,74 24-1,-80-33 179,1 0-1,-1-3 0,1 0 0,0-2 0,0-2 0,0-1 0,1-1 0,-1-2 0,0-1 0,-1-1 0,1-2 0,-1-1 0,30-12 0,-6-3 159,-2-3 1,0-1-1,-2-3 0,-1-2 0,81-69 1,-75 51 96,-3-2-1,-3-3 1,-1-2 0,51-79 0,-53 62-118,-4-2 0,-3-1-1,-3-3 1,-4-1 0,-3-1 0,-4-2 0,-4 0 0,19-141 0,-34 175-158,-3 1 1,-2-1-1,-1 0 0,-8-52 1,5 88-9,-1-1-1,-1 1 1,0 0 0,-1 0 0,0 0 0,-1 0 0,-15-24-1,16 31-6,-1-1 0,0 1 0,-1 0 0,1 0-1,-1 0 1,-1 1 0,1 0 0,-1 1 0,0 0 0,0 0-1,-1 1 1,0 0 0,-13-5 0,1 3-201,-1 2-1,0 0 1,0 1 0,0 1-1,0 1 1,-1 1 0,1 1 0,-41 7-1,-4 5-4449,-100 34 0,90-22-3882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0.390"/>
    </inkml:context>
    <inkml:brush xml:id="br0">
      <inkml:brushProperty name="width" value="0.025" units="cm"/>
      <inkml:brushProperty name="height" value="0.025" units="cm"/>
    </inkml:brush>
  </inkml:definitions>
  <inkml:trace contextRef="#ctx0" brushRef="#br0">1 467 20692,'0'0'2039,"8"-7"-1473,61-55 300,-3-2-1,-2-4 1,-4-2 0,83-125 0,-149 209-82,-84 213-522,86-215-302,0 0-1,1 0 0,1 1 0,0-1 0,0 0 0,2 1 0,-1-1 0,3 18 0,-2-29-86,0 0 0,1 1 1,-1-1-1,0 0 0,1 0 0,-1 0 0,1 0 0,0 0 0,-1 0 0,1 0 1,0 0-1,0 0 0,-1 0 0,1 0 0,0-1 0,0 1 0,0 0 1,0-1-1,0 1 0,0 0 0,0-1 0,0 1 0,0-1 0,0 1 0,1-1 1,-1 0-1,0 0 0,0 1 0,2-1 0,1 0-454,-1 0-1,1 0 1,-1 0 0,1-1-1,-1 1 1,1-1-1,-1 0 1,0 0 0,7-2-1,24-22-6091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0.733"/>
    </inkml:context>
    <inkml:brush xml:id="br0">
      <inkml:brushProperty name="width" value="0.025" units="cm"/>
      <inkml:brushProperty name="height" value="0.025" units="cm"/>
    </inkml:brush>
  </inkml:definitions>
  <inkml:trace contextRef="#ctx0" brushRef="#br0">114 89 17585,'-7'15'720,"-13"22"-357,-36 76 1357,51-99-1050,-1-1 1,2 1-1,0 0 0,0 0 0,1 0 1,-1 23-1,4-36-630,0 0 0,0 0 0,0 0 0,0 0 0,0 0 0,0 0 0,0 0 0,0 0 0,0 0 0,1 0 1,-1 0-1,1 0 0,-1 0 0,0 0 0,1 0 0,0 0 0,-1-1 0,1 1 0,-1 0 0,1 0 0,0-1 0,0 1 0,-1 0 1,1-1-1,0 1 0,1 0 0,0 0 11,0-1-1,0 1 1,0-1 0,0 0 0,0 0-1,0 0 1,0 0 0,0 0 0,0 0-1,0 0 1,0-1 0,3 0 0,3-2 121,-1 0 0,0 0 0,0 0 0,0-1 0,0 0 0,7-6 1,-1-1 125,0-1 0,-1-1 0,-1 0 0,0 0 0,-1-1 0,0-1 0,13-27 0,-18 31-108,0 0 0,-1 0 1,0-1-1,0 0 0,-1 0 0,-1 0 0,0 0 0,-1 0 0,0 0 0,-1-1 0,-3-22 0,2 31-196,0 1-1,0-1 1,0 0 0,-1 0-1,0 0 1,0 1-1,0-1 1,0 1 0,-1 0-1,1-1 1,-1 1-1,0 0 1,0 1-1,0-1 1,0 0 0,0 1-1,-6-4 1,7 5-90,0 0 1,0 0-1,0 0 1,1 0-1,-1 1 0,0-1 1,0 1-1,0-1 1,0 1-1,0 0 1,0-1-1,0 1 0,0 0 1,0 0-1,0 1 1,0-1-1,0 0 1,0 1-1,0-1 0,0 1 1,0 0-1,0-1 1,0 1-1,1 0 1,-1 0-1,0 0 0,0 1 1,1-1-1,-1 0 1,1 1-1,-1-1 1,1 0-1,0 1 0,0 0 1,-1-1-1,0 3 1,-1 2-1039,0 1 0,0-1 0,0 1 0,1 0 0,0 0 0,-2 9 0,1 12-7830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1.182"/>
    </inkml:context>
    <inkml:brush xml:id="br0">
      <inkml:brushProperty name="width" value="0.025" units="cm"/>
      <inkml:brushProperty name="height" value="0.025" units="cm"/>
    </inkml:brush>
  </inkml:definitions>
  <inkml:trace contextRef="#ctx0" brushRef="#br0">1 32 12268,'0'0'9673,"59"-1"-7431,-17 2-929,12 0-192,8-1-320,7 0-673,2 0-128,-3-7-641,-9-1-1312,-18-1-1731,-18 1-1889</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1.540"/>
    </inkml:context>
    <inkml:brush xml:id="br0">
      <inkml:brushProperty name="width" value="0.025" units="cm"/>
      <inkml:brushProperty name="height" value="0.025" units="cm"/>
    </inkml:brush>
  </inkml:definitions>
  <inkml:trace contextRef="#ctx0" brushRef="#br0">1 32 16496,'0'0'2082,"82"21"-1410,-25-25-191,12-10-129,2 1-416,-7 1-2819,-6 2-8231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2.101"/>
    </inkml:context>
    <inkml:brush xml:id="br0">
      <inkml:brushProperty name="width" value="0.025" units="cm"/>
      <inkml:brushProperty name="height" value="0.025" units="cm"/>
    </inkml:brush>
  </inkml:definitions>
  <inkml:trace contextRef="#ctx0" brushRef="#br0">1 536 16752,'0'0'8071,"16"-12"-7051,35-30-678,-2-2 1,-1-2-1,-3-2 0,-1-2 1,-3-3-1,-3 0 0,43-78 1,-77 124-281,-1 0 0,0-1 1,0 1-1,-1-1 0,3-11 0,-16 31-94,-10 28-63,2 2 0,2 0-1,1 1 1,3 0-1,1 1 1,3 1-1,-6 57 1,14-90-518,-3 34-372,4-44 630,0 0 1,0 0 0,0 0 0,0 0 0,0 0 0,0 0 0,1-1 0,-1 1 0,1 0 0,-1 0 0,1 0 0,0 0-1,-1 0 1,1-1 0,0 1 0,2 2 0,8-2-6895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3.177"/>
    </inkml:context>
    <inkml:brush xml:id="br0">
      <inkml:brushProperty name="width" value="0.025" units="cm"/>
      <inkml:brushProperty name="height" value="0.025" units="cm"/>
    </inkml:brush>
  </inkml:definitions>
  <inkml:trace contextRef="#ctx0" brushRef="#br0">276 53 15054,'-2'-2'246,"0"-1"-1,0 1 1,0 0 0,0 0-1,0 0 1,-1 0 0,1 0-1,-1 0 1,1 0-1,-1 1 1,0-1 0,1 1-1,-1 0 1,0 0-1,0 0 1,0 0 0,0 1-1,0-1 1,0 1-1,0-1 1,0 1 0,0 0-1,0 0 1,0 1-1,-1-1 1,1 1 0,0-1-1,-3 2 1,-1 0-105,0 1 0,0-1 0,1 1 0,-1 0 0,1 1 1,-1 0-1,1 0 0,0 0 0,0 1 0,-8 8 0,1 2-12,0 1-1,2 1 1,0 0-1,0 0 1,2 1 0,0 1-1,1-1 1,1 1-1,1 0 1,1 1-1,-4 23 1,8-41-122,1-1 0,0 1 0,-1 0 0,1 0 0,0-1 0,0 1 0,0 0 0,0 0 0,0 0 0,0-1 0,0 1 0,1 0 0,-1 0 0,1-1 0,-1 1 0,1 0 1,0-1-1,0 1 0,-1 0 0,1-1 0,0 0 0,0 1 0,1-1 0,-1 1 0,0-1 0,0 0 0,1 0 0,-1 0 0,1 0 0,-1 0 0,1 0 0,-1 0 0,1 0 0,-1 0 0,1-1 0,0 1 0,0-1 0,-1 1 0,1-1 0,0 0 0,0 0 0,-1 1 0,1-1 0,0-1 0,3 1 1,3-1 56,0-1 1,0 1 0,0-1 0,0-1 0,0 0 0,0 0 0,-1 0 0,14-9-1,-3 0 89,0-2 0,-1 0 0,0-1 0,-1-1 0,-1 0 0,16-21 0,-26 30-42,0 1-1,0-1 1,-1-1-1,1 1 1,-2 0 0,1-1-1,-1 0 1,0 0 0,-1 0-1,0 0 1,0-1-1,-1 1 1,0-1 0,0 1-1,-1 0 1,0-1 0,0 1-1,-1-1 1,-2-10 0,2 17-129,0-1 1,0 1-1,-1-1 1,1 1-1,0 0 1,-1 0 0,1-1-1,-1 1 1,0 0-1,0 0 1,0 1 0,0-1-1,0 0 1,0 1-1,0-1 1,-1 1-1,1 0 1,0 0 0,-1 0-1,1 0 1,-1 0-1,1 0 1,-1 1 0,0-1-1,1 1 1,-1 0-1,0-1 1,1 1-1,-1 0 1,0 1 0,1-1-1,-4 1 1,0 0-204,1 0 0,0 0 1,-1 1-1,1-1 1,0 1-1,0 0 0,0 1 1,1-1-1,-1 1 0,0 0 1,1 0-1,0 1 0,0-1 1,0 1-1,-4 4 0,-19 41-4723,18-14-1808,7-13 106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287"/>
    </inkml:context>
    <inkml:brush xml:id="br0">
      <inkml:brushProperty name="width" value="0.025" units="cm"/>
      <inkml:brushProperty name="height" value="0.025" units="cm"/>
    </inkml:brush>
  </inkml:definitions>
  <inkml:trace contextRef="#ctx0" brushRef="#br0">163 1 16784,'0'0'8894,"-9"3"-8830,6-2-253,-34 14 450,35-14-463,0-1 0,1 1 1,-1 0-1,0 0 0,1 0 0,-1 0 1,1 0-1,-1 1 0,1-1 0,0 0 0,0 1 1,-1-1-1,1 1 0,0-1 0,0 1 1,0 0-1,1-1 0,-1 1 0,0 0 0,0 0 1,0 2-1,4-1-148,-1 1 0,1-1 1,-1 0-1,1 0 0,0-1 1,0 1-1,0 0 0,1-1 0,-1 0 1,0 0-1,6 2 0,7 7-135,-11-7 579,0 0-1,-1 0 1,1 1-1,-1 0 1,0 0-1,-1 0 1,6 9-1,-8-13 97,0 1 0,-1 0 0,1-1 0,0 1 0,-1 0 0,1 0 0,-1 0-1,0-1 1,0 1 0,0 0 0,0 0 0,0 0 0,0 0 0,0 0 0,-1-1 0,1 1 0,-1 0 0,1 0 0,-1 0 0,0-1-1,1 1 1,-1 0 0,0-1 0,0 1 0,0-1 0,0 1 0,-1-1 0,1 0 0,0 1 0,-3 1 0,-5 4 539,0 1 0,-1-2 1,0 1-1,-1-1 0,-12 5 1,18-9-622,1 0 0,0 0 0,0-1 0,-1 0 0,1 1 0,-1-2 1,1 1-1,-1 0 0,1-1 0,-1 0 0,1 0 0,-1 0 0,1-1 0,-1 1 0,1-1 1,-9-3-1,12 3-218,0 0 0,-1 0 0,1 0 0,0 0 0,1-1 0,-1 1 0,0 0-1,0 0 1,0-1 0,1 1 0,-1 0 0,1-1 0,-1 1 0,1-1 0,-1 1 0,1-1 0,0 1 0,0-1 0,0 1 0,0-1 0,0-1 0,5-34-5109,12 6-1277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3.550"/>
    </inkml:context>
    <inkml:brush xml:id="br0">
      <inkml:brushProperty name="width" value="0.025" units="cm"/>
      <inkml:brushProperty name="height" value="0.025" units="cm"/>
    </inkml:brush>
  </inkml:definitions>
  <inkml:trace contextRef="#ctx0" brushRef="#br0">240 107 14798,'0'0'7719,"-9"-4"-7073,6 2-620,1 1-16,0-1 0,0 1 0,-1 0-1,1 0 1,0 0 0,-1 0 0,1 0 0,-1 0 0,1 1-1,-1-1 1,0 1 0,1-1 0,-1 1 0,1 0 0,-1 0 0,0 1-1,1-1 1,-1 0 0,1 1 0,-1-1 0,1 1 0,-1 0-1,1 0 1,-1 0 0,1 0 0,0 1 0,0-1 0,0 0 0,-1 1-1,-1 2 1,-16 15 309,0 1-1,2 1 0,-19 27 1,29-37-190,1 0 0,1 0 1,0 0-1,0 1 1,1 0-1,1 0 1,0 0-1,0 0 1,-1 16-1,4-27-129,1 0 0,0 0-1,0 0 1,0-1 0,0 1 0,0 0-1,0 0 1,0 0 0,0 0 0,1-1 0,-1 1-1,0 0 1,0 0 0,1 0 0,-1-1 0,1 1-1,-1 0 1,0 0 0,1-1 0,-1 1-1,1 0 1,0-1 0,-1 1 0,1-1 0,0 1-1,-1 0 1,1-1 0,0 0 0,-1 1-1,1-1 1,1 1 0,1 0 8,0-1-1,0 1 1,0-1-1,0 0 1,0 0-1,0 0 1,-1 0-1,1 0 1,5-2-1,3-1 51,0 0 0,0-1 0,0 0 0,14-8 0,0-3 47,0-2 1,-2-1-1,0 0 1,33-37-1,-46 46 189,-2-1 0,1 0-1,-1-1 1,-1 0 0,0 0-1,-1-1 1,0 0 0,0 0-1,-1 0 1,-1-1 0,0 0-1,3-21 1,-6 32-273,-1 0-1,0 1 1,0-1-1,1 0 1,-1 1-1,0-1 1,0 0-1,0 1 0,-1-1 1,1 1-1,0-1 1,-1 0-1,1 1 1,-1-1-1,1 1 1,-1-1-1,0 1 1,0-1-1,1 1 1,-1-1-1,0 1 1,0 0-1,-1 0 1,1-1-1,0 1 1,0 0-1,0 0 1,-1 0-1,1 0 1,-1 0-1,1 1 1,-1-1-1,1 0 1,-1 1-1,1-1 1,-1 1-1,1-1 1,-1 1-1,0 0 0,1 0 1,-1 0-1,0 0 1,1 0-1,-1 0 1,0 0-1,-2 1 1,-2 0-63,0 0 0,0 1 0,1 0 0,-1 0 0,0 0 0,1 0 0,-1 1 0,1 0 0,0 0 0,0 1 0,-8 7 0,4-2-447,1 0 1,0 1-1,1 0 0,0 0 0,0 1 0,1-1 0,0 2 0,1-1 1,1 0-1,0 1 0,0 0 0,1 0 0,-2 19 0,5-30 264,0 0-1,0 0 0,0 0 0,0 0 1,0 1-1,0-1 0,1 0 0,-1 0 1,0 0-1,1 0 0,-1 0 0,1 0 0,-1 0 1,1 0-1,0 0 0,-1 0 0,1 0 1,0 0-1,0 0 0,-1 0 0,1 0 1,0-1-1,0 1 0,0 0 0,0-1 1,0 1-1,0-1 0,0 1 0,0-1 1,1 1-1,-1-1 0,0 0 0,0 1 0,0-1 1,2 0-1,45-3-6477,-12-7-701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3.893"/>
    </inkml:context>
    <inkml:brush xml:id="br0">
      <inkml:brushProperty name="width" value="0.025" units="cm"/>
      <inkml:brushProperty name="height" value="0.025" units="cm"/>
    </inkml:brush>
  </inkml:definitions>
  <inkml:trace contextRef="#ctx0" brushRef="#br0">234 7 14478,'-8'5'2285,"-17"12"-1364,2 1 0,0 1 0,1 1 0,1 1 0,1 1 1,1 0-1,1 2 0,-22 35 0,38-56-879,0 1-1,0-1 1,1 1-1,-1 0 1,1 0 0,0 0-1,-1 0 1,2 0-1,-1 0 1,0 0 0,1 0-1,0 4 1,1-6-33,-1-1 1,1 1-1,-1-1 1,1 1-1,0-1 1,0 0-1,0 0 1,0 1-1,0-1 1,0 0-1,0 0 1,0 0-1,0 0 1,1 0-1,-1 0 1,0-1-1,1 1 1,-1 0-1,0-1 1,1 1-1,-1-1 1,1 1-1,-1-1 1,1 1-1,-1-1 1,1 0-1,0 0 1,-1 0-1,1 0 1,-1 0-1,1 0 1,2-1-1,8 0 161,0 0-1,0-1 1,0-1-1,-1 0 1,1 0-1,0-1 1,-1 0-1,0-1 1,0-1-1,-1 0 1,1 0-1,-1-1 1,0 0-1,-1-1 1,0 0-1,0 0 1,-1-1-1,0 0 1,0 0-1,-1-1 1,0 0-1,-1-1 1,0 0-1,-1 1 1,0-2-1,-1 1 0,0 0 1,0-1-1,-2 0 1,1 0-1,0-19 1,-2 29-155,-1 0 1,0 1-1,0-1 0,0 0 1,0 0-1,0 0 0,-1 0 0,1 1 1,0-1-1,-1 0 0,1 0 1,-1 1-1,0-1 0,0 0 1,1 1-1,-1-1 0,0 1 0,0-1 1,-1 1-1,1-1 0,0 1 1,0 0-1,-1 0 0,1-1 1,-1 1-1,1 0 0,-1 0 1,1 0-1,-1 1 0,0-1 0,1 0 1,-1 1-1,0-1 0,0 1 1,1-1-1,-1 1 0,0 0 1,0 0-1,0 0 0,1 0 1,-4 0-1,-2 1-52,0 0 1,0 0-1,1 0 1,-1 1-1,0 0 1,1 0-1,0 1 1,-1 0-1,-10 7 1,6-2-257,1 0 0,0 0 0,0 1 0,-11 13 0,0 14-2406,19-33 2046,1 0 1,1 0 0,-1 0 0,0 1-1,1-1 1,0 0 0,-1 0 0,1 0-1,1 0 1,0 5 0,2 1-6774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4.970"/>
    </inkml:context>
    <inkml:brush xml:id="br0">
      <inkml:brushProperty name="width" value="0.025" units="cm"/>
      <inkml:brushProperty name="height" value="0.025" units="cm"/>
    </inkml:brush>
  </inkml:definitions>
  <inkml:trace contextRef="#ctx0" brushRef="#br0">317 109 13229,'3'-4'559,"-1"0"0,0 1 0,0-1 1,0 0-1,0 0 0,0-1 1,-1 1-1,0 0 0,0 0 1,0-1-1,0 1 0,-1-1 1,0 1-1,0-8 0,-1 10-385,1 0 0,-1 0-1,0 0 1,0 0 0,0 0 0,0 0-1,0 0 1,0 0 0,-1 1 0,1-1-1,0 0 1,-1 1 0,0-1 0,1 1-1,-1 0 1,0-1 0,0 1-1,0 0 1,0 0 0,0 0 0,0 0-1,0 0 1,0 1 0,0-1 0,0 1-1,0-1 1,0 1 0,-1 0 0,1 0-1,0 0 1,-2 0 0,-6 0-128,1 1 0,-1 0 0,1 1 0,0 0 0,0 0 0,0 1 0,0 0 0,0 1 1,0 0-1,1 0 0,0 1 0,0 0 0,0 1 0,1-1 0,-1 1 0,1 1 0,1-1 0,-12 15 0,3-3-47,1 1-1,0 1 1,2 0-1,0 0 1,1 1-1,-11 33 1,19-47 17,1-1 0,0 1 0,0-1 0,1 1 0,0 0 1,0 0-1,0 0 0,1-1 0,0 1 0,2 14 1,-1-20-13,-1 1 0,1 0 1,0 0-1,0 0 0,-1-1 1,1 1-1,0-1 0,1 1 1,-1 0-1,0-1 0,0 0 1,1 1-1,-1-1 0,1 0 1,-1 0-1,4 2 0,-2-1 7,0-1 0,0 0-1,1 0 1,-1 0-1,1 0 1,-1-1 0,0 0-1,1 1 1,-1-1-1,1 0 1,6-1 0,2-2 55,-1 1 1,0-1 0,0-1-1,0 0 1,0-1-1,0 0 1,-1 0 0,0-1-1,0-1 1,-1 0 0,14-12-1,-11 8 9,0-1-1,0 0 0,-2-1 0,1 0 0,-2-1 1,0 0-1,12-23 0,-19 31-40,0-1 0,0 1 0,0 0 0,0 0 0,-1-1 0,0 1 0,-1-1 1,1 1-1,-2-13 0,1 17-88,-1 1 0,1-1 1,0 1-1,-1-1 0,1 1 0,-1 0 1,1-1-1,-1 1 0,1 0 1,-1-1-1,0 1 0,0 0 1,0 0-1,0-1 0,0 1 0,0 0 1,0 0-1,0 0 0,0 0 1,-1 1-1,1-1 0,0 0 0,-1 0 1,1 1-1,0-1 0,-1 1 1,1-1-1,-1 1 0,1-1 1,-1 1-1,1 0 0,-1 0 0,1 0 1,-1 0-1,1 0 0,-1 0 1,1 0-1,-1 1 0,1-1 0,0 0 1,-1 1-1,1-1 0,-1 1 1,1 0-1,0-1 0,-3 3 0,-1 0-661,-1 1-1,1-1 1,0 1-1,1 1 0,-1-1 1,1 1-1,0 0 0,0 0 1,0 0-1,1 0 1,-1 1-1,1-1 0,1 1 1,-1 0-1,1 0 0,0 0 1,0 0-1,-1 11 1,1 12-6177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5.374"/>
    </inkml:context>
    <inkml:brush xml:id="br0">
      <inkml:brushProperty name="width" value="0.025" units="cm"/>
      <inkml:brushProperty name="height" value="0.025" units="cm"/>
    </inkml:brush>
  </inkml:definitions>
  <inkml:trace contextRef="#ctx0" brushRef="#br0">190 0 11307,'0'0'14750,"-5"10"-13982,-30 60-72,3 3 0,-38 122 0,62-149-705,8-33-5593,-24-83-6217,9 32 5717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5.735"/>
    </inkml:context>
    <inkml:brush xml:id="br0">
      <inkml:brushProperty name="width" value="0.025" units="cm"/>
      <inkml:brushProperty name="height" value="0.025" units="cm"/>
    </inkml:brush>
  </inkml:definitions>
  <inkml:trace contextRef="#ctx0" brushRef="#br0">25 102 5669,'0'0'7015,"-20"-52"-3299,16 41-417,4 4-289,9 4-1664,15 0-33,8-1 609,13-2-481,3 0-448,3 1-320,1 2-513,-7 1-128,-6 2-609,-9 0-1408,-6 0-1731,-12 2-2017,-3-2-4581</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6.064"/>
    </inkml:context>
    <inkml:brush xml:id="br0">
      <inkml:brushProperty name="width" value="0.025" units="cm"/>
      <inkml:brushProperty name="height" value="0.025" units="cm"/>
    </inkml:brush>
  </inkml:definitions>
  <inkml:trace contextRef="#ctx0" brushRef="#br0">279 1 7591,'0'0'18306,"-12"0"-17207,2 1-1023,0 0 0,0 0 0,0 1 0,0 1 1,0-1-1,0 2 0,1-1 0,-1 2 0,1-1 0,0 1 0,-15 11 0,2 0 21,-37 35 1,53-45-96,0 0-1,1 1 1,0-1 0,0 1-1,0 0 1,1 0 0,0 0-1,0 1 1,1-1 0,-4 13 0,7-19-4,-1 1 0,1-1 0,0 1 0,0-1 0,0 0 0,0 1 0,0-1 0,1 1 0,-1-1 0,0 0 1,1 1-1,-1-1 0,1 0 0,-1 0 0,1 1 0,0-1 0,-1 0 0,1 0 0,0 0 0,0 0 0,0 1 1,0-1-1,0-1 0,0 1 0,0 0 0,0 0 0,0 0 0,0 0 0,1-1 0,-1 1 0,0-1 0,1 1 1,-1-1-1,0 1 0,1-1 0,-1 0 0,0 0 0,3 1 0,8 0 6,0 1-1,0-2 1,20 0 0,-17-1 18,23 0-85,-13 0-84,0 1 1,28 4-1,-47-4 67,0 1-1,0 0 1,0 1 0,0 0-1,0 0 1,0 0 0,-1 0-1,1 1 1,-1 0 0,1 0-1,-1 1 1,0-1-1,8 9 1,-12-11 72,1 1-1,-1-1 1,0 0-1,0 1 1,1 0-1,-1-1 1,0 1-1,-1 0 0,1-1 1,0 1-1,0 0 1,-1 0-1,1 0 1,-1 0-1,1 0 1,-1 0-1,0-1 1,0 1-1,0 0 1,0 0-1,0 0 1,-1 3-1,0-3 98,0 1 0,-1 0-1,1 0 1,-1-1-1,1 1 1,-1-1 0,0 0-1,0 1 1,0-1 0,0 0-1,0 0 1,-6 3-1,-5 3 471,-1 0-1,0-1 0,0 0 0,-19 5 1,17-7-236,-12 7-107,-1-2 0,-1-1-1,0-2 1,0-1-1,-38 3 1,77-17-3897,1-1-1,0 1 1,1 1 0,12-7-1,10-6-8099</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6.419"/>
    </inkml:context>
    <inkml:brush xml:id="br0">
      <inkml:brushProperty name="width" value="0.025" units="cm"/>
      <inkml:brushProperty name="height" value="0.025" units="cm"/>
    </inkml:brush>
  </inkml:definitions>
  <inkml:trace contextRef="#ctx0" brushRef="#br0">80 1 18802,'0'0'8680,"-24"77"-7014,16-33-673,-1 3-769,3 1-192,2-2-32,4-3-545,0-7-832,0-3-1378,0-9-480,-6-7-96,-2-8-1698,-6-9-4804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6.762"/>
    </inkml:context>
    <inkml:brush xml:id="br0">
      <inkml:brushProperty name="width" value="0.025" units="cm"/>
      <inkml:brushProperty name="height" value="0.025" units="cm"/>
    </inkml:brush>
  </inkml:definitions>
  <inkml:trace contextRef="#ctx0" brushRef="#br0">3 130 2626,'-1'-10'11371,"0"-2"-10035,1 6-506,-1-1 0,1 1 0,0-1-1,1 1 1,1-13 0,-1 17-617,0-1 0,0 1-1,0-1 1,0 1 0,0 0 0,0 0 0,1-1 0,-1 1-1,1 0 1,-1 0 0,1 0 0,0 1 0,0-1 0,0 0-1,0 1 1,0-1 0,0 1 0,0 0 0,1-1 0,-1 1-1,3-1 1,7-1 47,1-1-1,-1 2 0,0 0 0,1 0 0,0 1 0,-1 1 1,1 0-1,0 0 0,0 1 0,16 4 0,2 2-236,0 2 0,58 23 0,-80-28-71,1 0 0,-1 1 0,0 0 0,-1 0 0,1 1 0,-1 0 0,0 0 0,-1 1-1,0 0 1,0 0 0,9 13 0,-13-15 96,0 0-1,-1 0 1,0 0 0,0 0-1,0 0 1,-1 0 0,1 1-1,-1-1 1,-1 0-1,1 1 1,-1-1 0,0 1-1,0-1 1,0 1 0,-1-1-1,0 1 1,0-1-1,0 0 1,-1 0 0,0 1-1,0-1 1,0 0 0,-3 4-1,-6 10 147,0-2 0,-1 0 0,-1 0 0,-1-1 0,0-1 0,-1 0-1,0-1 1,-1-1 0,-1 0 0,0-1 0,-1-1 0,0-1 0,0 0 0,-1-1-1,-1-1 1,1-1 0,-1-1 0,0-1 0,-1 0 0,1-2 0,-24 2 0,41-5-304,1 0-1,-1 0 1,1 0 0,-1-1 0,1 1 0,-1 0 0,1-1 0,-1 0 0,1 1 0,0-1 0,-1 0 0,1 0-1,0-1 1,0 1 0,-1 0 0,1-1 0,0 1 0,0-1 0,1 0 0,-1 0 0,0 0 0,0 0 0,1 0-1,-2-3 1,1 1-376,1 0 0,0 0 0,0 0-1,0 0 1,0 0 0,1 0-1,-1 0 1,1 0 0,0 0 0,1 0-1,-1-1 1,1 1 0,0 0 0,-1 0-1,4-5 1,13-25-4527,8 2-2418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7.136"/>
    </inkml:context>
    <inkml:brush xml:id="br0">
      <inkml:brushProperty name="width" value="0.025" units="cm"/>
      <inkml:brushProperty name="height" value="0.025" units="cm"/>
    </inkml:brush>
  </inkml:definitions>
  <inkml:trace contextRef="#ctx0" brushRef="#br0">420 4 22101,'0'0'7991,"-12"-3"-7766,4 3-205,-1-1 0,0 1 0,0 1 0,0 0 0,0 0 0,0 0 0,1 1 0,-1 0 1,1 1-1,-1 0 0,1 1 0,0-1 0,0 2 0,0-1 0,1 1 0,-11 8 0,-11 8 210,-47 42-1,69-56-193,-1 0 1,1 0-1,1 1 1,-1 0-1,1 1 1,1-1-1,0 1 1,0 0-1,0 1 0,-5 18 1,9-27-35,1 1 1,0-1 0,-1 0-1,1 1 1,0-1-1,0 1 1,0-1 0,0 0-1,0 1 1,0-1-1,1 1 1,-1-1 0,0 1-1,1-1 1,-1 0-1,1 1 1,-1-1 0,1 0-1,0 0 1,0 1-1,-1-1 1,1 0 0,0 0-1,0 0 1,0 0 0,0 0-1,0 0 1,0 0-1,1 0 1,-1-1 0,0 1-1,0 0 1,1-1-1,-1 1 1,0-1 0,1 1-1,1 0 1,5 0 39,1 1 0,0-1 0,0 0 0,17-2 0,-12 1 6,8 0-201,1-1 0,0-1 0,0-1 0,-1-1-1,0-1 1,0-1 0,0-1 0,-1-1 0,36-18-1,-56 25-78,0 1 0,0-1-1,0 1 1,-1 0-1,1-1 1,0 0 0,0 1-1,-1-1 1,1 0 0,0 1-1,-1-1 1,1 0-1,0 1 1,-1-1 0,1 0-1,-1 0 1,0 0 0,1 0-1,-1 0 1,0 1-1,1-3 1,-1 2-122,-1 0 0,1 1 0,-1-1 0,1 0-1,-1 1 1,1-1 0,-1 0 0,1 1 0,-1-1 0,0 1 0,1-1 0,-1 1 0,0-1-1,0 1 1,1-1 0,-1 1 0,0 0 0,0-1 0,0 1 0,1 0 0,-1 0 0,0 0-1,0-1 1,-1 1 0,-25-4-6287</inkml:trace>
  <inkml:trace contextRef="#ctx0" brushRef="#br0" timeOffset="1">0 185 8008,'0'0'11595,"89"-8"-10314,-39 4-320,1 3 384,-2 1-352,-5 0-449,-11 0-480,-9 0-480,-15 7-1378,-9 0-1056,-7-2-97,-22 2-2787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7.480"/>
    </inkml:context>
    <inkml:brush xml:id="br0">
      <inkml:brushProperty name="width" value="0.025" units="cm"/>
      <inkml:brushProperty name="height" value="0.025" units="cm"/>
    </inkml:brush>
  </inkml:definitions>
  <inkml:trace contextRef="#ctx0" brushRef="#br0">0 64 8456,'0'0'12908,"62"10"-11274,-4-10-481,13-9-641,1-2-95,3-2-321,-7-5-961,-8-5-5573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631"/>
    </inkml:context>
    <inkml:brush xml:id="br0">
      <inkml:brushProperty name="width" value="0.025" units="cm"/>
      <inkml:brushProperty name="height" value="0.025" units="cm"/>
    </inkml:brush>
  </inkml:definitions>
  <inkml:trace contextRef="#ctx0" brushRef="#br0">155 325 15855,'-10'7'2771,"-10"8"-993,1 0-1,-30 30 1,43-39-1424,0 0 0,1 0 0,0 1 0,1 0-1,-1 0 1,1 0 0,0 0 0,1 0 0,0 1-1,0 0 1,1-1 0,0 1 0,-3 16 0,5-23-348,0 0 1,0 0-1,0 0 0,0 0 1,0 0-1,1 0 1,-1 0-1,0 0 1,0 0-1,1 1 1,-1-1-1,1 0 0,-1 0 1,1 0-1,-1-1 1,1 1-1,-1 0 1,1 0-1,0 0 0,0 0 1,-1 0-1,1-1 1,0 1-1,0 0 1,2 0-1,-1 0 3,0 0 0,1 0 0,-1-1 0,1 1 0,-1-1 0,1 1 0,0-1 0,-1 0 0,1 0-1,4-1 1,0 0 11,0 0-1,0-1 1,0 1-1,0-2 1,0 1-1,-1-1 1,12-6-1,-3-3-5,-1 0-1,0 0 1,-1-1-1,0-1 0,-1 0 1,-1-1-1,0 0 1,-1-1-1,-1 0 0,0 0 1,-1-1-1,6-18 0,-4 4-42,-2-1-1,0 1 0,-2-1 0,-2 0 0,1-65 0,-4 93 7,-2 0 1,1 0-1,0 0 1,-1 0-1,1 1 0,-1-1 1,0 0-1,-1 0 1,1 0-1,-1 1 0,1-1 1,-5-5-1,5 8 15,0 0-1,0 0 1,0 0 0,0 0 0,-1 0-1,1 0 1,0 0 0,-1 1-1,1-1 1,-1 1 0,1-1 0,-1 1-1,1-1 1,-1 1 0,1 0-1,-1 0 1,1 0 0,-1 0-1,1 0 1,-1 0 0,1 0 0,-1 0-1,1 0 1,-1 1 0,1-1-1,-1 1 1,1-1 0,-1 1 0,1 0-1,0-1 1,-1 1 0,1 0-1,0 0 1,-1 0 0,0 2 0,-12 9 151,1 0 1,1 1 0,0 0-1,1 1 1,0 0 0,1 1 0,1 0-1,0 1 1,1 0 0,1 0 0,1 1-1,-6 21 1,11-36-121,0 1 1,0-1-1,0 1 0,1 0 1,-1-1-1,1 1 0,0 0 1,-1-1-1,1 1 0,1 0 1,-1-1-1,0 1 0,1-1 1,-1 1-1,1 0 1,0-1-1,0 1 0,0-1 1,0 1-1,0-1 0,0 0 1,1 0-1,-1 1 0,1-1 1,0 0-1,2 2 0,1-1-10,0-1-1,1 0 1,-1 0-1,0 0 0,1-1 1,0 1-1,-1-1 1,1-1-1,0 1 1,-1-1-1,8 0 0,29-1 97,50 2-373,-85-1 210,-1 1 1,1 0 0,-1 1-1,1-1 1,-1 1 0,0 0 0,0 1-1,0 0 1,0 0 0,10 6-1,-13-6 58,-1 0 0,1 0 0,-1 1-1,0-1 1,0 0 0,0 1 0,0 0 0,-1-1-1,1 1 1,-1 0 0,0 0 0,0 0 0,0 0-1,-1 0 1,1 0 0,-1 0 0,0 6-1,-1-1-469,1 0-1,-1 0 1,0 0-1,-1 0 1,0 0-1,-6 14 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7.835"/>
    </inkml:context>
    <inkml:brush xml:id="br0">
      <inkml:brushProperty name="width" value="0.025" units="cm"/>
      <inkml:brushProperty name="height" value="0.025" units="cm"/>
    </inkml:brush>
  </inkml:definitions>
  <inkml:trace contextRef="#ctx0" brushRef="#br0">1 54 17296,'0'0'7624,"57"-19"-5831,5 12 97,12-2-897,4 0-705,-3 3-256,-10 3-1345,-11 3-2178,-18 0-545,-22 3-576,-14 8-1410</inkml:trace>
  <inkml:trace contextRef="#ctx0" brushRef="#br0" timeOffset="1">37 191 9033,'0'0'13965,"85"9"-12236,-15-19-511,14-4-450,6-4-576,2 1-608,0-2-4036,-7-2-8777</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8.286"/>
    </inkml:context>
    <inkml:brush xml:id="br0">
      <inkml:brushProperty name="width" value="0.025" units="cm"/>
      <inkml:brushProperty name="height" value="0.025" units="cm"/>
    </inkml:brush>
  </inkml:definitions>
  <inkml:trace contextRef="#ctx0" brushRef="#br0">1 395 9001,'0'0'12748,"9"-7"-10640,134-127 2069,-108 97-3826,-3-1 0,-1-2-1,-2 0 1,30-56 0,-58 93-440,-6 13 28,-63 134-2,57-119-358,1 1 1,1 0 0,1 0 0,2 0 0,0 1-1,-1 28 1,7-54 308,0 0 1,0 0-1,0 1 0,0-1 1,0 0-1,0 0 0,0 0 0,1 1 1,-1-1-1,0 0 0,1 0 1,-1 0-1,1 0 0,-1 1 0,1-1 1,0 0-1,-1 0 0,1 0 1,0 0-1,0-1 0,0 1 0,0 0 1,-1 0-1,1 0 0,2 0 1,-1 0-86,0 0-1,0-1 1,0 1 0,1-1 0,-1 1 0,0-1 0,0 0 0,1 0 0,-1 0 0,0 0 0,1 0 0,3-1 0,4-2-698,0 1 0,-1-2-1,1 1 1,-1-1 0,13-8 0,35-25-4272,3-9-1074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8.629"/>
    </inkml:context>
    <inkml:brush xml:id="br0">
      <inkml:brushProperty name="width" value="0.025" units="cm"/>
      <inkml:brushProperty name="height" value="0.025" units="cm"/>
    </inkml:brush>
  </inkml:definitions>
  <inkml:trace contextRef="#ctx0" brushRef="#br0">230 72 7431,'3'-9'5360,"8"-26"-1255,-11 34-4036,1 1-1,-1 0 1,0 0-1,0 0 1,0-1 0,1 1-1,-1 0 1,0 0-1,0-1 1,0 1 0,0 0-1,0-1 1,1 1-1,-1 0 1,0-1 0,0 1-1,0 0 1,0 0-1,0-1 1,0 1 0,0 0-1,0-1 1,0 1 0,0 0-1,0-1 1,0 1-1,-1 0 1,1 0 0,0-1-1,0 1 1,0 0-1,0-1 1,0 1 0,-1 0-1,1 0 1,0-1-1,0 1 1,0 0 0,-1 0-1,1 0 1,0-1-1,0 1 1,-1 0 0,1 0-1,0 0 1,0 0-1,-1-1 1,1 1 0,0 0-1,-1 0 1,-11 5 616,11-4-524,-10 7 124,0 0 0,0 1-1,1 0 1,0 1 0,-15 20-1,-40 61 357,54-76-328,0 1 0,2-1 0,0 2 0,0-1-1,2 1 1,0 0 0,1 1 0,1 0 0,-5 29 0,9-46-297,1 0 1,0 0-1,0 0 1,0 0-1,0 0 1,0 0-1,1 0 1,-1 0-1,0 0 1,0 0-1,1 0 1,-1 0-1,1 0 1,-1 0-1,1 0 1,-1 0-1,1-1 1,-1 1-1,1 0 1,0 0-1,-1 0 1,1-1-1,0 1 1,0 0-1,0-1 1,-1 1-1,3 0 1,-1 0 61,1 0 1,-1-1 0,1 1-1,-1-1 1,1 0 0,-1 1 0,1-1-1,-1 0 1,1-1 0,-1 1-1,4-1 1,3-1 242,0 0 0,0-1-1,-1 0 1,1-1 0,-1 0-1,9-5 1,-1-2-129,1-1 1,-2-1-1,1-1 0,-2 0 1,0-1-1,-1 0 1,17-26-1,-22 29-121,-1 1 1,-1-2-1,0 1 1,-1-1-1,0 0 1,-1 0-1,-1 0 1,0-1-1,0 1 1,-2-1-1,1-26 1,-2 37-202,0 0 1,0 0-1,-1 0 1,1 0-1,-1 0 0,0 0 1,1 0-1,-1 0 1,-1 0-1,1 1 1,0-1-1,-1 1 0,1-1 1,-1 1-1,0-1 1,0 1-1,0 0 0,0 0 1,-3-3-1,2 3-147,1 1 0,-1 0-1,1 0 1,-1 0 0,0 0-1,1 0 1,-1 1-1,0-1 1,0 1 0,1 0-1,-1 0 1,0 0 0,0 0-1,0 0 1,1 0 0,-1 1-1,0-1 1,0 1 0,1 0-1,-1 0 1,1 0 0,-1 0-1,1 1 1,-1-1 0,1 1-1,0-1 1,-1 1 0,1 0-1,0 0 1,-2 2 0,-16 14-8233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9.517"/>
    </inkml:context>
    <inkml:brush xml:id="br0">
      <inkml:brushProperty name="width" value="0.025" units="cm"/>
      <inkml:brushProperty name="height" value="0.025" units="cm"/>
    </inkml:brush>
  </inkml:definitions>
  <inkml:trace contextRef="#ctx0" brushRef="#br0">126 90 14798,'0'0'9417,"-1"10"-8510,-9 32-457,-2-1 0,-1 0-1,-38 76 1,13-28-119,63-127 1933,15-36-1602,-29 50-528,-1-2 0,0 1 0,-3-1 0,0 0 1,-1-1-1,-2 1 0,2-36 0,-6 59-209,-8 47-432,7-36 395,0-1 34,0 0 0,1 0 0,0-1 1,0 1-1,1 0 0,1 8 0,-1-14 66,-1 1 1,1-1-1,0 1 0,-1-1 0,1 1 0,0-1 0,0 1 0,0-1 0,0 0 1,0 0-1,0 1 0,1-1 0,-1 0 0,0 0 0,0 0 0,1 0 0,-1-1 1,1 1-1,-1 0 0,1-1 0,-1 1 0,1-1 0,-1 1 0,1-1 0,0 1 0,-1-1 1,1 0-1,0 0 0,-1 0 0,4 0 0,2-1 67,0-1 1,1 1-1,-1-1 0,0-1 0,0 1 0,-1-1 1,1 0-1,0-1 0,-1 1 0,0-1 1,0-1-1,0 1 0,0-1 0,-1 0 1,7-7-1,8-10 261,-1 0-1,23-36 1,-14 11 138,-55 124-702,-25 112-1,48-174 256,0 0-1,1 0 0,1 1 0,0-1 0,1 1 0,2 22 0,-1-37-9,0 0-1,0 0 0,0 0 1,0 0-1,1-1 1,-1 1-1,0 0 0,0 0 1,1 0-1,-1-1 0,1 1 1,-1 0-1,1 0 1,-1-1-1,1 1 0,-1 0 1,1-1-1,-1 1 1,1-1-1,0 1 0,-1-1 1,1 1-1,0-1 1,0 1-1,-1-1 0,1 0 1,0 1-1,0-1 1,1 0-1,0 1 1,1-1 1,-1-1-1,1 1 0,-1 0 1,0-1-1,1 1 0,-1-1 1,0 0-1,1 1 0,3-3 1,2-2 23,1 0 0,-1 0 0,0-1 0,10-9 0,6-11 52,-2-1-1,0 0 1,28-52-1,-35 56-20,-52 120-223,29-80 35,-2 5-510,1 1 1,1 0 0,-8 33 0,19-63-4264,6-5 2426,0-3-210,8-19-4812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9.874"/>
    </inkml:context>
    <inkml:brush xml:id="br0">
      <inkml:brushProperty name="width" value="0.025" units="cm"/>
      <inkml:brushProperty name="height" value="0.025" units="cm"/>
    </inkml:brush>
  </inkml:definitions>
  <inkml:trace contextRef="#ctx0" brushRef="#br0">46 0 16944,'0'0'5029,"-45"65"-4997,45-42-1089,0 0-2146,2-1-1826,14-1-1185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0.215"/>
    </inkml:context>
    <inkml:brush xml:id="br0">
      <inkml:brushProperty name="width" value="0.025" units="cm"/>
      <inkml:brushProperty name="height" value="0.025" units="cm"/>
    </inkml:brush>
  </inkml:definitions>
  <inkml:trace contextRef="#ctx0" brushRef="#br0">214 76 17296,'0'0'3417,"-10"3"-1826,-8 3-1306,1 2 1,-1 0-1,1 1 1,-30 21-1,40-25-155,0 0 1,0 1-1,0 0 1,1 0-1,-1 0 1,2 1-1,-1 0 1,1 0-1,0 0 1,0 1-1,1 0 1,0 0-1,0 0 1,-3 11-1,7-18-127,0-1 0,0 0 0,0 1 1,0-1-1,0 1 0,0-1 0,0 0 0,0 1 0,0-1 0,0 1 0,0-1 0,0 0 0,0 1 0,0-1 0,0 1 0,0-1 0,0 0 0,0 1 0,0-1 1,1 0-1,-1 1 0,0-1 0,0 0 0,0 1 0,1-1 0,-1 0 0,0 1 0,0-1 0,1 0 0,-1 0 0,0 1 0,1-1 0,-1 0 0,0 0 0,1 0 1,-1 1-1,0-1 0,1 0 0,19-3 455,17-16 902,-20 5-1005,0 0 1,-1-1-1,0-1 0,13-18 1,-23 27-217,0-1 1,-1 0 0,0 0 0,-1 0-1,1 0 1,-2-1 0,1 1-1,-1-1 1,0 0 0,-1 0-1,0 0 1,0-12 0,-1 20-168,-1 0 1,0 0-1,0 0 0,0 0 0,0 0 1,1 0-1,-2 0 0,1 0 1,0 0-1,0 0 0,0 0 1,0 0-1,-1 0 0,1 1 1,0-1-1,-1 0 0,1 0 1,-1 0-1,1 0 0,-1 0 1,1 0-1,-1 1 0,0-1 1,1 0-1,-1 0 0,0 1 1,0-1-1,1 0 0,-1 1 1,0-1-1,0 1 0,0-1 1,0 1-1,0 0 0,0-1 1,0 1-1,0 0 0,0 0 0,0-1 1,0 1-1,0 0 0,0 0 1,0 0-1,0 0 0,0 0 1,0 1-1,0-1 0,0 0 1,0 0-1,0 1 0,1-1 1,-1 0-1,0 1 0,0-1 1,-1 2-1,-3 0-465,0 0 1,1 0-1,0 1 1,-1 0-1,1 0 1,0 0-1,0 1 1,1-1-1,-7 8 0,-15 40-7818,21-29 2289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0.574"/>
    </inkml:context>
    <inkml:brush xml:id="br0">
      <inkml:brushProperty name="width" value="0.025" units="cm"/>
      <inkml:brushProperty name="height" value="0.025" units="cm"/>
    </inkml:brush>
  </inkml:definitions>
  <inkml:trace contextRef="#ctx0" brushRef="#br0">316 83 8616,'0'0'8878,"0"-10"-4575,2-2-3079,-1 7-621,-1 0-1,1 0 0,-1 0 1,0 0-1,0 0 0,-1 0 0,-1-8 1,2 13-490,-1-1 0,0 0 1,1 0-1,-1 0 1,0 0-1,1 1 0,-1-1 1,0 0-1,0 0 0,0 1 1,1-1-1,-1 1 1,0-1-1,0 1 0,0-1 1,0 1-1,0 0 0,0-1 1,0 1-1,0 0 1,0 0-1,0 0 0,-1 0 1,1 0-1,0 0 0,0 0 1,0 0-1,0 0 1,0 0-1,0 0 0,0 1 1,0-1-1,0 1 0,0-1 1,0 0-1,-1 2 0,-39 16 92,25-6-187,1-1 1,1 2 0,0 0 0,-21 25 0,28-30-14,2 0 0,-1 0 0,1 0 0,0 1 0,0 0 0,1 0 0,1 0 0,-1 0 0,2 1 0,-1-1 0,-1 11 0,4-19-6,0 1 0,0-1 0,0 0-1,0 1 1,0-1 0,1 0 0,-1 1 0,0-1-1,1 0 1,-1 1 0,0-1 0,1 0 0,0 0-1,-1 1 1,1-1 0,0 0 0,0 0 0,-1 0-1,1 0 1,0 0 0,0 0 0,0 0 0,0 0-1,0 0 1,2 0 0,1 1 5,0 0-1,0 0 1,0-1 0,0 0-1,0 0 1,0 0 0,0 0-1,7 0 1,6-1 22,0 0 1,0-1-1,22-5 0,-21 3-429,0-2 0,0 0 0,0-1 0,0 0 0,-1-2 0,0 0 0,30-20 0,-28 8-2830,-19 20 2991,1-1-1,-1 1 1,1-1-1,-1 0 1,0 1-1,1-1 0,-1 0 1,0 1-1,1-1 1,-1 0-1,0 1 0,0-1 1,0 0-1,0 0 1,0 1-1,0-1 0,0 0 1,0 0-1,0 1 1,0-1-1,0 0 0,0 0 1,0 1-1,-1-1 1,1 0-1,0 1 0,-1-1 1,1 0-1,0 1 1,-1-1-1,1 0 0,-1 1 1,1-1-1,-2 0 1,-20-9-7510</inkml:trace>
  <inkml:trace contextRef="#ctx0" brushRef="#br0" timeOffset="1">0 144 14446,'0'0'12812,"84"-4"-10762,-23-6-641,4 1-672,1 0-641,-4 2-160,-14 3-993,-11 2-1057,-11 1-1570,-20 1-319,-37 1-8778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0.900"/>
    </inkml:context>
    <inkml:brush xml:id="br0">
      <inkml:brushProperty name="width" value="0.025" units="cm"/>
      <inkml:brushProperty name="height" value="0.025" units="cm"/>
    </inkml:brush>
  </inkml:definitions>
  <inkml:trace contextRef="#ctx0" brushRef="#br0">1 77 14894,'0'0'7815,"83"8"-5476,-28-8-962,14-8-128,6-3-896,4-6-289,0-4-2371,2-7-5668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2.988"/>
    </inkml:context>
    <inkml:brush xml:id="br0">
      <inkml:brushProperty name="width" value="0.025" units="cm"/>
      <inkml:brushProperty name="height" value="0.025" units="cm"/>
    </inkml:brush>
  </inkml:definitions>
  <inkml:trace contextRef="#ctx0" brushRef="#br0">0 80 21012,'0'0'4356,"61"15"-3171,-12-15 256,11-10-544,10-3-672,5 0-193,1-2-1089,-4 1-2563,-13 0-2562,-13-2-5317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3.315"/>
    </inkml:context>
    <inkml:brush xml:id="br0">
      <inkml:brushProperty name="width" value="0.025" units="cm"/>
      <inkml:brushProperty name="height" value="0.025" units="cm"/>
    </inkml:brush>
  </inkml:definitions>
  <inkml:trace contextRef="#ctx0" brushRef="#br0">116 0 18962,'0'0'5509,"54"18"-4324,-32 3-832,4 6-257,-7 3-32,-7 4-96,-12 5 32,-2 5 32,-27 4 32,-10 5 64,-9-2-64,-1-3-1377,4-11-2018,8-10-3396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518"/>
    </inkml:context>
    <inkml:brush xml:id="br0">
      <inkml:brushProperty name="width" value="0.025" units="cm"/>
      <inkml:brushProperty name="height" value="0.025" units="cm"/>
    </inkml:brush>
  </inkml:definitions>
  <inkml:trace contextRef="#ctx0" brushRef="#br0">115 513 16592,'0'0'6251,"0"-9"-3443,0 9-2749,-5-31 1887,4 30-1898,1 1 0,-1-1 0,0 0 0,1 0 1,-1 1-1,0-1 0,0 1 0,0-1 0,0 0 0,1 1 0,-1-1 0,0 1 0,0 0 0,0-1 1,0 1-1,0 0 0,0 0 0,0-1 0,0 1 0,0 0 0,0 0 0,0 0 0,0 0 0,0 0 1,0 1-1,0-1 0,0 0 0,0 0 0,0 1 0,0-1 0,0 0 0,0 1 0,0-1 0,0 1 1,0 0-1,1-1 0,-1 1 0,-1 0 0,-3 3-25,0-1 0,1 1-1,-1 0 1,1 0 0,0 0 0,0 0-1,0 1 1,0 0 0,1 0 0,0 0 0,0 0-1,0 1 1,1-1 0,-3 7 0,2-2-26,0 0 0,0 0 1,1 0-1,0 1 0,1-1 1,0 0-1,1 15 0,0-24 5,0 0 0,0 0-1,0 0 1,0 0 0,1 0 0,-1 1-1,0-1 1,1 0 0,-1-1-1,1 1 1,0 0 0,-1 0 0,1 0-1,0 0 1,-1 0 0,1 0-1,0-1 1,0 1 0,-1 0 0,1-1-1,0 1 1,0-1 0,0 1-1,0-1 1,0 1 0,0-1 0,0 1-1,0-1 1,0 0 0,0 0 0,0 0-1,1 1 1,-1-1 0,0 0-1,0 0 1,0 0 0,0-1 0,0 1-1,0 0 1,2-1 0,2 0 24,1 0 1,-1-1-1,0 1 1,0-1-1,0 0 1,0-1 0,7-3-1,6-8 36,1-1 0,-2 0 0,0-2 0,-1 0 0,0-1 0,-2 0 0,0-1 0,-1-1 0,-1 0 0,-1-1 0,0 0 0,6-23 0,-13 25-210,-12 30-278,-12 28 109,16-30 306,-3 7 12,0-1 0,1 1 0,1 0 1,1 0-1,0 1 0,1-1 0,0 1 1,0 32-1,3-48 4,0 0 0,1 0 0,-1-1 1,0 1-1,0 0 0,0 0 0,1 0 0,-1-1 1,0 1-1,1 0 0,-1-1 0,0 1 0,1 0 1,-1-1-1,1 1 0,-1 0 0,1-1 0,0 1 1,-1-1-1,1 1 0,-1-1 0,1 1 1,0-1-1,0 0 0,-1 1 0,1-1 0,0 0 1,-1 1-1,1-1 0,0 0 0,1 0 0,30-7 143,-21 2-79,-1-1 1,0 1 0,16-14-1,1-5-10,-1-1-1,-1-1 1,-2-2-1,-1 0 1,21-35-1,-28 39-90,-1 0 0,-2-1 1,-1-1-1,0 0 0,-2 0 0,-1-1 0,4-31 0,-12 39-287,-8 28-131,-11 30 136,-2 7 185,-87 215 645,96-226-323,2 1-1,1 1 1,2-1 0,1 1-1,-1 53 1,7-87-190,0 0 0,0 0 1,0 1-1,1-1 1,-1 0-1,1 0 1,0-1-1,0 1 1,0 0-1,0 0 0,0 0 1,1-1-1,-1 1 1,1 0-1,2 3 1,-2-5 0,-1 0 1,0 0-1,1-1 1,-1 1-1,0 0 0,1 0 1,-1-1-1,1 1 1,0-1-1,-1 1 1,1-1-1,-1 0 1,1 1-1,-1-1 0,1 0 1,0 0-1,-1 0 1,1-1-1,0 1 1,-1 0-1,1 0 1,-1-1-1,1 1 0,-1-1 1,1 0-1,-1 1 1,1-1-1,-1 0 1,0 0-1,1 0 1,0-1-1,8-6 16,-1-1 0,0-1 0,-1 1 0,0-1 1,0-1-1,-1 0 0,-1 0 0,0 0 0,9-23 0,-5 13-13,33-77-179,33-118-1,-44 120-23,59-127 1,-73 196 57,-18 27 132,1 0 0,-1 0 0,0 0 0,1 0 0,-1 0 0,0 0 0,0 0 0,1 0 0,-1 0 0,0 0 0,0 1 0,1-1 0,-1 0 0,0 0 0,0 0 0,1 0 0,-1 0 0,0 1 0,0-1 0,1 0 0,-1 0 0,0 1 0,0-1 0,0 0 0,0 0 0,1 0 0,-1 1 0,0-1 0,0 0 0,0 1 0,0-1 0,0 0 0,0 0 0,0 1 0,0-1 0,0 0 0,0 1 0,0-1 0,0 0 0,0 0 0,0 1 0,0-1 0,0 0 0,0 0 0,0 1 0,-1-1 0,1 9-24,0 0 0,-1 0-1,-1 0 1,-4 16-1,-67 172 152,-6 17 335,68-179-426,2 1 0,2 1 0,1-1-1,-1 44 1,11-52-42,-3-28 14,-1 0 1,0 1-1,0-1 1,0 0-1,0 1 0,1-1 1,-1 0-1,0 1 1,1-1-1,-1 0 1,0 1-1,0-1 0,1 0 1,-1 0-1,0 0 1,1 1-1,-1-1 0,0 0 1,1 0-1,-1 0 1,1 0-1,-1 0 1,0 0-1,1 1 0,-1-1 1,1 0-1,-1 0 1,0 0-1,1 0 0,-1-1 1,1 1-1,-1 0 1,1 0-1,1-1 8,0-1 0,0 1-1,-1-1 1,1 1 0,0-1 0,0 0 0,-1 0-1,0 0 1,1 0 0,-1 0 0,0 0-1,0 0 1,0 0 0,0 0 0,0-1-1,0 1 1,0-3 0,8-38 31,-3-1-1,-1-1 1,-2 1 0,-6-87-1,1 35-24,6 73-404,7 35-1942,12 16-2234,2-8-1548,3-4-2435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3.890"/>
    </inkml:context>
    <inkml:brush xml:id="br0">
      <inkml:brushProperty name="width" value="0.025" units="cm"/>
      <inkml:brushProperty name="height" value="0.025" units="cm"/>
    </inkml:brush>
  </inkml:definitions>
  <inkml:trace contextRef="#ctx0" brushRef="#br0">384 84 6919,'1'-10'9774,"2"-35"-6277,-3 44-3413,0 0 1,0-1 0,0 1-1,-1 0 1,1 0-1,0-1 1,-1 1 0,1 0-1,-1 0 1,1 0-1,-1 0 1,0-1 0,1 1-1,-1 0 1,0 0-1,0 0 1,0 1 0,0-1-1,0 0 1,0 0 0,0 0-1,0 1 1,0-1-1,0 0 1,0 1 0,0-1-1,-1 1 1,1-1-1,0 1 1,0 0 0,-1 0-1,1-1 1,0 1-1,-2 0 1,-41 4 899,31 1-787,1-1 0,0 2 0,0 0 1,0 0-1,1 1 0,0 0 0,1 1 1,-1 1-1,1-1 0,-14 17 0,1 2 196,0 1-1,-32 52 1,45-64-315,0 0-1,1 0 1,1 1 0,1 0-1,0 1 1,1 0 0,1-1-1,1 2 1,0-1 0,-1 27-1,5-43-77,0 1-1,1-1 1,-1 1-1,0-1 1,1 1 0,0-1-1,0 0 1,-1 1-1,1-1 1,1 0-1,-1 0 1,0 0 0,0 0-1,1 0 1,-1 0-1,1 0 1,0 0-1,0 0 1,-1-1 0,1 1-1,0-1 1,0 1-1,0-1 1,1 0 0,-1 0-1,0 0 1,0 0-1,1 0 1,-1-1-1,0 1 1,1 0 0,-1-1-1,1 0 1,-1 0-1,1 0 1,-1 0-1,4 0 1,2 0 32,0-1-1,0 1 1,1-1-1,-1-1 1,0 0-1,0 0 1,-1 0-1,1-1 1,0 0 0,9-6-1,-12 6-3,0 0 0,0 0 1,0-1-1,0 0 0,-1 1 0,0-2 0,0 1 1,0 0-1,0-1 0,-1 0 0,1 1 0,-1-2 0,0 1 1,-1 0-1,1 0 0,-1-1 0,2-10 0,-3 16-17,-1-1-1,0 0 0,0 1 1,0-1-1,0 0 1,0 1-1,0-1 0,0 0 1,0 1-1,-1-1 1,1 0-1,0 1 0,0-1 1,0 1-1,-1-1 1,1 0-1,0 1 0,-1-1 1,1 1-1,0-1 0,-1 1 1,1-1-1,-1 1 1,1-1-1,-1 1 0,1-1 1,-1 1-1,1 0 1,-1-1-1,1 1 0,-1 0 1,0-1-1,1 1 1,-1 0-1,0 0 0,1 0 1,-1 0-1,0-1 0,1 1 1,-1 0-1,0 0 1,1 0-1,-1 0 0,1 0 1,-1 1-1,0-1 1,1 0-1,-1 0 0,0 0 1,1 1-1,-1-1 1,0 1-1,-34 16-38,31-14 22,-1 0 0,1 0 0,1 1 0,-1 0 0,1 0 0,-1 0-1,1 0 1,0 0 0,1 1 0,-1-1 0,1 1 0,0 0 0,0 0-1,0 0 1,0 0 0,1 0 0,0 0 0,0 0 0,0 10 0,2-14-4,-1 1 0,1-1 0,-1 0 0,1 0 0,-1 0 0,1 0 1,0 0-1,0 0 0,0 0 0,-1 0 0,1-1 0,0 1 0,0 0 0,0 0 1,0-1-1,0 1 0,0 0 0,1-1 0,-1 1 0,0-1 0,0 0 0,0 1 1,0-1-1,1 0 0,-1 0 0,0 0 0,0 1 0,1-1 0,-1 0 0,2-1 1,40-1 21,-21-4 11,1 0 1,-1-1-1,-1-2 1,0 0-1,0-1 1,0-1-1,24-18 1,30-14 98,-75 42-126,1 1 0,-1-1-1,1 1 1,-1 0 0,1-1 0,-1 1 0,1 0 0,-1-1 0,1 1 0,0 0 0,-1 0 0,1 0 0,-1-1 0,1 1 0,0 0 0,-1 0 0,1 0-1,-1 0 1,1 0 0,0 0 0,-1 0 0,1 0 0,-1 0 0,1 1 0,0-1 0,-1 0 0,1 0 0,-1 0 0,1 1 0,-1-1 0,1 0 0,0 1 0,-1-1-1,1 1 1,-2 22-57,-26 39 252,23-55-88,-8 17-430,-23 57 1134,24-39-2543,9-1-3723,5-34-979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4.576"/>
    </inkml:context>
    <inkml:brush xml:id="br0">
      <inkml:brushProperty name="width" value="0.025" units="cm"/>
      <inkml:brushProperty name="height" value="0.025" units="cm"/>
    </inkml:brush>
  </inkml:definitions>
  <inkml:trace contextRef="#ctx0" brushRef="#br0">0 535 17008,'0'0'10778,"15"-1"-10169,-3 0-534,0-1 0,0 0 1,-1 0-1,1-1 0,-1-1 0,1 0 1,-1-1-1,0 0 0,11-7 1,12-11 33,55-47 1,-79 60-80,1 0-1,-1 0 1,0-1-1,-1-1 1,-1 0 0,0 0-1,0 0 1,8-21-1,-15 31-9,0-1 0,0 1 0,0-1 0,-1 1 0,1-1 0,-1 1-1,1-1 1,-1 1 0,0-1 0,0 0 0,0 1 0,0-1 0,-1 1 0,1-1-1,-2-2 1,2 3-14,-1 1 0,0 0-1,0 0 1,1-1 0,-1 1-1,0 0 1,0 0 0,0 0-1,0 0 1,-1 0 0,1 1-1,0-1 1,0 0 0,0 0-1,-1 1 1,1-1 0,0 1-1,-1-1 1,1 1 0,-2-1-1,-3 1-14,0-1-1,-1 1 0,1 0 0,0 1 1,0-1-1,0 1 0,0 0 1,0 1-1,0 0 0,1 0 0,-10 4 1,-2 4-2,1 0 0,0 1 1,0 1-1,1 1 0,1 0 1,0 1-1,1 0 0,0 1 1,2 1-1,-1-1 0,2 2 1,0 0-1,1 0 0,1 1 1,0 0-1,-9 35 0,17-52 3,0 1 0,-1 0 0,1-1 0,0 1-1,0 0 1,0-1 0,0 1 0,0 0 0,1 0 0,-1-1 0,0 1-1,1 0 1,-1-1 0,1 1 0,0-1 0,0 1 0,-1-1 0,1 1-1,0-1 1,0 1 0,0-1 0,0 0 0,1 1 0,-1-1 0,0 0-1,0 0 1,1 0 0,-1 0 0,1 0 0,-1 0 0,1-1 0,-1 1-1,1 0 1,0-1 0,-1 1 0,1-1 0,0 1 0,-1-1 0,1 0-1,0 0 1,-1 0 0,1 0 0,3 0 0,6-1 4,1 0-1,-1 0 1,0-1 0,1 0-1,17-7 1,1-2 36,-1-2 0,0-2 1,-1 0-1,-1-2 0,0-1 0,29-25 1,-16 8 10,-2-1 1,-1-2 0,32-44-1,-54 65-8,-1-1 0,-1-1 0,-1 0 0,0-1 0,-2 0 0,0-1 0,-1 0 0,8-28 0,-17 48-35,0 1-1,0-1 1,1 1 0,-1-1-1,0 1 1,0-1 0,0 1-1,1-1 1,-1 1-1,0-1 1,0 0 0,0 1-1,0-1 1,0 1-1,0-1 1,0 1 0,0-1-1,0 1 1,-1-1 0,1 1-1,0-1 1,0 1-1,0-1 1,-1 1 0,1-1-1,0 1 1,0-1 0,-1 1-1,1-1 1,0 1-1,-1-1 1,1 1 0,-1 0-1,1-1 1,0 1 0,-1 0-1,1-1 1,-1 1-1,1 0 1,-1 0 0,0-1-1,-1 1-11,0 1 0,0-1 1,1 1-1,-1 0 0,0-1 0,1 1 0,-1 0 0,0 0 0,1 0 0,-1 0 0,1 0 0,-2 2 0,-25 25-12,2 2 0,1 1 0,1 1 0,-38 68 0,50-79 27,-54 99 27,61-108-38,0-1-1,1 1 0,0 0 0,1 0 1,0 1-1,1-1 0,0 1 1,1 19-1,1-30-28,0 0 1,1 0 0,-1 0-1,1 0 1,0 0-1,-1 0 1,1-1-1,0 1 1,0 0-1,0 0 1,1 0 0,-1-1-1,0 1 1,1-1-1,-1 1 1,1-1-1,-1 1 1,1-1-1,-1 0 1,1 0 0,0 0-1,0 0 1,0 0-1,0 0 1,0 0-1,0-1 1,0 1 0,0-1-1,0 1 1,0-1-1,0 0 1,4 0-1,6 1-462,0-1 0,0 0-1,0-1 1,17-3-1,-12 0-735,-2-1 0,1 0 0,-1-1 1,1-1-1,17-11 0,24-16-5636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5.277"/>
    </inkml:context>
    <inkml:brush xml:id="br0">
      <inkml:brushProperty name="width" value="0.025" units="cm"/>
      <inkml:brushProperty name="height" value="0.025" units="cm"/>
    </inkml:brush>
  </inkml:definitions>
  <inkml:trace contextRef="#ctx0" brushRef="#br0">254 204 17264,'-15'11'1746,"-9"5"-1082,-88 68 3501,98-73-3317,0 1 0,1 0 1,1 1-1,0 0 0,-19 30 1,30-42-834,0 0 1,1 0 0,-1 0-1,0 0 1,1 0 0,-1 0-1,1 0 1,0 0 0,-1 0-1,1 0 1,0 0 0,0 0-1,0 0 1,0 0-1,0 0 1,0 0 0,0 0-1,0 1 1,0-1 0,0 0-1,1 2 1,0-3-16,-1 1 1,1-1-1,0 1 1,-1-1-1,1 1 0,0-1 1,-1 1-1,1-1 0,0 0 1,0 0-1,0 1 1,-1-1-1,1 0 0,0 0 1,0 0-1,0 0 0,0 0 1,0 0-1,-1 0 1,1 0-1,1 0 0,49-15 53,-28 4-56,0-1 0,-1-1 0,-1-1-1,0-1 1,0 0 0,-2-2-1,0-1 1,26-31 0,-25 26-28,-2-2 0,0 0 0,-2-1 0,-1-1 1,-1 0-1,20-54 0,-33 79 23,0 0 0,-1 0 0,1-1-1,0 1 1,-1-1 0,1 1 0,-1 0 0,0-1 0,0 1 0,0-1 0,-1-4 0,1 7 4,0 0 1,-1-1 0,1 1 0,0 0-1,-1 0 1,1 0 0,0-1-1,-1 1 1,1 0 0,0 0 0,-1 0-1,1 0 1,-1-1 0,1 1-1,0 0 1,-1 0 0,1 0 0,-1 0-1,1 0 1,0 0 0,-1 0-1,1 0 1,-1 0 0,1 1 0,0-1-1,-1 0 1,1 0 0,-1 0-1,1 0 1,0 0 0,-1 1 0,1-1-1,0 0 1,-1 0 0,1 1-1,0-1 1,0 0 0,-1 1 0,-45 42-60,-71 106 173,106-132-35,0 0 0,1 1 0,1 1 0,0-1 0,1 1 0,2 1 0,-6 23 0,11-40-78,0 0 0,0 0 0,1 0 0,0 0 0,-1-1 0,1 1 0,0 0 0,0 0 0,0 0 0,1 0 0,-1 0 0,1 0 0,0-1 0,0 1 0,0 0 0,0 0 0,0-1 0,0 1 0,1-1 0,-1 1 0,1-1 0,0 1 0,3 3 0,-1-4 8,0 0-1,0-1 1,-1 1 0,2-1 0,-1 1 0,0-1 0,0-1-1,0 1 1,0 0 0,1-1 0,-1 0 0,0 0-1,1 0 1,-1-1 0,8-1 0,5-3-140,0 0 1,0-1-1,-1 0 1,0-2-1,0 0 1,-1-1-1,24-17 0,29-16 80,-66 41 66,-1 0 0,1 1 0,-1-1 0,1 0 0,0 1 0,-1-1 1,1 1-1,0-1 0,-1 1 0,1 0 0,0-1 0,0 1 0,2 1 0,-3-1 4,0 0 1,-1 0-1,1 1 0,-1-1 0,1 0 1,0 1-1,-1-1 0,1 0 1,-1 1-1,1-1 0,-1 1 1,1-1-1,-1 1 0,1-1 1,-1 1-1,0-1 0,1 1 1,-1 0-1,0-1 0,1 1 1,-1-1-1,0 1 0,0 1 1,1 4 78,0 0 0,-1 0 0,0 0 0,0 0 0,-1 0 0,-1 7 0,0-2-74,1 0 19,0-6 9,0-1-1,1 1 1,0 0-1,-1-1 1,2 1-1,-1-1 1,1 8-1,0-11-33,0 1 0,-1-1-1,1 0 1,0 0 0,0 1 0,0-1-1,0 0 1,0 0 0,0 0-1,0 0 1,0 0 0,0-1 0,0 1-1,0 0 1,1 0 0,-1-1 0,0 1-1,1-1 1,-1 1 0,0-1-1,1 1 1,-1-1 0,1 0 0,-1 0-1,0 0 1,1 0 0,-1 0-1,3 0 1,7 0 76,1-1 0,-1 0-1,1-1 1,-1 0 0,0-1-1,0 0 1,18-8 0,28-8-103,-56 19-4,-1 0 1,0-1 0,1 1 0,-1 0-1,1 0 1,-1 0 0,1 0 0,-1 0-1,1 0 1,-1 0 0,1 0 0,-1 0-1,1 0 1,-1 0 0,1 0-1,-1 0 1,0 0 0,1 0 0,-1 0-1,1 0 1,-1 1 0,1-1 0,-1 0-1,0 0 1,1 1 0,-1-1-1,1 0 1,-1 0 0,0 1 0,1-1-1,-1 1 1,-2 15-83,-23 28 379,17-30-298,7-14 24,1 1 1,-1 0-1,1-1 0,-1 1 0,1-1 0,-1 1 1,1 0-1,0-1 0,0 1 0,-1 0 1,1 0-1,0-1 0,0 1 0,0 0 0,0 0 1,0-1-1,-1 1 0,2 0 0,-1 0 1,0-1-1,0 1 0,0 0 0,0 0 1,0-1-1,1 1 0,-1 0 0,0-1 0,0 1 1,1 0-1,-1-1 0,1 1 0,0 1 1,1-2 20,-1 1 0,1-1-1,-1 0 1,1 0 0,0 0 0,-1 0 0,1 0 0,-1 0 0,1 0 0,0 0 0,-1-1 0,1 1 0,-1-1 0,3 0 0,54-26 489,-54 25-520,96-47 56,-92 46-86,0 0 0,0 0 0,1 0 0,-1 2 0,1-1 0,-1 1 1,1 0-1,-1 0 0,1 1 0,13 2 0,-21-2 31,0 1 1,0-1-1,0 1 0,-1 0 1,1-1-1,0 1 0,-1 0 1,1 0-1,0-1 1,-1 1-1,1 0 0,-1 0 1,1 0-1,-1 0 0,1 0 1,-1 0-1,0 0 0,1 0 1,-1 0-1,0 0 1,0 0-1,0 0 0,0 0 1,0 0-1,0 0 0,0 0 1,0 0-1,0 0 0,-1 0 1,1 0-1,0 0 1,-1 0-1,1 0 0,0 0 1,-1 0-1,1 0 0,-1 0 1,0 0-1,-20 38-1965,15-34-1956,1-4-2989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6.477"/>
    </inkml:context>
    <inkml:brush xml:id="br0">
      <inkml:brushProperty name="width" value="0.025" units="cm"/>
      <inkml:brushProperty name="height" value="0.025" units="cm"/>
    </inkml:brush>
  </inkml:definitions>
  <inkml:trace contextRef="#ctx0" brushRef="#br0">1 179 14574,'0'0'10292,"5"9"-8354,-3-5-1811,1 0 0,-1 0 0,1 0 0,0 0 0,0-1-1,0 1 1,1-1 0,-1 0 0,1 0 0,0 0 0,0 0 0,0 0 0,0-1 0,0 0 0,1 0 0,-1 0-1,0 0 1,1-1 0,0 0 0,-1 0 0,8 1 0,3-1 32,0-2 1,0 1-1,0-2 1,0 0-1,0 0 1,19-7-1,-29 8-133,0-1-1,-1 1 1,1-1-1,-1 0 1,0 0-1,1 0 1,-1-1 0,0 1-1,0-1 1,-1 0-1,1 0 1,-1-1-1,1 1 1,-1-1 0,0 0-1,0 1 1,-1-1-1,1 0 1,-1-1-1,0 1 1,0 0-1,0-1 1,2-8 0,-4 12-18,0 0 1,1 0-1,-1 0 1,0 0-1,0 0 1,-1-1-1,1 1 1,0 0-1,0 0 0,0 0 1,-1 0-1,1 0 1,0 0-1,-1 0 1,1 0-1,-1 0 1,1 0-1,-1 1 1,0-1-1,1 0 1,-1 0-1,0 0 1,0 1-1,1-1 1,-2-1-1,-1 1-7,1 0 0,-1-1 0,0 1 0,1 0 0,-1 0 0,0 1 0,0-1-1,0 1 1,-4-1 0,-2 1-25,1 0 0,-1 0 0,0 1 0,1 0 0,-17 4 0,17-2-9,-1 1 0,1 0 0,1 0 0,-1 1 0,1 0 0,0 0 1,0 0-1,-11 12 0,15-14 6,0 0-1,0 1 1,0-1 0,0 1 0,1-1 0,-1 1 0,1 0 0,0 0 0,0 0 0,1 0 0,-1 0 0,1 1 0,0-1-1,0 0 1,0 1 0,1-1 0,-1 1 0,1-1 0,1 6 0,0-8 7,0-1-1,0 1 1,0-1 0,1 1 0,-1-1 0,0 1-1,1-1 1,-1 0 0,1 0 0,0 0 0,-1 0-1,1 0 1,0 0 0,0 0 0,0 0-1,-1-1 1,1 1 0,0-1 0,0 1 0,0-1-1,0 0 1,0 0 0,0 0 0,0 0 0,0 0-1,2-1 1,59-2 5,-63 3 15,25-5 25,1-1 0,-1-1-1,34-14 1,-39 12-15,1 2 1,0 0-1,0 1 0,1 2 0,34-5 1,-55 9-14,0 0 1,0 0 0,0 0 0,0 1 0,0-1 0,0 0 0,0 0 0,0 0 0,0 1 0,0-1-1,0 0 1,0 1 0,0-1 0,0 1 0,-1-1 0,1 1 0,0-1 0,0 1 0,-1 0 0,1-1 0,0 1-1,-1 0 1,1 0 0,0 0 0,-1-1 0,1 1 0,-1 0 0,0 0 0,1 0 0,-1 0 0,0 0-1,1 0 1,-1 0 0,0 0 0,0 0 0,0 0 0,0 0 0,0 0 0,0 0 0,0 0 0,0-1 0,0 1-1,-1 1 1,1 0 4,0-1-1,0 0 1,0 0-1,-1 0 1,1 0-1,1 1 1,-1-1-1,0 0 1,0 0-1,0 0 1,1 0-1,-1 0 1,0 1-1,1-1 1,-1 0-1,1 0 1,-1 0-1,1 0 1,0 0-1,-1 0 0,1 0 1,0-1-1,0 1 1,0 0-1,0 0 1,0 0-1,-1-1 1,1 1-1,0-1 1,1 1-1,-1-1 1,0 1-1,0-1 1,0 1-1,0-1 1,2 0-1,2 1-25,0-1 1,0 0-1,0 0 0,0 0 0,-1-1 0,1 0 0,0 0 1,0 0-1,0-1 0,0 1 0,-1-1 0,7-4 0,50-36-917,-52 34 515,1 0 0,0 1 0,0 0 0,1 1 0,0 0 0,11-4 0,-22 10 421,1 0-1,-1 0 1,1-1 0,-1 1 0,1 0 0,-1 0-1,1 0 1,-1 0 0,1 0 0,-1 0 0,1 0-1,-1 0 1,1 0 0,-1 0 0,0 1 0,1-1-1,-1 0 1,1 0 0,-1 0 0,1 0 0,-1 1-1,0-1 1,1 0 0,-1 0 0,1 1 0,-1-1-1,0 0 1,1 1 0,-1-1 0,0 0 0,0 1-1,1-1 1,-1 1 0,0-1 0,0 0 0,1 1-1,-1-1 1,0 1 0,0-1 0,0 1 0,0-1-1,0 1 1,0-1 0,0 1 0,0-1 0,0 1-1,-1 33-199,0-5 121,3-28 94,1 1 1,-1 0-1,1-1 1,0 0-1,-1 0 0,1 1 1,0-1-1,0-1 0,0 1 1,0 0-1,0-1 1,0 0-1,0 0 0,0 1 1,5-2-1,13 3 38,-16 0-32,-1 0 1,1 0 0,-1 0 0,1 0 0,-1 1 0,0 0 0,0 0 0,0 0 0,0 0-1,-1 1 1,1 0 0,-1-1 0,0 1 0,0 0 0,0 1 0,-1-1 0,1 0-1,-1 1 1,0-1 0,0 1 0,-1 0 0,2 6 0,1 6 86,-1-1 1,-1 0-1,-1 0 1,0 1-1,-2 25 0,-1-34 69,1 0-1,-1-1 0,0 1 0,-1-1 0,1 0 1,-1 0-1,-1 0 0,0 0 0,0 0 0,0-1 1,-1 0-1,1 0 0,-11 10 0,1-2 428,-1-1 0,-1 0 0,0-2 0,-20 13 0,2-10-10,33-13-586,1-1 1,-1 0 0,0 0-1,1 0 1,-1 0 0,1 0-1,-1 0 1,0 0 0,1 0-1,-1 0 1,1-1-1,-1 1 1,1 0 0,-1 0-1,1 0 1,-1-1 0,1 1-1,-1 0 1,1-1-1,-1 1 1,1 0 0,-1-1-1,1 1 1,-1-1 0,1 1-1,0-1 1,-1 1 0,1-1-1,0 1 1,-1-1-1,1 1 1,0-1 0,0 1-1,0-1 1,-1 1 0,1-1-1,0 0 1,0 1-1,0-1 1,0 1 0,0-1-1,0 1 1,0-1 0,0 0-1,0 1 1,0-1 0,1 1-1,-1-1 1,0 1-1,0-1 1,0 0 0,1 1-1,0-1 1,8-31-308,1 1-1,2 0 1,2 1 0,31-53-1,-19 35-159,8-15 106,2 1 1,3 1-1,2 3 0,63-69 1,-107 130 549,-13 14 360,1 0 0,-15 22 1,26-34-482,1 0 0,0 1-1,0-1 1,0 1 0,0 0 0,1-1 0,0 1 0,0 0 0,0 0 0,1 0 0,0 1 0,0-1 0,1 0 0,0 0 0,0 7 0,1-10-78,0-1 0,0 1 1,1-1-1,-1 1 0,0-1 1,1 0-1,0 1 0,0-1 0,-1 0 1,1 0-1,0-1 0,0 1 1,1 0-1,-1 0 0,0-1 0,1 0 1,-1 1-1,0-1 0,1 0 1,0 0-1,-1 0 0,1-1 0,0 1 1,-1-1-1,5 1 0,10 2-876,1-2-1,29 0 0,-37-1-27,33-1-4710,-1-8-4090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4.666"/>
    </inkml:context>
    <inkml:brush xml:id="br0">
      <inkml:brushProperty name="width" value="0.025" units="cm"/>
      <inkml:brushProperty name="height" value="0.025" units="cm"/>
    </inkml:brush>
  </inkml:definitions>
  <inkml:trace contextRef="#ctx0" brushRef="#br0">1 1 22037,'0'0'352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5.009"/>
    </inkml:context>
    <inkml:brush xml:id="br0">
      <inkml:brushProperty name="width" value="0.025" units="cm"/>
      <inkml:brushProperty name="height" value="0.025" units="cm"/>
    </inkml:brush>
  </inkml:definitions>
  <inkml:trace contextRef="#ctx0" brushRef="#br0">28 1 19699,'0'0'3587,"-28"51"-3042,28-49-417,9-2-1313,9-9-3876,3-13-4196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5.353"/>
    </inkml:context>
    <inkml:brush xml:id="br0">
      <inkml:brushProperty name="width" value="0.025" units="cm"/>
      <inkml:brushProperty name="height" value="0.025" units="cm"/>
    </inkml:brush>
  </inkml:definitions>
  <inkml:trace contextRef="#ctx0" brushRef="#br0">0 315 19891,'0'0'6144,"12"-8"-5007,30-21-770,0-3 0,37-37 0,-58 48-378,0-1-1,-1 0 0,-2-1 0,0-1 0,22-41 1,-49 119-21,7-45 84,-13 37 198,3 1 0,2 1 0,2 0 0,-3 64 0,21-95-304,-2-13-2421,-1-11-5838,-4-9-5898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6.193"/>
    </inkml:context>
    <inkml:brush xml:id="br0">
      <inkml:brushProperty name="width" value="0.025" units="cm"/>
      <inkml:brushProperty name="height" value="0.025" units="cm"/>
    </inkml:brush>
  </inkml:definitions>
  <inkml:trace contextRef="#ctx0" brushRef="#br0">25 85 16047,'0'0'6470,"0"9"-5802,-18 169 536,12-132-1047,30-105 1791,-15 24-1634,-2 0 0,-1-1 0,-2 0 0,0-49 0,-4 90-345,0 1 1,0-1-1,1 1 0,0 0 1,0-1-1,0 0 1,1 1-1,0-1 0,0 0 1,0 0-1,1 0 1,0 0-1,5 8 0,-6-11 45,0 0-1,0-1 0,0 1 0,0 0 1,0-1-1,0 0 0,1 1 0,-1-1 0,0 0 1,1 0-1,-1 0 0,1 0 0,-1-1 1,1 1-1,-1-1 0,1 1 0,0-1 0,-1 0 1,1 0-1,0 0 0,-1-1 0,1 1 1,-1 0-1,1-1 0,-1 0 0,1 1 0,-1-1 1,1 0-1,-1-1 0,0 1 0,4-2 1,9-7 165,0 1 0,-1-2 0,-1 1 0,0-2 0,0 0 0,-1-1 0,-1 0 1,14-19-1,-27 69-345,-20 49 246,13-59-66,2-1 0,1 2 0,1-1 0,-2 41 0,7-67-13,0-1 0,-1 1 0,1 0 0,0-1 1,0 1-1,1 0 0,-1 0 0,0-1 0,0 1 1,0 0-1,0-1 0,1 1 0,-1 0 0,0-1 0,1 1 1,-1 0-1,0-1 0,1 1 0,-1 0 0,1-1 1,-1 1-1,1-1 0,-1 1 0,1-1 0,-1 1 0,1-1 1,0 0-1,-1 1 0,1-1 0,0 0 0,-1 1 0,1-1 1,0 0-1,1 1 0,1-1 10,-1 0-1,1-1 1,0 1 0,0 0-1,-1-1 1,1 0 0,0 1-1,-1-1 1,6-3 0,49-31 156,21-29-333,-78 64 153,0-1 0,1 1 1,-1 0-1,0 0 0,1-1 0,-1 1 0,0 0 0,0 0 0,1 0 0,-1 0 0,0 0 1,1-1-1,-1 1 0,0 0 0,1 0 0,-1 0 0,0 0 0,1 0 0,-1 0 0,1 0 1,-1 0-1,0 0 0,1 0 0,-1 0 0,0 0 0,1 0 0,-1 1 0,0-1 0,1 0 0,-1 0 1,0 0-1,0 0 0,1 1 0,-1-1 0,0 0 0,1 1 0,3 15-287,-6 22 105,1-37 196,-17 62 18,13-52-276,1 0 0,1 0 0,-4 20 0,7-30-1985,0-4-3001,0-10 503,0-8-6759</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6.535"/>
    </inkml:context>
    <inkml:brush xml:id="br0">
      <inkml:brushProperty name="width" value="0.025" units="cm"/>
      <inkml:brushProperty name="height" value="0.025" units="cm"/>
    </inkml:brush>
  </inkml:definitions>
  <inkml:trace contextRef="#ctx0" brushRef="#br0">0 0 18321,'0'0'7239,"51"43"-23350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6.878"/>
    </inkml:context>
    <inkml:brush xml:id="br0">
      <inkml:brushProperty name="width" value="0.025" units="cm"/>
      <inkml:brushProperty name="height" value="0.025" units="cm"/>
    </inkml:brush>
  </inkml:definitions>
  <inkml:trace contextRef="#ctx0" brushRef="#br0">54 14 9385,'0'0'10394,"-5"11"-9209,-3 6-997,1-3 338,1-1 0,0 1 0,1 0 0,0 0 0,1 0 0,-4 27 0,8-40-515,0-1-1,0 0 1,0 1 0,0-1-1,0 1 1,0-1 0,0 1-1,0-1 1,0 0 0,1 1-1,-1-1 1,0 1-1,0-1 1,0 0 0,0 1-1,1-1 1,-1 0 0,0 1-1,0-1 1,1 0-1,-1 1 1,0-1 0,0 0-1,1 1 1,-1-1 0,1 0-1,-1 0 1,0 0 0,1 1-1,-1-1 1,0 0-1,1 0 1,-1 0 0,1 0-1,-1 0 1,19-4 584,16-17 285,-26 13-791,0-1 1,-1 0-1,0 0 1,7-14-1,-13 21-5,0-1-1,0 0 0,0 0 1,-1 0-1,0 0 1,1 0-1,-1 0 1,0 0-1,0-1 1,-1 1-1,1 0 0,-1 0 1,0-1-1,0 1 1,0-1-1,0 1 1,0 0-1,-1-1 0,1 1 1,-2-5-1,0 6-61,0 0-1,0 0 1,1 1 0,-1-1-1,0 0 1,0 1-1,-1-1 1,1 1-1,0 0 1,0 0 0,-1 0-1,1 0 1,0 0-1,-1 0 1,1 1 0,-1-1-1,1 1 1,-1 0-1,0 0 1,1 0-1,-1 0 1,1 0 0,-4 1-1,4-1-108,0 0 0,-1 1 0,1-1-1,0 1 1,0-1 0,0 1 0,0 0 0,0 0-1,0 0 1,0 0 0,1 0 0,-1 0-1,-2 2 1,3-2-123,1 0-1,-1 0 1,0 0-1,0 0 0,1 0 1,-1 1-1,1-1 1,-1 0-1,1 0 0,-1 1 1,1-1-1,0 0 1,-1 0-1,1 1 0,0-1 1,0 0-1,0 1 1,0-1-1,0 0 1,0 1-1,0-1 0,1 3 1,0-3-303,-1 0 0,1 0 1,0 0-1,-1 0 0,1 0 0,0 0 1,-1 0-1,1 0 0,0 0 0,0 0 1,0 0-1,0 0 0,0 0 0,0-1 1,0 1-1,0 0 0,0-1 0,0 1 1,0-1-1,2 1 0,15 4-11455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845"/>
    </inkml:context>
    <inkml:brush xml:id="br0">
      <inkml:brushProperty name="width" value="0.025" units="cm"/>
      <inkml:brushProperty name="height" value="0.025" units="cm"/>
    </inkml:brush>
  </inkml:definitions>
  <inkml:trace contextRef="#ctx0" brushRef="#br0">184 14 14798,'0'0'11969,"-12"-4"-10427,5 2-1391,0 0-1,0 0 0,-1 1 0,1-1 0,0 2 0,-1-1 0,-7 1 0,12 0-98,0 1 0,1-1 0,-1 1 0,0-1 0,0 1 0,1 0 0,-1 0 0,1 0 0,-1 1 0,1-1-1,-1 0 1,1 1 0,0 0 0,0-1 0,0 1 0,0 0 0,0 0 0,0 0 0,0 0 0,0 1 0,1-1 0,-1 0 0,1 1-1,0-1 1,0 1 0,0 0 0,0-1 0,-1 5 0,2-5-79,0-1-1,0 1 1,0-1-1,0 0 1,0 1 0,0-1-1,0 1 1,1-1-1,-1 0 1,1 1 0,-1-1-1,1 0 1,-1 0-1,1 1 1,0-1 0,-1 0-1,1 0 1,0 0-1,0 0 1,0 0 0,0 0-1,0 0 1,0 0-1,0 0 1,0 0 0,0 0-1,1-1 1,0 1-1,48 22-2279,-17-8 418,-30-13 1877,0 0 1,0 0 0,0 0-1,0 0 1,0 0-1,-1 1 1,1 0 0,-1-1-1,0 1 1,0 0 0,0 0-1,0 0 1,0 0 0,-1 0-1,1 1 1,-1-1-1,0 0 1,0 1 0,0-1-1,0 1 1,-1-1 0,1 1-1,-1-1 1,0 1 0,0 0-1,0-1 1,-1 1-1,1-1 1,-1 1 0,0-1-1,0 1 1,0-1 0,0 1-1,-1-1 1,1 0 0,-1 0-1,0 0 1,0 0-1,-3 3 1,1 0-4,0 0 0,-1 0 1,0-1-1,-1 0 0,1 0 0,-1 0 0,0-1 0,0 0 0,0 0 1,0 0-1,-1-1 0,0 0 0,0 0 0,0-1 0,0 0 0,0 0 1,0 0-1,-11 0 0,-6-5-6194,3-14-12037</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7.238"/>
    </inkml:context>
    <inkml:brush xml:id="br0">
      <inkml:brushProperty name="width" value="0.025" units="cm"/>
      <inkml:brushProperty name="height" value="0.025" units="cm"/>
    </inkml:brush>
  </inkml:definitions>
  <inkml:trace contextRef="#ctx0" brushRef="#br0">349 1 7687,'0'0'19165,"-8"5"-18546,-18 13-306,0 2-1,1 1 0,1 1 1,1 1-1,1 1 0,1 1 0,-23 36 1,41-56-308,0 0 1,1 0 0,0 1 0,-1-1 0,-1 11-1,3-15-5,1 0 0,0 0 0,0 0 1,0 0-1,0 0 0,0-1 0,0 1 0,0 0 0,0 0 0,0 0 0,0 0 0,1 0 0,-1 0 0,0 0 0,1-1 0,-1 1 0,0 0 0,1 0 0,-1 0 1,1-1-1,-1 1 0,1 0 0,0 0 0,-1-1 0,1 1 0,0-1 0,-1 1 0,1 0 0,0-1 0,0 0 0,-1 1 0,1-1 0,0 1 0,0-1 1,0 0-1,0 0 0,0 1 0,0-1 0,-1 0 0,1 0 0,0 0 0,2 0 0,15 0-200,1-1 0,-1 0 0,1-2 0,-1 0 0,0-1 0,0-1 0,0 0 0,0-2 0,-1 0 0,0-1 0,-1 0 0,17-12 0,-20 8-2147,-12 2-2844,-8 4-1546</inkml:trace>
  <inkml:trace contextRef="#ctx0" brushRef="#br0" timeOffset="1">1 168 12332,'0'0'13292,"82"-29"-11658,-35 16-769,6 0-513,-4 3-288,-2 0-32,-5 6-512,-11 4-1378,-13 0-769,-8 1-512,-10 10-256,-15 0-1217,-9-1-4613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7.566"/>
    </inkml:context>
    <inkml:brush xml:id="br0">
      <inkml:brushProperty name="width" value="0.025" units="cm"/>
      <inkml:brushProperty name="height" value="0.025" units="cm"/>
    </inkml:brush>
  </inkml:definitions>
  <inkml:trace contextRef="#ctx0" brushRef="#br0">1 65 14350,'0'0'11530,"68"13"-10729,-11-24-512,3-1-257,2-2 0,-8 0-1634,-10 1-4484,-14 0-13260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58.055"/>
    </inkml:context>
    <inkml:brush xml:id="br0">
      <inkml:brushProperty name="width" value="0.025" units="cm"/>
      <inkml:brushProperty name="height" value="0.025" units="cm"/>
    </inkml:brush>
  </inkml:definitions>
  <inkml:trace contextRef="#ctx0" brushRef="#br0">117 0 19891,'0'0'4313,"-3"16"-4041,-15 87 102,-30 237 502,49-276-787,0 2-349,-6-26-2650,5-39 2601,-1 0-1,1 0 0,0 0 0,-1-1 0,1 1 0,0 0 0,-1 0 0,1-1 0,-1 1 0,1 0 1,-1-1-1,0 1 0,1-1 0,-1 1 0,0-1 0,1 1 0,-1-1 0,0 1 0,0-1 0,1 0 1,-1 1-1,0-1 0,0 0 0,0 1 0,1-1 0,-1 0 0,0 0 0,0 0 0,0 0 0,0 0 1,1 0-1,-1 0 0,0 0 0,0 0 0,0-1 0,0 1 0,1 0 0,-2-1 0,-15-4-7655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58.396"/>
    </inkml:context>
    <inkml:brush xml:id="br0">
      <inkml:brushProperty name="width" value="0.025" units="cm"/>
      <inkml:brushProperty name="height" value="0.025" units="cm"/>
    </inkml:brush>
  </inkml:definitions>
  <inkml:trace contextRef="#ctx0" brushRef="#br0">52 0 12876,'0'0'2274,"-7"13"-443,0 1-1469,0 1 0,1 0-1,0 1 1,2-1 0,0 1-1,0 0 1,-1 30 0,4-27 47,1 0 0,1 0 1,1 0-1,1 0 0,0-1 0,8 25 1,-10-40-293,1 1 1,-1 0-1,0 0 1,1-1-1,0 1 1,-1-1-1,1 0 0,1 1 1,-1-1-1,0 0 1,1 0-1,0 0 1,0-1-1,-1 1 1,2-1-1,-1 1 1,0-1-1,0 0 1,1 0-1,-1 0 1,1-1-1,-1 1 1,1-1-1,0 0 1,0 0-1,0 0 1,-1-1-1,1 1 1,0-1-1,0 0 1,0 0-1,0 0 1,0-1-1,0 1 1,0-1-1,-1 0 1,8-3-1,-1 0 237,-1 0 0,1-1 0,-1 0 0,1-1 0,-2 0 0,1 0 0,15-15-1,53-62 624,-54 56-856,-16 19-383,110-129 497,-72 75-7078,-43 57 773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7.540"/>
    </inkml:context>
    <inkml:brush xml:id="br0">
      <inkml:brushProperty name="width" value="0.025" units="cm"/>
      <inkml:brushProperty name="height" value="0.025" units="cm"/>
    </inkml:brush>
  </inkml:definitions>
  <inkml:trace contextRef="#ctx0" brushRef="#br0">2186 91 23190,'-101'-26'-154,"-2"5"1,0 5 0,-160-6-1,86 17-1595,-302 30 0,386-12 2102,0 3 1,1 4 0,1 4 0,-172 72-1,236-83-44,0 0-1,0 2 1,2 1-1,0 2 1,0 0-1,2 1 0,1 2 1,-29 32-1,42-43-255,1 1 1,1-1-1,0 2 0,0-1 0,1 1 0,0 0 0,1 0 0,1 0 1,0 1-1,0-1 0,2 1 0,-1 0 0,2 0 0,-1 0 0,2 0 1,0 1-1,0-1 0,2 0 0,-1 0 0,2 0 0,6 23 0,-2-19-49,1 0 0,0 0-1,1-1 1,1 0-1,1-1 1,0 0 0,1 0-1,0-2 1,1 1-1,20 14 1,5 3-277,2-3 0,75 42 0,-43-33-327,141 51-1,-111-57 1460,1-3 0,148 19 0,-58-27 857,0-9 0,203-14 0,-297-2-1690,167-32 1,-207 24-89,0-2 1,-1-3 0,111-51-1,-149 58 71,0 0-1,-1-1 1,0 0-1,0-2 1,-2 0-1,0-2 1,0 0-1,19-24 1,-30 31-7,1-1-1,-1 1 1,0-1-1,-1 0 1,0-1 0,-1 1-1,0-1 1,-1 0-1,0 0 1,0 0-1,-1 0 1,-1-1 0,0 1-1,-1 0 1,0-1-1,0 1 1,-1 0 0,-4-19-1,-1 13-67,0 0-1,0 0 1,-2 1 0,0 0-1,-1 0 1,0 1-1,-1 0 1,-1 0 0,-1 1-1,0 1 1,-16-15-1,-5-1 48,-1 2-1,-1 1 0,-59-33 1,40 31 233,-1 2 1,-1 3 0,-2 2-1,0 3 1,0 2 0,-122-16-1,110 25-535,-137 5 0,141 6-1410,0 4-1,-70 17 0,36 1-5027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2.095"/>
    </inkml:context>
    <inkml:brush xml:id="br0">
      <inkml:brushProperty name="width" value="0.025" units="cm"/>
      <inkml:brushProperty name="height" value="0.025" units="cm"/>
    </inkml:brush>
  </inkml:definitions>
  <inkml:trace contextRef="#ctx0" brushRef="#br0">14 275 15022,'-14'16'3361,"21"-16"384,28-22-900,-33 20-2789,30-22 724,53-56-1,-78 73-743,-1 0 1,0 0-1,0 0 1,-1-1-1,0 0 1,0 0-1,-1 0 1,0-1-1,0 1 1,-1-1-1,0 0 1,-1 0-1,0 0 1,2-14-1,-4 22-22,-1-1 0,1 1-1,0 0 1,0 0 0,0 0 0,-1 0 0,1 0-1,0 0 1,-1 0 0,1 0 0,-1 0 0,1 0-1,-1 0 1,0 0 0,1 0 0,-1 0 0,0 0-1,1 1 1,-1-1 0,0 0 0,0 0 0,0 1-1,0-1 1,0 1 0,0-1 0,0 1 0,0-1-1,0 1 1,0 0 0,0-1 0,0 1 0,0 0-1,-1 0 1,1 0 0,0 0 0,0 0 0,0 0-1,0 0 1,0 0 0,0 0 0,-2 1 0,-2-1 11,0 1 0,-1 0 0,1 1 0,0-1 0,0 1-1,0 0 1,-9 5 0,3 1-4,1 0 1,0 1-1,0 0 0,1 1 0,0 0 0,1 0 0,0 1 0,0 0 0,1 0 0,1 1 0,0 0 0,1 0 1,0 0-1,0 1 0,2 0 0,0 0 0,0 0 0,1 0 0,-1 20 0,3-31-27,0 0 0,1 0 0,-1 0 1,0 0-1,1 0 0,-1 0 0,1 0 0,0-1 0,0 1 0,-1 0 0,1 0 0,0-1 1,1 1-1,-1 0 0,0-1 0,0 1 0,1-1 0,-1 0 0,4 3 0,-2-2-3,1 0 1,0 0-1,0 0 0,0-1 0,0 1 0,0-1 0,0 0 1,0 0-1,5 0 0,10 0 14,0-1-1,1-1 1,24-3-1,-34 3 29,56-10 24,-49 6-38,0 2-1,0 0 0,1 1 0,-1 1 1,1 1-1,0 0 0,27 5 0,-42-4 20,-1 0-1,0 0 1,0 0-1,0 1 1,0-1-1,-1 1 1,1 0-1,0 0 1,-1-1-1,1 1 1,-1 0-1,1 0 1,-1 0-1,0 1 1,0-1-1,0 0 1,0 0-1,0 1 1,-1-1-1,1 0 1,-1 1-1,1-1 1,-1 0-1,0 1 1,0-1-1,0 1 1,0-1-1,0 1 1,-1-1-1,1 0 1,-1 1-1,0-1 1,1 0-1,-1 1 1,0-1-1,0 0 1,-1 0-1,0 2 1,1-3-5,1-1 0,0 0 1,-1 0-1,1 0 0,-1 1 0,1-1 0,-1 0 1,1 0-1,0 0 0,-1 0 0,1 0 1,-1 1-1,1-1 0,-1 0 0,1 0 0,-1 0 1,1 0-1,-1-1 0,1 1 0,0 0 1,-1 0-1,1 0 0,-1 0 0,1 0 0,-1 0 1,1-1-1,0 1 0,-1 0 0,1 0 0,-1-1 1,1 1-1,0 0 0,-1-1 0,1 1 1,0 0-1,0-1 0,-1 1 0,1 0 0,0-1 1,0 1-1,-1-1 0,1 1 0,0 0 1,0-1-1,0 1 0,0-1 0,0 1 0,0-1 1,0 1-1,0-1 0,0 1 0,0-1 1,0 1-1,0 0 0,0-1 0,0 0 0,-4-35 122,4 32-89,-11-92 228,5 59-1466,-1-50 0,7 86 806,1-1-1,-1 1 1,1 0 0,-1 0-1,1-1 1,0 1 0,0 0-1,-1 0 1,1 0 0,0 0-1,0 0 1,0 0 0,0 0-1,0 0 1,0 1 0,0-1-1,1 0 1,-1 0 0,0 1-1,0-1 1,0 1 0,1-1-1,-1 1 1,0 0 0,1-1-1,-1 1 1,0 0 0,2 0-1,6-3-2809,18-6-6913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2.452"/>
    </inkml:context>
    <inkml:brush xml:id="br0">
      <inkml:brushProperty name="width" value="0.025" units="cm"/>
      <inkml:brushProperty name="height" value="0.025" units="cm"/>
    </inkml:brush>
  </inkml:definitions>
  <inkml:trace contextRef="#ctx0" brushRef="#br0">117 1 12204,'0'0'8333,"-9"3"-4217,4 0-3825,-1-1 0,1 0 1,0 1-1,0 0 0,0 0 1,1 1-1,-1 0 1,1-1-1,0 1 0,0 1 1,0-1-1,0 0 0,1 1 1,0 0-1,0 0 0,0 0 1,0 0-1,-2 8 1,-1 2-92,1 0 1,1 1 0,0 0 0,1-1 0,0 1 0,1 0 0,1 31-1,1-45-215,1 0 0,-1 0 0,0 0 0,1 1 0,-1-1-1,1 0 1,-1 0 0,1 0 0,0 0 0,0 0-1,0 0 1,0 0 0,0-1 0,1 1 0,-1 0 0,0-1-1,1 1 1,0-1 0,-1 1 0,1-1 0,0 1-1,1 0 1,1 0-50,0-1-1,0 0 0,0 0 0,0 0 1,0 0-1,0 0 0,0-1 1,0 0-1,0 1 0,0-2 1,4 1-1,8-3-331,0 0 0,0-1 0,0 0 0,25-12-1,-32 13 190,-6 1 162,1 0 0,0 0 1,-1 1-1,1 0 1,0-1-1,0 1 1,0 1-1,0-1 1,0 1-1,7-1 0,-11 2 55,1-1 0,-1 1-1,1-1 1,0 0 0,-1 1-1,1-1 1,-1 1 0,1-1-1,-1 1 1,1 0 0,-1-1-1,0 1 1,1-1 0,-1 1-1,0 0 1,1-1 0,-1 1-1,0 0 1,0-1 0,0 1-1,0 0 1,1 0 0,-1-1-1,0 1 1,0 0 0,0 0-1,0 26 453,-1-21-253,1 6-1,-2 0 1,0 0 0,0-1 0,-6 17 0,-6 37-116,14-64-114,0-1-1,0 1 0,0 0 1,0-1-1,0 1 0,0-1 1,0 1-1,0-1 0,0 1 1,0-1-1,0 1 0,1-1 1,-1 1-1,0-1 0,0 1 1,0-1-1,1 1 0,-1-1 1,0 1-1,1-1 0,-1 0 1,0 1-1,1-1 0,-1 1 1,0-1-1,1 0 0,-1 1 1,1-1-1,-1 0 0,1 0 1,0 1-1,19-4-1601,17-18-2886,6-27-4555,-23 21 2584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3.184"/>
    </inkml:context>
    <inkml:brush xml:id="br0">
      <inkml:brushProperty name="width" value="0.025" units="cm"/>
      <inkml:brushProperty name="height" value="0.025" units="cm"/>
    </inkml:brush>
  </inkml:definitions>
  <inkml:trace contextRef="#ctx0" brushRef="#br0">73 273 11851,'0'0'7736,"-7"12"-6215,-1 1-1406,-34 66 1868,39-74-1728,1 0-1,0 1 1,0-1 0,0 1 0,1-1-1,-1 1 1,2 0 0,-1 0-1,0 0 1,1-1 0,0 1 0,1 0-1,1 10 1,-1-15-247,0 1-1,0-1 1,0 0-1,0 1 1,1-1-1,-1 0 1,0 0-1,1 0 1,-1 0-1,1 0 1,-1 0 0,1 0-1,-1 0 1,1 0-1,0-1 1,0 1-1,-1-1 1,1 1-1,0-1 1,0 0-1,-1 0 1,1 0 0,0 0-1,0 0 1,-1 0-1,1 0 1,0 0-1,0-1 1,-1 1-1,1-1 1,0 1-1,2-2 1,3 0 11,0 0-1,0 0 1,1-1-1,-1 0 1,-1-1-1,10-5 1,-7 1-52,0-1-1,-1 0 1,1-1 0,-2 0-1,0 0 1,0-1-1,0 0 1,-2 0 0,1 0-1,-1-1 1,-1 0 0,0 0-1,-1 0 1,0 0 0,-1-1-1,0 1 1,-1-1-1,0 1 1,-2-17 0,1 29 26,-1 0 0,1 0 1,0 0-1,-1-1 1,1 1-1,-1 0 0,1 0 1,0 0-1,-1 0 0,1 0 1,-1 0-1,1 0 1,-1 0-1,1 0 0,0 0 1,-1 0-1,1 0 0,-1 0 1,1 0-1,-1 0 0,1 0 1,0 0-1,-1 0 1,1 1-1,-1-1 0,1 0 1,0 0-1,-1 0 0,1 1 1,0-1-1,-1 0 0,1 1 1,-3 2 8,1 0 0,0 1 1,0-1-1,0 0 0,0 1 1,1-1-1,0 1 0,-1 0 0,1 0 1,0-1-1,1 1 0,-1 0 1,1 0-1,0 0 0,0 4 0,0-6-8,0 0-1,0 0 0,0 0 0,0 0 0,0 0 0,1 0 0,-1 0 0,1 0 0,-1 0 0,1 0 0,0 0 0,0-1 0,-1 1 0,1 0 0,1-1 0,-1 1 0,0 0 0,0-1 0,1 1 0,-1-1 0,1 0 0,-1 0 0,1 1 0,-1-1 0,1 0 0,0 0 0,-1 0 0,1-1 0,0 1 0,0 0 0,3 0 0,3 0-36,1-1-1,-1-1 0,1 1 1,-1-1-1,1-1 1,-1 1-1,0-2 1,1 1-1,-1-1 1,0 0-1,-1-1 1,1 0-1,0 0 1,-1 0-1,0-1 1,0 0-1,-1-1 1,9-8-1,-1 0 150,0 0 0,-1-1 0,-1-1 0,-1 0 0,0 0 0,-1-1 0,8-19 0,-10 0 93,-12 28-109,-13 19-53,8-1 27,0 0-1,1 0 1,0 1 0,1 0 0,0 0-1,1 0 1,0 1 0,0 0 0,2 1-1,-1-1 1,2 1 0,0 0 0,0 0-1,1 0 1,1 0 0,-1 20 0,3-31-60,-1 1 0,1-1 0,0 1 0,0-1 0,-1 0 1,2 0-1,-1 1 0,0-1 0,0 0 0,1 0 0,-1 0 0,1 0 1,-1 0-1,1 0 0,0-1 0,0 1 0,0-1 0,0 1 1,0-1-1,0 1 0,0-1 0,0 0 0,1 0 0,-1 0 0,0-1 1,1 1-1,-1 0 0,1-1 0,-1 0 0,1 1 0,-1-1 0,1 0 1,-1 0-1,1 0 0,-1-1 0,4 0 0,3 0 17,-1 0-1,1 0 0,-1-1 1,1-1-1,-1 1 1,0-1-1,0-1 1,0 1-1,10-7 0,2-7 10,-1 0 0,-1 0 0,0-2 0,-1 0 0,-2-1 0,0-1 0,-1 0 0,-1-1 0,-1-1 0,0 0 0,-2 0 0,10-38 0,-15 34 103,-14 40-48,-16 42-84,19-30 27,1 1 1,1-1-1,1 1 1,1 0-1,1 0 1,1 0-1,2 0 1,8 47-1,9-29 19,-18-42-51,0 0 0,0 0 0,1-1 0,-1 1 0,0 0 0,0-1 0,1 1 0,-1-1 0,1 0 0,-1 1 0,1-1 0,0 0 0,-1 0 0,1 0 0,0 0 0,0 0 0,0-1 0,0 1 0,0-1 0,3 2 0,-4-3-32,-1 1 0,1-1 1,-1 1-1,1 0 0,-1-1 0,1 1 1,-1-1-1,1 1 0,-1-1 0,1 1 1,-1-1-1,0 0 0,1 1 0,-1-1 1,0 1-1,0-1 0,1 0 1,-1 1-1,0-1 0,0 0 0,0 1 1,0-1-1,0 0 0,0 1 0,0-1 1,0 0-1,0 1 0,0-1 0,0 1 1,-1-1-1,1-1 0,-7-25-1068,0 16 881,-1-1-1,0 1 0,-1 1 1,-1 0-1,0 0 0,0 1 0,-21-15 1,16 13 406,2-1 0,-1 0 0,-21-25 0,34 36-156,1 1 1,-1-1-1,1 1 0,-1-1 0,1 1 0,0-1 0,-1 0 0,1 1 1,0-1-1,-1 1 0,1-1 0,0 0 0,0 1 0,-1-1 0,1 0 1,0 0-1,0 1 0,0-1 0,0 0 0,0 1 0,0-1 0,0 0 1,0 1-1,0-1 0,1 0 0,-1 1 0,0-1 0,0 0 0,1 1 1,-1-1-1,0 0 0,1 1 0,-1-1 0,0 1 0,1-1 0,-1 1 1,1-1-1,-1 1 0,1-1 0,-1 1 0,1-1 0,0 1 0,-1-1 1,1 1-1,-1 0 0,1 0 0,0-1 0,-1 1 0,1 0 0,0 0 0,-1 0 1,1 0-1,0-1 0,0 1 0,-1 0 0,1 0 0,0 0 0,-1 1 1,1-1-1,1 0 0,59 0-879,-43 1-133,20-1-3660,5 0-4227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3.948"/>
    </inkml:context>
    <inkml:brush xml:id="br0">
      <inkml:brushProperty name="width" value="0.025" units="cm"/>
      <inkml:brushProperty name="height" value="0.025" units="cm"/>
    </inkml:brush>
  </inkml:definitions>
  <inkml:trace contextRef="#ctx0" brushRef="#br0">96 65 16848,'0'0'1970,"6"-8"64,1-2-1206,-4 7-470,0 0 0,-1-1 1,1 1-1,-1-1 0,0 0 0,0 1 0,0-1 0,0 0 0,1-6 0,-3 10-253,0 0 0,-1-1 0,1 1-1,0 0 1,-1-1 0,1 1 0,0 0-1,-1 0 1,1-1 0,0 1 0,-1 0 0,1 0-1,0 0 1,-1-1 0,1 1 0,-1 0-1,1 0 1,-1 0 0,1 0 0,0 0 0,-1 0-1,1 0 1,-1 0 0,1 0 0,-1 0 0,1 0-1,0 0 1,-1 0 0,1 0 0,-1 0-1,1 1 1,0-1 0,-1 0 0,1 0 0,-1 0-1,1 1 1,-1-1 0,-19 6-313,-39 29 315,56-33-111,0 0 0,0 0 0,0 1 0,0-1 0,1 1 0,-1 0 0,1-1 0,-1 1 0,1 0 0,0 1 0,0-1 0,1 0 0,-1 0 0,1 1 0,-3 6 0,4-9-5,1 0-1,-1 0 1,0 0-1,1 0 1,-1-1-1,1 1 1,-1 0-1,1 0 1,-1-1-1,1 1 1,-1 0-1,1-1 1,0 1-1,-1 0 1,1-1-1,0 1 1,0-1-1,-1 1 1,1-1-1,0 1 1,0-1-1,0 0 1,0 1-1,-1-1 1,1 0-1,0 0 1,0 0-1,1 0 0,37 7-269,-27-5 81,4 0 117,-1 0-1,-1 2 0,1 0 1,0 0-1,-1 1 0,0 1 1,0 1-1,0 0 0,16 12 1,-28-18 87,0 0 0,-1 1 0,1-1 0,-1 0 0,1 1 0,-1-1 0,0 1 0,0-1 0,1 1 0,-1 0 0,0 0 0,-1-1 0,1 1 0,0 0 0,0 0 0,-1 0 0,1 0 0,-1 0 0,0 0 0,1 0 0,-1 0 1,0 0-1,0 0 0,-1 4 0,0-3 66,-1 0 1,1 1 0,-1-1 0,0 0-1,1 0 1,-2 0 0,1 0 0,0-1 0,0 1-1,-1 0 1,0-1 0,-5 4 0,-8 5 346,0-1 1,-1-1 0,-33 14-1,50-23-418,-3 1 62,-9 5 242,0-2 1,0 1-1,0-2 1,-21 4-1,26-10-12,12-5-281,15-8-183,145-88-2078,-117 77 1585,-1-2 0,-1-2-1,74-65 1,-109 85 803,-8 8 289,-5 5 154,-27 33 751,29-34-1328,-19 27 395,-24 51 0,40-72-307,-1 1-1,1-1 1,1 1 0,-1-1 0,2 1-1,-1 0 1,1 0 0,0 0 0,0 0 0,1 0-1,0 0 1,1 0 0,1 10 0,-1-17-87,0 1 1,0-1-1,0 0 1,0 0 0,0 1-1,0-1 1,0 0-1,0 0 1,0 0 0,1 0-1,-1 0 1,0-1-1,1 1 1,-1 0 0,0-1-1,1 1 1,-1-1-1,1 1 1,-1-1 0,1 1-1,0-1 1,-1 0-1,1 0 1,-1 0 0,1 0-1,-1 0 1,1 0-1,0-1 1,-1 1 0,1 0-1,-1-1 1,3 0-1,3-1-22,0 1 1,0-2-1,0 1 0,0-1 0,12-6 0,-11 3-503,-1 1 1,1-2-1,-1 1 0,0-1 0,-1 0 0,9-12 0,-8 10-1169,-1-1-1,-1 0 1,0 0 0,0-1-1,4-13 1,3-20-5567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4.277"/>
    </inkml:context>
    <inkml:brush xml:id="br0">
      <inkml:brushProperty name="width" value="0.025" units="cm"/>
      <inkml:brushProperty name="height" value="0.025" units="cm"/>
    </inkml:brush>
  </inkml:definitions>
  <inkml:trace contextRef="#ctx0" brushRef="#br0">18 1 10250,'0'0'7719,"-18"49"-5925,18-29-801,7 1-769,12-3-128,7-4-2530,3-5-6215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317"/>
    </inkml:context>
    <inkml:brush xml:id="br0">
      <inkml:brushProperty name="width" value="0.025" units="cm"/>
      <inkml:brushProperty name="height" value="0.025" units="cm"/>
    </inkml:brush>
  </inkml:definitions>
  <inkml:trace contextRef="#ctx0" brushRef="#br0">58 0 16015,'0'0'7906,"-2"15"-6374,-13 109 787,-25 329 1859,40-451-4165,0 0-1,0-1 1,0 1-1,0-1 1,0 1-1,0-1 1,0 1-1,0-1 1,0 1-1,1-1 1,-1 1-1,1-1 0,-1 1 1,1-1-1,0 1 1,0-1-1,-1 0 1,1 1-1,0-1 1,0 0-1,2 2 1,-2-3-1,0 1 0,1-1 0,-1 0 0,0 0 0,0 0 0,0 0 0,0 0-1,0 0 1,1 0 0,-1-1 0,0 1 0,0 0 0,0-1 0,0 1 0,0-1 0,0 1 0,0-1 0,0 1 0,0-1 0,0 0 0,1-1 0,9-6 58,-1-2-1,0 0 1,13-15 0,-23 24-70,47-62 0,-4-2 0,-2-2 0,49-111 0,-47 92 0,-40 83-789,-5 13-1215,-5 15-3472,-8 5-1453,-5 3-3978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4.653"/>
    </inkml:context>
    <inkml:brush xml:id="br0">
      <inkml:brushProperty name="width" value="0.025" units="cm"/>
      <inkml:brushProperty name="height" value="0.025" units="cm"/>
    </inkml:brush>
  </inkml:definitions>
  <inkml:trace contextRef="#ctx0" brushRef="#br0">76 402 18097,'-8'8'1879,"2"-2"-1511,-33 40 2804,36-43-2861,0 1 0,1 0-1,0-1 1,0 1 0,0 0 0,0 1-1,0-1 1,1 0 0,0 0-1,0 1 1,0-1 0,1 1 0,-1 4-1,1-8-287,1-1 0,-1 1 0,1 0 0,-1 0 1,1 0-1,0-1 0,-1 1 0,1 0 0,0-1 0,-1 1 0,1-1 0,0 1 0,0-1 0,-1 1 0,1-1 0,0 1 0,0-1 0,0 0 0,0 1 0,0-1 0,0 0 0,0 0 0,-1 0 0,1 0 0,0 0 0,0 0 0,0 0 0,0 0 0,2 0 0,33-2 45,-33 1-31,12-2-12,0 0 0,0-1-1,-1-1 1,0 0 0,0-1 0,0-1 0,0 0 0,-1-1 0,21-16 0,-16 10-6,0-1 0,-1-1 0,-1-1 0,0 0 0,23-34 0,-29 35 4,-1 0 0,0-1 0,-1 0 0,-1-1 0,-1 0 1,0 0-1,-1 0 0,-1 0 0,-1-1 0,-1 0 0,0-37 0,-1 53-23,-1 0-1,0 0 1,0 0-1,-1-1 1,1 1-1,-1 0 1,1 0-1,-1 0 1,0 0-1,0 0 0,-1 0 1,1 0-1,0 0 1,-1 0-1,0 1 1,0-1-1,0 1 1,0-1-1,0 1 1,0-1-1,-1 1 1,1 0-1,-1 0 0,1 1 1,-1-1-1,0 0 1,0 1-1,1 0 1,-1-1-1,0 1 1,-1 0-1,1 0 1,0 1-1,0-1 1,0 1-1,-5 0 0,-1 0-15,1 0 0,0 1 0,-1 0 0,1 1 0,0 0 0,0 0 0,0 1-1,0 0 1,0 1 0,0-1 0,1 1 0,-13 10 0,8-4 40,0 0 1,1 1 0,0 0-1,1 0 1,0 1-1,1 1 1,1 0-1,-11 20 1,16-29-34,1 1 0,0-1-1,0 1 1,1-1 0,-1 1 0,1 0 0,0 0-1,0-1 1,0 1 0,1 0 0,0 0 0,0 0-1,0 0 1,0 0 0,1-1 0,0 1 0,0 0-1,0 0 1,0-1 0,1 1 0,0 0 0,0-1-1,0 0 1,1 1 0,-1-1 0,1 0 0,0 0-1,0-1 1,1 1 0,4 4 0,57 35-1595,-46-32 730,-1 1 0,24 20-1,-37-28 322,-1 0 0,0 0 0,0 1 0,0-1 0,0 1 0,-1 0 0,0 0 0,0 1 0,0-1 0,-1 1 0,1-1 0,-2 1 0,3 8 0,-2 10-6269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5.464"/>
    </inkml:context>
    <inkml:brush xml:id="br0">
      <inkml:brushProperty name="width" value="0.025" units="cm"/>
      <inkml:brushProperty name="height" value="0.025" units="cm"/>
    </inkml:brush>
  </inkml:definitions>
  <inkml:trace contextRef="#ctx0" brushRef="#br0">117 298 10314,'7'-14'1980,"-3"6"-1465,25-46 2256,-28 50-2280,1 0 0,-1 0 1,1 0-1,-1 0 0,0 0 1,0 0-1,-1 0 0,0 0 1,1-1-1,-1 1 1,0 0-1,-1 0 0,-1-8 1,1 10-347,1 1 0,-1 0 1,0-1-1,0 1 0,0 0 1,0 0-1,-1 0 1,1 0-1,0 0 0,0 0 1,-1 0-1,1 0 0,0 1 1,-1-1-1,1 0 1,-1 1-1,1-1 0,-1 1 1,1 0-1,-1-1 0,1 1 1,-1 0-1,1 0 0,-1 0 1,1 0-1,-1 0 1,0 0-1,1 1 0,-1-1 1,1 0-1,-1 1 0,1-1 1,0 1-1,-3 1 1,-2 0 10,-1 0 0,1 1 0,1 0 1,-1 0-1,0 0 0,-9 8 0,8-5-102,2 0 1,-1 0-1,1 0 0,0 1 0,0-1 0,1 1 0,0 0 0,0 1 0,0-1 0,1 1 0,0 0 0,1-1 0,0 1 0,0 0 0,-1 16 0,3-23-54,0 1 0,1 0 0,-1-1 0,0 1 0,1-1 0,-1 0 0,1 1 1,-1-1-1,1 1 0,0-1 0,-1 0 0,1 1 0,0-1 0,0 0 0,0 0 0,0 0 0,0 0 0,0 0 0,1 0 0,-1 0 0,0 0 0,0 0 0,1 0 0,-1-1 0,0 1 0,1 0 0,-1-1 0,1 1 0,-1-1 0,1 0 0,-1 1 0,1-1 0,-1 0 0,1 0 0,-1 0 0,3 0 0,6 0 20,-1 0-1,0-1 1,0 0-1,0 0 0,12-4 1,-5-1 3,1 0 0,-1-2-1,0 0 1,-1 0 0,0-1 0,25-21 0,-14 8 21,0-1 1,34-41-1,-12 1 34,-44 57-61,-1 0-1,0 1 0,1-1 0,-2-1 0,1 1 1,-1 0-1,0-1 0,0 1 0,0-8 1,-2 14-19,0-1 1,0 1-1,0 0 1,0-1 0,0 1-1,0-1 1,0 1-1,0 0 1,0-1 0,-1 1-1,1 0 1,0-1-1,0 1 1,0 0 0,0 0-1,-1-1 1,1 1-1,0 0 1,0-1 0,-1 1-1,1 0 1,0 0 0,-1 0-1,1-1 1,0 1-1,0 0 1,-1 0 0,1 0-1,0 0 1,-1-1-1,1 1 1,0 0 0,-1 0-1,1 0 1,-1 0-1,1 0 1,0 0 0,-1 0-1,1 0 1,0 0 0,-1 0-1,1 0 1,0 0-1,-1 1 1,1-1 0,0 0-1,-1 0 1,1 0-1,0 0 1,-1 0 0,1 1-1,0-1 1,-1 0-1,1 0 1,0 1 0,0-1-1,-1 0 1,1 0-1,0 1 1,0-1 0,-1 1-1,-20 15-61,8-2 68,1 1 0,1 0 0,0 1 0,1 0 0,1 1 0,0 0 0,2 0 0,0 1 0,0 0 0,2 0 0,0 0 0,2 1 0,-4 32-1,7-49 2,0 1 0,0 0 0,0-1 0,0 1 0,0 0-1,1-1 1,-1 1 0,1-1 0,0 1 0,0-1-1,0 1 1,0-1 0,0 1 0,0-1 0,1 0 0,-1 0-1,1 0 1,-1 0 0,1 0 0,0 0 0,0 0-1,0 0 1,0 0 0,0-1 0,1 0 0,-1 1 0,0-1-1,1 0 1,-1 0 0,0 0 0,1 0 0,-1 0-1,1-1 1,0 1 0,-1-1 0,1 0 0,0 1 0,3-2-1,4 1 20,-1 0 0,0-1 0,1 0 0,-1-1 0,0 0 0,0 0 0,0-1 0,0 0 0,-1-1 0,10-4 0,-3-2-5,-1 1-1,1-2 1,-1 0-1,15-16 1,-23 21-6,-1 1 0,0-1 1,0 0-1,-1 0 0,0-1 0,0 1 1,0-1-1,-1 0 0,0 0 0,-1 0 1,1 0-1,1-10 0,-4 17-17,0 0 1,-1 0-1,1 1 0,0-1 1,0 0-1,-1 0 0,1 1 0,0-1 1,0 0-1,-1 0 0,1 0 1,0 1-1,-1-1 0,1 0 0,0 0 1,-1 0-1,1 0 0,0 0 1,-1 0-1,1 0 0,0 0 0,-1 0 1,1 0-1,0 0 0,-1 0 1,1 0-1,0 0 0,-1 0 0,1 0 1,0 0-1,-1 0 0,1 0 1,0 0-1,-1-1 0,1 1 0,0 0 1,0 0-1,-1 0 0,1-1 1,0 1-1,0 0 0,-1 0 0,1-1 1,0 1-1,0 0 0,-1-1 1,1 1-1,0 0 0,0 0 0,0-1 1,0 1-1,0 0 0,0-1 1,0 1-1,-1 0 0,1-1 0,0 1 1,0 0-1,0-1 0,0 1 1,0 0-1,0-1 0,1 1 0,-1-1 1,0 1-1,-21 19-37,13-8 27,0 0 0,1 1 0,-9 17 0,14-26 17,1 0 0,-1 1 0,1-1 0,0 1 0,0-1 0,0 1 0,0 0 0,0-1 1,1 1-1,0 0 0,0-1 0,0 1 0,0 0 0,0 0 0,1-1 0,0 1 1,1 5-1,0-8 3,-1 1-1,1-1 1,-1 1 0,1-1 0,0 0 0,-1 1 0,1-1 0,0 0 0,0 0-1,0-1 1,0 1 0,0 0 0,0-1 0,0 1 0,0-1 0,0 1-1,0-1 1,0 0 0,0 0 0,0 0 0,0 0 0,1 0 0,1-1 0,4 0 38,0 0-1,-1 0 1,1-1 0,15-5 0,-12 2-22,-1 0-1,0-1 0,-1-1 0,1 0 1,10-10-1,-16 14-16,-1 0 0,1 0 0,-1 0 0,0-1 0,0 0 0,0 1 0,0-1 0,-1 0 0,0-1 0,1 1 0,-2 0 0,1-1 0,0 1 0,-1-1 0,2-7 0,-12 14-268,3 4 254,0 0 0,0 0 0,0 0 0,1 1 0,0-1 0,1 1 0,0 0 0,0 1 0,0-1 0,1 1 0,0 0 0,0 0 0,1 0 0,0 0 0,1 0 0,-1 0 0,1 15 0,2-21 10,-1-1 0,1 1 0,0 0 0,0-1 0,0 1 0,0-1 0,0 1 0,0-1 0,1 0 0,-1 0 0,0 1 0,1-1 0,-1 0 0,1 0 0,-1 0 0,1 0 0,-1-1 0,1 1-1,0 0 1,-1-1 0,1 1 0,0-1 0,0 1 0,-1-1 0,1 0 0,0 0 0,0 0 0,0 0 0,-1 0 0,1 0 0,2-1 0,5 1 12,1 0 0,-1-1 0,1-1 1,16-4-1,-12 1 0,-1 0 1,-1-1-1,1-1 1,-1 0-1,18-15 1,-25 19 18,-1 0 0,0 0 0,0-1 0,0 0 0,-1 1 0,1-2 1,-1 1-1,0 0 0,0 0 0,0-1 0,-1 0 0,1 0 0,-1 1 0,-1-1 1,1-1-1,-1 1 0,2-10 0,-3 15-49,0-1 1,0 1-1,-1-1 0,1 1 1,0-1-1,-1 1 0,1-1 0,0 1 1,-1-1-1,1 1 0,0 0 1,-1-1-1,1 1 0,-1 0 1,1-1-1,-1 1 0,1 0 1,-1-1-1,1 1 0,-1 0 0,1 0 1,-1 0-1,1 0 0,-1-1 1,0 1-1,1 0 0,-1 0 1,1 0-1,-1 0 0,1 0 0,-1 0 1,0 0-1,1 1 0,-1-1 1,1 0-1,-1 0 0,1 0 1,-1 1-1,1-1 0,-1 0 1,1 0-1,-1 1 0,1-1 0,-1 0 1,1 1-1,0-1 0,-1 1 1,1-1-1,-1 0 0,1 1 1,0-1-1,-1 1 0,1 0-60,0-1 0,-1 1 0,1-1 0,0 1 0,0 0 0,0-1 0,0 1 0,0-1 0,-1 1 0,1-1 0,0 1 0,0-1 0,0 1 0,0 0 0,1-1 0,-1 1 0,0-1 0,0 1 0,0-1 0,0 1 0,1-1-1,-1 1 1,0-1 0,0 1 0,1-1 0,-1 1 0,0-1 0,1 1 0,-1-1 0,0 0 0,1 1 0,-1-1 0,1 1 0,-1-1 0,1 0 0,-1 0 0,1 1 0,-1-1 0,1 0 0,-1 0 0,1 1 0,-1-1 0,1 0 0,-1 0 0,2 0 0,16 6-2775,0 0 0,0-1 0,0-1 1,27 3-1,-1-2-6288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5.869"/>
    </inkml:context>
    <inkml:brush xml:id="br0">
      <inkml:brushProperty name="width" value="0.025" units="cm"/>
      <inkml:brushProperty name="height" value="0.025" units="cm"/>
    </inkml:brush>
  </inkml:definitions>
  <inkml:trace contextRef="#ctx0" brushRef="#br0">224 253 4292,'0'0'16421,"-13"-4"-13843,7 3-2339,-1-2-46,-1 0 0,0 1 0,0 0 0,0 1 0,0 0 0,0 0 0,0 1 0,0-1 0,0 2-1,0-1 1,0 1 0,0 1 0,0-1 0,0 1 0,-8 4 0,8-2 262,0 0 0,1 1 0,-1 0 0,-10 11 1,16-15-388,0 1 0,0-1 0,1 1 0,-1 0 0,1-1 0,0 1 0,-1 0 0,1 0 0,0 0 0,0 0 0,0 0 0,0 0 0,1 1 0,-1-1 0,0 0 0,1 0 0,0 0 0,-1 1 0,1-1 0,0 0 0,0 1 0,1-1 0,-1 4 0,1-5-69,0 0 1,-1 0-1,1 1 0,0-1 1,0 0-1,0 0 0,0 0 1,0 0-1,0 0 0,0 0 1,0 0-1,1 0 0,-1 0 0,0-1 1,0 1-1,1-1 0,-1 1 1,1 0-1,-1-1 0,0 0 1,1 1-1,-1-1 0,3 0 1,39 2-126,-33-3 86,5 0-55,0 0 0,0-2 0,-1 0 0,1 0 0,-1-2 0,1 1-1,-2-2 1,1 0 0,0-1 0,-1 0 0,-1-1 0,18-13 0,-16 10 102,0 0 0,-1-1 0,-1 0 0,0-1 0,-1-1 0,0 0 0,-1 0 1,0-1-1,-2 0 0,11-22 0,-17 31 13,0 0 0,0 0-1,-1 0 1,1-1 0,-1 1 0,0 0 0,-1 0 0,0-1-1,0-6 1,0 11-21,-1 1 1,1-1-1,-1 0 0,1 0 1,-1 0-1,1 0 0,-1 1 1,0-1-1,0 0 0,0 1 1,0-1-1,0 0 0,0 1 1,-1-1-1,1 1 0,0 0 1,-1-1-1,1 1 0,-1 0 1,0 0-1,1 0 0,-1 0 1,0 0-1,1 1 0,-1-1 1,0 0-1,0 1 0,0-1 1,0 1-1,0 0 0,0-1 1,-2 1-1,-7 0-42,0 0 0,0 1 0,0 0 0,0 0-1,1 1 1,-1 1 0,1 0 0,-14 5 0,19-6 48,0 0-1,0 0 1,1 1 0,-1-1 0,1 1-1,-1 0 1,1 0 0,0 1-1,0-1 1,0 1 0,1 0 0,0 0-1,-1 0 1,1 0 0,0 0 0,1 1-1,-1 0 1,1-1 0,-3 10-1,5-12-2,0 0-1,-1 1 0,1-1 0,0 1 0,1-1 0,-1 0 0,0 1 0,1-1 0,-1 0 0,1 1 0,0-1 0,0 0 0,0 0 0,0 0 0,0 1 0,0-1 0,1 0 0,-1-1 0,1 1 0,-1 0 0,1 0 0,2 2 0,54 37-652,-11-8-1161,-43-28 1668,-1 0 1,1 0-1,-1 0 1,0 0-1,0 1 1,-1-1 0,1 1-1,-1 0 1,0-1-1,-1 1 1,0 0-1,0 0 1,0 0-1,0 0 1,-1 0-1,-1 9 1,1-11-494,-1 0 1,1 0 0,-1 0-1,0-1 1,0 1-1,-1 0 1,1-1 0,-1 1-1,-3 5 1,-7 5-7868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6.911"/>
    </inkml:context>
    <inkml:brush xml:id="br0">
      <inkml:brushProperty name="width" value="0.025" units="cm"/>
      <inkml:brushProperty name="height" value="0.025" units="cm"/>
    </inkml:brush>
  </inkml:definitions>
  <inkml:trace contextRef="#ctx0" brushRef="#br0">218 407 11915,'7'-13'3502,"0"2"-3097,1-1 384,-1-2 0,0 1 0,0-1 0,-1 0 0,-1 0 0,-1 0 0,0-1 0,3-21 0,-7 34-702,-1 1-1,1 0 1,-1-1-1,1 1 1,-1 0-1,1 0 1,-1 0-1,0-1 1,0 1-1,0 0 1,1 0-1,-1 0 1,0 0-1,0 0 1,0 0-1,-1 1 1,1-1-1,0 0 1,0 0-1,0 1 1,-1-1-1,1 1 1,0-1-1,0 1 1,-1 0-1,1-1 1,-1 1-1,1 0 1,0 0-1,-1 0 1,1 0-1,0 0 1,-3 0-1,-51 4 1014,39-1-811,0 2 1,0 0-1,0 1 0,-25 12 0,32-13-260,0 0 1,0 0-1,1 0 0,-1 1 0,2 1 0,-1-1 0,1 1 0,-13 15 0,20-21-31,0-1 0,-1 0-1,1 0 1,0 1-1,0-1 1,-1 0-1,1 0 1,0 1-1,0-1 1,0 0-1,-1 0 1,1 1-1,0-1 1,0 0 0,0 1-1,0-1 1,0 0-1,0 1 1,0-1-1,0 0 1,0 1-1,0-1 1,0 0-1,0 0 1,0 1-1,0-1 1,0 0-1,0 1 1,0-1 0,0 0-1,0 1 1,0-1-1,1 0 1,-1 1-1,0-1 1,0 0-1,0 0 1,0 1-1,1-1 1,-1 0-1,0 0 1,0 1 0,1-1-1,-1 0 1,0 0-1,0 0 1,1 0-1,-1 1 1,0-1-1,1 0 1,-1 0-1,0 0 1,1 0-1,-1 0 1,0 0 0,1 0-1,-1 0 1,0 0-1,1 0 1,-1 0-1,24-2-87,-6-2 120,1-2-1,-1 0 0,0-1 1,-1-1-1,0-1 1,25-15-1,90-75 32,-112 84-28,-1-1 0,0-1 0,-2-1-1,0-1 1,-1 0 0,24-38 0,-37 48-23,-8 10-45,-8 8-74,-7 14 103,0 0-1,2 1 1,1 0 0,1 2-1,1 0 1,1 0-1,1 2 1,2-1 0,-11 38-1,21-60 13,0 0 0,0-1 0,1 1 0,-1 0 1,1 0-1,0-1 0,0 1 0,0 0 0,1 0 0,2 8 0,-2-11 2,0 0 0,0 0 0,0-1 0,1 1 0,-1-1 0,0 1 0,1-1 0,-1 1 0,1-1 0,0 0 0,-1 0 0,1 0 0,0 0 0,0 0 0,0 0 0,-1 0 0,1-1 0,0 1 0,0-1 0,0 1 0,0-1 0,0 0 0,0 0 0,0 0 0,1 0 0,2 0 0,7-1 13,0-1 0,0 0-1,0 0 1,-1-2 0,1 1 0,-1-1 0,1-1-1,-1 0 1,-1 0 0,1-1 0,-1-1-1,16-12 1,-13 9-128,-1 0 0,0-1 0,0-1 0,-1 0 0,-1 0 0,0-1 0,-1-1 0,0 1-1,7-16 1,-15 27 59,-1 1-1,1-1 1,0 0 0,0 1-1,-1-1 1,1 0-1,-1 0 1,0 1-1,1-1 1,-1 0 0,0 0-1,0 0 1,0 1-1,0-4 1,-1 5 37,1 0 0,0-1 0,-1 1 0,1 0 0,0 0 1,-1-1-1,1 1 0,-1 0 0,1 0 0,0-1 0,-1 1 0,1 0 1,-1 0-1,1 0 0,-1 0 0,1 0 0,-1 0 0,1 0 0,0 0 0,-1 0 1,1 0-1,-1 0 0,1 0 0,-1 0 0,1 0 0,-1 0 0,1 0 0,0 0 1,-1 1-1,1-1 0,-1 0 0,0 1 0,-6 2 20,1 1 0,-1 0 1,1 0-1,0 0 0,-6 6 0,4-2-10,-3 1 272,0 1-1,0-1 1,1 2 0,0 0-1,1 0 1,1 1-1,0 0 1,-8 15-1,16-26-260,0 0 0,0 0 0,0 0-1,0-1 1,0 1 0,0 0 0,0 0-1,0-1 1,0 1 0,0 0 0,1 0-1,-1-1 1,0 1 0,1 0 0,-1 0-1,0-1 1,1 1 0,-1 0 0,1-1-1,-1 1 1,1-1 0,0 1 0,-1-1-1,1 1 1,-1-1 0,1 1 0,0-1-1,-1 1 1,1-1 0,0 0 0,0 0-1,-1 1 1,1-1 0,0 0 0,0 0-1,-1 0 1,1 0 0,0 1 0,0-1-1,0 0 1,-1-1 0,1 1 0,0 0-1,0 0 1,1-1 0,42-2 62,-44 3-69,26-6-256,0-1 1,-1-2 0,0 0 0,-1-2 0,24-13 0,-1 1 200,-46 22 45,-1 1-1,1 0 0,-1-1 0,1 1 0,-1 0 0,1 0 1,-1 0-1,1-1 0,-1 1 0,1 0 0,-1 0 0,1 0 1,0 0-1,-1 0 0,1 0 0,-1 0 0,1 0 0,-1 0 1,1 0-1,0 0 0,-1 1 0,1-1 0,-1 0 0,1 0 1,-1 1-1,1-1 0,-1 0 0,1 0 0,0 1 0,4 19 50,-13 41 390,3-33-270,5-26-140,0 1 1,0-1-1,0 0 0,0 1 1,0-1-1,0 1 1,1-1-1,-1 0 1,1 1-1,-1-1 0,1 0 1,0 0-1,0 0 1,0 1-1,0-1 1,1 0-1,-1 0 0,0 0 1,1-1-1,0 1 1,-1 0-1,1-1 1,3 3-1,-2-2 6,1 0-1,0-1 1,0 1-1,0-1 1,0 0-1,1 0 1,-1 0-1,0-1 1,0 1-1,1-1 1,-1 0 0,5-1-1,9-1 21,0-2 0,-1 1 0,0-2 1,0 0-1,22-11 0,1-4-34,-29 13 38,2 1 0,-1 0 0,1 0 0,0 1 0,22-5 0,-33 56 818,-2-46-945,0 1 1,0 0 0,1 0-1,-1-1 1,1 1 0,-1 0 0,0-1-1,1 1 1,-1 0 0,1-1-1,0 1 1,-1-1 0,1 1-1,0-1 1,-1 1 0,1-1-1,0 1 1,-1-1 0,1 1 0,0-1-1,0 0 1,-1 0 0,1 1-1,0-1 1,0 0 0,0 0-1,0 0 1,-1 0 0,1 0-1,0 0 1,0 0 0,0 0 0,1-1-1,0 1-628,0 0-1,1 0 0,-1 0 0,0 0 1,1-1-1,-1 1 0,0-1 0,0 0 1,1 0-1,-1 0 0,0 0 0,2-1 1,6-9-17058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8.052"/>
    </inkml:context>
    <inkml:brush xml:id="br0">
      <inkml:brushProperty name="width" value="0.025" units="cm"/>
      <inkml:brushProperty name="height" value="0.025" units="cm"/>
    </inkml:brush>
  </inkml:definitions>
  <inkml:trace contextRef="#ctx0" brushRef="#br0">389 139 12812,'4'-11'1060,"0"1"-1,0-1 1,-1 0-1,-1 1 1,2-14 0,-3 22-843,-1 0 0,0 0 0,1 0 1,-1-1-1,0 1 0,0 0 1,0 0-1,0 0 0,-1 0 1,1 0-1,-1 0 0,1 0 1,-1 0-1,0 0 0,0 0 1,1 0-1,-2 0 0,1 0 1,0 0-1,0 1 0,0-1 1,-1 0-1,1 1 0,-1-1 1,1 1-1,-1 0 0,0-1 1,1 1-1,-1 0 0,0 0 0,0 0 1,0 0-1,-4-1 0,-1 1-129,0 1-1,-1-1 1,1 2-1,-1-1 0,1 1 1,0 0-1,0 0 0,-1 1 1,1 0-1,0 0 0,0 0 1,1 1-1,-1 0 0,0 1 1,1 0-1,0 0 1,0 0-1,0 0 0,-5 7 1,-14 12-152,1 1 1,-37 47-1,53-61 141,-62 88 20,63-87-78,0 0-1,2 1 1,-1 0-1,1 0 1,1 0-1,0 1 1,-2 12 0,6-23-20,-1 0 0,1 1 1,0-1-1,0 0 1,0 0-1,0 0 0,0 0 1,1 1-1,-1-1 1,0 0-1,1 0 0,0 0 1,-1 0-1,1 0 0,0 0 1,0 0-1,0 0 1,1 0-1,-1 0 0,0-1 1,3 4-1,-1-3 1,0 0-1,0 0 0,0-1 0,0 1 1,0-1-1,1 1 0,-1-1 1,0 0-1,1 0 0,-1-1 1,1 1-1,4-1 0,4 1 14,-1-2 0,0 1 0,1-2-1,-1 1 1,0-2 0,0 1 0,17-8 0,31-20 34,-57 29-30,1-1 0,0 0-1,0 1 1,-1-1 0,1-1-1,-1 1 1,0 0-1,0 0 1,0-1 0,0 1-1,0-1 1,0 0 0,0 1-1,-1-1 1,0 0-1,1 0 1,0-5 0,-2 8-12,0 0-1,-1-1 1,1 1 0,0 0 0,0-1 0,-1 1 0,1 0 0,0-1 0,0 1 0,-1 0 0,1 0 0,0-1 0,-1 1 0,1 0-1,0 0 1,-1 0 0,1-1 0,-1 1 0,1 0 0,0 0 0,-1 0 0,1 0 0,-1 0 0,1 0 0,-1 0 0,1 0 0,0 0-1,-1 0 1,1 0 0,-1 0 0,1 0 0,0 0 0,-1 0 0,1 0 0,-1 1 0,1-1 0,0 0 0,-1 0 0,1 0 0,0 1-1,-1-1 1,1 0 0,0 0 0,-1 1 0,1-1 0,0 0 0,-1 1 0,-18 11-103,15-10 95,1 1-1,0 0 0,0 0 1,1 0-1,-1 0 0,0 0 1,1 0-1,0 1 0,0-1 1,0 1-1,0 0 0,0 0 1,1-1-1,0 1 0,-2 8 1,5-12-2,-1 1 0,0-1 0,1 1 0,-1-1 0,0 1 0,1-1 0,-1 0 0,1 0 0,-1 0 0,1 1 0,-1-1 0,1-1 0,-1 1 0,1 0 0,-1 0 0,0-1 0,3 0 1,-3 1 2,14-5 14,0 0 0,0-1 0,-1 0 0,0-2 0,0 1 0,-1-2 0,0 0 0,-1 0 0,14-14 0,-6 6 211,45-27 0,-69 48-130,1 0 1,0 0 0,0 0-1,0 0 1,0 0 0,-3 9-1,-4 5 10,-5 2-307,-25 45-777,38-61 61,0 0 0,1 1 0,-1-1-1,1 1 1,0 0 0,0 0-1,0 8 1,2-7-3788,6-5-1869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8.472"/>
    </inkml:context>
    <inkml:brush xml:id="br0">
      <inkml:brushProperty name="width" value="0.025" units="cm"/>
      <inkml:brushProperty name="height" value="0.025" units="cm"/>
    </inkml:brush>
  </inkml:definitions>
  <inkml:trace contextRef="#ctx0" brushRef="#br0">116 0 17969,'0'0'8926,"-8"14"-8606,-6 8-239,-45 85 423,53-95-406,0 0 0,2 1 1,-1-1-1,2 1 1,0 0-1,0 0 1,-1 21-1,4-33-95,0 0-1,0 0 1,1 0-1,-1-1 1,0 1-1,1 0 1,-1 0 0,1 0-1,-1 0 1,1 0-1,-1 0 1,1-1-1,0 1 1,-1 0 0,1 0-1,0-1 1,0 1-1,-1-1 1,1 1 0,0 0-1,0-1 1,0 0-1,0 1 1,0-1-1,0 1 1,0-1 0,0 0-1,0 0 1,0 0-1,0 1 1,0-1-1,0 0 1,0 0 0,0 0-1,0-1 1,0 1-1,0 0 1,0 0-1,0 0 1,1-1 0,4 0 33,0 0 1,0-1 0,0 1-1,1-1 1,8-5 0,8-7 8,0-1-1,-2-1 1,39-36 0,3-3 48,-99 94-76,31-32-9,-1 0 0,0 0-1,0 0 1,-1-1 0,-8 6 0,14-11 147,2-3-122,-1 1 0,0 0 0,0 0 0,1 0 0,-1 0 0,1-1 0,-1 1 0,1 0 0,-1 0-1,1 0 1,0 0 0,0 0 0,-1 0 0,1 0 0,0 1 0,0-1 0,0 0 0,0 0 0,0 1 0,0-1 0,2-1 0,25-16-126,-27 17 107,52-24 79,-41 20-451,0 0 0,0-1 0,-1 0-1,21-15 1,-30 19-383,-1 1 0,1-1 0,-1 0-1,1 0 1,-1 0 0,0 0 0,0 0-1,0 0 1,0 0 0,0 0 0,0-1 0,0-2-1,1-14-10831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8.832"/>
    </inkml:context>
    <inkml:brush xml:id="br0">
      <inkml:brushProperty name="width" value="0.025" units="cm"/>
      <inkml:brushProperty name="height" value="0.025" units="cm"/>
    </inkml:brush>
  </inkml:definitions>
  <inkml:trace contextRef="#ctx0" brushRef="#br0">0 0 15855,'0'0'5733,"62"44"-9352,-40-23-2723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9.188"/>
    </inkml:context>
    <inkml:brush xml:id="br0">
      <inkml:brushProperty name="width" value="0.025" units="cm"/>
      <inkml:brushProperty name="height" value="0.025" units="cm"/>
    </inkml:brush>
  </inkml:definitions>
  <inkml:trace contextRef="#ctx0" brushRef="#br0">140 279 14125,'0'0'9609,"-11"1"-9368,5-1-129,0 0 1,0 1-1,0 0 1,1 0-1,-1 0 1,0 1-1,0 0 1,1 0-1,-1 1 1,1-1-1,0 1 1,0 0-1,0 1 1,0-1-1,1 1 1,-1 0-1,1 0 1,0 1-1,0-1 1,0 1 0,1 0-1,-1 0 1,1 0-1,0 0 1,-3 10-1,6-14-100,-1 0-1,1-1 1,0 1-1,0 0 1,0 0-1,0-1 1,0 1-1,0 0 1,0 0-1,0-1 1,0 1-1,0 0 1,0 0-1,0-1 1,0 1 0,1 0-1,-1 0 1,0-1-1,1 1 1,-1 0-1,0-1 1,1 1-1,-1-1 1,1 1-1,-1 0 1,1-1-1,-1 1 1,1-1-1,-1 1 1,1-1-1,1 1 1,29 4 93,-19-5-67,-1-2-1,0 0 1,21-6 0,-9 0-15,-1-2 0,0 0 0,35-24 0,-45 26 1,-1 0-1,0 0 1,0-1-1,-1-1 1,-1 0-1,0 0 1,0-1-1,8-12 1,-29 42-47,7-13 47,1 0 0,0 1 0,0-1 0,0 1 0,1 0 0,0 0 0,1 0 0,-1 0 0,1 0 0,1 1-1,-1-1 1,0 14 0,3-20-3,-1 0-1,1 0 1,-1 0-1,1 0 1,-1 0-1,1 0 0,0 0 1,-1 0-1,1-1 1,0 1-1,0 0 1,0 0-1,0-1 1,0 1-1,-1 0 0,1-1 1,0 1-1,0-1 1,1 1-1,-1-1 1,0 1-1,0-1 1,0 0-1,0 0 0,0 0 1,0 1-1,0-1 1,0 0-1,1 0 1,-1-1-1,0 1 1,0 0-1,2-1 0,42-8 1410,-28 2-1220,-1-2 0,1 0 0,-2-1 0,1 0 0,-1-1 0,-1-1 0,19-19 0,-9 5-39,-1 0 1,38-59-1,-56 79-167,-1-1-1,0 0 1,0-1-1,-1 1 1,0 0-1,0-1 1,-1 0-1,1 0 1,-2 0 0,1 0-1,0-12 1,-2 20-16,0-1 0,0 1 1,0-1-1,0 0 0,0 1 1,0-1-1,0 1 0,0-1 1,-1 0-1,1 1 1,0-1-1,0 1 0,0-1 1,-1 1-1,1-1 0,0 0 1,-1 1-1,1-1 0,0 1 1,-1-1-1,1 1 0,-1 0 1,1-1-1,-1 1 0,1-1 1,-1 1-1,1 0 0,-1 0 1,1-1-1,-1 1 0,1 0 1,-2-1-1,-23 5-271,-22 24-101,27-10 352,0 1 1,1 0-1,-27 36 0,40-46 32,0 0-1,0 0 1,1 1-1,0 0 0,0 0 1,1 0-1,0 0 1,1 1-1,1-1 1,-1 1-1,-1 21 1,4-30-80,0 1 0,0-1 0,1 1 0,-1-1 0,0 0 0,1 1 0,0-1 0,-1 0 0,1 0 0,0 1 0,0-1 1,0 0-1,0 0 0,1 0 0,-1 0 0,1 0 0,-1 0 0,1-1 0,-1 1 0,1 0 0,0-1 0,0 1 0,0-1 0,0 0 1,3 2-1,1-1-559,1 1-1,-1-1 1,1 0 0,0-1 0,0 0 0,0 0 0,11 0 0,23 0-6680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0.061"/>
    </inkml:context>
    <inkml:brush xml:id="br0">
      <inkml:brushProperty name="width" value="0.025" units="cm"/>
      <inkml:brushProperty name="height" value="0.025" units="cm"/>
    </inkml:brush>
  </inkml:definitions>
  <inkml:trace contextRef="#ctx0" brushRef="#br0">222 428 14253,'0'0'9337,"-2"-8"-7068,-8-25-614,10 32-1633,-1 0-1,0 1 1,1-1-1,-1 0 1,0 0-1,0 0 1,0 1-1,1-1 1,-1 0-1,0 1 1,0-1-1,0 1 1,0-1-1,0 1 1,0-1-1,0 1 1,0 0-1,0-1 1,0 1-1,0 0 1,-1 0 0,1 0-1,0 0 1,0 0-1,0 0 1,-2 0-1,-26 6-120,26-5 113,-12 4-62,-1 1-1,1 0 0,0 1 0,-20 13 0,4 8-2883,50-35-175,-4 2 2867,-9 2 189,0-1 1,1 1-1,-1 0 1,1 1-1,0-1 1,0 1-1,0 1 1,0-1-1,8 0 1,-12 3 34,0-1 0,-1 0 0,1 1 0,0-1 0,0 1 0,-1 0 1,1 0-1,0 0 0,-1 0 0,1 1 0,-1-1 0,0 1 0,1-1 0,-1 1 0,0 0 1,0 0-1,0 0 0,0 0 0,0 0 0,-1 0 0,1 1 0,-1-1 0,1 1 0,-1-1 1,0 1-1,1 2 0,6 14 104,-1 1 0,-1 0 0,-1 0 0,0 0-1,-2 1 1,0-1 0,-1 1 0,-1 0 0,-1-1 0,-1 1 0,-1 0 0,-1-1 0,-7 29 0,5-32 371,-1 1 1,0-1-1,-1 1 0,-1-2 0,0 1 1,-2-1-1,0-1 0,0 1 1,-18 18-1,24-29-302,0 0 0,0 0 0,-1 0 1,0 0-1,0-1 0,0 0 0,-1 0 0,1 0 0,-1-1 0,0 0 1,0 0-1,0 0 0,0-1 0,0 0 0,-13 3 0,18-5-155,0 0 1,0 0-1,1 0 0,-1 0 0,0 0 0,0 0 0,1-1 1,-1 1-1,0 0 0,0 0 0,1-1 0,-1 1 0,0 0 0,1-1 1,-1 1-1,0-1 0,1 1 0,-1-1 0,0 1 0,1-1 0,-1 0 1,1 1-1,-1-1 0,1 1 0,0-1 0,-1 0 0,1 0 0,0 1 1,-1-1-1,1-1 0,0-29-251,2 23 154,1-1 0,-1 1 0,2 1 0,-1-1 0,8-13 0,21-16 38,2 0 1,1 2-1,2 2 0,76-53 1,2-2 173,-89 66-14,16-12 137,45-48 1,-78 72-200,0 0 0,0 0 0,-1-1 0,-1 0 0,0-1 0,0 0 0,-1 0 0,-1 0 1,0 0-1,5-19 0,-9 28-32,-1 1 1,1 0 0,-1-1-1,0 1 1,0 0-1,0 0 1,0-1 0,0 1-1,0 0 1,0-1-1,-1 1 1,1 0 0,-1-1-1,0 1 1,1 0 0,-1 0-1,0 0 1,-2-3-1,1 3-7,1 1 0,0 0 0,-1 0 0,1 0 0,-1 0 0,1 0 0,-1 1 0,1-1 0,-1 0 0,0 1 0,1-1 0,-1 1 0,0 0 0,1-1 0,-1 1 0,0 0 0,0 0 0,1 0 0,-3 0 0,-4 1-10,1 1-1,-1 0 1,1 0 0,0 0-1,-1 1 1,1 0 0,0 0-1,1 0 1,-12 9 0,-2 3 1,0 2 0,2 0 1,-31 37-1,40-44 13,1 1 1,0 1-1,1 0 1,0 0 0,1 0-1,0 1 1,1-1-1,-6 23 1,11-33-7,-1 0 1,1 1-1,-1-1 1,1 0 0,0 0-1,0 1 1,0-1 0,0 0-1,0 0 1,0 1-1,1-1 1,-1 0 0,1 0-1,-1 0 1,1 1-1,0-1 1,0 0 0,0 0-1,0 0 1,0 0 0,1-1-1,-1 1 1,4 3-1,-2-3 7,0 0 0,0-1 0,0 1-1,0-1 1,1 1 0,-1-1 0,0 0-1,1-1 1,-1 1 0,1 0 0,-1-1-1,1 0 1,6 0 0,4-1 21,0-1 1,0 0 0,0-1-1,-1-1 1,1 0 0,22-10-1,-18 3-224,1 0 0,-1-1 0,-1 0 0,-1-2 0,1 0 0,-2-1 0,0 0 0,-1-1 0,-1-1 0,0 0-1,-1-1 1,13-28 0,-5 4 159,-1-1 1,-3-1-1,-2 0 0,15-75 0,-23 70 790,-6 48-731,-1 1 0,1 0 1,-1-1-1,1 1 1,0 0-1,-1-1 0,1 1 1,-1 0-1,1 0 0,-1 0 1,1 0-1,-1-1 0,1 1 1,-1 0-1,1 0 0,-1 0 1,1 0-1,-1 0 1,1 0-1,-1 0 0,1 0 1,-1 0-1,1 0 0,-1 1 1,1-1-1,-1 0 0,1 0 1,-1 0-1,1 1 1,0-1-1,-1 0 0,1 0 1,-1 1-1,1-1 0,0 0 1,-1 1-1,-7 5-18,0 0-1,0 1 1,1 0-1,0 0 1,0 0-1,1 1 1,-5 9-1,-40 66 396,35-56-111,-6 13 476,-33 77-1,48-97-650,1 0 1,0 0 0,1 1-1,2 0 1,0 0 0,0 25 0,3-43-119,0 1 0,0-1 1,0 0-1,1 1 1,-1-1-1,1 0 0,0 1 1,0-1-1,0 0 1,0 0-1,1 0 0,-1 0 1,1 0-1,0 0 0,0-1 1,0 1-1,0-1 1,0 1-1,4 2 0,-1-2 3,-1 0 0,1 0 0,-1-1-1,1 0 1,0 0 0,0 0-1,0 0 1,0-1 0,0 0 0,0 0-1,8 0 1,0-1-536,-1 0 0,0 0 0,1-1 0,-1-1 0,0 0 0,0-1 0,0 0 0,0-1 0,-1-1 0,14-6 0,15-15-4790,-5-4-1740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0.420"/>
    </inkml:context>
    <inkml:brush xml:id="br0">
      <inkml:brushProperty name="width" value="0.025" units="cm"/>
      <inkml:brushProperty name="height" value="0.025" units="cm"/>
    </inkml:brush>
  </inkml:definitions>
  <inkml:trace contextRef="#ctx0" brushRef="#br0">207 230 15855,'-13'7'2584,"1"-1"-1918,-85 51 3884,89-51-4090,0 0 0,0 0 1,0 0-1,1 1 0,0 0 0,0 0 0,1 1 0,0 0 0,-9 16 0,14-23-437,1 0 0,-1 0 0,1 0-1,-1 0 1,1 0 0,-1 0 0,1 0 0,0 0 0,0 0-1,0 0 1,0 0 0,-1 0 0,1 0 0,1 0 0,-1 0-1,0 0 1,0 0 0,0 0 0,0 0 0,1 0 0,-1 0-1,0 0 1,1 0 0,-1 0 0,1 0 0,-1 0 0,1 0 0,0-1-1,-1 1 1,2 1 0,0-1-9,1 1 1,-1-1-1,0 0 1,1 0-1,-1-1 1,1 1-1,-1-1 1,1 1-1,-1-1 0,1 0 1,0 1-1,2-2 1,8 1 6,-1-2 1,0 1-1,0-2 1,18-5 0,-9-1-9,-1 0 0,-1-2 0,0 0 0,0-2 0,-1 0 0,-1 0 0,0-2 0,-1 0 0,23-29 0,-22 23 161,0-1 1,-1-1 0,-2 0-1,0-1 1,-2 0-1,0-1 1,10-37-1,-21 60-164,0 0-1,0 0 1,-1 0-1,1 0 1,-1 0-1,1-1 1,-1 1-1,0 0 1,0 0-1,0 0 0,0-1 1,-1-2-1,0 5-11,1-1 0,0 1 0,-1 0 0,1 0 0,-1 0 0,1 0 0,0-1 0,-1 1 0,1 0 0,-1 0 0,1 0 0,0 0 0,-1 0 0,1 0 0,-1 0 0,1 0 0,-1 0 0,1 1 0,0-1 0,-1 0-1,1 0 1,-1 0 0,1 0 0,0 0 0,-1 1 0,1-1 0,-1 0 0,1 0 0,0 1 0,-1-1 0,1 0 0,0 1 0,0-1 0,-1 0 0,1 1 0,-41 47-96,21-18 135,1 0-1,-26 60 1,40-77-70,-1 0 0,2 0 1,0 1-1,1 0 0,0 0 0,1 0 1,0 0-1,1 0 0,1 0 0,1 16 1,0-27-204,-1 0 0,1 0 1,0-1-1,0 1 1,0 0-1,0-1 1,0 1-1,0-1 1,1 1-1,-1-1 1,1 0-1,-1 1 1,1-1-1,0 0 0,4 3 1,-4-4-488,0 1 0,1-1 0,-1 1 1,1-1-1,-1 0 0,1 0 0,-1 0 0,1 0 0,5 0 0,17 1-8998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990"/>
    </inkml:context>
    <inkml:brush xml:id="br0">
      <inkml:brushProperty name="width" value="0.025" units="cm"/>
      <inkml:brushProperty name="height" value="0.025" units="cm"/>
    </inkml:brush>
  </inkml:definitions>
  <inkml:trace contextRef="#ctx0" brushRef="#br0">1 307 10570,'0'0'8408,"8"6"-5040,-1-2-2719,0 0-1,0-1 0,1 0 0,-1 0 0,1 0 0,-1-1 0,1 0 0,0 0 0,10 0 0,-14-2-605,0 1-1,0 0 0,0 0 1,-1 0-1,1 0 0,0 1 0,-1-1 1,1 1-1,-1 0 0,0 0 1,7 5-1,24 12 59,-32-19-107,0 0 0,-1 0-1,1 0 1,0 0 0,0 0 0,0-1 0,0 1 0,0 0 0,0-1 0,-1 0-1,1 1 1,0-1 0,0 0 0,-1 0 0,1 0 0,-1 0 0,1 0 0,-1 0-1,1 0 1,-1-1 0,1 1 0,-1-1 0,0 1 0,0-1 0,0 1 0,0-1-1,0 0 1,0 1 0,0-3 0,24-58-421,-23 56 445,19-104-589,-21 128 583,-1-13-18,1 0-1,0 0 0,0 0 0,1 0 0,-1-1 0,1 1 1,0 0-1,2 6 0,-2-10 26,0 0-1,0 1 1,0-1 0,0 0-1,0 1 1,1-1-1,-1 0 1,0 0 0,1 0-1,-1 0 1,1 0 0,-1 0-1,1-1 1,-1 1-1,1 0 1,0-1 0,-1 1-1,1-1 1,0 0 0,-1 0-1,1 1 1,0-1-1,0 0 1,-1 0 0,1 0-1,0-1 1,0 1 0,2-1-1,3-1 112,1 0-1,-1 0 1,0-1 0,1 0-1,-1 0 1,-1 0-1,1-1 1,0 0 0,-1-1-1,0 0 1,0 0 0,0 0-1,-1 0 1,8-9-1,-4 2-46,0 1 0,0-1 0,-1 0 0,-1-1 0,0 0 0,9-24 0,-13 30-72,-1 1 0,0-1-1,-1 0 1,0 0 0,0 0-1,0 0 1,-1 0 0,-1-12-1,1 18-20,0 1 0,0-1 0,0 1 0,-1-1 0,1 1 0,0-1 0,-1 1 0,1 0 0,0-1 0,-1 1 0,1-1 0,0 1-1,-1 0 1,1-1 0,-1 1 0,1 0 0,-1-1 0,1 1 0,-1 0 0,1 0 0,-1-1 0,1 1 0,-1 0 0,1 0 0,-1 0 0,1 0 0,-1 0-1,1 0 1,-1 0 0,1 0 0,-1 0 0,1 0 0,-1 0 0,0 0 0,1 0 0,-1 0 0,1 0 0,-1 1 0,1-1 0,-1 0 0,1 0 0,-1 1-1,1-1 1,0 0 0,-1 1 0,1-1 0,-1 0 0,1 1 0,0-1 0,-1 1 0,-22 19-261,11-6 291,0 1 1,1 0-1,1 1 0,1 1 1,0-1-1,1 1 1,1 1-1,1-1 1,0 1-1,1 1 1,-4 33-1,8-50-9,1-1 1,0 0-1,0 0 0,0 1 1,0-1-1,0 0 0,0 1 0,0-1 1,1 0-1,-1 1 0,0-1 0,1 0 1,-1 0-1,1 1 0,-1-1 0,1 0 1,0 0-1,0 0 0,-1 0 1,1 0-1,0 0 0,0 0 0,0 0 1,0 0-1,0 0 0,0-1 0,0 1 1,0 0-1,0-1 0,2 2 1,0-2 7,0 1 1,1-1-1,-1 0 1,0 0-1,1 0 1,-1 0-1,0 0 1,0-1 0,1 0-1,-1 1 1,6-3-1,5-3 25,0 0-1,0-1 0,0-1 1,16-11-1,-8 1-95,-2-1 1,0-1-1,-1-1 1,22-30-1,14-16-699,-56 82 46,-7 6 676,0 0 0,-13 22 0,14-31 242,0 1 1,1 0 0,0 1 0,1-1 0,0 1-1,1 0 1,1 0 0,-2 25 0,5-39-204,0 1 0,0 0 0,0-1 0,0 1-1,0-1 1,0 1 0,0 0 0,0-1 0,0 1 0,0-1 0,1 1 0,-1-1 0,0 1 0,0-1 0,1 1 0,-1-1 0,0 1 0,1-1 0,-1 1 0,1-1 0,-1 1 0,0-1 0,1 0 0,-1 1 0,1-1-1,-1 0 1,1 1 0,-1-1 0,1 0 0,0 1 0,22-3 267,20-18 3,-40 19-665,27-26 296,-24 16-3315,-5-1-4490,-3 6-284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0.904"/>
    </inkml:context>
    <inkml:brush xml:id="br0">
      <inkml:brushProperty name="width" value="0.025" units="cm"/>
      <inkml:brushProperty name="height" value="0.025" units="cm"/>
    </inkml:brush>
  </inkml:definitions>
  <inkml:trace contextRef="#ctx0" brushRef="#br0">196 19 17521,'0'0'9016,"-13"-4"-8028,5 1-841,4 1-109,0 0 0,-1 0 0,1 1 0,0 0 0,-1-1 0,1 2 0,-1-1 0,1 0 0,-1 1 0,1 0 0,-1 0 0,1 1 0,0-1 0,-1 1 0,1 0 0,-1 0 0,1 0 0,0 1 0,-7 2 0,2 2-10,1 0 0,0 0 0,0 1 0,1 0 0,0 0 0,0 1 0,-6 8 0,11-13-40,1-1 0,-1 1 0,1-1 0,-1 1 0,1 0 0,0 0 0,0 0 0,0-1 0,1 1 0,-1 0 0,1 0 0,-1 5 0,2-7-21,-1 1-1,0 0 1,1-1-1,-1 1 0,1 0 1,-1-1-1,1 1 1,0-1-1,0 1 1,0-1-1,0 1 1,0-1-1,0 1 1,0-1-1,0 0 1,1 0-1,-1 0 1,0 0-1,1 0 1,-1 0-1,1 0 1,-1 0-1,3 1 1,8 2-228,1 1 1,0-2 0,0 0-1,0 0 1,1-1 0,-1-1-1,25 0 1,-26-2 208,-1 1-1,0 0 1,0 1-1,1 0 1,-1 1-1,0 1 1,0-1-1,0 2 1,-1-1 0,1 2-1,15 8 1,-25-13 89,0 1 0,0-1 0,0 1 0,0 0 0,0-1 0,0 1-1,0 0 1,0 0 0,0 0 0,-1-1 0,1 1 0,0 0 0,-1 0 0,1 0 0,0 0 0,-1 0 0,1 0 0,-1 0 0,0 1 0,1-1 0,-1 0 0,0 0 0,0 0 0,0 0 0,0 0 0,0 1 0,0-1 0,0 0 0,0 0 0,0 0 0,0 0 0,-1 0 0,1 1 0,0-1 0,-1 0 0,1 0 0,-1 0 0,1 0 0,-1 0 0,0 0 0,1 0 0,-1 0 0,0 0 0,0-1 0,1 1 0,-1 0 0,0 0 0,0-1 0,0 1 0,0 0 0,0-1 0,0 1 0,0-1 0,0 0 0,-2 1-1,-7 5 432,-1-1 0,1 0 0,-1-1-1,-12 3 1,-6 1-627,-1 0 1,0-2-1,-58 4 0,86-13-5155,8-4 3070,12-7-1435,18-8-4169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1.340"/>
    </inkml:context>
    <inkml:brush xml:id="br0">
      <inkml:brushProperty name="width" value="0.025" units="cm"/>
      <inkml:brushProperty name="height" value="0.025" units="cm"/>
    </inkml:brush>
  </inkml:definitions>
  <inkml:trace contextRef="#ctx0" brushRef="#br0">143 257 15086,'0'0'10794,"-10"3"-9886,-1 2-859,1 0 1,-1 0-1,1 1 1,1 1-1,-1 0 0,-16 15 1,22-18 10,0-1-1,1 1 1,-1 0 0,1 0 0,-1 0 0,1 0-1,1 1 1,-1-1 0,0 1 0,1 0 0,0-1-1,0 1 1,1 0 0,-1 0 0,1 1 0,0-1-1,0 0 1,1 0 0,0 1 0,0 7 0,1-11-50,0 0 0,1 0 0,-1-1 0,0 1 0,1-1 0,-1 1 0,1-1 0,0 1 0,-1-1 0,1 0 0,0 0 0,0 0 0,0 0 0,-1 0 0,1 0 0,0 0 0,0-1 0,1 1 0,-1-1 0,0 1 0,0-1 0,0 0 0,0 0 0,0 0 0,0 0 0,0 0 0,3-1 0,65-7 163,-51 3-152,0-1-1,0-1 0,0-1 0,-1 0 1,0-2-1,-1 0 0,0-1 0,0 0 1,-1-2-1,-1 0 0,16-17 0,-19 18 41,0-1 1,-2 0-1,0 0 0,0-1 0,-1-1 0,-1 0 1,0 0-1,-1 0 0,-1-1 0,0 0 0,-1 0 1,-1 0-1,3-27 0,-6 40-60,-1 0 1,1 0-1,-1 0 0,0 0 1,0 0-1,-1 0 0,1 0 1,-1 0-1,1 0 0,-1 0 1,0 0-1,0 1 0,0-1 1,-1 0-1,1 0 0,0 1 0,-1-1 1,0 1-1,-3-5 0,3 6-7,-1-1-1,1 1 0,-1-1 0,1 1 0,-1 0 0,0 0 0,1 0 0,-1 0 1,0 1-1,0-1 0,0 1 0,0-1 0,1 1 0,-1 0 0,0 0 0,-5 1 0,-5 2-13,0 0 0,1 0 0,-1 1 0,1 1 0,0 0 0,0 0 0,-17 12 0,5-2 7,1 1 0,-29 27 0,46-39 28,1 2 0,0-1 0,0 1 0,0 0 0,0 0 1,1 0-1,0 0 0,0 1 0,1 0 0,0-1 0,0 1 0,1 1 0,-1-1 0,0 8 0,3-13-17,0 0 1,0 0-1,0 0 0,1 0 0,-1 0 1,1 0-1,-1-1 0,1 1 1,-1 0-1,1 0 0,0-1 0,0 1 1,0 0-1,0-1 0,0 1 1,1-1-1,-1 1 0,0-1 0,1 0 1,-1 0-1,1 1 0,-1-1 1,1 0-1,-1 0 0,1-1 1,0 1-1,0 0 0,1 0 0,59 16-10,-52-15-17,56 6-471,26 6-1756,-84-12 1810,0 0-1,0 1 1,0 0-1,-1 0 1,1 0-1,-1 1 1,1 1-1,9 6 1,-16-9 337,0-1 0,1 1 0,-1-1 0,0 1 0,0-1 1,1 1-1,-1 0 0,-1 0 0,1 0 0,0 0 0,0-1 0,-1 1 0,1 0 0,-1 0 1,1 0-1,-1 0 0,0 0 0,0 0 0,0 0 0,0 0 0,0 0 0,-1 0 1,0 3-1,1-3-368,0 0 0,0 1 0,-1-1 0,1 0 0,0 1 0,1-1 0,-1 0 0,0 0 0,1 1 0,-1-1 0,1 0 0,2 5 0,4-4-4103,14-3-3150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1.683"/>
    </inkml:context>
    <inkml:brush xml:id="br0">
      <inkml:brushProperty name="width" value="0.025" units="cm"/>
      <inkml:brushProperty name="height" value="0.025" units="cm"/>
    </inkml:brush>
  </inkml:definitions>
  <inkml:trace contextRef="#ctx0" brushRef="#br0">257 24 18065,'-11'-4'3475,"0"0"-2730,-1 0 0,0 1 0,0 0 0,0 1 0,-14-1 0,20 3-547,-1 0 0,0 0 0,0 1-1,1-1 1,-1 1 0,0 1 0,1-1 0,-1 1-1,1 1 1,0-1 0,-1 1 0,-9 6 0,10-4-35,0 0 0,0 0 0,1 0 0,-1 1 0,1 0 0,1 0 0,-1 0 0,1 1 0,0-1 0,-3 9 0,6-13-142,0-1 1,0 1-1,0 0 1,0 0-1,1 0 0,-1 0 1,1 0-1,-1 0 0,1 0 1,0 0-1,0 0 0,-1 0 1,2 0-1,-1 0 1,0 0-1,0 0 0,1 0 1,-1 0-1,1 0 0,-1 0 1,1 0-1,0 0 0,0 0 1,0 0-1,0 0 0,0-1 1,0 1-1,1 0 1,-1-1-1,1 1 0,-1-1 1,1 0-1,-1 1 0,1-1 1,0 0-1,-1 0 0,1 0 1,0 0-1,0 0 1,3 0-1,4 2 13,0 0 0,1-1 0,0 0 0,0-1 0,-1 0 0,1-1 0,0 0 0,0 0 0,0-1 0,0-1-1,-1 1 1,1-1 0,0-1 0,15-6 0,-19 6-33,0 1 1,-1-1-1,0 0 0,1 0 0,-1 0 0,0-1 1,-1 0-1,1 0 0,-1 0 0,0-1 0,0 1 1,0-1-1,0 0 0,-1 0 0,0 0 0,0-1 1,0 1-1,-1-1 0,0 0 0,0 1 0,0-1 1,-1 0-1,0 0 0,1-12 0,-2 17-29,0 0 0,1 0 0,-1 0-1,0 0 1,0 0 0,-1 1 0,1-1 0,0 0 0,0 0-1,0 0 1,-1 0 0,1 0 0,0 0 0,-1 0 0,1 0-1,-1 0 1,1 1 0,-1-1 0,-1-1 0,2 1-60,0 1 0,-1 0 1,1 0-1,-1 0 0,1 0 0,-1 0 1,1-1-1,0 1 0,-1 0 0,1 0 0,-1 0 1,1 0-1,-1 0 0,1 0 0,-1 0 1,1 0-1,0 1 0,-1-1 0,1 0 1,-1 0-1,1 0 0,-1 0 0,1 1 1,0-1-1,-1 0 0,1 0 0,-1 1 1,0 0-148,1-1 0,-1 1-1,1-1 1,-1 1 0,1 0 0,-1-1 0,1 1 0,-1 0 0,1-1 0,-1 1 0,1 0 0,0 0 0,0-1 0,-1 1 0,1 0 0,0 0 0,0 0 0,0-1 0,0 1 0,0 0 0,0 0 0,0 0 0,0 0 0,0-1 0,0 1 0,0 0 0,1 0 0,-1 0-1,0-1 1,0 1 0,1 0 0,-1 0 0,1-1 0,-1 1 0,1 0 0,-1-1 0,1 1 0,-1-1 0,1 1 0,-1 0 0,1-1 0,1 1 0,14 7-5045,5-4-1953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2.027"/>
    </inkml:context>
    <inkml:brush xml:id="br0">
      <inkml:brushProperty name="width" value="0.025" units="cm"/>
      <inkml:brushProperty name="height" value="0.025" units="cm"/>
    </inkml:brush>
  </inkml:definitions>
  <inkml:trace contextRef="#ctx0" brushRef="#br0">206 141 11018,'0'0'15151,"-8"12"-14932,-120 207 1495,116-195-1434,1 0-1,2 1 0,0 1 0,1-1 1,2 1-1,1 1 0,1-1 0,-1 28 1,5-54-273,0-1 1,0 1 0,0 0-1,1-1 1,-1 1 0,0 0 0,0 0-1,0-1 1,1 1 0,-1 0-1,0 0 1,1-1 0,-1 1 0,0 0-1,0 0 1,1 0 0,-1 0-1,0-1 1,1 1 0,-1 0 0,0 0-1,1 0 1,-1 0 0,0 0-1,1 0 1,-1 0 0,1 0 0,-1 0-1,0 0 1,1 0 0,-1 0-1,0 0 1,1 0 0,-1 0 0,0 0-1,1 1 1,-1-1 0,0 0-1,1 0 1,-1 0 0,0 1 0,0-1-1,1 0 1,-1 0 0,0 0-1,0 1 1,1-1 0,-1 0 0,0 1-1,0-1 1,0 0 0,1 1-1,-1-1 1,0 0 0,0 0 0,0 1-1,0-1 1,0 1 0,0-1-1,0 0 1,0 1 0,0-1 0,0 0-1,0 1 1,19-25 211,15-40-146,49-130-1,-61 135-421,2 1 1,3 1 0,38-60-1,-61 111 332,0 0-1,1 1 1,0-1 0,0 1-1,0 0 1,1 0-1,-1 0 1,11-5-1,-14 9 11,-1 0-1,1 0 0,-1 1 1,1-1-1,-1 0 0,1 1 1,0-1-1,-1 1 0,1 0 0,0 0 1,0 0-1,-1 0 0,1 0 1,0 0-1,0 0 0,-1 0 0,1 0 1,0 1-1,-1-1 0,1 1 1,0 0-1,-1-1 0,1 1 0,-1 0 1,1 0-1,-1 0 0,1 0 1,-1 0-1,0 0 0,0 0 0,1 0 1,-1 1-1,0-1 0,0 0 1,0 1-1,0-1 0,0 1 0,-1-1 1,1 1-1,0 0 0,0 1 1,3 7-3,1 0 0,-2 1 0,0-1 0,0 1-1,0 0 1,-2 0 0,1 0 0,-1 0 0,-1 0 0,-1 12 0,1-18 57,-1 0-1,1-1 1,-1 1-1,0 0 1,-1 0-1,1-1 1,-1 1-1,0 0 1,0-1-1,0 0 1,-1 1-1,0-1 1,0 0-1,0 0 1,0-1-1,0 1 0,-1-1 1,1 1-1,-1-1 1,0 0-1,0 0 1,-1-1-1,1 0 1,-6 3-1,1-1 146,-1-1 0,0 0-1,0-1 1,0 0 0,0 0 0,-1-1-1,1 0 1,0-1 0,-1 0-1,-11-2 1,21 1-369,-1 1-1,1-1 0,-1 0 1,1 1-1,0-1 1,-1 0-1,1 0 1,0 0-1,0 0 1,0 0-1,0 0 1,0-1-1,0 1 1,0 0-1,0 0 1,0-1-1,1 1 1,-1-1-1,1 1 1,-1 0-1,1-1 1,-1 1-1,1-1 1,0 1-1,-1-1 1,1 1-1,0-1 1,0 0-1,0 1 1,0-1-1,1 1 1,-1-1-1,0 1 1,1-1-1,0-1 1,5-24-7462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2.946"/>
    </inkml:context>
    <inkml:brush xml:id="br0">
      <inkml:brushProperty name="width" value="0.025" units="cm"/>
      <inkml:brushProperty name="height" value="0.025" units="cm"/>
    </inkml:brush>
  </inkml:definitions>
  <inkml:trace contextRef="#ctx0" brushRef="#br0">251 6 16688,'0'0'5728,"-10"-3"-3529,6 2-2101,1 1 0,-1-1-1,1 0 1,-1 1 0,0 0 0,1 0-1,-1 0 1,0 1 0,1-1-1,-1 1 1,0 0 0,1 0 0,-1 0-1,-3 2 1,1 0-15,1 0 0,0 1 1,1 0-1,-1 0 0,1 0 0,-1 1 0,1 0 1,0-1-1,1 1 0,-5 8 0,-11 21 105,0 1-1,3 1 0,1 0 1,2 1-1,1 1 0,2 0 1,1 1-1,3 0 0,1 0 0,0 67 1,5-105-185,0 0 1,0 0 0,0 0-1,0 0 1,0 0 0,0 0-1,0 0 1,0 0-1,1 0 1,-1 0 0,0 0-1,1 0 1,-1 0 0,1 0-1,-1 0 1,1 0-1,-1 0 1,1-1 0,0 1-1,-1 0 1,1 0-1,0-1 1,0 1 0,0 0-1,-1-1 1,1 1 0,0-1-1,2 2 1,-1-2 11,0 0 0,1 1 0,-1-1 0,1 0 0,-1 0 0,0-1 0,1 1 0,-1 0 0,0-1 0,1 1 0,-1-1 0,3-1 1,4-2 27,0 0 0,0-1 0,0 0 1,0 0-1,9-8 0,-2-3-109,1 1-1,-2-2 1,0 0-1,-1-1 1,-1 0-1,-1-1 1,0-1-1,-2 0 1,0 0-1,-1-1 1,-1 0-1,6-26 1,-14 47 55,0 0 0,0 0 0,0 0 0,1-1 0,-1 1 1,0 0-1,0 0 0,0 0 0,0 0 0,1 0 0,-1 0 1,0 0-1,0-1 0,0 1 0,1 0 0,-1 0 0,0 0 1,0 0-1,0 0 0,1 0 0,-1 0 0,0 0 0,0 0 1,0 0-1,1 0 0,-1 0 0,0 0 0,0 0 1,0 0-1,0 1 0,1-1 0,-1 0 0,0 0 0,0 0 1,0 0-1,1 0 0,-1 0 0,0 0 0,0 1 0,0-1 1,0 0-1,0 0 0,1 0 0,-1 0 0,0 0 0,0 1 1,0-1-1,0 0 0,0 0 0,0 0 0,0 1 0,0-1 1,0 0-1,0 0 0,0 0 0,0 1 0,0-1 1,0 0-1,17 23-125,12 14 40,-20-31 72,1-1 0,-1 0-1,1 0 1,0-1 0,0 0-1,0-1 1,0 0 0,1 0-1,-1-1 1,1-1 0,13 1-1,0-1 69,-1-1-1,1-1 1,0-1-1,24-5 1,-30 2 109,-1-1 0,1-1 0,-1 0 0,-1-1 0,0-1 0,0 0 0,0-1 0,-2-1 1,17-15-1,11-6 29,-41 32-183,-1 0-1,0-1 0,0 1 0,0 0 1,1 0-1,-1 0 0,0 0 1,0 0-1,0 0 0,0 0 1,1 0-1,-1 0 0,0 0 0,0 0 1,1 0-1,-1 0 0,0 0 1,0 0-1,0 0 0,1 0 1,-1 0-1,0 0 0,0 0 0,0 0 1,0 0-1,1 0 0,-1 1 1,0-1-1,0 0 0,0 0 1,1 0-1,-1 0 0,0 0 0,0 1 1,0-1-1,0 0 0,0 0 1,0 0-1,1 0 0,-1 1 1,0-1-1,0 0 0,0 0 1,0 0-1,0 1 0,0-1 0,0 0 1,0 0-1,0 0 0,0 1 1,0-1-1,0 0 0,2 22-196,-6 23-90,0-13-11,2-1-1,1 1 1,4 51 0,0-50 11,-2 0 0,-2 0 0,-5 38 0,5-63 385,-1-1 1,-1 0-1,1 0 1,-1 0 0,0 0-1,-1 0 1,0 0-1,0-1 1,0 0-1,-7 7 1,10-11 38,-1 0 0,0 0 0,0 0 1,0 0-1,0 0 0,0-1 0,0 1 0,0-1 1,0 1-1,-1-1 0,1 0 0,-1 0 1,1 0-1,-1 0 0,1-1 0,-1 1 0,1 0 1,-1-1-1,0 0 0,1 0 0,-1 0 0,0 0 1,1 0-1,-1 0 0,1-1 0,-1 1 0,0-1 1,1 0-1,-1 0 0,1 1 0,-1-2 1,-3-1-1,3 0-99,-1-1-1,1 1 1,0-1 0,0 0 0,0 1-1,0-1 1,1-1 0,-1 1 0,1 0 0,0-1-1,1 1 1,-1-1 0,1 0 0,0 1 0,0-1-1,0 0 1,0-5 0,-1-12-85,1-1 0,2-26 0,0 38-438,0 1 1,1-1 0,0 1 0,0 0 0,2 0 0,-1 0 0,1 0-1,0 1 1,10-16 0,-6 12-1534,1 1 1,1 1-1,-1 0 0,2 0 0,0 0 0,15-10 0,16-8-9693</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3.304"/>
    </inkml:context>
    <inkml:brush xml:id="br0">
      <inkml:brushProperty name="width" value="0.025" units="cm"/>
      <inkml:brushProperty name="height" value="0.025" units="cm"/>
    </inkml:brush>
  </inkml:definitions>
  <inkml:trace contextRef="#ctx0" brushRef="#br0">278 18 12139,'0'0'12556,"-9"-3"-9342,3 0-3079,-1 0 0,0 1-1,0 0 1,0 1 0,0-1-1,-1 1 1,1 1 0,0-1 0,0 1-1,-1 1 1,1-1 0,0 1 0,0 1-1,0-1 1,0 1 0,0 0-1,0 1 1,0-1 0,1 1 0,-8 5-1,4-1-75,0 0 0,1 0 0,-1 1 0,-14 16 0,21-21-81,1 1 1,-1-1-1,0 1 1,1-1 0,0 1-1,0 0 1,0 0-1,0 0 1,1 0 0,-1 0-1,1 1 1,0-1 0,0 0-1,1 1 1,-1-1-1,1 8 1,1-11 2,-1 1-1,1-1 1,0 1 0,0-1-1,0 0 1,0 1 0,0-1 0,0 0-1,0 0 1,0 0 0,1 0-1,-1 0 1,0 0 0,1 0-1,-1 0 1,1 0 0,-1-1-1,3 2 1,38 14-512,-21-8 57,-18-6 361,31 16-938,-32-17 959,-1 0 0,0-1-1,0 1 1,0 0 0,0-1 0,0 1 0,0 0 0,0 0-1,-1 0 1,1 0 0,0 0 0,0 0 0,-1 0-1,1 0 1,0 0 0,-1 0 0,0 1 0,1-1 0,-1 0-1,1 0 1,-1 0 0,0 1 0,0-1 0,0 0 0,0 2-1,-2-1 15,1 0 0,-1-1-1,0 0 1,0 1-1,0-1 1,0 0 0,-1 0-1,1 0 1,0 0 0,0 0-1,-1-1 1,1 1-1,0-1 1,-1 0 0,1 1-1,0-1 1,-1 0 0,1 0-1,-3-1 1,1 1-223,-66 1-6143,26-1 871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3.648"/>
    </inkml:context>
    <inkml:brush xml:id="br0">
      <inkml:brushProperty name="width" value="0.025" units="cm"/>
      <inkml:brushProperty name="height" value="0.025" units="cm"/>
    </inkml:brush>
  </inkml:definitions>
  <inkml:trace contextRef="#ctx0" brushRef="#br0">1 126 14221,'0'0'5382,"92"-60"-5254,-31 47-32,16-1 160,4 3-224,5-3-1730,3 0-7943</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4.133"/>
    </inkml:context>
    <inkml:brush xml:id="br0">
      <inkml:brushProperty name="width" value="0.025" units="cm"/>
      <inkml:brushProperty name="height" value="0.025" units="cm"/>
    </inkml:brush>
  </inkml:definitions>
  <inkml:trace contextRef="#ctx0" brushRef="#br0">73 76 12043,'7'-9'801,"-3"3"-538,25-36 1341,-27 40-1253,-1 0 0,1 0 0,0 1 0,0-1 0,1 0 0,-1 1 0,0-1 0,0 1 0,1 0 0,3-2 0,-5 3-236,-1 1 0,1-1 0,0 1 0,-1-1 0,1 1 0,-1-1 0,1 1-1,-1-1 1,0 1 0,1 0 0,-1-1 0,1 1 0,-1 0 0,0-1 0,0 1 0,1 0 0,-1-1-1,0 1 1,0 0 0,0-1 0,0 1 0,0 0 0,0 0 0,0-1 0,0 1 0,0 0 0,0 0-1,0-1 1,-1 2 0,0 28 915,1-29-953,-15 100 2683,-43 160-1,31-157-2427,11-45-197,9-37 54,1 0-1,0 0 1,2 1-1,-2 31 1,19-70-210,8-23-82,-1 0 0,-1-2 1,18-63-1,-23 59-77,3 1-1,1 1 1,26-43 0,-33 68 149,1 0 0,0 1 0,2 1 0,26-26 0,-34 36 22,1 1 1,1-1 0,-1 1-1,1 0 1,0 1 0,0-1-1,0 2 1,1-1 0,-1 1-1,1 0 1,0 1-1,0 0 1,12-1 0,-20 3 3,0 0 0,0-1 1,0 1-1,-1 0 0,1 0 0,0-1 1,0 1-1,0 0 0,0 0 1,0 0-1,0 0 0,-1 0 0,1 0 1,0 1-1,0-1 0,0 0 1,0 0-1,0 1 0,-1-1 0,1 0 1,0 1-1,0-1 0,0 1 1,-1-1-1,1 1 0,0-1 0,-1 1 1,1 0-1,0-1 0,-1 1 1,1 0-1,-1-1 0,1 1 0,-1 0 1,1 0-1,-1 0 0,0-1 1,1 1-1,-1 0 0,0 0 0,0 0 1,0 0-1,0 0 0,1-1 1,-1 1-1,0 0 0,-1 0 0,1 0 1,0 0-1,0 0 0,0 0 0,0 0 1,-1-1-1,1 1 0,0 0 1,-1 0-1,0 0 0,-1 4-21,0 0 0,-1-1 0,1 1 0,-1-1 0,0 0 0,-1 0 1,1 0-1,-8 6 0,-18 11 74,-1-1 1,-41 21-1,57-34-47,1-1 0,-1 0 0,0-1 0,-1-1 0,1 0 0,-1-1 0,0 0 0,-16 0 0,31-3-104,-1-1 0,1 1 0,0-1 0,0 1 0,0-1 0,0 0 0,0 1 0,0-1 0,0 1 0,0-1 0,0 1 0,0-1 0,0 0 0,0 1 0,0-1 0,0 1 0,0-1 0,1 1 0,-1-1 0,0 1 0,0-1 0,1 1 0,-1-1 0,0 1 0,1-1 0,-1 1 0,1-1 0,-1 1 0,0 0 0,1-1 0,-1 1 0,1 0 0,0-1 0,16-13-2285,0 1 0,1 1 0,38-19 1,-32 17-409,35-18-4187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4.633"/>
    </inkml:context>
    <inkml:brush xml:id="br0">
      <inkml:brushProperty name="width" value="0.025" units="cm"/>
      <inkml:brushProperty name="height" value="0.025" units="cm"/>
    </inkml:brush>
  </inkml:definitions>
  <inkml:trace contextRef="#ctx0" brushRef="#br0">89 8 10570,'0'0'13143,"-3"10"-12684,-26 61 317,19-52-339,1 0 0,1 1-1,1 0 1,1 1 0,1-1-1,-5 36 1,10-55-414,-1 0 0,1 0 0,0 0 0,0-1 0,0 1 0,0 0 0,0 0 0,0 0 0,0-1 0,0 1 0,0 0 0,0 0 0,0 0 0,1-1 0,-1 1 0,0 0 0,1 0 0,-1-1 0,0 1 0,1 0 0,-1 0 0,1-1 0,-1 1 0,1-1 0,-1 1 0,1 0 0,-1-1 0,1 1 0,0-1 0,-1 1 0,1-1 0,0 0 0,0 1 0,-1-1 0,1 0 0,0 1 0,0-1 0,-1 0 0,1 0 0,0 0 0,0 0 0,0 0 0,-1 0 0,1 0 0,0 0 0,0 0 0,0 0 0,0 0 0,-1 0 0,1 0 0,0-1 0,0 1 0,1-1 0,2-1 84,-1 1 1,1-1-1,0-1 1,0 1-1,-1 0 1,0-1-1,1 0 1,-1 0-1,3-4 1,2-5-24,0 0 1,-1-1-1,-1 0 0,0-1 1,-1 1-1,-1-1 1,5-20-1,-4 11-1489,-1 0 0,2-37 1,-6 64 1149,0-1 1,1 1-1,0-1 1,0 1 0,0-1-1,0 1 1,0-1-1,1 0 1,0 0-1,-1 0 1,1 0 0,0 0-1,1 0 1,-1 0-1,0-1 1,1 1-1,0-1 1,-1 1 0,1-1-1,0 0 1,0 0-1,0 0 1,0-1-1,1 1 1,-1-1 0,0 0-1,1 0 1,-1 0-1,1 0 1,4 0-1,7 2-235,0-1 0,0 0 0,0-1 0,0-1 0,0 0 0,16-3 0,-26 2 597,1 0-1,0 0 0,-1-1 1,1 0-1,-1 0 0,0-1 0,0 1 1,0-1-1,0 0 0,7-6 1,-9 7 246,-1-1 1,1 1 0,-1 0-1,0-1 1,0 1 0,0-1-1,0 0 1,0 1 0,0-1-1,-1 0 1,0 0 0,1 0-1,-1 0 1,0 0-1,0-1 1,-1 1 0,1 0-1,-1 0 1,0-6 0,0 8-291,-1 0 0,1-1 0,-1 1 0,0 0 0,1 0 1,-1 0-1,0 0 0,0 1 0,0-1 0,0 0 0,0 0 0,0 0 0,0 1 1,0-1-1,0 0 0,0 1 0,-1-1 0,1 1 0,0 0 0,0-1 1,0 1-1,-1 0 0,1 0 0,0-1 0,-1 1 0,1 0 0,0 0 0,0 1 1,-1-1-1,1 0 0,0 0 0,0 1 0,-3 0 0,-47 11 156,39-6-67,0 1-1,0 0 1,1 1 0,0 0 0,0 1 0,1 0 0,0 1-1,-9 11 1,12-13 8,0 1 1,1-1-1,0 1 0,1 0 0,0 0 0,0 1 0,1-1 0,1 1 1,-1 0-1,1 0 0,-1 14 0,3-22-152,1 0 0,0 0 0,0 0 0,0 0 0,0 0 0,0 0 1,0 0-1,0 0 0,1 0 0,-1-1 0,1 1 0,0 0 0,-1 0 0,1 0 0,0 0 0,0-1 0,0 1 0,0 0 0,0-1 0,1 1 0,-1-1 1,0 1-1,3 0 0,-2 0 13,1-1 1,0 1 0,0-1-1,0 0 1,0 0 0,0 0 0,0 0-1,0-1 1,0 0 0,1 1-1,-1-1 1,0 0 0,4-1-1,2 0 1,0 0 0,0-1 0,0 0 0,0 0-1,0-1 1,0 0 0,-1-1 0,0 0 0,12-7-1,-11 4-427,0-1 0,-1 0-1,0 0 1,0 0 0,13-20-1,-16 19-874,1-1 0,-1 1-1,0-1 1,-1-1-1,-1 1 1,4-14-1,0-11-5567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5.004"/>
    </inkml:context>
    <inkml:brush xml:id="br0">
      <inkml:brushProperty name="width" value="0.025" units="cm"/>
      <inkml:brushProperty name="height" value="0.025" units="cm"/>
    </inkml:brush>
  </inkml:definitions>
  <inkml:trace contextRef="#ctx0" brushRef="#br0">49 0 13741,'0'0'3390,"12"3"-230,-11-3-3096,8 2 577,0 0 0,-1 0 1,1 1-1,-1 0 0,0 0 1,12 7-1,-18-8-505,0-1-1,1 1 1,-1 0-1,0 0 1,0 0 0,0 0-1,-1 0 1,1 0 0,0 1-1,-1-1 1,1 1-1,-1-1 1,0 1 0,0-1-1,0 1 1,0 0 0,0-1-1,-1 1 1,1 0-1,-1 0 1,0-1 0,0 1-1,0 0 1,0 0 0,0 0-1,0 0 1,-1-1-1,0 1 1,-1 4 0,-1 0 26,-1 0 1,1 1-1,-2-2 0,1 1 1,-1 0-1,0-1 1,0 0-1,-1 0 0,0-1 1,0 0-1,0 0 1,-14 9-1,-33 30 137,50-40-295,0-1 0,1 0 0,-1 0 0,1 1 0,0 0 0,0-1 0,0 1 0,0 0 0,1 0 0,0 0 0,-1 0 0,1 0 0,0 6 0,1-9-7,0 1 0,1-1-1,-1 1 1,0-1 0,1 1 0,-1-1-1,1 0 1,0 1 0,-1-1 0,1 0-1,0 1 1,0-1 0,0 0 0,0 0 0,0 0-1,0 0 1,0 0 0,0 0 0,0 0-1,0 0 1,1 0 0,-1-1 0,0 1-1,1 0 1,-1-1 0,1 1 0,-1-1 0,1 1-1,-1-1 1,0 0 0,4 1 0,51 4 74,-29-4 39,1-1 1,51-8-1,-70 6-289,1 0-1,-1-1 0,0 0 1,0 0-1,9-6 0,-13 6-358,0 0-1,0 0 0,0-1 1,0 0-1,0 0 0,-1 0 1,0-1-1,7-9 0,-10 12-35,1 0-1,-1 0 1,0 0-1,0-1 1,0 1-1,0 0 1,0-1-1,-1 1 0,1 0 1,-1-1-1,0 1 1,1-1-1,-1 1 1,0-1-1,-1-2 1,-3-14-6441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0.540"/>
    </inkml:context>
    <inkml:brush xml:id="br0">
      <inkml:brushProperty name="width" value="0.025" units="cm"/>
      <inkml:brushProperty name="height" value="0.025" units="cm"/>
    </inkml:brush>
  </inkml:definitions>
  <inkml:trace contextRef="#ctx0" brushRef="#br0">1 536 7751,'0'0'1420,"8"-12"-913,0-1-498,2 1 0,-1 1-1,1 0 1,1 0-1,0 1 1,1 1-1,0 0 1,0 0-1,14-7 1,9 1 266,0 1 1,1 1-1,0 2 0,55-9 0,158-11 4337,-118 17-3265,114-17-462,605-67 682,4 51-1024,-37 61-166,412-10 703,-290-61-679,149-5 138,-1047 60-537,1139-14 1522,-1128 19-1632,93 18 0,-22 9-3669,-83-17-937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332"/>
    </inkml:context>
    <inkml:brush xml:id="br0">
      <inkml:brushProperty name="width" value="0.025" units="cm"/>
      <inkml:brushProperty name="height" value="0.025" units="cm"/>
    </inkml:brush>
  </inkml:definitions>
  <inkml:trace contextRef="#ctx0" brushRef="#br0">1 0 24215,'0'0'6694,"15"53"-6694,-6-32-1441,4 0-1954,1 1-1186,1 3-1312,6-1-5606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5.347"/>
    </inkml:context>
    <inkml:brush xml:id="br0">
      <inkml:brushProperty name="width" value="0.025" units="cm"/>
      <inkml:brushProperty name="height" value="0.025" units="cm"/>
    </inkml:brush>
  </inkml:definitions>
  <inkml:trace contextRef="#ctx0" brushRef="#br0">0 25 11243,'0'0'12363,"72"5"-12138,-24-8-193,-1-2-193,0-2-2145,-5 0-2819,-3-1-6790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5.955"/>
    </inkml:context>
    <inkml:brush xml:id="br0">
      <inkml:brushProperty name="width" value="0.025" units="cm"/>
      <inkml:brushProperty name="height" value="0.025" units="cm"/>
    </inkml:brush>
  </inkml:definitions>
  <inkml:trace contextRef="#ctx0" brushRef="#br0">90 382 14862,'-8'2'2290,"5"-1"-1991,-48 16 4339,49-17-4454,1 0 0,-1 1 0,1-1 0,0 1 0,-1-1 0,1 1 0,0 0 0,-1 0 0,1 0 0,0-1 0,0 1 0,0 0 0,0 0 0,0 1 0,0-1 0,0 0 0,0 0 0,0 0 0,0 1 0,1-1 0,-1 0 0,0 1 0,1-1 0,-1 1 0,1-1 0,0 1-1,-1-1 1,1 0 0,0 1 0,0-1 0,0 1 0,0-1 0,0 1 0,1 1 0,-1-2-154,1 0-1,0 0 1,0 0 0,-1 0-1,1-1 1,0 1-1,0 0 1,0 0-1,0-1 1,0 1 0,0-1-1,0 1 1,0-1-1,0 1 1,0-1-1,1 0 1,-1 0 0,0 1-1,0-1 1,0 0-1,2 0 1,29 0 54,-23 0-18,0 0-75,-1-1 0,1 0 0,0 0 0,-1-1 0,1 0 1,-1-1-1,0 0 0,0 0 0,0-1 0,0 0 0,0 0 0,12-10 0,-15 11 18,0-1 1,-1 0-1,0-1 0,0 1 0,0-1 1,0 1-1,0-1 0,-1 0 0,0-1 1,0 1-1,-1-1 0,1 1 1,-1-1-1,0 0 0,-1 0 0,1 1 1,-1-1-1,0 0 0,0-8 0,-1 13-17,0 1 0,0-1 0,0 0-1,0 0 1,0 0 0,0 1 0,0-1-1,-1 0 1,1 0 0,0 0 0,0 1-1,-1-1 1,1 0 0,0 0-1,-1 1 1,1-1 0,-1 0 0,1 1-1,-1-1 1,1 1 0,-1-1 0,1 0-1,-1 1 1,0-1 0,1 1-1,-1-1 1,0 1 0,1 0 0,-1-1-1,0 1 1,0 0 0,1-1 0,-1 1-1,0 0 1,0 0 0,0 0 0,1 0-1,-1 0 1,0 0 0,0 0-1,0 0 1,1 0 0,-1 0 0,0 0-1,0 0 1,0 1 0,1-1 0,-1 0-1,0 0 1,0 1 0,1-1-1,-2 2 1,-4 0-143,1 0 0,0 1 0,0 0 1,0 0-1,0 1 0,-6 5 0,-4 6-270,0 1 1,2 1-1,-24 36 1,32-45 358,1 0-1,0 0 1,0 0-1,0 1 1,1 0 0,1-1-1,-1 1 1,2 0-1,-1 0 1,1 1 0,0-1-1,1 9 1,0-16-18,0 0-1,0 0 1,1 0 0,-1 0 0,1-1 0,-1 1-1,1 0 1,0 0 0,0-1 0,-1 1 0,1 0 0,0-1-1,0 1 1,1-1 0,-1 1 0,0-1 0,0 0-1,1 1 1,-1-1 0,1 0 0,-1 0 0,4 2-1,-1-2 16,-1 0 0,1 0 0,0 0-1,0 0 1,0-1 0,-1 1 0,1-1-1,0 0 1,0 0 0,7-1 0,-1-1-14,1 0 1,-1-1 0,1 0 0,-1-1 0,0 0 0,0 0 0,13-9 0,-4-1 339,0-1 0,-1-1 0,0 0 0,-1-1 0,-1-1 1,-1-1-1,0 0 0,-2-1 0,0 0 0,-1-1 0,9-24 0,-19 30 128,-11 19-72,-14 22-163,-16 26-66,1 3 1,4 1-1,2 1 1,2 2-1,3 1 1,-31 101-1,83-218 3079,34-33-3205,-28 46 326,97-157-205,77-109-364,-195 297 272,46-56 77,-53 66-49,-1 0-1,1 1 1,0-1 0,0 1-1,0-1 1,1 1 0,-1 0-1,0 0 1,1 0 0,0 1-1,-1-1 1,1 1 0,0 0-1,-1 0 1,1 0 0,0 0-1,8 0 1,-12 2-17,1-1-1,-1 1 1,1-1 0,-1 1-1,1-1 1,-1 1-1,0-1 1,1 1 0,-1 0-1,0-1 1,1 1-1,-1-1 1,0 1 0,0 0-1,0-1 1,1 1-1,-1 0 1,0-1 0,0 1-1,0 0 1,0-1-1,0 1 1,0 0 0,-1 0-1,1-1 1,0 1 0,0-1-1,0 1 1,-1 0-1,1 0 1,-8 23 50,2-13-55,-1 0 0,-1-1 0,0 0 1,-17 16-1,17-18-5,0 0 0,0 0 0,1 1 0,0 1 0,1-1 0,-10 18 0,15-25 3,1 0 0,-1 0 0,1 0 0,0 0-1,-1 0 1,1 0 0,0 0 0,0 0 0,0 0 0,0 1-1,1-1 1,-1 0 0,1 0 0,-1-1 0,1 1 0,-1 0 0,1 0-1,0 0 1,0 0 0,0 0 0,0-1 0,0 1 0,1 0-1,-1-1 1,0 1 0,4 1 0,3 5-13,1-1-1,1 0 1,17 9 0,-2-1-154,-21-11 175,17 10-48,-2 1 1,26 25-1,-41-37 65,-1 0 1,0 1-1,0-1 1,0 1-1,0-1 1,0 1-1,-1 0 1,0 0-1,0 0 0,0 1 1,0-1-1,-1 0 1,1 1-1,-1-1 1,0 1-1,0-1 1,-1 1-1,0 0 1,1-1-1,-2 8 1,0-10 55,0 0 1,0 1-1,-1-1 1,1 0-1,-1 0 1,1 0-1,-1 0 1,0 0-1,0 0 1,0-1-1,0 1 1,0-1-1,0 1 1,0-1-1,0 0 1,0 1-1,-1-1 1,1 0-1,-4 0 1,-50 14 719,55-15-800,-40 7 16,1-3 0,-1-1 0,-63-4 0,101 1-290,0 0 1,0-1-1,0 1 0,0-1 0,0 1 1,0-1-1,0 0 0,1 0 1,-1 0-1,0 0 0,-3-3 1,5 3-179,0 0 1,0 0-1,0 0 1,0-1 0,0 1-1,0 0 1,0-1-1,0 1 1,1-1 0,-1 1-1,1-1 1,-1 1-1,1-1 1,-1 0 0,1 1-1,0-1 1,0 0-1,0 1 1,0-1 0,0 1-1,0-3 1,2-13-16751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7.420"/>
    </inkml:context>
    <inkml:brush xml:id="br0">
      <inkml:brushProperty name="width" value="0.025" units="cm"/>
      <inkml:brushProperty name="height" value="0.025" units="cm"/>
    </inkml:brush>
  </inkml:definitions>
  <inkml:trace contextRef="#ctx0" brushRef="#br0">1 47 19314,'0'0'3038,"10"-6"-2558,-1 0-283,0 1-1,0 0 0,1 1 1,-1 0-1,17-4 0,-23 7-165,-1 0 0,1 1 0,0-1-1,0 1 1,-1 0 0,1 0 0,0 0-1,0 0 1,0 0 0,-1 1 0,1-1-1,0 1 1,0 0 0,-1 0 0,1 0-1,0 0 1,-1 0 0,1 0 0,-1 1-1,0-1 1,1 1 0,-1 0 0,0 0-1,0 0 1,0 0 0,0 0 0,-1 0-1,1 0 1,0 1 0,-1-1 0,2 3-1,0 4 69,1 1 0,-1-1-1,-1 1 1,0 0-1,0 0 1,-1-1 0,0 18-1,-1-16 108,1 1 0,0-1-1,1 0 1,0 1 0,5 13 0,-6-23-159,-1 0 0,1 0 1,0-1-1,0 1 1,0 0-1,0 0 0,1-1 1,-1 1-1,1-1 1,-1 1-1,1-1 0,-1 1 1,1-1-1,-1 0 1,1 0-1,0 0 0,0 0 1,0 0-1,0 0 0,4 1 1,-2-1 40,0-1 1,0 1-1,1-1 0,-1 0 1,0-1-1,1 1 0,-1 0 1,0-1-1,7-2 1,4-2 58,-1-1 0,0 0 1,0-1-1,21-14 0,-21 11-130,0 0 0,-1-1 0,0-1 0,14-17-1,-22 24-10,0-1-1,-1 0 1,1 0-1,-2-1 1,1 0-1,-1 1 1,0-1-1,0 0 0,-1 0 1,0-1-1,0 1 1,1-10-1,-3 16-24,0 0-1,1-1 0,-1 1 1,0 0-1,0 0 0,0-1 1,-1 1-1,1 0 0,0 0 1,0 0-1,-1 0 0,1-1 1,-1 1-1,1 0 0,-1 0 1,1 0-1,-1 0 0,1 0 1,-1 0-1,0 0 0,0 0 1,0 0-1,1 1 0,-1-1 1,0 0-1,0 0 0,0 1 1,0-1-1,0 0 0,-1 1 1,1-1-1,0 1 0,0 0 1,0-1-1,0 1 0,0 0 1,-1 0-1,1 0 0,0-1 1,0 1-1,0 0 0,-1 1 1,1-1-1,0 0 0,-2 1 1,-1-1-210,0 1-1,1 0 1,-1 0 0,0 0 0,1 1 0,0-1 0,-1 1 0,1-1 0,0 1 0,0 0 0,0 1 0,0-1 0,0 0 0,-3 4 0,4-4 82,0 1 0,0-1 0,1 0 0,-1 1 0,1-1 0,-1 1 0,1 0 0,0-1 0,0 1 0,0 0 0,0 0 0,1-1 0,-1 1 0,1 0 0,0 0 0,-1 0 0,1 0 0,1 0 0,-1 0 0,0 0 0,1 0 0,-1-1 0,1 1 0,0 0 0,2 4-1,-1-4-17,0 0-1,0-1 0,1 1 0,-1-1 0,1 0 0,0 0 0,-1 0 0,1 0 0,0 0 0,0 0 0,0-1 0,1 0 0,-1 1 0,0-1 0,0 0 0,1-1 0,-1 1 0,0-1 0,1 1 0,-1-1 0,4 0 0,9 0-314,-1-1-1,0-1 1,1 0 0,-1 0-1,0-2 1,-1 0-1,1-1 1,-1 0-1,20-10 1,-24 9 1161,0 0 1,-1 0-1,1-1 1,-1 0-1,-1 0 1,1-1 0,-1 0-1,7-11 1,-4 1 3209,-11 18-3825,0 0 0,0 0 0,0 0 1,0 0-1,1 0 0,-1 0 0,0 0 0,0 0 0,0-1 1,0 1-1,0 0 0,0 0 0,0 0 0,0 0 0,0 0 1,0 0-1,0 0 0,0 0 0,0-1 0,0 1 0,0 0 1,0 0-1,0 0 0,0 0 0,0 0 0,0 0 0,0 0 1,0 0-1,0-1 0,0 1 0,0 0 0,0 0 0,0 0 1,-1 0-1,1 0 0,0 0 0,0 0 0,0 0 0,0 0 1,0 0-1,0-1 0,0 1 0,0 0 0,0 0 0,0 0 1,-1 0-1,1 0 0,0 0 0,0 0 0,0 0 0,0 0 1,0 0-1,0 0 0,0 0 0,0 0 0,-1 0 0,1 0 1,0 0-1,0 0 0,0 0 0,0 0 0,0 0 0,0 0 1,0 0-1,-1 0 0,-9 9 2797,-3 9-3484,8-10 643,0 0-1,1 0 0,0 1 1,1 0-1,0 0 0,0 0 1,1 0-1,0 0 0,1 0 1,-1 17-1,2-25-23,0 0 1,0 0-1,0 0 0,1 0 0,-1 0 1,0 0-1,1 0 0,-1 0 0,0 0 1,1 0-1,-1 0 0,1 0 1,-1 0-1,1 0 0,0 0 0,-1 0 1,1-1-1,0 1 0,0 0 0,0-1 1,-1 1-1,1 0 0,0-1 1,0 1-1,1 0 0,1 0 7,0 0 1,0-1-1,-1 1 0,1 0 1,0-1-1,0 0 0,0 0 1,0 0-1,4 0 0,2-2 29,1 1-1,-1-1 0,0-1 1,0 1-1,11-6 0,17-14-44,-32 18-3,1 0 0,0 0-1,0 0 1,0 1 0,0 0 0,0 0 0,1 0-1,0 1 1,-1 0 0,1 1 0,0-1 0,0 1-1,0 0 1,11 1 0,-17 0 32,0 1 0,0 0 0,1 0 1,-1 0-1,0-1 0,0 1 0,0 0 0,0 0 0,0 0 0,-1 0 1,1 1-1,0-1 0,0 0 0,-1 0 0,1 0 0,0 1 0,-1-1 0,1 0 1,-1 1-1,0-1 0,1 0 0,-1 1 0,0-1 0,0 1 0,0-1 0,0 0 1,0 3-1,-1-3-12,1 1 0,0-1 0,0 1 0,0 0 0,1-1 0,-1 1 0,0 0 0,0-1 0,1 1 0,-1-1 0,1 1 0,0 0 0,-1-1 0,1 0 0,0 1 0,0-1 0,0 1 0,0-1 0,0 0 0,0 0 0,0 1 0,1-1 0,-1 0 0,0 0 0,1 0 0,-1 0 0,0-1 0,1 1 0,-1 0 0,3 0 0,5-1 51,-1 0-1,0-1 1,0 0 0,0 0 0,0-1-1,0 0 1,-1 0 0,1-1-1,0 0 1,9-6 0,44-13-992,-58 22 344,1-1 0,-1 0-1,1 1 1,0 0-1,-1 0 1,1 0-1,0 0 1,-1 1 0,1-1-1,-1 1 1,1 0-1,-1 0 1,1 0-1,4 2 1,2 1-7011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7.762"/>
    </inkml:context>
    <inkml:brush xml:id="br0">
      <inkml:brushProperty name="width" value="0.025" units="cm"/>
      <inkml:brushProperty name="height" value="0.025" units="cm"/>
    </inkml:brush>
  </inkml:definitions>
  <inkml:trace contextRef="#ctx0" brushRef="#br0">0 0 18449,'0'0'-12299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8.137"/>
    </inkml:context>
    <inkml:brush xml:id="br0">
      <inkml:brushProperty name="width" value="0.025" units="cm"/>
      <inkml:brushProperty name="height" value="0.025" units="cm"/>
    </inkml:brush>
  </inkml:definitions>
  <inkml:trace contextRef="#ctx0" brushRef="#br0">15 271 10634,'0'0'5504,"-4"8"-2984,3-5-2105,-8 22 814,9-25-1183,0 1 0,0-1 0,0 0 0,0 1 1,0-1-1,0 1 0,0-1 0,0 1 0,0-1 0,0 1 0,1-1 0,-1 1 0,0-1 0,0 1 0,0-1 1,1 1-1,-1-1 0,0 0 0,1 1 0,-1-1 0,0 0 0,1 1 0,-1-1 0,0 0 0,1 1 0,-1-1 1,1 0-1,-1 0 0,1 1 0,-1-1 0,1 0 0,-1 0 0,0 0 0,1 0 0,-1 0 0,1 0 0,-1 1 1,1-1-1,-1 0 0,1 0 0,-1-1 0,1 1 0,-1 0 0,1 0 0,-1 0 0,1 0 0,-1 0 0,1 0 1,-1-1-1,1 1 0,0-1 0,10-2 793,0 0 0,0-1 0,0 0-1,17-11 1,77-55 869,-81 53-1556,-18 12-103,108-83 111,-101 76 53,1 0 0,-1-1 1,-1-1-1,-1 0 1,18-28-1,-73 92 203,11-2-331,-37 67-1,62-100-90,1 0 1,0 0-1,1 1 0,1 0 1,1 0-1,0 0 0,1 1 1,0-1-1,1 25 0,2-40-48,0 0-1,0 0 0,0 1 0,0-1 1,1 0-1,-1 0 0,0 1 0,1-1 1,-1 0-1,1 0 0,-1 0 1,1 0-1,0 0 0,0 0 0,-1 0 1,1 0-1,0 0 0,0 0 0,0 0 1,0 0-1,0 0 0,0-1 0,0 1 1,0-1-1,0 1 0,1 0 0,-1-1 1,0 0-1,0 1 0,0-1 0,1 0 1,-1 1-1,0-1 0,0 0 0,1 0 1,-1 0-1,0 0 0,1-1 0,-1 1 1,0 0-1,0 0 0,0-1 0,1 1 1,0-1-1,7-1-586,-1-1 0,0 1 0,-1-1 0,1-1 0,11-6-1,-1-2-2016,0-1-1,-1-1 1,17-17-1,9-13-5786</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8.590"/>
    </inkml:context>
    <inkml:brush xml:id="br0">
      <inkml:brushProperty name="width" value="0.025" units="cm"/>
      <inkml:brushProperty name="height" value="0.025" units="cm"/>
    </inkml:brush>
  </inkml:definitions>
  <inkml:trace contextRef="#ctx0" brushRef="#br0">130 72 12139,'0'0'12508,"-6"10"-11969,-19 33-283,-27 61-1,43-84 59,2-1 1,0 1-1,1 1 1,1-1-1,1 1 1,-3 30-1,7-50-302,0-1-1,0 1 1,-1 0 0,1-1-1,0 1 1,0 0-1,0 0 1,0-1-1,0 1 1,0 0-1,0 0 1,0-1 0,0 1-1,0 0 1,0 0-1,0-1 1,1 1-1,-1 0 1,0-1-1,1 1 1,-1 0-1,0-1 1,1 1 0,-1 0-1,1-1 1,-1 1-1,1-1 1,-1 1-1,1-1 1,-1 1-1,1-1 1,-1 1-1,1-1 1,0 1 0,-1-1-1,1 0 1,0 0-1,-1 1 1,1-1-1,0 0 1,0 0-1,-1 0 1,1 0-1,0 1 1,0-1 0,-1 0-1,1 0 1,0-1-1,0 1 1,-1 0-1,1 0 1,0 0-1,-1 0 1,1-1-1,0 1 1,0 0 0,-1-1-1,1 1 1,-1 0-1,1-1 1,0 1-1,-1-1 1,1 1-1,-1-1 1,2-1-1,38-35 818,-25 16-814,-1-1-1,-1 0 1,-1-1-1,-1 0 1,-1-1-1,-1 0 1,-1-1-1,-2 1 1,0-1-1,-1-1 1,-2 1-1,0-1 1,-2-27-1,-5 36-134,-3 22-151,-8 28 43,8-10 195,1 0 1,-3 29-1,8-45 29,0 1-1,1 0 1,-1-1 0,2 1 0,-1 0-1,1-1 1,0 1 0,0-1-1,1 1 1,0-1 0,4 8-1,-5-12 6,0-1 0,1 0 0,0 1-1,-1-1 1,1 0 0,0 0 0,0 1 0,0-2-1,1 1 1,-1 0 0,0 0 0,1-1-1,-1 1 1,1-1 0,-1 0 0,1 0 0,0 0-1,4 1 1,-2-1 15,1 0 0,-1-1 0,1 0-1,-1 0 1,0 0 0,1-1 0,-1 0 0,1 0 0,6-2 0,2-2 30,0 0 1,0-2 0,-1 1 0,0-2 0,-1 1 0,18-15 0,-19 13-7,1-1-1,-2 0 1,1-1-1,-1 0 1,-1-1-1,0 0 1,-1 0-1,0-1 1,8-18-1,-74 146-124,51-98 71,1 0 0,0 0 0,1 1 0,1 0 0,1 0 0,1 0 0,-1 20 0,3-36-106,0 0 1,0 0 0,0-1 0,0 1-1,0 0 1,0-1 0,1 1 0,-1 0 0,1-1-1,-1 1 1,1 0 0,-1-1 0,1 1-1,0-1 1,0 1 0,0-1 0,0 0-1,0 1 1,0-1 0,0 0 0,0 1-1,0-1 1,1 0 0,-1 0 0,1 0-1,-1 0 1,0 0 0,1-1 0,0 1-1,-1 0 1,1-1 0,-1 1 0,1-1 0,0 0-1,-1 1 1,1-1 0,0 0 0,-1 0-1,1 0 1,0 0 0,0 0 0,-1 0-1,1-1 1,3 0 0,3-1-971,0 0-1,1 0 1,-1-1 0,0 0 0,0-1-1,0 0 1,12-8 0,21-20-5786,1-7 3691,-6-4 5591,-12-3 7491,-62 131-3711,30-71-6394,1 0 0,0 0-1,1 1 1,0 0 0,1 0 0,1 1 0,1-1 0,-3 21 0,7-25-3545,3-9-2380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8.933"/>
    </inkml:context>
    <inkml:brush xml:id="br0">
      <inkml:brushProperty name="width" value="0.025" units="cm"/>
      <inkml:brushProperty name="height" value="0.025" units="cm"/>
    </inkml:brush>
  </inkml:definitions>
  <inkml:trace contextRef="#ctx0" brushRef="#br0">15 0 16848,'0'0'6214,"-15"56"-7559,15-39-1826,8 1-4228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9.304"/>
    </inkml:context>
    <inkml:brush xml:id="br0">
      <inkml:brushProperty name="width" value="0.025" units="cm"/>
      <inkml:brushProperty name="height" value="0.025" units="cm"/>
    </inkml:brush>
  </inkml:definitions>
  <inkml:trace contextRef="#ctx0" brushRef="#br0">170 26 17424,'0'0'3385,"-10"1"-951,2 0-2354,0 1-1,0 0 0,0 0 1,0 0-1,0 1 0,1 0 1,-1 1-1,1 0 0,0 0 1,0 1-1,0-1 0,1 1 1,-1 1-1,1-1 1,0 1-1,1 0 0,0 1 1,0-1-1,0 1 0,1 0 1,-6 11-1,8-14-44,1 0 0,-1 0 0,1 0 0,0 0 0,0 0 0,0 0 0,1 0 0,-1 0 0,1 1-1,0-1 1,0 0 0,2 6 0,-2-8-25,1 0 0,0-1 0,0 1 0,0 0 0,0-1 0,0 1 0,0-1 0,0 0 0,0 1 0,1-1-1,-1 0 1,1 0 0,-1 0 0,1 0 0,-1 0 0,1 0 0,-1 0 0,1 0 0,0-1 0,0 1 0,-1 0 0,1-1-1,0 0 1,0 1 0,-1-1 0,1 0 0,0 0 0,3 0 0,2-1 61,-1 0-1,0 0 1,0 0-1,0-1 1,-1 0-1,1 0 0,0 0 1,-1-1-1,1 1 1,-1-1-1,0-1 1,0 1-1,0-1 1,0 0-1,0 0 1,-1 0-1,0-1 1,0 0-1,6-9 1,-6 8 165,1 0-1,-2 0 1,1 0 0,-1 0 0,0-1-1,0 1 1,-1-1 0,0 0 0,0 1-1,-1-1 1,0 0 0,0 0 0,0 0-1,-1-1 1,0 1 0,0 0 0,-2-9-1,1 15-272,0-1 0,0 0 0,0 1 0,0-1-1,0 1 1,0-1 0,0 1 0,-1-1 0,1 1-1,-1 0 1,1 0 0,-1-1 0,1 1 0,-1 0-1,0 1 1,1-1 0,-1 0 0,0 0 0,1 1-1,-1-1 1,0 1 0,0-1 0,0 1 0,0 0-1,0 0 1,-3 0 0,-25 1-3966,6 5-4480,8 1-3902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9.901"/>
    </inkml:context>
    <inkml:brush xml:id="br0">
      <inkml:brushProperty name="width" value="0.025" units="cm"/>
      <inkml:brushProperty name="height" value="0.025" units="cm"/>
    </inkml:brush>
  </inkml:definitions>
  <inkml:trace contextRef="#ctx0" brushRef="#br0">188 93 16656,'0'0'3326,"1"-8"15,6-27-479,-7 34-2765,0 0-1,0 0 1,0 0 0,-1 0 0,1 0 0,0 0 0,0 0-1,-1 0 1,1 0 0,-1 0 0,1 0 0,-1 0 0,1 0-1,-1 0 1,0 0 0,1 0 0,-1 0 0,0 1 0,1-1 0,-1 0-1,0 1 1,0-1 0,0 0 0,0 1 0,0-1 0,0 1-1,0-1 1,0 1 0,0 0 0,0-1 0,0 1 0,0 0-1,0 0 1,0 0 0,0 0 0,0 0 0,0 0 0,-1 0-1,0 0 1,-42 4 461,36-1-558,1 0 1,0 1-1,0 0 1,1 0 0,-1 0-1,1 1 1,0 0-1,0 0 1,0 1 0,1-1-1,0 1 1,0 1-1,-4 6 1,5-8-47,0 1 0,1 0 0,0-1 0,0 1 1,0 1-1,0-1 0,1 0 0,1 0 0,-1 1 0,1-1 0,0 1 0,0 0 0,1-1 0,-1 1 1,2 11-1,0-16 27,0-1 1,0 1-1,0-1 1,0 1 0,0-1-1,0 0 1,0 0-1,0 1 1,1-1 0,-1 0-1,0 0 1,1 0-1,-1 0 1,1 0 0,-1-1-1,1 1 1,-1 0-1,1-1 1,-1 1-1,1-1 1,0 1 0,-1-1-1,1 0 1,0 0-1,0 0 1,-1 0 0,1 0-1,3-1 1,3 1 3,0 0 0,0-1 0,1 0 0,13-5 0,-3-2 15,-1-1 0,-1-1 0,0-1 0,-1 0 0,0-1 0,0-1 0,-1-1 0,-1 0 0,0 0 0,-1-2 0,-1 0 0,17-28 0,-28 43-12,0-1-1,0 1 1,0-1 0,0 1 0,0-1-1,-1 1 1,1-1 0,-1 1-1,1-1 1,-1 0 0,1 1-1,-1-1 1,0 0 0,0 1-1,0-1 1,0 0 0,0 0 0,0 1-1,-1-4 1,-10 4-489,-8 16 143,10-6 359,-1 2 1,1-1-1,1 1 0,0 1 1,0-1-1,2 1 0,-1 1 1,1-1-1,1 1 0,0 0 1,1 0-1,1 0 0,0 1 1,0 0-1,0 24 0,3-37 22,0 1-1,0-1 1,0 1-1,0-1 0,1 1 1,-1-1-1,1 1 1,-1-1-1,1 1 1,-1-1-1,1 0 0,0 1 1,0-1-1,0 0 1,0 0-1,0 1 1,0-1-1,0 0 0,0 0 1,0 0-1,0 0 1,1 0-1,1 1 1,1-1 31,-1 0 1,1 0 0,-1 0 0,1 0-1,0 0 1,-1-1 0,1 0 0,-1 0 0,8 0-1,1-2 68,-1 0-1,0 0 1,0-1-1,-1 0 1,21-10-1,-7 0-51,0-1 0,42-33 0,-56 39-58,0-1 1,-1 0-1,0-1 0,0 0 1,-1-1-1,0 0 0,-1 0 0,7-14 1,-13 24-13,0-1 0,-1 1 0,1 0 0,-1-1 0,1 1 0,-1 0 0,1-1 0,-1 1 0,0-1 0,0 1 0,0-1 0,0 1 0,0 0 0,0-3 0,0 3-4,-1 1-1,1-1 1,0 1 0,0 0-1,-1-1 1,1 1-1,0 0 1,-1 0-1,1-1 1,0 1 0,-1 0-1,1 0 1,0-1-1,-1 1 1,1 0-1,-1 0 1,1 0-1,0 0 1,-1 0 0,1 0-1,-1-1 1,1 1-1,-1 0 1,1 0-1,0 0 1,-1 0 0,1 1-1,-1-1 1,1 0-1,-1 0 1,-2 1-9,-1 0-1,1 0 1,0 0 0,0 1-1,0-1 1,0 1 0,1 0 0,-1 0-1,0 0 1,-4 4 0,-2 5 10,-1 0 0,2 0 1,-10 16-1,16-24 28,0 0-1,0 1 1,0-1 0,1 0-1,-1 1 1,1 0-1,0-1 1,0 1 0,0 0-1,0 0 1,1-1 0,0 1-1,0 0 1,0 0-1,0 0 1,0 0 0,2 4-1,-1-6-7,0-1 0,0 0 0,0 1 0,0-1 0,0 0 0,1 0 0,-1 0 0,0 0 0,1 0 0,-1-1 0,0 1 0,1 0 0,-1-1 0,1 1 0,-1-1 0,1 1 0,0-1-1,-1 0 1,1 1 0,-1-1 0,1 0 0,0 0 0,-1 0 0,1 0 0,-1-1 0,1 1 0,2-1 0,45-12 314,-32 4-276,-1-1 0,-1 0 0,0-1 0,0-1 0,-1 0 0,0-1 0,-1-1 0,-1 0 0,13-19 0,-27 40-402,-1 0 0,1 1 0,0-1 1,1 1-1,-1 12 0,0 4-3278,1-5-3785,1-7-6027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0.455"/>
    </inkml:context>
    <inkml:brush xml:id="br0">
      <inkml:brushProperty name="width" value="0.025" units="cm"/>
      <inkml:brushProperty name="height" value="0.025" units="cm"/>
    </inkml:brush>
  </inkml:definitions>
  <inkml:trace contextRef="#ctx0" brushRef="#br0">200 62 4452,'3'-11'12097,"9"-22"-9238,-6 16 1821,-20 52-2226,-168 523 2223,178-536-4652,0 0 1,1 0-1,0 38 0,3-59-55,0 0 0,0 0 0,0 0 0,0 0-1,0 0 1,0 1 0,1-1 0,-1 0 0,0 0-1,1 0 1,-1-1 0,0 1 0,1 0 0,-1 0-1,1 0 1,-1 0 0,1 0 0,0 0 0,-1-1-1,1 1 1,0 0 0,0 0 0,0-1 0,1 2-1,-1-2 1,-1 0-1,1 0 1,0 0-1,0 0 1,0 0-1,-1 0 1,1 0-1,0 0 1,0 0-1,0-1 1,-1 1-1,1 0 1,0 0-1,-1-1 1,1 1-1,0-1 1,0 1-1,-1-1 1,1 1-1,-1-1 1,1 1-1,0-1 1,-1 1-1,1-1 1,-1 0-1,1 1 1,-1-1-1,0 0 1,1 1-1,-1-1 1,0 0-1,1-1 1,3-8-145,0 0 0,-1 0 0,-1-1 1,1 1-1,-2-1 0,1 0 0,-2 1 1,0-15-1,-8-87 210,3 82-50,-16-45-1,14 54 364,1-1 0,1 0 0,1 0 0,-2-33-1,6 54-315,0 0 0,1 0 0,-1 1 0,0-1 0,1 0-1,-1 0 1,0 0 0,1 1 0,-1-1 0,1 0 0,-1 0-1,1 1 1,0-1 0,-1 1 0,1-1 0,0 0-1,-1 1 1,1-1 0,0 1 0,0 0 0,0-1 0,-1 1-1,1 0 1,0-1 0,0 1 0,0 0 0,0 0 0,-1 0-1,1 0 1,0-1 0,0 1 0,1 1 0,39-2-9,-26 2 41,112 7-350,-62-2-2247,0-3-4914,-16-3-6332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673"/>
    </inkml:context>
    <inkml:brush xml:id="br0">
      <inkml:brushProperty name="width" value="0.025" units="cm"/>
      <inkml:brushProperty name="height" value="0.025" units="cm"/>
    </inkml:brush>
  </inkml:definitions>
  <inkml:trace contextRef="#ctx0" brushRef="#br0">210 0 15150,'-9'3'4234,"-14"4"-1886,-8 2-157,0 1 1,0 1 0,-51 27-1,82-38-2194,0 0-1,0 0 1,0 0 0,0 0-1,-1 1 1,1-1-1,0 0 1,0 0 0,0 0-1,0 0 1,0 0 0,0 0-1,0 0 1,0 0-1,0 0 1,-1 0 0,1 0-1,0 0 1,0 0-1,0 1 1,0-1 0,0 0-1,0 0 1,0 0-1,0 0 1,0 0 0,0 0-1,0 0 1,0 1-1,0-1 1,0 0 0,0 0-1,0 0 1,0 0 0,0 0-1,0 0 1,0 0-1,0 1 1,0-1 0,0 0-1,0 0 1,0 0-1,0 0 1,0 0 0,0 0-1,0 0 1,0 0-1,0 1 1,0-1 0,1 0-1,-1 0 1,0 0-1,0 0 1,0 0 0,0 0-1,0 0 1,0 0 0,0 0-1,0 0 1,0 0-1,1 0 1,-1 0 0,14 4-486,34-1-936,-15 0 216,-20-1 909,0 1 0,-1 1 1,1 0-1,-1 1 0,0 0 1,13 8-1,-23-12 316,1 1 1,0-1-1,-1 1 0,0 0 1,1 0-1,-1 0 0,0 0 1,0 1-1,0-1 0,0 1 1,-1-1-1,1 1 0,-1-1 1,2 4-1,-3-4 77,1 0-1,-1 0 1,0 0 0,0 0 0,0 0-1,0 0 1,-1 0 0,1 0 0,0 0 0,-1 0-1,1 0 1,-1 0 0,0 0 0,0 0-1,0 0 1,0-1 0,0 1 0,0 0 0,0-1-1,0 1 1,-1 0 0,1-1 0,-3 3-1,-6 4 13,0 1-1,-1-1 0,1-1 1,-2 0-1,1 0 0,-1-1 1,0-1-1,0 0 0,0-1 0,-1 0 1,0-1-1,-20 3 0,32-6-258,0 1 0,1-1-1,-1 0 1,0-1 0,1 1 0,-1 0-1,0 0 1,1 0 0,-1 0-1,0-1 1,0 1 0,1 0 0,-1 0-1,1-1 1,-1 1 0,0-1-1,1 1 1,-1 0 0,1-1 0,-1 1-1,1-1 1,-1 1 0,1-1-1,-1 0 1,1 1 0,0-1 0,-1 1-1,1-1 1,0 0 0,-1 1-1,1-1 1,0 0 0,0 1 0,0-1-1,-1-1 1,3-28-7040,5-6-2223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0.923"/>
    </inkml:context>
    <inkml:brush xml:id="br0">
      <inkml:brushProperty name="width" value="0.025" units="cm"/>
      <inkml:brushProperty name="height" value="0.025" units="cm"/>
    </inkml:brush>
  </inkml:definitions>
  <inkml:trace contextRef="#ctx0" brushRef="#br0">1 495 10025,'0'0'11537,"16"-6"-9349,27-14-931,-1-2-1,-1-2 0,59-45 1,-34 18-545,81-82-1,-143 129-689,64-70 357,-64 68-350,1 0-1,-1 0 1,0 0-1,-1-1 1,1 1 0,-1-1-1,0 0 1,-1 0-1,0 0 1,3-12 0,-5 18-32,0 1 0,0 0 0,0-1 0,-1 1 0,1 0 1,0-1-1,0 1 0,0 0 0,0 0 0,0-1 0,0 1 1,0 0-1,-1-1 0,1 1 0,0 0 0,0 0 0,0-1 1,-1 1-1,1 0 0,0 0 0,0 0 0,0-1 0,-1 1 0,1 0 1,0 0-1,-1 0 0,1 0 0,0 0 0,0 0 0,-1-1 1,1 1-1,0 0 0,-1 0 0,1 0 0,0 0 0,-1 0 1,1 0-1,0 0 0,0 0 0,-1 0 0,1 0 0,0 0 1,-1 1-1,1-1 0,0 0 0,-1 0 0,1 0 0,-16 6-101,6 2 39,0 0-1,0 0 0,1 1 1,0 0-1,1 1 0,0-1 1,-8 14-1,-45 80-1213,51-86 557,1 0 0,1 0 1,0 1-1,2 0 0,0 1 0,1 0 1,0-1-1,2 2 0,-2 35 0,4-53 464,1 0-1,0 0 0,0 0 0,0 0 0,0 1 0,0-1 0,0 0 0,0 0 0,1 0 0,-1 0 0,1 0 1,0 0-1,0 0 0,-1 0 0,1 0 0,0 0 0,1 0 0,-1-1 0,0 1 0,0 0 0,1-1 0,-1 1 1,1-1-1,0 1 0,-1-1 0,1 0 0,2 2 0,26 5-4375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1.250"/>
    </inkml:context>
    <inkml:brush xml:id="br0">
      <inkml:brushProperty name="width" value="0.025" units="cm"/>
      <inkml:brushProperty name="height" value="0.025" units="cm"/>
    </inkml:brush>
  </inkml:definitions>
  <inkml:trace contextRef="#ctx0" brushRef="#br0">197 153 13549,'1'-1'54,"3"-10"953,0 0 0,0 0 0,-1 0 0,-1 0 0,0 0 0,0-1 1,-1 1-1,-1-19 0,0 29-949,0 0 1,0 0 0,0 1 0,0-1-1,0 0 1,0 0 0,-1 1-1,1-1 1,0 0 0,0 0 0,-1 1-1,1-1 1,0 0 0,-1 1-1,1-1 1,-1 0 0,1 1 0,-1-1-1,1 1 1,-1-1 0,1 0-1,-1 1 1,0-1 0,1 1 0,-1 0-1,0-1 1,1 1 0,-1 0-1,0-1 1,0 1 0,1 0 0,-1 0-1,-1-1 1,0 2 11,0-1 1,-1 0-1,1 1 1,0 0-1,0-1 0,-1 1 1,1 0-1,0 0 1,0 0-1,0 1 0,-2 1 1,-6 4 29,1 1-1,0 0 1,-12 14 0,2 2-68,2 1 1,0 0-1,-23 50 0,34-63 142,0 1-1,1 0 1,1 0 0,1 0-1,-1 1 1,2-1 0,0 1-1,1 0 1,0 0 0,2 23-1,0-34-119,-1 0-1,1-1 1,0 1-1,0 0 1,0 0-1,0 0 1,0-1-1,1 1 1,-1 0-1,1-1 1,0 1-1,-1-1 1,1 0-1,0 0 1,1 1-1,-1-1 1,0-1-1,1 1 1,-1 0-1,1 0 1,-1-1-1,1 0 1,0 1-1,-1-1 1,1 0-1,0 0 1,0-1-1,0 1 1,0-1-1,0 1 1,0-1-1,0 0 1,0 0-1,3 0 1,2-1 135,0 1 1,0-1 0,1-1-1,-1 0 1,-1 0 0,1 0-1,0-1 1,-1 0-1,1 0 1,-1-1 0,11-7-1,-7 2-122,0-1 0,0 1 0,-1-2 0,-1 0-1,0 0 1,0-1 0,-1 0 0,-1 0 0,0 0-1,0-1 1,6-20 0,-6 11-218,-1 0 0,-1-1 0,-1 1 0,-1-1-1,-1 0 1,-2-32 0,0 51-149,0-1 0,-1 1 0,0-1 0,0 1 0,0-1 1,0 1-1,-1-1 0,1 1 0,-1 0 0,-5-8 0,6 11 27,0 0 1,0 0 0,0 0-1,0 0 1,0 0-1,0 0 1,0 1 0,0-1-1,0 0 1,0 0-1,0 1 1,-1-1-1,1 1 1,0-1 0,-1 1-1,-1-1 1,1 1-251,0 0 1,0 0 0,1 0-1,-1 1 1,0-1 0,1 0-1,-1 1 1,0-1-1,1 1 1,-1 0 0,0 0-1,1 0 1,-1-1 0,1 1-1,0 1 1,-3 1 0,-13 16-10182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1.905"/>
    </inkml:context>
    <inkml:brush xml:id="br0">
      <inkml:brushProperty name="width" value="0.025" units="cm"/>
      <inkml:brushProperty name="height" value="0.025" units="cm"/>
    </inkml:brush>
  </inkml:definitions>
  <inkml:trace contextRef="#ctx0" brushRef="#br0">203 251 17649,'2'-10'2140,"1"-4"-1066,-1 8-464,-1 0 0,0-1 0,0 1 0,-1-1 0,1 1 0,-2-13 0,1 19-554,0-1 0,0 1 0,0-1 0,0 1 0,-1-1 0,1 1 0,0-1 0,0 1 0,0-1 0,-1 1 0,1 0 0,0-1 0,0 1 0,-1-1 0,1 1 0,0 0 0,-1-1 0,1 1 0,-1 0 0,1-1 0,0 1 0,-1 0 0,1 0 0,-1 0 0,1-1 0,-1 1 0,1 0 1,-1 0-1,1 0 0,-1 0 0,1 0 0,-1 0 0,1 0 0,-1 0 0,1 0 0,-1 0 0,1 0 0,-1 0 0,1 0 0,0 0 0,-1 0 0,1 0 0,-1 0 0,1 1 0,-1-1 0,0 1 0,-22 11 637,4 6-641,1 1-1,1 0 1,0 1 0,2 1 0,0 0 0,1 1-1,2 1 1,0 0 0,-16 48 0,27-70-39,0 1 0,0 0 0,1 0 0,-1 0 0,1 0 0,0 0 0,-1 1 0,1-1 1,0 0-1,0 0 0,0 0 0,1 0 0,-1 0 0,1 3 0,-1-5 6,1 1 0,-1-1-1,1 1 1,-1-1 0,0 0 0,1 1 0,-1-1 0,1 0-1,-1 1 1,1-1 0,-1 0 0,1 1 0,-1-1-1,1 0 1,-1 0 0,1 0 0,0 0 0,-1 0 0,1 1-1,-1-1 1,1 0 0,-1 0 0,1 0 0,0-1-1,-1 1 1,1 0 0,-1 0 0,1 0 0,-1 0 0,2-1-1,3-1 82,0 0 0,0-1-1,0 0 1,0 0-1,-1 0 1,1 0 0,-1-1-1,7-7 1,5-8-84,0 0 1,-2-2-1,0 1 0,-2-2 1,0 0-1,-1 0 0,-1-1 1,-1 0-1,-2-1 0,0 0 1,-1 0-1,-2-1 0,0 1 1,-1-1-1,-2 0 0,-2-35 1,1 60-25,0 0 0,0-1 1,0 1-1,0-1 1,0 1-1,0 0 1,0-1-1,0 1 0,0-1 1,0 1-1,0 0 1,0-1-1,0 1 1,0-1-1,0 1 0,0 0 1,-1-1-1,1 1 1,0 0-1,0-1 1,0 1-1,-1 0 0,1-1 1,0 1-1,0 0 1,-1-1-1,1 1 1,0 0-1,-1 0 0,1-1 1,0 1-1,-1 0 1,1 0-1,-1 0 1,1 0-1,0-1 0,-1 1 1,0 0-1,-11 12-147,-7 25 66,16-27 74,0-1 1,2 1-1,-1 0 0,1 0 0,0-1 0,1 1 0,0 0 0,1 0 0,0 0 0,4 16 0,-4-23 15,0 0 0,0 0-1,0 0 1,0 0 0,1 0 0,-1-1 0,1 1 0,0 0-1,0-1 1,0 1 0,0-1 0,0 0 0,0 1 0,1-1-1,-1 0 1,1 0 0,-1-1 0,1 1 0,0 0 0,0-1-1,0 0 1,0 0 0,0 0 0,0 0 0,0 0-1,0 0 1,0-1 0,1 0 0,-1 1 0,0-1 0,0 0-1,0-1 1,1 1 0,-1-1 0,0 1 0,4-2 0,-2 1 23,0-1 0,0 0 1,0 0-1,-1 0 0,1-1 0,0 0 1,-1 0-1,0 0 0,1 0 1,-1 0-1,0-1 0,6-7 1,39-59 449,-33 45-219,-27 72-622,1-19 403,-1-1-27,1 2-1,1-1 0,1 1 1,2 1-1,-5 57 1,11-85-4,0 0 1,0 0 0,0-1 0,0 1 0,0 0 0,0 0 0,1 0-1,-1-1 1,1 1 0,-1 0 0,1-1 0,0 1 0,0 0-1,0-1 1,-1 1 0,1-1 0,1 1 0,-1-1 0,0 0-1,0 1 1,0-1 0,1 0 0,-1 0 0,1 0 0,-1 0 0,1 0-1,-1 0 1,1 0 0,0-1 0,-1 1 0,1 0 0,0-1-1,0 1 1,-1-1 0,1 0 0,0 0 0,0 0 0,-1 0-1,1 0 1,0 0 0,0 0 0,2-1 0,4 0 19,-1 0-1,1-1 1,-1 0 0,0 0-1,0-1 1,0 0 0,0 0 0,12-8-1,1-3-8,-1-1-1,0-1 1,-1 0-1,-1-2 1,-1 0-1,27-37 1,-54 73-430,1 1 0,-12 26 0,13-15-2488,4 0-3711,4-22-1042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2.248"/>
    </inkml:context>
    <inkml:brush xml:id="br0">
      <inkml:brushProperty name="width" value="0.025" units="cm"/>
      <inkml:brushProperty name="height" value="0.025" units="cm"/>
    </inkml:brush>
  </inkml:definitions>
  <inkml:trace contextRef="#ctx0" brushRef="#br0">3 0 20820,'0'0'6374,"-3"64"-16464,17-40 225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2.576"/>
    </inkml:context>
    <inkml:brush xml:id="br0">
      <inkml:brushProperty name="width" value="0.025" units="cm"/>
      <inkml:brushProperty name="height" value="0.025" units="cm"/>
    </inkml:brush>
  </inkml:definitions>
  <inkml:trace contextRef="#ctx0" brushRef="#br0">198 139 15407,'0'0'2845,"1"-10"652,0-30-390,-2 39-3020,1-1 0,-1 1 0,0-1 0,1 1 1,-1 0-1,0-1 0,0 1 0,0 0 0,0 0 1,0-1-1,0 1 0,0 0 0,-1 0 0,1 0 1,0 0-1,0 1 0,-1-1 0,1 0 0,-1 0 1,1 1-1,-1-1 0,1 1 0,-1-1 0,1 1 1,-1 0-1,1 0 0,-1 0 0,1 0 0,-1 0 1,0 0-1,1 0 0,-1 0 0,-1 1 0,-4-1-91,0 1 0,1 0 0,-1 0 0,0 1 0,1 0 0,-7 3 0,6-1 63,-1 0 0,1 1 0,1 0 0,-1 0 0,1 0 0,0 1 0,0 0 0,0 0 0,1 1 0,0 0 0,1 0 0,-1 0-1,1 0 1,1 1 0,-1-1 0,1 1 0,0 0 0,1 0 0,-3 17 0,5-24-42,0 1 0,0-1 0,-1 1-1,1-1 1,1 1 0,-1 0 0,0-1-1,0 1 1,1-1 0,-1 1 0,0-1-1,1 1 1,0-1 0,-1 1 0,1-1 0,0 1-1,0-1 1,0 0 0,0 1 0,0-1-1,0 0 1,0 0 0,0 0 0,2 2-1,0-2 37,0 0 0,0 1 0,0-1 0,-1-1 0,1 1 0,0 0 0,0-1 0,1 1 0,-1-1 0,0 0 0,0 0 0,3-1 0,4 0 109,-1 0 0,0-1 0,0 0-1,-1-1 1,1 0 0,0 0 0,15-9 0,-12 3-51,0 0 1,-1 0-1,0-1 1,0-1-1,-1 0 1,11-15-1,-18 22-80,1-1 0,-1 0-1,0 1 1,-1-2 0,1 1-1,-1 0 1,0 0-1,0-1 1,-1 1 0,1-1-1,-1 1 1,0-1 0,-1 0-1,1 0 1,-1 1 0,-1-1-1,1 0 1,-1 1-1,-1-7 1,1 9-87,-1 0 1,0 0-1,1 1 0,-1-1 1,0 1-1,0 0 0,-1-1 1,1 1-1,0 0 0,-1 0 0,1 0 1,-1 1-1,0-1 0,1 1 1,-1-1-1,0 1 0,0 0 1,0 0-1,0 0 0,0 0 1,0 1-1,0-1 0,-1 1 1,1 0-1,0 0 0,0 0 0,0 0 1,-3 1-1,-3 0-222,1-1-1,-1 2 1,1-1 0,0 1-1,-1 0 1,1 1-1,0-1 1,0 2 0,-9 4-1,11-4-513,0 1 1,1-1-1,-1 1 0,1 0 0,-7 9 0,-4 18-7312,14-13-3533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3.122"/>
    </inkml:context>
    <inkml:brush xml:id="br0">
      <inkml:brushProperty name="width" value="0.025" units="cm"/>
      <inkml:brushProperty name="height" value="0.025" units="cm"/>
    </inkml:brush>
  </inkml:definitions>
  <inkml:trace contextRef="#ctx0" brushRef="#br0">424 23 21076,'0'0'3198,"-9"-5"-1175,7 3-1938,0 0-1,-1 0 1,0 1 0,1-1-1,-1 1 1,0-1 0,0 1 0,0 0-1,0 0 1,0 1 0,0-1-1,0 1 1,0-1 0,0 1-1,0 0 1,0 0 0,0 0 0,0 0-1,0 1 1,0-1 0,0 1-1,0 0 1,0 0 0,0 0-1,0 0 1,1 1 0,-1-1 0,0 1-1,-2 1 1,-29 19 184,1 1-1,1 1 1,1 2 0,1 1-1,1 2 1,2 1 0,1 0 0,-38 59-1,61-84-245,0 1 0,1-1-1,-1 1 1,1 0 0,0 0 0,1 0-1,-1 0 1,1 0 0,0 9 0,1-13-16,0 0 0,0 1 0,0-1 1,0 0-1,1 0 0,-1 0 0,1 0 1,0 0-1,-1 0 0,1 0 0,0 0 1,0 0-1,0 0 0,0-1 0,1 1 1,-1 0-1,0-1 0,1 1 0,-1-1 1,1 1-1,0-1 0,-1 0 0,1 1 1,0-1-1,0 0 0,0 0 1,0 0-1,3 0 0,15 4-188,1-1 1,0 0-1,0-2 1,0-1-1,0-1 0,0 0 1,-1-1-1,1-2 0,0 0 1,0-1-1,37-13 1,-2-10-2802,-26 0-4863,-18 7-2751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3.465"/>
    </inkml:context>
    <inkml:brush xml:id="br0">
      <inkml:brushProperty name="width" value="0.025" units="cm"/>
      <inkml:brushProperty name="height" value="0.025" units="cm"/>
    </inkml:brush>
  </inkml:definitions>
  <inkml:trace contextRef="#ctx0" brushRef="#br0">0 31 18065,'0'0'8520,"98"2"-7014,-29-2-449,14 0-97,5-4-671,-4-2-225,-8-2-320,-12 3-545,-16 0-769,-18 2-1793,-16 2-2018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3.807"/>
    </inkml:context>
    <inkml:brush xml:id="br0">
      <inkml:brushProperty name="width" value="0.025" units="cm"/>
      <inkml:brushProperty name="height" value="0.025" units="cm"/>
    </inkml:brush>
  </inkml:definitions>
  <inkml:trace contextRef="#ctx0" brushRef="#br0">0 71 13965,'0'0'11723,"49"2"-10089,9-10-193,12-2-768,9 2-481,1 0-128,-2 0-32,-8 2-416,-13-1-1954,-12 0-4741,-13-3-10602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4.433"/>
    </inkml:context>
    <inkml:brush xml:id="br0">
      <inkml:brushProperty name="width" value="0.025" units="cm"/>
      <inkml:brushProperty name="height" value="0.025" units="cm"/>
    </inkml:brush>
  </inkml:definitions>
  <inkml:trace contextRef="#ctx0" brushRef="#br0">218 0 18097,'0'0'9155,"-9"2"-8605,-2 3-447,-1 0-1,1 0 0,0 1 1,0 0-1,1 1 0,0 0 1,0 1-1,1 0 0,-1 0 1,2 1-1,-1 0 0,-7 12 1,8-10 20,0 0 1,0 0-1,1 1 1,0 0 0,1 1-1,1-1 1,0 1-1,1 0 1,0 0-1,1 1 1,-2 19 0,4-31-121,1 0 1,0 0 0,0 0 0,1 0 0,-1 0-1,0 0 1,1 0 0,-1 0 0,1 0 0,-1 0 0,1 0-1,0-1 1,0 1 0,0 0 0,0 0 0,0-1-1,0 1 1,1-1 0,-1 1 0,0-1 0,3 3-1,0-2 9,-1 0-1,0-1 0,1 1 0,0-1 0,-1 1 0,1-1 0,0 0 0,0 0 0,-1-1 0,7 1 0,3 0-5,0-2 0,0 0 0,0 0-1,0-1 1,24-7 0,-21 4-271,0-1 1,0-1-1,25-15 1,-37 19-292,1 0 1,-1 0 0,0 0 0,0-1-1,-1 1 1,1-1 0,4-7 0,-7 9-87,0 1 0,0-1 0,0 0 0,0 1 1,0-1-1,-1 0 0,1 0 0,-1 0 0,1 0 1,-1 1-1,0-1 0,0 0 0,0 0 0,0 0 1,0 0-1,0 0 0,-1 0 0,1 0 0,0 1 1,-2-5-1,-8-9-11236</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4.807"/>
    </inkml:context>
    <inkml:brush xml:id="br0">
      <inkml:brushProperty name="width" value="0.025" units="cm"/>
      <inkml:brushProperty name="height" value="0.025" units="cm"/>
    </inkml:brush>
  </inkml:definitions>
  <inkml:trace contextRef="#ctx0" brushRef="#br0">52 1 17136,'0'0'7047,"80"35"-5638,-25-35-31,8 0-994,-5 0-256,-2 0-96,-12 0-64,-16-1-1089,-9 1-224,-17 0-577,-23 1-3780,-9 6-127,-9-1-3844</inkml:trace>
  <inkml:trace contextRef="#ctx0" brushRef="#br0" timeOffset="1">114 78 4708,'0'0'6695,"-73"11"-3716,48-6-417,13-4-544,9 3-288,3-3-193,18-1-704,15 0-449,13 0-31,11-1-225,3-5-96,3-2-128,-5-1-3268,-9-2-4996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035"/>
    </inkml:context>
    <inkml:brush xml:id="br0">
      <inkml:brushProperty name="width" value="0.025" units="cm"/>
      <inkml:brushProperty name="height" value="0.025" units="cm"/>
    </inkml:brush>
  </inkml:definitions>
  <inkml:trace contextRef="#ctx0" brushRef="#br0">101 0 10122,'0'0'11498,"-13"73"-8455,-3-28-672,-1 5-610,-2 5-544,1-1-512,7-3-481,4-6-128,7-8-32,0-5-192,11-11-1441,10-11-1955,2-10-992,5 0-5125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9.070"/>
    </inkml:context>
    <inkml:brush xml:id="br0">
      <inkml:brushProperty name="width" value="0.025" units="cm"/>
      <inkml:brushProperty name="height" value="0.025" units="cm"/>
    </inkml:brush>
  </inkml:definitions>
  <inkml:trace contextRef="#ctx0" brushRef="#br0">1 0 10314,'0'0'4153,"11"13"-3491,23 23 845,1-1 0,43 32 1,78 39 704,-82-59-1989,-2 4 1,75 69-1,-104-77 116,-1 2 0,-3 2 0,64 99 0,-56-65-122,69 164-1,116 258-70,-160-355-79,-60-123-42,0 0-1,-2 1 1,-1 0-1,-1 1 1,-1 0 0,-1 0-1,-2 1 1,-1-1-1,0 39 1,-3-64-35,0 0 0,0 1 1,0-1-1,-1 0 0,1 1 1,-1-1-1,1 0 0,-1 0 1,0 1-1,0-1 0,0 0 1,0 0-1,0 0 0,-3 3 1,3-5-35,1 1 0,-1-1 1,1 1-1,-1-1 1,1 0-1,-1 0 0,1 1 1,-1-1-1,1 0 0,-1 0 1,1 0-1,-1 1 1,0-1-1,1 0 0,-1 0 1,1 0-1,-1 0 1,1 0-1,-1 0 0,0 0 1,1 0-1,-1-1 1,0 1-1,-17-16-2229,-5-24-2030,-6-15-2236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9.523"/>
    </inkml:context>
    <inkml:brush xml:id="br0">
      <inkml:brushProperty name="width" value="0.025" units="cm"/>
      <inkml:brushProperty name="height" value="0.025" units="cm"/>
    </inkml:brush>
  </inkml:definitions>
  <inkml:trace contextRef="#ctx0" brushRef="#br0">135 556 13485,'-10'0'1206,"9"0"-1196,-7 0 236,0 0 1,0 0-1,0 1 0,0 0 1,0 1-1,-8 2 0,12-3-138,1 1-1,0-1 1,0 1 0,0 0-1,0 0 1,0 0-1,1 0 1,-1 0-1,1 1 1,-1-1 0,1 1-1,0 0 1,0 0-1,0 0 1,0 0-1,0 0 1,1 0 0,0 0-1,-1 0 1,0 5-1,-1 1 221,1 0-1,1 0 1,-1 0-1,1 1 1,1-1 0,-1 0-1,2 1 1,-1-1-1,1 1 1,1-1-1,0 0 1,0 0-1,1 0 1,4 10-1,-5-15-190,0-1-1,0 1 0,0-1 1,0 0-1,0 0 1,1 0-1,0 0 0,0 0 1,0 0-1,0-1 0,0 1 1,0-1-1,0 0 1,1 0-1,3 1 0,-2-1-16,-1-1-1,1 0 1,0 0-1,0 0 0,0-1 1,-1 0-1,1 0 1,0 0-1,0 0 1,0-1-1,-1 0 0,1 0 1,0 0-1,-1-1 1,6-2-1,4-2 135,-1-1 0,0 0-1,-1-1 1,0-1 0,0 0-1,0-1 1,19-21 0,-2-2 17,36-53 1,-38 47-275,-2-1 0,-2-1 0,-2-1 0,-1-1 0,-3-1 0,-1-1-1,-3 0 1,-1 0 0,-3-2 0,-1 1 0,2-80 0,-9 137-43,1 0 0,0 0-1,1 0 1,0 0 0,0 0 0,1 0 0,1-1 0,0 0-1,0 0 1,8 11 0,6 7-69,1-2-1,29 32 1,-31-40-352,2 0-1,0-1 1,0-2 0,2 0 0,0-1-1,0-1 1,27 11 0,-15-10-2419,-1-1 0,50 10 0,16-4-11239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0.568"/>
    </inkml:context>
    <inkml:brush xml:id="br0">
      <inkml:brushProperty name="width" value="0.025" units="cm"/>
      <inkml:brushProperty name="height" value="0.025" units="cm"/>
    </inkml:brush>
  </inkml:definitions>
  <inkml:trace contextRef="#ctx0" brushRef="#br0">576 29 17809,'0'0'662,"-14"-7"-155,10 6-470,-2-3 13,1 2 0,-1-1 0,0 1 0,0 0 0,0 0 0,0 1 0,0-1 0,0 1 0,0 1-1,0-1 1,0 1 0,-1 0 0,1 0 0,0 1 0,0 0 0,0 0 0,0 1 0,0-1 0,-8 4 0,-13 9 396,0 2 1,1 0 0,1 2 0,0 0 0,2 2-1,-42 45 1,37-34-111,2 2-1,2 0 0,0 2 1,-30 62-1,44-74-272,0 1-1,2 0 1,1 0-1,0 1 1,2-1 0,-4 51-1,9-66-58,0-1-1,1 1 1,-1-1 0,2 1 0,-1-1-1,1 0 1,0 1 0,1-1-1,0 0 1,7 13 0,-7-17 5,0 1 1,0-1 0,1 0-1,-1 0 1,1-1 0,0 1-1,0-1 1,0 0 0,1 0-1,-1 0 1,1 0 0,0-1-1,0 0 1,0 0-1,0 0 1,0 0 0,0-1-1,9 1 1,-2-1 173,1 0 1,-1-1-1,1-1 0,-1 0 0,1-1 1,-1 0-1,1-1 0,-1 0 0,0-1 0,-1-1 1,1 0-1,-1 0 0,0-1 0,0 0 1,0-1-1,-1-1 0,11-9 0,-13 11-128,-1 0 0,0-1 0,0 0 1,0 0-1,-1-1 0,0 0 0,-1 0 0,1 0 0,-2-1 0,1 0 0,-1 0 0,0 0 0,-1 0 0,0-1 0,-1 1 0,0-1 0,0 0 0,-1 1 0,0-1 0,-1 0 0,0 0 0,-2-13 0,1 21-65,1 0-1,-1 0 1,1 0-1,-1 0 1,0 0-1,0 0 1,0 0-1,0 0 1,0 0-1,-1 0 1,1 1-1,0-1 1,-1 0-1,0 1 1,1 0-1,-1-1 1,0 1-1,1 0 1,-1 0-1,0 0 1,0 0-1,0 0 0,0 0 1,0 0-1,0 1 1,0-1-1,0 1 1,-1-1-1,1 1 1,0 0-1,0 0 1,0 0-1,-3 0 1,5 1-4,-1-1 0,0 0 0,0 1 0,1-1 1,-1 1-1,1-1 0,-1 0 0,0 1 0,1-1 0,-1 1 0,1 0 1,-1-1-1,1 1 0,-1-1 0,1 1 0,-1 0 0,1 0 1,0-1-1,-1 1 0,1 0 0,0-1 0,0 1 0,0 0 0,-1 0 1,1-1-1,0 1 0,0 0 0,0 0 0,0 0 0,0-1 0,0 1 1,0 0-1,1 0 0,-1-1 0,0 1 0,0 0 0,1 0 1,-1-1-1,0 1 0,1 0 0,-1-1 0,1 1 0,-1 0 0,1-1 1,0 1-1,0 3-91,1-2 0,0 1 0,0 0 0,1 0 0,-1-1 0,0 1 0,1-1 0,-1 0 0,5 3 0,2-1-121,0-1 1,0 0 0,1 0-1,-1-1 1,1 0 0,-1-1-1,1 0 1,0-1-1,0 0 1,-1 0 0,16-3-1,0-1 203,0-2 0,0 0 0,27-12 0,-52 18 46,0 0 1,1 0 0,-1-1 0,0 1 0,0 0 0,0 0 0,0 0 0,0 0 0,0 0 0,0 0 0,0 0 0,1 0 0,-1 0 0,0 0 0,0 0 0,0 0 0,0 0 0,0 0 0,0 0 0,0 0 0,1 0 0,-1 0 0,0 0 0,0 0 0,0 0 0,0 1 0,0-1 0,0 0 0,0 0 0,0 0 0,1 0 0,-1 0 0,0 0 0,0 0 0,0 0 0,0 0-1,0 0 1,0 0 0,0 1 0,0-1 0,0 0 0,0 0 0,0 0 0,0 0 0,0 0 0,0 0 0,0 0 0,0 0 0,0 1 0,0-1 0,0 0 0,0 0 0,0 0 0,0 0 0,0 0 0,0 0 0,0 0 0,0 1 0,0-1 0,0 0 0,0 0 0,-5 13 621,-13 20-352,15-28-166,-3 6 17,-66 123 923,65-116-1029,-1 0-1,2 0 1,1 0-1,0 0 1,-4 37-1,8-53-142,1-1-1,0 1 0,0-1 1,-1 1-1,1 0 1,0-1-1,1 1 0,-1-1 1,0 1-1,0-1 1,1 1-1,-1-1 0,1 1 1,-1-1-1,1 1 1,0-1-1,0 1 0,-1-1 1,1 0-1,0 1 0,0-1 1,0 0-1,0 0 1,1 0-1,-1 0 0,0 0 1,0 0-1,1 0 1,-1 0-1,3 1 0,-1-2-501,0 1 0,0-1-1,1 0 1,-1 0-1,0 0 1,0 0 0,0 0-1,1-1 1,-1 1-1,0-1 1,0 0-1,0 0 1,0 0 0,6-4-1,26-18-11040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1.819"/>
    </inkml:context>
    <inkml:brush xml:id="br0">
      <inkml:brushProperty name="width" value="0.025" units="cm"/>
      <inkml:brushProperty name="height" value="0.025" units="cm"/>
    </inkml:brush>
  </inkml:definitions>
  <inkml:trace contextRef="#ctx0" brushRef="#br0">13 388 16303,'0'0'823,"-2"10"500,-9 33 599,11-41-1829,0-1 0,0 0 0,0 1 0,0-1 0,0 1 0,1-1 0,-1 0 0,0 1-1,1-1 1,-1 1 0,1-1 0,-1 0 0,1 1 0,0-1 0,-1 0 0,1 0 0,0 0 0,0 0 0,0 1-1,0-1 1,0 0 0,0-1 0,0 1 0,0 0 0,0 0 0,1 0 0,-1-1 0,0 1 0,1 0-1,-1-1 1,0 1 0,1-1 0,-1 0 0,0 1 0,1-1 0,-1 0 0,1 0 0,-1 0 0,1 0 0,1 0 0,9 1 317,0-1 0,0 0 1,17-3-1,-25 2-330,13-2 132,-1 0 0,1-2 0,-1 0 1,1-1-1,-2 0 0,1-2 0,19-11 0,-25 14-75,-1-1 0,0-1 0,0 1-1,0-2 1,-1 1 0,0-1 0,-1 0-1,1-1 1,-2 0 0,1 0 0,-1 0-1,7-14 1,-12 21-70,-1 0 0,1 0 0,0 0 0,0 0 0,-1 0 0,1 0-1,-1 0 1,0 0 0,1 0 0,-1 0 0,0 0 0,0 0 0,-1 0 0,1 0 0,0 0 0,-1-3-1,0 4-47,1 0 0,-1 1 0,1-1-1,-1 1 1,0-1 0,1 1 0,-1-1-1,0 1 1,1-1 0,-1 1 0,0-1-1,0 1 1,1 0 0,-1-1 0,0 1-1,0 0 1,0 0 0,1 0 0,-1 0-1,0 0 1,0 0 0,0 0 0,1 0-1,-1 0 1,0 0 0,-1 0-1,-4 2-19,1-1 0,-1 1-1,1 0 1,0 0 0,0 1-1,0 0 1,0 0-1,1 0 1,-1 0 0,-5 6-1,-11 11-29,2 2-1,0 0 0,-27 42 1,39-52 30,0 1-1,1-1 1,0 1 0,0 0 0,2 0-1,-1 1 1,2-1 0,0 1 0,-2 24 0,5-36 0,0 0 0,0 0 1,0-1-1,1 1 1,-1 0-1,0 0 0,1-1 1,-1 1-1,1 0 1,0-1-1,0 1 0,-1 0 1,1-1-1,0 1 1,0-1-1,1 1 0,-1-1 1,0 0-1,0 1 1,1-1-1,-1 0 0,1 0 1,-1 0-1,1 0 1,-1 0-1,1 0 0,-1-1 1,1 1-1,0 0 1,0-1-1,-1 1 0,1-1 1,0 0-1,0 0 1,0 0-1,-1 1 0,1-2 1,0 1-1,2 0 1,5-1 18,1 1-1,-1-1 1,0-1 0,0 0 0,0 0 0,16-7 0,0-3 17,-1-1 0,0-1 1,-1-2-1,-1 0 0,0-1 0,26-27 1,-7 2 349,-3-1 1,34-50 0,14-40-68,-77 117-307,0 0 0,-2-1 0,0 0 0,-1-1 0,-1 1 0,5-28 0,-10 45-11,1-1 0,-1 1 0,0 0 0,0-1 0,0 1 0,0-1 0,0 1 0,0-1 0,0 1 0,0-1 0,0 1 0,0-1 0,0 1 0,0-1 0,0 1 0,0 0 0,0-1 0,-1 1 0,1-1 0,0 1 0,0-1 0,0 1 0,-1 0 0,1-1 0,0 1 0,0-1 0,-1 1 0,1 0 0,-1-1 0,1 1 0,0 0 0,-1-1 0,-14 7 0,-16 20 0,-130 163 0,139-159 0,1 1 0,1 1 0,2 0 0,-22 58 0,36-81-20,1 0 1,1 0-1,0 1 0,0 0 1,1-1-1,0 1 0,0 12 1,1-19 0,1 0 0,-1-1 0,0 1 0,1 0 1,0 0-1,-1-1 0,1 1 0,0 0 0,1-1 1,-1 1-1,0-1 0,1 1 0,-1-1 1,1 0-1,0 0 0,0 0 0,-1 0 0,2 0 1,-1 0-1,0 0 0,0 0 0,0-1 1,1 1-1,-1-1 0,1 0 0,-1 0 0,6 2 1,5 0-695,0-1 1,0 0-1,0-1 0,0 0 1,1-1-1,-1-1 1,0 0-1,0 0 0,1-2 1,-1 1-1,-1-2 1,1 0-1,0 0 1,-1-1-1,0-1 0,0 0 1,-1-1-1,19-13 1,-5 3-924,-1-2 1,37-38-1,-32 26 1260,28-40 1,-38 41 3730,-19 30-3289,0 0-1,0 0 1,0 0 0,0 1 0,-1-1 0,1 0 0,0 0 0,0 0 0,0 0 0,0 0 0,0 0 0,0 0 0,0 0 0,-1 0-1,1 0 1,0 1 0,0-1 0,0 0 0,0 0 0,-1 0 0,1 0 0,0 0 0,0 0 0,0 0 0,0 0 0,0 0 0,-1 0-1,1 0 1,0 0 0,0 0 0,0 0 0,0-1 0,0 1 0,-1 0 0,1 0 0,0 0 0,0 0 0,0 0 0,0 0 0,0 0-1,0 0 1,-1 0 0,1 0 0,0-1 0,0 1 0,0 0 0,0 0 0,0 0 0,0 0 0,0 0 0,0-1 0,0 1 0,0 0 0,0 0-1,0 0 1,-1 0 0,1 0 0,0-1 0,0 1 0,0 0 0,0 0 0,0 0 0,0 0 0,1 0 0,-1-1 0,-27 21 3308,5 0-4039,1 1 1121,-63 68 1518,76-81-1758,2 1 0,-1 1 0,1-1-1,1 1 1,-1 0 0,2 0 0,-1 0-1,-3 16 1,8-25-208,-1 0 0,1 0 0,0 0 0,0 1 0,0-1-1,0 0 1,0 0 0,0 1 0,0-1 0,0 0 0,0 0 0,0 0-1,1 1 1,-1-1 0,1 0 0,-1 0 0,1 0 0,-1 0 0,1 0 0,0 0-1,-1 0 1,1 0 0,0 0 0,0 0 0,0 0 0,0 0 0,0 0 0,0-1-1,0 1 1,0 0 0,0-1 0,0 1 0,0-1 0,0 1 0,0-1-1,0 1 1,1-1 0,-1 0 0,0 0 0,0 1 0,1-1 0,-1 0 0,0 0-1,0 0 1,1 0 0,-1-1 0,0 1 0,2-1 0,7 0 23,0 0-1,0-1 1,-1 0 0,19-7-1,1-3-3,-2-1 0,0-2 1,0-1-1,-2-1 0,33-27 0,-21 12 137,-1-2 1,50-62 0,-11-6 310,-67 89-433,-1-1 0,0 0 0,0 0-1,-1 0 1,7-29 0,-13 42-40,1 1-1,-1-1 1,0 1-1,1-1 1,-1 1 0,0-1-1,0 1 1,0-1-1,1 0 1,-1 1 0,0-1-1,0 1 1,0-1-1,0 1 1,0-1 0,0 0-1,0 1 1,0-1-1,0 1 1,0-1 0,0 1-1,-1-1 1,1 0-1,0 1 1,0-1 0,-1 1-1,1-1 1,0 1-1,0-1 1,-1 1 0,1-1-1,-1 1 1,1 0-1,0-1 1,-1 1 0,1-1-1,-1 1 1,1 0-1,-1-1 1,1 1 0,-1 0-1,1 0 1,-1 0-1,1-1 1,-1 1 0,0 0-1,1 0 1,-1 0-1,1 0 1,-1 0 0,0 0-1,0 0 1,-30 15 57,-5 16 9,1 1 0,1 2 0,-51 68 0,69-82 84,1 2-1,-18 30 0,29-44-125,0 0 0,0 1-1,1-1 1,0 1 0,0 0 0,1 0-1,1 0 1,-1 0 0,1 0-1,0 10 1,2-17-25,-1 0-1,0 0 1,0 0 0,1-1-1,-1 1 1,1 0 0,-1 0-1,1-1 1,0 1 0,0 0 0,0-1-1,0 1 1,0-1 0,0 1-1,0-1 1,0 1 0,1-1-1,-1 0 1,1 0 0,2 2-1,0-1 10,-1 0 0,1 0-1,0-1 1,1 1 0,-1-1 0,0 0-1,0 0 1,8 0 0,0 0 19,1-1 0,-1-1 1,0 0-1,1-1 0,19-5 1,-10-1-46,0-1 0,-1-1 0,-1-1 0,1-1 0,-2-1 0,0-1 0,0 0 0,27-29 0,-60 55 316,-50 51-212,60-60-80,1 1 0,0 0 0,0 0 1,0 0-1,0 0 0,1 0 0,-1 1 1,1 0-1,0-1 0,1 1 1,-1 0-1,1 0 0,0-1 0,0 1 1,1 0-1,-1 5 0,2-9-4,-1 0 1,1 0-1,-1 0 0,1 0 1,-1 0-1,1 0 0,0-1 1,0 1-1,-1 0 0,1-1 1,0 1-1,0 0 0,0-1 1,0 1-1,0-1 0,0 1 1,0-1-1,0 0 0,0 1 0,0-1 1,0 0-1,0 0 0,0 0 1,0 1-1,0-1 0,0 0 1,0 0-1,1-1 0,36-1 124,-35 2-109,20-5-2,0 0 0,0-2 0,-1-1-1,0 0 1,0-2 0,-1 0 0,25-17 0,-16 9-41,1 2 1,36-13-1,-67 29 21,0 0 0,1 0 0,-1 0 0,0-1 0,1 1 0,-1 0 0,0 0 0,0 0 0,1 0 0,-1 0 0,0 0 0,1 0 0,-1 0 1,0-1-1,1 1 0,-1 0 0,0 0 0,0 1 0,1-1 0,-1 0 0,0 0 0,1 0 0,-1 0 0,0 0 0,1 0 0,-1 0 0,0 0 0,0 1 0,1-1 0,-1 0 0,0 0 0,0 0 0,1 0 0,-1 1 0,0-1 0,0 0 0,0 0 0,1 1 0,-1-1 0,-3 15 5,-14 14 94,5-13-66,-27 41 61,37-53-56,-1 0 1,1 1 0,0 0-1,1-1 1,-1 1-1,1 0 1,0 0 0,0 0-1,0 0 1,0 9 0,2-12-27,0-1 0,-1 0 0,1 0 0,0 0 0,0 0 0,0 0 0,0 0 0,0 0 0,0 0 0,0-1 0,0 1 0,0 0 0,1-1 0,-1 1 0,0 0 0,0-1 0,1 0 0,-1 1 0,0-1 0,1 0 0,-1 0 0,0 1 0,1-1 0,-1 0 0,0 0 0,1 0 0,-1-1 0,0 1 0,1 0 0,1-1 0,47-8 144,-29 1-137,0 0-1,0-2 1,-1-1 0,21-14-1,48-24-376,-85 51-14,-9 8 275,-7 9 68,9-15-216,0 0 1,0 0-1,0 0 1,0 1-1,1-1 0,-1 0 1,1 1-1,0 0 1,1 0-1,-1-1 1,1 1-1,0 0 0,0 0 1,0 0-1,1 7 1,0-12 53,0 1 1,0-1-1,0 1 0,0-1 1,1 1-1,-1-1 0,0 1 1,0-1-1,1 1 1,-1-1-1,0 1 0,1-1 1,-1 1-1,0-1 1,1 0-1,-1 1 0,1-1 1,-1 0-1,1 1 1,-1-1-1,1 0 0,-1 1 1,1-1-1,-1 0 1,1 0-1,-1 0 0,1 0 1,-1 1-1,1-1 1,-1 0-1,1 0 0,-1 0 1,1 0-1,0 0 0,-1 0 1,1 0-1,-1-1 1,1 1-1,0 0 0,2 0-944,18 0-6560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2.784"/>
    </inkml:context>
    <inkml:brush xml:id="br0">
      <inkml:brushProperty name="width" value="0.025" units="cm"/>
      <inkml:brushProperty name="height" value="0.025" units="cm"/>
    </inkml:brush>
  </inkml:definitions>
  <inkml:trace contextRef="#ctx0" brushRef="#br0">77 102 8840,'-2'-1'10472,"-4"3"-5465,-24 18-3520,17-5-447,13-14-1146,-1 1 0,1-1-1,-1 0 1,1 0 0,-1 0-1,0 0 1,1 0 0,-1 0-1,0 0 1,0 0 0,0-1-1,0 1 1,0 0 0,0 0-1,0-1 1,0 1 0,0 0-1,0-1 1,0 1-1,-1-1 1,1 0 0,0 1-1,0-1 1,-1 0 0,-1 0-1,11 27 497,-4-24-318,0 0 1,0 0-1,0 0 0,1 0 0,-1 0 0,1-1 0,-1 0 1,1 0-1,0 0 0,0 0 0,0-1 0,0 0 1,0 0-1,0 0 0,0-1 0,0 0 0,5 0 0,9 0 52,0-1 0,0-1-1,25-5 1,-15-2-84,0 0 0,37-18 0,-35 14-175,44-13 0,-74 26 104,-1 0-1,1 0 1,-1 1-1,0-1 1,1 0-1,-1 1 0,0-1 1,1 0-1,-1 1 1,0-1-1,1 0 1,-1 1-1,0-1 0,0 0 1,0 1-1,1-1 1,-1 1-1,0-1 1,0 1-1,0-1 1,0 1-1,0-1 0,0 0 1,0 1-1,0-1 1,0 1-1,0-1 1,0 1-1,0-1 0,0 1 1,0-1-1,0 1 1,0-1-1,0 0 1,-1 1-1,1-1 1,0 1-1,-1 0 0,-5 26 256,5-24-290,1-1 83,-1 0 0,1-1 0,0 1 0,-1 0 0,1-1 0,0 1 0,0 0 0,0-1 0,0 1 0,0 0 0,1 0 0,-1-1 0,0 1 0,1-1 0,0 1 0,-1 0 0,1-1 0,0 1 0,0-1 0,-1 1 0,1-1 0,0 1 0,0-1 0,3 2 0,-2-1-6,1-1 0,0 1 0,-1-1 0,1 0-1,0 0 1,0 0 0,0 0 0,0 0-1,0-1 1,0 1 0,0-1 0,0 0 0,3 0-1,5 0-74,0-1-1,0-1 0,0 0 1,0 0-1,0-1 0,-1 0 1,11-6-1,33-21 1,-56 62-278,-8 259 2515,11-289-2161,-1 0 1,0 0-1,0 0 1,0 0-1,0 0 0,0 0 1,-1 1-1,1-1 0,0 0 1,-1 0-1,0 0 1,0 0-1,1 0 0,-1-1 1,0 1-1,0 0 0,-1 0 1,1 0-1,0-1 1,-1 1-1,1-1 0,-1 1 1,1-1-1,-1 0 0,0 1 1,1-1-1,-1 0 1,0 0-1,0 0 0,0 0 1,0 0-1,0-1 0,0 1 1,0-1-1,0 1 1,0-1-1,0 0 0,0 0 1,0 0-1,0 0 0,-1 0 1,1 0-1,-3-1 1,4 0 35,0 1 1,0-1-1,0 0 1,0 0-1,0 0 1,0 0-1,0 1 1,0-2-1,0 1 1,0 0 0,1 0-1,-1 0 1,0 0-1,1 0 1,-1-1-1,1 1 1,-1 0-1,1 0 1,-1-1-1,1 1 1,0 0 0,0-1-1,0 1 1,0 0-1,0-1 1,0-2-1,3-39 296,2 20-566,1 1-1,0 0 0,2 1 1,1-1-1,12-21 0,65-100-2268,-77 128 2384,-2 4 76,4-9 60,2 1 0,0 0 0,1 0-1,1 1 1,1 1 0,24-21 0,-39 38-10,-1 1 0,1-1 0,-1 1 0,0-1 0,1 1 0,-1-1-1,0 1 1,1-1 0,-1 1 0,0-1 0,0 1 0,0 0 0,1-1 0,-1 1 0,0-1 0,0 1 0,0 0 0,0-1 0,0 1 0,0-1 0,0 1-1,0 0 1,0-1 0,-1 1 0,1-1 0,0 1 0,0-1 0,0 1 0,-1 0 0,1-1 0,-1 2 0,-4 24 176,1-15-70,2 1 0,0-1 0,0 1 0,1 0 0,0-1 0,2 19 0,-1-27-94,0 0 1,1 0-1,-1 0 0,1 0 0,-1 0 0,1 0 0,0-1 1,0 1-1,1 0 0,-1-1 0,0 1 0,1-1 0,0 1 1,-1-1-1,1 0 0,0 1 0,0-1 0,1 0 0,-1 0 1,0-1-1,0 1 0,1 0 0,-1-1 0,1 0 0,0 1 1,-1-1-1,1 0 0,0 0 0,0 0 0,5 0 0,7 0 123,1 0 0,-1-1 0,0 0 0,1-2 0,-1 1 0,0-2 0,0 0 0,0-1 0,0-1 0,-1 0 0,0-1 0,0 0-1,0-1 1,-1-1 0,0 0 0,0-1 0,18-16 0,-29 23 1119,-8 7-1066,-10 18-342,16-21 138,-1 0 0,1-1-1,0 1 1,-1 0 0,1 0-1,0 0 1,0-1-1,1 1 1,-1 0 0,0 0-1,0-1 1,1 1 0,-1 0-1,1-1 1,0 1 0,-1 0-1,1-1 1,0 1-1,0-1 1,0 1 0,0-1-1,0 1 1,0-1 0,1 0-1,-1 0 1,0 1 0,1-1-1,-1 0 1,1 0-1,-1 0 1,1-1 0,-1 1-1,1 0 1,0 0 0,-1-1-1,1 1 1,0-1 0,-1 0-1,4 1 1,10 2-216,-1-1 1,1-1-1,28 0 1,-23-1-795,19 0-2280,-12 0-1759,1-4-5209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3.141"/>
    </inkml:context>
    <inkml:brush xml:id="br0">
      <inkml:brushProperty name="width" value="0.025" units="cm"/>
      <inkml:brushProperty name="height" value="0.025" units="cm"/>
    </inkml:brush>
  </inkml:definitions>
  <inkml:trace contextRef="#ctx0" brushRef="#br0">1 0 23831,'9'4'4996,"20"-4"-4291,11 1-609,13 0-64,6 3 0,8-1-64,-5-3-2755,-5 0-4708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5.104"/>
    </inkml:context>
    <inkml:brush xml:id="br0">
      <inkml:brushProperty name="width" value="0.025" units="cm"/>
      <inkml:brushProperty name="height" value="0.025" units="cm"/>
    </inkml:brush>
  </inkml:definitions>
  <inkml:trace contextRef="#ctx0" brushRef="#br0">85 281 13549,'0'0'11776,"-7"11"-11285,-6 11 203,1 0 0,-15 41 0,21-49-376,2 0 0,-1 0-1,2 0 1,0 0 0,1 1-1,0 0 1,1 18-1,1-32-302,1 1-1,-1-1 0,1 0 0,-1 0 0,0 0 1,1 0-1,0 0 0,-1 0 0,1 0 0,0 0 1,-1 0-1,1 0 0,0 0 0,0 0 0,0-1 0,0 1 1,0 0-1,0 0 0,0-1 0,0 1 0,0-1 1,0 1-1,0-1 0,1 0 0,-1 1 0,0-1 1,0 0-1,0 0 0,1 1 0,-1-1 0,0 0 0,0 0 1,0-1-1,1 1 0,-1 0 0,0 0 0,2-1 1,4 0 44,0 0 1,-1-1-1,1 1 1,-1-1 0,12-6-1,-1-2-12,0-2 0,-1 0 0,-1-1 1,0 0-1,-1-1 0,-1-1 0,0 0 0,0-1 0,17-30 0,10-11 96,-57 99-306,10-20 155,6-20 7,-17 52-2,17-50 5,0-1-1,0 1 1,0-1 0,1 1 0,0-1 0,-1 1 0,1-1 0,1 1-1,-1-1 1,0 1 0,1-1 0,0 1 0,1 4 0,-1-7 2,0 0 1,0 0-1,0-1 1,0 1 0,0 0-1,0 0 1,0-1-1,0 1 1,0-1-1,1 1 1,-1-1-1,0 0 1,0 1 0,1-1-1,-1 0 1,0 0-1,0 0 1,1 0-1,-1 0 1,0 0-1,0 0 1,1 0 0,-1 0-1,0-1 1,0 1-1,0 0 1,2-2-1,33-13 280,-23 5-252,0 0 0,-1-2 0,0 1 0,0-1 0,-1-1 0,-1 0 0,0-1 0,-1 0 0,11-22 0,-29 60-621,3-11 582,0 0 1,1 0 0,1 1-1,0 0 1,1 0-1,1 0 1,-1 29 0,3-42 15,0 0 0,1 0 1,-1 0-1,1 0 0,-1 0 1,1 0-1,0 0 1,-1 0-1,1-1 0,0 1 1,0 0-1,0 0 0,0-1 1,-1 1-1,1 0 1,0-1-1,0 1 0,0-1 1,0 1-1,0-1 1,0 1-1,1-1 0,-1 0 1,0 0-1,0 1 0,0-1 1,0 0-1,0 0 1,0 0-1,0 0 0,1 0 1,-1-1-1,2 1 0,41-8 340,-30 3-337,0-1 0,-1-1 1,0 0-1,0 0 0,-1-2 0,0 1 1,0-2-1,-1 1 0,0-2 0,-1 1 1,0-2-1,-1 1 0,0-1 0,-1 0 1,0-1-1,8-18 0,-16 26-102,-9 21-108,-12 32-91,20-46 286,0-1 0,1 0 0,-1 1 0,1-1 0,0 1 0,0-1 0,-1 1 0,1 0-1,0-1 1,0 1 0,0-1 0,1 1 0,-1-1 0,0 1 0,1-1 0,-1 1 0,1-1 0,-1 1-1,1-1 1,-1 0 0,1 1 0,0-1 0,0 0 0,0 1 0,0-1 0,0 0 0,0 0-1,0 0 1,0 0 0,0 0 0,1 0 0,-1 0 0,0 0 0,2 0 0,0 0 15,0-1 0,-1 0 0,1 1 0,0-1 1,0 0-1,0-1 0,0 1 0,0 0 0,-1-1 1,1 1-1,0-1 0,0 0 0,-1 0 0,1 0 0,-1 0 1,1-1-1,-1 1 0,4-3 0,6-6 38,0 1 1,-1-2-1,0 1 0,15-21 0,-34 71-429,5-30 416,0 1 0,1 0 0,1-1 0,0 1-1,0 0 1,1 0 0,2 13 0,-2-21-28,1 0 0,-1-1 0,1 1 0,0 0 0,0 0 0,0-1 0,0 1 0,0-1 0,1 1 0,-1-1 0,1 1 0,0-1 0,-1 0 0,1 0 0,0 0 0,0 0-1,1 0 1,-1 0 0,0 0 0,1-1 0,-1 1 0,1-1 0,-1 0 0,1 0 0,-1 0 0,1 0 0,0 0 0,0-1 0,0 1 0,-1-1 0,7 1 0,2-1-9,0-1 0,1 0 0,-1-1 0,0 0 0,0-1 0,0 0 0,0-1 0,0 0 0,-1 0 0,1-1 0,-1-1 0,-1 0 0,17-12 0,-1-2 0,-2 0 0,0-1 0,38-47 0,-43 44 0,0-1 0,-2 0 0,16-33 0,-25 42 0,0 1 0,-1-2 0,-1 1 0,0-1 0,-1 0 0,3-32 0,-6 48 0,-1 1 0,0-1 0,0 1 0,0 0 0,0-1 0,0 1 0,0-1 0,0 1 0,0 0 0,0-1 0,0 1 0,0-1 0,0 1 0,0 0 0,-1-1 0,1 1 0,0 0 0,0-1 0,0 1 0,0 0 0,-1-1 0,1 1 0,0 0 0,0-1 0,-1 1 0,1 0 0,0-1 0,-1 1 0,1 0 0,0 0 0,-1-1 0,1 1 0,0 0 0,-1 0 0,1 0 0,0 0 0,-1 0 0,1-1 0,-1 1 0,1 0 0,0 0 0,-1 0 0,1 0 0,-1 0 0,1 0 0,0 0 0,-1 0 0,1 0 0,-1 1 0,1-1 0,0 0 0,-1 0 0,1 0 0,0 0 0,-1 0 0,0 1 0,-21 13 0,2 2 0,1 2 0,1 0 0,1 1 0,0 1 0,-18 29 0,29-39 0,-1 0 0,1 1 0,1 0 0,0 0 0,1 1 0,0-1 0,0 1 0,1 0 0,1 0 0,0 0 0,1 0 0,0 0 0,1 19 0,1-29 0,-1 1 0,1-1 0,0 1 0,0-1 0,0 0 0,0 1 0,1-1 0,-1 0 0,1 0 0,-1 0 0,1 0 0,0 0 0,0 0 0,0 0 0,0-1 0,0 1 0,0-1 0,0 1 0,0-1 0,1 0 0,-1 0 0,1 0 0,-1 0 0,0 0 0,1-1 0,0 1 0,-1-1 0,1 1 0,-1-1 0,1 0 0,0 0 0,3-1 0,2 2 0,0-2 0,1 1 0,-1-1 0,0-1 0,0 0 0,1 0 0,-1 0 0,-1-1 0,10-4 0,7-8 0,-2 0 0,0-2 0,-1 0 0,0-2 0,33-39 0,-17 12 0,52-85 0,-80 117 0,-3 5 0,0-1 0,0 0 0,-1 0 0,-1 0 0,1-1 0,4-17 0,-9 28 0,0 0 0,0-1 0,0 1 0,0 0 0,0 0 0,0-1 0,0 1 0,0 0 0,0 0 0,0-1 0,0 1 0,0 0 0,0 0 0,0-1 0,0 1 0,0 0 0,0 0 0,0-1 0,0 1 0,0 0 0,0 0 0,-1-1 0,1 1 0,0 0 0,0 0 0,0 0 0,0-1 0,0 1 0,-1 0 0,1 0 0,0 0 0,0 0 0,0-1 0,-1 1 0,1 0 0,0 0 0,0 0 0,-1 0 0,1 0 0,-12 3 0,-11 13 0,11-1 0,0-1 0,1 2 0,1 0 0,0 0 0,1 0 0,1 1 0,1 1 0,0-1 0,1 1 0,-3 20 0,2-4 0,2 0 0,1 0 0,2 0 0,3 58 0,8-43 0,-9-48 0,0 1 0,1 0 0,-1-1 0,1 1 0,-1-1 0,1 1 0,0-1 0,-1 1 0,1-1 0,0 1 0,0-1 0,0 0 0,0 0 0,0 1 0,0-1 0,1 0 0,-1 0 0,0 0 0,1 0 0,-1 0 0,0-1 0,1 1 0,-1 0 0,1-1 0,2 2 0,-3-2 0,0-1 0,-1 1 0,1 0 0,0-1 0,-1 1 0,1 0 0,0-1 0,-1 1 0,1-1 0,-1 1 0,1-1 0,-1 1 0,1-1 0,-1 1 0,1-1 0,-1 1 0,1-1 0,-1 0 0,0 1 0,0-1 0,1 0 0,-1 1 0,0-1 0,0 0 0,0 0 0,1 1 0,-1-1 0,0 0 0,0 1 0,0-2 0,0-30 0,0 24 0,0 1 0,-1 0 0,0-1 0,0 1 0,-1 0 0,1 0 0,-2-1 0,1 2 0,-1-1 0,0 0 0,0 0 0,-8-10 0,0 2 0,0 2 0,-1-1 0,-24-20 0,49 33 0,10 5 0,11 2-33,-1-2 1,1-1-1,0-2 1,53-4-1,-66 1-19,0-1 0,0-1 0,0-1 1,0 0-1,-1-2 0,1 0 0,-2-2 0,26-13 0,-31 14-1485,-17 18 533,-1-1 1367,0 2-128,1 0 1,0 1-1,0-1 1,1 1-1,1 0 1,0 0-1,0-1 1,2 16-1,0-26-205,0 1 0,0-1 0,0 0-1,0 0 1,0 1 0,1-1-1,-1 0 1,0 0 0,1-1 0,-1 1-1,0 0 1,1 0 0,-1-1 0,1 1-1,-1 0 1,1-1 0,-1 0-1,1 1 1,-1-1 0,1 0 0,0 0-1,-1 0 1,1 0 0,-1 0-1,1 0 1,0 0 0,-1 0 0,1-1-1,-1 1 1,3-1 0,-3 0-168,0 1 1,0 0 0,0 0-1,0-1 1,0 1 0,0-1-1,0 1 1,0-1-1,0 1 1,0-1 0,0 0-1,0 1 1,0-1-1,0 0 1,0 0 0,0 0-1,-1 0 1,1 1 0,1-3-1,-2 1-306,0 1 1,0 0-1,0-1 0,0 1 0,0 0 1,0 0-1,0-1 0,0 1 1,0 0-1,-1-1 0,1 1 0,-1 0 1,1 0-1,-1 0 0,1-1 0,-1 1 1,0 0-1,1 0 0,-1 0 0,0 0 1,0 0-1,0 0 0,-1-1 1,-13-14-12081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5.446"/>
    </inkml:context>
    <inkml:brush xml:id="br0">
      <inkml:brushProperty name="width" value="0.025" units="cm"/>
      <inkml:brushProperty name="height" value="0.025" units="cm"/>
    </inkml:brush>
  </inkml:definitions>
  <inkml:trace contextRef="#ctx0" brushRef="#br0">4 26 19090,'-3'-16'1858,"2"7"2594,1 12-2754,0 10-225,1 2-544,1 3-256,-2-4-321,0 0-288,2-3-64,2-5-1345,0-6-3716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6.023"/>
    </inkml:context>
    <inkml:brush xml:id="br0">
      <inkml:brushProperty name="width" value="0.025" units="cm"/>
      <inkml:brushProperty name="height" value="0.025" units="cm"/>
    </inkml:brush>
  </inkml:definitions>
  <inkml:trace contextRef="#ctx0" brushRef="#br0">60 116 9833,'9'-11'993,"-1"3"-654,15-19 2927,41-36 0,-64 63-3134,0-1 1,1 1-1,-1-1 1,0 1-1,1 0 1,-1-1 0,0 1-1,1-1 1,-1 1-1,1 0 1,-1-1-1,0 1 1,1 0-1,-1 0 1,1-1-1,-1 1 1,1 0-1,-1 0 1,1 0 0,-1 0-1,1-1 1,0 1-1,-1 0 1,1 0-1,-1 0 1,1 0-1,-1 0 1,1 0-1,-1 1 1,1-1-1,-1 0 1,1 0 0,-1 0-1,1 0 1,-1 1-1,1-1 1,-1 0-1,1 0 1,-1 1-1,1-1 1,-1 0-1,0 1 1,1-1-1,0 1 1,1 30 2158,-17 43-467,-36 89-11,-67 263 287,115-399-1982,3-27-114,0 0-1,0 0 1,0 1 0,0-1-1,1 0 1,-1 0-1,0 0 1,0 0-1,0 0 1,0 1-1,0-1 1,0 0 0,0 0-1,0 0 1,0 0-1,0 0 1,0 0-1,1 0 1,-1 0-1,0 1 1,0-1 0,0 0-1,0 0 1,0 0-1,0 0 1,1 0-1,-1 0 1,0 0-1,0 0 1,0 0-1,0 0 1,0 0 0,1 0-1,-1 0 1,0 0-1,0 0 1,0 0-1,0 0 1,0 0-1,0 0 1,1 0 0,-1 0-1,0 0 1,0 0-1,0 0 1,0 0-1,0 0 1,1-1-1,-1 1 1,0 0 0,0 0-1,0 0 1,0 0-1,0 0 1,0 0-1,0 0 1,0 0-1,0-1 1,0 1 0,1 0-1,-1 0 1,0 0-1,0 0 1,0-1-1,26-38 390,-18 24-393,100-168-120,123-194-2056,-230 376 2166,-1 0 1,1 0-1,-1 0 0,1 0 1,0 0-1,-1 0 0,1 0 0,0 0 1,0 0-1,0 1 0,0-1 0,0 0 1,0 0-1,0 1 0,0-1 0,0 1 1,2-1-1,0 14-352,-4-8 294,1 1-1,-1-1 1,-1 0 0,1 0 0,-1 0 0,-4 9 0,-2-4 41,-1 0 0,0 0 0,-1-1-1,0 0 1,0-1 0,-17 11 0,-75 39 1100,64-38-782,10-3-657,28-17 255,1 0-1,-1 0 1,0 0-1,0 0 1,0 0-1,0 0 1,0 0-1,0 0 1,0 0-1,0 0 1,0 0-1,0 0 1,1 0-1,-1 0 1,0 0-1,0 0 1,0 0 0,0 0-1,0 0 1,0 0-1,0 0 1,0 1-1,0-1 1,0 0-1,0 0 1,0 0-1,0 0 1,0 0-1,0 0 1,0 0-1,0 0 1,0 1-1,8-5-1560,0 0 0,-1 0-1,0 0 1,12-9 0,19-20-6095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6.786"/>
    </inkml:context>
    <inkml:brush xml:id="br0">
      <inkml:brushProperty name="width" value="0.025" units="cm"/>
      <inkml:brushProperty name="height" value="0.025" units="cm"/>
    </inkml:brush>
  </inkml:definitions>
  <inkml:trace contextRef="#ctx0" brushRef="#br0">225 1 14125,'0'0'5659,"-8"13"-3812,-43 64 421,20-33-624,2 1 1,2 1-1,2 1 1,-19 52-1,42-93-1584,0 1 0,0 0-1,1 0 1,0 0 0,0-1-1,1 1 1,0 13 0,0-18-59,1 0 0,-1 0 0,1 0 0,-1 0 0,1 0 0,0 0 0,-1 0 0,1 0 0,0-1 0,0 1 0,1 0 0,-1 0 0,0-1 0,1 1 0,-1-1 0,1 1 0,-1-1 0,1 0 0,-1 0 0,1 1 0,0-1 0,0 0 0,0 0 0,0-1 0,0 1 0,-1 0 0,1-1 0,3 1 0,3 1-73,1-1 0,-1 0 0,0-1 0,0 0 0,1 0 0,-1-1 0,0 0-1,0-1 1,0 1 0,0-2 0,0 1 0,0-1 0,-1 0 0,1-1 0,-1 1 0,0-1 0,0-1-1,13-10 1,-7 4 58,-1-1-1,0 0 1,-1-1-1,-1 0 1,0-1 0,0 0-1,-1-1 1,8-20-1,-9 12 455,-18 29-55,-21 36-270,1 25-97,28-62-18,1 1 1,0-1-1,-1 1 0,2-1 0,-1 1 1,1 0-1,-1-1 0,2 1 0,-1 0 1,3 10-1,-3-14 0,1 0 0,0-1 1,1 1-1,-1 0 0,0-1 0,0 0 0,1 1 1,-1-1-1,0 0 0,1 0 0,-1 1 0,1-1 1,0 0-1,-1-1 0,1 1 0,0 0 0,0 0 1,0-1-1,-1 1 0,1-1 0,0 1 0,0-1 0,0 0 1,0 0-1,0 0 0,0 0 0,0 0 0,-1 0 1,1-1-1,0 1 0,2-1 0,4 0-111,0-1 1,0 0-1,-1 0 0,1 0 1,-1-1-1,10-5 0,3-6-969,0 0 1,-2-1-1,0-1 0,0-1 0,-2 0 0,0-1 0,-1-1 0,-1-1 1,12-21-1,-6 7-1056,22-53 0,0-35 1325,-40 110 6815,-6 11-2421,-15 21-1377,-21 38-1492,24-29-395,1 1-1,1 1 1,1 0-1,2 1 0,1 1 1,2-1-1,1 1 0,2 0 1,1 1-1,1 49 0,4-70-233,1-23 9,-1-27-171,-11 11-23,0 1-1,-2 0 1,0 1 0,-2 1-1,-1 0 1,-20-25 0,26 36 156,9 10-51,38 1-181,-30 2-537,0 0 0,-1 0-1,1 0 1,-1 1 0,0 0 0,1 0-1,-1 1 1,0-1 0,0 2-1,10 6 1,27 11-5289,-27-15-1050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658"/>
    </inkml:context>
    <inkml:brush xml:id="br0">
      <inkml:brushProperty name="width" value="0.025" units="cm"/>
      <inkml:brushProperty name="height" value="0.025" units="cm"/>
    </inkml:brush>
  </inkml:definitions>
  <inkml:trace contextRef="#ctx0" brushRef="#br0">128 187 19314,'-9'8'2296,"-2"2"-1781,-7 6 1385,-1 2 0,-16 21 1,31-34-1694,1-1 0,-1 1 0,1 0 0,0-1 0,0 1 0,0 1 1,1-1-1,0 0 0,0 1 0,0-1 0,1 1 0,0-1 0,0 1 1,0 0-1,0 0 0,1 8 0,1-12-203,0-1 0,-1 1-1,1-1 1,0 1 0,-1-1 0,1 1 0,0-1 0,0 0-1,0 1 1,1-1 0,-1 0 0,0 0 0,0 1 0,1-1-1,-1 0 1,1 0 0,-1-1 0,1 1 0,-1 0-1,1 0 1,-1-1 0,1 1 0,0-1 0,-1 1 0,1-1-1,0 0 1,-1 0 0,1 0 0,0 0 0,-1 0 0,1 0-1,0 0 1,-1 0 0,1-1 0,2 0 0,2 0-1,0 0 0,-1 0 1,1-1-1,-1 1 0,0-1 1,1-1-1,-1 1 0,0-1 1,8-5-1,-7 2-61,0 1 1,0-2-1,-1 1 0,0-1 1,0 1-1,0-1 0,-1-1 1,0 1-1,0-1 0,-1 0 1,0 1-1,0-1 0,-1-1 1,3-14-1,-6 23 49,1 0 0,0-1 0,0 1 0,-1 0 0,1 0 0,0 0 0,0 0 0,-1 0 0,1 0 0,0 0 0,0 0 0,-1 0 0,1 0 0,0 0 0,0 0 0,-1 0 0,1 0 0,0 0 0,0 0 0,-1 0 0,1 0 0,0 0 0,0 0 0,-1 0 0,1 1 0,0-1 0,0 0 0,0 0 0,-1 0 0,1 0 0,0 0 0,0 1 0,0-1 0,-1 0 0,1 0 0,0 0 0,0 1 0,-9 10 90,0 0-1,1 0 1,0 1-1,1 0 1,1 0-1,0 1 1,0 0 0,1 0-1,1 1 1,0-1-1,-2 18 1,6-30-74,0 0 1,0 0 0,0 0 0,0 0 0,0 0-1,0 0 1,0 0 0,0 0 0,0 0 0,1 0-1,-1 0 1,0 0 0,1 0 0,-1 0 0,1 0-1,-1 0 1,1-1 0,-1 1 0,1 0 0,-1 0-1,1 0 1,0-1 0,0 1 0,-1 0 0,1-1-1,0 1 1,0-1 0,0 1 0,0-1 0,-1 1-1,1-1 1,0 0 0,0 1 0,0-1 0,0 0-1,0 0 1,0 1 0,0-1 0,0 0 0,0 0-1,0 0 1,0 0 0,0-1 0,0 1 0,0 0 0,0 0-1,0 0 1,2-1 0,3-1 20,0 1 1,0-1-1,0-1 1,-1 1-1,1-1 1,8-5-1,1-2-96,0-2 0,-1 1 0,0-2 0,-1 0 0,-1 0 0,0-1 0,-1-1 0,0 0 0,-1-1 0,-1 1 0,12-30 0,-37 60-637,-7 18 828,21-28-56,-1 1 0,1-1 1,0 1-1,0-1 0,0 1 0,1 0 1,0-1-1,0 1 0,1 6 0,0-11-59,0 0 0,0-1 0,1 1 0,-1 0 0,0-1 0,1 1 0,-1-1 0,1 1 0,-1-1 0,1 1-1,-1-1 1,1 1 0,-1-1 0,1 1 0,-1-1 0,1 1 0,0-1 0,-1 0 0,1 1 0,-1-1 0,1 0-1,0 0 1,0 0 0,-1 1 0,1-1 0,0 0 0,-1 0 0,1 0 0,0 0 0,-1 0 0,1 0 0,0 0-1,0 0 1,-1-1 0,1 1 0,0 0 0,-1 0 0,1-1 0,0 1 0,0-1 0,33-11 164,-18 2-482,-1-1 1,0-1-1,0 0 0,-1-1 1,-1 0-1,0-1 1,-1 0-1,11-18 0,-47 71-696,16-28 1262,0 1 1,1 0 0,1 0-1,0 1 1,0 0-1,1 0 1,-5 22 0,10-35-243,0 1 0,0-1 0,0 1 1,0 0-1,0-1 0,0 1 0,0-1 0,0 1 1,0 0-1,0-1 0,0 1 0,0-1 1,0 1-1,0-1 0,1 1 0,-1 0 1,0-1-1,0 1 0,1-1 0,-1 1 1,0-1-1,1 1 0,-1-1 0,1 0 1,-1 1-1,0-1 0,1 1 0,-1-1 0,1 0 1,-1 1-1,1-1 0,-1 0 0,1 0 1,0 1-1,26-2 241,23-19 1,-27 5-283,-1 0 0,0-2 0,-1-1 1,-1 0-1,-1-2 0,0 0 1,-2-1-1,0-1 0,-2 0 1,0-1-1,-1-1 0,-2 0 1,19-50-1,-25 42-13,-10 28 177,-8 16-42,3 3-82,1 0 1,0 1-1,1-1 0,0 1 1,1 1-1,1-1 0,1 1 0,-3 23 1,-8 142-41,13-143 57,0 35 63,0-5 437,-17 111 1,15-159-454,-1 1 1,-1-1-1,-1 0 0,-1-1 1,0 0-1,-2 0 0,0 0 0,-2-2 1,-17 24-1,28-40-77,-1 1 0,0-1 0,0 0 0,0 0 0,-1 0 0,1 0 0,0 0 0,-1 0 0,1-1 0,-1 1 0,-5 1 0,7-3 0,0 0 0,0 0 0,0 0 0,0 0 0,0 0 0,0 0 0,0 0 0,0 0 0,0-1 0,0 1 0,0 0 0,0-1 0,0 1 0,0-1 0,0 1 0,0-1 0,0 1 0,1-1 0,-1 0 0,0 1 0,0-1 0,0 0 0,1 0 0,-1 1 0,1-1 0,-1 0 0,0 0 0,1 0 0,-1 0 0,1 0 0,0 0 0,-1 0 0,1 0 0,0-2 0,-8-17-25,2 0-1,1 0 1,0-1 0,1 0-1,2 0 1,0 0 0,1 0-1,1-1 1,1 1-1,1 0 1,1 0 0,0 0-1,2 0 1,1 1 0,0 0-1,1 0 1,20-37 0,-9 26-234,1 0 0,1 2 1,2 0-1,1 2 0,1 0 1,1 2-1,1 1 0,1 1 1,55-36-1,-16 18-6590,-10 8-6097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7.130"/>
    </inkml:context>
    <inkml:brush xml:id="br0">
      <inkml:brushProperty name="width" value="0.025" units="cm"/>
      <inkml:brushProperty name="height" value="0.025" units="cm"/>
    </inkml:brush>
  </inkml:definitions>
  <inkml:trace contextRef="#ctx0" brushRef="#br0">0 7 13805,'0'-7'-8456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7.550"/>
    </inkml:context>
    <inkml:brush xml:id="br0">
      <inkml:brushProperty name="width" value="0.025" units="cm"/>
      <inkml:brushProperty name="height" value="0.025" units="cm"/>
    </inkml:brush>
  </inkml:definitions>
  <inkml:trace contextRef="#ctx0" brushRef="#br0">178 76 12588,'0'0'10762,"-6"11"-9358,-14 22-559,-17 28 824,3 1-1,-42 106 1,75-167-1652,1 0 0,-1 0 0,1 0 0,-1-1 0,1 1-1,0 0 1,-1 0 0,1 0 0,0 0 0,0 0 0,0 0 0,0 0 0,0 0 0,0 0 0,0 0 0,0 0-1,0 0 1,0 0 0,0 0 0,1 0 0,-1 0 0,0 0 0,1 0 0,-1 0 0,0 0 0,1 0 0,0 0 0,-1-1-1,1 1 1,-1 0 0,1 0 0,0-1 0,1 2 0,0-2 14,0 1-1,1-1 1,-1 0 0,0 0-1,1 0 1,-1 0 0,0 0-1,1-1 1,-1 1 0,0-1-1,1 1 1,-1-1 0,3-1-1,14-6 175,-1-1-1,23-16 0,3-4-143,-2-2-1,-2-2 1,-1-1-1,-1-2 1,-2-2-1,-2-1 1,-1-2-1,33-55 1,-57 77-816,-17 21-1143,-19 27-3126,15-13-581,0 0-1516</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8.687"/>
    </inkml:context>
    <inkml:brush xml:id="br0">
      <inkml:brushProperty name="width" value="0.025" units="cm"/>
      <inkml:brushProperty name="height" value="0.025" units="cm"/>
    </inkml:brush>
  </inkml:definitions>
  <inkml:trace contextRef="#ctx0" brushRef="#br0">9 302 14542,'-1'9'3005,"-1"0"-2647,0 4 902,0 0 0,1 0 1,0 26-1,1-37-1151,0 1-1,1-1 1,-1 1 0,0 0 0,1-1-1,-1 1 1,1-1 0,0 0 0,0 1-1,0-1 1,0 0 0,0 1 0,1-1-1,-1 0 1,1 0 0,-1 0-1,1 0 1,0 0 0,0 0 0,0-1-1,0 1 1,0 0 0,0-1 0,0 0-1,0 1 1,1-1 0,-1 0 0,5 1-1,2 0-192,1-1 0,-1 0 0,0 0 0,1-1 0,-1 0 0,17-3 0,-14 0-427,-1 0 0,0 0 0,0-1 0,0 0 0,0-1 0,-1 0-1,1-1 1,-1 0 0,-1-1 0,1 0 0,-1 0 0,-1-1 0,1 0 0,10-14-1,-12 13 654,-1 0 0,1-1 0,8-20 0,-13 27 108,-1 0 1,0 1-1,0-1 0,0 0 0,0 0 0,-1 0 1,1 0-1,-1 0 0,0 0 0,0 0 0,0 0 1,-1-5-1,1 7-153,0 0 0,-1 0 1,1 1-1,-1-1 0,0 0 0,1 0 1,-1 0-1,0 1 0,1-1 1,-1 0-1,0 1 0,0-1 0,0 1 1,0-1-1,1 1 0,-1-1 1,0 1-1,0 0 0,0-1 0,0 1 1,0 0-1,0 0 0,0-1 1,0 1-1,0 0 0,0 0 0,0 0 1,0 0-1,0 1 0,0-1 0,0 0 1,0 0-1,0 1 0,0-1 1,0 0-1,0 1 0,0-1 0,-1 2 1,-9 4 138,0 0 0,1 1-1,0 0 1,0 0 0,1 1 0,0 1 0,1 0 0,-1 0 0,2 0 0,-1 1 0,1 0-1,1 1 1,0-1 0,0 1 0,-5 16 0,10-26-229,1 1 1,0-1-1,-1 0 0,1 0 1,0 0-1,0 0 0,-1 0 0,1 0 1,0 0-1,0 1 0,0-1 1,0 0-1,1 0 0,-1 0 1,0 0-1,0 0 0,1 0 1,-1 1-1,1-1 0,-1 0 0,1 0 1,-1 0-1,1 0 0,0-1 1,-1 1-1,1 0 0,0 0 1,0 0-1,0 0 0,2 0 6,-1 0 0,0 0-1,1 0 1,-1 0 0,1-1-1,-1 1 1,1-1 0,-1 0-1,1 0 1,-1 0 0,1 0 0,4-1-1,4-1-84,1 0-1,0-1 1,-1-1-1,21-8 0,-10 0-187,-1-1-1,-1 0 1,0-2-1,-1 0 1,-1-1-1,0-1 1,-2 0-1,1-2 1,14-22-1,-32 41 267,0 1-1,1 0 0,-1 0 1,0 0-1,0 0 1,0 0-1,1 0 1,-1 0-1,1 0 0,-1 1 1,1-1-1,-1 0 1,1 0-1,-1 0 1,1 1-1,0-1 0,0 0 1,0 0-1,0 1 1,0-1-1,0 0 0,0 0 1,0 1-1,0-1 1,1 0-1,-1 0 1,0 1-1,1-1 0,-1 0 1,1 0-1,-1 0 1,1 0-1,0 0 0,-1 0 1,1 0-1,0 0 1,0 0-1,0 0 1,0 0-1,0 0 0,0 0 1,0-1-1,0 1 1,0 0-1,0-1 1,0 1-1,0-1 0,1 1 1,-1-1-1,0 0 1,0 1-1,0-1 0,1 0 1,-1 0-1,0 0 1,0 0-1,1 0 1,-1 0-1,0 0 0,0-1 1,1 1-1,-1 0 1,0-1-1,2 0 1,13-3 84,-1-1 0,1-1 0,-1-1 1,-1 0-1,1-1 0,-1 0 0,-1-1 1,16-13-1,-4 1 322,0-1 0,-1-1 0,21-28 1,-40 44-339,0 1 1,0 0 0,0-1-1,-1 0 1,0 0 0,-1 0 0,1-1-1,-1 1 1,3-16 0,-5 23-79,-1-1 0,0 1 1,0 0-1,0-1 0,0 1 0,0 0 1,0-1-1,0 1 0,1 0 0,-1-1 0,0 1 1,0 0-1,0-1 0,-1 1 0,1 0 1,0-1-1,0 1 0,0 0 0,0-1 0,0 1 1,0 0-1,0-1 0,0 1 0,-1 0 1,1-1-1,0 1 0,0 0 0,0-1 0,-1 1 1,1 0-1,0 0 0,-1 0 0,1-1 1,0 1-1,0 0 0,-1 0 0,1 0 1,0-1-1,-1 1 0,1 0 0,0 0 0,-1 0 1,1 0-1,0 0 0,-1 0 0,1 0 1,0 0-1,-1 0 0,1 0 0,0 0 0,-1 0 1,1 0-1,0 0 0,-1 0 0,1 0 1,-1 1-1,-19 10-144,7 1 143,0 0-1,2 1 1,-1 1 0,2 0-1,-11 18 1,-43 84 22,50-89-2,5-10 53,1-3 20,0 1 1,0 1-1,1-1 1,1 1 0,1 0-1,0 0 1,1 1-1,-3 26 1,7-42-79,0-1 1,0 1 0,0-1-1,0 1 1,0-1 0,0 0-1,0 1 1,1-1-1,-1 1 1,0-1 0,0 0-1,0 1 1,1-1 0,-1 0-1,0 1 1,0-1-1,1 0 1,-1 0 0,0 1-1,1-1 1,-1 0 0,0 0-1,1 1 1,-1-1 0,0 0-1,1 0 1,-1 0-1,1 1 1,-1-1 0,0 0-1,1 0 1,-1 0 0,1 0-1,-1 0 1,0 0-1,1 0 1,-1 0 0,1 0-1,-1 0 1,1 0 0,-1 0-1,0-1 1,1 1 0,-1 0-1,1 0 1,-1 0-1,0 0 1,1-1 0,-1 1-1,0 0 1,1 0 0,-1-1-1,0 1 1,1 0 0,-1-1-1,0 1 1,0 0-1,1-1 1,-1 1 0,0-1-1,23-18 543,-14 6-466,-1 0 0,0 0 0,-1-1 0,0 0 0,6-19 0,-10 25-97,-1 0 1,1 0 0,-2 0 0,1 0-1,-1 0 1,0-1 0,-1 1 0,0 0 0,0 0-1,0-1 1,-4-12 0,4 21 2,0-1 0,0 0 0,0 1 1,-1-1-1,1 1 0,0-1 0,0 1 0,-1 0 0,1-1 0,0 1 1,-1-1-1,1 1 0,0-1 0,-1 1 0,1 0 0,-1-1 1,1 1-1,0 0 0,-1-1 0,1 1 0,-1 0 0,1 0 0,-1 0 1,1-1-1,-1 1 0,1 0 0,-1 0 0,0 0 0,1 0 1,-1 0-1,1 0 0,-1 0 0,1 0 0,-1 0 0,1 0 0,-1 0 1,1 0-1,-1 0 0,1 1 0,-1-1 0,1 0 0,-1 0 1,1 0-1,-1 1 0,1-1 0,-1 0 0,0 1 0,-17 19-113,16-18 85,1 1 0,0 0-1,0-1 1,0 1 0,1 0-1,-1 0 1,1 0 0,-1-1-1,1 1 1,0 0 0,0 0-1,0 0 1,0 0 0,1 0-1,-1 0 1,1-1 0,0 1-1,0 0 1,0 0-1,0-1 1,0 1 0,3 4-1,-1-4-173,0 0 0,1 0 0,-1 0 0,0 0 0,1-1 0,0 1 0,-1-1-1,1 0 1,0-1 0,0 1 0,0 0 0,1-1 0,7 1 0,-1 0-59,0 0 1,0-1-1,0 0 1,0-1-1,0-1 1,0 0-1,1 0 1,-1-1-1,0 0 1,-1-1-1,16-6 1,27-26 252,-51 33 112,0 1 0,0-1 0,0 0 0,0 0 0,0 0 0,0 0 0,-1 0 0,1 0 0,-1 0 0,1-1 0,-1 1 0,0 0 0,0-1 0,0 1 0,0-1 0,-1 1 0,1-1 0,-1 0 0,1 1 0,-1-1 0,0-3 0,-1 6-68,1-1-1,-1 1 0,0-1 1,1 1-1,-1 0 0,0-1 0,1 1 1,-1 0-1,0 0 0,1 0 1,-1 0-1,0-1 0,0 1 1,1 0-1,-1 0 0,0 0 1,0 0-1,1 1 0,-1-1 1,0 0-1,0 0 0,1 0 1,-1 1-1,0-1 0,1 0 0,-1 0 1,-1 2-1,-20 7 156,16-5-122,0 0-1,1 0 1,-1 1 0,1 0-1,0 0 1,1 0 0,-1 0-1,1 1 1,0 0 0,1 0-1,-1 0 1,1 0-1,0 1 1,0-1 0,1 1-1,0 0 1,0-1 0,1 1-1,0 0 1,0 0-1,0 12 1,2-16-61,0-1 0,0 1 0,1-1-1,-1 0 1,0 0 0,1 1 0,-1-1 0,1 0-1,0 0 1,0-1 0,-1 1 0,1 0 0,0 0 0,1-1-1,-1 0 1,0 1 0,0-1 0,1 0 0,-1 0-1,1 0 1,-1 0 0,1-1 0,-1 1 0,4 0 0,63 10-209,-33-9 115,60-4-1,-95 2 127,1 0 0,-1 0-1,1 0 1,-1 0-1,0 0 1,1-1-1,-1 1 1,1 0-1,-1-1 1,0 1 0,0-1-1,1 0 1,-1 1-1,0-1 1,0 0-1,0 0 1,1 0 0,-1 0-1,0 0 1,0 0-1,-1 0 1,1 0-1,0 0 1,0 0-1,0-1 1,-1 1 0,1 0-1,-1 0 1,1-1-1,-1 1 1,1-1-1,-1 1 1,0 0-1,0-1 1,1 1 0,-1-1-1,0 1 1,0 0-1,-1-1 1,1 1-1,0-1 1,-1-1 0,-2-7 377,0-1 1,0 1-1,-1 0 1,-10-16-1,4 4-99,4 8-311,1 0 0,1 0 0,1-1 0,0 1 0,1-1 0,0 0 0,1 0 0,1 0 0,0 0 0,1 0 0,4-21 0,-4 33-99,0 1 1,0-1-1,0 0 0,1 1 0,-1-1 1,1 0-1,-1 1 0,1 0 1,0-1-1,0 1 0,0 0 0,0 0 1,0 0-1,1 0 0,-1 0 0,1 1 1,-1-1-1,1 1 0,-1 0 1,1-1-1,0 1 0,0 0 0,-1 1 1,1-1-1,0 0 0,5 1 1,8-2-930,0 2 0,0 0 0,0 1 0,15 4 0,20-1-1470,-19-4-2082,-4-2-1485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9.015"/>
    </inkml:context>
    <inkml:brush xml:id="br0">
      <inkml:brushProperty name="width" value="0.025" units="cm"/>
      <inkml:brushProperty name="height" value="0.025" units="cm"/>
    </inkml:brush>
  </inkml:definitions>
  <inkml:trace contextRef="#ctx0" brushRef="#br0">188 46 13357,'0'-23'4196,"0"7"-1954,0 10 769,-3 6-769,-8 11-961,0 15-929,-1 11-96,-2 4-191,0 6-65,6-3-545,1 1-1537,1-2-1986,1-1-2498</inkml:trace>
  <inkml:trace contextRef="#ctx0" brushRef="#br0" timeOffset="1">36 566 19859,'0'0'7239,"-29"51"-4325,25-36-1152,1-2-769,3 0-993,0-1 0,5-3 0,7-4-673,4-5-4996,2 0-9994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2.861"/>
    </inkml:context>
    <inkml:brush xml:id="br0">
      <inkml:brushProperty name="width" value="0.025" units="cm"/>
      <inkml:brushProperty name="height" value="0.025" units="cm"/>
    </inkml:brush>
  </inkml:definitions>
  <inkml:trace contextRef="#ctx0" brushRef="#br0">10 323 6726,'0'0'18551,"-3"4"-17291,3-4-1223,-1 0 0,1 1 0,-1-1 0,1 0 0,0 1 0,-1-1 0,1 0 0,0 1 0,-1-1 0,1 0 0,0 1 0,-1-1 0,1 1 0,0-1 0,-1 1 0,1-1-1,0 1 1,0-1 0,0 1 0,0-1 0,0 1 0,-1-1 0,1 1 0,0-1 0,0 1 0,0-1 0,0 1 0,0-1 0,1 1 0,-1-1 0,0 1 0,0-1 0,0 2 0,19-9 746,40-27-212,-55 31-561,230-169 198,-76 51-79,-158 121-138,1-1 0,-1 1 0,0-1 0,1 1 0,-1 0 1,1-1-1,-1 1 0,1 0 0,-1-1 0,0 1 1,1 0-1,0 0 0,-1-1 0,1 1 0,-1 0 0,1 0 1,-1 0-1,1 0 0,-1 0 0,1 0 0,0 0 0,-1 0 1,1 0-1,-1 0 0,1 0 0,-1 0 0,1 0 1,-1 0-1,1 0 0,0 1 0,-1-1 0,1 1 0,1 18-210,-16 38 160,11-48 153,-3 13 32,0-1-1,2 1 0,0-1 0,0 41 0,4-56-221,0 0 1,1 0-1,0 1 0,0-1 1,0 0-1,1 0 0,0 0 0,0 0 1,5 8-1,-5-11-173,0 0 1,0 0-1,1 0 0,-1 0 1,1-1-1,-1 1 0,1-1 1,0 1-1,0-1 0,0 0 1,1 0-1,-1 0 0,0-1 1,1 1-1,-1-1 0,1 0 1,4 1-1,36 1-6991</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39.513"/>
    </inkml:context>
    <inkml:brush xml:id="br0">
      <inkml:brushProperty name="width" value="0.025" units="cm"/>
      <inkml:brushProperty name="height" value="0.025" units="cm"/>
    </inkml:brush>
  </inkml:definitions>
  <inkml:trace contextRef="#ctx0" brushRef="#br0">54 1 8200,'0'0'12198,"-2"8"-11509,-4 25 280,1 1 1,3 0 0,1 60 0,0 14 19,-12 93 313,-10 231-256,33 0 1843,-8-414-2310,-1-23-837,-2-39-2430,0 18-742,1-18-3516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0.353"/>
    </inkml:context>
    <inkml:brush xml:id="br0">
      <inkml:brushProperty name="width" value="0.025" units="cm"/>
      <inkml:brushProperty name="height" value="0.025" units="cm"/>
    </inkml:brush>
  </inkml:definitions>
  <inkml:trace contextRef="#ctx0" brushRef="#br0">0 218 10314,'0'0'7431,"14"0"-6556,358-17 2114,204-40-2689,7-43-134,-442 71-167,-121 25-12,54-6-54,-86 31-120,-7-1-2751,10-10-2740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0.774"/>
    </inkml:context>
    <inkml:brush xml:id="br0">
      <inkml:brushProperty name="width" value="0.025" units="cm"/>
      <inkml:brushProperty name="height" value="0.025" units="cm"/>
    </inkml:brush>
  </inkml:definitions>
  <inkml:trace contextRef="#ctx0" brushRef="#br0">54 28 12684,'0'0'5082,"0"-5"-4820,0 4-104,0 0-98,0 1 0,-1-1 0,1 0 0,0 0-1,0 1 1,0-1 0,0 0 0,0 0 0,0 1 0,0-1-1,0 0 1,0 0 0,0 1 0,1-1 0,-1 0 0,0 0 0,0 1-1,1-1 1,-1 0 0,0 1 0,1-1 0,-1 0 0,1 1 0,-1-1-1,1 0 1,-1 1 0,1-1 0,0 1 0,0-1 0,-7 31 2486,-7 11-1588,2 0 0,1 1 1,2 0-1,2 0 0,-1 77 0,37 227-485,0-8-390,-32-148 136,1 91 357,12-183-961,-3-58-7456,-7-35 1109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1.381"/>
    </inkml:context>
    <inkml:brush xml:id="br0">
      <inkml:brushProperty name="width" value="0.025" units="cm"/>
      <inkml:brushProperty name="height" value="0.025" units="cm"/>
    </inkml:brush>
  </inkml:definitions>
  <inkml:trace contextRef="#ctx0" brushRef="#br0">98 154 9513,'-8'3'2098,"-11"2"-1200,-52 14 5283,77-20-5691,-1 0 1,1 1 0,-1-1 0,1 1 0,-1 0-1,1 0 1,6 2 0,24-1 553,50-11 161,120-30 1,-48 7-879,287-17-209,4 32-540,-272 13 299,-96-1 134,-51 3-454,1 1 0,59 4 0,-95-6-6705,-3-7-1068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2.365"/>
    </inkml:context>
    <inkml:brush xml:id="br0">
      <inkml:brushProperty name="width" value="0.025" units="cm"/>
      <inkml:brushProperty name="height" value="0.025" units="cm"/>
    </inkml:brush>
  </inkml:definitions>
  <inkml:trace contextRef="#ctx0" brushRef="#br0">1 451 18674,'0'0'4708,"0"-9"-3533,1 2-1095,0 0 1,0 1 0,1-1-1,-1 1 1,2-1 0,-1 1-1,1 0 1,0 0 0,0 0 0,0 0-1,8-8 1,60-68 365,-32 41-414,161-193 86,-196 235-268,-5 11 117,-4 14 61,5-24-28,-14 41 107,2 1 1,2 0 0,1 1-1,3-1 1,0 49 0,6-89-113,0 0-1,0 0 1,0 1 0,1-1 0,0 0-1,0 0 1,0-1 0,0 1-1,1 0 1,-1 0 0,1 0 0,0-1-1,0 1 1,1-1 0,3 5 0,-3-6-128,-1 0 0,0 0 0,1-1 0,-1 1 1,1-1-1,-1 0 0,1 1 0,0-1 0,0-1 0,0 1 1,-1 0-1,1-1 0,0 1 0,0-1 0,0 0 1,0 0-1,0 0 0,0 0 0,0 0 0,0-1 0,0 1 1,4-3-1,-1 2-592,-1-1-1,0 0 1,0-1 0,0 1 0,0-1-1,8-6 1,30-32-8318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451"/>
    </inkml:context>
    <inkml:brush xml:id="br0">
      <inkml:brushProperty name="width" value="0.025" units="cm"/>
      <inkml:brushProperty name="height" value="0.025" units="cm"/>
    </inkml:brush>
  </inkml:definitions>
  <inkml:trace contextRef="#ctx0" brushRef="#br0">52 3 13004,'-1'-2'7338,"-1"12"-3097,-7 35-2102,-7 66-2623,4-6 1888,1 164 0,11-268-1385,0 0 0,0 0 0,-1 0 0,1 0 1,0 0-1,0 0 0,1 0 0,-1 0 0,0 0 0,0 0 0,0 0 0,1 0 0,-1 0 0,1 0 0,-1 0 0,1 0 0,-1 0 0,1 0 1,-1 0-1,1 0 0,0 0 0,-1-1 0,1 1 0,0 0 0,0 0 0,0-1 0,-1 1 0,1-1 0,0 1 0,0-1 0,0 1 0,0-1 1,0 1-1,0-1 0,0 0 0,0 0 0,0 1 0,0-1 0,1 0 0,-1 0 0,0 0 0,0 0 0,0 0 0,0-1 0,0 1 0,0 0 1,0 0-1,0-1 0,0 1 0,0 0 0,0-1 0,1 0 0,6-3 160,-1 0 1,1 0-1,-1-1 1,-1 1-1,13-12 0,27-27 45,-2-2-1,-2-3 0,-2 0 1,-2-3-1,58-103 0,-96 153-446,17-39 265,-15 19-3198,-2 20 2680,0 0-1,-1 1 1,1-1-1,0 0 0,0 0 1,0 1-1,-1-1 1,1 0-1,0 1 1,-1-1-1,1 1 1,-1-1-1,1 0 1,-1 1-1,1-1 1,-1 1-1,1-1 0,-1 1 1,1-1-1,-1 1 1,0-1-1,-12-4-11224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0.710"/>
    </inkml:context>
    <inkml:brush xml:id="br0">
      <inkml:brushProperty name="width" value="0.025" units="cm"/>
      <inkml:brushProperty name="height" value="0.025" units="cm"/>
    </inkml:brush>
  </inkml:definitions>
  <inkml:trace contextRef="#ctx0" brushRef="#br0">20 0 10698,'-6'1'11603,"2"5"-4834,-1 18-3325,2 28-6076,3-50 3499,-1 125-599,3 134 462,10-173-614,-7-58-83,3 56 0,-9 110 21,4 261 121,8-389-107,-8-54-37,0 1 0,1 28 0,-3-43-846,1-5-6762,-2-3-815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2.470"/>
    </inkml:context>
    <inkml:brush xml:id="br0">
      <inkml:brushProperty name="width" value="0.025" units="cm"/>
      <inkml:brushProperty name="height" value="0.025" units="cm"/>
    </inkml:brush>
  </inkml:definitions>
  <inkml:trace contextRef="#ctx0" brushRef="#br0">3 359 9705,'-3'-6'7339,"10"-22"-5944,6 11-977,0 0-1,2 1 1,0 0 0,0 1 0,1 1-1,22-15 1,-3 1-123,134-116-49,-136 115 2866,-102 100-2760,2 2 0,-92 133 1,152-197-359,1 0 1,0 1 0,-8 17-1,14-26 1,0-1 0,0 0 0,0 0 0,-1 1 0,1-1 1,0 0-1,0 0 0,0 1 0,0-1 0,0 0 0,0 0 0,0 1 0,0-1 0,0 0 0,0 0 0,0 1 0,0-1 0,0 0 0,0 1 0,0-1 0,0 0 0,0 0 0,0 1 0,0-1 0,1 0 0,-1 0 0,0 1 0,0-1 0,0 0 0,0 0 0,0 0 0,1 1 0,-1-1 0,0 0 0,0 0 0,0 0 0,1 0 1,-1 1-1,0-1 0,0 0 0,1 0 0,-1 0 0,16-2-122,16-11 19,32-25-214,-1-4 1,-2-2-1,69-65 0,-104 86 811,-40 38 723,-19 19-1034,-46 50 24,-106 124-51,169-183-60,13-13-170,3-12 65,0 1 1,0-1-1,0 0 0,1 0 1,-1 0-1,0 0 0,0 1 1,1-1-1,-1 0 0,0 0 1,0 0-1,1 0 0,-1 0 1,0 0-1,1 1 0,-1-1 1,0 0-1,1 0 0,-1 0 1,0 0-1,0 0 0,1 0 1,-1 0-1,0-1 0,1 1 1,-1 0-1,0 0 0,0 0 1,1 0-1,-1 0 0,0 0 1,0 0-1,1-1 0,-1 1 1,0 0-1,0 0 0,1-1 1,38-19-590,-1-2 0,-2-1 0,0-2 0,60-56 0,-1 3-109,-77 67 801,-18 11-80,0 0-1,0 0 0,1 0 0,-1 0 1,0 0-1,0 0 0,0 0 0,0 0 0,0 0 1,0 0-1,1 0 0,-1 0 0,0 0 0,0 0 1,0 0-1,0 0 0,0 0 0,1 0 1,-1 0-1,0 0 0,0 0 0,0 0 0,0 1 1,0-1-1,0 0 0,0 0 0,1 0 1,-1 0-1,0 0 0,0 0 0,0 0 0,0 0 1,0 1-1,0-1 0,0 0 0,0 0 0,0 0 1,0 0-1,0 0 0,0 0 0,0 1 1,0-1-1,0 0 0,0 0 0,0 0 0,0 0 1,0 0-1,0 0 0,0 1 0,0-1 0,0 0 1,0 0-1,0 0 0,0 0 0,0 1 1,-16 29 1283,-167 200 1737,123-160-2568,-74 108 0,119-149-429,15-29-41,0 1 1,-1-1 0,1 0 0,0 0-1,0 1 1,0-1 0,0 0 0,0 1-1,0-1 1,-1 0 0,1 0 0,0 1-1,0-1 1,0 0 0,0 1-1,0-1 1,0 0 0,0 1 0,0-1-1,0 0 1,0 1 0,1-1 0,-1 0-1,0 0 1,0 1 0,0-1 0,0 0-1,0 1 1,0-1 0,1 0 0,-1 0-1,0 1 1,0-1 0,0 0 0,1 0-1,-1 0 1,0 1 0,0-1 0,1 0-1,-1 0 1,1 0 0,15-2-343,18-13-153,14-15-188,-2-1-1,43-40 1,52-35 437,-139 105 263,-1 0 0,1 0 0,-1 0 0,1 0 0,-1 0 0,1 1 1,0-1-1,-1 0 0,1 1 0,0 0 0,0-1 0,-1 1 0,3 0 0,-4 0 2,1 0-1,-1 0 1,1 0-1,-1 0 0,0 1 1,0-1-1,1 0 1,-1 0-1,0 1 0,1-1 1,-1 0-1,0 1 0,0-1 1,1 0-1,-1 0 1,0 1-1,0-1 0,0 1 1,0-1-1,0 0 1,1 1-1,-1-1 0,0 0 1,0 1-1,0-1 0,0 0 1,0 1-1,0-1 1,0 1-1,0-1 0,0 0 1,0 1-1,0-1 1,-1 1-1,0 5 148,-1 0 0,0 0 1,0 0-1,-1-1 0,0 1 0,-4 5 0,-33 47 629,-3-2 0,-66 66 0,53-62-96,-48 69-1,104-129-689,0 0 0,0-1-1,0 1 1,0 0 0,0 0-1,0 0 1,0 0 0,1 0-1,-1 0 1,0 0 0,0 0-1,0 0 1,0 0 0,0 0-1,0 0 1,0 0 0,0 0-1,1 0 1,-1 0 0,0 0-1,0 0 1,0 0 0,0 0-1,0 0 1,0 0 0,0 0-1,1 0 1,-1 0 0,0 0-1,0 0 1,0 0 0,0 0 0,0 0-1,0 1 1,0-1 0,0 0-1,0 0 1,0 0 0,1 0-1,-1 0 1,0 0 0,0 0-1,0 0 1,0 0 0,0 0-1,0 1 1,0-1 0,0 0-1,0 0 1,0 0 0,0 0-1,0 0 1,0 0 0,0 0-1,0 1 1,14-8-158,43-36-1463,75-71 1,34-27-1246,-146 131 2817,-20 23 397,-22 25 789,-88 109 1747,-22 32-547,132-179-2334,0 0 0,0 0 0,0 0 0,0 0 0,0 0-1,0 0 1,1 0 0,-1 0 0,0 0 0,0 0 0,0 0 0,0 0 0,0 0 0,0 0 0,0 1 0,0-1-1,1 0 1,-1 0 0,0 0 0,0 0 0,0 0 0,0 0 0,0 0 0,0 0 0,0 0 0,0 1 0,0-1-1,0 0 1,0 0 0,0 0 0,0 0 0,0 0 0,0 0 0,0 1 0,0-1 0,0 0 0,0 0 0,0 0 0,0 0-1,0 0 1,0 0 0,0 0 0,0 1 0,0-1 0,0 0 0,0 0 0,0 0 0,0 0 0,0 0 0,0 0-1,0 0 1,0 0 0,-1 1 0,1-1 0,0 0 0,0 0 0,0 0 0,0 0 0,0 0 0,15-8-45,19-16-155,8-14-466,-31 25 237,1 2-1,0 0 1,1 0 0,0 1 0,1 1-1,0 0 1,21-9 0,-34 18 420,-1 0 0,1 0 0,-1-1 0,1 1 1,-1 0-1,1 0 0,-1 0 0,0 0 0,1 0 1,-1 0-1,1 0 0,-1 0 0,1 0 0,-1 0 1,1 0-1,-1 0 0,1 1 0,-1-1 0,1 0 1,-1 0-1,1 0 0,-1 1 0,1-1 0,-1 0 0,0 0 1,1 1-1,-1-1 0,0 0 0,1 1 0,-1-1 1,0 1-1,1-1 0,-1 0 0,0 1 0,0-1 1,1 1-1,-1-1 0,0 1 0,0-1 0,0 1 0,0-1 1,0 1-1,1-1 0,-1 0 0,0 2 0,-1 23-36,1-23 58,-6 20 445,0 0 0,-2 0 0,0-1 0,-1 0 0,-2 0-1,0-1 1,-1-1 0,-20 26 0,58-93 174,7-1-989,-13 18-808,1 1 1,27-29 0,-48 59 1111,0 0 1,0 0-1,0 0 0,0 0 1,0 1-1,0-1 1,0 0-1,0 0 0,0 0 1,0 0-1,0 0 0,0 0 1,0 0-1,0 0 1,0 0-1,1 0 0,-1 1 1,0-1-1,0 0 0,0 0 1,0 0-1,0 0 1,0 0-1,0 0 0,0 0 1,0 0-1,0 0 0,0 0 1,0 0-1,0 0 0,0 0 1,0 0-1,0 1 1,1-1-1,-1 0 0,0 0 1,0 0-1,0 0 0,0 0 1,0 0-1,0 0 1,0 0-1,0 0 0,0 0 1,0 0-1,1 0 0,-1 0 1,-6 17-399,-13 22 678,11-26-253,-16 25-281,-1-1 1,-37 41-1,42-61-4725,4-15-4980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2.490"/>
    </inkml:context>
    <inkml:brush xml:id="br0">
      <inkml:brushProperty name="width" value="0.025" units="cm"/>
      <inkml:brushProperty name="height" value="0.025" units="cm"/>
    </inkml:brush>
  </inkml:definitions>
  <inkml:trace contextRef="#ctx0" brushRef="#br0">98 93 6406,'0'0'7031,"-10"-5"-5467,3 1-1042,-37-20 939,8 16 3976,35 8-4823,3 2-464,1 1-1,-1-1 0,0-1 1,1 1-1,-1 0 1,1 0-1,0-1 0,-1 0 1,1 1-1,0-1 1,0 0-1,0 0 1,0-1-1,6 2 0,-8-2-46,31 7 203,0-2 1,0-1 0,1-2-1,62-3 1,131-25-238,-215 24-38,81-9 14,-41 6-10,0-3 1,0-1 0,54-18-1,-138 23-240,24 4-1170,-1 1-1,1-1 0,-1 2 0,-14 3 0,13-2-3295,5-1-2253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3.409"/>
    </inkml:context>
    <inkml:brush xml:id="br0">
      <inkml:brushProperty name="width" value="0.025" units="cm"/>
      <inkml:brushProperty name="height" value="0.025" units="cm"/>
    </inkml:brush>
  </inkml:definitions>
  <inkml:trace contextRef="#ctx0" brushRef="#br0">396 1 11371,'0'0'8573,"-13"5"-7852,-13 11-490,1 0 0,1 1 0,0 2 0,-38 37 0,-86 106-137,137-150-93,3-3 29,1-1 0,-1 1 1,2 0-1,-1 1 0,1 0 0,1 0 0,0 0 0,-5 15 0,9-24-33,1-1 0,0 1 0,0 0 0,0 0 0,0 0 0,1-1 0,-1 1 0,0 0 0,0 0 0,0-1 0,1 1 0,-1 0 0,0-1 0,1 1 0,-1 0 0,0-1 0,1 1 1,-1 0-1,1-1 0,-1 1 0,1-1 0,0 1 0,-1-1 0,1 1 0,-1-1 0,1 1 0,0-1 0,-1 1 0,1-1 0,0 0 0,0 0 0,-1 1 0,1-1 0,0 0 0,0 0 0,-1 0 0,1 0 0,0 0 0,0 0 0,0 0 0,-1 0 0,1 0 0,0 0 0,0 0 0,40-5 132,-20-1-149,-2-1 0,1-1 0,-1 0 1,29-19-1,70-52-330,-114 76 351,0 0 0,88-66-22,-80 59 96,-1 0 1,0-1-1,0 0 0,-1 0 1,9-16-1,-19 27-50,0 0 0,0 0-1,-1 0 1,1 0 0,0 0 0,-1 0-1,1 0 1,0 1 0,0-1 0,-1 0 0,1 0-1,0 0 1,-1-1 0,1 1 0,0 0 0,-1 0-1,1 0 1,0 0 0,0 0 0,-1 0-1,1 0 1,0 0 0,0-1 0,-1 1 0,1 0-1,0 0 1,0 0 0,-1-1 0,1 1-1,0 0 1,0 0 0,0 0 0,-1-1 0,1 1-1,0 0 1,0 0 0,0-1 0,0 1 0,0 0-1,0-1 1,0 1 0,-1 0 0,1-1-1,0 1 1,0 0 0,0 0 0,0-1 0,0 1-1,0 0 1,0-1 0,1 1 0,-1 0 0,0-1-1,0 1 1,0 0 0,0 0 0,0-1-1,-25 13 317,-4 5-201,2 1 1,0 2-1,1 1 1,1 0 0,1 2-1,1 1 1,1 1-1,-29 42 1,49-65-133,1 0-1,-1 1 1,1-1 0,0 1-1,-1-1 1,1 1 0,0-1 0,1 1-1,-1-1 1,0 1 0,1 0-1,-1 0 1,1-1 0,0 1 0,0 0-1,0 4 1,1-6-8,0 1 0,0-1 0,0 0 0,0 0-1,0 1 1,1-1 0,-1 0 0,0 0 0,0 0 0,1-1 0,-1 1 0,1 0 0,-1 0 0,0-1-1,1 1 1,-1-1 0,1 1 0,0-1 0,-1 0 0,1 1 0,-1-1 0,1 0 0,0 0 0,-1 0-1,1 0 1,-1 0 0,1-1 0,1 0 0,16-1-9,-1 0 0,0-2 1,0 0-1,0-2 0,-1 1 0,30-16 0,95-58-319,-127 69 353,-17 9 14,-25 17 234,4 1 22,0 2 0,-28 29 1,46-43-281,-1 1 0,1 0 1,1 0-1,-1 0 0,1 1 1,0-1-1,1 1 0,-1 0 0,2 0 1,-1 0-1,1 0 0,0 1 1,0-1-1,-1 13 0,3-19-18,1 1-1,-1-1 1,0 0-1,1 0 0,-1 0 1,1 0-1,0 1 1,-1-1-1,1 0 1,0 0-1,0 0 0,0 0 1,0-1-1,-1 1 1,1 0-1,0 0 1,0 0-1,1-1 0,-1 1 1,0 0-1,0-1 1,0 1-1,0-1 1,1 0-1,-1 1 0,0-1 1,0 0-1,1 0 1,-1 1-1,0-1 1,0 0-1,1 0 0,-1-1 1,0 1-1,1 0 1,1-1-1,53-9 238,-38 3-268,0-1 0,0-1 0,-1-1 0,24-18 0,23-12-250,-63 39 113,-38 28 278,31-21-59,3-4-44,1 0 0,-1 0 0,0 1-1,1-1 1,0 1 0,-1-1 0,1 1 0,0 0-1,1 0 1,-1 0 0,0 0 0,1 0 0,-2 5-1,20-9 40,-6-3 8,-1-1-1,0 0 1,0-1 0,0 0-1,-1 0 1,0-1-1,15-14 1,-14 12-55,0 0 0,1 0 0,1 1 0,19-10-1,-31 18 0,0 0-1,0 0 0,0 1 1,0-1-1,0 0 1,-1 0-1,1 0 0,0 0 1,0 0-1,0 0 0,0 0 1,0 0-1,0 0 0,0 0 1,0 1-1,0-1 0,0 0 1,1 0-1,-1 0 0,0 0 1,0 0-1,0 0 0,0 0 1,0 0-1,0 0 1,0 0-1,0 0 0,0 1 1,0-1-1,0 0 0,0 0 1,0 0-1,0 0 0,0 0 1,0 0-1,0 0 0,1 0 1,-1 0-1,0 0 0,0 0 1,0 0-1,0 0 1,0 0-1,0 0 0,0 0 1,0 0-1,0 0 0,0 0 1,1 0-1,-1 0 0,0 0 1,0 0-1,0 0 0,0 0 1,0 0-1,0 0 0,0 0 1,0 0-1,0 0 1,0 0-1,1 0 0,-1 0 1,0 0-1,0 0 0,0 0 1,-6 11-57,-11 11 278,6-11-52,-36 43 312,45-51-492,-1 0 0,1 0 0,0 0 0,0 1 0,0-1 0,1 1 0,-1-1 0,1 1 0,0 0 0,0 0 0,0-1 0,0 1 0,1 0 0,-1 6 0,2-9-180,0 0-1,-1 0 1,1 0 0,0 0-1,-1 0 1,1 0 0,0-1-1,0 1 1,0 0 0,0 0 0,-1-1-1,1 1 1,0-1 0,0 1-1,0-1 1,1 1 0,-1-1-1,0 1 1,0-1 0,0 0-1,0 0 1,0 0 0,0 1 0,1-1-1,-1 0 1,0 0 0,0-1-1,2 1 1,36-5-6491,6-12-5351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1.143"/>
    </inkml:context>
    <inkml:brush xml:id="br0">
      <inkml:brushProperty name="width" value="0.025" units="cm"/>
      <inkml:brushProperty name="height" value="0.025" units="cm"/>
    </inkml:brush>
  </inkml:definitions>
  <inkml:trace contextRef="#ctx0" brushRef="#br0">66 50 3876,'0'0'11696,"-6"-8"-11253,-19-26 267,13 27 7074,7 17-5020,3 27-2707,2-31 960,-3 38-164,-5 56-307,4 2 1,15 181 0,-8-259-533,-2-11 3,0-1 0,1 1 0,0-1-1,1 0 1,0 0 0,1 0 0,1 0 0,7 14-1,-12-25-125,0-1 0,1 1 0,-1-1 0,0 1 0,0-1 0,1 1 0,-1-1 0,1 1 0,-1-1 0,0 1 0,1-1 0,-1 0-1,1 1 1,-1-1 0,1 0 0,-1 1 0,1-1 0,-1 0 0,1 0 0,0 1 0,-1-1 0,1 0 0,-1 0 0,1 0 0,0 0 0,-1 0 0,1 0 0,-1 0-1,1 0 1,0 0 0,-1 0 0,1 0 0,-1 0 0,1 0 0,-1 0 0,1-1 0,0 1 0,-1 0 0,1 0 0,-1-1 0,1 1 0,0-1 0,16-27-10197,-5-2-4263</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2.797"/>
    </inkml:context>
    <inkml:brush xml:id="br0">
      <inkml:brushProperty name="width" value="0.025" units="cm"/>
      <inkml:brushProperty name="height" value="0.025" units="cm"/>
    </inkml:brush>
  </inkml:definitions>
  <inkml:trace contextRef="#ctx0" brushRef="#br0">199 1 7015,'0'0'13671,"-9"2"-13254,1 1-330,0 0 1,0 1-1,1-1 1,-1 2-1,1-1 0,0 1 1,0 0-1,0 0 1,1 1-1,0 0 1,0 0-1,-8 11 1,2-2 115,3-6-165,0 0 0,1 1 0,0 0 0,1 1-1,0 0 1,1 0 0,0 0 0,1 1-1,0 0 1,-4 13 0,9-24-61,1-1-1,-1 1 1,0-1 0,1 0 0,-1 1 0,0-1-1,1 1 1,-1-1 0,0 0 0,1 1-1,-1-1 1,1 0 0,-1 1 0,1-1 0,-1 0-1,1 0 1,-1 1 0,1-1 0,-1 0-1,1 0 1,-1 0 0,1 0 0,-1 0-1,1 1 1,-1-1 0,1 0 0,-1 0 0,1-1-1,-1 1 1,1 0 0,-1 0 0,1 0-1,-1 0 1,1 0 0,-1 0 0,1-1-1,-1 1 1,1 0 0,-1-1 0,1 1 0,-1 0-1,1-1 1,26-10-275,-9-1 203,-1-1 1,0-1 0,0 0-1,13-18 1,-3 0 3294,-41 53-3134,1 0 0,1 1 1,0 1-1,2 0 0,1 1 1,-8 30-1,17-54-71,-1 1-1,1-1 1,0 0-1,0 1 1,0-1-1,0 1 1,-1-1 0,1 1-1,0-1 1,0 0-1,0 1 1,0-1-1,0 1 1,0-1 0,0 1-1,0-1 1,0 1-1,1-1 1,-1 1-1,0-1 1,0 0 0,0 1-1,0-1 1,1 1-1,-1-1 1,0 0-1,0 1 1,1-1-1,-1 0 1,0 1 0,1 0-1,13-6-53,18-23 10,-30 26 21,18-18-29,-13 12 51,0 0 1,1 1-1,0 0 1,16-11-1,-23 18 1,-1 0 0,0 0 0,0 0 0,1 0 0,-1 0 0,0 0 0,0 0 0,0 0 0,1 0 0,-1 1 0,0-1 0,0 0 0,0 0 0,1 0 0,-1 0 0,0 0 0,0 1 0,0-1 0,0 0 0,1 0 0,-1 0 0,0 1 0,0-1 0,0 0 0,0 0-1,0 0 1,0 1 0,0-1 0,1 0 0,-1 0 0,0 1 0,0-1 0,0 0 0,0 0 0,0 0 0,0 1 0,0-1 0,0 0 0,0 0 0,0 1 0,0-1 0,-1 0 0,1 0 0,0 1 0,0-1 0,0 0 0,0 0 0,0 1 0,-3 14 48,-6 8 118,-1 0-1,-1 0 0,-18 25 1,14-23 80,1 0 1,-13 31 0,32-65-168,1 1 0,0-1 0,0 1 0,1 0 0,0 0 0,9-8 1,7-7 20,-15 13-100,-5 6-6,0 0 0,0 1-1,0-1 1,1 1 0,-1-1 0,1 1 0,0 0 0,0 0-1,0 1 1,0-1 0,5-1 0,-8 4-1,0 1 0,-1 0 0,1-1 0,-1 1 0,1-1 0,-1 1 0,0 0 0,1-1 0,-1 1 0,1 0 0,-1-1 0,0 1 0,0 0 0,1 0 0,-1-1 0,0 1 0,0 0 0,0 0 0,0 0 0,0-1 0,0 1 0,0 0 0,0 0 0,0-1 0,0 1 0,-1 0 0,1 0 0,0-1 0,0 1 0,-1 0 1,0 0-1,-6 32-37,-5 0 89,-2-1-1,-22 38 1,17-35 130,-18 46 0,79-130 219,-26 28-388,39-45-215,-51 61 166,0 1 0,1-1 0,0 1 0,0 0 0,0 1 0,0-1 0,1 1 0,-1 0-1,1 0 1,8-2 0,-14 5 33,0 0-1,1 0 1,-1-1-1,0 1 1,1 0-1,-1 0 1,1 0-1,-1 1 1,0-1-1,1 0 1,-1 0-1,0 0 1,1 0-1,-1 0 1,1 0-1,-1 0 1,0 1-1,1-1 1,-1 0-1,0 0 1,0 0-1,1 1 1,-1-1-1,0 0 1,1 1-1,-1-1 1,0 0-1,0 0 1,0 1-1,1-1 1,-1 0-1,0 1 1,0-1-1,0 1 1,0-1-1,0 0 1,0 1-1,1-1 1,-1 1-1,0 23-176,-10 24 214,-28 29 383,29-61-330,0 1 0,1 0 0,-7 18 0,19-43-159,1 1-1,-1-1 1,1 1 0,1 0 0,-1 0-1,1 0 1,0 1 0,1 0-1,-1 0 1,1 0 0,1 1 0,-1 0-1,11-5 1,-17 10-32,0-1-1,0 1 1,-1 0-1,1 0 1,0-1-1,0 1 1,0 0-1,0 0 1,-1 0-1,1 0 1,0 0-1,0 0 1,0 0-1,0 0 1,-1 1 0,1-1-1,0 0 1,0 0-1,0 1 1,-1-1-1,1 0 1,0 1-1,0-1 1,-1 1-1,1-1 1,0 1-1,-1-1 1,1 1-1,0 0 1,-1-1-1,2 2 1,-1 1-76,0-1 0,-1 1 0,1-1 0,0 1 0,-1 0 0,1-1 0,-1 1 0,0 0 0,0-1 0,0 5 0,-1 2-716,0 0-1,0 0 1,-1-1-1,0 1 1,0-1-1,-5 9 1,-7 5-4126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40.432"/>
    </inkml:context>
    <inkml:brush xml:id="br0">
      <inkml:brushProperty name="width" value="0.025" units="cm"/>
      <inkml:brushProperty name="height" value="0.025" units="cm"/>
    </inkml:brush>
  </inkml:definitions>
  <inkml:trace contextRef="#ctx0" brushRef="#br0">70 107 3427,'0'0'10581,"-9"-2"-8168,-2-1-1370,-18-5-184,9 5 7441,34 3-7559,30 1-41,1-2-1,-1-2 0,73-15 1,-25-9-615,-66 17-103,0 2-1,1 1 0,0 0 1,1 3-1,28-3 0,-56 8 14,0-1-1,1 0 1,-1 0-1,0 0 0,0 0 1,0 0-1,0 1 1,0-1-1,1 0 1,-1 0-1,0 0 1,0 1-1,0-1 1,0 0-1,0 0 0,0 0 1,0 1-1,0-1 1,0 0-1,0 0 1,0 1-1,0-1 1,0 0-1,0 0 1,0 0-1,0 1 0,0-1 1,0 0-1,0 0 1,0 0-1,0 1 1,0-1-1,-1 0 1,1 0-1,0 0 1,0 1-1,0-1 0,0 0 1,0 0-1,-1 0 1,1 0-1,0 1 1,0-1-1,0 0 1,0 0-1,-1 0 0,1 0 1,0 0-1,0 0 1,0 0-1,-1 0 1,1 0-1,-1 1 1,-9 8-320,0-2-830,-18 9-2606,8-12-6933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41.288"/>
    </inkml:context>
    <inkml:brush xml:id="br0">
      <inkml:brushProperty name="width" value="0.025" units="cm"/>
      <inkml:brushProperty name="height" value="0.025" units="cm"/>
    </inkml:brush>
  </inkml:definitions>
  <inkml:trace contextRef="#ctx0" brushRef="#br0">131 1 6118,'0'0'14851,"-9"6"-13922,-57 52 77,60-51-907,-1 0 0,1 0 0,0 1-1,0-1 1,1 2 0,0-1 0,0 0-1,-4 14 1,9-22-93,0 1 1,0-1-1,0 0 0,0 1 1,0-1-1,0 0 0,0 1 1,0-1-1,0 0 0,0 1 1,0-1-1,0 0 0,0 1 1,1-1-1,-1 0 0,0 1 0,0-1 1,0 0-1,1 1 0,-1-1 1,0 0-1,0 0 0,1 1 1,-1-1-1,0 0 0,1 0 1,-1 0-1,0 1 0,0-1 0,1 0 1,-1 0-1,0 0 0,1 0 1,-1 0-1,0 0 0,1 0 1,-1 0-1,1 0 0,-1 0 1,0 0-1,1 0 0,-1 0 0,0 0 1,1 0-1,-1 0 0,0 0 1,1 0-1,-1 0 0,0 0 1,1 0-1,-1-1 0,0 1 1,1 0-1,-1 0 0,0 0 0,0-1 1,1 1-1,23-10 114,-2-3-356,1 0 1,-2-2-1,0 0 0,-1-1 1,0-2-1,20-22 0,-75 75 2526,27-29-2129,0 0 0,1 1-1,0 0 1,0 1 0,1-1-1,0 2 1,0-1 0,1 0 0,-7 15-1,12-22-139,0-1-1,1 1 1,-1-1-1,1 1 1,-1-1-1,1 1 1,-1-1-1,1 1 0,-1-1 1,1 0-1,-1 1 1,1-1-1,-1 0 1,1 0-1,0 1 1,-1-1-1,1 0 1,-1 0-1,1 0 0,0 0 1,-1 0-1,1 0 1,0 0-1,-1 0 1,1 0-1,0 0 1,-1 0-1,1 0 1,-1 0-1,1 0 0,0-1 1,-1 1-1,1 0 1,0-1-1,29-6 60,13-15-22,-35 17-179,0 0-1,0 1 1,0 0-1,0 0 1,0 1-1,1 0 0,0 0 1,14-1-1,-23 4 121,1 0 1,-1 0-1,0 1 0,1-1 0,-1 0 0,1 1 1,-1-1-1,0 1 0,1-1 0,-1 0 0,0 1 0,1-1 1,-1 1-1,0-1 0,0 1 0,0-1 0,1 1 1,-1-1-1,0 1 0,0-1 0,0 1 0,0-1 1,0 1-1,0-1 0,0 1 0,0-1 0,0 1 1,0-1-1,0 1 0,0-1 0,0 1 0,-1-1 0,1 1 1,0-1-1,0 1 0,-1-1 0,1 1 0,-11 30 621,8-21-339,3-10-259,0 1-1,-1-1 0,1 1 1,0-1-1,0 0 0,0 1 0,0-1 1,0 0-1,0 1 0,0-1 1,0 1-1,0-1 0,0 0 0,0 1 1,0-1-1,0 0 0,0 1 1,0-1-1,1 1 0,-1-1 1,0 0-1,0 1 0,0-1 0,0 0 1,1 1-1,-1-1 0,0 0 1,0 0-1,1 1 0,-1-1 0,0 0 1,1 0-1,-1 1 0,0-1 1,1 0-1,-1 0 0,1 1 1,16-5 271,17-16-178,-21 9-94,-9 8-55,0-1 0,-1 1 0,1 0 0,1 0 0,-1 0 0,0 0 0,1 1 0,0 0 0,-1 0 0,6-2 0,-10 7-3,0 0-1,-1 0 1,1 0 0,-1 0-1,0 0 1,0 0 0,0 0-1,-2 4 1,-3 5 198,4-8-126,-1-1 0,1 1-1,0 0 1,1 0 0,-1 0 0,1 1 0,-1-1-1,1 0 1,0 1 0,1-1 0,-1 0 0,1 1 0,0-1-1,1 9 1,0-13-77,0 1-1,1 0 1,-1 0 0,0-1-1,1 1 1,-1-1 0,1 1-1,-1-1 1,1 0 0,-1 0-1,1 1 1,0-1 0,-1 0-1,1 0 1,-1 0-1,1-1 1,-1 1 0,1 0-1,2-2 1,15-6-6355,-17-2-1723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49.670"/>
    </inkml:context>
    <inkml:brush xml:id="br0">
      <inkml:brushProperty name="width" value="0.025" units="cm"/>
      <inkml:brushProperty name="height" value="0.025" units="cm"/>
    </inkml:brush>
  </inkml:definitions>
  <inkml:trace contextRef="#ctx0" brushRef="#br0">0 1 11787,'0'0'12908,"0"8"-12166,14 275 1794,-14-270-2794,4 41 57,-3-52-316,-1 0 0,0 0 0,1 0 0,0 0 0,-1 0 0,1 0 0,0 0 0,0-1 0,0 1 0,0 0 0,0-1 0,3 4 0,2-4-5932,2-1-3379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50.012"/>
    </inkml:context>
    <inkml:brush xml:id="br0">
      <inkml:brushProperty name="width" value="0.025" units="cm"/>
      <inkml:brushProperty name="height" value="0.025" units="cm"/>
    </inkml:brush>
  </inkml:definitions>
  <inkml:trace contextRef="#ctx0" brushRef="#br0">0 57 14958,'0'0'13773,"69"-9"-13324,-34-2-289,2 1-128,-2 2-160,-2 0-929,-2 4-1217,-3 0-930,-10 2-959,-6 1-2244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780"/>
    </inkml:context>
    <inkml:brush xml:id="br0">
      <inkml:brushProperty name="width" value="0.025" units="cm"/>
      <inkml:brushProperty name="height" value="0.025" units="cm"/>
    </inkml:brush>
  </inkml:definitions>
  <inkml:trace contextRef="#ctx0" brushRef="#br0">1 1 18193,'0'0'2947,"22"60"-64,3-43-1346,0 0 289,7-2-897,1 0-673,0-4-128,-1 0-993,-4-4-2818,-7-3-2723,-4-4-9193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50.369"/>
    </inkml:context>
    <inkml:brush xml:id="br0">
      <inkml:brushProperty name="width" value="0.025" units="cm"/>
      <inkml:brushProperty name="height" value="0.025" units="cm"/>
    </inkml:brush>
  </inkml:definitions>
  <inkml:trace contextRef="#ctx0" brushRef="#br0">12 0 17040,'0'0'10506,"-11"64"-10314,11-40-128,0 2-128,0-2-672,0-2-418,1 0-767,4-7-1250,6-3-449,-7-4-1633,4-6-5765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8.750"/>
    </inkml:context>
    <inkml:brush xml:id="br0">
      <inkml:brushProperty name="width" value="0.025" units="cm"/>
      <inkml:brushProperty name="height" value="0.025" units="cm"/>
    </inkml:brush>
  </inkml:definitions>
  <inkml:trace contextRef="#ctx0" brushRef="#br0">127 110 6822,'0'0'8510,"5"-11"-4949,13-39-1837,-18 49-1641,1-1 0,-1 1 0,1-1 0,-1 1 0,0-1 0,1 1 0,-1-1 0,0 1 0,0-1 0,0 1 0,0-1 0,-1 1 0,1 0 0,0-1 0,0 1 0,-1-1 0,1 1 0,-1-1 0,0 1 0,1 0 0,-1-1-1,0 1 1,0 0 0,1 0 0,-1-1 0,0 1 0,0 0 0,-1 0 0,1 0 0,0 0 0,0 0 0,0 1 0,-1-1 0,1 0 0,0 1 0,-1-1 0,1 0 0,-1 1 0,1 0 0,0-1 0,-1 1 0,1 0 0,-1 0 0,1-1 0,-1 1 0,1 0 0,-4 1 0,0-1-8,-1 0 0,0 0 0,0 1 1,1-1-1,-1 1 0,0 1 0,1-1 0,-1 1 0,1 0 1,-8 3-1,10-3 12,0 1 1,0-1 0,0 0-1,0 1 1,0 0 0,1 0-1,-1-1 1,1 2-1,0-1 1,0 0 0,0 0-1,0 1 1,0-1 0,1 1-1,-1-1 1,1 1 0,0 0-1,0-1 1,1 1-1,-1 0 1,1 0 0,0 0-1,0 6 1,1-9-78,0 0-1,0 0 1,1 1 0,-1-1-1,0 0 1,1 0 0,-1-1-1,0 1 1,1 0-1,-1 0 1,1-1 0,0 1-1,-1-1 1,1 1 0,-1-1-1,1 0 1,0 1 0,-1-1-1,1 0 1,0 0-1,-1 0 1,1-1 0,0 1-1,2-1 1,44-7 352,-37 4-314,0 0-1,-1-2 1,1 1-1,17-14 1,27-13 211,-54 32-246,-1 0 0,0 0 0,1 1 0,-1-1 1,0 0-1,1 0 0,-1 1 0,0-1 0,1 1 0,-1-1 1,0 0-1,0 1 0,1-1 0,-1 1 0,0-1 0,0 0 1,0 1-1,0-1 0,0 1 0,0-1 0,0 1 0,1-1 1,-1 1-1,0-1 0,-1 0 0,1 1 0,0-1 0,0 1 1,0-1-1,0 1 0,0-1 0,0 1 0,0-1 0,-1 0 1,1 1-1,-4 21 164,-1 0 234,-6 16 20,2 0 0,1 1-1,2 0 1,2 1-1,1 51 1,3-89-464,0 0 1,0 0-1,0 1 1,0-1-1,0 0 1,1 0-1,-1 0 1,1 0-1,0 0 1,-1 0-1,1 0 1,0 0-1,0 0 0,0 0 1,0 0-1,1-1 1,-1 1-1,0 0 1,1-1-1,-1 1 1,1-1-1,0 1 1,-1-1-1,1 0 1,0 0-1,0 0 1,0 0-1,0 0 1,0 0-1,0 0 1,0-1-1,0 1 0,0-1 1,0 1-1,0-1 1,0 0-1,1 0 1,-1 0-1,0 0 1,0 0-1,0 0 1,3-1-1,-3 0-210,-1 1 0,0-1 0,0 1 1,0-1-1,1 1 0,-1-1 0,0 0 0,0 1 0,0-1 0,0 0 0,0 0 0,0 0 0,0 0 0,0 0 0,-1 0 0,1 0 0,0 0 1,0 0-1,-1 0 0,1 0 0,-1-1 0,1 0 0,7-32-5822,-7 29 4772,5-36-7959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9.107"/>
    </inkml:context>
    <inkml:brush xml:id="br0">
      <inkml:brushProperty name="width" value="0.025" units="cm"/>
      <inkml:brushProperty name="height" value="0.025" units="cm"/>
    </inkml:brush>
  </inkml:definitions>
  <inkml:trace contextRef="#ctx0" brushRef="#br0">0 22 10794,'0'0'13709,"52"-21"-11275,-29 21-928,7 0-449,6 0-705,5 0-320,5 0 0,0 0-256,-2 1-224,-4-1-481,-9 0-1217,-8 0-1153,-14 0-1378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9.449"/>
    </inkml:context>
    <inkml:brush xml:id="br0">
      <inkml:brushProperty name="width" value="0.025" units="cm"/>
      <inkml:brushProperty name="height" value="0.025" units="cm"/>
    </inkml:brush>
  </inkml:definitions>
  <inkml:trace contextRef="#ctx0" brushRef="#br0">0 576 15919,'0'0'9129,"61"22"-7143,7-22-801,11-13-833,3 2-320,-2-2-288,-6-1-2307,-16-1-2914,-11 3-3748</inkml:trace>
  <inkml:trace contextRef="#ctx0" brushRef="#br0" timeOffset="1">930 0 21236,'0'0'5573,"-2"57"-3843,2-28-1057,8 4-513,2 1-128,5-2 0,1-2-32,-1-2-288,-1-5-545,-3 0-577,-7-4-1184,-4-4-1730,0-2-2979</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9.807"/>
    </inkml:context>
    <inkml:brush xml:id="br0">
      <inkml:brushProperty name="width" value="0.025" units="cm"/>
      <inkml:brushProperty name="height" value="0.025" units="cm"/>
    </inkml:brush>
  </inkml:definitions>
  <inkml:trace contextRef="#ctx0" brushRef="#br0">0 50 18866,'0'0'7783,"65"-13"-6598,-14 6-768,5 0-353,0 0-96,0 1-1378,-12 1-896,-11 1-1217,-14 4-2307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50.148"/>
    </inkml:context>
    <inkml:brush xml:id="br0">
      <inkml:brushProperty name="width" value="0.025" units="cm"/>
      <inkml:brushProperty name="height" value="0.025" units="cm"/>
    </inkml:brush>
  </inkml:definitions>
  <inkml:trace contextRef="#ctx0" brushRef="#br0">0 31 18001,'0'0'1468,"9"-1"-470,29-4 600,32-6-43,1 3 0,128 2-1,-197 6-1543,0 0-1,0 0 1,0 1-1,1-1 0,-1 0 1,0 1-1,0-1 1,0 1-1,-1-1 0,1 1 1,0 0-1,0 0 1,0 0-1,0 0 1,-1 0-1,1 0 0,2 3 1,-3-3 6,-1 0 0,1 0 0,-1 0 1,0 0-1,0 1 0,1-1 0,-1 0 0,0 0 1,0 0-1,0 0 0,0 0 0,0 0 0,0 0 1,-1 0-1,1 0 0,0 0 0,0 0 0,-1 0 1,1 0-1,-1 0 0,1 0 0,-1 0 0,0 2 1,-4 3 160,0 1-1,0-1 1,-1 0 0,0-1 0,0 1 0,0-1 0,-9 5 0,-31 18 442,-56 23 1,52-28-348,-48 32 1,97-55-275,0 0 1,0 1-1,0-1 1,1 0-1,-1 1 1,0-1-1,1 1 1,-1-1 0,0 1-1,1-1 1,-1 1-1,0-1 1,1 1-1,-1 0 1,1-1-1,-1 1 1,1 0-1,0-1 1,-1 1-1,1 0 1,-1 0-1,1-1 1,0 1-1,0 0 1,0 0-1,-1 0 1,1-1-1,0 1 1,0 2-1,1-2 3,0-1 0,0 1 0,0 0 0,0 0 0,1 0 0,-1 0 0,0-1 0,0 1 0,0-1-1,1 1 1,-1-1 0,0 1 0,1-1 0,-1 0 0,3 1 0,65 3 72,-65-4-73,86 2-434,73-1-1473,-55-7-3475,-41-4-3117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7.769"/>
    </inkml:context>
    <inkml:brush xml:id="br0">
      <inkml:brushProperty name="width" value="0.025" units="cm"/>
      <inkml:brushProperty name="height" value="0.025" units="cm"/>
    </inkml:brush>
  </inkml:definitions>
  <inkml:trace contextRef="#ctx0" brushRef="#br0">69 308 17745,'-8'5'4057,"2"-2"-3213,-30 18 386,18 0 2643,18-20-3837,0-1 1,0 0 0,0 1-1,0-1 1,0 0-1,0 1 1,0-1-1,0 0 1,0 1 0,0-1-1,0 0 1,0 1-1,0-1 1,1 0-1,-1 1 1,0-1 0,0 0-1,0 1 1,1-1-1,-1 0 1,0 0-1,0 1 1,1-1 0,-1 0-1,0 0 1,0 0-1,1 0 1,-1 1-1,0-1 1,1 0 0,-1 0-1,0 0 1,1 0-1,-1 0 1,0 0-1,1 0 1,-1 0-1,0 0 1,1 0 0,-1 0-1,0 0 1,1 0-1,-1 0 1,0 0-1,1 0 1,-1 0 0,0 0-1,1 0 1,-1 0-1,1-1 1,21-2-98,-2-3 115,-1-1-1,0-1 0,-1 0 0,0-2 1,0 0-1,16-12 0,95-80 130,-124 98-184,135-132 137,-102 98-101,-37 37-30,-1 0-1,1 0 1,-1 1-1,1-1 0,-1 0 1,1 1-1,-1-1 1,1 0-1,0 1 0,0-1 1,-1 1-1,1-1 1,0 1-1,0 0 0,-1-1 1,1 1-1,0 0 1,0-1-1,0 1 0,0 0 1,0 0-1,-1 0 1,2 0-1,-2 17 53,-20 39 21,18-50-57,-9 20 12,1 0 1,1 0 0,1 1-1,2 0 1,0 1-1,-3 52 1,9-77-116,0-1 0,1 1-1,-1-1 1,0 1 0,1 0 0,-1-1 0,1 1 0,0-1 0,0 0-1,0 1 1,0-1 0,0 0 0,0 1 0,1-1 0,-1 0 0,1 0 0,-1 0-1,1 0 1,4 3 0,-4-4-447,1 1 0,0-1 0,0 1 0,0-1 0,1 0 0,-1 0 0,0-1 0,0 1 1,1-1-1,-1 1 0,0-1 0,0 0 0,1 0 0,5-1 0,19-5-6705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8.110"/>
    </inkml:context>
    <inkml:brush xml:id="br0">
      <inkml:brushProperty name="width" value="0.025" units="cm"/>
      <inkml:brushProperty name="height" value="0.025" units="cm"/>
    </inkml:brush>
  </inkml:definitions>
  <inkml:trace contextRef="#ctx0" brushRef="#br0">43 1 22453,'0'0'6022,"-12"67"-4517,-1-26-832,3 3-545,2-3-64,8 0-192,0-6-673,6-6-640,9-5-417,-1-4 64,-2-6 33,-6-5-1154,-6-2-1345,-21-5-7335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8.468"/>
    </inkml:context>
    <inkml:brush xml:id="br0">
      <inkml:brushProperty name="width" value="0.025" units="cm"/>
      <inkml:brushProperty name="height" value="0.025" units="cm"/>
    </inkml:brush>
  </inkml:definitions>
  <inkml:trace contextRef="#ctx0" brushRef="#br0">10 502 993,'0'0'13325,"-10"-55"-10219,12 41 1,14 1-320,4 0-961,7 6-385,8-1-608,6 3-577,5 2-224,5 2-865,2-2-1793,-1-2-2531,1-5-3491</inkml:trace>
  <inkml:trace contextRef="#ctx0" brushRef="#br0" timeOffset="1">854 0 16367,'0'0'12717,"4"52"-12653,-7-22-32,2 2 0,1-1-321,0 1-1152,0-1-865,0-5-1282,0-6-2241,0-4-5670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8.797"/>
    </inkml:context>
    <inkml:brush xml:id="br0">
      <inkml:brushProperty name="width" value="0.025" units="cm"/>
      <inkml:brushProperty name="height" value="0.025" units="cm"/>
    </inkml:brush>
  </inkml:definitions>
  <inkml:trace contextRef="#ctx0" brushRef="#br0">0 98 19987,'0'0'4356,"54"-14"-2274,-16 1-769,6-2-928,6 1-321,0 1-769,-7 1-1217,-5 5-352,-9 2-929,-11 2-1698,-11 2-2754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047"/>
    </inkml:context>
    <inkml:brush xml:id="br0">
      <inkml:brushProperty name="width" value="0.025" units="cm"/>
      <inkml:brushProperty name="height" value="0.025" units="cm"/>
    </inkml:brush>
  </inkml:definitions>
  <inkml:trace contextRef="#ctx0" brushRef="#br0">253 104 12492,'0'0'2092,"-7"-8"530,4 3-2299,-1 0 0,0 1 0,0 0 0,0 0-1,-1 0 1,1 0 0,-1 1 0,0-1 0,0 1 0,0 1 0,-1-1 0,1 1 0,-1-1 0,1 2 0,-1-1 0,0 1 0,0-1 0,1 2 0,-13-1 0,13 1-243,-1 0 0,0 0 0,1 1 0,-1 0 0,1 0 1,-1 0-1,1 1 0,-1 0 0,1 0 0,0 1 0,0-1 0,0 1 0,0 0 0,0 0 0,1 1 0,-1-1 0,1 1 0,0 0 0,0 0 1,1 1-1,-1-1 0,1 1 0,0-1 0,0 1 0,0 0 0,1 0 0,0 1 0,0-1 0,0 0 0,0 1 0,1-1 0,0 1 1,0 8-1,0-12-64,1-1 0,0 1 0,-1-1 1,1 1-1,0-1 0,0 1 1,0-1-1,1 1 0,-1-1 0,0 1 1,1-1-1,-1 1 0,0-1 0,1 1 1,0-1-1,-1 1 0,1-1 1,0 0-1,0 1 0,0-1 0,0 0 1,0 0-1,0 1 0,2 0 1,-1-1 3,-1-1 1,1 0 0,0 0 0,-1 0 0,1 0 0,-1 0 0,1-1 0,0 1 0,-1 0-1,1-1 1,-1 1 0,1-1 0,-1 0 0,1 1 0,-1-1 0,1 0 0,-1 0 0,0 0 0,0 0-1,1 0 1,-1 0 0,0-1 0,0 1 0,0 0 0,1-2 0,2-1 17,1 0 0,-2 0 0,1-1 0,0 1 1,-1-1-1,0 0 0,0 0 0,0 0 0,-1 0 0,1-1 0,-1 1 0,-1-1 1,3-11-1,-7 16 296,0 0 1,0 0 0,0 0 0,-1-1-1,1 1 1,1-1 0,-1 0-1,0 0 1,-3-3 0,5 5-337,1-1 0,0 0 0,0 1 0,0-1 0,0 0 1,0 0-1,0 1 0,0-1 0,0 0 0,0 1 0,0-1 0,0 0 0,0 0 0,1 1 1,-1-1-1,0 0 0,0 1 0,1-1 0,-1 1 0,0-1 0,1 0 0,-1 1 1,1-1-1,-1 1 0,1-1 0,-1 1 0,1-1 0,-1 1 0,1-1 0,-1 1 0,1 0 1,0-1-1,-1 1 0,1 0 0,0 0 0,-1-1 0,1 1 0,0 0 0,0 0 0,43-15-80,-19 7 53,-10 1-21,1 0 0,-1 1 0,1 1 0,1 1 0,-1 0 0,0 1 0,18-1 0,-32 4 41,0 1 1,0-1 0,-1 1-1,1 0 1,0-1 0,0 1-1,0 0 1,0 0 0,-1 0-1,1 0 1,-1 1 0,1-1-1,-1 0 1,1 1 0,-1-1-1,0 1 1,1-1 0,-1 1-1,0 0 1,0-1 0,0 1-1,0 0 1,-1 0 0,1 0-1,0 0 1,-1 0 0,1-1-1,-1 1 1,0 0 0,0 0-1,0 0 1,0 3 0,2 13 42,-1 1 0,-2 28 0,0-24 43,0-11 4,0 8-2,1-20-69,0 0-1,0 0 0,1 0 1,-1-1-1,0 1 1,0 0-1,0 0 0,0 0 1,0 0-1,0 0 0,0 0 1,1 0-1,-1-1 1,0 1-1,0 0 0,0 0 1,0 0-1,0 0 0,0 0 1,1 0-1,-1 0 1,0 0-1,0 0 0,0 0 1,0 0-1,1 0 0,-1 0 1,0 0-1,0 0 1,0 0-1,0 0 0,0 0 1,1 0-1,-1 0 0,0 0 1,0 0-1,0 0 1,0 0-1,0 1 0,1-1 1,-1 0-1,0 0 0,0 0 1,0 0-1,0 0 1,0 0-1,0 0 0,0 0 1,1 1-1,-1-1 0,0 0 1,0 0-1,0 0 1,0 0-1,0 0 0,0 1 1,0-1-1,0 0 0,0 0 1,0 0-1,0 1 1,47-68 320,-34 47-328,0 1-1,2 1 0,21-24 1,-34 41-5,-1-1-1,0 1 1,0 0 0,0 0 0,1-1-1,-1 1 1,1 0 0,-1 0-1,1 0 1,-1 0 0,1 1 0,0-1-1,-1 0 1,1 1 0,0-1 0,0 1-1,-1 0 1,1-1 0,0 1-1,0 0 1,0 0 0,-1 0 0,1 0-1,0 1 1,2-1 0,-2 1-8,0 1 0,-1-1 0,1 1 0,0-1 0,-1 1 0,1 0 0,-1-1 0,1 1 0,-1 0 0,0 0 0,0 0 0,0 0 0,0 0 0,0 0 0,0 1 0,0 3 0,3 10-44,-1 0 1,-1 0-1,-1 1 1,0 16-1,-1 37 237,0-70-230,0-1 1,0 1 0,0 0-1,0 0 1,0 0-1,0 0 1,1-1-1,-1 1 1,0 0 0,0 0-1,0 0 1,0 0-1,0 0 1,0-1-1,0 1 1,0 0 0,0 0-1,0 0 1,1 0-1,-1 0 1,0 0-1,0 0 1,0 0 0,0-1-1,0 1 1,1 0-1,-1 0 1,0 0-1,0 0 1,0 0 0,0 0-1,0 0 1,1 0-1,-1 0 1,0 0-1,0 0 1,0 0 0,0 0-1,1 0 1,-1 0-1,0 0 1,0 0-1,0 0 1,0 0 0,0 0-1,1 0 1,-1 1-1,0-1 1,0 0-1,0 0 1,0 0 0,0 0-1,1 0 1,-1 0-1,0 0 1,0 0-1,0 1 1,0-1 0,0 0-1,0 0 1,0 0-1,0 1 1,9-14-5581,-3-6-3394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9.153"/>
    </inkml:context>
    <inkml:brush xml:id="br0">
      <inkml:brushProperty name="width" value="0.025" units="cm"/>
      <inkml:brushProperty name="height" value="0.025" units="cm"/>
    </inkml:brush>
  </inkml:definitions>
  <inkml:trace contextRef="#ctx0" brushRef="#br0">13 29 13132,'0'0'4917,"8"-1"-3086,80-10 2701,-46 4-2266,61-2 1,-102 9-2255,0 0 1,0-1-1,0 1 1,0 0-1,1 0 1,-1 0-1,0 1 0,0-1 1,0 0-1,0 0 1,1 0-1,-1 1 1,0-1-1,0 1 1,0-1-1,0 1 1,0-1-1,0 1 1,0 0-1,0-1 1,0 1-1,-1 0 0,1 0 1,0 0-1,0 0 1,0 1-1,-1-1 12,1 1-1,-1-1 1,0 1-1,0-1 0,0 1 1,-1-1-1,1 1 1,0 0-1,0-1 1,-1 0-1,1 1 1,-1-1-1,1 1 0,-1-1 1,0 0-1,-1 3 1,-4 5 122,-1 0 1,1-1 0,-2 0-1,-12 11 1,-62 44 200,46-37-185,-56 53 1,91-78-160,-1 1 0,1-1 1,-1 1-1,1-1 0,0 1 0,-1-1 0,1 1 0,0 0 0,0 0 0,0-1 0,0 1 0,0 0 0,1 0 0,-1 0 0,1 0 0,-1 0 0,1 0 0,-1 3 0,2-4-7,-1 0 0,1 0 1,-1 0-1,1 0 0,-1 0 0,1 0 0,0 0 0,0 0 1,-1 0-1,1-1 0,0 1 0,0 0 0,0-1 1,0 1-1,0 0 0,0-1 0,0 1 0,0-1 0,0 1 1,0-1-1,0 0 0,0 1 0,2-1 0,11 2-184,1 0-1,-1-1 1,1-1-1,15-1 1,-11 0-373,10 2-1654,0-3-1,37-5 1,-3-9-6434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9.230"/>
    </inkml:context>
    <inkml:brush xml:id="br0">
      <inkml:brushProperty name="width" value="0.025" units="cm"/>
      <inkml:brushProperty name="height" value="0.025" units="cm"/>
    </inkml:brush>
  </inkml:definitions>
  <inkml:trace contextRef="#ctx0" brushRef="#br0">0 1 5765,'0'0'22998,"21"67"-22069,-14-31-513,1-2-223,0-3-161,0-4 32,1-1-353,-4-4-1184,-5 0-1121,0-8-1058,-17-5-3234</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9.588"/>
    </inkml:context>
    <inkml:brush xml:id="br0">
      <inkml:brushProperty name="width" value="0.025" units="cm"/>
      <inkml:brushProperty name="height" value="0.025" units="cm"/>
    </inkml:brush>
  </inkml:definitions>
  <inkml:trace contextRef="#ctx0" brushRef="#br0">0 81 18738,'0'0'3075,"57"-25"-2211,-22 19-735,6 1-129,5-2-1025,4-2-1730,0-4-1761,-7-2-3716</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9.931"/>
    </inkml:context>
    <inkml:brush xml:id="br0">
      <inkml:brushProperty name="width" value="0.025" units="cm"/>
      <inkml:brushProperty name="height" value="0.025" units="cm"/>
    </inkml:brush>
  </inkml:definitions>
  <inkml:trace contextRef="#ctx0" brushRef="#br0">1 405 18193,'0'0'5061,"10"0"-3395,5-3-1376,-1 0 0,0-1 0,0 0 0,0-1 0,-1 0 0,0-2 1,0 1-1,22-16 0,103-81-150,-137 102-137,109-97-150,-98 85 117,0 0 0,-1-1 0,-1 0 0,0-1 0,-1 0 0,10-21 0,-13 15 10,-6 21 18,0 0 0,0 0 0,0 0 0,0 0 0,0-1 0,0 1 0,-1 0 0,1 0 0,0 0 0,0 0-1,0 0 1,0 0 0,0 0 0,0-1 0,0 1 0,0 0 0,0 0 0,-1 0 0,1 0 0,0 0 0,0 0 0,0 0 0,0 0 0,0 0 0,0 0-1,-1 0 1,1 0 0,0 0 0,0 0 0,0 0 0,0 0 0,0 0 0,-1 0 0,1 0 0,0 0 0,0 0 0,0 0 0,0 0 0,0 0 0,0 0-1,-1 0 1,1 0 0,0 0 0,0 0 0,0 0 0,0 0 0,0 0 0,0 0 0,0 0 0,-1 1 0,1-1 0,0 0 0,0 0 0,0 0-1,0 0 1,0 0 0,0 1 0,-24 29-83,15-12 226,1 0-1,1 1 1,1 0-1,0 0 1,1 0 0,-3 31-1,3 50-326,5-32-4251,1-11-3145,-1-36 583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0.304"/>
    </inkml:context>
    <inkml:brush xml:id="br0">
      <inkml:brushProperty name="width" value="0.025" units="cm"/>
      <inkml:brushProperty name="height" value="0.025" units="cm"/>
    </inkml:brush>
  </inkml:definitions>
  <inkml:trace contextRef="#ctx0" brushRef="#br0">0 122 15310,'0'0'10122,"27"-53"-9129,5 43-128,5-3-417,4 2-352,5 2-96,0 1-672,-2 3-1731,-9-1-1728,-9 2-1443,-8 2-479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0.648"/>
    </inkml:context>
    <inkml:brush xml:id="br0">
      <inkml:brushProperty name="width" value="0.025" units="cm"/>
      <inkml:brushProperty name="height" value="0.025" units="cm"/>
    </inkml:brush>
  </inkml:definitions>
  <inkml:trace contextRef="#ctx0" brushRef="#br0">87 36 14478,'0'0'2818,"9"-6"-437,-2 0-1541,-5 4-544,0 0 0,1 0 1,-1 0-1,1 0 0,0 0 1,0 0-1,-1 1 1,1-1-1,0 1 0,1 0 1,-1 0-1,0 0 1,0 0-1,5 0 0,-8 1-184,1 1 0,-1-1 0,1 1 0,-1-1 0,1 1 0,-1-1 0,0 1-1,0-1 1,1 1 0,-1-1 0,0 1 0,0 0 0,1-1 0,-1 1 0,0-1 0,0 1-1,0 0 1,0-1 0,0 1 0,0-1 0,0 1 0,0 0 0,0-1 0,0 1 0,0 0-1,0-1 1,-1 1 0,1 0 0,-5 22 727,-4-6-642,0 0-1,0-1 0,-2 0 1,0-1-1,-14 16 1,12-16-151,0 1 0,2 0 0,0 1 0,-12 24 0,23-40-47,-1-1-1,1 1 0,0 0 1,-1 0-1,1-1 0,0 1 1,-1 0-1,1 0 0,0 0 0,0-1 1,0 1-1,0 0 0,0 0 1,0 0-1,0-1 0,0 1 1,0 0-1,0 0 0,1-1 0,-1 1 1,0 0-1,0 0 0,1-1 1,-1 1-1,1 0 0,-1 0 0,0-1 1,1 1-1,-1-1 0,2 2 1,0-1 4,-1 0 0,1 0 0,0-1 0,0 1 0,0 0 0,0-1 0,0 1 0,0-1 0,-1 0 0,1 1 0,0-1 0,3 0 0,5-1-208,0 1 0,0-1 1,21-6-1,18-14-3276,-4-9-3747,-19 8-283</inkml:trace>
  <inkml:trace contextRef="#ctx0" brushRef="#br0" timeOffset="1">254 130 11179,'0'0'9416,"-43"72"-7237,29-36 127,1 0-449,1 5-767,6-1-706,6 1-352,0-5-1602,6-9-3202,14-9-8969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8.704"/>
    </inkml:context>
    <inkml:brush xml:id="br0">
      <inkml:brushProperty name="width" value="0.025" units="cm"/>
      <inkml:brushProperty name="height" value="0.025" units="cm"/>
    </inkml:brush>
  </inkml:definitions>
  <inkml:trace contextRef="#ctx0" brushRef="#br0">40 0 19314,'0'0'2467,"-22"77"-1410,11-39 32,5 4-609,6 3-320,0-2-128,16 0-96,7-2-769,4-7-960,0-3-1186,-5-8-1762,-8-9-832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9.033"/>
    </inkml:context>
    <inkml:brush xml:id="br0">
      <inkml:brushProperty name="width" value="0.025" units="cm"/>
      <inkml:brushProperty name="height" value="0.025" units="cm"/>
    </inkml:brush>
  </inkml:definitions>
  <inkml:trace contextRef="#ctx0" brushRef="#br0">0 161 16047,'0'0'1826,"7"-63"-385,17 44-192,14 2-160,7 2-320,6 4-609,8 3-128,-1 3-1601,-1-5-2147,-8-3-2850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9.377"/>
    </inkml:context>
    <inkml:brush xml:id="br0">
      <inkml:brushProperty name="width" value="0.025" units="cm"/>
      <inkml:brushProperty name="height" value="0.025" units="cm"/>
    </inkml:brush>
  </inkml:definitions>
  <inkml:trace contextRef="#ctx0" brushRef="#br0">157 0 15503,'0'0'6470,"25"61"-6182,-14-25-96,5 4-96,-6-1-352,2-1-481,2-3-608,-10-3-160,-1 0-705,-3-5-1538,-7-3-2178</inkml:trace>
  <inkml:trace contextRef="#ctx0" brushRef="#br0" timeOffset="1">1 511 13965,'0'0'4837,"45"-56"-2371,-6 36-928,10 1-321,8 1-545,4 5-511,0 4-129,-1 3-513,-8 6-1441,-8 0-1025,-14 0-1761,-18 1-481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9.880"/>
    </inkml:context>
    <inkml:brush xml:id="br0">
      <inkml:brushProperty name="width" value="0.025" units="cm"/>
      <inkml:brushProperty name="height" value="0.025" units="cm"/>
    </inkml:brush>
  </inkml:definitions>
  <inkml:trace contextRef="#ctx0" brushRef="#br0">194 1 12139,'0'0'12193,"-10"3"-12027,1 1-149,1 1-1,0-1 1,-1 2 0,2-1-1,-1 1 1,1 0 0,-9 9-1,14-13-13,0 0-1,0 0 1,0 0-1,0 1 0,0-1 1,0 0-1,1 1 1,0 0-1,-1-1 1,1 1-1,0 0 0,0-1 1,0 1-1,1 0 1,-1 0-1,1 0 1,-1 0-1,1 0 0,0 0 1,0 0-1,0-1 1,1 1-1,-1 0 1,1 0-1,-1 0 0,1 0 1,0 0-1,0-1 1,0 1-1,1 0 1,-1-1-1,4 6 0,7 7-8,-1 1 0,0 0 0,-1 1 0,-1 0 0,-1 1 0,8 24 0,-14-37 45,0 0-1,-1 0 1,0 0-1,0 0 0,0 0 1,-1 0-1,1 1 1,-2-1-1,1 0 1,0 0-1,-1 1 1,0-1-1,0 0 1,0 0-1,-1 0 0,0 0 1,0 0-1,0-1 1,0 1-1,-1 0 1,0-1-1,0 0 1,0 0-1,0 0 1,-1 0-1,0 0 0,0 0 1,-6 3-1,6-4 74,0 0-1,0 0 1,-1-1-1,1 1 0,-1-1 1,0 0-1,0-1 0,0 1 1,1-1-1,-2 0 1,1 0-1,0 0 0,0-1 1,-8 0-1,10-1-58,0 1 0,1-1 0,-1 0 0,1 1-1,-1-1 1,1 0 0,-1-1 0,1 1 0,0 0 0,0-1 0,0 1-1,-1-1 1,1 0 0,1 0 0,-1 0 0,0 0 0,0 0 0,1 0-1,-1 0 1,1 0 0,0-1 0,0 1 0,-1 0 0,1-1 0,1 1-1,-1-1 1,0 1 0,1-1 0,-1-2 0,0-4-60,-1 0 1,2 0 0,-1 0-1,1 0 1,1 0-1,0 0 1,0 1 0,1-1-1,0 0 1,0 0-1,1 1 1,0 0 0,0-1-1,1 1 1,0 0-1,1 1 1,0-1 0,7-8-1,-4 7 2,0 0-1,0 1 1,1 1 0,0-1-1,1 1 1,-1 1-1,1 0 1,1 0-1,-1 1 1,1 0 0,0 1-1,0 0 1,18-4-1,-27 8 30,0 0 0,-1 0-1,1-1 1,0 1 0,-1-1 0,1 1-1,-1-1 1,1 0 0,-1 1-1,1-1 1,-1 0 0,0 0 0,1 0-1,-1 0 1,0 0 0,0 0-1,1-1 1,-1 1 0,0 0 0,0-1-1,0 1 1,-1 0 0,1-1 0,0 1-1,-1-1 1,1 0 0,0-2-1,-1 2-26,0 0 0,0 0 0,0 0 0,-1 0 0,1 1 0,-1-1 0,1 0 0,-1 0 0,0 1 0,0-1 0,0 0-1,0 1 1,0-1 0,0 1 0,0-1 0,0 1 0,0-1 0,-1 1 0,1 0 0,-1 0 0,1 0 0,-1 0 0,1 0 0,-4-2 0,-13-6-1026,-9-6-3150,8 3-2844,-1-5-7166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464"/>
    </inkml:context>
    <inkml:brush xml:id="br0">
      <inkml:brushProperty name="width" value="0.025" units="cm"/>
      <inkml:brushProperty name="height" value="0.025" units="cm"/>
    </inkml:brush>
  </inkml:definitions>
  <inkml:trace contextRef="#ctx0" brushRef="#br0">148 64 21012,'0'0'1681,"-6"-9"620,-20-29-395,26 37-1853,-1 0-1,0 0 1,0 0-1,0 0 1,0 0 0,0 0-1,0 0 1,0 0-1,0 0 1,-1 0 0,1 0-1,0 1 1,0-1-1,-1 0 1,1 1 0,0-1-1,-1 1 1,1 0-1,-1-1 1,1 1 0,-1 0-1,1 0 1,0 0-1,-1 0 1,1 0 0,-1 0-1,1 0 1,-1 1-1,1-1 1,0 0-1,-1 1 1,1-1 0,0 1-1,-1 0 1,1-1-1,0 1 1,0 0 0,-1 0-1,1 0 1,0-1-1,0 1 1,0 1 0,-1 0-1,-4 5-74,0 1-1,0-1 0,1 1 1,-8 16-1,12-21 75,-3 4-50,0 0 0,1 0 0,0 0 0,1 1 0,0-1 0,0 1 0,-1 10 0,3-16-4,0 0-1,0 0 1,0 0 0,0 0 0,0 0-1,1 0 1,-1-1 0,0 1-1,1 0 1,0 0 0,-1 0-1,1-1 1,0 1 0,0 0 0,0-1-1,0 1 1,0 0 0,1-1-1,-1 0 1,0 1 0,1-1 0,-1 0-1,1 0 1,-1 1 0,1-1-1,-1 0 1,1-1 0,0 1 0,0 0-1,-1 0 1,1-1 0,0 1-1,0-1 1,3 1 0,22 3-153,1-2 0,-1-1-1,35-2 1,-10 0-420,-51 1 583,0-1 0,0 1 0,0 0 1,0 0-1,1 0 0,-1 0 0,0 0 0,0 0 0,0 0 0,0 0 0,0 0 1,1 0-1,-1 1 0,0-1 0,0 1 0,0-1 0,0 1 0,0-1 0,0 1 1,0-1-1,0 1 0,0 0 0,0 0 0,0-1 0,0 1 0,-1 0 0,1 0 0,0 0 1,-1 0-1,1 0 0,0 0 0,-1 0 0,1 0 0,-1 0 0,0 0 0,1 0 1,-1 0-1,0 1 0,0-1 0,1 0 0,-1 0 0,0 0 0,0 0 0,0 1 1,-1-1-1,1 0 0,0 0 0,-1 2 0,0 1 197,-1 0 1,0 1-1,1-1 0,-2 0 0,1 0 1,-1 0-1,1-1 0,-1 1 1,0 0-1,0-1 0,-5 4 0,-3 2-61,0-1 0,0 0 0,-1 0-1,0-1 1,-1-1 0,0 0 0,0-1-1,0 0 1,0-1 0,-1 0 0,1-2-1,-1 1 1,-18 0 0,31-3-262,0 0-1,0 0 1,0 0 0,0-1-1,0 1 1,0 0 0,-1 0-1,1-1 1,0 1-1,0-1 1,0 1 0,0-1-1,1 1 1,-1-1 0,0 1-1,0-1 1,0 0 0,0 0-1,0 1 1,1-1 0,-1 0-1,0 0 1,1 0-1,-1-1 1,0 1-284,0-1 0,1 0 0,-1 1 0,1-1 0,0 1 0,-1-1 0,1 0 0,0 1 0,0-1 0,0 0 0,0 0 0,1 1 0,-1-1 0,0 0 0,1 1 0,-1-1 0,1 1 0,-1-1 0,1 1 0,0-1-1,-1 1 1,1-1 0,0 1 0,2-3 0,9-9-9394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7.782"/>
    </inkml:context>
    <inkml:brush xml:id="br0">
      <inkml:brushProperty name="width" value="0.025" units="cm"/>
      <inkml:brushProperty name="height" value="0.025" units="cm"/>
    </inkml:brush>
  </inkml:definitions>
  <inkml:trace contextRef="#ctx0" brushRef="#br0">0 1 11211,'0'0'14221,"22"83"-13965,-22-39-128,0 2-128,0-5 32,0-1-64,0-8-384,0-5-545,-1-7-897,-4-6-800,0-4-2467,-3-6-5829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8.111"/>
    </inkml:context>
    <inkml:brush xml:id="br0">
      <inkml:brushProperty name="width" value="0.025" units="cm"/>
      <inkml:brushProperty name="height" value="0.025" units="cm"/>
    </inkml:brush>
  </inkml:definitions>
  <inkml:trace contextRef="#ctx0" brushRef="#br0">1 63 17713,'0'0'8744,"55"-19"-7975,-11 18-609,5-2-224,7-2-1602,-2-8-2145,0-9-3909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8.469"/>
    </inkml:context>
    <inkml:brush xml:id="br0">
      <inkml:brushProperty name="width" value="0.025" units="cm"/>
      <inkml:brushProperty name="height" value="0.025" units="cm"/>
    </inkml:brush>
  </inkml:definitions>
  <inkml:trace contextRef="#ctx0" brushRef="#br0">23 0 15278,'0'0'11724,"37"30"-11468,-41 19 96,-10 10-192,-2 5-160,0-2-448,7-3-2243,8-12-768,1-14-1378,5-12-2562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8.797"/>
    </inkml:context>
    <inkml:brush xml:id="br0">
      <inkml:brushProperty name="width" value="0.025" units="cm"/>
      <inkml:brushProperty name="height" value="0.025" units="cm"/>
    </inkml:brush>
  </inkml:definitions>
  <inkml:trace contextRef="#ctx0" brushRef="#br0">1 107 19571,'0'0'4035,"58"-11"-2177,-11-3-833,9-2-512,4-4-481,0 4-417,2 2-448,-6 3-352,-10 7-897,-8 4 321,-11 0-2531,-10 0-1858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9.154"/>
    </inkml:context>
    <inkml:brush xml:id="br0">
      <inkml:brushProperty name="width" value="0.025" units="cm"/>
      <inkml:brushProperty name="height" value="0.025" units="cm"/>
    </inkml:brush>
  </inkml:definitions>
  <inkml:trace contextRef="#ctx0" brushRef="#br0">0 303 22101,'0'0'5504,"9"-6"-3033,131-92 184,-70 42-2882,66-64-1,-117 99-27,-19 21 246,0 0 0,0 0 0,0 0 0,0 0-1,-1 0 1,1 0 0,0 0 0,0 0 0,0 0 0,0 0 0,0 0 0,0 0 0,0 0 0,0 0 0,0 0 0,-1 0-1,1 0 1,0 0 0,0 0 0,0 0 0,0 0 0,0 0 0,0 0 0,0 0 0,0 0 0,0 0 0,0 0 0,-1 0-1,1 0 1,0 0 0,0 0 0,0-1 0,0 1 0,0 0 0,0 0 0,0 0 0,0 0 0,0 0 0,0 0-1,-37 33-316,16-10 330,1 1-1,-18 29 1,32-43-172,0-1 0,1 1-1,0 0 1,1 1 0,0-1 0,1 1 0,0 0-1,0 0 1,0 16 0,2-26 0,1 0 0,0 0 0,0 0 1,0 1-1,0-1 0,0 0 0,0 0 0,1 1 0,-1-1 0,0 0 0,0 0 1,1 0-1,-1 1 0,1-1 0,0 0 0,-1 0 0,1 0 0,0 0 0,-1 0 1,1 0-1,0 0 0,0 0 0,0 0 0,0-1 0,0 1 0,0 0 0,0 0 1,0-1-1,0 1 0,1 0 0,1-1-254,0 1 0,0-1 0,-1 1-1,1-1 1,0 0 0,-1 0 0,1-1 0,0 1 0,0 0 0,-1-1-1,1 0 1,0 0 0,-1 1 0,3-3 0,27-17-4698</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9.497"/>
    </inkml:context>
    <inkml:brush xml:id="br0">
      <inkml:brushProperty name="width" value="0.025" units="cm"/>
      <inkml:brushProperty name="height" value="0.025" units="cm"/>
    </inkml:brush>
  </inkml:definitions>
  <inkml:trace contextRef="#ctx0" brushRef="#br0">212 0 7303,'0'0'13287,"-13"9"-12011,-8 6-569,1 0 0,1 2 0,0 0 1,-19 24-1,29-30-476,0 0-1,1 0 1,0 1 0,1 0 0,0 0 0,1 1 0,0-1 0,1 1-1,1 1 1,-6 25 0,9-31-225,0 0-1,1 0 1,0 0-1,0 0 1,1 0-1,0 0 1,0 0-1,4 11 1,-4-16-3,0 0 1,0 0 0,1-1 0,-1 1 0,1 0-1,0-1 1,0 1 0,0-1 0,0 1-1,0-1 1,1 0 0,-1 0 0,1 0 0,-1 0-1,1-1 1,0 1 0,-1-1 0,1 1 0,0-1-1,0 0 1,0 0 0,0 0 0,0-1-1,4 1 1,1 0 71,0 0-1,-1-1 1,1 0-1,0-1 1,0 0-1,-1 0 1,1 0-1,-1-1 0,1 0 1,-1-1-1,8-3 1,-12 5 36,0 0 0,0-1-1,0 1 1,-1-1 0,1 0 0,-1 0 0,1 0 0,-1 0-1,0 0 1,0-1 0,0 1 0,0 0 0,0-1 0,0 0-1,-1 1 1,1-1 0,-1 0 0,0 0 0,0 0 0,0 0-1,0 0 1,0 0 0,-1 0 0,1 0 0,-1 0 0,0 0-1,0 0 1,0-1 0,0 1 0,-2-4 0,2 6-92,-1-1 0,0 0 0,0 1 0,1-1 0,-1 0 0,-1 1 0,1-1 0,0 1 0,0-1 0,0 1 0,-1 0 0,1 0 0,-1-1 1,1 1-1,-1 0 0,0 0 0,1 1 0,-1-1 0,0 0 0,1 0 0,-1 1 0,0-1 0,0 1 0,0 0 0,0-1 0,1 1 0,-1 0 0,-3 0 0,-24 5-1644,28-4 1256,-1-1 0,1 1 0,0 0 0,-1 0 0,1-1 0,0 1 0,0 0 0,0 0 0,0 0 0,0 0 0,0 0 0,0 1-1,0-1 1,0 0 0,-1 3 0,0 3-6715</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5.439"/>
    </inkml:context>
    <inkml:brush xml:id="br0">
      <inkml:brushProperty name="width" value="0.025" units="cm"/>
      <inkml:brushProperty name="height" value="0.025" units="cm"/>
    </inkml:brush>
  </inkml:definitions>
  <inkml:trace contextRef="#ctx0" brushRef="#br0">0 93 8200,'0'0'9609,"64"-29"-9321,-15 14 161,9-1 63,8 4-256,-3 2-224,1 3 0,-9 4-384,-11 3-449,-14 0-864,-15 0-1250,-12 0-1409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5.781"/>
    </inkml:context>
    <inkml:brush xml:id="br0">
      <inkml:brushProperty name="width" value="0.025" units="cm"/>
      <inkml:brushProperty name="height" value="0.025" units="cm"/>
    </inkml:brush>
  </inkml:definitions>
  <inkml:trace contextRef="#ctx0" brushRef="#br0">261 1 11531,'-8'4'3246,"-25"15"-1309,31-19-1898,1 1-1,0-1 0,0 1 0,0-1 1,0 1-1,0 0 0,1 0 0,-1-1 0,0 1 1,0 0-1,0 0 0,1 0 0,-1 0 0,0 0 1,1 0-1,-1 0 0,0 0 0,1 0 1,0 0-1,-1 0 0,1 0 0,0 0 0,-1 0 1,1 0-1,0 1 0,0-1 0,0 0 0,0 0 1,0 0-1,0 0 0,0 1 0,1-1 0,-1 0 1,0 0-1,1 0 0,-1 0 0,1 0 1,-1 0-1,1 0 0,-1 0 0,1 0 0,0 0 1,-1 0-1,1 0 0,0 0 0,0 0 0,0-1 1,-1 1-1,3 1 0,4 3 99,-1 0 0,1-1-1,1 1 1,13 5 0,21 5 108,-32-13-229,-1 1 0,0 0 0,1 1 0,-1 0 0,-1 1 0,1 0 1,8 6-1,-16-10-9,0 0 0,0-1 1,0 1-1,0 0 1,0 0-1,-1 0 0,1 0 1,0 0-1,-1 1 1,1-1-1,-1 0 0,1 0 1,-1 0-1,1 1 1,-1-1-1,0 0 0,0 0 1,0 1-1,1-1 0,-1 0 1,-1 0-1,1 1 1,0-1-1,0 0 0,0 0 1,-1 1-1,1-1 1,0 0-1,-1 0 0,1 0 1,-1 0-1,1 1 1,-1-1-1,0 0 0,0 0 1,1 0-1,-1 0 1,0 0-1,0-1 0,-2 3 1,-4 3 151,-1 0 0,1 0-1,-1-1 1,-11 6 0,14-8-87,-58 30 218,-106 37 0,89-39 512,60-19 242,30-8-740,43-6-396,-42 1 240,252-24 330,-55 3-2829,-149 16-1546,-17 0-2632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6.235"/>
    </inkml:context>
    <inkml:brush xml:id="br0">
      <inkml:brushProperty name="width" value="0.025" units="cm"/>
      <inkml:brushProperty name="height" value="0.025" units="cm"/>
    </inkml:brush>
  </inkml:definitions>
  <inkml:trace contextRef="#ctx0" brushRef="#br0">211 69 16239,'0'0'1255,"-13"-4"-374,0-1-455,-1 2 1,0-1 0,0 2 0,1 0 0,-25 0-1,35 1-314,-1 1 0,1 0 0,-1 0 0,1 0 0,-1 1 0,1-1 0,-1 1 0,1 0 0,-1 0 0,1 0 0,0 0 0,-1 1 0,1-1 0,0 1 0,0 0 0,0 0 0,0 0 0,0 0 0,1 1 0,-1-1 0,1 1 0,-1-1 0,1 1 0,0 0 0,0 0 0,0 0 0,1 0 0,-1 0 0,1 1 0,-1-1 0,1 0 0,0 1 0,0 3 0,0-6-100,1 0-1,0 0 0,0 1 1,0-1-1,0 0 0,0 0 1,0 1-1,0-1 0,1 0 1,-1 0-1,0 1 0,1-1 1,-1 0-1,1 0 0,-1 0 1,1 0-1,-1 0 0,1 0 1,0 0-1,0 0 0,-1 0 1,1 0-1,0 0 0,0 0 1,0 0-1,0-1 0,2 2 1,1 0 6,0-1 0,-1 1 0,1-1 1,0 0-1,0 0 0,0 0 0,0-1 1,0 0-1,5 1 0,5-2 49,0 0-1,0 0 1,0-1 0,21-7-1,-17 3-15,0-2 0,0 0-1,28-18 1,-38 22 1,0-1 0,-1-1 0,0 1 0,0-1 0,-1-1 0,1 1 0,-1-1 0,-1 0-1,1 0 1,4-10 0,-8 2 855,-12 15-559,-16 14-247,11 5-30,-3 4 47,18-23-93,0 0-1,0 0 1,0 0-1,0-1 0,0 1 1,0 0-1,0 0 1,0 0-1,0-1 1,0 1-1,0 0 1,0 0-1,0 0 1,0-1-1,-1 1 0,1 0 1,0 0-1,0 0 1,0 0-1,0-1 1,0 1-1,0 0 1,-1 0-1,1 0 1,0 0-1,0 0 0,0-1 1,0 1-1,-1 0 1,1 0-1,0 0 1,0 0-1,0 0 1,0 0-1,-1 0 1,1 0-1,0 0 0,0 0 1,0 0-1,-1 0 1,1 0-1,0 0 1,0 0-1,0 0 1,-1 0-1,1 0 1,0 0-1,0 0 0,0 0 1,-1 0-1,1 0 1,0 0-1,0 0 1,0 0-1,-1 1 1,1-1-1,0 0 1,0 0-1,0 0 0,0 0 1,0 0-1,-1 1 1,1-4-240,0-4-2744,-5 0-4325,-6 3-1957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6.653"/>
    </inkml:context>
    <inkml:brush xml:id="br0">
      <inkml:brushProperty name="width" value="0.025" units="cm"/>
      <inkml:brushProperty name="height" value="0.025" units="cm"/>
    </inkml:brush>
  </inkml:definitions>
  <inkml:trace contextRef="#ctx0" brushRef="#br0">1 359 13997,'0'0'11638,"12"-1"-10266,8-3-1098,-1-1 1,0 0-1,0-2 1,0 0-1,-1-1 1,35-21-1,110-80 363,-155 103-617,7-4 16,82-64 132,-87 65-141,-1 0 1,1 0-1,-2-1 0,1 0 1,-1 0-1,12-23 0,-20 33-25,0 0-1,-1 1 1,1-1-1,0 0 1,0 0-1,0 0 0,0 0 1,0 0-1,0 0 1,0 0-1,0 0 1,-1 0-1,1 0 1,0 0-1,0 0 0,0 0 1,0 0-1,0 0 1,0 0-1,0 0 1,0 0-1,-1-1 1,1 1-1,0 0 1,0 0-1,0 0 0,0 0 1,0 0-1,0 0 1,0 0-1,0 0 1,0 0-1,0 0 1,0 0-1,-1 0 0,1-1 1,0 1-1,0 0 1,0 0-1,0 0 1,0 0-1,0 0 1,0 0-1,0 0 0,0 0 1,0-1-1,0 1 1,0 0-1,0 0 1,0 0-1,0 0 1,0 0-1,0 0 0,0 0 1,0 0-1,0-1 1,0 1-1,0 0 1,0 0-1,0 0 1,1 0-1,-1 0 0,0 0 1,0 0-1,0 0 1,0-1-1,-14 8 40,-14 13 3,13-5-14,0 1-1,1 0 1,-17 26 0,26-34-17,0 0 1,1 0-1,0 0 1,0 0-1,1 1 1,0-1-1,1 1 0,0 0 1,0 0-1,-1 16 1,4-23-74,-1 0-1,1-1 1,-1 1 0,1 0 0,0-1-1,-1 1 1,1-1 0,0 1 0,0-1-1,0 1 1,0-1 0,0 0 0,1 1-1,-1-1 1,0 0 0,0 0 0,1 0-1,-1 0 1,1 0 0,-1 0 0,1 0 0,-1-1-1,1 1 1,0-1 0,-1 1 0,3 0-1,6 1-5114,-1-1-4540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4.214"/>
    </inkml:context>
    <inkml:brush xml:id="br0">
      <inkml:brushProperty name="width" value="0.025" units="cm"/>
      <inkml:brushProperty name="height" value="0.025" units="cm"/>
    </inkml:brush>
  </inkml:definitions>
  <inkml:trace contextRef="#ctx0" brushRef="#br0">59 1 9833,'0'0'12193,"-8"9"-11130,2-4-994,2 1 0,-1 0 0,0 0 0,1 1 0,0-1 0,1 1 0,-1 0 0,2 0 0,-1 0 0,0 1 0,1-1 0,1 0 0,-1 1 0,1 0 0,0 8 1,1-13-30,0 0 0,0 0 0,0 0 0,0 0 0,1 0 0,-1 0 0,1 0-1,0 0 1,-1 0 0,1 0 0,1 0 0,-1-1 0,0 1 0,1 0 0,-1-1 0,1 1 0,2 2 0,-1-4 0,-1 1 0,0-1 0,1 0 0,-1 0 0,1 0 0,-1 0 0,1-1 0,-1 1 0,1-1 0,-1 1 0,1-1 0,0 0 0,-1 0 0,1 0 0,-1 0 0,1 0 0,0-1 0,-1 1-1,1-1 1,4-2 0,4-2 59,0-1 0,0 0 0,-1 0 0,0-1 0,0-1 0,0 0 0,-1 0 0,0-1 0,-1 0 0,0 0 0,-1-1 0,1 0 0,-2 0 0,10-21-1,-10 11 330,-13 26 284,-16 32 252,18-22-975,0-1 0,2 1 1,0 1-1,0-1 0,1 31 1,1-47 10,1 1 0,0 0 0,0 0 0,0-1-1,0 1 1,0 0 0,0-1 0,1 1 0,-1 0 0,0-1 0,0 1 0,0 0 0,1-1 0,-1 1 0,0-1 0,1 1 0,-1 0 0,0-1 0,1 1 0,-1-1 0,1 1 0,-1-1 0,1 1 0,-1-1 0,1 0-1,-1 1 1,1-1 0,-1 1 0,1-1 0,0 0 0,22-3 155,18-24 188,-32 17-309,-1 0 0,0-1-1,-1 0 1,7-12 0,-8 12-19,1 0 1,0 1-1,1-1 0,11-11 1,-18 21-17,0 0 0,-1 1 1,1-1-1,0 0 0,0 1 0,-1-1 1,1 0-1,0 1 0,0 0 0,0-1 1,0 1-1,0-1 0,0 1 1,0 0-1,0-1 0,0 1 0,0 0 1,0 0-1,0 0 0,0 0 0,0 0 1,0 0-1,0 0 0,0 0 0,0 0 1,0 1-1,1 0 0,0 0 1,0 0 0,-1 0 0,1 1 0,0-1-1,-1 1 1,0-1 0,1 1 0,-1 0 0,0-1-1,0 1 1,1 0 0,0 3 0,2 4 10,0 1 0,-1 0 0,0 0 0,1 13-1,-2-8 25,-2-11-25,0 0-1,0 0 0,1-1 1,0 1-1,-1-1 0,1 1 1,1 0-1,1 3 0,-3-6-2,1-1 0,0 1 0,-1 0 0,1-1 0,0 1-1,0-1 1,0 1 0,0-1 0,0 1 0,-1-1 0,1 0 0,0 1-1,0-1 1,0 0 0,0 0 0,0 0 0,0 0 0,0 1-1,0-1 1,0-1 0,0 1 0,0 0 0,0 0 0,0 0-1,0 0 1,0-1 0,0 1 0,0 0 0,0-1 0,0 1 0,-1-1-1,1 1 1,0-1 0,0 0 0,0 1 0,-1-1 0,2-1-1,15-10 75,0-1 0,-1-1-1,18-19 1,-22 20-76,0 1 0,1 0 0,1 1 0,-1 1 0,2 0 0,20-11 0,-33 20-9,0 0-1,0 0 1,0 1-1,0-1 1,1 0-1,-1 1 0,0 0 1,1-1-1,-1 1 1,4 0-1,-5 0 12,0 0 0,0 1-1,-1-1 1,1 0 0,0 0 0,0 1-1,-1-1 1,1 0 0,0 1 0,-1-1 0,1 1-1,-1-1 1,1 1 0,-1-1 0,1 1-1,-1-1 1,1 1 0,-1 0 0,1-1-1,-1 1 1,1 0 0,-1 0 0,1 4 54,0 0 0,0 0 0,0 0 0,-1 0 1,0 1-1,0-1 0,-1 9 0,0-9-37,1 0-1,-1 0 0,1 0 1,1 0-1,-1 0 0,1 0 0,1 4 1,-2-8-20,0-1 1,1 1 0,-1-1-1,1 0 1,-1 1 0,1-1-1,-1 0 1,0 1 0,1-1-1,0 0 1,-1 0 0,1 1-1,-1-1 1,1 0 0,-1 0-1,1 0 1,-1 0 0,1 0-1,-1 0 1,1 0 0,0 0-1,-1 0 1,1 0 0,-1 0-1,1 0 1,-1 0 0,1 0-1,-1-1 1,1 1 0,0 0-1,-1 0 1,1-1 0,-1 1-1,0 0 1,1-1 0,-1 1-1,1 0 1,-1-1 0,1 1-1,-1-1 1,1 0-1,20-18 125,-20 18-121,14-15 65,31-27-30,-43 41-49,0-1 1,0 1-1,0 0 0,0 0 0,1 0 1,-1 1-1,1-1 0,-1 1 1,1 0-1,0 0 0,-1 0 0,8-1 1,-10 3 1,0-1-1,-1 0 1,1 0 0,0 1 0,-1-1 0,1 1 0,0-1 0,-1 1-1,1-1 1,-1 1 0,1-1 0,0 1 0,-1-1 0,1 1 0,-1-1-1,0 1 1,1 0 0,-1-1 0,0 1 0,1 0 0,-1 0 0,0-1-1,0 1 1,1 0 0,-1 0 0,0-1 0,0 1 0,0 0 0,0 0-1,0-1 1,0 2 0,0 31 141,-1-26-59,-15 63 538,13-61-5186,2-29-22649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6.998"/>
    </inkml:context>
    <inkml:brush xml:id="br0">
      <inkml:brushProperty name="width" value="0.025" units="cm"/>
      <inkml:brushProperty name="height" value="0.025" units="cm"/>
    </inkml:brush>
  </inkml:definitions>
  <inkml:trace contextRef="#ctx0" brushRef="#br0">0 32 13357,'0'0'11531,"57"0"-10058,-8 0-544,8 0-641,4-2-224,3 0-32,-6-3-288,-7 1-1506,-14-1-1537,-14-2-1890,-15 0-4228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7.354"/>
    </inkml:context>
    <inkml:brush xml:id="br0">
      <inkml:brushProperty name="width" value="0.025" units="cm"/>
      <inkml:brushProperty name="height" value="0.025" units="cm"/>
    </inkml:brush>
  </inkml:definitions>
  <inkml:trace contextRef="#ctx0" brushRef="#br0">26 42 14189,'0'0'8670,"12"-4"-8035,33-7 127,0 2 0,1 2 0,78-3 0,-122 10-751,-1 0 0,0 0-1,1 0 1,-1 0-1,1 0 1,-1 0-1,0 0 1,1 0-1,-1 0 1,0 1-1,1-1 1,-1 0-1,0 1 1,1-1 0,-1 1-1,0 0 1,0-1-1,0 1 1,0 0-1,1 0 1,-1 0-1,0 0 1,0 0-1,0 0 1,-1 0 0,1 0-1,0 0 1,0 0-1,-1 0 1,1 0-1,0 3 1,-1-2-1,0 0 1,0 0 0,0 0-1,-1 0 1,1 1 0,-1-1-1,0 0 1,0 0-1,1 0 1,-1 0 0,-1 0-1,1 0 1,0-1 0,0 1-1,-1 0 1,1 0-1,-1-1 1,1 1 0,-1-1-1,-2 2 1,-28 21 88,-1-1 1,-1-2-1,-1-2 0,-52 22 0,2-1 248,85-40-340,0 0-1,-1 0 0,1 0 0,0 0 0,0 0 1,0 0-1,-1 0 0,1 0 0,0 0 1,0 0-1,0 0 0,-1 0 0,1 0 0,0 0 1,0 0-1,0 0 0,0 0 0,-1 0 0,1 1 1,0-1-1,0 0 0,0 0 0,-1 0 0,1 0 1,0 0-1,0 0 0,0 1 0,0-1 0,0 0 1,0 0-1,-1 0 0,1 0 0,0 1 0,0-1 1,0 0-1,0 0 0,0 0 0,0 1 1,0-1-1,0 0 0,0 0 0,0 0 0,0 1 1,0-1-1,0 0 0,0 0 0,0 0 0,0 1 1,0-1-1,0 0 0,0 0 0,0 0 0,0 0 1,0 1-1,0-1 0,1 0 0,-1 0 0,0 0 1,0 0-1,0 1 0,0-1 0,0 0 0,0 0 1,1 0-1,-1 0 0,0 0 0,0 1 1,23 2 95,38-3-58,-60 0-31,50-2-1038,52-9-1,-3-12-5512,-43 3-76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7.684"/>
    </inkml:context>
    <inkml:brush xml:id="br0">
      <inkml:brushProperty name="width" value="0.025" units="cm"/>
      <inkml:brushProperty name="height" value="0.025" units="cm"/>
    </inkml:brush>
  </inkml:definitions>
  <inkml:trace contextRef="#ctx0" brushRef="#br0">10 6 12556,'0'0'12118,"-2"5"-11654,-5 29 238,6-33-680,1 0-1,0 0 0,0 0 1,0 0-1,0 0 1,1 0-1,-1 0 1,0 0-1,0 0 0,1 0 1,-1 0-1,0 0 1,1 0-1,-1 0 1,1 0-1,-1 0 0,1 0 1,-1 0-1,1-1 1,0 1-1,-1 0 1,1 0-1,0-1 0,0 1 1,0 0-1,0-1 1,-1 1-1,1-1 1,0 1-1,0-1 0,0 0 1,0 1-1,0-1 1,0 0-1,0 0 1,0 1-1,0-1 0,1 0 1,7-1 39,0 0 0,0 0 0,-1 0 1,1-1-1,-1 0 0,0-1 0,1 0 0,-1 0 0,0-1 0,-1 0 1,1-1-1,-1 1 0,9-8 0,26-14 103,-41 26-156,-1 1 1,0-1-1,1 0 1,-1 1-1,0-1 1,0 1 0,1-1-1,-1 1 1,0-1-1,0 1 1,0-1 0,0 1-1,0-1 1,1 1-1,-1-1 1,0 1 0,0-1-1,0 1 1,0-1-1,0 1 1,-1-1-1,1 1 1,0-1 0,0 1-1,0-1 1,0 1-1,0-1 1,-1 0 0,1 1-1,0-1 1,-1 1-1,-5 21 203,1-9-91,1 0 0,0 0 0,-2 18 0,5-27-281,0-1 0,1 1-1,0 0 1,-1 0-1,1 0 1,0-1 0,1 1-1,-1 0 1,1 0 0,0-1-1,0 1 1,0 0-1,0-1 1,1 1 0,-1-1-1,3 5 1,8 0-4089,1-7-3453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8.119"/>
    </inkml:context>
    <inkml:brush xml:id="br0">
      <inkml:brushProperty name="width" value="0.025" units="cm"/>
      <inkml:brushProperty name="height" value="0.025" units="cm"/>
    </inkml:brush>
  </inkml:definitions>
  <inkml:trace contextRef="#ctx0" brushRef="#br0">0 0 17296,'0'0'8814,"4"10"-8195,0 5-488,-2-6-99,1 0 0,0 0 0,0 0-1,1-1 1,8 14 0,-11-20-18,0 0 0,1 0-1,-1 0 1,1-1-1,-1 1 1,1 0 0,0-1-1,0 0 1,-1 1 0,1-1-1,0 0 1,0 0-1,0 0 1,1 0 0,-1 0-1,0-1 1,0 1 0,0-1-1,0 1 1,1-1-1,-1 0 1,0 0 0,1 0-1,-1 0 1,0 0 0,0 0-1,1-1 1,-1 1-1,0-1 1,0 1 0,4-3-1,1 0 59,0-1 0,0 0 0,0-1 0,12-10 0,-14 10-78,0 1 0,0 0 0,0 1 0,0-1 0,1 1 0,-1 0-1,1 0 1,0 1 0,8-3 0,-12 9-35,-1-1 0,-1 1-1,1 0 1,0 0-1,-1 0 1,0 0 0,0 0-1,-1 8 1,1-8 24,0-2-109,0 0 0,0 0 0,0-1 0,0 1 1,0 0-1,1 0 0,-1-1 0,0 1 1,1 0-1,-1-1 0,1 1 0,0-1 0,-1 1 1,1-1-1,0 1 0,0-1 0,0 1 0,0-1 1,2 2-1,-2-3-21,1 1 1,-1-1-1,1 1 0,-1-1 1,1 1-1,-1-1 0,1 0 1,-1 0-1,1 0 1,0 0-1,-1 0 0,1 0 1,-1 0-1,1 0 0,-1-1 1,1 1-1,-1-1 0,1 1 1,-1-1-1,1 1 1,-1-1-1,3-2 0,0 1-518,0-1 0,0 0 0,0 0 0,-1 0 0,1-1 0,-1 1 0,0-1 0,0 0 0,0 0 0,0 0 0,2-7-1,4-6-4405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8.463"/>
    </inkml:context>
    <inkml:brush xml:id="br0">
      <inkml:brushProperty name="width" value="0.025" units="cm"/>
      <inkml:brushProperty name="height" value="0.025" units="cm"/>
    </inkml:brush>
  </inkml:definitions>
  <inkml:trace contextRef="#ctx0" brushRef="#br0">1 0 11371,'0'0'12524,"44"0"-12332,-23 0-160,2 0-993,2 0-1057,-5 0-1441,-6 1-1986,-4 6-4485</inkml:trace>
  <inkml:trace contextRef="#ctx0" brushRef="#br0" timeOffset="1">122 38 9801,'0'0'7143,"-52"12"-5894,45-7 161,1 3-129,2-2-705,4 3-384,0-2-159,4 0-130,13 0-1696,5-1-2307,1-1-2338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8.807"/>
    </inkml:context>
    <inkml:brush xml:id="br0">
      <inkml:brushProperty name="width" value="0.025" units="cm"/>
      <inkml:brushProperty name="height" value="0.025" units="cm"/>
    </inkml:brush>
  </inkml:definitions>
  <inkml:trace contextRef="#ctx0" brushRef="#br0">1 1 4933,'0'0'640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9.151"/>
    </inkml:context>
    <inkml:brush xml:id="br0">
      <inkml:brushProperty name="width" value="0.025" units="cm"/>
      <inkml:brushProperty name="height" value="0.025" units="cm"/>
    </inkml:brush>
  </inkml:definitions>
  <inkml:trace contextRef="#ctx0" brushRef="#br0">150 65 7623,'0'0'15898,"-9"-2"-15140,5 0-601,-1 1-1,0 0 1,0 0 0,0 0-1,0 0 1,0 1 0,0 0-1,0 0 1,0 1 0,0-1-1,0 1 1,0 0 0,0 0-1,0 1 1,1-1 0,-1 1-1,0 0 1,1 0 0,-1 1-1,1 0 1,0-1 0,-5 6-1,7-7-98,-1 1-1,1 0 1,0 0-1,1-1 0,-1 1 1,0 1-1,1-1 1,-1 0-1,1 0 1,-1 1-1,1-1 0,0 0 1,0 1-1,0-1 1,0 1-1,1 0 0,-1-1 1,1 1-1,-1 0 1,1-1-1,0 1 0,0 0 1,0-1-1,1 1 1,0 4-1,1-4-37,-1-1-1,1 1 1,0-1-1,-1 0 1,1 0-1,0 0 1,0 0-1,1 0 1,-1-1-1,0 1 1,1-1-1,-1 1 1,1-1-1,-1 0 1,1 0-1,0 0 1,-1 0-1,1 0 1,0-1-1,0 1 1,-1-1-1,1 0 1,0 0-1,3 0 1,7 0 30,-1 0 0,0-1 0,1 0-1,-1-1 1,0 0 0,0-1 0,24-9 0,-29 9-19,0-1-1,1 0 1,-1 0-1,0 0 1,-1-1 0,1 0-1,-1 0 1,0-1-1,0 1 1,-1-1 0,0-1-1,0 1 1,6-11-1,-10 15-40,1 0 0,-1 0 0,0 0 0,0-1 0,0 1 0,0-1 0,0 1 0,-1-1 0,1 1 0,-1-1 0,1 1 0,-1-1 0,0 1 0,0-1 0,0 0 0,0 1 0,-1-1 0,0-2 0,0 3 71,0 0-1,0 0 0,0 1 1,0-1-1,-1 1 0,1-1 1,0 1-1,-1 0 1,1-1-1,-1 1 0,0 0 1,1 0-1,-1 0 1,0 0-1,0 0 0,1 1 1,-1-1-1,-3 0 1,-47-6-999,0 8-5507,28 0-1543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9.618"/>
    </inkml:context>
    <inkml:brush xml:id="br0">
      <inkml:brushProperty name="width" value="0.025" units="cm"/>
      <inkml:brushProperty name="height" value="0.025" units="cm"/>
    </inkml:brush>
  </inkml:definitions>
  <inkml:trace contextRef="#ctx0" brushRef="#br0">222 33 13805,'-12'0'2536,"0"-1"-1836,-10 0 413,1 1 0,-1 1 0,1 0 0,-23 5 0,40-5-954,-1 0 0,1 1 0,0-1-1,0 1 1,-1-1 0,1 1 0,0 1 0,1-1 0,-1 0 0,0 1 0,1 0-1,-4 3 1,6-4-157,-1 0-1,1 0 0,-1 1 0,1-1 1,0 0-1,0 1 0,0-1 1,1 1-1,-1-1 0,0 1 0,1-1 1,0 1-1,-1 0 0,1-1 0,0 1 1,0 0-1,1-1 0,-1 1 1,1-1-1,-1 1 0,1-1 0,1 5 1,-1-6 0,0 1 0,0 0 0,0 0 1,1-1-1,-1 1 0,0-1 0,1 1 1,-1-1-1,1 0 0,-1 0 0,1 1 1,0-1-1,-1 0 0,1 0 1,0-1-1,0 1 0,0 0 0,0 0 1,0-1-1,0 0 0,0 1 0,2-1 1,48 4 510,-48-4-459,18 1 84,-1-2-1,1 0 1,37-9 0,-55 10-122,1-1 0,-1 0 0,1 0 0,-1-1 1,0 0-1,1 1 0,-1-1 0,0-1 0,0 1 1,0-1-1,0 1 0,-1-1 0,1 0 0,-1 0 1,0-1-1,1 1 0,-1-1 0,-1 0 0,1 1 1,-1-1-1,1 0 0,-1-1 0,0 1 0,1-5 1,-2 7-7,-1 0 1,0 1 0,1-1-1,-1 0 1,0 1 0,0-1-1,0 0 1,0 0 0,-1 1-1,1-1 1,0 0 0,-1 1-1,1-1 1,-1 0 0,1 1-1,-1-1 1,0 1 0,0-1-1,0 1 1,0-1 0,0 1-1,0 0 1,-2-2 0,1 1 6,-1 0 1,0 0 0,0 0 0,0 1-1,0-1 1,0 1 0,0 0-1,0 0 1,0 0 0,0 1 0,-6-2-1,2 2-5,1-1 0,-1 1 1,0 0-1,0 0 0,1 1 0,-1 0 0,0 0 0,1 1 0,-1 0 0,1 0 0,-11 5 0,-16 24 194,31-30-178,1 1 0,-1-1 0,1 1 0,0 0 0,0 0 0,0 0 0,0 0 0,0 0 0,0 0-1,0 0 1,1 0 0,-1 0 0,1 1 0,-1-1 0,1 0 0,0 0 0,0 0 0,0 3 0,1-4-19,-1 0-1,1 0 1,-1 0-1,1 0 1,0 0 0,0 0-1,-1 0 1,1 0-1,0 0 1,0-1-1,0 1 1,0 0 0,0 0-1,0-1 1,0 1-1,0-1 1,0 1-1,0-1 1,0 1 0,0-1-1,1 0 1,-1 1-1,0-1 1,2 0-1,36 2 178,-31-2-132,-6 0-51,37 0 200,52-5-1,-79 4-243,-1-1-1,0-1 1,0 0 0,0 0-1,0-1 1,0 0 0,-1-1-1,0 0 1,14-9 0,-40 27 223,0 1 1,1 1-1,1 0 1,-22 29-1,44-51 669,20-23-511,-26 22-308,1 0 1,-1 0 0,-1 0-1,1 0 1,-1 0-1,0-11 1,-1 14-54,0 1-1,0-1 1,0 1 0,0 0 0,-1-1-1,0 1 1,0-1 0,0 1 0,0 0 0,-1 0-1,0-1 1,-3-5 0,5 9-26,0 1 0,0 0 0,-1-1 0,1 1 0,0 0 0,0-1 0,-1 1 0,1 0 0,0-1-1,0 1 1,-1 0 0,1 0 0,0-1 0,-1 1 0,1 0 0,0 0 0,-1 0 0,1 0 0,0-1 0,-1 1 0,1 0 0,0 0 0,-1 0 0,1 0 0,-1 0 0,1 0 0,0 0 0,-1 0 0,1 0 0,-1 0 0,1 0 0,0 0 0,-1 0 0,1 0 0,0 0 0,-1 1 0,1-1-1,0 0 1,-1 0 0,1 0 0,0 1 0,-1-1 0,-6 20-2515,6 26-3685,3-19 306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0.008"/>
    </inkml:context>
    <inkml:brush xml:id="br0">
      <inkml:brushProperty name="width" value="0.025" units="cm"/>
      <inkml:brushProperty name="height" value="0.025" units="cm"/>
    </inkml:brush>
  </inkml:definitions>
  <inkml:trace contextRef="#ctx0" brushRef="#br0">1 19 19410,'0'0'2403,"69"0"-1987,-14-1 0,12-3-127,5 0 31,4-1-320,-6 4-128,-5 1-1410,-15-2-1472,-17 1-2692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0.351"/>
    </inkml:context>
    <inkml:brush xml:id="br0">
      <inkml:brushProperty name="width" value="0.025" units="cm"/>
      <inkml:brushProperty name="height" value="0.025" units="cm"/>
    </inkml:brush>
  </inkml:definitions>
  <inkml:trace contextRef="#ctx0" brushRef="#br0">0 66 15503,'0'0'6246,"102"2"-5382,-33-11-287,11 1-513,9-3-705,0-1-2850,-4-2-2402,-9 0-5382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5.826"/>
    </inkml:context>
    <inkml:brush xml:id="br0">
      <inkml:brushProperty name="width" value="0.025" units="cm"/>
      <inkml:brushProperty name="height" value="0.025" units="cm"/>
    </inkml:brush>
  </inkml:definitions>
  <inkml:trace contextRef="#ctx0" brushRef="#br0">1 52 11435,'0'0'17969,"53"-11"-17617,-22 6-256,3-1-64,-1-1-1505,-2-4-2947,-6 0-3588</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0.709"/>
    </inkml:context>
    <inkml:brush xml:id="br0">
      <inkml:brushProperty name="width" value="0.025" units="cm"/>
      <inkml:brushProperty name="height" value="0.025" units="cm"/>
    </inkml:brush>
  </inkml:definitions>
  <inkml:trace contextRef="#ctx0" brushRef="#br0">75 146 12236,'-1'-12'1521,"-1"0"-1430,1 3 375,0 0 0,0 0 0,1 0 0,1-17 0,0 23-329,-1 1 0,0-1-1,1 1 1,0 0 0,0-1-1,-1 1 1,1 0 0,0 0 0,1-1-1,-1 1 1,0 0 0,1 0-1,-1 0 1,1 1 0,-1-1 0,1 0-1,0 0 1,0 1 0,0-1-1,0 1 1,0 0 0,0 0 0,0 0-1,1 0 1,-1 0 0,3-1-1,14-2 258,0 2-1,0 0 1,0 1 0,0 1-1,0 0 1,0 2-1,0 0 1,0 1-1,-1 1 1,1 1-1,-1 0 1,0 2-1,21 10 1,-36-16-375,0 1 0,0-1 0,0 1 1,0 0-1,0 0 0,-1 0 0,1 0 1,-1 1-1,1-1 0,-1 0 1,0 1-1,0 0 0,0 0 0,0-1 1,2 7-1,-4-7-16,1 1 1,-1-1-1,0 0 1,0 0-1,0 0 0,0 0 1,0 0-1,0 1 1,-1-1-1,1 0 1,-1 0-1,1 0 1,-1 0-1,0 0 0,0 0 1,0 0-1,0 0 1,-2 2-1,-5 6 79,0-1-1,-1-1 1,0 0-1,0 0 0,-1-1 1,0 0-1,-13 6 1,-99 49 1441,88-47-921,0 1 0,1 2-1,1 1 1,-37 30 0,67-48-577,1 0-1,0 0 1,-1 0 0,1 0-1,0 0 1,0 1 0,0-1 0,0 0-1,0 1 1,0-1 0,0 0-1,1 1 1,-1-1 0,0 1-1,1 0 1,-1-1 0,1 1-1,0-1 1,-1 3 0,1-2-17,1-1 0,-1 0 0,1 0 0,-1 0-1,1 0 1,-1 0 0,1 0 0,-1 0 0,1 0 0,0 0 0,0 0 0,0-1 0,-1 1 0,1 0 0,0 0 0,0-1 0,0 1 0,0 0-1,0-1 1,2 1 0,8 3 2,0 0-1,0-1 0,0-1 1,16 2-1,-19-2 26,240 17-2502,1-25-3832,-147-7 972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3.267"/>
    </inkml:context>
    <inkml:brush xml:id="br0">
      <inkml:brushProperty name="width" value="0.025" units="cm"/>
      <inkml:brushProperty name="height" value="0.025" units="cm"/>
    </inkml:brush>
  </inkml:definitions>
  <inkml:trace contextRef="#ctx0" brushRef="#br0">54 22 15407,'0'0'4164,"-48"-22"-2435,43 22-191,10 0-1634,19 0 128,11 4-32,4 1-801,6 0-801,-1-1-384,-7-1-1345,-14-3-1954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3.608"/>
    </inkml:context>
    <inkml:brush xml:id="br0">
      <inkml:brushProperty name="width" value="0.025" units="cm"/>
      <inkml:brushProperty name="height" value="0.025" units="cm"/>
    </inkml:brush>
  </inkml:definitions>
  <inkml:trace contextRef="#ctx0" brushRef="#br0">0 27 14606,'0'0'5765,"90"-14"-6726,-42 10-2049,-1-5-2179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3.951"/>
    </inkml:context>
    <inkml:brush xml:id="br0">
      <inkml:brushProperty name="width" value="0.025" units="cm"/>
      <inkml:brushProperty name="height" value="0.025" units="cm"/>
    </inkml:brush>
  </inkml:definitions>
  <inkml:trace contextRef="#ctx0" brushRef="#br0">0 328 12204,'0'0'4767,"3"-9"-3390,0 2-1113,0 0 1,0 0-1,1 0 1,-1 1-1,2-1 1,-1 1-1,1 0 1,-1 0-1,2 1 1,-1-1-1,1 1 0,10-7 1,15-11 54,0-2 1,-2-1 0,0-1-1,-2-1 1,-1-2-1,29-43 1,-61 84-365,1 0 0,0 1 0,1-1 0,1 1 1,-1 0-1,2 0 0,0 0 0,-1 15 0,1 113-68,3-33-1372,-1-104 1015,0 0 1,-1 0-1,1 0 1,-1 0-1,1 0 1,-1 0-1,0 0 1,0 0-1,0-1 1,0 1-1,-1 0 1,1-1-1,-1 1 1,0-1-1,0 1 1,1-1-1,-1 0 1,-3 2-1,-9 6-5295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4.293"/>
    </inkml:context>
    <inkml:brush xml:id="br0">
      <inkml:brushProperty name="width" value="0.025" units="cm"/>
      <inkml:brushProperty name="height" value="0.025" units="cm"/>
    </inkml:brush>
  </inkml:definitions>
  <inkml:trace contextRef="#ctx0" brushRef="#br0">0 40 13036,'0'0'6727,"67"0"-4998,-13-7-640,12 0-832,9-1-193,-1 0 0,-5 4-449,-9 2-1568,-14-1-1058,-21 2-1922,-13 1-4164</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4.636"/>
    </inkml:context>
    <inkml:brush xml:id="br0">
      <inkml:brushProperty name="width" value="0.025" units="cm"/>
      <inkml:brushProperty name="height" value="0.025" units="cm"/>
    </inkml:brush>
  </inkml:definitions>
  <inkml:trace contextRef="#ctx0" brushRef="#br0">59 182 13869,'0'0'3721,"-10"8"-2226,7-5-1561,-35 29 1930,31-28-432,27-27-349,153-182-159,-173 205-924,0 0 0,0 0 0,0 0 0,0 0 0,0 0 0,0 0 0,0 0 1,0 1-1,0-1 0,0 0 0,0 0 0,1 0 0,-1 0 0,0 0 0,0 0 0,0 0 1,0 0-1,0 0 0,0 0 0,0 0 0,0 0 0,0 1 0,1-1 0,-1 0 0,0 0 0,0 0 1,0 0-1,0 0 0,0 0 0,0 0 0,0 0 0,0 0 0,1 0 0,-1 0 0,0 0 1,0 0-1,0 0 0,0 0 0,0 0 0,0 0 0,0 0 0,0-1 0,1 1 0,-1 0 1,0 0-1,0 0 0,0 0 0,0 0 0,0 0 0,0 0 0,0 0 0,0 0 0,0 0 0,0 0 1,1 0-1,-1-1 0,0 1 0,0 0 0,0 0 0,0 0 0,0 0 0,0 0 0,0 0 1,0 0-1,0-1 0,-3 16-2,-12 34-10,8-30 8,1-1-433,1 0 1,0 0-1,2 0 1,0 1-1,1 0 1,1-1-1,0 1 1,4 28-1,-3-47 336,0 1-1,0 0 1,1-1 0,-1 1-1,0 0 1,1 0 0,-1-1 0,0 1-1,1-1 1,-1 1 0,1 0-1,-1-1 1,1 1 0,-1-1-1,1 1 1,-1-1 0,1 1-1,0-1 1,-1 1 0,1-1 0,0 0-1,-1 1 1,1-1 0,0 0-1,-1 0 1,2 1 0,13-2-5620,-4-4-2489</inkml:trace>
  <inkml:trace contextRef="#ctx0" brushRef="#br0" timeOffset="1">256 158 16335,'0'0'8617,"68"-24"-8617,-34 24-1410,1 0-1665,-6 0-1473,-8-2-2467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4.964"/>
    </inkml:context>
    <inkml:brush xml:id="br0">
      <inkml:brushProperty name="width" value="0.025" units="cm"/>
      <inkml:brushProperty name="height" value="0.025" units="cm"/>
    </inkml:brush>
  </inkml:definitions>
  <inkml:trace contextRef="#ctx0" brushRef="#br0">48 0 18417,'0'0'2723,"-37"49"-2371,32-19-192,0 0-127,5 2-33,0-2-193,0-1-704,7-4-448,2-6-769,-5-1-576,-1-5 928,-1-5-64</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5.337"/>
    </inkml:context>
    <inkml:brush xml:id="br0">
      <inkml:brushProperty name="width" value="0.025" units="cm"/>
      <inkml:brushProperty name="height" value="0.025" units="cm"/>
    </inkml:brush>
  </inkml:definitions>
  <inkml:trace contextRef="#ctx0" brushRef="#br0">61 24 14862,'0'0'7976,"59"3"-7528,-8-3-352,4-5-1057,-2-2-1954,-12 0-1088,-9-1-3653</inkml:trace>
  <inkml:trace contextRef="#ctx0" brushRef="#br0" timeOffset="1">0 162 12204,'0'0'4964,"9"-2"-4200,11-2-394,10-4 430,0 2-1,0 2 1,0 0-1,0 2 1,41 2-1,-70 0-795,0 0 1,-1 0-1,1 0 0,0 0 0,0 0 0,-1 0 0,1 1 1,0-1-1,-1 0 0,1 0 0,-1 1 0,1-1 0,0 0 1,-1 1-1,1-1 0,-1 0 0,1 1 0,-1-1 0,1 1 1,-1-1-1,1 1 0,-1-1 0,1 1 0,-1-1 0,0 1 1,1 0-1,-1-1 0,0 1 0,1 0 0,-1 0 0,-7 20 147,-27 15 215,-43 13 162,52-34-261,-44 34 0,69-49-260,-1 0 0,1 0-1,0 0 1,-1 0-1,1 1 1,-1-1-1,1 0 1,0 0-1,-1 1 1,1-1-1,0 0 1,-1 0-1,1 1 1,0-1-1,-1 0 1,1 1-1,0-1 1,0 0-1,-1 1 1,1-1-1,0 1 1,0-1-1,0 0 1,0 1-1,0-1 1,-1 1-1,1-1 1,0 1-1,0-1 1,0 1-1,0-1 1,0 0-1,0 1 1,0-1-1,0 1 1,1-1-1,-1 1 1,0-1-1,0 0 1,0 1-1,0-1 1,1 1-1,-1-1 1,0 0-1,0 1 1,1-1 0,-1 0-1,0 1 1,1-1-1,-1 0 1,0 1-1,1-1 1,-1 0-1,0 0 1,1 0-1,-1 1 1,0-1-1,1 0 1,-1 0-1,1 0 1,-1 0-1,1 0 1,-1 1-1,0-1 1,2 0-1,35 4 26,-28-4 51,139 11-703,-49-10-4392,-30-5-2216</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4.018"/>
    </inkml:context>
    <inkml:brush xml:id="br0">
      <inkml:brushProperty name="width" value="0.025" units="cm"/>
      <inkml:brushProperty name="height" value="0.025" units="cm"/>
    </inkml:brush>
  </inkml:definitions>
  <inkml:trace contextRef="#ctx0" brushRef="#br0">885 66 7111,'-11'-6'421,"-11"-5"42,0 2-1,-1 0 0,0 1 0,0 1 0,-1 1 0,-41-4 1,40 10 19,0 1 0,1 1 0,-1 1 0,1 2 0,0 0 0,0 1 0,0 2 1,1 0-1,0 2 0,0 0 0,1 1 0,1 2 0,0 0 0,1 1 0,-31 28 1,24-18 33,2 1 0,0 0 1,2 2-1,1 1 0,1 1 1,2 1-1,1 1 0,1 0 1,1 1-1,-14 47 1,22-57-431,2 0 1,1 0-1,1 1 1,1 0-1,1 0 1,0 0 0,2 0-1,4 35 1,-2-47-81,0-1 0,1 0 1,-1 0-1,2 0 1,0-1-1,0 1 0,0-1 1,2 0-1,-1 0 0,1 0 1,0-1-1,0 1 0,1-2 1,1 1-1,-1-1 1,1 0-1,0-1 0,1 1 1,-1-2-1,19 10 0,-5-6 54,0-1-1,1 0 0,-1-2 0,1-1 0,0-1 0,1-1 1,23 1-1,6-3 287,0-3-1,54-8 1,-52 2-127,-1-2 0,0-3 1,-1-3-1,-1-1 0,-1-3 0,51-27 0,-68 29 22,0-2 0,-1-1 0,-2-1 1,0-2-1,-1-1 0,-2-1 0,0-2 0,-2-1 0,31-43 0,-48 57-105,0 1 1,0-2-1,-2 1 0,0-1 0,0 0 1,-2-1-1,0 1 0,-1-1 0,0 0 1,1-30-1,-5 37-102,0 0 1,-1 1-1,0-1 0,0 0 1,-1 1-1,0-1 1,-1 1-1,0 0 0,-1-1 1,0 2-1,0-1 0,-1 0 1,0 1-1,0 0 1,-1 0-1,0 0 0,-1 1 1,1 0-1,-1 0 1,-10-7-1,-2 1-31,-1 1 0,0 1 0,-1 1 0,0 0 0,-1 2 0,0 0-1,0 2 1,0 0 0,-1 1 0,-26-1 0,-9 1-83,0 2 0,-107 10 0,144-6-294,0 1-1,0 1 1,1 1 0,-1 1 0,1 1-1,0 0 1,1 2 0,-1 0 0,-27 17 0,19 1-3065,22-4-2449,8-7-2856</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5.109"/>
    </inkml:context>
    <inkml:brush xml:id="br0">
      <inkml:brushProperty name="width" value="0.025" units="cm"/>
      <inkml:brushProperty name="height" value="0.025" units="cm"/>
    </inkml:brush>
  </inkml:definitions>
  <inkml:trace contextRef="#ctx0" brushRef="#br0">13434 1 18674,'0'0'283,"10"1"-438,-6 0 149,1-1 0,-1 1 0,1 0 0,-1 1-1,0-1 1,1 1 0,-1 0 0,0 0 0,0 0 0,0 1 0,-1-1 0,1 1 0,0 0 0,-1 0 0,0 0 0,0 0 0,0 1 0,0-1 0,0 1-1,-1 0 1,5 8 0,4 9 5,0 0-1,-2 0 1,0 1-1,-1 0 1,-1 1-1,-2 0 1,4 23-1,-8-34 2,0 0 0,0 0 0,-1 0-1,0 0 1,-1 0 0,-1 0 0,0-1-1,-1 1 1,0 0 0,0-1 0,-1 0-1,-1 0 1,0 0 0,0 0 0,-12 16-1,2-9 50,-1 0-1,-1-2 0,0 0 0,-1 0 0,-1-2 1,-29 18-1,-132 62 471,149-78-463,-871 344 356,-31-80 826,-511 79 746,-14-52-2669,210-46 560,-825 150 905,1055-226-1087,12 51 251,409-67-2,-265 70 340,-11-57 609,236-94-1659,574-79-1593,23-7-2389,5-2-5270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6.983"/>
    </inkml:context>
    <inkml:brush xml:id="br0">
      <inkml:brushProperty name="width" value="0.025" units="cm"/>
      <inkml:brushProperty name="height" value="0.025" units="cm"/>
    </inkml:brush>
  </inkml:definitions>
  <inkml:trace contextRef="#ctx0" brushRef="#br0">1 277 10954,'1'-12'214,"0"2"-159,1 1 0,-1 0 1,2-1-1,-1 1 0,1 0 1,1 0-1,0 0 0,0 1 0,1-1 1,-1 1-1,2 0 0,-1 0 0,1 1 1,1-1-1,-1 1 0,9-6 0,5-1 3,1 0 0,0 2 0,1 0 0,0 1 0,1 2-1,0 0 1,0 2 0,1 0 0,0 1 0,0 2 0,33-2-1,-29 4 0,-1 1 0,1 1-1,-1 2 1,1 1-1,-1 1 1,0 2 0,0 0-1,-1 2 1,50 21-1,-42-11 41,-1 2 0,-1 1-1,0 1 1,-2 2-1,0 1 1,-2 2 0,-1 1-1,-1 0 1,-2 2-1,-1 1 1,-1 1 0,-1 1-1,15 35 1,17 50 558,-4 2 1,49 193-1,-91-290-669,59 216 169,-9 2-1,-11 3 1,22 385 0,-63-262 24,-55 479 0,2-312 492,38 0-387,13-466-230,3 1 0,3-1-1,3-1 1,2 0 0,4 0-1,36 90 1,-40-126-32,2 0-1,1-1 1,1 0-1,2-2 1,1 0-1,27 28 1,-29-37-22,1-1 0,1-1 1,1-1-1,0 0 0,0-2 0,2-1 0,0 0 1,43 15-1,0-9 40,1-3 0,107 13 0,-95-18 7,112 30-1,-190-41-36,0 1 1,0-1-1,0 1 0,1 0 0,-1-1 0,0 1 0,0 0 1,0 0-1,0 1 0,0-1 0,2 3 0,-4-3 10,0 0 0,0 0 0,0 0 0,-1 0 0,1 0 0,0 0 0,-1 0 0,1 1 0,-1-1 0,1 0 0,-1-1 0,1 1 0,-1 0 0,0 0-1,0 0 1,1 0 0,-1 0 0,0-1 0,0 1 0,0 0 0,0-1 0,0 1 0,0-1 0,0 1 0,-2 0 0,-24 21 117,1 1 0,1 0 1,2 2-1,0 1 0,-20 31 1,-1 7 82,-40 81 1,66-110-244,2 1 0,1 0 0,2 1 0,2 0-1,1 1 1,2 0 0,1 0 0,3 1 0,1 0 0,1 0 0,3 0 0,1 0-1,1 0 1,12 50 0,12 16-424,5 0 1,55 124-1,118 188-215,-35-82 630,-133-249 121,-3 2 0,22 92 0,-49-154 51,-2 0 0,-1 0 1,0 1-1,-2-1 0,-2 38 0,-1-49-29,-1-1-1,-1 1 1,0-1-1,-1 1 1,0-1-1,-1-1 1,-1 1-1,0 0 1,0-1-1,-2-1 1,-10 16-1,-5-1 175,-1-1-1,-1-1 0,0-1 0,-2-1 0,-1-2 0,-1-1 0,-1-1 0,-34 16 0,-265 105 1731,317-136-1969,-115 43 191,-317 132-901,428-171 212,-24 11-915,15-9-2868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361"/>
    </inkml:context>
    <inkml:brush xml:id="br0">
      <inkml:brushProperty name="width" value="0.025" units="cm"/>
      <inkml:brushProperty name="height" value="0.025" units="cm"/>
    </inkml:brush>
  </inkml:definitions>
  <inkml:trace contextRef="#ctx0" brushRef="#br0">259 28 13261,'0'0'10084,"-11"-5"-7890,6 2-2065,0 0-1,-1 0 1,1 0 0,-1 1 0,0 0 0,1 1 0,-1-1-1,0 1 1,0 0 0,0 0 0,0 1 0,0 0-1,-1 0 1,1 0 0,0 1 0,0 0 0,0 0 0,0 0-1,1 1 1,-1 0 0,0 0 0,-6 4 0,6-2-120,-54 35 38,56-37-39,0 1 0,1 0 0,-1 0-1,1 0 1,0 0 0,0 1 0,0-1-1,1 1 1,-1 0 0,1 0 0,0 0 0,0 0-1,-2 6 1,5-10-9,-1 1 1,0-1-1,0 1 1,1-1-1,-1 1 0,0-1 1,1 1-1,-1-1 0,0 1 1,1-1-1,-1 0 1,1 1-1,-1-1 0,1 0 1,-1 1-1,1-1 0,-1 0 1,1 1-1,-1-1 0,1 0 1,-1 0-1,1 0 1,0 0-1,-1 0 0,1 1 1,-1-1-1,1 0 0,0 0 1,27 3 36,-18-1-22,8 1-20,-1 1 0,-1 0 0,1 2 0,-1 0 0,0 0 0,26 16 0,-38-20 17,-1 0-1,1 0 1,-1 1-1,0-1 1,1 1-1,-1 0 1,-1 0-1,1 0 1,0 0-1,-1 0 1,1 0-1,-1 1 1,0-1-1,0 1 1,-1 0-1,1 0 1,-1-1-1,0 1 1,0 0-1,0 0 1,0 0-1,0 0 1,-1 0-1,0 1 1,0-1-1,0 0 1,-1 0-1,1 0 1,-1 0-1,0 0 1,0 0-1,0 0 1,-1 0-1,1-1 1,-3 5-1,1-3 115,-1 1 0,0-1 0,0 1 0,0-1 0,0 0 0,-1-1 0,0 1-1,0-1 1,0 0 0,-1 0 0,1 0 0,-1-1 0,0 0 0,0 0 0,-11 3-1,5-2 93,0 0 0,0-2-1,0 1 1,-1-2 0,1 1 0,0-2-1,-20-1 1,31 2-297,0-1 0,0 0 0,0 0 0,1 0 0,-1 0 0,0 0 0,0 0 0,0 0 0,0 0 0,0 0 0,1 0 0,-1 0 0,0-1 0,0 1 0,0 0 0,1-1 0,-1 1-1,0 0 1,0-1 0,1 1 0,-1-1 0,0 1 0,1-1 0,-1 0 0,0 1 0,1-1 0,-1 1 0,1-1 0,-1 0 0,1 0 0,-1 1 0,1-1 0,0 0 0,-1 0 0,1 0 0,0 1 0,0-1 0,-1 0 0,1 0 0,0 0 0,0 0 0,0 1 0,0-1 0,0 0 0,0 0 0,0 0 0,1 0 0,-1 0 0,0 1 0,0-1 0,1 0-1,-1 0 1,0 0 0,1 1 0,0-2 0,1-2-954,1 0-1,0-1 0,1 1 1,-1 1-1,1-1 1,-1 0-1,9-5 0,19-12-7538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5.466"/>
    </inkml:context>
    <inkml:brush xml:id="br0">
      <inkml:brushProperty name="width" value="0.025" units="cm"/>
      <inkml:brushProperty name="height" value="0.025" units="cm"/>
    </inkml:brush>
  </inkml:definitions>
  <inkml:trace contextRef="#ctx0" brushRef="#br0">729 1 17489,'0'0'1227,"-9"11"-1184,3-3-51,-130 160 1500,-107 58 934,-46 48-955,285-270-1443,-1 1 21,0 0 0,0 1 0,1-1 1,-1 1-1,1 0 0,1 0 0,-1 0 0,-3 9 0,7-15-56,0 1 1,0 0-1,0 0 0,0 0 1,0-1-1,1 1 0,-1 0 1,0 0-1,0 0 1,0-1-1,1 1 0,-1 0 1,0 0-1,1-1 0,-1 1 1,1 0-1,-1-1 0,1 1 1,-1 0-1,1-1 0,0 1 1,-1-1-1,1 1 0,-1-1 1,1 1-1,0-1 1,0 0-1,-1 1 0,1-1 1,0 0-1,0 1 0,-1-1 1,1 0-1,0 0 0,0 0 1,0 0-1,-1 0 0,1 0 1,0 0-1,0 0 1,1 0-1,47 1-60,-38-1 103,363-32 22,-115 4-1077,-214 25 485,115-10-2222,-54-2-3120,-20-4-5510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6.434"/>
    </inkml:context>
    <inkml:brush xml:id="br0">
      <inkml:brushProperty name="width" value="0.025" units="cm"/>
      <inkml:brushProperty name="height" value="0.025" units="cm"/>
    </inkml:brush>
  </inkml:definitions>
  <inkml:trace contextRef="#ctx0" brushRef="#br0">495 30 15535,'-9'-4'1430,"-2"-1"-873,0 1 0,-1 0 0,1 1 0,-1 0 0,0 1-1,0 0 1,0 1 0,0 0 0,0 1 0,0 0 0,-17 3-1,13 0-269,0 0 0,0 2 1,0 0-1,1 0 0,0 1 0,0 1 0,1 1 0,-17 11 0,17-10-149,1 1 0,0 0 0,1 1 0,0 1 0,0 0 0,1 0 0,1 1 0,0 0 0,1 1 0,1 0 0,0 1 0,0 0 1,2 0-1,0 0 0,0 1 0,2 0 0,0 0 0,-3 26 0,7-39-126,-1 0 1,1-1-1,0 1 1,0 0-1,0 0 1,0 0-1,1-1 0,-1 1 1,1 0-1,0 0 1,0-1-1,0 1 1,0-1-1,0 1 0,0-1 1,1 1-1,-1-1 1,1 0-1,0 1 1,-1-1-1,1 0 1,4 3-1,-3-3 15,1 0 1,0-1-1,-1 1 1,1-1-1,0 0 1,0 0-1,0 0 1,0 0-1,0-1 1,0 0-1,0 0 1,0 0-1,8-1 1,3-1 104,1-1 0,-1-1 0,1-1 1,-1 0-1,0-1 0,26-14 0,-17 5-54,0-1 0,-1-2-1,-1 0 1,0-1 0,-2-1 0,20-24 0,-30 32-41,0-1 1,-1-1 0,-1 1 0,0-1-1,0-1 1,-1 1 0,-1-1 0,-1-1 0,0 1-1,-1-1 1,-1 0 0,2-20 0,-4 36-35,-1-1 1,0 1 0,0 0-1,0 0 1,0-1-1,0 1 1,1 0-1,-1-1 1,0 1 0,0 0-1,0-1 1,0 1-1,0 0 1,0-1-1,0 1 1,0 0 0,0-1-1,0 1 1,0 0-1,0-1 1,0 1-1,0 0 1,-1-1 0,1 1-1,0 0 1,0-1-1,0 1 1,0 0-1,-1 0 1,1-1 0,0 1-1,0 0 1,0 0-1,-1-1 1,1 1 0,0 0-1,-1 0 1,1 0-1,0-1 1,0 1-1,-1 0 1,1 0 0,0 0-1,-1 0 1,1 0-1,0 0 1,-1 0-1,1 0 1,0-1 0,-1 1-1,1 0 1,0 1-1,-1-1 1,1 0-1,0 0 1,-1 0 0,1 0-1,0 0 1,-1 0-1,1 0 1,0 0 0,-1 0-1,1 1 1,0-1-1,0 0 1,-1 0-1,1 0 1,0 1 0,-1-1-1,-18 20-34,6 1-33,1-1 0,1 2-1,1-1 1,1 1 0,0 1 0,2 0 0,1 0 0,1 0 0,1 1 0,0 0 0,2 0 0,1 30 0,2-50-189,-1 0 1,0 0-1,1-1 1,0 1-1,-1 0 1,2 0-1,-1-1 1,0 1-1,1-1 1,0 1-1,-1-1 1,1 1-1,1-1 1,-1 0-1,0 0 1,6 5-1,-5-6-485,1 1 0,0-1 0,0 0 0,0 0 0,0 0 0,0-1 0,0 1 0,1-1-1,-1 0 1,0 0 0,1-1 0,-1 1 0,1-1 0,4 0 0,24 0-10286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6.760"/>
    </inkml:context>
    <inkml:brush xml:id="br0">
      <inkml:brushProperty name="width" value="0.025" units="cm"/>
      <inkml:brushProperty name="height" value="0.025" units="cm"/>
    </inkml:brush>
  </inkml:definitions>
  <inkml:trace contextRef="#ctx0" brushRef="#br0">119 1 17777,'0'0'2146,"-39"65"-641,13-20-31,5 0 608,3 4-513,6-5-608,10-4-865,2-9-1473,6-10-2723,11-12-1537,4-9-2083</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7.322"/>
    </inkml:context>
    <inkml:brush xml:id="br0">
      <inkml:brushProperty name="width" value="0.025" units="cm"/>
      <inkml:brushProperty name="height" value="0.025" units="cm"/>
    </inkml:brush>
  </inkml:definitions>
  <inkml:trace contextRef="#ctx0" brushRef="#br0">343 93 11787,'0'0'2066,"0"-9"-1847,0 5-104,0-1 0,-1 0 0,1 1 0,-1-1 1,0 0-1,0 1 0,-3-7 0,2 8 146,1 0-1,-1 1 1,1-1 0,-1 1 0,0-1 0,0 1-1,0 0 1,-1 0 0,1 0 0,0 0 0,-1 0-1,1 1 1,-1-1 0,0 1 0,1-1 0,-1 1-1,0 0 1,0 0 0,0 0 0,0 1 0,0-1-1,0 1 1,-5-1 0,-4 0 213,-1 1 1,1 0-1,0 1 0,-1 0 1,1 1-1,0 0 1,-12 5-1,17-5-191,1 0 0,0 0 0,-1 1 0,1 0 0,0 1 0,0-1 0,1 1 0,-1 0 0,1 0 0,0 1 0,0 0 0,0 0 0,0 0 0,-4 7 0,9-11-273,-1 0 0,0-1 0,1 1 0,-1 0 1,1 0-1,-1 0 0,1 0 0,-1 1 0,1-1 0,0 0 0,-1 0 1,1 0-1,0 0 0,0 0 0,0 0 0,0 0 0,0 1 1,0-1-1,0 0 0,0 0 0,1 0 0,-1 0 0,0 0 1,1 0-1,-1 0 0,0 0 0,2 1 0,-1 0 0,1-1 0,-1 1-1,1-1 1,0 0 0,0 1-1,-1-1 1,1 0 0,0 0 0,0-1-1,0 1 1,0 0 0,1-1-1,2 1 1,10 2 2,1-2 1,-1 0-1,19-1 0,-23-1-6,2 1-131,0-2 0,1 0 0,-1-1 0,0 0 0,0 0 0,0-2 0,20-9 0,20-7-162,-62 45 437,0-6-45,2 0 1,0 0 0,1 0 0,1 1-1,0 0 1,-2 25 0,2 117 1899,5-122-746,-1-39-1254,1 1 0,0 0 1,0 0-1,-1 0 0,1-1 1,0 1-1,-1 0 0,1 0 1,-1-1-1,1 1 0,-1 0 1,0-1-1,1 1 0,-1-1 1,0 1-1,1-1 0,-1 1 1,0-1-1,1 1 0,-1-1 1,0 0-1,0 1 0,0-1 1,0 0-1,1 0 0,-1 1 1,0-1-1,0 0 0,0 0 1,-1 0-1,-33 1-32,28-1 22,-20 0 5,-1-2 0,-43-7 0,58 6 0,1 0 0,-1-1 0,0 0 0,1-1 0,0 0 0,0-1 0,-18-13 0,29 19 1,1 0 1,0 0-1,0 0 1,0 0-1,0 0 1,-1-1-1,1 1 1,0 0-1,0 0 1,0 0-1,0-1 0,0 1 1,0 0-1,-1 0 1,1-1-1,0 1 1,0 0-1,0 0 1,0-1-1,0 1 1,0 0-1,0 0 1,0 0-1,0-1 0,0 1 1,0 0-1,0 0 1,0-1-1,0 1 1,1 0-1,-1 0 1,0-1-1,0 1 1,0 0-1,0 0 0,0 0 1,0-1-1,1 1 1,-1 0-1,0 0 1,0 0-1,0 0 1,0-1-1,1 1 1,-1 0-1,0 0 0,0 0 1,0 0-1,1 0 1,-1 0-1,0 0 1,0 0-1,1 0 1,-1 0-1,0-1 1,0 1-1,1 0 1,-1 0-1,0 0 0,0 0 1,0 1-1,1-1 1,-1 0-1,0 0 1,1 0-1,22-4-260,-19 3 22,2 0-79,57-8-4373,1-5-3604,-10 0-2224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7.648"/>
    </inkml:context>
    <inkml:brush xml:id="br0">
      <inkml:brushProperty name="width" value="0.025" units="cm"/>
      <inkml:brushProperty name="height" value="0.025" units="cm"/>
    </inkml:brush>
  </inkml:definitions>
  <inkml:trace contextRef="#ctx0" brushRef="#br0">0 42 19378,'0'0'12204,"67"-5"-11243,-28-4-737,4-3-224,-3 3 0,-3 2-224,-7 7-1089,-12 0-1378,-11 12-2306,-7 0-1697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8.008"/>
    </inkml:context>
    <inkml:brush xml:id="br0">
      <inkml:brushProperty name="width" value="0.025" units="cm"/>
      <inkml:brushProperty name="height" value="0.025" units="cm"/>
    </inkml:brush>
  </inkml:definitions>
  <inkml:trace contextRef="#ctx0" brushRef="#br0">0 17 20403,'0'0'2146,"50"0"-96,-12-2-64,4-4-512,4 2-1122,-4 3-288,-3 0-2370,-4-1-5702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8.352"/>
    </inkml:context>
    <inkml:brush xml:id="br0">
      <inkml:brushProperty name="width" value="0.025" units="cm"/>
      <inkml:brushProperty name="height" value="0.025" units="cm"/>
    </inkml:brush>
  </inkml:definitions>
  <inkml:trace contextRef="#ctx0" brushRef="#br0">1 1 6150,'0'0'4260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8.679"/>
    </inkml:context>
    <inkml:brush xml:id="br0">
      <inkml:brushProperty name="width" value="0.025" units="cm"/>
      <inkml:brushProperty name="height" value="0.025" units="cm"/>
    </inkml:brush>
  </inkml:definitions>
  <inkml:trace contextRef="#ctx0" brushRef="#br0">1 1 6726,'0'0'289</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9.053"/>
    </inkml:context>
    <inkml:brush xml:id="br0">
      <inkml:brushProperty name="width" value="0.025" units="cm"/>
      <inkml:brushProperty name="height" value="0.025" units="cm"/>
    </inkml:brush>
  </inkml:definitions>
  <inkml:trace contextRef="#ctx0" brushRef="#br0">1 516 12139,'0'0'16106,"8"-10"-14307,223-261 924,-201 238-2723,13-14 0,-2-1 0,34-55 0,-70 100-13,-5 13-21,-6 16-52,-58 128 113,38-95 26,-31 101 0,56-158-332,0 0 0,1-1-1,-1 1 1,1 0 0,0-1 0,-1 1 0,1 0 0,0 0-1,0 0 1,0-1 0,0 1 0,1 0 0,-1 0-1,0-1 1,1 4 0,0-5-116,0 1 0,0 0 0,1 0 0,-1 0 0,0-1-1,0 1 1,0-1 0,0 1 0,1-1 0,-1 1 0,0-1 0,0 0 0,1 1 0,-1-1-1,0 0 1,1 0 0,-1 0 0,0 0 0,3-1 0,6 1-7319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9.397"/>
    </inkml:context>
    <inkml:brush xml:id="br0">
      <inkml:brushProperty name="width" value="0.025" units="cm"/>
      <inkml:brushProperty name="height" value="0.025" units="cm"/>
    </inkml:brush>
  </inkml:definitions>
  <inkml:trace contextRef="#ctx0" brushRef="#br0">0 0 24151,'0'0'5573,"52"20"-4484,-29-20-256,0 0-641,1 0-192,0 2-1185,-3-1-1794,-3-1-3139,-2 0-3875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817"/>
    </inkml:context>
    <inkml:brush xml:id="br0">
      <inkml:brushProperty name="width" value="0.025" units="cm"/>
      <inkml:brushProperty name="height" value="0.025" units="cm"/>
    </inkml:brush>
  </inkml:definitions>
  <inkml:trace contextRef="#ctx0" brushRef="#br0">88 1 22677,'0'0'2488,"-4"10"-198,-12 35-1531,1 0 0,2 2 0,3-1 0,1 2-1,3-1 1,-2 95 0,8-72-759,-1-64 0,-1-10 0,-1-15 0,4-41-301,4 1 0,1 0 0,4 0 0,24-86 0,-32 138 300,1 1 1,-1-1-1,1 1 1,0-1 0,0 1-1,1 0 1,0 1 0,0-1-1,0 0 1,1 1-1,0 0 1,6-6 0,-8 9 0,0 0 0,0 1 0,1-1 0,-1 0 1,0 1-1,0 0 0,1 0 0,-1 0 0,1 0 1,-1 0-1,1 1 0,-1-1 0,1 1 0,-1 0 0,1 0 1,-1 0-1,1 1 0,-1-1 0,1 1 0,-1 0 1,1 0-1,-1 0 0,1 1 0,-1-1 0,6 4 1,-6-4 17,0 1 1,-1-1 0,1 1 0,0-1 0,-1 1-1,1 0 1,-1 0 0,1 0 0,-1 0 0,0 0 0,0 1-1,0-1 1,0 1 0,-1-1 0,1 1 0,-1 0-1,1-1 1,-1 1 0,0 0 0,0 0 0,0 0 0,0 0-1,-1 0 1,1 0 0,-1 0 0,0 0 0,0 0-1,0 1 1,0-1 0,0 0 0,-1 0 0,1 0 0,-1 0-1,0 0 1,0 0 0,0 0 0,-1 0 0,1-1-1,-3 6 1,0-3 23,0 1 0,-1 0 0,1-1 0,-1 0-1,0 0 1,0 0 0,-1-1 0,0 0 0,1 0-1,-1 0 1,-1-1 0,1 0 0,0 0 0,-1 0 0,1-1-1,-1 0 1,-7 1 0,11-2-81,-1-1 0,1 0 0,0 0 0,-1 0 0,1 0-1,0 0 1,0-1 0,-1 1 0,1-1 0,0 0 0,0 0 0,0 0 0,0-1 0,0 1 0,0-1-1,-3-2 1,5 3-36,-1 0 0,1 0-1,0-1 1,0 1 0,0-1-1,0 1 1,0-1 0,0 0-1,0 1 1,0-1 0,1 0 0,-1 0-1,1 1 1,-1-1 0,1 0-1,0 0 1,0 0 0,-1 0-1,1 0 1,1 1 0,-1-1-1,0 0 1,0 0 0,1 0-1,-1 0 1,1 1 0,-1-1-1,1 0 1,0 1 0,0-1-1,1-1 1,0 0-919,0-1-1,1 2 1,-1-1 0,1 0-1,0 1 1,0-1-1,0 1 1,0 0 0,1 0-1,5-3 1,15-7-7606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9.769"/>
    </inkml:context>
    <inkml:brush xml:id="br0">
      <inkml:brushProperty name="width" value="0.025" units="cm"/>
      <inkml:brushProperty name="height" value="0.025" units="cm"/>
    </inkml:brush>
  </inkml:definitions>
  <inkml:trace contextRef="#ctx0" brushRef="#br0">259 117 14670,'0'0'3662,"2"-12"-331,7-38-101,-9 48-3056,0 0 1,1 1-1,-1-1 1,0 0-1,0 0 0,0 0 1,0 0-1,0 1 1,-1-1-1,1 0 1,0 0-1,-1 0 0,1 1 1,-1-1-1,0 0 1,0 1-1,1-1 1,-1 0-1,0 1 0,-1-1 1,1 1-1,0 0 1,0-1-1,0 1 1,-1 0-1,1 0 1,-1 0-1,1-1 0,-1 2 1,1-1-1,-1 0 1,0 0-1,1 0 1,-1 1-1,0-1 0,0 1 1,-3-1-1,-1 0-103,0 1 0,1 0-1,-1 0 1,0 0 0,0 1-1,0-1 1,1 1-1,-1 1 1,-10 3 0,6 0-68,0 0 1,0 1-1,1 0 0,0 1 1,0 0-1,0 1 1,1 0-1,0 0 0,1 0 1,0 1-1,0 0 0,-8 16 1,8-13 3,0 1-1,1 0 1,1 0 0,0 0 0,1 0 0,0 1 0,1 0-1,1-1 1,-2 26 0,4-36-2,0-1 1,0 1-1,1-1 1,-1 0-1,1 1 1,-1-1-1,1 1 1,0-1-1,0 0 1,0 0-1,0 1 1,0-1-1,0 0 1,1 0-1,-1 0 1,1 0-1,-1 0 0,1-1 1,0 1-1,0 0 1,0-1-1,0 1 1,0-1-1,0 0 1,0 0-1,0 1 1,0-1-1,1-1 1,-1 1-1,0 0 1,1-1-1,-1 1 1,1-1-1,-1 0 1,1 1-1,-1-1 0,1 0 1,2-1-1,4 1 17,0-1-1,-1 0 1,1 0-1,0-1 0,-1 0 1,1-1-1,-1 0 0,0 0 1,15-8-1,-13 4-21,0 1 0,-1-1 0,0-1 0,0 1 0,-1-2 0,0 1 0,0-1 0,-1 0 0,0-1 0,-1 1 0,0-1 0,0-1 0,-1 1 0,-1-1 0,0 0 0,0 0 0,-1 0 0,0-1 0,-1 1 0,1-21 0,-3 32 0,0-1 0,0 0 1,0 1-1,0-1 0,0 0 0,0 1 1,0-1-1,0 0 0,0 1 0,0-1 1,0 1-1,0-1 0,-1 0 0,1 1 1,0-1-1,-1 1 0,1-1 0,0 1 1,-1-1-1,1 1 0,0-1 0,-1 1 0,1-1 1,-1 1-1,1-1 0,-1 1 0,1 0 1,-1-1-1,1 1 0,-2-1 0,-18 6 8,-17 23-82,31-21-532,1 0 0,0 0 0,0 0-1,1 0 1,-6 13 0,0 21-11521,10-25-2447</inkml:trace>
  <inkml:trace contextRef="#ctx0" brushRef="#br0" timeOffset="1">364 284 21652,'0'0'5830,"-26"78"-3396,12-42-576,1-2-1121,7 0-481,5-5-256,1-5-801,0-5-1281,9-4-1313,2-8-1698,0-7-2082</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0.112"/>
    </inkml:context>
    <inkml:brush xml:id="br0">
      <inkml:brushProperty name="width" value="0.025" units="cm"/>
      <inkml:brushProperty name="height" value="0.025" units="cm"/>
    </inkml:brush>
  </inkml:definitions>
  <inkml:trace contextRef="#ctx0" brushRef="#br0">0 201 11979,'0'0'20265,"9"-2"-19817,5-2-437,0 0-1,0-1 0,-1-1 1,0 0-1,0-1 1,0-1-1,-1 0 0,21-17 1,-14 9-14,-2 0-1,0-1 1,-1 0 0,-1-1 0,15-24 0,-42 73-32,2-1 1,0 2-1,2-1 0,2 1 1,0 0-1,3 1 0,-1 40 0,9-43-2560,5-14-3383,5-7-7016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1.356"/>
    </inkml:context>
    <inkml:brush xml:id="br0">
      <inkml:brushProperty name="width" value="0.025" units="cm"/>
      <inkml:brushProperty name="height" value="0.025" units="cm"/>
    </inkml:brush>
  </inkml:definitions>
  <inkml:trace contextRef="#ctx0" brushRef="#br0">46 0 19122,'0'0'1666,"-21"50"-1314,11-13-192,0 8-160,5 4 0,5-1-480,0-3-737,0-4-33,5-7-768,3-8-31,-6-7-706,-2-8-2818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1.698"/>
    </inkml:context>
    <inkml:brush xml:id="br0">
      <inkml:brushProperty name="width" value="0.025" units="cm"/>
      <inkml:brushProperty name="height" value="0.025" units="cm"/>
    </inkml:brush>
  </inkml:definitions>
  <inkml:trace contextRef="#ctx0" brushRef="#br0">9 155 15599,'-1'-11'2434,"-1"4"-1990,-3-37 1902,5 42-2175,0 0-1,0-1 0,0 1 1,1 0-1,-1-1 0,1 1 1,-1 0-1,1-1 1,0 1-1,0 0 0,0 0 1,0 0-1,0 0 0,0 0 1,1 0-1,-1 0 0,1 0 1,2-3-1,6 0 19,-1-1-1,1 1 1,-1 0 0,1 1-1,1 1 1,-1-1 0,0 1-1,1 1 1,15-2 0,102-3 138,-119 7-277,19-1 22,43 1 31,-67 1-99,0-1-1,0 1 0,0-1 0,0 1 0,0 0 0,0 1 0,0-1 0,0 1 0,-1-1 0,1 1 0,0 0 0,-1 1 0,5 3 0,-6-5 58,-1 1 0,0-1-1,0 1 1,-1-1-1,1 1 1,0-1 0,0 1-1,-1-1 1,1 1 0,-1 0-1,1-1 1,-1 1-1,0 0 1,1-1 0,-1 1-1,0 0 1,0 0-1,-1-1 1,1 1 0,0 0-1,0-1 1,-1 1-1,1 0 1,-1-1 0,1 1-1,-1 0 1,0-1-1,0 1 1,0-1 0,0 0-1,-2 3 1,-3 5 274,-1-1 1,0 0-1,-16 13 1,17-15-254,-41 35 408,-35 32-73,74-65-359,0 1 1,1-1 0,0 2 0,0-1 0,1 1-1,-9 19 1,14-27-56,0 0-1,0 1 0,0-1 1,1 0-1,-1 1 0,1-1 1,-1 1-1,1-1 1,0 1-1,0-1 0,0 1 1,0-1-1,0 1 0,1 0 1,-1-1-1,1 0 1,-1 1-1,1-1 0,0 1 1,0-1-1,0 0 0,1 0 1,-1 1-1,0-1 1,1 0-1,-1 0 0,1 0 1,0-1-1,0 1 0,-1 0 1,1-1-1,0 1 1,1-1-1,-1 1 0,0-1 1,0 0-1,1 0 0,2 1 1,11 4 22,1-1-1,-1-1 1,1-1 0,27 3 0,-24-3-2,27 2-313,65 13-874,-103-17 589,0 2 1,0 0-1,0 0 0,-1 0 1,0 1-1,1 0 0,-1 1 0,-1 0 1,12 8-1,-4 9-5121,-9 0-4479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5.754"/>
    </inkml:context>
    <inkml:brush xml:id="br0">
      <inkml:brushProperty name="width" value="0.025" units="cm"/>
      <inkml:brushProperty name="height" value="0.025" units="cm"/>
    </inkml:brush>
  </inkml:definitions>
  <inkml:trace contextRef="#ctx0" brushRef="#br0">0 72 13773,'0'0'8680,"92"15"-7943,-21-28-449,9-3-160,2-2-32,-7 1-800,-12 4-706,-11 5-479,-21 6-706,-20 2-1601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6.098"/>
    </inkml:context>
    <inkml:brush xml:id="br0">
      <inkml:brushProperty name="width" value="0.025" units="cm"/>
      <inkml:brushProperty name="height" value="0.025" units="cm"/>
    </inkml:brush>
  </inkml:definitions>
  <inkml:trace contextRef="#ctx0" brushRef="#br0">0 24 13613,'0'0'5541,"56"8"-4292,0-16 65,16-2-610,7 2-416,4 3-159,-5 4-129,-4 1-1121,-15 0-1154,-12 5-1408,-16 2 63,-14-1-1312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6.474"/>
    </inkml:context>
    <inkml:brush xml:id="br0">
      <inkml:brushProperty name="width" value="0.025" units="cm"/>
      <inkml:brushProperty name="height" value="0.025" units="cm"/>
    </inkml:brush>
  </inkml:definitions>
  <inkml:trace contextRef="#ctx0" brushRef="#br0">0 46 16496,'0'0'2818,"8"-6"-2081,2 0-496,-1 1 0,1 0 0,0 1 0,1 0 1,-1 1-1,1 0 0,0 0 0,-1 1 0,1 0 0,0 1 0,18 1 0,-3-1 80,142 1 506,-151 1-826,1 1 1,-1 1-1,0 1 0,0 0 1,0 1-1,-1 1 0,24 12 1,-37-17-3,0 1 1,0-1-1,0 1 1,0 0-1,-1 0 1,1 0-1,-1 1 1,1-1 0,-1 0-1,0 1 1,0 0-1,0-1 1,0 1-1,-1 0 1,1 0-1,-1 0 1,0 0-1,1 0 1,-2 1-1,1-1 1,0 0-1,0 0 1,-1 1-1,0-1 1,0 0-1,0 1 1,0-1-1,0 0 1,-1 1-1,1-1 1,-1 0 0,0 0-1,0 0 1,0 1-1,0-1 1,-3 3-1,-4 9 170,0 1-1,-1-1 0,-1-1 1,-1 0-1,-16 18 1,-90 83 1481,86-88-1476,1 1 0,1 2 1,2 1-1,1 1 0,-33 52 1,45-50-2391,14-14-4313,7-13-5023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9.606"/>
    </inkml:context>
    <inkml:brush xml:id="br0">
      <inkml:brushProperty name="width" value="0.025" units="cm"/>
      <inkml:brushProperty name="height" value="0.025" units="cm"/>
    </inkml:brush>
  </inkml:definitions>
  <inkml:trace contextRef="#ctx0" brushRef="#br0">95 132 10858,'3'-28'4421,"-1"19"-345,-3 18 2033,-3 23-5446,-2 0 1,-2 0-1,-12 36 0,-10 35 21,20-61-518,4-22 179,2 0 1,0 1-1,-2 34 1,20-86 358,-4 15-533,9-34-118,-3-1 0,-2 0-1,-2-1 1,-2-1 0,-3 1 0,-2-1-1,-2-67 1,-17 228-539,14-96 477,0 0 1,0 0-1,1-1 1,0 1-1,1 0 0,1-1 1,7 22-1,-9-30 21,1 0 1,0 0-1,0 0 1,0 0-1,0 0 1,0-1-1,0 1 1,1-1-1,-1 1 1,1-1-1,0 0 1,-1 0-1,1 0 1,0-1-1,0 1 1,0-1 0,1 1-1,-1-1 1,0 0-1,0 0 1,1 0-1,-1-1 1,1 1-1,-1-1 1,0 0-1,1 0 1,-1 0-1,1 0 1,-1-1-1,0 1 1,6-3-1,-1 1 42,-1 0 0,0-1 0,0 0 0,0-1 0,-1 0 1,1 0-1,-1 0 0,0-1 0,0 1 0,0-2 0,0 1 0,5-7 0,-4 4-16,0-1 0,-1 1 0,0-1 1,0-1-1,-1 1 0,0-1 0,0 0 0,3-10 0,-42 121 37,24-80-58,2 2 0,0-1 1,1 1-1,2 0 0,0 1 0,2-1 1,0 1-1,1 35 0,2-58-17,0 0 0,0 1 0,1-1 0,-1 0 0,0 0 0,0 0 0,1 1 0,-1-1 0,1 0 0,-1 0 0,1 0 0,-1 0 0,1 0 0,0 0 0,-1 0 0,1 0 0,0 0 0,0 0 0,0-1 0,0 1 0,-1 0 0,1 0 0,0-1 0,1 1 0,0 0 0,0 0 0,0-1 0,1 0 0,-1 1 0,0-1 0,0 0 0,0 0 0,0-1 0,1 1 0,-1 0 0,0-1 0,0 1 0,0-1 0,2-1 0,4-1 0,-1 0 0,0-1 0,0 0 0,-1 0 0,1-1 0,10-9 0,-3-2 0,-2 0 0,1-1 0,-2 0 0,0-1 0,-2 0 0,1-1 0,11-36 0,-40 144 0,16-78 0,-10 45 0,12-53 0,1 1 0,-1-1 0,1 1 0,0-1 0,0 1 0,0-1 0,1 1 0,-1-1 0,1 1 0,0-1 0,-1 1 0,3 4 0,-2-7 0,1 0 0,-1 0 0,0 0 0,1 0 0,-1 0 0,0 0 0,1 0 0,-1 0 0,1-1 0,0 1 0,-1 0 0,1-1 0,-1 0 0,1 1 0,0-1 0,-1 0 0,1 0 0,0 0 0,0 0 0,-1 0 0,1 0 0,0 0 0,-1 0 0,1-1 0,0 1 0,1-2 0,3 1 0,0-1 0,-1 0 0,1 0 0,-1 0 0,1-1 0,6-5 0,3-4 0,-1-1 0,0-1 0,-1 0 0,0-1 0,-1-1 0,-1 0 0,11-21 0,-18 35 0,-3 9 0,-1 10 0,-6 12 3,-5 32 0,11-57-6,-1 0 1,1-1-1,0 1 1,0 0-1,1 0 1,-1 0-1,1 0 1,0-1-1,0 1 1,0 0-1,0-1 1,3 6-1,-3-8-6,1 1-1,0 0 0,0 0 1,0-1-1,0 1 0,0-1 1,0 1-1,0-1 0,0 0 1,0 0-1,1 0 0,-1 0 1,0-1-1,1 1 1,-1 0-1,0-1 0,1 0 1,-1 1-1,1-1 0,-1 0 1,1 0-1,-1-1 0,1 1 1,-1 0-1,1-1 0,3-1 1,2 0 17,-1 0-1,1-1 1,-1 0 0,0 0 0,0-1 0,0 1 0,8-7 0,1-5 4,-1-1-1,0 0 1,-1-1 0,-1-1 0,0 0 0,-2 0-1,0-2 1,-1 1 0,-1-1 0,-1 0 0,-1-1-1,0 0 1,-2 0 0,-1-1 0,0 1 0,-1-1-1,-2 0 1,0-29 0,-1 50-13,0 0 1,0 1-1,0-1 1,0 0-1,0 1 1,-1-1-1,1 0 0,0 1 1,0-1-1,0 0 1,0 1-1,-1-1 0,1 0 1,0 1-1,-1-1 1,1 1-1,0-1 1,-1 1-1,1-1 0,-1 1 1,1-1-1,-1 1 1,1-1-1,-1 1 0,1-1 1,-1 1-1,1 0 1,-1-1-1,0 1 1,1 0-1,-1 0 0,0-1 1,1 1-1,-2 0 1,-25 9-47,19-3 31,0 0-1,0 0 1,0 0-1,-6 9 1,1 1 35,2 0 1,0 0-1,0 1 1,2 0 0,-8 19-1,13-25-17,0-1-1,1 0 1,0 1-1,0 0 0,2 0 1,-1 0-1,1 0 1,1 0-1,0 0 1,2 17-1,-1-24-1,0 1 0,1-1 0,0 0-1,-1 0 1,2 0 0,-1 0 0,0 0 0,1 0 0,-1-1 0,1 1-1,0-1 1,1 0 0,-1 0 0,0 0 0,1 0 0,0-1 0,-1 1-1,1-1 1,0 0 0,0 0 0,1 0 0,-1-1 0,0 0 0,0 1-1,1-1 1,-1-1 0,6 1 0,-2 1 1,0-2 1,0 1-1,0-1 0,0 0 1,0 0-1,-1-1 0,1 0 1,0-1-1,0 0 0,0 0 1,-1-1-1,1 1 0,-1-2 1,12-6-1,-2-4-1,0-1 0,-2 0 0,0-1 0,0 0 0,-2-2 0,18-27 0,-5 0 0,32-75 0,-54 111 0,2-3 0,-1-1 0,0 1 0,-1-1 0,-1 0 0,3-15 0,-6 28 0,0 0 0,0 0 0,0-1 0,1 1 0,-1 0 0,0 0 0,0 0 0,0 0 0,0 0 0,0 0 0,0-1 0,0 1 0,0 0 0,0 0 0,0 0 0,0 0 0,0-1 0,0 1 0,0 0 0,0 0 0,0 0 0,0 0 0,0 0 0,0-1 0,0 1 0,0 0 0,0 0 0,0 0 0,0 0 0,0 0 0,0 0 0,0-1 0,-1 1 0,1 0 0,0 0 0,0 0 0,0 0 0,0 0 0,0 0 0,0 0 0,0-1 0,-1 1 0,1 0 0,0 0 0,0 0 0,0 0 0,0 0 0,0 0 0,-1 0 0,1 0 0,0 0 0,0 0 0,0 0 0,0 0 0,0 0 0,-1 0 0,1 0 0,0 0 0,0 0 0,0 0 0,0 0 0,0 0 0,-1 0 0,1 0 0,0 0 0,0 1 0,-12 11 0,-9 20 0,8-1 0,2 1 0,1 0 0,1 0 0,2 1 0,2 0 0,0 1 0,2-1 0,2 1 0,4 42 0,2-42 0,-4-32 0,-1-1 0,0 1 0,1-1 0,-1 0 0,1 1 0,-1-1 0,1 1 0,-1-1 0,1 0 0,0 1 0,0-1 0,0 0 0,0 0 0,0 0 0,0 0 0,0 0 0,0 0 0,0 0 0,2 1 0,-1-7 0,-1 1 0,0-1 0,0 0 0,-1 1 0,1-1 0,-1 0 0,0 0 0,-1-8 0,1 11 0,-1-10 0,-1-1 0,0 1 0,-1 0 0,0 0 0,-1 0 0,-5-12 0,7 19 0,0-1 0,-1 1 0,0 0 0,0 0 0,0 0 0,0 0 0,-1 1 0,1-1 0,-1 1 0,0 0 0,-1 0 0,1 0 0,-1 1 0,0-1 0,-5-2 0,5 6 0,10 5 0,14 6 0,-3-7 0,1-2 0,0 0 0,-1 0 0,1-2 0,0 0 0,0-1 0,0-1 0,21-5 0,-11 0 0,0-1 0,-1-2 0,-1 0 0,32-18 0,-57 28 0,1 0 0,-1 0 0,0 1 0,1-1 0,-1 0 0,0 0 0,1 0 0,-1 1 0,0-1 0,0 0 0,1 0 0,-1 1 0,0-1 0,0 0 0,1 1 0,-1-1 0,0 0 0,0 1 0,0-1 0,0 0 0,0 1 0,0-1 0,1 1 0,-1-1 0,0 0 0,0 1 0,0-1 0,0 0 0,0 1 0,0-1 0,-1 1 0,1-1 0,0 0 0,0 1 0,0-1 0,0 0 0,-1 1 0,0 15 0,-7 42-619,0-58-12626</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9.948"/>
    </inkml:context>
    <inkml:brush xml:id="br0">
      <inkml:brushProperty name="width" value="0.025" units="cm"/>
      <inkml:brushProperty name="height" value="0.025" units="cm"/>
    </inkml:brush>
  </inkml:definitions>
  <inkml:trace contextRef="#ctx0" brushRef="#br0">1 1 23959,'0'4'1665,"0"6"-31,0 1 95,0 0-383,0 0-866,0-1-384,0 0-544,6-1-1986,-1 1-3300,-2-1-3683</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0.322"/>
    </inkml:context>
    <inkml:brush xml:id="br0">
      <inkml:brushProperty name="width" value="0.025" units="cm"/>
      <inkml:brushProperty name="height" value="0.025" units="cm"/>
    </inkml:brush>
  </inkml:definitions>
  <inkml:trace contextRef="#ctx0" brushRef="#br0">48 0 14670,'0'0'6956,"-2"9"-4618,1-1-1694,1 0 1,-1 0-1,1 0 0,0 0 1,1 0-1,0 0 0,0 0 1,1 0-1,5 13 0,-2-5-500,-1 0 0,0 0-1,-1 1 1,0-1 0,-2 1-1,0-1 1,-2 26 0,-19 116 986,13-116-1050,-41 216-80,52-332 0,7 8 0,4 1 0,3 1 0,48-118 0,-61 171 0,1-1 0,1 1 0,-1 0 0,2 0 0,12-14 0,-18 23 0,0-1 0,1 1 0,-1-1 0,1 1 0,0 0 0,0 0 0,0 0 0,0 1 0,0-1 0,0 1 0,0-1 0,0 1 0,1 0 0,-1 0 0,0 0 0,1 1 0,-1-1 0,1 1 0,-1 0 0,1 0 0,-1 0 0,0 1 0,1-1 0,-1 1 0,5 1 0,-5-1 0,-1 0 0,1 0 0,-1 0 0,0 1 0,0-1 0,0 1 0,0 0 0,0 0 0,0-1 0,0 1 0,-1 0 0,1 1 0,-1-1 0,1 0 0,-1 0 0,0 1 0,0-1 0,0 0 0,0 1 0,0-1 0,0 1 0,-1 0 0,1-1 0,-1 1 0,0-1 0,0 1 0,0 0 0,0-1 0,0 1 0,-1-1 0,0 6 0,0-2 0,-1 1 0,1-1 0,-1 0 0,0 0 0,-1 0 0,1 0 0,-1 0 0,0-1 0,-1 1 0,1-1 0,-1 0 0,-5 5 0,3-4 0,0-1 0,0-1 0,-1 1 0,1-1 0,-1-1 0,0 1 0,0-1 0,0 0 0,-1 0 0,1-1 0,-1 0 0,1-1 0,-1 1 0,0-1 0,1-1 0,-9 0 0,14 0-94,1 0-1,0-1 1,0 1-1,0 0 1,0-1-1,1 1 1,-1-1-1,0 1 1,0-1-1,0 0 1,0 1-1,0-1 1,1 0-1,-1 0 1,0 1-1,1-1 1,-1 0-1,0 0 1,1 0-1,-1 0 1,1 0-1,0 0 1,-1 0-1,1 0 1,0 0-1,-1 0 1,1 0-1,0 0 1,0 0-1,0 0 1,0 0 0,0 0-1,0 0 1,0 0-1,0 0 1,1 0-1,-1-2 1,0 1-715,0-19-8757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208"/>
    </inkml:context>
    <inkml:brush xml:id="br0">
      <inkml:brushProperty name="width" value="0.025" units="cm"/>
      <inkml:brushProperty name="height" value="0.025" units="cm"/>
    </inkml:brush>
  </inkml:definitions>
  <inkml:trace contextRef="#ctx0" brushRef="#br0">102 96 9577,'0'0'20505,"-11"7"-19913,1-2-415,1 2-1,-1-1 1,1 1-1,-9 10 1,15-14-120,-1 1 1,1 0 0,0-1-1,0 1 1,1 0-1,-1 0 1,1 1 0,0-1-1,0 0 1,0 1 0,1-1-1,0 1 1,0 0-1,0-1 1,-1 10 0,3-13-56,-1-1 1,0 1-1,0-1 0,1 1 1,-1-1-1,1 0 1,-1 1-1,0-1 0,1 1 1,-1-1-1,1 0 1,-1 1-1,1-1 0,-1 0 1,1 0-1,-1 1 1,1-1-1,-1 0 0,1 0 1,-1 0-1,1 0 1,-1 0-1,1 0 0,0 1 1,-1-1-1,1 0 0,-1-1 1,1 1-1,-1 0 1,1 0-1,-1 0 0,1 0 1,-1 0-1,1-1 1,0 1-1,0-1 0,23-6 97,-13 1-89,0-1 0,-1 0 0,15-13 0,-19 15-44,0-1-1,0 1 0,0 1 0,0-1 1,1 1-1,-1 0 0,1 1 0,0-1 1,0 1-1,1 1 0,-1-1 0,15-2 1,-21 6 36,-1 0 1,1 0-1,0 0 1,0 0 0,0 0-1,0 0 1,-1 0-1,1 0 1,0 0 0,-1 0-1,1 0 1,-1 0-1,0 0 1,1 1 0,-1-1-1,0 0 1,1 0 0,-1 1-1,0-1 1,0 0-1,0 0 1,0 1 0,0-1-1,-1 0 1,1 2-1,-5 35 416,20-86-391,-3 16-27,-1 0 0,8-36 0,-18 67-45,0 0-1,0 0 1,-1 0 0,1 0 0,0 0-1,0 0 1,0 0 0,0 0 0,0 1-1,1-1 1,-1 0 0,0 1 0,0-1-1,0 1 1,1-1 0,-1 1-1,0 0 1,0-1 0,1 1 0,-1 0-1,0 0 1,1 0 0,-1 0 0,2 0-1,44 1-3521,-30 0 878,14-1-7187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0.977"/>
    </inkml:context>
    <inkml:brush xml:id="br0">
      <inkml:brushProperty name="width" value="0.025" units="cm"/>
      <inkml:brushProperty name="height" value="0.025" units="cm"/>
    </inkml:brush>
  </inkml:definitions>
  <inkml:trace contextRef="#ctx0" brushRef="#br0">111 0 13805,'0'0'13816,"-9"14"-12925,-10 16 140,-26 59-1,38-74-845,1 1 0,0 1 0,1-1 0,1 1-1,1 0 1,0 0 0,0 18 0,3-34-182,0 1 1,0-1 0,0 0-1,0 1 1,0-1-1,0 1 1,0-1 0,1 0-1,-1 1 1,0-1 0,1 0-1,-1 1 1,1-1-1,0 0 1,-1 0 0,1 1-1,0-1 1,0 0 0,0 0-1,0 0 1,0 0-1,0 0 1,0 0 0,0 0-1,0-1 1,3 2 0,-2-1 16,1 0 0,0-1 0,0 1 0,0-1 0,-1 0 0,1 0 0,0 0 0,0 0 0,0 0 0,0-1 0,-1 0 0,5-1 0,6-2 15,-1-1 0,0 0 0,0-1 0,19-13 1,-14 6-147,-13 9 57,1 0-1,-1 1 1,1 0 0,0 0-1,-1 0 1,7-2-1,-9 35-847,-10 59 950,8-89-35,0 1 1,0 0-1,0-1 0,0 1 0,0 0 1,0 0-1,0-1 0,0 1 0,1 0 1,-1 0-1,0-1 0,1 1 0,-1 0 0,0-1 1,1 1-1,-1-1 0,1 1 0,-1-1 1,1 1-1,-1 0 0,1-1 0,0 0 1,-1 1-1,1-1 0,-1 1 0,1-1 1,0 0-1,0 1 0,-1-1 0,1 0 0,1 0 1,30-1 281,28-19-277,-8-14-3691,-38 20-876,-2-3-3623,-6 5-2959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1.319"/>
    </inkml:context>
    <inkml:brush xml:id="br0">
      <inkml:brushProperty name="width" value="0.025" units="cm"/>
      <inkml:brushProperty name="height" value="0.025" units="cm"/>
    </inkml:brush>
  </inkml:definitions>
  <inkml:trace contextRef="#ctx0" brushRef="#br0">104 0 18546,'0'0'8354,"-3"9"-7916,-62 181 503,55-155-741,2 1 0,1 1-1,-3 60 1,9-94-196,1 0 0,0-1 0,0 1 0,0 0 0,1-1 0,-1 1 0,0-1 0,1 1 0,0-1 0,-1 1 0,1-1 0,0 1 0,0-1 0,1 0 0,-1 1 0,0-1 0,1 0-1,0 0 1,-1 0 0,1 0 0,0 0 0,0 0 0,3 2 0,-1-3 41,-1 0 0,0 0 1,1 0-1,-1 0 0,1 0 0,0-1 0,-1 0 0,1 0 0,-1 0 1,1 0-1,0 0 0,-1-1 0,1 1 0,-1-1 0,1 0 0,-1 0 1,7-3-1,3-3 105,0 0 1,0 0 0,0-1-1,-1-1 1,0 0 0,-1-1-1,0 0 1,0-1 0,16-22-1,-13 15 63,-1-1-1,-1 0 1,-1-1-1,0 0 1,14-41-1,-22 44-1561,-9 18-2016,-15 24-5320,7-8-113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1.662"/>
    </inkml:context>
    <inkml:brush xml:id="br0">
      <inkml:brushProperty name="width" value="0.025" units="cm"/>
      <inkml:brushProperty name="height" value="0.025" units="cm"/>
    </inkml:brush>
  </inkml:definitions>
  <inkml:trace contextRef="#ctx0" brushRef="#br0">2 0 16047,'0'0'6182,"-1"48"-3491,13-36-1122,6-4-800,5-4-481,5-4-1185,-1 0-4035,2-2-4806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2.600"/>
    </inkml:context>
    <inkml:brush xml:id="br0">
      <inkml:brushProperty name="width" value="0.025" units="cm"/>
      <inkml:brushProperty name="height" value="0.025" units="cm"/>
    </inkml:brush>
  </inkml:definitions>
  <inkml:trace contextRef="#ctx0" brushRef="#br0">96 250 16560,'0'0'5466,"-10"5"-2273,6-4-3022,-43 21 2882,45-20-2872,-1-1 0,1 0 0,0 1 0,0-1 0,0 1 0,0 0 0,0-1 0,0 1 0,0 0 0,0 0 0,1 1 0,-1-1 0,1 0 0,0 0 0,-1 1 0,1-1 0,0 1 0,0-1 0,1 1 0,-2 3 0,3-6-177,0 1 1,-1 0 0,1 0-1,0-1 1,-1 1 0,1 0-1,0-1 1,0 1 0,0-1-1,-1 1 1,1-1 0,0 1-1,0-1 1,0 0 0,0 0-1,0 1 1,0-1 0,0 0-1,0 0 1,0 0 0,0 0-1,0 0 1,0 0 0,0 0-1,2-1 1,29-1 71,-23-2-166,-1 1 0,1-1-1,-1-1 1,0 0 0,0 0-1,-1 0 1,1-1 0,-1-1-1,-1 1 1,11-13 0,18-15-983,-35 37 959,0 1 0,1-1-1,-1 0 1,1 0-1,0 0 1,0 0-1,0 0 1,0 0-1,1 0 1,-1 0 0,1 0-1,0 0 1,0-1-1,0 1 1,3 3-1,0-4 160,1 0-1,-1-1 1,0 1 0,1-1-1,-1 0 1,1 0-1,0-1 1,-1 1-1,1-1 1,-1-1 0,1 1-1,0-1 1,-1 0-1,1 0 1,-1 0-1,10-5 1,-8 3-17,0-1-1,0-1 1,0 1-1,-1-1 1,0 0-1,0 0 1,0-1 0,0 0-1,-1 0 1,8-12-1,-5 6 23,-1 0-1,-1-1 0,0 0 1,-1 1-1,0-2 1,-1 1-1,0-1 0,-1 1 1,0-1-1,-2 0 1,1 0-1,-2-27 0,0 40-42,0 1-1,0 0 0,0-1 1,0 1-1,0-1 0,0 1 0,0-1 1,0 1-1,0 0 0,-1-1 1,1 1-1,0-1 0,0 1 1,0 0-1,0-1 0,-1 1 0,1-1 1,0 1-1,0 0 0,-1-1 1,1 1-1,0 0 0,-1 0 1,1-1-1,0 1 0,-1 0 1,1 0-1,0-1 0,-1 1 0,1 0 1,-1 0-1,1 0 0,0 0 1,-1-1-1,1 1 0,-1 0 1,1 0-1,0 0 0,-1 0 1,1 0-1,-1 0 0,1 0 0,-1 0 1,1 0-1,0 0 0,-1 1 1,1-1-1,-1 0 0,1 0 1,0 0-1,-1 0 0,1 1 1,-1-1-1,1 0 0,0 0 0,-1 1 1,-19 17 167,10-3-106,0-1 0,2 2 0,-1-1 0,2 1 0,0 0-1,1 1 1,-6 25 0,6-12 74,1 0 0,1 1 0,0 45 0,4-69-139,1 0 0,-1 0 0,2 0 0,-1-1 1,4 12-1,-5-17 4,0 0 0,1 0 0,-1 0 0,0 1 0,1-1 0,-1 0 0,1 0 0,-1 0 0,1 0 0,0 0 0,-1 0 0,1 0 0,0-1 0,0 1 0,-1 0 0,1 0 0,0 0 0,0-1 0,0 1 0,0 0 0,0-1 0,0 1 0,0-1 0,0 1 0,0-1 0,0 0 0,1 1 0,-1-1 0,0 0 0,0 0 0,0 0 0,0 0 0,1 0 0,-1 0 0,0 0 0,0 0 0,0 0 0,0-1 0,0 1 0,1 0 0,-1-1 0,1 0 0,-1 0 9,1 0 0,-1-1 0,1 1 0,-1-1 0,0 0 0,1 1 0,-1-1 0,0 0 0,0 0 0,0 0 0,-1 0 0,1 0 0,0 0 1,-1 0-1,1 0 0,-1 0 0,0 0 0,1-3 0,1-44 109,-2 42-96,-4-58 43,3 61-70,0-1 0,0 1 0,0 0-1,0-1 1,0 1 0,-1 0 0,0 0 0,0 0 0,0 1-1,0-1 1,-1 0 0,-4-4 0,7 8-4,0-1-1,0 1 1,0 0 0,0 0 0,0 0-1,0-1 1,0 1 0,-1 0 0,1 0-1,0 0 1,0-1 0,0 1 0,0 0-1,-1 0 1,1 0 0,0 0-1,0-1 1,0 1 0,-1 0 0,1 0-1,0 0 1,0 0 0,-1 0 0,1 0-1,0 0 1,0 0 0,-1 0-1,1 0 1,0 0 0,0 0 0,-1 0-1,1 0 1,0 0 0,0 0 0,0 0-1,-1 0 1,1 0 0,0 0 0,0 0-1,-1 0 1,1 0 0,0 1-1,0-1 1,0 0 0,-1 0 0,1 0-1,0 0 1,0 0 0,0 1 0,0-1-1,-1 0 1,1 0 0,0 0-1,0 1 1,0-1 0,0 0 0,0 0-1,0 1 1,0-1 0,0 0 0,-1 0-1,1 1 1,0-1 0,0 0-1,0 0 1,0 0 0,0 1 0,0-1-1,1 1 1,1 16-197,0-13 189,1 0-1,-1 0 1,1 0-1,1 0 1,-1-1 0,0 1-1,1-1 1,0 0-1,0 0 1,0 0-1,0 0 1,0-1-1,0 1 1,1-1-1,-1 0 1,1-1-1,0 1 1,-1-1 0,1 0-1,8 1 1,5 1 16,1-1 1,0-1-1,0 0 1,20-3-1,-36 2 4,0 0-1,0 0 0,1 0 1,-1-1-1,0 0 0,0 1 0,1-1 1,-1-1-1,0 1 0,0 0 0,0-1 1,0 1-1,-1-1 0,1 0 0,0 0 1,-1 0-1,1 0 0,-1-1 0,0 1 1,0-1-1,0 1 0,0-1 1,0 0-1,0 0 0,-1 0 0,1 0 1,-1 0-1,0 0 0,0 0 0,0 0 1,0 0-1,-1 0 0,1-5 0,-1 8-8,0-1-1,0 1 0,0-1 1,0 1-1,0-1 0,-1 1 1,1-1-1,0 0 0,0 1 0,0-1 1,-1 1-1,1-1 0,0 1 1,-1 0-1,1-1 0,0 1 0,-1-1 1,1 1-1,-1-1 0,1 1 1,0 0-1,-1-1 0,1 1 0,-1 0 1,1 0-1,-1-1 0,1 1 1,-1 0-1,0 0 0,1 0 1,-1-1-1,-25 2-11,-22 14-14,31 1-1376,17-16 1284,0 1-1,0-1 0,0 1 0,0-1 0,0 1 1,0-1-1,0 0 0,0 1 0,0-1 0,0 1 1,0-1-1,0 1 0,0-1 0,0 0 0,0 1 1,1-1-1,-1 1 0,0-1 0,0 0 0,0 1 1,1-1-1,-1 1 0,0-1 0,0 0 0,1 1 1,-1-1-1,0 0 0,1 1 0,39 14-8049,-22-10 6022,0-1-4069,1-6 5052,-18 2 1401,-1 0 1,1 0-1,0-1 1,0 1-1,0 0 1,-1-1-1,1 1 1,0-1-1,0 1 1,-1-1-1,1 1 1,-1-1-1,1 1 1,0-1-1,-1 0 1,1 1-1,-1-1 1,1 0-1,-1 0 0,1 1 1,-1-1-1,0 0 1,0 0-1,1 0 1,-1 0-1,0 1 1,0-1-1,0 0 1,0 0-1,0 0 1,0 0-1,0 0 1,0 0-1,0 1 1,0-1-1,0 0 1,-1-1-1,-3 0 292,0 1 0,0 0 1,0 1-1,0-1 0,0 1 0,0 0 0,0 0 0,0 0 1,0 0-1,0 1 0,-5 0 0,3 1-98,0 1 0,0-1 0,0 1 0,0 0 0,1 0 1,-8 6-1,11-8-304,0 1 0,0-1 0,0 1 0,0 0 0,0 0 0,0-1 0,0 1 0,1 1 0,-1-1 0,1 0 0,-1 0 0,1 1 0,0-1 0,0 0 0,0 1 0,0-1 0,0 1 0,0 2 0,2-4-116,-1 0 0,0-1 0,0 1 0,1-1 0,-1 1 0,1 0 0,-1-1 0,0 1 0,1-1 0,-1 1 0,1-1 0,-1 1 0,1-1 0,0 0 0,-1 1 0,1-1-1,-1 0 1,1 1 0,0-1 0,-1 0 0,1 0 0,0 1 0,-1-1 0,1 0 0,0 0 0,-1 0 0,1 0 0,0 0 0,1 0 0,27 0 282,-22 0-227,84-4-5,30 1-521,-120 3 488,0 0-1,-1-1 1,1 1 0,0 0-1,0 0 1,0 0-1,0 0 1,0 1 0,0-1-1,0 0 1,0 0-1,0 0 1,0 1 0,0-1-1,-1 0 1,1 1-1,0-1 1,0 1-1,0-1 1,0 1 0,-1-1-1,1 1 1,0 0-1,-1-1 1,1 1 0,0 0-1,-1 0 1,1-1-1,-1 1 1,1 0 0,-1 0-1,0 0 1,1 0-1,-1 1 1,-6-177 381,6 174-443,0-1 0,1 1-1,-1-1 1,0 1 0,1-1 0,-1 1 0,1 0-1,0-1 1,-1 1 0,1 0 0,0-1 0,0 1 0,0 0-1,0 0 1,0 0 0,0 0 0,0 0 0,0 0-1,0 0 1,0 0 0,0 0 0,1 1 0,-1-1-1,0 0 1,1 1 0,-1-1 0,1 1 0,-1-1 0,0 1-1,1 0 1,-1 0 0,1 0 0,-1-1 0,1 1-1,-1 1 1,1-1 0,-1 0 0,1 0 0,-1 0-1,0 1 1,3 0 0,8 1-1017,0 1 1,0 1-1,18 7 0,14 6-7113,5 1-8077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2.988"/>
    </inkml:context>
    <inkml:brush xml:id="br0">
      <inkml:brushProperty name="width" value="0.025" units="cm"/>
      <inkml:brushProperty name="height" value="0.025" units="cm"/>
    </inkml:brush>
  </inkml:definitions>
  <inkml:trace contextRef="#ctx0" brushRef="#br0">5 1 19635,'-4'6'4676,"4"0"-1345,6 2-832,20 0-770,8-2-832,7-3-897,5-2 0,3-1 0,-6 0 0,-7 0 0,-5 0-705,-16 0-1761,-12 0-1538,-17 3-15438</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3.318"/>
    </inkml:context>
    <inkml:brush xml:id="br0">
      <inkml:brushProperty name="width" value="0.025" units="cm"/>
      <inkml:brushProperty name="height" value="0.025" units="cm"/>
    </inkml:brush>
  </inkml:definitions>
  <inkml:trace contextRef="#ctx0" brushRef="#br0">1 3 13613,'0'0'15535,"64"12"-14446,-21-12-769,2 0-224,-2 0-256,-5-2-1698,-5-3-4708,-4-2-12780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3.708"/>
    </inkml:context>
    <inkml:brush xml:id="br0">
      <inkml:brushProperty name="width" value="0.025" units="cm"/>
      <inkml:brushProperty name="height" value="0.025" units="cm"/>
    </inkml:brush>
  </inkml:definitions>
  <inkml:trace contextRef="#ctx0" brushRef="#br0">0 578 6694,'0'0'16912,"15"-6"-14178,26-15-1704,-1-1 1,0-2 0,-2-1 0,42-37-1,-44 31-907,-2-1-1,0-2 1,-3-1-1,0-1 1,-3-2-1,-1-1 1,35-69-1,-58 100-112,-1 3-1,0 0 1,-1-1-1,0 0 1,0 1-1,0-1 1,-1 0-1,2-12 1,-24 57-245,10-6 231,1 0 1,2 1-1,1 0 1,-2 37-1,-2 140 43,11-198-192,0 0-1,1 0 1,0 0-1,1-1 1,6 21-1,4-3-3293,5-1-3983,-6-17-2387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4.050"/>
    </inkml:context>
    <inkml:brush xml:id="br0">
      <inkml:brushProperty name="width" value="0.025" units="cm"/>
      <inkml:brushProperty name="height" value="0.025" units="cm"/>
    </inkml:brush>
  </inkml:definitions>
  <inkml:trace contextRef="#ctx0" brushRef="#br0">120 109 14061,'-13'3'422,"9"-2"-281,-52 13 936,53-14-826,0 1 1,0 0-1,1 0 1,-1 0-1,1 0 0,-1 1 1,0-1-1,1 1 1,0-1-1,-1 1 0,1 0 1,0 0-1,0 0 1,0 0-1,0 0 0,1 0 1,-1 1-1,0-1 1,-1 4-1,3-5-181,1 0 1,-1 1-1,0-1 1,0 0-1,1 0 1,-1 0-1,0 1 1,1-1-1,0 0 1,-1 0-1,1 0 0,-1 0 1,1 0-1,0 0 1,0 0-1,0 0 1,0 0-1,0 0 1,0-1-1,0 1 1,0 0-1,0 0 1,0-1-1,0 1 0,0-1 1,0 1-1,0-1 1,1 0-1,-1 1 1,0-1-1,0 0 1,1 0-1,-1 0 1,2 0-1,50 7 1049,-50-7-957,198 1 1552,247-30 0,-252 13-1244,95-11-166,322-72 0,-587 94-1248,41-9 1753,-47 8-4228,-47 4-15667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4.672"/>
    </inkml:context>
    <inkml:brush xml:id="br0">
      <inkml:brushProperty name="width" value="0.025" units="cm"/>
      <inkml:brushProperty name="height" value="0.025" units="cm"/>
    </inkml:brush>
  </inkml:definitions>
  <inkml:trace contextRef="#ctx0" brushRef="#br0">1 368 4740,'0'0'19400,"10"-3"-17110,6-3-1791,-1 0 0,0-1-1,0-1 1,0 0 0,-1-1-1,0-1 1,0 0 0,12-13-1,103-108 574,-117 118-941,98-121 515,-129 196-742,-13 10 112,-54 140 64,84-206-327,0 0 0,0 0 0,1 0-1,0 1 1,0-1 0,0 0 0,1 1 0,0-1 0,1 9-1,-1-14 32,0-1 0,0 1 0,1-1 0,-1 1 0,0-1-1,1 1 1,-1-1 0,0 0 0,1 1 0,-1-1 0,1 0 0,-1 1-1,1-1 1,-1 0 0,0 1 0,1-1 0,-1 0 0,1 0 0,-1 0-1,1 0 1,0 1 0,-1-1 0,1 0 0,-1 0 0,1 0 0,-1 0-1,1 0 1,-1 0 0,1 0 0,-1 0 0,1-1 0,-1 1 0,1 0-1,-1 0 1,1-1 0,1 1-731,16-4-6046</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5.047"/>
    </inkml:context>
    <inkml:brush xml:id="br0">
      <inkml:brushProperty name="width" value="0.025" units="cm"/>
      <inkml:brushProperty name="height" value="0.025" units="cm"/>
    </inkml:brush>
  </inkml:definitions>
  <inkml:trace contextRef="#ctx0" brushRef="#br0">0 7 21973,'0'0'10698,"73"0"-10602,-31-4-96,8 2 0,0 2-448,-4 0-2691,-4 0-3844,-9 0-9705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677"/>
    </inkml:context>
    <inkml:brush xml:id="br0">
      <inkml:brushProperty name="width" value="0.025" units="cm"/>
      <inkml:brushProperty name="height" value="0.025" units="cm"/>
    </inkml:brush>
  </inkml:definitions>
  <inkml:trace contextRef="#ctx0" brushRef="#br0">0 66 18065,'0'0'10058,"75"-11"-8809,-31-1-641,-1 1-480,5 0-128,-7 6-1249,-7 0-2338,-6 0-2659,-10-1-7975</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5.483"/>
    </inkml:context>
    <inkml:brush xml:id="br0">
      <inkml:brushProperty name="width" value="0.025" units="cm"/>
      <inkml:brushProperty name="height" value="0.025" units="cm"/>
    </inkml:brush>
  </inkml:definitions>
  <inkml:trace contextRef="#ctx0" brushRef="#br0">215 1 16143,'0'0'14814,"-8"12"-14760,-36 52 98,8-13 329,-43 82 0,71-118-423,1 1 1,1-1-1,0 1 1,1 0-1,0 1 0,2-1 1,0 1-1,0 0 0,2 0 1,1 27-1,0-38-184,1-1 0,1 0 0,-1 1 0,1-1 1,0 0-1,0 0 0,0 0 0,1 0 0,0 0 0,0 0 0,0-1 0,0 0 1,1 1-1,0-1 0,0 0 0,0-1 0,0 1 0,0-1 0,1 0 0,0 0 1,-1 0-1,1-1 0,0 1 0,7 1 0,4 2-866,1-1 0,0-1 1,0-1-1,0 0 0,0-1 0,27-1 0,-5-1-7944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6.013"/>
    </inkml:context>
    <inkml:brush xml:id="br0">
      <inkml:brushProperty name="width" value="0.025" units="cm"/>
      <inkml:brushProperty name="height" value="0.025" units="cm"/>
    </inkml:brush>
  </inkml:definitions>
  <inkml:trace contextRef="#ctx0" brushRef="#br0">1 309 12844,'0'0'18183,"14"-7"-16721,25-15-1415,-2-3-1,0-1 0,-2-1 0,-1-2 1,32-35-1,-61 59-46,13-14 0,-1-1 0,0 0 0,14-24 0,-72 97 0,28-30 0,0 1 0,-18 51 0,27-63 0,0 0 0,1 0 0,1 0 0,0 1 0,1 0 0,0-1 0,0 1 0,3 21 0,7-15-2270,-8-18 1785,0 0-1,1 0 1,-1 0 0,0 0-1,1 0 1,-1-1-1,0 1 1,1 0-1,-1-1 1,1 1-1,-1-1 1,1 0 0,-1 1-1,1-1 1,0 0-1,-1 0 1,2 0-1,8 0-9518</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6.373"/>
    </inkml:context>
    <inkml:brush xml:id="br0">
      <inkml:brushProperty name="width" value="0.025" units="cm"/>
      <inkml:brushProperty name="height" value="0.025" units="cm"/>
    </inkml:brush>
  </inkml:definitions>
  <inkml:trace contextRef="#ctx0" brushRef="#br0">1 61 11435,'0'0'21332,"51"-15"-21332,-20 5 0,5-1 0,0 2 0,-4 2 0,-3 4-2114,-4 0-4004,-4 1-4932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6.714"/>
    </inkml:context>
    <inkml:brush xml:id="br0">
      <inkml:brushProperty name="width" value="0.025" units="cm"/>
      <inkml:brushProperty name="height" value="0.025" units="cm"/>
    </inkml:brush>
  </inkml:definitions>
  <inkml:trace contextRef="#ctx0" brushRef="#br0">6 1 23030,'0'0'7431,"-5"75"-6310,5-42-609,0 3-416,4 2-64,5 1-64,-4-3-384,2-4-673,-4-5-993,-3-5-1153,0-10-1153,-6-7-2435</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7.073"/>
    </inkml:context>
    <inkml:brush xml:id="br0">
      <inkml:brushProperty name="width" value="0.025" units="cm"/>
      <inkml:brushProperty name="height" value="0.025" units="cm"/>
    </inkml:brush>
  </inkml:definitions>
  <inkml:trace contextRef="#ctx0" brushRef="#br0">1 31 16015,'0'0'3961,"10"-6"-694,-1 2-2532,0 0 0,1 1 0,-1-1 0,1 2 0,0 0 0,0 0 0,13-1 0,-16 3-495,0 0-1,-1 0 0,1 0 1,0 1-1,-1 0 0,1 1 1,-1-1-1,0 1 0,1 0 1,-1 1-1,0 0 1,0 0-1,0 0 0,8 6 1,-12-8-239,0 0 1,0 1-1,0-1 1,0 1-1,0-1 1,0 1-1,-1 0 1,1 0 0,0 0-1,-1 0 1,1 0-1,-1 0 1,0 0-1,0 0 1,0 1-1,0-1 1,0 0-1,0 1 1,-1-1-1,1 0 1,-1 1 0,1-1-1,-1 1 1,0-1-1,0 1 1,0-1-1,-1 1 1,1-1-1,0 1 1,-1-1-1,0 1 1,1-1-1,-1 0 1,0 1 0,0-1-1,-1 0 1,1 0-1,0 0 1,-1 0-1,1 0 1,-1 0-1,-2 2 1,-8 7-4,0 0 0,-1 0 0,-1-2 0,1 1 0,-19 7 0,14-6 1,-4 1 1,15-9 0,1 0 0,0 0 0,0 1 0,0-1 0,0 1 0,1 0 0,0 1 0,0-1 0,0 1 0,-8 10 0,13-14 0,0 0 0,0-1 0,0 1 0,1 0 0,-1 0 0,0 0 0,0 0 0,0-1 0,1 1 0,-1 0 0,0 0 0,1 0 0,-1-1 0,1 1 0,-1 0 0,1 0 0,-1-1 0,1 1 0,-1-1 0,1 1 0,0 0 0,-1-1 0,1 1 0,0-1 0,-1 1 0,1-1 0,0 0 0,0 1 0,0-1 0,-1 0 0,1 0 0,0 1 0,0-1 0,0 0 0,0 0 0,-1 0 0,1 0 0,0 0 0,1 0 0,48 6 0,-40-5 0,64 6-3950,-49-6-652,0-2 0,38-4 1,-31-3-10411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7.418"/>
    </inkml:context>
    <inkml:brush xml:id="br0">
      <inkml:brushProperty name="width" value="0.025" units="cm"/>
      <inkml:brushProperty name="height" value="0.025" units="cm"/>
    </inkml:brush>
  </inkml:definitions>
  <inkml:trace contextRef="#ctx0" brushRef="#br0">138 1 16528,'0'0'12646,"1"8"-11028,2 11-1383,0-1 1,2 1-1,0-1 0,1 0 1,9 17-1,-4-10-47,-2 1-1,11 43 1,-17-54-205,-1 1 0,-1-1 0,0 1 1,-1-1-1,0 1 0,-2-1 0,1 1 0,-2-1 0,0 0 1,-1 0-1,-1 0 0,0 0 0,0-1 0,-2 0 0,0 0 1,-1 0-1,0-1 0,-1 0 0,0-1 0,-1 0 0,0 0 1,-1-1-1,0-1 0,-1 0 0,-22 15 0,2-8-3111,6-10-4196</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7.762"/>
    </inkml:context>
    <inkml:brush xml:id="br0">
      <inkml:brushProperty name="width" value="0.025" units="cm"/>
      <inkml:brushProperty name="height" value="0.025" units="cm"/>
    </inkml:brush>
  </inkml:definitions>
  <inkml:trace contextRef="#ctx0" brushRef="#br0">1 10 11499,'0'0'11563,"49"23"-9481,-7-20-449,7-3-736,10 0-160,4 0-417,2-3-512,-11-6-2659,-9-1-3395,-11-4-7655</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8.134"/>
    </inkml:context>
    <inkml:brush xml:id="br0">
      <inkml:brushProperty name="width" value="0.025" units="cm"/>
      <inkml:brushProperty name="height" value="0.025" units="cm"/>
    </inkml:brush>
  </inkml:definitions>
  <inkml:trace contextRef="#ctx0" brushRef="#br0">0 70 1057,'0'0'28603,"110"-53"-28187,-33 41-384,9 7-96,8 5-1537,-4 0-2947,-9 0-2627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8.538"/>
    </inkml:context>
    <inkml:brush xml:id="br0">
      <inkml:brushProperty name="width" value="0.025" units="cm"/>
      <inkml:brushProperty name="height" value="0.025" units="cm"/>
    </inkml:brush>
  </inkml:definitions>
  <inkml:trace contextRef="#ctx0" brushRef="#br0">0 582 9513,'0'0'8056,"8"5"-5910,-5-3-1968,0 0 0,1 0 1,-1 0-1,0-1 0,1 1 1,-1-1-1,1 0 0,-1 0 1,1-1-1,0 1 0,-1-1 1,1 1-1,0-1 0,0 0 1,-1 0-1,1-1 1,4 0-1,4-2 304,0-1 0,1-1 1,-2 0-1,22-12 0,14-9-112,-1-2 0,-2-2 0,-1-2-1,56-54 1,-78 66-63,-2-1-1,0-1 1,-1 0-1,-1-2 1,-2 0-1,0 0 1,-1-2-1,-2 0 1,-1 0-1,9-29 1,-13 0-26,-7 54-275,0 0 0,0 0 0,0 0 0,0 0 0,0 0 0,0 0 0,0 0 0,0 0 0,-1 0 0,1 0 0,0 1-1,-1-1 1,1 0 0,-1 0 0,1 0 0,-1 0 0,1 1 0,-1-1 0,0-1 0,0 2-8,0 0 0,0 0 1,0 0-1,0 0 0,0 0 1,0 1-1,0-1 0,0 0 1,0 1-1,0-1 0,0 0 1,0 1-1,1-1 0,-1 1 0,0-1 1,0 1-1,0 0 0,1-1 1,-1 1-1,0 0 0,1 0 1,-1-1-1,1 1 0,-2 2 1,-4 5-16,1 0 1,-1 1-1,2-1 0,-1 1 1,1 0-1,0 1 1,1-1-1,0 1 1,-2 16-1,-1 12-12,-2 43-1,6-44-71,1 0 0,2 0 0,10 66 0,6-35-3637,10 2-5396,-14-41-2995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8.898"/>
    </inkml:context>
    <inkml:brush xml:id="br0">
      <inkml:brushProperty name="width" value="0.025" units="cm"/>
      <inkml:brushProperty name="height" value="0.025" units="cm"/>
    </inkml:brush>
  </inkml:definitions>
  <inkml:trace contextRef="#ctx0" brushRef="#br0">1 257 18353,'0'0'1399,"9"-2"1014,723-132 5245,20 58-8856,-429 47-121,-274 24 152,73-5-2670,-45 14-1767,-74-1 1254,-12-3 1067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315"/>
    </inkml:context>
    <inkml:brush xml:id="br0">
      <inkml:brushProperty name="width" value="0.025" units="cm"/>
      <inkml:brushProperty name="height" value="0.025" units="cm"/>
    </inkml:brush>
  </inkml:definitions>
  <inkml:trace contextRef="#ctx0" brushRef="#br0">87 233 19923,'0'0'8066,"5"-11"-6833,9-17-788,28-59 281,-40 81-693,0 1 1,0-1-1,0 0 1,-1 0-1,0 0 1,0 0-1,0 0 1,-1 0-1,0 0 0,0 0 1,0 0-1,-1 0 1,-2-7-1,3 12-31,-1-1 0,1 1-1,-1 0 1,0 0 0,1 1-1,-1-1 1,0 0 0,0 0-1,0 0 1,0 0 0,0 1-1,0-1 1,0 0 0,0 1-1,0-1 1,0 1 0,0-1-1,0 1 1,0-1 0,0 1-1,0 0 1,-1 0 0,1 0-1,0-1 1,0 1 0,0 0-1,-1 0 1,1 1 0,0-1-1,0 0 1,0 0 0,-1 1-1,1-1 1,0 0 0,0 1-1,0-1 1,0 1 0,-1 0-1,-3 1-18,0 0-1,1 1 1,-1-1-1,1 1 1,0 0-1,0 0 1,-7 7-1,2 0 10,2 0 0,-1 1 0,1 0 0,1 0 0,0 0 0,0 1 0,1 0 0,1 0 0,0 0 0,1 0 0,0 1 0,1-1 0,0 1 0,1 0 0,0 23 0,2-35 8,-1 1 0,0-1-1,0 0 1,1 1-1,-1-1 1,1 0 0,-1 0-1,1 0 1,-1 1 0,1-1-1,0 0 1,-1 0-1,1 0 1,0 0 0,0 0-1,0 0 1,0-1 0,0 1-1,0 0 1,0 0-1,0-1 1,0 1 0,3 0-1,-1 0 4,0 0-1,0 0 0,0-1 1,0 1-1,0-1 1,0 0-1,0 0 0,0 0 1,6-1-1,0-1 13,0 0-1,0-1 0,0 0 1,0 0-1,15-9 1,-4-1 30,-1-2 1,33-32-1,-1 1 64,-51 46-106,0 0-1,1-1 0,-1 1 0,0 0 0,1-1 1,-1 1-1,1 0 0,-1-1 0,1 1 1,-1 0-1,1 0 0,-1-1 0,1 1 0,-1 0 1,1 0-1,-1 0 0,1 0 0,-1 0 1,1-1-1,-1 1 0,1 0 0,-1 0 0,1 0 1,-1 1-1,1-1 0,-1 0 0,1 0 1,-1 0-1,1 0 0,-1 0 0,1 1 0,0-1 1,6 19 117,-7 38 198,-1-44-194,5 10 92,-4-22-205,0-1 0,0 0 0,1 0 0,-1 1 0,0-1 0,0 0 0,0 0 0,1 0 0,-1 1-1,0-1 1,0 0 0,1 0 0,-1 0 0,0 1 0,0-1 0,1 0 0,-1 0 0,0 0 0,1 0 0,-1 0 0,0 0 0,0 0 0,1 0 0,-1 0-1,0 0 1,1 0 0,-1 0 0,0 0 0,1 0 0,-1 0 0,0 0 0,0 0 0,1 0 0,-1 0 0,29-27 516,-11 4-527,23-26 0,-39 46 0,0 1 0,0 0 0,1-1 0,-1 1 0,1 0 0,0 0 0,-1 1 0,1-1 0,0 0 0,0 1 0,0 0 0,0 0 0,0 0 0,4-1 0,-6 3 0,-1-1 0,1 0 1,0 1-1,0-1 0,-1 0 0,1 1 0,-1-1 1,1 1-1,0 0 0,-1-1 0,1 1 0,-1-1 1,1 1-1,-1 0 0,0-1 0,1 1 0,-1 0 1,0-1-1,1 1 0,-1 0 0,0 0 0,0 0 1,1-1-1,-1 1 0,0 0 0,0 0 0,0-1 1,0 1-1,0 0 0,-1 1 0,1 34-13,0-27-7,0 58-4346,0-66 4126,0-1 0,0 1 1,0-1-1,0 1 0,0-1 1,1 1-1,-1-1 1,0 1-1,0-1 0,0 0 1,1 1-1,-1-1 1,0 1-1,0-1 0,1 0 1,-1 1-1,0-1 1,1 0-1,-1 1 0,0-1 1,1 0-1,-1 0 1,1 1-1,-1-1 0,0 0 1,1 0-1,-1 1 1,1-1-1,-1 0 0,1 0 1,-1 0-1,1 0 1,-1 0-1,0 0 0,1 0 1,-1 0-1,1 0 1,-1 0-1,1 0 0,-1 0 1,1 0-1,-1 0 1,1-1-1,-1 1 0,0 0 1,1 0-1,-1 0 1,1-1-1,-1 1 0,0 0 1,1-1-1,-1 1 0,1 0 1,-1-1-1,0 1 1,0 0-1,1-1 0,-1 1 1,1-1-1,11-15-7575</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9.398"/>
    </inkml:context>
    <inkml:brush xml:id="br0">
      <inkml:brushProperty name="width" value="0.025" units="cm"/>
      <inkml:brushProperty name="height" value="0.025" units="cm"/>
    </inkml:brush>
  </inkml:definitions>
  <inkml:trace contextRef="#ctx0" brushRef="#br0">91 1 14125,'0'0'4741,"2"68"-2787,-2-20 288,-10 3-577,0 3-1024,-1-2 224,1-2-128,-1-3-545,7-3-160,-4-2-769,2-7-1249,-4-5-1954,-2-11-2946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9.771"/>
    </inkml:context>
    <inkml:brush xml:id="br0">
      <inkml:brushProperty name="width" value="0.025" units="cm"/>
      <inkml:brushProperty name="height" value="0.025" units="cm"/>
    </inkml:brush>
  </inkml:definitions>
  <inkml:trace contextRef="#ctx0" brushRef="#br0">1 275 13549,'0'-10'403,"0"0"1,0 0-1,1 1 1,0-1-1,1 0 0,0 1 1,1-1-1,0 1 1,0 0-1,1 0 1,0 0-1,1 0 0,0 1 1,0 0-1,1 0 1,0 0-1,0 1 1,1-1-1,-1 2 0,2-1 1,-1 1-1,1 0 1,0 0-1,0 1 1,1 0-1,0 1 0,10-5 1,8-1-121,0 1 1,0 0 0,1 2-1,0 2 1,1 0-1,-1 2 1,1 1-1,45 3 1,-36 1-243,-1 2 0,1 2 0,-1 1 0,-1 2 1,0 2-1,37 15 0,-58-19 72,0-1 1,-1 2-1,0 0 1,0 0-1,12 12 1,-23-18-64,0 0 1,-1 1-1,1-1 1,-1 0-1,1 1 1,-1 0-1,0 0 1,0-1-1,0 1 1,-1 0 0,1 1-1,-1-1 1,0 0-1,1 0 1,-1 1-1,-1-1 1,1 0-1,0 1 1,-1-1-1,0 1 1,0-1-1,0 1 1,0-1 0,-1 1-1,1-1 1,-1 0-1,0 1 1,0-1-1,0 0 1,-2 4-1,-6 7 164,-1 0 0,0-1 0,-1-1 0,-1 0 1,0 0-1,-1-1 0,0-1 0,-15 10 0,-16 14 176,36-26-346,-15 11 125,-40 43-1,58-57-157,0 1-1,0 1 1,1-1-1,0 1 1,0-1-1,1 1 1,0 0-1,0 0 1,0 1-1,1-1 1,0 1-1,-2 14 1,4-19-11,1-1 0,-1 1 0,0 0 0,1-1 0,0 1 0,-1-1 0,1 1 0,0-1 0,0 1 0,1-1 0,-1 0 0,0 1 0,1-1 0,0 0 0,-1 0 0,1 0 0,0 0 0,0 0 0,0 0 0,0-1 0,0 1 0,0-1 0,1 1 0,-1-1 0,5 2 0,8 3 0,-1-1 0,1 0 0,21 4 0,-24-6 0,173 29-2915,3-18-5477,-123-13-6214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10.520"/>
    </inkml:context>
    <inkml:brush xml:id="br0">
      <inkml:brushProperty name="width" value="0.025" units="cm"/>
      <inkml:brushProperty name="height" value="0.025" units="cm"/>
    </inkml:brush>
  </inkml:definitions>
  <inkml:trace contextRef="#ctx0" brushRef="#br0">2312 363 13485,'-50'-42'128,"-2"3"0,-2 3 0,0 1 0,-3 3 0,-1 3 0,0 2 1,-3 3-1,0 2 0,0 3 0,-2 3 0,-1 3 0,-104-10 0,107 19 426,1 3-1,0 2 1,0 3-1,0 2 0,0 3 1,1 3-1,0 2 1,2 3-1,-1 2 0,2 2 1,-86 48-1,88-39-275,2 4 0,1 1 0,2 3 0,1 2 0,-50 54 0,67-60-230,2 1-1,1 2 1,2 1 0,1 1 0,2 1 0,2 1-1,-26 72 1,27-46-30,3 1 0,3 0-1,2 1 1,-2 94-1,22 280 98,0-343-95,27 127 0,-21-167-7,2-1 0,2-1 0,39 83 1,-41-109-2,1-1 0,1-1 0,2-1 0,0-1 0,2 0 1,1-2-1,31 28 0,-32-36 4,0-1-1,1-1 1,0-1 0,1-1 0,1-2-1,0 0 1,1-1 0,0-2 0,1 0-1,28 4 1,-1-4 134,0-3 0,0-2-1,0-3 1,0-1 0,0-4-1,0-1 1,-1-3 0,73-20 0,0-10 416,-2-5 1,154-76 0,-158 62-258,-3-5 0,-3-5 0,-3-5-1,-3-4 1,156-146 0,-210 167-204,-2-2 0,-2-2 0,-3-3 0,55-96 0,-73 106-129,-3-2 0,-2-1 0,-3 0 0,-2-2 0,-2 0 0,12-85 0,-20 87 21,-3-1 1,-3-1-1,-2 1 0,-2-1 0,-3 1 0,-13-68 0,11 97-13,0 1 1,-2 0-1,-1 1 0,-1 0 0,-1 1 1,-1-1-1,-2 2 0,0 0 0,-1 1 1,-1 0-1,-1 2 0,-1 0 0,-1 0 1,-1 2-1,-25-19 0,18 19-159,-2 1 0,0 2 0,-1 1 0,-1 1 0,0 1 0,-1 2 0,0 1 0,0 2 0,-1 1 0,-64-3 0,25 7-393,0 4-1,1 2 1,-1 4-1,-75 18 1,8 10-1959,1 6 0,-133 59 0,-10 18-5453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30.750"/>
    </inkml:context>
    <inkml:brush xml:id="br0">
      <inkml:brushProperty name="width" value="0.025" units="cm"/>
      <inkml:brushProperty name="height" value="0.025" units="cm"/>
    </inkml:brush>
  </inkml:definitions>
  <inkml:trace contextRef="#ctx0" brushRef="#br0">683 31 10282,'-31'1'1418,"1"0"1,-38 8-1,46-4-1269,0 0 0,0 2 0,1 0 0,-1 2 0,2 0 0,-1 1 0,1 1 0,1 1-1,0 1 1,-30 27 0,22-15 134,2 2 0,1 0 1,1 2-1,1 0 0,2 2 0,1 0 0,1 1 0,2 1 0,1 0 0,-19 64 0,18-36 19,3 1-1,2 0 0,4 1 1,1-1-1,6 93 0,1-113-291,3-1 0,1 1 0,2-1 0,2-1 0,2 0 0,1 0 0,2-1 0,22 44 0,-28-67-87,1 0 0,1-1-1,0 0 1,1 0 0,0-1 0,1 0-1,1-1 1,0-1 0,1 0 0,0-1 0,1 0-1,0-1 1,1-1 0,0 0 0,1-1-1,-1-1 1,1-1 0,1 0 0,-1-1-1,36 5 1,-24-8 188,-1-2 0,1-1-1,-1-1 1,0-1 0,0-2 0,0-1-1,0-1 1,-1-1 0,0-1 0,-1-2-1,0-1 1,0-1 0,44-30 0,-20 8 766,-2-3 1,-2-1 0,-1-2 0,-2-2-1,57-76 1,-68 77-307,-2-3-1,-2 0 0,-2-2 0,-2-1 1,-2 0-1,22-77 0,-34 92-464,-2-1 0,-1 1 0,-2-1 0,-1 0 0,-2-1 0,-1 1 0,-2-1 0,-1 1 0,-2 0 0,-1 0 0,-11-38 0,8 50-273,-1 0 0,-1 0-1,0 1 1,-2 0 0,0 1 0,-2 1-1,0 0 1,-1 0 0,-1 2 0,0 0 0,-1 1-1,-1 0 1,-1 1 0,0 2 0,-1 0 0,-39-19-1,34 20-397,0 1 0,-1 2 0,-1 0 0,1 2 0,-1 1 0,-1 1 0,1 1 0,-1 1 1,1 2-1,-1 1 0,1 1 0,-1 1 0,0 1 0,-30 9 0,-10 13-2767,18 3-2294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33.691"/>
    </inkml:context>
    <inkml:brush xml:id="br0">
      <inkml:brushProperty name="width" value="0.025" units="cm"/>
      <inkml:brushProperty name="height" value="0.025" units="cm"/>
    </inkml:brush>
  </inkml:definitions>
  <inkml:trace contextRef="#ctx0" brushRef="#br0">369 69 12268,'-1'-4'324,"0"0"1,0 1-1,-1-1 1,0 1-1,1-1 1,-1 1 0,0-1-1,-1 1 1,1 0-1,-1 0 1,1 0-1,-1 1 1,0-1 0,0 0-1,0 1 1,0 0-1,-1 0 1,1 0-1,0 0 1,-1 0 0,0 1-1,1 0 1,-1-1-1,0 1 1,0 1-1,1-1 1,-1 0 0,-7 1-1,2-1-165,0 1 0,0 0-1,0 1 1,0 0 0,0 0 0,0 1-1,0 0 1,1 1 0,-1 0 0,1 0-1,-14 8 1,6-1-102,1 1 0,0 1 1,1 0-1,1 1 0,0 1 0,-17 22 0,25-29-16,-1 0-1,2 0 1,-1 1-1,1-1 1,0 1-1,1 0 1,0 0-1,0 0 1,1 0-1,0 1 1,0-1-1,1 0 1,0 1-1,1 0 1,-1-1-1,3 13 1,-2-19-31,0 0 0,1 0 1,-1 0-1,1 0 0,0 0 0,0 0 0,0-1 1,-1 1-1,2 0 0,-1-1 0,0 1 0,0-1 0,0 1 1,1-1-1,-1 1 0,1-1 0,-1 0 0,1 0 1,-1 0-1,1 0 0,0 0 0,2 1 0,0-1 12,0 0-1,0 0 0,1 0 1,-1 0-1,0-1 0,1 0 1,-1 0-1,1 0 0,6-1 1,1-1 75,-1-1 1,1 0 0,-1 0 0,0-1-1,0-1 1,17-9 0,-9 1 31,0 0 0,-1-2 0,-1 0 1,21-23-1,-29 28 15,-1-1 0,0 1 0,0-1 0,-1-1 0,-1 1 1,1-1-1,-2 0 0,8-25 0,-12 14 706,-13 31-523,-15 31-292,15-16-18,1 2 1,-10 33-1,18-49-15,1 1-1,0 0 0,0 0 0,1 0 0,1 0 0,-1 0 0,1 1 1,1-1-1,2 13 0,-2-21-77,-1 0 1,1-1-1,0 1 1,-1 0-1,1 0 1,0-1-1,0 1 0,1 0 1,-1-1-1,0 1 1,0-1-1,1 0 1,-1 1-1,1-1 1,-1 0-1,1 0 1,0 0-1,-1 0 1,1 0-1,0 0 0,0 0 1,-1-1-1,1 1 1,4 0-1,48 3-6403,-43-4 4154,11 0-4156</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34.033"/>
    </inkml:context>
    <inkml:brush xml:id="br0">
      <inkml:brushProperty name="width" value="0.025" units="cm"/>
      <inkml:brushProperty name="height" value="0.025" units="cm"/>
    </inkml:brush>
  </inkml:definitions>
  <inkml:trace contextRef="#ctx0" brushRef="#br0">55 0 14990,'0'0'4901,"-45"67"-3268,38-49 33,5-3-353,2-2-928,0-4-385,6-8-1314,13-1-1344,1-10-1955,4-13-5764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34.406"/>
    </inkml:context>
    <inkml:brush xml:id="br0">
      <inkml:brushProperty name="width" value="0.025" units="cm"/>
      <inkml:brushProperty name="height" value="0.025" units="cm"/>
    </inkml:brush>
  </inkml:definitions>
  <inkml:trace contextRef="#ctx0" brushRef="#br0">144 17 17104,'0'0'4324,"-9"-4"-2493,6 2-1804,1 1 0,-1-1-1,1 1 1,-1 0 0,1 0-1,-1 0 1,1 0 0,-1 0 0,0 1-1,0-1 1,0 1 0,1 0-1,-1-1 1,0 1 0,0 1-1,0-1 1,1 0 0,-1 1 0,0-1-1,0 1 1,1 0 0,-1 0-1,1 0 1,-1 0 0,0 0-1,1 1 1,0-1 0,-1 1-1,1 0 1,0-1 0,0 1 0,0 0-1,0 0 1,0 1 0,-3 3-1,0 1 44,1 0 1,-1 0-1,1 1 0,0-1 0,1 1 1,0 0-1,0 0 0,1 0 0,0 0 0,0 1 1,1-1-1,-1 16 0,2-23-63,0 0-1,0 0 1,0 0-1,0 1 1,0-1-1,1 0 1,-1 0-1,0 0 1,1 0-1,-1 0 1,1 0-1,-1 0 1,1 0-1,-1 0 1,1-1-1,0 1 1,-1 0-1,1 0 1,0 0-1,0-1 1,0 1-1,-1 0 1,1-1-1,0 1 1,2 0-1,0 0 17,0 0 1,0 0-1,0-1 0,0 1 0,0-1 0,0 0 0,-1 1 0,1-2 0,6 1 0,-1-2 30,0 1-1,0-1 1,0-1 0,0 1-1,0-1 1,12-7 0,-11 5-45,-1 0 1,1-1-1,-1 0 1,0-1 0,-1 0-1,1 0 1,-1-1-1,-1 1 1,1-2-1,-1 1 1,-1-1-1,1 0 1,-2 0-1,6-13 1,-15 39-113,-3 6 38,2 0 0,0 0 0,-4 37 0,10-53 75,0 0 0,0 0 1,0 1-1,1-1 0,0 0 0,0 1 0,1-1 0,0 0 0,0 0 0,1 0 0,0-1 0,0 1 0,0-1 0,1 1 0,0-1 0,6 6 0,-8-9 56,1 0-1,0 1 1,-1-1 0,0 0-1,0 1 1,0 0-1,0-1 1,0 1-1,-1 0 1,1 0-1,-1 0 1,0 0-1,0 0 1,-1 0 0,1 0-1,-1 0 1,0 0-1,-1 7 1,0-7 84,0-1 1,0 1 0,-1-1 0,0 1 0,1-1 0,-1 0-1,0 0 1,-1 0 0,1 0 0,-1 0 0,1 0-1,-1-1 1,0 1 0,0-1 0,0 0 0,0 0-1,0 0 1,0 0 0,-1 0 0,-5 1 0,0 1 72,1-1 0,-1 0 0,0-1 0,0 0 0,-13 1 0,20-3-272,0 1 1,1-1-1,-1 0 1,1 0-1,-1 0 1,0 0-1,1 0 1,-1 0-1,1 0 1,-1 0-1,1-1 1,-1 1-1,0-1 1,1 1-1,-1-1 1,1 0-1,0 1 1,-1-1-1,1 0 1,0 0-1,-1 0 1,1 0-1,0 0 1,0 0-1,0 0 1,0-1-1,0 1 1,0 0 0,0-1-1,0 1 1,0 0-1,1-1 1,-1 1-1,1-1 1,-1 1-1,1-1 1,-1 0-1,1-1 1,0-25-4745,5-4-3892</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3.032"/>
    </inkml:context>
    <inkml:brush xml:id="br0">
      <inkml:brushProperty name="width" value="0.025" units="cm"/>
      <inkml:brushProperty name="height" value="0.025" units="cm"/>
    </inkml:brush>
  </inkml:definitions>
  <inkml:trace contextRef="#ctx0" brushRef="#br0">270 102 11050,'0'0'9412,"-10"-9"-7319,-31-28-38,38 35-1940,1 0 0,-1 0 1,0 1-1,0-1 0,1 1 0,-1-1 1,0 1-1,0 0 0,0 0 0,-1 0 1,1 0-1,0 1 0,0-1 0,0 1 0,-1 0 1,1 0-1,0 0 0,0 0 0,0 1 1,-1-1-1,1 1 0,0 0 0,0 0 1,0 0-1,0 0 0,0 0 0,0 1 1,-3 2-1,-1 1 174,0 0 1,0 1 0,0 0-1,1 0 1,-1 1-1,2 0 1,-9 12 0,5-5-283,0-1 1,2 1-1,0 1 1,0-1-1,1 1 1,1 0 0,1 0-1,0 1 1,1 0-1,0-1 1,0 32-1,3-46-4,0 0-1,0 0 1,0 0-1,0 0 0,0 0 1,1 0-1,-1 0 1,0 1-1,0-1 1,1 0-1,-1 0 0,1 0 1,-1 0-1,1 0 1,0-1-1,-1 1 0,1 0 1,0 0-1,0 0 1,-1 0-1,1-1 0,0 1 1,0 0-1,0-1 1,0 1-1,0-1 1,0 1-1,0-1 0,0 1 1,0-1-1,0 0 1,0 0-1,0 1 0,0-1 1,1 0-1,-1 0 1,0 0-1,0 0 0,0 0 1,0 0-1,0 0 1,0-1-1,0 1 1,1 0-1,-1-1 0,1 0 1,4 0 24,0-1 0,-1-1 0,1 1 1,-1-1-1,1 0 0,-1 0 0,8-6 0,3-5 41,-1 0-1,0-1 0,-1-1 1,0 0-1,18-31 0,-26 38 27,-1-1 1,0 1-1,-1-1 0,0-1 0,-1 1 0,1 0 1,-2-1-1,0 0 0,0 1 0,-1-1 0,0 0 0,-2-19 1,1 28-90,0 0 1,0 1 0,0-1 0,0 0-1,0 0 1,0 1 0,-1-1 0,1 1-1,-1-1 1,1 0 0,-1 1-1,0-1 1,0 1 0,0-1 0,1 1-1,-1-1 1,-1 1 0,1 0 0,0 0-1,0-1 1,0 1 0,-1 0 0,1 0-1,0 0 1,-1 0 0,1 0 0,-1 1-1,1-1 1,-1 0 0,0 1 0,1-1-1,-1 1 1,0 0 0,1-1 0,-1 1-1,0 0 1,1 0 0,-1 0 0,0 0-1,1 0 1,-1 0 0,-1 1-1,-1 0-16,0 0 0,0 1 0,0-1 0,1 1 0,-1 0 0,1 0 0,-1 0 0,1 0 0,0 1 0,0-1 0,0 1 0,0 0 0,0 0 0,0 0 0,1 0 0,0 0 0,-3 4 0,-8 36-1111,12-18-2226,9-7-5678,0-13 2294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3.388"/>
    </inkml:context>
    <inkml:brush xml:id="br0">
      <inkml:brushProperty name="width" value="0.025" units="cm"/>
      <inkml:brushProperty name="height" value="0.025" units="cm"/>
    </inkml:brush>
  </inkml:definitions>
  <inkml:trace contextRef="#ctx0" brushRef="#br0">3 0 20756,'0'0'5541,"0"63"-2722,-3-41-1090,3-1-736,0 0-544,0-6-353,0-2-96,8-5-321,3-2-1088,3-3-1057,-3-3-1698,2 0-577,-6 0-2562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3.764"/>
    </inkml:context>
    <inkml:brush xml:id="br0">
      <inkml:brushProperty name="width" value="0.025" units="cm"/>
      <inkml:brushProperty name="height" value="0.025" units="cm"/>
    </inkml:brush>
  </inkml:definitions>
  <inkml:trace contextRef="#ctx0" brushRef="#br0">164 64 11499,'0'0'8120,"-3"-9"-4602,-11-30-1479,13 38-1977,1 0 1,-1 0 0,0-1-1,0 1 1,0 0 0,0 1-1,0-1 1,0 0 0,0 0-1,0 0 1,0 1-1,0-1 1,0 0 0,-1 1-1,1-1 1,0 1 0,0-1-1,-1 1 1,1 0 0,0-1-1,-1 1 1,1 0-1,0 0 1,-1 0 0,1 0-1,0 0 1,0 0 0,-1 1-1,1-1 1,0 0 0,-1 1-1,1-1 1,0 1-1,0-1 1,0 1 0,-1 0-1,-1 1 1,-2 1 27,-1 1 0,1-1 0,0 1 0,0 1 0,-7 7 0,5-5-13,0 1 1,1 0-1,1 0 1,-1 1-1,1 0 0,1 0 1,-1 0-1,2 0 1,-1 1-1,1-1 0,1 1 1,-1 0-1,1 10 1,2-19-73,0-1 0,0 1 0,0-1 0,0 1 0,0-1 1,0 1-1,0-1 0,0 0 0,0 1 0,1-1 0,-1 1 1,0-1-1,0 1 0,1-1 0,-1 0 0,0 1 1,0-1-1,1 0 0,-1 1 0,0-1 0,1 0 0,-1 1 1,1-1-1,-1 0 0,0 0 0,1 1 0,-1-1 0,1 0 1,-1 0-1,1 0 0,-1 0 0,1 1 0,22-2 123,19-15 70,-23 3-164,-1-1-1,-1-1 1,-1 0-1,0-1 1,-1-1-1,14-19 1,-27 61-386,-17 117 289,7-88 441,0 67 1,9-96 2,0-18-72,-1 0-1,1 0 0,-2 0 0,1-1 1,-3 14-1,2-19-296,0 0 0,0 0 0,0 0-1,0 0 1,0 0 0,-1-1 0,1 1 0,0 0 0,-1-1-1,1 1 1,0-1 0,-1 1 0,1-1 0,-1 1 0,1-1-1,-1 0 1,1 0 0,-2 0 0,-36 3 45,32-3-56,-10 2-1,11-1 0,0-1 0,0 1 0,0-1 0,0-1 0,0 1 0,-6-2 0,10 2 0,1-1 0,0 1 0,-1-1 0,1 1 0,0-1 0,0 0 0,-1 0 0,1 1 0,0-1 0,0 0 0,0 0 0,0 0 0,0 0 0,0-1 0,0 1 0,1 0 0,-1 0 0,0 0 0,1-1 0,-1 1 0,1 0 0,-1-1 0,1 1 0,-1 0 0,1-1 0,0 1 0,0-1 0,0 1 0,0 0 0,0-3 0,0-10-1153,0 1 0,1 0 0,1-1 0,0 1 0,1 0-1,5-15 1,9-25-6085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955"/>
    </inkml:context>
    <inkml:brush xml:id="br0">
      <inkml:brushProperty name="width" value="0.025" units="cm"/>
      <inkml:brushProperty name="height" value="0.025" units="cm"/>
    </inkml:brush>
  </inkml:definitions>
  <inkml:trace contextRef="#ctx0" brushRef="#br0">127 0 18610,'-4'9'2455,"-10"31"1794,-19 79-1,28-92-3704,0 1 0,2 0 0,2 0-1,1 35 1,6-35-452,-5-27-111,-1 0 0,0 0 0,0-1 0,1 1 0,-1 0 0,1 0 0,-1 0 0,1 0 0,-1 0 0,1 0 0,-1-1 0,1 1 0,0 0-1,-1 0 1,1-1 0,0 1 0,0-1 0,0 1 0,0-1 0,-1 1 0,1-1 0,0 1 0,0-1 0,2 1 0,-3-24-3355,-2 15 3185,0 0 1,0 1-1,-1-1 0,0 0 0,0 1 1,-1 0-1,1 0 0,-2 0 0,1 0 1,-1 0-1,0 1 0,-6-6 0,-22-33 2147,32 45-1932,1 0 1,0-1-1,0 1 1,0 0-1,0 0 1,0-1-1,0 1 1,0 0 0,0 0-1,0-1 1,0 1-1,0 0 1,0 0-1,0-1 1,0 1 0,0 0-1,0 0 1,0 0-1,1-1 1,-1 1-1,0 0 1,0 0-1,0-1 1,0 1 0,0 0-1,1 0 1,-1 0-1,0 0 1,0-1-1,0 1 1,0 0 0,1 0-1,-1 0 1,0 0-1,0 0 1,1 0-1,-1-1 1,0 1 0,0 0-1,0 0 1,1 0-1,-1 0 1,0 0-1,0 0 1,1 0-1,-1 0 1,0 0 0,1 0-1,16-1-202,-13 1 268,57-9-859,-37 5-3017,-1-2-1,0 0 0,0-1 1,26-13-1,-10-1 2711,-2-9 14838,-47 36-11176,-15 12-1251,19-13-953,-5 5 172,0 0 0,0 1 0,1 0 1,1 0-1,0 1 0,0 1 1,1-1-1,1 1 0,-10 22 1,18-34-562,-1-1 0,0 1 0,0-1 1,1 1-1,-1-1 0,0 1 0,1-1 0,-1 1 1,1-1-1,-1 1 0,0-1 0,1 1 0,-1-1 1,1 1-1,-1-1 0,1 0 0,0 1 1,-1-1-1,1 0 0,-1 0 0,1 1 0,-1-1 1,1 0-1,0 0 0,-1 0 0,1 0 0,0 0 1,-1 0-1,1 0 0,0 0 0,-1 0 1,1 0-1,-1 0 0,1 0 0,0 0 0,-1-1 1,1 1-1,-1 0 0,2-1 0,30-5-1106,-18 2 105,0 1-1,0 1 0,0 0 1,27 0-1,-36 2 917,-1 0 1,0 1-1,1-1 0,-1 1 0,0 0 1,0 0-1,0 1 0,0-1 0,6 4 0,-9-4 140,1-1-1,-1 1 0,0 0 1,0 1-1,1-1 0,-1 0 0,0 0 1,0 0-1,0 1 0,0-1 0,-1 0 1,1 1-1,0-1 0,-1 1 0,1-1 1,0 1-1,-1-1 0,0 1 1,1 0-1,-1-1 0,0 1 0,0-1 1,0 1-1,0 0 0,0 1 0,-2 1 200,1 0 0,0 0 0,-1 0 0,0-1 0,0 1 0,0 0-1,-1-1 1,1 1 0,-1-1 0,0 0 0,0 0 0,0 0 0,0 0-1,0-1 1,0 1 0,-1-1 0,1 0 0,-7 3 0,-4 2 209,1 0 0,-1-1 0,-27 7 0,40-12-553,0 0-1,-1-1 0,1 1 0,0-1 0,-1 0 1,1 1-1,-1-1 0,1 0 0,0 0 0,-1 0 1,1 0-1,-1 0 0,1 0 0,-1 0 0,1 0 1,0-1-1,-1 1 0,1 0 0,0-1 0,-1 1 1,1-1-1,0 0 0,-1 0 0,1 1 0,0-1 1,0 0-1,-1-1 0,1 0-358,1 0-1,0 0 1,0 0-1,-1 0 1,1 1 0,0-1-1,1 0 1,-1 0-1,0 0 1,1 0 0,-1 0-1,1 0 1,-1 0-1,1 1 1,0-1-1,0 0 1,0 0 0,0 1-1,0-1 1,2-2-1,18-26-8193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4.136"/>
    </inkml:context>
    <inkml:brush xml:id="br0">
      <inkml:brushProperty name="width" value="0.025" units="cm"/>
      <inkml:brushProperty name="height" value="0.025" units="cm"/>
    </inkml:brush>
  </inkml:definitions>
  <inkml:trace contextRef="#ctx0" brushRef="#br0">1 14 20724,'8'-2'2450,"57"-4"2090,74 1 1,-137 5-4540,0-1 0,-1 1 1,1 0-1,0 0 0,-1 0 1,1 1-1,0-1 0,-1 0 1,1 1-1,0-1 0,-1 1 1,1-1-1,-1 1 0,1 0 1,-1-1-1,1 1 0,-1 0 1,1 0-1,-1 0 0,0 0 1,0 1-1,1-1 0,0 2 1,-2-2-3,1 1 0,-1 0 0,1 0 0,-1 0 0,0-1 0,0 1 0,1 0 0,-2 0 0,1 0 0,0 0 0,0 0 0,0-1-1,-1 1 1,1 0 0,-1 0 0,0-1 0,0 3 0,-5 8 38,0-1 0,-1-1 0,0 1-1,-14 16 1,-12 6 73,24-26-87,1 0-1,0 1 1,1 0 0,0 0 0,0 1 0,1 0-1,0 0 1,-8 17 0,14-25-23,0-1 0,0 1 0,0 0 0,0-1 0,0 1 0,0 0 0,0-1 0,0 1 0,1-1 0,-1 1 0,0 0 0,0-1 0,0 1 0,1-1 0,-1 1 0,0 0 0,1-1 0,-1 1 0,0-1 0,1 1 0,-1-1 0,1 1 0,-1-1 0,1 0 0,-1 1 0,1-1 0,-1 0 0,1 1 0,-1-1 0,1 0 0,0 1 0,-1-1 0,1 0 0,-1 0 0,1 0 0,0 0 0,-1 0 0,1 1 0,0-1 0,-1 0 0,1 0 0,1-1 0,37 1 0,-29 0 0,125-8-4949,-88 3-2081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5.768"/>
    </inkml:context>
    <inkml:brush xml:id="br0">
      <inkml:brushProperty name="width" value="0.025" units="cm"/>
      <inkml:brushProperty name="height" value="0.025" units="cm"/>
    </inkml:brush>
  </inkml:definitions>
  <inkml:trace contextRef="#ctx0" brushRef="#br0">236 176 13997,'0'0'1943,"7"-10"684,-1 1-2150,22-40 2749,-25 43-2358,0-1-1,0 1 1,-1 0 0,0-1-1,-1 1 1,1-1 0,0-13 0,-2 19-808,-1 0 1,1 0-1,-1 0 1,1 0 0,-1 0-1,1 0 1,-1 0-1,0 0 1,0 0-1,1 1 1,-1-1 0,0 0-1,0 0 1,0 1-1,0-1 1,0 0-1,0 1 1,0-1 0,0 1-1,0-1 1,0 1-1,0 0 1,0-1 0,0 1-1,0 0 1,0 0-1,0 0 1,0 0-1,-1 0 1,1 0 0,0 0-1,0 0 1,-2 0-1,-42 6 53,33-1-114,0 1 0,1 0 0,0 0 0,0 1 0,0 0 0,1 1 0,0 1 0,1-1 0,-17 20 0,13-12 19,0 0 0,1 1-1,1 1 1,0 0 0,-10 26-1,18-38-15,1-1-1,0 1 0,0 0 0,1 0 0,0 0 0,0 0 0,0 0 0,1 0 0,0 10 0,1-15 3,-1 1 0,0-1-1,1 1 1,-1-1 0,1 1-1,0-1 1,-1 1 0,1-1-1,0 0 1,0 0-1,0 1 1,0-1 0,0 0-1,0 0 1,0 0 0,1 0-1,-1 0 1,0 0 0,0 0-1,1-1 1,-1 1-1,1 0 1,-1-1 0,1 1-1,-1-1 1,1 0 0,-1 1-1,1-1 1,-1 0 0,1 0-1,-1 0 1,1 0 0,-1 0-1,1 0 1,-1 0-1,1-1 1,-1 1 0,1 0-1,-1-1 1,4-1 0,5-1 16,0 0 0,-1-1 0,1-1 1,0 0-1,-1 0 0,0 0 1,-1-1-1,1-1 0,-1 1 1,0-1-1,0-1 0,-1 0 0,8-10 1,-7 7 26,0 0 0,0 0 0,-1-1 0,-1 1 0,0-2 0,-1 1-1,0-1 1,-1 1 0,0-1 0,2-15 0,-5 21-8,-1-1 0,0 0 0,0 1 0,0-1 0,-1 0 0,0 1-1,-1-1 1,-2-8 0,3 14-42,1 0-1,-1 1 0,0-1 1,1 1-1,-1-1 1,0 1-1,0-1 1,0 1-1,0-1 1,0 1-1,0 0 1,-1 0-1,1-1 1,0 1-1,-1 0 0,1 0 1,-1 0-1,1 1 1,-1-1-1,1 0 1,-1 1-1,0-1 1,1 0-1,-1 1 1,0 0-1,1-1 1,-1 1-1,0 0 0,0 0 1,1 0-1,-1 0 1,0 0-1,0 1 1,1-1-1,-1 0 1,0 1-1,1-1 1,-1 1-1,1 0 1,-1 0-1,0-1 0,-2 3 1,2-1-157,-1-1 1,1 1 0,0 0-1,-1 0 1,1 1-1,0-1 1,0 0-1,0 1 1,1-1-1,-1 1 1,0-1-1,1 1 1,0 0-1,0 0 1,0-1 0,0 1-1,-1 5 1,-5 54-8924,7-34 120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6.138"/>
    </inkml:context>
    <inkml:brush xml:id="br0">
      <inkml:brushProperty name="width" value="0.025" units="cm"/>
      <inkml:brushProperty name="height" value="0.025" units="cm"/>
    </inkml:brush>
  </inkml:definitions>
  <inkml:trace contextRef="#ctx0" brushRef="#br0">45 1 20467,'0'0'5413,"-11"64"-2466,1-34-1409,-1 0-609,2-1-641,5-5-256,4-3-384,0-4-962,1-4-1248,9-4-1922,0-6-2691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6.791"/>
    </inkml:context>
    <inkml:brush xml:id="br0">
      <inkml:brushProperty name="width" value="0.025" units="cm"/>
      <inkml:brushProperty name="height" value="0.025" units="cm"/>
    </inkml:brush>
  </inkml:definitions>
  <inkml:trace contextRef="#ctx0" brushRef="#br0">168 131 12588,'0'0'2039,"5"-9"1057,-2 3-2693,22-42 4159,-23 46-4128,-1-1-1,0 0 0,0 1 1,0-1-1,-1 0 0,1 0 0,0 0 1,-1 0-1,0 1 0,0-1 1,0 0-1,0 0 0,0 0 0,-1 0 1,1 0-1,-1 1 0,-1-6 1,1 7-381,-1 0 0,1-1 0,0 1 1,-1 0-1,1 0 0,-1 1 1,0-1-1,1 0 0,-1 0 1,1 1-1,-1-1 0,0 1 1,0 0-1,1-1 0,-1 1 1,0 0-1,0 0 0,1 0 1,-1 0-1,0 0 0,0 0 1,1 1-1,-3 0 0,-42 14 563,35-9-601,0 2-1,1 0 1,0 0 0,0 1 0,1 0 0,-9 11 0,14-15-7,0 0 0,0 0 0,0 1 0,1-1 0,0 1 0,0 0 0,0 0 0,1 0 0,0 0 0,0 0 0,1 0 0,-1 1 0,1-1 0,0 8 0,1-13-6,1 1 1,-1-1-1,1 0 1,-1 0-1,1 0 1,-1 0-1,1 1 1,0-1-1,0 0 1,-1 0 0,1 0-1,0-1 1,0 1-1,0 0 1,0 0-1,0 0 1,0-1-1,0 1 1,0 0-1,0-1 1,1 1-1,-1-1 1,0 1-1,0-1 1,1 0-1,-1 0 1,0 1-1,0-1 1,1 0-1,-1 0 1,0 0-1,0 0 1,1 0-1,1-1 1,5 0 9,-1 1 0,1-1 0,-1-1 0,1 1 0,7-4 0,-2-1-51,1-2 1,-1 1-1,-1-2 0,1 1 0,-1-2 1,-1 0-1,0 0 0,0-1 1,-1 0-1,0-1 0,8-14 1,-26 73-865,-1-1 1230,3 0 0,1 0-1,3 90 1,2-96-267,0-39-57,0 1-1,-1-1 1,1 0 0,0 0-1,-1 0 1,1 0 0,-1 0 0,1 0-1,-1 0 1,0 0 0,1 0-1,-1 0 1,0 0 0,0 0-1,0 0 1,0-1 0,0 1 0,1 0-1,-1 0 1,-1-1 0,1 1-1,0-1 1,0 1 0,0-1-1,-2 1 1,-1 0 0,0 1 0,-1-1-1,1 0 1,0-1 0,-1 1 0,1-1-1,-9 0 1,11 0-23,-1 0-1,1-1 0,0 1 1,-1 0-1,1-1 1,0 0-1,0 1 1,-1-1-1,1 0 1,0 0-1,0 0 0,0-1 1,0 1-1,-2-2 1,4 2-8,-1 1 0,0-1 0,1 0 0,-1 0 0,1 0 0,0 0 0,-1 0 1,1 0-1,0 0 0,-1 0 0,1 0 0,0 0 0,0 0 0,0 0 0,0 0 0,0 0 0,0 0 1,0 0-1,1 0 0,-1 0 0,0 0 0,0 0 0,1 0 0,-1 0 0,1 0 0,-1 0 0,1 0 0,-1 0 1,1 0-1,-1 0 0,1 1 0,1-3 0,10-9-4835,2 0-3615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7.447"/>
    </inkml:context>
    <inkml:brush xml:id="br0">
      <inkml:brushProperty name="width" value="0.025" units="cm"/>
      <inkml:brushProperty name="height" value="0.025" units="cm"/>
    </inkml:brush>
  </inkml:definitions>
  <inkml:trace contextRef="#ctx0" brushRef="#br0">164 22 17969,'0'0'5071,"-10"-5"-2716,4 2-2041,4 1-265,0 1 1,0-1-1,0 1 1,0 0-1,-1-1 1,1 1-1,-1 1 1,1-1-1,0 0 0,-1 0 1,0 1-1,1 0 1,-1-1-1,1 1 1,-1 0-1,1 0 1,-1 0-1,1 1 1,-1-1-1,0 0 1,1 1-1,0 0 0,-1 0 1,1 0-1,-1 0 1,-3 2-1,-1 4 7,-1 0 0,1 0 0,0 1 0,1 0 0,0 1 0,0-1 1,1 1-1,-5 10 0,8-14-14,-1 1 1,1 0 0,0 0 0,0 0 0,0 1 0,1-1 0,0 0 0,0 0 0,1 1 0,0-1-1,0 1 1,0-1 0,1 0 0,2 9 0,-2-13-16,0 0 1,0 0-1,0 0 0,0 0 1,0-1-1,1 1 0,-1-1 0,1 1 1,-1-1-1,1 1 0,-1-1 1,1 0-1,0 0 0,0 0 1,0 0-1,-1 0 0,1 0 1,0 0-1,0 0 0,0-1 0,0 1 1,0-1-1,1 0 0,-1 1 1,0-1-1,0 0 0,0 0 1,0 0-1,0-1 0,0 1 1,0 0-1,0-1 0,3 0 0,1-1 83,-1 1-1,1-1 0,0 1 0,0-2 1,-1 1-1,1-1 0,-1 1 0,0-1 1,0-1-1,8-6 0,-9 6 6,0-1-1,0 0 1,-1 0-1,0 0 1,0-1-1,0 1 1,-1-1 0,1 0-1,-1 1 1,-1-1-1,1 0 1,-1 0-1,0 0 1,0-7 0,-1 10-117,0 1 0,0-1 0,0 1 0,0-1 0,-1 1 0,1-1 0,-1 1 0,1-1 0,-1 1 0,0 0 0,0-1 1,0 1-1,-1 0 0,1 0 0,0 0 0,-1 0 0,1 0 0,-1 0 0,0 0 0,0 0 0,0 1 0,0-1 0,0 1 1,0-1-1,0 1 0,0 0 0,0 0 0,-1 0 0,1 0 0,0 0 0,-1 1 0,1-1 0,-1 1 0,1-1 0,-4 1 1,2-1-235,0 1 0,0-1 0,0 1-1,0 0 1,1 1 0,-1-1 0,0 1 0,-5 1 0,8-2-179,-1 1 0,1 0-1,0-1 1,-1 1-1,1 0 1,0 0-1,0 0 1,0 0 0,-1 0-1,1 0 1,0 0-1,1 0 1,-1 0-1,0 1 1,-1 1 0,-3 9-6643</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8.256"/>
    </inkml:context>
    <inkml:brush xml:id="br0">
      <inkml:brushProperty name="width" value="0.025" units="cm"/>
      <inkml:brushProperty name="height" value="0.025" units="cm"/>
    </inkml:brush>
  </inkml:definitions>
  <inkml:trace contextRef="#ctx0" brushRef="#br0">1 391 22581,'0'0'7084,"13"-11"-5909,50-47-693,-3-4-1,-2-2 1,66-96 0,-100 125-519,-49 92 259,-21 73 1,39-102-952,-7 47 0,12-60-881,1 1-1,1 0 1,0-1 0,4 21-1,1-21-6487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12.590"/>
    </inkml:context>
    <inkml:brush xml:id="br0">
      <inkml:brushProperty name="width" value="0.025" units="cm"/>
      <inkml:brushProperty name="height" value="0.025" units="cm"/>
    </inkml:brush>
  </inkml:definitions>
  <inkml:trace contextRef="#ctx0" brushRef="#br0">0 478 11531,'17'-4'6465,"44"-14"-5504,124-17 0,526 1-924,-343 22-64,1593-42 214,1051-44 1403,-825 16-174,2333-1-808,-3312 79-220,1579-34 2555,-2489 30-2811,-171 7-4865,-125-6-6099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6:40.700"/>
    </inkml:context>
    <inkml:brush xml:id="br0">
      <inkml:brushProperty name="width" value="0.025" units="cm"/>
      <inkml:brushProperty name="height" value="0.025" units="cm"/>
    </inkml:brush>
  </inkml:definitions>
  <inkml:trace contextRef="#ctx0" brushRef="#br0">1 253 17232,'15'7'-208,"-3"-1"229,0-1 1,1-1-1,0 1 1,0-2-1,0 0 0,1-1 1,-1 0-1,1-1 0,17 0 1,65-11 1499,139-32 0,-65 9-597,881-75 2143,7 79-2431,-1019 28-639,651 0 2875,-688-18-1398,-3-2-6776,-3 10 615,-4-6-2370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1:48.910"/>
    </inkml:context>
    <inkml:brush xml:id="br0">
      <inkml:brushProperty name="width" value="0.025" units="cm"/>
      <inkml:brushProperty name="height" value="0.025" units="cm"/>
    </inkml:brush>
  </inkml:definitions>
  <inkml:trace contextRef="#ctx0" brushRef="#br0">1 72 6854,'12'-2'321,"48"-7"1069,-21 2-244,1 1 0,0 1 0,0 3 0,0 1 0,1 2-1,50 8 1,41 15-516,236 11 0,137-31 944,-291-6-1311,2308-16 1717,-1776 9-1343,971-7 813,19-31-594,-1236 27-420,-428 19-845,-42 1-3047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1:50.802"/>
    </inkml:context>
    <inkml:brush xml:id="br0">
      <inkml:brushProperty name="width" value="0.025" units="cm"/>
      <inkml:brushProperty name="height" value="0.025" units="cm"/>
    </inkml:brush>
  </inkml:definitions>
  <inkml:trace contextRef="#ctx0" brushRef="#br0">88 29 8200,'0'0'309,"-9"-2"70,4 0-217,0 0-3,0 0 1,0 1-1,0-1 1,-1 1-1,1 0 1,0 1 0,0-1-1,-1 1 1,1 0-1,-9 2 1,13-2-102,0 1-1,1-1 1,-1 1 0,1 0 0,-1 0-1,1-1 1,-1 1 0,1 0 0,-1 0-1,1-1 1,-1 1 0,1 0 0,0 0-1,0 0 1,-1 0 0,1 0-1,0 0 1,0-1 0,0 1 0,0 0-1,0 0 1,0 0 0,0 0 0,1 0-1,-1 0 1,0 0 0,0 0 0,1-1-1,-1 2 1,13 27 527,-3-20-575,-1 0 1,2 0-1,0-1 1,0 0-1,0-1 1,1-1-1,0 1 1,21 6 0,107 30 119,-131-41-115,94 21 128,2-4 0,0-6 1,137 1-1,323-29 2223,-466 10-1958,1084-37 1342,729-49-932,-1492 51 82,383-25 357,-740 63-1315,-45 2-4438,-38 0 236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424"/>
    </inkml:context>
    <inkml:brush xml:id="br0">
      <inkml:brushProperty name="width" value="0.025" units="cm"/>
      <inkml:brushProperty name="height" value="0.025" units="cm"/>
    </inkml:brush>
  </inkml:definitions>
  <inkml:trace contextRef="#ctx0" brushRef="#br0">141 302 14221,'-8'4'5654,"-4"1"-4669,1 1 0,0 0 0,1 1 0,-1 0-1,-16 15 1,23-18-688,-1 0 0,1 0 0,0 1 0,0-1 0,1 1 0,-1 0 0,1 0 0,0 1 0,0-1 0,1 1 0,-1-1 0,1 1 0,0 0 0,1 0 0,-2 11 0,3-16-293,0-1 0,0 1 0,0 0 0,0-1 0,0 1 1,1-1-1,-1 1 0,0-1 0,0 1 0,0 0 1,1-1-1,-1 1 0,0-1 0,1 1 0,-1-1 0,1 1 1,-1-1-1,0 1 0,1-1 0,-1 0 0,1 1 1,-1-1-1,1 0 0,-1 1 0,1-1 0,0 0 0,-1 0 1,1 1-1,-1-1 0,2 0 0,26 2 41,28-15-6,-45 8-32,0-1 0,0 0 0,-1 0 0,1-1 0,-2 0 0,1-1 0,-1 0 0,0-1 0,-1 0 0,0 0 0,0-1-1,-1 0 1,0 0 0,-1-1 0,0 0 0,8-21 0,-6 9 67,-1-1-1,-2-1 0,0 1 0,-1-1 1,-1 1-1,-2-1 0,-1-32 1,0 54-72,0 0 0,0 0-1,0 1 1,0-1 0,0 0 0,-1 0 0,0 1 0,1-1 0,-1 1 0,0-1 0,0 0 0,0 1-1,-1 0 1,1-1 0,0 1 0,-1 0 0,0 0 0,1-1 0,-1 1 0,0 0 0,0 1 0,0-1-1,0 0 1,-5-2 0,5 4-2,-1-1 0,1 1 0,-1 0 0,0 0 0,1 0 0,-1 0 0,0 0 0,1 0 0,-1 1 0,1-1 0,-1 1 0,1 0 1,-1 0-1,1 0 0,-1 0 0,1 0 0,0 1 0,0-1 0,-1 1 0,1-1 0,0 1 0,0 0 0,1 0 0,-1-1 0,-2 4 0,-4 4 93,0 1 0,1-1 0,0 1 1,1 1-1,0-1 0,-5 14 0,9-21-73,1-1 0,0 1 0,0 0-1,0-1 1,0 1 0,0 0 0,1 0 0,-1 0-1,1-1 1,-1 1 0,1 0 0,0 0-1,1 0 1,-1 0 0,0 0 0,1 0-1,-1-1 1,1 1 0,0 0 0,0 0-1,0-1 1,0 1 0,1 0 0,-1-1-1,1 1 1,-1-1 0,1 0 0,0 0-1,0 1 1,4 2 0,53 26-63,-47-26 20,0 1 0,0 0-1,-1 1 1,17 13 0,-25-17 20,1 0 0,-1 1 0,0-1 0,0 1 0,0 0 0,-1 0 0,1 0 1,-1 0-1,0 0 0,0 1 0,-1-1 0,1 1 0,-1-1 0,0 1 1,0-1-1,0 10 0,0-2 20,-1-1 1,0 1-1,-1-1 0,0 1 1,-1-1-1,0 0 0,-1 1 1,0-1-1,-1-1 0,0 1 1,-7 12-1,19-66-8025,2 12-351,-1-4-6472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29.273"/>
    </inkml:context>
    <inkml:brush xml:id="br0">
      <inkml:brushProperty name="width" value="0.025" units="cm"/>
      <inkml:brushProperty name="height" value="0.025" units="cm"/>
    </inkml:brush>
  </inkml:definitions>
  <inkml:trace contextRef="#ctx0" brushRef="#br0">0 122 12876,'18'-9'371,"1"0"0,0 1 0,0 0 0,1 2 0,0 0 0,0 1 0,30-2 0,150-3-698,-132 9 521,1783-26 1151,-684 38-283,4 0-336,1990-47 2093,-3133 35-2808,432-9 640,-534 23-4254,4-7-812,-17-5-3934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30.472"/>
    </inkml:context>
    <inkml:brush xml:id="br0">
      <inkml:brushProperty name="width" value="0.025" units="cm"/>
      <inkml:brushProperty name="height" value="0.025" units="cm"/>
    </inkml:brush>
  </inkml:definitions>
  <inkml:trace contextRef="#ctx0" brushRef="#br0">0 213 3876,'39'-8'4557,"72"-6"0,118 13-3327,-110 3-812,2257-92 3020,-1243 45-2848,5 37-441,-456 5 78,1739 22 173,-2302-17-388,1380-1 879,-945-30-593,207-4-730,-738 34-496,14-1-4545,-13-6-2059</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40.256"/>
    </inkml:context>
    <inkml:brush xml:id="br0">
      <inkml:brushProperty name="width" value="0.025" units="cm"/>
      <inkml:brushProperty name="height" value="0.025" units="cm"/>
    </inkml:brush>
  </inkml:definitions>
  <inkml:trace contextRef="#ctx0" brushRef="#br0">1 350 5125,'0'0'4457,"10"-3"-3784,17-3-52,0 1 0,0 2 0,0 0 0,1 2 0,44 4 0,53 4 1297,196-16 1,124-47 1141,1134-114-2793,-534 90 1388,-932 68-1068,176 5 1,-255 15-335,-30-7-456,0 0 0,0 1 0,0-1-1,0-1 1,1 1 0,-1-1 0,0 1 0,7-2 0,-8-3-3865,0-11-3502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46.794"/>
    </inkml:context>
    <inkml:brush xml:id="br0">
      <inkml:brushProperty name="width" value="0.025" units="cm"/>
      <inkml:brushProperty name="height" value="0.025" units="cm"/>
    </inkml:brush>
  </inkml:definitions>
  <inkml:trace contextRef="#ctx0" brushRef="#br0">1 234 10410,'3'0'907,"212"-19"-359,-39 1-434,248 3 1512,168-9 1163,3287-132-728,-3550 155-1946,2771 20 250,-1979 15 179,573 13 145,-151 7-312,-351-9-300,-439-41 1557,-545-18-2899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0.503"/>
    </inkml:context>
    <inkml:brush xml:id="br0">
      <inkml:brushProperty name="width" value="0.025" units="cm"/>
      <inkml:brushProperty name="height" value="0.025" units="cm"/>
    </inkml:brush>
  </inkml:definitions>
  <inkml:trace contextRef="#ctx0" brushRef="#br0">1 98 17681,'4'-13'987,"13"-41"743,-17 52-1527,1-1-1,-1 1 1,1 0 0,0 0-1,0 0 1,0 0 0,0 0-1,0 0 1,0 0 0,1 0 0,-1 1-1,1-1 1,2-2 0,-3 4-154,-1 0-1,1 0 1,-1 0 0,1 0 0,-1 0 0,1 0 0,-1 0 0,1 0 0,-1 0-1,1 0 1,-1 1 0,1-1 0,-1 0 0,1 0 0,-1 1 0,0-1 0,1 0 0,-1 1-1,1-1 1,-1 0 0,0 1 0,1-1 0,-1 0 0,0 1 0,0-1 0,1 1 0,-1-1-1,0 1 1,0-1 0,0 1 0,1-1 0,-1 1 0,0 0 0,12 55 1334,4 112 260,-11-88-1176,31 153 1,-34-224-417,1 0 0,0 0 0,1 0-1,-1 0 1,2 0 0,9 14 0,-12-20-1,-1-1 0,1 0 1,-1-1-1,1 1 0,0 0 0,0 0 1,0-1-1,0 1 0,0-1 1,0 0-1,0 1 0,1-1 0,-1 0 1,0 0-1,1-1 0,-1 1 1,1 0-1,-1-1 0,1 1 0,-1-1 1,1 0-1,-1 0 0,1 0 1,-1 0-1,1-1 0,-1 1 0,1-1 1,-1 1-1,1-1 0,-1 0 1,4-1-1,1-2 48,0-1 0,0 1 1,-1-1-1,1 0 0,-1-1 1,0 0-1,-1 0 0,1 0 1,-1 0-1,-1-1 0,7-10 1,2-7 155,0 0 1,10-32-1,-11 21-254,-2-1 0,-1 0 0,-2-1 0,-1 0 0,-2 0 0,-2-70 0,-10 64 44,7 42-49,1 0 0,0 0 0,-1 1 0,1-1 1,0 0-1,-1 0 0,1 0 0,-1 1 0,1-1 0,-1 0 0,1 0 0,-1 1 0,0-1 1,1 1-1,-1-1 0,0 1 0,1-1 0,-1 1 0,0-1 0,0 1 0,0-1 0,1 1 0,-1 0 1,0 0-1,0-1 0,0 1 0,0 0 0,0 0 0,1 0 0,-1 0 0,0 0 0,0 0 1,0 0-1,0 0 0,0 0 0,0 0 0,0 1 0,1-1 0,-1 0 0,0 1 0,0-1 0,0 0 1,1 1-1,-2 0 0,0 1-224,0-1 1,1 1 0,-1-1-1,1 1 1,-1 0-1,1 0 1,0-1 0,0 1-1,0 0 1,0 0-1,0 0 1,0 1 0,0-1-1,1 0 1,-1 0 0,1 0-1,-1 5 1,0 42-11097,1-44 8669,1 9-8800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1.004"/>
    </inkml:context>
    <inkml:brush xml:id="br0">
      <inkml:brushProperty name="width" value="0.025" units="cm"/>
      <inkml:brushProperty name="height" value="0.025" units="cm"/>
    </inkml:brush>
  </inkml:definitions>
  <inkml:trace contextRef="#ctx0" brushRef="#br0">191 106 13164,'0'0'12471,"-10"-1"-12258,6 0-207,0 0 0,0 1 0,1 0 0,-1 0 0,0 0-1,0 0 1,0 1 0,1-1 0,-1 1 0,0 0-1,-3 1 1,2 1 60,0 0 1,0 0-1,1 0 0,-1 1 0,1-1 0,0 1 0,0 0 1,0 0-1,-6 9 0,-4 7 768,0 0 0,-18 37-1,29-50-682,-1 0 0,1 1 0,1-1 0,-1 0 0,1 1 0,1 0 0,-1-1-1,1 1 1,1 0 0,-1-1 0,1 1 0,2 12 0,-2-18-138,1 0 1,-1 0 0,1 0 0,0 0 0,0-1-1,0 1 1,0 0 0,0-1 0,0 1-1,0-1 1,0 1 0,1-1 0,-1 1 0,1-1-1,-1 0 1,1 0 0,-1 0 0,1 0-1,0 0 1,2 1 0,0 0 6,1-1-1,0 1 1,0-1 0,0 0 0,0-1-1,0 1 1,9-1 0,0-1 11,0 0 0,0-1 0,-1-1 1,25-7-1,-6-4 5,-1-1 0,47-29 0,34-18 85,-113 63-116,1-1 0,-1 0-1,1 0 1,-1 0-1,0 0 1,1 0-1,-1-1 1,1 1-1,-1 0 1,1 0-1,-1 0 1,1 0-1,-1-1 1,1 1-1,-1 0 1,1 0 0,-1-1-1,1 1 1,0 0-1,-1-1 1,1 1-1,-1 0 1,1-1-1,0 1 1,-1-1-1,1 1 1,0-1-1,0 1 1,-1-1-1,1 1 1,0-1 0,-13-30 245,-7-45 206,16 60-416,0-3-40,0 0 0,1-1 0,-1-29 0,5 48 0,0 0 0,-1 0 0,1 1 0,0-1 0,0 0 0,0 1 0,0-1 0,0 1 0,0-1 0,0 1 0,0-1 0,0 1 0,0 0 0,0 0 0,0-1 0,0 1 0,0 0 0,0 0 0,0 0 0,0 0 0,0 0 0,0 0 0,1 1 0,-1-1 0,0 0 0,1 1 0,36 4 0,71 11-2724,-90-15 372,1 0-1,0-1 0,33-5 1,-4-9-15174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1.939"/>
    </inkml:context>
    <inkml:brush xml:id="br0">
      <inkml:brushProperty name="width" value="0.025" units="cm"/>
      <inkml:brushProperty name="height" value="0.025" units="cm"/>
    </inkml:brush>
  </inkml:definitions>
  <inkml:trace contextRef="#ctx0" brushRef="#br0">61 26 16432,'-2'-25'3873,"-4"39"-1460,-6 50-533,10-58-1788,-2 19 257,-9 39 888,3-1-1,3 1 1,2 128 0,5-190-1226,0-1 0,0 0 0,0 0 0,0 0 0,0 0 0,1 0 0,-1 1 0,0-1 0,1 0 1,-1 0-1,1 0 0,-1 0 0,1 0 0,-1 0 0,1 0 0,-1 0 0,1 0 0,0 0 0,0 0 0,0-1 0,-1 1 1,1 0-1,0 0 0,0-1 0,0 1 0,0-1 0,0 1 0,0-1 0,3 2 0,-2-2 11,1 0-1,0 0 1,-1-1 0,1 1-1,0 0 1,-1-1 0,1 0-1,0 0 1,-1 0-1,1 0 1,-1 0 0,4-2-1,6-4 82,0-1 0,-1-1 0,21-18 0,15-27 30,16-15-15,-63 69-122,0-1 1,0 1-1,1 0 1,-1-1 0,0 1-1,0 0 1,1 0-1,-1 0 1,0-1 0,0 1-1,1 0 1,-1 0 0,0 0-1,1 0 1,-1 0-1,0-1 1,1 1 0,-1 0-1,0 0 1,1 0-1,-1 0 1,0 0 0,1 0-1,-1 0 1,0 0 0,1 0-1,-1 0 1,0 0-1,1 0 1,-1 1 0,0-1-1,0 0 1,1 0-1,-1 0 1,0 0 0,1 0-1,-1 1 1,0-1 0,0 0-1,1 0 1,-1 1-1,6 18-1,-6 38 178,0-43-118,-7 125 148,7-137-203,0-1 0,0 0 0,0 0 0,0 0 0,0 1 0,1-1 1,-1 0-1,0 0 0,1 0 0,-1 0 0,1 0 0,0 1 1,-1-1-1,1 0 0,0 0 0,0-1 0,-1 1 0,1 0 1,0 0-1,0 0 0,0 0 0,0-1 0,0 1 0,0 0 1,2 0-1,1 0-96,-1 0 1,0 0 0,1-1 0,-1 1-1,1-1 1,-1 0 0,1 0-1,-1 0 1,6-1 0,1 0-1015,-1-1 0,1-1 1,0 0-1,0 0 0,17-9 0,0-7-3918,-3-3-1645</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2.470"/>
    </inkml:context>
    <inkml:brush xml:id="br0">
      <inkml:brushProperty name="width" value="0.025" units="cm"/>
      <inkml:brushProperty name="height" value="0.025" units="cm"/>
    </inkml:brush>
  </inkml:definitions>
  <inkml:trace contextRef="#ctx0" brushRef="#br0">82 161 11659,'0'0'12444,"9"-10"-11606,-1 1-648,39-48 437,-44 52-396,1-1 0,-1 1 0,0 0 0,0-1 0,-1 1 0,1-1 0,-1 0 0,-1 0 0,1 0 0,1-12 0,-4 17-175,-1 1 0,1 0 0,0 0 0,0 0-1,0-1 1,0 1 0,0 0 0,0 0 0,0 0 0,-1 1 0,1-1 0,0 0 0,0 0 0,0 1 0,0-1 0,0 0 0,0 1 0,0-1 0,0 1-1,0-1 1,0 1 0,-1 1 0,-21 19 161,2 1 1,1 1-1,0 1 0,2 1 0,-25 43 0,43-68-213,0 0 0,-1 1 0,1-1 0,0 1 0,-1-1-1,1 0 1,0 1 0,0-1 0,0 1 0,-1-1 0,1 0 0,0 1 0,0-1 0,0 1 0,0-1 0,0 1 0,0-1 0,0 1 0,0-1 0,0 0-1,0 1 1,0-1 0,0 1 0,0-1 0,0 1 0,0-1 0,0 1 0,0-1 0,1 0 0,-1 1 0,0-1 0,0 1 0,1-1 0,-1 0-1,0 1 1,0-1 0,1 0 0,-1 1 0,0-1 0,1 0 0,-1 1 0,1-1 0,-1 0 0,1 1 0,29 1 74,33-15-200,47-14-204,-99 25 329,0 1 0,1 0 0,-1 1 0,0 0 0,0 0 0,0 1 0,1 1 0,11 2 0,-17-1 63,-1 0-1,1 0 0,0 1 0,-1-1 0,0 1 1,0 0-1,5 5 0,-6-5 45,0 0 0,0-1-1,0 1 1,1-1 0,-1 0 0,1 0 0,0-1 0,7 3 0,-10-5-93,0 1 1,-1-1 0,1-1 0,0 1 0,0 0-1,0 0 1,0-1 0,0 1 0,-1-1 0,1 1 0,0-1-1,0 0 1,-1 1 0,1-1 0,0 0 0,-1 0-1,1-1 1,-1 1 0,0 0 0,1 0 0,-1-1-1,0 1 1,0-1 0,1 1 0,-1-1 0,0 1 0,-1-1-1,1 0 1,1-3 0,5-9-18,-1-1 0,-1 0 0,-1 0 0,0-1 0,0 1 0,-2-1 0,0 0 0,-1 0 0,0 0 0,-3-23 0,2 16 0,31 23-1959,-3 7-2141,9-1-2717</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3.043"/>
    </inkml:context>
    <inkml:brush xml:id="br0">
      <inkml:brushProperty name="width" value="0.025" units="cm"/>
      <inkml:brushProperty name="height" value="0.025" units="cm"/>
    </inkml:brush>
  </inkml:definitions>
  <inkml:trace contextRef="#ctx0" brushRef="#br0">1 1 18834,'0'0'8290,"7"13"-7430,38 111 394,-45-123-1206,0 1 0,1-1 0,-1 1 0,1 0 0,0-1 0,-1 1 0,1-1 0,0 0 0,0 1 0,0-1 0,0 0 0,0 1 0,0-1 0,1 0 0,-1 0 0,0 0 0,1 0 0,-1 0 0,0 0 0,1 0-1,-1-1 1,1 1 0,0 0 0,-1-1 0,1 1 0,-1-1 0,1 0 0,0 1 0,-1-1 0,1 0 0,0 0 0,-1 0 0,1 0 0,0-1 0,-1 1 0,1 0 0,0-1 0,-1 1 0,1-1 0,-1 1 0,1-1 0,-1 0 0,1 0 0,-1 0 0,3-1-1,7-5 207,-1 0 0,1-1 0,-2 0 0,14-13 0,-2-3-202,21-21-40,-39 43-12,0 0-1,-1-1 0,1 1 0,0 0 0,0 0 0,0 1 0,0-1 0,1 0 1,-1 1-1,0 0 0,1 0 0,6-1 0,-9 2 1,-1 0 0,1 1 0,0-1 0,0 0 0,0 1 0,0-1 0,-1 1 0,1 0 0,0-1 0,0 1 0,-1-1 0,1 1 0,0 0 0,-1 0 0,1-1 0,-1 1 0,1 0 0,-1 0 0,0 0 0,1 0 0,-1-1 0,0 1 0,1 0 0,-1 0 0,0 0 0,0 0 0,0 0 0,0 0 0,0 0 0,0 1 0,1 38 0,-1-33 0,-1 26 0,0-23 0,0 1 0,1 0 0,0 0 0,1 0 0,2 13 0,-2-23-54,-1-1 0,0 1 0,1-1 0,-1 1 0,1-1 1,-1 1-1,1-1 0,-1 1 0,1-1 0,0 0 0,-1 1 0,1-1 0,-1 0 0,1 1 0,0-1 0,-1 0 1,1 0-1,0 0 0,0 1 0,-1-1 0,1 0 0,0 0 0,-1 0 0,1 0 0,0 0 0,-1 0 0,1-1 1,0 1-1,0 0 0,-1 0 0,1 0 0,0-1 0,-1 1 0,1 0 0,-1-1 0,1 1 0,1-1 0,24-14-3604,56-55-10782,-52 43 5856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3.402"/>
    </inkml:context>
    <inkml:brush xml:id="br0">
      <inkml:brushProperty name="width" value="0.025" units="cm"/>
      <inkml:brushProperty name="height" value="0.025" units="cm"/>
    </inkml:brush>
  </inkml:definitions>
  <inkml:trace contextRef="#ctx0" brushRef="#br0">142 0 15855,'0'0'7191,"-12"8"-4810,-6 4-1607,1 0 0,-22 21 0,33-28-566,1 0 0,0 1-1,0 0 1,0 0 0,1 0 0,0 1 0,0-1-1,0 1 1,1 0 0,0 0 0,0 0-1,-2 11 1,5-17-203,0 0 0,0 0-1,0 0 1,0 0 0,1-1 0,-1 1-1,0 0 1,0 0 0,1 0-1,-1-1 1,0 1 0,1 0 0,-1 0-1,1-1 1,-1 1 0,1 0 0,-1-1-1,1 1 1,-1-1 0,1 1-1,0-1 1,-1 1 0,1-1 0,0 1-1,0-1 1,-1 1 0,1-1 0,0 0-1,0 0 1,-1 1 0,1-1-1,0 0 1,0 0 0,0 0 0,0 0-1,-1 0 1,1 0 0,0 0 0,0 0-1,0 0 1,-1 0 0,1 0-1,0-1 1,1 1 0,40-10 311,-27 3-236,-1-1 0,-1 0 0,1-1 0,-1-1 0,-1 0 0,0-1 0,0 0 0,-1-1 0,-1 0 0,0-1 0,0 0 1,12-24-1,-29 56-453,0 0 0,2 0 0,0 0 0,1 1 0,1 0 0,-1 28 0,4-46 185,-1-1 0,1 1 0,0-1 0,0 1 0,1-1 0,-1 1 0,0-1-1,0 1 1,1-1 0,-1 1 0,1-1 0,-1 0 0,1 1 0,0-1 0,-1 0 0,1 1 0,0-1 0,0 0-1,0 0 1,0 0 0,0 0 0,0 0 0,0 0 0,0 0 0,0 0 0,1 0 0,-1 0 0,0-1-1,1 1 1,-1-1 0,0 1 0,1-1 0,-1 1 0,1-1 0,-1 0 0,1 1 0,-1-1 0,1 0 0,-1 0-1,1 0 1,-1 0 0,1-1 0,-1 1 0,1 0 0,-1-1 0,0 1 0,1 0 0,-1-1 0,2-1 0,5 0-1018,0-1 0,0 0 0,-1-1 0,0 0 0,0 0-1,0-1 1,12-9 0,14-19-7645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861"/>
    </inkml:context>
    <inkml:brush xml:id="br0">
      <inkml:brushProperty name="width" value="0.025" units="cm"/>
      <inkml:brushProperty name="height" value="0.025" units="cm"/>
    </inkml:brush>
  </inkml:definitions>
  <inkml:trace contextRef="#ctx0" brushRef="#br0">6 122 19122,'0'0'12999,"10"-4"-12438,-6 3-558,-1 0 0,1 0 0,-1-1 0,1 0 0,-1 0 0,1 0 0,-1 0 0,0 0 0,0-1 0,0 1 0,0-1 0,0 0 0,-1 0 0,1 0 0,-1 0 0,0 0 0,0 0 0,0-1 1,0 1-1,-1-1 0,1 0 0,-1 1 0,0-1 0,0 0 0,0 0 0,-1 1 0,1-6 0,-1 8-3,1-1 0,-1 1 0,0 0 0,0 0 0,0-1 0,0 1 0,0 0 0,0 0 0,0 0 0,0-1 0,0 1 0,-1 0 0,1 0 0,-1 0 0,1-1 0,-1 1 0,1 0 0,-1 0 0,1 0 0,-1 0 0,0 0 0,0 0 0,1 0 0,-1 0 0,0 0 0,0 1 0,0-1 0,0 0 0,0 0 0,0 1 0,-2-1 0,2 1 0,-1 0 0,1 0 0,-1 0 0,1 1 0,-1-1 0,1 1 0,-1-1 0,1 1 0,0 0 0,-1-1 0,1 1 0,0 0 0,-1 0 0,1 0 0,0 0 0,0 0 0,0 0 0,0 0 0,0 1 0,0-1 0,0 0 0,0 0 0,1 1 0,-1-1 0,0 2 0,-5 7 0,1 1 0,1 0 0,-1 0 0,2 0 0,0 0 0,0 1 0,1-1 0,0 1 0,0 22 0,2-33 0,1 1 0,-1-1 0,0 0 0,0 1 0,0-1 0,1 0 0,-1 1 0,1-1 0,-1 0 0,1 0 0,0 1 0,-1-1 0,1 0 0,0 0 0,0 0 0,-1 0 0,1 0 0,0 0 0,0 0 0,0 0 0,1 0 0,-1-1 0,0 1 0,0 0 0,0-1 0,0 1 0,1-1 0,-1 1 0,0-1 0,1 0 0,-1 1 0,0-1 0,1 0 0,-1 0 0,0 0 0,1 0 0,-1 0 0,0 0 0,1 0 0,-1-1 0,0 1 0,3-1 0,1 0 0,1 0 0,-1 0 0,0-1 0,1 0 0,-1 0 0,0 0 0,0-1 0,-1 1 0,10-7 0,-4-2 0,0 0 0,0 0 0,-1-1 0,-1 0 0,0-1 0,0 0 0,-1 0 0,6-17 0,-21 57 0,1-1 0,1 1 0,-2 32 0,8-58-18,0 0 0,0 0-1,-1-1 1,1 1 0,0 0 0,0 0-1,0-1 1,0 1 0,0 0 0,1-1 0,-1 1-1,0 0 1,0 0 0,0-1 0,1 1-1,-1 0 1,0-1 0,0 1 0,1 0 0,-1-1-1,1 1 1,-1 0 0,1-1 0,-1 1-1,1-1 1,-1 1 0,1-1 0,-1 1 0,1-1-1,1 1 1,-1-1-84,0 0-1,1 0 1,-1 0 0,1 0-1,-1 0 1,0-1-1,1 1 1,-1 0 0,1-1-1,-1 1 1,0-1 0,0 1-1,1-1 1,1-1-1,3-2-615,0 0-1,-1 0 0,0 0 0,1-1 0,-2 0 1,6-5-1,4-15-6312,-4-4-2060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3.730"/>
    </inkml:context>
    <inkml:brush xml:id="br0">
      <inkml:brushProperty name="width" value="0.025" units="cm"/>
      <inkml:brushProperty name="height" value="0.025" units="cm"/>
    </inkml:brush>
  </inkml:definitions>
  <inkml:trace contextRef="#ctx0" brushRef="#br0">93 141 8264,'10'-29'2261,"-5"14"-182,0 0 0,0-1 0,-2 0-1,0 0 1,1-18 0,-9 43 1355,-2 1-3142,-3 8-84,-62 126 2221,65-128-2150,1 1 1,1 0 0,0 0-1,2 0 1,0 0 0,0 1-1,1 20 1,2-36-275,0 0-1,0-1 1,0 1 0,0 0-1,1 0 1,-1 0 0,1 0-1,-1-1 1,1 1 0,-1 0-1,1 0 1,0-1 0,0 1-1,0 0 1,0-1 0,0 1-1,0-1 1,0 1 0,1-1-1,-1 0 1,0 0 0,1 1-1,-1-1 1,4 1 0,-2 0 6,1-1 0,-1 0 1,1 0-1,0-1 0,-1 1 1,1-1-1,0 1 0,0-1 0,-1 0 1,1-1-1,6 0 0,3-2-125,-1 0 1,1 0-1,-1-1 0,0-1 0,0 0 0,15-10 0,-19 10-6,-3 1 89,0 0 0,1 1 0,-1 0 0,1 1 0,-1-1 0,1 1 0,9-3 0,-15 5 28,0 0-1,1 0 1,-1 0-1,1 0 1,-1 0 0,1 0-1,-1 1 1,0-1-1,1 0 1,-1 0-1,1 0 1,-1 0 0,0 0-1,1 1 1,-1-1-1,0 0 1,1 0 0,-1 1-1,0-1 1,1 0-1,-1 1 1,0-1 0,1 0-1,-1 1 1,0-1-1,0 0 1,1 1-1,-1-1 1,0 0 0,0 1-1,0-1 1,0 1-1,0-1 1,1 0 0,-1 1-1,0-1 1,0 1-1,0 0 1,0 20 19,0-16 26,-11 60 324,8-55-345,1-1-1,0 1 0,0-1 0,1 1 0,0 0 0,2 19 0,-1-29-71,0 1 0,0-1 0,1 1 0,-1-1-1,0 1 1,1-1 0,-1 1 0,0-1-1,1 1 1,-1-1 0,1 1 0,-1-1 0,1 1-1,-1-1 1,1 0 0,-1 1 0,1-1 0,-1 0-1,1 1 1,-1-1 0,1 0 0,0 0-1,-1 0 1,1 0 0,-1 1 0,1-1 0,0 0-1,-1 0 1,1 0 0,-1 0 0,1 0 0,0-1-1,-1 1 1,1 0 0,-1 0 0,1 0-1,0 0 1,-1-1 0,1 1 0,-1 0 0,1 0-1,-1-1 1,1 1 0,-1-1 0,1 1 0,0-1-1,25-20-6087,-15-2 1126,0-2-694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4.103"/>
    </inkml:context>
    <inkml:brush xml:id="br0">
      <inkml:brushProperty name="width" value="0.025" units="cm"/>
      <inkml:brushProperty name="height" value="0.025" units="cm"/>
    </inkml:brush>
  </inkml:definitions>
  <inkml:trace contextRef="#ctx0" brushRef="#br0">18 84 8104,'0'0'7532,"9"1"-4692,4 2-1524,0-2 0,0 1 0,0-2 0,17 0-1,-25-1-882,1 1 0,-1-1 0,0-1 0,0 1 0,0-1 0,1 0 0,-2 0 0,1 0 0,0-1 0,0 1 0,-1-1 0,1 0-1,-1-1 1,0 1 0,6-7 0,-9 9-414,1 0 0,-1-1 0,0 1 0,0-1 0,1 1 0,-1-1 0,0 1 0,0-1 0,0 0 0,0 1 0,-1-1 0,1 0 0,0 0 0,-1 0 0,1 0 0,-1 0 0,0 1 0,0-1 0,1-3 0,-2 4-10,1 0 0,-1 0 0,0 0 1,1 0-1,-1 1 0,0-1 1,1 0-1,-1 0 0,0 1 0,0-1 1,0 1-1,0-1 0,1 1 0,-1-1 1,0 1-1,0-1 0,0 1 1,0 0-1,0-1 0,0 1 0,0 0 1,0 0-1,0 0 0,0 0 1,-2 0-1,-3 0 5,0 0-1,0 0 1,0 1 0,0 0-1,0 0 1,0 0 0,0 1-1,1 0 1,-1 0 0,0 0-1,-6 5 1,3-2-14,1 1 0,0 0 0,0 1 0,1 0 0,0 0 0,0 1 0,0-1 0,1 2 0,0-1 0,1 1 0,0-1 0,0 1 0,1 1 0,0-1 0,1 1 0,0-1 0,-3 16 0,6-22-17,1 0 1,-1-1-1,0 1 0,1 0 0,-1 0 1,1-1-1,0 1 0,0-1 0,0 1 1,1 0-1,-1-1 0,0 0 1,1 1-1,0-1 0,-1 0 0,1 0 1,0 0-1,0 0 0,0 0 1,0 0-1,1-1 0,-1 1 0,0-1 1,1 1-1,-1-1 0,1 0 0,-1 0 1,1 0-1,0 0 0,-1-1 1,6 2-1,8 1-479,0 0-1,1-2 1,-1 1 0,17-2 0,21-4-5697,2-14-5578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4.444"/>
    </inkml:context>
    <inkml:brush xml:id="br0">
      <inkml:brushProperty name="width" value="0.025" units="cm"/>
      <inkml:brushProperty name="height" value="0.025" units="cm"/>
    </inkml:brush>
  </inkml:definitions>
  <inkml:trace contextRef="#ctx0" brushRef="#br0">105 75 20371,'-2'-9'1927,"2"7"-1793,-1-3 271,0-1 0,-1 0 0,1 1 0,-1-1 0,-5-10 0,6 15-344,1 0 1,-1-1 0,0 1 0,0 0 0,0 0-1,1 0 1,-1 0 0,0 0 0,-1 0 0,1 0-1,0 0 1,0 0 0,0 0 0,0 1 0,-1-1-1,1 0 1,0 1 0,-1-1 0,1 1-1,-1 0 1,1-1 0,0 1 0,-1 0 0,1 0-1,-1 0 1,1 0 0,-1 0 0,1 0 0,0 0-1,-1 0 1,1 1 0,-1-1 0,1 1 0,0-1-1,-1 1 1,1-1 0,-2 2 0,-1 1 44,1 0 1,0 0-1,0 0 1,0 1 0,0-1-1,1 1 1,-1 0-1,1 0 1,0 0-1,0 0 1,1 0 0,-1 0-1,1 0 1,0 0-1,0 1 1,0-1-1,1 0 1,-1 7 0,0-7-80,1 0 1,-1 0 0,1 0-1,0 0 1,0 0 0,0 1-1,1-1 1,-1 0 0,1 0-1,0 0 1,0 0 0,1 0-1,-1-1 1,1 1 0,0 0-1,0 0 1,0-1 0,0 1-1,5 4 1,-2-5 4,-1-1-1,1 0 1,0 0 0,-1 0-1,1 0 1,0-1-1,0 0 1,0 0 0,0 0-1,0-1 1,0 0 0,0 0-1,1 0 1,-1 0-1,0-1 1,0 0 0,0 0-1,0 0 1,-1-1-1,1 1 1,0-1 0,8-5-1,2-1 189,0-1-1,0 0 1,-1-1 0,0-1-1,16-17 1,6-19 386,-15 22-324,-21 27-300,0 0 0,0 1 0,0-1 1,0 0-1,-1 0 0,1 1 0,-1-1 0,1 0 0,-1 0 0,0 0 0,1 0 0,-1 0 0,0 0 0,-2 3 0,-1 5-470,0 1 0,1-1 1,1 1-1,0 0 0,-1 14 0,3-23 176,0 0 0,0 0-1,0 0 1,1 0-1,-1 0 1,0 0-1,1 0 1,-1 0 0,1-1-1,0 1 1,0 0-1,0 0 1,0 0 0,0-1-1,1 3 1,0-3-100,-1 0 1,0 0-1,1 0 1,-1 0 0,1 0-1,0 0 1,-1-1-1,1 1 1,0 0 0,-1-1-1,1 0 1,0 1-1,0-1 1,0 0 0,-1 0-1,1 0 1,0 0-1,0 0 1,0 0-1,1-1 1,27-4-6219</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4.803"/>
    </inkml:context>
    <inkml:brush xml:id="br0">
      <inkml:brushProperty name="width" value="0.025" units="cm"/>
      <inkml:brushProperty name="height" value="0.025" units="cm"/>
    </inkml:brush>
  </inkml:definitions>
  <inkml:trace contextRef="#ctx0" brushRef="#br0">58 104 9449,'3'-13'6977,"3"-4"-5400,-3 9-924,-1 0 0,1-1 1,-1 1-1,-1-1 0,0 1 1,0-11-1,-1 19-604,0 0 0,0 0 0,0-1 1,0 1-1,0 0 0,1 0 0,-1 0 0,0 0 0,0 0 0,0 0 1,0-1-1,0 1 0,0 0 0,0 0 0,-1 0 0,1 0 0,0 0 1,0 0-1,0 0 0,0-1 0,0 1 0,0 0 0,0 0 1,0 0-1,0 0 0,0 0 0,0 0 0,0 0 0,0 0 0,0-1 1,-1 1-1,1 0 0,0 0 0,0 0 0,0 0 0,0 0 0,0 0 1,0 0-1,0 0 0,0 0 0,-1 0 0,1 0 0,0 0 0,0 0 1,0 0-1,0 0 0,0 0 0,0 0 0,-1 0 0,1 0 0,0 0 1,0 0-1,0 0 0,0 0 0,0 0 0,0 0 0,-1 0 0,1 0 1,0 0-1,0 0 0,0 0 0,0 0 0,0 0 0,0 1 0,0-1 1,-12 10 849,-7 17-499,12-18-158,2 1 1,-1 0-1,2 1 0,-1-1 0,1 1 1,1 0-1,0 0 0,0 0 1,1 0-1,1 0 0,0 1 0,0 15 1,2-25-234,-1 0 1,1 0 0,-1-1 0,1 1 0,0 0 0,0 0-1,0-1 1,0 1 0,0 0 0,0-1 0,0 1 0,1-1-1,-1 0 1,0 1 0,1-1 0,-1 0 0,1 0 0,0 0-1,-1 0 1,1 0 0,0 0 0,0 0 0,-1-1 0,1 1-1,0-1 1,0 1 0,0-1 0,3 0 0,9 2 24,0 0 0,0-2 0,14 0 0,-1 0-12,-15 0-51,0 2 0,-1-1 0,1 2 0,0-1 1,15 7-1,-25-9 73,0 1 0,0 0 0,0 0 0,0-1 0,0 1 0,0 0 0,-1 0 0,1 1 0,0-1 0,-1 0 0,1 0 0,-1 1 1,1-1-1,-1 1 0,0 0 0,0-1 0,1 1 0,-1 0 0,0 0 0,-1-1 0,1 1 0,0 0 0,0 0 0,-1 0 0,1 0 0,-1 0 0,0 0 0,0 0 1,1 0-1,-1 0 0,0 0 0,-1 0 0,1 0 0,0 0 0,-1 0 0,1 0 0,-1 0 0,1 0 0,-1 0 0,-2 4 0,1-3-23,-1 1 0,1-1 0,-1 0 0,0 1 0,0-1 0,0 0 0,0-1 0,-1 1 0,1-1 0,-1 1 0,0-1 0,1 0 0,-1 0 0,0-1 0,0 1 0,0-1 0,-1 0 0,-7 1 0,-3 1-16,0-1-1,0-1 1,0-1-1,-15 0 1,27-1-204,0 0 0,0 1 0,0-1 0,0 0 0,0 0 0,0 0 0,1-1 0,-1 1 0,1-1 0,-1 0 0,1 1 0,-1-1 0,1 0 0,-2-3 0,3 4 27,0 1 1,0-1 0,1 0 0,-1 0 0,0 1 0,1-1 0,-1 0 0,1 0 0,-1 0 0,1 0 0,0 0 0,-1 0 0,1 0 0,0 0 0,0 0 0,0 0 0,-1 0 0,1 0 0,0 0 0,0 0 0,0 0 0,1 0 0,-1 0 0,0 0 0,0 0-1,1 0 1,-1 0 0,0 0 0,1 0 0,-1 0 0,1 0 0,-1 0 0,1 0 0,-1 1 0,1-1 0,0 0 0,0 0 0,-1 1 0,1-1 0,0 0 0,0 1 0,0-1 0,1 0 0,19-9-10714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5.256"/>
    </inkml:context>
    <inkml:brush xml:id="br0">
      <inkml:brushProperty name="width" value="0.025" units="cm"/>
      <inkml:brushProperty name="height" value="0.025" units="cm"/>
    </inkml:brush>
  </inkml:definitions>
  <inkml:trace contextRef="#ctx0" brushRef="#br0">1 177 18930,'0'0'10618,"13"-5"-9588,31-9-501,62-22 568,-96 32-1026,1 0-1,-1-1 0,0-1 1,0 0-1,-1 0 0,0 0 1,12-12-1,-5-14-70,-19 20 0,3 12 0,-1 0 0,0 0 0,0 0 0,0-1 0,1 1 0,-1 0 0,0 0 0,0 0 0,0 0 0,1 0 0,-1 1 0,0-1 0,0 0 0,1 0 0,-1 0 0,0 1 0,0-1 0,1 0 0,-1 1 0,0-1 0,0 1 0,-7 5 0,1 0 0,0 0 0,0 1 0,0 0 0,1 0 0,0 1 0,0-1 0,1 1 0,0 1 0,1-1 0,0 1 0,0 0 0,0-1 0,1 2 0,-2 13 0,4-21 0,1 0-1,0 0 1,0 0-1,0 0 1,0 0-1,1 0 1,-1 0-1,1 0 1,-1 0-1,1 0 1,-1 0-1,1 0 1,0-1-1,0 1 1,0 0 0,0 0-1,0-1 1,0 1-1,1-1 1,-1 1-1,2 1 1,1-1-4,0 1 1,0-1-1,0 1 0,0-1 1,0 0-1,0-1 1,1 1-1,-1-1 1,6 1-1,12 2-40,0-2-1,1 0 1,24-3 0,-29 1-16,27 2-271,-30 0 350,0-1 0,-1-1-1,1 0 1,0-1 0,15-4-1,-29 5-8,-1-1 1,1 0-1,0 1 0,-1-1 1,1 0-1,-1 1 0,1-1 0,-1 0 1,1 0-1,-1 0 0,0 0 0,1 1 1,-1-1-1,0 0 0,0 0 1,0 0-1,0 0 0,1 0 0,-1 0 1,0 0-1,-1 0 0,1 0 0,0 0 1,0 1-1,0-1 0,0 0 1,-1 0-1,1 0 0,0 0 0,-1 0 1,1 1-1,-1-2 0,-12-29 153,1 7-163,5 13 0,0-2 0,1 1 0,1-1 0,0 1 0,0-1 0,2-1 0,-5-26 0,8 39-27,0 0 1,1 0-1,-1 0 1,0 0-1,1 0 0,-1 0 1,1 0-1,-1 0 1,1 0-1,0 0 0,-1 1 1,1-1-1,0 0 1,0 0-1,-1 0 0,1 1 1,0-1-1,0 0 1,0 1-1,0-1 0,0 1 1,0-1-1,0 1 1,0 0-1,0-1 0,0 1 1,0 0-1,0 0 1,0-1-1,0 1 0,0 0 1,1 0-1,1 1 1,48 0-2594,-38 0 1366,31 1-4938,5 1-3530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5.832"/>
    </inkml:context>
    <inkml:brush xml:id="br0">
      <inkml:brushProperty name="width" value="0.025" units="cm"/>
      <inkml:brushProperty name="height" value="0.025" units="cm"/>
    </inkml:brush>
  </inkml:definitions>
  <inkml:trace contextRef="#ctx0" brushRef="#br0">5 136 15150,'0'0'13603,"-1"12"-13027,0 1-456,0-4-24,0 0 0,0-1 0,1 1 1,1 0-1,1 13 0,-1-19-76,-1 0 1,1 0 0,0-1 0,0 1 0,1 0-1,-1-1 1,0 1 0,1-1 0,0 1 0,-1-1-1,1 0 1,0 1 0,0-1 0,0 0 0,1 0-1,-1-1 1,0 1 0,1 0 0,-1-1 0,1 0-1,-1 1 1,1-1 0,4 1 0,4 1 51,-1-1 0,0 0 0,0 0 1,1-1-1,-1 0 0,1-1 0,-1-1 0,1 1 0,-1-2 0,0 1 1,14-5-1,5-3 322,0-2 0,40-21 0,-12 5-200,-56 27-194,-1 0 0,1-1 0,-1 1 0,0 0 0,1 0 0,-1 0 0,1-1 0,-1 1 0,0 0 0,1 0 0,-1 0 0,1 0 0,-1 0 0,1 0 0,-1 0 0,0 0 0,1 0 0,-1 0 0,1 0 0,-1 1 0,1-1 0,-1 0 0,0 0 0,1 0 0,-1 0 0,1 1 0,-1-1 0,0 0 0,1 0 0,-1 1 0,0-1 0,1 0 0,-1 1 0,0-1 0,0 0 0,1 1 0,-1-1 0,0 0 0,0 1 0,1 0 0,4 26 0,2 10 0,-7-36 0,1 0 0,-1 0 0,1 1 0,-1-1 0,1 0 0,0 0 0,0 0 0,-1 1 0,1-1 0,0 0 0,0 0 0,0 0 0,0-1 0,1 1 0,-1 0 0,0 0 0,0-1 0,0 1 0,1 0 0,-1-1 0,0 1 0,3 0 0,5-1-204,0 1 0,1-2 0,-1 1 1,0-1-1,0-1 0,0 1 0,0-1 0,0-1 0,0 0 1,-1 0-1,1-1 0,-1 0 0,0 0 0,11-9 0,8-5-1351,-2-1-1,45-42 0,-49 39-3481,-2-1-1,29-44 0,-20 26-4699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6.409"/>
    </inkml:context>
    <inkml:brush xml:id="br0">
      <inkml:brushProperty name="width" value="0.025" units="cm"/>
      <inkml:brushProperty name="height" value="0.025" units="cm"/>
    </inkml:brush>
  </inkml:definitions>
  <inkml:trace contextRef="#ctx0" brushRef="#br0">108 1 12172,'0'0'12390,"-9"13"-11216,-5 6-690,2 1 0,0 1 0,1 0 0,1 0-1,1 1 1,1 0 0,-9 39 0,15-40-371,0-1 0,1 1 1,2 27-1,-1-41-122,1 0-1,0-1 1,1 1-1,-1 0 1,1-1-1,1 1 1,-1-1-1,1 0 1,0 0-1,0 0 0,1 0 1,0 0-1,8 9 1,-11-14 15,-1 0 0,1 0 0,0 0 0,-1-1 1,1 1-1,0 0 0,0 0 0,0-1 0,0 1 0,0 0 0,0-1 0,0 1 1,0-1-1,0 1 0,0-1 0,0 0 0,0 1 0,0-1 0,0 0 0,1 0 0,-1 0 1,0 0-1,0 0 0,0 0 0,0 0 0,0 0 0,0 0 0,1 0 0,-1-1 1,2 0-1,-1-1 6,-1 1-1,1-1 1,0 0 0,-1 0 0,1 0 0,-1 0 0,0 0 0,0 0 0,1 0 0,-1-1 0,-1 1 0,1 0 0,1-4 0,1-6 34,-1 0 0,0 0 0,-1-1 0,0-20 0,-1 32-51,0 1 1,0 0-1,0-1 0,0 1 0,0 0 1,0-1-1,0 1 0,-1 0 0,1 0 0,0-1 1,0 1-1,0 0 0,0 0 0,0-1 1,0 1-1,-1 0 0,1 0 0,0-1 0,0 1 1,0 0-1,-1 0 0,1-1 0,0 1 1,0 0-1,0 0 0,-1 0 0,1 0 1,0 0-1,0-1 0,-1 1 0,1 0 0,0 0 1,-1 0-1,1 0 0,0 0 0,0 0 1,-1 0-1,1 0 0,0 0 0,-1 0 0,1 0 1,0 0-1,-1 0 0,1 0 0,0 0 1,0 0-1,-1 0 0,1 1 0,0-1 0,0 0 1,-1 0-1,1 0 0,0 0 0,0 1 1,-1-1-1,1 0 0,0 0 0,0 0 0,0 1 1,-1-1-1,1 0 0,0 0 0,0 1 1,0-1-1,0 0 0,0 0 0,0 1 0,-1-1 1,1 1-3,-1 0-1,0 0 1,1 0 0,-1 1 0,0-1 0,1 0-1,0 0 1,-1 0 0,1 0 0,0 0 0,-1 0 0,1 1-1,0-1 1,0 0 0,0 0 0,0 0 0,0 1-1,0-1 1,0 0 0,1 0 0,-1 0 0,0 1 0,1 0-1,1 0 7,-1-1 0,1 1 0,-1-1 0,1 1 0,0-1-1,-1 0 1,1 0 0,0 0 0,0 0 0,0 0-1,0 0 1,0 0 0,0-1 0,0 1 0,0-1 0,0 0-1,0 1 1,0-1 0,4 0 0,49-2 107,-46 2-66,2-1-13,0-1-1,0 0 0,0-1 1,0 0-1,0-1 0,12-6 1,-18 8 50,-1 0 1,1 0-1,-1-1 1,1 0 0,-1 0-1,0 0 1,0 0-1,0-1 1,0 1-1,-1-1 1,1 0-1,-1 0 1,0 0-1,-1-1 1,5-6 0,-7 10-68,0 1 0,0-1 0,1 1 0,-1 0 1,0-1-1,0 1 0,0-1 0,0 1 1,0-1-1,0 1 0,0 0 0,0-1 1,0 1-1,0-1 0,0 1 0,0-1 1,0 1-1,0-1 0,0 1 0,0 0 1,0-1-1,-1 1 0,1-1 0,0 1 1,0 0-1,0-1 0,-1 1 0,1-1 0,0 1 1,-1 0-1,1-1 0,0 1 0,-1 0 1,1 0-1,-1-1 0,-18 1 385,15 1-340,0 0 1,0 1-1,0-1 0,1 1 1,-1 0-1,0 0 1,-6 4-1,8-4-55,1-1 0,-1 0 0,1 0 0,0 1 0,-1-1 0,1 1 0,0 0 0,0-1 0,0 1 0,0 0 0,0-1 0,1 1 0,-1 0 0,0 0 0,1 0 0,0-1 0,-1 1 0,1 0 0,0 0 0,0 0 0,0 0 0,0 0 0,0 0 0,1 2 0,0-2 0,0 0 0,0-1 0,1 1 0,-1 0 0,1 0 0,-1-1 0,1 1 0,0-1 0,-1 1 0,1-1 0,0 0 0,0 0 0,0 0 0,0 0 0,0 0 0,0 0 0,3 0 0,9 3 0,1-1 0,0 0 0,0-1 0,25 0 0,-14-1 0,67-3 0,-87 2 0,0-1 0,0 0 0,0 0 0,0-1 0,0 0 0,0 0 0,0 0 0,-1-1 0,1 1 0,-1-1 0,10-8 0,-14 10 0,0 0 0,0 0 0,0 0 0,-1 0 0,1 0 0,0-1 0,-1 1 0,1 0 0,-1 0 0,1-1 0,-1 1 0,0 0 0,1-1 0,-1 1 0,0 0 0,0-1 0,0 1 0,0-1 0,0 1 0,0 0 0,0-1 0,-1 1 0,1 0 0,0-1 0,-1 1 0,1 0 0,-1 0 0,0-1 0,1 1 0,-1 0 0,0 0 0,0 0 0,1 0 0,-3-2 0,-40-40 0,31 33 0,-4-3 0,10 8 0,0 0 0,0 0 0,1-1 0,0 0 0,0 0 0,0 0 0,0 0 0,-5-12 0,10 18 0,-1-1 0,1 0 0,0 1 0,0-1 0,0 0 0,0 1 0,0-1 0,0 1 0,0-1 0,0 0 0,0 1 0,0-1 0,0 0 0,1 1 0,-1-1 0,0 1 0,0-1 0,0 0 0,1 1 0,-1-1 0,0 1 0,1-1 0,-1 1 0,1-1 0,-1 1 0,0-1 0,1 1 0,-1 0 0,1-1 0,-1 1 0,1-1 0,0 1 0,-1 0 0,1 0 0,-1-1 0,1 1 0,0 0 0,-1 0 0,1 0 0,-1 0 0,1-1 0,0 1 0,-1 0 0,2 0 0,35 0 0,-28 0 0,187 2-4260,-139-2-1666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6.988"/>
    </inkml:context>
    <inkml:brush xml:id="br0">
      <inkml:brushProperty name="width" value="0.025" units="cm"/>
      <inkml:brushProperty name="height" value="0.025" units="cm"/>
    </inkml:brush>
  </inkml:definitions>
  <inkml:trace contextRef="#ctx0" brushRef="#br0">93 129 10154,'-9'3'2605,"7"-2"-2381,-44 13 3023,44-14-2906,0 1 0,0-1-1,0 1 1,0 0-1,0 0 1,0 0-1,0 0 1,0 0-1,1 0 1,-1 0 0,0 0-1,1 1 1,-1-1-1,1 1 1,-1-1-1,1 1 1,0 0-1,0-1 1,0 1 0,-2 3-1,3-4-242,1 0-1,-1 0 1,0-1 0,1 1-1,-1 0 1,1-1 0,-1 1-1,0 0 1,1-1 0,0 1-1,-1 0 1,1-1 0,-1 1-1,1-1 1,0 1-1,-1-1 1,1 1 0,0-1-1,-1 0 1,1 1 0,0-1-1,0 0 1,0 1 0,-1-1-1,1 0 1,0 0 0,0 0-1,1 0 1,31 3 1130,-27-3-937,153-1 1807,263-38 0,-191 13-1260,197-7-838,310-37 0,-609 47 0,-220 36-940,45-4-2041,16-5-1922,-1-4-5395</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7.835"/>
    </inkml:context>
    <inkml:brush xml:id="br0">
      <inkml:brushProperty name="width" value="0.025" units="cm"/>
      <inkml:brushProperty name="height" value="0.025" units="cm"/>
    </inkml:brush>
  </inkml:definitions>
  <inkml:trace contextRef="#ctx0" brushRef="#br0">33 61 13581,'0'0'7388,"-6"-8"-4244,5 6-2981,-1 0 0,1 0 0,0 0 0,0 0 0,-1 0 0,1 0 0,1 0 0,-1-1 0,0 1-1,0 0 1,1 0 0,-1-1 0,1 1 0,0-3 0,0 4-108,0 0-1,1 0 1,-1 1-1,0-1 1,1 0 0,-1 1-1,1-1 1,-1 1-1,1-1 1,-1 0 0,1 1-1,-1-1 1,1 1-1,0 0 1,-1-1 0,1 1-1,0-1 1,-1 1-1,1 0 1,1-1 0,32-4 748,-17 4-618,0 2 1,1 0-1,-1 0 0,0 2 1,0 0-1,0 1 0,21 8 1,-33-10-175,-1-1 1,0 1-1,1 0 1,-1 0-1,0 1 1,0-1-1,-1 1 1,1 0-1,0 0 1,-1 0-1,0 0 1,0 1 0,0-1-1,0 1 1,0 0-1,-1 0 1,1 0-1,-1 0 1,0 0-1,-1 0 1,1 1-1,-1-1 1,1 1-1,-1-1 1,-1 1-1,1-1 1,-1 1-1,1 0 1,-1-1 0,-1 1-1,1-1 1,-2 7-1,-1-1 8,0 0 0,0-1-1,-1 1 1,-1-1 0,0 1 0,0-1 0,0-1 0,-1 1-1,-1-1 1,0 0 0,0 0 0,-10 8 0,-17 13 298,-58 38 1,51-38 302,34-24-440,-21 17 317,27-22-487,0 1 0,0 0 0,0 0 0,0-1 0,1 1 0,-1 0 0,0 0 0,0 0 0,1 0 0,-1 0 0,1 0 0,-1 0 0,1 0 0,-1 0 0,1 1 0,0-1 0,-1 0 0,1 0 0,0 0 0,0 0 0,0 3 0,1-3-10,0 0 0,1 0 0,-1-1 0,1 1 0,-1 0 0,1-1 0,-1 1 0,1-1 0,-1 1 0,1-1 0,-1 0 0,1 0 0,0 0 0,-1 0 0,1 0 0,0 0 0,-1 0 0,1 0 0,2-1 0,3 0 0,31 0-1631,1-2-1,0-2 1,48-12 0,114-41-9749,-176 50 10200,49-16-9683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8.179"/>
    </inkml:context>
    <inkml:brush xml:id="br0">
      <inkml:brushProperty name="width" value="0.025" units="cm"/>
      <inkml:brushProperty name="height" value="0.025" units="cm"/>
    </inkml:brush>
  </inkml:definitions>
  <inkml:trace contextRef="#ctx0" brushRef="#br0">369 0 19538,'0'0'3972,"-79"36"-1473,26-8 159,-4 10-1313,3 0-224,4 2 161,13-4-930,12-3-352,13-4 0,11-5 0,1-5-833,2-6-800,9-5-385,-2-7-673,-6-1-704,0-8-1826,2-14-6182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235"/>
    </inkml:context>
    <inkml:brush xml:id="br0">
      <inkml:brushProperty name="width" value="0.025" units="cm"/>
      <inkml:brushProperty name="height" value="0.025" units="cm"/>
    </inkml:brush>
  </inkml:definitions>
  <inkml:trace contextRef="#ctx0" brushRef="#br0">0 0 17168,'0'0'12172,"25"60"-20116,-7-48 2179,-1-3-5093</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8.553"/>
    </inkml:context>
    <inkml:brush xml:id="br0">
      <inkml:brushProperty name="width" value="0.025" units="cm"/>
      <inkml:brushProperty name="height" value="0.025" units="cm"/>
    </inkml:brush>
  </inkml:definitions>
  <inkml:trace contextRef="#ctx0" brushRef="#br0">275 30 17040,'-16'-1'2733,"7"1"-2429,-18-1 1318,0 2 0,-36 4 0,55-3-1241,-1-1 0,1 1 1,0 0-1,-1 1 0,1 0 0,0 1 0,0-1 0,1 1 1,-1 1-1,1-1 0,0 1 0,0 1 0,-6 5 0,12-9-344,-1-1-1,1 0 0,-1 1 1,1-1-1,0 1 1,0-1-1,-1 1 0,1 0 1,0 0-1,1-1 1,-1 1-1,0 0 0,0 0 1,1 0-1,-1 0 1,1 0-1,0 0 0,-1 0 1,1 0-1,0 0 1,0 0-1,0 0 0,1 3 1,0-3-24,1 0 0,-1 0 1,0 0-1,1 0 0,0 0 0,-1 0 1,1 0-1,0-1 0,0 1 1,0-1-1,0 1 0,0-1 0,0 0 1,0 0-1,0 0 0,4 1 1,8 3-2,0-1 1,1-1-1,-1 0 1,1-1-1,16 0 1,-6 0 32,0-2 0,0-1 0,47-8 1,-66 8-16,1-1 0,-1 0 0,0 0 1,1-1-1,-1 0 0,0 0 0,0 0 1,10-8-1,-14 9 11,1-1 0,-1 1 0,0-1 0,1 0 0,-1 1 0,0-1 0,-1 0 0,1 0 0,0-1 0,-1 1 0,0 0 1,0 0-1,0-1 0,0 1 0,0-1 0,-1 1 0,1 0 0,-1-5 0,0 6-37,0-1-1,0 1 1,-1-1 0,1 1 0,-1-1-1,1 1 1,-1-1 0,0 1 0,0 0-1,0-1 1,0 1 0,0 0 0,-1 0-1,1 0 1,-1 0 0,1 0 0,-1 0-1,-2-2 1,-1 1-1,1-1-1,-1 1 0,0 0 1,1 1-1,-2-1 1,1 1-1,0 0 1,-6-1-1,-2-1-14,0 2 1,0 0-1,0 0 0,0 1 0,0 1 0,-19 1 1,27 0-125,0-1 1,1 2 0,-1-1-1,0 0 1,1 1 0,-1 0-1,1 0 1,0 0 0,0 0-1,-1 1 1,1 0 0,1 0 0,-1 0-1,0 0 1,1 0 0,0 1-1,0 0 1,0-1 0,0 1-1,0 1 1,1-1 0,-3 6-1,2-4-648,0 1 0,1 0 0,0 0 1,0 1-1,-1 13 0,3-12-937,0 0 0,0 0 0,0-1 0,4 17 0,11 16-8150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8.880"/>
    </inkml:context>
    <inkml:brush xml:id="br0">
      <inkml:brushProperty name="width" value="0.025" units="cm"/>
      <inkml:brushProperty name="height" value="0.025" units="cm"/>
    </inkml:brush>
  </inkml:definitions>
  <inkml:trace contextRef="#ctx0" brushRef="#br0">336 35 25048,'-10'-3'1745,"-8"0"-1296,0 1 0,-1 0 0,1 1 0,0 1 1,-1 1-1,-24 3 0,31-2-217,1 1 1,-1 0 0,1 0 0,-1 1-1,1 0 1,1 1 0,-1 1 0,1 0-1,-1 0 1,2 0 0,-18 16 0,25-20-231,0-1 0,0 1 0,0 0-1,0 1 1,0-1 0,1 0 0,-1 1 0,0-1 0,1 1 0,0-1 0,0 1 0,0-1 0,0 1 0,0 0 0,0 0 0,1-1 0,-1 1 0,1 5 0,0-6-2,1 0 1,-1 0-1,1 0 1,0 0-1,0 0 1,0 0-1,0 0 1,0 0-1,0 0 1,1 0-1,-1 0 1,0 0-1,1-1 1,0 1-1,-1-1 1,1 1-1,0-1 1,2 2-1,5 2-1,0-1 0,0 0 0,1 0 0,-1-1 0,1 0 0,0 0 0,0-1 0,19 1 0,-11-2 1,-1-1 0,1-1 0,-1 0 0,1-2 0,-1 0 0,0 0 0,29-12 0,-40 13 0,-1 0 0,1 0 0,-1-1 0,1 0 0,-1 0 0,0 0 0,0-1 0,0 0 0,-1 0 0,1 0 0,-1 0 0,0-1 0,0 0 0,-1 0 0,1 0 0,-1 0 0,0 0 0,-1-1 0,1 1 0,-1-1 0,0 0 0,0 0 0,-1 0 0,0 0 0,1-11 0,-1 15-19,-1 0 0,0-1 0,-1 1 0,1-1 1,0 1-1,-1-1 0,1 1 0,-1 0 0,0-1 0,1 1 0,-1 0 0,0 0 0,-1 0 1,1-1-1,0 1 0,-1 0 0,1 1 0,-1-1 0,1 0 0,-4-2 0,2 1-75,-1 1 0,1 0-1,-1 1 1,0-1 0,0 0 0,1 1-1,-1 0 1,0 0 0,0 0-1,0 1 1,-7-1 0,1 1-318,0 0 1,-1 0 0,1 2-1,-1-1 1,1 1-1,0 1 1,0-1-1,0 2 1,-12 5-1,-12 10-6181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9.442"/>
    </inkml:context>
    <inkml:brush xml:id="br0">
      <inkml:brushProperty name="width" value="0.025" units="cm"/>
      <inkml:brushProperty name="height" value="0.025" units="cm"/>
    </inkml:brush>
  </inkml:definitions>
  <inkml:trace contextRef="#ctx0" brushRef="#br0">2183 452 15695,'-10'-16'1356,"-24"-36"-808,-1 1 1,-3 2-1,-46-48 1,60 77-543,-2 0 1,1 2 0,-2 1-1,-1 1 1,0 1 0,0 1-1,-2 2 1,1 1-1,-2 1 1,1 2 0,-1 1-1,-48-5 1,23 7-18,-1 3 0,0 2 1,0 3-1,0 2 0,1 2 0,-64 18 1,25 0 54,1 4 0,1 5 1,-141 71-1,176-73 46,1 2 0,1 2 0,2 3-1,2 3 1,2 1 0,-57 64 0,89-86-64,1 0 1,1 1-1,1 1 1,1 0 0,1 1-1,1 1 1,1 0-1,1 0 1,-8 35-1,14-44 0,1 0-1,1 1 0,1-1 0,0 1 0,1-1 1,1 1-1,0-1 0,1 1 0,1-1 0,1 0 1,0 0-1,1 0 0,1 0 0,0-1 0,1 0 0,13 20 1,0-7-21,1 0 1,2-1 0,1-1 0,1-2 0,1 0-1,1-2 1,0 0 0,2-2 0,1-2 0,62 30-1,-28-21-14,1-2-1,2-3 1,0-3-1,108 16 1,-80-22 712,0-3 1,0-5 0,1-4-1,-1-4 1,0-5-1,0-3 1,115-30 0,-150 25-246,-1-2 0,-1-3 0,-1-2 0,-1-3 0,-1-3 0,-2-1 0,-1-3 0,-1-2 1,-2-3-1,-2-1 0,-1-3 0,51-60 0,-71 70-448,-1-2 0,-1 0 0,-2-2 0,-2 0 1,-1-1-1,-2-2 0,23-71 0,-35 90-81,-1 0 1,-1 0-1,0 0 1,-2-1-1,0 1 1,-2 0-1,-4-38 1,2 44-14,0 0 1,-1 1-1,-1-1 0,0 1 1,-1 0-1,0 0 1,-1 0-1,0 1 1,-1 0-1,-1 1 1,0 0-1,-11-12 0,5 9-56,-1 1-1,0 0 0,0 1 0,-1 1 0,-1 0 0,0 2 0,-35-15 0,22 14-209,1 1-1,-2 2 1,1 0-1,-47-2 1,4 7-1695,0 3-1,1 3 1,-117 22-1,37 1-4739</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7:33.451"/>
    </inkml:context>
    <inkml:brush xml:id="br0">
      <inkml:brushProperty name="width" value="0.025" units="cm"/>
      <inkml:brushProperty name="height" value="0.025" units="cm"/>
    </inkml:brush>
  </inkml:definitions>
  <inkml:trace contextRef="#ctx0" brushRef="#br0">10722 819 8072,'-13'-5'2450,"-53"-18"-1305,-112-21 1,-89-3-1211,81 16-10,-2337-333 5750,1303 269-5548,-3 53-88,1019 37-4,-1296-9 346,1155 28 43,0 14 1,3 16-1,-471 121 1,663-123-375,1 7 1,-183 88 0,233-88-31,3 4 1,2 5 0,2 4 0,-89 78 0,150-113 41,0 1 0,3 2-1,0 1 1,2 2 0,1 0 0,2 1 0,-35 69 0,49-81-27,0 0 1,1 1-1,1-1 1,1 2-1,1-1 1,1 1-1,1-1 0,2 1 1,0 0-1,1 0 1,2 0-1,0 0 1,1-1-1,2 1 1,7 23-1,1-12-24,2 0-1,1-1 1,2 0-1,1-2 1,2 0-1,1-1 1,1-2-1,2 0 1,0-1-1,37 29 1,15 7-25,2-5 0,147 86 1,-102-77-24,2-6 1,255 87-1,-194-94 23,298 48 0,207-29 17,-2-49-18,881-21 208,-803-30-199,1383-227 1,-1319 84-29,-17-59 175,-667 178-136,268-133 1,-367 156 69,0-1 1,-3-3-1,0-2 0,-2-2 0,-2-1 1,-1-2-1,-2-2 0,62-82 0,-83 94 158,-1-1 0,-1 0 1,-2-1-1,0-1 0,-3 0 0,0 0 0,-2-2 0,6-40 0,-11 50-113,-2-1-1,-1 1 1,0-1-1,-2 1 1,-1 0-1,0-1 1,-2 1-1,-1 0 1,-1 1-1,0-1 1,-2 1-1,-16-32 1,3 17-92,-2 2 0,-2 1 0,-1 1 0,-2 1 0,-1 1 0,-1 1 0,-1 2 1,-2 1-1,-59-36 0,4 10-31,-3 4 0,-176-67 0,42 37-413,-3 11-1,-468-78 1,335 103-1092,-467 2 0,83 82-3617,352 11-438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7:40.016"/>
    </inkml:context>
    <inkml:brush xml:id="br0">
      <inkml:brushProperty name="width" value="0.025" units="cm"/>
      <inkml:brushProperty name="height" value="0.025" units="cm"/>
    </inkml:brush>
  </inkml:definitions>
  <inkml:trace contextRef="#ctx0" brushRef="#br0">0 113 12780,'0'0'1404,"11"10"-1372,-5-5-44,0 1-4,1 0 0,0 0 0,0-1 0,1 0 1,-1 0-1,1-1 0,0 0 0,0 0 0,0-1 0,18 5 0,60 5 556,158 2 0,-146-11-29,1091 19 1008,3-37 381,-152 1-824,1927-91 3483,-2680 87-4448,510-43-852,-787 59 397,32-6-1604,-19-2-2187,-14-5-4161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7:49.647"/>
    </inkml:context>
    <inkml:brush xml:id="br0">
      <inkml:brushProperty name="width" value="0.025" units="cm"/>
      <inkml:brushProperty name="height" value="0.025" units="cm"/>
    </inkml:brush>
  </inkml:definitions>
  <inkml:trace contextRef="#ctx0" brushRef="#br0">1 1 8776,'0'0'5344,"10"0"-5243,143 24 1253,-10 0-49,294 25-842,398 55 473,-534-57-472,408 10 1,393-63 1043,0-32-960,551-10-480,-294 28 170,959 4 293,-2006 22-675,396 3-768,0-38 345,-636 23 582,441-23 2335,-477 31-2712,0 3 1,0 0-1,-1 3 1,56 18-1,23 6-2571,17-9-3953,-59-15 2172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8:23.405"/>
    </inkml:context>
    <inkml:brush xml:id="br0">
      <inkml:brushProperty name="width" value="0.025" units="cm"/>
      <inkml:brushProperty name="height" value="0.025" units="cm"/>
    </inkml:brush>
  </inkml:definitions>
  <inkml:trace contextRef="#ctx0" brushRef="#br0">3884 727 13389,'-5'-9'902,"-6"-8"-593,0 1 1,-2 1 0,0 0-1,0 0 1,-1 1 0,-1 1-1,-30-21 1,4 10 128,-1 1 0,-1 2 0,-1 2 0,-88-25 0,-195-27-237,298 66-179,-209-36 363,-2 11 1,-357 1 0,437 33-269,0 7 1,1 7 0,1 7 0,-271 78-1,360-79 32,0 2 0,2 4 0,1 2-1,1 3 1,-114 84 0,137-86-55,2 2 0,1 1 1,1 2-1,2 2 0,3 1 0,0 2 0,3 1 1,-44 88-1,62-107-90,2 1 0,0 0 0,2 0 0,1 1 1,1 0-1,2 1 0,0-1 0,1 34 0,3-41-3,1 0-1,1-1 0,1 1 1,1-1-1,0 1 1,2-1-1,0 0 0,1-1 1,1 0-1,1 0 1,0-1-1,15 21 0,-5-13 6,2 0 0,0-1-1,2-1 1,0-2 0,2 0-1,38 25 1,-22-21 16,1-1 0,1-3-1,79 28 1,-24-20 12,1-5 0,1-4-1,145 11 1,-14-17 248,0-10 0,340-38 0,449-140 212,-317-15-346,-513 124 85,290-144 0,-443 191-159,-2-2 1,0-1-1,-1-2 0,-1-1 1,-2-2-1,32-32 0,-52 46 27,-1 0 0,0 0 0,-1-1 0,0-1 0,-1 0 0,0 0 0,-1 0 0,-1-1 0,-1 0 0,0 0 0,0 0 1,-2-1-1,0 0 0,-1 0 0,0 1 0,-1-1 0,-1 0 0,-3-22 0,0 21-48,0 0 1,-2 1-1,0-1 1,-1 1-1,0 0 1,-1 0-1,-1 1 1,-1 0-1,0 0 1,-1 1-1,0 0 1,-1 1-1,-18-17 1,-4-1-12,-2 2 0,-1 1 0,-79-46 1,20 23-11,-3 5 0,-1 4 0,-186-52 0,-327-42-176,-422-24-3070,823 142-582,72 13-2391,48 5-1356</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19.637"/>
    </inkml:context>
    <inkml:brush xml:id="br0">
      <inkml:brushProperty name="width" value="0.025" units="cm"/>
      <inkml:brushProperty name="height" value="0.025" units="cm"/>
    </inkml:brush>
  </inkml:definitions>
  <inkml:trace contextRef="#ctx0" brushRef="#br0">1 90 12107,'0'0'7955,"10"2"-8228,57 8-9,122 3 0,81-16 1,-257 2 310,676-27 1250,146-3 1146,2158-20-668,581 51 805,-3029 12-1702,-563-10-658,-128 15-4873,98-17 112,3 0-3187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7.183"/>
    </inkml:context>
    <inkml:brush xml:id="br0">
      <inkml:brushProperty name="width" value="0.025" units="cm"/>
      <inkml:brushProperty name="height" value="0.025" units="cm"/>
    </inkml:brush>
  </inkml:definitions>
  <inkml:trace contextRef="#ctx0" brushRef="#br0">0 0 8168,'0'0'6870,"11"3"-4740,-2 1-1834,0 0-1,0 1 1,0 0-1,-1 0 1,1 1-1,-1 0 1,-1 1-1,1-1 1,-1 1-1,0 1 1,-1 0-1,1 0 1,5 10-1,48 67 1448,-6-7-1018,3-2 1,123 125-1,-121-148-982,-20-20-21,63 71 0,-91-91-533,-1 2-1,0-1 1,11 23-1,-16-26-230,-1-1 0,0 1-1,0 0 1,-1 0 0,-1 1-1,2 12 1,-3 11-5428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7.527"/>
    </inkml:context>
    <inkml:brush xml:id="br0">
      <inkml:brushProperty name="width" value="0.025" units="cm"/>
      <inkml:brushProperty name="height" value="0.025" units="cm"/>
    </inkml:brush>
  </inkml:definitions>
  <inkml:trace contextRef="#ctx0" brushRef="#br0">86 624 16848,'-12'2'11,"-36"9"400,47-11-381,0 0 0,-1 0 0,1 0 0,0 0 0,0 1 0,0-1 0,0 0 0,0 1 0,0-1 0,0 1 0,0 0 1,0-1-1,0 1 0,0 0 0,0-1 0,0 1 0,1 0 0,-1 0 0,0 0 0,0 0 0,1 0 0,-1 0 0,1 0 0,-1 0 0,1 0 1,-1 0-1,1 0 0,0 0 0,-1 2 0,1-2 18,1 0 1,-1 0-1,1 0 1,-1-1-1,1 1 0,-1 0 1,1 0-1,-1 0 1,1-1-1,0 1 1,0 0-1,-1-1 0,1 1 1,0-1-1,0 1 1,0-1-1,0 1 1,0-1-1,-1 1 0,1-1 1,0 0-1,0 0 1,0 1-1,0-1 1,0 0-1,0 0 0,1 0 1,11 0 178,0-1 0,0 0 1,0-1-1,0 0 0,-1-1 1,1 0-1,-1-1 0,1 0 1,-1-1-1,-1-1 0,1 0 1,-1 0-1,0-1 0,0 0 1,-1-1-1,15-14 0,4-7-74,-1 0 0,-1-2 0,-2-1-1,23-37 1,-7-2 77,-3-2-1,38-99 1,-45 96-91,-26 71 336,-2 17-264,-1 30-111,-2-30-22,1 21 62,2-1-1,0 1 0,3-1 1,0 0-1,21 59 0,-21-78-144,-1 1-1,2-1 0,0-1 0,0 1 0,2-1 0,-1-1 0,1 0 0,1 0 1,0 0-1,1-1 0,-1-1 0,2 0 0,-1 0 0,2-1 0,25 12 0,-17-11-399,0-1-1,1-2 0,0 0 0,40 6 0,-17-8-2658,65-2 0,-4-6-4703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625"/>
    </inkml:context>
    <inkml:brush xml:id="br0">
      <inkml:brushProperty name="width" value="0.025" units="cm"/>
      <inkml:brushProperty name="height" value="0.025" units="cm"/>
    </inkml:brush>
  </inkml:definitions>
  <inkml:trace contextRef="#ctx0" brushRef="#br0">143 123 11819,'0'0'13309,"-13"8"-11131,-4 3-1366,1 2-1,0 0 1,-17 18 0,29-26-696,-1-1 1,1 1 0,0-1-1,0 1 1,1 0-1,-1 0 1,1 1-1,1-1 1,-1 1-1,1 0 1,-1-1-1,2 1 1,-1 0-1,1 0 1,0 0-1,0 1 1,0-1-1,1 7 1,1-12-117,-1 0 0,1 0 0,-1 0 0,1 0 0,-1 0 0,1 0 0,0-1 0,-1 1 0,1 0 0,0-1 0,0 1 0,0 0 0,0-1 0,0 1 0,-1-1 0,1 1 0,0-1 0,0 1 0,0-1 0,0 0 0,0 1 0,0-1 0,0 0 0,1 0 0,-1 0 0,0 0 0,0 0 0,0 0 0,0 0 0,0 0 0,0-1 0,0 1 0,0 0 0,0 0 0,0-1 0,1 0 0,39-15 0,-31 9 0,-1-2 0,0 0 0,0 0 0,-1 0 0,0-1 0,-1 0 0,0-1 0,0 0 0,-1 0 0,0 0 0,6-20 0,-5 11 0,-1-1 0,-1 0 0,0 0 0,-2 0 0,2-43 0,-26 85 0,11-6 0,0 1 0,1 0 0,-10 25 0,16-35 0,1 1 0,0-1 0,0 1 0,0-1 0,1 1 0,0-1 0,0 1 0,1 0 0,0-1 0,0 1 0,1 0 0,0-1 0,1 8 0,-1-11-1,0-1 0,1 0 1,-1 1-1,1-1 0,-1 0 0,1 0 1,0 0-1,0 0 0,0 0 0,0 0 1,0 0-1,0 0 0,0-1 0,0 1 0,1-1 1,-1 0-1,1 0 0,-1 0 0,1 0 1,-1 0-1,1 0 0,0-1 0,-1 1 1,1-1-1,0 0 0,0 0 0,-1 0 1,1 0-1,0 0 0,0-1 0,-1 1 0,4-2 1,2 1-12,-1 0 0,0-1 0,1 0 1,-1-1-1,0 0 0,0 0 0,-1 0 0,1-1 1,0 0-1,8-6 0,-12 7-3,-1 1-1,1-1 0,0 0 0,-1 0 1,0 0-1,1 0 0,-1 0 1,0-1-1,-1 1 0,1 0 1,0-1-1,-1 0 0,0 1 1,0-1-1,1-5 0,-30 51 235,17-18-203,0 0 1,2 0-1,0 1 0,2 0 0,-5 32 1,5-8 27,1 92 1,7-107-45,-3 52 0,1-81 0,0 1 0,0-1 0,0 1 0,-1-1 0,0 1 0,0-1 0,0 0 0,0 0 0,-1 0 0,0 0 0,0 0 0,-5 5 0,7-9 0,0 0 0,0 0 0,0 1 0,0-1 0,0 0 0,0 0 0,0-1 0,0 1 0,0 0 0,-1 0 0,1 0 0,0-1 0,0 1 0,-1-1 0,1 1 0,0-1 0,-1 1 0,1-1 0,-1 0 0,1 0 0,-1 0 0,1 0 0,0 0 0,-1 0 0,1 0 0,-1 0 0,1 0 0,-1-1 0,1 1 0,0 0 0,-1-1 0,1 1 0,0-1 0,-1 0 0,1 0 0,0 1 0,0-1 0,0 0 0,0 0 0,0 0 0,0 0 0,0 0 0,0 0 0,0 0 0,0-1 0,0 1 0,1 0 0,-1 0 0,-1-3 0,-2-4 0,0-1 0,0 0 0,0 0 0,1-1 0,-3-18 0,1 5 0,2 0 0,1 0 0,1 0 0,1 0 0,1 0 0,1 0 0,1 0 0,9-33 0,-10 46 0,2 0 0,-1 1 0,1 0 0,1 0 0,0 0 0,0 0 0,0 1 0,1 0 0,1 0 0,-1 0 0,1 1 0,0 0 0,1 0 0,0 1 0,0 0 0,0 0 0,1 1 0,0 0 0,0 1 0,0 0 0,18-6 0,57-8-2271,-23 5-2643,-17 0-4108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8.200"/>
    </inkml:context>
    <inkml:brush xml:id="br0">
      <inkml:brushProperty name="width" value="0.025" units="cm"/>
      <inkml:brushProperty name="height" value="0.025" units="cm"/>
    </inkml:brush>
  </inkml:definitions>
  <inkml:trace contextRef="#ctx0" brushRef="#br0">313 20 12940,'0'0'5488,"-10"-6"-3641,8 5-1768,-1 0-4,0-1-1,1 0 0,-1 1 1,0 0-1,0 0 1,0 0-1,0 0 0,0 0 1,0 0-1,0 1 1,0-1-1,0 1 1,0 0-1,0 0 0,0 0 1,0 1-1,0-1 1,-1 1-1,1-1 1,0 1-1,1 0 0,-1 0 1,0 0-1,0 1 1,0-1-1,1 1 0,-1-1 1,0 1-1,-1 2 1,-22 18 445,2 1 0,1 1 0,-31 41 0,46-54-451,0 0-1,0 1 1,1 0 0,1 0-1,0 1 1,1 0-1,0 0 1,1 0 0,0 1-1,1-1 1,-1 18 0,4-27-79,0-1 0,1 1 0,0-1 0,0 1 0,0-1 1,0 0-1,0 0 0,1 0 0,-1 1 0,1-1 0,0-1 0,0 1 1,0 0-1,0 0 0,0-1 0,1 1 0,-1-1 0,1 0 0,0 0 1,-1 0-1,1 0 0,0 0 0,0 0 0,1-1 0,4 2 0,12 6-242,1-2-1,42 9 1,-35-9 102,-22-5 120,112 34-205,-108-32 181,0 1 0,0-1 0,0 2-1,-1-1 1,0 1 0,0 1 0,-1-1 0,0 2 0,9 8 0,-15-14 43,0 1 1,0 0-1,0-1 1,0 1-1,0 0 0,-1 0 1,1 0-1,-1 1 1,0-1-1,0 0 1,0 0-1,0 1 0,-1-1 1,1 0-1,-1 1 1,0-1-1,0 0 0,0 1 1,-2 5-1,1-3 74,-1-1 0,0 0 0,0 0-1,-1-1 1,0 1 0,0 0 0,0-1-1,0 0 1,0 1 0,-1-1-1,-5 4 1,-11 8 534,-1 0 0,0-2 0,-1-1 0,-27 13 0,40-22-322,-14 9 180,0-2 0,0 0 0,-1-2 0,-1-1 0,1 0 0,-1-2 1,-42 5-1,66-11-478,-1 0 1,1 0 0,0 0 0,-1 0-1,1-1 1,0 1 0,-1 0-1,1-1 1,0 1 0,-1-1 0,1 0-1,0 1 1,0-1 0,-1 0-1,1 0 1,0 0 0,0 1 0,0-1-1,0 0 1,0 0 0,0-1-1,1 1 1,-1 0 0,0 0 0,1 0-1,-1-1 1,0 1 0,1 0-1,-1 0 1,1-1 0,0 1 0,-1-1-1,1 1 1,0 0 0,0-1 0,0 1-1,0-1 1,0 1 0,0 0-1,1-1 1,-1 1 0,1-2 0,0-8-604,1 0 1,1 1 0,-1-1 0,8-16 0,12-21-3322,30-48 1,-47 88 3388,50-86-6211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8.580"/>
    </inkml:context>
    <inkml:brush xml:id="br0">
      <inkml:brushProperty name="width" value="0.025" units="cm"/>
      <inkml:brushProperty name="height" value="0.025" units="cm"/>
    </inkml:brush>
  </inkml:definitions>
  <inkml:trace contextRef="#ctx0" brushRef="#br0">24 1 19378,'-1'10'1105,"-7"59"972,-6 63 1108,14-120-3048,0 1-1,1-1 1,0 0 0,1 0-1,0 1 1,1-1 0,0-1-1,8 18 1,19 25-53,2-1 0,3-2 0,82 93 0,-117-144-72,0 0 0,0 0 0,0 0 0,0 0 0,0 0 0,0 0 0,0 0 0,0 0 0,0-1 0,0 1 0,0 0 0,1 0 0,-1 0 0,0 0 0,0 0 0,0 0 0,0 0-1,0 0 1,0 0 0,0 0 0,0 0 0,1 0 0,-1 0 0,0 0 0,-13-24 18,-20-31-172,-120-179-141,157 232 268,0 1-1,0 0 1,0 0 0,1 0-1,-1 1 1,0 0 0,0-1-1,0 1 1,7 1-1,-10-1 15,144 0-4346,0 0-7401,-93 0 3666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8.924"/>
    </inkml:context>
    <inkml:brush xml:id="br0">
      <inkml:brushProperty name="width" value="0.025" units="cm"/>
      <inkml:brushProperty name="height" value="0.025" units="cm"/>
    </inkml:brush>
  </inkml:definitions>
  <inkml:trace contextRef="#ctx0" brushRef="#br0">99 1 9129,'0'0'7447,"-9"10"-4901,-3 4-1799,-4 2 611,2 1 0,-23 34 0,36-50-1317,0 0 1,0 1-1,0-1 1,0 0-1,0 1 0,1-1 1,-1 1-1,0-1 1,1 1-1,-1-1 1,1 1-1,-1-1 1,1 1-1,0 0 1,0-1-1,0 1 1,0 0-1,0-1 1,0 1-1,0 0 0,0-1 1,1 1-1,-1-1 1,1 1-1,-1 0 1,2 2-1,0-3-32,0 0 1,0 0-1,0 0 0,-1 0 0,1-1 1,0 1-1,0-1 0,0 1 0,0-1 1,1 1-1,-1-1 0,0 0 0,0 0 1,0 0-1,0 0 0,0-1 0,3 0 0,12-2-30,-1-1 0,1 0 0,28-13 0,24-18-131,-48 23 93,1 1-1,0 0 1,1 2 0,0 1 0,44-11 0,-65 19 64,1-1 0,-1 1 1,0 0-1,0 0 0,1 0 1,-1 0-1,0 0 0,0 0 1,0 0-1,1 1 0,-1-1 1,0 1-1,0 0 0,0 0 1,0-1-1,0 1 0,0 0 1,0 1-1,0-1 0,0 0 1,0 1-1,-1-1 0,1 1 1,0-1-1,-1 1 0,1 0 1,-1 0-1,0-1 0,0 1 0,0 0 1,0 0-1,0 0 0,0 0 1,0 1-1,0 2 0,2 7 71,-2 1-1,0 0 0,0 0 1,-1 0-1,-2 16 0,1 13 72,0-40-174,1 0 0,0 1 0,0-1 0,0 0 0,0 0 0,0 0 0,1 0 0,-1 0 0,1 0 0,-1 0 0,1 0 0,0 0 0,0 0 0,0 0 0,0 0 0,0-1 0,0 1 0,0 0 0,1-1 0,-1 1 0,0-1 0,1 1 0,0-1 0,-1 1 0,1-1 0,0 0 0,-1 0 0,1 0 0,0 0 0,0 0 0,0-1 0,0 1 0,0 0 0,0-1 0,0 1 0,0-1 0,0 0 0,0 0 0,1 0 0,-1 0 0,0 0 0,0 0 0,0-1 0,2 0 0,7-1-812,-1-1 0,0-1 0,0 1 0,-1-2-1,1 1 1,-1-1 0,14-10 0,26-21-5770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9.282"/>
    </inkml:context>
    <inkml:brush xml:id="br0">
      <inkml:brushProperty name="width" value="0.025" units="cm"/>
      <inkml:brushProperty name="height" value="0.025" units="cm"/>
    </inkml:brush>
  </inkml:definitions>
  <inkml:trace contextRef="#ctx0" brushRef="#br0">79 272 8680,'0'0'3171,"-10"9"-1484,-7 5-945,-34 34 1949,86-49-1650,-20-5-985,0 0 0,0 0 0,-1-1 0,1-1 0,-2-1 0,1 0 0,-1-1 0,-1 0 0,0-1 0,17-18 0,-11 7 354,-1 0 1,0-1 0,-2-1-1,-1 0 1,13-31 0,-24 50-124,-1 2-99,-1 0-1,1-1 1,0 1 0,-1 0-1,0-1 1,0 1 0,0-1-1,0 0 1,-1 1 0,1-1 0,-1 0-1,0 1 1,0-5 0,-1 7-180,1 1 0,-1 0 0,0-1 1,0 1-1,1 0 0,-1 0 0,0 0 1,1 0-1,-1 0 0,0 0 0,1 0 1,-1 0-1,0 0 0,0 0 1,1 0-1,-1 0 0,0 1 0,1-1 1,-1 0-1,0 0 0,1 1 0,-1-1 1,0 0-1,1 1 0,-1-1 0,1 1 1,-1-1-1,1 1 0,-1-1 0,1 1 1,-1-1-1,1 1 0,-1-1 0,1 2 1,-20 19 27,11-9 50,0 1 1,0 0-1,2 0 0,0 1 0,0 0 0,1 1 0,1-1 0,0 1 0,1 0 1,1 1-1,0-1 0,1 0 0,1 1 0,0 16 0,2-30-84,-1 0-1,0 0 1,1 1-1,-1-1 1,1 0 0,-1 0-1,1 0 1,0 0-1,0 0 1,0 0-1,0 0 1,0 0 0,1 0-1,-1-1 1,0 1-1,1 0 1,0-1-1,-1 1 1,1-1-1,0 0 1,2 2 0,1-1 13,0 1 1,0-1-1,0-1 1,0 1 0,0-1-1,0 1 1,0-2 0,10 2-1,-2-2 7,1 0-1,-1-1 1,0 0-1,0-1 1,0-1-1,21-6 1,-8-5-2506,-12 0-7385,-9 8 3895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9.719"/>
    </inkml:context>
    <inkml:brush xml:id="br0">
      <inkml:brushProperty name="width" value="0.025" units="cm"/>
      <inkml:brushProperty name="height" value="0.025" units="cm"/>
    </inkml:brush>
  </inkml:definitions>
  <inkml:trace contextRef="#ctx0" brushRef="#br0">129 94 16944,'0'0'1970,"-9"1"-278,5-1-1605,-62 10 1938,63-9-1906,1-1 0,0 0 1,-1 1-1,1-1 0,0 1 1,0 0-1,-1 0 0,1 0 0,0 0 1,0 0-1,0 0 0,0 1 1,0-1-1,1 1 0,-1-1 1,0 1-1,1 0 0,-1 0 1,1-1-1,-1 1 0,1 0 1,0 0-1,0 1 0,0-1 1,0 0-1,-1 4 0,2-5-118,1 0 0,-1 0-1,1-1 1,-1 1 0,1 0-1,0 0 1,-1-1 0,1 1-1,0-1 1,-1 1 0,1-1-1,0 1 1,0-1 0,-1 1-1,1-1 1,0 0 0,0 1-1,0-1 1,0 0 0,0 0-1,-1 1 1,1-1 0,0 0-1,0 0 1,0 0 0,0 0-1,0 0 1,1-1 0,35 0 67,-32 1-33,14-2-113,-1-1 0,0-1 0,21-7 0,-27 6-15,1 1 0,-1 1 1,1 0-1,0 1 0,0 0 0,0 1 0,1 1 0,21 1 0,-34 0 89,1-1 1,-1 1-1,1-1 0,-1 1 0,0-1 0,1 1 0,-1 0 1,0 0-1,0 0 0,1-1 0,-1 1 0,0 0 1,0 1-1,0-1 0,0 0 0,0 0 0,0 0 0,-1 1 1,1-1-1,0 0 0,0 1 0,-1-1 0,1 0 1,-1 1-1,0-1 0,1 4 0,1 42 715,-2-33 75,4-17-468,0 1 0,-1-1 0,1 1 0,0-1 0,-1-1 0,6-5 0,29-35-219,-9 10-725,1 1 1,36-30-1,-65 62 538,0 0-1,1 0 1,-1 0-1,0 1 1,1-1 0,-1 0-1,0 1 1,1-1-1,-1 1 1,1-1 0,0 1-1,-1 0 1,1 0-1,-1 0 1,1 0 0,-1 0-1,1 0 1,-1 0-1,1 0 1,-1 0 0,1 1-1,-1-1 1,3 1-1,33 22-3084,3-1-5481,-16-16 1036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40.062"/>
    </inkml:context>
    <inkml:brush xml:id="br0">
      <inkml:brushProperty name="width" value="0.025" units="cm"/>
      <inkml:brushProperty name="height" value="0.025" units="cm"/>
    </inkml:brush>
  </inkml:definitions>
  <inkml:trace contextRef="#ctx0" brushRef="#br0">151 180 10025,'-9'9'2723,"-2"2"-2051,-66 72 6250,71-74-6314,-1-1-1,1 1 1,1-1 0,0 2 0,0-1 0,0 1-1,1-1 1,1 1 0,-3 13 0,5-22-601,1 0 0,0-1 1,0 1-1,-1 0 0,1-1 1,0 1-1,0 0 0,0 0 1,0-1-1,0 1 0,0 0 0,0 0 1,0-1-1,1 1 0,-1 0 1,0-1-1,0 1 0,1 0 1,-1-1-1,0 1 0,1 0 1,-1-1-1,0 1 0,1-1 1,-1 1-1,1 0 0,-1-1 1,1 1-1,-1-1 0,1 0 1,0 1-1,-1-1 0,1 1 0,0-1 1,-1 0-1,2 1 0,0-1 6,1 0 0,-1 0-1,1 0 1,-1 0 0,1-1-1,-1 1 1,0-1-1,1 1 1,-1-1 0,5-2-1,54-32 177,-30 8-406,0-1 0,-1-1 0,45-60 0,60-108-805,-156 256 2170,9-32-532,1 0 0,1 0 0,2 1 0,1 0 1,-7 49-1,13-68-721,1 1-1,0 0 1,1 0 0,0 0 0,0 0 0,1-1 0,0 1-1,7 17 1,-6-21-438,0 0 0,1 1 0,-1-2 0,1 1 0,0 0 0,1-1 0,0 0 0,-1 0-1,2 0 1,-1-1 0,0 1 0,1-1 0,12 6 0,8 1-6402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40.844"/>
    </inkml:context>
    <inkml:brush xml:id="br0">
      <inkml:brushProperty name="width" value="0.025" units="cm"/>
      <inkml:brushProperty name="height" value="0.025" units="cm"/>
    </inkml:brush>
  </inkml:definitions>
  <inkml:trace contextRef="#ctx0" brushRef="#br0">227 1806 6887,'0'0'9005,"-5"8"-6885,2-4-2077,2-2-17,0-1-1,-1 1 1,1 0 0,0 0-1,0 0 1,0 0 0,0 0 0,1 0-1,-1 1 1,0-1 0,0 5-1,2-6-20,0 0 0,-1 0 0,1 0 0,0 0 0,-1 0-1,1 1 1,0-1 0,0-1 0,0 1 0,0 0 0,0 0-1,0 0 1,1 0 0,-1-1 0,0 1 0,0 0-1,0-1 1,1 1 0,-1-1 0,0 0 0,1 1 0,-1-1-1,0 0 1,1 0 0,-1 0 0,0 0 0,1 0 0,-1 0-1,3-1 1,149 7 658,263-25-1,-152 1-444,-154 13-61,514-28-748,-3-43-892,145-77 5724,-156 29-2310,-537 110-1809,404-83 210,-11-33-274,-395 105-44,-2-3 0,77-42-1,-124 57 3,0 0 1,0-1-1,-2-1 0,0-1 0,-1-1 0,0-1 1,-1 0-1,-1-1 0,28-43 0,-40 54 9,0-1 1,-1 1-1,0-1 0,-1 0 1,0 0-1,0 0 0,-1-1 1,0 1-1,0 0 0,-1-1 1,-1 1-1,0-1 0,0 0 1,0 1-1,-3-13 0,0 11 54,-1 0 0,0 0 0,0 0 0,-1 1-1,-1-1 1,0 1 0,0 0 0,-1 1 0,0 0-1,0 0 1,-10-9 0,-10-5 27,-1 0 0,-1 2 0,-2 1 0,1 1 0,-2 2 0,-1 1 0,-36-13 0,-368-110-133,-13 36-42,76 33 175,-3 17-1,-2 16 1,-686 23-1,927 23-158,1 5 0,1 6 1,1 7-1,-217 71 0,263-66 18,1 4 0,2 4 0,2 4 0,2 3 0,2 4 0,2 3 0,-114 105 0,160-129-36,2 2 0,1 1 0,1 1 1,-28 48-1,46-64-495,-1 0 1,2 1-1,1 1 0,0-1 0,1 1 0,1 1 1,1-1-1,1 1 0,1 0 0,-1 36 1,12 24-5478</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47.896"/>
    </inkml:context>
    <inkml:brush xml:id="br0">
      <inkml:brushProperty name="width" value="0.025" units="cm"/>
      <inkml:brushProperty name="height" value="0.025" units="cm"/>
    </inkml:brush>
  </inkml:definitions>
  <inkml:trace contextRef="#ctx0" brushRef="#br0">10625 734 6374,'0'0'5098,"-5"-9"-4906,-17-27-10,20 35-178,0-1 1,0 1-1,0 0 1,-1-1-1,1 1 1,0 0-1,0 1 1,-1-1-1,1 0 0,-1 1 1,1-1-1,0 1 1,-1 0-1,1 0 1,-1 0-1,1 0 1,-1 0-1,1 0 1,-1 1-1,-2 0 1,-8 0-94,-49 0-465,0-3 0,0-2 0,1-4 0,-63-15 0,-232-60 5114,-5 16-3398,-365-41-2441,444 69 1726,-2171-241 4026,1062 222-4469,0 49 93,1382 9-96,-983 44 100,722-13-154,-437 108-1,575-103 114,1 5 0,-193 91 0,268-104-46,1 2-1,1 3 1,1 1-1,3 4 1,0 1-1,3 2 1,-78 89-1,106-107-5,2 1-1,0 1 0,2 1 0,0 0 0,2 1 1,1 0-1,-14 50 0,23-66 31,0 0 1,1 1-1,0-1 0,1 0 1,0 1-1,0-1 0,2 1 1,-1-1-1,2 1 0,-1-1 1,1 0-1,1 1 1,0-1-1,1 0 0,0-1 1,1 1-1,0-1 0,0 0 1,1 0-1,0 0 0,1-1 1,14 15-1,-1-6 2,1-2-1,0-1 1,1-1 0,1 0-1,0-2 1,1 0 0,0-2-1,1-1 1,38 10-1,29 2 17,118 11-1,404 9 32,4-42-53,-512-1-21,587-12-7,326-3 20,2021 29-32,-424 3 17,-1958-54 25,-6-56 8,-602 87-43,180-39 11,-201 40 1,-1-2 0,-1-2 0,1 0 0,-2-2 0,47-28 0,-65 34 168,1 1 0,-1-1 0,-1-1 0,1 1 0,-1-1 0,-1-1 0,1 1 0,-1-1 0,-1 0 0,0 0 0,0-1 0,-1 1 0,5-17 0,-7 19-98,0-1 0,-1 1 1,1-1-1,-2 1 0,1-1 1,-1 0-1,-1 1 1,1-1-1,-1 1 0,0-1 1,-1 1-1,0 0 1,0-1-1,-1 1 0,1 0 1,-2 0-1,1 1 0,-1-1 1,-7-9-1,-6-5-91,-2 1 1,-1 1-1,0 1 0,-1 1 1,-1 0-1,-1 2 0,-27-15 0,-179-78-7,219 104 17,-220-88-229,-4 11 0,-3 10 0,-252-41 0,-336 13-6915,544 87 699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55.749"/>
    </inkml:context>
    <inkml:brush xml:id="br0">
      <inkml:brushProperty name="width" value="0.025" units="cm"/>
      <inkml:brushProperty name="height" value="0.025" units="cm"/>
    </inkml:brush>
  </inkml:definitions>
  <inkml:trace contextRef="#ctx0" brushRef="#br0">67 68 11371,'0'0'1025,"-9"-1"453,-29 1 254,19 0 2330,47 0-2040,797-12-550,75 0-227,-523 37-1235,-21-1 7,-81-24 50,427-55-1,-688 53-48,-8 2 2,0-1 0,-1 1 1,1-1-1,0 0 0,-1 0 1,1-1-1,-1 0 0,1 0 1,-1 0-1,0-1 0,5-2 1,7-4-2712,-9 7-6603,-8-2 2792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11.039"/>
    </inkml:context>
    <inkml:brush xml:id="br0">
      <inkml:brushProperty name="width" value="0.025" units="cm"/>
      <inkml:brushProperty name="height" value="0.025" units="cm"/>
    </inkml:brush>
  </inkml:definitions>
  <inkml:trace contextRef="#ctx0" brushRef="#br0">7504 323 7783,'-11'-1'2376,"-199"-14"783,-125 16-4067,130 2-654,-323-17 2650,-1 0 2185,-379-18-2650,8-85 1754,680 81-2114,-249-7 0,-222 26 261,382 14-447,-56-16-71,-199 4 41,490 21-44,1 4 0,0 3-1,-101 32 1,-205 89-25,367-130 22,-3 2 1,-196 82 69,184-74-57,0 1 0,1 0 0,0 2 0,1 2 1,-29 27-1,48-40-19,0 0-1,0 0 1,1 1 0,0 0 0,0 0 0,0 1 0,1-1 0,1 1-1,-1 0 1,1 0 0,0 0 0,1 0 0,0 1 0,0-1-1,1 1 1,0-1 0,0 1 0,1-1 0,0 1 0,1 0-1,0-1 1,4 17 0,-1-11-6,2 1 1,0 0-1,0-1 0,1 0 0,1-1 0,1 1 1,-1-2-1,2 1 0,0-1 0,1-1 1,19 18-1,1-5-8,0-2-1,2 0 1,0-2 0,1-2-1,2-1 1,-1-2 0,51 15-1,22-1 57,139 21 0,370 10 53,6-50-84,-553-10-8,889-24-184,346-4 240,-636 74-44,-402-21-7,9-1-9,634 32-45,-605-65 111,563-90 0,-828 92-58,176-37 1,-191 37-16,0-1 0,0-1-1,-1-1 1,-1-1 0,1-2 0,25-17 0,-44 26 42,0 0 1,0 0-1,0-1 1,-1 0 0,0 0-1,0 0 1,0 0-1,0-1 1,-1 1-1,0-1 1,0 0 0,0 0-1,-1 0 1,3-11-1,-3 8 67,-1-1 0,0 0 0,0 1 0,-1-1 0,-1 0 0,0 1 0,0-1 0,0 0 0,-4-11 0,0 6-105,-1-1 0,0 1 0,0 0 1,-2 0-1,0 1 0,-1 0 0,0 1 0,-1 0 0,0 0 0,-1 1 0,-19-17 1,0 7-254,0 2 0,-1 1 0,-45-20 0,-107-37-144,121 51 392,-30-10 126,-1 4-1,-1 4 1,-2 4 0,0 4-1,-1 5 1,-129-4-1,-194 21-2608,265 3-1613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8.248"/>
    </inkml:context>
    <inkml:brush xml:id="br0">
      <inkml:brushProperty name="width" value="0.025" units="cm"/>
      <inkml:brushProperty name="height" value="0.025" units="cm"/>
    </inkml:brush>
  </inkml:definitions>
  <inkml:trace contextRef="#ctx0" brushRef="#br0">2199 345 8456,'-284'-15'868,"-368"-9"714,580 27-1467,0 2 0,0 4-1,1 3 1,1 3-1,-69 25 1,11 5-72,-209 105 0,311-137 5,2 1 0,0 0-1,1 2 1,0 1-1,-32 31 1,44-36-26,0 1-1,0 1 1,1-1-1,1 2 1,0-1 0,1 1-1,1 1 1,0 0-1,1 0 1,-6 24 0,4-3-19,1 0 1,2 1-1,1 0 1,2 0-1,2 0 1,2 0-1,1-1 1,16 74 0,-11-80-2,1 0 1,2 0 0,2-1 0,0 0 0,2-2 0,1 1 0,1-2 0,2 0 0,0-1 0,42 42 0,-22-34-7,2-1 1,1-1 0,1-3-1,1-2 1,2-1 0,0-3 0,2-2-1,63 20 1,33 1-76,237 38 1,497 25-599,-672-96 625,1-10 0,263-34 0,-210-4 227,-2-10 0,-2-12 0,-4-11 0,394-169 0,-554 200-181,95-60-1,-161 86 134,-1-2 0,0-1 1,-2-1-1,0-1 0,-1-1 0,-1-1 1,-2-1-1,23-32 0,-34 40-7,0 0 0,-1-1 0,0 0-1,-2-1 1,0 1 0,0-1 0,-2 0-1,0 0 1,-1-1 0,-1 1 0,0 0 0,-2-1-1,0 1 1,0 0 0,-2 0 0,0-1-1,-8-22 1,-2 1-22,-1 1 0,-2 1-1,-1 0 1,-2 1 0,-2 1 0,-34-44-1,21 36-13,-2 1-1,-1 3 0,-3 0 0,0 3 1,-75-51-1,50 46-30,-2 3 0,-1 2 0,-106-38 0,32 27-44,-2 7 0,-2 6 0,-244-25 0,31 29-631,-626 28 0,710 26-1535,-297 65 0,284-32-1088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1:10.579"/>
    </inkml:context>
    <inkml:brush xml:id="br0">
      <inkml:brushProperty name="width" value="0.025" units="cm"/>
      <inkml:brushProperty name="height" value="0.025" units="cm"/>
    </inkml:brush>
  </inkml:definitions>
  <inkml:trace contextRef="#ctx0" brushRef="#br0">3020 58 8712,'-254'-32'3546,"-339"7"-2666,520 29-721,0 3 0,1 3 1,0 4-1,1 3 0,1 2 0,0 4 1,-118 57-1,41-4-203,3 7 0,-174 132 0,259-173 36,2 3 0,2 3 0,2 2 0,2 2 0,3 3 0,2 1 0,3 2 0,2 2 0,-47 93 0,25-8-86,6 2 0,7 2 0,6 3 0,-39 257 0,66-297 114,5 1 0,4 187 0,12-234-22,2 0 0,3-1 0,3 0 0,3-1 0,45 122 0,-15-86 15,4-1 0,107 160 0,-62-129 42,137 148 1,-161-206-135,3-3 0,3-3 0,3-3 0,2-5 0,3-2 0,2-5 0,2-3 0,3-4 0,165 56 0,-21-29 70,4-10 1,300 37-1,499-2 40,14-66-591,115 9-161,-752-8 659,1172 58 135,1187-122 1309,-1296-82-1081,-9-91-249,-931 110 28,680-213 0,-750 171-87,8 39-24,-401 90-284,-1-4 0,-1-3 0,124-43 0,-174 49 184,-1-1 1,0 0-1,0-2 1,-2 0 0,1-2-1,26-24 1,-35 27 165,0-1 1,-1-1-1,0 0 1,-1 0-1,-1-1 1,0 0-1,-1 0 1,0-1-1,-2 0 1,7-22-1,-8 14 202,0-1 0,-2 0-1,0 1 1,-2-1-1,-1 0 1,-1 0 0,-5-34-1,-4 5 267,-1 1-1,-25-67 1,20 80 31,-1 0 0,-2 1-1,-1 1 1,-30-40 0,46 72-534,0 0 0,1 0 0,-1-1 0,2 1-1,-1-1 1,1 1 0,0-1 0,0 0 0,0 0 0,1 0 0,0 0-1,1 0 1,0 0 0,0 0 0,2-13 0,0 10-68,1-1 0,0 1 0,0 0 1,1 0-1,1 0 0,0 1 0,0 0 0,1 0 0,11-15 1,-1 7-178,0-1 1,2 2 0,-1 0 0,2 1 0,0 1 0,1 1 0,0 1 0,43-19 0,-38 22 131,1 1 1,1 1-1,-1 1 1,1 2 0,30-2-1,141 4 291,-33 1 228,-25-7-177,282-8-57,-305 17-130,188 26 1,-192-11 83,211 1 0,-242-19-23,-1-5 1,0-2 0,108-28 0,-44 0-78,433-90 81,-400 99-64,313-91 0,-314 65 370,-2 2-275,190-83 0,-338 122-140,-1-1 1,0-1 0,-1 0 0,-1-3 0,43-38 0,-58 47-15,-1 0 1,0-1 0,0 0 0,-1 0-1,0-1 1,-1 0 0,7-15-1,-11 19 1,1 0-1,-1-1 1,0 1-1,-1-1 1,0 0-1,0 1 1,-1-1-1,0 0 1,0 1-1,0-1 1,-1 0-1,-4-14 1,1 12 18,0 0 1,-1 0-1,0 0 1,-1 1 0,0 0-1,-1 0 1,1 0 0,-2 1-1,1 0 1,-1 0-1,-17-12 1,-7-4 38,-66-36 1,-90-34 111,-241-83 1,197 86-53,-365-140-104,-19 51-183,-315 12-1519,444 87 1545,-777-133 837,-9 50 0,-832 34-756,-5 103 49,430 85 163,565-9-22,-1227 15 379,768-67-662,872-15 378,493 22-222,-280 43-1,62 32-557,7-1-2607,229-52-108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36.033"/>
    </inkml:context>
    <inkml:brush xml:id="br0">
      <inkml:brushProperty name="width" value="0.025" units="cm"/>
      <inkml:brushProperty name="height" value="0.025" units="cm"/>
    </inkml:brush>
  </inkml:definitions>
  <inkml:trace contextRef="#ctx0" brushRef="#br0">6871 402 11018,'-494'-103'4218,"-674"-66"-3716,-785 49 4281,683 110-4778,1074 18-130,-351 59 1,424-41 83,1 5 1,2 5-1,-222 100 1,260-97 97,2 3 1,2 3-1,-119 92 1,187-129 17,0 1 1,1 0 0,0 1-1,1 0 1,0 0 0,1 1-1,0 0 1,0 0 0,-7 19-1,12-25-70,0 1 0,0-1 0,1 1-1,0 0 1,0-1 0,1 1-1,-1 0 1,1-1 0,0 1 0,1 0-1,-1 0 1,1-1 0,1 1 0,-1-1-1,1 1 1,0-1 0,0 1-1,0-1 1,1 0 0,-1 0 0,1 0-1,1 0 1,6 7 0,6 4 1,1 0 0,0-1 1,1-1-1,1-1 0,0 0 0,1-2 1,1 0-1,39 15 0,19 1 11,86 18-1,-158-43-25,586 113-489,11-39 467,780 10 79,4-77 94,-1150-9-129,1235-66-39,-1112 24 53,-2-15-1,365-109 1,-702 160-21,149-48 7,-147 45 10,0-1 0,-1-1-1,-1-1 1,38-26 0,-57 35 20,1 1 1,-1-1-1,0 1 1,0-1-1,0 0 1,-1 0-1,1 0 0,0 0 1,-1-1-1,0 1 1,0-1-1,0 1 0,0-1 1,-1 0-1,1 0 1,-1 0-1,0 0 1,0 0-1,-1 0 0,1 0 1,-1 0-1,0 0 1,0 0-1,-1-6 0,0 4 19,-1 0-1,-1 0 0,1 1 0,-1-1 0,0 0 0,0 1 0,-1-1 0,1 1 0,-1 0 0,-1 1 1,1-1-1,0 0 0,-1 1 0,-10-7 0,-21-13 63,-1 1-1,-1 2 1,-65-27 0,-131-35 319,200 72-388,-713-178-2,366 124-3250,-3 11-5542,156 25-3529</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6.614"/>
    </inkml:context>
    <inkml:brush xml:id="br0">
      <inkml:brushProperty name="width" value="0.025" units="cm"/>
      <inkml:brushProperty name="height" value="0.025" units="cm"/>
    </inkml:brush>
  </inkml:definitions>
  <inkml:trace contextRef="#ctx0" brushRef="#br0">5698 279 10442,'-415'-20'3580,"-552"-54"-1417,847 64-1580,-477-14 70,475 29-771,1 4 0,-228 49 0,170-9-1040,2 7 0,2 9 0,-179 93 0,108-29 631,-320 225 0,432-259 1365,5 6 0,5 5 0,-191 210 0,245-234-672,5 3 0,3 2 1,4 4-1,4 2 1,4 2-1,-64 172 1,81-165-193,5 1 1,4 1 0,5 1-1,4 1 1,5 0 0,4 1-1,16 192 1,-4-247 19,3-1 1,2 1 0,2-2-1,2 0 1,3 0 0,45 89-1,-28-77 22,3-2 0,2-2 0,3-2 0,73 75 0,-26-44 123,175 132 1,118 42 420,-60-60-94,590 269 1,-697-380-467,5-9 1,3-10-1,462 82 0,71-85 27,4-67 533,-247-25-125,-2-23 0,-3-23 0,791-211 0,-940 169-548,-5-15-1,-6-16 0,-7-14 0,-7-16 0,-7-13 0,-9-15 0,-10-14 0,526-474 0,-647 507-351,173-216 0,-264 276 417,-5-5 1,-5-3-1,73-152 0,-125 211 35,-4-1 0,-2-1 0,-4-1 0,26-131 0,-44 166 51,-2 0 1,-2 0-1,-1 0 1,-2 0-1,-2 0 0,-1 0 1,-3 0-1,0 0 0,-3 1 1,-1 0-1,-20-48 0,3 32 195,-2 0-1,-2 2 0,-3 1 0,-2 1 0,-2 2 0,-2 2 0,-47-42 0,-6 4 858,-4 5-1,-152-96 0,118 96-806,-3 6-1,-3 6 1,-3 6-1,-3 6 1,-1 7-1,-3 5 0,-2 8 1,0 5-1,-2 8 1,-192-5-1,116 25-1005,0 10 1,1 11-1,0 9 0,-326 83 0,170-3-2557,-624 266-1,625-207-3894</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7.597"/>
    </inkml:context>
    <inkml:brush xml:id="br0">
      <inkml:brushProperty name="width" value="0.025" units="cm"/>
      <inkml:brushProperty name="height" value="0.025" units="cm"/>
    </inkml:brush>
  </inkml:definitions>
  <inkml:trace contextRef="#ctx0" brushRef="#br0">1 1 19538,'0'0'476,"11"2"271,3 3-623,-1 0 0,1 1 0,-1 0-1,-1 1 1,1 1 0,-1 0 0,0 1 0,-1 0 0,20 20-1,115 114 1117,190 177 542,-328-313-1935,29 28-230,-36-34 123,0 0 0,0 0 0,0 0 0,0 0 0,0 1 0,0-1 0,-1 0 0,1 0 0,0 1 0,-1-1 0,1 0 0,-1 1 0,0-1 0,1 3 0,-7-2-3669,-11-2 2504,13-1 538,-34-2-3597,-13-11-2301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7.926"/>
    </inkml:context>
    <inkml:brush xml:id="br0">
      <inkml:brushProperty name="width" value="0.025" units="cm"/>
      <inkml:brushProperty name="height" value="0.025" units="cm"/>
    </inkml:brush>
  </inkml:definitions>
  <inkml:trace contextRef="#ctx0" brushRef="#br0">135 785 13485,'-13'-4'3203,"-9"0"-2208,5 1 219,1-1 0,0-1 0,-25-9 0,40 14-1161,1 0 0,0 0 0,-1-1 0,1 1 0,-1 0 1,1 0-1,0 0 0,-1 0 0,1 0 0,0 0 1,-1-1-1,1 1 0,0 0 0,-1 0 0,1 0 0,0-1 1,0 1-1,-1 0 0,1 0 0,0-1 0,0 1 0,-1 0 1,1-1-1,0 1 0,0 0 0,0-1 0,0 1 0,-1 0 1,1-1-1,0 1 0,0 0 0,0-1 0,0 1 0,0-1 1,0 1-1,0 0 0,0-1 0,0 1 0,0 0 0,0-1 1,0 1-1,0-1 0,0 1 0,1 0 0,-1-1 0,0 1 1,0 0-1,0-1 0,0 1 0,1 0 0,-1-1 0,0 1 1,0 0-1,1 0 0,-1-1 0,0 1 0,1 0 0,-1-1 1,21-8 578,-5 5-394,0-2 0,0 1 1,-1-2-1,0 0 1,-1-1-1,1 0 0,17-15 1,-25 17-134,0-1 0,-1 0 1,0 0-1,0-1 0,0 1 0,-1-2 1,0 1-1,-1 0 0,0-1 0,0 0 1,-1 0-1,0 0 0,0 0 0,1-14 1,1-28 315,-1 0 0,-4 0 0,-1 0 1,-3 0-1,-13-68 0,1-9-301,15 127-126,1 0-1,0 0 0,0 0 0,0 0 0,0 0 1,0 0-1,0 0 0,0 0 0,0 0 0,0 0 1,1 0-1,-1 0 0,0 0 0,1 0 0,-1 0 1,0 0-1,2-1 0,11 1-289,22 25-116,-34-23 415,55 47-625,120 77 0,-149-110-344,0-2 0,49 18 0,-51-23-674,0-2-1,1 0 1,45 3-1,39-6-7450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8.634"/>
    </inkml:context>
    <inkml:brush xml:id="br0">
      <inkml:brushProperty name="width" value="0.025" units="cm"/>
      <inkml:brushProperty name="height" value="0.025" units="cm"/>
    </inkml:brush>
  </inkml:definitions>
  <inkml:trace contextRef="#ctx0" brushRef="#br0">98 212 15503,'1'-50'2390,"1"27"-797,-2 0 0,0 0 0,-2-1-1,-1 1 1,-5-23 0,16 118-130,28 87-917,8-2 0,99 237 1,-132-367-502,-5-9-20,2 1 0,0-1-1,1 0 1,1-1 0,0 0 0,22 26-1,-34-59 14,-12-9-305,-1 1-1,-1 1 1,-1 0 0,-1 1 0,-29-28 0,38 41 194,-54-53-98,-3 3 0,-77-52 0,143 111 177,0 0 0,0 0 1,0 0-1,-1 0 0,1 0 0,0 0 0,0 0 1,0 0-1,0-1 0,0 1 0,-1 0 0,1 0 1,0 0-1,0 0 0,0 0 0,0-1 0,0 1 0,0 0 1,0 0-1,-1 0 0,1 0 0,0-1 0,0 1 1,0 0-1,0 0 0,0 0 0,0-1 0,0 1 1,0 0-1,0 0 0,0 0 0,0-1 0,0 1 0,0 0 1,0 0-1,0 0 0,0-1 0,1 1 0,-1 0 1,0 0-1,0 0 0,0 0 0,0-1 0,0 1 1,0 0-1,0 0 0,1 0 0,-1 0 0,0 0 0,0-1 1,0 1-1,1 0 0,16-6 70,36-1-208,-36 5 143,110-21-2927,-2-14-5443,-64 13 1590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8.980"/>
    </inkml:context>
    <inkml:brush xml:id="br0">
      <inkml:brushProperty name="width" value="0.025" units="cm"/>
      <inkml:brushProperty name="height" value="0.025" units="cm"/>
    </inkml:brush>
  </inkml:definitions>
  <inkml:trace contextRef="#ctx0" brushRef="#br0">39 145 8968,'0'0'15065,"-7"12"-14040,2 0-701,0 0 0,0 0 0,1 0 0,1 0-1,-4 26 1,6-36-285,1 1-1,-1-1 0,1 1 0,0 0 1,0-1-1,0 1 0,0-1 0,0 1 1,1 0-1,-1-1 0,1 1 0,0-1 0,0 1 1,0-1-1,0 1 0,0-1 0,0 0 1,0 1-1,1-1 0,-1 0 0,1 0 1,0 0-1,0 0 0,0-1 0,0 1 1,0 0-1,0-1 0,0 1 0,0-1 1,1 0-1,-1 1 0,0-1 0,1 0 1,-1-1-1,1 1 0,-1 0 0,1-1 1,-1 1-1,1-1 0,0 0 0,-1 0 1,5 0-1,-2-1-1,1 0 1,-1 0-1,0 0 1,0-1-1,0 0 1,-1 0-1,1 0 1,0-1-1,-1 1 1,1-1 0,-1 0-1,0 0 1,0-1-1,0 1 1,0-1-1,-1 0 1,0 0-1,6-8 1,4-7 94,-1 0 1,19-42-1,-23 43-95,-1 0 0,0-1-1,-2 0 1,0-1 0,-1 1-1,-1-1 1,1-20 0,-3 72-162,9 49 0,-8-70 114,0-1-1,1 0 1,0 1 0,0-1-1,2 0 1,-1-1-1,1 1 1,11 15-1,-15-22-130,1-1 0,-1 0 0,1 1-1,0-1 1,0 0 0,0 0 0,0 0-1,1-1 1,-1 1 0,0 0 0,1-1-1,-1 0 1,1 1 0,0-1 0,-1 0-1,1 0 1,0-1 0,0 1 0,-1-1-1,1 1 1,0-1 0,0 0 0,0 0-1,0 0 1,0 0 0,-1 0 0,1-1-1,0 1 1,0-1 0,-1 0 0,1 0-1,0 0 1,3-2 0,-2 0-529,1 0 1,0-1-1,-1 0 0,0 0 1,0 0-1,0-1 0,0 1 1,-1-1-1,1 0 0,-1 0 1,-1 0-1,1 0 1,-1 0-1,0-1 0,2-7 1,7-33-6574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9.309"/>
    </inkml:context>
    <inkml:brush xml:id="br0">
      <inkml:brushProperty name="width" value="0.025" units="cm"/>
      <inkml:brushProperty name="height" value="0.025" units="cm"/>
    </inkml:brush>
  </inkml:definitions>
  <inkml:trace contextRef="#ctx0" brushRef="#br0">1 193 3203,'0'12'11782,"0"27"-8905,-1 0-511,2 1 0,10 59 1,-9-89-2120,0 0 1,0 0 0,1 0-1,0 0 1,1 0 0,1 0-1,-1-1 1,1 0 0,1 0-1,-1 0 1,2-1 0,-1 0-1,1 0 1,0-1 0,10 8-1,-14-12-233,0 0-1,0-1 0,1 1 0,-1-1 0,1 0 1,-1 0-1,1-1 0,0 1 0,-1-1 1,1 1-1,0-1 0,0 0 0,0-1 0,0 1 1,0-1-1,0 0 0,0 0 0,0 0 1,0 0-1,0-1 0,0 1 0,0-1 0,0 0 1,0-1-1,0 1 0,0-1 0,-1 1 1,1-1-1,-1 0 0,1 0 0,-1-1 0,0 1 1,0-1-1,0 1 0,0-1 0,4-5 1,1-2 5,-1-1 1,0 0-1,-1 0 1,0 0-1,0-1 1,-2 0 0,1 0-1,-1 0 1,-1 0-1,3-20 1,-1-7-9,-2-1-1,-2 0 1,-1-1 0,-2 1-1,-2 0 1,-2 1 0,-1-1-1,-19-59 1,22 123 127,2 20 167,3-18-15,0 0 0,2 0 0,1 0 1,2 0-1,0-1 0,15 38 0,-15-47-493,2 0 0,0-1-1,1 0 1,16 21 0,-18-27-791,0-1 0,1 1-1,0-2 1,1 1-1,0-1 1,0 0 0,16 8-1,11-1-7979</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9.687"/>
    </inkml:context>
    <inkml:brush xml:id="br0">
      <inkml:brushProperty name="width" value="0.025" units="cm"/>
      <inkml:brushProperty name="height" value="0.025" units="cm"/>
    </inkml:brush>
  </inkml:definitions>
  <inkml:trace contextRef="#ctx0" brushRef="#br0">0 1 1505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0.018"/>
    </inkml:context>
    <inkml:brush xml:id="br0">
      <inkml:brushProperty name="width" value="0.025" units="cm"/>
      <inkml:brushProperty name="height" value="0.025" units="cm"/>
    </inkml:brush>
  </inkml:definitions>
  <inkml:trace contextRef="#ctx0" brushRef="#br0">34 199 1666,'0'0'9534,"-3"-8"-7415,-12-24 412,15 32-2439,0 0-1,0-1 1,0 1 0,0 0 0,0 0 0,0-1 0,0 1 0,0 0-1,0-1 1,0 1 0,0 0 0,0 0 0,0-1 0,0 1 0,0 0-1,1 0 1,-1-1 0,0 1 0,0 0 0,0 0 0,0-1 0,0 1-1,1 0 1,-1 0 0,0-1 0,0 1 0,0 0 0,1 0-1,-1 0 1,0 0 0,0-1 0,1 1 0,-1 0 0,0 0 0,0 0-1,1 0 1,-1 0 0,0 0 0,1 0 0,-1 0 0,0 0 0,0 0-1,1 0 1,-1 0 0,0 0 0,0 0 0,1 0 0,-1 0 0,0 0-1,1 0 1,-1 0 0,16 1 965,-16-1-826,8 2 431,4 0 143,1 0 0,-1-1 1,1 0-1,-1-1 0,22-2 1,-31 1-726,0 1 0,0-1 0,0 0 0,0 0 0,-1 0 0,1 0 0,0-1 0,-1 1 0,1-1 0,-1 1 0,1-1 0,-1 0 0,0 0 1,0 0-1,1-1 0,-2 1 0,1 0 0,0-1 0,0 1 0,-1-1 0,1 1 0,-1-1 0,0 0 0,0 0 0,0 0 0,0 0 0,0 1 0,-1-1 0,1-6 1,-1 6-40,1-1 0,-1 1 0,0 0 0,0 0 0,0-1 0,0 1 0,-1 0 0,1-1 0,-1 1 0,0 0 0,0 0 0,0 0 0,0 0 0,-1 0 0,1 0 0,-1 0 0,0 0 0,0 0 0,0 1 0,0-1 0,0 1 0,0 0 0,-5-4 0,3 4-35,0-1 0,0 1 0,0 1-1,0-1 1,-1 1 0,1-1 0,0 1 0,-1 0-1,1 1 1,-1-1 0,1 1 0,0 0 0,-1 0-1,1 0 1,-1 1 0,1-1 0,-8 3 0,8-2-15,0 1 1,0-1-1,-1 1 0,1 0 1,1 0-1,-1 0 1,0 1-1,0-1 1,1 1-1,-1 0 1,1 0-1,0 0 1,0 1-1,0-1 1,1 1-1,-4 4 1,3-1 0,-1 0 1,1 1 0,0-1-1,0 1 1,1-1 0,0 1-1,0 0 1,-1 15 0,3-16 2,-1 1 0,1-1 1,0 1-1,0-1 0,1 1 1,0-1-1,1 0 0,-1 1 0,1-1 1,1 0-1,-1 0 0,1 0 1,1 0-1,-1-1 0,1 1 0,0-1 1,0 0-1,1 0 0,0-1 1,9 10-1,-7-12 0,-1 0 1,0 0-1,1 0 1,-1-1-1,1 0 0,0 0 1,0-1-1,0 0 1,0 0-1,0-1 0,0 1 1,0-1-1,0-1 1,0 0-1,0 0 1,0 0-1,-1-1 0,1 0 1,11-4-1,7-4 28,-1-2 0,-1 0 0,39-27 0,-22 11 4,-2-1-1,-1-3 1,-1 0 0,49-60-1,-85 93-24,-1-1-1,1 1 0,0-1 1,0 1-1,0-1 0,0 1 1,0-1-1,0 0 0,0 1 1,0-1-1,0 1 0,0-1 1,1 1-1,-1-1 0,0 0 1,0 1-1,0-1 0,0 1 1,1-1-1,-1 0 0,0 1 1,0-1-1,1 0 0,-1 1 1,0-1-1,1 0 0,-1 1 1,0-1-1,1 0 0,-1 0 1,1 1-1,-1-1 0,0 0 1,1 0-1,-1 0 0,1 0 1,-1 1-1,0-1 1,1 0-1,-1 0 0,1 0 1,-1 0-1,1 0 0,-1 0 1,1 0-1,-1 0 0,0 0 1,1-1-1,-1 1 0,1 0 1,-1 0-1,1 0 0,-1 0 1,0 0-1,1-1 0,-1 1 1,0 0-1,1 0 0,-1-1 1,0 1-1,1 0 0,-1-1 1,0 1-1,1 0 0,-1-1 1,0 1-1,0-1 0,0 1 1,1-1-1,3 52 536,-3-31-292,-1-14-194,1 0-1,0-1 1,0 1-1,1-1 1,-1 0 0,1 1-1,5 7 1,-6-12-40,-1 0 0,1 1-1,0-1 1,0 0 0,1 0 0,-1 0 0,0 0 0,0 0 0,0-1-1,1 1 1,-1 0 0,0 0 0,1-1 0,-1 1 0,0-1-1,1 1 1,-1-1 0,1 0 0,-1 0 0,1 1 0,-1-1 0,1 0-1,-1 0 1,1-1 0,-1 1 0,1 0 0,-1 0 0,1-1 0,-1 1-1,0-1 1,1 1 0,-1-1 0,0 1 0,2-2 0,5-3 30,-1 1 0,0-2 0,0 1 0,0-1 0,-1 0 0,0 0 0,0-1 0,0 0 0,6-11 0,-8 12-50,0 0 1,0 0-1,0 0 0,1 1 1,0-1-1,0 1 1,0 0-1,1 1 0,0-1 1,0 1-1,0 0 0,0 1 1,0-1-1,1 1 1,8-2-1,-13 4-83,0 1 0,-1 0 0,1 0 1,0 0-1,0 0 0,0 0 0,0 1 0,0-1 0,0 1 1,0-1-1,-1 1 0,1-1 0,0 1 0,0 0 1,-1 0-1,1 0 0,0 0 0,-1 0 0,1 0 0,-1 1 1,3 1-1,24 39-3427,-5-8-3386,1-13-3793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0.549"/>
    </inkml:context>
    <inkml:brush xml:id="br0">
      <inkml:brushProperty name="width" value="0.025" units="cm"/>
      <inkml:brushProperty name="height" value="0.025" units="cm"/>
    </inkml:brush>
  </inkml:definitions>
  <inkml:trace contextRef="#ctx0" brushRef="#br0">174 124 15951,'0'-10'2232,"0"6"-2213,0-6 957,0 1-1,-1-1 1,0 0 0,0 0 0,-6-16 0,7 24-835,-1 0-1,1 0 1,-1 0-1,0 0 1,0 1 0,0-1-1,0 0 1,0 1-1,0-1 1,0 1 0,-1-1-1,1 1 1,-1 0 0,1-1-1,-1 1 1,1 0-1,-1 0 1,0 0 0,1 0-1,-1 0 1,0 1-1,0-1 1,0 1 0,1-1-1,-1 1 1,0-1-1,0 1 1,0 0 0,0 0-1,0 0 1,0 0-1,0 0 1,0 0 0,0 1-1,0-1 1,1 1-1,-1-1 1,0 1 0,0 0-1,0 0 1,1-1 0,-4 3-1,0 1-103,-1-1 0,1 1-1,-1 1 1,1-1 0,1 1 0,-1-1 0,0 1-1,1 1 1,0-1 0,1 1 0,-1-1 0,1 1-1,0 0 1,-4 12 0,2-4-37,0 0-1,1 0 1,1 1 0,0 0-1,-1 25 1,3-36-3,1 1 0,0 0 0,0-1 1,0 1-1,1 0 0,0-1 0,0 1 0,0-1 0,0 1 0,3 4 1,-3-8-10,0 1 0,0-1-1,1 1 1,-1-1 0,1 0 0,-1 0 0,1 0 0,0 0 0,0 0 0,-1 0 0,1 0 0,0 0 0,0-1 0,0 1 0,-1-1 0,1 1 0,0-1 0,0 0 0,0 0 0,0 0 0,0 0 0,0 0 0,0 0 0,0 0 0,0-1 0,0 1 0,2-2 0,12-2-89,-1-1 0,1 0 0,-1-2 1,0 1-1,25-17 0,-20 11-69,1 1-1,22-8 1,-29 14 133,1 1-1,0 1 1,22-4 0,-33 7 25,0 0-1,0 0 1,0 0 0,0 0 0,0 1 0,0-1-1,0 1 1,5 2 0,-7-3-2,-1 1 1,0 0 0,1-1-1,-1 1 1,0 0-1,1 0 1,-1 0-1,0 0 1,0 0-1,0 0 1,0 0-1,0 0 1,0 1-1,0-1 1,0 0 0,-1 0-1,1 1 1,0-1-1,-1 1 1,1-1-1,0 3 1,0 8 130,-1-1 0,1 1 1,-2-1-1,0 1 0,0-1 1,-1 0-1,0 1 0,-1-1 0,0 0 1,-1 0-1,0-1 0,-11 20 1,-6 7 249,-1-2 0,-30 38 0,50-70-363,-1 2 3,-1-1-1,0 1 1,0 0-1,0-1 0,-10 8 1,14-12-24,0 0 0,0 0 1,-1 0-1,1 0 0,0 0 0,0 0 1,-1 0-1,1 0 0,0 0 0,0 0 1,0 0-1,-1 0 0,1 0 0,0 0 1,0 0-1,0-1 0,-1 1 1,1 0-1,0 0 0,0 0 0,0 0 1,0 0-1,-1 0 0,1-1 0,0 1 1,0 0-1,0 0 0,0 0 0,0 0 1,-1-1-1,1 1 0,0 0 0,0 0 1,0 0-1,0-1 0,0 1 0,0 0 1,0 0-1,0 0 0,0-1 0,0 1 1,0 0-1,0 0 0,0-1 0,0 1 1,0 0-1,0 0 0,0 0 0,0-1 1,0 1-1,0 0 0,0 0 0,0 0 1,1-1-1,-1 1 0,2-17-956,11-18-1813,1 0 1,1 1-1,26-40 0,-5 9-2828,2-9-2549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38.442"/>
    </inkml:context>
    <inkml:brush xml:id="br0">
      <inkml:brushProperty name="width" value="0.025" units="cm"/>
      <inkml:brushProperty name="height" value="0.025" units="cm"/>
    </inkml:brush>
  </inkml:definitions>
  <inkml:trace contextRef="#ctx0" brushRef="#br0">0 167 9385,'11'0'213,"316"-29"3052,-54 1-1720,516 33 999,-347 6-2146,1327-32 1163,-362-1-1067,2969-60 344,-2258 89-678,-1426 9-3731,-633-16-577</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1.018"/>
    </inkml:context>
    <inkml:brush xml:id="br0">
      <inkml:brushProperty name="width" value="0.025" units="cm"/>
      <inkml:brushProperty name="height" value="0.025" units="cm"/>
    </inkml:brush>
  </inkml:definitions>
  <inkml:trace contextRef="#ctx0" brushRef="#br0">1 0 13773,'0'0'6422,"1"13"-4164,10 83 537,23 148 1766,-26-208-4233,1 0 0,1-1 0,2 0 0,28 56-1,-10-43-203,-28-45-116,0-1 1,0 1-1,1-1 1,-1 1-1,1-1 1,-1 0-1,1 0 1,0 0-1,0-1 1,0 1-1,0-1 1,0 1-1,0-1 1,3 1-1,-5-2 4,0-1 0,0 1 0,-1-1 0,1 1 0,0-1 0,0 1-1,-1-1 1,1 1 0,-1-1 0,1 0 0,0 1 0,-1-1 0,1 0-1,-1 1 1,0-1 0,1 0 0,-1 0 0,1 0 0,-1 1 0,0-1 0,0 0-1,0 0 1,1 0 0,-1 0 0,0 0 0,0 0 0,0 1 0,0-1 0,0 0-1,-1 0 1,1 0 0,0 0 0,0 0 0,-3-37 86,-6 2-378,-1 1 0,-2-1 0,-28-56-1,-6-19-1443,34 77 1079,2 11 432,2-2 0,0 1 0,2-1 0,1 0 1,-3-32-1,8 56 239,0 0-1,0 0 1,0-1-1,0 1 1,0 0 0,1 0-1,-1 0 1,0-1 0,1 1-1,-1 0 1,1 0-1,-1 0 1,1 0 0,0 0-1,-1 0 1,1 0-1,0 0 1,0 0 0,0 0-1,0 0 1,0 1 0,0-1-1,1-1 1,1 1 28,1-1 0,-1 1 1,1 0-1,-1-1 0,1 2 0,-1-1 0,1 0 1,4 1-1,9-1 156,1 2 0,28 4 0,-39-4-155,7 0 7,63 12 30,-73-13-74,1 2 0,-1-1-1,1 0 1,-1 1 0,1 0 0,-1 0-1,0 0 1,0 0 0,0 1-1,0 0 1,0 0 0,5 5 0,-7-5 78,-1-1 1,0 1-1,0-1 1,0 0 0,-1 1-1,1 0 1,-1-1-1,1 1 1,-1-1 0,0 1-1,0 0 1,0-1-1,0 1 1,0-1 0,-1 1-1,1 0 1,-1-1-1,0 1 1,0-1 0,0 1-1,0-1 1,0 0-1,0 1 1,-1-1 0,-2 4-1,-4 5 62,-1 1 1,0-1-1,-13 12 0,12-13-165,0-1-1,0 0 1,-1-1 0,0 0-1,-1 0 1,1-1 0,-2-1-1,1 0 1,-1 0 0,1-1-1,-1-1 1,-1 0 0,1-1-1,-1-1 1,-25 2 0,39-4-27,0 0 0,0 1 1,0-1-1,0 0 0,0 0 1,-1 0-1,1 0 1,0 0-1,0 0 0,0 0 1,0 0-1,-1 0 0,1 0 1,0 0-1,0 0 0,0 0 1,0 0-1,-1 0 1,1 0-1,0 0 0,0 0 1,0 0-1,0 0 0,0-1 1,-1 1-1,1 0 1,0 0-1,0 0 0,0 0 1,0 0-1,0 0 0,0 0 1,-1 0-1,1-1 0,0 1 1,0 0-1,0 0 1,0 0-1,0 0 0,0 0 1,0-1-1,0 1 0,0 0 1,0 0-1,0 0 1,0 0-1,0-1 0,0 1 1,0 0-1,0 0 0,0 0 1,0 0-1,0-1 1,0 1-1,0 0 0,0 0 1,0 0-1,0 0 0,0 0 1,0-1-1,0 1 0,12-12-1616,18-8-908,102-42-7393,-77 39 4164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2.036"/>
    </inkml:context>
    <inkml:brush xml:id="br0">
      <inkml:brushProperty name="width" value="0.025" units="cm"/>
      <inkml:brushProperty name="height" value="0.025" units="cm"/>
    </inkml:brush>
  </inkml:definitions>
  <inkml:trace contextRef="#ctx0" brushRef="#br0">185 397 13164,'0'0'8270,"-11"-6"-5382,5 2-2422,4 1-354,-1 1 0,0 0 0,0 0 0,0 0 0,0 0 0,0 0 0,0 1 0,-1-1 0,1 1 0,0 0 0,-1 0 0,1 1 0,-1-1 0,1 0 0,-1 1 0,1 0 0,-1 0 0,1 0 0,-1 1 0,1-1 0,-5 1 0,3 3 16,-1-1 0,0 1 0,1 0 0,-1 0 0,1 0-1,0 1 1,1 0 0,-1 0 0,1 0 0,0 0 0,0 1 0,1-1-1,-1 1 1,-2 7 0,2-5 16,1 0-1,0 0 1,1 0-1,0 0 1,0 0-1,0 0 1,1 1-1,1-1 1,-1 0 0,2 18-1,-1-25-134,1 0 1,-1 0-1,0 1 0,0-1 0,1 0 1,-1 0-1,1 0 0,-1 1 0,1-1 1,0 0-1,-1 0 0,1 0 0,0 0 1,0 0-1,0 0 0,-1 0 1,1 0-1,0 0 0,0-1 0,1 1 1,-1 0-1,0-1 0,0 1 0,2 0 1,0 0 2,0 0 0,0-1 0,0 0 1,0 0-1,0 1 0,0-2 0,0 1 1,0 0-1,0-1 0,4 0 0,1-1 13,0-1 0,0 0-1,0 0 1,0-1 0,-1 0 0,14-9-1,-13 6-8,0-1-1,-1 0 1,0 0-1,0 0 1,-1-1-1,0 0 1,0-1-1,-1 1 1,0-1-1,-1 0 1,0 0-1,-1-1 1,0 1-1,0-1 0,-1 1 1,-1-1-1,1 0 1,-2 0-1,0-13 1,0 24-27,0 0 0,0-1 1,1 1-1,-1-1 0,0 1 1,0 0-1,0-1 0,0 1 1,0-1-1,0 1 0,0-1 0,0 1 1,0 0-1,0-1 0,0 1 1,0-1-1,0 1 0,0 0 1,-1-1-1,1 1 0,0-1 0,0 1 1,0 0-1,-1-1 0,1 1 1,0 0-1,0-1 0,-1 1 0,1 0 1,0 0-1,-1-1 0,1 1 1,0 0-1,-1 0 0,1-1 1,0 1-1,-1 0 0,1 0 0,-1 0 1,0 0-20,1 1 0,-1-1 0,0 1 0,1 0 0,-1 0 0,1-1 0,-1 1 0,1 0 0,-1 0 0,1 0 0,0-1 0,-1 1 0,1 0 0,0 0 0,0 0 0,-1 0 0,1 0 0,0 2 0,-2 14-31,1 0 1,1 0 0,2 25 0,-2-39 20,0 0 0,0 0-1,1-1 1,-1 1 0,1 0 0,-1 0 0,1-1 0,0 1 0,0 0 0,0-1 0,0 1 0,1-1-1,-1 1 1,1-1 0,-1 0 0,1 0 0,0 1 0,0-1 0,0 0 0,0-1 0,0 1-1,0 0 1,1-1 0,-1 1 0,1-1 0,-1 1 0,1-1 0,-1 0 0,1 0 0,3 0 0,-4-1 16,1 0 1,0 0 0,-1-1-1,1 1 1,-1-1 0,1 1 0,-1-1-1,1 0 1,-1 0 0,1 0-1,-1-1 1,0 1 0,1 0 0,-1-1-1,0 1 1,0-1 0,0 0 0,0 0-1,3-4 1,30-46 164,-30 42-147,6-11-11,-1-1 1,-1 0-1,-1 0 1,-1-1-1,-1 0 1,-1-1 0,-2 1-1,0-1 1,-1 1-1,-1-1 1,-1 0-1,-4-24 1,-8-9-549,12 56 562,-1-1 1,0 0-1,1 0 1,-1 0-1,0 1 1,0-1-1,0 0 1,0 1-1,0-1 1,0 0-1,0 1 1,0 0 0,-1-1-1,1 1 1,-1 0-1,1 0 1,-1-1-1,1 1 1,-1 1-1,0-1 1,0 0-1,1 0 1,-1 0-1,0 1 1,-3-1-1,3 1 18,1 1 0,-1 0 1,1-1-1,0 1 0,-1 0 0,1 0 0,0 0 0,0 0 0,-1 0 1,1 1-1,0-1 0,0 0 0,0 0 0,0 1 0,1-1 0,-1 1 1,0-1-1,1 0 0,-1 1 0,1 0 0,-1-1 0,1 1 0,0-1 1,-1 1-1,1-1 0,0 1 0,0 2 0,-4 56 82,4-53-57,-1 20 147,1-1 0,2 0 0,1 0 0,1 0 0,1 0 0,14 43 0,-15-58-212,1 1 0,0-1-1,1 0 1,0 0 0,0 0 0,1-1 0,1 0-1,0-1 1,0 0 0,1 0 0,0 0 0,0-1-1,1-1 1,0 1 0,0-2 0,18 9-1,-26-13 34,-1-1-1,1 0 1,0 0-1,0 0 0,0-1 1,0 1-1,0 0 0,-1-1 1,1 1-1,1-1 1,-1 1-1,0-1 0,0 0 1,0 0-1,0 0 0,0 0 1,0-1-1,0 1 0,0 0 1,0-1-1,0 1 1,0-1-1,0 0 0,0 0 1,-1 0-1,1 0 0,0 0 1,0 0-1,-1 0 1,1 0-1,-1-1 0,1 1 1,-1-1-1,1 1 0,-1-1 1,0 0-1,0 1 0,0-1 1,0 0-1,0 0 1,0 0-1,0 0 0,-1 1 1,1-4-1,3-10 163,-2 1 0,0-1 0,-1 1 0,0-1 0,-2-16 0,1 15-187,0-6 45,1 15-19,0-1 0,-1 1 0,0-1 0,-1 1 0,0-1 0,0 1 1,0-1-1,-1 1 0,0 0 0,-5-11 0,7 18-8,0-1 0,0 1 1,0-1-1,0 1 0,-1 0 0,1-1 0,0 1 0,0-1 0,0 1 1,-1 0-1,1-1 0,0 1 0,-1 0 0,1-1 0,0 1 0,0 0 0,-1 0 1,1-1-1,-1 1 0,1 0 0,0 0 0,-1 0 0,1-1 0,0 1 1,-1 0-1,1 0 0,-1 0 0,1 0 0,-1 0 0,1 0 0,0 0 0,-1 0 1,-4 13 79,5 20 30,0-32-119,1 1 0,-1 0 0,0-1 0,1 1 0,-1-1 0,1 1 0,0-1 0,-1 0 0,1 1 0,0-1 0,0 1 0,0-1 0,0 0 0,0 0 0,0 0 0,0 0 0,0 0 0,0 0 0,1 0 0,-1 0 0,0 0 0,1 0 0,2 1 0,-4-3 4,1 1 1,-1 0 0,0 0 0,0 0 0,1-1-1,-1 1 1,0 0 0,1 0 0,-1-1 0,0 1 0,0 0-1,0-1 1,1 1 0,-1 0 0,0-1 0,0 1-1,0 0 1,0-1 0,0 1 0,0 0 0,0-1 0,0 1-1,0-1 1,0 1 0,0 0 0,0-1 0,0 1 0,0 0-1,0-1 1,0 1 0,0-1 0,0 1 0,0 0-1,0-1 1,-1 1 0,1 0 0,0-1 0,-1 1 0,-3-17 46,-6 1-33,7 13-13,0-1 0,1 0 0,0 1 0,-1-1 0,2 0-1,-1 0 1,0 0 0,1 0 0,-3-9 0,36 36-274,-14-11 286,0 0 1,1-1 0,1-1 0,0-1 0,30 10 0,110 25 138,-117-33-131,-41-10 26,0 0 0,1-1 0,-1 1 0,1 0 0,-1-1 1,1 0-1,-1 1 0,1-1 0,-1 0 0,1 0 0,-1 0 1,1-1-1,-1 1 0,1-1 0,-1 1 0,0-1 0,1 0 0,-1 0 1,0 0-1,1 0 0,-1 0 0,0-1 0,4-2 0,-5 1 13,1 0 0,-1 0 0,0 0-1,0 0 1,0 0 0,0-1 0,0 1-1,-1 0 1,1-1 0,-1 1 0,0 0-1,0-1 1,0 1 0,-1 0 0,1-1-1,-1 1 1,-1-6 0,-1-2-56,-1-1 0,0 1 0,0 0 0,-1 0 0,-1 1 0,-12-20 0,-52-59 0,21 28 0,42 53 0,5 6 0,0 0 0,1 0 0,-1 0 0,1 0 0,-1-1 0,1 1 0,-1 0 0,1-1 0,0 1 0,0-1 0,0-3 0,39 4 0,-29 2-155,-5-1-155,1 1 0,-1-1 0,0 1 0,0 0 0,0 1 0,1-1 0,-1 1 0,0 0 0,0 0 0,0 0 0,0 0 0,0 1 0,0 0 0,5 2 0,-9-3 182,0-1 0,0 0-1,0 0 1,0 1 0,0-1-1,0 0 1,1 1-1,-1-1 1,0 0 0,0 0-1,0 1 1,0-1-1,0 0 1,0 1 0,0-1-1,0 0 1,-1 1-1,1-1 1,0 0 0,0 0-1,0 1 1,0-1 0,0 0-1,0 0 1,-1 1-1,1-1 1,0 0 0,0 0-1,0 1 1,0-1-1,-1 0 1,1 0 0,0 0-1,0 1 1,-1-1-1,1 0 1,0 0 0,0 0-1,-1 0 1,1 0 0,0 0-1,-1 1 1,-16 5-4276,-22 2-5979</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2.363"/>
    </inkml:context>
    <inkml:brush xml:id="br0">
      <inkml:brushProperty name="width" value="0.025" units="cm"/>
      <inkml:brushProperty name="height" value="0.025" units="cm"/>
    </inkml:brush>
  </inkml:definitions>
  <inkml:trace contextRef="#ctx0" brushRef="#br0">0 50 13453,'0'-5'1025,"15"-8"-641,14-2-192,6-1-5349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3.099"/>
    </inkml:context>
    <inkml:brush xml:id="br0">
      <inkml:brushProperty name="width" value="0.025" units="cm"/>
      <inkml:brushProperty name="height" value="0.025" units="cm"/>
    </inkml:brush>
  </inkml:definitions>
  <inkml:trace contextRef="#ctx0" brushRef="#br0">166 330 12524,'-2'-12'5584,"0"4"-5011,1 0 1,-2 0-1,1 0 1,-1 0-1,0 1 1,-1-1-1,-8-13 1,11 19-509,-1 0 0,1 0 0,-1 0 0,0 1 0,0-1 0,1 0 0,-1 1 0,0-1 0,0 1 0,0-1 0,-1 1 0,1 0 0,0 0 0,0 0 0,-1 0 0,1 0 0,-1 1-1,1-1 1,0 1 0,-1-1 0,1 1 0,-1 0 0,1 0 0,-1 0 0,1 0 0,-1 1 0,1-1 0,-1 1 0,1-1 0,0 1 0,-1 0 0,1 0 0,0 0 0,-1 0 0,1 0 0,0 1 0,-3 2 0,1-2 2,1 1-1,0 0 0,-1 1 1,1-1-1,0 1 0,0-1 1,1 1-1,-1 0 0,1 0 1,0 0-1,0 0 1,0 0-1,0 1 0,-1 7 1,1-4 5,1-1 1,-1 2 0,2-1 0,-1 0-1,1 0 1,0 0 0,1 0 0,2 13-1,-2-17-46,0 1-1,0-1 0,0 0 0,1 1 0,0-1 1,0 0-1,0 0 0,0 0 0,0 0 0,1 0 1,0-1-1,0 1 0,0-1 0,6 6 0,-6-8-17,0 1-1,0 0 0,0-1 0,1 0 0,-1 0 1,0 0-1,0 0 0,1 0 0,-1-1 0,1 1 1,-1-1-1,0 0 0,1 0 0,-1 0 1,1 0-1,-1-1 0,0 0 0,1 1 0,-1-1 1,0 0-1,0-1 0,4-1 0,2-1 119,-1-1-1,0 0 0,0-1 1,0 0-1,-1 0 0,0 0 1,0-1-1,-1 0 0,0-1 1,8-10-1,2-7 190,-1 0-1,14-32 0,-21 40-211,0-1 0,-1 0 1,-1-1-1,-1 1 0,-1-1 0,-1 0 0,0 0 0,-1-1 0,-2-34 0,0 52-98,0 1 0,0-1 0,0 0 0,0 1 0,0-1 0,-1 0 0,1 1 0,-1-1 0,1 0 0,-1 1 0,1-1 0,-1 1 0,0-1 0,0 1 0,0-1 0,0 1 0,0 0 0,0-1 0,0 1 0,-1 0 0,1 0 0,0 0 0,-1 0 0,1 0 1,-3-1-1,2 2-11,1 0 0,-1 0 1,1 0-1,-1 1 1,1-1-1,0 0 0,-1 1 1,1 0-1,0-1 1,-1 1-1,1 0 0,0-1 1,0 1-1,-1 0 1,1 0-1,0 0 0,0 0 1,0 0-1,0 0 1,1 0-1,-1 1 0,0-1 1,0 0-1,1 0 1,-1 1-1,0-1 0,1 0 1,-1 1-1,1-1 1,-1 2-1,-5 20-3,1 0 0,1 0 0,1 1 0,1-1 1,0 0-1,2 1 0,1 0 0,5 29 0,-5-45 35,1 1 0,0-1 0,0 1 0,1-1 1,0 0-1,0 0 0,1 0 0,0-1 0,0 1 0,1-1 0,0 0 0,0 0 1,1 0-1,0-1 0,0 0 0,0 0 0,1 0 0,12 7 0,-13-10 6,0 0-1,0 0 1,0-1-1,0 0 0,0 0 1,1 0-1,-1-1 1,1 0-1,-1 0 0,1-1 1,0 0-1,-1 0 0,1 0 1,-1-1-1,1 0 1,-1 0-1,1-1 0,-1 0 1,0 0-1,0 0 1,0-1-1,0 0 0,0 0 1,10-8-1,-6 4 7,-1 0-1,0-1 0,0-1 1,-1 1-1,0-1 0,0-1 1,-1 1-1,0-1 0,-1-1 1,0 1-1,-1-1 1,0 0-1,-1 0 0,0-1 1,0 1-1,-1-1 0,-1 0 1,0 0-1,-1 0 1,0 0-1,-1 0 0,0 0 1,-3-16-1,4 28-37,-1-1 0,0 0 0,0 1 0,0-1 0,0 1 0,0-1 0,0 1 0,0-1 0,0 0 0,-1 1 0,1-1 0,0 1 0,0-1 0,0 1 0,-1-1 0,1 0 0,0 1 0,-1-1 0,1 1 0,0-1 0,-1 1 0,1 0 0,0-1 0,-1 1 0,1-1 0,-1 1 0,1 0 0,-1-1 0,1 1 0,-1 0 0,1 0 0,-1-1 0,0 1 0,1 0 0,-1 0 0,1 0 0,-1 0 0,1 0 0,-1-1 0,0 1 0,1 0 0,-1 0 0,1 1 0,-1-1 0,-1 0 0,1 1 0,0 0 0,0 0 0,0 0 0,0 0 0,0 0 0,0 0 0,0 0 0,1 0 0,-1 0 0,0 1 0,1-1 0,-1 0 0,0 1 0,1-1 0,0 0 0,-1 1 0,1-1 0,0 1 0,0 0 0,-2 10 0,2 0 0,0 1 0,0-1 0,1 0 0,1 0 0,0-1 0,0 1 0,1 0 0,5 11 0,-6-19 0,-1-1 0,1 0 0,-1 0 0,1 1 0,0-1 0,0-1 0,1 1 0,-1 0 0,1-1 0,-1 1 0,1-1 0,0 1 0,0-1 0,0 0 0,0 0 0,0-1 0,0 1 0,0-1 0,1 1 0,-1-1 0,1 0 0,-1 0 0,1-1 0,-1 1 0,1-1 0,-1 0 0,1 0 0,0 0 0,-1 0 0,1 0 0,-1-1 0,1 0 0,-1 1 0,7-4 0,-2 1 0,-1 0 0,-1-1 0,1 1 0,0-2 0,-1 1 0,0-1 0,0 0 0,0 0 0,0 0 0,-1-1 0,8-10 0,-2 0 0,0 1 0,-1-2 0,13-27 0,-19 35 0,-1-1 0,1 1 0,-1-1 0,-1 1 0,0-1 0,0 0 0,-1 0 0,0 0 0,-1 0 0,0 0 0,-2-14 0,2 23 0,0 0 0,-1 0 0,1 0 0,0 0 0,-1 0 0,1 0 0,-1 1 0,1-1 0,-1 0 0,1 0 0,-1 0 0,1 0 0,-1 1 0,0-1 0,0 0 0,1 1 0,-1-1 0,0 0 0,0 1 0,0-1 0,0 1 0,1-1 0,-1 1 0,0 0 0,0-1 0,0 1 0,0 0 0,0 0 0,0-1 0,0 1 0,0 0 0,0 0 0,0 0 0,-2 1 0,1-1 0,-1 0 0,1 1 0,0 0 0,0-1 0,0 1 0,0 0 0,0 0 0,0 0 0,0 0 0,0 0 0,0 1 0,1-1 0,-1 1 0,1-1 0,-3 3 0,-1 3 0,1 1 0,0 0 0,1-1 0,0 1 0,0 1 0,0-1 0,1 0 0,0 1 0,1-1 0,0 1 0,0 12 0,0-18 0,1 0 0,0 0 0,0 1 0,0-1 0,0 0 0,1 0 0,-1 0 0,1 0 0,0 0 0,0 0 0,0 0 0,0 0 0,0 0 0,1 0 0,-1 0 0,1-1 0,0 1 0,0-1 0,0 1 0,0-1 0,0 0 0,0 0 0,1 1 0,-1-2 0,1 1 0,0 0 0,-1 0 0,1-1 0,0 0 0,0 1 0,0-1 0,0 0 0,5 0 0,-1 0-397,1 0 0,0-1 1,0-1-1,-1 1 0,1-1 0,0 0 1,14-5-1,-16 4-304,1 0 0,-1-1 1,1 0-1,-1 0 0,0-1 0,0 1 1,0-1-1,-1-1 0,1 1 0,-1-1 1,0 0-1,0 0 0,-1 0 0,1-1 1,-1 0-1,0 0 0,-1 0 0,0 0 1,0 0-1,0-1 0,0 1 0,-1-1 1,2-12-1,-1-21-9928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3.457"/>
    </inkml:context>
    <inkml:brush xml:id="br0">
      <inkml:brushProperty name="width" value="0.025" units="cm"/>
      <inkml:brushProperty name="height" value="0.025" units="cm"/>
    </inkml:brush>
  </inkml:definitions>
  <inkml:trace contextRef="#ctx0" brushRef="#br0">134 56 17424,'0'0'4805,"-74"-42"-225,46 32-1120,10 6-2243,8 4-993,7 4-288,3 8-609,3-4-2370,7-3-4388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4.557"/>
    </inkml:context>
    <inkml:brush xml:id="br0">
      <inkml:brushProperty name="width" value="0.025" units="cm"/>
      <inkml:brushProperty name="height" value="0.025" units="cm"/>
    </inkml:brush>
  </inkml:definitions>
  <inkml:trace contextRef="#ctx0" brushRef="#br0">178 128 18289,'0'0'2093,"9"4"-4880,1 1 1532,14 6 142,-1-6-1178,-25-6 3571,4-3-902,-1 0 0,1 0 0,0 0 0,-1 0 0,0-1 0,0 1 0,0 0 0,-1-1 0,0 1 0,1-1 0,-1 1 0,-1-1 0,1 1 0,-1-1 0,0 1 0,0 0 0,0-1 0,0 1 0,-1 0 0,0 0 0,1 0 0,-2 0 0,1 0 0,0 0 1,-1 1-1,0-1 0,0 1 0,0 0 0,0-1 0,0 1 0,-1 1 0,1-1 0,-1 0 0,0 1 0,1 0 0,-7-2 0,6 2-358,-1 0 0,1 1 1,-1 0-1,0 0 0,0 0 1,1 0-1,-1 1 1,0 0-1,0 0 0,0 0 1,1 1-1,-1-1 0,0 1 1,0 0-1,1 1 0,-1-1 1,-5 4-1,4-2 19,1 0-1,-1 1 1,1 0-1,0 0 1,0 1-1,1-1 1,0 1-1,-1 0 1,1 0-1,1 1 1,-6 8-1,3 0 14,0-1-1,0 1 0,1 0 1,1 0-1,1 1 0,0-1 1,1 1-1,0-1 0,1 1 1,2 26-1,-1-38-52,0 1-1,1-1 1,0 0-1,0 1 1,0-1-1,0 0 1,0 0 0,1 0-1,0 0 1,-1 0-1,1 0 1,0 0-1,0-1 1,1 1 0,-1-1-1,5 4 1,-2-2-6,1 0 1,-1-1-1,1 1 0,0-1 1,0-1-1,1 1 1,-1-1-1,7 1 1,13 2-30,0-2 0,0 0 0,37-3 1,-49 0 21,200 0-541,-212 0 557,-1 0 1,1 0-1,0 0 0,-1 0 1,1 0-1,0 0 1,-1 0-1,1 0 1,0 1-1,-1-1 1,1 1-1,0-1 1,-1 1-1,1 0 1,-1-1-1,1 1 1,-1 0-1,0 0 1,1 0-1,-1 0 1,0 1-1,1-1 0,-1 0 1,0 0-1,0 1 1,0-1-1,0 0 1,-1 1-1,1-1 1,1 3-1,-2-1 77,0 0 0,0 0 0,0 0-1,0 0 1,0-1 0,-1 1 0,1 0-1,-1 0 1,0 0 0,0 0 0,0-1 0,0 1-1,0-1 1,-1 1 0,1-1 0,-1 1 0,-2 2-1,-8 10 89,-1-2 1,0 0-1,-1 0 0,0-1 0,-1-1 0,0 0 0,-1-1 0,-30 14 0,32-17-79,-1-1 0,-1 0 0,1-1 0,-1 0 0,0-2 0,0 0 0,0-1 0,0 0 0,0-1 0,-22-2 0,37 1-112,1 0-1,-1 0 1,0 0-1,1 0 1,-1 0-1,0 0 1,1 0-1,-1 0 1,0 0-1,0-1 1,1 1-1,-1 0 1,1-1-1,-1 1 1,0 0 0,1-1-1,-1 1 1,1-1-1,-1 1 1,1-1-1,-1 1 1,1-1-1,-1 1 1,1-1-1,-1 1 1,1-1-1,0 0 1,-1 1-1,1-1 1,0 0-1,0 1 1,0-1 0,-1 0-1,1 1 1,0-1-1,0 0 1,0 1-1,0-1 1,0 0-1,0 0 1,0 1-1,0-1 1,1 0-1,-1 1 1,0-1-1,0 0 1,0 1 0,1-1-1,-1 0 1,0 1-1,1-1 1,-1 1-1,1-1 1,-1 0-1,1 1 1,0-1-1,2-4-347,0 1 0,1-1 0,0 1 0,-1 0 0,1 1 1,6-5-1,31-17-3992,78-35 1,-86 46 2656,-1-1-1,-1-2 0,0-1 1,50-39-1,-73 48 1760,3-9 4564,-10 8 730,-13 15-1218,8-2-3926,1 0 1,0 0 0,1 1 0,-1-1 0,0 0 0,1 1 0,0 0 0,0-1 0,0 1 0,0 0-1,1 0 1,-1 0 0,0 5 0,0 2 151,0 1-1,0-1 1,0 21-1,2-30-328,0-1-1,0 0 0,0 0 0,0 1 0,1-1 1,-1 0-1,0 1 0,0-1 0,1 0 1,-1 0-1,1 1 0,-1-1 0,1 0 0,-1 0 1,1 0-1,0 0 0,0 1 0,0-1 1,-1 0-1,1-1 0,0 1 0,0 0 1,0 0-1,0 0 0,1 0 0,-1-1 0,0 1 1,0-1-1,0 1 0,1-1 0,-1 1 1,0-1-1,0 0 0,1 1 0,-1-1 0,0 0 1,1 0-1,-1 0 0,0 0 0,1 0 1,-1 0-1,0 0 0,0-1 0,1 1 1,-1 0-1,2-2 0,5 0 46,-1 0 0,0 0 0,-1-1-1,1 0 1,0-1 0,-1 1 0,9-7 0,8-11 144,41-44 1,-46 44-222,0 1 0,2 1-1,26-19 1,-45 37-7,0 0-1,1 0 1,-1 0-1,1 0 1,-1 0 0,1 1-1,-1-1 1,1 0-1,-1 1 1,1-1-1,0 1 1,-1 0-1,1-1 1,0 1-1,-1 0 1,1 0-1,0 0 1,0 0 0,-1 1-1,1-1 1,2 1-1,25 21-102,-27-19-130,1-1 0,-1 1 0,1-1 1,-1 0-1,1 1 0,0-1 0,0 0 0,0-1 1,0 1-1,0-1 0,1 1 0,-1-1 1,0 0-1,5 1 0,-2-2-226,-1 0 1,0-1-1,1 1 1,-1-1-1,0 0 0,1-1 1,-1 1-1,0-1 1,0 0-1,0-1 0,0 1 1,-1-1-1,1 0 1,-1 0-1,1 0 0,-1 0 1,4-5-1,3-4-1417,1 0 0,-2 0-1,1-2 1,9-17 0,1-2-4746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5.158"/>
    </inkml:context>
    <inkml:brush xml:id="br0">
      <inkml:brushProperty name="width" value="0.025" units="cm"/>
      <inkml:brushProperty name="height" value="0.025" units="cm"/>
    </inkml:brush>
  </inkml:definitions>
  <inkml:trace contextRef="#ctx0" brushRef="#br0">48 394 6502,'0'0'15588,"-7"9"-13938,2-3-1379,0 0 1,1 1 0,0-1-1,1 1 1,-1 0 0,1-1-1,0 2 1,1-1 0,0 0-1,0 0 1,1 1 0,0-1-1,0 1 1,0-1 0,1 1-1,0 0 1,3 14 0,-3-21-241,0 0 1,1 0 0,-1 0-1,1 1 1,-1-1-1,1 0 1,-1 0 0,1 0-1,0 0 1,-1 0-1,1 0 1,0 0 0,0 0-1,0 0 1,0-1 0,0 1-1,0 0 1,0 0-1,0-1 1,0 1 0,0-1-1,0 1 1,0-1-1,3 1 1,-2-1-1,1 1 1,0-1-1,-1-1 1,1 1-1,0 0 1,-1 0-1,1-1 1,0 0-1,-1 1 0,6-3 1,0-1 9,-1 0 1,1 0-1,-1-1 0,0 0 0,0 0 1,7-7-1,0-2-12,-2-1 1,0-1-1,-1 0 0,-1 0 0,0-1 0,-1 0 1,-1 0-1,-1-1 0,0-1 0,-1 1 0,-1-1 1,-1 0-1,-1 0 0,0 0 0,-2 0 0,0-30 1,-10 81 429,8-18-443,0 0 0,0 0 0,2 1 0,0-1 0,0 0 1,2 0-1,4 17 0,-6-27-8,1 0 0,-1 0 0,1 0 0,0 0 1,1 0-1,-1 0 0,1-1 0,0 1 0,0-1 0,0 0 1,0 0-1,0 0 0,0 0 0,1-1 0,0 1 0,-1-1 1,1 0-1,0 0 0,0 0 0,0 0 0,1-1 0,-1 0 1,0 0-1,0 0 0,1 0 0,-1-1 0,6 1 0,-3-1 3,-1 0-1,1-1 1,-1 1-1,0-1 1,1 0 0,-1-1-1,0 1 1,0-1-1,0-1 1,0 1-1,0-1 1,0 0-1,-1 0 1,1-1-1,-1 0 1,0 0-1,0 0 1,-1 0-1,1-1 1,-1 0-1,0 0 1,0 0 0,0 0-1,-1 0 1,0-1-1,0 0 1,0 0-1,-1 0 1,0 0-1,0 0 1,0 0-1,-1 0 1,0-1-1,0 1 1,-1-12-1,1 17-12,-1 0 0,0 0 0,0 0-1,0 0 1,0 0 0,-1 0 0,1 0-1,0 1 1,0-1 0,-1 0 0,1 0-1,0 0 1,-1 0 0,1 0 0,-1 0-1,1 1 1,-1-1 0,1 0 0,-1 0-1,0 1 1,1-1 0,-1 0 0,0 1-1,1-1 1,-1 1 0,0-1 0,0 1-1,0-1 1,0 1 0,1 0 0,-1-1-1,0 1 1,0 0 0,0 0-1,0-1 1,0 1 0,0 0 0,0 0-1,0 0 1,0 0 0,0 0 0,0 1-1,0-1 1,-1 0 0,0 1 6,-1-1 1,1 1-1,-1 0 0,1 0 0,-1 0 1,1 0-1,-1 0 0,1 1 0,0-1 1,0 1-1,-1-1 0,1 1 0,0 0 1,-3 4-1,1-1 58,1 1 0,0 1 0,0-1 0,0 0 0,1 1 0,0-1 1,-2 10-1,3-15-56,1 0 1,0 0 0,0 1-1,-1-1 1,1 0-1,0 0 1,0 1 0,0-1-1,0 0 1,1 1 0,-1-1-1,0 0 1,0 0 0,1 1-1,-1-1 1,1 0 0,-1 0-1,1 0 1,0 1-1,-1-1 1,1 0 0,0 0-1,0 0 1,-1 0 0,1 0-1,0 0 1,0-1 0,0 1-1,0 0 1,0 0-1,1-1 1,-1 1 0,0-1-1,0 1 1,0-1 0,1 1-1,-1-1 1,0 0 0,0 1-1,1-1 1,-1 0 0,0 0-1,1 0 1,0 0-1,8 0-33,0-1-1,-1 0 0,1-1 0,-1 0 0,1 0 1,-1-1-1,0 0 0,10-5 0,71-42-471,-3 2 458,-86 48 49,0 0 0,0-1 0,0 1 0,0 0 0,0 0 0,-1-1 0,1 1 0,0 0 0,0-1 0,0 1 0,-1-1 0,1 1 0,0-1 0,-1 1 0,1-1 0,0 0 0,-1 1 0,1-1 0,-1 0 0,1 1 0,-1-1 0,1 0 0,-1 0 0,1 0 0,-1 0 0,0 1 0,0-1 0,1 0-1,-1 0 1,0 0 0,0 0 0,0 0 0,0 0 0,0 1 0,0-1 0,0 0 0,0 0 0,0 0 0,-1 0 0,1 0 0,0 0 0,0 1 0,-1-1 0,0-1 0,-3-3 86,0 0 0,0 0-1,-1 0 1,1 1 0,-9-6-1,-7-7 38,19 15-131,-36-44 67,36 45-75,0 0 0,0 0 0,1 0 0,-1-1 0,0 1 0,1 0 0,-1 0 0,1 0 0,-1 0 0,1-1 0,0 1 0,-1 0 0,1 0 0,0-1 0,0 1 1,0 0-1,0 0 0,0-1 0,0 1 0,1 0 0,-1 0 0,0-1 0,1 1 0,-1 0 0,0 0 0,1 0 0,-1-1 0,1 1 0,0 0 0,-1 0 0,1 0 0,0 0 1,0 0-1,0 0 0,0 0 0,0 1 0,0-1 0,0 0 0,0 0 0,0 1 0,1-2 0,43-17-3232,25-12-7015,-21 4-3817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5.790"/>
    </inkml:context>
    <inkml:brush xml:id="br0">
      <inkml:brushProperty name="width" value="0.025" units="cm"/>
      <inkml:brushProperty name="height" value="0.025" units="cm"/>
    </inkml:brush>
  </inkml:definitions>
  <inkml:trace contextRef="#ctx0" brushRef="#br0">0 143 10762,'0'0'15882,"5"12"-14120,-2-6-1586,2 8 137,2 0-1,0 0 0,0-1 1,1 0-1,14 17 1,-20-27-294,1 0 1,-1-1-1,0 0 1,1 1-1,-1-1 1,1 0-1,0 0 1,0 0-1,0 0 1,0-1-1,0 1 0,0-1 1,0 0-1,1 0 1,-1 0-1,0 0 1,1-1-1,-1 1 1,0-1-1,1 0 1,-1 0-1,1 0 1,-1 0-1,0-1 1,1 1-1,-1-1 1,0 0-1,1 0 1,-1 0-1,0-1 1,0 1-1,0-1 1,0 1-1,4-4 1,3-2 20,-1-1 1,0 1-1,-1-2 0,0 1 1,0-1-1,-1 0 0,0-1 1,0 1-1,6-14 1,-1-2 21,0-1 1,12-45 0,-3 137-415,-19-57 355,2 0-1,-1 1 1,1-1 0,1-1-1,0 1 1,6 8 0,-10-15-2,-1-1 1,1 1-1,0-1 1,0 0-1,0 0 0,1 1 1,-1-1-1,0 0 1,0 0-1,1 0 1,-1 0-1,0 0 1,1-1-1,-1 1 0,1 0 1,-1-1-1,1 1 1,-1-1-1,1 1 1,0-1-1,-1 0 1,1 0-1,-1 1 1,1-1-1,0 0 0,-1-1 1,1 1-1,0 0 1,-1 0-1,1-1 1,-1 1-1,1-1 1,-1 1-1,1-1 0,-1 0 1,1 1-1,-1-1 1,0 0-1,1 0 1,-1 0-1,0 0 1,0 0-1,1-1 1,-1 1-1,2-3 0,6-8 32,0-1 0,0-1 0,-2 1 0,1-1 0,7-22 0,21-38-295,-36 73 170,1 0 0,-1 0 0,0 0-1,1 0 1,-1 1 0,1-1-1,-1 0 1,1 0 0,0 0 0,-1 0-1,1 1 1,0-1 0,-1 0-1,1 1 1,0-1 0,0 0 0,0 1-1,-1-1 1,1 1 0,0 0-1,0-1 1,0 1 0,0-1 0,0 1-1,0 0 1,0 0 0,0 0-1,0 0 1,0 0 0,0 0-1,0 0 1,0 0 0,0 0 0,0 0-1,0 0 1,2 1 0,0 2-574,0-1 0,0 1 1,0 0-1,-1 0 0,1 0 1,-1 1-1,4 5 0,13 16-4511,-5-13-263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6.130"/>
    </inkml:context>
    <inkml:brush xml:id="br0">
      <inkml:brushProperty name="width" value="0.025" units="cm"/>
      <inkml:brushProperty name="height" value="0.025" units="cm"/>
    </inkml:brush>
  </inkml:definitions>
  <inkml:trace contextRef="#ctx0" brushRef="#br0">31 191 6342,'0'0'15663,"-5"9"-14660,5-8-958,-20 42 412,19-42-427,0 0 1,1 0-1,-1 1 1,1-1-1,-1 0 0,1 1 1,-1-1-1,1 1 1,0-1-1,0 0 1,-1 1-1,1-1 1,0 1-1,0-1 1,1 1-1,-1-1 1,0 0-1,0 1 0,1-1 1,-1 1-1,1-1 1,-1 0-1,1 1 1,-1-1-1,1 0 1,0 0-1,0 0 1,0 1-1,0-1 0,0 0 1,0 0-1,0 0 1,0 0-1,0 0 1,0-1-1,2 2 1,-1-1-2,0-1 1,0 0 0,0 0-1,0 0 1,0 0-1,0 0 1,0-1 0,0 1-1,0-1 1,0 1 0,0-1-1,0 0 1,0 1-1,0-1 1,-1 0 0,1 0-1,0 0 1,-1-1 0,1 1-1,-1 0 1,1-1-1,-1 1 1,2-3 0,29-39 438,-32 43-468,21-36-432,26-56-1,-30 46-3770,-7 0-5105,-10 36 559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6.585"/>
    </inkml:context>
    <inkml:brush xml:id="br0">
      <inkml:brushProperty name="width" value="0.025" units="cm"/>
      <inkml:brushProperty name="height" value="0.025" units="cm"/>
    </inkml:brush>
  </inkml:definitions>
  <inkml:trace contextRef="#ctx0" brushRef="#br0">0 330 5381,'0'0'1522,"0"11"-893,4 34 370,-4-44-994,0 0 1,0 0 0,0 0-1,-1 0 1,2 0-1,-1 0 1,0-1 0,0 1-1,0 0 1,0 0 0,1 0-1,-1 0 1,0 0 0,1 0-1,-1-1 1,0 1-1,1 0 1,-1 0 0,1-1-1,0 1 1,-1 0 0,1-1-1,-1 1 1,1 0-1,0-1 1,0 1 0,-1-1-1,1 1 1,0-1 0,0 0-1,0 1 1,-1-1-1,1 0 1,0 1 0,0-1-1,0 0 1,0 0 0,0 0-1,0 0 1,-1 0-1,1 0 1,0 0 0,0 0-1,0 0 1,0 0 0,0 0-1,0-1 1,0 1-1,0-1 1,2 0 112,-1 0 1,0-1-1,0 1 0,0-1 1,0 1-1,0-1 0,0 0 1,0 0-1,-1 0 0,1 0 1,-1 0-1,1 0 0,1-4 1,-1-3 555,4-11 1506,-3 18-922,0 13-69,11 97 3371,6-1 1,47 153 0,-56-234-4428,-11-26-129,0 0-1,0 0 0,1 0 1,-1 0-1,0 0 1,0 0-1,0 0 0,0 1 1,1-1-1,-1 0 1,0-1-1,0 1 0,0 0 1,0 0-1,1 0 1,-1 0-1,0 0 0,0 0 1,0 0-1,0 0 1,1 0-1,-1 0 0,0 0 1,0 0-1,0 0 1,0-1-1,0 1 0,0 0 1,1 0-1,-1 0 1,0 0-1,0 0 0,0 0 1,0-1-1,0 1 1,0 0-1,0 0 0,0 0 1,0 0-1,0-1 1,0 1-1,0 0 0,0 0 1,0 0-1,0 0 1,0-1-1,0 1 0,0 0 1,0 0-1,0 0 1,0 0-1,0-1 0,0 1 1,0 0-1,0 0 1,0 0-1,0 0 0,0-1 1,0 1-1,-1-55 301,0 33-353,-13-194 92,0 26-555,13 159 336,-1-20-19,7-62-1,-4 99 258,1-1-1,1 1 1,0 0-1,1 0 1,1 0-1,0 0 0,1 1 1,0-1-1,9-11 1,-15 23-63,1 0 1,0 1 0,0-1-1,0 1 1,0-1 0,0 1-1,0 0 1,0-1 0,0 1-1,0 0 1,1 0 0,-1-1-1,1 1 1,-1 0 0,1 1-1,-1-1 1,1 0 0,-1 0-1,1 1 1,0-1 0,-1 1-1,1-1 1,0 1 0,0 0-1,-1-1 1,1 1 0,2 0-1,-2 2 8,-1-1-1,1 0 0,-1 0 0,1 0 0,-1 1 0,0-1 1,0 1-1,0-1 0,0 1 0,0 0 0,0-1 0,0 1 1,0 0-1,0 0 0,-1-1 0,1 1 0,-1 0 0,1 0 1,-1 0-1,0 0 0,0 0 0,0 0 0,0 3 0,-6 94 709,0-15-180,6-84-564,0 1 0,1-1-1,-1 1 1,0-1 0,1 1 0,-1-1 0,0 1 0,1-1 0,-1 1 0,1-1 0,-1 1 0,0-1 0,1 1 0,-1-1 0,1 0 0,-1 1-1,1-1 1,0 0 0,-1 0 0,1 1 0,-1-1 0,1 0 0,0 0 0,-1 0 0,1 0 0,-1 0 0,1 0 0,0 0 0,-1 0-1,1 0 1,0 0 0,-1 0 0,1 0 0,-1 0 0,1 0 0,0 0 0,-1-1 0,1 1 0,-1 0 0,1-1 0,0 1 0,28-11-1596,27-15-1637,-48 23 3221,1 0 0,0 1 0,-1 0 1,1 0-1,0 1 0,0 0 0,0 1 0,12 0 0,-20 0 90,0 0 0,0 1 0,-1-1-1,1 0 1,0 0 0,0 0 0,-1 0 0,1 1 0,0-1-1,-1 0 1,1 1 0,0-1 0,-1 1 0,1-1 0,-1 1-1,1-1 1,0 1 0,-1-1 0,1 1 0,-1-1-1,0 1 1,1 0 0,-1-1 0,1 1 0,-1 0 0,0-1-1,1 1 1,-1 1 0,-2 24 1781,0-18-1377,-1 0-1,0-1 1,0 0 0,-9 13-1,1-4 167,-2-1-1,0 0 0,-25 21 1,-9-4-1329,41-29-162,0 0 1,-1 0 0,0-1-1,1 0 1,-13 2 0,-9-2-7067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4.889"/>
    </inkml:context>
    <inkml:brush xml:id="br0">
      <inkml:brushProperty name="width" value="0.025" units="cm"/>
      <inkml:brushProperty name="height" value="0.025" units="cm"/>
    </inkml:brush>
  </inkml:definitions>
  <inkml:trace contextRef="#ctx0" brushRef="#br0">1 175 8392,'0'-2'51,"-1"1"0,1-1 0,0 0 0,1 0 0,-1 1 0,0-1 0,0 0 0,1 0 0,-1 1 0,1-1 0,0 0 1,-1 1-1,1-1 0,0 1 0,0-1 0,0 1 0,0-1 0,0 1 0,0 0 0,0-1 0,1 1 0,-1 0 0,2-1 0,2-1-17,0 1-1,0 1 1,1-1 0,-1 1 0,0-1-1,9 1 1,-10 0 5,47-4 329,1 3 0,0 2-1,95 13 1,-39-4-323,129 8 116,667 38 1557,168-41-215,-878-14-1506,1033-20 292,134 26 314,-135 23-281,4-36-280,-329-1-38,686-37 127,-1137 27-102,1285-88 742,-1590 95-618,834-17 162,-656 61-303,-66-4 19,884-12 465,-709-20-384,1737-7-16,-1314 25-64,431-91-5,-1272 74 14,-7 2 22,1 0 0,-1-1 0,0 0 0,1-1-1,-1 0 1,0 0 0,14-6 0,-21 8-66,0-1 0,1 1-1,-1 0 1,1-1-1,-1 1 1,0 0-1,1 0 1,-1 0-1,1-1 1,-1 1 0,1 0-1,-1 0 1,1 0-1,-1 0 1,0 0-1,1 0 1,-1 0-1,1 0 1,-1 0 0,1 0-1,-1 0 1,1 0-1,-1 0 1,1 0-1,-1 0 1,1 1-1,-1-1 1,0 0 0,1 0-1,-1 1 1,1-1-1,-1 0 1,0 0-1,1 1 1,-1-1-1,0 0 1,1 1 0,-1-1-1,0 0 1,1 1-1,-1-1 1,0 1-1,0-1 1,1 1-1,3 26-6161,-4-24 511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7.146"/>
    </inkml:context>
    <inkml:brush xml:id="br0">
      <inkml:brushProperty name="width" value="0.025" units="cm"/>
      <inkml:brushProperty name="height" value="0.025" units="cm"/>
    </inkml:brush>
  </inkml:definitions>
  <inkml:trace contextRef="#ctx0" brushRef="#br0">1 106 16624,'0'0'7575,"2"9"-6075,1 5-874,2 0 0,-1-1 0,2 0-1,-1 1 1,16 23 0,-20-35-579,1 1 1,-1 0-1,1-1 0,0 0 1,0 1-1,0-1 0,0 0 1,0 0-1,0 0 0,1 0 1,-1 0-1,1-1 0,-1 1 1,1-1-1,-1 1 0,1-1 1,0 0-1,0 0 0,0 0 1,-1-1-1,1 1 0,0-1 1,0 1-1,0-1 0,0 0 1,0 0-1,0 0 0,0-1 0,0 1 1,0-1-1,0 0 0,0 1 1,0-1-1,-1-1 0,1 1 1,0 0-1,-1-1 0,1 1 1,3-3-1,3-3 51,-1 0 0,0-1-1,0 0 1,0 0 0,-1-1 0,0 0 0,7-12 0,35-74-17,-17 30-160,-31 64 67,-1 1-1,0 0 1,0-1 0,0 1 0,0 0-1,0 0 1,0-1 0,0 1 0,1 0-1,-1-1 1,0 1 0,0 0 0,0 0-1,1-1 1,-1 1 0,0 0 0,0 0-1,1 0 1,-1-1 0,0 1 0,0 0-1,1 0 1,-1 0 0,0 0 0,1 0-1,-1-1 1,0 1 0,1 0 0,-1 0-1,0 0 1,1 0 0,-1 0 0,0 0-1,1 0 1,-1 0 0,7 12-231,-2 22 105,-4-31 132,1 20-76,8 49 146,-9-68-217,0 1 1,0-1-1,1 1 0,-1-1 0,1 0 0,0 1 0,0-1 0,1 0 0,-1 0 1,1 0-1,5 6 0,-6-9-52,-1 0-1,1 0 1,-1 0 0,1-1 0,-1 1-1,1 0 1,0 0 0,-1-1 0,1 1-1,0-1 1,-1 0 0,1 1 0,0-1-1,0 0 1,0 0 0,-1 0 0,1 0-1,0 0 1,0-1 0,-1 1 0,1 0-1,0-1 1,0 0 0,-1 1 0,1-1-1,-1 0 1,1 0 0,0 0 0,-1 0-1,0 0 1,1 0 0,-1 0 0,0 0-1,1 0 1,1-3 0,3-3-1280,0 0 0,0 0 0,-1-1 0,0 0 1,6-11-1,7-21-8050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7.520"/>
    </inkml:context>
    <inkml:brush xml:id="br0">
      <inkml:brushProperty name="width" value="0.025" units="cm"/>
      <inkml:brushProperty name="height" value="0.025" units="cm"/>
    </inkml:brush>
  </inkml:definitions>
  <inkml:trace contextRef="#ctx0" brushRef="#br0">84 5 11499,'0'0'5306,"-8"10"-2396,-2 5-2287,1 1 1,0 0-1,1 1 1,1 0-1,1 1 1,0-1-1,1 1 1,1 0-1,-3 35 1,6-42-237,-1 1 15,1 0 0,1 0 1,-1 0-1,3 15 0,-2-26-384,0 1 1,0-1 0,1 1 0,-1-1 0,0 0-1,0 1 1,1-1 0,-1 1 0,1-1 0,-1 0-1,1 0 1,0 1 0,0-1 0,-1 0-1,1 0 1,0 0 0,0 0 0,0 0 0,0 0-1,0 0 1,1 0 0,-1 0 0,0 0 0,0-1-1,0 1 1,1 0 0,-1-1 0,0 1-1,1-1 1,-1 1 0,1-1 0,-1 0 0,0 0-1,1 0 1,-1 1 0,1-1 0,-1 0 0,1-1-1,-1 1 1,0 0 0,1 0 0,-1-1-1,3 0 1,1-1 3,0-1 0,-1 1-1,1-1 1,-1 0-1,1-1 1,-1 1 0,0-1-1,0 0 1,0 0 0,-1 0-1,0 0 1,1 0 0,-1-1-1,-1 0 1,1 1-1,2-7 1,4-11 7,0 0-1,8-30 1,-9 9-152,-2 1 0,1-44 1,1 181 59,-7-86 27,1 0-1,0 0 1,0 0 0,1-1-1,1 1 1,-1-1 0,1 0-1,8 12 1,-11-18-147,0-1 0,0 0 0,0 1-1,0-1 1,0 0 0,0 1 0,0-1 0,0 0 0,1 0 0,-1 0-1,1 0 1,-1 0 0,1 0 0,-1-1 0,1 1 0,-1 0 0,1-1-1,0 1 1,-1-1 0,1 0 0,0 0 0,-1 1 0,1-1 0,0 0-1,-1 0 1,1 0 0,0-1 0,-1 1 0,1 0 0,0-1 0,-1 1-1,1-1 1,-1 1 0,1-1 0,0 0 0,-1 0 0,0 0 0,1 0-1,-1 0 1,1 0 0,-1 0 0,1-1 0,4-4-1048,0 0 0,-1-1 0,0 1 0,0-1 0,-1 0 0,0 0 0,5-11 0,7-24-7546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8.070"/>
    </inkml:context>
    <inkml:brush xml:id="br0">
      <inkml:brushProperty name="width" value="0.025" units="cm"/>
      <inkml:brushProperty name="height" value="0.025" units="cm"/>
    </inkml:brush>
  </inkml:definitions>
  <inkml:trace contextRef="#ctx0" brushRef="#br0">47 165 6278,'0'0'16677,"-7"15"-15540,6-13-1087,-6 11 162,2 0 0,-1 1 0,2 0 0,0-1 0,1 1 0,0 1 0,-1 20 0,3-12 211,0 5 449,4 53 0,-2-75-826,-1-1-1,1 1 0,1 0 1,-1 0-1,1 0 0,0-1 1,0 1-1,1-1 1,-1 0-1,1 1 0,0-1 1,1 0-1,-1-1 0,1 1 1,5 4-1,-8-7-37,1-1 0,0 0 0,0 0 0,1 0 1,-1 0-1,0 0 0,0 0 0,0 0 0,1-1 0,-1 1 0,0-1 0,1 1 0,-1-1 0,1 0 0,-1 0 0,0 0 0,1 0 0,-1-1 1,0 1-1,1-1 0,-1 1 0,0-1 0,0 0 0,1 0 0,-1 0 0,0 0 0,0 0 0,0 0 0,0-1 0,0 1 0,0-1 0,-1 1 1,4-4-1,6-7 4,0 0 1,-1 0 0,16-27 0,-15 22-77,14-22-13,-17 25 95,1 0 0,0 0 0,1 1 0,0 0 1,22-20-1,-32 33 4,1 0 1,-1 0-1,0 0 0,1 0 1,-1-1-1,1 1 1,-1 0-1,1 0 0,-1 0 1,0 0-1,1 1 1,-1-1-1,1 0 0,-1 0 1,1 0-1,-1 0 0,0 0 1,1 0-1,-1 1 1,1-1-1,-1 0 0,0 0 1,1 1-1,-1-1 1,0 0-1,1 0 0,-1 1 1,0-1-1,0 0 1,1 1-1,-1-1 0,0 1 1,0-1-1,0 0 1,1 1-1,-1-1 0,0 0 1,0 1-1,0-1 1,0 1-1,0-1 0,0 1 1,0-1-1,0 0 1,0 1-1,0-1 0,0 1 1,0 0-1,6 36 325,-2-14-120,-4-21-205,1-1 0,-1 1 0,1-1 0,-1 0 0,1 1 1,0-1-1,0 0 0,0 0 0,0 1 0,0-1 0,0 0 0,0 0 0,0 0 1,0 0-1,0 0 0,1 0 0,-1 0 0,0-1 0,1 1 0,-1 0 1,0-1-1,1 1 0,2 0 0,-1-1 14,0 0 1,0 0-1,0 0 1,0-1-1,0 1 1,0 0-1,0-1 1,-1 0-1,1 0 1,0 0-1,3-2 1,6-3 24,0-1 1,-1 0-1,0-1 0,11-10 1,58-64-203,-59 59-182,1 0-1,45-36 1,-66 58 319,-1 1-1,0 0 0,1-1 1,-1 1-1,1-1 0,-1 1 1,1 0-1,0-1 0,-1 1 1,1 0-1,-1 0 0,1 0 1,-1-1-1,1 1 0,0 0 1,-1 0-1,1 0 0,0 0 1,-1 0-1,1 0 0,-1 0 1,1 0-1,0 0 0,-1 0 1,1 1-1,0-1 0,-1 0 1,1 0-1,-1 0 1,1 1-1,-1-1 0,1 0 1,-1 1-1,1-1 0,-1 0 1,1 1-1,-1-1 0,1 1 1,-1-1-1,0 1 0,1-1 1,-1 1-1,0-1 0,1 1 1,-1-1-1,0 1 0,0 0 1,1-1-1,-1 1 0,0-1 1,0 1-1,0 0 0,0-1 1,0 1-1,0 0 0,0-1 1,0 1-1,0-1 0,0 2 1,0 50 498,-1-38-410,1-5-17,-1-4 17,1 0 1,0 1-1,1-1 0,-1 0 0,1 1 0,0-1 0,2 5 1,-3-9-70,1 0 0,-1 0 0,0-1 1,1 1-1,-1 0 0,1-1 0,-1 1 1,1 0-1,-1-1 0,1 1 0,0-1 1,-1 1-1,1-1 0,0 1 0,-1-1 1,1 0-1,0 1 0,0-1 1,-1 0-1,3 1 0,-2-1-5,1 0 1,0 0-1,0 0 1,0 0-1,0-1 0,0 1 1,0 0-1,0-1 0,-1 0 1,1 1-1,0-1 1,3-2-1,2-1-11,0-1 0,0-1 1,0 1-1,0-1 0,-1-1 0,0 1 1,6-9-1,38-58-1011,-33 48 423,45-74-3991,-63 139 5631,-6-9-281,4-19-329,0 0-1,1 0 0,0 0 0,1 0 0,0 20 1,2-31-417,-1 0 1,0 0 0,0 0-1,0-1 1,1 1 0,-1 0 0,1 0-1,-1 0 1,1 0 0,-1 0-1,1 0 1,-1 0 0,1-1 0,0 1-1,-1 0 1,1 0 0,0-1-1,0 1 1,0-1 0,-1 1 0,1-1-1,0 1 1,0-1 0,0 1-1,0-1 1,0 0 0,0 1 0,0-1-1,0 0 1,0 0 0,0 0-1,0 0 1,0 0 0,0 0 0,0 0-1,0 0 1,0 0 0,0 0-1,2-1 1,2 0-18,-1 0-1,1-1 1,-1 1-1,1-1 1,-1 0-1,0 0 1,7-4 0,1-3-700,0-1 1,0-1-1,-1 0 0,17-24 1,-10 10-4239,22-40 0,-20 26-1726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8.556"/>
    </inkml:context>
    <inkml:brush xml:id="br0">
      <inkml:brushProperty name="width" value="0.025" units="cm"/>
      <inkml:brushProperty name="height" value="0.025" units="cm"/>
    </inkml:brush>
  </inkml:definitions>
  <inkml:trace contextRef="#ctx0" brushRef="#br0">74 98 13100,'0'0'18386,"-4"4"-18327,-16 13-49,15-13-127,4-4-197,-1 1 229,1-1 0,-1 1 1,1-1-1,-1 1 0,1-1 1,-1 1-1,1 0 0,0 0 1,-1 0-1,1 0 0,0 0 1,-1 1-1,-2 5 114,0 0 0,1 0 0,0 1 0,1-1 0,-1 1 0,2-1 0,-1 1 0,1 0 0,0 0 0,0-1 0,1 1 0,0 0 0,1 0 0,-1 0 0,3 9 1,-2-15-9,-1-1 0,1 1 0,-1-1 0,1 1 0,0-1 1,-1 0-1,1 1 0,0-1 0,0 0 0,0 1 0,0-1 1,0 0-1,0 0 0,0 0 0,0 0 0,1 0 0,-1 0 1,0 0-1,0-1 0,1 1 0,-1 0 0,1-1 0,1 1 1,0 0 1,1-1 1,-1 1-1,0-1 0,1 0 1,-1 0-1,0-1 1,1 1-1,-1-1 1,0 1-1,5-3 1,3-1 3,-1 0 0,0-1 0,0 0 0,0-1 0,13-10 0,17-16-256,37-40-1,-64 58 202,0 0 1,-1-1 0,-1-1-1,0 0 1,-1 0-1,9-20 1,-66 104 1089,45-65-1019,1-1-1,0 1 1,0 0-1,0-1 1,0 1-1,0 0 1,0 0-1,1 0 1,-1 0-1,1 0 1,0 4-1,0-6-29,1 0-1,-1 0 0,1 0 0,-1 0 1,1 0-1,0-1 0,-1 1 0,1 0 1,0 0-1,0-1 0,-1 1 1,1 0-1,0-1 0,0 1 0,0-1 1,0 1-1,0-1 0,0 0 1,0 1-1,0-1 0,0 0 0,0 0 1,0 1-1,0-1 0,0 0 1,0 0-1,0 0 0,0 0 0,0 0 1,0-1-1,0 1 0,0 0 0,0 0 1,1-1-1,14-3-219,0-1 0,0 0-1,-1-1 1,1 0 0,-2-2 0,1 1-1,23-18 1,32-16-938,-60 36 417,-1 1-1,1 0 0,0 0 1,1 1-1,-1 0 0,1 1 1,-1 0-1,1 1 0,12 0 0,-23 0 628,1 1 0,-1 0 0,1 0 0,0 0 0,-1 0-1,1 0 1,-1 0 0,1 1 0,0-1 0,-1 0 0,1 0-1,-1 0 1,1 0 0,0 1 0,-1-1 0,1 0 0,-1 1 0,1-1-1,-1 0 1,1 1 0,-1-1 0,0 1 0,1-1 0,-1 1-1,1-1 1,-1 1 0,0-1 0,1 1 0,-1-1 0,0 1-1,0-1 1,1 1 0,-1-1 0,0 1 0,0 0 0,0-1-1,0 1 1,0-1 0,0 2 0,1 11-4885</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9.560"/>
    </inkml:context>
    <inkml:brush xml:id="br0">
      <inkml:brushProperty name="width" value="0.025" units="cm"/>
      <inkml:brushProperty name="height" value="0.025" units="cm"/>
    </inkml:brush>
  </inkml:definitions>
  <inkml:trace contextRef="#ctx0" brushRef="#br0">2 197 23094,'0'6'244,"-1"15"439,1 1-1,1-1 1,2 1-1,0-1 1,7 27-1,-9-43-638,1-1 1,0 1-1,0-1 1,0 1-1,1-1 0,-1 0 1,1 0-1,0 0 1,0 0-1,0 0 0,1 0 1,0-1-1,-1 0 1,1 0-1,0 0 0,0 0 1,1-1-1,-1 1 1,0-1-1,1 0 0,0-1 1,-1 1-1,1-1 1,0 0-1,0 0 0,0 0 1,0 0-1,8-1 1,-5 0-52,-1-1 1,1 1 0,-1-1-1,1-1 1,-1 1 0,1-1-1,-1-1 1,0 1 0,0-1-1,0-1 1,-1 1 0,9-6-1,-4 1-77,-1-1-1,0 0 1,0 0-1,-1-1 1,0 0-1,10-15 1,0-5 131,-2 0 0,-1-2 0,-1 0 1,14-46-1,-23 72 1017,0 16-571,5 27-226,-8-26-47,0 0-82,19 52 174,-21-61-306,0 1 0,0 0 0,1-1 0,-1 0-1,1 1 1,-1-1 0,1 0 0,0 0 0,0 0-1,0 0 1,0 0 0,0 0 0,0 0-1,0-1 1,1 1 0,-1-1 0,1 0 0,-1 1-1,6 0 1,-6-2 7,0 0 0,0 0-1,0 0 1,0-1-1,0 1 1,0-1 0,0 0-1,0 1 1,-1-1 0,1 0-1,0 0 1,0 0 0,-1 0-1,1 0 1,0-1 0,-1 1-1,1 0 1,-1-1-1,0 1 1,1-1 0,-1 0-1,0 1 1,1-3 0,27-49 176,-21 36-159,15-35 21,-17 37-72,0-1 0,1 1 0,1 1 0,0-1 0,1 2 0,0-1 0,22-23 0,-31 37 4,1-1 1,0 0-1,0 0 0,0 1 1,-1-1-1,1 1 0,0-1 1,0 1-1,0-1 0,0 1 1,0 0-1,0-1 0,0 1 0,0 0 1,0 0-1,0 0 0,0-1 1,0 1-1,0 0 0,0 0 1,1 1-1,-1-1 0,0 0 1,0 0-1,0 0 0,0 1 1,0-1-1,0 1 0,0-1 1,-1 1-1,1-1 0,0 1 1,0-1-1,0 1 0,0 0 1,-1-1-1,1 1 0,0 0 1,0 0-1,-1 0 0,1-1 1,-1 1-1,1 1 0,4 6 6,-1 0 1,-1 0-1,1 0 0,2 11 0,-1-5-2,-2-6 15,2 5 9,0 0-1,1 0 1,13 20-1,-17-30-14,-1-1 0,1 1 1,0-1-1,-1 0 0,1 0 0,0 0 0,1 0 0,-1 0 0,0-1 0,0 1 0,1-1 0,-1 1 1,1-1-1,0 0 0,-1 0 0,1 0 0,0 0 0,-1 0 0,1-1 0,0 1 0,0-1 0,0 0 1,0 0-1,4 0 0,-4-1-113,-1 0 0,1 0 1,-1 0-1,0 0 0,0 0 1,0 0-1,1-1 0,-1 1 1,0-1-1,-1 0 0,1 1 1,0-1-1,0 0 0,-1 0 1,1 0-1,-1 0 0,0-1 1,0 1-1,1 0 0,-1-1 1,-1 1-1,1 0 0,1-4 1,5-30-4374,-5 5-3290,-2-5-6058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9.922"/>
    </inkml:context>
    <inkml:brush xml:id="br0">
      <inkml:brushProperty name="width" value="0.025" units="cm"/>
      <inkml:brushProperty name="height" value="0.025" units="cm"/>
    </inkml:brush>
  </inkml:definitions>
  <inkml:trace contextRef="#ctx0" brushRef="#br0">0 54 20243,'0'0'11627,"36"-53"-29756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0.268"/>
    </inkml:context>
    <inkml:brush xml:id="br0">
      <inkml:brushProperty name="width" value="0.025" units="cm"/>
      <inkml:brushProperty name="height" value="0.025" units="cm"/>
    </inkml:brush>
  </inkml:definitions>
  <inkml:trace contextRef="#ctx0" brushRef="#br0">83 314 4869,'-9'-2'3037,"4"1"-3023,0 1 486,0-1-1,0 0 1,0-1-1,0 1 1,0-1-1,0 0 1,-7-3-1,11 3-287,-1 1-1,0 0 1,1-1 0,-1 1-1,1-1 1,-1 1-1,1-1 1,0 0-1,0 0 1,0 0-1,0 1 1,0-1-1,0 0 1,0 0-1,1 0 1,-1 0-1,1-1 1,-1 1-1,1 0 1,0 0-1,0 0 1,0 0-1,0 0 1,0 0-1,0 0 1,1-3-1,2-5 101,0 0 0,0 0 0,1 0-1,0 0 1,0 1 0,1 0 0,1 0 0,-1 0-1,2 1 1,11-14 0,-2 5 565,0 1 1,1 1 0,35-25-1,-44 35-611,0 0 0,0 0 0,1 1 0,0 0 0,-1 1 0,1 0 0,1 0 0,-1 1 0,0 0 0,1 0-1,18 0 1,-24 2-227,-1 1-1,1-1 0,0 1 0,-1 0 0,1 0 1,0 0-1,-1 0 0,1 1 0,-1-1 1,0 1-1,1 0 0,-1 0 0,0 0 0,0 1 1,0-1-1,-1 1 0,1-1 0,-1 1 0,1 0 1,-1 0-1,0 0 0,0 0 0,0 1 1,0-1-1,-1 1 0,1-1 0,-1 1 0,0-1 1,0 1-1,0 0 0,-1-1 0,1 6 0,2 27 212,-2 0 0,-1 0 0,-2 0-1,-2 0 1,-1-1 0,-10 37-1,5-18-148,-6 81-1,15-134-100,1 1 0,0 0 0,0 0 1,0 0-1,0-1 0,0 1 0,0 0 0,0 0 0,1 0 0,-1-1 1,1 1-1,-1 0 0,1 0 0,0-1 0,-1 1 0,1 0 0,0-1 1,0 1-1,0-1 0,1 0 0,-1 1 0,0-1 0,0 0 0,3 2 1,-2-2-1,0-1 0,1 1 0,-1-1 0,0 1 0,1-1 0,-1 0 0,1 0 0,-1 0 0,0-1 0,1 1 1,-1-1-1,0 1 0,1-1 0,-1 1 0,0-1 0,0 0 0,1 0 0,2-3 0,8-3-68,-1-1-1,0-1 1,-1 0 0,0 0-1,0-1 1,-1-1-1,10-13 1,18-35-2160,-35 52 1422,0 0 1,0 1 0,-1-1-1,0-1 1,0 1-1,1-10 1,-3 15 383,0 0 0,1 0 0,-1 0 0,0-1 0,0 1 0,0 0 0,-1 0 0,1 0 1,-1 0-1,1 0 0,-1 1 0,1-1 0,-1 0 0,0 0 0,0 0 0,0 0 0,0 1 0,0-1 0,0 0 0,-1 1 0,1-1 0,0 1 0,-1-1 0,-3-1 0,-23-13-7777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0.659"/>
    </inkml:context>
    <inkml:brush xml:id="br0">
      <inkml:brushProperty name="width" value="0.025" units="cm"/>
      <inkml:brushProperty name="height" value="0.025" units="cm"/>
    </inkml:brush>
  </inkml:definitions>
  <inkml:trace contextRef="#ctx0" brushRef="#br0">92 292 5157,'-12'1'5739,"-2"-1"-3943,9 0-1272,0 0 0,0 0-1,0 1 1,0-1 0,0 1 0,0 0 0,0 1 0,0-1 0,1 1 0,-6 2 0,3 2 2064,14-3-1427,16-4-688,0-4-579,0-1 0,0-1 0,0-1 0,-1-1 0,0-1 0,0-1 0,19-13 0,-7 5-1053,-11 7 559,-7 4-1203,1 0 0,-1-1 1,-1-1-1,1-1 0,-2 0 0,0-1 1,16-16-1,-35 47 15969,5 5-9694,2 6-3367,-1-22-1277,1-1 1,-1 1-1,1-1 1,1 0 0,5 13-1,-7-18 375,0 0-1,0 0 0,1 0 0,-1 0 0,1 0 0,-1 0 0,1-1 0,0 1 1,-1 0-1,1-1 0,4 3 0,-4-3-167,1 0 1,-1 0-1,1-1 0,0 1 1,0-1-1,-1 1 1,1-1-1,0 0 0,0 0 1,-1 0-1,1 0 1,0-1-1,0 1 0,-1-1 1,1 1-1,0-1 0,-1 0 1,1 0-1,-1 0 1,1-1-1,-1 1 0,0 0 1,1-1-1,-1 0 0,0 1 1,0-1-1,0 0 1,0 0-1,0 0 0,-1-1 1,1 1-1,2-4 0,6-10 19,-1 1 0,0-1-1,11-29 1,-18 40-37,7-16 214,-2 0 1,0 0 0,-1-1-1,3-25 1,-9 66-329,-1 0 322,1 0 0,1 0-1,1-1 1,5 29 0,-5-43-344,-1 0 0,0 0 0,1 0 1,0-1-1,0 1 0,0 0 0,0-1 0,0 1 0,1-1 0,0 1 0,3 2 0,-4-4-164,1 0-1,-1-1 1,1 1-1,0-1 0,-1 1 1,1-1-1,0 0 1,0 0-1,0 0 1,0-1-1,0 1 1,0-1-1,0 1 0,0-1 1,0 0-1,0 0 1,4-1-1,-3 0-151,0 0 0,0 0 0,-1 0 0,1 0 0,-1-1 0,1 1 0,-1-1 0,1 0 0,-1 0 0,0 0 0,0-1 0,0 1 0,0-1 0,3-3 0,2-3-887,-1 0 0,0-1-1,8-16 1,3-10-1352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1.128"/>
    </inkml:context>
    <inkml:brush xml:id="br0">
      <inkml:brushProperty name="width" value="0.025" units="cm"/>
      <inkml:brushProperty name="height" value="0.025" units="cm"/>
    </inkml:brush>
  </inkml:definitions>
  <inkml:trace contextRef="#ctx0" brushRef="#br0">47 284 7399,'0'0'12866,"-7"8"-11580,2-2-1148,1 1 0,0-1-1,0 1 1,0-1 0,1 1-1,0 0 1,0 0 0,1 1 0,0-1-1,0 0 1,1 1 0,0-1 0,0 1-1,1 10 1,0-13-40,0 0-1,0 1 1,1-1-1,-1 0 1,1 0-1,0 1 1,1-1-1,-1 0 1,1 0-1,0 0 1,1-1-1,-1 1 1,5 6-1,0-3-58,0-1 0,0 0 0,1-1 1,0 1-1,0-2 0,12 8 0,26 13 323,-21-13-613,-1 1 0,-1 1 1,0 2-1,23 21 0,-41-34 276,-1 0-1,0 0 1,0 0 0,-1 1-1,1-1 1,-1 1 0,0 0-1,0 0 1,-1 0-1,1 1 1,-1-1 0,-1 0-1,1 1 1,-1 0 0,1-1-1,-2 1 1,1 0 0,-1 0-1,1-1 1,-2 1 0,1 0-1,-1 0 1,0-1 0,0 1-1,-3 9 1,3-11 108,-1 0-1,0 1 1,0-1 0,-1 0-1,1-1 1,-1 1 0,0 0 0,0-1-1,0 1 1,0-1 0,-1 0-1,1 0 1,-1 0 0,0-1-1,0 1 1,0-1 0,0 0-1,0 0 1,-6 1 0,8-2-119,-1 0-1,0-1 1,0 1 0,1-1-1,-1 0 1,0 0 0,0 0 0,0 0-1,1-1 1,-1 1 0,0-1 0,1 1-1,-1-1 1,0 0 0,1 0 0,-1 0-1,1-1 1,-1 1 0,1-1-1,-1 1 1,1-1 0,0 0 0,0 0-1,0 1 1,0-2 0,0 1 0,1 0-1,-1 0 1,0 0 0,1-1-1,0 1 1,-2-5 0,-2-5-336,0 0 0,1-1 1,1 1-1,0-1 0,1 0 0,0 0 0,1 0 1,0 1-1,1-1 0,1 0 0,0 0 1,1 0-1,0 0 0,1 0 0,0 1 0,6-15 1,10-20-101,1 1 1,50-80-1,-27 52 1258,-16 27-53,36-73 2234,-57 106-2544,0-1 0,-1 1 0,-1-1 0,0-1 0,-1 1 0,2-22 0,-5 36-446,0 1 0,0 0 0,0-1 0,0 1 0,1-1 0,-1 1 1,0-1-1,0 1 0,0-1 0,0 1 0,0-1 0,-1 1 0,1-1 0,0 1 1,0-1-1,0 1 0,0-1 0,0 1 0,-1-1 0,1 1 0,0-1 0,0 1 0,-1 0 1,1-1-1,0 1 0,-1-1 0,1 1 0,-1 0 0,1-1 0,0 1 0,-1 0 1,1 0-1,-1-1 0,1 1 0,-1 0 0,1 0 0,0 0 0,-1-1 0,0 1 0,-21 10 472,-18 29-75,29-24-314,0 0 1,2 1-1,-1 0 1,2 1-1,1-1 1,0 2-1,1-1 1,0 1-1,2 0 1,0 0-1,1 0 1,-1 30-1,4-45-217,0 1 0,0-1 0,1 0-1,-1 1 1,1-1 0,0 0 0,0 1 0,0-1 0,0 0 0,0 0-1,1 0 1,0 0 0,-1 0 0,1 0 0,0 0 0,0-1 0,1 1-1,-1-1 1,1 1 0,-1-1 0,1 0 0,0 0 0,-1 0 0,1 0-1,0-1 1,0 1 0,1-1 0,-1 1 0,0-1 0,0 0 0,5 0-1,-2 0-336,1 0 0,-1 0 0,1-1-1,-1 0 1,1 0 0,-1-1 0,1 1-1,-1-1 1,1-1 0,-1 1 0,0-1-1,0-1 1,0 1 0,0-1-1,0 0 1,6-4 0,28-25-9779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2.003"/>
    </inkml:context>
    <inkml:brush xml:id="br0">
      <inkml:brushProperty name="width" value="0.025" units="cm"/>
      <inkml:brushProperty name="height" value="0.025" units="cm"/>
    </inkml:brush>
  </inkml:definitions>
  <inkml:trace contextRef="#ctx0" brushRef="#br0">143 391 17873,'0'0'1078,"-10"0"-421,5 0-584,1 0 0,0 0 1,-1 1-1,1 0 0,0-1 0,0 1 0,-1 1 1,1-1-1,0 1 0,0-1 0,0 1 0,1 0 1,-1 1-1,0-1 0,1 1 0,-1-1 0,1 1 1,0 0-1,0 0 0,0 1 0,0-1 1,1 1-1,-1-1 0,1 1 0,0 0 0,0 0 1,-2 7-1,-3 3 183,2 1 0,0 0 1,0 1-1,2-1 0,0 1 0,0-1 1,2 1-1,0 0 0,0 0 0,4 27 0,-2-40-231,-1 0-1,0-1 1,1 1-1,0-1 0,0 1 1,0-1-1,0 1 0,0-1 1,0 0-1,0 0 1,1 1-1,-1-1 0,1 0 1,0 0-1,-1 0 0,1-1 1,0 1-1,0 0 0,0-1 1,1 1-1,-1-1 1,0 1-1,1-1 0,-1 0 1,0 0-1,1 0 0,-1-1 1,1 1-1,-1-1 1,1 1-1,0-1 0,-1 0 1,1 0-1,-1 0 0,1 0 1,0 0-1,4-2 0,1 1 35,0-1 0,1 0 0,-1-1 0,-1 0 0,1 0 0,0-1 0,-1 0 0,0 0 0,1-1 0,9-8 0,6-9 166,-2-1 0,0-1 0,-2-1 0,0 0 0,-2-2 0,27-54 0,-33 57 29,-1 0 0,-1-1 0,-1 0 0,-1-1 0,-2 1-1,0-1 1,-2-1 0,0-43 0,-3 67-222,0 0-1,0 0 1,-1 0 0,1 1-1,-1-1 1,0 0 0,0 0 0,0 0-1,0 1 1,0-1 0,-1 0-1,1 1 1,-1-1 0,0 1-1,0 0 1,0-1 0,0 1 0,-3-2-1,5 3-30,-1 1-1,0-1 0,0 1 1,0-1-1,0 1 1,1 0-1,-1-1 0,0 1 1,0 0-1,0 0 1,0 0-1,0 0 0,0 0 1,0 0-1,0 0 1,0 0-1,0 0 0,1 0 1,-1 0-1,0 0 1,0 1-1,-1 0 0,0 0 1,0 0-1,1 0 0,-1 1 0,0-1 0,1 1 0,-1-1 1,1 1-1,0-1 0,-1 1 0,1 0 0,0 0 0,0 0 1,0 0-1,0 2 0,-5 12 10,0 1 1,1 0-1,2 0 1,-1 0-1,2 1 0,-1 18 1,3-26-6,-1-1 0,1 1 0,1-1 0,0 1 0,0 0 0,1-1 0,0 0 0,0 1 0,1-1 0,1 0 1,-1-1-1,9 16 0,-9-21-2,-1 1 0,1-1 0,0 0-1,0 0 1,0 0 0,1 0 0,-1-1 0,1 1 0,0-1 0,-1 0 0,1 0 0,0 0 0,0 0 0,0-1 0,1 1 0,-1-1 0,0 0 0,6 0 0,-4-1 6,0 0 1,0-1 0,0 1-1,0-1 1,-1-1 0,1 1 0,0-1-1,-1 0 1,1 0 0,-1-1-1,1 0 1,4-3 0,2-2 11,-1 0 0,-1-1 1,1 0-1,-2-1 0,1 0 1,-1 0-1,-1-1 0,0 0 0,0-1 1,11-23-1,-16 28 2,0-1 0,0 1 0,0-1 0,-1 0 0,0 0 0,-1 0 0,0 0 0,0 0 0,0 0 0,-1 0 0,-1 0 0,-1-12 0,2 19-23,0 0-1,-1 1 1,1-1 0,0 0-1,0 1 1,-1-1 0,1 1-1,-1-1 1,1 1-1,-1-1 1,1 1 0,-1-1-1,1 1 1,-1-1 0,1 1-1,-1-1 1,0 1 0,1 0-1,-1-1 1,0 1 0,1 0-1,-1 0 1,0-1-1,1 1 1,-1 0 0,0 0-1,1 0 1,-1 0 0,0 0-1,0 0 1,1 0 0,-1 0-1,0 0 1,1 0 0,-1 1-1,0-1 1,1 0-1,-1 0 1,0 1 0,1-1-1,-2 1 1,0 0-9,0 0 0,1 0 0,-1 0 0,0 1-1,1-1 1,-1 1 0,1-1 0,-1 1 0,1-1 0,0 1 0,0 0 0,-2 3 0,0 2 3,1-1 0,0 1 0,0 0 0,1-1 0,-1 1 0,1 0 0,1 0 0,0 0 1,0 0-1,0 0 0,1 0 0,0 0 0,0-1 0,0 1 0,5 10 0,-5-13 3,1 0-1,1-1 1,-1 1-1,0 0 1,1-1-1,0 1 1,0-1-1,0 0 1,0 0-1,1 0 1,-1 0-1,1-1 1,-1 1-1,1-1 1,0 0-1,0 0 1,0 0 0,0-1-1,1 1 1,-1-1-1,0 0 1,1 0-1,-1-1 1,9 1-1,-6-1 7,1 0-1,-1 0 1,1-1 0,0 0-1,-1 0 1,1-1-1,-1 0 1,0 0 0,0-1-1,0 0 1,0 0 0,0-1-1,-1 0 1,1 0-1,-1 0 1,0-1 0,0 0-1,-1 0 1,1-1 0,6-9-1,-9 11 36,1-1 0,-1 0 0,-1 0 0,1 0 0,-1-1-1,0 1 1,0 0 0,0-1 0,-1 1 0,0-1 0,0 0 0,-1 0 0,1 1-1,-1-1 1,0 0 0,-1 1 0,0-1 0,1 0 0,-2 1 0,1-1 0,-1 1 0,0-1-1,0 1 1,0 0 0,-1-1 0,1 1 0,-7-8 0,-100-115 549,109 128-588,0-1-1,-1 1 1,1 0 0,-1-1-1,1 1 1,0 0 0,0-1 0,-1 1-1,1-1 1,0 1 0,0-1-1,-1 1 1,1-1 0,0 1-1,0-1 1,0 1 0,0-1-1,0 1 1,0-1 0,0 1 0,0-1-1,0 1 1,0-1 0,0 1-1,0-1 1,0 1 0,0-1-1,0 1 1,0-1 0,1 1-1,-1-1 1,0 1 0,0 0 0,1-1-1,-1 1 1,0-1 0,0 1-1,1-1 1,-1 1 0,1 0-1,-1-1 1,0 1 0,1 0-1,-1 0 1,1-1 0,-1 1-1,1 0 1,-1 0 0,0-1 0,1 1-1,-1 0 1,1 0 0,-1 0-1,1 0 1,0 0 0,-1 0-1,1 0 1,-1 0 0,1 0-1,-1 0 1,1 0 0,47 0-431,-31 1 32,143-1-9406,-109 0 4574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5.826"/>
    </inkml:context>
    <inkml:brush xml:id="br0">
      <inkml:brushProperty name="width" value="0.025" units="cm"/>
      <inkml:brushProperty name="height" value="0.025" units="cm"/>
    </inkml:brush>
  </inkml:definitions>
  <inkml:trace contextRef="#ctx0" brushRef="#br0">504 1 5189,'-38'1'256,"-12"3"32,-7 2-256,-6 1-64,-6 0-256,-4 1-256,-3 0-353,-1-4-769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2.406"/>
    </inkml:context>
    <inkml:brush xml:id="br0">
      <inkml:brushProperty name="width" value="0.025" units="cm"/>
      <inkml:brushProperty name="height" value="0.025" units="cm"/>
    </inkml:brush>
  </inkml:definitions>
  <inkml:trace contextRef="#ctx0" brushRef="#br0">0 0 15471,'0'0'9993,"0"86"-8327,15-37-962,9 8-95,1-2-193,5-3-224,0-6-127,1-5-33,-6-6-129,1-5-927,-10-8-1026,-10-1-801,-6-10-1826,-7-4-1985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2.749"/>
    </inkml:context>
    <inkml:brush xml:id="br0">
      <inkml:brushProperty name="width" value="0.025" units="cm"/>
      <inkml:brushProperty name="height" value="0.025" units="cm"/>
    </inkml:brush>
  </inkml:definitions>
  <inkml:trace contextRef="#ctx0" brushRef="#br0">17 594 9865,'0'0'11147,"-17"-51"-10539,49 18 385,9-10 32,10-14-192,6-6 128,6-8 128,4 2-32,0 6-705,-2 12-288,-7 12-576,-12 12-2435,-10 12-1985,-17 3-2628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3.137"/>
    </inkml:context>
    <inkml:brush xml:id="br0">
      <inkml:brushProperty name="width" value="0.025" units="cm"/>
      <inkml:brushProperty name="height" value="0.025" units="cm"/>
    </inkml:brush>
  </inkml:definitions>
  <inkml:trace contextRef="#ctx0" brushRef="#br0">1 415 20371,'0'0'4543,"9"7"-3758,-7-5-782,0 1 54,1 0 0,0 0 1,0-1-1,0 1 0,0-1 0,0 1 1,1-1-1,-1 0 0,1-1 0,-1 1 1,1 0-1,0-1 0,0 0 0,-1 0 1,1 0-1,0-1 0,0 1 0,0-1 1,0 0-1,0 0 0,0 0 0,0 0 1,0-1-1,0 0 0,0 1 0,0-1 1,-1-1-1,1 1 0,0-1 0,6-3 1,5-9 13,-1 1 1,0-2 0,-1 0 0,-1-1 0,0 0 0,-1-1 0,-1 0-1,0 0 1,6-20 0,15-22 1409,-31 58-1432,1 0-1,-1 0 1,0 0-1,1-1 1,-1 1 0,1 0-1,0 0 1,-1 0-1,1 0 1,0 0-1,0 0 1,0 0 0,0 0-1,0 1 1,0-1-1,0 0 1,0 0 0,0 1-1,0-1 1,0 1-1,0-1 1,0 1-1,1-1 1,-1 1 0,0 0-1,0-1 1,0 1-1,1 0 1,-1 0 0,0 0-1,0 0 1,1 0-1,-1 0 1,0 0-1,2 1 1,1 2-24,0-1 0,0 1 0,0 0 1,0 1-1,0-1 0,-1 1 0,5 6 0,-4-6-14,-1 1-1,1-1 1,-1-1-1,1 1 1,0-1-1,1 1 1,6 3-1,-6-5-16,-1-1 1,0 0-1,1 0 0,-1 0 1,0-1-1,1 0 0,-1 0 1,1 0-1,-1 0 0,0-1 1,1 1-1,-1-1 0,0 0 1,1-1-1,-1 1 0,0-1 1,0 0-1,0 1 0,0-2 1,6-3-1,7-7 9,0-1 0,-1 0 1,17-19-1,7-5-57,39-19-413,-24 24-3193,-38 19-741,-14 1-3348,-3 3-2175</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3.468"/>
    </inkml:context>
    <inkml:brush xml:id="br0">
      <inkml:brushProperty name="width" value="0.025" units="cm"/>
      <inkml:brushProperty name="height" value="0.025" units="cm"/>
    </inkml:brush>
  </inkml:definitions>
  <inkml:trace contextRef="#ctx0" brushRef="#br0">0 10 14958,'0'0'6342,"54"-9"-7143,-21 9-1505,7 0-2723,5 0-3971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3.843"/>
    </inkml:context>
    <inkml:brush xml:id="br0">
      <inkml:brushProperty name="width" value="0.025" units="cm"/>
      <inkml:brushProperty name="height" value="0.025" units="cm"/>
    </inkml:brush>
  </inkml:definitions>
  <inkml:trace contextRef="#ctx0" brushRef="#br0">70 350 5157,'0'0'18946,"-7"7"-18492,0 0-308,1 1 0,0 0 0,0 0 0,1 1 0,0-1 0,1 1 0,0 0 0,0 0 0,1 1 0,0-1 0,0 1 0,1-1 0,-1 17 0,2-22-20,1 0-1,0-1 1,0 1-1,0 0 1,0 0-1,1 0 1,-1-1-1,1 1 1,0 0 0,0 0-1,0-1 1,1 1-1,2 4 1,-3-7-108,0 0 1,1 1 0,-1-1 0,1 0-1,-1 0 1,1-1 0,-1 1 0,1 0-1,-1 0 1,1-1 0,0 1-1,-1-1 1,1 1 0,0-1 0,0 0-1,-1 0 1,1 0 0,0 0 0,0 0-1,-1 0 1,1 0 0,0 0-1,-1-1 1,1 1 0,0-1 0,-1 1-1,1-1 1,0 0 0,-1 0 0,1 0-1,-1 1 1,3-3 0,6-3 12,0-1 0,0-1 0,0 1 0,-1-1 0,0-1 0,0 0 0,-1 0 0,-1-1 0,1 0 0,6-12 0,-2 2 45,0-2 0,-2 0 0,0 0 0,8-29-1,-10 6 1355,-8 42-516,-1 28-765,0-24-146,1 0 0,0 0-1,0 0 1,0 0 0,0 0 0,0 0-1,0 0 1,0 0 0,0 0-1,0 0 1,0 0 0,0 0-1,1 0 1,-1 0 0,0 0-1,1 0 1,-1 0 0,1-1-1,-1 1 1,1 0 0,-1 0-1,1 0 1,0-1 0,-1 1-1,1 0 1,0-1 0,0 1-1,0 0 1,-1-1 0,3 2 0,-1-2 6,0 0 0,0 0 1,0-1-1,0 1 1,0 0-1,0-1 0,0 1 1,0-1-1,0 0 1,-1 1-1,1-1 0,0 0 1,0 0-1,2-2 1,7-5 38,1-1 0,-1 0 0,13-15 0,83-108-356,-26 30 77,-81 101 210,1 0 1,-1 0 0,1 1 0,-1-1 0,1 0-1,-1 1 1,1-1 0,0 1 0,-1-1 0,1 1-1,0-1 1,-1 1 0,1-1 0,0 1 0,0 0-1,-1-1 1,1 1 0,0 0 0,0 0 0,0-1-1,0 1 1,-1 0 0,2 0 0,-1 1 11,0-1 1,-1 1-1,1-1 1,-1 1-1,1-1 0,-1 1 1,1 0-1,-1-1 1,1 1-1,-1 0 1,1-1-1,-1 1 0,0 0 1,1 0-1,-1-1 1,0 1-1,0 0 1,1 0-1,-1-1 0,0 2 1,2 64 266,-1-25 191,-1-40-447,0-1-1,0 1 0,0 0 1,1 0-1,-1-1 0,0 1 0,0 0 1,0-1-1,1 1 0,-1 0 1,0-1-1,1 1 0,-1 0 1,1-1-1,-1 1 0,1-1 0,-1 1 1,1-1-1,-1 1 0,1-1 1,-1 1-1,1-1 0,0 1 1,-1-1-1,1 0 0,0 1 0,-1-1 1,1 0-1,0 0 0,1 1 1,22-10-425,17-28-686,-40 37 1100,16-19-475,41-39 599,-54 55-284,0 0-1,0 0 0,0 0 1,0 0-1,0 1 1,1 0-1,-1 0 0,1 0 1,0 1-1,-1-1 0,1 1 1,0 0-1,6 0 0,-10 1 123,-1 0 0,0 0 0,1 0 0,-1 0 0,0 0 0,0 0 0,1 0 0,-1 0 0,0 0 0,1 0 0,-1 0 0,0 0 0,0 0 0,1 1 0,-1-1 0,0 0 0,0 0 0,0 0 0,1 1 0,-1-1 0,0 0 0,0 0 0,0 0 0,1 1 0,-1-1 0,0 0 0,0 0 0,0 1 0,0-1 0,0 0 0,0 1 0,1-1 0,-1 0 0,0 0 0,0 1 0,0-1 0,0 0 0,0 1 0,-4 16-771,-12 13-406,-8 6-1137,11-15 1045,0-1 0,-2 0-1,0-2 1,-35 34 0,38-45-3339,1-3-2856</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4.221"/>
    </inkml:context>
    <inkml:brush xml:id="br0">
      <inkml:brushProperty name="width" value="0.025" units="cm"/>
      <inkml:brushProperty name="height" value="0.025" units="cm"/>
    </inkml:brush>
  </inkml:definitions>
  <inkml:trace contextRef="#ctx0" brushRef="#br0">1 331 8904,'0'0'14574,"10"-63"-12332,14 41-256,7-6-384,7-1-481,8-2-385,-3 1-255,2 2-321,-2 5-128,-5 3-1217,-5 3-2370,-5-3-1762,-10 0-5734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4.580"/>
    </inkml:context>
    <inkml:brush xml:id="br0">
      <inkml:brushProperty name="width" value="0.025" units="cm"/>
      <inkml:brushProperty name="height" value="0.025" units="cm"/>
    </inkml:brush>
  </inkml:definitions>
  <inkml:trace contextRef="#ctx0" brushRef="#br0">0 284 18642,'0'0'5221,"58"-53"-4196,-23 25-417,12-3-384,4-5-128,0-5-96,0-4-2338,-7-5-5926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5.489"/>
    </inkml:context>
    <inkml:brush xml:id="br0">
      <inkml:brushProperty name="width" value="0.025" units="cm"/>
      <inkml:brushProperty name="height" value="0.025" units="cm"/>
    </inkml:brush>
  </inkml:definitions>
  <inkml:trace contextRef="#ctx0" brushRef="#br0">0 268 14830,'0'0'9246,"3"11"-8701,11 48 318,2-1 1,4-1-1,39 83 1,-55-134-696,-1 0 0,0-1 0,1 0 1,0 0-1,1 0 0,-1 0 1,7 5-1,-10-8-114,1-1 0,-1 0 0,1 0-1,0 0 1,-1 0 0,1-1 0,0 1 0,0 0 0,-1-1 0,1 1 0,0-1 0,0 1-1,0-1 1,0 0 0,0 0 0,0 0 0,-1 0 0,1 0 0,0 0 0,0-1-1,0 1 1,0-1 0,0 1 0,-1-1 0,1 0 0,0 1 0,0-1 0,-1 0-1,3-2 1,2-2 45,0-1 0,0 0 0,-1 0 0,0 0 0,0-1 0,-1 1 0,0-1 0,0-1 0,0 1 0,3-9 0,23-81 542,-23 65-661,-2 0-1,-1 0 1,-1-1 0,-3-45 0,-2 73-1503,-1 11 700,-2 14-328,-5 90-1762,6 56 2708,4-164 223,0 1-1,0-1 0,1 1 0,-1-1 0,0 1 0,1 0 1,-1-1-1,1 0 0,0 1 0,0-1 0,0 1 1,0-1-1,0 0 0,1 0 0,1 3 0,-2-5-3,0 1 0,0 0 0,1 0 0,-1-1 0,0 1-1,0-1 1,1 1 0,-1-1 0,0 1 0,1-1 0,-1 0 0,1 0-1,-1 0 1,0 0 0,1 0 0,-1 0 0,1 0 0,-1 0 0,0 0 0,1-1-1,-1 1 1,0 0 0,1-1 0,-1 0 0,0 1 0,1-1 0,-1 0-1,0 1 1,0-1 0,2-1 0,15-12 139,0-1 0,-1-1-1,-1 0 1,0-1 0,19-28 0,5-4 548,-29 36-335,-9 9-253,0 1 0,0 0 1,0-1-1,1 1 0,-1 0 1,1 1-1,0-1 0,0 0 1,0 1-1,0 0 0,1-1 1,-1 2-1,1-1 0,3-2 0,-4 31 1560,-3-19-1576,1-15 397,1-35-456,-3-46 1,-1 16-52,3 71 13,1 1 0,-1-1 0,1 1 0,-1 0 0,1-1 0,-1 1 0,1 0 0,0 0 0,-1 0 0,1 0 0,-1 0 0,1 0 0,0 1 0,-1-1 0,1 0 0,-1 1 0,1-1 0,2 2 0,-2-1 0,3 0-10,-1 0 0,1 0 0,0 0 0,0-1 0,0 0 0,-1 0 0,1 0 0,0 0 0,0-1 0,0 0 0,-1 0 0,1 0 0,0-1 0,-1 1-1,1-1 1,-1 0 0,0-1 0,1 1 0,-1-1 0,0 1 0,-1-1 0,1 0 0,0-1 0,-1 1 0,0-1 0,6-7 0,-3 2 3,-1 1 0,0-1-1,-1-1 1,0 1 0,0 0 0,-1-1-1,-1 0 1,1 0 0,-1 0 0,-1 0 0,1-20-1,-10 15 366,7 15-360,1 0 0,0 0 0,-1 0 0,1-1 0,0 1 0,-1 0 0,1 0 0,0 0 0,-1 0 0,1 0 0,0 0 0,-1 0 0,1 0 0,-1 0 0,1 0 0,0 0 0,-1 0 0,1 1 0,0-1 0,-1 0 0,1 0 0,0 0 0,0 0 0,-1 0 0,1 1 0,0-1 0,-1 0 0,1 0 1,0 1-1,0-1 0,-1 0 0,1 0 0,0 1 0,0-1 0,0 0 0,-1 1 0,1-1 0,0 0 0,0 1 0,0-1 0,0 0 0,0 1 0,0-1 0,0 0 0,0 1 0,0-1 0,0 0 0,0 1 0,0-1 0,0 1 0,-5 27-99,2 1 1,1 0 0,2 0 0,2 30 0,0 7-3136,-2-60 1954,1 7-1072,4-7-5541,1-5-3353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5.946"/>
    </inkml:context>
    <inkml:brush xml:id="br0">
      <inkml:brushProperty name="width" value="0.025" units="cm"/>
      <inkml:brushProperty name="height" value="0.025" units="cm"/>
    </inkml:brush>
  </inkml:definitions>
  <inkml:trace contextRef="#ctx0" brushRef="#br0">32 42 16367,'0'0'3876,"-6"-8"-208,-19-26-668,27 37-2892,1 0 1,0 0-1,0-1 1,0 1-1,0-1 1,0 1-1,0-1 0,7 3 1,1-1-778,-1 0 0,1-1 1,0 0-1,0-1 0,12 1 1,5 0-1331,1-2 0,50-4 0,-41-6 2286,-23-2 1209,-9-5 3682,-6 15-5063,0 1 0,-1-1 0,1 1 0,0-1 0,-1 1 0,1-1 0,-1 1 0,1 0 0,-1-1 0,1 1 0,-1 0 0,0-1 0,1 1 0,-1 0 0,1 0 0,-1 0 0,0-1 0,1 1 0,-1 0 0,1 0 0,-1 0 0,0 0 0,1 0 0,-1 0 0,0 0 0,1 0 0,-1 0 0,1 0 0,-1 1 0,0-1 0,1 0 0,-1 0 0,1 1 0,-1-1 0,1 0 0,-1 1 0,1-1 0,-1 0 0,1 1 0,-2 0 0,-25 13 119,22-10-221,0 0 1,0 0-1,0 1 0,1-1 0,0 1 0,0 0 1,0 1-1,0-1 0,1 1 0,0-1 0,0 1 1,0 0-1,1 0 0,0 0 0,0 0 0,0 1 1,1-1-1,-1 12 0,3-17-45,0 0 0,0 0 0,0 0 1,0 0-1,0 0 0,0 0 0,1 0 0,-1-1 0,0 1 0,1 0 0,-1-1 1,0 1-1,1-1 0,-1 0 0,1 1 0,-1-1 0,0 0 0,1 0 0,-1 0 0,1 0 1,-1 0-1,1 0 0,-1 0 0,1 0 0,-1-1 0,3 0 0,42-7-281,-25 2 334,0 0 0,1 1 1,0 0-1,-1 2 0,1 1 1,0 1-1,30 2 0,-51-1 15,0 0 0,0 0-1,0 1 1,0-1-1,0 0 1,0 1-1,0-1 1,0 1-1,0-1 1,0 1-1,0 0 1,0 0-1,0-1 1,-1 1-1,1 0 1,0 0-1,0 0 1,-1 0 0,1 0-1,-1-1 1,1 1-1,-1 1 1,1-1-1,-1 0 1,1 0-1,-1 0 1,0 0-1,0 0 1,1 0-1,-1 0 1,0 0-1,0 0 1,0 1-1,0-1 1,0 0 0,-1 0-1,1 0 1,0 0-1,-1 0 1,1 0-1,-1 2 1,-1 3 75,0-1 0,0 1 0,0-1-1,0 0 1,-1 1 0,-5 6 0,-2 1 130,-1-1 0,0 0-1,-19 14 1,27-23-345,-1 0 0,1 0 1,-1 0-1,0-1 0,0 1 0,0-1 1,-1 0-1,1-1 0,0 1 1,-1-1-1,1 0 0,-1 0 0,0 0 1,1 0-1,-1-1 0,-8 0 1,13 0-112,-1-1 1,0 1-1,0 0 1,0-1-1,0 1 1,0-1 0,0 1-1,1-1 1,-1 1-1,0-1 1,0 1-1,1-1 1,-1 0 0,0 1-1,1-1 1,-1 0-1,1 0 1,-1 0 0,1 1-1,-1-1 1,1 0-1,-1 0 1,1 0-1,0 0 1,0 0 0,-1-1-1,0-29-6422,1 22 4132,0-24-8166</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6.290"/>
    </inkml:context>
    <inkml:brush xml:id="br0">
      <inkml:brushProperty name="width" value="0.025" units="cm"/>
      <inkml:brushProperty name="height" value="0.025" units="cm"/>
    </inkml:brush>
  </inkml:definitions>
  <inkml:trace contextRef="#ctx0" brushRef="#br0">18 338 16912,'9'-6'2701,"13"-10"-1230,0-2 0,-1 0-1,-1-1 1,23-29 0,-32 34-827,0 0 1,-1 0-1,-1-1 1,0 0-1,-1-1 1,0 0-1,-2 0 1,8-28-1,-13 42-644,-1 1 0,1-1 0,-1 0 0,1 0 0,-1 0 0,0 0 0,0 0 0,0 0 0,0 1 0,0-1 0,0 0 0,-1 0 0,1 0 0,-1 0 0,1 0 0,-1 1 0,1-1 0,-1 0 0,0 1 0,0-1 0,-1-1 0,0 2 0,1 0 0,0 0 0,-1 0 0,1 1 0,-1-1 0,1 0 0,-1 1 0,1 0 0,-1-1 0,1 1 0,-1 0 0,1 0 0,-1 0 0,1 0 0,-1 0 0,0 0 0,1 0 0,-1 0 0,-2 1 0,-3 1 0,-1 1 0,1 0 0,-1 0 0,1 0 0,0 1 0,0 0 0,1 1 0,-12 8 0,5 0 0,1 1 0,0 0 0,1 1 0,0 0 0,2 1 0,0 0 0,0 1 0,2 0 0,0 0 0,1 0 0,0 1 0,2 0 0,0 0 0,1 0 0,0 0 0,1 23 0,2-38 0,1 0 0,-1 0 0,1 0 0,-1 0 0,1 0 0,0 0 0,0-1 0,0 1 0,0 0 0,1 0 0,-1-1 0,1 1 0,-1-1 0,1 1 0,0-1 0,0 1 0,0-1 0,0 0 0,1 0 0,-1 0 0,1-1 0,-1 1 0,1 0 0,-1-1 0,1 0 0,0 1 0,0-1 0,0 0 0,0-1 0,0 1 0,0 0 0,0-1 0,0 0 0,0 0 0,5 0 0,6 0 0,1 0 0,-1-1 0,0-1 0,0-1 0,-1 0 0,24-8 0,6-6-1144,0-3 1,-1-1-1,76-53 0,-32 12-4691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6.186"/>
    </inkml:context>
    <inkml:brush xml:id="br0">
      <inkml:brushProperty name="width" value="0.025" units="cm"/>
      <inkml:brushProperty name="height" value="0.025" units="cm"/>
    </inkml:brush>
  </inkml:definitions>
  <inkml:trace contextRef="#ctx0" brushRef="#br0">118 14 2659,'0'0'512,"-61"-9"-256,44 8-64,4 0-192,-1 1-320,2-3-1762</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4.520"/>
    </inkml:context>
    <inkml:brush xml:id="br0">
      <inkml:brushProperty name="width" value="0.025" units="cm"/>
      <inkml:brushProperty name="height" value="0.025" units="cm"/>
    </inkml:brush>
  </inkml:definitions>
  <inkml:trace contextRef="#ctx0" brushRef="#br0">1 1 20531,'0'0'2467,"33"87"-1987,-13-33 385,8 7-32,5 0-321,7-4-223,3-7-161,7-7-64,1-9-128,0-5-801,-5-8-865,-10-7-512,-8-2-448,-17-7-866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4.864"/>
    </inkml:context>
    <inkml:brush xml:id="br0">
      <inkml:brushProperty name="width" value="0.025" units="cm"/>
      <inkml:brushProperty name="height" value="0.025" units="cm"/>
    </inkml:brush>
  </inkml:definitions>
  <inkml:trace contextRef="#ctx0" brushRef="#br0">1 522 19282,'0'0'4164,"91"-66"-2466,-24 25-321,17-15-608,10-9-577,4-3-128,-2 1-929,-9 4-2114,-18 10-2850,-21 10-5446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5.220"/>
    </inkml:context>
    <inkml:brush xml:id="br0">
      <inkml:brushProperty name="width" value="0.025" units="cm"/>
      <inkml:brushProperty name="height" value="0.025" units="cm"/>
    </inkml:brush>
  </inkml:definitions>
  <inkml:trace contextRef="#ctx0" brushRef="#br0">226 0 12780,'-8'3'7607,"-2"1"-7365,1-1-1,0 1 1,0 1-1,1 0 1,-1 0-1,1 1 1,0 0-1,0 0 1,1 1-1,0 0 0,0 0 1,-7 10-1,3-1 143,1 0-1,1 0 1,1 1-1,0 0 0,1 1 1,-6 18-1,2 10 190,1 1-1,3 0 1,2 0-1,0 70 1,5-99-479,1-1 0,0 1 0,1-1 0,7 28 0,-8-40-90,1 0 1,-1-1-1,1 0 0,0 1 1,0-1-1,0 0 0,1 0 1,-1 0-1,1 0 1,0 0-1,0-1 0,1 1 1,-1-1-1,1 0 0,0 0 1,-1 0-1,1 0 0,1-1 1,-1 1-1,0-1 0,9 3 1,-3-4 0,1 1 1,0-1-1,-1 0 1,1-1-1,0-1 0,-1 1 1,1-2-1,0 1 1,-1-2-1,0 1 1,1-1-1,-1-1 1,0 0-1,0 0 1,15-10-1,14-10-1045,0-2 0,43-38-1,-66 51 162,5-4-2380,-1-1 1,30-34 0,-21 13-7152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6.092"/>
    </inkml:context>
    <inkml:brush xml:id="br0">
      <inkml:brushProperty name="width" value="0.025" units="cm"/>
      <inkml:brushProperty name="height" value="0.025" units="cm"/>
    </inkml:brush>
  </inkml:definitions>
  <inkml:trace contextRef="#ctx0" brushRef="#br0">129 170 4805,'0'0'4724,"3"-8"-2055,17-56 2539,-19 58-4515,1 0 0,-1 0 1,-1 0-1,1 0 0,-1 0 0,0 0 1,0 0-1,-1 0 0,0 0 0,-3-11 1,4 15-591,-1 1 1,0 0 0,1 0 0,-1-1 0,0 1-1,0 0 1,0 0 0,0 0 0,0 0-1,0 0 1,0 0 0,0 0 0,-1 0 0,1 1-1,0-1 1,0 0 0,-1 1 0,1-1-1,0 1 1,-1-1 0,1 1 0,-1 0-1,1-1 1,-1 1 0,1 0 0,0 0 0,-1 0-1,1 0 1,-1 0 0,1 0 0,-1 1-1,1-1 1,-1 0 0,1 1 0,0-1 0,-1 1-1,1 0 1,0-1 0,0 1 0,-3 2-1,-1 0-32,0 0 0,-1 0-1,1 1 1,1 0-1,-1 0 1,1 0-1,-1 1 1,-4 7 0,1 3-2,1 0 0,0 0 1,1 1-1,1 0 1,0 0-1,1 1 0,1-1 1,1 1-1,0 0 1,1 0-1,1-1 0,0 1 1,2 0-1,0 0 1,0 0-1,8 21 0,-10-35-64,1 0-1,0 0 1,0 0-1,0-1 0,0 1 1,1 0-1,-1-1 1,1 1-1,0-1 0,0 0 1,-1 1-1,1-1 1,1 0-1,-1 0 0,0 0 1,0-1-1,1 1 1,-1 0-1,1-1 0,0 0 1,-1 1-1,1-1 1,0 0-1,0 0 0,0-1 1,-1 1-1,1-1 1,0 1-1,0-1 0,0 0 1,0 0-1,0 0 1,0 0-1,4-2 0,-1 0 31,0 0-1,0 0 0,0-1 0,0 0 1,-1-1-1,1 1 0,-1-1 0,0 0 0,0 0 1,0 0-1,-1-1 0,0 0 0,0 0 1,7-10-1,-3 1 37,0-1 0,0 0 1,-2 0-1,0-1 0,-1 1 1,0-1-1,-1-1 0,-1 1 0,-1 0 1,0-1-1,-1 0 0,-1 1 1,-2-21-1,1 32-86,0 1-1,0 0 1,-1 0-1,1 0 1,-1 0-1,0 0 1,-1 0-1,1 0 1,0 0-1,-1 1 1,0-1 0,0 1-1,0 0 1,0 0-1,-1 0 1,1 0-1,-1 1 1,0 0-1,1-1 1,-1 1-1,0 0 1,0 1 0,-1-1-1,1 1 1,0 0-1,0 0 1,-1 0-1,1 0 1,0 1-1,-1 0 1,1 0 0,-1 0-1,1 0 1,-1 1-1,1 0 1,0-1-1,-7 4 1,10-3-234,-1 0 0,1 0 0,0 0 0,0 0 0,0 0 0,0 1 0,0-1 0,0 0 1,0 1-1,1-1 0,-1 1 0,0-1 0,1 1 0,-1-1 0,1 1 0,-1 0 0,1-1 0,0 3 0,-1-1-405,1-1 0,0 0-1,0 0 1,0 0 0,0 1-1,0-1 1,1 0-1,-1 0 1,1 0 0,-1 0-1,1 0 1,0 0 0,1 3-1,11 6-5495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6.622"/>
    </inkml:context>
    <inkml:brush xml:id="br0">
      <inkml:brushProperty name="width" value="0.025" units="cm"/>
      <inkml:brushProperty name="height" value="0.025" units="cm"/>
    </inkml:brush>
  </inkml:definitions>
  <inkml:trace contextRef="#ctx0" brushRef="#br0">7 430 14286,'0'0'2786,"-1"-9"-405,-1 0-1886,1 1-1,0-1 1,0 0 0,1 1 0,0-1-1,1 0 1,0 0 0,0 1-1,1-1 1,0 1 0,0-1-1,1 1 1,0 0 0,5-10-1,0 5-115,1 1-1,1 1 0,0-1 0,11-9 0,-18 18-332,0 0 0,0 1 0,0-1 0,0 1 0,0 0 0,1 0 0,-1 0 0,1 0 0,-1 1 0,1-1 0,0 1 0,-1 0 0,1 0 0,0 0 0,0 1 0,0-1 0,0 1 0,0 0 0,0 0-1,7 2 1,-9-1-24,1 0 0,0 1-1,-1-1 1,1 1 0,-1 0-1,0 0 1,0 0 0,0 0-1,0 0 1,0 1 0,0-1-1,0 0 1,-1 1-1,1-1 1,-1 1 0,0 0-1,0 0 1,0-1 0,0 1-1,1 5 1,11 66 617,-12-62-585,19 185 475,-11-259 832,-9 37-1361,-1 1 0,-1-1 0,0 1 0,-10-36 0,7 45 0,1 1 0,-2 0 0,0 0 0,-1 0 0,0 1 0,-1 0 0,-1 1 0,-14-18 0,4 15 0,19 15 0,0 0 0,-1 0 0,1 0 0,0 0 0,-1 0 0,1 0 0,-1 0 0,1 0 0,0 1 0,-1-1 0,1 0 0,0 0 0,-1 0 0,1 0 0,0 1 0,-1-1 0,1 0 0,0 0 0,0 1 0,-1-1 0,1 0 0,0 0 0,0 1 0,-1-1 0,1 0 0,0 1 0,0-1 0,0 0 0,-1 1 0,1-1 0,0 1 0,0-1 0,0 0 0,0 1 0,0-1 0,0 0 0,0 1 0,0-1 0,0 1 0,0-1 0,0 0 0,0 1 0,0-1 0,0 0 0,1 1 0,-1-1 0,0 1 0,0 0 0,1 1 0,-1-1 0,1 1 0,-1-1 0,1 1 0,-1-1 0,1 0 0,0 1 0,0-1 0,-1 0 0,1 0 0,0 0 0,0 1 0,0-1 0,1 0 0,-1 0 0,0 0 0,0-1 0,0 1 0,1 0 0,-1 0 0,1-1 0,-1 1 0,0-1 0,1 1 0,-1-1 0,1 0 0,-1 1 0,1-1 0,-1 0 0,1 0 0,-1 0 0,1 0 0,-1 0 0,1 0 0,-1-1 0,3 0 0,2 1 0,0-1 0,1 1 0,-1-2 0,0 1 0,0-1 0,0 0 0,12-5 0,35-32-2618,60-69-11986,-91 83 4536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7.358"/>
    </inkml:context>
    <inkml:brush xml:id="br0">
      <inkml:brushProperty name="width" value="0.025" units="cm"/>
      <inkml:brushProperty name="height" value="0.025" units="cm"/>
    </inkml:brush>
  </inkml:definitions>
  <inkml:trace contextRef="#ctx0" brushRef="#br0">124 230 18674,'-10'6'2946,"1"0"-2588,0 1 0,1 0 0,-1 0 0,2 0 0,-1 1 0,1 0 0,0 1 0,1-1 0,0 1 0,0 0 0,1 1 0,0 0 0,1-1 0,0 2 0,1-1 0,0 0 0,-3 16 0,6-24-326,-2 66 309,3-66-342,-1 0-1,0 0 0,1 0 0,-1 0 0,1 0 1,-1 0-1,1 0 0,0 0 0,0 0 1,0 0-1,0 0 0,3 2 0,-4-3 1,1-1-1,0 1 0,0-1 0,0 1 1,0-1-1,-1 1 0,1-1 1,0 0-1,0 0 0,0 1 0,0-1 1,0 0-1,0 0 0,0 0 1,0 0-1,0 0 0,0 0 0,0 0 1,0 0-1,0-1 0,0 1 1,0 0-1,0 0 0,-1-1 0,1 1 1,0-1-1,0 1 0,0-1 1,0 0-1,2-1 29,0 0 0,0-1 0,0 1 0,-1-1 0,1 0 0,-1 0 0,0 0 0,0 0 0,0 0 0,0 0 0,0-1 1,-1 1-1,2-5 0,14-53 256,-13 45-257,-1 4 39,-1 0-1,-1 1 0,0-1 0,-1-12 0,0 24-43,-1-1 1,1 1 0,-1 0 0,1-1-1,-1 1 1,0 0 0,1-1-1,-1 1 1,1 0 0,-1 0-1,1-1 1,-1 1 0,0 0 0,1 0-1,-1 0 1,0 0 0,1 0-1,-1 0 1,0 0 0,1 0-1,-1 0 1,1 0 0,-1 0-1,0 0 1,1 0 0,-1 1 0,1-1-1,-1 0 1,-1 1 0,2-1-15,0 1 0,-1-1 0,1 0 0,-1 1 0,1-1 0,-1 0 1,1 0-1,-1 0 0,0 1 0,1-1 0,-1 0 0,1 0 0,-1 0 0,1 0 1,-1 0-1,1 0 0,-1 0 0,0 0 0,1 0 0,-1 0 0,1 0 0,-1-1 1,1 1-1,-1 0 0,1 0 0,-1 0 0,1-1 0,-1 1 0,1 0 1,-1-1-1,1 1 0,-1 0 0,1-1 0,0 1 0,-1-1 0,1 1 0,0-1 1,-1 0-1,5-8 28,0-1 0,1 1 1,1 0-1,-1 0 0,2 1 1,-1-1-1,1 1 0,0 1 0,9-8 1,-8 7-37,-3 2-2,1 1 1,0 0-1,0 0 0,0 0 1,1 1-1,0-1 0,0 2 1,0-1-1,8-2 0,-13 5 1,0 0 0,0 1 0,0 0 0,0-1 0,0 1 0,0 0 0,0 0 0,1 0 0,-1 0 0,0 0 0,0 1 0,0-1 0,0 1 0,0-1 0,0 1 0,-1 0 0,1-1 0,0 1 0,0 0 0,0 0 0,-1 0 0,1 1 0,0-1 0,-1 0 0,1 1 0,-1-1 0,0 1 0,1-1 0,-1 1 0,0 0 0,0 0 0,0-1 0,0 1 0,0 0 0,0 0 0,-1 0 0,1 0 0,-1 0 0,1 3 0,3 10 81,-1 1 0,-1 0 0,-1 0-1,0 20 1,1 18 189,-2-54-263,0 0 0,1 0 0,-1 0 0,0-1 0,0 1 0,0 0 0,1 0 0,-1 0 0,0 0 0,0 0 0,0 0 0,1-1 0,-1 1 0,0 0 0,0 0 0,0 0 0,1 0 0,-1 0 0,0 0 0,0 0 0,1 0 0,-1 0 0,0 0 0,0 0 0,1 0 0,-1 0 0,0 0 0,0 0 0,1 0 0,-1 0 0,0 0 0,0 1 0,0-1 0,1 0 0,-1 0 0,0 0 0,0 0 0,0 0 0,1 1 0,-1-1 0,0 0 0,0 0 0,0 0 0,0 1 0,0-1 0,1 0 0,-1 0 0,0 0 0,0 1-1,0-1 1,0 0 0,0 0 0,0 1 0,0-1 0,0 0 0,0 0 0,0 0 0,0 1 0,0-1 0,0 0 0,0 0 0,0 1 0,11-19 268,46-108 189,31-56 48,-87 180-511,0 0-1,0 0 1,1 0-1,-1 0 1,0 0-1,1 0 1,0 0 0,-1 0-1,1 0 1,0 1-1,0-1 1,0 1-1,4-3 1,4 9-6,-4 18 18,-4 44 9,-3-48-21,1-1 0,2 0 0,2 20 0,-4-38 1,0 1 0,0-1 0,0 0 1,0 0-1,0 1 0,0-1 0,0 0 0,0 0 0,0 0 0,0 1 1,0-1-1,1 0 0,-1 0 0,0 1 0,0-1 0,0 0 0,0 0 1,0 0-1,0 1 0,0-1 0,1 0 0,-1 0 0,0 0 0,0 0 1,0 0-1,0 1 0,1-1 0,-1 0 0,0 0 0,0 0 0,0 0 1,1 0-1,-1 0 0,0 0 0,0 0 0,1 0 0,-1 1 0,0-1 0,0 0 1,0 0-1,1 0 0,-1 0 0,0 0 0,0-1 0,1 1 0,9-10 8,8-22-56,-17 29 23,5-7 385,-3 7-4004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7.736"/>
    </inkml:context>
    <inkml:brush xml:id="br0">
      <inkml:brushProperty name="width" value="0.025" units="cm"/>
      <inkml:brushProperty name="height" value="0.025" units="cm"/>
    </inkml:brush>
  </inkml:definitions>
  <inkml:trace contextRef="#ctx0" brushRef="#br0">87 128 16207,'0'0'5686,"0"-8"-2323,-2-27-587,2 34-2735,0 1 0,0-1 0,0 1 1,0 0-1,0-1 0,-1 1 0,1-1 0,0 1 0,0 0 1,0-1-1,0 1 0,0-1 0,0 1 0,-1 0 0,1-1 1,0 1-1,0 0 0,-1-1 0,1 1 0,0 0 1,0-1-1,-1 1 0,1 0 0,0 0 0,-1-1 0,1 1 1,0 0-1,-1 0 0,1 0 0,0 0 0,-1-1 0,1 1 1,-1 0-1,1 0 0,0 0 0,-1 0 0,1 0 0,-1 0 1,1 0-1,0 0 0,-1 0 0,1 0 0,-1 0 1,1 0-1,0 0 0,-1 0 0,1 1 0,-1-1 0,1 0 1,0 0-1,-1 0 0,1 1 0,0-1 0,-1 0 0,1 0 1,0 1-1,-1-1 0,1 0 0,0 1 0,0-1 1,-1 0-1,1 1 0,0-1 0,0 0 0,-1 1 0,-14 21 157,5 3-65,1 0 1,1 1-1,1-1 0,2 2 1,0-1-1,2 1 1,1-1-1,1 30 1,1-55-129,0 0 1,0 0 0,0 0-1,0 1 1,0-1 0,0 0 0,0 0-1,1 0 1,-1 0 0,0 0-1,1 0 1,-1 0 0,1 0-1,-1 0 1,1 0 0,-1 0-1,1 0 1,0 0 0,-1 0-1,1 0 1,0 0 0,0-1-1,0 1 1,0 0 0,0 0 0,0-1-1,0 1 1,0-1 0,0 1-1,0-1 1,0 0 0,0 1-1,0-1 1,0 0 0,0 0-1,0 1 1,1-1 0,-1 0-1,0 0 1,0 0 0,0 0-1,0-1 1,0 1 0,1 0 0,-1 0-1,0-1 1,0 1 0,2-2-1,3 0 6,0-1-1,0 0 1,-1 0 0,1 0-1,-1-1 1,1 0-1,6-7 1,14-17 17,-2-1 1,-1-2-1,-1 0 1,-1-1-1,-2-1 1,-2-1-1,-1-1 1,23-70-1,-38 184-28,-3-56-175,1-11-445,0 0-1,0 1 0,1-1 1,1 1-1,3 17 1,-3-27 361,0 0 0,0 0 1,0-1-1,0 1 0,0 0 1,1-1-1,-1 1 0,1-1 0,-1 0 1,1 1-1,0-1 0,0 0 1,0 0-1,0 0 0,0 0 1,1-1-1,-1 1 0,1-1 1,-1 1-1,1-1 0,-1 0 0,1 0 1,0 0-1,-1 0 0,1 0 1,0-1-1,0 1 0,0-1 1,3 0-1,26 1-13450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8.630"/>
    </inkml:context>
    <inkml:brush xml:id="br0">
      <inkml:brushProperty name="width" value="0.025" units="cm"/>
      <inkml:brushProperty name="height" value="0.025" units="cm"/>
    </inkml:brush>
  </inkml:definitions>
  <inkml:trace contextRef="#ctx0" brushRef="#br0">665 2501 16432,'-11'9'2642,"-34"30"-1307,31-22-627,23-16-243,24-14-165,18-15 699,-1-2 0,51-41 1,-34 23-314,428-292 1012,573-415-1416,-804 545-698,269-277-1,-508 463 449,40-45-169,-61 65 175,-1-1 1,1 1-1,-1-1 1,0 0-1,-1 0 1,1 0-1,-1 0 1,0-1-1,0 1 1,-1-1-1,0 1 1,2-11-1,-4 13 15,0 0-1,0 1 0,0-1 0,0 1 0,-1-1 0,1 1 1,0 0-1,-1-1 0,0 1 0,0 0 0,1 0 1,-1 0-1,0 0 0,-1 1 0,-3-4 0,-17-18 133,17 9-164,0 0-1,1 0 1,1-1 0,0 0-1,1 0 1,0 0 0,0-26 0,2 21-84,-2 0 0,0 0 0,-1 1 0,-12-35 1,14 49 44,0 0-1,0 1 1,-1 0 0,0-1 0,0 1 0,0 0 0,0 0 0,0 0 0,-1 1 0,0-1 0,0 1 0,0 0 0,0 0 0,0 0 0,-1 1 0,1 0 0,-1-1-1,0 2 1,0-1 0,1 0 0,-1 1 0,0 0 0,-6-1 0,-14 0-198,1 1 0,-1 1 0,0 1 0,1 1 0,-1 1 1,1 1-1,-29 9 0,-163 63-328,207-72 541,-214 94 4,-223 133 0,-193 157-43,615-373 45,-1082 709 301,1067-697-230,2 1 1,0 1-1,-56 60 1,85-79-60,-1 0 1,1 0-1,0 1 1,1 0-1,1 0 1,0 1-1,0-1 1,1 1-1,0 1 1,1-1-1,1 1 1,0-1-1,1 1 1,0 0-1,1 0 1,0 0-1,1 0 1,2 15-1,-1-20-18,0 0 1,1-1-1,1 1 0,-1-1 0,1 0 0,0 0 0,1 0 0,-1 0 0,2 0 0,-1-1 0,1 0 0,9 10 0,-5-7 1,0-2-1,0 1 0,1-1 1,0-1-1,1 0 0,-1 0 1,19 6-1,1-2-201,1-1-1,0-2 0,1-1 1,0-1-1,42 0 1,1-3-2077,-1-4 0,1-2 0,146-29 1,-62-6-2648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23:52.374"/>
    </inkml:context>
    <inkml:brush xml:id="br0">
      <inkml:brushProperty name="width" value="0.025" units="cm"/>
      <inkml:brushProperty name="height" value="0.025" units="cm"/>
    </inkml:brush>
  </inkml:definitions>
  <inkml:trace contextRef="#ctx0" brushRef="#br0">6968 362 10634,'-580'-88'216,"-118"-15"673,446 72-640,-599-64 184,-4 51-389,622 46-187,0 10 0,1 10 0,1 10 0,-268 73 0,309-48 310,2 8 0,4 8 1,3 8-1,4 8 0,4 8 0,4 7 1,5 7-1,-232 206 0,337-263-155,2 3 0,4 2 0,-91 128 0,121-150-13,1 0-1,2 1 0,2 1 0,1 1 0,2 1 1,2 0-1,1 1 0,-10 82 0,18-90-13,2 1 0,1-1-1,2 1 1,2-1 0,0 1 0,3-1-1,1 0 1,1 0 0,2-1 0,1 0-1,2-1 1,1-1 0,25 42 0,-7-24-17,2-1-1,2-2 1,2-2 0,65 58 0,-40-48-3,2-3 0,115 68-1,-31-39-3,3-7 0,248 83-1,-91-59 19,4-14-1,3-14 1,428 38-1,979-54 567,-220-174 234,-15-131-234,-44-108 313,-1054 232-201,602-286 1,-843 340-535,246-166 0,-343 204-80,-3-3 0,-1-2-1,-1-3 1,-3-1-1,-2-2 1,-2-2 0,63-99-1,-87 119 72,-1-1-1,-1 0 1,-1-1-1,-2-1 1,-2 0-1,0 0 0,-2-1 1,-2 0-1,-1 0 1,-1-1-1,-2 1 1,-2-1-1,0 1 0,-3 0 1,0 0-1,-3 0 1,0 0-1,-2 1 1,-2 0-1,0 1 1,-2 0-1,-2 1 0,-35-56 1,18 43-63,-1 2 0,-3 1 0,-1 1 0,-1 2 0,-46-33 0,25 27 30,-2 3-1,-2 2 0,-78-34 0,18 21 9,-2 6 0,-2 5-1,-225-40 1,72 38-1364,0 11-1,-487 12 1,-563 148-5698,862-50-1275</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23:56.371"/>
    </inkml:context>
    <inkml:brush xml:id="br0">
      <inkml:brushProperty name="width" value="0.025" units="cm"/>
      <inkml:brushProperty name="height" value="0.025" units="cm"/>
    </inkml:brush>
  </inkml:definitions>
  <inkml:trace contextRef="#ctx0" brushRef="#br0">1258 199 10346,'-328'77'4710,"274"-60"-4497,2 3 0,0 2 0,-96 57 0,105-52-161,1 3 0,1 1 0,2 1-1,1 3 1,1 1 0,3 2-1,1 1 1,2 1 0,1 2 0,2 1-1,3 1 1,1 2 0,2 0-1,2 1 1,-24 91 0,16-6-261,5 1 0,-5 155 0,15 275-65,13-488 299,3 213 35,12-1 0,13 0 1,77 331-1,178 385 6,72-22 118,-280-787 67,9-2-1,126 208 0,-155-311-181,3-3 1,4-2 0,4-3 0,4-3-1,2-4 1,110 88 0,-80-87-38,3-5-1,3-4 1,3-5-1,158 62 1,-94-57-42,3-7 0,237 44 0,-223-69-24,0-9 0,2-9 0,292-11 0,-198-25-125,484-95 0,809-291-305,-28-104 31,252-222-617,-1307 483 521,694-465 0,-139-71 703,-830 593-113,-7-10 0,270-329 0,-415 441 20,-4-3 0,-4-3-1,72-146 1,-107 181 112,-2-2-1,-4 0 1,-1-1-1,-4-1 1,-3-1-1,-2 0 1,3-82 0,-12 93 3,-3-1 0,-2 0 0,-2 1 0,-3 0 1,-2 0-1,-3 1 0,-31-92 0,19 90-109,-2 1 1,-3 1-1,-2 2 0,-2 1 1,-2 1-1,-3 3 0,-1 0 1,-89-78-1,57 66-72,-3 4 0,-2 3 0,-2 3 0,-2 4 0,-110-44 0,-47-4-139,-260-65 1,-261-29-356,12 31 481,-1178-93 1,-737 158-2545,1899 114 2246,-1127 178 0,1497-126-502,-529 174-1,76 68-4837,421-131-1336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7.200"/>
    </inkml:context>
    <inkml:brush xml:id="br0">
      <inkml:brushProperty name="width" value="0.025" units="cm"/>
      <inkml:brushProperty name="height" value="0.025" units="cm"/>
    </inkml:brush>
  </inkml:definitions>
  <inkml:trace contextRef="#ctx0" brushRef="#br0">104 26 2659,'-10'-1'1158,"1"0"-681,1 0 97,0 1 0,0-1 0,0 0 0,0-1 0,0 0 0,1 0 0,-1-1 0,-13-6 0,73 7-510,504 2 3005,1212 2-197,-344 37-2787,-224-3 503,511-23 99,-693-7-88,160-35 1019,-1167 29-1360,-11-1-406,0 1 0,0 0 0,0 0 0,0 0 0,0 0 0,-1 0 0,1-1 0,0 1 1,0 0-1,0 0 0,0 0 0,0 0 0,0-1 0,0 1 0,0 0 0,0 0 0,0 0 1,0 0-1,0-1 0,0 1 0,0 0 0,0 0 0,1 0 0,-1 0 0,0 0 0,0-1 0,0 1 1,0 0-1,0 0 0,0 0 0,0 0 0,0 0 0,1-1 0,-1 1 0,0 0 0,0 0 1,0 0-1,0 0 0,0 0 0,0 0 0,1 0 0,-1 0 0,-11-12-5105</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24:15.229"/>
    </inkml:context>
    <inkml:brush xml:id="br0">
      <inkml:brushProperty name="width" value="0.025" units="cm"/>
      <inkml:brushProperty name="height" value="0.025" units="cm"/>
    </inkml:brush>
  </inkml:definitions>
  <inkml:trace contextRef="#ctx0" brushRef="#br0">3610 27 5958,'-186'-17'1005,"-1"8"0,0 8-1,-371 48 1,487-35-1049,0 2-1,1 4 0,1 3 0,1 3 0,-82 40 0,55-14-239,2 4 0,-162 124 0,56-16 158,7 9 0,-268 308-1,377-376 200,6 4-1,4 2 1,5 4-1,5 3 0,5 2 1,5 3-1,6 2 1,5 2-1,6 2 0,5 1 1,5 1-1,7 2 1,5 0-1,6 0 0,10 151 1,7-183-384,4-1 0,4 0 0,5-1 0,43 119 0,-1-47-1063,123 231 0,-67-183 1809,9-6-1,10-5 1,8-7-1,178 185 1,-228-284-356,3-3-1,5-5 1,4-5 0,3-5-1,4-4 1,3-6 0,138 61 0,-24-34 29,4-10 0,371 87 1,515 17 254,-638-147 50,0-22 0,892-69 0,874-267 345,-1729 195-759,522-191 1,462-298-181,-1196 457-145,360-233 0,-486 259 301,-5-8 0,-6-8 0,158-165 0,-192 159 128,128-172 1,-212 242-95,-3-2 0,-3-2-1,-4-2 1,54-137 0,-86 185 18,-2-1 0,-2 0 0,-1 0 0,-1-1 0,-2 0 0,-2 0 0,-1 0 0,-2-1 0,-1 1 0,-1 0 0,-3 0 0,0 0 0,-3 0 0,-1 1 0,-1 0 0,-25-56 0,-2 22 168,-2 3-1,-3 1 1,-3 1 0,-2 3 0,-3 2 0,-2 3 0,-3 1-1,-62-46 1,-10 4 71,-3 6 0,-265-136 0,118 92-77,-6 13-1,-5 13 0,-359-85 0,307 116-35,-4 16 0,-552-28 0,-1140 139-1434,1887-38 1144,-2281 161-1183,1450-95 342,671-38-1328,-346 90 0,295-30-1612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54.324"/>
    </inkml:context>
    <inkml:brush xml:id="br0">
      <inkml:brushProperty name="width" value="0.025" units="cm"/>
      <inkml:brushProperty name="height" value="0.025" units="cm"/>
    </inkml:brush>
  </inkml:definitions>
  <inkml:trace contextRef="#ctx0" brushRef="#br0">1 189 14414,'0'0'2226,"13"0"-1356,433-27 4619,-178 5-4577,993-38 1133,-779 39-1832,1352 18-208,-1749 5-30,306-3 7,-361-3-179,-1 0-1,1-2 1,-1-2-1,0 0 1,33-16-1,-50 22-1932,-12 2 1785,1 0 0,-1 1 0,1-1 0,-1 0 0,1 1 0,-1-1 0,1 0 0,-1 1 0,0-1 0,1 1 0,-1-1 0,0 1 0,1-1 0,-1 1 0,0-1 0,0 1 0,1-1 0,-1 1 0,0-1 0,0 1 0,0-1 0,0 1 0,0 0 0,0-1 0,1 1 0,-2-1 0,1 1 1,0-1-1,0 1 0,0 0 0,1 5-1207,1 7-5847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5:02.835"/>
    </inkml:context>
    <inkml:brush xml:id="br0">
      <inkml:brushProperty name="width" value="0.025" units="cm"/>
      <inkml:brushProperty name="height" value="0.025" units="cm"/>
    </inkml:brush>
  </inkml:definitions>
  <inkml:trace contextRef="#ctx0" brushRef="#br0">1 113 8392,'0'0'8333,"10"9"-7553,-2-2-709,0 0 0,0-1 1,0 1-1,1-2 1,0 1-1,0-1 1,0-1-1,1 0 1,0 0-1,0-1 1,0 0-1,14 2 0,34-3 98,-1-3 0,1-3-1,-1-2 1,100-24 0,68-8-153,376 21 220,-300 17 457,465-6 255,1 45-716,-384-13 48,596-37 0,289 2 394,-649 17-611,497-39 288,-634 12 456,318-39-635,-573 37-120,-222 20 821,-18-1-596,-37 0-1468,17 0-1234,-13-3-1894</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6:36.019"/>
    </inkml:context>
    <inkml:brush xml:id="br0">
      <inkml:brushProperty name="width" value="0.025" units="cm"/>
      <inkml:brushProperty name="height" value="0.025" units="cm"/>
    </inkml:brush>
  </inkml:definitions>
  <inkml:trace contextRef="#ctx0" brushRef="#br0">1431 300 13196,'-259'26'4491,"0"11"-3416,180-22-1047,1 4 1,1 3-1,0 4 0,-105 50 0,152-60-50,1 1 0,1 2 0,1 0 0,1 2 0,0 1 0,2 1 0,0 1 0,2 1 0,0 1 0,2 1 0,1 1 0,2 0 0,0 2 0,2 0 0,1 0 0,2 2 0,1-1 0,1 2 0,2-1 0,1 1 0,2 0 0,1 1 0,1-1 0,4 65 0,2-75 8,1 1 0,1-1-1,1 0 1,1-1 0,1 1-1,1-1 1,1-1 0,1 0 0,0 0-1,2-1 1,1 0 0,24 27-1,16 12-19,3-3 0,87 67 0,-13-21 30,4-5 0,4-7-1,5-6 1,213 92 0,-258-137 91,2-4 1,2-5 0,163 27-1,-127-39 49,0-6-1,176-6 0,-83-21-6,0-10-1,-2-10 1,250-72-1,273-132-38,-570 165-90,343-195 1,-439 216 13,-2-4 1,128-114-1,-181 142-21,-1-2 1,-2-1-1,-1-2 1,-2 0-1,-1-2 1,-2 0-1,-1-2 1,32-78-1,-46 93 49,-1-1-1,-1 0 1,-1 0-1,-2-1 1,0 0-1,-1 1 1,-2-1-1,0 0 1,-2 1-1,0-1 1,-9-34 0,3 30 50,-1 1 1,-2 1 0,0 0-1,-2 0 1,-1 1 0,-1 1-1,-1 0 1,-1 1 0,-27-28-1,8 15-5,-1 1 0,-2 3 0,-2 1-1,-1 2 1,-1 2 0,-1 1 0,-2 3-1,-71-28 1,11 14 163,-1 4 1,-206-36-1,89 38-81,-259-5-1,-232 46 8,420 12-1376,0 13-1,3 12 1,2 14 0,3 12 0,-287 113-1,237-50-3886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8:23.870"/>
    </inkml:context>
    <inkml:brush xml:id="br0">
      <inkml:brushProperty name="width" value="0.025" units="cm"/>
      <inkml:brushProperty name="height" value="0.025" units="cm"/>
    </inkml:brush>
  </inkml:definitions>
  <inkml:trace contextRef="#ctx0" brushRef="#br0">1235 153 10890,'-22'-14'367,"-2"0"0,1 1 0,-2 2-1,1 0 1,-2 2 0,1 1 0,-1 1 0,0 0-1,-1 3 1,-42-4 0,32 7-247,0 1-1,0 1 1,0 3-1,1 1 1,-1 1 0,1 2-1,-41 15 1,49-12-74,1 1 1,0 1 0,0 1-1,2 1 1,0 2 0,0 0-1,2 2 1,-30 29 0,25-17 170,1 0 1,1 2 0,2 1 0,2 1 0,-28 57 0,22-29-87,3 1 1,4 1 0,2 0 0,2 2 0,4 0-1,3 0 1,-2 83 0,10-112-126,2 0 1,2 0-1,1 0 0,3-1 1,0 1-1,3-1 1,15 43-1,-18-64-8,0 0 0,2 0 0,0-1 1,1 0-1,0-1 0,1 0 0,0 0 0,2-1 0,-1 0 1,2-1-1,-1-1 0,2 0 0,-1 0 0,2-1 0,-1-1 1,1-1-1,0 0 0,20 7 0,-7-7 28,0 0 1,0-2-1,1-2 0,0 0 1,0-2-1,0-1 0,0-1 1,-1-2-1,1 0 0,48-12 1,-20 0 390,-1-3 0,-1-2 0,0-2 0,68-38 1,-53 20 145,-1-2 1,-2-4 0,-2-2 0,-2-3 0,-2-3 0,65-74 0,-94 90-474,-2-1-1,-1-1 1,-2-1 0,-1-2-1,-3 0 1,-1-2 0,-2-1-1,-3 0 1,-1-1 0,-2-1-1,11-74 1,-20 87-80,-2-1-1,-1 0 1,-2 0-1,-1 0 1,-2 1-1,-2-1 1,-1 0-1,-19-60 1,21 81-67,-2 1 1,1 0-1,-2 0 1,0 0-1,0 1 0,-1 0 1,-1 1-1,0 0 1,0 0-1,-1 1 0,0 0 1,-1 0-1,0 2 0,-1-1 1,0 1-1,0 1 1,-1 0-1,0 1 0,0 0 1,0 1-1,-1 0 1,1 1-1,-1 1 0,-18-2 1,0 2-273,1 1 0,-1 2 0,1 1 1,-1 2-1,1 0 0,0 3 0,-49 14 1,-13 11-3798,-97 47 0,170-68 3082,-96 41-7263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9:20.339"/>
    </inkml:context>
    <inkml:brush xml:id="br0">
      <inkml:brushProperty name="width" value="0.025" units="cm"/>
      <inkml:brushProperty name="height" value="0.025" units="cm"/>
    </inkml:brush>
  </inkml:definitions>
  <inkml:trace contextRef="#ctx0" brushRef="#br0">144 0 14478,'0'0'13442,"-2"18"-12754,-40 226 946,21-139-1491,4 1-1,-4 143 0,17-241-4164,-4-18 996,-6-21-2668,14 31 5683,-15-34-7175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9:20.686"/>
    </inkml:context>
    <inkml:brush xml:id="br0">
      <inkml:brushProperty name="width" value="0.025" units="cm"/>
      <inkml:brushProperty name="height" value="0.025" units="cm"/>
    </inkml:brush>
  </inkml:definitions>
  <inkml:trace contextRef="#ctx0" brushRef="#br0">55 71 14894,'-6'8'2397,"-1"1"-1908,2 1 1,-1-1-1,1 1 0,1 0 1,0 0-1,0 0 0,1 1 1,0-1-1,1 1 1,0 0-1,-1 14 0,3-3 52,0 0 0,1 0-1,1-1 1,1 1-1,1-1 1,1 1 0,1-1-1,11 27 1,-12-36-389,0-1-1,1 1 1,1-1 0,0 0-1,0-1 1,1 1 0,1-1-1,-1-1 1,2 0 0,-1 0-1,1-1 1,0 0 0,1-1-1,0 0 1,18 8-1,-23-12-123,1 0 0,-1-1 0,1 0 0,0 0 0,0-1 0,0 0 0,0 0 0,0-1 0,0 0 0,0 0 0,0 0 0,0-1 0,0 0 0,10-3 0,-8 1 51,0-1 0,1 0 0,-2-1-1,1 0 1,-1 0 0,1-1 0,-1 0 0,-1 0-1,9-10 1,7-11 142,0-1 0,-3-1 0,0-1-1,25-52 1,77-189-6408,-92 194-1495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9:22.134"/>
    </inkml:context>
    <inkml:brush xml:id="br0">
      <inkml:brushProperty name="width" value="0.025" units="cm"/>
      <inkml:brushProperty name="height" value="0.025" units="cm"/>
    </inkml:brush>
  </inkml:definitions>
  <inkml:trace contextRef="#ctx0" brushRef="#br0">1 569 16944,'14'-4'491,"47"-13"-426,-1 2 0,2 4-1,107-8 1,208 11-230,-317 8 66,711 16-1377,7-1 1382,538-58 2451,2-53-79,-939 66-1937,139-10 186,2482-175 355,3 113-49,-872 132 363,-1670-20-5996,-273-10-2438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9:53.761"/>
    </inkml:context>
    <inkml:brush xml:id="br0">
      <inkml:brushProperty name="width" value="0.025" units="cm"/>
      <inkml:brushProperty name="height" value="0.025" units="cm"/>
    </inkml:brush>
  </inkml:definitions>
  <inkml:trace contextRef="#ctx0" brushRef="#br0">6970 691 13196,'-212'-62'590,"-332"-52"0,-503-36-351,-8 78 782,681 77 669,-734 104-1,162 101-1002,714-140-411,-441 200 0,593-232-75,2 4 1,2 4 0,2 2-1,-122 106 1,166-125-168,1 1 0,2 1 1,1 1-1,2 2 1,-23 41-1,32-47-42,2 0-1,0 1 1,3 1 0,0 0-1,2 0 1,1 1 0,-5 49 0,9-44 3,2 0 0,2 0 0,1 0 1,2 0-1,1 0 0,2-1 0,1 0 1,25 66-1,-15-62-17,1 0 0,1-2 0,3 0 0,1-1 0,1-2 0,2 0 0,39 37 0,-5-16-3,1-2-1,4-3 1,1-3 0,2-2 0,2-4 0,127 53-1,-18-24 42,322 78 1,-59-51 237,3-19 0,4-20 0,1-20 0,516-22 0,-629-35-184,-1-14-1,-2-15 0,-3-15 1,566-184-1,-683 171-148,333-168-1,-417 173 47,-4-5-1,-3-6 0,176-152 0,-242 182 87,-3-2-1,-2-3 0,-3-3 0,-2-1 0,-3-2 0,62-116 0,-88 140 132,-1-1 0,-2 0 0,-2-1 0,-1-1 0,-3 0 0,-1 0 0,-2-1 0,-2 0 0,-1 0 1,-3-1-1,-2 1 0,-1 0 0,-12-64 0,5 75-140,0 1-1,-2 0 1,-2 1-1,0 1 1,-2 0 0,-2 0-1,0 2 1,-2 0-1,0 1 1,-2 1 0,-1 1-1,-1 1 1,-34-26 0,1 5-58,-3 3 0,-1 2 1,-1 3-1,-2 3 0,-73-27 0,-34-3-436,-2 9 0,-3 7 0,-251-35-1,-554-11-4570,455 72-478,-38 12-4585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0:00.257"/>
    </inkml:context>
    <inkml:brush xml:id="br0">
      <inkml:brushProperty name="width" value="0.025" units="cm"/>
      <inkml:brushProperty name="height" value="0.025" units="cm"/>
    </inkml:brush>
  </inkml:definitions>
  <inkml:trace contextRef="#ctx0" brushRef="#br0">5881 645 17392,'-78'-47'57,"-2"3"0,-2 4-1,-1 3 1,-138-40-1,66 42-580,-1 6-1,-247-13 0,-323 30-1228,606 13 1797,-478 19 626,-709 116 0,634-15 1337,552-91-1216,0 5 1,3 6 0,-163 79-1,238-97-713,0 2 0,2 1 0,1 2 1,1 2-1,2 2 0,0 1 0,3 2 0,1 1 0,1 2 0,-29 47 0,44-59-114,2 1-1,1 1 1,1 0-1,1 1 1,2 0 0,0 1-1,3 0 1,0 1-1,2-1 1,1 1-1,2 0 1,0 0-1,3 1 1,0-1-1,2 0 1,1 0-1,9 30 1,-3-28-75,2 0 1,1-1-1,2 0 1,1-1-1,1 0 1,2-2-1,1 0 1,1-1-1,2-1 1,33 32-1,-7-14-26,2-2 0,1-2 0,3-2 0,91 48 1,-31-31 91,2-4 1,2-6 0,3-5 0,1-5 0,238 36 0,-107-43 147,502-7 0,-419-39 313,440-80 0,316-148 529,-327 6-513,-32-76-228,-600 246-147,177-123 0,-261 157-66,-2-2-1,-2-3 1,-2-1-1,-1-2 1,-2-2-1,49-71 1,-76 94-9,-1-1 0,-1 1 0,-1-2 0,-1 0 0,-1 0 0,-1 0 0,-1-1 0,5-42 0,-10 48 10,-1 0 0,0 0 1,-2 0-1,0 0 0,-1 0 1,-1 0-1,-1 1 0,-1-1 1,0 1-1,-1 0 0,-2 0 1,-10-21-1,-3 5 4,-2 1 0,0 1 0,-2 2-1,-2 0 1,-1 2 0,-1 0 0,-1 3 0,-1 0-1,-1 2 1,-68-36 0,14 15 46,-3 4 0,-1 4 1,-127-33-1,58 30-295,-1 7 0,-2 7 0,-181-5 0,66 25-989,-286 30-1,-125 67-4543,373-38-765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7.897"/>
    </inkml:context>
    <inkml:brush xml:id="br0">
      <inkml:brushProperty name="width" value="0.025" units="cm"/>
      <inkml:brushProperty name="height" value="0.025" units="cm"/>
    </inkml:brush>
  </inkml:definitions>
  <inkml:trace contextRef="#ctx0" brushRef="#br0">102 131 8872,'-10'-5'200,"-44"-26"1882,51 29-2022,-1 0 0,1 0 0,0-1-1,0 1 1,1-1 0,-1 1 0,1-1-1,-1 0 1,1 0 0,0 0 0,0 0 0,-3-7-1,10 8 34,0 1-1,0 1 1,0-1-1,0 1 1,0-1-1,0 1 1,1 1 0,5 0-1,123 19 656,119 10-402,618-49 3389,-370-2-2638,408-2-1030,1214-14 2247,2 92-1207,-2011-50-1067,3227 52 2341,-3175-57-2069,933 33 1207,-949-11-1399,-9-1-2294,-45-17-3320,-26-6-1473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6.241"/>
    </inkml:context>
    <inkml:brush xml:id="br0">
      <inkml:brushProperty name="width" value="0.025" units="cm"/>
      <inkml:brushProperty name="height" value="0.025" units="cm"/>
    </inkml:brush>
  </inkml:definitions>
  <inkml:trace contextRef="#ctx0" brushRef="#br0">227 1 20980,'0'0'8205,"0"10"-7655,-3 11-372,0 0 0,-1-1 1,0 1-1,-13 30 0,-41 91 146,26-68 9,6-15-98,-28 76 411,48-117-549,1 1 0,0 0 0,2 0 0,0 1 0,0 23 0,3-40-98,0-1 0,0 0 1,0 1-1,0-1 0,1 0 0,-1 1 1,1-1-1,-1 0 0,1 1 1,0-1-1,0 0 0,0 0 0,0 0 1,0 0-1,1 0 0,-1 0 1,1 0-1,-1 0 0,1 0 0,0-1 1,-1 1-1,5 2 0,-2-2 9,0-1 0,0 1 0,0 0 0,1-1-1,-1 0 1,0 0 0,1 0 0,-1-1 0,1 0-1,0 1 1,5-2 0,7-1-153,0 0-1,1-2 1,-1 0-1,-1 0 1,24-11-1,60-31-4823,-4-10-7620,-59 29 3546</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7.056"/>
    </inkml:context>
    <inkml:brush xml:id="br0">
      <inkml:brushProperty name="width" value="0.025" units="cm"/>
      <inkml:brushProperty name="height" value="0.025" units="cm"/>
    </inkml:brush>
  </inkml:definitions>
  <inkml:trace contextRef="#ctx0" brushRef="#br0">5 464 15310,'0'0'6332,"-1"9"-5184,0 1-902,0-4 6,0 1 1,0 0 0,1-1-1,0 1 1,0 0 0,1 0 0,2 9-1,-3-15-219,1 1-1,0 0 0,0-1 1,0 1-1,0 0 1,0-1-1,0 1 0,1-1 1,-1 0-1,0 1 0,1-1 1,-1 0-1,1 0 0,-1 0 1,1 0-1,-1 0 0,1 0 1,0 0-1,0-1 0,-1 1 1,1 0-1,0-1 1,0 0-1,0 1 0,0-1 1,-1 0-1,1 0 0,0 0 1,0 0-1,0 0 0,0-1 1,0 1-1,-1 0 0,1-1 1,2 0-1,2-1 135,-1 0 1,0 0-1,0 0 1,1 0-1,-2-1 0,1 0 1,0 0-1,0 0 0,-1-1 1,0 1-1,0-1 0,0 0 1,0 0-1,0-1 0,-1 1 1,0-1-1,3-5 0,-2 4 7,-1 0 0,0 0 0,0 0 0,-1 0 0,0-1 0,0 1 0,0-1 0,-1 1 0,0-1 0,-1 1 0,1-1 0,-1 0 0,0 1 0,-2-9-1,2 13-156,0 0-1,-1 0 0,1 0 0,-1 0 1,0 1-1,1-1 0,-1 0 0,0 1 1,0-1-1,0 0 0,0 1 0,-1-1 1,1 1-1,0-1 0,-1 1 0,1 0 1,-1 0-1,1-1 0,-1 1 0,1 0 1,-1 1-1,0-1 0,0 0 0,1 0 1,-1 1-1,0-1 0,0 1 0,0-1 1,0 1-1,0 0 0,1 0 0,-1 0 1,0 0-1,0 0 0,0 0 1,-3 1-1,0 0-37,1 0-1,0 0 1,0 0 0,-1 1 0,1 0-1,0-1 1,0 2 0,1-1 0,-1 0 0,0 1-1,1-1 1,-1 1 0,1 0 0,-5 7-1,2-2 9,0 1 0,1 0-1,0 1 1,1-1 0,0 1-1,0 0 1,1 0 0,1 0-1,0 0 1,0 1 0,1-1-1,0 1 1,1 11 0,0-21 10,0 0 0,0 0 0,0 0 0,0-1 0,0 1 0,0 0 0,1 0 0,-1 0 0,0 0 0,1 0 0,-1 0 1,1 0-1,-1-1 0,1 1 0,-1 0 0,1 0 0,-1-1 0,1 1 0,0 0 0,0-1 0,-1 1 0,1-1 0,0 1 1,0-1-1,0 1 0,-1-1 0,2 1 0,1 0 6,-1-1 0,1 0 0,-1 1 0,1-1 1,-1 0-1,1 0 0,-1-1 0,1 1 0,-1 0 0,4-2 0,2 0 16,0-1-1,0 0 1,-1 0 0,1-1-1,9-6 1,81-75 71,-98 85-104,0-1 0,1 1-1,-1-1 1,1 1 0,-1 0-1,1-1 1,-1 1-1,1 0 1,-1-1 0,1 1-1,-1 0 1,1 0 0,-1-1-1,1 1 1,0 0 0,-1 0-1,1 0 1,-1 0 0,1 0-1,0 0 1,-1 0-1,1 0 1,-1 0 0,1 0-1,0 0 1,-1 0 0,1 0-1,-1 1 1,1-1 0,-1 0-1,1 0 1,0 1-1,-1-1 1,1 0 0,-1 1-1,1-1 1,-1 0 0,0 1-1,1-1 1,-1 1 0,1-1-1,-1 1 1,0-1-1,1 1 1,-1-1 0,0 1-1,0-1 1,1 1 0,-1 0-1,0-1 1,0 1 0,0-1-1,0 1 1,0 0 0,0-1-1,0 1 1,2 46-417,-2-33 453,0-9 6,0 5-57,0 0 1,0 0 0,1 0 0,1-1 0,0 1 0,5 14 0,-6-21-43,0-1 0,0 0 0,1 1-1,0-1 1,-1 0 0,1 0 0,0 0 0,0 0 0,0 0 0,0-1 0,0 1 0,0-1 0,0 1 0,1-1 0,-1 0 0,1 0 0,-1 0 0,1 0-1,-1 0 1,1 0 0,0-1 0,-1 1 0,1-1 0,0 0 0,-1 0 0,1 0 0,0 0 0,-1 0 0,4-1 0,5-1-240,1-1-1,-1 0 1,0 0 0,0-1 0,-1 0 0,1-1-1,-1 0 1,0-1 0,0 0 0,-1-1 0,9-7 0,8-8-1046,-2 0 0,36-42 0,-34 32 791,-2-1-1,0-2 1,-3 0-1,-1-2 1,-1 0 0,-2-1-1,-2 0 1,-1-1-1,12-61 1,-23 51 2037,-3 48-1385,0 1-1,0-1 0,0 1 0,0-1 1,0 1-1,0 0 0,0-1 1,0 1-1,-1-1 0,1 1 0,0 0 1,0-1-1,0 1 0,0-1 1,-1 1-1,1 0 0,0-1 0,-1 1 1,1 0-1,0-1 0,0 1 1,-1 0-1,1 0 0,0-1 0,-1 1 1,1 0-1,-1 0 0,1 0 1,0-1-1,-1 1 0,0 0 0,0 0 84,-1 1 0,1 0 0,-1-1-1,1 1 1,0 0 0,0 0 0,-1-1-1,1 1 1,0 0 0,0 0 0,0 0-1,0 1 1,0-1 0,-2 2 0,-10 14 366,0 1 1,2 1 0,0 0-1,1 0 1,0 1 0,2 0-1,-8 29 1,7-18-46,2 0 1,2 0-1,0 0 0,1 49 1,4-64-434,1 1 0,0 0 0,2 0 0,5 22 0,-6-33-40,-1 0 0,2 0 0,-1 0 0,1-1 0,-1 1 0,1 0 0,1-1 0,-1 0-1,1 0 1,0 0 0,0 0 0,1-1 0,-1 0 0,11 8 0,-11-14 358,-6-9-243,-7-12-175,-2 7-392,-2-1 0,0 2 0,0 0-1,-2 1 1,-19-16 0,-87-56 380,108 78 458,13 8-365,0 0 1,0 0-1,0 0 0,0 0 1,0 0-1,-1 0 0,1 0 1,0 0-1,0 0 0,0 0 1,0 0-1,0-1 1,0 1-1,0 0 0,0 0 1,-1 0-1,1 0 0,0 0 1,0 0-1,0 0 0,0 0 1,0 0-1,0-1 0,0 1 1,0 0-1,0 0 1,0 0-1,0 0 0,0 0 1,0 0-1,0 0 0,0-1 1,0 1-1,0 0 0,0 0 1,0 0-1,0 0 1,0 0-1,0 0 0,0-1 1,0 1-1,0 0 0,0 0 1,0 0-1,0 0 0,0 0 1,0 0-1,0 0 0,0-1 1,0 1-1,0 0 1,0 0-1,0 0 0,1 0 1,-1 0-1,0 0 0,0 0 1,0 0-1,0 0 0,0 0 1,13-3 664,26 1-944,-31 2 540,25 0-148,6-1-464,78-10 0,-117 12 202,0-1-1,1 0 1,-1 0-1,0 0 0,1 0 1,-1 0-1,1 0 1,-1 0-1,0 0 1,1 0-1,-1 0 0,1 0 1,-1 0-1,0 0 1,1 0-1,-1 0 0,1 0 1,-1-1-1,0 1 1,1 0-1,-1 0 1,0 0-1,1-1 0,-1 1 1,0 0-1,1 0 1,-1-1-1,0 1 0,0 0 1,1-1-1,-1 1 1,0 0-1,0-1 1,0 1-1,1 0 0,-1-1 1,0 1-1,0 0 1,0-1-1,0 1 1,0-1-1,0 1 0,0 0 1,0-1-1,0 1 1,0-1-1,0 1 0,0 0 1,0-1-1,0 1 1,0-1-1,0 1 1,0 0-1,-1-1 0,1 1 1,0 0-1,0-1 1,0 1-1,-1 0 0,1-1 1,0 1-1,0 0 1,-1-1-1,-21-15-7562,21 16 7590,-28-17-10305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7.399"/>
    </inkml:context>
    <inkml:brush xml:id="br0">
      <inkml:brushProperty name="width" value="0.025" units="cm"/>
      <inkml:brushProperty name="height" value="0.025" units="cm"/>
    </inkml:brush>
  </inkml:definitions>
  <inkml:trace contextRef="#ctx0" brushRef="#br0">1 65 16015,'0'0'10026,"82"-36"-9738,-38 32-640,1-6-3556,2-5-11819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7.806"/>
    </inkml:context>
    <inkml:brush xml:id="br0">
      <inkml:brushProperty name="width" value="0.025" units="cm"/>
      <inkml:brushProperty name="height" value="0.025" units="cm"/>
    </inkml:brush>
  </inkml:definitions>
  <inkml:trace contextRef="#ctx0" brushRef="#br0">14 10 13773,'0'0'14980,"12"-3"-14831,-8 2-142,1 0 0,-1-1-1,1 1 0,0 0 1,0 1-1,-1-1 0,1 1 0,8 0 1,-11 1-5,0-1 0,0 1 0,0 0 0,0 0 0,1-1 0,-1 1-1,0 1 1,0-1 0,-1 0 0,1 0 0,0 1 0,0-1 0,-1 1 0,1-1 0,-1 1 0,1 0 0,-1 0 0,1-1 0,-1 1 0,0 0 0,0 0 0,0 1 0,0-1 0,0 3 0,2 2-2,-1 1 1,0-1 0,0 1-1,-1 0 1,0 0-1,-1 0 1,1 0 0,-1 0-1,-1-1 1,0 1-1,0 0 1,0 0 0,-1 0-1,-3 8 1,-4 6 56,-1-1 0,-1 0 0,-18 27 0,14-26 316,2 1 0,-13 30 0,25-52-361,1-1 0,-1 1 0,1 0 0,-1 0 0,1 0 0,0 0 0,-1 0 0,1 0 0,0 0 0,0 0 1,0 0-1,0 0 0,0 0 0,0 0 0,0 0 0,0 0 0,0 0 0,0 0 0,1 0 0,-1 0 0,0 0 0,1 0 0,-1 0 1,1 0-1,-1 0 0,1 0 0,-1 0 0,1 0 0,-1-1 0,1 1 0,1 1 0,1-1 10,-1 0 0,0 0 0,1 0 0,-1 0 0,1-1 0,0 1 0,-1-1 1,1 0-1,-1 1 0,1-1 0,0 0 0,3-1 0,5-1-175,0 1 0,0-2-1,0 1 1,0-2 0,15-6 0,-22 9-266,-1-1-1,0 0 0,0 0 1,1-1-1,-1 1 0,-1-1 1,1 1-1,0-1 0,0 0 1,-1 0-1,0 0 0,0 0 1,0-1-1,2-4 0,-3 6-232,0-1 0,0 1 0,-1-1 0,1 1 1,-1-1-1,0 0 0,0 1 0,0-1 0,0 1 0,0-1 0,0 0 0,-1 1 0,1-1 0,-2-3 0,-11-16-7307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8.183"/>
    </inkml:context>
    <inkml:brush xml:id="br0">
      <inkml:brushProperty name="width" value="0.025" units="cm"/>
      <inkml:brushProperty name="height" value="0.025" units="cm"/>
    </inkml:brush>
  </inkml:definitions>
  <inkml:trace contextRef="#ctx0" brushRef="#br0">1 1 13068,'0'0'5862,"12"0"-4688,22 0-40,104 1-3471,-112 1 209,-1 0 0,1 1 0,35 11-1,-58-13 2515,0 0 0,-1 1-1,1 0 1,0-1 0,0 1 0,-1 0-1,1 1 1,-1-1 0,0 0-1,1 1 1,-1-1 0,0 1-1,-1 0 1,1-1 0,0 1-1,-1 0 1,0 0 0,1 0-1,-1 0 1,0 0 0,0 4-1,-1-4-240,1-1 0,-1 1 1,1-1-1,0 1 0,-1-1 0,1 0 0,0 0 0,0 1 0,1-1 0,-1 0 0,0 0 0,1 0 1,-1 0-1,1 0 0,0 0 0,0-1 0,-1 1 0,1-1 0,0 1 0,0-1 0,1 1 0,-1-1 1,0 0-1,0 0 0,1 0 0,-1-1 0,0 1 0,1 0 0,-1-1 0,4 1 0,5-2-62,-1 0 0,1-1-1,-1 0 1,0-1 0,1 0-1,-1-1 1,0 0 0,-1 0-1,16-10 1,-15 8-188,-1 1-1,1 0 0,1 1 1,-1 0-1,0 0 0,1 1 1,0 0-1,0 1 1,13-1-1,-23 3 93,0 0 1,0 0 0,0 0-1,0 0 1,0 1-1,0-1 1,0 0-1,0 0 1,0 1 0,0-1-1,0 0 1,0 1-1,0-1 1,0 1-1,0 0 1,-1-1-1,1 1 1,0 0 0,0-1-1,0 1 1,-1 0-1,1 0 1,0 0-1,-1-1 1,1 1 0,-1 0-1,1 0 1,-1 0-1,1 2 1,3 37-10,-1 0 34,-2-39-21,-1 0 0,0 0-1,1 0 1,-1 0-1,1 0 1,-1 1 0,1-1-1,0 0 1,-1 0 0,1-1-1,0 1 1,0 0 0,0 0-1,0 0 1,0 0 0,-1-1-1,1 1 1,1 0-1,-1-1 1,0 1 0,0-1-1,0 1 1,0-1 0,0 1-1,0-1 1,2 0 0,0 1-175,0-1 1,0 0 0,0 1 0,1-2-1,-1 1 1,0 0 0,0 0 0,0-1-1,0 0 1,0 0 0,0 0 0,0 0-1,0 0 1,4-3 0,21-21-6635,-10 0-3528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8.512"/>
    </inkml:context>
    <inkml:brush xml:id="br0">
      <inkml:brushProperty name="width" value="0.025" units="cm"/>
      <inkml:brushProperty name="height" value="0.025" units="cm"/>
    </inkml:brush>
  </inkml:definitions>
  <inkml:trace contextRef="#ctx0" brushRef="#br0">1 0 17713,'0'0'8392,"56"4"-10346,-20 0-1313,-1-3-1153,-5 2-289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8.870"/>
    </inkml:context>
    <inkml:brush xml:id="br0">
      <inkml:brushProperty name="width" value="0.025" units="cm"/>
      <inkml:brushProperty name="height" value="0.025" units="cm"/>
    </inkml:brush>
  </inkml:definitions>
  <inkml:trace contextRef="#ctx0" brushRef="#br0">116 0 12556,'0'0'6972,"-6"9"-4869,0-2-1912,-30 44 1920,34-48-2005,0 1-1,1-1 1,-1 0-1,1 1 0,0-1 1,0 0-1,0 1 1,0 0-1,0-1 1,1 1-1,-1-1 0,1 1 1,0 0-1,0-1 1,1 1-1,0 4 1,1-6-184,1 1 0,-1-1 0,1 0 1,-1 0-1,1 0 0,0 0 0,0-1 0,0 1 1,0-1-1,0 0 0,0 0 0,0 0 0,0 0 1,1 0-1,-1-1 0,0 1 0,5-1 1,21 7-589,-28-6 713,0-1 0,1 0 0,-1 1 0,0-1 0,1 1 0,-1-1 0,0 1 1,0 0-1,0-1 0,0 1 0,1 0 0,-1 0 0,0 0 0,0 0 0,-1 0 0,1 0 1,0 0-1,0 0 0,0 0 0,-1 1 0,1-1 0,-1 0 0,1 0 0,-1 1 0,1-1 0,-1 0 1,0 1-1,1-1 0,-1 0 0,0 1 0,0-1 0,0 0 0,0 1 0,0-1 0,0 0 1,-1 1-1,1-1 0,0 0 0,-1 1 0,1-1 0,-1 0 0,1 0 0,-1 1 0,0-1 0,1 0 1,-1 0-1,0 0 0,0 0 0,0 0 0,0 0 0,0 0 0,0 0 0,-1 1 0,-5 3 456,1 0-1,-1 0 0,0-1 0,0 0 0,0 0 0,0 0 0,-13 3 1,8-3-354,-1-2 1,1 0-1,0 0 0,-18 0 1,30-2-247,0 0 0,0 0 0,-1 0 0,1 0 1,0 0-1,0 0 0,-1 0 0,1 0 0,0 0 0,0 0 0,-1-1 0,1 1 0,0 0 1,0 0-1,-1 0 0,1 0 0,0 0 0,0 0 0,0-1 0,-1 1 0,1 0 1,0 0-1,0 0 0,0-1 0,0 1 0,-1 0 0,1 0 0,0 0 0,0-1 0,0 1 1,0 0-1,0 0 0,0-1 0,0 1 0,0 0 0,0 0 0,0-1 0,0 1 0,0 0 1,0 0-1,0-1 0,0 1 0,0 0 0,0 0 0,0-1 0,0 1 0,0 0 1,0-1-1,0-2-1375,0-16-6077</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9.201"/>
    </inkml:context>
    <inkml:brush xml:id="br0">
      <inkml:brushProperty name="width" value="0.025" units="cm"/>
      <inkml:brushProperty name="height" value="0.025" units="cm"/>
    </inkml:brush>
  </inkml:definitions>
  <inkml:trace contextRef="#ctx0" brushRef="#br0">45 0 9929,'0'0'14766,"6"11"-14205,-1-2-448,0-1 0,-1 1 0,0 0 0,-1 0 0,0 1 0,0-1 0,-1 1 1,0-1-1,-1 1 0,0 14 0,-5 57-301,-4 0 0,-28 127 0,21-132-1576,12-52 671,3-19 342,0 0 0,-1-1 1,1 1-1,-1-1 0,0 0 0,0 1 0,-4 7 0,2-11-4977,-2-3-2733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9.533"/>
    </inkml:context>
    <inkml:brush xml:id="br0">
      <inkml:brushProperty name="width" value="0.025" units="cm"/>
      <inkml:brushProperty name="height" value="0.025" units="cm"/>
    </inkml:brush>
  </inkml:definitions>
  <inkml:trace contextRef="#ctx0" brushRef="#br0">32 252 14542,'-3'13'2749,"-6"25"-1019,1 0-1,3 1 1,1 0 0,2 70-1,2-106-1643,0 1 0,0-1 0,1 1 0,0-1-1,0 1 1,0-1 0,0 0 0,0 1 0,0-1 0,1 0-1,0 0 1,0 0 0,0 0 0,0 0 0,0 0 0,0-1-1,1 1 1,-1-1 0,1 1 0,0-1 0,0 0 0,0 0-1,0 0 1,0-1 0,0 1 0,0-1 0,1 1 0,-1-1-1,0 0 1,1 0 0,-1-1 0,1 1 0,-1-1 0,1 0-1,5 0 1,3 0 210,0-1 0,0-1 0,-1 0 0,1-1-1,0 0 1,-1 0 0,0-1 0,0-1 0,16-8 0,15-13-98,-2-2 1,-1-2 0,-1-1 0,38-40-1,-10-1-1218,63-86 0,-72 79-5210,-5 2-6085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46.081"/>
    </inkml:context>
    <inkml:brush xml:id="br0">
      <inkml:brushProperty name="width" value="0.025" units="cm"/>
      <inkml:brushProperty name="height" value="0.025" units="cm"/>
    </inkml:brush>
  </inkml:definitions>
  <inkml:trace contextRef="#ctx0" brushRef="#br0">1 169 5221,'0'0'3603,"12"-2"-731,64-13-2516,417-60 3378,619 37-910,-755 33-967,126-4-535,1449-16-695,-465 44 279,-242 0-328,1971-13 728,-2642-7-1075,-515 1-229,154 5-46,-172 0-138,-12 0-1377,-10 0-3944,-4-5 356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8.754"/>
    </inkml:context>
    <inkml:brush xml:id="br0">
      <inkml:brushProperty name="width" value="0.025" units="cm"/>
      <inkml:brushProperty name="height" value="0.025" units="cm"/>
    </inkml:brush>
  </inkml:definitions>
  <inkml:trace contextRef="#ctx0" brushRef="#br0">1 161 8456,'0'-1'106,"-1"1"-1,1 0 1,0-1-1,0 1 1,0-1-1,0 1 1,0-1 0,0 1-1,0 0 1,0-1-1,0 1 1,0-1 0,0 1-1,0 0 1,1-1-1,-1 1 1,0-1-1,0 1 1,0 0 0,0-1-1,1 1 1,-1 0-1,0-1 1,0 1 0,1 0-1,-1-1 1,0 1-1,1 0 1,-1-1-1,0 1 1,1 0 0,-1 0-1,0 0 1,1-1-1,-1 1 1,1 0 0,-1 0-1,0 0 1,1 0-1,-1 0 1,1 0-1,-1 0 1,1 0 0,23-4-118,-22 4 172,343-11 2121,-92 8-1354,397-60 3855,111-3-926,-616 66-3760,-144 0-147,0 0 0,0 0-1,1 0 1,-1 0 0,0 0 0,0 0 0,1 0 0,-1 0-1,0 1 1,0-1 0,1 1 0,-1-1 0,0 1 0,0-1-1,0 1 1,0-1 0,0 1 0,0 0 0,0 0 0,0-1 0,0 1-1,0 0 1,0 0 0,0 0 0,-1 0 0,1 0 0,0 0-1,-1 0 1,1 1 0,0 0 0,9 15-4540,-3-12-267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2:11.486"/>
    </inkml:context>
    <inkml:brush xml:id="br0">
      <inkml:brushProperty name="width" value="0.025" units="cm"/>
      <inkml:brushProperty name="height" value="0.025" units="cm"/>
    </inkml:brush>
  </inkml:definitions>
  <inkml:trace contextRef="#ctx0" brushRef="#br0">195 216 8456,'-9'1'1121,"-13"0"-539,6-1-184,0 1 0,-1 1 0,1 0 0,0 1 0,1 0 1,-31 12-1,45-14-321,-1-1 1,1 1 0,0-1 0,0 1-1,0-1 1,0 1 0,0 0 0,0 0-1,0 0 1,0-1 0,0 1 0,0 0-1,0 0 1,0 0 0,1 0-1,-1 0 1,0 1 0,1-1 0,-1 0-1,1 0 1,-1 0 0,1 0 0,-1 1-1,1-1 1,0 0 0,0 1 0,0-1-1,0 0 1,0 0 0,0 1 0,0-1-1,0 0 1,0 1 0,1-1 0,-1 0-1,0 0 1,1 0 0,-1 1 0,1-1-1,0 1 1,1 1 26,1 0 0,-1 0 0,0-1 0,1 1-1,0-1 1,0 0 0,-1 1 0,1-1 0,1-1 0,-1 1-1,0 0 1,6 1 0,15 3 117,0-1-1,1-2 0,-1-1 1,0 0-1,45-4 0,-14 1 150,445-30 720,-366 19-1042,1526-86 1665,-156 26-406,-86 3-41,-1307 66-1198,161-11-1748,-270 14 1046,0 0 0,0-1 1,0 1-1,0-1 0,0 0 0,0 0 0,0 0 0,0 0 0,-1 0 1,1 0-1,0 0 0,-1-1 0,1 1 0,1-2 0,15-17-10379</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2:13.183"/>
    </inkml:context>
    <inkml:brush xml:id="br0">
      <inkml:brushProperty name="width" value="0.025" units="cm"/>
      <inkml:brushProperty name="height" value="0.025" units="cm"/>
    </inkml:brush>
  </inkml:definitions>
  <inkml:trace contextRef="#ctx0" brushRef="#br0">0 255 9673,'0'0'5835,"11"-2"-4911,64-7-595,1 3 0,119 6 0,-28 1-313,857-80-1461,-11-1 2650,1416 92-154,-814 8-874,-77-46 2014,-2-32 711,-1266 47-2262,472-5 3,-424 23-4505,-207-5-2282,-4-1-5158</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2:22.402"/>
    </inkml:context>
    <inkml:brush xml:id="br0">
      <inkml:brushProperty name="width" value="0.025" units="cm"/>
      <inkml:brushProperty name="height" value="0.025" units="cm"/>
    </inkml:brush>
  </inkml:definitions>
  <inkml:trace contextRef="#ctx0" brushRef="#br0">1 206 8488,'10'-4'693,"0"0"0,0 1-1,1 0 1,-1 1 0,1 0 0,-1 1 0,1 0-1,14 1 1,89 13-1201,-35-2 1774,764 8 1665,-373-20-1655,762 14-862,-313-5-348,1056-43 2630,1-24-2157,-462-10-400,-55-17 892,-861 104-967,-341-7-294,-103-7-871,-56-5-2720,-94 1 3291,20-3-2364,-14-5-2896,-8-3-4129</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2:23.361"/>
    </inkml:context>
    <inkml:brush xml:id="br0">
      <inkml:brushProperty name="width" value="0.025" units="cm"/>
      <inkml:brushProperty name="height" value="0.025" units="cm"/>
    </inkml:brush>
  </inkml:definitions>
  <inkml:trace contextRef="#ctx0" brushRef="#br0">3736 492 7944,'-11'-15'883,"0"1"0,-2 0 0,1 1 0,-2 1 0,0 0 0,-30-20 0,19 17-535,-1 2-1,0 0 0,-49-16 1,-6 7-560,-2 4 1,-86-9-1,146 24 445,-210-22-123,-1 10 1,-385 24-1,468 3 387,1 8-1,1 5 1,-151 48-1,181-36-173,1 6-1,3 5 0,1 4 1,-114 74-1,133-67-300,-87 73 0,144-101-21,2 2 0,0 2-1,3 1 1,-52 70 0,75-90 40,1-1-1,0 1 1,1 0 0,1 1-1,0 0 1,1 0 0,1 1-1,1-1 1,1 1 0,-2 18-1,4-24 10,1 0-1,0 0 0,1 0 1,1 0-1,0 0 0,0 0 1,1-1-1,1 1 1,0-1-1,0 0 0,1 0 1,0 0-1,1-1 0,1 0 1,-1 0-1,9 9 1,14 11 206,0-1 1,2-2-1,1-1 1,1-2-1,1-1 1,1-1-1,1-2 1,41 16-1,25 5 2,194 50 0,-30-30-21,1-12 1,3-12-1,419 5 1,-536-43-164,0-7 0,0-6 0,213-48 1,-267 38 205,-1-4 0,-1-5 0,-2-4 0,-1-4 1,-2-4-1,95-63 0,-149 83-194,0-3 0,-2 0 0,-2-3 0,0-1-1,-2-1 1,-2-1 0,-1-2 0,29-47 0,-47 65-81,-1 0 0,-1 0 0,0-1 0,-2 0 1,0-1-1,-1 0 0,-1 0 0,-1 0 0,0-1 0,-2 1 0,0-1 1,-2 1-1,0-1 0,-1 0 0,-1 1 0,-1-1 0,-1 1 0,-1 0 1,0 0-1,-13-29 0,1 16-31,-1 1 0,-2 0 1,-1 2-1,-2 0 0,-1 1 1,-1 2-1,-1 0 0,-1 2 1,-42-30-1,-8 0-63,-2 4 0,-133-64 1,88 58-396,-3 6 0,-2 5 0,-2 5 1,-182-31-1,167 49-2954,-284-6 1,279 28-1982,21 1-3432</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0.287"/>
    </inkml:context>
    <inkml:brush xml:id="br0">
      <inkml:brushProperty name="width" value="0.025" units="cm"/>
      <inkml:brushProperty name="height" value="0.025" units="cm"/>
    </inkml:brush>
  </inkml:definitions>
  <inkml:trace contextRef="#ctx0" brushRef="#br0">1 0 7751,'0'0'5905,"10"0"-5350,928 31 1660,96 28-1969,4-40 1638,-125-3-453,890 60 2378,-821-29-2477,-32-31 243,-934-16-1584,0 1-238,0-1 0,0-1 0,0 0 0,21-6 0,-18-3-1842,-19 10 1975,1-1 0,-1 1-1,0 0 1,0-1 0,1 1 0,-1-1 0,0 1-1,0-1 1,0 1 0,0-1 0,0 1 0,1 0-1,-1-1 1,0 1 0,0-1 0,0 1 0,0-1-1,0 1 1,0-1 0,-1 1 0,1-1 0,0 1-1,0-1 1,0 1 0,0-1 0,0 1-1,-1 0 1,1-1 0,0 1 0,0-1 0,-1 1-1,1 0 1,0-1 0,-1 1 0,1-1 0,-1 1-1,1 0 1,0 0 0,-1-1 0,-33-19-6164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0.973"/>
    </inkml:context>
    <inkml:brush xml:id="br0">
      <inkml:brushProperty name="width" value="0.025" units="cm"/>
      <inkml:brushProperty name="height" value="0.025" units="cm"/>
    </inkml:brush>
  </inkml:definitions>
  <inkml:trace contextRef="#ctx0" brushRef="#br0">0 0 18642,'0'0'261,"14"7"-186,1 1-11,0-1 0,0-1 0,1 0 0,-1-1 0,1-1 0,29 4 0,559 4 775,-377-14-749,3441 14 7369,-3413-11-7508,-53 2 66,273-6-3792,-332-12-1804,-5-12-5098</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32.136"/>
    </inkml:context>
    <inkml:brush xml:id="br0">
      <inkml:brushProperty name="width" value="0.025" units="cm"/>
      <inkml:brushProperty name="height" value="0.025" units="cm"/>
    </inkml:brush>
  </inkml:definitions>
  <inkml:trace contextRef="#ctx0" brushRef="#br0">436 1 7207,'-65'4'1033,"-107"10"2603,146-11-3047,0 2-1,1 1 1,0 1 0,-36 16-1,59-23-580,0 1 0,0 0-1,0 0 1,0 0 0,0 0-1,0 1 1,0-1 0,1 0-1,-1 1 1,0 0 0,1-1-1,-1 1 1,1 0-1,0-1 1,-1 1 0,1 0-1,0 0 1,0 0 0,0 0-1,1 0 1,-1 1 0,0-1-1,1 0 1,-1 0 0,1 0-1,0 1 1,0-1 0,0 0-1,0 3 1,1-1-4,0-1-1,0 0 1,0 1 0,0-1-1,0 0 1,1 0-1,0 0 1,-1 0 0,1 0-1,0 0 1,1-1 0,-1 1-1,0-1 1,1 1 0,-1-1-1,1 0 1,0 0 0,4 2-1,16 8 122,1 0 0,1-2 0,0-1 0,0-1 0,44 8 0,138 11 938,-178-24-986,605 34 1916,5-32-379,-534-5-1527,823-27 920,3-31-675,-331 18-187,1136-56 1326,0 52-657,-677 68-563,-1042-24-269,-11 0-15,0 0 0,-1 0-1,1 1 1,0 0-1,-1-1 1,1 2-1,-1-1 1,1 1-1,5 2 1,-11-3-22,0-1 0,1 0 0,-1 0 1,0 1-1,1-1 0,-1 0 0,0 0 1,0 1-1,0-1 0,1 0 0,-1 1 1,0-1-1,0 0 0,0 1 0,0-1 0,0 0 1,0 1-1,0-1 0,1 1 0,-1-1 1,0 0-1,0 1 0,0-1 0,0 0 1,-1 1-1,1-1 0,0 0 0,0 1 1,0-1-1,0 1 0,0-1 0,0 0 0,-1 1 1,1-1-1,0 0 0,0 0 0,0 1 1,-1-1-1,1 0 0,0 1 0,0-1 1,-1 0-1,0 1 0,-14 10-2778,-18 4-2265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34.463"/>
    </inkml:context>
    <inkml:brush xml:id="br0">
      <inkml:brushProperty name="width" value="0.025" units="cm"/>
      <inkml:brushProperty name="height" value="0.025" units="cm"/>
    </inkml:brush>
  </inkml:definitions>
  <inkml:trace contextRef="#ctx0" brushRef="#br0">1 207 7559,'0'0'3411,"14"9"-2135,8 4-957,2-1-1,-1 0 1,1-2-1,1-1 1,47 11-1,71-2 501,1-5 1,176-8-1,-215-6-773,358 3-94,877-1 623,0-34 660,-609-2-644,1689-58 1829,957-11-13,-3058 85-2399,274-12 300,-196 22-3608,-303 9-325,-5-5-2076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7.504"/>
    </inkml:context>
    <inkml:brush xml:id="br0">
      <inkml:brushProperty name="width" value="0.025" units="cm"/>
      <inkml:brushProperty name="height" value="0.025" units="cm"/>
    </inkml:brush>
  </inkml:definitions>
  <inkml:trace contextRef="#ctx0" brushRef="#br0">0 608 14029,'0'0'6599,"64"-17"-5190,11-33-96,22-18-128,16-13-768,10-10-321,1 6-32,-10 9-288,-19 17-1154,-20 17-1729,-30 16-929,-25 13-3074</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7.835"/>
    </inkml:context>
    <inkml:brush xml:id="br0">
      <inkml:brushProperty name="width" value="0.025" units="cm"/>
      <inkml:brushProperty name="height" value="0.025" units="cm"/>
    </inkml:brush>
  </inkml:definitions>
  <inkml:trace contextRef="#ctx0" brushRef="#br0">899 0 10634,'-15'2'2541,"-1"-1"-1841,0 1 0,0 1 0,0 0-1,0 1 1,0 1 0,1 1 0,0 0 0,0 0-1,0 2 1,-19 12 0,-14 20 70,1 2-1,-46 54 1,-75 105 744,109-130-826,11-13-115,1 2-1,4 2 1,-69 129-1,107-180-562,1 0 1,-1 0-1,2 1 0,0 0 1,0-1-1,1 1 0,0 0 0,1 0 1,1 0-1,0 1 0,0-1 0,3 14 1,-2-20-23,1-1 1,0 1-1,0-1 1,0 0-1,1 0 1,-1 0 0,1 0-1,0-1 1,1 1-1,-1-1 1,1 0-1,0 0 1,0 0-1,0 0 1,0-1 0,1 1-1,0-1 1,-1 0-1,1-1 1,0 1-1,0-1 1,1 0 0,-1 0-1,0-1 1,1 1-1,-1-1 1,11 1-1,12 0-63,-1-1 0,0-1-1,0-1 1,0-1 0,0-2-1,0-1 1,0-1 0,46-16-1,15-13-905,100-55-1,-77 34-60,163-79-5898,-148 67-3390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1.541"/>
    </inkml:context>
    <inkml:brush xml:id="br0">
      <inkml:brushProperty name="width" value="0.025" units="cm"/>
      <inkml:brushProperty name="height" value="0.025" units="cm"/>
    </inkml:brush>
  </inkml:definitions>
  <inkml:trace contextRef="#ctx0" brushRef="#br0">131 1 15951,'0'0'10271,"-5"16"-9267,-17 48-429,3 2 1,3 1 0,3 0-1,2 1 1,-1 74 0,16 10-2600,-4-151 1785,0-1 0,1 1 0,-1 0-1,0 0 1,0 0 0,0 0-1,0 0 1,0 0 0,0 0 0,-1 0-1,1 0 1,0 0 0,0 0-1,-1 0 1,1 0 0,-1 0 0,1 0-1,-1 0 1,1 0 0,-1 0-1,1-1 1,-1 1 0,0 0 0,1 0-1,-1-1 1,0 1 0,0-1-1,1 1 1,-1 0 0,0-1 0,0 0-1,0 1 1,-1 0 0,-20 1-6253</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8.634"/>
    </inkml:context>
    <inkml:brush xml:id="br0">
      <inkml:brushProperty name="width" value="0.025" units="cm"/>
      <inkml:brushProperty name="height" value="0.025" units="cm"/>
    </inkml:brush>
  </inkml:definitions>
  <inkml:trace contextRef="#ctx0" brushRef="#br0">284 173 17200,'0'-12'785,"0"4"-731,0-6 614,0 0 0,-1 0-1,-1 1 1,-3-16 0,5 26-525,-1-1 0,0 0-1,0 1 1,-1 0 0,1-1 0,-1 1 0,0 0 0,1-1 0,-2 1 0,1 0 0,0 1 0,0-1 0,-1 0-1,0 1 1,1-1 0,-1 1 0,0 0 0,0 0 0,0 0 0,0 0 0,-1 0 0,1 1 0,-4-2-1,0 2-105,0 0-1,0 1 0,0 0 0,0 0 1,0 0-1,0 1 0,1 0 0,-1 0 0,0 1 1,0 0-1,1 0 0,0 0 0,-1 1 0,1 0 1,0 1-1,0-1 0,0 1 0,1 0 0,-1 0 1,1 1-1,0 0 0,0 0 0,1 0 0,-8 10 1,6-7-43,-1 1 0,1 0 0,0 0 0,1 1 0,0 0 0,1-1 1,0 2-1,1-1 0,-1 0 0,2 1 0,0-1 0,0 1 0,1 0 1,0 0-1,1 16 0,1-24-5,0 0 1,1 0-1,-1 0 1,0 1-1,1-1 1,0-1-1,0 1 1,0 0-1,0 0 1,0-1-1,0 1 1,1-1-1,-1 1 1,1-1-1,0 0 1,0 0 0,-1 0-1,1-1 1,0 1-1,1-1 1,-1 0-1,4 2 1,12 3-89,1 0 0,31 5 0,-30-7 76,-3 0 20,16 2-54,0 2 0,-1 1 0,46 20 0,-71-26 52,-2 0-1,1 0 1,0 1-1,-1 0 1,1 0-1,-1 1 1,0-1-1,-1 2 1,1-1-1,-1 0 1,0 1-1,0 0 1,-1 0-1,1 0 1,-2 1-1,1-1 1,-1 1-1,0 0 1,0 0-1,0 0 1,-1 1-1,1 7 1,-2-2 282,-1 0 0,-1 0 0,0 0 0,-1 0 1,0-1-1,-1 1 0,0 0 0,-1-1 0,0 0 1,-1 0-1,-1 0 0,0-1 0,0 1 0,-1-1 1,-9 10-1,-2 3 222,-2-1 0,-1-1 1,0-1-1,-2 0 0,-34 23 1,53-40-463,-1-1 0,1 1 1,-1-1-1,1 0 1,-1-1-1,0 1 0,0-1 1,0 0-1,0 0 0,-1-1 1,1 0-1,0 1 1,-1-2-1,-5 1 0,10-1-81,0 0 0,0-1 0,0 1 0,0-1 0,0 1-1,0-1 1,0 1 0,0-1 0,0 0 0,0 0 0,0 1 0,1-1-1,-1 0 1,0 0 0,1 0 0,-1 0 0,0 0 0,1 0 0,-1 0-1,1 0 1,0 0 0,-1 0 0,1 0 0,0 0 0,-1 0 0,1 0-1,0 0 1,0 0 0,0-2 0,0-38-1848,1 34 1441,2-24-1967,2 1 0,2-1 1,1 1-1,15-39 1,-15 43-181,26-72-9915</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9.373"/>
    </inkml:context>
    <inkml:brush xml:id="br0">
      <inkml:brushProperty name="width" value="0.025" units="cm"/>
      <inkml:brushProperty name="height" value="0.025" units="cm"/>
    </inkml:brush>
  </inkml:definitions>
  <inkml:trace contextRef="#ctx0" brushRef="#br0">19 1 17553,'0'0'4868,"-2"16"-3987,-7 52-57,4 1 0,3 0 0,6 71 0,-1-103-674,2 0 0,2 0 0,1-1 0,1 0 0,2 0-1,2-1 1,29 58 0,-41-92-106,-1 0 0,1 1 0,0-1 0,-1 0 1,1 0-1,0 0 0,0 0 0,-1 1 0,1-1 0,0 0 0,0-1 0,0 1 0,0 0 1,1 0-1,-1 0 0,0-1 0,0 1 0,0 0 0,2 0 0,-2-1 6,0-1 0,-1 1 0,1 0 0,0 0 0,-1-1 0,1 1-1,-1-1 1,1 1 0,0-1 0,-1 1 0,1-1 0,-1 1 0,1-1 0,-1 1-1,0-1 1,1 1 0,-1-1 0,1 0 0,-1 1 0,0-1 0,0 0 0,1 1-1,-1-1 1,0-1 0,8-55 1334,-5 30-1284,-2 1 1,-1-1 0,-1 1 0,-1-1 0,-2 1 0,0 0-1,-2 0 1,-10-30 0,15 54-104,1 0 1,0 1-1,-1-1 1,0 0-1,1 1 0,-1-1 1,0 0-1,0 1 0,0-1 1,0 1-1,0 0 0,0-1 1,0 1-1,0 0 0,-1 0 1,1-1-1,0 1 0,-1 0 1,1 0-1,-3-1 0,3 3-4,0 0 0,0-1 0,0 1 0,0 0 0,0 0 0,0 0 0,1 0 0,-1 0 0,0 0 1,1 0-1,-1 0 0,1 0 0,-1 0 0,1 1 0,0-1 0,-1 0 0,1 0 0,0 0 0,0 1 0,0-1 0,0 1 0,-6 80-227,7-71 230,-1-1-1,1 1 1,1-1-1,0 1 1,0-1-1,1 0 1,0 0-1,1 0 1,0 0-1,8 13 1,-10-19 3,1-1 1,-1 0 0,0 0 0,1 0-1,-1 0 1,1-1 0,0 1-1,0-1 1,0 0 0,0 0 0,1 0-1,-1 0 1,0 0 0,1 0-1,0-1 1,-1 0 0,1 0 0,0 0-1,-1 0 1,1-1 0,0 1-1,0-1 1,0 0 0,-1 0 0,1 0-1,0-1 1,0 1 0,0-1-1,-1 0 1,1 0 0,0 0 0,6-4-1,-1 0 43,0 0 0,0-1 0,0 0 0,-1-1 0,0 0 0,0 0 0,-1-1 0,0 1 0,0-2 0,-1 1 0,0-1 0,7-14 0,3-7 127,-1-1-1,16-49 1,-25 57-194,1-4-50,-5 26 30,-1 15 3,-3 42 6,1-31 41,0 1 0,2 0 0,4 27 0,-5-52-3,0 1 0,0-1 0,0 0 0,0 1 0,0-1 0,1 1 0,-1-1 0,1 0 0,-1 1 0,1-1 0,-1 0-1,1 0 1,0 1 0,-1-1 0,1 0 0,0 0 0,0 0 0,0 0 0,0 0 0,0 0 0,0 0 0,0 0 0,0-1 0,1 1 0,-1 0 0,0-1 0,0 1 0,1-1 0,-1 1-1,0-1 1,1 1 0,-1-1 0,0 0 0,1 0 0,-1 0 0,1 0 0,-1 0 0,0 0 0,1 0 0,-1 0 0,1 0 0,-1-1 0,0 1 0,1-1 0,-1 1 0,0-1 0,2 0 0,5-3 13,0-1 1,-1 1-1,1-1 1,-1 0 0,0-1-1,6-7 1,50-59-16,-46 51 0,1 0 0,40-35 0,-57 55 0,-1 1 0,1-1 0,0 0 0,0 1 0,-1-1 0,1 0 0,0 1 0,0-1 0,0 1 0,0 0 0,0-1 0,0 1 0,0 0 0,0-1 0,0 1 0,0 0 0,0 0 0,0 0 0,0 0 0,0 0 0,0 0 0,0 0 0,0 0 0,0 0 0,-1 0 0,1 0 0,0 1 0,0-1 0,0 1 0,0-1 0,0 0 0,0 1 0,0-1 0,0 1 0,-1 0 0,1-1 0,0 1 0,0 0 0,-1-1 0,1 1 0,0 0 0,-1 0 0,1 0 0,-1-1 0,1 1 0,-1 0 0,0 0 0,1 2 0,3 6 0,-1 1 0,0 0 0,-1 0 0,1 12 0,1 0 0,-3-19 0,-1 1 0,1-1 0,0 0 0,1 1 0,-1-1 0,0 0 0,1 0 0,0 0 0,-1 0 0,1 0 0,1 0 0,-1-1 0,0 1 0,1-1 0,-1 1 0,1-1 0,0 0 0,-1 0 0,6 3 0,-5-5 0,0 1 0,0 0 0,0-1 0,0 0 0,0 0 0,0 0 0,0 0 0,0 0 0,0-1 0,0 1 0,0-1 0,0 0 0,0 0 0,0 0 0,0 0 0,0 0 0,-1-1 0,1 1 0,0-1 0,-1 0 0,0 0 0,5-4 0,60-62 0,-55 54 0,1 0 0,0 1 0,0 0 0,2 1 0,-1 1 0,20-12 0,-32 22 0,0 0 0,0 0 0,0 0 0,1 0 0,-1 1 0,0-1 0,1 1 0,-1-1 0,1 1 0,-1 0 0,0 0 0,1 0 0,-1 0 0,1 1 0,-1-1 0,0 0 0,1 1 0,-1 0 0,0 0 0,0-1 0,1 1 0,-1 0 0,0 1 0,0-1 0,0 0 0,0 1 0,0-1 0,0 1 0,-1 0 0,1-1 0,0 1 0,-1 0 0,0 0 0,2 2 0,0-1 0,-1 0 0,1 0 0,0 0 0,0 0 0,0-1 0,0 1 0,1-1 0,-1 0 0,1 0 0,-1 0 0,1 0 0,0-1 0,-1 0 0,6 2 0,-2-3-450,1 0 0,0 0 1,-1 0-1,1-1 0,0 0 0,-1 0 0,1-1 0,-1 0 1,0-1-1,0 1 0,1-1 0,-2-1 0,1 1 1,0-1-1,-1-1 0,1 1 0,-1-1 0,-1 0 0,1 0 1,-1-1-1,1 1 0,6-12 0,1-9-5700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9.702"/>
    </inkml:context>
    <inkml:brush xml:id="br0">
      <inkml:brushProperty name="width" value="0.025" units="cm"/>
      <inkml:brushProperty name="height" value="0.025" units="cm"/>
    </inkml:brush>
  </inkml:definitions>
  <inkml:trace contextRef="#ctx0" brushRef="#br0">78 37 10730,'0'0'16368,"-64"-9"-14126,55 8-1441,4 1-769,5-4-1474,0-5-4580,0-5-9384</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0.286"/>
    </inkml:context>
    <inkml:brush xml:id="br0">
      <inkml:brushProperty name="width" value="0.025" units="cm"/>
      <inkml:brushProperty name="height" value="0.025" units="cm"/>
    </inkml:brush>
  </inkml:definitions>
  <inkml:trace contextRef="#ctx0" brushRef="#br0">81 671 11755,'0'0'4041,"-9"-8"-2578,-51-45 1297,60 52-2672,0 1 0,0 0-1,0 0 1,0 0 0,0 0 0,-1-1 0,1 1-1,0 0 1,0 0 0,0 0 0,0 0 0,0 0 0,-1 0-1,1-1 1,0 1 0,0 0 0,0 0 0,-1 0-1,1 0 1,0 0 0,0 0 0,0 0 0,-1 0 0,1 0-1,0 0 1,0 0 0,0 0 0,-1 0 0,1 0-1,0 0 1,0 0 0,0 0 0,0 0 0,-1 0 0,1 0-1,0 0 1,0 0 0,0 1 0,-1-1 0,1 0-1,0 0 1,0 0 0,0 0 0,0 0 0,0 0 0,-1 1-1,-2 13 1104,3 25-1542,0-33 738,0 8-310,0 1 1,2-1-1,0 1 0,0-1 0,2 0 0,-1 0 0,2 0 0,6 16 0,-10-29-45,0 1-1,0-1 1,-1 1-1,1-1 1,0 1-1,0-1 0,0 0 1,0 0-1,1 1 1,-1-1-1,0 0 1,0 0-1,1 0 1,-1 0-1,1 0 1,-1-1-1,1 1 0,-1 0 1,1-1-1,-1 1 1,1-1-1,0 1 1,-1-1-1,1 0 1,0 1-1,-1-1 1,1 0-1,0 0 0,-1-1 1,1 1-1,0 0 1,-1 0-1,1-1 1,0 1-1,-1-1 1,1 1-1,-1-1 1,1 0-1,-1 0 0,1 0 1,-1 0-1,0 0 1,1 0-1,-1 0 1,2-2-1,6-6 326,0 0-1,-1 0 1,0-1-1,12-19 1,-3 3-119,-2-2 0,-1 0 0,-1-1 0,-2-1 0,-1 0 0,11-53 0,-11 140-697,-9-51 466,2 15-19,0 0 0,1 0 0,8 20 1,-12-37-4,1-1 0,0 1 0,1-1 0,-1 1 0,1-1 0,-1 0 0,1 1 0,0-1 1,0 0-1,1 0 0,-1-1 0,0 1 0,1 0 0,0-1 0,0 1 0,-1-1 0,1 0 1,1 0-1,-1 0 0,0-1 0,0 1 0,1-1 0,-1 1 0,1-1 0,5 1 0,-5-3 19,0 1-1,0-1 0,0 0 0,0 0 0,0-1 0,0 1 0,0-1 0,0 0 0,0 0 0,-1 0 0,1 0 0,-1-1 0,1 1 1,-1-1-1,0 0 0,0 0 0,0 0 0,-1-1 0,1 1 0,2-5 0,8-13 146,0 0-1,12-27 1,-23 42-110,18-37 175,-3-1 0,-1-1 1,-2 0-1,-2-1 0,-3-1 0,-1 0 0,-2 0 0,-3 0 0,-3-82 0,0 125-214,-1 0 0,1 0 0,-1 0 0,0 1 0,1-1 0,-2 0 0,1 1 0,0-1 0,-1 1 0,1-1 0,-3-3 0,3 7 0,1 0 0,0 0 0,0-1 0,0 1 0,-1 0 0,1 0 0,0-1 0,0 1 0,-1 0 0,1 0 0,0 0 0,-1 0 0,1-1 0,0 1 0,-1 0 0,1 0 0,0 0 0,-1 0 0,1 0 0,0 0 0,-1 0 0,1 0 0,0 0 0,-1 0 0,1 0 0,0 0 0,-1 0 0,1 0 0,0 0 0,-1 0 0,1 1 0,0-1 0,0 0 0,-1 0 0,1 0 0,0 0 0,-1 1 0,-11 24 0,-8 49 0,-13 89 0,27-123 0,2 1 0,2 0 0,6 78 0,-3-116 0,-1 0 0,1 0 0,-1 0 0,1 0 0,0 0 0,0 0 0,0-1 0,1 1 0,-1 0 0,1-1 0,-1 1 0,1-1 0,0 0 0,0 1 0,0-1 0,0 0 0,0 0 0,1 0 0,-1-1 0,0 1 0,1-1 0,0 1 0,-1-1 0,1 0 0,0 1 0,0-2 0,5 2 0,5 1 0,1-1 0,0-1 0,0 0 0,24-2 0,-11 0 0,-25 1-178,0 0-1,0 0 1,0 0 0,0-1-1,0 1 1,0 0 0,0-1-1,0 1 1,0-1 0,0 0-1,0 0 1,2-1 0,-3 0-271,1 1 0,-1 0 1,0 0-1,0-1 0,0 1 1,0 0-1,0-1 0,0 0 1,0 1-1,0-1 0,0 1 1,-1-1-1,1 0 0,0-3 0,3-21-10649</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0.757"/>
    </inkml:context>
    <inkml:brush xml:id="br0">
      <inkml:brushProperty name="width" value="0.025" units="cm"/>
      <inkml:brushProperty name="height" value="0.025" units="cm"/>
    </inkml:brush>
  </inkml:definitions>
  <inkml:trace contextRef="#ctx0" brushRef="#br0">0 100 8968,'0'0'1976,"1"-8"164,-1-2-1334,2-40 2158,7 19 3222,-10 40-2574,2 13-2699,0-9-249,-4 129 420,3-141-1204,0 0-1,0-1 1,0 1 0,0 0-1,0-1 1,0 1 0,0 0 0,0-1-1,0 1 1,0-1 0,1 1-1,-1 0 1,0-1 0,0 1-1,1-1 1,-1 1 0,0-1-1,1 1 1,-1-1 0,0 1-1,1-1 1,-1 1 0,1-1 0,-1 1-1,1-1 1,-1 1 0,1-1-1,-1 0 1,1 1 0,-1-1-1,1 0 1,-1 0 0,2 1-1,-1-1-183,0 0 0,0-1 0,0 1-1,0 0 1,-1 0 0,1-1 0,0 1 0,0 0-1,0-1 1,0 1 0,-1-1 0,1 1-1,0-1 1,0 1 0,-1-1 0,1 0 0,0 1-1,-1-1 1,1 0 0,-1 0 0,1 0-1,-1 1 1,1-2 0,8-20-7463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1.758"/>
    </inkml:context>
    <inkml:brush xml:id="br0">
      <inkml:brushProperty name="width" value="0.025" units="cm"/>
      <inkml:brushProperty name="height" value="0.025" units="cm"/>
    </inkml:brush>
  </inkml:definitions>
  <inkml:trace contextRef="#ctx0" brushRef="#br0">1 179 11371,'0'0'12972,"28"-2"-13250,-25-1 286,1 0 0,-1 0-1,0 0 1,0-1 0,0 1 0,0-1-1,0 0 1,3-7 0,-3 6-5,0 0 0,0 0 0,1 1 0,-1-1 0,1 1 0,7-7 0,-9 10-12,-1 0 0,1 0 1,-1 1-1,1-1 0,0 0 0,-1 1 1,1-1-1,0 1 0,-1-1 0,1 1 1,0 0-1,0 0 0,-1 0 0,1 0 1,0 0-1,0 0 0,-1 1 0,1-1 0,0 0 1,-1 1-1,1 0 0,0-1 0,-1 1 1,1 0-1,-1 0 0,1 0 0,1 1 1,8 7-17,0 1 0,-1 1 1,-1 0-1,1 0 0,-2 1 0,0 0 1,0 1-1,-1 0 0,6 13 1,1 1 68,72 140 603,21 38 1012,-99-193-1506,-2 2 0,0-1 0,0 1 0,-1 0 0,-1 0 0,0 0 0,-1 1 1,1 17-1,-3-29-79,-1 1 0,0 0 0,0 0 0,0 0 0,0 0 1,0-1-1,-1 1 0,0 0 0,0 0 0,0-1 0,0 1 0,-1 0 1,1-1-1,-1 0 0,0 1 0,0-1 0,0 0 0,0 0 0,-1 0 1,1 0-1,-1 0 0,0 0 0,0-1 0,0 0 0,0 1 1,0-1-1,0 0 0,-1 0 0,1-1 0,-1 1 0,1-1 0,-1 0 1,0 0-1,1 0 0,-1 0 0,-4 0 0,0 0-11,0 0 1,0-1-1,1 0 0,-1 0 0,0-1 0,1 0 1,-1-1-1,0 1 0,1-1 0,-1-1 0,1 1 1,0-1-1,0-1 0,0 1 0,0-1 0,1-1 0,-1 1 1,1-1-1,0 0 0,1 0 0,-1-1 0,1 1 1,0-1-1,0 0 0,1-1 0,0 1 0,0-1 1,0 0-1,1 0 0,0 0 0,0-1 0,1 1 1,0-1-1,1 1 0,-1-1 0,0-13 0,1 7-61,1 1-1,0-1 0,1 0 0,1 0 0,0 0 1,0 1-1,1-1 0,1 1 0,1 0 0,0 0 1,12-23-1,5 0-40,1 1 0,43-49 1,-34 46-2047,36-58 1,-63 87 1118,-1 0 0,0-1 0,0 1 0,-1-1 0,0 0 0,0 0 0,-1 0 0,-1-1 0,0 1 1,0 0-1,-1-1 0,0 1 0,-1 0 0,0-1 0,-5-17 0,-13-21-5792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2.099"/>
    </inkml:context>
    <inkml:brush xml:id="br0">
      <inkml:brushProperty name="width" value="0.025" units="cm"/>
      <inkml:brushProperty name="height" value="0.025" units="cm"/>
    </inkml:brush>
  </inkml:definitions>
  <inkml:trace contextRef="#ctx0" brushRef="#br0">93 141 10250,'0'0'4548,"-60"-75"-672,41 47-801,10 10-513,5 4-672,4 8-929,13 6-1250,0 0-1664,2 2-2788,-3-2-7238</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2.818"/>
    </inkml:context>
    <inkml:brush xml:id="br0">
      <inkml:brushProperty name="width" value="0.025" units="cm"/>
      <inkml:brushProperty name="height" value="0.025" units="cm"/>
    </inkml:brush>
  </inkml:definitions>
  <inkml:trace contextRef="#ctx0" brushRef="#br0">0 5 17040,'0'0'7111,"5"11"-6230,12 46 207,-2 1 0,12 91 0,19 79 265,-45-223-1269,1 0 1,-1 0-1,1-1 0,0 1 0,1 0 0,-1-1 0,7 9 0,-8-13-55,-1 1 0,1 0 0,0 0 0,0-1 0,0 1 0,0 0 0,0-1 0,0 1 0,1-1 0,-1 0 0,0 1 0,0-1 0,0 0 1,0 0-1,0 1 0,1-1 0,-1 0 0,0 0 0,0 0 0,0 0 0,1-1 0,-1 1 0,0 0 0,0 0 0,0-1 0,0 1 0,0-1 0,0 1 0,0-1 0,0 1 0,0-1 0,0 0 0,0 1 0,0-1 0,0 0 0,0 0 0,0 0 0,-1 0 0,1 0 0,1-2 0,9-10 107,0 0 0,-1-1 0,-1-1 0,0 1 1,11-28-1,30-86 298,-47 118-430,46-141-169,-42 126-189,-1 0 0,-2 0 1,3-46-1,-10 142-12742,-18 95 1,9-79 10721,7-44 5100,1 0 3388,4-43-5972,-1 1 1,1-1 0,0 0-1,0 1 1,0-1 0,0 0 0,0 1-1,0-1 1,0 0 0,0 1-1,0-1 1,0 0 0,0 1 0,0-1-1,0 0 1,0 1 0,0-1-1,0 0 1,0 0 0,0 1 0,0-1-1,0 0 1,0 1 0,0-1-1,1 0 1,-1 1 0,0-1 0,0 0-1,0 0 1,1 1 0,-1-1-1,0 0 1,0 0 0,1 0 0,-1 1-1,0-1 1,0 0 0,1 0 0,-1 0-1,0 0 1,1 0 0,-1 1-1,0-1 1,1 0 0,-1 0 0,0 0-1,1 0 1,-1 0 0,0 0-1,1 0 1,19-14 2951,14-25-323,-16 12-1245,-16 21-1384,2 0-1,-1 0 1,1 1 0,-1 0 0,2-1-1,-1 1 1,0 1 0,1-1 0,0 1-1,6-5 1,-11 10-136,1-1-1,-1 0 0,1 1 1,-1-1-1,1 0 0,-1 1 1,1-1-1,-1 1 1,0-1-1,1 0 0,-1 1 1,0-1-1,1 1 0,-1-1 1,0 1-1,1-1 1,-1 1-1,0 0 0,0-1 1,0 1-1,0-1 0,1 1 1,-1-1-1,0 1 0,0 0 1,0-1-1,0 1 1,0-1-1,-1 1 0,1 0 1,0-1-1,0 1 0,0-1 1,0 1-1,-1 0 1,5 25 242,-4-25-236,0-1 1,0 1-1,1-1 0,-1 0 1,0 1-1,1-1 0,-1 1 1,0-1-1,1 1 1,-1-1-1,1 0 0,-1 1 1,0-1-1,1 0 0,-1 0 1,1 1-1,-1-1 0,1 0 1,-1 0-1,1 0 1,-1 1-1,1-1 0,-1 0 1,1 0-1,0 0 0,-1 0 1,1 0-1,-1 0 0,1 0 1,-1 0-1,1 0 0,-1-1 1,1 1-1,-1 0 1,1 0-1,-1 0 0,1 0 1,-1-1-1,1 1 0,-1 0 1,1-1-1,9-5 224,-1 0 0,0 0-1,-1-1 1,0 0 0,9-9-1,28-24 139,-34 33-354,1 0 0,-1 0 0,1 2-1,0-1 1,26-6 0,-35 11-22,0 0-1,-1 0 1,1 0-1,0 1 1,0 0-1,0-1 1,0 1-1,0 0 1,0 0-1,0 1 1,-1-1-1,1 1 1,0-1 0,0 1-1,0 0 1,-1 0-1,1 0 1,0 0-1,-1 1 1,1-1-1,-1 1 1,1-1-1,-1 1 1,0 0 0,0 0-1,0 0 1,0 0-1,0 1 1,0-1-1,0 0 1,-1 1-1,3 4 1,-1 3 26,0 0 0,0 0 0,-1 1 0,2 16-1,-3-17 2,0 0-1,1 0 0,0 0 0,6 14 0,-8-24-12,0 0 0,0 1 1,0-1-1,0 1 0,1-1 0,-1 0 0,0 0 1,0 1-1,0-1 0,1 0 0,-1 1 0,0-1 0,1 0 1,-1 0-1,0 1 0,1-1 0,-1 0 0,0 0 1,1 0-1,-1 1 0,0-1 0,1 0 0,-1 0 0,0 0 1,1 0-1,-1 0 0,1 0 0,-1 0 0,0 0 1,1 0-1,-1 0 0,1 0 0,-1 0 0,0 0 0,1 0 1,-1 0-1,0 0 0,1-1 0,-1 1 0,0 0 1,1 0-1,-1 0 0,0-1 0,1 1 0,-1 0 0,0 0 1,1-1-1,-1 1 0,0 0 0,0 0 0,1-1 1,-1 1-1,0 0 0,0-1 0,0 1 0,0 0 1,1-1-1,-1 1 0,0-1 0,0 1 0,0 0 0,0-1 1,0 1-1,0-1 0,0 0 0,11-26 919,-4 2-810,-2 0 0,5-43 0,-1-5-671,-9 72 354,1 0 0,-1 0-1,0 0 1,0 0 0,0 0 0,1 0-1,-1 0 1,1 0 0,-1 0 0,1 0-1,-1 0 1,1 0 0,-1 0 0,1 0-1,0 0 1,0 0 0,-1 0 0,3-1-1,19 0-11852,-20 2 11155,9 0-6179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3.146"/>
    </inkml:context>
    <inkml:brush xml:id="br0">
      <inkml:brushProperty name="width" value="0.025" units="cm"/>
      <inkml:brushProperty name="height" value="0.025" units="cm"/>
    </inkml:brush>
  </inkml:definitions>
  <inkml:trace contextRef="#ctx0" brushRef="#br0">1 19 13453,'7'-4'3411,"-4"3"-3212,3-1 133,-1-1 1,0 1-1,0 0 0,1 1 0,-1 0 1,7-1-1,-11 2-287,1-1 0,-1 1 0,1 0 0,-1 1 1,1-1-1,-1 0 0,1 0 0,-1 1 0,1-1 0,-1 1 0,1-1 0,-1 1 1,0-1-1,1 1 0,-1 0 0,0 0 0,0 0 0,1 0 0,-1 0 1,0 0-1,0 0 0,0 0 0,0 0 0,0 0 0,0 0 0,-1 1 1,1-1-1,0 0 0,-1 1 0,1-1 0,-1 1 0,1 1 0,1 5 137,0 0 0,-1 0-1,0 1 1,0-1-1,-1 0 1,0 0 0,-1 1-1,0-1 1,0 0-1,0 0 1,-6 14 0,-3 6 699,-1-1 1,-16 26 0,-4 13 1703,30-65-2512,0 1 0,1-1 1,-1 0-1,1 0 0,-1 1 0,1-1 1,-1 0-1,1 1 0,0-1 0,0 0 0,0 1 1,-1-1-1,1 1 0,1-1 0,-1 0 0,0 1 1,0-1-1,1 3 0,0-4-42,-1 1 0,1-1 1,-1 0-1,1 1 0,0-1 0,-1 0 0,1 1 1,0-1-1,-1 0 0,1 0 0,0 0 1,-1 0-1,1 0 0,0 0 0,0 0 0,-1 0 1,1 0-1,0 0 0,-1 0 0,1 0 1,0 0-1,-1 0 0,1-1 0,0 1 0,0-1 1,49-26 647,-46 25-635,32-23-750,3-2 2867,-12 11-3907,-4 5-4098,0 3-5766,-33 11 1632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3.506"/>
    </inkml:context>
    <inkml:brush xml:id="br0">
      <inkml:brushProperty name="width" value="0.025" units="cm"/>
      <inkml:brushProperty name="height" value="0.025" units="cm"/>
    </inkml:brush>
  </inkml:definitions>
  <inkml:trace contextRef="#ctx0" brushRef="#br0">1 203 13068,'0'0'14510,"36"-63"-13325,6 36-576,8-2-513,2 1-320,-4-1-2499,-1 2-4548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009"/>
    </inkml:context>
    <inkml:brush xml:id="br0">
      <inkml:brushProperty name="width" value="0.025" units="cm"/>
      <inkml:brushProperty name="height" value="0.025" units="cm"/>
    </inkml:brush>
  </inkml:definitions>
  <inkml:trace contextRef="#ctx0" brushRef="#br0">0 177 15631,'9'-11'1596,"2"-2"-967,1 0 0,0 1 1,0 0-1,2 0 0,-1 2 1,1-1-1,29-14 0,-17 13 274,1 1 0,51-12 1,-64 19-799,1 1 0,-1 1 0,1 1 0,-1 0 0,1 1 0,-1 0 0,23 4 0,-34-4-107,-1 1 0,0-1 0,0 1 0,1 0 0,-1 0 1,0 0-1,0 0 0,0 0 0,0 0 0,0 1 0,0-1 0,0 1 0,0-1 0,-1 1 0,1 0 0,0-1 0,-1 1 0,0 0 1,1 0-1,1 4 0,-2-1 79,1-1 1,-1 1-1,0 0 1,0 0-1,0-1 1,-1 1 0,0 0-1,0 0 1,-1 9-1,-1 1 380,-2 1 0,1-1-1,-2 0 1,0 0 0,-10 19-1,-25 35 1229,27-48-1102,0 1-1,-14 35 1,26-56-590,1 0 1,-1 1-1,0-1 1,1 0-1,-1 1 1,1-1-1,0 1 1,-1-1-1,1 1 1,0-1-1,0 1 1,0-1 0,0 1-1,0-1 1,0 1-1,1-1 1,-1 1-1,0-1 1,1 0-1,-1 1 1,1-1-1,-1 0 1,1 1-1,0-1 1,0 0-1,-1 1 1,1-1-1,0 0 1,0 0-1,0 0 1,0 0-1,1 0 1,-1 0-1,0 0 1,0 0-1,0-1 1,3 2-1,4 1-150,0-1 0,1 0 0,-1 0 0,0-1 0,16 0 0,3 1-234,-15 0 246,-1 0 1,0 0 0,1 1-1,-1 0 1,-1 1-1,1 1 1,0 0 0,-1 0-1,15 10 1,-22-12 144,0-1 0,-1 1 0,1-1 0,-1 1 0,1 0 0,-1 0 0,0 0 0,0 1 0,0-1 1,-1 0-1,1 1 0,-1-1 0,0 1 0,0-1 0,0 1 0,0 0 0,0-1 0,-1 1 0,0 0 0,0 0 0,0-1 0,0 1 1,0 0-1,-1 0 0,0-1 0,0 1 0,0 0 0,0-1 0,0 1 0,-1-1 0,1 0 0,-1 1 0,-3 3 0,-4 8 164,-1-1-1,0 0 1,-1 0-1,-1-1 1,0-1-1,-1 0 1,0-1-1,-1 0 1,-18 11-1,14-10 17,-1-2-1,0 0 0,0-1 1,-1 0-1,0-2 0,-1-1 1,-25 5-1,35-10-177,1 0-1,-1 0 1,0-1 0,0-1-1,0 0 1,1 0 0,-1-1 0,0-1-1,1 0 1,-16-6 0,21 7-6,0 0 0,1 0 0,-1-1 1,1 1-1,0-1 0,-1 0 1,1 0-1,1-1 0,-1 1 0,0-1 1,1 0-1,0 0 0,0 0 0,0 0 1,0 0-1,1-1 0,-1 1 0,1-1 1,1 0-1,-1 0 0,0 1 0,1-1 1,0 0-1,0-7 0,1 10-246,0-1-1,1 1 0,-1-1 1,1 1-1,-1-1 1,1 1-1,0 0 0,0-1 1,0 1-1,0 0 1,1 0-1,-1 0 0,1 0 1,-1 0-1,1 0 1,0 0-1,-1 0 0,1 1 1,0-1-1,2-1 1,52-30-7294,-29 18 2210,17-13-7104</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4.039"/>
    </inkml:context>
    <inkml:brush xml:id="br0">
      <inkml:brushProperty name="width" value="0.025" units="cm"/>
      <inkml:brushProperty name="height" value="0.025" units="cm"/>
    </inkml:brush>
  </inkml:definitions>
  <inkml:trace contextRef="#ctx0" brushRef="#br0">0 1 13132,'0'0'7645,"3"15"-6946,56 432 3882,-20 253-1939,-36-669-2574,0-22-67,3-22-107,10-72 386,9-157 1,-15 119-255,15-91-464,-26 263 357,-1-19 79,6 52 0,-4-80 4,0-1 1,0 1-1,0 0 1,0-1-1,0 1 0,1-1 1,-1 0-1,1 1 1,-1-1-1,1 1 1,-1-1-1,1 1 0,0-1 1,0 0-1,0 0 1,0 1-1,0-1 1,0 0-1,0 0 0,0 0 1,0 0-1,0 0 1,1 0-1,-1-1 1,0 1-1,1 0 0,-1 0 1,0-1-1,1 1 1,-1-1-1,1 0 1,-1 1-1,1-1 0,-1 0 1,1 0-1,-1 0 1,1 0-1,-1 0 1,1 0-1,0 0 0,-1 0 1,1-1-1,-1 1 1,0-1-1,1 1 1,-1-1-1,1 1 0,1-2 1,5-2 66,-1 0 0,1 0 0,-1-1 1,0 1-1,0-2 0,0 1 0,6-7 0,3-6 65,-1-1-1,0 0 0,-2-1 1,13-23-1,-20 30-98,1 0 0,-2 0 0,0-1 0,0 0 0,-2 0 1,1 0-1,-2 0 0,1-16 0,-21 78-238,17-43 202,-3 11 0,0-1 0,2 1 1,0 0-1,1-1 0,1 29 1,0-44 0,0 0 1,0 1 0,0-1 0,0 0 0,0 1 0,0-1 0,0 0 0,0 0 0,1 1 0,-1-1 0,0 0 0,0 0 0,0 1 0,0-1 0,0 0 0,1 0 0,-1 1 0,0-1 0,0 0 0,0 0 0,1 1-1,-1-1 1,0 0 0,0 0 0,1 0 0,-1 0 0,0 0 0,0 1 0,1-1 0,-1 0 0,0 0 0,1 0 0,-1 0 0,0 0 0,0 0 0,1 0 0,-1 0 0,0 0 0,1 0 0,13-7 93,9-14 142,0-19 51,-3 5-27,-14 27-2137,-3 12-2356,-3 9-1014,0-2-2377</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4.458"/>
    </inkml:context>
    <inkml:brush xml:id="br0">
      <inkml:brushProperty name="width" value="0.025" units="cm"/>
      <inkml:brushProperty name="height" value="0.025" units="cm"/>
    </inkml:brush>
  </inkml:definitions>
  <inkml:trace contextRef="#ctx0" brushRef="#br0">0 1 12396,'0'0'7575,"7"8"-8269,17 19 389,-16-21-646,-1 1 0,1-1 0,0 0 0,0-1 0,0 0 1,1 0-1,0-1 0,15 6 0,15-5 5410,-41-2-1718,-8 17-2108,5-4-280,1 0 0,1 0 1,0 0-1,1 1 1,1-1-1,0 1 0,2 0 1,0-1-1,3 20 1,7-10 166,-10-26-403,-1 1 0,1-1 0,-1 1-1,1-1 1,-1 1 0,1 0 0,-1-1 0,0 1 0,1 0 0,-1-1 0,0 1 0,0 0-1,0 0 1,1-1 0,-1 1 0,0 0 0,0 0 0,0-1 0,0 1 0,0 0-1,0 0 1,0-1 0,0 1 0,-1 0 0,1 0 0,0-1 0,0 1 0,-1 0 0,1-1-1,0 1 1,-1 0 0,1-1 0,0 1 0,-1 0 0,1-1 0,-1 1 0,1-1-1,-1 1 1,0-1 0,1 1 0,-1-1 0,1 0 0,-1 1 0,0-1 0,1 0 0,-1 1-1,0-1 1,0 0 0,1 0 0,-1 1 0,-1-1 0,-18 16-319,-7 3-3434,29-35-918,30-56-1900,-10 20 1217</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4.913"/>
    </inkml:context>
    <inkml:brush xml:id="br0">
      <inkml:brushProperty name="width" value="0.025" units="cm"/>
      <inkml:brushProperty name="height" value="0.025" units="cm"/>
    </inkml:brush>
  </inkml:definitions>
  <inkml:trace contextRef="#ctx0" brushRef="#br0">44 55 13805,'0'-10'3710,"-1"-27"-293,-1 29-1099,-2 9-1428,-1 10-190,-6 38-20,2 0 0,3 1 1,1 0-1,5 82 1,0-110-443,-1-12-217,1 1 0,1 0 0,-1 0 0,2-1 0,0 1 0,0-1 0,1 1 0,0-1-1,0 0 1,2 0 0,8 15 0,-13-23-32,1-1 0,-1 0 0,1 0 0,0 0 1,0 0-1,-1 0 0,1 0 0,0 0 0,0 0 0,0-1 0,0 1 0,0 0 0,0 0 0,1-1 0,-1 1 0,0-1 0,0 1 0,0-1 1,1 1-1,-1-1 0,0 0 0,0 1 0,1-1 0,-1 0 0,3 0 0,-3-1-6,1 0-1,0 1 1,0-1-1,-1 0 1,1 0-1,-1-1 1,1 1-1,-1 0 1,1 0-1,-1-1 1,0 1-1,1-1 1,-1 1-1,0-1 1,1-1-1,4-8-28,0 1 0,-1-1-1,-1-1 1,4-11 0,-1-14 52,3-71 0,-9 104 403,-2 23-331,1-5-33,0 0 1,0 1 0,1-1-1,1 0 1,4 15 0,-5-27-35,-1 1 0,1 0 1,1 0-1,-1 0 1,0-1-1,1 1 0,-1-1 1,1 1-1,0-1 1,0 1-1,0-1 0,0 0 1,0 0-1,0 0 1,0 0-1,1 0 0,-1-1 1,1 1-1,0-1 1,-1 0-1,1 1 1,0-1-1,0 0 0,0-1 1,-1 1-1,1 0 1,0-1-1,0 0 0,0 1 1,4-2-1,-3 1 82,0-1-1,0 0 1,1-1 0,-1 1-1,0-1 1,0 0-1,-1 0 1,1 0-1,0 0 1,-1-1 0,1 1-1,-1-1 1,0 0-1,0 0 1,0 0 0,0-1-1,0 1 1,-1-1-1,1 1 1,3-9-1,5-8 193,-1-2-1,11-29 0,-11 19-119,7-14-336,-17 46 167,0 1 1,0-1-1,0 0 1,0 0 0,0 0-1,0 0 1,0 0 0,0 0-1,0 0 1,0 1 0,0-1-1,0 0 1,0 0 0,0 0-1,0 0 1,0 0 0,0 0-1,0 0 1,0 0 0,1 0-1,-1 0 1,0 1-1,0-1 1,0 0 0,0 0-1,0 0 1,0 0 0,0 0-1,0 0 1,0 0 0,1 0-1,-1 0 1,0 0 0,0 0-1,0 0 1,0 0 0,0 0-1,0 0 1,0 0-1,0 0 1,1 0 0,-1 0-1,0 0 1,0 0 0,0 0-1,0 0 1,0 0 0,0 0-1,0 0 1,0 0 0,1 0-1,-1 0 1,0-1 0,-1 34-173,-9 37 307,5-43-1744,-1 46-1,13-76-4311,2-19 1504,2-9-2230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5.254"/>
    </inkml:context>
    <inkml:brush xml:id="br0">
      <inkml:brushProperty name="width" value="0.025" units="cm"/>
      <inkml:brushProperty name="height" value="0.025" units="cm"/>
    </inkml:brush>
  </inkml:definitions>
  <inkml:trace contextRef="#ctx0" brushRef="#br0">23 1 14990,'0'0'4837,"-22"63"-4421,22-31-320,4 0-32,11 0-480,6-6-1474,2-7-2338,3-5-3972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5.584"/>
    </inkml:context>
    <inkml:brush xml:id="br0">
      <inkml:brushProperty name="width" value="0.025" units="cm"/>
      <inkml:brushProperty name="height" value="0.025" units="cm"/>
    </inkml:brush>
  </inkml:definitions>
  <inkml:trace contextRef="#ctx0" brushRef="#br0">114 1 10730,'0'10'3454,"4"99"782,28 163-710,-30-259-3341,5 34 494,3 63 0,-9-98-537,-1 0 1,-1-1 0,0 1 0,0-1 0,-1 0 0,-1 1-1,0-1 1,0 0 0,-1 0 0,0-1 0,-8 13 0,11-21-84,0 0 0,0 0 0,0 0 1,0 0-1,-1-1 0,1 1 1,-1 0-1,1-1 0,-1 1 0,0-1 1,1 0-1,-1 1 0,0-1 1,0 0-1,0 0 0,0 0 0,0-1 1,0 1-1,-3 0 0,3-1 15,1 0 1,-1 0-1,1 0 0,-1-1 0,0 1 0,1-1 0,-1 1 1,1-1-1,-1 0 0,1 1 0,-1-1 0,1 0 0,0 0 1,-1 0-1,1 0 0,0 0 0,0-1 0,0 1 0,-2-2 1,-3-6 121,0 0 0,1 0 0,0 0 0,1-1 0,0 0 0,-4-12 0,-1-10-134,2 0 0,1-1 1,1 1-1,2-1 0,1 0 0,1 0 1,2 0-1,10-61 0,-7 81-188,0 1-1,0-1 0,1 1 1,1 1-1,0-1 1,0 1-1,2 0 0,-1 0 1,12-12-1,53-46-7677,-30 35-1559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6.052"/>
    </inkml:context>
    <inkml:brush xml:id="br0">
      <inkml:brushProperty name="width" value="0.025" units="cm"/>
      <inkml:brushProperty name="height" value="0.025" units="cm"/>
    </inkml:brush>
  </inkml:definitions>
  <inkml:trace contextRef="#ctx0" brushRef="#br0">6 78 17681,'-1'-11'1980,"-1"-4"-1054,-1-37 3743,6 99-4148,2 0 0,16 66 1,-5-33-324,-13-61-124,-2-7 34,1 1 0,1-1 1,0 0-1,0 0 1,2 0-1,5 13 0,-9-24-93,-1 0-1,0 0 0,1-1 0,-1 1 0,1 0 1,-1 0-1,1-1 0,-1 1 0,1 0 0,-1-1 1,1 1-1,0-1 0,-1 1 0,1-1 0,0 1 1,-1-1-1,1 1 0,0-1 0,0 0 1,-1 1-1,1-1 0,0 0 0,0 0 0,0 1 1,0-1-1,-1 0 0,1 0 0,0 0 0,0 0 1,0 0-1,0 0 0,0-1 0,-1 1 0,1 0 1,0 0-1,0 0 0,0-1 0,-1 1 1,1 0-1,0-1 0,0 1 0,-1-1 0,1 1 1,0-1-1,-1 1 0,1-1 0,0 0 0,-1 1 1,1-1-1,-1 0 0,1 1 0,-1-1 0,1 0 1,-1 0-1,0 1 0,1-2 0,27-52 801,-25 46-646,47-111 610,30-64-576,-78 179-219,0 0 1,0 1-1,0-1 0,1 1 0,-1-1 0,1 1 0,0 0 0,0 0 1,4-2-1,-6 4 2,-1 1 1,1-1-1,0 1 1,0 0-1,-1 0 0,1-1 1,0 1-1,0 0 1,0 0-1,0 0 1,-1 0-1,1 0 1,0 0-1,0 0 1,0 0-1,0 0 0,0 0 1,-1 0-1,1 1 1,0-1-1,0 0 1,-1 1-1,1-1 1,0 0-1,0 1 0,-1-1 1,1 1-1,0-1 1,-1 1-1,1 0 1,0-1-1,-1 1 1,1-1-1,-1 1 0,1 0 1,-1 0-1,0-1 1,1 1-1,-1 0 1,0 0-1,1-1 1,-1 1-1,0 0 1,0 0-1,0 0 0,0 1 1,7 21 10,-1-1 0,-2 1 0,4 45 0,-5-39 38,10 49 1,-13-77-22,0 1 1,0-1 0,1 0 0,-1 1 0,1-1 0,-1 0 0,1 0 0,-1 1-1,1-1 1,-1 0 0,1 0 0,0 0 0,0 0 0,0 0 0,-1 0-1,1 0 1,0 0 0,0 0 0,0 0 0,1-1 0,1 2 0,-2-2 4,0 0 0,0 0 0,0 0 0,0 0 0,0 0 0,0 0 0,0-1 0,0 1 0,0 0 0,0-1 0,0 1 0,0-1 0,0 1 0,0-1 0,0 1 0,0-1 0,0 0 0,0 0 0,-1 1 0,2-2 0,6-7 160,-1 0 1,0-1-1,9-17 1,-12 21-103,40-77 304,-27 47-518,28-42 0,-45 78 80,1 0 0,-1-1 0,0 1 0,0-1-1,0 1 1,0-1 0,0 1 0,1-1 0,-1 1 0,0 0 0,0-1 0,1 1 0,-1-1 0,0 1 0,1 0 0,-1-1 0,0 1-1,1 0 1,-1-1 0,0 1 0,1 0 0,-1 0 0,1 0 0,-1-1 0,1 1 0,-1 0 0,0 0 0,1 0 0,-1 0 0,1 0-1,-1 0 1,1 0 0,-1 0 0,1 0 0,-1 0 0,1 0 0,-1 0 0,1 0 0,-1 0 0,1 0 0,-1 0 0,0 0 0,1 1-1,-1-1 1,1 0 0,-1 0 0,1 1 0,-1-1 0,0 0 0,1 0 0,-1 1 0,0-1 0,1 0 0,-1 1 0,0-1 0,1 1-1,-1-1 1,0 0 0,0 1 0,0-1 0,1 1 0,-1-1 0,0 1 0,9 36-3845,-7-28 2590,4 17-3898,1-3-2430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6.866"/>
    </inkml:context>
    <inkml:brush xml:id="br0">
      <inkml:brushProperty name="width" value="0.025" units="cm"/>
      <inkml:brushProperty name="height" value="0.025" units="cm"/>
    </inkml:brush>
  </inkml:definitions>
  <inkml:trace contextRef="#ctx0" brushRef="#br0">70 365 18097,'0'0'3257,"-10"4"-1555,7-3-1665,-1 1 0,1-1 0,0 1 0,0-1 0,0 1-1,0 0 1,0 0 0,0 0 0,0 0 0,1 1-1,-1-1 1,1 1 0,-1-1 0,1 1 0,0 0 0,0 0-1,1 0 1,-1 0 0,0 1 0,1-1 0,0 0-1,0 0 1,0 1 0,0-1 0,0 1 0,1-1 0,0 1-1,0 5 1,-1 1-20,1 0 0,0 0-1,0 0 1,1 0 0,4 15 0,-4-23-16,-1 0-1,1 0 1,-1-1 0,1 1 0,0-1 0,0 1 0,0 0-1,0-1 1,0 0 0,0 1 0,0-1 0,0 0-1,1 1 1,-1-1 0,0 0 0,1 0 0,-1 0 0,1 0-1,-1 0 1,1 0 0,-1-1 0,1 1 0,0 0-1,0-1 1,-1 0 0,1 1 0,0-1 0,0 0 0,-1 0-1,1 0 1,0 0 0,0 0 0,-1 0 0,1 0-1,0-1 1,0 1 0,-1-1 0,1 1 0,3-2 0,1-1 20,0 0 0,0 0 0,0-1 0,0 0 0,0 0 1,-1-1-1,0 1 0,0-1 0,0 0 0,0 0 0,-1-1 1,4-6-1,43-76 56,-47 81-249,20-45 162,-22 49-301,-1 0 1,0 0 0,0-1 0,-1 1-1,1 0 1,-1 0 0,1-1-1,-1 1 1,0 0 0,0-1 0,0 1-1,-1 0 1,1-1 0,-2-2-1,-4 12-4318,-3 16 3813,6-12 814,1 0 1,1 0-1,0 0 0,0 0 0,1 1 0,0-1 1,3 15-1,-2-21 5,0 0-1,0 0 1,0 0 0,0-1 0,1 1 0,0 0 0,-1-1-1,2 0 1,-1 1 0,0-1 0,1 0 0,-1 0 0,1 0 0,0 0-1,0 0 1,0-1 0,0 0 0,0 1 0,1-1 0,-1 0-1,7 2 1,8 3-75,-1 1 1,0 1-1,0 0 0,-1 1 0,29 24 0,-37-27 101,0 1 1,-1 0-1,-1 0 1,1 0-1,-1 1 1,-1 0-1,0 0 1,0 1-1,0 0 1,-1-1-1,-1 1 1,4 15-1,-3-5 511,-1 1-1,-1 0 0,0 0 1,-2 0-1,-2 29 0,0-38 23,1 1-1,-2-1 1,1 0-1,-2 0 0,0 0 1,0 0-1,-1-1 1,0 1-1,-1-1 0,-9 13 1,15-23-521,-1 0 0,1-1 0,-1 1 0,1 0 0,-1 0 0,1-1-1,-1 1 1,1 0 0,-1 0 0,0-1 0,1 1 0,-1-1 0,0 1 0,0-1 0,1 1 0,-1-1 0,0 1 0,0-1 0,0 0 0,0 1 0,0-1 0,0 0 0,1 0 0,-1 1 0,0-1 0,0 0 0,0 0-1,0 0 1,0 0 0,0-1 0,-1 1 0,0-1-17,1-1 0,-1 1-1,1 0 1,0-1 0,0 0-1,0 1 1,0-1 0,0 1-1,0-1 1,0 0 0,1 0-1,-1 0 1,1 1 0,-1-4-1,-10-74-288,11 74 279,-5-191-1055,8 1 0,37-256 1,-34 412 973,-2 29 413,-3 26 677,-2 67 738,2 91 333,0-150-1780,2 0-1,1 0 1,0 0 0,16 45 0,-19-65-295,1-1-1,-1 0 1,0 1 0,1-1-1,0 0 1,0 0 0,0 0 0,0 0-1,0-1 1,1 1 0,-1 0 0,1-1-1,-1 0 1,1 1 0,0-1-1,0 0 1,0-1 0,0 1 0,0 0-1,1-1 1,-1 0 0,6 2 0,-5-3-2,0 0 0,-1 0 0,1-1 1,-1 1-1,1-1 0,0 1 0,-1-1 1,0-1-1,1 1 0,-1 0 0,1-1 1,-1 1-1,0-1 0,0 0 0,0 0 1,0 0-1,0-1 0,-1 1 0,1-1 1,-1 0-1,1 1 0,1-4 0,10-14-7,-1 0 0,0 0 0,-2-2 0,0 1 0,-2-1-1,0-1 1,-2 1 0,0-1 0,-1-1 0,-2 1 0,0-1 0,0-45-1,-18 159-574,13-72 609,-2 8 40,2 1-1,0-1 1,5 29 0,-4-54-104,0 0 1,0 0 0,0 0 0,0 0-1,0 0 1,0 0 0,1 0-1,-1 0 1,1 0 0,-1 0 0,0 0-1,1 0 1,-1 0 0,1 0 0,0-1-1,-1 1 1,1 0 0,0 0 0,0-1-1,-1 1 1,1 0 0,0-1-1,0 1 1,0-1 0,0 1 0,0-1-1,-1 1 1,1-1 0,0 0 0,0 1-1,0-1 1,0 0 0,0 0 0,0 0-1,0 0 1,2 0 0,-1 0-163,0-1 1,0 1 0,1-1-1,-1 0 1,0 0 0,0 0-1,0 0 1,0 0 0,0 0-1,0 0 1,-1-1 0,1 1-1,0-1 1,-1 1 0,1-1-1,1-2 1,4-7-1409,1 0 0,-2-1 1,0 0-1,7-20 0,3-17-5334</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7.197"/>
    </inkml:context>
    <inkml:brush xml:id="br0">
      <inkml:brushProperty name="width" value="0.025" units="cm"/>
      <inkml:brushProperty name="height" value="0.025" units="cm"/>
    </inkml:brush>
  </inkml:definitions>
  <inkml:trace contextRef="#ctx0" brushRef="#br0">36 1 14382,'0'0'6213,"-36"58"-5572,36-23-481,0 1-160,13-3-801,6-6-1280,5-9-1763,3-4-4036</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7.590"/>
    </inkml:context>
    <inkml:brush xml:id="br0">
      <inkml:brushProperty name="width" value="0.025" units="cm"/>
      <inkml:brushProperty name="height" value="0.025" units="cm"/>
    </inkml:brush>
  </inkml:definitions>
  <inkml:trace contextRef="#ctx0" brushRef="#br0">67 708 10826,'0'0'4954,"-4"13"-1745,2-6-2896,-6 16 939,0 1-1,2 0 1,1 1 0,-3 35-1,8-59-1231,-1-1 0,1 1 0,0 0 0,0 0 0,0 0 1,0-1-1,0 1 0,0 0 0,0 0 0,0 0 0,0-1 0,0 1 0,1 0 0,-1 0 0,0-1 0,1 1 0,-1 0 0,0 0 0,1-1 0,-1 1 0,1 0 0,-1-1 1,1 1-1,-1-1 0,1 1 0,-1 0 0,1-1 0,0 1 0,-1-1 0,1 0 0,0 1 0,-1-1 0,1 1 0,0-1 0,-1 0 0,1 0 0,0 1 0,0-1 0,0 0 1,-1 0-1,1 0 0,0 0 0,0 0 0,0 0 0,-1 0 0,1 0 0,0 0 0,1-1 0,1 0-18,1 0 1,-1-1-1,1 0 1,-1 1-1,0-1 0,0 0 1,0-1-1,0 1 0,0 0 1,2-4-1,11-13 15,0-2-1,-1 0 1,-2 0-1,0-2 1,-1 1-1,-1-1 1,-1-1-1,12-48 1,-10 24 686,-3 0 1,-2 0-1,2-87 1,-9 125-651,1-5-86,0 1-1,-1-1 0,-1 1 1,-1 0-1,0-1 0,0 1 1,-1 0-1,-1 0 1,-10-23-1,14 35 16,-1 0 0,0 1 1,0-1-1,0 0 0,0 0 0,-1 1 0,1-1 0,0 1 0,-1-1 1,1 1-1,-1 0 0,0-1 0,1 1 0,-1 0 0,0 0 1,0 0-1,0 0 0,-2 0 0,2 0-6,1 1 0,-1 0 0,0 0 1,1 0-1,-1 1 0,1-1 0,-1 0 0,0 1 0,1-1 0,-1 1 0,1-1 0,-1 1 0,1 0 0,0 0 1,-1 0-1,1-1 0,0 1 0,-2 2 0,-5 4-86,1 2 0,-1-1 0,2 1 0,-1 0-1,-6 12 1,9-13 96,-3 3 21,-64 116 623,64-113-547,2-1 0,0 1 0,0 1 1,2-1-1,0 1 0,0-1 0,-1 27 1,5-38-65,-1 0 0,0 0 1,1 0-1,0 0 1,0 0-1,0 0 0,0 0 1,0 0-1,0 0 1,1 0-1,-1-1 0,1 1 1,0-1-1,0 1 1,0-1-1,0 1 1,0-1-1,1 0 0,-1 0 1,1 0-1,-1-1 1,1 1-1,0-1 0,-1 1 1,6 1-1,8 3 12,1 0 0,0-1 0,27 4 0,-7 0-40,-10-2-382,-1 1 0,-1 2 0,0 1 0,0 0 0,-1 2 0,-1 1 0,32 24-1,-55-37 302,2 0-347,-1 0-1,1 1 1,0-1 0,-1 0-1,1 0 1,0 0-1,0 0 1,-1-1 0,1 1-1,0 0 1,0-1-1,0 1 1,3 0 0,6-1-5863</inkml:trace>
  <inkml:trace contextRef="#ctx0" brushRef="#br0" timeOffset="1">572 0 14350,'0'0'8680,"-25"72"-7463,24-32 0,1-3-897,0 3-256,10-5-512,1-3-2851,1-4-5189</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7.922"/>
    </inkml:context>
    <inkml:brush xml:id="br0">
      <inkml:brushProperty name="width" value="0.025" units="cm"/>
      <inkml:brushProperty name="height" value="0.025" units="cm"/>
    </inkml:brush>
  </inkml:definitions>
  <inkml:trace contextRef="#ctx0" brushRef="#br0">0 0 22005,'0'0'4164,"0"53"-2146,5-48-833,2-4-865,5-1-288,0 0-1217,0-8-1890,-1-2-1505,-5 1-2979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3:15.251"/>
    </inkml:context>
    <inkml:brush xml:id="br0">
      <inkml:brushProperty name="width" value="0.025" units="cm"/>
      <inkml:brushProperty name="height" value="0.025" units="cm"/>
    </inkml:brush>
  </inkml:definitions>
  <inkml:trace contextRef="#ctx0" brushRef="#br0">191 507 5926,'-8'-1'-726,"-35"-4"2114,1-2 0,-55-17 0,149 19-1912,631-53 204,-535 41 321,203-28 6,-238 25-8,121-37-1,-72 4 3,83-23-11,-194 63 61,0 2 0,100-6 1,139 16 126,-162 3-118,244-26 0,-266 7-40,36-7 130,236-9 1,-311 33-117,0 3-1,111 19 1,-85-5-1219,160 9 0,-117-24-2216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366"/>
    </inkml:context>
    <inkml:brush xml:id="br0">
      <inkml:brushProperty name="width" value="0.025" units="cm"/>
      <inkml:brushProperty name="height" value="0.025" units="cm"/>
    </inkml:brush>
  </inkml:definitions>
  <inkml:trace contextRef="#ctx0" brushRef="#br0">88 1 22261,'0'0'2338,"0"49"-992,-17-4 1024,1 10-544,-2 6-577,0 2-417,6-3-543,6-8-257,6-2 32,0-5-32,0-6-416,6-6-866,-1-9-928,0-9-2114,1-12-2146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8.252"/>
    </inkml:context>
    <inkml:brush xml:id="br0">
      <inkml:brushProperty name="width" value="0.025" units="cm"/>
      <inkml:brushProperty name="height" value="0.025" units="cm"/>
    </inkml:brush>
  </inkml:definitions>
  <inkml:trace contextRef="#ctx0" brushRef="#br0">0 283 24503,'0'0'32,"98"-43"-160,-38 24-416,0-2-4421,-6 3-2754</inkml:trace>
  <inkml:trace contextRef="#ctx0" brushRef="#br0" timeOffset="1">423 91 24311,'0'0'6342,"36"-63"-18642,-13 36-4195</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36.095"/>
    </inkml:context>
    <inkml:brush xml:id="br0">
      <inkml:brushProperty name="width" value="0.025" units="cm"/>
      <inkml:brushProperty name="height" value="0.025" units="cm"/>
    </inkml:brush>
  </inkml:definitions>
  <inkml:trace contextRef="#ctx0" brushRef="#br0">202 1 19603,'0'0'5119,"-1"13"-4441,-91 565 1882,54-387-3017,38-187 22,-1 0 0,0-1 0,0 1 0,0 0-1,-1-1 1,1 1 0,-1-1 0,-4 7 0,5-10 188,1 1 1,-1 0-1,0-1 1,1 1 0,-1-1-1,0 1 1,0-1 0,0 1-1,0-1 1,0 1 0,0-1-1,1 0 1,-1 0-1,0 1 1,0-1 0,0 0-1,0 0 1,0 0 0,0 0-1,0 0 1,0 0 0,0 0-1,0-1 1,0 1-1,0 0 1,0 0 0,0-1-1,0 1 1,1-1 0,-1 1-1,0-1 1,0 1-1,0-1 1,1 1 0,-1-1-1,0 0 1,0 1 0,1-1-1,-1 0 1,1 0 0,-2 0-1,-17-21-6105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36.441"/>
    </inkml:context>
    <inkml:brush xml:id="br0">
      <inkml:brushProperty name="width" value="0.025" units="cm"/>
      <inkml:brushProperty name="height" value="0.025" units="cm"/>
    </inkml:brush>
  </inkml:definitions>
  <inkml:trace contextRef="#ctx0" brushRef="#br0">33 172 11275,'0'0'7959,"-5"9"-6961,0 2-796,0 0-1,2 0 0,-1 1 0,1-1 1,1 1-1,0 0 0,-1 18 0,2 100 1298,3-68-913,-3-38-169,1 0 0,2 0 0,0 0 0,2-1 0,0 1 0,2-1 0,13 37 0,-18-58-327,0 0 0,0 0 0,0 0 1,0 0-1,1 1 0,-1-1 0,1-1 0,-1 1 0,1 0 0,0 0 0,0-1 1,0 1-1,0-1 0,0 1 0,0-1 0,0 0 0,0 0 0,0 0 0,1 0 0,-1 0 1,4 0-1,-2 0 31,0-1 0,0 0 0,-1-1 0,1 1 0,0-1 0,0 0 0,0 0 0,0 0 0,-1 0 0,1 0 0,0-1 0,3-2 0,11-7 226,-1-1 1,-1 0 0,0-1 0,15-16-1,-27 24-302,87-89-720,-5-5 1,117-173-1,-142 177-3873,-9 6-3513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4:08.578"/>
    </inkml:context>
    <inkml:brush xml:id="br0">
      <inkml:brushProperty name="width" value="0.025" units="cm"/>
      <inkml:brushProperty name="height" value="0.025" units="cm"/>
    </inkml:brush>
  </inkml:definitions>
  <inkml:trace contextRef="#ctx0" brushRef="#br0">1 115 7399,'0'0'4767,"3"-9"-2317,-1 3-2147,19-52 2876,-21 55-2861,1 1 0,0-1 0,1 1 0,-1-1 0,0 1-1,1-1 1,-1 1 0,1 0 0,0 0 0,0 0 0,0 0-1,0 0 1,0 0 0,0 0 0,1 1 0,-1-1 0,0 1-1,1 0 1,3-2 0,-5 3-249,0 0-1,0 1 1,0-1-1,0 0 1,0 1-1,0-1 1,0 0-1,-1 1 1,1-1-1,0 1 1,0-1-1,0 1 1,-1 0-1,1-1 1,0 1-1,-1 0 1,1 0-1,0-1 1,-1 1-1,1 0 1,-1 0-1,1 0 1,-1 0-1,0 0 1,1-1-1,-1 1 1,1 2-1,7 34 838,-6-29-628,17 123 1051,3 192 1,14 101-1240,-33-408-256,8 43 486,-10-57-487,-1 1-1,1 0 1,0 0 0,0-1-1,0 1 1,0-1 0,1 1-1,-1-1 1,1 0 0,-1 1-1,1-1 1,0 0 0,0 0-1,0 0 1,0 0 0,3 2-1,-1-8-5780,-4-19-2015,-4-3-4524</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4:08.923"/>
    </inkml:context>
    <inkml:brush xml:id="br0">
      <inkml:brushProperty name="width" value="0.025" units="cm"/>
      <inkml:brushProperty name="height" value="0.025" units="cm"/>
    </inkml:brush>
  </inkml:definitions>
  <inkml:trace contextRef="#ctx0" brushRef="#br0">40 311 13389,'-4'15'5888,"-5"15"-4790,1 1 0,1 0 0,2 0 1,-1 43-1,6-60-763,0-1-1,1 0 1,1 0 0,0 0-1,1 0 1,5 17 0,-5-24-273,-1 1-1,1-1 1,1 1 0,-1-1 0,1 0 0,0 0-1,1-1 1,-1 1 0,1-1 0,0 0 0,1 0 0,10 7-1,-11-9 4,-1-1-1,1 1 0,0-1 0,0 0 0,0-1 0,0 1 0,0-1 0,0 0 1,0 0-1,0-1 0,1 0 0,-1 1 0,0-2 0,0 1 0,1-1 0,-1 1 1,0-1-1,0-1 0,0 1 0,0-1 0,0 0 0,-1 0 0,1 0 1,0-1-1,7-5 0,5-5 456,0 0 1,-1-1 0,-1 0-1,27-34 1,8-17-361,-2-2 1,-4-2-1,57-120 1,-26 10-5602,-63 142-2150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4:52.580"/>
    </inkml:context>
    <inkml:brush xml:id="br0">
      <inkml:brushProperty name="width" value="0.025" units="cm"/>
      <inkml:brushProperty name="height" value="0.025" units="cm"/>
    </inkml:brush>
  </inkml:definitions>
  <inkml:trace contextRef="#ctx0" brushRef="#br0">46 375 9513,'0'0'3865,"12"0"-2760,173 2 786,189 27 0,-99-5 247,742-4-397,0-59 174,-686 23-1738,1384-8 633,-1394 24-744,-299 1-46,-8-1-8,0 0 0,-1 0-1,1-1 1,-1-1 0,24-5 0,-36 7-10,-1 0 1,0 0 0,0 0 0,1 0 0,-1 0 0,0 0 0,0 0 0,0 0 0,1 0 0,-1 0 0,0-1 0,0 1 0,0 0 0,1 0 0,-1 0 0,0 0 0,0 0 0,0 0 0,1-1 0,-1 1 0,0 0 0,0 0 0,0 0 0,0 0 0,0-1 0,1 1 0,-1 0 0,0 0 0,0 0 0,0-1 0,0 1 0,0 0 0,0 0 0,0 0 0,0-1 0,0 1 0,0 0 0,0 0 0,0-1 0,0 1 0,0 0 0,0 0 0,0 0 0,0-1 0,0 1 0,0 0-1,0 0 1,0-1 0,-13-7-2,-20-2-131,-77-7 78,-207-6 0,181 17 43,-1354-41-594,-4 43 586,151 3-19,853 0-103,756-20 4,-121 6 110,2849-102-77,-1573 149 108,-1191-24-6,-207-8 31,-39-2 28,-19-2-26,-768-48-73,518 43 15,-119-9-47,-794-20-2055,778 39-849,141 2-1819,246-2 3945,-138-1-4403</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5:06.270"/>
    </inkml:context>
    <inkml:brush xml:id="br0">
      <inkml:brushProperty name="width" value="0.025" units="cm"/>
      <inkml:brushProperty name="height" value="0.025" units="cm"/>
    </inkml:brush>
  </inkml:definitions>
  <inkml:trace contextRef="#ctx0" brushRef="#br0">1 267 9001,'0'0'3293,"10"-7"-2396,16-9-652,47-21 0,-57 30 458,0 1 0,1 0 0,0 1 0,-1 1 0,29-3 1,151 0-440,83-8-400,-65-2-638,285 13 5708,-332 5-4920,372 20 90,26 0-58,2136-3 1689,-2179-16-1542,578-5 505,40-70-197,-339 13-479,-33 27 491,-420 19-460,-280 11-49,76-3-3,155 13 0,-198 8-2302,-61-8-1807,65 3 0,-44-10-6003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06.041"/>
    </inkml:context>
    <inkml:brush xml:id="br0">
      <inkml:brushProperty name="width" value="0.025" units="cm"/>
      <inkml:brushProperty name="height" value="0.025" units="cm"/>
    </inkml:brush>
  </inkml:definitions>
  <inkml:trace contextRef="#ctx0" brushRef="#br0">0 45 12492,'0'0'5258,"9"-7"-4729,-3 3-497,-2 0-29,0 1 1,1 0-1,-1 0 0,1 0 1,-1 0-1,1 1 1,0 0-1,0 0 1,0 0-1,0 0 0,1 1 1,-1 0-1,11-1 1,372 17 358,-1 33 1007,96 8 65,416-39 424,-1-72 59,383-11-348,-1309 70-4005,-2-1-6611,23-3 2054</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15.015"/>
    </inkml:context>
    <inkml:brush xml:id="br0">
      <inkml:brushProperty name="width" value="0.025" units="cm"/>
      <inkml:brushProperty name="height" value="0.025" units="cm"/>
    </inkml:brush>
  </inkml:definitions>
  <inkml:trace contextRef="#ctx0" brushRef="#br0">0 316 17681,'0'0'1115,"10"0"-944,184 2-160,211-26 0,810-73 215,5 58 541,-977 33-420,1865-17 3493,224-6-2694,-1494-15-1108,-559 27-963,-94-4-5876,-96 3-1121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0.020"/>
    </inkml:context>
    <inkml:brush xml:id="br0">
      <inkml:brushProperty name="width" value="0.025" units="cm"/>
      <inkml:brushProperty name="height" value="0.025" units="cm"/>
    </inkml:brush>
  </inkml:definitions>
  <inkml:trace contextRef="#ctx0" brushRef="#br0">0 1 14414,'0'0'6779,"11"5"-6133,55 20 954,2-2 0,0-3-1,92 14 1,-12-1-1091,110 39-245,-218-58-657,0 2 0,-1 1-1,-1 2 1,44 30-1,-79-47-21,0 0 0,0 0 0,0 0 0,0 0 1,0 0-1,-1 1 0,1 0 0,-1-1 0,0 1 0,4 5 0,-8-3-3587,-15-6 292,17 1 3425,-33-7-6030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695"/>
    </inkml:context>
    <inkml:brush xml:id="br0">
      <inkml:brushProperty name="width" value="0.025" units="cm"/>
      <inkml:brushProperty name="height" value="0.025" units="cm"/>
    </inkml:brush>
  </inkml:definitions>
  <inkml:trace contextRef="#ctx0" brushRef="#br0">78 1 21620,'0'0'1890,"-8"59"1025,-6-16-641,-1 8-640,-2 6-834,4 2-319,7 0-321,1-4-96,5-2 32,0-8-64,6-7-64,-1-8-608,0-11-546,-5-8-1152,-11-40-24631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0.349"/>
    </inkml:context>
    <inkml:brush xml:id="br0">
      <inkml:brushProperty name="width" value="0.025" units="cm"/>
      <inkml:brushProperty name="height" value="0.025" units="cm"/>
    </inkml:brush>
  </inkml:definitions>
  <inkml:trace contextRef="#ctx0" brushRef="#br0">387 25 15150,'0'0'1319,"-10"-4"-139,-6-1-933,1 1 0,-1 0 0,0 1 0,-16-1 0,24 4-642,0 0 1,0 0-1,0 1 0,1 0 1,-1 0-1,0 1 0,-12 4 1,-44 16-3118,27-10 2495,-37 19-1,43-15-2692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0.725"/>
    </inkml:context>
    <inkml:brush xml:id="br0">
      <inkml:brushProperty name="width" value="0.025" units="cm"/>
      <inkml:brushProperty name="height" value="0.025" units="cm"/>
    </inkml:brush>
  </inkml:definitions>
  <inkml:trace contextRef="#ctx0" brushRef="#br0">1 574 10826,'5'10'1655,"-3"-4"-1266,0 0 0,1 0-1,0 0 1,0-1 0,1 0 0,0 1-1,0-1 1,0 0 0,0-1-1,1 1 1,-1-1 0,1 0 0,0 0-1,1 0 1,-1-1 0,1 0 0,-1 0-1,1 0 1,0-1 0,0 0 0,8 2-1,-9-3-62,1-1-1,-1 1 1,1-1-1,-1 0 1,1-1-1,-1 1 1,1-1-1,-1 0 1,0 0-1,1-1 1,-1 0-1,0 0 1,0 0-1,0 0 1,0-1-1,5-4 1,-4 3-61,0-1 0,-1-1 0,0 1 0,0-1 1,0 0-1,-1 0 0,0-1 0,0 1 0,-1-1 0,5-11 0,0-6 61,-2 1 0,0-1-1,-2-1 1,-1 1 0,0-1 0,-2-30-1,-3 14-283,-1-1-1,-2 1 1,-3 0-1,-1 0 0,-1 1 1,-3 0-1,-23-52 0,36 92-43,0 0 0,0 0-1,0 0 1,0 1 0,1-1 0,-1 0-1,0 0 1,0 0 0,0 0-1,0 0 1,1 0 0,-1 0 0,0 1-1,0-1 1,0 0 0,0 0-1,1 0 1,-1 0 0,0 0 0,0 0-1,0 0 1,0 0 0,1 0-1,-1 0 1,0 0 0,0 0 0,0 0-1,1 0 1,-1 0 0,0 0-1,0-1 1,0 1 0,0 0 0,1 0-1,-1 0 1,0 0 0,0 0-1,0 0 1,0 0 0,0 0 0,1-1-1,-1 1 1,0 0 0,0 0-1,0 0 1,0 0 0,0-1-1,0 1 1,0 0 0,0 0 0,0 0-1,1 0 1,-1-1 0,0 1-1,0 0 1,0 0 0,0 0 0,0 0-1,0-1 1,23 16-229,-12-8 162,28 14 93,1-1 0,1-2 0,1-1 0,1-3 0,67 14 0,61 0-1247,-4-16-3565,-102-12-1351,-8 0-4832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1.244"/>
    </inkml:context>
    <inkml:brush xml:id="br0">
      <inkml:brushProperty name="width" value="0.025" units="cm"/>
      <inkml:brushProperty name="height" value="0.025" units="cm"/>
    </inkml:brush>
  </inkml:definitions>
  <inkml:trace contextRef="#ctx0" brushRef="#br0">0 75 12844,'4'-8'3374,"-2"2"-2635,-1 0-231,1 0-1,0 1 1,0 0-1,0-1 0,1 1 1,-1 0-1,1 0 1,1 0-1,6-7 1,-9 15-214,0 1 0,-1-1 0,1 1 1,0-1-1,-1 1 0,0-1 0,0 8 1,-11 129 800,6-99-291,2 1 0,2 55 0,1-96-738,0 1 0,0 0 0,0 0 0,1 0 0,-1 0 1,1 0-1,-1-1 0,1 1 0,0 0 0,0-1 0,-1 1 0,1 0 0,0-1 0,1 1 0,-1-1 0,0 1 0,0-1 0,1 0 1,-1 1-1,0-1 0,1 0 0,-1 0 0,1 0 0,0 0 0,-1 0 0,1-1 0,0 1 0,0 0 0,-1-1 0,1 1 0,0-1 0,0 0 1,0 1-1,0-1 0,-1 0 0,1 0 0,0 0 0,0-1 0,0 1 0,3-1 0,3 0 164,1-1 0,0-1 0,-1 1 0,0-1 0,1-1 0,-1 1-1,12-9 1,16-12-194,0-2 0,-2-2 0,-1-1 0,-2-1 0,-1-2-1,45-60 1,-75 92-21,14-26-1935,-15 15-2817,-11 5-3921,-7 5-5275</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1.589"/>
    </inkml:context>
    <inkml:brush xml:id="br0">
      <inkml:brushProperty name="width" value="0.025" units="cm"/>
      <inkml:brushProperty name="height" value="0.025" units="cm"/>
    </inkml:brush>
  </inkml:definitions>
  <inkml:trace contextRef="#ctx0" brushRef="#br0">10 0 15855,'0'0'2146,"-10"64"-320,10-36 416,0-2-737,10-7-672,11-1-320,12-6-417,9-3-128,9-9-1634,5 0-1153,3-2-640,-6-16-1602,-6-3-3523</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1.920"/>
    </inkml:context>
    <inkml:brush xml:id="br0">
      <inkml:brushProperty name="width" value="0.025" units="cm"/>
      <inkml:brushProperty name="height" value="0.025" units="cm"/>
    </inkml:brush>
  </inkml:definitions>
  <inkml:trace contextRef="#ctx0" brushRef="#br0">82 25 11403,'0'0'11355,"-9"1"-10491,8-1-851,-2 0 57,0 0 0,0 0 1,0 0-1,0 1 0,1-1 0,-1 1 0,0-1 0,0 1 1,0 0-1,0 0 0,1 1 0,-1-1 0,1 0 0,-1 1 1,1 0-1,-1-1 0,1 1 0,0 0 0,0 0 0,0 0 1,0 1-1,0-1 0,0 0 0,0 1 0,1-1 0,0 1 1,-1 0-1,1-1 0,0 1 0,0 0 0,-1 4 1,3-6-58,0 0 1,0 0 0,-1 0 0,1 0-1,0 0 1,0 0 0,0 0 0,0 0-1,0-1 1,0 1 0,1 0 0,-1-1-1,0 1 1,0-1 0,0 1 0,1-1 0,-1 0-1,0 0 1,0 1 0,1-1 0,-1 0-1,0 0 1,0 0 0,1 0 0,-1 0-1,0-1 1,1 1 0,0-1 0,45-2 366,46-21-62,-72 17-178,0 1 0,1 1 0,0 0 0,0 2 0,30-1 0,-50 5-112,1-1-1,-1 0 1,0 0-1,0 1 1,0 0-1,0-1 1,0 1-1,0 0 1,0 0 0,0 0-1,0 0 1,0 0-1,0 0 1,0 1-1,-1-1 1,1 1-1,0-1 1,-1 1-1,0 0 1,1-1-1,-1 1 1,0 0-1,0 0 1,0 0-1,0 0 1,1 4-1,-1-4-11,0 0 0,0 1 0,0-1 0,0 0-1,0-1 1,0 1 0,0 0 0,0 0-1,1 0 1,-1-1 0,1 1 0,0-1 0,-1 1-1,1-1 1,0 0 0,0 1 0,0-1 0,0 0-1,0 0 1,0 0 0,0-1 0,0 1-1,0 0 1,0-1 0,0 1 0,0-1 0,5 0-1,2 0-221,1-1-1,0-1 1,0 1-1,-1-2 1,1 1-1,10-6 0,59-28-4807,-22 9-1060,-21 13 1168,-1-1-1596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2.249"/>
    </inkml:context>
    <inkml:brush xml:id="br0">
      <inkml:brushProperty name="width" value="0.025" units="cm"/>
      <inkml:brushProperty name="height" value="0.025" units="cm"/>
    </inkml:brush>
  </inkml:definitions>
  <inkml:trace contextRef="#ctx0" brushRef="#br0">124 31 4292,'0'0'20590,"-6"-7"-19906,4 5-651,1 0 0,-1 0 0,1 1 0,-1-1 0,0 1 0,0-1 1,1 1-1,-1-1 0,0 1 0,0 0 0,0 0 0,-1 0 1,1 0-1,0 0 0,0 1 0,0-1 0,-1 1 0,1-1 0,0 1 1,-1 0-1,1 0 0,0 0 0,-1 0 0,1 0 0,0 0 1,-1 1-1,1-1 0,0 1 0,0 0 0,0 0 0,-1 0 0,1 0 1,0 0-1,0 0 0,0 0 0,0 1 0,-2 1 0,1-2-10,1 1-1,-1 0 0,0 0 1,1-1-1,-1 2 0,1-1 1,-1 0-1,1 0 0,0 1 1,0-1-1,0 1 0,0 0 1,1 0-1,-3 4 0,4-6-29,0 0-1,0 0 1,0-1-1,0 1 1,0 0-1,0-1 0,0 1 1,0 0-1,0-1 1,0 1-1,1-1 0,-1 1 1,0 0-1,0-1 1,1 1-1,-1 0 1,0-1-1,1 1 0,-1-1 1,1 1-1,-1-1 1,1 1-1,-1-1 0,1 0 1,0 1-1,30 9-487,3-7-483,34 6-604,-63-9 1571,0 2 0,-1-1 0,1 1 0,-1-1 0,1 1 1,-1 0-1,1 1 0,-1-1 0,0 1 0,0 0 0,4 4 0,-7-6 88,0 0 0,0-1 0,0 1-1,0 0 1,-1 0 0,1 0 0,0 0 0,-1 0 0,1 0-1,0 1 1,-1-1 0,0 0 0,1 0 0,-1 0 0,0 1-1,1-1 1,-1 0 0,0 0 0,0 0 0,0 1-1,0-1 1,0 0 0,0 0 0,0 1 0,-1-1 0,1 0-1,0 0 1,-1 2 0,-1 0 139,0-1-1,0 1 1,0-1 0,0 0 0,0 0-1,0 0 1,0 0 0,-1 0-1,1-1 1,-1 1 0,-4 2-1,-4 1 529,-1 0 0,0-1 0,0 0 0,-20 4 0,29-8-743,0 1 0,1-1 0,-1 0 0,1 1-1,-1-1 1,0 0 0,1 0 0,-1-1 0,0 1 0,1 0-1,-6-3 1,2-8-3893,10-13-5497,6 3-6898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2.689"/>
    </inkml:context>
    <inkml:brush xml:id="br0">
      <inkml:brushProperty name="width" value="0.025" units="cm"/>
      <inkml:brushProperty name="height" value="0.025" units="cm"/>
    </inkml:brush>
  </inkml:definitions>
  <inkml:trace contextRef="#ctx0" brushRef="#br0">48 61 17424,'0'0'9252,"-8"-1"-8382,-24 0-91,32 0-768,0 1-1,0 0 0,0 0 1,-1 0-1,1 0 0,0 0 0,0 0 1,-1 0-1,1 0 0,0 0 0,0 0 1,0 0-1,-1 0 0,1 0 0,0 0 1,0 0-1,-1 0 0,1 0 0,0 0 1,0 1-1,0-1 0,-1 0 0,1 0 1,0 0-1,0 0 0,0 0 0,0 0 1,-1 1-1,1-1 0,0 0 1,0 0-1,0 0 0,0 0 0,0 1 1,0-1-1,-1 0 0,1 0 0,0 0 1,0 1-1,0-1 0,0 0 0,0 0 1,0 1-1,0-1 0,0 0 0,0 0 1,0 0-1,0 1 0,0-1 0,0 0 1,0 0-1,0 1 0,10 6 349,3-5-222,0 0 1,0 0 0,0-1 0,0 0 0,0-1-1,0-1 1,24-4 0,6-4-49,43-16 0,-56 15-65,1 1 1,1 1-1,39-3 0,-69 10-10,-1 1 0,0 0 0,1 0 0,-1 0-1,1 0 1,-1 0 0,0 0 0,1 0 0,-1 0 0,0 1 0,1-1 0,-1 0-1,0 1 1,1-1 0,-1 1 0,0 0 0,0-1 0,0 1 0,0 0 0,1 0 0,-1 0-1,0-1 1,0 1 0,0 0 0,1 2 0,-1 1 68,0-1 1,0 0-1,0 0 1,0 1-1,-1-1 1,1 0-1,-1 1 1,0 4-1,6 29 647,-6-36-714,1 1-1,0-1 0,0 1 1,0-1-1,0 1 0,1-1 1,-1 0-1,0 0 0,0 0 1,1 0-1,-1 0 0,1 0 1,-1 0-1,1 0 0,-1 0 1,1 0-1,0-1 0,-1 1 1,1-1-1,0 0 0,-1 1 1,3-1-1,17 2-13,0-2 1,-1 0-1,1-2 1,0 0-1,-1-1 1,37-10-1,-31 6-14,1 2 0,0 1 0,33-2-1,-7 12-1786,-43-4 14,1-1-1,-1 0 1,0-1 0,1 0-1,11-1 1,12-8-6985</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3.156"/>
    </inkml:context>
    <inkml:brush xml:id="br0">
      <inkml:brushProperty name="width" value="0.025" units="cm"/>
      <inkml:brushProperty name="height" value="0.025" units="cm"/>
    </inkml:brush>
  </inkml:definitions>
  <inkml:trace contextRef="#ctx0" brushRef="#br0">1 1 16047,'0'0'9609,"43"79"-9192,-40-41-321,1-1-32,2-1-32,-1-3-545,-4-3-1601,-1-6-1697,0-6-2339</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3.517"/>
    </inkml:context>
    <inkml:brush xml:id="br0">
      <inkml:brushProperty name="width" value="0.025" units="cm"/>
      <inkml:brushProperty name="height" value="0.025" units="cm"/>
    </inkml:brush>
  </inkml:definitions>
  <inkml:trace contextRef="#ctx0" brushRef="#br0">0 377 15471,'0'0'5509,"10"-63"-2594,16 45-1186,10-2-383,12 3-322,6 3-735,9 3-257,3 6-417,0 3-1889,-7-1-2210,-3-3-3748</inkml:trace>
  <inkml:trace contextRef="#ctx0" brushRef="#br0" timeOffset="1">788 1 10090,'0'0'13869,"-21"72"-13389,13-36-192,8 2-63,0-1-193,0 1 0,8-1 0,-2 1-673,-2-2-256,-4 0-640,0-5-2243,-10-3-4548</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3.892"/>
    </inkml:context>
    <inkml:brush xml:id="br0">
      <inkml:brushProperty name="width" value="0.025" units="cm"/>
      <inkml:brushProperty name="height" value="0.025" units="cm"/>
    </inkml:brush>
  </inkml:definitions>
  <inkml:trace contextRef="#ctx0" brushRef="#br0">1 484 14926,'0'0'10506,"83"-56"-8648,-34 38-385,9 0-640,0-2-545,1 2-224,-5 4-64,-9 0-608,-9 4-641,-11 0-481,-12 2-1153,-13-1-480,-1-4-1570,-18-2-5284</inkml:trace>
  <inkml:trace contextRef="#ctx0" brushRef="#br0" timeOffset="1">10 0 15599,'0'0'6854,"66"7"-5284,-18-7-321,8 0-833,1 2-384,-1-1-1089,-6 0-2114,-12-1-2466,-6 0-4132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039"/>
    </inkml:context>
    <inkml:brush xml:id="br0">
      <inkml:brushProperty name="width" value="0.025" units="cm"/>
      <inkml:brushProperty name="height" value="0.025" units="cm"/>
    </inkml:brush>
  </inkml:definitions>
  <inkml:trace contextRef="#ctx0" brushRef="#br0">1 252 18738,'1'-8'2541,"2"0"-2165,-1 1 1,1 0-1,0 0 0,0 1 1,1-1-1,0 1 0,0-1 1,1 1-1,0 0 0,0 1 1,0-1-1,1 1 0,-1 0 1,1 0-1,12-6 0,12-9-162,2 2-1,0 1 0,1 2 0,1 1 0,0 2 0,0 1 1,2 2-1,-1 1 0,1 2 0,0 1 0,0 2 0,0 1 0,40 4 1,-72-2-203,-1 0 0,0 0 0,0 1 1,0-1-1,0 1 0,0 0 1,-1 0-1,1 0 0,0 0 0,0 0 1,0 0-1,-1 1 0,1 0 0,-1-1 1,1 1-1,-1 0 0,0 0 0,1 0 1,-1 1-1,0-1 0,-1 0 0,1 1 1,0-1-1,-1 1 0,1 0 1,-1-1-1,0 1 0,0 0 0,1 5 1,-1-3 81,-1 0 0,0 1 1,0-1-1,0 1 0,-1-1 1,0 1-1,0-1 0,0 0 0,-1 1 1,1-1-1,-1 0 0,-1 0 1,1 0-1,-1-1 0,-5 9 1,-9 10-13,-1-1 1,-2-1-1,0-1 0,-1 0 1,0-2-1,-2 0 1,-48 28-1,67-44-232,0 0-1,0 0 1,0 0-1,0 0 1,0-1-1,0 0 1,0 0-1,-1 0 1,1 0-1,0-1 1,-9 0-1,11 0-121,0 0 0,0-1 0,1 1 0,-1-1 0,1 0 0,-1 1 0,0-1 0,1 0 0,-1 0 0,1 0 0,0 0 0,-1 0 0,1 0 0,0-1 0,0 1 0,-1 0 0,1-1 0,0 1 0,0 0 0,1-1 0,-1 0 0,0 1 0,0-1-1,1 1 1,-1-1 0,1 0 0,-1 1 0,1-1 0,0 0 0,0-3 0,-2-27-17055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4.220"/>
    </inkml:context>
    <inkml:brush xml:id="br0">
      <inkml:brushProperty name="width" value="0.025" units="cm"/>
      <inkml:brushProperty name="height" value="0.025" units="cm"/>
    </inkml:brush>
  </inkml:definitions>
  <inkml:trace contextRef="#ctx0" brushRef="#br0">9 1 12492,'0'0'2765,"-1"11"107,0 3-2019,-6 85 5229,7-98-6049,1 0 0,-1 0 0,0 0 1,1-1-1,-1 1 0,1 0 0,-1 0 1,1 0-1,-1 0 0,1 0 0,-1 0 0,1-1 1,0 1-1,0 0 0,-1-1 0,1 1 1,0 0-1,0-1 0,0 1 0,0-1 0,0 1 1,-1-1-1,1 1 0,0-1 0,0 0 1,0 0-1,0 1 0,0-1 0,0 0 0,0 0 1,2 0-1,39 1 138,-34-2-60,10 0-54,-1-2 0,0 0 1,31-10-1,-32 8-97,0 1 1,0 0 0,0 2-1,24-3 1,-39 5 68,0 1 1,0-1-1,0 0 1,0 0-1,0 1 0,0-1 1,0 0-1,0 1 1,0-1-1,0 1 1,0-1-1,0 1 0,0-1 1,-1 1-1,1 0 1,0 0-1,0-1 0,-1 1 1,1 0-1,0 0 1,-1 0-1,1-1 0,-1 1 1,1 0-1,-1 0 1,0 0-1,1 0 1,-1 0-1,0 0 0,0 0 1,0 0-1,1 2 1,0 46 1491,1-9-885,-2-39-707,1 1-1,0 0 1,0 0-1,-1-1 1,1 1-1,0-1 1,1 1-1,-1-1 1,0 1-1,0-1 1,1 0-1,-1 1 1,1-1-1,-1 0 1,1 0-1,-1 0 1,1 0-1,0 0 1,-1-1-1,1 1 1,0 0-1,2 0 1,-2-1-587,1 1 1,-1-1-1,1 0 1,-1 0-1,0 0 1,1 0-1,-1 0 1,0-1-1,1 1 1,-1-1-1,3 0 1,21-14-11210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4.865"/>
    </inkml:context>
    <inkml:brush xml:id="br0">
      <inkml:brushProperty name="width" value="0.025" units="cm"/>
      <inkml:brushProperty name="height" value="0.025" units="cm"/>
    </inkml:brush>
  </inkml:definitions>
  <inkml:trace contextRef="#ctx0" brushRef="#br0">1 87 10570,'0'0'14248,"1"11"-13202,-1 11-616,0-9-14,1-1 1,0 1-1,0 0 0,6 20 0,-7-30-337,1 0-1,0 0 1,0-1-1,1 1 1,-1 0-1,0-1 1,1 1-1,0-1 1,-1 1-1,1-1 1,0 0-1,0 0 1,0 0-1,0 0 1,1 0-1,-1 0 1,1-1-1,-1 1 1,1-1-1,-1 0 1,1 1-1,0-1 0,0 0 1,-1-1-1,1 1 1,0 0-1,4-1 1,-3 1-32,0-1 0,0 0 1,1 0-1,-1-1 0,0 1 1,0-1-1,0 0 0,0 0 0,0 0 1,0-1-1,0 1 0,0-1 1,-1 0-1,1 0 0,0 0 0,-1-1 1,0 1-1,1-1 0,-1 0 0,0 0 1,-1 0-1,1 0 0,0 0 1,-1-1-1,3-5 0,0 1 50,-1-1-1,-1 1 1,0-1-1,0 0 1,-1 0-1,0 0 1,0 0-1,-1 0 1,0-14-1,-1 25-96,1 0 0,-1 0 0,1 0 0,-1 0 0,1 0 0,0-1 0,0 1 0,0 0 0,0-1 0,0 1 0,0-1 0,0 1 0,1-1 0,-1 1 0,0-1 0,1 0 0,-1 1 0,1-1 0,-1 0 0,1 0 0,0 0 0,0 0 0,-1-1 0,1 1 0,0 0 0,0-1 0,0 1 0,0-1 0,0 0 0,-1 0 0,1 0 0,3 0 0,9 2 0,1-1 0,29-3 0,-41 2 0,4-1 0,1 0 0,-1-1 0,1 1 0,-1-2 0,0 1 0,0-1 0,0 0 0,0-1 0,0 1 0,-1-1 0,10-8 0,-13 10 0,0-1 0,0 1 0,0-1 0,0 0 0,0 0 0,-1 0 0,1-1 0,-1 1 0,0 0 0,0-1 0,0 0 0,-1 1 0,1-1 0,-1 0 0,0 0 0,0 0 0,0 0 0,-1 0 0,1 0 0,-1 0 0,0 0 0,0 0 0,-1-6 0,0 9 0,1 0 0,0 1 0,0-1 0,-1 0 0,1 1 0,-1-1 0,1 1 0,0-1 0,-1 0 0,1 1 0,-1-1 0,1 1 0,-1-1 0,0 1 0,1 0 0,-1-1 0,1 1 0,-1 0 0,0-1 0,1 1 0,-1 0 0,0 0 0,1-1 0,-1 1 0,0 0 0,0 0 0,1 0 0,-1 0 0,0 0 0,1 0 0,-1 0 0,0 0 0,0 0 0,1 0 0,-1 1 0,-1-1 0,-26 13 0,17-3 0,0 1 0,0 1 0,1-1 0,0 2 0,-10 17 0,15-22 0,0 0 0,1 1 0,0-1 0,0 1 0,1 0 0,0 0 0,1 1 0,0-1 0,-2 18 0,5-25-54,-1 0 0,1 0-1,-1 0 1,1 0 0,0 0 0,0 0-1,0 0 1,0 0 0,0 0 0,0-1 0,0 1-1,1-1 1,-1 1 0,1-1 0,-1 1-1,1-1 1,0 0 0,-1 1 0,1-1-1,0 0 1,0 0 0,0 0 0,0-1 0,0 1-1,0 0 1,0-1 0,0 1 0,0-1-1,0 0 1,0 0 0,3 0 0,13 3-1136,0-2 0,29-1 0,-31-1 196,18 1-3603,-3 0-1611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5.303"/>
    </inkml:context>
    <inkml:brush xml:id="br0">
      <inkml:brushProperty name="width" value="0.025" units="cm"/>
      <inkml:brushProperty name="height" value="0.025" units="cm"/>
    </inkml:brush>
  </inkml:definitions>
  <inkml:trace contextRef="#ctx0" brushRef="#br0">122 20 17424,'0'0'11772,"-11"-5"-11468,8 4-297,-3-2 15,1 1 1,-1 0-1,0 0 1,0 1-1,0 0 1,-6-1-1,10 2-12,-1 0-1,0 0 0,1 0 1,-1 0-1,1 1 0,-1-1 1,1 1-1,-1 0 0,1-1 1,-1 1-1,1 0 0,0 1 1,0-1-1,-1 0 0,1 1 1,0-1-1,0 1 0,0 0 1,0-1-1,1 1 0,-1 0 1,-2 3-1,4-4-20,-1 1 0,0-1 0,0 0 0,1 1 1,-1-1-1,1 0 0,-1 1 0,1-1 0,-1 1 0,1-1 0,0 1 1,0-1-1,0 1 0,0-1 0,0 1 0,0-1 0,0 1 0,0-1 1,1 1-1,-1-1 0,1 1 0,-1-1 0,1 0 0,-1 1 0,1-1 1,0 0-1,0 1 0,-1-1 0,1 0 0,0 0 0,0 0 0,0 0 1,0 0-1,1 0 0,-1 0 0,0 0 0,0 0 0,1 0 0,1 0 1,9 6-145,0 0 0,0-1 1,21 7-1,-11-5-20,-15-4 126,0-1 0,0 1 0,-1 1 1,0-1-1,0 1 0,0 0 0,0 0 0,-1 1 0,0-1 0,5 9 0,-9-12 69,0-1 0,0 1 0,0 0 0,0 0 0,0 0 0,0 0 0,-1 0 0,1 0 0,-1 0 1,1 1-1,-1-1 0,0 0 0,0 0 0,0 0 0,0 0 0,0 0 0,-1 0 0,1 1 0,-1-1 0,1 0 0,-1 0 0,0 0 0,0 0 0,0 0 0,0 0 0,0-1 0,0 1 0,0 0 0,-1 0 0,1-1 0,0 1 0,-1-1 0,0 1 0,1-1 0,-1 0 0,0 0 0,0 0 0,1 1 0,-1-2 0,-3 2 0,-2 2 123,-1 0-1,1-1 1,-1 0-1,1 0 1,-12 2 0,17-5-205,1 1-1,0-1 1,-1 1 0,1-1 0,0 0 0,-1 0 0,1 0 0,0 0-1,-1 0 1,1 0 0,0 0 0,-1 0 0,1 0 0,0-1 0,-1 1-1,1 0 1,0-1 0,0 1 0,-1-1 0,1 0 0,0 1 0,0-1-1,0 0 1,0 0 0,0 0 0,0 1 0,0-1 0,0 0 0,0 0-1,0-1 1,0 1 0,1 0 0,-1 0 0,0 0 0,1 0 0,-1-1-1,1 1 1,0 0 0,-1-1 0,1 0 0,-1-10-1689,0 0 0,1 1 0,0-1 0,1 0 0,1 1 0,4-18 0,7-15-4458</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6.210"/>
    </inkml:context>
    <inkml:brush xml:id="br0">
      <inkml:brushProperty name="width" value="0.025" units="cm"/>
      <inkml:brushProperty name="height" value="0.025" units="cm"/>
    </inkml:brush>
  </inkml:definitions>
  <inkml:trace contextRef="#ctx0" brushRef="#br0">1 60 8040,'0'0'12935,"8"-1"-11377,-6 0-1474,-1 1 0,1-1-1,0 1 1,-1 0 0,1-1-1,-1 1 1,1 0 0,0 0-1,-1 0 1,1 0 0,-1 1-1,1-1 1,0 0 0,-1 1 0,1-1-1,-1 1 1,1-1 0,-1 1-1,1 0 1,-1-1 0,0 1-1,3 2 1,-3 0 95,1 0 0,0 1 0,-1-1 0,0 1 0,0 0 0,0-1 0,0 1 0,-1 0 0,0 0 0,1-1 0,-2 9 1,2 37 839,-2-24-848,1 1 0,1-1-1,1 1 1,2-1 0,0 0 0,2 0 0,11 34 0,-17-59-166,0 0 0,0 1 1,0-1-1,1 0 0,-1 1 1,0-1-1,0 0 0,0 1 1,0-1-1,0 0 0,1 0 1,-1 1-1,0-1 0,0 0 1,0 0-1,1 1 0,-1-1 1,0 0-1,0 0 0,1 1 1,-1-1-1,0 0 0,1 0 1,-1 0-1,0 0 0,0 0 1,1 1-1,-1-1 0,0 0 1,1 0-1,-1 0 0,0 0 1,1 0-1,0 0 0,5-11 176,1-20-70,-6 31-119,6-97-500,-7 96 412,0 32-5,-1-29 109,1 0 0,0 0 1,0 1-1,0-1 0,1 0 1,-1 1-1,0-1 0,1 0 0,0 0 1,-1 0-1,1 1 0,0-1 1,0 0-1,0 0 0,1 0 0,-1 0 1,0 0-1,1-1 0,-1 1 1,1 0-1,1 1 0,1-1 0,0 0 0,0-1 0,0 1 0,0-1 0,0 0 0,0 0 0,0 0 0,0-1 0,0 0 0,0 1 0,6-2-1,-6 1 9,0-1 0,-1 1 0,1-1 0,0 0 0,-1 0 0,1 0 0,-1-1 0,1 1 1,-1-1-1,0 0 0,0 0 0,0 0 0,0 0 0,0 0 0,0-1 0,0 0 0,-1 1 0,5-7 0,-4 5 2,0-1 1,0 0 0,0 1 0,-1-1 0,1 0 0,-1 0 0,-1-1 0,1 1 0,-1 0 0,1-1 0,-2 1-1,2-9 1,-18 67-206,16-53 187,0 1-1,0-1 0,0 1 0,0 0 0,0-1 0,0 1 0,0-1 0,0 1 0,0 0 0,0-1 0,0 1 0,1-1 0,-1 1 0,0-1 0,0 1 0,0 0 0,1-1 0,-1 1 0,0-1 0,1 1 0,-1-1 0,0 0 0,1 1 0,-1-1 0,1 1 0,-1-1 0,1 0 0,-1 1 0,1-1 0,-1 0 1,1 1-1,-1-1 0,2 0 0,19-7 145,18-29 70,-27 19-211,0-1-1,-1 0 1,0-1 0,-2-1-1,0 1 1,-2-1 0,0 0-1,-1-1 1,-1 0 0,-1 0-1,3-36 1,-8 71-18,-1-1 1,0 1-1,-1 0 0,-5 14 1,-7 38 263,13-48-91,-5 73 271,7-85-419,0 0 1,0 0-1,0 0 0,1-1 1,0 1-1,0 0 0,1-1 1,0 1-1,0-1 0,0 1 0,0-1 1,5 7-1,-7-11-2,1 0-1,0 0 1,-1 0-1,1 0 1,0 0 0,0 0-1,-1 0 1,1 0 0,0 0-1,0 0 1,0 0-1,0-1 1,0 1 0,0 0-1,0-1 1,1 1-1,-1-1 1,0 1 0,0-1-1,0 0 1,1 1-1,-1-1 1,0 0 0,0 0-1,1 0 1,-1 0 0,0 0-1,0 0 1,1 0-1,-1 0 1,0-1 0,0 1-1,0 0 1,1-1-1,-1 1 1,0-1 0,0 1-1,0-1 1,0 0-1,0 1 1,0-1 0,0 0-1,0 0 1,0 0 0,0 0-1,0 0 1,-1 0-1,1 0 1,0 0 0,-1 0-1,1 0 1,0 0-1,0-2 1,3-6 88,0 1 0,0-1 0,-1 0 0,0 0 1,3-15-1,-4 13-51,0 1 0,-1-1 0,0 0 0,-1 0 0,0 0 0,-3-21 0,2 33-60,0-1 1,1 1 0,-1-1 0,0 1-1,1 0 1,-1-1 0,1 1 0,-1 0-1,1 0 1,-1-1 0,1 1 0,-1 0 0,1 0-1,0 0 1,-1-1 0,1 1 0,0 0-1,0 0 1,0 0 0,-1 1 0,1 2 8,-1 0 0,1 0 0,0 0 1,0 0-1,1 0 0,-1 0 0,1 0 1,-1 0-1,1 0 0,1 0 0,-1-1 1,0 1-1,1 0 0,0-1 0,0 1 1,3 4-1,-3-6 4,0 0 0,1 0-1,-1 0 1,1-1 0,0 1-1,-1-1 1,1 1 0,0-1 0,0 0-1,0 0 1,0 0 0,0 0 0,0-1-1,0 1 1,0-1 0,0 0 0,0 0-1,0 0 1,0 0 0,0 0 0,0-1-1,4 0 1,-3-1 10,1 0 1,0 0-1,-1 0 0,0-1 1,1 1-1,-1-1 0,0 0 1,0-1-1,0 1 0,-1-1 0,1 1 1,3-7-1,-5 8-4,-6 8-72,0 1 1,1 0-1,0 0 0,0 0 0,0 0 1,1 0-1,0 1 0,0-1 0,1 1 1,0-1-1,0 1 0,1 15 0,1-22-259,-1 0-1,1 0 0,-1 0 0,1 0 0,-1 0 1,1 1-1,-1-1 0,1 0 0,0-1 0,0 1 1,0 0-1,-1 0 0,1 0 0,0 0 0,0-1 1,0 1-1,0 0 0,0-1 0,0 1 0,1-1 0,-1 1 1,0-1-1,0 1 0,0-1 0,0 0 0,1 0 1,-1 0-1,0 0 0,0 1 0,0-2 0,1 1 1,-1 0-1,0 0 0,0 0 0,0 0 0,2-1 1,10-2-7233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6.603"/>
    </inkml:context>
    <inkml:brush xml:id="br0">
      <inkml:brushProperty name="width" value="0.025" units="cm"/>
      <inkml:brushProperty name="height" value="0.025" units="cm"/>
    </inkml:brush>
  </inkml:definitions>
  <inkml:trace contextRef="#ctx0" brushRef="#br0">1 1 641,'0'0'25987,"8"9"-32708,29 26 4383,-35-33 2221,1 0 0,-1-1 1,1 1-1,-1-1 1,1 1-1,0-1 1,0 0-1,-1 0 0,1 0 1,0 0-1,5 0 1,-7-1 357,0 0 0,0 0 0,0 0 0,0 0 0,0 1-1,0-1 1,0 0 0,-1 0 0,1 1 0,0-1 0,0 0 0,0 1 0,0-1 0,-1 1 0,1-1 0,0 1 0,-1 0 0,1-1 0,0 1 0,-1 0 0,1-1 0,0 1 0,-1 0 0,1 0 0,-1-1 0,0 1 0,1 0 0,-1 0 0,0 0 0,1 0 0,-1-1 0,0 1 0,0 0 0,0 0 0,0 0 0,0 0 0,0 0 0,0 0 0,0 0 0,0 0 0,0-1 0,-1 3 0,1 1 92,0 0 0,0 0 1,0 0-1,0 0 0,1 0 0,0 0 0,0 0 1,0 0-1,0 0 0,0 0 0,4 7 1,-3-9-306,0-1 1,0 1 0,0 0 0,0-1 0,1 1 0,-1-1-1,0 1 1,1-1 0,-1 0 0,1 0 0,-1 0-1,1 0 1,-1-1 0,1 1 0,0-1 0,-1 0-1,1 1 1,0-1 0,3-1 0,14 2-116,1-2 0,-1 0 0,0-1 0,0-1 0,0-1 0,22-8 0,-41 12 182,-1 1-1,0 0 1,1-1 0,-1 1-1,1 0 1,-1-1 0,1 1-1,-1-1 1,1 1 0,-1-1-1,1 1 1,-1-1-1,1 0 1,0 1 0,-1-1-1,1 0 1,0 1 0,-1-1-1,1 0 1,0 0-1,0 1 1,-1-1 0,1 0-1,0 0 1,-1 0 0,2 0-1,17 6-3107,-4-4-5545,-1-2-7094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7.666"/>
    </inkml:context>
    <inkml:brush xml:id="br0">
      <inkml:brushProperty name="width" value="0.025" units="cm"/>
      <inkml:brushProperty name="height" value="0.025" units="cm"/>
    </inkml:brush>
  </inkml:definitions>
  <inkml:trace contextRef="#ctx0" brushRef="#br0">259 0 15759,'0'0'352,"-74"8"33,36 19-97,2 18 673,6 17-64,3 16-33,5 18 97,5 14-288,6 8-417,8 1-160,3-2-256,0-12-1537,8-20-1699,2-24-2177</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8.029"/>
    </inkml:context>
    <inkml:brush xml:id="br0">
      <inkml:brushProperty name="width" value="0.025" units="cm"/>
      <inkml:brushProperty name="height" value="0.025" units="cm"/>
    </inkml:brush>
  </inkml:definitions>
  <inkml:trace contextRef="#ctx0" brushRef="#br0">1 844 7207,'0'0'9566,"11"-8"-8087,37-33-389,-3-1 1,-1-3-1,-2-1 0,39-57 1,-25 23-786,-4-2 1,43-93 0,-84 155-307,-2 1 0,0-2 1,-1 1-1,-2-1 1,0 0-1,-1-1 0,-1 1 1,2-26-1,-8 37-234,-3 17 35,-2 19-80,6-5 127,0 1 1,2 0-1,0-1 1,2 1 0,0-1-1,1 0 1,1 0-1,1 0 1,11 23-1,-7-22-1532,0 0 0,2-1 0,0-1-1,26 33 1,8-3-10246</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8.561"/>
    </inkml:context>
    <inkml:brush xml:id="br0">
      <inkml:brushProperty name="width" value="0.025" units="cm"/>
      <inkml:brushProperty name="height" value="0.025" units="cm"/>
    </inkml:brush>
  </inkml:definitions>
  <inkml:trace contextRef="#ctx0" brushRef="#br0">62 0 14318,'0'0'4035,"-7"72"-3490,7-9 352,0 14-193,0 11-319,0 3-257,1-1-64,-1-1 0,0-7-160,0-10-705,-3-12-224,-6-17-448,-3-22-1090,0-21 1,-7-16-1954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8.942"/>
    </inkml:context>
    <inkml:brush xml:id="br0">
      <inkml:brushProperty name="width" value="0.025" units="cm"/>
      <inkml:brushProperty name="height" value="0.025" units="cm"/>
    </inkml:brush>
  </inkml:definitions>
  <inkml:trace contextRef="#ctx0" brushRef="#br0">22 410 8200,'0'0'1671,"-3"12"-1581,-3 8 88,2 1-1,1 0 0,0 0 0,1 23 0,2-37 79,0 0 0,1 1 0,0-1 0,0 0 0,1 0-1,0 0 1,0 0 0,4 8 0,-5-12-55,1 0 0,-1-1 0,1 1 0,0-1 0,0 1 0,0-1 0,0 0 0,0 0 0,0 0 0,1 0 0,-1 0 0,1-1 0,-1 1 0,1-1 0,0 1 0,0-1 0,0 0 0,-1 0 0,1 0 0,5 0 0,-4-1-28,1 0 0,-1 0 1,0-1-1,0 1 0,0-1 0,0 0 0,0-1 1,-1 1-1,1-1 0,0 1 0,-1-1 0,1 0 0,-1-1 1,1 1-1,-1 0 0,0-1 0,0 0 0,0 0 0,0 0 1,3-5-1,9-11 500,0-1 0,14-25 0,-22 33-403,24-41 518,-3-2 1,40-109-1,-55 129-1106,-3 0-1,0-1 0,-3 0 1,-1 0-1,2-38 0,-6 129-1928,3-1 0,1 0-1,16 56 1,-3-33-5820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9.554"/>
    </inkml:context>
    <inkml:brush xml:id="br0">
      <inkml:brushProperty name="width" value="0.025" units="cm"/>
      <inkml:brushProperty name="height" value="0.025" units="cm"/>
    </inkml:brush>
  </inkml:definitions>
  <inkml:trace contextRef="#ctx0" brushRef="#br0">96 1 16560,'0'0'3192,"6"14"-2306,-1-2-661,0 1 0,-2-1-1,1 1 1,-1 0 0,-1-1 0,0 1-1,-1 0 1,-1 0 0,-1 25 0,-23 122 1161,-16 206 1338,39-288-2615,1-33-1375,-1-1 0,-13 82 0,13-121 711,0-1-1,0 1 0,0-1 1,-1 0-1,0 1 1,1-1-1,-1 0 0,-1 0 1,1 0-1,-1-1 0,-3 6 1,-14 5-5515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428"/>
    </inkml:context>
    <inkml:brush xml:id="br0">
      <inkml:brushProperty name="width" value="0.025" units="cm"/>
      <inkml:brushProperty name="height" value="0.025" units="cm"/>
    </inkml:brush>
  </inkml:definitions>
  <inkml:trace contextRef="#ctx0" brushRef="#br0">0 0 19186,'0'0'10533,"9"5"-9311,3 1-1039,0-1-1,1-1 1,-1 0 0,1 0-1,0-1 1,0-1-1,0 0 1,0-1-1,24-1 1,298-12-1694,-327 12 1338,35 2-2810,-43-2 2776,1 0 1,0 0-1,0 0 0,-1 1 1,1-1-1,0 0 1,-1 0-1,1 1 1,0-1-1,-1 0 0,1 1 1,-1-1-1,1 0 1,0 1-1,-1-1 1,1 1-1,-1-1 0,1 1 1,-1 0-1,0-1 1,1 1-1,-1-1 1,0 1-1,1 0 1,-1-1-1,0 1 0,1 0 1,-1-1-1,0 1 1,0 0-1,0-1 1,0 1-1,0 0 0,0 0 1,0-1-1,0 1 1,0 0-1,0-1 1,0 1-1,0 0 1,0-1-1,-1 1 0,1 0 1,0-1-1,-1 1 1,1 0-1,0-1 1,-1 1-1,0 0 0,-13 15-7314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9.930"/>
    </inkml:context>
    <inkml:brush xml:id="br0">
      <inkml:brushProperty name="width" value="0.025" units="cm"/>
      <inkml:brushProperty name="height" value="0.025" units="cm"/>
    </inkml:brush>
  </inkml:definitions>
  <inkml:trace contextRef="#ctx0" brushRef="#br0">1 252 13773,'1'12'2461,"3"5"-2074,0 0 1,1 0-1,1 0 0,1-1 1,0 0-1,1 0 0,0 0 1,13 16-1,-3-8-51,0-1 1,2 0-1,0-2 0,2 0 1,31 23-1,-46-38-187,1-1 0,-1 0 1,2 0-1,-1-1 0,0 0 0,1 0 0,-1-1 1,1-1-1,0 1 0,0-1 0,0-1 1,1 1-1,-1-2 0,0 1 0,0-1 1,1-1-1,-1 0 0,0 0 0,0 0 1,0-1-1,13-5 0,-7 0 158,0-1 1,-1-1-1,0 0 0,-1 0 0,0-2 1,0 1-1,-1-2 0,20-24 0,76-112 42,-104 142-340,26-42-329,31-65 0,-16 1-3674,-21 33-3501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0.479"/>
    </inkml:context>
    <inkml:brush xml:id="br0">
      <inkml:brushProperty name="width" value="0.025" units="cm"/>
      <inkml:brushProperty name="height" value="0.025" units="cm"/>
    </inkml:brush>
  </inkml:definitions>
  <inkml:trace contextRef="#ctx0" brushRef="#br0">232 1 15310,'0'0'8852,"-9"3"-7571,4-2-1166,1 1-1,0 0 1,-1 0 0,1 1 0,0-1 0,0 1 0,0 0 0,1 0-1,-1 0 1,1 0 0,-5 6 0,0 2 190,1 0 1,0 1-1,-9 21 1,7-15-121,1 1 1,1 0-1,1 0 1,1 0-1,1 0 1,0 1-1,-1 27 1,5-45-189,0-1 1,1 0 0,-1 0-1,1 0 1,-1 0 0,1 0 0,-1 0-1,1 0 1,0 0 0,-1 0-1,1 0 1,0 0 0,0 0 0,-1 0-1,1 0 1,0 0 0,0-1-1,0 1 1,0 0 0,0-1-1,0 1 1,1-1 0,-1 1 0,0-1-1,0 0 1,0 1 0,0-1-1,1 0 1,-1 0 0,0 0 0,0 0-1,3 0 1,51-1 35,-37 0-17,9 0-5,-12 0-16,0 1-1,0 0 1,0 0-1,0 2 1,23 4-1,-35-4 4,1-1 0,-1 0 0,1 1 0,-1-1 1,0 1-1,1 0 0,-1 0 0,0 0 0,0 1 0,-1-1 0,1 1 0,0 0 0,-1-1 1,0 1-1,1 0 0,-1 0 0,0 1 0,-1-1 0,1 0 0,-1 1 0,1-1 0,-1 1 1,0-1-1,0 1 0,0 0 0,-1-1 0,1 7 0,-1 0 93,-1-1-1,0 1 1,0 0-1,-1-1 0,0 1 1,0-1-1,-1 0 1,0 0-1,-1 0 1,0 0-1,-1 0 1,0-1-1,0 0 1,-1 0-1,1 0 1,-14 12-1,6-6 129,-1-1 1,0-1-1,-1 0 1,0-1-1,-1-1 1,0 0-1,-32 14 1,40-21-205,-1 0 1,0 0-1,0-1 1,-1 0-1,1-1 1,0 0-1,0 0 0,-1-1 1,-10-1-1,17 0-58,0 1-1,0 0 1,0-1-1,0 0 0,-1 0 1,1 0-1,1 0 1,-1 0-1,0-1 0,0 1 1,0-1-1,1 0 1,-1 1-1,1-1 1,-1 0-1,1-1 0,0 1 1,0 0-1,0-1 1,0 1-1,0-1 1,1 0-1,-1 1 0,1-1 1,-1 0-1,1 0 1,0 0-1,0 0 0,0-5 1,0 2-459,0 0-1,1 0 1,0 0 0,0 0 0,0 0 0,1-1-1,0 1 1,0 0 0,1 1 0,-1-1 0,1 0-1,1 0 1,-1 1 0,1-1 0,0 1 0,4-7-1,4-2-1660,1 1-1,0 0 0,1 0 0,19-14 0,18-11-6586</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0.840"/>
    </inkml:context>
    <inkml:brush xml:id="br0">
      <inkml:brushProperty name="width" value="0.025" units="cm"/>
      <inkml:brushProperty name="height" value="0.025" units="cm"/>
    </inkml:brush>
  </inkml:definitions>
  <inkml:trace contextRef="#ctx0" brushRef="#br0">21 0 11115,'0'0'14285,"21"64"-13100,-29-15-256,-3 3-577,2 2-320,0-5 0,4-7 0,5-9-32,0-10-768,6-17-834,9-6-672,6-16-256,0-15-1410,-2-10-3043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1.234"/>
    </inkml:context>
    <inkml:brush xml:id="br0">
      <inkml:brushProperty name="width" value="0.025" units="cm"/>
      <inkml:brushProperty name="height" value="0.025" units="cm"/>
    </inkml:brush>
  </inkml:definitions>
  <inkml:trace contextRef="#ctx0" brushRef="#br0">3 498 18674,'0'0'1163,"0"11"-42,-1 9-636,0-9-212,1-1 1,0 0-1,0 1 1,1-1-1,0 1 1,4 11-1,-5-19-256,1-1-1,0 0 1,0 0-1,0 0 1,0 0-1,0 0 1,1 0-1,-1 0 1,0-1-1,1 1 1,0 0 0,-1-1-1,1 1 1,0-1-1,0 0 1,0 1-1,0-1 1,0 0-1,0 0 1,0 0 0,0-1-1,0 1 1,0 0-1,0-1 1,1 1-1,-1-1 1,0 0-1,1 0 1,-1 0-1,0 0 1,0 0 0,1 0-1,-1-1 1,0 1-1,0-1 1,4-1-1,2-1 10,1 0 0,-1-1 0,0 0 0,-1-1 0,1 0 0,-1 0 0,0-1 0,0 0 0,0 0 0,-1 0 0,0-1 0,0 0-1,-1 0 1,1-1 0,-2 1 0,1-1 0,-1 0 0,0 0 0,-1-1 0,4-15 0,-29 92 1453,19-54-1448,1-1-1,0 1 1,1-1 0,1 1 0,1 19 0,0-31-15,-1 0 1,0 0-1,1 0 1,-1 0-1,1 0 0,0 0 1,-1 0-1,1-1 0,0 1 1,0 0-1,0 0 0,1 0 1,-1-1-1,0 1 0,1-1 1,-1 1-1,1-1 0,1 2 1,0-2 26,-1 0 0,0-1 0,1 1 1,-1-1-1,1 1 0,-1-1 0,0 0 1,1 0-1,-1 0 0,1-1 0,-1 1 1,0 0-1,1-1 0,-1 1 0,0-1 0,1 0 1,-1 0-1,0 0 0,0 0 0,3-2 1,3-2 158,0 0 0,-1-1 0,0 0 1,0 0-1,0-1 0,0 0 0,-1 0 0,9-14 1,41-72 503,-48 78-670,21-39 327,-3 0-1,24-70 1,-42 101-280,-2-1-1,0 0 1,-1-1-1,-1 1 1,-2-1-1,0 0 1,-2 0 0,-2-29-1,2 52-102,0 1 0,0-1 0,0 1-1,-1-1 1,1 0 0,0 1 0,-1-1 0,1 0-1,-1 1 1,1-1 0,-1 1 0,0-1 0,0 1-1,1 0 1,-1-1 0,0 1 0,0 0 0,0-1 0,-1 1-1,1 0 1,0 0 0,0 0 0,-1 0 0,1 0-1,-1 0 1,1 0 0,0 1 0,-1-1 0,0 0-1,1 1 1,-1-1 0,1 1 0,-1 0 0,0 0 0,1-1-1,-3 1 1,0 1-11,0 0 0,1 0 0,-1 0 0,1 0 0,-1 0 0,1 1 0,-1 0 0,1-1 0,0 1 0,0 1 0,-1-1-1,2 0 1,-1 1 0,0-1 0,-2 4 0,-18 22 17,1 1 0,2 0 0,-23 45 0,32-54 34,2 1-1,0-1 1,2 1-1,0 1 0,1 0 1,-4 35-1,9-55-24,1 1 0,-1-1-1,1 1 1,0-1 0,0 0 0,0 1-1,0-1 1,0 1 0,1-1 0,-1 0-1,1 1 1,0-1 0,-1 0-1,1 1 1,0-1 0,0 0 0,0 0-1,1 0 1,-1 0 0,0 0-1,1 0 1,0 0 0,-1 0 0,1-1-1,0 1 1,0 0 0,0-1 0,0 0-1,0 1 1,4 0 0,0 0-28,1-1 1,-1 0 0,1 0 0,0 0 0,0-1-1,-1 0 1,1-1 0,0 0 0,-1 0 0,10-2-1,50-20-766,-58 19 703,1 0-1,0 0 1,0 1-1,0 0 0,1 1 1,-1 0-1,1 0 0,0 1 1,-1 0-1,1 1 0,0 0 1,12 1-1,-20 0 97,0 1 1,1-1-1,-1 0 0,0 0 1,0 1-1,0-1 0,0 1 0,0 0 1,-1 0-1,1 0 0,0 0 1,-1 0-1,1 0 0,-1 0 0,0 0 1,0 0-1,0 1 0,0-1 1,0 0-1,0 1 0,0-1 0,-1 1 1,0-1-1,1 1 0,-1 2 0,2 12 294,-1 0 0,-2 28 0,0-23-72,0-8-333,1-5 112,0 0 0,0 0 1,0 1-1,4 13 0,-4-22-138,0 0 0,0 0 0,0 0 0,1 0 0,-1 0 0,0 0 0,1-1 0,-1 1 0,1 0 0,-1 0 0,1 0 0,-1 0 0,1-1 0,0 1 0,-1 0 0,1-1 0,0 1 0,0 0 0,-1-1 0,1 1 0,0-1 0,0 1 0,0-1 0,0 0 0,0 1 0,0-1 0,0 0 0,0 1 0,-1-1 0,1 0 0,0 0 0,0 0 0,0 0 0,0 0 0,0 0 0,0 0 0,0 0 0,0-1 0,0 1 0,0 0 0,0-1 0,0 1 0,0 0 0,0-1 0,0 1 0,-1-1 0,1 1 0,0-1 0,0 0 0,-1 1 0,2-2 0,2-1-884,0-1 0,0 0-1,-1 0 1,0 0-1,0 0 1,0 0 0,0 0-1,3-7 1,-6 10 845,17-30-4480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1.596"/>
    </inkml:context>
    <inkml:brush xml:id="br0">
      <inkml:brushProperty name="width" value="0.025" units="cm"/>
      <inkml:brushProperty name="height" value="0.025" units="cm"/>
    </inkml:brush>
  </inkml:definitions>
  <inkml:trace contextRef="#ctx0" brushRef="#br0">1 103 13869,'0'0'11862,"9"-4"-10858,7-2-522,56-24 982,-67 28-1370,0-1 0,0 0-1,-1 0 1,1 0 0,-1 0 0,1-1-1,-1 0 1,0 0 0,-1 0 0,1 0 0,-1-1-1,4-4 1,-7 8-73,0 1 0,0 0-1,1 0 1,-1 0-1,0-1 1,0 1 0,0 0-1,0 0 1,1-1-1,-1 1 1,0 0 0,0 0-1,0-1 1,0 1 0,0 0-1,0-1 1,0 1-1,0 0 1,0-1 0,0 1-1,0 0 1,0 0 0,0-1-1,0 1 1,0 0-1,0-1 1,0 1 0,0 0-1,0 0 1,0-1 0,0 1-1,-1 0 1,1 0-1,0-1 1,0 1 0,0 0-1,0 0 1,-1-1-1,1 1 1,0 0 0,0 0-1,-1-1 1,-14 6 219,-16 16-256,21-10 11,2 1 0,-1 0 1,2 1-1,-1 0 0,2 0 0,0 0 1,0 1-1,1 0 0,1 0 1,0 0-1,1 0 0,1 1 0,0-1 1,1 1-1,0 0 0,2 17 1,0-29 1,-1 1 1,1-1 0,0 0 0,0 1-1,0-1 1,1 0 0,-1 1-1,1-1 1,-1 0 0,1 0 0,0 0-1,0-1 1,1 1 0,-1 0 0,1-1-1,-1 1 1,1-1 0,0 0-1,-1 0 1,1 0 0,0 0 0,1-1-1,3 3 1,-2-2-54,1 0-1,0 0 0,0-1 1,0 0-1,0 0 1,0 0-1,0-1 0,0 0 1,0 0-1,0 0 1,0-1-1,11-2 1,-15 3-114,-1 0 1,0-1 0,1 1 0,-1 0 0,0-1 0,0 1 0,1-1-1,-1 0 1,0 1 0,0-1 0,0 0 0,0 0 0,1 0 0,-1 1-1,-1-1 1,1 0 0,0 0 0,0-1 0,0 1 0,0 0 0,-1 0-1,1 0 1,-1 0 0,1-1 0,-1 1 0,1 0 0,-1-1 0,1 1-1,-1 0 1,0-1 0,0 1 0,0 0 0,0-1 0,0 1 0,0 0-1,0-1 1,0 1 0,-1 0 0,1-1 0,-1 1 0,0-2 0,-1-3-927,-1 0 0,0 0 0,0 0 0,-1 0 0,1 0 0,-1 1 0,-6-6 1,-24-27-7185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1.934"/>
    </inkml:context>
    <inkml:brush xml:id="br0">
      <inkml:brushProperty name="width" value="0.025" units="cm"/>
      <inkml:brushProperty name="height" value="0.025" units="cm"/>
    </inkml:brush>
  </inkml:definitions>
  <inkml:trace contextRef="#ctx0" brushRef="#br0">100 61 17360,'0'0'2018,"-80"-55"-897,61 50 1922,20 14-3299,17 5-2146,3-1-3620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2.265"/>
    </inkml:context>
    <inkml:brush xml:id="br0">
      <inkml:brushProperty name="width" value="0.025" units="cm"/>
      <inkml:brushProperty name="height" value="0.025" units="cm"/>
    </inkml:brush>
  </inkml:definitions>
  <inkml:trace contextRef="#ctx0" brushRef="#br0">420 159 21845,'0'0'544,"5"77"-480,0-20 160,4 8-192,0 5 65,2-2-65,-1-8-32,2-2 32,1-8-64,-2-9 64,-4-5-417,-4-12-1056,-3-12-2146,-11-10-2307</inkml:trace>
  <inkml:trace contextRef="#ctx0" brushRef="#br0" timeOffset="1">1 208 16303,'0'0'7463,"21"-59"-5829,26 41 128,13-3-353,15-2-512,11 1-353,5 4-351,-4 2-129,-9 3-1410,-16 6-1504,-20 1-1346,-26 1-1762</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2.606"/>
    </inkml:context>
    <inkml:brush xml:id="br0">
      <inkml:brushProperty name="width" value="0.025" units="cm"/>
      <inkml:brushProperty name="height" value="0.025" units="cm"/>
    </inkml:brush>
  </inkml:definitions>
  <inkml:trace contextRef="#ctx0" brushRef="#br0">1 210 16848,'0'0'1441,"50"-13"65,-2-13 1665,13-5-1153,12-6-481,6 2-544,-2 5-833,-1 9-576,-10 8-2179,-14 9-1761,-13 4-3779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3.152"/>
    </inkml:context>
    <inkml:brush xml:id="br0">
      <inkml:brushProperty name="width" value="0.025" units="cm"/>
      <inkml:brushProperty name="height" value="0.025" units="cm"/>
    </inkml:brush>
  </inkml:definitions>
  <inkml:trace contextRef="#ctx0" brushRef="#br0">106 482 13132,'0'0'1415,"-9"12"704,-8 12-566,2 0-1,-19 39 1,29-52-1126,0 0 0,1 1 1,0 0-1,0 0 1,1 0-1,1 0 0,0 0 1,1 1-1,1 23 1,0-35-419,0 1 1,1 0 0,-1-1 0,1 1 0,-1 0 0,1-1 0,0 1 0,0-1 0,0 1 0,0-1 0,0 1 0,0-1 0,0 0 0,0 0 0,0 1 0,1-1-1,-1 0 1,0 0 0,1 0 0,-1 0 0,1 0 0,-1-1 0,1 1 0,0 0 0,-1-1 0,1 1 0,0-1 0,-1 0 0,1 1 0,0-1 0,0 0-1,-1 0 1,1 0 0,0 0 0,0-1 0,-1 1 0,1 0 0,2-1 0,2 0 49,0 0 0,0-1 0,0 1 0,0-1 0,0-1 0,0 1 0,-1-1 0,1 0 0,7-5-1,-3-2 70,-1 1-1,0-1 0,-1-1 0,0 0 0,-1 0 0,0 0 1,-1-1-1,0 0 0,0 0 0,-2-1 0,0 1 0,0-1 0,-1 0 1,0 0-1,-1 0 0,-1-1 0,0 1 0,-1 0 0,0-1 0,-1 1 1,-4-18-1,5 29-122,-1 0 0,1 0 0,-1 0 0,1-1 1,-1 1-1,0 0 0,0 0 0,0 0 0,0 1 1,0-1-1,-1 0 0,1 0 0,-1 1 0,1-1 0,-1 0 1,1 1-1,-1 0 0,0-1 0,0 1 0,0 0 0,1 0 1,-1 0-1,0 0 0,-1 0 0,1 0 0,0 1 1,0-1-1,0 1 0,0-1 0,0 1 0,-1 0 0,1 0 1,-3 0-1,3 1-3,-1-1 1,0 1 0,1 0-1,0 0 1,-1 0 0,1 0-1,0 1 1,-1-1 0,1 1 0,0-1-1,0 1 1,0 0 0,0 0-1,0 0 1,1 0 0,-1 0-1,1 0 1,-1 0 0,1 0-1,0 1 1,0-1 0,-1 0-1,2 1 1,-1-1 0,0 1-1,1 0 1,-1 3 0,0-3-7,0 1 0,1-1 0,-1 1 1,1-1-1,0 1 0,0-1 0,0 1 1,1 0-1,-1-1 0,1 1 0,0-1 1,0 0-1,0 1 0,0-1 0,1 0 1,-1 1-1,1-1 0,0 0 0,0 0 1,4 5-1,-2-5 1,1 0 1,-1 0 0,1-1-1,-1 1 1,1-1 0,0 0-1,0 0 1,0-1-1,0 1 1,0-1 0,1 0-1,-1-1 1,10 1 0,2-1 27,1-2 1,-1 1 0,0-2 0,0 0 0,-1-1-1,1-1 1,-1 0 0,0-2 0,0 1 0,0-2-1,-1 0 1,0-1 0,-1-1 0,0 0 0,-1-1-1,17-16 1,-10 8 118,-2 0-1,0-2 1,-1 0-1,-1-1 1,0-1-1,-2 0 1,-1-1-1,-1 0 1,15-46-1,-22 53-61,-1-1-1,-1 0 1,0 0-1,-2 0 1,0-21-1,-1 35-83,0 0 0,0 0 0,-1 1 1,0-1-1,0 0 0,0 0 0,0 1 0,0-1 0,-1 1 0,1-1 1,-1 1-1,0-1 0,-4-3 0,5 5-7,-1 1 0,0-1 0,0 1 0,0 0 0,0 0 0,0 0 0,0 0 0,0 0 0,0 1 0,0-1 0,0 1 0,-1-1 0,1 1 0,0 0 1,0 0-1,-1 0 0,1 0 0,0 0 0,0 0 0,-1 1 0,1-1 0,0 1 0,0-1 0,0 1 0,-3 1 0,-3 2-6,1-1 0,0 1 0,0 1 1,0 0-1,0 0 0,1 0 0,-1 1 0,1-1 1,1 2-1,-9 10 0,-47 75 1,58-87 9,-8 11 17,2 1-1,0 0 1,1 0-1,0 1 1,2 0-1,0 0 1,1 0-1,1 1 1,1 0-1,0 0 1,1 0-1,1 20 1,2-34-29,0 0 0,0 0 0,0 0 0,1 0 0,0 0 0,-1-1 0,2 1 0,-1-1 0,0 1 0,1-1 0,0 0 0,0 0 0,0 0 0,1 0 0,-1-1 0,1 1 0,0-1 0,0 0 0,0 0 0,0 0 0,1-1 0,-1 1 0,10 2-1,-2 0-32,1-1-1,-1-1 0,1 0 1,0 0-1,0-1 0,0-1 0,1-1 1,13 0-1,-21-1 54,0 0 1,0-1-1,0 0 0,0 0 1,0 0-1,-1-1 0,1 0 1,-1 0-1,1 0 0,-1-1 0,0 1 1,0-1-1,-1 0 0,1-1 1,-1 1-1,0-1 0,0 0 1,0 0-1,-1 0 0,5-10 1,2-5 67,0 0 1,-1 0-1,-2-1 1,9-33-1,-10 5 410,-6 48-482,0 1 0,0 0 0,0 0 0,-1-1 0,1 1 0,0 0 0,0 0 0,0-1 0,-1 1 0,1 0 0,0 0 0,-1-1 0,1 1 0,0 0 0,0 0 0,-1 0 0,1 0 0,0 0 0,-1 0 0,1-1 0,0 1 0,-1 0 0,1 0 0,0 0 0,-1 0 0,1 0 0,0 0 0,-1 0 0,1 0 0,0 0 0,-1 1 1,1-1-1,0 0 0,-1 0 0,1 0 0,0 0 0,-1 0 0,1 0 0,0 1 0,0-1 0,-1 0 0,1 0 0,0 0 0,0 1 0,-1-1 0,1 0 0,0 1 0,0-1 0,0 0 0,-1 0 0,1 1 0,0-1 0,0 0 0,0 1 0,-6 6 1,1 0 0,1 0 0,-1 0-1,1 1 1,0 0 0,1 0 0,0 0 0,0 0-1,1 0 1,-3 17 0,1 4 44,-2 57 0,5-80-39,1-1 1,1 1 0,-1 0 0,1 0-1,0-1 1,0 1 0,1 0-1,0-1 1,0 1 0,0-1 0,0 0-1,1 0 1,0 0 0,0 0 0,0 0-1,1-1 1,0 1 0,-1-1-1,2 0 1,-1 0 0,0 0 0,1-1-1,0 0 1,-1 1 0,1-2 0,1 1-1,-1 0 1,0-1 0,1 0-1,-1-1 1,1 1 0,-1-1 0,1 0-1,0 0 1,0-1 0,-1 1 0,1-1-1,0-1 1,0 1 0,10-3 0,-13 2-206,0 1 1,0-1 0,0 0 0,0 0-1,-1 0 1,1-1 0,0 1 0,0-1 0,-1 1-1,1-1 1,-1 0 0,0 0 0,1 0 0,-1-1-1,0 1 1,0 0 0,0-1 0,-1 1 0,1-1-1,-1 1 1,1-1 0,1-4 0,-1-1-985,1 0-1,-1 0 1,-1-1 0,1 1 0,-1-1 0,-1-15 0,0-19-7075</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3.498"/>
    </inkml:context>
    <inkml:brush xml:id="br0">
      <inkml:brushProperty name="width" value="0.025" units="cm"/>
      <inkml:brushProperty name="height" value="0.025" units="cm"/>
    </inkml:brush>
  </inkml:definitions>
  <inkml:trace contextRef="#ctx0" brushRef="#br0">16 63 18674,'0'0'6310,"-9"-50"-3043,6 41-2082,0 6-1025,2 3-160,1 14-1890,0 5-1153,0 0-1825,0 4-2884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756"/>
    </inkml:context>
    <inkml:brush xml:id="br0">
      <inkml:brushProperty name="width" value="0.025" units="cm"/>
      <inkml:brushProperty name="height" value="0.025" units="cm"/>
    </inkml:brush>
  </inkml:definitions>
  <inkml:trace contextRef="#ctx0" brushRef="#br0">0 19 14286,'0'0'9577,"53"23"-6919,-5-23-95,14-1-1186,5-8-608,2 0-481,-5 0-256,-6 7-705,-11 0-2434,-9-3-4772,-10 0-8136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3.875"/>
    </inkml:context>
    <inkml:brush xml:id="br0">
      <inkml:brushProperty name="width" value="0.025" units="cm"/>
      <inkml:brushProperty name="height" value="0.025" units="cm"/>
    </inkml:brush>
  </inkml:definitions>
  <inkml:trace contextRef="#ctx0" brushRef="#br0">44 236 18610,'0'0'1057,"8"-4"993,12-5-997,0-2 0,-1-1 1,33-26-1,-41 29-989,0 0-1,-1-1 0,0 0 0,-1-1 1,0 0-1,-1 0 0,0-1 0,6-14 1,-13 25-34,0 0 0,0 0 0,0 0 0,-1-1 0,1 1 0,0 0 0,-1 0 0,1-1 0,-1 1 0,0 0 0,1-1 0,-1 1 0,0-1 0,0 1 0,0 0 0,0-1 0,0 1 0,0 0 1,0-1-1,-1 1 0,1-1 0,0 1 0,-1 0 0,1 0 0,-1-1 0,1 1 0,-1 0 0,0 0 0,1-1 0,-1 1 0,0 0 0,0 0 0,0 0 0,0 0 0,0 0 0,0 0 0,0 1 0,0-1 0,0 0 0,-1 0 0,1 1 0,0-1 0,0 1 1,-1-1-1,1 1 0,0-1 0,-1 1 0,1 0 0,-1 0 0,1 0 0,0 0 0,-1 0 0,-1 0 0,-4 0-30,-1 0 0,0 1 0,1 0 0,-1 0 0,1 1 0,-1-1 0,1 2 1,-13 5-1,10-3 22,0 2 0,0-1 0,0 1 0,1 0 1,0 1-1,1 0 0,0 1 0,0 0 0,1 0 1,0 0-1,0 1 0,1 0 0,0 1 1,1-1-1,1 1 0,-1 0 0,1 0 0,1 0 1,0 1-1,1-1 0,0 1 0,1 0 0,0-1 1,1 16-1,1-22 22,1 0 0,-1-1 0,0 1 0,1-1 0,0 1 0,0-1 0,1 0 0,-1 1 0,1-1 0,0-1 0,0 1 0,0 0 0,0-1 0,1 1 0,-1-1 1,1 0-1,0 0 0,0 0 0,0-1 0,0 0 0,0 0 0,1 0 0,-1 0 0,1 0 0,0-1 0,-1 0 0,1 0 0,6 1 0,12 1 49,-1-1-1,1-1 1,0-1 0,36-4-1,29-12 132,-81 14-509,1 0 1,-1-1-1,0 0 0,1 0 1,-1 0-1,-1-1 0,1 0 1,12-10-1,-13 0-5459,-5-3-6502</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4.361"/>
    </inkml:context>
    <inkml:brush xml:id="br0">
      <inkml:brushProperty name="width" value="0.025" units="cm"/>
      <inkml:brushProperty name="height" value="0.025" units="cm"/>
    </inkml:brush>
  </inkml:definitions>
  <inkml:trace contextRef="#ctx0" brushRef="#br0">7 316 14958,'0'0'2504,"-2"-11"-710,0 6-1690,1 1 1,1-1-1,-1 1 1,0-1-1,1 1 1,0-1 0,0 0-1,1 1 1,-1-1-1,1 1 1,0-1 0,0 1-1,0-1 1,1 1-1,0 0 1,0 0-1,0 0 1,0 0 0,0 0-1,1 0 1,4-5-1,11-11 528,0 1-1,2 1 1,35-26-1,-45 37-436,1 1 0,0-1 0,0 2 0,0-1 0,0 1 0,1 1 0,0 0 0,0 1 0,0 0 0,13 0 0,-22 2-196,0 1 0,0 0-1,0 1 1,1-1-1,-1 1 1,0-1-1,0 1 1,0 0-1,0 0 1,-1 0-1,1 0 1,0 1 0,0-1-1,-1 1 1,1 0-1,-1 0 1,1 0-1,-1 0 1,0 0-1,1 0 1,-1 0 0,0 1-1,-1-1 1,1 1-1,0 0 1,-1-1-1,0 1 1,1 0-1,-1 0 1,0 0-1,0 0 1,0 5 0,3 10 30,-1 0 0,-1 0 0,-1 1 0,-1 23 0,0-30 18,-1 47 116,-1-32-125,1-1 0,2 0 0,7 51 0,-7-74-21,-1 0 1,1 0 0,0 0 0,0-1 0,0 1 0,0 0-1,1-1 1,-1 1 0,1-1 0,-1 1 0,1-1 0,0 0 0,0 0-1,0 0 1,0 0 0,0 0 0,1 0 0,-1 0 0,0-1-1,1 1 1,0-1 0,-1 0 0,1 0 0,0 0 0,-1 0 0,1 0-1,0 0 1,0-1 0,0 0 0,0 1 0,0-1 0,0 0-1,0 0 1,-1-1 0,1 1 0,0 0 0,3-2 0,4 0 106,0-1 0,0 0 1,0-1-1,-1 0 1,0 0-1,1-1 0,-1 0 1,-1-1-1,12-9 0,-2-1 37,0-1-1,-2-1 0,1 0 0,-2-2 0,-1 0 0,17-29 0,-23 33-27,0 0 0,-1 0 0,-1-1 0,0 0 0,-2 0 0,0 0 0,0 0 0,-2-1 0,1-27 0,-3 40-138,0 1 0,-1 0 0,0 0 0,1 0 0,-1 0 0,-1 0 0,1 0 0,-1 0 0,1 0 1,-1 0-1,0 0 0,-1 1 0,1-1 0,0 1 0,-1 0 0,0 0 0,0 0 0,0 0 0,0 0 0,0 0 0,-1 1 1,-6-4-1,4 3-120,1 0 1,-1 1-1,0 0 1,1 0 0,-1 1-1,0 0 1,0 0 0,0 0-1,0 0 1,0 1-1,0 0 1,0 0 0,0 1-1,0 0 1,-11 3-1,15-3-56,0-1 0,-1 1 0,1 1 0,0-1 0,0 0 0,0 0 0,0 1-1,0-1 1,1 1 0,-1 0 0,0 0 0,1-1 0,-1 1 0,1 0-1,0 0 1,-1 0 0,1 0 0,0 1 0,0-1 0,1 0 0,-1 0 0,0 1-1,1-1 1,-1 0 0,1 1 0,0-1 0,0 1 0,0-1 0,0 0 0,0 4-1,1-3-289,-1-1-1,1 1 0,-1 0 1,1 0-1,0-1 0,0 1 0,0-1 1,0 1-1,0-1 0,1 1 1,-1-1-1,1 0 0,0 1 0,0-1 1,0 0-1,3 3 0,22 12-7834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4.799"/>
    </inkml:context>
    <inkml:brush xml:id="br0">
      <inkml:brushProperty name="width" value="0.025" units="cm"/>
      <inkml:brushProperty name="height" value="0.025" units="cm"/>
    </inkml:brush>
  </inkml:definitions>
  <inkml:trace contextRef="#ctx0" brushRef="#br0">203 271 13164,'-8'0'3737,"-5"0"-2915,1 1-1,-1 1 0,1 0 0,-1 1 0,1 0 0,0 1 1,-22 10-1,30-12-694,-1 0 0,0 0 0,1 1 0,0 0 0,0 0 1,0 0-1,0 0 0,0 1 0,0-1 0,1 1 0,0 0 0,0 0 1,0 0-1,0 0 0,0 1 0,1-1 0,0 1 0,0 0 0,0-1 1,1 1-1,0 0 0,-1 0 0,2 0 0,-2 6 0,3-9-132,-1 0 0,1-1 0,0 1 0,-1-1 0,1 1 0,0-1 0,0 1 0,0-1 0,0 1 0,0-1 0,0 0 0,0 1 0,0-1 0,1 0 0,-1 0 1,0 0-1,1 0 0,-1 0 0,1 0 0,-1-1 0,1 1 0,0 0 0,-1-1 0,1 1 0,0-1 0,-1 0 0,1 1 0,2-1 0,55 7 55,-55-7-52,363-8-628,-367 8 706,1 0 0,-1 0 0,0 0 0,1 0 0,-1 0 1,0 0-1,0-1 0,1 1 0,-1 0 0,0 0 0,0-1 0,0 1 0,1 0 0,-1 0 0,0-1 0,0 1 0,0 0 0,0 0 0,1-1 0,-1 1 0,0 0 0,0-1 1,0 1-1,0 0 0,0 0 0,0-1 0,0 1 0,0 0 0,0-1 0,0 1 0,0 0 0,0-1 0,0 1 0,0 0 0,0-1 0,0 1 0,0 0 0,-1 0 0,1-1 1,0 1-1,0 0 0,0 0 0,0-1 0,-1 1 0,1 0 0,0 0 0,-1-1 0,-9-17 403,8 15-359,-55-116 401,18 34 116,33 75-528,-10-30 212,16 39-324,0 0 0,-1 0-1,1 0 1,0 0 0,0 0 0,1-1-1,-1 1 1,0 0 0,0 0-1,1 0 1,-1 0 0,0 0-1,1 0 1,-1 0 0,1 0 0,-1 0-1,1 0 1,0 0 0,-1 0-1,1 0 1,0 1 0,0-1-1,-1 0 1,1 0 0,0 1 0,0-1-1,0 0 1,0 1 0,0-1-1,0 1 1,0 0 0,0-1 0,0 1-1,2-1 1,86-24-2111,2 0-3107,-73 19 2619,-1-1-1,0 0 1,17-12-1,4-7-7807</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5.159"/>
    </inkml:context>
    <inkml:brush xml:id="br0">
      <inkml:brushProperty name="width" value="0.025" units="cm"/>
      <inkml:brushProperty name="height" value="0.025" units="cm"/>
    </inkml:brush>
  </inkml:definitions>
  <inkml:trace contextRef="#ctx0" brushRef="#br0">95 21 7335,'0'0'9225,"-8"-5"-6935,3 2-1828,-19-9 1048,23 12-1448,0 0 1,0-1 0,1 1 0,-1 0-1,0 0 1,0 1 0,0-1-1,1 0 1,-1 0 0,0 0 0,0 0-1,1 1 1,-1-1 0,0 0-1,0 1 1,1-1 0,-1 1-1,0-1 1,1 0 0,-1 1 0,1 0-1,-1-1 1,1 1 0,-1-1-1,1 1 1,-1 0 0,1-1 0,-1 1-1,1 0 1,0-1 0,-1 1-1,1 0 1,0 0 0,0-1-1,-1 1 1,1 1 0,-13 61 1234,3 0 0,3 1 1,3 0-1,3 68 0,1-123-1201,0 1 0,0-1 0,1 0 1,1 1-1,-1-1 0,2 0 0,-1 0 0,1 0 0,5 10 0,-7-17-88,1 1 0,0-1 0,0 1 0,0-1 0,0 0 0,0 0 0,0 0 0,0 0 0,1 0 0,-1-1-1,1 1 1,-1-1 0,1 1 0,0-1 0,-1 0 0,1 0 0,0 0 0,0 0 0,0-1 0,0 1 0,0-1-1,0 0 1,0 0 0,-1 0 0,1 0 0,0 0 0,0-1 0,0 1 0,0-1 0,0 0 0,0 0 0,4-2 0,0 1-87,-1-1 1,-1 0 0,1 0 0,0 0 0,-1-1 0,0 0 0,0 0 0,0 0 0,0 0 0,0-1 0,-1 0 0,0 0 0,5-8 0,4-8-331,-1-1 1,10-28 0,-8 20 334,-15 36-6,0 0 0,0 1 0,1-1 0,0 0 0,0 1 0,2 8 0,-1 14-342,-3-9-615,2 30-1706,9-32-1432,-8-17 3652,0 0-1,1 0 1,-1-1-1,0 1 1,0 0-1,1-1 1,-1 1-1,0-1 1,1 0-1,-1 1 1,0-1-1,1 0 1,-1 0-1,3 0 1,9 0-5029</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5.580"/>
    </inkml:context>
    <inkml:brush xml:id="br0">
      <inkml:brushProperty name="width" value="0.025" units="cm"/>
      <inkml:brushProperty name="height" value="0.025" units="cm"/>
    </inkml:brush>
  </inkml:definitions>
  <inkml:trace contextRef="#ctx0" brushRef="#br0">36 438 11018,'0'0'11280,"9"-4"-10329,-8 3-865,47-21 796,-46 22-833,-1-1 0,1 1 0,-1-1 0,1 0 0,-1 0 0,1 0 1,-1 0-1,0 0 0,0 0 0,1 0 0,-1 0 0,0 0 0,0-1 0,0 1 1,0 0-1,0-1 0,0 1 0,-1-1 0,1 1 0,0-1 0,-1 1 0,1-1 1,-1 1-1,0-1 0,1 0 0,-1 1 0,0-1 0,0 0 0,0 1 0,0-1 1,0 1-1,-1-4 0,0 4-19,0 0 0,0 1 1,0-1-1,0 0 0,0 1 1,-1-1-1,1 0 0,0 1 0,0-1 1,0 1-1,-1 0 0,1-1 1,0 1-1,0 0 0,-1 0 1,1 0-1,0 0 0,-1 0 0,1 0 1,0 0-1,0 0 0,-1 1 1,1-1-1,0 0 0,-2 1 1,-31 13-2,28-10-35,1 1 0,0 0 0,0 1 0,1-1 1,0 1-1,0 0 0,0 0 0,-3 7 0,6-12 2,0 0 0,0 1 0,1-1 0,-1 0-1,0 1 1,1-1 0,-1 1 0,0-1-1,1 1 1,0-1 0,-1 1 0,1-1 0,0 1-1,0-1 1,0 1 0,0 0 0,0-1-1,0 1 1,0-1 0,1 1 0,-1-1 0,1 1-1,-1-1 1,1 1 0,-1-1 0,1 0-1,0 1 1,0-1 0,0 0 0,-1 1 0,1-1-1,0 0 1,1 0 0,-1 0 0,0 0-1,0 0 1,0 0 0,1 0 0,-1 0-1,0 0 1,3 0 0,7 2-9,0 0-1,0-1 1,0-1 0,1 0-1,-1 0 1,0-1 0,1-1-1,-1 0 1,19-4 0,12-5-208,50-19 1,-38 11 180,-33 14 31,-17 3 88,0 1 0,1-1 0,-1 0 1,0-1-1,1 1 0,-1-1 0,8-4 1,-20-1 3622,-19-9-2905,20 12-300,-2-2-406,0-1 0,1 0-1,0 0 1,0 0-1,1-1 1,0 0-1,0-1 1,1 0-1,0 0 1,0 0-1,1 0 1,1-1 0,-1 0-1,1 0 1,-2-13-1,4 18-94,1 0-1,0-1 1,1 1 0,-1-1-1,1 1 1,0 0-1,0-1 1,1 1 0,0-1-1,0 1 1,0-1-1,0 1 1,1 0 0,0 0-1,0 0 1,1 0-1,-1 0 1,1 0 0,0 1-1,0-1 1,0 1-1,1 0 1,0 0 0,0 0-1,0 0 1,0 1-1,0 0 1,1 0 0,-1 0-1,1 0 1,6-2-1,14-5-160,-1 2-1,1 1 1,0 1-1,1 2 1,-1 0-1,1 1 0,29 2 1,46-7-4307,-81 5 1764,-1-1 0,1 0-1,19-8 1,-1-5-9175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5.939"/>
    </inkml:context>
    <inkml:brush xml:id="br0">
      <inkml:brushProperty name="width" value="0.025" units="cm"/>
      <inkml:brushProperty name="height" value="0.025" units="cm"/>
    </inkml:brush>
  </inkml:definitions>
  <inkml:trace contextRef="#ctx0" brushRef="#br0">22 0 9385,'0'0'15695,"-7"61"-13677,-1-9-353,1 7 129,7 6-641,1 1-608,20 1-385,5-1-160,6 1-865,-1 1-1249,-7-3-2787,-10-2-3234</inkml:trace>
  <inkml:trace contextRef="#ctx0" brushRef="#br0" timeOffset="1">153 1185 24247,'0'0'2306</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2.294"/>
    </inkml:context>
    <inkml:brush xml:id="br0">
      <inkml:brushProperty name="width" value="0.025" units="cm"/>
      <inkml:brushProperty name="height" value="0.025" units="cm"/>
    </inkml:brush>
  </inkml:definitions>
  <inkml:trace contextRef="#ctx0" brushRef="#br0">0 0 22613,'0'0'3267,"0"89"-3042,1-34-33,4 13 0,0 5-128,2 1-32,0-1 0,-1-5-32,2-5-769,-2-5-1537,-3-8-929,-3-13-1281,0-6-3748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2.638"/>
    </inkml:context>
    <inkml:brush xml:id="br0">
      <inkml:brushProperty name="width" value="0.025" units="cm"/>
      <inkml:brushProperty name="height" value="0.025" units="cm"/>
    </inkml:brush>
  </inkml:definitions>
  <inkml:trace contextRef="#ctx0" brushRef="#br0">0 515 16560,'0'0'5445,"53"-23"-3651,-8-4-33,13-12-31,9-8-705,6-7-673,-3-2-256,-9 0-64,-12 5-608,-15 6-1378,-19 3-577,-13 4-1985,-5 1-2915</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2.967"/>
    </inkml:context>
    <inkml:brush xml:id="br0">
      <inkml:brushProperty name="width" value="0.025" units="cm"/>
      <inkml:brushProperty name="height" value="0.025" units="cm"/>
    </inkml:brush>
  </inkml:definitions>
  <inkml:trace contextRef="#ctx0" brushRef="#br0">68 90 17873,'0'0'1537,"-54"-4"834,41 4-1,12 0-1217,1 6-737,24-1 1,11-2 416,17-3 159,10-3-319,13-13-449,5-5-128,-5-1-64,-3 1-1537,-13 9-2371,-14 8-1441,-18 4-2947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3.342"/>
    </inkml:context>
    <inkml:brush xml:id="br0">
      <inkml:brushProperty name="width" value="0.025" units="cm"/>
      <inkml:brushProperty name="height" value="0.025" units="cm"/>
    </inkml:brush>
  </inkml:definitions>
  <inkml:trace contextRef="#ctx0" brushRef="#br0">1 1 11179,'3'39'704,"-1"-13"701,0-1 0,2 1 0,1-1 0,1 0 0,14 38 0,-20-60-1374,1-1 1,0 1 0,0-1 0,0 1 0,1-1 0,-1 0 0,1 0 0,-1 1 0,1-1 0,0 0 0,-1 0 0,1-1-1,0 1 1,0 0 0,0-1 0,1 1 0,-1-1 0,0 0 0,1 1 0,-1-1 0,1 0 0,-1 0 0,1-1-1,-1 1 1,1-1 0,-1 1 0,1-1 0,0 0 0,-1 0 0,1 0 0,0 0 0,-1 0 0,1-1 0,-1 1 0,1-1-1,0 0 1,-1 1 0,1-1 0,-1 0 0,0-1 0,1 1 0,-1 0 0,0-1 0,0 1 0,3-3 0,7-5-2,0-1 1,-1 0-1,0-1 1,0 0-1,-2-1 1,14-19-1,23-52 644,-22 37 2464,-24 46-3073,0 0-1,0-1 1,0 1 0,0 0 0,0 0 0,0 0 0,0-1 0,1 1 0,-1 0-1,0 0 1,0 0 0,0-1 0,0 1 0,0 0 0,0 0 0,0 0-1,1 0 1,-1 0 0,0-1 0,0 1 0,0 0 0,0 0 0,1 0-1,-1 0 1,0 0 0,0 0 0,0-1 0,1 1 0,-1 0 0,0 0-1,0 0 1,0 0 0,1 0 0,-1 0 0,0 0 0,0 0 0,0 0-1,1 0 1,-1 0 0,0 0 0,0 0 0,0 0 0,1 0 0,-1 0 0,0 1-1,1-1 1,3 13 978,1 32-1237,-5-32 616,3 25-159,-2-23-249,0 0 0,0-1 0,1 1 1,1-1-1,1 0 0,7 21 1,-11-35-61,0 1 0,1 0 0,-1 0 0,0 0 0,1-1 0,-1 1 1,1 0-1,-1 0 0,1-1 0,0 1 0,-1 0 0,1-1 0,0 1 1,-1-1-1,1 1 0,0-1 0,0 1 0,0-1 0,-1 1 0,1-1 1,0 0-1,0 0 0,0 1 0,0-1 0,0 0 0,1 0 0,-1 0-236,0 0 0,0-1 0,0 1-1,0-1 1,0 1 0,0-1-1,0 1 1,0-1 0,-1 1 0,1-1-1,0 0 1,0 1 0,0-1-1,-1 0 1,1 0 0,0 0 0,-1 1-1,1-1 1,-1 0 0,1 0-1,-1 0 1,0 0 0,1-1 0,8-26-9381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097"/>
    </inkml:context>
    <inkml:brush xml:id="br0">
      <inkml:brushProperty name="width" value="0.025" units="cm"/>
      <inkml:brushProperty name="height" value="0.025" units="cm"/>
    </inkml:brush>
  </inkml:definitions>
  <inkml:trace contextRef="#ctx0" brushRef="#br0">44 1 11050,'-2'20'8456,"-4"18"-5525,-11 90-2199,-2 208 6031,22-385-6754,1 1-1,3 0 1,2 1-1,26-83 1,-31 119-85,1-1 1,0 1-1,0 0 1,1 1-1,0-1 1,1 1-1,0 0 1,1 1-1,0 0 1,11-10-1,-13 15 31,-1 0-1,0 0 1,1 0 0,0 1-1,0 0 1,0 0 0,0 0-1,0 1 1,0 0 0,1 0-1,-1 1 1,1 0 0,-1 0-1,1 0 1,0 1 0,-1 0-1,1 0 1,0 1 0,-1 0-1,9 2 1,-13-3 42,0 0 0,-1 1-1,1-1 1,0 1 0,-1-1 0,1 1-1,-1 0 1,1-1 0,-1 1 0,1 0-1,-1 0 1,1 0 0,-1 0 0,0 0-1,0 1 1,1-1 0,-1 0 0,0 1-1,0-1 1,0 0 0,0 1 0,-1 0 0,1-1-1,0 1 1,-1-1 0,1 1 0,-1 0-1,1-1 1,-1 1 0,0 0 0,1-1-1,-1 1 1,0 0 0,0 0 0,-1-1-1,1 1 1,0 0 0,0 0 0,-1-1-1,-1 4 1,1 0 75,-1 0-1,-1 0 1,1 0-1,-1 0 1,0-1 0,0 1-1,0-1 1,0 0-1,-1 0 1,0 0-1,-8 7 1,1-4 132,-1 0 0,0 0 0,0-1 0,0 0 0,-1-1 0,0-1 0,0 0-1,0-1 1,-1 0 0,1-1 0,-1 0 0,1-1 0,-1-1 0,-25-2 0,37 2-297,0-1-1,0 1 1,0 0-1,0-1 1,0 0-1,0 1 1,1-1 0,-1 0-1,0 0 1,0 0-1,1 0 1,-1 0-1,0 0 1,1-1 0,-1 1-1,1 0 1,0-1-1,-1 1 1,1-1 0,0 0-1,-2-2 1,6 2-604,0 1 1,-1 0-1,1 0 1,0 1-1,0-1 0,0 1 1,0-1-1,0 1 1,0 0-1,0 0 1,0 0-1,5 1 1,-3-1-211,32 0-3860,7 2-1874</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3.985"/>
    </inkml:context>
    <inkml:brush xml:id="br0">
      <inkml:brushProperty name="width" value="0.025" units="cm"/>
      <inkml:brushProperty name="height" value="0.025" units="cm"/>
    </inkml:brush>
  </inkml:definitions>
  <inkml:trace contextRef="#ctx0" brushRef="#br0">149 443 13261,'0'0'5178,"-11"-5"-3897,-36-14 150,45 18-1394,0 1 0,0 0 0,0 0-1,-1 0 1,1 0 0,0 0 0,0 0 0,0 1 0,-1-1 0,1 1 0,0 0 0,0-1 0,0 1 0,0 0 0,0 0 0,0 0 0,0 1 0,1-1 0,-1 0 0,0 1 0,1-1 0,-1 1 0,1 0 0,-1-1 0,1 1-1,0 0 1,-1 0 0,1 0 0,-1 2 0,-3 6-7,0 0 0,1 0 0,-6 20 0,7-19-19,1-1 0,0 1 1,0-1-1,1 1 1,1 0-1,0 17 1,0-27-4,0 0 1,0 0 0,0-1 0,1 1 0,-1 0-1,0 0 1,0-1 0,0 1 0,1 0 0,-1-1-1,0 1 1,0 0 0,1-1 0,-1 1 0,1 0-1,-1-1 1,1 1 0,-1-1 0,1 1 0,-1-1 0,1 1-1,-1-1 1,1 1 0,0-1 0,-1 0 0,1 1-1,0-1 1,-1 0 0,1 1 0,0-1 0,-1 0-1,1 0 1,1 0 0,0 0 42,1 0-1,-1 0 1,1-1 0,-1 1-1,0-1 1,1 0 0,-1 0-1,1 0 1,-1 0 0,3-1-1,4-4 275,0 0 0,0 0 0,15-15 0,9-16 184,-2 0-1,-2-2 1,-1-1-1,-2-2 1,-2 0-1,-2-2 1,32-88-1,-50 120-393,0 0 0,0-1-1,-1 1 1,-1-1 0,0 0 0,-1 0 0,-1 0-1,0 0 1,-2-15 0,2 27-115,0 0 0,0 1 0,0-1 1,0 0-1,0 1 0,0-1 0,0 1 0,0-1 0,-1 0 1,1 1-1,0-1 0,0 1 0,-1-1 0,1 0 0,0 1 1,-1-1-1,1 1 0,-1-1 0,1 1 0,-1-1 0,1 1 1,-1 0-1,1-1 0,-1 1 0,1 0 0,-1-1 0,0 1 1,1 0-1,-1 0 0,1-1 0,-1 1 0,0 0 0,1 0 1,-1 0-1,0 0 0,1 0 0,-1 0 0,0 0 1,1 0-1,-1 0 0,1 0 0,-1 0 0,0 0 0,1 1 1,-1-1-1,0 0 0,1 0 0,-1 1 0,1-1 0,-1 0 1,0 1-1,-2 1-9,0 0 0,1 1 1,-1-1-1,1 0 0,-1 1 1,1 0-1,0-1 0,-3 6 0,-4 12-10,0 0-1,1 1 0,2 0 0,0 1 0,1-1 0,-2 24 0,-8 136 90,15-180-70,-2 29 12,0-14-7,1 0 0,0 1 0,2-1 1,-1 0-1,2 0 0,0 0 0,7 24 0,-8-38 6,0 0 0,-1 0 0,1 0 0,0 0 0,0 0 0,0 0 0,0 0 0,0 0 0,1 0 0,-1-1 0,1 1 0,-1 0-1,1-1 1,-1 0 0,1 1 0,0-1 0,0 0 0,0 0 0,-1 0 0,1 0 0,0 0 0,0 0 0,1 0 0,-1-1-1,0 1 1,0-1 0,0 0 0,0 1 0,0-1 0,1 0 0,-1 0 0,0 0 0,0-1 0,0 1 0,0-1 0,1 1 0,-1-1-1,0 1 1,0-1 0,0 0 0,0 0 0,0 0 0,3-3 0,4-1 73,0-1 0,-1-1 0,0 1 0,0-2 0,0 1 0,-1-1 0,10-12 1,-6 3 2,0 0 1,-1-1-1,-1-1 0,0 1 1,-2-1-1,0 0 1,-1-1-1,-1 0 1,-1 0-1,0 0 1,-2 0-1,0-22 1,-6 28 36,-5 22-145,-7 23-77,9-5 90,1 0 0,1 1 0,1-1 0,2 1 0,1 53 0,1-78 6,1-1 1,-1 1-1,0-1 0,0 1 1,1-1-1,-1 1 0,0-1 1,1 0-1,-1 1 1,1-1-1,0 0 0,0 0 1,-1 1-1,1-1 0,0 0 1,0 0-1,0 0 1,0 0-1,0 0 0,0 0 1,0 0-1,1 0 0,-1 0 1,0-1-1,0 1 0,1 0 1,-1-1-1,1 1 1,-1-1-1,0 0 0,1 1 1,-1-1-1,1 0 0,-1 0 1,1 0-1,-1 0 0,0 0 1,1 0-1,-1 0 1,1 0-1,-1-1 0,1 1 1,-1-1-1,0 1 0,1-1 1,1 0-1,7-3 22,-1 0 0,1-1 0,-1 1 0,0-2 0,10-6 0,-3-1 13,59-37 7,-68 46-50,0 0 1,1 1 0,-1 0-1,1 0 1,0 1 0,0 0 0,0 0-1,14-1 1,-20 3 2,-1 0 0,1 0 0,0 0 0,0 0 1,0 1-1,0-1 0,-1 0 0,1 1 0,0-1 0,0 1 0,-1 0 0,1 0 0,0 0 1,-1-1-1,1 2 0,-1-1 0,1 0 0,-1 0 0,1 0 0,-1 1 0,0-1 0,0 0 1,0 1-1,0-1 0,0 1 0,0 0 0,1 2 0,1 5-1,0-1 1,-1 0-1,0 1 0,1 16 1,3 11 46,-6-36-31,0-1 1,0 1-1,0 0 0,0 0 1,0 0-1,0-1 0,0 1 1,0 0-1,1 0 0,-1 0 1,0 0-1,0 0 1,0-1-1,0 1 0,1 0 1,-1 0-1,0 0 0,0 0 1,0 0-1,1 0 0,-1 0 1,0 0-1,0 0 0,0 0 1,1 0-1,-1 0 1,0 0-1,0 0 0,0 0 1,1 0-1,-1 0 0,0 0 1,0 0-1,0 0 0,1 0 1,-1 0-1,0 0 1,0 0-1,0 0 0,1 0 1,-1 0-1,0 0 0,0 1 1,0-1-1,0 0 0,0 0 1,1 0-1,-1 0 1,0 0-1,0 1 0,0-1 1,5-20 410,-3-19-406,-2-1 1,-2 1-1,-1-1 0,-2 1 1,-16-61-1,17 82-13,8 13-2016,10 8-5560,-10-2 3731,3-1-5620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4.361"/>
    </inkml:context>
    <inkml:brush xml:id="br0">
      <inkml:brushProperty name="width" value="0.025" units="cm"/>
      <inkml:brushProperty name="height" value="0.025" units="cm"/>
    </inkml:brush>
  </inkml:definitions>
  <inkml:trace contextRef="#ctx0" brushRef="#br0">1 0 17521,'0'0'6886,"64"53"-17296</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4.706"/>
    </inkml:context>
    <inkml:brush xml:id="br0">
      <inkml:brushProperty name="width" value="0.025" units="cm"/>
      <inkml:brushProperty name="height" value="0.025" units="cm"/>
    </inkml:brush>
  </inkml:definitions>
  <inkml:trace contextRef="#ctx0" brushRef="#br0">157 110 17585,'0'0'8616,"6"-6"-8312,-3 3-287,1-1 1,-1 0-1,0 0 1,-1 0-1,1-1 0,-1 1 1,1-1-1,-2 1 0,1-1 1,0 0-1,0-5 0,-1 9 35,-1-1-1,0 0 0,0 0 1,0 1-1,0-1 0,0 0 1,-1 0-1,1 1 1,-1-1-1,1 0 0,-1 1 1,1-1-1,-1 1 0,0-1 1,0 0-1,0 1 0,0 0 1,0-1-1,0 1 0,0 0 1,0-1-1,0 1 0,-1 0 1,1 0-1,0 0 0,-1 0 1,1 0-1,-1 0 0,0 1 1,1-1-1,-1 0 1,1 1-1,-1-1 0,0 1 1,1 0-1,-1-1 0,0 1 1,0 0-1,1 0 0,-1 0 1,-2 0-1,-1 0 18,1-1 0,-1 1 0,0 0 1,0 0-1,0 1 0,1-1 0,-1 1 0,0 0 0,0 0 0,1 1 1,-1 0-1,1-1 0,-1 1 0,1 1 0,0-1 0,0 1 0,0-1 1,0 1-1,-3 4 0,1-1-52,1 0 0,1 0 1,-1 1-1,1 0 0,0 0 1,1 0-1,0 0 0,0 0 1,0 1-1,1-1 0,-2 11 1,2-6-19,-1 0 0,2 0 0,0 1 1,0-1-1,1 1 0,0-1 0,5 24 0,-4-33 3,0 1-1,0-1 0,0 1 1,0-1-1,1 0 1,-1 1-1,1-1 1,0 0-1,0 0 0,0 0 1,1 0-1,-1-1 1,0 1-1,1-1 0,0 1 1,0-1-1,0 0 1,0 0-1,0 0 1,0 0-1,0-1 0,1 1 1,-1-1-1,1 0 1,-1 0-1,1 0 0,-1 0 1,1-1-1,-1 1 1,8-1-1,-2 0-234,-1-1 0,1 0 0,-1 0-1,1-1 1,-1 0 0,1 0 0,-1-1 0,0 0-1,0 0 1,0-1 0,-1 0 0,13-9 0,-7 3-2483,-1 0 0,0 0-1,15-19 1,3-8-8953</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5.036"/>
    </inkml:context>
    <inkml:brush xml:id="br0">
      <inkml:brushProperty name="width" value="0.025" units="cm"/>
      <inkml:brushProperty name="height" value="0.025" units="cm"/>
    </inkml:brush>
  </inkml:definitions>
  <inkml:trace contextRef="#ctx0" brushRef="#br0">59 0 15855,'0'0'8104,"-2"9"-7058,-41 332 440,37-270-1029,5-56-336,-2 12 116,1 1-1,1-1 1,4 41 0,-3-67-227,0 0 0,0 0 0,0 1 0,0-1 0,0 0 0,1 0 0,-1 0 0,0 0 0,1 1 0,-1-1 0,0 0 0,1 0 0,-1 0 0,1 0 0,0 0 1,-1 0-1,1 0 0,0 0 0,0 0 0,-1-1 0,1 1 0,0 0 0,0 0 0,0-1 0,0 1 0,0 0 0,0-1 0,0 1 0,0-1 0,0 1 0,0-1 0,1 0 0,-1 1 0,0-1 0,0 0 0,0 0 0,0 0 0,1 0 0,-1 0 1,0 0-1,0 0 0,0 0 0,1-1 0,-1 1 0,2-1 0,1-1 94,1 0 1,-1 0-1,0-1 1,0 1 0,0-1-1,-1 0 1,1 0-1,0 0 1,-1-1-1,3-3 1,11-17 139,-1 0 0,-1-1 0,-1-1 0,-1 0 0,14-46 0,-10 19 297,17-109 0,-62 271-9867,21-87 6744,0-1 0,2 1-1,0 1 1,2-1 0,0 1 0,1 26 0,4-37-557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5.425"/>
    </inkml:context>
    <inkml:brush xml:id="br0">
      <inkml:brushProperty name="width" value="0.025" units="cm"/>
      <inkml:brushProperty name="height" value="0.025" units="cm"/>
    </inkml:brush>
  </inkml:definitions>
  <inkml:trace contextRef="#ctx0" brushRef="#br0">49 172 12172,'1'-171'10799,"-14"245"-7319,-5 32-3437,9-46 673,0 113-1,9-172-728,0 1-1,0 0 0,0 0 1,0-1-1,0 1 1,0 0-1,1 0 0,-1-1 1,0 1-1,1 0 1,0-1-1,-1 1 0,1 0 1,0-1-1,0 1 1,0-1-1,0 1 1,0-1-1,0 0 0,0 1 1,1-1-1,-1 0 1,0 0-1,1 0 0,-1 0 1,1 0-1,-1 0 1,1 0-1,-1 0 1,1-1-1,0 1 0,-1-1 1,1 1-1,0-1 1,0 1-1,-1-1 0,1 0 1,3 0-1,-1-1-25,0 1 0,0-1 0,0 0 0,1 0 1,-1 0-1,0-1 0,-1 1 0,1-1 0,0 0 0,0 0 0,-1-1 0,1 1 0,-1-1 0,0 1 0,5-6 0,0-3 134,0 0 1,0-1-1,-1 0 1,-1 0-1,0 0 1,-1-1-1,0 0 1,-1 0-1,0 0 1,-1-1-1,0 1 1,-1-1-1,-1 1 0,0-1 1,-1 0-1,-2-16 1,2 30-88,0 0-1,-1 0 1,1 0 0,0 0 0,0-1 0,0 1-1,0 0 1,-1 0 0,1 0 0,0 0-1,0 0 1,0 0 0,-1 0 0,1 0 0,0 0-1,0 0 1,0 0 0,-1-1 0,1 1 0,0 0-1,0 0 1,-1 0 0,1 1 0,0-1-1,0 0 1,0 0 0,-1 0 0,1 0 0,0 0-1,0 0 1,0 0 0,-1 0 0,1 0-1,0 0 1,0 1 0,0-1 0,0 0 0,-1 0-1,1 0 1,0 0 0,0 0 0,0 1 0,0-1-1,0 0 1,-1 0 0,1 0 0,0 1-1,0-1 1,0 0 0,0 0 0,0 0 0,0 1-1,0-1 1,0 0 0,0 0 0,0 0-1,0 1 1,0-1 0,0 0 0,-9 15-11,1 1 63,1 1 0,1 0 0,0 0 0,1 1 0,1 0 0,1-1 0,1 1 0,-1 23-1,4-40-51,-1 0 0,0 1 0,1-1-1,-1 0 1,1 0 0,0 0-1,-1 0 1,1 0 0,0 0 0,-1 0-1,1 0 1,0 0 0,0 0-1,0-1 1,0 1 0,0 0-1,0 0 1,0-1 0,0 1 0,0-1-1,0 1 1,1-1 0,-1 1-1,0-1 1,0 0 0,0 0 0,1 1-1,-1-1 1,0 0 0,0 0-1,3-1 1,42-1 135,-46 2-143,36-7 49,65-21-1,-75 19 17,1 1 0,-1 1 0,2 1-1,-1 2 1,31-2 0,-58 7-2,0-1 1,0 1-1,-1-1 1,1 0-1,0 1 1,-1-1-1,1 0 1,0 1-1,-1-1 1,1 0-1,0 1 1,-1-1-1,1 0 1,0 0-1,-1 1 1,1-1-1,-1 0 1,1 0-1,0 0 1,-1 0-1,1 1 1,-1-1-1,1 0 1,-1 0-1,1 0 1,-1 0-1,1 0 1,-1 0-1,1 0 1,0 0-1,-1-1 1,1 1-1,-1 0 1,1 0-1,-1 0 1,1 0-1,-1-1 1,-4-4-56,0 0 1,1 0-1,0 0 1,0-1-1,0 0 1,1 0-1,0 0 1,0 0-1,-4-11 1,2 5-14,0 2 5,0 0 0,1 0 0,0 0 0,1 0 0,0-1 0,1 0 0,0 1 0,0-1 0,0-19 0,3 28 5,0 1 0,-1-1-1,1 1 1,0-1 0,0 1 0,0 0 0,0-1 0,0 1-1,0 0 1,0 0 0,1 0 0,-1 0 0,0 0 0,1 0-1,-1 0 1,1 0 0,-1 0 0,1 1 0,-1-1 0,3 0-1,40-11-176,-28 8-205,34-12-3832,-18 2-2147,13-8-8992</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6.162"/>
    </inkml:context>
    <inkml:brush xml:id="br0">
      <inkml:brushProperty name="width" value="0.025" units="cm"/>
      <inkml:brushProperty name="height" value="0.025" units="cm"/>
    </inkml:brush>
  </inkml:definitions>
  <inkml:trace contextRef="#ctx0" brushRef="#br0">1 146 15310,'0'0'4992,"0"13"-4432,-1 91 520,3 71-326,0-155-736,0 1 0,1-1 0,1 0 0,1 0 0,1 0 0,10 22 0,-15-38-24,0-1 0,1 0 1,-1 0-1,1 0 1,0 0-1,0 0 0,0 0 1,0 0-1,1-1 1,-1 1-1,1-1 1,0 0-1,-1 1 0,1-1 1,0-1-1,0 1 1,0 0-1,1-1 0,-1 1 1,6 0-1,-5-1 66,0-1 0,0 0 0,0 0 0,0-1 0,0 1 0,0-1 0,0 0 0,0 0 0,0 0 0,0-1 0,0 1 0,0-1 0,-1 0 0,7-5 0,5-4 364,0-1 1,-1 0-1,-1-1 0,0-1 1,-1 0-1,14-22 0,-12 14-128,0-1-1,-2-1 0,-1 0 0,0 0 1,-2-1-1,-1 0 0,-1-1 1,-1 0-1,-1 0 0,-2 0 0,0-1 1,-2-28-1,-4 40-298,-2 15-97,-7 25-128,4 25 120,2 1 0,3 0-1,5 91 1,-2-134 100,1 0 0,0 0 0,0-1 0,0 1 0,1-1-1,1 1 1,-1-1 0,1 0 0,7 14 0,-8-19 21,-1-1 0,1 1 1,-1 0-1,1 0 0,0-1 1,-1 1-1,1-1 0,0 1 1,0-1-1,0 0 0,0 0 1,1 0-1,-1 0 0,0 0 0,0 0 1,1 0-1,-1-1 0,0 1 1,1-1-1,-1 0 0,1 0 1,-1 0-1,0 0 0,1 0 1,-1 0-1,0-1 0,1 1 1,-1-1-1,0 0 0,1 1 1,-1-1-1,0 0 0,0 0 0,0-1 1,0 1-1,4-3 0,5-4 140,0 0 0,0-1-1,-1 0 1,0-1-1,-1 0 1,0-1-1,0 0 1,-1 0-1,8-17 1,-1 3 142,-2-1 0,-1-1 1,12-41-1,-17 40-295,0 1 0,-2-1 0,1-30 0,-5 46 0,0-1 0,-1 0 0,-1 0 0,0 0 0,-1 0 0,-1 1 0,1-1 0,-10-22 0,11 32 3,0 1-1,0-1 1,0 1-1,-1 0 1,1 0-1,-1 0 1,0 0-1,0 0 1,1 0-1,-1 0 1,0 0-1,0 1 1,-1-1-1,1 1 1,-4-2-1,5 3-13,0-1 0,0 1-1,0 0 1,0 0 0,0 0 0,-1 0 0,1 0-1,0 0 1,0 0 0,0 0 0,0 1 0,-1-1-1,1 0 1,0 1 0,0-1 0,0 1-1,0-1 1,0 1 0,0-1 0,0 1 0,0 0-1,0-1 1,0 1 0,1 0 0,-1 0 0,0 0-1,0 0 1,1 0 0,-1 0 0,0 0 0,1 0-1,-1 0 1,1 0 0,-1 2 0,-4 8-912,1 1 0,0 0 0,0 0 0,1 0 1,1 1-1,-1 20 0,0 39-8318,3-42 1111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6.587"/>
    </inkml:context>
    <inkml:brush xml:id="br0">
      <inkml:brushProperty name="width" value="0.025" units="cm"/>
      <inkml:brushProperty name="height" value="0.025" units="cm"/>
    </inkml:brush>
  </inkml:definitions>
  <inkml:trace contextRef="#ctx0" brushRef="#br0">27 337 6534,'0'0'22683,"-4"11"-22133,1-4-467,0-1-36,0 0-1,0 1 1,1-1-1,0 0 1,0 1-1,1-1 1,-1 1 0,2-1-1,-1 1 1,1 0-1,0-1 1,1 11-1,-1-16-43,0 0 0,1 0 0,-1 0-1,0 0 1,1 0 0,-1-1-1,1 1 1,0 0 0,-1 0-1,1 0 1,0 0 0,-1 0 0,1-1-1,0 1 1,0 0 0,0-1-1,-1 1 1,1-1 0,0 1-1,0-1 1,0 1 0,0-1 0,0 1-1,0-1 1,2 0 0,0 1 10,0-1 1,0 0-1,0 0 1,0-1-1,0 1 1,0-1 0,0 1-1,0-1 1,3-1-1,58-31 218,-60 31-224,1-1 10,1-1-26,1 0 0,0 0 0,0 1 0,14-5 0,-20 7 11,0 1-1,0 0 1,1 0 0,-1-1-1,0 1 1,0 0-1,1 0 1,-1 0 0,0 0-1,0 0 1,0 1-1,1-1 1,-1 0 0,0 1-1,0-1 1,0 0-1,1 1 1,-1 0 0,0-1-1,0 1 1,0 0-1,0-1 1,0 1 0,0 0-1,0 0 1,-1 0 0,1 0-1,0 0 1,0 0-1,-1 0 1,1 0 0,0 0-1,-1 0 1,1 0-1,-1 0 1,1 2 0,-1-2 0,0-1 0,0 0 0,0 1 0,0-1 0,0 1 0,0-1 0,0 1 0,1-1 0,-1 0 0,0 1 0,0-1 1,0 1-1,1-1 0,-1 0 0,0 1 0,1-1 0,-1 0 0,0 1 0,1-1 0,-1 0 0,0 0 0,1 1 0,-1-1 0,0 0 1,1 0-1,-1 0 0,1 1 0,-1-1 0,1 0 0,-1 0 0,0 0 0,1 0 0,-1 0 0,1 0 0,0 0 0,12-13 64,4-23-57,-8 4-1596,-1 0-1,8-61 1,-11 52-2852,13-45 0,-2 36-1251,1 2-2088</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6.948"/>
    </inkml:context>
    <inkml:brush xml:id="br0">
      <inkml:brushProperty name="width" value="0.025" units="cm"/>
      <inkml:brushProperty name="height" value="0.025" units="cm"/>
    </inkml:brush>
  </inkml:definitions>
  <inkml:trace contextRef="#ctx0" brushRef="#br0">127 54 10826,'0'0'8777,"-1"-9"-6001,-2-24-807,3 32-1919,0 1-1,0 0 1,0-1-1,0 1 0,0 0 1,0-1-1,0 1 0,0-1 1,0 1-1,0 0 1,0-1-1,0 1 0,0 0 1,-1-1-1,1 1 1,0 0-1,0-1 0,0 1 1,0 0-1,-1-1 0,1 1 1,0 0-1,0 0 1,0-1-1,-1 1 0,1 0 1,0 0-1,-1-1 1,1 1-1,0 0 0,0 0 1,-1 0-1,1 0 0,0-1 1,-1 1-1,1 0 1,0 0-1,-1 0 0,1 0 1,-1 0-1,1 0 1,0 0-1,-1 0 0,1 0 1,0 0-1,-1 0 0,1 0 1,0 0-1,-1 0 1,1 0-1,0 1 0,-1-1 1,-9 13 338,-78 446 2778,83-428-3085,1 1 1,1 59 0,3-89-85,0 0-1,0 0 1,0-1 0,0 1 0,1 0-1,-1 0 1,0-1 0,1 1-1,-1 0 1,1-1 0,0 1-1,0 0 1,-1-1 0,1 1 0,0-1-1,0 1 1,1-1 0,1 2-1,-2-2 15,0 0 0,0-1-1,0 1 1,1-1 0,-1 1-1,0-1 1,0 0 0,1 0-1,-1 1 1,0-1 0,1 0-1,-1 0 1,0 0 0,1 0-1,-1 0 1,0-1 0,1 1-1,-1 0 1,2-1 0,2-1 105,0-1 0,0 1 0,0-1 1,0 0-1,0 0 0,0 0 1,-1-1-1,1 0 0,6-7 0,6-11-48,-1-1-1,-1 0 1,-1-1 0,-1 0-1,-1-1 1,-2-1-1,13-41 1,-7 4-19,-3-1 1,6-70-1,-19 140-2370,-4 37-10476,-5-21 4213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7.340"/>
    </inkml:context>
    <inkml:brush xml:id="br0">
      <inkml:brushProperty name="width" value="0.025" units="cm"/>
      <inkml:brushProperty name="height" value="0.025" units="cm"/>
    </inkml:brush>
  </inkml:definitions>
  <inkml:trace contextRef="#ctx0" brushRef="#br0">3 0 10602,'0'0'6054,"-2"54"-3236,2-32-255,6-3-545,7-5-801,1-2-448,5-4-449,0-6-256,4-2-929,-3 0-1441,3-10-1762,1-9-2082,-2-2-5573</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7.812"/>
    </inkml:context>
    <inkml:brush xml:id="br0">
      <inkml:brushProperty name="width" value="0.025" units="cm"/>
      <inkml:brushProperty name="height" value="0.025" units="cm"/>
    </inkml:brush>
  </inkml:definitions>
  <inkml:trace contextRef="#ctx0" brushRef="#br0">1 223 11371,'0'0'10506,"10"7"-9871,-4-3-601,0 1-1,0-1 1,0-1 0,0 1-1,1-1 1,0-1 0,-1 1-1,1-1 1,0 0 0,0 0-1,0-1 1,0 0-1,1-1 1,-1 1 0,0-1-1,0 0 1,0-1 0,0 0-1,1 0 1,-1-1 0,0 1-1,7-4 1,3-4-535,1-1-1,-2-1 1,27-22 0,12-7 606,-54 67 188,-9 36-62,3-30 99,-2 50 1,9 8 346,0-32-652,-7 81-1,3-132 325,0 1 1,0 0-1,-1-1 1,0 0-1,0 1 1,-1-1-1,-6 10 1,9-17-191,0 1 0,1 0 0,-1-1 0,0 1 0,0 0 0,-1-1 1,1 1-1,0-1 0,0 0 0,-1 1 0,1-1 0,-1 0 0,1 0 1,-1 0-1,0 0 0,1 0 0,-1 0 0,0 0 0,0-1 0,1 1 1,-1 0-1,0-1 0,0 0 0,0 1 0,0-1 0,0 0 1,0 0-1,0 0 0,1 0 0,-1-1 0,0 1 0,0 0 0,0-1 1,0 1-1,0-1 0,1 0 0,-1 0 0,0 1 0,0-1 0,-2-2 1,1-1-149,0 1 1,-1-1-1,1 1 1,1-1 0,-1 0-1,1 0 1,-1-1-1,1 1 1,0 0-1,1-1 1,-1 1 0,1-1-1,0 1 1,0-1-1,-1-6 1,-2-79-44,5 72 28,-1 5-182,0 1 0,1-1 0,1 0 0,0 0-1,0 0 1,2 1 0,-1-1 0,2 1 0,0 0 0,0 0 0,1 1 0,0 0 0,1 0-1,1 0 1,-1 1 0,2 0 0,-1 0 0,1 1 0,1 0 0,0 1 0,18-13-1,-20 16 154,49-34-4859,28-28-8995,-47 29 8822,-5-3 4222,-15 12 3726,-4-2 3527,-12 27-5351,-1 1 1,0-1 0,1 1-1,-1-1 1,-1 0 0,1 0-1,0 1 1,-1-1 0,0 0-1,0 0 1,0-5 0,-1 9-978,1 0 1,0-1-1,0 1 1,-1 0-1,1-1 1,0 1-1,-1 0 1,1 0-1,-1-1 1,1 1-1,0 0 1,-1 0-1,1-1 1,-1 1-1,1 0 1,0 0-1,-1 0 1,1 0-1,-1 0 1,1 0-1,-1 0 1,1 0-1,-1 0 1,1 0-1,0 0 1,-1 0-1,1 0 1,-1 0-1,1 0 1,-1 0-1,1 1 1,0-1-1,-1 0 1,1 0 0,-1 0-1,1 1 1,0-1-1,-1 0 1,1 1-1,0-1 1,-1 1-1,-15 12 72,15-11-187,-1 0 0,1 0 0,0 0-1,1 0 1,-1 0 0,0 0 0,0 1 0,1-1 0,0 0 0,-1 0-1,1 1 1,0-1 0,0 0 0,0 1 0,0-1 0,1 0 0,-1 0-1,1 1 1,-1-1 0,1 0 0,0 0 0,-1 0 0,1 0 0,1 1-1,-1-2 1,0 1 0,0 0 0,1 0 0,-1 0 0,1 0 0,-1-1 0,1 1-1,2 1 1,6 5-368,1-1 1,0-1-1,1 1 0,23 8 0,-10-4 414,-19-9-31,0 1 0,0 1 0,0-1 0,-1 1 0,1 0 0,-1 0-1,0 1 1,0-1 0,0 1 0,3 6 0,-6-9 62,-1 0-1,0 0 1,0 0 0,-1 0-1,1 0 1,0 0 0,-1 0-1,1 1 1,-1-1 0,0 0 0,0 0-1,0 1 1,0-1 0,0 0-1,0 0 1,-1 1 0,1-1 0,-1 0-1,1 0 1,-1 0 0,0 0-1,0 1 1,0-1 0,0 0 0,0-1-1,0 1 1,-1 0 0,1 0-1,-1 0 1,1-1 0,-1 1-1,0-1 1,-2 2 0,-9 9-23,-1 0-1,-1-1 1,1-1-1,-2 0 1,0-1 0,0-1-1,0 0 1,-1-2 0,-19 6-1,-30 1-3447,-1-10-3975,12-8-4567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882"/>
    </inkml:context>
    <inkml:brush xml:id="br0">
      <inkml:brushProperty name="width" value="0.025" units="cm"/>
      <inkml:brushProperty name="height" value="0.025" units="cm"/>
    </inkml:brush>
  </inkml:definitions>
  <inkml:trace contextRef="#ctx0" brushRef="#br0">14 0 7559,'0'0'18001,"2"13"-16383,1 5-1167,-2 1 0,0-1 0,0 1 0,-2-1 0,-4 29 0,-1-15-495,1 0-1,0 39 1,5-70-901,0-33-10634,0 12 4281</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8.158"/>
    </inkml:context>
    <inkml:brush xml:id="br0">
      <inkml:brushProperty name="width" value="0.025" units="cm"/>
      <inkml:brushProperty name="height" value="0.025" units="cm"/>
    </inkml:brush>
  </inkml:definitions>
  <inkml:trace contextRef="#ctx0" brushRef="#br0">14 52 13485,'0'0'7783,"-13"-50"-8904,31 48-3523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8.562"/>
    </inkml:context>
    <inkml:brush xml:id="br0">
      <inkml:brushProperty name="width" value="0.025" units="cm"/>
      <inkml:brushProperty name="height" value="0.025" units="cm"/>
    </inkml:brush>
  </inkml:definitions>
  <inkml:trace contextRef="#ctx0" brushRef="#br0">22 0 17969,'0'0'1724,"-2"14"-154,-12 123 1747,10-61-2563,3 0 0,14 127-1,-12-196-606,1 9 34,1 0 0,1 1 0,9 25 0,-12-39-106,0 0 0,1 0-1,-1 0 1,1 0 0,0 0-1,0-1 1,0 1 0,0-1-1,1 1 1,-1-1 0,3 3-1,-3-5 15,-1 1 0,1 0-1,-1 0 1,1-1 0,-1 1-1,1-1 1,0 1 0,-1-1-1,1 0 1,0 0 0,0 0-1,-1 0 1,1 0 0,0 0-1,-1 0 1,1 0 0,0-1-1,-1 1 1,1 0 0,0-1-1,-1 0 1,3-1 0,9-5 131,-1-2 0,0 0 0,-1 0 0,0-1 0,-1-1 0,0 0 0,0 0 0,8-14 0,6-4-81,-22 26-139,55-64 0,-2-3 0,59-99 0,-111 163-12,0 1 1,0-1-1,0 0 0,-1 1 0,0-1 1,0 0-1,0-1 0,-1 1 0,1-7 1,-3 12-468,-1 1 0,1 0 0,-1-1 0,0 1 0,1 0 0,-1 0 0,1 0 0,-1 1 0,0-1 0,1 0 0,-1 1 0,1-1 0,-1 1 0,1-1 0,-1 1 0,1-1 0,-2 2 0,-19 14-5804,-4 5-1725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9.127"/>
    </inkml:context>
    <inkml:brush xml:id="br0">
      <inkml:brushProperty name="width" value="0.025" units="cm"/>
      <inkml:brushProperty name="height" value="0.025" units="cm"/>
    </inkml:brush>
  </inkml:definitions>
  <inkml:trace contextRef="#ctx0" brushRef="#br0">7 61 13805,'-2'11'2018,"2"-10"-2005,-2 9 589,1 1-1,0-1 1,1 0 0,0 1-1,1 12 1,0-19-477,0 0-1,0 0 1,0 0-1,0 0 0,1 0 1,0-1-1,0 1 1,0-1-1,0 1 1,0-1-1,0 0 1,1 0-1,0 0 1,0 0-1,0 0 1,0 0-1,0-1 1,0 0-1,7 4 0,-3-2-160,1-1 0,0 1 0,0-2 1,0 1-1,0-1 0,17 2 0,-13-3-562,0 0-1,0-2 1,0 1 0,-1-2 0,1 1 0,0-2 0,21-6 0,-19 4-105,-1 0 1,-1-1-1,1-1 0,-1 0 0,0 0 0,15-14 1,-19 14 603,0-1 1,0 1 0,-1-2-1,11-15 1,-14 19 653,-1-1-1,0 1 1,0 0-1,0-1 1,-1 0-1,0 1 1,0-1-1,-1 0 1,1 0-1,-1 0 1,-1-1 0,1 1-1,-1 0 1,0 0-1,-1-7 1,1 13-472,0-1 0,-1 0 0,1 0 0,-1 1 0,1-1 1,-1 0-1,1 1 0,-1-1 0,1 0 0,-1 1 1,0-1-1,1 1 0,-1-1 0,0 1 0,0-1 0,1 1 1,-1 0-1,0-1 0,0 1 0,0 0 0,1 0 0,-1-1 1,0 1-1,0 0 0,0 0 0,0 0 0,1 0 0,-1 0 1,0 0-1,0 0 0,0 0 0,0 1 0,0-1 0,1 0 1,-1 0-1,0 1 0,0-1 0,1 0 0,-1 1 1,0-1-1,0 1 0,1-1 0,-1 1 0,0 0 0,0 0 1,-32 26 1028,25-18-972,1 1 0,1-1 0,0 2 0,0-1 0,1 0 0,0 1 0,1 0 0,0 0 0,1 1 0,0-1 0,1 1 0,-1 17 0,2-28-128,1 0 0,0 0 0,0 0 0,0 0 0,0 0-1,1 0 1,-1 0 0,0-1 0,0 1 0,1 0 0,-1 0 0,0 0 0,1 0 0,-1 0 0,1-1 0,-1 1 0,1 0-1,-1 0 1,1-1 0,-1 1 0,1 0 0,0-1 0,0 1 0,-1 0 0,1-1 0,0 1 0,0-1 0,1 1-1,0-1 16,0 1 0,0-1 0,1 0 0,-1 1 0,0-1-1,1 0 1,-1-1 0,0 1 0,1 0 0,-1-1 0,3 0-1,5-2 121,0-1-1,0 0 0,0-1 0,10-6 1,52-41 229,-46 32-361,43-25-1,-67 44-40,-1 0-1,1 0 1,0 0-1,0 0 0,-1 1 1,1-1-1,0 1 1,0-1-1,-1 1 0,1 0 1,0-1-1,4 1 1,-6 1 19,1-1-1,0 0 1,-1 0 0,1 1 0,0-1 0,-1 0 0,1 1 0,-1-1-1,1 0 1,0 1 0,-1-1 0,1 1 0,-1-1 0,1 1 0,-1-1 0,0 1-1,1-1 1,-1 1 0,1 0 0,-1-1 0,0 1 0,0 0 0,1 0 0,0 6 4,0 0 0,0 0 0,-1-1 1,0 1-1,0 0 0,-2 7 0,1-8 12,1-1 0,-1 0-1,1 1 1,0-1-1,1 1 1,-1-1-1,1 1 1,2 5-1,-3-10 1,1 0-1,0-1 1,-1 1-1,1 0 1,0 0-1,0-1 1,-1 1-1,1-1 0,0 1 1,0-1-1,0 1 1,0-1-1,0 1 1,0-1-1,0 0 1,0 0-1,0 1 1,0-1-1,0 0 1,0 0-1,0 0 1,0 0-1,0 0 0,0 0 1,0-1-1,0 1 1,0 0-1,0 0 1,0-1-1,0 1 1,-1 0-1,1-1 1,0 1-1,0-1 1,0 1-1,1-2 1,32-22 547,6-16-363,-31 29-164,1 0 0,1 0-1,-1 1 1,2 1-1,0 0 1,0 1 0,15-9-1,-26 17-30,0-1 0,0 1-1,0 0 1,0 0 0,0-1 0,0 1-1,0 0 1,0 0 0,0 0 0,0 0 0,0 0-1,0 0 1,0 0 0,0 1 0,0-1-1,-1 0 1,1 1 0,0-1 0,0 0-1,0 1 1,0-1 0,0 1 0,-1-1-1,1 1 1,0 0 0,0-1 0,-1 1-1,1 0 1,0-1 0,-1 1 0,1 0-1,-1 0 1,1 0 0,-1-1 0,1 1 0,-1 0-1,0 0 1,1 0 0,-1 0 0,0 0-1,0 0 1,0 0 0,1 1 0,5 57-289,-5-32 29,-1-26 135,0 1 0,1-1 1,-1 1-1,0 0 0,0-1 0,1 1 0,-1-1 1,0 1-1,1-1 0,0 1 0,-1-1 1,1 0-1,0 1 0,0-1 0,0 0 0,0 1 1,0-1-1,0 0 0,0 0 0,0 0 0,0 0 1,1 0-1,-1 0 0,0 0 0,1-1 1,-1 1-1,0 0 0,1-1 0,-1 1 0,1-1 1,-1 1-1,1-1 0,-1 0 0,4 1 1,-1-2-781,1 0 0,-1-1 1,0 1-1,0-1 1,0 1-1,0-1 1,0 0-1,0-1 1,-1 1-1,1-1 1,5-5-1,20-18-9359</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9.800"/>
    </inkml:context>
    <inkml:brush xml:id="br0">
      <inkml:brushProperty name="width" value="0.025" units="cm"/>
      <inkml:brushProperty name="height" value="0.025" units="cm"/>
    </inkml:brush>
  </inkml:definitions>
  <inkml:trace contextRef="#ctx0" brushRef="#br0">150 565 20820,'-8'5'2295,"-7"4"-1481,1 2 0,0 0 0,0 0 0,-18 22 0,27-27-778,0 0 1,0 0-1,0 0 1,1 1-1,-1 0 1,2 0-1,-1 0 1,1 0-1,0 1 1,0-1-1,1 1 1,0 0-1,-1 14 1,3-22-49,0 1 1,0-1 0,0 1 0,0-1 0,1 0 0,-1 1 0,0-1-1,0 1 1,0-1 0,1 1 0,-1-1 0,0 0 0,1 1 0,-1-1-1,0 0 1,1 1 0,-1-1 0,1 0 0,-1 0 0,0 1 0,1-1-1,-1 0 1,1 0 0,-1 0 0,1 1 0,-1-1 0,1 0 0,-1 0-1,0 0 1,1 0 0,-1 0 0,1 0 0,-1 0 0,1 0 0,-1 0-1,1 0 1,-1 0 0,1 0 0,-1-1 0,1 1 0,-1 0 0,1-1 0,23-7 4,-9-1 41,-1 0 1,-1-1 0,0 0-1,0-1 1,-1-1-1,0 0 1,16-21-1,-5 0 295,40-71 0,-80 175-687,14-61 364,-14 54 34,16-59-43,0 0 0,0 0 0,1 0-1,-1 0 1,1 0 0,0 0 0,1 0 0,-1 0-1,1 0 1,2 7 0,-2-11 9,0-1 0,0 1 0,-1 0 0,1 0 0,0-1 1,0 1-1,0 0 0,0-1 0,0 1 0,0-1 0,0 1 0,0-1 0,1 0 0,-1 0 0,0 1 1,0-1-1,0 0 0,0 0 0,0 0 0,0 0 0,1 0 0,-1 0 0,0 0 0,0 0 0,0-1 0,0 1 1,0 0-1,0-1 0,0 1 0,0-1 0,0 1 0,0-1 0,0 0 0,0 1 0,2-2 0,36-24 496,38-44-246,25-20-304,-144 149-945,39-54 997,-4 2 9,1 2 0,1-1 0,-1 0 1,1 1-1,1 0 0,-6 15 0,11-24-4,-1 0 0,1 1-1,-1-1 1,1 0 0,0 0 0,-1 0 0,1 1 0,0-1-1,-1 0 1,1 0 0,0 0 0,-1 0 0,1 0-1,0 0 1,-1 0 0,1 0 0,0 0 0,-1-1 0,1 1-1,-1 0 1,1 0 0,0-1 0,8-3 88,0 0-1,0-1 1,0 0 0,-1-1 0,0 0-1,-1 0 1,1 0 0,10-13 0,52-65 116,-47 49 119,-1-1-1,-1 0 1,-3-2 0,-1 0 0,-1-1 0,-3-1 0,-1 0 0,-2 0 0,-1-1 0,3-56 0,-11 93-332,-1-32 4,-6 27-9,-8 17-10,-3 10-56,0 0 1,2 2-1,1 0 0,-13 22 0,-45 91 62,53-95 22,-19 56 0,33-78-13,1 0 0,0 0 1,1 1-1,0-1 0,2 1 0,0 25 0,1-38-2,0-1 1,0 0-1,1 1 1,0-1 0,0 0-1,0 0 1,0 0-1,0 1 1,0-1 0,1 0-1,0 0 1,-1-1-1,1 1 1,0 0 0,0-1-1,1 1 1,-1-1-1,3 3 1,0-2-34,0 0 1,-1 0-1,1-1 0,0 1 1,1-1-1,-1 0 0,0-1 1,1 1-1,-1-1 0,7 1 0,7-1-408,0 0-1,0-1 1,0-1-1,1-1 1,24-6-1,-21 2-947,0 0-1,-1-2 1,0-1 0,-1-1 0,0 0-1,-1-2 1,21-14 0,11-12-8144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50.455"/>
    </inkml:context>
    <inkml:brush xml:id="br0">
      <inkml:brushProperty name="width" value="0.025" units="cm"/>
      <inkml:brushProperty name="height" value="0.025" units="cm"/>
    </inkml:brush>
  </inkml:definitions>
  <inkml:trace contextRef="#ctx0" brushRef="#br0">1 1391 10474,'1'3'9886,"9"-1"-6889,15-3-4104,71-15 1092,143-43 0,-127 29 51,1535-359-1542,-376 72-4953,-738 149 7201,-526 165-750,721-260 5271,-425 136-13006,-256 104-2912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8:06.749"/>
    </inkml:context>
    <inkml:brush xml:id="br0">
      <inkml:brushProperty name="width" value="0.025" units="cm"/>
      <inkml:brushProperty name="height" value="0.025" units="cm"/>
    </inkml:brush>
  </inkml:definitions>
  <inkml:trace contextRef="#ctx0" brushRef="#br0">211 75 3203,'0'0'3796,"-12"1"-2061,-35 7-872,-46 7 1095,35-5 5118,57-10-6377,41 0-85,264 9 928,81-2-959,429-18 1408,393-47-441,-190 2-372,190 82-1091,-759-8-67,309 7-4,-709-22 235,-47 2-2073,-1-1-2453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8:20.787"/>
    </inkml:context>
    <inkml:brush xml:id="br0">
      <inkml:brushProperty name="width" value="0.025" units="cm"/>
      <inkml:brushProperty name="height" value="0.025" units="cm"/>
    </inkml:brush>
  </inkml:definitions>
  <inkml:trace contextRef="#ctx0" brushRef="#br0">159 61 4324,'0'0'1361,"-9"-5"-645,-4-2-875,-50-26 3478,57 30-2685,0 1 0,1 0 0,-1 0 1,0 0-1,0 1 0,0 0 0,0 0 1,0 0-1,-9 1 0,14 0-618,1 1 0,0-1 0,-1 0-1,1 1 1,-1-1 0,1 1 0,0-1 0,-1 1 0,1-1-1,0 1 1,0-1 0,-1 1 0,1-1 0,0 1 0,0 0-1,0-1 1,0 1 0,0-1 0,-1 1 0,1-1-1,0 1 1,1 0 0,-1-1 0,0 1 0,0-1 0,0 1-1,0 0 1,0-1 0,0 1 0,1-1 0,-1 1 0,0-1-1,0 1 1,1-1 0,-1 1 0,1-1 0,-1 1 0,12 20 263,-4-15-148,0-1 1,0 0-1,0-1 1,0 0 0,1-1-1,-1 1 1,1-1-1,0-1 1,14 2-1,88 7 338,-75-9-64,470 3 1717,-366-8-2050,194-5 170,180 0 396,1 37-424,234 22 840,-444-36-784,1025-1 8,-680-39-147,150-3 245,79-29 1172,-867 56-1223,8-2-514,-41 3-5649,7 0 36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9:12.408"/>
    </inkml:context>
    <inkml:brush xml:id="br0">
      <inkml:brushProperty name="width" value="0.025" units="cm"/>
      <inkml:brushProperty name="height" value="0.025" units="cm"/>
    </inkml:brush>
  </inkml:definitions>
  <inkml:trace contextRef="#ctx0" brushRef="#br0">0 36 8200,'0'0'11616,"9"2"-10612,17 0-608,1-1 1,0-1-1,52-8 1,26-1 56,1 8-58,0 5 0,145 23 0,-198-16-333,51 19 0,-64-17 0,1-2 1,0-1-1,43 3 1,557 14 1469,-257-43-1323,4 0-7,27 3-106,-210 8-35,97-9 49,182-14 34,-284 21-101,742-11 42,-429 36-42,-441-18-6,0-2 1,0-4-1,-1-3 0,91-23 1,-150 26-462,-10-3-5548,-2 4-957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9:44.924"/>
    </inkml:context>
    <inkml:brush xml:id="br0">
      <inkml:brushProperty name="width" value="0.025" units="cm"/>
      <inkml:brushProperty name="height" value="0.025" units="cm"/>
    </inkml:brush>
  </inkml:definitions>
  <inkml:trace contextRef="#ctx0" brushRef="#br0">1 70 12236,'0'0'1137,"6"-9"-257,22-28-340,-24 35-485,-1-1-1,1 0 1,0 1 0,0 0 0,0 0 0,0 0 0,1 0 0,-1 1 0,1 0 0,-1 0-1,0 0 1,1 0 0,0 1 0,-1 0 0,1-1 0,-1 2 0,1-1 0,-1 0 0,9 3-1,7-1 23,60 4 358,83 16 0,-21-1-243,285 47 13,-231-33 155,270 15-1,336-63 1555,-196-3-1282,190 44-434,724 25-118,-833-46-93,99-1 37,-467-25-14,8 1 369,-327 18-234,0 0-442,0 1 118,0-1 1,0 1-1,-1-1 0,1 0 0,0 1 0,0-1 0,-1 1 1,1-1-1,0 0 0,-1 1 0,1-1 0,-1 0 0,1 1 1,0-1-1,-1 0 0,1 1 0,-1-1 0,1 0 0,-1 0 0,1 0 1,-1 0-1,1 1 0,-1-1 0,0 0 0,-14 0-4844</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27.175"/>
    </inkml:context>
    <inkml:brush xml:id="br0">
      <inkml:brushProperty name="width" value="0.025" units="cm"/>
      <inkml:brushProperty name="height" value="0.025" units="cm"/>
    </inkml:brush>
  </inkml:definitions>
  <inkml:trace contextRef="#ctx0" brushRef="#br0">1 161 12236,'119'-35'1217,"1"6"0,150-18 0,464-2-931,5 52-127,-625-1-156,626 13 277,349 4 439,429-10 1739,717 0-1462,-1994-5-1270,11-1-2483,-86-6-3998,-72-4-3799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369"/>
    </inkml:context>
    <inkml:brush xml:id="br0">
      <inkml:brushProperty name="width" value="0.025" units="cm"/>
      <inkml:brushProperty name="height" value="0.025" units="cm"/>
    </inkml:brush>
  </inkml:definitions>
  <inkml:trace contextRef="#ctx0" brushRef="#br0">1 51 6022,'0'0'17675,"8"-7"-17275,4 1-222,0 0-1,1 0 0,-1 1 0,1 1 0,0 0 0,0 1 0,0 0 1,1 1-1,-1 1 0,23 0 0,-24 0-103,-4 0-63,-1 1 0,1 0 0,-1 0 0,0 0 1,1 1-1,7 2 0,-14-2-7,0-1-1,0 1 1,1-1 0,-1 1 0,0 0-1,0-1 1,0 1 0,0 0 0,0 0-1,0 0 1,0 0 0,0 0 0,0 0 0,0 0-1,0 0 1,-1 0 0,1 0 0,0 1-1,-1-1 1,1 0 0,-1 0 0,1 1 0,-1-1-1,0 0 1,1 1 0,-1-1 0,0 1-1,0-1 1,0 0 0,0 1 0,0-1-1,-1 0 1,1 1 0,0-1 0,-1 0 0,1 1-1,0-1 1,-2 2 0,0 2 76,0-1-1,-1 1 1,0-1-1,0 0 1,0 0 0,0 0-1,0 0 1,-1 0-1,0-1 1,0 0 0,0 0-1,0 0 1,0 0 0,-7 3-1,-4 2 311,0-1 0,0 0 0,-18 5 1,24-10-194,0 0 1,0 0-1,-1-1 1,-17 1-1,25-5-1225,10-4-212,8-4-976,60-15-9475,-51 17 4698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41.737"/>
    </inkml:context>
    <inkml:brush xml:id="br0">
      <inkml:brushProperty name="width" value="0.025" units="cm"/>
      <inkml:brushProperty name="height" value="0.025" units="cm"/>
    </inkml:brush>
  </inkml:definitions>
  <inkml:trace contextRef="#ctx0" brushRef="#br0">75 101 12204,'-72'3'7084,"72"-3"-7050,0 0 0,0 0 0,1-1 0,-1 1 0,0 0 0,0 0 0,0 0 0,1 0 0,-1 0 0,0 0 0,0-1 1,0 1-1,0 0 0,1 0 0,-1 0 0,0 0 0,0-1 0,0 1 0,0 0 0,0 0 0,0 0 0,0-1 0,1 1 0,-1 0 1,0 0-1,0 0 0,0-1 0,0 1 0,0 0 0,0 0 0,0-1 0,0 1 0,0 0 0,0 0 0,0 0 0,0-1 0,0 1 1,-1 0-1,1 0 0,0-1 0,0 1 0,0 0 0,0 0 0,0 0 0,0-1 0,0 1 0,-1 0 0,1 0 0,0 0 0,0 0 1,0 0-1,0-1 0,-1 1 0,1 0 0,0 0 0,0 0 0,0 0 0,-1 0 0,1 0 0,0 0 0,0 0 0,-1 0 0,1-1 1,0 1-1,0 0 0,0 0 0,-1 0 0,1 1 0,15-13 369,12 0-199,0 0 0,1 2 0,0 1 0,0 1 0,1 2 1,52-5-1,183 2 414,-204 10-423,167-1-678,233 32 0,-616-36 1412,-632-30 1260,1497 60-3425,-578-19 534,-65-2 487,-57-3 248,-41-1 218,-615-1 1832,371 0-6974,255 0-661</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46.175"/>
    </inkml:context>
    <inkml:brush xml:id="br0">
      <inkml:brushProperty name="width" value="0.025" units="cm"/>
      <inkml:brushProperty name="height" value="0.025" units="cm"/>
    </inkml:brush>
  </inkml:definitions>
  <inkml:trace contextRef="#ctx0" brushRef="#br0">15 97 5958,'0'0'11408,"-4"5"-10453,-7 8-361,14-6 153,39 0 496,48-4 324,150-15 1,92-33-1181,-59 7-284,-204 30-58,294-21 1111,-380 44-830,0-6-945,-3 1-1833,1-2-3734,9-7-717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59.269"/>
    </inkml:context>
    <inkml:brush xml:id="br0">
      <inkml:brushProperty name="width" value="0.025" units="cm"/>
      <inkml:brushProperty name="height" value="0.025" units="cm"/>
    </inkml:brush>
  </inkml:definitions>
  <inkml:trace contextRef="#ctx0" brushRef="#br0">180 0 13901,'0'0'11216,"3"11"-10180,5 28-662,-2 0 1,-1 0 0,-2 0 0,-4 68-1,2 36-59,1-93-2306,-8-49-2246,-16-9 851,7-2 1008,1-2-1,0 0 1,0 0 0,1-1-1,-17-24 1,-13-22 2995,24 29 3706,3 3 3470,23 23-1252,37 2-4884,-43 2-1346,19 0 143,146-2 2079,-141 0-3268,0-2-1,0 0 1,0-2 0,35-12 0,-23 3-4352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0.470"/>
    </inkml:context>
    <inkml:brush xml:id="br0">
      <inkml:brushProperty name="width" value="0.025" units="cm"/>
      <inkml:brushProperty name="height" value="0.025" units="cm"/>
    </inkml:brush>
  </inkml:definitions>
  <inkml:trace contextRef="#ctx0" brushRef="#br0">163 83 13581,'0'0'9000,"-7"-9"-6507,4 5-2272,0 0-1,-1 0 1,1 1-1,-1-1 0,0 1 1,0 0-1,0 0 0,-1 1 1,1-1-1,-1 1 0,-5-3 1,7 5-175,0-1 0,1 0 1,-1 1-1,0-1 0,0 1 1,1 0-1,-1 0 0,0 0 1,0 1-1,1-1 0,-1 1 1,0-1-1,1 1 0,-1 0 1,1 0-1,-1 0 0,1 0 1,-1 0-1,1 1 0,0-1 1,-1 1-1,1-1 0,0 1 1,0 0-1,0 0 0,0 0 1,1 0-1,-3 3 0,0 1 0,1 0-1,-1 0 0,1 0 1,1 1-1,-1-1 0,1 1 1,0-1-1,0 1 1,-1 13-1,3-18-40,-1 0 1,1 0-1,0 1 0,0-1 1,0 0-1,0 1 0,0-1 1,0 0-1,1 1 0,-1-1 1,1 0-1,-1 0 0,1 0 1,0 1-1,0-1 0,0 0 1,0 0-1,0 0 0,1 0 1,-1 0-1,0-1 0,1 1 1,0 0-1,-1-1 0,1 1 1,0-1-1,0 1 0,0-1 1,0 0-1,0 0 0,4 2 1,1-2 9,1 0 0,-1-1 0,1 1 0,-1-2 0,1 1 0,-1-1 0,1 0 0,-1 0-1,1-1 1,-1 0 0,0-1 0,0 1 0,0-2 0,0 1 0,-1 0 0,1-1 0,11-10 0,-7 6 13,0-1 1,-1 0-1,0-1 0,0 0 0,-1 0 0,-1-1 1,1-1-1,11-22 0,-15 19 120,-11 15-79,-13 20-227,13-9 144,1 0 0,0 1 0,0-1 0,1 1 0,0 0 0,1 0 0,1 0 1,0 1-1,0 23 0,1-35 20,1 0 0,0-1 0,0 1 0,0 0 0,0-1 0,0 1 0,0 0-1,0-1 1,1 1 0,-1 0 0,0-1 0,0 1 0,0 0 0,1-1 0,-1 1 0,0 0 0,1-1 0,-1 1 0,0-1 0,1 1 0,-1-1 0,1 1 0,-1-1 0,1 1 0,-1-1 0,1 0 0,0 1 0,-1-1-1,1 1 1,-1-1 0,2 0 0,21-4 439,21-27 447,-33 21-781,0 0 0,-1-1 0,-1-1 0,0 0 0,0 0 0,-1 0 0,-1-1 0,0-1 0,6-15 0,-15 92-379,2-32 184,0-28 85,0 0 1,0 0 0,0 0-1,0 0 1,0 1 0,1-1-1,-1 0 1,1 0 0,0 0-1,0 0 1,0 0 0,0-1-1,0 1 1,1 0 0,-1 0-1,3 2 1,-2-4 7,-1 0 1,1 0-1,-1-1 1,1 1-1,0-1 0,0 1 1,-1-1-1,1 1 1,0-1-1,0 0 1,-1 0-1,1 0 0,0 0 1,0 0-1,-1 0 1,1-1-1,0 1 0,0-1 1,-1 1-1,1-1 1,0 1-1,-1-1 1,1 0-1,-1 0 0,1 0 1,-1 0-1,1 0 1,-1 0-1,0 0 1,3-3-1,6-5-4,0 0-1,0-1 1,-1 0-1,-1 0 1,1-1-1,-2 0 1,10-17 0,9-13-10,-24 48 5,-1 1 0,1-1 0,-1 1 0,-1-1 0,1 1 0,-2 9 0,1-16-64,0 0 0,0 1-1,0-1 1,0 0 0,0 1 0,0-1 0,0 0 0,1 0-1,-1 1 1,0-1 0,1 0 0,-1 0 0,1 0 0,0 0-1,-1 1 1,1-1 0,0 0 0,-1 0 0,1 0 0,0 0-1,0 0 1,0-1 0,0 1 0,0 0 0,0 0 0,0-1-1,0 1 1,1 0 0,-1-1 0,0 1 0,0-1 0,0 0-1,1 1 1,-1-1 0,0 0 0,0 0 0,1 1 0,-1-1-1,0 0 1,1 0 0,-1-1 0,0 1 0,0 0 0,1 0-1,-1-1 1,0 1 0,0 0 0,3-2 0,3 0-554,-1-1 1,1 1 0,-1-1 0,1-1-1,-1 1 1,0-1 0,9-8 0,-4 1-1919,0-1 0,-1 0 0,12-18 1,0-7-6690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0.799"/>
    </inkml:context>
    <inkml:brush xml:id="br0">
      <inkml:brushProperty name="width" value="0.025" units="cm"/>
      <inkml:brushProperty name="height" value="0.025" units="cm"/>
    </inkml:brush>
  </inkml:definitions>
  <inkml:trace contextRef="#ctx0" brushRef="#br0">146 1 8680,'0'0'13298,"-2"12"-11750,-6 49-301,-14 156 3731,22-199-4932,-1-11-48,1-1 0,0 1 0,0 0 0,0 0 0,1 0 0,0 0-1,0-1 1,1 1 0,0-1 0,0 1 0,5 9 0,-6-15-350,-11-15-1463,-8-11 243,-31-40-560,-4 4 5243,54 55 169,10 3-2291,21 0-1272,-25 2 691,118-5-911,-83 5-2462,-1 0-3401,-17 1-664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1.627"/>
    </inkml:context>
    <inkml:brush xml:id="br0">
      <inkml:brushProperty name="width" value="0.025" units="cm"/>
      <inkml:brushProperty name="height" value="0.025" units="cm"/>
    </inkml:brush>
  </inkml:definitions>
  <inkml:trace contextRef="#ctx0" brushRef="#br0">133 116 18578,'-8'5'1291,"-9"4"42,1 1 0,-21 16 0,32-22-946,0 0 0,0 0 0,1 0 0,-1 1 0,1-1 0,0 1 0,1 0 0,-1 1 0,1-1 0,0 0 0,0 1 0,1 0 0,-3 6 0,5-12-373,0 1-1,0 0 0,0-1 0,0 1 0,0 0 0,0-1 0,0 1 1,0-1-1,0 1 0,1 0 0,-1-1 0,0 1 0,0 0 1,1-1-1,-1 1 0,0-1 0,0 1 0,1-1 0,-1 1 0,1-1 1,-1 1-1,1-1 0,-1 1 0,0-1 0,1 1 0,-1-1 1,1 0-1,0 1 0,-1-1 0,1 0 0,-1 0 0,1 1 1,0-1-1,-1 0 0,1 0 0,-1 0 0,1 0 0,0 0 0,-1 0 1,1 0-1,0 0 0,-1 0 0,1 0 0,0 0 0,-1 0 1,1 0-1,0-1 0,34-5 119,-14-2-101,-1 0 1,-1-2 0,24-14 0,-31 16-80,1 0 0,0 1 0,0 1 0,0 0 0,1 1 0,-1 0 0,2 1 0,-1 0 0,26-2 0,-39 6 52,0 0-1,0 0 1,0 0-1,0 0 0,1 0 1,-1 1-1,0-1 0,0 0 1,0 1-1,0-1 0,0 1 1,0 0-1,0-1 1,0 1-1,-1-1 0,1 1 1,0 0-1,0 0 0,0 0 1,-1-1-1,1 1 0,0 0 1,-1 0-1,2 2 1,8 30 221,-9-29-193,-1-1-1,1 1 1,0-1-1,0 1 1,0-1-1,1 0 1,-1 0 0,1 1-1,0-1 1,3 4-1,-4-7-25,0 1 0,1 0 0,0 0 0,-1-1 0,1 1-1,-1-1 1,1 1 0,0-1 0,-1 0 0,1 0 0,0 0 0,0 0 0,-1 0 0,1 0-1,0 0 1,-1 0 0,1-1 0,0 1 0,-1-1 0,1 1 0,-1-1 0,1 0 0,-1 1-1,1-1 1,-1 0 0,1 0 0,-1 0 0,3-2 0,34-24-723,-32 22 497,0-1 0,1 1 0,0 1 0,0-1 0,0 1 0,0 0 0,1 1 0,0 0 0,-1 0 0,1 1 0,0 0 0,11-2 0,-19 4 217,1 1-1,0-1 1,0 0-1,0 1 0,-1-1 1,1 0-1,0 1 1,0-1-1,-1 1 1,1-1-1,0 1 1,-1-1-1,1 1 1,0 0-1,-1-1 1,1 1-1,-1 0 1,1-1-1,-1 1 0,0 0 1,1 0-1,-1 0 1,0-1-1,1 1 1,-1 0-1,0 0 1,0 1-1,6 33 504,-4-16-57,-1-16-403,-1-1 0,1 0 1,0 0-1,0 0 0,0 0 1,0 0-1,0 0 0,0 0 1,0 0-1,1 0 0,-1 0 1,1-1-1,-1 1 0,1 0 1,0-1-1,0 1 0,0-1 1,-1 0-1,1 0 0,0 0 1,1 0-1,-1 0 0,0 0 1,0 0-1,0-1 0,0 1 1,1-1-1,-1 1 1,0-1-1,1 0 0,-1 0 1,0 0-1,0 0 0,1-1 1,-1 1-1,0 0 0,0-1 1,1 0-1,-1 1 0,3-3 1,6-1 17,-1 0 1,0 0 0,-1-1 0,1-1 0,-1 1 0,0-2-1,10-8 1,40-44-139,-57 109 283,-2-46-196,-1-1 0,1 1-1,0 0 1,1-1 0,-1 1 0,1 0 0,-1 0-1,1-1 1,0 1 0,0-1 0,1 1 0,-1-1-1,1 1 1,3 4 0,-3-6 1,1 0 0,0 0 0,0-1 1,0 1-1,0-1 0,0 1 0,1-1 0,-1 0 0,0 0 0,1-1 0,-1 1 1,0-1-1,1 0 0,-1 1 0,1-2 0,4 1 0,-3-1-151,0 0 0,0 0 0,-1 0 0,1 0 0,-1-1 0,1 0 0,-1 0 0,1 0 0,-1 0 1,0-1-1,0 0 0,0 0 0,0 0 0,-1 0 0,1 0 0,-1-1 0,0 0 0,0 1 0,0-1 0,0 0 0,-1-1 0,0 1 0,1 0 0,-2-1 0,1 1 0,1-8 0,0 6-124,-1 0 1,0 0-1,-1-1 0,0 1 1,0-1-1,0 1 1,-1-1-1,1 0 0,-2 1 1,1-1-1,-1 1 0,0-1 1,0 1-1,-1-1 1,0 1-1,0 0 0,0-1 1,-1 1-1,-4-7 1,-20-18 862,26 29-652,-1 0 0,0 0 0,0 1 0,0-1 0,0 0 0,0 1 0,0 0 1,0-1-1,-1 1 0,1 0 0,0 0 0,-1 0 0,-4-1 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2.001"/>
    </inkml:context>
    <inkml:brush xml:id="br0">
      <inkml:brushProperty name="width" value="0.025" units="cm"/>
      <inkml:brushProperty name="height" value="0.025" units="cm"/>
    </inkml:brush>
  </inkml:definitions>
  <inkml:trace contextRef="#ctx0" brushRef="#br0">9 0 17585,'0'0'13976,"-1"13"-12941,-1 0-986,-3 54 133,4-61-236,2-1 0,-1 1 0,1 0 0,0-1 0,0 1 0,0-1 0,1 1 0,0-1 0,0 0 0,5 10 0,-6-14 1100,0 2-5552,-2-20-18982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2.361"/>
    </inkml:context>
    <inkml:brush xml:id="br0">
      <inkml:brushProperty name="width" value="0.025" units="cm"/>
      <inkml:brushProperty name="height" value="0.025" units="cm"/>
    </inkml:brush>
  </inkml:definitions>
  <inkml:trace contextRef="#ctx0" brushRef="#br0">1 18 8680,'0'0'16944,"58"-17"-23382,-36 17-2530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2.691"/>
    </inkml:context>
    <inkml:brush xml:id="br0">
      <inkml:brushProperty name="width" value="0.025" units="cm"/>
      <inkml:brushProperty name="height" value="0.025" units="cm"/>
    </inkml:brush>
  </inkml:definitions>
  <inkml:trace contextRef="#ctx0" brushRef="#br0">147 1 18033,'0'0'6075,"-11"2"-4388,5-1-1684,-9 2 601,0 1-1,0 0 0,-18 8 0,30-11-589,0 0 0,0 0 0,0 1 0,1-1 0,-1 1 0,0 0 0,0-1 0,1 1 0,0 1 0,-1-1 0,1 0 0,0 0 0,0 1 0,0 0 0,0-1 0,0 1 0,1 0 0,-1 0 0,1 0 0,0 0 0,0 0-1,0 0 1,0 0 0,-1 5 0,3-7-127,-1 0 0,0 0 0,1 0 0,-1 0 0,1 0 0,-1 0 0,1 0 0,-1 0-1,1-1 1,0 1 0,-1 0 0,1 0 0,0-1 0,0 1 0,0 0 0,-1-1 0,1 1 0,0-1 0,0 1-1,0-1 1,0 1 0,0-1 0,0 0 0,0 1 0,0-1 0,0 0 0,0 0 0,0 0 0,2 0-1,37 2-1421,-35-2 1264,42 0-1312,11-1 199,-20 2 3369,-37-1-1922,-1 0 0,1 0 1,-1 0-1,1 1 0,-1-1 1,1 0-1,-1 0 1,1 0-1,-1 0 0,1 0 1,-1 1-1,0-1 1,1 0-1,-1 1 0,1-1 1,-1 0-1,1 1 1,-1-1-1,0 0 0,1 1 1,-1-1-1,0 1 0,1-1 1,-1 0-1,0 1 1,0-1-1,0 1 0,1-1 1,-1 1-1,0-1 1,0 1-1,0-1 0,0 1 1,0-1-1,0 1 1,0-1-1,0 1 0,0-1 1,0 1-1,0-1 0,0 1 1,0-1-1,0 1 1,0-1-1,-1 1 0,1-1 1,0 1-1,0-1 1,-1 1-1,1-1 0,0 1 1,-1-1-1,1 0 1,0 1-1,-1 0 0,-20 25 1875,15-21-1738,0 1-1,-1-1 0,1 0 1,-1 0-1,-1-1 0,1 0 0,0-1 1,-1 1-1,0-1 0,0-1 1,-12 3-1,20-6-737,0-1 0,0 1 0,0-1 1,0 0-1,0 1 0,0-1 0,0 1 0,0-1 0,1 1 1,-1-1-1,1 0 0,-1 1 0,1-1 0,0 1 0,0-2 0,29-22-7063,-10 10 1942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3.032"/>
    </inkml:context>
    <inkml:brush xml:id="br0">
      <inkml:brushProperty name="width" value="0.025" units="cm"/>
      <inkml:brushProperty name="height" value="0.025" units="cm"/>
    </inkml:brush>
  </inkml:definitions>
  <inkml:trace contextRef="#ctx0" brushRef="#br0">102 231 19346,'0'0'2974,"-12"7"-930,5-2-1862,-4 1 422,1 1 1,1 0-1,-17 15 1,24-19-463,-1-1 1,1 1 0,-1 0-1,1 0 1,0-1-1,0 1 1,1 1 0,-1-1-1,1 0 1,-1 0 0,1 1-1,0-1 1,0 0 0,0 1-1,1-1 1,-1 1-1,1 0 1,0-1 0,0 1-1,1 4 1,0-6-131,0 0 0,0 0 0,0 0 0,1 0 0,-1-1-1,0 1 1,1 0 0,0-1 0,-1 1 0,1-1 0,0 0 0,-1 0 0,1 1 0,0-1 0,0 0 0,0-1-1,0 1 1,0 0 0,0-1 0,1 1 0,-1-1 0,0 1 0,0-1 0,0 0 0,0 0 0,4 0 0,4 0-31,-1 0 0,1 0 0,0-1 0,-1 0 0,11-2 0,-11 0-8,-1 0-1,0-1 1,0 0-1,0 0 0,-1-1 1,1 0-1,-1 0 1,0-1-1,0 1 1,-1-2-1,0 1 1,0-1-1,0 0 1,-1 0-1,0 0 1,0-1-1,-1 0 0,0 0 1,0 0-1,2-9 1,1-3 109,-1-1 0,-1 0 1,-1 0-1,-1-1 0,0 1 1,-2-1-1,-1-25 0,0 45-73,0 0 1,0 0-1,0 0 0,0 0 0,0 0 1,0 0-1,0 0 0,-1 0 0,1 0 0,-1 1 1,0-1-1,1 0 0,-1 0 0,0 0 0,0 0 1,0 1-1,0-1 0,-1 1 0,1-1 1,0 1-1,-1-1 0,1 1 0,-1-1 0,1 1 1,-1 0-1,0 0 0,1 0 0,-1 0 0,0 0 1,0 0-1,-3 0 0,2 1 4,0 0 0,0 0-1,1 1 1,-1-1 0,0 1 0,0-1 0,1 1 0,-1 0-1,0 0 1,1 1 0,-1-1 0,1 0 0,0 1-1,-1 0 1,1-1 0,0 1 0,0 0 0,0 0-1,0 0 1,0 0 0,-2 5 0,-2 0 76,0 1 1,1 0-1,0 0 1,1 1-1,0-1 1,0 1-1,1 0 1,0 0-1,1 0 1,0 1-1,0-1 1,1 1-1,0-1 1,0 1-1,1-1 1,2 16-1,-1-23-104,0 1-1,0-1 1,0 1 0,0-1-1,0 1 1,0-1-1,1 1 1,-1-1 0,1 0-1,0 0 1,-1 0-1,1 0 1,0 0 0,1 0-1,-1 0 1,0-1-1,0 1 1,1-1 0,-1 1-1,5 0 1,7 4-801,0-1 0,28 5 1,-32-8-335,0 0 0,0 1 0,0 0 0,18 9 0,-5 5-3134,10 6-5936,-24-18 6408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695"/>
    </inkml:context>
    <inkml:brush xml:id="br0">
      <inkml:brushProperty name="width" value="0.025" units="cm"/>
      <inkml:brushProperty name="height" value="0.025" units="cm"/>
    </inkml:brush>
  </inkml:definitions>
  <inkml:trace contextRef="#ctx0" brushRef="#br0">59 0 11915,'0'0'5515,"-2"12"-3417,-18 72 992,10-44-1485,1 1-1,1 0 0,-1 51 0,8-92-1587,1 1 0,0-1-1,0 0 1,0 1 0,0-1-1,0 0 1,0 1-1,0-1 1,0 0 0,0 1-1,0-1 1,1 0-1,-1 1 1,0-1 0,0 0-1,0 1 1,0-1-1,0 0 1,1 0 0,-1 1-1,0-1 1,0 0-1,0 0 1,1 1 0,-1-1-1,0 0 1,0 0-1,1 0 1,-1 1 0,0-1-1,0 0 1,1 0 0,-1 0-1,0 0 1,1 0-1,-1 1 1,0-1 0,1 0-1,-1 0 1,0 0-1,1 0 1,0 0 0,17-9 398,15-18 21,-32 27-427,55-55 152,76-65-984,-125 116 506,-3 2-3299</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3.393"/>
    </inkml:context>
    <inkml:brush xml:id="br0">
      <inkml:brushProperty name="width" value="0.025" units="cm"/>
      <inkml:brushProperty name="height" value="0.025" units="cm"/>
    </inkml:brush>
  </inkml:definitions>
  <inkml:trace contextRef="#ctx0" brushRef="#br0">1 100 2434,'0'0'8035,"1"-8"-2750,1-2-3787,1-8 340,-2-2 2337,0 19-3961,-1 1-1,0 0 1,1-1 0,-1 1 0,1-1 0,-1 1 0,1-1 0,-1 1 0,1 0 0,-1-1 0,1 1 0,-1 0-1,1 0 1,-1 0 0,1-1 0,0 1 0,-1 0 0,1 0 0,-1 0 0,1 0 0,0 0 0,-1 0 0,1 0-1,-1 0 1,1 0 0,0 0 0,-1 0 0,1 0 0,-1 1 0,2-1 0,29 5-659,-20-3 990,70 1 110,-77-3-642,-1 1 1,0-2 0,1 1-1,-1 0 1,0-1 0,0 0 0,0 1-1,1-1 1,-1 0 0,0-1-1,0 1 1,0-1 0,-1 1-1,1-1 1,0 0 0,0 0-1,-1 0 1,1 0 0,-1 0 0,0-1-1,4-5 1,-6 8-7,0 0 0,1-1 0,-1 1 0,0 0-1,0-1 1,0 1 0,0 0 0,0-1 0,0 1 0,0 0 0,0-1 0,0 1 0,0-1-1,0 1 1,0 0 0,0-1 0,0 1 0,0 0 0,0-1 0,-1 1 0,1 0 0,0-1 0,0 1-1,0 0 1,0-1 0,-1 1 0,1 0 0,0 0 0,0-1 0,-1 1 0,1 0 0,0 0 0,-1-1-1,1 1 1,0 0 0,-1 0 0,-18-5 254,-22 8 280,35-2-501,0 1-1,0 0 1,1 0-1,-1 0 1,1 1 0,-1 0-1,1 0 1,0 0-1,0 1 1,0-1-1,-6 8 1,8-8-24,0 0 0,1 0-1,-1 0 1,1 0 0,-1 1-1,1-1 1,0 1 0,1-1 0,-1 1-1,1 0 1,-1 0 0,1 0-1,0 0 1,0 0 0,1 0 0,-1 0-1,1 8 1,1-10-26,0 1-1,0-1 1,0 1 0,0-1-1,0 1 1,1-1 0,-1 0-1,1 0 1,0 0 0,-1 0 0,1 0-1,0 0 1,0 0 0,0-1-1,0 1 1,1-1 0,-1 1-1,0-1 1,1 0 0,-1 0-1,1 0 1,-1 0 0,1 0-1,-1 0 1,1-1 0,0 0-1,4 1 1,11 2-602,1-1 0,31-1 0,-44-1 244,43-2-5883,1-10-6465</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4.062"/>
    </inkml:context>
    <inkml:brush xml:id="br0">
      <inkml:brushProperty name="width" value="0.025" units="cm"/>
      <inkml:brushProperty name="height" value="0.025" units="cm"/>
    </inkml:brush>
  </inkml:definitions>
  <inkml:trace contextRef="#ctx0" brushRef="#br0">44 96 14253,'0'0'13667,"-6"11"-13416,-1 2-207,2 0 0,-1 0 1,2 1-1,0 0 1,0 0-1,-2 23 0,5-32-24,1 0 0,0 1 0,0-1 0,0 0 0,1 0 0,0 0 0,0 1 0,0-1 0,0 0 0,1 0 0,2 5 0,-3-8 0,1 1-1,0-1 1,0 0 0,0 1-1,0-1 1,0 0-1,0 0 1,0 0 0,1-1-1,-1 1 1,1 0 0,-1-1-1,1 1 1,0-1 0,-1 0-1,1 0 1,0 0-1,0-1 1,0 1 0,0 0-1,4-1 1,0 0 99,1 0-1,-1 0 1,1-1 0,-1 0-1,1-1 1,-1 0 0,0 0-1,0 0 1,0-1 0,0 0 0,0-1-1,-1 1 1,1-1 0,-1-1-1,9-7 1,-9 8-24,-1 0 1,0-1-1,0 0 0,-1 0 0,0 0 1,1 0-1,-2-1 0,1 0 1,-1 0-1,0 0 0,0 0 0,0 0 1,-1-1-1,0 1 0,0-1 0,-1 1 1,2-12-1,-14 98-346,11-76 250,0 0-1,0 1 0,0-1 1,0 0-1,1 0 1,0 0-1,0 1 0,0-1 1,0 0-1,0 0 1,1 0-1,0 0 1,4 6-1,-3-7 15,0-1 1,-1 0-1,1 0 1,0 0-1,0 0 0,1-1 1,-1 1-1,0-1 0,0 0 1,1 0-1,-1 0 1,1 0-1,-1-1 0,1 1 1,-1-1-1,1 0 1,5 0-1,1-1-11,-1-1 0,1 1 0,-1-1 0,1-1 0,-1 0 0,0 0 0,0-1 0,0 0 0,-1-1 0,1 0 0,-1 0 0,0 0 0,-1-1 0,1-1 0,-1 1 0,0-1 0,-1 0 0,0-1 0,7-9 0,-8 10-2,1-1-1,-1 0 1,-1 1-1,1-2 1,-1 1 0,-1 0-1,0-1 1,0 0 0,0 0-1,-1 0 1,-1 0-1,1 0 1,-1 0 0,-1 0-1,0 0 1,0-1 0,-1 1-1,0 0 1,-1 0-1,-4-14 1,5 20-180,-1 0 0,0 0-1,0 0 1,0 1 0,0-1 0,0 1 0,-1-1 0,1 1-1,-1 0 1,0 0 0,1 0 0,-5-2 0,7 4 86,-1-1 1,0 1 0,1-1-1,-1 1 1,0 0-1,0-1 1,1 1 0,-1 0-1,0 0 1,0-1-1,1 1 1,-1 0 0,0 0-1,0 0 1,0 0-1,1 0 1,-1 0 0,0 0-1,0 0 1,0 1-1,1-1 1,-1 0 0,0 0-1,0 1 1,1-1-1,-1 0 1,0 1 0,1-1-1,-1 1 1,0-1-1,1 1 1,-1-1 0,1 1-1,-1-1 1,1 1-1,-1 0 1,1-1 0,-1 1-1,1 0 1,-1-1-1,1 1 1,0 0 0,-1 0-1,1-1 1,0 1-1,0 0 1,0 0 0,0-1-1,0 1 1,0 0 0,0 0-1,0 0 1,0-1-1,0 2 1,-1 16-6228,1 0-1692</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4.407"/>
    </inkml:context>
    <inkml:brush xml:id="br0">
      <inkml:brushProperty name="width" value="0.025" units="cm"/>
      <inkml:brushProperty name="height" value="0.025" units="cm"/>
    </inkml:brush>
  </inkml:definitions>
  <inkml:trace contextRef="#ctx0" brushRef="#br0">0 0 15535,'0'0'14381,"2"69"-13035,-2-43-65,0-4-1057,0-2-224,4-7 0,8-4 0,3-5-512,1-4-674,0 0-223,-1-4-1153,-3-8-1346,-4-3-2018,-2-3-8551</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4.780"/>
    </inkml:context>
    <inkml:brush xml:id="br0">
      <inkml:brushProperty name="width" value="0.025" units="cm"/>
      <inkml:brushProperty name="height" value="0.025" units="cm"/>
    </inkml:brush>
  </inkml:definitions>
  <inkml:trace contextRef="#ctx0" brushRef="#br0">74 138 10890,'0'0'19090,"5"-8"-18470,6-7-411,24-35 173,-33 47-344,0 0 1,0-1-1,-1 1 0,1 0 0,-1 0 0,0-1 1,0 1-1,0-1 0,0 1 0,0-1 0,-1 1 1,1-1-1,-1-4 0,-1 7-26,1 0 1,-1 0-1,1 1 1,-1-1-1,0 0 1,1 0-1,-1 1 1,0-1-1,1 0 0,-1 1 1,0-1-1,0 1 1,0-1-1,0 1 1,1-1-1,-1 1 1,0 0-1,0-1 0,0 1 1,0 0-1,0 0 1,0 0-1,0 0 1,0 0-1,0 0 1,0 0-1,0 0 0,0 0 1,0 0-1,0 0 1,0 1-1,0-1 1,1 0-1,-2 1 1,-32 13-107,26-6 136,1 0 0,-1 0 0,2 1 1,-1 0-1,1 0 0,1 1 0,-8 15 0,10-19-18,1 0 1,-1 0-1,1 0 0,1 0 0,-1 0 0,1 0 0,0 1 0,0-1 0,1 0 0,0 1 1,0-1-1,0 0 0,1 1 0,2 8 0,-1-12-24,-1-1 0,1 0 0,0 1 0,0-1 0,0 0 0,0-1 0,0 1 0,1 0 0,-1 0 0,1-1 0,-1 0 0,1 1 0,-1-1 0,1 0 0,0 0 0,-1 0 0,1-1 0,0 1 0,0-1 0,0 1 0,0-1 0,-1 0 0,4 0 0,9 0 0,0 0 0,0 0 0,17-4 0,-28 3-242,0 0 1,0 0-1,0 0 0,0 0 0,0-1 1,0 1-1,-1-1 0,1 0 1,0 0-1,-1-1 0,1 1 1,5-6-1,-7 5-196,0 0 1,1 0-1,-1 0 0,0 0 1,-1-1-1,1 1 1,-1 0-1,1-1 0,-1 1 1,0-1-1,0 0 1,0 1-1,-1-1 0,1 0 1,-1 0-1,0 1 0,0-1 1,-1 0-1,1 0 1,-1 1-1,1-1 0,-3-6 1,-12-24-8649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5.126"/>
    </inkml:context>
    <inkml:brush xml:id="br0">
      <inkml:brushProperty name="width" value="0.025" units="cm"/>
      <inkml:brushProperty name="height" value="0.025" units="cm"/>
    </inkml:brush>
  </inkml:definitions>
  <inkml:trace contextRef="#ctx0" brushRef="#br0">1 0 15599,'0'0'9032,"59"31"-9544,-21-25-2147,2 2-2786,0 5-7367</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5.607"/>
    </inkml:context>
    <inkml:brush xml:id="br0">
      <inkml:brushProperty name="width" value="0.025" units="cm"/>
      <inkml:brushProperty name="height" value="0.025" units="cm"/>
    </inkml:brush>
  </inkml:definitions>
  <inkml:trace contextRef="#ctx0" brushRef="#br0">90 152 18385,'0'0'5435,"-9"0"-4891,6-1-435,0 1-1,0 0 0,0 0 0,0 0 0,0 0 0,0 1 1,1-1-1,-1 1 0,0 0 0,0-1 0,0 1 0,1 1 1,-1-1-1,1 0 0,-1 1 0,1-1 0,-1 1 0,1 0 1,0-1-1,0 1 0,-1 0 0,2 1 0,-1-1 1,0 0-1,0 0 0,1 1 0,-1-1 0,1 1 0,0 0 1,0-1-1,0 1 0,0 0 0,0-1 0,0 1 0,1 0 1,-1 0-1,1 5 0,-1-6-62,1 0 0,-1 0 0,1 0 0,-1 1 0,1-1 0,0 0 0,0 0 0,0 0 0,0 0 0,0 1-1,1-1 1,-1 0 0,1 0 0,-1 0 0,1 0 0,0 0 0,0 0 0,0 0 0,0 0 0,0 0 0,0 0 0,0-1 0,1 1 0,-1 0 0,1-1 0,-1 1 0,1-1 0,-1 0 0,1 1 0,3 1 0,-2-3-28,0 1 0,1 0 0,-1-1 0,0 1 1,1-1-1,-1 0 0,0 0 0,1-1 0,-1 1 0,0-1 1,1 1-1,-1-1 0,0 0 0,0 0 0,0 0 1,0-1-1,0 1 0,0-1 0,5-4 0,8-6-18,-1-2 0,0 0 0,-1 0 0,-1-2 0,0 1 0,-1-2 0,-1 0 0,-1 0 0,0-1 0,-1 0 0,-1-1 0,-1 1 0,7-25 0,-13 32 178,-4 9-60,-13 20-9,-15 32-39,23-32 244,0 0-1,-8 27 1,14-38-241,0-1 0,1 1 0,0 0 1,0 0-1,0 0 0,1 0 0,0 0 0,1 0 1,-1-1-1,4 12 0,-3-14-95,1-1 0,0 0-1,0 0 1,0 0 0,0 0 0,1 0-1,-1 0 1,1-1 0,0 1 0,0-1 0,0 0-1,0 0 1,0 0 0,0 0 0,0 0-1,1-1 1,-1 1 0,1-1 0,-1 0-1,1 0 1,-1 0 0,1-1 0,0 1 0,-1-1-1,6 0 1,-2 0-96,1 1 1,0-1-1,-1-1 0,1 1 0,-1-1 0,0-1 1,1 1-1,-1-1 0,0-1 0,0 1 1,12-7-1,-13 5 160,0 0-1,0 0 1,-1-1 0,0 0 0,0 0-1,0 0 1,0 0 0,-1-1-1,0 0 1,0 0 0,-1 0 0,1 0-1,-1 0 1,-1-1 0,1 0 0,-1 1-1,0-1 1,-1 0 0,0 0 0,0 0-1,0-8 1,-1 15-25,0-1 0,0 0 0,0 1 0,0-1-1,0 1 1,-1-1 0,1 1 0,0-1 0,0 1 0,0-1 0,-1 1-1,1-1 1,0 1 0,-1-1 0,1 1 0,-1-1 0,1 1 0,0 0 0,-1-1-1,1 1 1,-1 0 0,1-1 0,-1 1 0,1 0 0,-1 0 0,1-1 0,-1 1-1,1 0 1,-1 0 0,1 0 0,-1 0 0,0 0 0,1 0 0,-1 0 0,1 0-1,-1 0 1,1 0 0,-1 0 0,0 0 0,1 0 0,-1 0 0,1 0-1,-1 0 1,1 1 0,-1-1 0,1 0 0,-1 1 0,1-1 0,-1 0 0,1 1-1,-1-1 1,1 0 0,-1 1 0,-27 19 65,24-15-57,0 0-1,0 1 1,1-1-1,0 1 1,0 0 0,0 0-1,1 0 1,-2 7 0,3-11-22,1-1 1,0 1 0,-1 0 0,1-1 0,0 1-1,0 0 1,0-1 0,0 1 0,0 0 0,0-1 0,1 1-1,-1-1 1,0 1 0,1 0 0,-1-1 0,1 1 0,0-1-1,0 1 1,-1-1 0,1 1 0,0-1 0,0 0-1,0 1 1,1-1 0,-1 0 0,0 0 0,0 0 0,1 0-1,-1 0 1,0 0 0,1 0 0,-1 0 0,1-1 0,-1 1-1,1-1 1,1 1 0,17 4-339,0-1 0,0-1 0,1-1 0,-1-1 0,0 0 0,1-2 0,34-5 0,-52 6 361,-1 0 0,1-1 1,0 0-1,-1 1 0,1-1 0,-1 0 0,1 0 1,-1 0-1,0-1 0,1 1 0,-1 0 0,0-1 0,0 0 1,0 1-1,3-4 0,-4 3 25,0 1 0,0-1 0,-1 1 1,1-1-1,0 0 0,-1 0 0,1 1 0,-1-1 0,1 0 1,-1 0-1,0 1 0,0-1 0,0 0 0,0 0 1,0 0-1,0 1 0,-1-4 0,-2-2 83,1 0 0,-1 0 0,0 0 0,0 0 0,-1 1 0,0 0 0,0-1 0,-1 2 0,-6-8 0,-3-1-134,9 9 0,0 0 0,0 0 0,1-1 0,-1 1 0,-3-8 0,11 12-473,0 0 0,0 0 1,0 0-1,0 0 0,0 1 0,0 0 1,0-1-1,0 1 0,0 0 0,4 1 1,-6-1-51,28 0-6182,7 0-4954</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6.390"/>
    </inkml:context>
    <inkml:brush xml:id="br0">
      <inkml:brushProperty name="width" value="0.025" units="cm"/>
      <inkml:brushProperty name="height" value="0.025" units="cm"/>
    </inkml:brush>
  </inkml:definitions>
  <inkml:trace contextRef="#ctx0" brushRef="#br0">87 65 16367,'0'0'2803,"1"-8"-22,2-2-1629,3-13 323,-7 1 2593,-1 21-3886,1 1 0,-1 0 0,1-1 0,-1 1 0,0 0 1,1 0-1,-1 0 0,0 1 0,1-1 0,-1 0 0,0 1 0,1-1 1,-1 1-1,1-1 0,-1 1 0,-1 1 0,-3 2-177,1 1 0,0 0-1,-1 0 1,2 0 0,-1 1 0,1 0-1,0 0 1,0 0 0,0 0 0,1 0 0,0 1-1,0 0 1,1 0 0,0-1 0,0 1-1,1 1 1,-1-1 0,1 7 0,1-13-8,0 0 0,0 0 0,0 0 0,0-1 0,0 1 0,0 0 0,1 0 0,-1 0 1,0-1-1,1 1 0,-1 0 0,0 0 0,1-1 0,-1 1 0,1 0 0,-1 0 0,1-1 0,-1 1 0,1-1 0,-1 1 0,1-1 1,0 1-1,-1-1 0,1 1 0,0-1 0,0 1 0,1 0 0,27 1 3,-20-4 23,0 1 0,-1-1-1,0-1 1,16-6 0,3-7-35,-1-1 0,45-38 0,-26 20 32,-44 34-21,-1 1-1,0 0 1,0 0 0,0 0-1,0-1 1,1 1 0,-1 0 0,0 0-1,0 0 1,1 0 0,-1 0 0,0 0-1,0 0 1,0-1 0,1 1 0,-1 0-1,0 0 1,0 0 0,1 0 0,-1 0-1,0 0 1,0 0 0,1 0 0,-1 0-1,0 0 1,0 0 0,1 1-1,-1-1 1,0 0 0,0 0 0,0 0-1,1 0 1,-1 0 0,0 0 0,0 0-1,0 1 1,1-1 0,-1 0 0,0 0-1,0 0 1,0 0 0,0 1 0,1-1-1,-1 0 1,0 0 0,0 1-1,3 17 108,-5 36 348,1-34-218,1-19-232,1 0-1,-1-1 1,0 1-1,1 0 0,-1 0 1,1-1-1,0 1 0,-1-1 1,1 1-1,-1 0 0,1-1 1,0 1-1,-1-1 0,1 1 1,0-1-1,0 0 0,-1 1 1,1-1-1,0 0 1,0 0-1,0 1 0,-1-1 1,1 0-1,0 0 0,0 0 1,0 0-1,0 0 0,0 0 1,-1 0-1,1 0 0,0 0 1,0-1-1,0 1 1,-1 0-1,1 0 0,0-1 1,0 1-1,1-1 0,36-12 48,-16 1-51,-9 5 0,-1 0 0,2 0 0,-1 1 0,1 1 0,0 0 0,0 1 0,0 0 0,0 2 0,1-1 0,15 1 0,-8 9-3986,3 0-6901,-15-7-5726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6.940"/>
    </inkml:context>
    <inkml:brush xml:id="br0">
      <inkml:brushProperty name="width" value="0.025" units="cm"/>
      <inkml:brushProperty name="height" value="0.025" units="cm"/>
    </inkml:brush>
  </inkml:definitions>
  <inkml:trace contextRef="#ctx0" brushRef="#br0">1 1 10250,'0'0'18882,"1"13"-17852,9 235 1575,-10-246-2801,0 0 0,0 0 0,0 0 0,0 0 0,1 0 1,-1 0-1,0 0 0,1 0 0,0 0 0,0 0 0,-1-1 0,1 1 0,0 0 0,1 0 0,-1-1 0,0 1 1,0-1-1,1 1 0,-1-1 0,1 1 0,-1-1 0,1 0 0,-1 0 0,1 1 0,0-1 0,0-1 0,0 1 1,-1 0-1,1 0 0,0-1 0,0 1 0,0-1 0,4 1 0,-2-1-454,0 0 1,1-1-1,-1 1 1,0-1-1,1 0 0,-1-1 1,0 1-1,0-1 1,0 1-1,0-1 1,0 0-1,-1-1 0,1 1 1,5-5-1,9-9-6039</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7.554"/>
    </inkml:context>
    <inkml:brush xml:id="br0">
      <inkml:brushProperty name="width" value="0.025" units="cm"/>
      <inkml:brushProperty name="height" value="0.025" units="cm"/>
    </inkml:brush>
  </inkml:definitions>
  <inkml:trace contextRef="#ctx0" brushRef="#br0">8 141 9929,'0'0'8905,"0"8"-6199,0-3-2173,0 34 1607,-7-12 2714,7-26-3989,33-28 491,-11 3-1246,-16 17-222,0 0-1,1 0 1,-1 0-1,1 1 1,1 0 0,-1 1-1,1-1 1,16-7-1,-23 14 50,-1 0 0,1 0 0,0 0 0,-1 0 0,1 0 0,-1 0 0,1 0 0,-1 1 0,1-1 0,-1 0 0,0 0 0,0 1 0,0-1 0,0 0 0,0 0 0,0 1 0,0-1-1,0 3 1,-1 29 129,-6 43 132,3-41 268,0 58-1,4-82-435,1-1 0,0 0 0,1 0 0,0 0-1,1 0 1,0 0 0,0-1 0,1 1 0,0-1 0,7 11 0,10 7-85,-17-22-2,1 0 0,-1 0 1,0 1-1,-1-1 0,1 1 0,-1 0 0,0 0 0,0 0 1,-1 0-1,0 1 0,2 11 0,-4-17 70,0 0 1,-1 1-1,1-1 1,-1 0-1,1 0 1,-1 0-1,0 0 1,1 0-1,-1 0 1,0 0-1,0 0 1,0 0-1,0-1 1,0 1-1,0 0 0,0 0 1,0-1-1,0 1 1,0-1-1,0 1 1,0-1-1,0 1 1,0-1-1,-1 0 1,1 1-1,0-1 1,0 0-1,0 0 0,-1 0 1,-1 0-1,-49 1 482,40-2-307,7 1-145,0 0 0,0-1 0,0 1 0,0-1 0,1-1 0,-1 1 1,0-1-1,0 1 0,1-1 0,-1 0 0,1-1 0,-1 1 0,1-1 0,0 0 0,0 0 0,0-1 1,1 1-1,-5-6 0,6 7-41,0-1 0,1 1 0,-1-1 0,1 0 0,0 1 0,0-1 0,0 0 0,0 0 0,0 0 0,1 0 0,-1 1 0,1-1 0,0 0 0,0 0 0,0 0 0,0 0 0,0 0 0,1 0 0,-1 0 0,1 0 0,0 0 1,0 1-1,0-1 0,0 0 0,1 0 0,-1 1 0,1-1 0,-1 1 0,1 0 0,0-1 0,0 1 0,3-3 0,33-32 89,57-44 1,-53 49 108,66-69 1,-98 89-181,0 0 0,0 0 0,-1-1 1,-1-1-1,0 1 0,-1-1 0,0-1 0,-1 1 1,-1-1-1,5-22 0,-9 32-20,0 1 0,0-1 0,0 1 0,-1-1 0,0 1 0,0-1 0,-1-5 0,1 9 0,0 0 0,-1 0 0,1 0 0,-1 0 0,1 0 0,-1 0 0,0 0 0,1 0 0,-1 0 0,0 1 0,1-1 0,-1 0 0,0 1 0,0-1 0,0 0 0,0 1 0,1-1 0,-1 1 0,0-1 0,0 1 0,0 0 0,0-1 0,0 1 0,0 0 0,-1 0 0,1-1 0,0 1 0,0 0 0,0 0 0,0 0 0,0 0 0,0 1 0,0-1 0,0 0 0,-2 1 0,-2 0 0,0 1 0,0 0 0,0 0 0,0 1 0,0-1 0,1 1 0,-1 0 0,1 0 0,0 1 0,0-1 0,0 1 0,0 0 0,1 0 0,-1 0 0,1 1 0,-4 6 0,3-5 0,0 0 0,1 0 0,0 0 0,0 1 0,0-1 0,1 1 0,0 0 0,0 0 0,0-1 0,1 1 0,0 0 0,0 11 0,2-17-72,-1 1 1,1 0-1,-1-1 1,1 1-1,-1-1 0,1 1 1,0-1-1,0 1 0,-1-1 1,1 0-1,0 1 1,1-1-1,-1 0 0,0 0 1,0 0-1,0 0 1,1 0-1,-1 0 0,0 0 1,1 0-1,-1 0 1,1-1-1,-1 1 0,1 0 1,-1-1-1,1 0 0,3 1 1,50 3-4571,-46-4 3586,34 0-5943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31.837"/>
    </inkml:context>
    <inkml:brush xml:id="br0">
      <inkml:brushProperty name="width" value="0.025" units="cm"/>
      <inkml:brushProperty name="height" value="0.025" units="cm"/>
    </inkml:brush>
  </inkml:definitions>
  <inkml:trace contextRef="#ctx0" brushRef="#br0">5751 371 13933,'-570'-37'4220,"-760"-26"-3512,-1110 129-708,2403-62 6,-468 52 14,10 44-36,324-44-12,149-47 36,2 0-1,-1 2 0,2 0 1,-1 1-1,-29 26 0,44-34-9,0 1-1,1 0 0,-1 0 1,1 0-1,0 1 0,0-1 1,1 1-1,0 0 0,0 0 1,0 0-1,1 0 0,-3 11 1,4-13-1,1 0 1,-1 1-1,1-1 1,0 0-1,0 1 1,1-1 0,-1 0-1,1 1 1,0-1-1,0 0 1,0 0 0,1 0-1,0 0 1,-1 0-1,1 0 1,1 0-1,-1-1 1,0 1 0,1-1-1,4 5 1,6 4-1,0-1 0,0 0 0,1-1 0,1-1 0,0 0 0,0-1 0,1-1 0,-1 0 0,18 4 0,160 38-27,-165-43 31,552 87-24,9-32-52,-470-49 77,2594 181 2448,-1228-165-1464,-7-130-434,-1140 49-519,-262 37 2,-1-3 0,96-39 1,-150 49 17,0 0 0,-1-1 0,0-2 0,-1 0 0,-1-1 0,0 0 0,0-2 0,-1 0 0,19-23 0,-28 28 53,-1 0 0,0 0 0,0-1 0,-1 0 0,-1 0 0,0 0 1,0-1-1,-1 0 0,-1 0 0,0 0 0,0 0 0,-1 0 0,-1-1 0,0 1 0,-1-1 1,0 1-1,-1-1 0,-3-16 0,0 13-50,-1-1 0,-1 1 0,-1-1-1,0 2 1,-1-1 0,-1 1 0,0 0 0,-1 1 0,0 0 0,-1 1-1,-1 0 1,0 0 0,-1 2 0,0-1 0,-24-14 0,-12-6-65,0 3 1,-2 1-1,-76-29 0,-7 8-631,-2 6 0,-258-47 1,-292 2-4205,299 56 279,-34 5-4200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7.024"/>
    </inkml:context>
    <inkml:brush xml:id="br0">
      <inkml:brushProperty name="width" value="0.025" units="cm"/>
      <inkml:brushProperty name="height" value="0.025" units="cm"/>
    </inkml:brush>
  </inkml:definitions>
  <inkml:trace contextRef="#ctx0" brushRef="#br0">1 0 12908,'0'0'7271,"0"49"-5413,18-40-449,5-3-704,7-5-545,4-1-1473,-1 0-3204,-3-15-5060</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46.838"/>
    </inkml:context>
    <inkml:brush xml:id="br0">
      <inkml:brushProperty name="width" value="0.025" units="cm"/>
      <inkml:brushProperty name="height" value="0.025" units="cm"/>
    </inkml:brush>
  </inkml:definitions>
  <inkml:trace contextRef="#ctx0" brushRef="#br0">1033 112 11787,'-9'-7'1191,"-10"-6"-639,0 0 0,-1 2 0,-1 0 1,0 1-1,0 1 0,-1 2 1,0 0-1,-1 1 0,1 1 0,-1 1 1,-35-2-1,23 4-305,0 1-1,1 2 1,-1 1-1,0 2 1,0 2 0,1 1-1,-46 15 1,50-11-228,1 1 0,0 2 0,0 1 1,1 1-1,1 1 0,1 2 0,-44 40 1,56-45 55,1 0 1,0 1 0,1 0 0,1 1 0,0 0 0,1 1 0,1 0 0,1 1-1,0 0 1,1 0 0,1 1 0,1-1 0,0 1 0,-1 24 0,4-20-26,0 0 0,2 0 0,1 0 1,1 0-1,1-1 0,1 1 0,0-1 1,2 0-1,1 0 0,17 37 0,-17-44 0,2-1-1,0 0 0,0 0 0,1-1 0,1 0 1,0-1-1,1 0 0,1-1 0,-1-1 0,2 1 1,-1-2-1,1 0 0,1-1 0,-1 0 0,28 9 1,-9-7 248,1-1 1,0-1 0,0-2 0,1-1 0,-1-2 0,1-2-1,0-1 1,43-5 0,-29-1 79,1-3 1,-1-1-1,-1-3 0,0-2 1,52-23-1,-58 18-108,0-1-1,-1-2 1,-1-2 0,-1-1 0,-2-2-1,55-53 1,-76 63-180,0 1 0,-2-2 0,0 0-1,0-1 1,-2-1 0,13-29 0,-19 35-68,0-1 0,-1 0 0,-1 0 0,-1 0 0,0 0 0,-1-1 1,-1 1-1,0-1 0,-1 1 0,-3-18 0,2 24-26,-1 0 0,0 0-1,0 1 1,-1-1 0,-1 1 0,1-1 0,-2 1 0,1 0-1,-1 1 1,-1-1 0,1 1 0,-1 0 0,-1 0 0,-7-7-1,2 5-6,0 1 0,0-1 1,-1 2-1,0 0 0,-1 0 0,0 2 0,0-1 0,-21-5 0,-2 2-168,0 2 0,-1 2-1,0 1 1,0 2 0,0 2 0,-63 5 0,58 1-604,1 2 0,1 2 0,-1 2-1,1 1 1,-47 22 0,26-6-4090,-60 38 0,31-9-7513</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13"/>
    </inkml:context>
    <inkml:brush xml:id="br0">
      <inkml:brushProperty name="width" value="0.025" units="cm"/>
      <inkml:brushProperty name="height" value="0.025" units="cm"/>
    </inkml:brush>
  </inkml:definitions>
  <inkml:trace contextRef="#ctx0" brushRef="#br0">13501 938 10570,'-523'-99'3864,"-446"-78"-1712,-444-32-1718,837 125-393,-1581-123-1701,-345 232 2381,1683 38 587,-845 176 0,581 20-1272,816-175-36,-499 232 1,427-125-11,286-155-5,0 2 0,3 3 1,-86 89-1,120-111-1,0-1 1,2 2-1,0 0 0,1 1 1,1 0-1,-15 37 1,23-47-14,1 1 0,-1-1 0,2 1 0,0 0 0,0 0 0,1 0 1,0 0-1,1 0 0,1 0 0,0 0 0,0 0 0,2 0 0,-1-1 0,1 1 0,6 14 0,0-9 3,0 0 0,1-1 0,1 0 0,0-1 0,1 0 0,1 0-1,0-1 1,1-1 0,1 0 0,0-1 0,0-1 0,20 11-1,18 8 29,1-2-1,92 33 0,-7-14 50,1-6-1,205 32 0,302 1 39,994-47 733,4-119 79,-1535 84-889,3014-193 170,1565-46-4533,-4433 236 4261,1170-61 1624,-8-63 1021,-1037 78-2280,-266 35-284,139-46-1,-229 60-63,0-1 1,-1-1 0,0-1-1,39-24 1,-58 31 59,0 1 0,0 0 0,-1-1 0,1 0 1,-1 0-1,0 0 0,0-1 0,0 0 0,-1 1 0,0-1 0,0 0 0,0-1 0,0 1 0,-1 0 1,0-1-1,0 1 0,-1-1 0,1 0 0,-1 0 0,0 0 0,-1 1 0,1-1 0,-1 0 0,-1 0 1,1 0-1,-2-9 0,-1 4 5,-1 0 1,0 0-1,0 1 0,-1 0 1,-1 0-1,1 0 0,-2 1 1,1-1-1,-1 2 0,-1-1 1,1 1-1,-11-9 1,-15-10 76,-69-45 0,77 56-33,-99-59 302,-4 5 1,-242-95 0,-294-55 796,-888-126-73,-38 163-320,-240 97-3977,-7 70-3267,1080 16-1271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34.755"/>
    </inkml:context>
    <inkml:brush xml:id="br0">
      <inkml:brushProperty name="width" value="0.025" units="cm"/>
      <inkml:brushProperty name="height" value="0.025" units="cm"/>
    </inkml:brush>
  </inkml:definitions>
  <inkml:trace contextRef="#ctx0" brushRef="#br0">4691 195 8360,'-12'-7'3342,"-6"-3"-2554,0 0-1,-1 1 1,0 2 0,0 0 0,-1 0-1,-39-6 1,-317-12 1005,79 10-1488,14-15-98,-417-25 558,401 56-211,1 13 0,0 13-1,-368 82 1,-422 177-415,1065-278-136,8-5 8,-1 2-1,1 0 0,0 1 1,0 1-1,1 0 0,-1 1 1,2 1-1,-26 19 0,37-26-10,0 0 0,0 0 0,1 0 0,-1 0 0,0 1 0,1-1 0,-1 1 0,1-1 0,0 1 0,0-1 0,0 1 0,0 0 0,0-1 0,0 1 0,1 0 0,-1 0 0,1 0 0,0-1 0,0 1 0,0 0 0,1 3 0,0-2 14,0 1-1,1 0 1,0-1 0,0 0-1,0 1 1,1-1 0,-1 0-1,1 0 1,0 0-1,0 0 1,5 4 0,8 6 142,1 0 0,0-1 1,1-1-1,27 14 0,16 4 100,1-3-1,2-2 1,108 26 0,210 26-95,-346-71-138,684 107 123,1405 37 1,-1230-164 3312,-8-69-2215,-815 73-1305,-1-3 1,0-3-1,-1-4 0,83-34 0,-140 49-8,-1-2 0,1 0 1,-1 0-1,0-1 0,-1-1 0,0 0 0,0 0 0,13-16 1,-21 21 17,1 0 1,-1-1-1,-1 1 1,1-1-1,0 1 1,-1-1-1,0 0 1,0 0-1,-1 0 1,1 0-1,-1 0 1,0 0-1,0-1 1,-1 1-1,0 0 1,0 0-1,0-1 1,0 1-1,-1 0 1,0 0-1,0 0 1,0-1-1,-1 1 1,0 0-1,-3-7 0,-4-1-201,0 1 0,0-1-1,-2 1 1,1 1 0,-2 0-1,1 1 1,-1 0 0,-1 0-1,0 2 1,-21-12 0,-21-10-348,-2 3 1,-1 2 0,-1 3 0,0 2 0,-125-23 0,37 21-36,-210-6 1,-181 38-2372,179 27-2118,39 11-3295</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38.965"/>
    </inkml:context>
    <inkml:brush xml:id="br0">
      <inkml:brushProperty name="width" value="0.025" units="cm"/>
      <inkml:brushProperty name="height" value="0.025" units="cm"/>
    </inkml:brush>
  </inkml:definitions>
  <inkml:trace contextRef="#ctx0" brushRef="#br0">7511 324 21556,'-13'-12'171,"9"9"-169,-13-13-34,-1 1-1,-1 1 1,0 0 0,-1 2-1,-40-20 1,1 12-1281,0 3 0,-1 3 0,-91-10 0,-189 0-4013,317 23 5126,-393-9-2049,-210 14 4671,516-3-2051,-715 14 5050,-957 0-3240,1236-31-738,-342-1 671,664 24-1186,-432 71 0,610-69-1034,1 2 1,0 3-1,0 1 0,-80 40 0,102-42-20,1 0 0,1 1 0,0 1 0,1 1 0,0 1-1,2 0 1,0 2 0,1 0 0,1 1 0,-20 32 0,30-43 76,1 1 0,0-1 0,1 1 0,0 0 0,1 0 1,0 0-1,1 1 0,0-1 0,0 1 0,0 20 0,3-24 29,-1 0 1,1-1-1,1 1 0,-1 0 0,1 0 0,0-1 0,0 1 1,1-1-1,0 0 0,0 0 0,1 0 0,0 0 0,0 0 1,0-1-1,0 0 0,1 0 0,8 7 0,8 4 67,1 0-1,1-2 0,0-1 0,1-1 0,1-1 1,0-1-1,0-1 0,38 8 0,215 29 104,-269-45-144,709 46 83,3-47-249,-640-1 143,1352-49 239,-1217 39-116,1227-83 577,-10-76-350,-940 84-301,-14-40-94,-458 120 68,41-16-4,-58 20 7,-1 1 1,1-1 0,-1 0 0,0 0-1,0 0 1,0-1 0,0 1 0,0-1-1,0 1 1,-1-1 0,1 0 0,-1 0-1,3-5 1,-4 6 7,-1 1-1,0 0 1,0-1-1,0 1 1,0-1-1,0 1 1,0-1-1,-1 1 1,1-1-1,0 1 1,-1 0-1,1-1 1,-1 1-1,1-1 1,-1 1-1,0 0 1,1 0-1,-1-1 1,0 1 0,0 0-1,0 0 1,0 0-1,0 0 1,0 0-1,0 0 1,0 0-1,-1 0 1,1 1-1,0-1 1,0 0-1,-1 1 1,1-1-1,-2 0 1,-55-22 73,50 20-108,-113-30 0,-1 5 0,-195-19 0,196 31 97,-796-86-666,301 55-5593,307 29-1506</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35.850"/>
    </inkml:context>
    <inkml:brush xml:id="br0">
      <inkml:brushProperty name="width" value="0.025" units="cm"/>
      <inkml:brushProperty name="height" value="0.025" units="cm"/>
    </inkml:brush>
  </inkml:definitions>
  <inkml:trace contextRef="#ctx0" brushRef="#br0">4189 497 14958,'-33'-16'90,"-55"-28"-42,-2 3 1,-1 4-1,-97-25 0,63 36-33,-247-19 1,-131 36-79,328 16 48,1 7 1,1 8-1,0 7 0,-262 80 0,288-60 296,3 6 0,2 6 0,2 7 0,4 5 0,-177 128 0,236-144-164,2 3 0,-74 79 0,120-110-115,2 2-1,1 1 1,2 1-1,1 1 1,2 1-1,1 1 1,-24 60-1,37-74 17,0 1 0,2 0-1,0 0 1,2 0 0,0 0-1,2 1 1,0-1 0,2 1 0,0-1-1,2 1 1,5 23 0,0-19 26,0 0 1,2-1 0,1 0-1,1 0 1,1-2-1,2 1 1,0-2 0,29 36-1,-9-20-16,1-1-1,3-1 0,0-2 1,3-2-1,66 42 1,-42-37-24,1-3-1,1-3 1,96 32 0,-14-21 58,3-6 0,0-6-1,186 13 1,823-6 1081,-869-50-1134,0-13-1,-2-12 1,-1-13 0,-3-12 0,501-178 0,-642 182-89,185-100 1,-269 122 77,-2-2 0,-1-3 0,-2-3 0,-2-2 0,63-67 0,-96 88 12,-1-1 0,-1-1-1,-2-1 1,0-1 0,-2-1-1,19-45 1,-29 57 32,0-1 0,0 0 0,-2 0 0,0-1 0,-1 1 0,-1-1 0,-1 0 0,-1 0 0,0 0 0,-1 1 0,-1-1 0,-8-31 0,1 23 81,-1 1-1,-2 0 1,0 1-1,-2 0 1,-1 1-1,0 0 1,-2 1-1,-1 1 1,-1 1-1,0 1 1,-31-25-1,-12-5 45,-2 3-1,-129-72 1,57 50-159,-3 5 1,-2 7-1,-230-62 1,-462-51-299,-499 12-2376,812 106-2254,240 20-2314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14.283"/>
    </inkml:context>
    <inkml:brush xml:id="br0">
      <inkml:brushProperty name="width" value="0.025" units="cm"/>
      <inkml:brushProperty name="height" value="0.025" units="cm"/>
    </inkml:brush>
  </inkml:definitions>
  <inkml:trace contextRef="#ctx0" brushRef="#br0">2126 322 7079,'0'0'5861,"-8"-2"-3656,-44-7-837,-1 3 1,1 1-1,-1 3 0,-58 6 1,10-2-529,-77-4 176,-288 10 1934,465-8-3124,0 0-1,0 0 1,1 1-1,-1-1 1,0 0-1,0 0 0,0 0 1,1 0-1,-1 0 1,0 0-1,0 0 1,0 0-1,1 0 1,-1 0-1,0 0 1,0-1-1,0 1 0,1 0 1,-1-1-1,0 1 1,1 0-1,-1-1 1,0 1-1,0-1 1,15-11-2535,48-16 28,-53 24 2201,77-31-2644,79-36-2454,-91 25 5355,-61 37 1002,-1-1 0,0-1 0,14-16 1,-25 26-457,0 0 1,0 0 0,0 0 0,1-1 0,-1 1 0,0 0-1,0-1 1,-1 1 0,1 0 0,0-1 0,0 0 0,-1 1 0,1-1-1,-1 1 1,1-1 0,-1 0 0,0 1 0,0-1 0,1 1 0,-1-1-1,0 0 1,-1 1 0,1-4 0,-1 4-123,0-1 0,0 1 1,0 0-1,-1 0 0,1 0 0,0 0 0,-1 0 0,1 0 0,0 1 1,-1-1-1,1 0 0,-1 1 0,1-1 0,-1 1 0,1-1 1,-1 1-1,1 0 0,-1-1 0,-2 1 0,-9-1 43,0 1 0,0 1 0,0-1 0,-22 6-1,-163 27 1618,-235 10-1,96-12-1272,254-19-368,1 3 1,-81 26 0,160-40-218,-5 1-2,0 0 0,1 0 0,0 1 0,-1-1 0,1 2 0,0-1 0,1 1 0,-1 0 0,0 0 0,1 1 0,0 0 0,-9 9 0,15-13-9,-1 0 1,1 0-1,-1 0 1,1 0 0,0-1-1,-1 1 1,1 0 0,0 0-1,0 0 1,0 0 0,-1 0-1,1 0 1,0 1 0,0-1-1,0 0 1,1 0 0,-1 0-1,0 0 1,0 0-1,1 0 1,-1-1 0,0 1-1,1 0 1,-1 0 0,1 0-1,-1 0 1,1 0 0,-1 0-1,1-1 1,0 1 0,-1 0-1,1 0 1,0-1 0,0 1-1,0 0 1,0 0-1,40 19-128,-39-19 133,99 31-439,2-3 0,111 15-1,-75-17-530,144 39-1417,189 35-1514,-379-90 498,-15-10-3934</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44.918"/>
    </inkml:context>
    <inkml:brush xml:id="br0">
      <inkml:brushProperty name="width" value="0.025" units="cm"/>
      <inkml:brushProperty name="height" value="0.025" units="cm"/>
    </inkml:brush>
  </inkml:definitions>
  <inkml:trace contextRef="#ctx0" brushRef="#br0">12313 797 16303,'-236'-58'-176,"-1184"-268"1084,157 104-873,-13 95 490,-909 108 1589,753 59-1699,7 78-184,347 77-164,867-140 352,2 9 0,-397 183 0,514-200-421,1 3 0,3 5 0,3 4 0,1 3 0,-115 113 0,161-135-432,1 3 1,2 1-1,2 1 1,-51 94 0,66-102-279,1 0 1,2 2 0,2 0 0,2 0 0,1 1 0,2 1 0,-3 57-1,9-79 424,2 0 0,0 0 0,1 0 0,1 0 0,1 0 0,0 0 0,2 0 0,0-1 0,1 0 0,1 0 0,1 0 0,0-1 1,1 0-1,1-1 0,0 0 0,2 0 0,0-1 0,16 16 0,1-5 411,1-1-1,1-1 1,0-2 0,2-1 0,1-2 0,0-1 0,71 25 0,13-4 1227,143 27 0,538 66 3819,14-52-3035,837 21-152,8-51-1342,-729-25-502,5467-4-3774,-4266-101 2428,-23-181 1941,-1457 118-257,-507 102-389,-1-5 0,188-91 0,-291 118 36,-2-1 1,0-2-1,-1-2 0,-2-1 1,61-57-1,-82 69-90,-1 0 0,-1-1 0,0 0 0,-1-1 0,-1 0 1,0 0-1,-1-1 0,-1 0 0,0-1 0,-1 0 0,-1 0 0,-1 0 0,0-1 0,-1 1 0,-1-1 1,0-27-1,-3 24-47,-2-1 0,0 1 0,-1-1 0,-1 1 0,-1 1 0,-1-1 0,-1 1 0,-1 0 0,0 0 0,-2 1 0,-13-18 0,-6-5-73,-3 1-1,-1 2 0,-63-56 1,20 29 45,-2 4-1,-4 3 1,-92-50 0,-291-121 61,145 100 72,-4 14-1,-428-93 0,-706-30 34,682 181-129,-568 64-948,-12 115-3310,557-10-123,615-84 3285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17.405"/>
    </inkml:context>
    <inkml:brush xml:id="br0">
      <inkml:brushProperty name="width" value="0.025" units="cm"/>
      <inkml:brushProperty name="height" value="0.025" units="cm"/>
    </inkml:brush>
  </inkml:definitions>
  <inkml:trace contextRef="#ctx0" brushRef="#br0">7093 788 4869,'4'-9'138,"69"-112"2836,-69 114-2741,0 0 1,0 0-1,-1 0 1,0 0-1,0-1 1,-1 1-1,0-1 0,0 1 1,-1-1-1,0 0 1,0-11-1,-1 11-303,-1 1-1,-1-1 1,1 1 0,-1 0-1,-1 0 1,1-1 0,-1 1-1,0 1 1,-1-1-1,0 0 1,0 1 0,0 0-1,-1 0 1,0 0-1,0 0 1,-6-4 0,-8-7-67,-2 2 1,0 0-1,0 2 1,-2 0-1,1 2 0,-1 0 1,-44-13-1,-366-82 7337,-10 36-4453,348 56-3015,-468-54 1069,-688 6-1,305 76-465,-8 72-244,716-47 239,-448 137-1,524-120 180,2 8 1,4 7 0,-223 136-1,299-156-201,-74 62 0,129-92-201,0 1 0,1 2 1,1 0-1,2 1 0,0 1 1,-24 42-1,39-57-97,0 0 1,1 0-1,1 0 1,0 0-1,0 1 1,1 0-1,0 0 1,1 0-1,1 0 1,0 0-1,0 0 0,1 0 1,1 0-1,0 1 1,1-1-1,0 0 1,4 12-1,0-8-2,0-1 0,2 0 0,-1 0 0,2-1 0,0 0 0,1-1-1,0 0 1,1 0 0,0-1 0,1 0 0,26 19 0,6-1 13,1-1 0,1-2 1,2-3-1,0-1 0,81 25 0,266 56 43,-393-104-63,376 80-125,4-18-1,676 24 0,553-152 78,-10-136 981,-867 69-857,-506 78-46,256-95-1,-402 119-7,126-65 0,-185 83 11,0 0 1,-2-1 0,1-2 0,-2 0-1,0-1 1,-1-1 0,-1 0-1,0-2 1,-2 0 0,15-23-1,-26 33 105,1 0-1,-2 0 0,0-1 1,0 1-1,-1-1 0,0 0 0,-1 0 1,0 0-1,0 0 0,-2 0 0,1 0 1,-1 0-1,-1 0 0,0 0 0,-1-1 1,-3-14-1,0 12-86,0-1 1,-1 0-1,-1 1 0,0 1 1,0-1-1,-2 1 0,0 0 1,0 1-1,-1 0 1,-1 0-1,-13-11 0,-11-6-40,-2 1-1,-1 3 0,0 1 0,-2 1 1,-1 3-1,-65-24 0,8 11-18,-183-35-1,84 36 24,-288-10 1,-206 46-2137,-220 92-8269,644-57 3775</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50.909"/>
    </inkml:context>
    <inkml:brush xml:id="br0">
      <inkml:brushProperty name="width" value="0.025" units="cm"/>
      <inkml:brushProperty name="height" value="0.025" units="cm"/>
    </inkml:brush>
  </inkml:definitions>
  <inkml:trace contextRef="#ctx0" brushRef="#br0">290 71 10570,'-19'8'264,"1"0"1,1 1-1,-1 1 1,2 1-1,-1 1 1,2 0-1,-1 1 1,2 1-1,0 0 1,0 1-1,2 0 1,0 1-1,0 0 1,2 1-1,0 0 1,1 1-1,0 0 1,2 1-1,0 0 0,1 0 1,1 0-1,1 0 1,-3 29-1,6-36-205,1-1 0,-1 0-1,2 1 1,-1-1-1,2 1 1,0-1 0,0 0-1,1 0 1,0 0 0,5 11-1,-5-16-44,0 0 0,1 0 0,0-1-1,0 1 1,0-1 0,0 0 0,1 0 0,0-1 0,0 1-1,0-1 1,0 0 0,1 0 0,0-1 0,0 0 0,0 0-1,0 0 1,0 0 0,10 1 0,5 1 253,0-1 0,1-1 0,-1-1 1,1-1-1,0-1 0,-1-1 0,1-1 0,0 0 0,-1-2 1,39-12-1,-29 6 2,0-1-1,-2-2 1,1-1 0,-2-2 0,0 0 0,42-33-1,-53 35 29,-1-1 0,-1 0 0,0-1 0,-1-1 0,-1 0 0,0-1 0,-1 0 0,15-32 0,-21 35-207,0 0 0,-1 0-1,0 0 1,-1 0 0,-1-1-1,0 1 1,-2-1 0,1 0-1,-2 0 1,0 0-1,-1 1 1,-4-26 0,3 34-86,0 1 0,0-1 0,-1 1 0,1-1 1,-1 1-1,-1 0 0,1 0 0,-1 0 0,0 0 1,0 1-1,-1 0 0,0 0 0,0 0 0,0 0 1,0 1-1,-1 0 0,0 0 0,0 0 0,0 1 1,0 0-1,0 0 0,-9-3 0,6 4-268,0-1 1,0 1-1,0 0 1,-1 1-1,1 0 0,0 1 1,-1 0-1,1 0 1,-1 1-1,1 0 0,0 1 1,-1 0-1,1 0 1,0 1-1,-16 7 0,-20 15-3734,3 2-2002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51.674"/>
    </inkml:context>
    <inkml:brush xml:id="br0">
      <inkml:brushProperty name="width" value="0.025" units="cm"/>
      <inkml:brushProperty name="height" value="0.025" units="cm"/>
    </inkml:brush>
  </inkml:definitions>
  <inkml:trace contextRef="#ctx0" brushRef="#br0">864 241 13229,'0'0'1436,"-13"-11"288,-1-1-1528,0 1 0,-1 0 0,-1 1 1,0 1-1,0 1 0,-1 0 0,-20-6 0,8 6-84,0 2 0,0 1 0,-1 1-1,0 2 1,1 0 0,-48 6-1,60-2-57,0 0 0,0 2 0,0 0 0,1 1 0,-1 1 0,1 1 0,0 0 0,1 1 0,0 0 0,0 1 0,0 1 0,-20 19 0,9-4-54,2 1 0,1 1 0,0 1 0,-35 60 0,48-69 0,0 0 0,1 0 0,1 1 0,0 0 0,2 1 0,0-1 0,2 1 0,0 0 0,-1 33 0,4-48 4,2 1-1,-1-1 0,1 0 0,0 0 0,0 0 1,0 0-1,1 0 0,0-1 0,1 1 1,-1 0-1,1-1 0,0 0 0,0 1 0,0-1 1,1 0-1,7 8 0,-4-7 10,1-1 0,-1 1 0,1-1 0,0 0 0,0-1 0,0 0 0,1 0 0,0 0 0,-1-1 0,12 2 0,6-1 47,1 0 0,-1-1 1,1-2-1,0-1 0,0 0 0,50-10 1,-27-1 370,0-3 0,0-3 1,-2-1-1,0-2 0,-1-3 1,-1-1-1,-2-3 0,0-1 1,53-46-1,-78 57-239,1-1-1,-2 0 1,-1-2-1,0 0 1,-1-1-1,-2-1 1,0 0-1,16-35 1,-26 46-121,0 0 1,0 0-1,-1-1 1,0 0-1,-1 1 1,0-1-1,-1 0 0,-1 0 1,0-13-1,-1 17-71,0-1-1,-1 1 0,0 0 1,-1 0-1,1 0 0,-1 0 1,-1 0-1,0 1 1,0-1-1,0 1 0,-1 0 1,0 0-1,0 1 1,-7-7-1,0 3-271,0 1 1,-1 0-1,0 0 1,0 1-1,-1 1 0,0 0 1,0 1-1,0 1 0,-1 0 1,0 1-1,0 0 1,0 1-1,-1 1 0,1 0 1,-1 2-1,1-1 1,-1 2-1,1 0 0,-1 1 1,1 0-1,0 2 0,0-1 1,0 2-1,-24 10 1,-18 20-2762,7 2-2545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0.879"/>
    </inkml:context>
    <inkml:brush xml:id="br0">
      <inkml:brushProperty name="width" value="0.025" units="cm"/>
      <inkml:brushProperty name="height" value="0.025" units="cm"/>
    </inkml:brush>
  </inkml:definitions>
  <inkml:trace contextRef="#ctx0" brushRef="#br0">384 49 13293,'0'0'651,"-7"-8"-139,4 5-407,1 0 1,0 0-1,-1 0 0,0 0 0,0 0 0,0 1 0,0-1 0,0 1 1,0 0-1,0 0 0,-1 0 0,1 1 0,-1-1 0,1 1 0,-1 0 1,0 0-1,0 0 0,1 0 0,-1 1 0,0-1 0,0 1 0,0 0 0,0 0 1,0 0-1,0 1 0,1 0 0,-1-1 0,0 1 0,0 1 0,1-1 1,-1 0-1,1 1 0,-1 0 0,1 0 0,-6 4 0,-11 10 165,2 2 1,0 0-1,1 1 0,1 0 0,0 2 0,2 0 1,0 0-1,2 2 0,0-1 0,-9 29 0,6-13 190,2 2-1,2-1 0,2 1 1,1 1-1,-3 64 0,9-80-379,2 0 0,1 0 0,0 0 0,2 0-1,1 0 1,14 48 0,-16-66-80,1 0-1,0 0 1,0 0 0,1 0-1,0-1 1,0 1 0,1-1-1,-1 0 1,1-1 0,1 1-1,-1-1 1,1 0 0,0 0 0,0 0-1,0-1 1,1 0 0,-1-1-1,1 1 1,0-1 0,0 0-1,0-1 1,0 0 0,1 0-1,-1 0 1,1-1 0,-1 0 0,8-1-1,-8 0 16,-1 0 0,0-1 0,0 0 0,0 0 0,-1 0 0,1-1 0,0 0 0,0 0 0,-1 0 0,1-1 0,-1 0 0,0 0 0,0 0 0,0-1 0,0 1 0,-1-1 0,9-9 0,-10 10 52,-1 0 0,1-1 0,-1 1 0,0-1 0,0 1 0,0-1 0,0 0 0,0 1 0,-1-1 0,0 0 0,0 0 0,0 0 0,0 0 0,-1-1 0,1 1 0,-1 0 0,0 0 0,0 0 0,-1 0 0,1 0 0,-1 0 0,0 0 0,0 0 0,-1 0 0,1 0 0,-1 0 0,-2-5 0,0 4 1,0 0-1,0 0 1,-1 0-1,0 1 1,0-1-1,0 1 0,0 0 1,-1 1-1,1-1 1,-1 1-1,0 0 1,0 1-1,0 0 1,0-1-1,0 2 1,-1-1-1,1 1 0,-1 0 1,1 0-1,-1 1 1,-10 0-1,19 1 39,4 0-100,0 0 0,1 0 1,-1-1-1,0 0 0,0 0 1,9-1-1,16-9 34,0-1 0,-1-1 0,-1-2 0,0-1 0,29-20 0,-15 10-83,46-20 1,-58 38 7,-30 7 26,0 0 0,-1 0 0,1 0 0,0 0 0,0 0 0,0 0 0,0 1 1,-1-1-1,1 0 0,0 1 0,0-1 0,-1 0 0,1 1 0,0-1 0,-1 1 1,1 0-1,0-1 0,-1 1 0,1-1 0,-1 1 0,1 0 0,1 3 1,-1 0 1,0 0-1,0-1 0,-1 1 1,1 0-1,-1 0 0,0 0 0,0 0 1,0 0-1,-1-1 0,1 1 0,-2 6 1,-5 24 558,-20 57 0,18-64-412,0 0 1,2 1-1,-5 44 1,15-38-363,-3-34 151,0 1 0,0-1 0,1 1 0,-1-1 0,0 1 0,0-1-1,0 1 1,1-1 0,-1 1 0,0-1 0,1 1 0,-1-1 0,0 1 0,1-1 0,-1 0 0,1 1-1,-1-1 1,1 0 0,-1 1 0,0-1 0,1 0 0,-1 0 0,1 1 0,0-1 0,-1 0 0,1 0 0,-1 0-1,1 0 1,-1 0 0,1 1 0,-1-1 0,1 0 0,-1 0 0,1 0 0,0-1 0,-1 1 0,1 0 0,-1 0-1,1 0 1,-1 0 0,1 0 0,-1-1 0,1 1 0,-1 0 0,1-1 0,-1 1 0,1 0 0,-1-1 0,0 1-1,1 0 1,-1-1 0,1 1 0,-1-1 0,0 1 0,1 0 0,-1-1 0,0 0 0,21-29-6153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047"/>
    </inkml:context>
    <inkml:brush xml:id="br0">
      <inkml:brushProperty name="width" value="0.025" units="cm"/>
      <inkml:brushProperty name="height" value="0.025" units="cm"/>
    </inkml:brush>
  </inkml:definitions>
  <inkml:trace contextRef="#ctx0" brushRef="#br0">0 0 21140,'0'0'11627,"50"27"-17040,-50-22-993</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53.090"/>
    </inkml:context>
    <inkml:brush xml:id="br0">
      <inkml:brushProperty name="width" value="0.025" units="cm"/>
      <inkml:brushProperty name="height" value="0.025" units="cm"/>
    </inkml:brush>
  </inkml:definitions>
  <inkml:trace contextRef="#ctx0" brushRef="#br0">0 113 8552,'13'1'-240,"195"5"3831,121-20-2914,-36 1-359,44 6 1585,780-27 2872,-1092 33-4833,1319-48 6479,-1298 48-6231,0 2 0,0 2 0,0 3 0,57 13 0,-78-7-85,-17-5-817,-16-4-2359,-68-5-3724,16-11-300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54.170"/>
    </inkml:context>
    <inkml:brush xml:id="br0">
      <inkml:brushProperty name="width" value="0.025" units="cm"/>
      <inkml:brushProperty name="height" value="0.025" units="cm"/>
    </inkml:brush>
  </inkml:definitions>
  <inkml:trace contextRef="#ctx0" brushRef="#br0">924 125 9129,'0'0'1030,"-7"-9"614,-1-1-1190,-1 0-1,1 0 0,-1 1 1,-1 0-1,0 1 1,0 0-1,-1 0 0,0 1 1,0 1-1,-1 0 1,1 0-1,-1 1 0,0 1 1,-14-4-1,10 7-398,0 0-1,0 1 0,0 1 0,0 0 0,0 1 1,0 1-1,0 0 0,0 1 0,1 1 1,0 1-1,0 0 0,0 0 0,1 2 1,-19 12-1,-15 13-82,1 3 1,-64 63-1,107-96 39,-35 34-2,1 1-1,2 2 0,-59 86 1,85-110 44,0 0 1,1 1 0,0 0-1,2 1 1,0 0 0,1 0-1,0 0 1,2 1 0,0-1-1,2 1 1,0 0-1,0 0 1,2 0 0,3 31-1,-1-41 0,1 0 0,0-1 0,0 1 0,1-1-1,0 0 1,0 0 0,1 0 0,0 0 0,0-1-1,1 0 1,0 0 0,0 0 0,1-1 0,-1 0-1,2 0 1,-1 0 0,1-1 0,-1-1 0,1 1-1,1-1 1,11 4 0,9 3 110,1-1-1,0-1 1,0-2 0,62 7 0,-12-6-65,0-5 0,0-2 0,0-5 1,0-2-1,-1-4 0,83-22 1,-117 20-62,0-1 0,-1-2 1,0-2-1,-2-2 1,0-2-1,-1-2 1,-1-2-1,-2-1 0,0-2 1,-2-1-1,57-60 1,-78 72 80,-1-1 1,-1-1 0,-1 0 0,0-1 0,-2 0-1,0 0 1,-1-1 0,-1-1 0,-1 1-1,6-34 1,-11 45-51,0 0 1,-1 0-1,-1 0 0,0 0 0,0 0 0,-1 0 1,0 0-1,0 0 0,-1 0 0,-1 0 1,0 0-1,0 1 0,-1-1 0,0 1 0,0 0 1,-1 0-1,0 1 0,-1-1 0,0 1 1,0 0-1,-1 1 0,0 0 0,0 0 1,-1 0-1,-11-7 0,4 5-40,0 1 0,-1 0 0,0 1 0,0 1 0,0 1 0,-1 0 0,0 1 0,-34-3 0,-3 4-114,-82 4 0,67 6-1480,0 3-1,1 3 1,-93 31 0,59-15-3833,40-14-2475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2.336"/>
    </inkml:context>
    <inkml:brush xml:id="br0">
      <inkml:brushProperty name="width" value="0.025" units="cm"/>
      <inkml:brushProperty name="height" value="0.025" units="cm"/>
    </inkml:brush>
  </inkml:definitions>
  <inkml:trace contextRef="#ctx0" brushRef="#br0">1786 251 10698,'-11'-10'1297,"-18"-14"-257,-2 0 0,-1 2-1,-44-23 1,27 22-728,-1 3 0,0 2-1,-1 1 1,-1 3 0,-1 3 0,-88-9 0,96 18-264,-1 1 1,1 2 0,0 3-1,0 1 1,0 2 0,1 2 0,0 3-1,-54 20 1,41-9 24,2 2 0,0 3 1,2 3-1,2 1 0,0 3 0,3 2 0,-45 43 0,66-53 167,1 2 0,2 0 0,0 1-1,2 2 1,-20 38 0,30-45 17,0 1 0,1 1-1,2 0 1,1 0 0,1 0 0,1 1 0,-4 45 0,9-55-206,1-1 0,1 1 0,0-1 0,1 0 0,1 1 1,0-1-1,2 0 0,0-1 0,0 1 0,2-1 0,0 0 1,1 0-1,11 15 0,-7-13-36,2-1 1,0 0-1,1-1 1,1-1-1,0 0 1,1-1-1,0-1 0,1-1 1,1 0-1,23 10 1,-2-4 1,1-2 0,0-2 1,1-2-1,0-2 1,1-1-1,0-2 0,1-2 1,-1-3-1,1-1 0,82-8 1,-33-7 31,-1-3 0,0-4 1,-2-4-1,91-39 1,-72 23 223,-1-6 0,-3-4 1,-2-4-1,146-105 0,-225 141-288,-1 0 0,0-2-1,-2 0 1,0-2 0,-2 0 0,0-1-1,25-44 1,-37 54 16,0 1-1,-1-2 1,-1 1-1,0-1 1,-1 1-1,0-1 1,-1-1 0,-1 1-1,0 0 1,-1-1-1,-1 1 1,-1 0-1,0-1 1,-1 1-1,0 0 1,-1 0-1,-5-15 1,2 15 22,1 0-1,-2 1 1,0 0 0,-1 0-1,0 1 1,-1 0 0,0 0-1,-1 1 1,-1 1 0,-20-20-1,13 18 35,0 0-1,-1 0 0,0 2 1,-1 0-1,0 2 0,-41-14 1,17 11-32,-1 2-1,0 2 1,-1 2 0,1 2-1,-1 1 1,-84 8 0,88 0-289,0 2 0,-47 15 0,-22 11-3100,42-12-1924,30-11-5463</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38.356"/>
    </inkml:context>
    <inkml:brush xml:id="br0">
      <inkml:brushProperty name="width" value="0.025" units="cm"/>
      <inkml:brushProperty name="height" value="0.025" units="cm"/>
    </inkml:brush>
  </inkml:definitions>
  <inkml:trace contextRef="#ctx0" brushRef="#br0">99 69 11339,'-10'4'1190,"3"-1"-824,-46 23 933,51-26-1248,0 2 0,0-1 0,1 0-1,-1 0 1,0 0 0,0 1 0,1-1 0,-1 1 0,1 0 0,0-1 0,-1 1 0,1 0 0,0 0 0,0-1 0,0 1 0,0 0 0,0 0 0,1 0 0,-1 0 0,1 1 0,-1-1 0,1 0 0,0 0 0,-1 0 0,2 4 0,-1-4-33,1 0 1,0-1 0,1 1-1,-1 0 1,0-1-1,0 1 1,1-1 0,-1 1-1,1-1 1,-1 0-1,1 1 1,0-1 0,-1 0-1,1 0 1,0 0-1,0 0 1,0-1 0,-1 1-1,1 0 1,0-1-1,0 1 1,0-1 0,4 0-1,56 5 597,-56-4-545,150-5 954,192-28-1,-61 2-924,483 2 219,2 33-425,162-2 179,-67-49 2432,133-2 2076,-681 49-3651,-1 0-5114,-301-2-321,-6-3-3229</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39.510"/>
    </inkml:context>
    <inkml:brush xml:id="br0">
      <inkml:brushProperty name="width" value="0.025" units="cm"/>
      <inkml:brushProperty name="height" value="0.025" units="cm"/>
    </inkml:brush>
  </inkml:definitions>
  <inkml:trace contextRef="#ctx0" brushRef="#br0">1 350 16143,'123'-27'493,"146"-14"-1,128 10 426,-249 21-728,3370-114 1774,-1429 74-1841,535-16 3673,-2572 67-3788,43-1-292,177 24-1,-267-21-3103,-18-4-158,-26-7-3405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2.566"/>
    </inkml:context>
    <inkml:brush xml:id="br0">
      <inkml:brushProperty name="width" value="0.025" units="cm"/>
      <inkml:brushProperty name="height" value="0.025" units="cm"/>
    </inkml:brush>
  </inkml:definitions>
  <inkml:trace contextRef="#ctx0" brushRef="#br0">981 1 16015,'-36'0'8,"0"3"0,0 0 0,1 3 0,-1 1 1,1 1-1,1 2 0,0 2 0,-33 15 0,29-8 32,0 2 0,2 1 0,1 2 0,0 2 0,2 1 0,-43 44-1,39-31 229,2 2 0,2 1 0,2 2 0,1 1-1,3 1 1,2 2 0,2 0 0,2 1 0,2 2-1,3-1 1,-17 88 0,28-105-137,2 0 0,1 1 0,1-1 0,2 1 0,2-1 0,1 0 0,1 0 0,15 50 0,-11-59-113,1 1 0,1-1-1,1-1 1,1 0 0,1 0 0,1-2 0,1 0 0,1 0 0,1-2 0,1 0 0,36 28 0,-32-30-63,2 0 0,0-2 0,1-1 0,0-2 0,1 0 0,1-1 0,0-2 1,0-1-1,41 7 0,-28-9 53,0-3 1,0-1-1,0-2 0,1-2 1,-1-2-1,48-9 0,-13-5 242,0-3-1,-1-4 1,-1-2-1,-1-4 1,-2-3-1,113-71 0,-133 71-69,-1-1-1,-2-3 1,-1-2-1,-2-2 1,-2-1-1,72-93 1,-98 110-87,0 0 0,-2-1 0,0-1 0,-2 0 0,-1-1 0,-1 0 0,-2-1 0,0 0 0,-2-1 0,-2 1 0,0-1-1,-2-1 1,-1 1 0,-2 0 0,-6-53 0,4 65-161,-2 1 0,0-1 0,-2 0 1,0 1-1,0 0 0,-2 1 0,0-1 0,-1 1 0,0 1 0,-1 0 0,-1 0 0,-1 1 0,0 0 0,0 1 0,-2 1 0,1 0 0,-1 1 0,-1 0 0,0 1 0,-1 0 0,0 2 0,-34-14 0,20 11-525,-1 2 1,0 1-1,-1 1 1,0 2-1,0 1 0,0 1 1,0 2-1,0 1 0,-1 2 1,1 1-1,0 1 1,-37 11-1,-65 29-4804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30.530"/>
    </inkml:context>
    <inkml:brush xml:id="br0">
      <inkml:brushProperty name="width" value="0.025" units="cm"/>
      <inkml:brushProperty name="height" value="0.025" units="cm"/>
    </inkml:brush>
  </inkml:definitions>
  <inkml:trace contextRef="#ctx0" brushRef="#br0">0 488 16592,'16'5'683,"35"13"-660,1-3 0,95 14 0,-13-17-768,1-6-1,158-13 1,272-50 1051,-383 35 487,1237-104 3012,4 43-3561,-186 13 245,-461 18-691,531-33 1802,-2 37 370,-417 43-3085,-826 0-1293,-20-7-2775</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55.570"/>
    </inkml:context>
    <inkml:brush xml:id="br0">
      <inkml:brushProperty name="width" value="0.025" units="cm"/>
      <inkml:brushProperty name="height" value="0.025" units="cm"/>
    </inkml:brush>
  </inkml:definitions>
  <inkml:trace contextRef="#ctx0" brushRef="#br0">0 338 13485,'0'0'1478,"9"0"-1387,43-2 708,0-3-1,0-2 1,64-18-1,-18 5-447,143-18 1144,292-8-1,341-29-905,-31 1-313,332 50 1721,-308 9 453,-810 9 122,-52 5-1386,-7 1-293,-31 4-1001,-39 17-8225,34-6-1548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56.540"/>
    </inkml:context>
    <inkml:brush xml:id="br0">
      <inkml:brushProperty name="width" value="0.025" units="cm"/>
      <inkml:brushProperty name="height" value="0.025" units="cm"/>
    </inkml:brush>
  </inkml:definitions>
  <inkml:trace contextRef="#ctx0" brushRef="#br0">1 1 18417,'0'0'758,"10"8"-758,-1-1 0,1 0 0,1-1 0,-1-1 0,1 1 0,0-2 0,0 0 0,0 0 0,0-1-1,1 0 1,0-1 0,17 2 0,32 0-142,63-3-1,-65-2-35,1274-30-2336,-371 2 6448,210 25 370,590 44-4054,-1252-25-193,337 14-283,-6 37 2866,-811-64-2435,-22-2-169,0 0 0,0 1 0,-1 0 0,1 0 1,0 0-1,0 1 0,-1 0 0,1 1 0,11 5 0,-53 0-927,-100-2-5643,39-5-438</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1.377"/>
    </inkml:context>
    <inkml:brush xml:id="br0">
      <inkml:brushProperty name="width" value="0.025" units="cm"/>
      <inkml:brushProperty name="height" value="0.025" units="cm"/>
    </inkml:brush>
  </inkml:definitions>
  <inkml:trace contextRef="#ctx0" brushRef="#br0">4221 1 12492,'-7'11'827,"-82"124"1486,-157 182-1,77-107-1529,-181 258-398,-256 322 138,-313 248 1081,222-262-523,57-65 189,247-281-1510,381-415-79,6-8-6,1-1 1,-1 1-1,0-1 0,0-1 1,-1 1-1,1-1 1,-1 0-1,-12 6 1,18-10 215,0-1-1,1 0 1,-1 0 0,0 0 0,1 0 0,-1 0 0,0 0-1,1 0 1,-1 0 0,0 0 0,1 0 0,-1 0 0,0-1 0,1 1-1,-1 0 1,0 0 0,1-1 0,-1 1 0,0 0 0,1-1-1,-1 1 1,1-1 0,-1 1 0,1-1 0,-1 1 0,1-1 0,-1 1-1,1-1 1,0 1 0,-1-1 0,1 0 0,0 1 0,-1-1-1,1 0 1,0 1 0,0-1 0,-1 0 0,1 1 0,0-1 0,0 0-1,0 1 1,0-1 0,0 0 0,0 0 0,0 1 0,1-2 0,-6-34-3981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436"/>
    </inkml:context>
    <inkml:brush xml:id="br0">
      <inkml:brushProperty name="width" value="0.025" units="cm"/>
      <inkml:brushProperty name="height" value="0.025" units="cm"/>
    </inkml:brush>
  </inkml:definitions>
  <inkml:trace contextRef="#ctx0" brushRef="#br0">89 0 17360,'0'0'8520,"-7"83"-6790,0-39-417,-1 1-416,1 0-480,3-2-257,2-4-96,2-8-64,0-8-160,0-2-513,0-7-544,0-5-545,0-5-960,-10-4-1763,-10 0-736,-4-18-6982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1.725"/>
    </inkml:context>
    <inkml:brush xml:id="br0">
      <inkml:brushProperty name="width" value="0.025" units="cm"/>
      <inkml:brushProperty name="height" value="0.025" units="cm"/>
    </inkml:brush>
  </inkml:definitions>
  <inkml:trace contextRef="#ctx0" brushRef="#br0">507 0 12011,'0'0'2632,"-11"9"-2189,3-2-208,0 0-1,0 1 0,1 0 1,0 1-1,0-1 0,1 1 1,0 1-1,0-1 0,-6 16 1,-312 662 6721,295-640-6523,20-33-353,-1-1 0,2 1 0,0 1 0,1 0 0,0 0 0,1 0 0,-7 31 0,13-46-84,0 1 1,0-1-1,0 1 1,1-1-1,-1 1 1,0-1-1,0 1 1,0-1-1,1 1 0,-1-1 1,0 1-1,0-1 1,1 1-1,-1-1 1,0 1-1,1-1 1,-1 0-1,1 1 1,-1-1-1,0 1 1,1-1-1,-1 0 1,1 0-1,-1 1 1,1-1-1,-1 0 1,1 0-1,-1 0 1,1 1-1,-1-1 0,1 0 1,0 0-1,-1 0 1,1 0-1,-1 0 1,1 0-1,-1 0 1,1 0-1,-1 0 1,1 0-1,0-1 1,26-4-111,-5-4 128,-1 0 0,-1-1 0,29-19 0,-8 4 32,146-84 73,379-204-142,-288 179-4125,-176 81-796</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4.253"/>
    </inkml:context>
    <inkml:brush xml:id="br0">
      <inkml:brushProperty name="width" value="0.025" units="cm"/>
      <inkml:brushProperty name="height" value="0.025" units="cm"/>
    </inkml:brush>
  </inkml:definitions>
  <inkml:trace contextRef="#ctx0" brushRef="#br0">236 268 12364,'2'-20'839,"0"1"308,-1 0-1,-1 1 1,-3-31-1,3 46-967,-1 0 0,1 0 1,-1-1-1,1 1 0,-1 0 0,0 0 0,-1 0 0,1 0 1,0 0-1,-1 0 0,0 0 0,1 0 0,-1 1 0,0-1 1,0 1-1,-1-1 0,1 1 0,-1 0 0,1 0 0,-1 0 0,1 0 1,-1 0-1,0 0 0,0 1 0,0 0 0,0-1 0,-4 0 1,4 2-84,-1 0 0,1 0 0,0 0 0,-1 0 0,1 1 0,0 0 0,-1-1 0,1 1 0,0 0 0,0 1 0,-1-1 0,1 0 0,0 1 0,0 0 0,1 0 0,-1 0 0,0 0 0,1 0 0,-1 0 0,1 1 0,-1-1 0,1 1 0,0 0 0,0-1 0,-2 6 0,-7 10-17,1-1 1,1 1-1,-6 20 0,13-34-31,-10 28 304,1 1-1,2 1 1,1 0-1,1 0 1,3 1-1,-2 62 1,6-92-300,0 0 0,0 0 0,0 0 0,1 0-1,0 0 1,0 0 0,0 0 0,1 0 0,0 0 0,0 0 0,0-1 0,0 1 0,6 7-1,-6-10-32,0 0-1,0-1 1,0 1-1,0-1 0,0 1 1,1-1-1,-1 0 1,0 0-1,1 0 0,-1 0 1,1 0-1,0-1 1,-1 1-1,1-1 0,-1 0 1,1 1-1,0-1 0,-1 0 1,1-1-1,-1 1 1,1 0-1,0-1 0,-1 1 1,1-1-1,-1 0 1,1 0-1,-1 0 0,5-3 1,5-2 75,1-2 1,-1 1-1,-1-2 1,0 0-1,0 0 1,-1-1-1,0 0 1,15-20-1,3-7 66,31-57-1,-48 76-100,-1-1 0,-1 0 1,0-1-1,-2 0 0,0 0 0,-1-1 0,-1 0 1,-1 0-1,-1 0 0,1-36 0,-4 54-34,0 1 1,-1 0-1,1-1 0,0 1 0,-1 0 0,1-1 0,-1 1 1,0 0-1,1 0 0,-1-1 0,-2-2 0,2 4-15,1 0-1,-1 1 1,0-1-1,1 1 1,-1-1-1,0 0 1,1 1-1,-1-1 1,0 1-1,1 0 1,-1-1-1,0 1 0,0 0 1,0-1-1,1 1 1,-1 0-1,0 0 1,0 0-1,0-1 1,0 1-1,1 0 1,-2 0-1,-1 1-5,0 0 0,1 0 0,-1 0-1,1 0 1,0 0 0,-1 1 0,1-1 0,0 1 0,0-1-1,-1 1 1,2 0 0,-1 0 0,0 0 0,0 0-1,0 0 1,1 0 0,-1 0 0,-1 5 0,-7 15 36,1 1-1,1 0 1,2 0 0,0 1-1,1 0 1,1 0 0,2 0 0,0 41-1,1-60-30,1 1 0,0 0-1,1-1 1,-1 1 0,1-1 0,0 1-1,1-1 1,-1 1 0,1-1-1,0 1 1,0-1 0,1 0-1,4 7 1,-4-9-4,-1-1-1,0 0 1,1 0-1,-1 0 1,1 0-1,0 0 1,-1-1-1,1 1 1,0-1 0,0 0-1,0 0 1,0 0-1,0 0 1,0 0-1,0-1 1,1 1 0,-1-1-1,0 0 1,0 0-1,0 0 1,0 0-1,1-1 1,-1 1 0,0-1-1,4-1 1,3-1 9,1-1 0,-1-1 0,1 0 0,-1 0 0,-1-1 1,1 0-1,-1 0 0,0-1 0,0 0 0,-1-1 0,0 0 0,-1 0 1,1-1-1,5-9 0,-2 1 5,0 1 1,-1-1-1,-1-1 1,-1 0-1,0 0 1,-1 0-1,5-25 1,-8 27-20,-1 1 0,-1-1 0,-1 0 0,0 0 0,-1 0 0,-2-20 0,1 36 0,0 0 0,1 0 0,-1 1 0,1-1 0,-1 0 0,1 1 0,-1-1 0,1 1 0,-1-1 0,1 1 0,-1-1 0,1 1 0,0-1 0,-1 1 0,1-1 0,-1 1 0,1-1 0,0 1 0,0 0 0,-1-1 0,1 1 0,0-1 0,0 2 0,-5 14 0,2 0 0,0 1 0,-1 31 0,3-39 0,1 0 0,0 0 0,0 0 0,1 0 0,1 0 0,-1 0 0,1 0 0,7 17 0,-8-24 0,0 0 0,1 0 0,-1 0 0,1 0 0,-1 0 0,1 0 0,0 0 0,0-1 0,0 1 0,0-1 0,0 1 0,0-1 0,0 0 0,0 1 0,0-1 0,1 0 0,-1-1 0,0 1 0,1 0 0,-1-1 0,1 1 0,-1-1 0,1 0 0,-1 0 0,1 0 0,-1 0 0,1 0 0,-1 0 0,0-1 0,1 1 0,-1-1 0,1 0 0,2-1 0,3-1 0,0 0 0,0-1 0,-1 0 0,1-1 0,-1 0 0,0 0 0,-1 0 0,9-9 0,-1-1 0,-1-1 0,-1 0 0,0 0 0,-1-2 0,-1 1 0,-1-1 0,0-1 0,-1 1 0,-1-2 0,8-35 0,-17 75 0,1-1 0,0 1 0,3 25 0,1 1 0,-4-42 0,1-1 0,0 1 0,0-1 0,1 0 0,-1 1 0,1-1 0,0 1 0,-1-1 0,2 0 0,-1 1 0,0-1 0,1 0 0,-1 0 0,1 0 0,0 0 0,0 0 0,0 0 0,0-1 0,1 1 0,-1-1 0,1 1 0,-1-1 0,1 0 0,0 0 0,0 0 0,0-1 0,0 1 0,0-1 0,0 1 0,1-1 0,-1 0 0,0 0 0,1 0 0,-1-1 0,1 1 0,-1-1 0,1 0 0,-1 0 0,1 0 0,-1-1 0,1 1 0,-1-1 0,0 1 0,4-3 0,0 2-68,0-2 1,-1 1-1,0-1 0,1 0 0,-1 0 1,0-1-1,0 1 0,-1-1 0,1-1 1,-1 1-1,0-1 0,0 0 0,-1 0 1,1 0-1,-1-1 0,7-12 0,-5 8-378,-1 0 0,-1-1 1,0 0-1,0 1 0,-1-2 0,0 1 0,-1 0 0,0-1 0,0-17 0,-1-12-7524</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4.706"/>
    </inkml:context>
    <inkml:brush xml:id="br0">
      <inkml:brushProperty name="width" value="0.025" units="cm"/>
      <inkml:brushProperty name="height" value="0.025" units="cm"/>
    </inkml:brush>
  </inkml:definitions>
  <inkml:trace contextRef="#ctx0" brushRef="#br0">22 0 23062,'0'0'2973,"-4"12"-357,-1 10-2101,0 1-1,2-1 1,0 1-1,2-1 1,0 1-1,2-1 1,6 43-1,5-20-514,3 0 0,1-2 0,36 69 0,15 37 0,-36-56 0,14 37 0,-60-160 0,-28-39 0,27 46 0,1 0 0,2-2 0,0 0 0,-10-29 0,20 46 0,0-1 0,1 0 0,1-1 0,-1 1 0,2 0 0,-1 0 0,1-1 0,0 1 0,1 0 0,0 0 0,1-1 0,0 1 0,0 0 0,1 1 0,0-1 0,8-15 0,-9 19-142,-1 1 0,1 0 1,0 1-1,0-1 0,1 0 0,-1 0 0,1 1 0,0 0 1,0-1-1,0 1 0,0 0 0,1 1 0,-1-1 0,1 0 1,-1 1-1,1 0 0,0 0 0,0 0 0,0 0 1,0 1-1,0 0 0,1-1 0,-1 2 0,0-1 0,0 0 1,1 1-1,-1 0 0,1 0 0,6 1 0,12-1-3458,-13 1 1339,0-1 0,-1 0-1,1 0 1,0-1 0,0-1 0,-1 0 0,12-3-1,-4-2-2126</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5.595"/>
    </inkml:context>
    <inkml:brush xml:id="br0">
      <inkml:brushProperty name="width" value="0.025" units="cm"/>
      <inkml:brushProperty name="height" value="0.025" units="cm"/>
    </inkml:brush>
  </inkml:definitions>
  <inkml:trace contextRef="#ctx0" brushRef="#br0">88 678 5125,'4'-17'4331,"-1"-1"1,2-36-1,-4 48-3582,-1 0-1,0 1 0,0-1 0,-1 0 0,0 0 0,0 0 0,0 0 0,-1 0 1,1 1-1,-1-1 0,-1 0 0,-4-7 0,7 12-646,-1 0 0,1 1 0,-1-1 0,1 0 0,-1 1 0,1-1 0,-1 1 0,1-1 0,-1 0 0,0 1 0,1 0 1,-1-1-1,0 1 0,0-1 0,1 1 0,-1 0 0,0-1 0,0 1 0,0 0 0,1 0 0,-1 0 0,0 0 0,0-1 0,0 1 0,0 0 0,0 0 0,1 1 0,-1-1 0,0 0 0,0 0 0,0 0 0,-1 1 0,0 1-29,0-1-1,0 1 1,0 0-1,0-1 0,0 1 1,1 0-1,-1 0 0,1 0 1,-1 1-1,-1 3 1,-3 6-9,1-1 0,0 1 0,-3 17 0,4-16-7,1 0-1,1 0 1,1 0-1,0 0 1,0 14-1,1-24-50,1 0-1,-1 0 1,1 0 0,-1 0-1,1 0 1,0 0-1,0-1 1,0 1 0,0 0-1,1-1 1,-1 1 0,1-1-1,-1 1 1,1-1-1,0 0 1,0 1 0,0-1-1,0 0 1,0-1-1,1 1 1,-1 0 0,1 0-1,-1-1 1,1 0 0,0 1-1,-1-1 1,1 0-1,4 1 1,46 10-29,-31-7-8,-1 0-1,-1 1 1,1 0 0,28 15-1,-43-18 29,-1 0-1,0 1 1,0-1 0,0 1-1,0 0 1,-1 1 0,1-1-1,-1 1 1,0-1-1,-1 1 1,1 0 0,-1 1-1,0-1 1,0 1-1,-1-1 1,1 1 0,-1 0-1,-1 0 1,1 0 0,0 9-1,1 5 53,-1 1-1,-2 36 1,0-51-43,0-1 1,-1 0-1,0 1 1,0-1 0,0 0-1,0 0 1,-1 0-1,0 0 1,0 0-1,0 0 1,-1 0 0,1 0-1,-1-1 1,0 0-1,-8 8 1,11-11-7,-1-1 0,0 1 0,1-1 0,-1 1 0,0-1 0,0 1 0,0-1 0,1 0 0,-1 0 0,0 1 0,0-1 0,0 0 0,0 0 0,0 0 0,1 0 0,-1 0 0,0 0 0,0 0 0,0 0 0,0 0 0,0 0 0,0-1 0,1 1 0,-1 0 0,0-1 0,0 1 0,0 0 0,1-1 0,-1 1 0,0-1 0,1 1 0,-1-1 0,0 0 0,1 1 0,-1-1 0,0 0 0,1 1 0,-1-1 0,1 0 0,0 0 0,-1 1 0,1-1 0,-1 0 0,1 0 0,0 0 0,0 0 0,0 1 0,-1-1 0,1-1 0,-14-55 0,13 48 0,-14-77 0,3-1 0,0-116 0,12 203 0,0 0-1,1 0 1,-1-1-1,0 1 1,0 0 0,0 0-1,0-1 1,1 1-1,-1 0 1,0 0 0,0 0-1,1-1 1,-1 1-1,0 0 1,0 0 0,1 0-1,-1 0 1,0 0 0,0 0-1,1 0 1,-1 0-1,0-1 1,1 1 0,-1 0-1,0 0 1,0 0-1,1 0 1,-1 0 0,0 1-1,1-1 1,-1 0-1,0 0 1,0 0 0,1 0-1,-1 0 1,0 0-1,1 0 1,-1 0 0,0 1-1,0-1 1,1 0-1,-1 0 1,0 0 0,0 1-1,0-1 1,1 0-1,-1 0 1,0 0 0,0 1-1,14 9 4,-14-10-2,5 3 0,-1 0 0,1 0 0,0-1-1,0 0 1,1 0 0,-1 0 0,0 0 0,1-1 0,-1 0 0,1 0 0,-1 0-1,1-1 1,0 0 0,-1 0 0,1 0 0,0-1 0,-1 1 0,1-1-1,-1-1 1,1 1 0,-1-1 0,8-4 0,6-2-2,0-2 0,0 0 1,-1-1-1,25-20 0,2-9 1,-33 28 0,0 1 0,1 1 0,23-15 0,-33 24-19,0 0 0,0 0 1,0 1-1,0 0 0,0-1 0,1 1 0,-1 0 0,0 0 1,0 1-1,0-1 0,1 1 0,-1-1 0,0 1 1,0 0-1,0 0 0,5 3 0,30 5-697,-25-10-178,1-1-1,-1 0 0,0-1 0,-1-1 0,1 0 0,0 0 0,-1-1 1,0-1-1,-1 0 0,15-11 0,2-1-2508,-1-2 1,47-45-1,-66 56 2498,0-2 3351,-5 5 1315,-11 12-719,1 0-2373,2-1 0,-1 2 0,1-1 0,0 1 0,0 0 0,1 0 0,0 0 0,0 0 0,1 1 0,-1-1 0,2 1 0,-4 16 0,5-23-634,1 0 0,0-1 0,0 1 1,0 0-1,0 0 0,0-1 0,0 1 1,0 0-1,1 0 0,-1-1 1,0 1-1,0 0 0,0 0 0,1-1 1,-1 1-1,0 0 0,1-1 1,-1 1-1,1-1 0,-1 1 0,1 0 1,-1-1-1,1 1 0,-1-1 1,1 1-1,0-1 0,-1 0 0,1 1 1,0-1-1,1 1 0,27-1 361,-20-2-331,-1 0 0,1-1 0,-1 0 0,15-8 1,-3-2-24,-1 0 0,-1-2 1,0 0-1,-1-1 1,-1 0-1,0-2 1,-1 1-1,-1-2 1,-1 0-1,-1-1 1,0 0-1,-1-1 0,-2 0 1,0-1-1,-1 0 1,-1 0-1,-1-1 1,-1 0-1,-2 0 1,3-30-1,-18 71 1223,5-5-1235,1 0-1,1 1 1,0-1 0,1 1-1,1 0 1,0 1-1,1-1 1,0 0-1,1 1 1,1 17 0,0-26-135,1-1 1,0 0-1,0 1 1,0-1-1,1 0 1,-1 0-1,1 0 1,0 0 0,1 0-1,-1 0 1,1 0-1,0-1 1,0 1-1,1-1 1,-1 0-1,1 0 1,0 0 0,0 0-1,0-1 1,1 0-1,-1 0 1,1 0-1,0 0 1,-1-1-1,1 0 1,1 0 0,-1 0-1,0 0 1,11 1-1,17 0-4865,-2-2-4762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6.456"/>
    </inkml:context>
    <inkml:brush xml:id="br0">
      <inkml:brushProperty name="width" value="0.025" units="cm"/>
      <inkml:brushProperty name="height" value="0.025" units="cm"/>
    </inkml:brush>
  </inkml:definitions>
  <inkml:trace contextRef="#ctx0" brushRef="#br0">68 473 16335,'9'-13'973,"0"-1"-1,-1 0 0,-1-1 0,0 0 0,-1 0 0,-1 0 0,0-1 0,-1 0 0,-1 0 0,2-19 0,-5 34-912,0-1 0,1 1-1,-1 0 1,0 0-1,0 0 1,0 0 0,0-1-1,0 1 1,-1 0 0,1 0-1,0 0 1,0 0 0,-1 0-1,1 0 1,-1-1-1,1 1 1,-1 0 0,1 0-1,-1 0 1,0 0 0,1 0-1,-1 1 1,0-1 0,0 0-1,0 0 1,1 0-1,-1 1 1,0-1 0,0 0-1,0 1 1,0-1 0,-1 1-1,1-1 1,0 1 0,0 0-1,0-1 1,0 1 0,0 0-1,0 0 1,-1 0-1,1 0 1,0 0 0,0 0-1,0 0 1,-2 0 0,-1 1-43,1 0 0,-1 1 0,1-1 0,-1 1 1,1-1-1,0 1 0,0 0 0,0 0 0,0 0 1,0 1-1,0-1 0,1 1 0,-5 4 0,0 4-23,0 1-1,0 0 0,1 0 0,1 0 1,0 0-1,1 1 0,0 0 0,1 0 1,1 0-1,0 0 0,0 0 0,1 0 0,1 1 1,2 19-1,-2-32 7,0 0 0,1 0-1,-1 0 1,1 0 0,-1 0 0,1 0-1,-1 0 1,1 0 0,0 0 0,-1 0-1,1 0 1,0 0 0,0 0 0,0 0 0,0-1-1,0 1 1,-1 0 0,1-1 0,0 1-1,1-1 1,-1 1 0,0-1 0,0 1-1,0-1 1,0 0 0,0 0 0,0 1 0,0-1-1,1 0 1,-1 0 0,0 0 0,0 0-1,0 0 1,0-1 0,1 1 0,1-1 0,2 0 23,1 0 0,-1-1 1,1 0-1,-1 0 0,1 0 0,6-5 1,8-7 102,-1 0 0,0-1 1,-1-1-1,-1-1 0,29-37 1,-14 11 297,42-76 1,-64 104-304,-2-1 1,0 0-1,0-1 1,-2 1 0,0-1-1,-1-1 1,-1 1-1,4-35 1,-8 52-123,0 0 0,0 0 0,1 0 0,-1-1 0,0 1 0,0 0 0,0 0 0,0-1 0,0 1 0,0 0 0,0 0 0,0 0 0,0-1 0,0 1 1,0 0-1,0 0 0,0 0 0,0-1 0,0 1 0,-1 0 0,1 0 0,0-1 0,0 1 0,0 0 0,0 0 0,0 0 0,0 0 0,0-1 0,-1 1 0,1 0 0,0 0 0,0 0 0,0 0 0,0 0 0,-1-1 0,1 1 0,0 0 0,0 0 0,0 0 0,-1 0 0,1 0 0,0 0 1,0 0-1,-1 0 0,1 0 0,0 0 0,-10 9-109,-7 18-141,8-1 222,1 0 0,1 1 0,-3 28 0,7-40 45,2 0 0,0-1 0,1 1 0,0 0-1,1 0 1,1 0 0,4 19 0,-5-31-10,0 1 0,1 0 0,-1 0 0,0-1 0,1 1 1,0-1-1,0 0 0,0 1 0,0-1 0,1 0 0,-1 0 0,1 0 0,0-1 0,0 1 0,0-1 1,0 1-1,0-1 0,0 0 0,1 0 0,-1 0 0,1-1 0,-1 1 0,1-1 0,0 0 0,-1 0 1,1 0-1,0-1 0,0 1 0,0-1 0,0 0 0,0 0 0,-1 0 0,1-1 0,5 0 0,-1-1 7,1 0 0,-1 0 0,1-1 0,-1 0 0,0 0 0,0-1 0,0-1 0,-1 1 0,1-1 0,-1 0 0,0-1 0,-1 1 0,13-14 0,-10 4-13,1-1 0,-2 1 0,0-1 0,-1-1 0,-1 0 0,8-30 0,-14 55 0,1 0 0,-1 1 0,1-1 0,1 0 0,0 0 0,0 0 0,0 0 0,1 0 0,0 0 0,1 0 0,4 7 0,-5-11 0,0 0 0,0 0 0,1 0 0,-1 0 0,1 0 0,0-1 0,0 0 0,0 0 0,0 0 0,1 0 0,-1-1 0,1 1 0,0-1 0,0 0 0,-1-1 0,1 1 0,0-1 0,0 0 0,6 0 0,-5 0 0,1 0 0,-1-1 0,1 0 0,-1 0 0,1 0 0,-1-1 0,1 0 0,-1-1 0,0 1 0,1-1 0,-1 0 0,0-1 0,0 1 0,-1-1 0,1 0 0,0-1 0,-1 0 0,0 1 0,0-2 0,0 1 0,0 0 0,-1-1 0,0 0 0,0 0 0,0-1 0,0 1 0,-1-1 0,0 1 0,0-1 0,-1 0 0,1 0 0,-1 0 0,0-1 0,-1 1 0,0 0 0,0-1 0,0-10 0,0 4 0,0 0 0,-1-1 0,-1 1 0,0 0 0,-1-1 0,-3-14 0,3 23 0,0-1 0,0 0 0,0 1 0,-1 0 0,1-1 0,-1 1 0,-1 0 0,1 0 0,-1 1 0,0-1 0,0 1 0,0 0 0,0 0 0,-1 0 0,-9-6 0,23 12-1620,0 0 1,-1 0-1,1-1 0,15 1 1,13-2-4953</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7.418"/>
    </inkml:context>
    <inkml:brush xml:id="br0">
      <inkml:brushProperty name="width" value="0.025" units="cm"/>
      <inkml:brushProperty name="height" value="0.025" units="cm"/>
    </inkml:brush>
  </inkml:definitions>
  <inkml:trace contextRef="#ctx0" brushRef="#br0">129 129 14414,'4'-12'3368,"-2"7"-2990,18-58 3236,-2 14 2126,-30 89-1302,-1 4-4109,-27 56-94,7-19-109,-39 142-1,70-194-373,2-29 233,0 0 0,0 0 1,1 1-1,-1-1 0,0 0 0,1 0 1,-1 0-1,0 0 0,1 0 1,-1 0-1,0 0 0,1 0 0,-1 0 1,0 0-1,1 0 0,-1-1 1,0 1-1,0 0 0,1 0 0,-1 0 1,0 0-1,1 0 0,-1 0 1,0-1-1,0 1 0,1 0 0,-1 0 1,0-1-1,0 1 0,0 0 1,1 0-1,-1-1 0,0 1 0,0 0 1,0 0-1,0-1 0,0 1 1,1 0-1,-1-1 0,30-48-1246,2-16-136,-3-2-1,-4-1 1,34-140 0,-68 300 1594,2-56 334,1-1 0,2 0-1,1 1 1,4 65-1,12-56-596,-12-43 14,-1-1 1,1 1 0,0 0-1,0-1 1,0 1 0,0-1 0,0 1-1,0-1 1,0 0 0,0 1 0,0-1-1,1 0 1,-1 0 0,1 0 0,-1 0-1,1 0 1,-1 0 0,1 0 0,-1-1-1,1 1 1,0 0 0,-1-1-1,3 1 1,-4-3 64,-1 0 0,1-1 0,-1 1 0,1 0 0,-1 0 0,0 0 0,1 0 0,-1 0 0,0 1 0,-1-1 0,1 0 0,0 0 0,-2-1 0,-38-37 315,31 32-281,1-1 1,0 0 0,0 0 0,1-1-1,0 0 1,1 0 0,-7-12 0,14 22-36,0-1 1,-1 0-1,1 0 1,0 0 0,0 0-1,0 0 1,0 0-1,0 0 1,0 0 0,0 0-1,0 1 1,0-1-1,0 0 1,0 0 0,1 0-1,-1 0 1,0 0-1,1 0 1,-1 1-1,0-1 1,1 0 0,-1 0-1,1 0 1,0 1-1,-1-1 1,1 0 0,-1 1-1,1-1 1,0 1-1,0-1 1,-1 1 0,1-1-1,0 1 1,0-1-1,0 1 1,1-1 0,40-13 413,-25 9-203,30-11 134,-22 6-28,0 1 0,1 1 0,0 1 0,46-5 0,-71 12-332,0 0-1,0 0 0,1 0 0,-1 0 0,0 0 1,1 0-1,-1 0 0,0 0 0,0 0 0,1 1 1,-1-1-1,0 0 0,0 1 0,0-1 0,1 1 1,-1 0-1,0-1 0,0 1 0,0 0 0,0 0 1,0 0-1,0-1 0,0 1 0,-1 0 0,1 0 1,0 0-1,0 0 0,-1 1 0,1-1 0,-1 0 1,1 0-1,0 2 0,0 3 91,0 0-1,-1 0 1,0 0 0,0 0-1,-2 13 1,2-15-20,-1 1-1,1-1 1,0 1 0,0 0 0,0-1 0,0 1-1,3 9 1,-3-14-52,0 0-1,1 1 0,-1-1 0,1 0 1,-1 0-1,0 0 0,1 0 1,-1 1-1,1-1 0,-1 0 1,0 0-1,1 0 0,-1 0 1,1 0-1,-1 0 0,1 0 0,-1 0 1,0 0-1,1 0 0,-1 0 1,1 0-1,-1 0 0,0-1 1,1 1-1,-1 0 0,1 0 1,-1 0-1,0-1 0,1 1 1,-1 0-1,0 0 0,1-1 0,-1 1 1,0 0-1,1-1 0,-1 1 1,0 0-1,0-1 0,1 1 1,-1 0-1,0-1 0,0 0 1,14-15 357,12-23-249,-13 17-81,31-36-1,-41 54-41,0 0 0,1 0 0,-1 1 0,1 0 1,0-1-1,0 2 0,0-1 0,0 0 0,1 1 0,-1-1 0,1 1 0,-1 1 1,1-1-1,0 1 0,7-2 0,-10 3 0,0 0 0,0 1 0,0-1 0,0 1 0,0-1 0,0 1 0,0-1 0,0 1 0,0 0 0,-1 0 0,1 0 0,0 0 0,-1 1 0,1-1 0,0 0 0,-1 1 0,0-1 0,1 1 0,-1-1 0,0 1 0,0 0 0,0-1 0,0 1 0,0 0 0,0 0 0,0 0 0,0 0 0,-1 0 0,1 0 0,-1 0 0,1 2 0,2 12 0,0 1 0,2 32 0,-3-22 0,-2-26-55,0 1 0,0-1 1,0 0-1,0 1 0,0-1 0,1 0 1,-1 0-1,0 1 0,1-1 0,-1 0 0,1 0 1,-1 1-1,1-1 0,0 0 0,-1 0 0,1 0 1,0 0-1,0 0 0,0 0 0,1 1 1,-1-2-56,0 0 1,-1 0 0,1 0 0,0 0 0,0-1 0,-1 1 0,1 0 0,0 0 0,0 0-1,-1-1 1,1 1 0,0 0 0,-1-1 0,1 1 0,0 0 0,-1-1 0,1 1-1,-1-1 1,1 1 0,-1-1 0,1 0 0,-1 1 0,1-1 0,0 0 0,3-5-866,0-1 0,0 1 1,0-1-1,0 0 0,2-10 0,6-36-9306,-9 26 1846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7.810"/>
    </inkml:context>
    <inkml:brush xml:id="br0">
      <inkml:brushProperty name="width" value="0.025" units="cm"/>
      <inkml:brushProperty name="height" value="0.025" units="cm"/>
    </inkml:brush>
  </inkml:definitions>
  <inkml:trace contextRef="#ctx0" brushRef="#br0">9 0 14670,'0'0'8835,"0"9"-6454,-9 116 4500,9-124-6881,1 0 0,-1-1 0,0 1 0,0 0 0,0 0 0,1-1 0,-1 1 0,0 0 0,1 0 0,-1-1 0,1 1 0,-1 0 0,1-1 0,-1 1 0,1 0 0,-1-1 0,1 1 0,0-1 0,-1 1 0,1-1 0,0 0 0,-1 1 0,1-1 0,0 0 0,0 1 0,-1-1 0,1 0 0,0 0 0,0 1 0,0-1 0,-1 0 0,1 0 0,0 0 0,0 0 0,0 0 0,-1 0 0,1 0 0,0-1 0,0 1 0,0 0 0,-1 0 0,1-1 0,0 1 0,0 0 0,-1-1 0,1 1 0,0-1 0,39-18 0,-21 3-254,-1-1 0,0-1 0,22-29 0,-33 38 218,-6 9 20,-1 0-1,0 0 0,0 0 0,0 0 0,0 0 0,1 0 0,-1-1 1,0 1-1,0 0 0,0 0 0,0 0 0,0 0 0,1 1 1,-1-1-1,0 0 0,0 0 0,0 0 0,0 0 0,1 0 1,-1 0-1,0 0 0,0 0 0,0 0 0,0 0 0,0 0 0,0 0 1,1 0-1,-1 1 0,0-1 0,0 0 0,0 0 0,0 0 1,0 0-1,0 0 0,0 0 0,0 1 0,1-1 0,-1 0 1,0 0-1,0 0 0,0 0 0,0 1 0,0-1 0,0 0 0,0 0 1,0 0-1,0 0 0,0 0 0,0 1 0,0-1 0,0 0 1,0 0-1,0 0 0,0 0 0,-1 1 0,1-1 0,0 0 1,0 0-1,0 0 0,2 23-187,-4 24 303,0-36-390,-2 15 760,3-8-4721,12-27-10711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9.076"/>
    </inkml:context>
    <inkml:brush xml:id="br0">
      <inkml:brushProperty name="width" value="0.025" units="cm"/>
      <inkml:brushProperty name="height" value="0.025" units="cm"/>
    </inkml:brush>
  </inkml:definitions>
  <inkml:trace contextRef="#ctx0" brushRef="#br0">115 424 17873,'0'0'9807,"-12"10"-8516,0 1-745,0 0-1,1 2 1,-19 26-1,25-32-398,0 1 0,1 0 0,0 0-1,0 1 1,1-1 0,0 1-1,0-1 1,1 1 0,1 0-1,-2 17 1,3-25-147,0 1 0,0-1 0,0 0 0,0 0 0,0 0 0,0 1 0,1-1 0,-1 0 0,0 0 0,1 0 0,-1 0 0,1 1 0,-1-1 0,1 0 0,0 0 0,-1 0 0,1 0 0,0 0 0,0 0 0,0-1 0,0 1 0,0 0 0,0 0 0,0-1 0,0 1 0,0 0 0,0-1 0,0 1 0,0-1 0,0 1 0,0-1 0,1 0 0,-1 0 0,0 1 0,0-1 0,0 0 0,1 0 0,-1 0 0,0 0 0,0 0 0,1-1 0,1 1 0,2-1 0,-1 0 0,1 0 0,0 0 0,-1 0 0,1-1 0,-1 0 0,1 0 0,-1 0 0,0 0 0,4-4 0,1-1 0,-1 0 0,0-1 0,0 0 0,-1-1 0,0 0 0,-1 0 0,0 0 0,0-1 0,-1 0 0,0 0 0,-1 0 0,0 0 0,-1-1 0,0 0 0,0 0 0,-1 0 0,-1 0 0,1-21 0,-8 93-45,3-47 26,2 1 0,-1-1 1,2 0-1,1 19 0,-1-32 15,0 1-1,0-1 1,1 0-1,-1 1 1,0-1-1,1 0 1,-1 0-1,1 0 1,-1 1-1,1-1 1,0 0-1,-1 0 1,1 0-1,0 0 1,0 0-1,0 0 1,0 0-1,0 0 1,0 0-1,0-1 1,0 1-1,0 0 1,0-1-1,2 2 1,0-2 4,0 1 1,0 0-1,0-1 1,0 0-1,-1 0 1,1 0 0,0 0-1,0 0 1,0 0-1,5-2 1,0 0 0,0-1 0,-1 1 1,1-1-1,-1-1 0,1 0 1,-1 0-1,9-6 0,1-6-72,-1-1-1,-1 0 1,0-1 0,-1-1-1,-1 0 1,0-1 0,-2-1-1,0 1 1,-2-2-1,0 1 1,-1-1 0,-1-1-1,-2 1 1,0-1 0,-1 0-1,-1 0 1,-1-1 0,-3-43-1,0 59 82,0 0 0,-1 0 1,1 0-1,-2 1 0,1-1 0,-1 1 0,0 0 0,0 0 1,-1 0-1,0 0 0,-8-9 0,10 13-1,1 0 1,-1 1-1,0 0 1,-1-1-1,1 1 1,0 0-1,-1 0 0,1 1 1,-1-1-1,0 0 1,1 1-1,-1-1 0,0 1 1,0 0-1,0 0 1,0 0-1,0 0 0,0 1 1,0-1-1,0 1 1,0 0-1,0 0 0,-1 0 1,1 0-1,0 0 1,0 1-1,0 0 0,0-1 1,0 1-1,0 0 1,0 0-1,-4 3 1,2 0 5,0 0 1,0 0 0,0 0 0,1 1-1,0 0 1,0 0 0,0 0-1,0 1 1,1-1 0,0 1 0,0 0-1,-4 10 1,0 5 53,0 0 0,-6 34 0,9-36-9,2 0 0,0 0 0,1 0 1,0 0-1,2 0 0,3 26 0,-3-41-49,0 1-1,0-1 0,0 1 0,0-1 0,1 1 0,-1-1 1,1 0-1,1 1 0,-1-1 0,0 0 0,1-1 0,0 1 1,0 0-1,0-1 0,0 1 0,1-1 0,-1 0 1,1 0-1,0-1 0,0 1 0,0-1 0,0 1 0,0-1 1,0-1-1,1 1 0,-1 0 0,1-1 0,-1 0 0,1 0 1,-1-1-1,6 1 0,-2-1-19,1 0 0,0-1 0,-1 0 0,1 0 0,-1-1 0,0 0 0,1 0 1,-1-1-1,0 0 0,0-1 0,-1 0 0,1 0 0,-1 0 0,10-8 0,5-7-23,0-1-1,35-40 1,-47 48 44,-13 42 207,-6-12-219,7-14 0,-1 0 0,1 0 0,0 1 0,0-1 0,1 0 0,-1 1 0,1-1 0,0 1 0,0-1 0,1 1 0,-1 0 0,1-1 0,0 1 0,0 0 0,2 5 0,0-9 0,0 0 0,0-1 0,0 1 0,0-1 0,0 0 0,1 1 0,-1-1 0,0 0 0,0-1 0,0 1 0,1 0 0,-1 0 0,0-1 0,0 0 0,0 1 0,0-1 0,0 0 0,4-2 0,11-7-21,0 0 1,-1-2-1,0 0 1,15-15-1,-20 16-9,0 1-1,1 1 0,0-1 0,1 2 1,0 0-1,0 0 0,1 1 1,16-5-1,-30 12 25,1 0 0,-1 0 0,1 0 0,0 0 0,-1 0 0,1 1-1,0-1 1,-1 0 0,1 0 0,-1 0 0,1 1 0,0-1 0,-1 0 0,1 1 0,-1-1 0,1 1 0,-1-1 0,1 0 0,-1 1-1,0-1 1,1 1 0,-1-1 0,1 1 0,-1 0 0,0-1 0,0 1 0,1-1 0,-1 1 0,0 0 0,0-1 0,0 1 0,1-1 0,-1 1-1,0 0 1,0-1 0,0 1 0,0 0 0,0-1 0,0 1 0,-1 0 0,1 0 0,-1 34 372,0-32-338,-13 81 212,14-84-240,0 0 0,0 0 0,0 0 0,0 1 0,0-1 0,0 0 0,0 0 0,0 1 0,0-1 0,0 0 0,0 0 0,1 0 0,-1 1 0,0-1 0,0 0 0,0 0 0,0 0 0,0 1 0,0-1 0,1 0 0,-1 0 0,0 0 0,0 0 0,0 1 0,1-1 0,-1 0 0,0 0 0,0 0 0,0 0 0,1 0 0,-1 0 0,0 0 0,0 0 0,0 0 0,1 0 0,-1 0 0,0 0 0,0 0 0,1 0 0,-1 0 0,0 0 0,1 0 0,14-5 0,10-10 0,138-124-1660,-162 138 1640,-1 0 1,1 0-1,0 1 1,1-1 0,-1 0-1,0 1 1,0-1-1,0 1 1,0-1 0,0 1-1,1-1 1,-1 1-1,0 0 1,0 0-1,1-1 1,-1 1 0,0 0-1,0 0 1,2 1-1,-2-1 5,0 1 0,0-1 0,-1 1 0,1-1 0,-1 1 0,1-1 0,0 1 0,-1 0 0,1-1 0,-1 1 0,1 0 0,-1-1 0,0 1-1,1 0 1,-1 0 0,0 0 0,1-1 0,-1 1 0,0 0 0,0 0 0,0 1 0,1 9-92,-1 0 0,0 0 0,-4 20 1,2-5 41,2-25 63,0-1 0,0 1 0,0-1 0,1 1 0,-1-1 0,0 0 0,1 1 1,-1-1-1,0 0 0,1 1 0,-1-1 0,0 0 0,1 1 0,-1-1 0,1 0 0,-1 0 0,1 1 0,-1-1 0,1 0 0,-1 0 0,0 0 1,1 0-1,-1 0 0,1 0 0,-1 0 0,1 0 0,-1 0 0,1 0 0,-1 0 0,1 0 0,-1 0 0,1 0 0,-1 0 0,1 0 0,0-1 1,20-4-517,-2-6-1550,-1-1 1,1-1-1,-2-1 1,0 0-1,-1-2 1,25-29-1,8-17-4285,-32 35 13176,-45 63-1322,-13 16 2478,39-49-7695,0 0 0,0 1 1,0-1-1,1 1 1,-1-1-1,1 1 1,0 0-1,0-1 1,0 1-1,1 0 1,-1 0-1,1 0 1,0 5-1,1-8-284,-1 0 0,1 0-1,0 0 1,0 0 0,0 0 0,0-1 0,0 1-1,-1 0 1,1-1 0,1 1 0,-1-1 0,0 1-1,0-1 1,0 1 0,0-1 0,0 0 0,0 0-1,0 1 1,1-1 0,-1 0 0,0 0 0,0 0-1,0 0 1,0 0 0,1-1 0,0 1 0,36-5-230,-21-2-666,-1 0 0,28-16 0,-35 16 573,1 1 1,0 1 0,1 0 0,-1 0 0,1 1 0,0 0 0,0 1 0,0 1 0,19-3 0,-30 5 398,1 0 1,0 1-1,-1-1 1,1 0-1,0 1 1,-1-1-1,1 1 1,-1-1 0,1 1-1,0-1 1,-1 1-1,1-1 1,-1 1-1,1-1 1,-1 1-1,0 0 1,1-1 0,-1 1-1,0 0 1,1-1-1,-1 1 1,0 0-1,0 0 1,0-1 0,1 1-1,-1 0 1,0-1-1,0 1 1,0 0-1,0 0 1,-1 1-1,1 32 2083,-1-25-1680,0 9-105,1 22 156,0-39-525,1 0 0,-1 0 0,1 1 0,-1-1 0,1 0 0,-1 0 0,1 0-1,0 0 1,-1 0 0,1-1 0,0 1 0,0 0 0,0 0 0,0 0 0,0-1 0,0 1 0,0 0 0,0-1 0,0 1 0,0-1 0,0 1 0,0-1 0,0 0-1,0 1 1,1-1 0,-1 0 0,0 0 0,0 0 0,0 0 0,2 0 0,9 0-4,-1-1 0,0-1 0,0 0-1,0 0 1,-1-1 0,1 0 0,0-1 0,11-6 0,84-50-9,-40 21-29,-60 36 74,3-2-463,-1-1-1,2 2 0,-1 0 1,0 0-1,1 0 1,0 1-1,0 1 1,0-1-1,19 0 1,-27 3 293,-1 1 0,1 0 0,0 0 0,-1 0 1,1 0-1,-1 1 0,1-1 0,-1 0 0,1 1 1,-1-1-1,0 1 0,0-1 0,1 1 0,-1-1 1,0 1-1,-1 0 0,1 0 0,0-1 0,0 1 1,-1 0-1,1 0 0,-1 0 0,0 0 0,1 0 0,-1 0 1,0 3-1,9 24-9088,0-18-6026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0.518"/>
    </inkml:context>
    <inkml:brush xml:id="br0">
      <inkml:brushProperty name="width" value="0.025" units="cm"/>
      <inkml:brushProperty name="height" value="0.025" units="cm"/>
    </inkml:brush>
  </inkml:definitions>
  <inkml:trace contextRef="#ctx0" brushRef="#br0">62 1270 9513,'0'0'4895,"-9"4"-2172,-43 20-273,128-57 1682,294-211-1822,-129 80-1887,-23 23-239,561-375-224,-740 490-190,156-114-5716,-173 121 2375,-14 4-1965</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0.892"/>
    </inkml:context>
    <inkml:brush xml:id="br0">
      <inkml:brushProperty name="width" value="0.025" units="cm"/>
      <inkml:brushProperty name="height" value="0.025" units="cm"/>
    </inkml:brush>
  </inkml:definitions>
  <inkml:trace contextRef="#ctx0" brushRef="#br0">22 191 16015,'0'0'2840,"-6"-10"-886,3 4-1698,2 5-222,-1 0 0,1-1 1,0 1-1,0 0 0,0-1 0,0 1 1,1-1-1,-1 1 0,0-1 1,1 0-1,-1 1 0,1-1 1,-1 1-1,1-1 0,0 0 0,-1 0 1,1 1-1,0-1 0,0 0 1,0 1-1,0-1 0,1 0 1,-1 1-1,0-1 0,1 0 0,0 1 1,-1-1-1,1 1 0,0-1 1,-1 0-1,1 1 0,0 0 0,0-1 1,0 1-1,0 0 0,1-1 1,-1 1-1,0 0 0,0 0 1,1 0-1,-1 0 0,1 0 0,-1 0 1,2 0-1,36-18 174,0 2 0,0 1 1,2 3-1,0 1 0,0 2 0,1 1 0,0 3 1,0 1-1,1 2 0,58 4 0,-97-1-187,1 1-1,-1-1 1,0 1-1,1 0 1,-1 0 0,0 0-1,0 1 1,0-1-1,0 1 1,0 0-1,0 0 1,0 1-1,-1-1 1,1 1-1,-1 0 1,1 0 0,-1 0-1,0 0 1,3 4-1,-4-2 88,1 0 0,-1 1 0,1-1 0,-2 1 0,1-1 0,0 1 0,-1-1 0,0 1 0,-1 0 0,1 0 0,-1 0 0,-1 10 0,-2 5 259,0 0 0,-2 0 0,0 0 0,-2 0-1,0-1 1,-17 33 0,-17 17 869,-54 74 0,-34 58-505,97-130-1165,24-34-1727,10-2-4303,7-20-4982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763"/>
    </inkml:context>
    <inkml:brush xml:id="br0">
      <inkml:brushProperty name="width" value="0.025" units="cm"/>
      <inkml:brushProperty name="height" value="0.025" units="cm"/>
    </inkml:brush>
  </inkml:definitions>
  <inkml:trace contextRef="#ctx0" brushRef="#br0">1 73 5605,'0'0'13405,"12"-10"-10704,-4 3-2210,1 1 0,0-1 1,1 2-1,0-1 0,0 1 0,0 1 0,0 0 0,0 0 0,1 1 1,0 0-1,13-1 0,-6 3 176,92-2 1140,-101 3-1787,-1 1-1,1 0 1,0 0 0,-1 1-1,1 1 1,-1-1 0,0 1-1,0 0 1,0 1 0,8 5-1,-14-8-17,-1 0 0,1 0 0,-1 0 0,0 0 0,1 0 0,-1 0 0,0 0 0,0 0 0,0 1 0,1-1-1,-2 1 1,1-1 0,0 1 0,0-1 0,0 1 0,-1-1 0,1 1 0,-1 0 0,1-1 0,-1 1 0,0 0 0,1-1 0,-1 1-1,0 0 1,0 2 0,-1-1 54,0 0-1,0 0 0,0 0 1,-1 0-1,1 0 1,-1-1-1,0 1 0,1 0 1,-1-1-1,-1 1 0,1-1 1,-4 4-1,-5 4 209,-2 0-1,0-1 1,0 0-1,-19 8 1,5-3-547,0-1 0,-35 10 0,83-28-6712,16-6-424,-7-1-1245</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1.690"/>
    </inkml:context>
    <inkml:brush xml:id="br0">
      <inkml:brushProperty name="width" value="0.025" units="cm"/>
      <inkml:brushProperty name="height" value="0.025" units="cm"/>
    </inkml:brush>
  </inkml:definitions>
  <inkml:trace contextRef="#ctx0" brushRef="#br0">6 62 17200,'-1'-9'1639,"-4"-44"3587,8 59-1973,8 11-2843,19 99 1787,-25-89-1961,1 0-1,2 0 0,0-1 0,23 47 0,-30-71-213,0 0 0,0-1-1,0 1 1,0 0 0,0-1-1,0 1 1,0-1-1,1 0 1,-1 1 0,0-1-1,1 0 1,-1 0 0,1 0-1,0 0 1,-1 0-1,1 0 1,0 0 0,-1 0-1,1-1 1,0 1-1,0-1 1,0 1 0,0-1-1,-1 0 1,1 0 0,0 0-1,0 0 1,0 0-1,0 0 1,0 0 0,0-1-1,-1 1 1,1-1 0,0 1-1,0-1 1,0 0-1,-1 1 1,1-1 0,0 0-1,-1 0 1,1-1 0,1 0-1,7-6 116,1-1 0,-1 0 0,-1-1 0,14-17 0,-19 22-134,92-132 57,-21 27-72,-75 109 12,1 0 0,-1 0 0,1 0 0,-1 0 0,1 1 0,0-1 0,0 0 0,-1 0 0,1 1 0,0-1 0,0 0 0,0 1 0,0-1 0,0 1 0,0-1 0,0 1 0,0-1 0,0 1 0,0 0 0,1-1 0,-1 2 0,-1-1 0,1 0 0,-1 1 0,1-1 0,-1 0 0,1 1 0,-1-1 0,1 1 0,-1-1 0,1 1 0,-1-1 0,0 1 0,1-1 0,-1 1 0,0 0 0,1-1 0,-1 1 0,0-1 0,0 1 0,1 0 0,-1-1 0,0 1 0,0 1 0,3 54 0,-3-42 0,0 31 0,1-11 0,5 50 0,-6-83-7,0 1 0,0-1 1,1 0-1,-1 1 0,0-1 0,0 1 0,1-1 0,-1 0 1,1 1-1,-1-1 0,1 0 0,0 0 0,-1 1 1,1-1-1,0 0 0,0 0 0,0 0 0,0 0 1,0 0-1,0 0 0,0 0 0,0 0 0,0-1 0,0 1 1,2 0-1,-1 0-24,0-1 1,0-1 0,-1 1-1,1 0 1,0 0-1,0-1 1,-1 1 0,1-1-1,0 1 1,-1-1-1,1 0 1,0 1 0,-1-1-1,1 0 1,-1 0-1,3-3 1,8-6-461,0-1-1,-1-1 1,13-17-1,-18 22 40,10-14-3974,23-40 1,-15 19-2478</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2.033"/>
    </inkml:context>
    <inkml:brush xml:id="br0">
      <inkml:brushProperty name="width" value="0.025" units="cm"/>
      <inkml:brushProperty name="height" value="0.025" units="cm"/>
    </inkml:brush>
  </inkml:definitions>
  <inkml:trace contextRef="#ctx0" brushRef="#br0">87 10 16239,'0'0'3684,"-4"8"-118,-19 27-460,-21 41 1027,41-71-4087,1 0-1,0 1 1,0 0-1,0-1 1,1 1-1,0 0 1,0 0 0,0-1-1,1 1 1,-1 0-1,1 0 1,2 8-1,-1-11-49,0 0 0,0-1 0,0 1-1,1-1 1,-1 1 0,1-1 0,-1 0 0,1 0-1,0 1 1,0-1 0,0 0 0,0-1 0,0 1-1,1 0 1,-1-1 0,1 1 0,-1-1 0,1 1-1,-1-1 1,1 0 0,0 0 0,-1-1 0,1 1-1,0 0 1,0-1 0,-1 0 0,1 0 0,0 1-1,0-2 1,0 1 0,4-1 0,1 1 77,-1-1 0,1 0-1,0 0 1,-1-1 0,0 0 0,1 0 0,-1-1 0,0 0 0,0 0 0,12-8 0,-12 5-11,0-1 0,0 1 0,-1-1 0,0-1 0,0 1 0,-1-1-1,0 0 1,8-17 0,-10 19-47,-1 1 0,0-1 0,0-1 0,0 1-1,-1 0 1,0 0 0,0 0 0,-1-1-1,1 1 1,-2-1 0,1 1 0,-1 0-1,1-1 1,-4-8 0,2 12-11,1 0 1,-1 0-1,0 1 0,0-1 1,-1 0-1,1 1 0,0 0 0,-1 0 1,0-1-1,1 2 0,-1-1 1,0 0-1,0 0 0,0 1 1,0 0-1,0-1 0,0 1 1,-1 0-1,1 1 0,0-1 1,-1 1-1,1-1 0,0 1 0,-1 0 1,-3 0-1,4 0-18,1 0-1,0 0 1,0 0 0,0 0-1,0 0 1,0 0 0,-1 0-1,1 1 1,0-1-1,0 1 1,0-1 0,0 1-1,0 0 1,0 0 0,0 0-1,0 0 1,0 0-1,1 1 1,-1-1 0,0 0-1,1 1 1,-1-1 0,1 1-1,-1 0 1,1-1-1,0 1 1,0 0 0,0 0-1,0 0 1,0 0 0,0 0-1,0 0 1,1 0-1,-1 0 1,1 0 0,-1 0-1,1 0 1,0 3 0,0-4-195,0-1 0,0 0 0,0 1 1,1-1-1,-1 0 0,0 1 0,0-1 0,0 0 1,1 1-1,-1-1 0,0 0 0,0 1 1,1-1-1,-1 0 0,0 0 0,1 1 1,-1-1-1,0 0 0,1 0 0,-1 1 1,0-1-1,1 0 0,-1 0 0,1 0 1,-1 0-1,0 0 0,1 0 0,-1 0 1,0 0-1,1 0 0,-1 0 0,1 0 0,-1 0 1,0 0-1,1 0 0,-1 0 0,1 0 1,-1 0-1,0 0 0,1-1 0,0 1 1,0 0-1285,17-4-10283</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3.193"/>
    </inkml:context>
    <inkml:brush xml:id="br0">
      <inkml:brushProperty name="width" value="0.025" units="cm"/>
      <inkml:brushProperty name="height" value="0.025" units="cm"/>
    </inkml:brush>
  </inkml:definitions>
  <inkml:trace contextRef="#ctx0" brushRef="#br0">203 105 18353,'0'0'8739,"-1"15"-7409,-3 14-766,-1 1 1,-1-1-1,-1-1 1,-15 38-1,-57 117 136,5-15-272,69-152-443,8-14-87,14-24-75,14-26-284,-2 0-1,-3-2 0,31-78 0,42-168-1628,-86 254 2040,-2 9 50,-6 29-7,-3 16-10,-1 19-23,-1-31 40,-19 253 192,10-177-53,3 1-1,5 106 1,3-169-98,0-17 88,-9-26 85,-45-47 159,38 59-162,2 0 0,0-1 0,-15-31 1,27 48-205,0 1 0,0-1-1,-1 0 1,1 0 0,0 0 0,0 0 0,0 0 0,0 0 0,0 1 0,0-1 0,1 0 0,-1 0 0,0 0 0,0 0 0,1 0 0,-1 1 0,0-1 0,1 0 0,-1 0 0,1 1 0,-1-1 0,1 0-1,-1 0 1,1 1 0,0-1 0,-1 1 0,1-1 0,0 1 0,-1-1 0,1 1 0,0-1 0,0 1 0,-1-1 0,1 1 0,0 0 0,0-1 0,0 1 0,0 0 0,0 0 0,0 0 0,53-11-60,-26 6 109,66-27-21,-75 23-76,0 2 0,1 0 0,0 1 1,0 1-1,0 1 0,25-2 0,-44 6 51,0 0 0,-1 0 0,1 0 0,-1 0 0,1 1 0,0-1 0,-1 0 0,1 0 0,-1 1 0,1-1 0,0 0 0,-1 1 0,1-1 0,-1 1 0,1-1 0,-1 1 0,0-1 0,1 1 0,-1-1 0,1 1 0,-1-1 0,0 1 0,1-1 0,-1 1 0,0 0 0,0-1 0,1 1 0,-1 0 0,3 27 458,-8 27 295,-23 40 209,94-278-972,-66 183 0,0 1 0,0-1 0,1 1 0,-1-1 0,0 1 0,0-1 0,0 1 0,1-1 0,-1 0 0,0 1 0,0-1 0,1 1 0,-1-1 0,1 0 0,-1 1 0,0-1 0,1 0 0,-1 1 0,1-1 0,-1 0 0,0 0 0,1 1 0,-1-1 0,1 0 0,-1 0 0,1 0 0,-1 0 0,1 0 0,-1 1 0,1-1 0,-1 0 0,1 0 0,-1 0 0,1 0 0,-1-1 0,1 1 0,-1 0 0,1 0 0,-1 0 0,1 0 0,-1 0 0,1-1 0,-1 1 0,1 0 0,-1 0 0,0-1 0,1 1 0,-1 0 0,1-1 0,-1 1 0,0 0 0,1-1 0,-1 1 0,0 0 0,0-1 0,1 1 0,-1-1 0,0 1 0,0-1 0,1 1 0,-1-1 0,0 1 0,0-1 0,0 1 0,0-1 0,0 1 0,0-1 0,0 1 0,0-1 0,11 38 0,-11-25-424,3-24-770,3-20-2324,-2 21-2781,2-5-3406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3.631"/>
    </inkml:context>
    <inkml:brush xml:id="br0">
      <inkml:brushProperty name="width" value="0.025" units="cm"/>
      <inkml:brushProperty name="height" value="0.025" units="cm"/>
    </inkml:brush>
  </inkml:definitions>
  <inkml:trace contextRef="#ctx0" brushRef="#br0">91 1 20884,'0'0'8093,"-4"14"-7704,-11 42 11,-55 243 1416,68-259-1627,2-40-185,1 1 0,-1 0 0,0 0 0,0-1 0,1 1 0,-1 0 0,0-1 1,1 1-1,-1-1 0,1 1 0,-1 0 0,1-1 0,-1 1 0,1-1 0,-1 1 0,1-1 1,0 1-1,-1-1 0,1 0 0,0 1 0,-1-1 0,1 0 0,0 0 0,-1 1 0,1-1 0,0 0 1,0 0-1,-1 0 0,1 0 0,0 0 0,0 0 0,-1 0 0,1 0 0,0 0 0,0 0 1,-1 0-1,1 0 0,0-1 0,-1 1 0,1 0 0,0-1 0,-1 1 0,1 0 0,1-1 1,7-4 50,1 0-1,-1-1 1,0 0 0,0-1 0,12-11 0,37-25-113,-55 41 15,1 0 0,-1 0 0,1 1 0,0-1 0,0 1 0,-1 0 0,1 0 0,0 0 0,0 1 0,0-1 0,0 1 0,0 0 0,0 0 0,7 2 0,-9-1 38,0 0 0,0 0 1,0 1-1,0-1 0,-1 1 0,1 0 1,-1-1-1,1 1 0,-1 0 0,0 0 1,1 0-1,-1 0 0,0 0 1,0 0-1,0 0 0,-1 0 0,1 0 1,0 1-1,-1-1 0,1 0 0,-1 0 1,0 1-1,0-1 0,0 0 0,0 4 1,-5 61 180,3-57-116,-1-1 0,-1 1 0,0 0-1,-1-1 1,1 0 0,-2 0 0,1 0 0,-1-1-1,-12 13 1,15-16-33,-1-1 0,0-1-1,0 1 1,0 0 0,0-1-1,0 0 1,-1 0 0,0 0-1,1 0 1,-1-1 0,0 0-1,0 0 1,0 0 0,-1-1 0,1 0-1,0 0 1,-1 0 0,1 0-1,-10-1 1,13 0-50,1-1 1,0 1-1,0-1 1,-1 1-1,1-1 0,0 0 1,0 1-1,0-1 0,0 0 1,0 0-1,0 0 1,0 0-1,0 0 0,0 0 1,0 0-1,1 0 0,-1 0 1,0 0-1,1 0 1,-1 0-1,0-1 0,1 1 1,0 0-1,-1 0 1,1-1-1,0 1 0,0 0 1,-1-1-1,1 1 0,0 0 1,0-1-1,1 1 1,-1 0-1,0-1 0,0 1 1,1 0-1,-1-2 1,1-1-184,0 0 1,0 0 0,0 0 0,0 0 0,1 0 0,0 0 0,0 0 0,0 0 0,0 1 0,0-1 0,4-3 0,8-4-2625,0 0 0,1 0 0,21-10 0,-18 11-686,20-12-6066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3.958"/>
    </inkml:context>
    <inkml:brush xml:id="br0">
      <inkml:brushProperty name="width" value="0.025" units="cm"/>
      <inkml:brushProperty name="height" value="0.025" units="cm"/>
    </inkml:brush>
  </inkml:definitions>
  <inkml:trace contextRef="#ctx0" brushRef="#br0">32 0 14478,'0'0'15630,"-2"62"-14348,-8-20-578,2 4-447,0-4-193,5-5 0,3-13-192,0-8-1154,9-14-768,9-2-832,3-23-1058,0-9-2530,3-13-8648</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4.302"/>
    </inkml:context>
    <inkml:brush xml:id="br0">
      <inkml:brushProperty name="width" value="0.025" units="cm"/>
      <inkml:brushProperty name="height" value="0.025" units="cm"/>
    </inkml:brush>
  </inkml:definitions>
  <inkml:trace contextRef="#ctx0" brushRef="#br0">106 1 5958,'0'0'22303,"-4"11"-21801,-17 77 332,-19 154 0,18-92-142,22-147-682,-7 39 380,-4 71 0,11-113-391,0 0 1,0 1 0,0-1-1,0 0 1,0 1-1,0-1 1,0 0 0,0 1-1,0-1 1,0 1-1,0-1 1,0 0-1,0 1 1,0-1 0,0 0-1,0 1 1,1-1-1,-1 0 1,0 1-1,0-1 1,0 0 0,1 1-1,-1-1 1,0 0-1,0 0 1,1 1 0,-1-1-1,0 0 1,0 0-1,1 1 1,-1-1-1,0 0 1,1 0 0,-1 0-1,0 0 1,1 1-1,-1-1 1,0 0 0,1 0-1,-1 0 1,0 0-1,1 0 1,-1 0-1,1 0 1,18-11 84,15-24 139,30-67-56,-48 72-103,1 2-1,2 0 1,33-38 0,-50 64-69,-1 1 0,1-1 1,0 1-1,0-1 0,-1 1 1,1 0-1,0-1 0,0 1 1,0 0-1,0 1 0,1-1 0,-1 0 1,4 0-1,-5 1 1,-1 0-1,1 0 1,0 0 0,0 0-1,-1 0 1,1 0-1,0 1 1,0-1 0,-1 0-1,1 0 1,0 1 0,-1-1-1,1 0 1,0 1 0,-1-1-1,1 1 1,0-1 0,-1 1-1,1-1 1,-1 1-1,1 0 1,-1-1 0,0 1-1,1 0 1,-1-1 0,1 1-1,-1 0 1,0-1 0,0 1-1,1 0 1,-1-1-1,0 1 1,0 0 0,0 0-1,0 0 1,0-1 0,0 1-1,0 0 1,0 0 0,0 17-21,-1 0 0,-1-1 1,0 1-1,-1-1 0,-1 0 1,0 0-1,-10 22 0,19-39 172,10-14 61,16-18 3,-11 10-209,0 1 0,2 2 0,0 0 0,1 1 0,0 1 0,2 1 0,39-19 0,-133 36-10882,-18 3 3033,34-4 2743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4.677"/>
    </inkml:context>
    <inkml:brush xml:id="br0">
      <inkml:brushProperty name="width" value="0.025" units="cm"/>
      <inkml:brushProperty name="height" value="0.025" units="cm"/>
    </inkml:brush>
  </inkml:definitions>
  <inkml:trace contextRef="#ctx0" brushRef="#br0">136 151 3331,'0'0'6502,"-86"-47"-1601,58 27-1154,13 2-800,9 3-448,6 2-449,0 1-513,16 2-512,11 4-641,9-1-352,10 5 0,9 1-704,3 1-2371,0 0-3171,-2 0-9417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5.206"/>
    </inkml:context>
    <inkml:brush xml:id="br0">
      <inkml:brushProperty name="width" value="0.025" units="cm"/>
      <inkml:brushProperty name="height" value="0.025" units="cm"/>
    </inkml:brush>
  </inkml:definitions>
  <inkml:trace contextRef="#ctx0" brushRef="#br0">131 77 16400,'0'0'8968,"-10"3"-5194,4-2-3612,0 0 0,0 0 0,1 1 0,-1 0-1,0 0 1,1 1 0,-1 0 0,1 0 0,0 0 0,0 0 0,0 1-1,1 0 1,-1 0 0,1 0 0,0 0 0,0 1 0,0 0 0,1 0-1,-1 0 1,1 0 0,-3 7 0,3-5-160,1-1-1,0 1 1,0-1 0,0 1-1,1 0 1,0 0 0,1-1 0,-1 1-1,1 0 1,0 0 0,3 11-1,-3-16-11,1 0 0,0 0 0,-1 0-1,1 0 1,0 0 0,0 0-1,0-1 1,1 1 0,-1 0 0,0-1-1,1 1 1,-1-1 0,1 1 0,-1-1-1,1 0 1,3 2 0,-2-1-7,0-1 1,1 0-1,-1 0 1,1 0-1,-1 0 1,1-1-1,0 1 1,-1-1-1,1 0 1,0 0 0,-1-1-1,6 0 1,-2 0 26,0-1 0,0 0 0,0-1 0,0 0 0,-1 0-1,1 0 1,-1-1 0,0 0 0,0 0 0,0-1 0,0 1 0,-1-1 0,0 0 0,9-11 0,-7 6-143,0 1-1,0-1 1,-1-1-1,0 1 1,-1-1-1,0 0 1,-1 0-1,4-16 1,-22 45-4441,-7 18 2993,20-34 1415,-1 0-1,1 1 1,0-1 0,0 0 0,1 1 0,-1-1 0,0 1-1,1-1 1,0 1 0,-1 0 0,1-1 0,0 5 0,1-7 84,-1 1 1,0-1-1,0 0 1,1 1 0,-1-1-1,0 0 1,1 1 0,-1-1-1,0 0 1,1 0 0,-1 1-1,1-1 1,-1 0-1,1 0 1,-1 1 0,0-1-1,1 0 1,-1 0 0,1 0-1,-1 0 1,1 0-1,-1 0 1,1 0 0,-1 0-1,1 0 1,-1 0 0,1 0-1,-1 0 1,0 0 0,1 0-1,-1 0 1,1-1-1,-1 1 1,1 0 0,-1 0-1,0 0 1,1-1 0,6-2-210,-1-1 0,0 0-1,0 0 1,-1 0 0,1 0 0,-1-1 0,7-8 0,1-3 128,14-14 1645,-23 72 1176,-5 25-774,-13 96-1,10-138-1521,0 0 0,-2-1 0,-1 1 0,-1-2 0,-1 1 0,0-1 0,-16 25 0,25-48-359,-15 20 206,8-15-29,4-17 36,4 0-210,1-1 0,1 1 0,0 0 0,1 0 0,0 0 0,7-14 0,41-74 316,-32 64-104,64-110 1524,35-70-548,-111 199-1135,-8 17-57,0 0-1,-1 0 1,1 0 0,0 0 0,0 0-1,0 0 1,-1 0 0,1 1-1,0-1 1,0 0 0,-1 0 0,1 0-1,0 0 1,0 0 0,-1 0 0,1 0-1,0 0 1,0 0 0,-1 0-1,1 0 1,0 0 0,0 0 0,-1-1-1,1 1 1,0 0 0,0 0 0,0 0-1,-1 0 1,1 0 0,0 0-1,0-1 1,0 1 0,-1 0 0,1 0-1,0 0 1,0 0 0,0-1-1,0 1 1,-1 0 0,1 0 0,0-1-1,0 1 1,0 0 0,0 0 0,0-1-1,0 1 1,0 0 0,0 0-1,0 0 1,0-1 0,0 1 0,0 0-1,0 0 1,0-1 0,0 1 0,0 0-1,0 0 1,0-1 0,0 1-1,0 0 1,0 0 0,0-1 0,1 1-1,-1 0 1,-9 5 19,1 1 0,0 0 1,0 1-1,0 0 0,1 0 0,0 0 0,-10 16 1,14-20-16,0 1-1,0 0 1,0 0 0,1 1 0,-1-1 0,1 0 0,0 1 0,1 0 0,-1-1 0,1 1 0,0 0 0,0 0 0,0-1 0,1 1 0,0 0 0,0 0 0,0 0 0,1 6 0,0-9-6,0 0 0,1 0 0,-1 0 0,1 0 0,-1 0 0,1 0 0,-1-1 0,1 1 0,0-1 0,0 1 0,0-1 0,0 0 0,0 0 0,0 0 0,0 0 0,0 0 0,0 0 0,0-1 0,1 1 0,-1-1 0,0 1 0,5-1 0,60 2 0,-49-3 0,-10 1-954,1 0 0,-1-1 0,1-1 0,-1 1 0,15-6 0,-21 6 589,1 0 1,0 0-1,-1 0 0,1 0 1,-1 0-1,0-1 0,1 1 1,-1-1-1,0 1 0,0-1 1,0 0-1,0 0 0,0 0 1,-1 0-1,1 0 1,0-1-1,-1 1 0,0 0 1,1-1-1,-1 1 0,1-6 1,-1-8-3154</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5.550"/>
    </inkml:context>
    <inkml:brush xml:id="br0">
      <inkml:brushProperty name="width" value="0.025" units="cm"/>
      <inkml:brushProperty name="height" value="0.025" units="cm"/>
    </inkml:brush>
  </inkml:definitions>
  <inkml:trace contextRef="#ctx0" brushRef="#br0">1 53 7111,'0'0'18097,"46"-52"-25048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6.022"/>
    </inkml:context>
    <inkml:brush xml:id="br0">
      <inkml:brushProperty name="width" value="0.025" units="cm"/>
      <inkml:brushProperty name="height" value="0.025" units="cm"/>
    </inkml:brush>
  </inkml:definitions>
  <inkml:trace contextRef="#ctx0" brushRef="#br0">0 55 11851,'2'-8'3353,"8"-25"314,-2 20-178,-2 15-1409,1 19-570,-2 47 963,-7 121 0,-1 6-2305,3-195-165,0 1 0,0 0 1,0-1-1,0 1 0,0-1 0,0 1 1,0 0-1,1-1 0,-1 1 0,0-1 0,0 1 1,0 0-1,1-1 0,-1 1 0,0-1 0,1 1 1,-1-1-1,0 1 0,1-1 0,-1 1 0,0-1 1,1 1-1,-1-1 0,1 0 0,-1 1 0,1-1 1,-1 0-1,1 1 0,-1-1 0,1 0 0,0 0 1,-1 0-1,1 1 0,-1-1 0,1 0 1,0 0-1,-1 0 0,1 0 0,-1 0 0,1 0 1,0 0-1,-1 0 0,1 0 0,-1 0 0,1-1 1,0 1-1,-1 0 0,1 0 0,-1 0 0,1-1 1,-1 1-1,1 0 0,-1-1 0,1 1 0,-1 0 1,1-1-1,-1 1 0,1-1 0,-1 1 0,0-1 1,1 0-1,30-26 246,-24 19-508,15-16 23,-6 17-5627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108"/>
    </inkml:context>
    <inkml:brush xml:id="br0">
      <inkml:brushProperty name="width" value="0.025" units="cm"/>
      <inkml:brushProperty name="height" value="0.025" units="cm"/>
    </inkml:brush>
  </inkml:definitions>
  <inkml:trace contextRef="#ctx0" brushRef="#br0">82 29 21268,'0'0'5584,"-2"9"-4265,-27 105 141,16-70-676,1 1 0,3 0 0,-7 88 0,16-133-784,0 0 0,0 1 0,0-1 0,0 0 0,0 0 0,0 0 0,0 1 0,0-1 0,0 0 0,0 0 0,0 1 0,0-1 0,0 0 0,0 0 0,0 0 0,0 1 0,0-1 0,0 0 0,0 0 0,0 1 0,0-1 0,1 0 0,-1 0 0,0 0 0,0 0 0,0 1 0,0-1 0,1 0 0,-1 0 0,0 0 0,0 0 0,0 0 0,1 0 0,-1 1 0,0-1 0,0 0 0,0 0 0,1 0 0,-1 0 0,0 0 0,0 0 0,1 0 0,-1 0 0,0 0 0,0 0 0,0 0 0,1 0 0,-1 0 0,14-9 0,11-16 0,73-105 48,-72 91-101,1 1 1,3 2-1,0 0 1,3 3 0,49-42-1,-79 73 823,1 0-4491,-20 15-23009</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6.518"/>
    </inkml:context>
    <inkml:brush xml:id="br0">
      <inkml:brushProperty name="width" value="0.025" units="cm"/>
      <inkml:brushProperty name="height" value="0.025" units="cm"/>
    </inkml:brush>
  </inkml:definitions>
  <inkml:trace contextRef="#ctx0" brushRef="#br0">66 248 12844,'-8'-7'2509,"-29"-21"411,35 27-2752,1 0-1,-1 0 0,1 0 1,0 0-1,-1-1 0,1 1 0,0 0 1,0-1-1,0 1 0,0 0 1,0-1-1,0 1 0,0-1 1,1 1-1,-1-1 0,0 0 1,1 1-1,0-1 0,-1 0 1,1 1-1,0-1 0,0 0 0,0 0 1,0 1-1,0-1 0,0 0 1,0 0-1,0 1 0,1-1 1,-1 0-1,1 1 0,-1-1 1,1 1-1,0-1 0,0 0 1,0 1-1,-1 0 0,1-1 1,1 1-1,1-3 0,4-3 89,1 0 0,0 0 0,0 1 0,1 0 0,11-7 0,-12 9 135,19-13 386,1 3-1,0 0 0,57-18 1,-67 26-629,0 2 0,1 0 1,0 1-1,-1 1 0,1 0 1,0 2-1,34 3 0,-50-3-144,0 0 0,-1 0 0,1 1 0,0-1 0,-1 1 0,1 0 0,-1 0 0,1 0 0,-1 0 0,1 0 1,-1 1-1,0-1 0,0 1 0,0-1 0,0 1 0,0 0 0,0 0 0,0 0 0,0 0 0,-1 0 0,1 0 0,-1 1 0,0-1 0,1 0 0,-1 1 0,0-1 0,0 1 0,-1-1 0,1 1 0,0 0 0,-1-1 0,1 6 0,-2-2 33,1 0 0,-1-1 0,1 1 0,-2 0 0,1 0 0,-1-1 0,1 1 0,-2-1 1,1 0-1,0 1 0,-1-1 0,0 0 0,-1 0 0,-3 4 0,-22 23 197,-45 39-1,62-60-190,-1 0 0,0-1 1,-1-1-1,1 0 0,-20 9 0,54-24-390,1 1-1,-1 1 1,1 1 0,0 0-1,0 2 1,25 2-1,-36-1 168,-1 0 0,1 2 0,0-1-1,-1 1 1,0 1 0,1 0 0,-1 0-1,0 1 1,0 0 0,-1 1 0,0 0-1,1 1 1,-2-1 0,15 13-1,-20-15 241,-1 0-1,1 0 1,-1 0-1,0 0 1,0 1-1,0-1 1,0 1-1,-1-1 1,0 1-1,1-1 1,-1 1-1,0 0 1,-1 0-1,1-1 1,-1 1-1,1 0 1,-1 0-1,0 0 1,-1 0-1,1-1 1,-1 1-1,0 0 1,1 0-1,-2-1 1,1 1-1,0 0 1,-1-1-1,0 1 1,1-1-1,-1 0 1,-1 1-1,1-1 1,0 0-1,-4 3 1,-5 6 370,-1 0 0,0 0 0,0-1 0,-1-1 0,-1 0 0,-22 13 0,22-16-424,0 0-1,0-1 0,-1 0 1,1-1-1,-1-1 0,0 0 1,-1-1-1,1 0 0,-26 0 1,37-3-7,-1 0 1,0-1 0,1 1-1,-1-1 1,1 0 0,-1 0 0,1 0-1,-1-1 1,1 1 0,0-1-1,-1 0 1,1 0 0,0-1 0,1 1-1,-1-1 1,0 0 0,1 0-1,-1 0 1,1-1 0,0 1-1,0-1 1,0 1 0,1-1 0,-1 0-1,1 0 1,0-1 0,0 1-1,0 0 1,1-1 0,0 1-1,-1-1 1,1 1 0,1-1 0,-1 1-1,1-8 1,0 8-229,-1 1 0,1-1 0,0 0 0,1 1 0,-1-1 0,1 1 0,0-1 0,0 1 0,0-1 0,0 1-1,0-1 1,1 1 0,-1 0 0,1 0 0,0 0 0,0 0 0,0 0 0,1 0 0,-1 0 0,1 1 0,-1-1 0,1 1 0,4-3 0,5-2-1530,0 0 1,1 0-1,0 2 1,22-8 0,-30 11 1414,50-16-6387</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6.911"/>
    </inkml:context>
    <inkml:brush xml:id="br0">
      <inkml:brushProperty name="width" value="0.025" units="cm"/>
      <inkml:brushProperty name="height" value="0.025" units="cm"/>
    </inkml:brush>
  </inkml:definitions>
  <inkml:trace contextRef="#ctx0" brushRef="#br0">168 184 22357,'0'0'9502,"7"-10"-9128,1-1-321,-2 0-1,1-1 1,-1 0-1,-1-1 1,6-18-1,-10 28-40,0-1 0,-1 1 0,1-1-1,-1 1 1,0-1 0,0 0 0,0 1 0,0-1-1,0 0 1,-1 1 0,0-1 0,-1-6 0,1 8-10,-1 0 1,1 0 0,0 0 0,-1 0 0,1 1 0,-1-1 0,0 0-1,0 1 1,1-1 0,-1 1 0,0-1 0,0 1 0,-1 0-1,1 0 1,0 0 0,0 0 0,0 0 0,-1 0 0,1 1-1,0-1 1,-1 1 0,-2-1 0,-1 1-3,1-1 0,-1 1 0,0 1 0,1-1 0,-1 1 0,1 0 0,-1 0 0,1 0 0,-1 1 0,1 0 0,0 0 0,0 0 0,0 1 0,0 0 0,0 0 0,0 0 0,1 0 0,-1 1 0,1 0 0,0-1 0,0 2 0,1-1 0,-1 0 0,1 1 0,0 0 0,-3 7 0,-1-2 0,2 2 0,0-1 0,0 1 0,1 0 0,1 0 0,0 0 0,0 0 0,1 0 0,1 1 0,0-1 0,1 17 0,0-27-8,1 0 0,-1 0 0,0 0 0,1 0 1,0 0-1,-1 0 0,1 0 0,0 0 0,0 0 0,0 0 0,0 0 0,0 0 1,0-1-1,1 1 0,-1 0 0,1-1 0,-1 1 0,1-1 0,-1 0 0,3 2 1,0-1-44,0 0 1,1 0 0,-1 0 0,0-1 0,1 1-1,-1-1 1,0-1 0,1 1 0,5 0 0,6-1-359,0 0 0,0-1 0,0-1 0,25-6 0,-9-1-2625,-2-2 0,46-21 0,-10-3-4915</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7.237"/>
    </inkml:context>
    <inkml:brush xml:id="br0">
      <inkml:brushProperty name="width" value="0.025" units="cm"/>
      <inkml:brushProperty name="height" value="0.025" units="cm"/>
    </inkml:brush>
  </inkml:definitions>
  <inkml:trace contextRef="#ctx0" brushRef="#br0">187 281 12812,'0'0'10672,"-9"1"-7549,5-1-2975,0 0 0,0 0 1,0 1-1,0 0 1,0 0-1,0 0 1,0 0-1,0 1 1,0 0-1,1 0 1,-1 0-1,-5 3 1,2 1 32,0 1 0,0-1 0,1 1 0,0 0 0,-10 15 0,7-8-33,0 1-1,0 0 1,1 1 0,1 0 0,1 0 0,0 0 0,1 1 0,1 0 0,-4 32-1,8-47-147,-1-1 0,1 1 0,0-1 0,0 1 0,0-1 0,-1 1 0,2-1 0,-1 1 0,0-1 0,0 1 0,0-1 0,1 1 0,-1-1 0,1 1 0,-1-1 0,1 1 0,-1-1 0,1 0 0,0 1 0,0-1 0,0 0 0,0 0 0,0 1 0,0-1 0,0 0 0,0 0 0,0 0 0,1 0 0,-1-1 0,0 1 0,0 0 0,1 0 0,-1-1 0,1 1 0,-1-1 0,1 1 0,-1-1 0,1 0 0,-1 1 0,1-1 0,-1 0 0,1 0 0,-1 0 0,1 0 0,-1 0 0,1-1 0,-1 1 0,1 0 0,-1-1 0,1 1 0,-1-1 0,1 1 0,1-2 0,8-2 66,-1-1 1,0 1-1,-1-2 1,1 1-1,-1-1 0,12-10 1,5-8 33,-2 0 0,-1-2 0,0-1 0,-2 0 0,-2-2 0,32-59 1,-38 62-46,-1-1 1,-2-1-1,0 0 1,-2 0 0,-2-1-1,0 0 1,-2 0-1,1-43 1,-5 72-56,-1 1 0,1-1 0,0 0 0,-1 0 0,1 0 0,-1 0 0,1 0 0,-1 0 0,1 0 0,0 0 0,-1 1 0,1-1 0,-1 0 0,1 0 0,0 1 0,-1-1 0,1 0 0,0 1 0,-1-1 0,1 0 0,0 1 0,-1-1 0,1 0 0,0 1 0,0-1 0,-1 1 0,1-1 0,0 0 0,0 1 0,0-1 0,0 1 0,0-1 0,0 1 0,0 0 0,-15 35 0,3 1 0,1 1 0,1 0 0,3 0 0,1 0 0,1 1 0,2 39 0,2-68-336,1-1-1,1 0 1,0 1-1,0-1 1,1 0-1,0 0 1,1 0-1,3 9 1,-5-15 39,0-1 0,1 1-1,-1-1 1,1 1 0,-1-1 0,1 0 0,0 1 0,0-1 0,0 0 0,0 0-1,1 0 1,-1-1 0,0 1 0,1-1 0,-1 1 0,1-1 0,0 0 0,-1 0-1,1 0 1,0 0 0,0 0 0,0-1 0,0 1 0,-1-1 0,1 0 0,0 1-1,0-2 1,0 1 0,4-1 0,19-4-14859</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7.754"/>
    </inkml:context>
    <inkml:brush xml:id="br0">
      <inkml:brushProperty name="width" value="0.025" units="cm"/>
      <inkml:brushProperty name="height" value="0.025" units="cm"/>
    </inkml:brush>
  </inkml:definitions>
  <inkml:trace contextRef="#ctx0" brushRef="#br0">56 6 20019,'0'0'7100,"-1"11"-4954,-18 92-586,7-48-1262,2 1-1,3 0 1,3 1 0,2 67-1,2-122-291,0 0 0,0 0 0,0 0-1,1 0 1,-1 0 0,1 0 0,-1-1-1,1 1 1,-1 0 0,1 0 0,0 0-1,0-1 1,0 1 0,0 0 0,0-1 0,1 1-1,-1-1 1,0 0 0,1 1 0,-1-1-1,1 0 1,-1 0 0,1 0 0,-1 0 0,1 0-1,0 0 1,0 0 0,-1 0 0,1-1-1,0 1 1,0-1 0,0 1 0,0-1-1,0 0 1,0 0 0,0 0 0,-1 0 0,1 0-1,3-1 1,3 0 19,0-1 0,0 0-1,0 0 1,-1-1 0,1 0 0,-1 0-1,1-1 1,9-6 0,9-9-25,0-1 0,0-2 0,-2 0 0,-1-2 0,-1 0 0,35-51 0,-30 33 0,-2-1 0,-2-1 0,33-87 0,-47 114-1326,-5 24-1968,-8 30-5090,-10-8 24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8.143"/>
    </inkml:context>
    <inkml:brush xml:id="br0">
      <inkml:brushProperty name="width" value="0.025" units="cm"/>
      <inkml:brushProperty name="height" value="0.025" units="cm"/>
    </inkml:brush>
  </inkml:definitions>
  <inkml:trace contextRef="#ctx0" brushRef="#br0">0 0 18546,'0'0'7783,"9"66"-6502,9-42-800,4-3-321,7-3-160,7-4-1986,2-12-2627,4-2-3298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8.489"/>
    </inkml:context>
    <inkml:brush xml:id="br0">
      <inkml:brushProperty name="width" value="0.025" units="cm"/>
      <inkml:brushProperty name="height" value="0.025" units="cm"/>
    </inkml:brush>
  </inkml:definitions>
  <inkml:trace contextRef="#ctx0" brushRef="#br0">54 84 6598,'0'0'12321,"-8"10"-8077,-26 32-2573,22-15-945,12-26-745,0-1 0,0 1-1,0-1 1,1 1 0,-1-1 0,0 1 0,0-1 0,0 1-1,0-1 1,1 1 0,-1-1 0,0 1 0,0-1 0,1 1 0,-1-1-1,0 1 1,1-1 0,-1 1 0,0-1 0,1 0 0,-1 1-1,1-1 1,-1 0 0,1 1 0,-1-1 0,1 1 0,2-1-130,-1 1 1,1-1-1,-1 0 1,0 1 0,1-1-1,-1 0 1,1 0-1,-1-1 1,1 1-1,-1 0 1,0-1 0,1 1-1,-1-1 1,3-1-1,6-4 59,-1 0-1,0-1 0,0 0 1,0 0-1,-1-1 0,0 0 1,-1-1-1,0 0 0,8-11 1,-10 12 481,-1 1 0,0-1-1,0 0 1,-1-1 0,0 1 0,0-1 0,3-11 0,-7 20-325,0 0 0,0 0-1,0 0 1,1-1 0,-1 1 0,0 0-1,0 0 1,0 0 0,0 0 0,0-1 0,0 1-1,0 0 1,1 0 0,-1 0 0,0 0-1,0-1 1,0 1 0,0 0 0,0 0 0,0 0-1,0-1 1,0 1 0,0 0 0,0 0-1,0 0 1,0-1 0,0 1 0,0 0 0,0 0-1,0 0 1,0 0 0,-1-1 0,1 1-1,0 0 1,0 0 0,0 0 0,0 0 0,0-1-1,0 1 1,0 0 0,-1 0 0,1 0-1,0 0 1,0 0 0,0 0 0,0-1 0,-1 1-1,1 0 1,0 0 0,0 0 0,0 0-1,0 0 1,-1 0 0,1 0 0,-11 10 752,-10 19-722,14-20-51,1 0 0,1 1-1,0-1 1,0 1 0,1 1-1,0-1 1,1 0-1,0 1 1,0 0 0,-1 20-1,4-31-44,0 1 0,1 0-1,-1 0 1,0 0 0,1 0-1,-1-1 1,1 1-1,-1 0 1,1 0 0,-1-1-1,1 1 1,0 0 0,-1-1-1,1 1 1,0-1-1,-1 1 1,1-1 0,0 1-1,0-1 1,-1 0 0,1 1-1,0-1 1,0 0-1,0 1 1,0-1 0,0 0-1,-1 0 1,1 0 0,0 0-1,0 0 1,0 0-1,0 0 1,0 0 0,0 0-1,0 0 1,-1-1-1,3 1 1,37-10 180,-27 2-130,0 1 1,-1-2 0,13-10-1,-17 12-157,1 0 1,0 0-1,1 1 0,-1 0 1,1 1-1,19-7 0,-29 12 86,1-1-1,-1 1 0,1 0 0,-1 0 1,1 0-1,-1 0 0,1 0 1,0 0-1,-1 0 0,1 0 0,-1 0 1,1 0-1,-1 0 0,1 1 0,-1-1 1,1 0-1,-1 0 0,1 1 0,-1-1 1,1 0-1,-1 0 0,1 1 0,-1-1 1,1 1-1,-1-1 0,0 0 0,1 1 1,-1-1-1,0 1 0,1-1 1,-1 1-1,0-1 0,1 1 0,-1-1 1,0 1-1,0-1 0,0 1 0,0-1 1,1 1-1,-1-1 0,0 1 0,0 0 1,0 0-1,0 36 49,1-3 91,0-33-116,0 0 1,0 0-1,0-1 1,0 1-1,0 0 1,0-1-1,0 1 1,0-1-1,0 1 0,0-1 1,1 1-1,-1-1 1,0 0-1,0 0 1,0 1-1,1-1 0,-1 0 1,0 0-1,0 0 1,1 0-1,-1-1 1,0 1-1,0 0 1,1 0-1,-1-1 0,0 1 1,0-1-1,2 0 1,33-15 102,-13 2-144,-15 8-144,1 0-1,1 0 0,-1 1 1,1 0-1,0 0 1,0 2-1,0-1 0,0 1 1,1 0-1,0 1 1,10-1-1,-20 3 156,0 0 0,0 0 0,0 1 0,0-1 0,-1 0 0,1 0 0,0 1 0,0-1 0,0 0 0,0 1 0,-1-1-1,1 1 1,0-1 0,0 1 0,-1-1 0,1 1 0,0-1 0,-1 1 0,1 0 0,-1-1 0,1 1 0,-1 0 0,1 0 0,-1 0 0,1-1 0,-1 1 0,0 0 0,1 0 0,-1 0 0,0 0 0,0-1 0,1 2 0,0 33-490,-1-25-441</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8.850"/>
    </inkml:context>
    <inkml:brush xml:id="br0">
      <inkml:brushProperty name="width" value="0.025" units="cm"/>
      <inkml:brushProperty name="height" value="0.025" units="cm"/>
    </inkml:brush>
  </inkml:definitions>
  <inkml:trace contextRef="#ctx0" brushRef="#br0">1 0 19474,'0'0'9642</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9.612"/>
    </inkml:context>
    <inkml:brush xml:id="br0">
      <inkml:brushProperty name="width" value="0.025" units="cm"/>
      <inkml:brushProperty name="height" value="0.025" units="cm"/>
    </inkml:brush>
  </inkml:definitions>
  <inkml:trace contextRef="#ctx0" brushRef="#br0">233 85 16848,'0'-11'1580,"-2"-36"796,2 46-2168,-1-1 0,1 1-1,0 0 1,-1-1 0,1 1 0,0 0 0,-1-1 0,0 1 0,1 0 0,-1-1 0,0 1 0,1 0 0,-1 0 0,0 0 0,0 0 0,0 0-1,0 0 1,0 0 0,0 0 0,-2-1 0,2 2-129,1 0 1,-1-1-1,0 1 0,1 0 0,-1 0 1,0 0-1,1 0 0,-1 0 0,0 0 1,1 0-1,-1 0 0,1 1 0,-1-1 1,0 0-1,1 0 0,-1 0 0,1 1 1,-1-1-1,0 0 0,1 1 0,-1-1 0,1 0 1,-1 1-1,1-1 0,-1 1 0,1-1 1,0 1-1,-1-1 0,1 1 0,-1-1 1,1 1-1,0 0 0,0-1 0,-1 1 1,1-1-1,0 1 0,-1 1 0,-4 17-6,0 0-1,2 1 1,0 0-1,1-1 0,1 27 1,-4 24 133,-109 536 3187,71-415-2841,29-110-552,15-70 0,3-11 0,4-11 0,-7 10 0,32-58 0,38-88 0,-13 23 0,-39 87 0,-10 15 0,2 1 0,0 0 0,2 0 0,0 1 0,1 1 0,1 1 0,20-21 0,-10 25 0,-25 14-4,0 0 0,1 0 0,-1 0 0,0 1 1,1-1-1,-1 0 0,0 0 0,0 0 0,1 1 0,-1-1 0,0 0 0,0 1 1,1-1-1,-1 0 0,0 1 0,0-1 0,0 0 0,1 1 0,-1-1 0,0 0 0,0 1 1,0-1-1,0 0 0,0 1 0,0-1 0,0 0 0,0 1 0,0-1 0,0 1 1,0-1-1,0 0 0,0 1 0,0-1 0,0 0 0,0 1 0,0-1 0,-1 0 0,1 1 1,0-1-1,0 0 0,0 1 0,0-1 0,-1 1 0,-4 7 2,0 0 0,-1-1 0,0 1 0,0-1 0,0-1 1,-1 1-1,0-1 0,-1 0 0,1-1 0,-15 9 0,21-14 1,1 0-1,0 0 1,0-1 0,0 1 0,-1 0 0,1 0 0,0 0-1,0 0 1,0-1 0,0 1 0,0 0 0,-1 0 0,1 0-1,0-1 1,0 1 0,0 0 0,0 0 0,0-1-1,0 1 1,0 0 0,0 0 0,0-1 0,0 1 0,0 0-1,0 0 1,0-1 0,0 1 0,0 0 0,0 0-1,0 0 1,0-1 0,0 1 0,0 0 0,0 0 0,1-1-1,-1 1 1,0 0 0,0 0 0,0 0 0,0-1 0,0 1-1,1 0 1,-1 0 0,0 0 0,0 0 0,0-1-1,1 1 1,-1 0 0,0 0 0,9-16-74,8-10 55,-4 5 34,1 0 1,1 2-1,25-26 1,-40 44-13,1 0 0,-1 1 0,1-1 0,-1 1 0,1-1 0,0 1 0,-1 0 0,1-1 0,0 1 0,-1-1 0,1 1-1,0 0 1,0 0 0,-1-1 0,1 1 0,0 0 0,0 0 0,-1 0 0,1 0 0,0 0 0,0 0 0,-1 0 0,1 0 0,0 0 0,0 0 0,-1 1 0,1-1 0,0 0 0,0 0 0,-1 1 0,1-1 0,0 1 0,-1-1 0,1 0 0,0 1 0,-1-1 0,1 1 0,0 0 0,21 32 125,-20-29-117,0 0-1,0 0 0,0 0 0,1-1 1,-1 1-1,1-1 0,0 0 1,4 4-1,-4-5-9,1-1 0,-1 1 0,0-1 0,1 0 0,-1 0 0,1 0 0,-1 0 0,1 0 0,-1-1 0,1 0 0,0 0 0,-1 0 0,1 0 0,-1 0 0,1-1 0,0 1 0,3-2 0,-1 0 0,0-1 0,0 1 0,0-1 0,0-1 0,0 1 0,-1-1 0,0 0 0,1 0 0,3-5 0,-2 3 0,-1 0 0,-1 0 0,1-1 0,-1 0 0,0 0 0,-1 0 0,0 0 0,0-1 0,0 0 0,-1 0 0,-1 0 0,1 0 0,-1 0 0,2-15 0,-19 41 0,8-1 0,1 1 0,0-1 0,1 1 0,1 0 0,0 0 0,-1 34 0,5-51 0,0 0 0,0 1 0,0-1 0,0 1 0,1-1 0,-1 0 0,0 1 0,1-1 0,-1 0 0,1 0 0,0 1 0,-1-1 0,1 0 0,0 0 0,0 0 0,0 0 0,-1 0 0,1 0 0,0 0 0,0 0 0,1 0 0,-1 0 0,0-1 0,0 1 0,0 0 0,0-1 0,1 1 0,-1-1 0,0 1 0,1-1 0,-1 1 0,0-1 0,1 0 0,-1 0 0,0 0 0,1 0 0,-1 0 0,0 0 0,1 0 0,-1 0 0,1-1 0,-1 1 0,0 0 0,0-1 0,3 0 0,4-1 0,1-1 0,0 0 0,-1 0 0,0-1 0,15-8 0,-2-3 0,-1-1 0,0 0 0,-1-2 0,-1 0 0,-1-1 0,-1-1 0,0-1 0,20-36 0,-48 104 0,6-31 0,-5 8 0,2 1 0,0 1 0,1 0 0,2 0 0,-3 28 0,8-53 0,1 0 0,0 0 0,0 0 0,0 0 0,0 0 0,-1 0 0,1 0 0,1 0 0,-1 0 0,0 0 0,0 0 0,0 0 0,0 0 0,1 0 0,-1 0 0,1 0 0,-1 0 0,0 0 0,1 0 0,0 0 0,-1 0 0,1 0 0,0 0 0,-1-1 0,1 1 0,0 0 0,0 0 0,-1-1 0,1 1 0,0-1 0,0 1 0,0-1 0,0 1 0,0-1 0,0 1 0,0-1 0,0 0 0,0 0 0,0 1 0,0-1 0,0 0 0,0 0 0,0 0 0,1 0 0,-1 0 0,0 0 0,0-1 0,0 1 0,0 0 0,0 0 0,0-1 0,1 0 0,3-1 0,1 0 0,-1 0 0,1-1 0,-1 1 0,0-1 0,0-1 0,0 1 0,5-6 0,-5 4-557,0 0 1,0-1-1,-1 1 1,0-1-1,0-1 0,0 1 1,2-8-1,-2 4-1199,-1 0 0,0 0-1,0-1 1,-1 1 0,-1-1 0,0 1-1,0-15 1,-1-23-11451</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9.956"/>
    </inkml:context>
    <inkml:brush xml:id="br0">
      <inkml:brushProperty name="width" value="0.025" units="cm"/>
      <inkml:brushProperty name="height" value="0.025" units="cm"/>
    </inkml:brush>
  </inkml:definitions>
  <inkml:trace contextRef="#ctx0" brushRef="#br0">18 0 9417,'0'0'20467,"-18"49"-20531,38-34-1025,6-1-1633,-1-1-1731,0 1-2850</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0.283"/>
    </inkml:context>
    <inkml:brush xml:id="br0">
      <inkml:brushProperty name="width" value="0.025" units="cm"/>
      <inkml:brushProperty name="height" value="0.025" units="cm"/>
    </inkml:brush>
  </inkml:definitions>
  <inkml:trace contextRef="#ctx0" brushRef="#br0">40 88 11563,'0'0'8066,"10"6"-4783,-6-2-3010,0-1 0,1 0-1,-1 0 1,1 0 0,0 0-1,0-1 1,0 0-1,0 0 1,0 0 0,1-1-1,-1 0 1,0 0 0,1 0-1,-1-1 1,0 1 0,1-1-1,-1-1 1,1 1-1,-1-1 1,1 0 0,-1 0-1,0 0 1,0-1 0,1 0-1,-1 0 1,0 0 0,7-5-1,-5 1-16,0 1 0,0-1-1,0 0 1,8-12 0,-13 17-223,-1 0 1,0-1 0,1 1-1,-1-1 1,0 0 0,0 1-1,0-1 1,0 0 0,0 1-1,-1-1 1,1 0 0,0 0-1,-1 0 1,0 0 0,1 0-1,-1 0 1,0 0-1,0 1 1,0-1 0,0 0-1,0 0 1,0 0 0,-1 0-1,1 0 1,-1 0 0,1 0-1,-2-3 1,0 4-34,0-1 0,0 1 0,-1 0 0,1 0 0,0 0 0,0 0 0,0 0 0,-1 0 0,1 1 0,-1-1 0,1 1 0,0 0 0,-1 0 0,1 0 0,-1 0 0,1 0 0,0 0 0,-1 0 0,-2 2 0,-49 12 0,43-7 0,-1 0 0,1 1 0,1 0 0,-1 1 0,1 0 0,1 1 0,-16 19 0,19-21 0,0 0 0,0 1 0,1-1 0,0 1 0,1 1 0,0-1 0,0 0 0,1 1 0,0 0 0,1 0 0,-2 10 0,4-19-59,0 1 0,0-1 1,0 1-1,0-1 0,0 0 0,1 1 1,-1-1-1,0 1 0,1-1 0,-1 0 0,1 1 1,-1-1-1,1 0 0,0 1 0,-1-1 1,1 0-1,0 0 0,0 0 0,0 0 0,0 0 1,0 0-1,0 0 0,2 1 0,0 0-298,0 0-1,1-1 0,-1 0 1,0 0-1,1 0 0,-1 0 1,1 0-1,-1 0 0,6-1 1,3 0-1263,0 0 0,0-1 0,-1 0 0,1-1 0,13-3 0,26-14-9970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487"/>
    </inkml:context>
    <inkml:brush xml:id="br0">
      <inkml:brushProperty name="width" value="0.025" units="cm"/>
      <inkml:brushProperty name="height" value="0.025" units="cm"/>
    </inkml:brush>
  </inkml:definitions>
  <inkml:trace contextRef="#ctx0" brushRef="#br0">0 0 17649,'0'0'12748,"30"57"-10762,-11-48-1602,3 0-384,5 2 0,3-4 0,0 0 0,-3-2-2114,-1-1-5830,0-3-13964</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0.659"/>
    </inkml:context>
    <inkml:brush xml:id="br0">
      <inkml:brushProperty name="width" value="0.025" units="cm"/>
      <inkml:brushProperty name="height" value="0.025" units="cm"/>
    </inkml:brush>
  </inkml:definitions>
  <inkml:trace contextRef="#ctx0" brushRef="#br0">261 3 19410,'0'0'4052,"-9"-1"-694,3 0-3166,0 0-1,1 1 1,-1 0 0,0 0-1,0 1 1,1 0 0,-1 0-1,1 0 1,-1 0 0,1 1-1,-1 0 1,1 0 0,0 0-1,0 1 1,0 0 0,0 0-1,0 0 1,1 1 0,-1-1 0,-3 5-1,-3 3-10,1 0 1,0 0-1,-11 17 0,18-24-167,0 0 0,1 0 0,-1 1 0,1-1 0,0 1 0,0-1 0,1 1 0,0-1 0,-1 1 0,2 0 0,-1 0 0,0 0-1,1 0 1,0 5 0,1-8-11,0-1-1,0 1 1,0-1-1,0 1 1,0-1-1,0 0 1,0 0-1,0 1 1,0-1-1,1 0 0,-1 0 1,0 0-1,1 0 1,-1 0-1,1-1 1,0 1-1,-1 0 1,1-1-1,-1 1 1,1-1-1,0 1 0,-1-1 1,1 0-1,0 0 1,0 0-1,-1 0 1,4 0-1,52-1 70,-53 0-74,59-7-450,27-2-142,-90 10 593,1 0 0,-1 0 0,1 0 0,-1-1 0,1 1 0,-1 0 0,1 0 0,-1 0 0,0 0 0,1 0-1,-1 0 1,1 0 0,-1 0 0,1 0 0,-1 0 0,1 0 0,-1 0 0,1 0 0,-1 1 0,1-1 0,-1 0 0,0 0 0,1 0 0,-1 1 0,1-1 0,-1 0 0,0 0 0,1 1 0,-1-1 0,0 0 0,1 1 0,-1-1 0,0 0 0,1 1 0,-1-1 0,0 1 0,0-1-1,1 1 1,-1-1 0,0 0 0,0 1 0,0-1 0,0 1 0,0-1 0,0 1 0,0-1 0,0 1 0,0-1 0,0 1 0,0-1 0,0 1 0,0-1 0,0 1 0,0-1 0,0 0 0,0 1 0,-1-1 0,1 1 0,0-1 0,0 1 0,-1-1 0,1 0 0,0 1 0,-1 0 0,-23 22 378,-21 2-570,0-1 1,-1-3 0,-77 26 0,95-41-5456,8-5-5376</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1.460"/>
    </inkml:context>
    <inkml:brush xml:id="br0">
      <inkml:brushProperty name="width" value="0.025" units="cm"/>
      <inkml:brushProperty name="height" value="0.025" units="cm"/>
    </inkml:brush>
  </inkml:definitions>
  <inkml:trace contextRef="#ctx0" brushRef="#br0">130 97 16143,'0'0'9300,"-2"14"-7330,-53 220 846,-13 71-278,63-225-2538,9-66 0,6-15 0,10-22 0,-8 3 0,-1 0 0,-1-1 0,-1-1 0,-1 1 0,-1-2 0,-1 1 0,0-1 0,2-37 0,-2-1 0,-4-2 0,-5-61 0,3 112 0,0-1 0,-1 1 0,-1 0 0,0 0 0,-1 0 0,0 0 0,0 0 0,-10-19 0,13 31 0,0 0 0,0 0 0,0-1 0,0 1 0,0 0 0,0 0 0,0 0 0,0 0 0,0 0 0,0 0 0,0 0 0,-1-1 0,1 1 0,0 0 0,0 0 0,0 0 0,0 0 0,0 0 0,0 0 0,0 0 0,-1 0 0,1 0 0,0 0 0,0 0 0,0 0 0,0 0 0,0 0 0,-1-1 0,1 1 0,0 0 0,0 0 0,0 0 0,0 1 0,0-1 0,-1 0 0,1 0 0,0 0 0,0 0 0,0 0 0,0 0 0,0 0 0,0 0 0,-1 0 0,1 0 0,0 0 0,0 0 0,0 0 0,0 0 0,0 0 0,0 1 0,0-1 0,0 0 0,0 0 0,-1 0 0,1 0 0,0 0 0,0 0 0,0 1 0,-4 13 0,0 14 0,3 3 0,-1-16 0,1 0 0,1 1 0,0 0 0,1-1 0,1 0 0,0 1 0,5 16 0,-6-29 0,0-1 0,0 0 0,0 0 0,0 0 0,0 0 0,0-1 0,0 1 0,1 0 0,-1 0 0,0-1 0,1 1 0,0-1 0,-1 1 0,1-1 0,0 0 0,0 1 0,0-1 0,0 0 0,0 0 0,0-1 0,0 1 0,0 0 0,0-1 0,0 1 0,1-1 0,-1 1 0,0-1 0,0 0 0,0 0 0,1 0 0,-1-1 0,0 1 0,0 0 0,0-1 0,1 1 0,-1-1 0,0 0 0,0 0 0,3-2 0,6-2 0,-1 0 0,0-1 0,0-1 0,-1 0 0,1 0 0,7-10 0,8-7 0,-1-2 0,-2 0 0,0-2 0,-2 0 0,-1-2 0,-2 0 0,-1-1 0,18-45 0,-36 139 0,-10 33 0,0-10 0,-1 135 0,13-216 0,0-1 0,0 1 0,0-1 0,1 0 0,0 1 0,0-1 0,0 0 0,0 0 0,1 1 0,0-1 0,0 0 0,0-1 0,0 1 0,0 0 0,6 6 0,-5-8 0,-1 0 0,1 0 0,0 0 0,0-1 0,1 1 0,-1-1 0,0 1 0,0-1 0,1 0 0,-1 0 0,1-1 0,-1 1 0,1-1 0,-1 0 0,1 1 0,-1-2 0,1 1 0,-1 0 0,1-1 0,3 0 0,2-2 0,-1 1 0,1-2 0,0 1 0,-1-1 0,0 0 0,0-1 0,0 0 0,-1 0 0,1-1 0,-1 0 0,-1 0 0,1-1 0,-1 1 0,10-14 0,-8 9 0,-1 0 0,0-1 0,0 0 0,-1 0 0,-1 0 0,0-1 0,0 1 0,-1-1 0,3-20 0,-7 21 0,-4 12 0,-2 8 0,6-8 0,-18 35 0,1 0 0,1 2 0,3-1 0,-12 48 0,24-80 3,-5 29 67,6-33-79,0 1 1,0 0-1,1-1 1,-1 1-1,0 0 1,0-1-1,0 1 0,0-1 1,1 1-1,-1-1 1,0 1-1,1 0 1,-1-1-1,0 1 1,1-1-1,-1 1 1,1-1-1,-1 0 1,1 1-1,-1-1 1,1 1-1,-1-1 1,1 0-1,-1 1 1,1-1-1,0 0 1,-1 0-1,1 1 1,-1-1-1,1 0 1,0 0-1,-1 0 1,1 0-1,0 0 1,-1 0-1,1 0 0,-1 0 1,1 0-1,0 0 1,-1 0-1,1 0 1,1-1-1,3 0-591,1-1 0,-1 0 0,0 0 0,1 0 0,-1-1 0,0 0 0,0 0 0,-1 0 0,1 0 0,-1-1 0,9-8 0,40-51-10211,-21 18 1089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2.121"/>
    </inkml:context>
    <inkml:brush xml:id="br0">
      <inkml:brushProperty name="width" value="0.025" units="cm"/>
      <inkml:brushProperty name="height" value="0.025" units="cm"/>
    </inkml:brush>
  </inkml:definitions>
  <inkml:trace contextRef="#ctx0" brushRef="#br0">122 110 13869,'2'-10'4292,"-2"2"-3059,0 5-843,1 0 1,-1 0 0,0 0 0,1-1 0,-1 1 0,1 0-1,0 0 1,0 0 0,0 0 0,0 0 0,1 1-1,-1-1 1,1 0 0,2-3 0,-3 6-313,-1 0 1,0 0 0,0 0-1,1 0 1,-1 0-1,0 1 1,0-1 0,1 0-1,-1 0 1,0 0-1,0 0 1,1 0 0,-1 0-1,0 1 1,0-1-1,0 0 1,1 0 0,-1 0-1,0 1 1,0-1-1,0 0 1,0 0 0,0 0-1,0 1 1,1-1-1,-1 0 1,0 0 0,0 1-1,0-1 1,0 0-1,0 0 1,0 1 0,0-1-1,0 0 1,0 0-1,0 1 1,0-1 0,0 0-1,0 0 1,0 1-1,0-1 1,0 0 0,-1 0-1,1 1 1,0-1-1,0 0 1,0 78 849,-4-1 1,-23 132-1,-1 7 104,29-233-1079,-2 0 0,0 0 0,-1 0 0,0 0 0,-2 0-1,-7-25 1,0 10 10,-2 1-1,-25-48 0,37 79 42,1-1 1,0 1 0,0-1-1,-1 1 1,1 0-1,0-1 1,0 1-1,-1-1 1,1 1-1,0 0 1,0-1-1,0 1 1,0-1-1,0 1 1,0-1-1,0 1 1,0 0 0,0-1-1,0 1 1,0-1-1,0 1 1,0-1-1,0 1 1,0-1-1,0 1 1,1 0-1,-1-1 1,0 1-1,0-1 1,0 1-1,1-1 1,16-2 112,38 15 32,-23-4-117,-23-7-151,0 0 0,0 0 0,0-1 1,0 0-1,0-1 0,0 0 0,0 0 0,0-1 0,-1 0 0,1 0 0,-1-1 1,1-1-1,-1 1 0,0-1 0,0 0 0,0-1 0,-1 0 0,1 0 1,-1-1-1,0 0 0,-1 0 0,0-1 0,0 1 0,0-1 0,-1-1 0,0 1 1,0-1-1,-1 0 0,6-13 0,-1 0 242,-1-1 0,-1 0-1,-1-1 1,-1 1 0,-1-1 0,-1 0-1,0-41 1,-5 79 109,0 1 0,-1-1-1,0 0 1,-2 0-1,-7 18 1,-6 23 193,14-40-383,-12 41 140,3 0 0,2 1-1,-5 99 1,16-154-182,0 0 0,0-1 0,0 1 0,1 0 0,-1 0 0,1 0 0,0-1 0,-1 1 0,1 0 0,0-1 0,1 1 0,1 3 0,-2-5 0,0 0 0,-1-1 0,1 1 0,0-1 0,0 1 0,0-1 0,0 1 0,0-1 0,0 1 0,0-1 0,0 0 0,0 0 0,0 1 0,0-1 0,0 0 0,0 0 0,0 0 0,0 0 0,0 0 0,0 0 0,0-1 0,0 1 0,0 0 0,0 0 0,0-1 0,-1 1 0,1 0 0,0-1 0,0 1 0,0-1 0,0 1 0,0-1 0,-1 0 0,1 1 0,0-1 0,1-1 0,2-2 0,-1 1 0,1-1 0,-1 0 0,0-1 0,0 1 0,-1 0 0,1-1 0,-1 1 0,0-1 0,0 0 0,0 0 0,-1 0 0,1 0 0,-1 0 0,0-6 0,2-13 0,-1-45 0,-2 67 0,-1-8 0,0-1 0,0 1 0,-1-1 0,0 1 0,-5-11 0,7 18 0,-1 1 0,0-1 0,0 1 0,1-1 0,-2 1 0,1 0 0,0-1 0,0 1 0,-1 0 0,1 0 0,-1 0 0,0 0 0,0 0 0,0 0 0,0 1 0,0-1 0,0 1 0,0-1 0,0 1 0,0 0 0,-1 0 0,1 0 0,-1 0 0,1 0 0,-1 0 0,-2 0 0,4 1 0,1 0 0,0 0 0,0 1 0,-1-1 0,1 0 0,0 0 0,-1 0 0,1 0 0,0 1 0,0-1 0,-1 0 0,1 0 0,0 1 0,0-1 0,-1 0 0,1 0 0,0 1 0,0-1 0,0 0 0,0 1 0,-1-1 0,1 0 0,0 1 0,0-1 0,0 0 0,0 1 0,0-1 0,0 0 0,0 1 0,0-1 0,0 0 0,0 1 0,0-1 0,0 0 0,0 1 0,0-1 0,0 0 0,0 1 0,1-1 0,-1 0 0,0 1 0,0-1 0,0 0 0,0 1 0,1-1 0,-1 0 0,0 0 0,0 1 0,1-1 0,12 17 0,-1-13-527,1 0 0,-1-1 0,0 0 0,1-1 1,0-1-1,-1 0 0,1 0 0,0-1 0,17-3 0,3-1-6247</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2.717"/>
    </inkml:context>
    <inkml:brush xml:id="br0">
      <inkml:brushProperty name="width" value="0.025" units="cm"/>
      <inkml:brushProperty name="height" value="0.025" units="cm"/>
    </inkml:brush>
  </inkml:definitions>
  <inkml:trace contextRef="#ctx0" brushRef="#br0">105 222 7655,'0'0'5937,"5"-12"-3754,-3 8-2141,25-63 3621,-25 61-2993,0 0 1,-1 0-1,0 0 0,0 0 1,0 0-1,-1-1 1,0 1-1,0 0 0,0 0 1,-1 0-1,-1-8 1,1 12-592,1 1-1,-1 0 1,1-1 0,-1 1 0,1 0 0,-1 0 0,0 0-1,0-1 1,1 1 0,-1 0 0,0 0 0,0 0 0,0 0-1,0 0 1,0 1 0,-1-1 0,1 0 0,0 0 0,0 1-1,0-1 1,-1 1 0,1-1 0,0 1 0,-1-1 0,1 1-1,0 0 1,-1 0 0,1 0 0,0-1 0,-1 1 0,1 1 0,0-1-1,-1 0 1,1 0 0,-1 0 0,1 1 0,0-1 0,0 1-1,-1-1 1,1 1 0,0-1 0,0 1 0,-1 0 0,1-1-1,0 1 1,0 0 0,-1 1 0,-4 2-4,0 1 1,0-1-1,1 1 1,0 0-1,0 0 1,0 1-1,-7 10 1,6-5-60,0-1 0,1 1 0,1 0 0,0 0 0,0 1 0,1-1 0,1 1 0,0 0 0,0 0 0,1 0 0,1 0 0,1 20 0,0-31-17,-1 1-1,0 0 1,1 0-1,0 0 1,-1 0-1,1-1 1,0 1 0,0 0-1,0 0 1,0-1-1,0 1 1,0-1-1,0 1 1,1-1-1,-1 0 1,0 1 0,1-1-1,-1 0 1,1 0-1,0 0 1,-1 0-1,4 2 1,0-2 5,-1 0 1,0 0-1,1-1 0,-1 1 1,0-1-1,1 0 0,-1 0 1,0 0-1,9-2 0,0 0 51,0-2 1,-1 0-1,1 0 0,-1-1 0,23-12 1,-14 3-12,0-1 0,0-1 0,-2 0 0,27-30 0,-37 37-38,-2 0 1,0 0-1,0-1 1,0 0-1,-1 0 1,-1 0-1,0-1 1,0 0-1,-1 0 1,-1 0-1,1 0 1,1-14-1,-5 25-6,0-1 0,0 1 0,0 0 0,0 0 0,0 0 0,1-1 0,-1 1 0,0 0 0,0 0 0,0 0 0,0-1 0,0 1 0,0 0 0,0 0 0,0-1 0,0 1 0,0 0 0,0 0 0,0-1 0,0 1 0,0 0 0,0 0 0,0 0 0,0-1 0,0 1 0,0 0 0,0 0 0,0-1 0,-1 1 0,1 0 0,0 0 0,0 0 0,0-1 0,0 1 0,0 0 0,-1 0 0,1 0 0,0 0 0,0 0 0,0-1 0,-1 1 0,1 0 0,0 0 0,0 0 0,0 0 0,-1 0 0,1 0 0,0 0 0,0 0 0,-1 0 0,1 0 0,0 0 0,0 0 0,-1 0 0,1 0 0,0 0 0,0 0 0,0 0 0,-1 0 0,1 0 0,0 0 0,-13 12 0,6 4-338,0 0 0,0 0 1,2 1-1,0 0 0,1 0 0,0 0 1,2 0-1,0 1 0,1-1 0,1 19 0,0-33 117,0-1-1,0 1 0,0-1 1,0 1-1,1-1 0,-1 1 1,1-1-1,-1 1 0,1-1 1,0 1-1,0-1 0,0 0 1,0 0-1,1 1 0,-1-1 0,1 0 1,-1 0-1,1 0 0,0-1 1,-1 1-1,1 0 0,0-1 1,0 1-1,0-1 0,1 1 1,-1-1-1,0 0 0,0 0 1,1 0-1,-1 0 0,0 0 1,1-1-1,2 1 0,2 0-359,-1-1 1,1 1-1,-1-2 0,1 1 1,-1-1-1,1 0 0,-1 0 1,1 0-1,-1-1 0,0 0 1,0-1-1,8-3 0,33-22-3423</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3.172"/>
    </inkml:context>
    <inkml:brush xml:id="br0">
      <inkml:brushProperty name="width" value="0.025" units="cm"/>
      <inkml:brushProperty name="height" value="0.025" units="cm"/>
    </inkml:brush>
  </inkml:definitions>
  <inkml:trace contextRef="#ctx0" brushRef="#br0">266 6 7976,'0'0'12657,"-9"-2"-9929,7 1-2598,0 1-1,0-1 1,-1 0 0,1 1 0,0 0 0,-1 0-1,1-1 1,0 1 0,-1 0 0,1 1 0,0-1-1,-1 0 1,1 1 0,0 0 0,0-1 0,0 1-1,-3 1 1,1 1 52,-1 1 1,1-1-1,1 1 0,-1 0 1,0 0-1,1 0 0,0 0 1,-5 9-1,-1 0 210,1 1-1,0 0 1,1 1 0,1 0-1,0 0 1,1 0 0,-4 21-1,9-36-384,0 1 0,0-1-1,0 0 1,0 1 0,0-1-1,0 0 1,0 0 0,1 1-1,-1-1 1,0 0 0,0 0-1,0 1 1,0-1 0,0 0-1,1 0 1,-1 1 0,0-1-1,0 0 1,0 0 0,1 0-1,-1 1 1,0-1-1,0 0 1,1 0 0,-1 0-1,0 0 1,0 0 0,1 1-1,-1-1 1,0 0 0,0 0-1,1 0 1,-1 0 0,0 0-1,1 0 1,-1 0 0,0 0-1,0 0 1,1 0 0,-1 0-1,0 0 1,1 0 0,-1 0-1,0-1 1,0 1-1,1 0 1,-1 0 0,0 0-1,0 0 1,1 0 0,-1-1-1,0 1 1,0 0 0,0 0-1,1 0 1,-1-1 0,0 1-1,0 0 1,1-1 0,17-10 421,7-14-175,0 0 0,26-35 1,-20 22-325,-31 38 46,0 0 0,0 0 0,0-1 0,0 1 0,1 0 1,-1 0-1,0-1 0,0 1 0,0 0 0,0 0 0,1-1 0,-1 1 1,0 0-1,0 0 0,0 0 0,1 0 0,-1-1 0,0 1 0,0 0 1,1 0-1,-1 0 0,0 0 0,1 0 0,-1 0 0,0 0 1,0 0-1,1-1 0,-1 1 0,0 0 0,1 0 0,-1 0 0,0 1 1,0-1-1,1 0 0,-1 0 0,0 0 0,0 0 0,1 0 0,-1 0 1,0 0-1,1 1 0,2 13-362,-5 25 318,-96 425 1997,60-312-1577,38-151-351,-2 10 0,-1-1 0,0 1 0,0-1 0,-1 0 0,-8 14 0,11-23 0,1 0 0,-1 0 0,1 0 0,-1 0 0,0 0 0,0 0 0,0 0 0,1-1 0,-1 1 0,0 0 0,0-1 0,0 1 0,0-1 0,0 1 0,0-1 0,0 1 0,-1-1 0,1 0 0,0 1 0,0-1 0,0 0 0,0 0 0,-2 0 0,0-1 0,1 1 0,0-1 0,-1 0 0,1-1 0,0 1 0,0 0 0,0-1 0,0 1 0,0-1 0,0 0 0,0 1 0,0-1 0,1 0 0,-1 0 0,-1-4 0,-6-6 6,0-1 0,1-1 1,1 1-1,1-1 0,0 0 0,0-1 1,2 0-1,-1 0 0,2 0 0,0 0 1,0-16-1,2 22-23,1 1 0,0-1 0,0 1 0,1 0 0,0-1 0,0 1 0,1-1 0,0 1 0,1 0 0,0 0 0,0 0 0,1 1 0,-1-1 0,2 1 0,-1 0 0,1 0 0,0 0 0,1 1 0,-1-1 0,1 1 0,12-8 0,34-17-3061,4 5-4490,-49 24 6309,35-16-7581</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3.532"/>
    </inkml:context>
    <inkml:brush xml:id="br0">
      <inkml:brushProperty name="width" value="0.025" units="cm"/>
      <inkml:brushProperty name="height" value="0.025" units="cm"/>
    </inkml:brush>
  </inkml:definitions>
  <inkml:trace contextRef="#ctx0" brushRef="#br0">13 125 20980,'0'0'5984,"-3"9"-5146,2-7-822,-1 1 41,1-1 0,0 1-1,0 0 1,0-1 0,1 1 0,-1 0-1,0 0 1,1 0 0,0 0 0,0 4-1,0-6-30,1 0-1,0 1 0,-1-1 0,1 0 1,0 1-1,0-1 0,0 0 1,0 0-1,0 0 0,0 0 0,0 0 1,0 0-1,0 0 0,0 0 1,1 0-1,-1 0 0,0-1 0,1 1 1,-1 0-1,1-1 0,-1 1 1,1-1-1,-1 0 0,0 0 1,1 1-1,-1-1 0,1 0 0,0 0 1,1 0-1,5 0 83,-1 0 0,1 0 1,0-1-1,0 1 0,0-2 0,0 1 0,-1-1 0,1 0 1,-1-1-1,1 0 0,-1 0 0,0-1 0,0 0 1,0 0-1,-1 0 0,11-10 0,-12 10-26,0-1 1,0 1-1,-1-1 0,0 0 0,0 0 0,0-1 1,-1 1-1,1-1 0,-1 0 0,-1 0 1,1 0-1,-1 0 0,0 0 0,-1 0 1,1-1-1,-1 1 0,0-1 0,-1 1 1,0-1-1,-1-12 0,1 18-82,0 1 0,0-1 0,-1 0 0,1 0 0,-1 1 0,1-1 0,-1 0 0,1 1 0,-1-1 0,1 0 0,-1 1 0,0-1 0,1 0 0,-1 1 0,0-1 0,1 1 0,-1 0 0,0-1 0,0 1 0,1 0 0,-1-1 0,0 1 0,0 0 0,0 0 0,0-1 0,1 1 0,-1 0 0,0 0 0,0 0 0,0 0 0,0 0 0,0 0 0,1 1 0,-1-1 0,0 0 0,0 0 0,0 1 0,1-1 0,-1 0 0,0 1 0,0-1 0,1 1 0,-2 0 0,-35 20 0,14 3 0,1 0 0,-31 44 0,45-57 0,1 0 0,1 0 0,0 0 0,0 1 0,1 0 0,1 0 0,0 1 0,1-1 0,-4 22 0,7-32-7,0-1-1,0 0 1,1 0-1,-1 1 1,0-1-1,0 0 1,1 0-1,-1 0 1,1 1-1,-1-1 1,1 0-1,-1 0 1,1 0-1,0 0 1,0 0-1,-1 0 1,1 0-1,0 0 1,0 0-1,0 0 1,0-1-1,0 1 1,0 0-1,0-1 1,0 1-1,0 0 1,1-1-1,-1 1 1,0-1-1,0 0 1,0 1-1,1-1 1,-1 0-1,0 0 1,0 0-1,1 0 1,-1 0-1,3 0 1,4 0-326,0-1 0,0 0 0,-1 0 0,1 0 0,10-4 0,29-15-4859,-2-8-3288,5-8-5827</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3.875"/>
    </inkml:context>
    <inkml:brush xml:id="br0">
      <inkml:brushProperty name="width" value="0.025" units="cm"/>
      <inkml:brushProperty name="height" value="0.025" units="cm"/>
    </inkml:brush>
  </inkml:definitions>
  <inkml:trace contextRef="#ctx0" brushRef="#br0">160 4 12812,'0'0'11579,"-9"-1"-8846,5 0-2639,0 1 0,1-1-1,-1 1 1,0 0 0,0 0-1,0 0 1,0 1-1,0-1 1,0 1 0,1 0-1,-1 0 1,0 0 0,1 0-1,-1 1 1,0 0 0,1 0-1,0-1 1,-1 2 0,1-1-1,0 0 1,0 1-1,0 0 1,-2 3 0,-5 3-88,4-4-109,1-1 0,0 1 0,0 0 0,1 0 0,0 1 0,0-1 0,0 1 0,0 0 0,1 0 0,-5 12 0,12-16 23,1-1 1,0 0-1,0-1 0,-1 1 0,1-1 0,0 0 0,8-1 0,-7 1 41,24-2 96,34 0-23,-61 2-13,0 1-1,1-1 1,-1 0 0,0 1-1,1 0 1,-1-1 0,0 1-1,0 0 1,0 1 0,0-1-1,0 1 1,0-1-1,0 1 1,3 2 0,-5-2 48,1 0 1,-1 0 0,1 1-1,-1-1 1,0 0-1,0 1 1,0-1 0,0 0-1,-1 1 1,1-1-1,-1 1 1,1 0-1,-1-1 1,0 1 0,0-1-1,0 1 1,0-1-1,0 1 1,-1-1 0,1 1-1,-1-1 1,0 1-1,0-1 1,0 1 0,0-1-1,0 0 1,0 1-1,0-1 1,-1 0-1,1 0 1,-1 0 0,0 0-1,0 0 1,-2 2-1,-3 3 194,1 0 0,-1-1-1,0 0 1,-1 0 0,0-1-1,0 1 1,0-2-1,-10 5 1,11-7-647,1-1-1,-1 0 1,1 0 0,-1-1-1,0 0 1,-11-1-1,17 1 202,-1 0 1,0-1-1,0 1 0,1 0 0,-1-1 0,0 1 0,1-1 0,-1 0 0,1 0 0,-1 1 0,1-1 0,-1 0 0,-1-2 0,2 3 97,1-1 0,0 0 1,-1 0-1,1 1 0,0-1 0,-1 0 0,1 0 1,0 1-1,0-1 0,0 0 0,0 0 1,0 0-1,0 1 0,0-1 0,0 0 0,0 0 1,0 0-1,0 1 0,0-1 0,1 0 0,-1 0 1,0 1-1,0-1 0,1 0 0,-1 0 0,1 1 1,-1-1-1,1 1 0,-1-1 0,2-1 0,13-10-5908,5-4-2169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4.234"/>
    </inkml:context>
    <inkml:brush xml:id="br0">
      <inkml:brushProperty name="width" value="0.025" units="cm"/>
      <inkml:brushProperty name="height" value="0.025" units="cm"/>
    </inkml:brush>
  </inkml:definitions>
  <inkml:trace contextRef="#ctx0" brushRef="#br0">151 34 18065,'0'0'12583,"-10"-6"-12071,-32-20-362,40 26-150,0 0-1,1-1 1,-1 1 0,0 0 0,1 0 0,-1 0 0,0 0 0,0 0 0,1 0 0,-1 0 0,0 1-1,0-1 1,1 1 0,-1-1 0,0 1 0,1 0 0,-1-1 0,1 1 0,-1 0 0,-2 2 0,-27 26-17,22-20 30,7-8 3,1 0 0,-1 1-1,1-1 1,-1 0-1,1 1 1,-1-1 0,1 1-1,0 0 1,0-1-1,0 1 1,0 0 0,0-1-1,0 1 1,0 0-1,1 0 1,-2 4 0,3-5-19,-1 0-1,0-1 1,1 1 0,-1 0 0,0 0 0,1-1 0,-1 1 0,1 0-1,-1-1 1,1 1 0,0 0 0,-1-1 0,1 1 0,0-1 0,-1 1-1,1-1 1,0 1 0,0-1 0,-1 0 0,1 1 0,0-1 0,0 0-1,-1 0 1,1 1 0,0-1 0,2 0 0,11 2-349,0-1-1,0-1 1,25-2 0,-16 1-667,3 0-87,-19 0 947,-1 0 1,1 1-1,0-1 0,-1 1 0,1 1 1,0-1-1,-1 1 0,1 1 0,-1-1 1,1 1-1,7 3 0,-13-4 239,-1-1-1,1 0 1,-1 1-1,0-1 1,1 1-1,-1 0 1,0-1 0,1 1-1,-1-1 1,0 1-1,0-1 1,0 1 0,0 0-1,1-1 1,-1 1-1,0-1 1,0 1-1,0 0 1,0-1 0,0 1-1,-1 0 1,1-1-1,0 1 1,0-1 0,0 1-1,0-1 1,-1 1-1,1 0 1,0-1-1,0 1 1,-1-1 0,1 1-1,-1-1 1,1 1-1,0-1 1,-1 1 0,1-1-1,-1 0 1,1 1-1,-1-1 1,0 1 0,-23 16 1896,23-16-1893,-20 13 776,11-7-844,0 0 1,0 0 0,-1-1-1,0 0 1,0-1-1,-1 0 1,1-1 0,-1 0-1,-20 3 1,32-7-316,0 0 0,-1 0 0,1-1 0,0 1 0,-1 0 0,1 0 0,0-1 0,-1 1 0,1 0 0,0 0 0,-1-1 0,1 1-1,0 0 1,0-1 0,0 1 0,-1 0 0,1-1 0,0 1 0,0-1 0,0 1 0,0 0 0,0-1 0,0 1 0,-1-1 0,1 1 0,0 0 0,0-1 0,0 1 0,0-1 0,1 1 0,-1 0 0,0-1 0,0 1 0,0-1 0,0 1 0,0 0 0,0-1 0,1 1 0,-1 0 0,0-1 0,0 1 0,1 0 0,-1-1 0,1 0 0,10-14-9533</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4.671"/>
    </inkml:context>
    <inkml:brush xml:id="br0">
      <inkml:brushProperty name="width" value="0.025" units="cm"/>
      <inkml:brushProperty name="height" value="0.025" units="cm"/>
    </inkml:brush>
  </inkml:definitions>
  <inkml:trace contextRef="#ctx0" brushRef="#br0">120 56 11819,'0'0'15946,"1"-9"-14286,1-26-576,-2 34-1071,0 1 1,0-1 0,0 1-1,0 0 1,0-1-1,0 1 1,0-1-1,0 1 1,0 0-1,0-1 1,0 1-1,-1-1 1,1 1 0,0 0-1,0-1 1,0 1-1,-1 0 1,1-1-1,0 1 1,0 0-1,-1-1 1,1 1 0,0 0-1,0 0 1,-1-1-1,1 1 1,0 0-1,-1 0 1,1-1-1,-1 1 1,1 0 0,0 0-1,-1 0 1,1 0-1,-1 0 1,1 0-1,0-1 1,-1 1-1,1 0 1,-1 0 0,1 0-1,0 0 1,-1 1-1,1-1 1,-1 0-1,1 0 1,0 0-1,-1 0 1,1 0-1,-1 0 1,1 1 0,0-1-1,-1 0 1,1 0-1,0 0 1,-1 1-1,1-1 1,0 0-1,-1 1 1,-17 13-101,8-5 226,1 1 0,0 1 1,0-1-1,1 1 0,1 1 1,0-1-1,0 1 0,1 0 0,1 1 1,-5 14-1,10-27-139,0 1 0,0 0 0,0-1 0,0 1 0,0 0 0,0 0 0,0-1 0,0 1 0,0 0 0,0-1 0,0 1 0,0 0 0,0-1 0,1 1 0,-1 0 0,0-1 0,1 1 0,-1 0 0,0-1 0,1 1 0,-1-1 0,1 1 0,-1-1 0,1 1 0,-1-1 0,1 1 0,-1-1 0,1 1 0,0-1 0,-1 0 0,2 1 0,27 2 0,-20-4 0,1-1 0,-1 0 0,0 0 0,13-5 0,0-5-70,0-1 0,0-1 0,32-27 0,-9 7 72,-45 35 13,1 0 0,-1 0-1,1 0 1,-1 0-1,0 0 1,1 0 0,-1 0-1,0 0 1,0 0 0,0 0-1,0 1 1,0-1-1,0 0 1,0 0 0,0 0-1,0 0 1,0 0-1,-1 2 1,-11 42-15,8-34 0,0 1 0,1 0 0,1 0 0,0 0 0,0 0 0,1 14 0,1-25 0,1 0 0,-1 0 0,0 0 0,1 0 0,-1 0 0,1-1 0,-1 1 0,1 0 0,0 0 0,-1 0 0,1-1 0,0 1 0,-1 0 0,1-1 0,0 1 0,0-1 0,0 1 0,-1 0 0,1-1 0,0 0 0,0 1 0,0-1 0,0 0 0,0 1 0,0-1 0,0 0 0,0 0 0,0 0 0,0 0 0,0 0 0,0 0 0,0 0 0,0 0 0,0 0 0,0-1 0,0 1 0,1-1 0,43-10 0,33-28 0,-65 30 0,1 1 0,1 1 0,-1 0 0,1 1 0,0 1 0,1 0 0,-1 1 0,1 0 0,19-1 0,-35 5-26,1 0-1,0 0 1,0 1-1,0-1 1,0 0 0,0 0-1,-1 1 1,1-1-1,0 0 1,0 1 0,-1-1-1,1 1 1,0-1-1,0 1 1,-1-1 0,1 1-1,0 0 1,-1-1-1,1 1 1,-1 0 0,1-1-1,-1 1 1,1 0 0,-1 0-1,0-1 1,1 1-1,-1 0 1,0 0 0,0 0-1,1 0 1,-1-1-1,0 1 1,0 0 0,0 0-1,0 0 1,0 0-1,0 0 1,0 0 0,-1-1-1,1 1 1,0 0-1,0 0 1,-1 0 0,0 1-1,0 2-398,0 0-1,0 0 0,-1 1 1,1-1-1,-1 0 1,0-1-1,0 1 1,-4 4-1,-14 11-6124,0-3-428</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5.530"/>
    </inkml:context>
    <inkml:brush xml:id="br0">
      <inkml:brushProperty name="width" value="0.025" units="cm"/>
      <inkml:brushProperty name="height" value="0.025" units="cm"/>
    </inkml:brush>
  </inkml:definitions>
  <inkml:trace contextRef="#ctx0" brushRef="#br0">7 61 16207,'0'0'4356,"-1"-11"-1339,-5-29-188,8 42 468,9 25-2830,-6 12 391,1 76 1,-1 2 18,-5-114-877,0-1 0,1 1 0,-1-1 0,0 1 0,1-1 0,0 1 0,-1-1 0,1 0 0,0 1 0,0-1 0,1 0 0,-1 0 0,0 0 0,1 0 0,-1 0 0,1 0 0,3 3 0,-3-4 0,-1 0 0,1 0 0,-1-1 0,1 1 0,0-1 0,-1 0 0,1 1 0,0-1 0,-1 0 0,1 0 0,0 0 0,-1 0 0,1 0 0,0 0 0,-1-1 0,1 1 0,0 0 0,-1-1 0,4-1 0,4-2 0,0-1 0,-1-1 0,1 1 0,-1-1 0,0-1 0,-1 0 0,9-9 0,93-121 0,2-2 0,-111 138 0,0 1 0,0 0 0,0 0 0,0 0 0,0-1 0,1 1 0,-1 0 0,0 0 0,0 0 0,0 0 0,0-1 0,0 1 0,1 0 0,-1 0 0,0 0 0,0 0 0,0 0 0,0 0 0,1-1 0,-1 1 0,0 0 0,0 0 0,0 0 0,1 0 0,-1 0 0,0 0 0,0 0 0,0 0 0,1 0 0,-1 0 0,0 0 0,0 0 0,0 0 0,1 0 0,-1 0 0,0 0 0,0 0 0,1 0 0,-1 0 0,0 1 0,0-1 0,0 0 0,0 0 0,1 0 0,-1 0 0,0 0 0,0 0 0,0 1 0,0-1 0,1 0 0,-1 0 0,0 0 0,0 0 0,0 1 0,0-1 0,0 0 0,0 0 0,0 0 0,0 1 0,0-1 0,0 0 0,1 0 0,-1 0 0,0 1 0,0-1 0,0 26 0,-9 32 0,-5-10 11,9-31-97,0 1 1,0 0 0,2 0-1,-2 30 1,5-48 25,0 0 0,0 1 0,0-1 0,0 0 0,0 0 0,0 1 0,0-1 0,0 0 0,0 0 0,0 1 0,0-1 0,0 0 0,1 1 0,-1-1 0,0 0 0,0 0 0,0 0 0,0 1 0,1-1 0,-1 0 0,0 0 0,0 0 0,1 1 0,-1-1 0,0 0 0,0 0 0,1 0 0,-1 0 0,0 0 0,0 0 0,1 1 0,-1-1 0,0 0 0,0 0 0,1 0 0,-1 0 0,0 0 0,1 0 0,-1 0 0,18-5-1567,12-11-1062,-8 1 483,-1 0 0,-1-2 0,-1 0 1,0-1-1,-1-1 0,-1-1 0,-1 0 0,-1-2 1,17-31-1,-26 35 2172,-5-2 7679,-1 20-7488,0 0 1,0-1 0,0 1-1,0 0 1,0 0 0,0 0 0,0 0-1,0-1 1,0 1 0,0 0-1,0 0 1,0 0 0,-1 0-1,1 0 1,0-1 0,0 1-1,0 0 1,0 0 0,0 0-1,0 0 1,-1 0 0,1 0-1,0 0 1,0-1 0,0 1 0,0 0-1,-1 0 1,1 0 0,0 0-1,0 0 1,0 0 0,-1 0-1,1 0 1,0 0 0,0 0-1,0 0 1,-1 0 0,1 0-1,0 0 1,0 0 0,0 0-1,0 0 1,-1 0 0,1 1 0,0-1-1,0 0 1,0 0 0,-15 17 2823,6 0-2280,0 1 0,1-1 0,1 2 0,1-1 0,1 1 1,0 0-1,2 0 0,0 0 0,1 1 0,1-1 0,1 22 0,0-39-660,0 0 0,0-1 0,0 1 0,0 0 0,0 0 0,1 0 0,-1 0 0,1 0 0,-1-1 0,1 1 0,0 0 0,-1-1 0,1 1 0,0 0 0,0-1 0,0 1 0,1-1 0,-1 1 0,0-1 0,0 0 0,1 1 0,-1-1 0,1 0 0,-1 0 0,1 0 0,0 0 0,-1 0 0,1 0-1,0-1 1,0 1 0,-1-1 0,1 1 0,0-1 0,0 1 0,0-1 0,2 0 0,1 0 33,-1 0-1,1-1 0,-1 1 1,0-1-1,1 0 0,-1 0 0,0-1 1,1 1-1,-1-1 0,0 0 1,0 0-1,0 0 0,-1-1 1,6-4-1,1-1-73,-1-2 0,0 1 0,0-1 0,-1-1 0,-1 0 0,0 0 0,8-15 0,-12 19 0,0-1 0,0 1 0,0-1 0,-1 1 0,-1-1 0,1 0 0,-1 1 0,0-1 0,-1 0 0,0 0 0,0 0 0,0 0 0,-3-11 0,1 15-19,0-1-1,0 1 1,0 0-1,-1 0 1,1 1 0,-1-1-1,0 0 1,0 1-1,0-1 1,0 1 0,-1 0-1,1 0 1,-1 1 0,0-1-1,0 1 1,-6-4-1,7 5-42,0-1 0,0 1 0,0-1 0,0 1 0,0 0 0,0 0 0,0 1-1,0-1 1,-1 1 0,1-1 0,0 1 0,0 0 0,-1 0 0,1 0 0,0 1 0,0-1-1,-1 1 1,1 0 0,0 0 0,0 0 0,0 0 0,0 0 0,-6 4 0,-1 9-3757,8-2-2281,2-4-4774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0.870"/>
    </inkml:context>
    <inkml:brush xml:id="br0">
      <inkml:brushProperty name="width" value="0.025" units="cm"/>
      <inkml:brushProperty name="height" value="0.025" units="cm"/>
    </inkml:brush>
  </inkml:definitions>
  <inkml:trace contextRef="#ctx0" brushRef="#br0">21 1 20403,'0'0'8905,"-8"81"-7528,4-36-352,-2 1-545,4 1-351,2-7-33,0-6-96,8-8-513,2-8-832,1-5-257,-2-7-672,-6-6-1217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6.733"/>
    </inkml:context>
    <inkml:brush xml:id="br0">
      <inkml:brushProperty name="width" value="0.025" units="cm"/>
      <inkml:brushProperty name="height" value="0.025" units="cm"/>
    </inkml:brush>
  </inkml:definitions>
  <inkml:trace contextRef="#ctx0" brushRef="#br0">106 60 19795,'-5'-9'2253,"-18"-27"320,23 35-2439,-1 0 0,1 0 0,-1 0 1,0 0-1,1 0 0,-1 0 1,0 0-1,0 1 0,1-1 0,-1 0 1,0 1-1,0-1 0,0 0 0,0 1 1,0-1-1,0 1 0,0 0 1,0-1-1,0 1 0,0 0 0,0-1 1,0 1-1,0 0 0,0 0 0,-1 0 1,-1 0-1,2 1-57,0 0 0,-1 0 1,1 0-1,0 0 0,-1 0 0,1 0 0,0 0 1,0 0-1,0 0 0,0 0 0,0 1 0,0-1 1,1 1-1,-1-1 0,-1 3 0,-14 56 438,5 39 284,4 0 1,8 117-1,0-86-426,-1 150-373,0-280 0,0 0 0,0 0 0,1 0 0,-1 0 0,0 0 0,0 0 0,0 0 0,0 0 0,0 0 0,0 0 0,0 0 0,0 0 0,0 0 0,0 0 0,0 0 0,1 0 0,-1 0 0,0 0 0,0 0 0,0 0 0,0 0 0,0 0 0,0 0 0,0 0 0,0 0 0,0 0 0,0 0 0,0 1 0,1-1 0,-1 0 0,0 0 0,0 0 0,0 0 0,0 0 0,0 0 0,0 0 0,0 0 0,0 0 0,0 0 0,0 0 0,7-16 0,5-27 0,9-70 0,35-140 0,-54 246 0,1 0 0,0 0 0,1 0 0,0 0 0,0 1 0,0 0 0,1-1 0,7-7 0,-11 13 0,0-1 0,1 1 0,-1 0 0,0 0 0,1 0 0,-1 0 0,1 0 0,-1 0 0,1 0 0,-1 0 0,1 0 0,0 1 0,-1-1 0,1 1 0,0-1 0,0 1 0,-1 0 0,1-1 0,0 1 0,0 0 0,-1 0 0,1 0 0,0 1 0,0-1 0,0 0 0,-1 1 0,1-1 0,0 1 0,-1-1 0,1 1 0,0 0 0,-1 0 0,1 0 0,-1 0 0,1 0 0,-1 0 0,0 0 0,1 0 0,-1 1 0,0-1 0,2 3 0,0 1 0,-1-1 0,1 1 0,-1 0 0,0 0 0,-1 1 0,1-1 0,-1 0 0,0 1 0,0-1 0,-1 0 0,0 1 0,0-1 0,0 1 0,0-1 0,-1 1 0,0-1 0,0 0 0,0 1 0,-1-1 0,-4 9 0,16-53 0,-4 25 0,0-1 0,-1 0 0,-1 0 0,-1 0 0,0-1 0,-1 1 0,-1-1 0,0 0 0,-1 1 0,-3-28 0,2 41 0,1 1 0,-1-1 0,1 1 0,-1 0 0,1-1 0,-1 1 0,0 0 0,1 0 0,-1-1 0,0 1 0,0 0 0,0 0 0,0 0 0,0 0 0,0 0 0,0 0 0,-2-1 0,3 2 0,-1 0 0,1 0 0,-1 0 0,1-1 0,-1 1 0,1 0 0,0 0 0,-1 0 0,1 0 0,-1 0 0,1 0 0,-1 0 0,1 0 0,-1 0 0,1 0 0,0 0 0,-1 1 0,1-1 0,-1 0 0,1 0 0,-1 0 0,1 0 0,0 1 0,-1-1 0,1 0 0,0 0 0,-1 1 0,1-1 0,0 0 0,-1 1 0,1-1 0,0 0 0,-1 1 0,1-1 0,0 1 0,0-1 0,0 0 0,-1 1 0,1-1 0,0 1 0,0-1 0,0 1 0,0-1 0,0 0 0,0 1 0,0-1 0,0 1 0,0-1 0,0 1 0,0-1 0,0 1 0,0 0 0,-1 3 0,1 1 0,0-1 0,-1 1 0,1-1 0,1 1 0,-1-1 0,1 1 0,-1-1 0,1 0 0,1 1 0,-1-1 0,1 0 0,-1 0 0,4 5 0,-3-7 0,0 1 0,1-1 0,-1 0 0,1 0 0,0 0 0,0-1 0,0 1 0,0-1 0,0 1 0,0-1 0,0 0 0,0 0 0,1 0 0,-1-1 0,0 1 0,0-1 0,1 0 0,-1 0 0,0 0 0,4 0 0,6-1 0,0 0 0,-1-1 0,1-1 0,0 0 0,-1-1 0,0 0 0,0-1 0,0 0 0,16-10 0,-20 11 0,-1-1 0,1 0 0,-1 0 0,0 0 0,0-1 0,0-1 0,-1 1 0,0-1 0,-1 0 0,1 0 0,-1-1 0,0 1 0,-1-1 0,5-13 0,-8 20 0,-1 0 0,1 0 0,-1 0 0,1 0 0,-1 0 0,0 0 0,0 0 0,1 0 0,-1 0 0,0 0 0,0 0 0,0 0 0,0-1 0,0 1 0,0 0 0,-1 0 0,1 0 0,0 0 0,-1 0 0,1 0 0,0 0 0,-1 0 0,1 0 0,-1 0 0,0 0 0,-1-2 0,1 3 0,0-1 0,-1 1 0,1-1 0,0 1 0,-1 0 0,1 0 0,-1-1 0,1 1 0,-1 0 0,1 0 0,-1 1 0,1-1 0,0 0 0,-1 0 0,1 1 0,-1-1 0,-1 1 0,-4 2 0,1-1 0,-1 1 0,0 1 0,1-1 0,0 1 0,0 0 0,-7 6 0,7-2 0,-1 0 0,1 1 0,0 0 0,1 0 0,0 1 0,1-1 0,0 1 0,-3 10 0,5-13 0,0 0 0,0 1 0,0-1 0,1 0 0,1 0 0,-1 1 0,1-1 0,0 1 0,1-1 0,0 0 0,0 1 0,3 8 0,-2-12 0,0-1 0,0 0 0,0 0 0,0 0 0,1 0 0,0 0 0,-1 0 0,1-1 0,0 1 0,0-1 0,0 0 0,1 0 0,-1 0 0,1 0 0,-1-1 0,1 1 0,-1-1 0,1 0 0,0 0 0,-1 0 0,1-1 0,0 1 0,0-1 0,0 0 0,0 0 0,-1 0 0,9-2 0,-1 1 0,1-1 0,0 0 0,-1 0 0,0-1 0,1-1 0,-1 0 0,0 0 0,11-7 0,-9 2 0,0-1 0,0 0 0,-1 0 0,0-2 0,-1 1 0,0-1 0,-1-1 0,14-22 0,-19 27 0,0-1 0,-1 1 0,0-1 0,0 1 0,-1-1 0,0 0 0,0-1 0,-1 1 0,-1 0 0,0-1 0,0 1 0,0-1 0,-1 1 0,-1-1 0,0 1 0,-2-11 0,3 19 0,0 0 0,0 0 0,0 0 0,-1 0 0,1 0 0,0 0 0,-1 1 0,1-1 0,-1 0 0,1 0 0,-1 0 0,0 0 0,1 0 0,-1 1 0,0-1 0,0 0 0,1 1 0,-1-1 0,0 0 0,0 1 0,0-1 0,0 1 0,0-1 0,0 1 0,0 0 0,1-1 0,-1 1 0,0 0 0,-1 0 0,1 0 0,0 0 0,0 0 0,0 0 0,0 0 0,0 0 0,0 0 0,0 0 0,0 0 0,0 1 0,0-1 0,0 0 0,0 1 0,1-1 0,-1 1 0,0-1 0,0 1 0,0-1 0,-1 2 0,-2 1 0,-1 0 0,1 0 0,0 0 0,1 0 0,-1 1 0,1-1 0,-1 1 0,-4 7 0,2 0 0,1 1 0,0 0 0,0 0 0,1 0 0,0 0 0,2 1 0,-3 17 0,4-26 0,1-1 0,-1 1 0,1 0 0,0-1 0,0 1 0,1-1 0,-1 1 0,1-1 0,-1 1 0,1-1 0,0 1 0,1-1 0,-1 0 0,1 1 0,-1-1 0,1 0 0,0 0 0,0 0 0,0 0 0,0-1 0,1 1 0,-1 0 0,1-1 0,0 0 0,0 1 0,-1-1 0,1 0 0,1-1 0,-1 1 0,5 2 0,35 3-1753,-12-6-3754,7-1-7732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7.644"/>
    </inkml:context>
    <inkml:brush xml:id="br0">
      <inkml:brushProperty name="width" value="0.025" units="cm"/>
      <inkml:brushProperty name="height" value="0.025" units="cm"/>
    </inkml:brush>
  </inkml:definitions>
  <inkml:trace contextRef="#ctx0" brushRef="#br0">89 25 16496,'0'-1'291,"0"-1"1,-1 1-1,1-1 1,0 0 0,0 1-1,-1-1 1,1 1 0,-1-1-1,1 1 1,-1 0-1,1-1 1,-1 1 0,0 0-1,-1-3 1,1 4-166,1 0 0,0 0 0,-1 0 0,1 0 0,0 0 0,-1 0 0,1 0-1,-1 0 1,1 0 0,0 0 0,-1 0 0,1 0 0,-1 0 0,1 0 0,0 0 0,-1 0 0,1 0 0,-1 0 0,1 1 0,0-1 0,-1 0 0,1 0 0,0 0 0,-1 1-1,1-1 1,0 0 0,-1 0 0,1 1 0,0-1 0,0 0 0,-1 1 0,1-1 0,0 1 0,-3 3 213,0 0 1,0 1-1,1-1 0,0 1 0,0 0 1,0 0-1,-2 7 0,-11 56 477,2 0 0,4 1-1,2 1 1,3 71 0,4-138-790,0 0 1,1 0 0,-1 0-1,0 0 1,1 0-1,0 0 1,-1-1-1,1 1 1,1 0-1,-1 0 1,0 0 0,0-1-1,1 1 1,0-1-1,-1 1 1,1-1-1,0 0 1,0 1-1,4 2 1,-3-4-10,0 1 0,0 0 0,1-1 1,-1 0-1,0 0 0,1 0 0,-1 0 0,1 0 0,-1-1 0,1 1 0,0-1 0,-1 0 1,1 0-1,-1-1 0,1 1 0,5-2 0,1-1-17,-1 0 0,0-1 0,0 0 0,0 0 0,0-1 0,-1 0 0,0 0 0,0-1 0,0-1 0,-1 1 0,0-1 0,0 0 0,0 0 0,5-10 0,-5 8 0,0-1 0,-1 1 0,0-1 0,-1 0 0,0 0 0,-1-1 0,0 0 0,-1 0 0,0 1 0,0-2 0,-1 1 0,0-13 0,-2 24 0,0 0 0,1-1 0,-1 1 0,0-1 0,0 1 0,0 0 0,0-1 0,0 1 0,0 0 0,0-1 0,0 1 0,0-1 0,0 1 0,-1 0 0,1-1 0,0 1 0,0 0 0,0-1 0,0 1 0,0 0 0,-1-1 0,1 1 0,0 0 0,0-1 0,-1 1 0,1 0 0,0-1 0,0 1 0,-1 0 0,1 0 0,0 0 0,-1-1 0,1 1 0,-11 8 0,-8 19 0,13-12 0,-1 0 0,2 0 0,0 1 0,1 0 0,0-1 0,2 1 0,0 0 0,0 19 0,1-35 0,1 1 0,0 0 0,0 0 0,0 0 0,0 0 0,1 0 0,-1 0 0,0 0 0,0 0 0,0-1 0,1 1 0,-1 0 0,0 0 0,1 0 0,-1 0 0,1-1 0,-1 1 0,1 0 0,0-1 0,-1 1 0,1 0 0,-1-1 0,1 1 0,0 0 0,0-1 0,-1 1 0,1-1 0,1 1 0,0-1 0,0 1 0,0-1 0,1 0 0,-1 0 0,0 0 0,0 0 0,0 0 0,0 0 0,0 0 0,0-1 0,4-1 0,2-1 0,0 0 0,0 0 0,0-1 0,0-1 0,7-5 0,10-12 0,-1-1 0,-1-1 0,30-39 0,-49 108 0,-7-21 0,2-17 0,0-1 0,0 1 0,1 0 0,-1 0 0,1-1 0,1 1 0,-1 0 0,4 12 0,-4-18 0,1-1 0,-1 1 0,1-1 0,-1 0 0,1 1 0,-1-1 0,1 1 0,-1-1 0,1 0 0,0 1 0,-1-1 0,1 0 0,0 0 0,-1 0 0,1 1 0,0-1 0,-1 0 0,1 0 0,0 0 0,-1 0 0,1 0 0,0 0 0,-1 0 0,1 0 0,0 0 0,-1-1 0,1 1 0,0 0 0,-1 0 0,1-1 0,-1 1 0,1 0 0,0-1 0,-1 1 0,1 0 0,-1-1 0,1 1 0,-1-1 0,1 1 0,-1-1 0,1 0 0,24-21 0,-24 21 0,32-50-3924,-24 47-4200,14-1 4385,2-1 3100,25-26 3880,-40 24-2493,0 0 0,1 2 0,17-9 0,-25 13-1096,1 1-1,-1 0 1,1 0 0,-1 0 0,1 1-1,-1-1 1,1 1 0,-1 0 0,1 0-1,3 0 1,-5 1-191,0-1-1,0 1 1,0 0 0,0 0-1,0 0 1,0 1-1,0-1 1,0 0 0,0 1-1,-1-1 1,1 1 0,-1 0-1,1-1 1,1 4-1,9 8-3765,0-4 1866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8.130"/>
    </inkml:context>
    <inkml:brush xml:id="br0">
      <inkml:brushProperty name="width" value="0.025" units="cm"/>
      <inkml:brushProperty name="height" value="0.025" units="cm"/>
    </inkml:brush>
  </inkml:definitions>
  <inkml:trace contextRef="#ctx0" brushRef="#br0">125 324 16400,'0'0'5066,"-9"5"-3406,1 1-1339,-1 0-1,1 1 1,1 0 0,-1 0-1,1 1 1,0 0 0,1 0-1,0 0 1,0 1 0,1 0-1,0 0 1,1 0 0,-7 19-1,7-17 132,1 0-1,0 0 1,0 0-1,1 0 1,1 1-1,-1 14 1,2-25-427,0 0 1,0-1-1,0 1 1,0 0-1,0 0 1,0 0 0,1 0-1,-1 0 1,0-1-1,1 1 1,-1 0-1,0 0 1,1 0-1,-1-1 1,1 1-1,-1 0 1,1-1 0,-1 1-1,1 0 1,0-1-1,-1 1 1,1-1-1,0 1 1,0-1-1,-1 1 1,1-1-1,0 1 1,0-1-1,0 0 1,-1 0 0,1 1-1,0-1 1,0 0-1,0 0 1,0 0-1,0 0 1,-1 0-1,1 0 1,0 0-1,0 0 1,0 0-1,0 0 1,0-1 0,0 1-1,1-1 1,4 0 76,-1-1 0,1 0 0,-1 0 0,1 0 0,-1-1 0,6-3 1,12-11-89,-1 0 0,-1-1 0,0-1 0,-1-1 0,-2-1 0,0-1 0,-1-1 0,23-39 0,-27 39-16,-1 0-1,-2 0 1,0-2-1,-1 1 1,-1-1-1,-2 0 1,0-1-1,-2 1 1,2-38-1,-6 61 3,0-1 0,0 1 0,0 0 0,0-1 0,0 1 0,0 0 0,-1-1 0,1 1 0,-1 0 0,0-1 0,0 1 0,0 0 0,0 0 0,0 0 0,0 0 0,-1 0 0,1 0 0,0 0 0,-3-2 0,3 3 0,-1 1 0,0-1 0,0 0 0,0 1 0,1-1 0,-1 1 0,0 0 0,0-1 0,0 1 0,0 0 0,0 0 0,0 0 0,0 1 0,0-1 0,0 0 0,1 1 0,-1-1 0,0 1 0,0 0 0,0-1 0,1 1 0,-1 0 0,0 0 0,1 0 0,-2 2 0,-11 6 0,0 1 0,1 1 0,0 0 0,1 1 0,0 0 0,-14 20 0,-1 5 0,-27 48 0,52-82 0,-23 48 0,23-48 0,1 0 0,0 0 0,0 0 0,0 0 0,0 0 0,1 0 0,-1 0 0,1 0 0,0 0 0,0 0 0,0 1 0,0-1 0,1 0 0,1 6 0,-1-8 0,0 0 0,0 1 0,1-1 0,-1 0 0,1 0 0,-1 0 0,1 0 0,-1 0 0,1-1 0,-1 1 0,1 0 0,0-1 0,-1 1 0,1-1 0,0 1 0,0-1 0,-1 0 0,1 0 0,0 0 0,0 0 0,2 0 0,42-4 0,-44 4 0,19-5 0,0 0 0,31-12 0,-39 12 0,0 0 0,0 1 0,1 0 0,-1 1 0,1 1 0,0 0 0,0 0 0,24 2 0,-37 1 0,1-1 0,-1 1 0,0 0 0,0-1 0,1 1 0,-1 0 0,0 0 0,0 0 0,0 0 0,0 0 0,0 0 0,0 0 0,0 0 0,-1 1 0,1-1 0,0 0 0,-1 0 0,1 1 0,0-1 0,-1 0 0,0 1 0,1-1 0,-1 1 0,0-1 0,0 0 0,0 1 0,1-1 0,-2 1 0,1-1 0,0 1 0,0-1 0,0 0 0,-1 3 0,0 4 0,0 0 0,-1 0 0,0-1 0,0 1 0,-3 7 0,-8 8-1298,9-17 192,1 0-1,0 0 0,0 0 0,0 0 1,1 0-1,0 0 0,0 1 0,-2 11 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8.861"/>
    </inkml:context>
    <inkml:brush xml:id="br0">
      <inkml:brushProperty name="width" value="0.025" units="cm"/>
      <inkml:brushProperty name="height" value="0.025" units="cm"/>
    </inkml:brush>
  </inkml:definitions>
  <inkml:trace contextRef="#ctx0" brushRef="#br0">10 1 7719,'-9'8'3780,"9"-1"-3524,0-5-576,12-2-1570,6 0-4228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9.663"/>
    </inkml:context>
    <inkml:brush xml:id="br0">
      <inkml:brushProperty name="width" value="0.025" units="cm"/>
      <inkml:brushProperty name="height" value="0.025" units="cm"/>
    </inkml:brush>
  </inkml:definitions>
  <inkml:trace contextRef="#ctx0" brushRef="#br0">1 679 17424,'0'0'4960,"8"-2"-4592,183-50 2808,305-67-1195,364 15-1726,9 54-1526,-582 35 200,-83 5 186,784-55-2585,-716 34 5615,425-104 1,-669 128-1545,-9 3-19,0-1 1,-1-1-1,1 0 0,22-13 0,-40 19-548,0-1-1,0 1 0,0 0 1,0-1-1,-1 1 0,1-1 1,0 1-1,0-1 0,-1 1 1,1-1-1,0 0 0,-1 1 0,1-1 1,-1 0-1,1 1 0,-1-1 1,1 0-1,-1 0 0,1 0 1,-1 1-1,0-1 0,1 0 1,-1 0-1,0-2 0,0 3-12,-1-1 0,1 0 0,-1 0 0,1 0 0,-1 1-1,1-1 1,-1 1 0,0-1 0,1 0 0,-1 1 0,0-1 0,0 1-1,0-1 1,1 1 0,-1 0 0,0-1 0,0 1 0,0 0 0,-1-1-1,-47-7 177,-219-3-1942,-272 25 1,457-11 1133,-225 18-2702,2 12-1,-586 144 1,337-13 2865,-269 116 4939,259-84-1434,507-177-2742,-15 8 393,-1-4 1,-1-3 0,-103 14 0,149-37-366,29 3-338,0 0 1,0-1-1,-1 1 1,1 0-1,0-1 1,0 1-1,-1 0 1,1 0-1,0-1 1,0 1-1,0 0 1,-1-1-1,1 1 1,0 0-1,0-1 1,0 1-1,0-1 1,0 1-1,0 0 1,0-1-1,0 1 1,0 0-1,0-1 1,0 1-1,0 0 1,0-1-1,0 1 1,0-1-1,0 1 1,0 0-1,1-1 1,-1 1-1,0 0 1,0-1-1,0 1 1,1 0-1,-1-1 1,4-3-12,-1 0 1,1 0-1,0 0 0,1 1 1,-1-1-1,0 1 1,10-5-1,53-26-69,2 2 1,82-25-1,159-37-75,-302 92 140,1085-235-5574,21 79-949,-418 64 6163,-52-10 2955,-225 13 2053,-392 82-4347,-27 8-294,0 1 0,0 0 1,0 0-1,0 0 0,0 0 0,0 0 0,0 0 1,0-1-1,0 1 0,0 0 0,0 0 0,1 0 1,-1 0-1,0 0 0,0-1 0,0 1 1,0 0-1,0 0 0,-1 0 0,1 0 0,0 0 1,0-1-1,0 1 0,0 0 0,0 0 1,0 0-1,0 0 0,0 0 0,0-1 0,0 1 1,0 0-1,0 0 0,0 0 0,-1 0 0,1 0 1,0 0-1,0 0 0,0 0 0,0-1 1,0 1-1,0 0 0,-1 0 0,1 0 0,0 0 1,0 0-1,0 0 0,0 0 0,0 0 1,0 0-1,-1 0 0,1 0 0,0 0 0,0 0 1,0 0-1,0 0 0,0 0 0,-1 0 0,1 0 1,0 0-1,0 0 0,0 0 0,0 0 1,0 0-1,-1 1 0,1-1 0,0 0 0,-52-2-788,41 2 699,-645 30-2090,-3 36 1471,509-50-64,-95 9-3143</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3.825"/>
    </inkml:context>
    <inkml:brush xml:id="br0">
      <inkml:brushProperty name="width" value="0.025" units="cm"/>
      <inkml:brushProperty name="height" value="0.025" units="cm"/>
    </inkml:brush>
  </inkml:definitions>
  <inkml:trace contextRef="#ctx0" brushRef="#br0">1 1 5381,'0'0'-480</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4.155"/>
    </inkml:context>
    <inkml:brush xml:id="br0">
      <inkml:brushProperty name="width" value="0.025" units="cm"/>
      <inkml:brushProperty name="height" value="0.025" units="cm"/>
    </inkml:brush>
  </inkml:definitions>
  <inkml:trace contextRef="#ctx0" brushRef="#br0">1 76 2530,'0'-67'1762,"0"62"-1089,0 1-1634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5.279"/>
    </inkml:context>
    <inkml:brush xml:id="br0">
      <inkml:brushProperty name="width" value="0.025" units="cm"/>
      <inkml:brushProperty name="height" value="0.025" units="cm"/>
    </inkml:brush>
  </inkml:definitions>
  <inkml:trace contextRef="#ctx0" brushRef="#br0">42 404 3203,'0'0'11803,"-6"8"-9513,-3 3-1434,-6 6 65,3 4 4200,29-36-374,-3 3-4071,28-29-386,50-52 663,-3-3 1,75-108-1,-166 236-953,-58 124 0,3-13 0,51-123 0,0 1 0,1-1 0,2 2 0,0-1 0,0 25 0,3-46-13,0-1 1,0 1-1,0 0 0,0 0 0,0 0 1,0 0-1,0 0 0,1 0 0,-1 0 1,0 0-1,0 0 0,0 0 0,0 0 1,0 0-1,0 0 0,0 0 0,0 0 1,0 0-1,0 0 0,0 0 1,0 0-1,0 0 0,0 0 0,1 0 1,-1 0-1,0 0 0,0 0 0,0 0 1,0 0-1,0 0 0,0 0 0,0 0 1,0 0-1,0 0 0,0 0 0,0 0 1,0 0-1,0 0 0,1 0 0,-1 0 1,0 0-1,0 0 0,0 0 1,0 0-1,0 0 0,0 0 0,0 0 1,0 0-1,0 1 0,0-1 0,0 0 1,0 0-1,0 0 0,0 0 0,0 0 1,0 0-1,7-11-1854,5-14-3425,-5 8-1146,1 1-2557</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5.607"/>
    </inkml:context>
    <inkml:brush xml:id="br0">
      <inkml:brushProperty name="width" value="0.025" units="cm"/>
      <inkml:brushProperty name="height" value="0.025" units="cm"/>
    </inkml:brush>
  </inkml:definitions>
  <inkml:trace contextRef="#ctx0" brushRef="#br0">198 0 15759,'0'0'12732,"-7"5"-12284,-18 17 237,1 0 0,-33 40-1,45-48-430,1 0-1,0 1 0,1 1 1,1 0-1,1 0 1,-11 28-1,18-42-253,0 1 0,0-1 0,1 1 0,-1 0 0,1-1 0,0 1 0,0 0 0,-1 0 0,2-1 0,-1 1 0,0 0 0,1-1 0,0 5 0,0-6 0,-1 0 0,1 1 0,0-1 0,0 0 0,0 0 0,0 0 0,0 1 0,0-1 0,0 0 0,0 0 0,0 0 0,0-1 0,0 1 0,1 0 0,-1 0 0,0-1 0,1 1 0,1 0 0,5 1 0,-1-1 0,1 0 0,0 0 0,0-1 0,0 0 0,0 0 0,13-3 0,-9 1-248,-1 0 0,1-1 0,-1 0 0,0-1 0,0 0 0,0-1 0,0 0 0,-1-1 0,1 0 0,17-15 0,-19 7-3866,-9 2-2251,0 4 1</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5.953"/>
    </inkml:context>
    <inkml:brush xml:id="br0">
      <inkml:brushProperty name="width" value="0.025" units="cm"/>
      <inkml:brushProperty name="height" value="0.025" units="cm"/>
    </inkml:brush>
  </inkml:definitions>
  <inkml:trace contextRef="#ctx0" brushRef="#br0">1 38 16752,'0'0'10153,"68"-19"-8359,-26 13-288,9-1-802,-2 2-576,-6 5-128,-5 0-128,-11 0-1025,-9 7-641,-7 4-1409,-7-1-1473,-4-1-1250,0-2-3747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213"/>
    </inkml:context>
    <inkml:brush xml:id="br0">
      <inkml:brushProperty name="width" value="0.025" units="cm"/>
      <inkml:brushProperty name="height" value="0.025" units="cm"/>
    </inkml:brush>
  </inkml:definitions>
  <inkml:trace contextRef="#ctx0" brushRef="#br0">0 12 15759,'0'0'9897,"50"-1"-8071,-8 2-897,8-1-641,3 0-224,2 0-1697,-2 0-4261,-2-12-6694</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6.314"/>
    </inkml:context>
    <inkml:brush xml:id="br0">
      <inkml:brushProperty name="width" value="0.025" units="cm"/>
      <inkml:brushProperty name="height" value="0.025" units="cm"/>
    </inkml:brush>
  </inkml:definitions>
  <inkml:trace contextRef="#ctx0" brushRef="#br0">0 65 13933,'0'0'10314,"51"2"-9321,-4-13-224,4-2-673,2-1-1378,-6-1-3682,-9 1-4613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6.657"/>
    </inkml:context>
    <inkml:brush xml:id="br0">
      <inkml:brushProperty name="width" value="0.025" units="cm"/>
      <inkml:brushProperty name="height" value="0.025" units="cm"/>
    </inkml:brush>
  </inkml:definitions>
  <inkml:trace contextRef="#ctx0" brushRef="#br0">211 0 8488,'0'0'12348,"-9"7"-11227,-7 7-566,1 0 0,0 1 0,1 1-1,1 0 1,1 1 0,0 0 0,1 1 0,1 0 0,1 1 0,-8 21 0,5-11-23,2 0 0,1 1 0,1 0 0,2 0 0,1 0 0,-2 49 0,7-75-545,0 0 1,0 0 0,0 1 0,0-1-1,0 0 1,1 0 0,0-1-1,0 1 1,0 0 0,0 0-1,1 0 1,-1 0 0,1-1-1,0 1 1,0-1 0,0 0-1,1 1 1,-1-1 0,1 0 0,0 0-1,-1 0 1,1-1 0,1 1-1,-1-1 1,0 0 0,1 0-1,-1 0 1,1 0 0,-1 0-1,1-1 1,0 1 0,0-1 0,0 0-1,0-1 1,8 2 0,5 0-995,1-1 0,30-2 0,8-9-4140,-11-6-1307</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7.340"/>
    </inkml:context>
    <inkml:brush xml:id="br0">
      <inkml:brushProperty name="width" value="0.025" units="cm"/>
      <inkml:brushProperty name="height" value="0.025" units="cm"/>
    </inkml:brush>
  </inkml:definitions>
  <inkml:trace contextRef="#ctx0" brushRef="#br0">1 305 17296,'0'0'10085,"9"-5"-8826,45-27-660,-2-3 0,-1-2 0,-2-2 0,-2-2-1,67-75 1,-132 160-583,-10 4 59,14-27-65,2 0 0,0 1 0,1 0 0,2 1 0,0 0-1,-10 44 1,19-66-68,-1 0-1,1-1 0,0 1 0,0 0 0,0 0 1,0-1-1,0 1 0,0 0 0,0 0 0,0-1 1,0 1-1,0 0 0,1 0 0,-1-1 0,0 1 1,0 0-1,1-1 0,-1 1 0,0 0 0,1-1 1,-1 1-1,1 0 0,-1-1 0,1 1 0,-1-1 1,1 1-1,-1-1 0,1 1 0,0-1 1,-1 1-1,1-1 0,-1 0 0,1 1 0,1-1 1,0 1-378,0-1-1,0 0 1,0 0 0,0 0 0,0-1 0,0 1 0,0 0 0,0-1 0,-1 1 0,1-1 0,0 0 0,0 0 0,3-1 0,18-15-5986</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7.669"/>
    </inkml:context>
    <inkml:brush xml:id="br0">
      <inkml:brushProperty name="width" value="0.025" units="cm"/>
      <inkml:brushProperty name="height" value="0.025" units="cm"/>
    </inkml:brush>
  </inkml:definitions>
  <inkml:trace contextRef="#ctx0" brushRef="#br0">44 0 3844,'0'0'23638,"-16"54"-21524,11-31-1377,0 5-289,3 0-352,2 2-32,0 2-608,0-2-257,0 0-256,0-1-192,0-5-577,0-5-160,-3-7-704,-3-7-866,-1-5-2882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8.031"/>
    </inkml:context>
    <inkml:brush xml:id="br0">
      <inkml:brushProperty name="width" value="0.025" units="cm"/>
      <inkml:brushProperty name="height" value="0.025" units="cm"/>
    </inkml:brush>
  </inkml:definitions>
  <inkml:trace contextRef="#ctx0" brushRef="#br0">0 22 13901,'0'0'14382,"65"-19"-14190,-34 19-128,4 0-801,2 0-1953,-2 0-2819,2-2-5190</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8.375"/>
    </inkml:context>
    <inkml:brush xml:id="br0">
      <inkml:brushProperty name="width" value="0.025" units="cm"/>
      <inkml:brushProperty name="height" value="0.025" units="cm"/>
    </inkml:brush>
  </inkml:definitions>
  <inkml:trace contextRef="#ctx0" brushRef="#br0">88 1 20499,'0'0'9465,"-5"10"-7858,-7 13-1241,-33 65 279,40-77-618,1-1-1,0 1 1,1 0-1,0 0 0,1 0 1,-2 22-1,4-32-30,0 0 0,0-1 0,0 1 0,0 0 0,1 0 0,-1 0 0,0 0 0,1-1 1,-1 1-1,0 0 0,1 0 0,-1-1 0,1 1 0,-1 0 0,1-1 0,0 1 0,-1 0 0,1-1 0,0 1 0,-1-1 0,1 1 0,0-1 0,-1 1 0,1-1 0,0 0 1,1 1-1,31 5-305,-23-6 77,1 0 0,0-1 0,-1-1 0,12-2 0,18-14-2613,-28 11 855,-1-1 1,0 0 0,-1-1 0,0-1 0,0 1 0,12-16-1,-16 17 1491,-1 0 0,0 0 0,0-1-1,6-14 1,-16 31 8641,-6 5-4796,-3 5-1830,6-6-970,1-1-1,0 1 1,1 1-1,0-1 1,1 1-1,0 1 1,1-1-1,1 0 1,0 1-1,-2 26 1,5-38-600,0-1 1,1 1-1,-1-1 1,1 1-1,-1-1 1,1 1-1,-1-1 1,1 1-1,0-1 1,0 0-1,0 0 1,0 1-1,0-1 1,0 0-1,0 0 1,0 0-1,0 0 1,0 0-1,1 0 1,-1 0-1,0 0 1,1-1-1,-1 1 1,1 0-1,-1-1 1,3 1-1,21 3-3808,-3-10-4636,-11-6 20</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8.718"/>
    </inkml:context>
    <inkml:brush xml:id="br0">
      <inkml:brushProperty name="width" value="0.025" units="cm"/>
      <inkml:brushProperty name="height" value="0.025" units="cm"/>
    </inkml:brush>
  </inkml:definitions>
  <inkml:trace contextRef="#ctx0" brushRef="#br0">142 1 17040,'0'0'12908,"-34"59"-12523,17-30-225,-3-1-128,4-1 0,0-4-96,3 0-288,3-5-385,3-4-288,4-6-1089,-3-3-897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9.075"/>
    </inkml:context>
    <inkml:brush xml:id="br0">
      <inkml:brushProperty name="width" value="0.025" units="cm"/>
      <inkml:brushProperty name="height" value="0.025" units="cm"/>
    </inkml:brush>
  </inkml:definitions>
  <inkml:trace contextRef="#ctx0" brushRef="#br0">84 53 18578,'0'0'2888,"-9"2"-523,6-1-2183,-1 0-1,0 0 1,0 1 0,0-1 0,1 1 0,-1 0 0,1 0 0,-1 0 0,1 1 0,0-1 0,0 1 0,0 0 0,0-1 0,1 1 0,-1 1 0,1-1 0,-1 0 0,1 0 0,0 1 0,1 0 0,-1-1 0,0 1 0,1 0 0,0 0 0,0-1 0,0 1 0,1 0 0,-1 0-1,1 0 1,0 0 0,0 0 0,0 0 0,0 0 0,2 5 0,-1-6-134,0-1-1,0 0 0,1 0 1,-1 0-1,1 0 0,-1 0 0,1 0 1,0 0-1,0-1 0,0 1 1,0-1-1,0 1 0,0-1 1,0 0-1,0 1 0,1-1 1,-1 0-1,0-1 0,1 1 1,-1 0-1,0-1 0,1 1 1,-1-1-1,1 0 0,-1 0 0,1 0 1,-1 0-1,3 0 0,4 0 115,0 0 0,0-1-1,0 0 1,0 0 0,0-1-1,14-4 1,-19 5-160,-1-1 1,1 1-1,-1-1 0,0 0 0,0 0 1,0 0-1,0 0 0,0 0 1,0-1-1,-1 1 0,1-1 0,-1 0 1,1 0-1,-1 0 0,0 0 1,0 0-1,-1 0 0,1 0 0,-1-1 1,1 1-1,-1-1 0,0 1 1,0-1-1,-1 0 0,1 1 0,-1-1 1,1 1-1,-1-1 0,-1 0 1,1 0-1,0 1 0,-1-1 0,0 1 1,-2-8-1,2 7-3,-1-1 1,0 0-1,-1 1 0,1 0 1,-1-1-1,0 1 1,0 0-1,0 0 0,-1 1 1,1-1-1,-1 1 0,0-1 1,0 1-1,0 0 0,0 1 1,-1-1-1,1 1 0,-1 0 1,1 0-1,-1 0 1,0 0-1,0 1 0,0 0 1,-9-1-1,10 2-217,0 0 1,0 1-1,0-1 1,0 1-1,0 0 1,0 0-1,1 1 1,-1-1-1,0 1 1,1-1-1,-1 1 1,1 0-1,0 1 0,-1-1 1,1 0-1,0 1 1,1 0-1,-1 0 1,0 0-1,1 0 1,-1 0-1,1 0 1,0 1-1,0-1 1,-2 8-1,2-8-62,1 1-1,-1-1 1,1 1 0,0-1-1,0 1 1,1 0-1,-1-1 1,1 1 0,0 0-1,0-1 1,0 1 0,0 0-1,1 0 1,-1-1 0,1 1-1,0 0 1,0-1-1,0 1 1,1-1 0,-1 0-1,1 1 1,0-1 0,0 0-1,0 0 1,0 0 0,1 0-1,3 4 1,21 11-4477,3-1-650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9.419"/>
    </inkml:context>
    <inkml:brush xml:id="br0">
      <inkml:brushProperty name="width" value="0.025" units="cm"/>
      <inkml:brushProperty name="height" value="0.025" units="cm"/>
    </inkml:brush>
  </inkml:definitions>
  <inkml:trace contextRef="#ctx0" brushRef="#br0">133 0 15535,'0'0'8386,"-11"11"-6624,1 1-1367,-10 8 795,1 1 0,-18 28 0,32-43-1058,1 1-1,0-1 0,1 1 1,-1-1-1,1 1 1,1 0-1,-1 0 0,1 0 1,0 1-1,1-1 1,0 0-1,0 1 0,0-1 1,2 15-1,0-19-112,-1-1 0,2 1 0,-1-1 0,0 1 1,1-1-1,-1 1 0,1-1 0,-1 0 0,1 0 0,0 0 0,0 0 0,0 0 0,0 0 0,1 0 0,-1-1 0,0 1 0,1-1 0,-1 1 0,1-1 0,-1 0 0,1 0 1,0 0-1,0-1 0,-1 1 0,1-1 0,0 1 0,0-1 0,-1 0 0,1 0 0,0 0 0,3-1 0,3 1 41,0 0 0,0-1-1,0 0 1,0-1 0,0 0 0,-1 0-1,1-1 1,13-5 0,-11 1-60,0 0 0,-1-1 0,1 0 0,-2 0 0,1-1 0,-1 0 0,11-15 0,-16 19 0,0 0 0,-1 0 0,0 0 0,0 0 0,0-1 0,0 0 0,-1 1 0,0-1 0,0 0 0,-1 0 0,0 0 0,0 0 0,0 0 0,-1 0 0,1 0 0,-1 0 0,-2-11 0,1 14 0,0 1 0,0 0 0,-1-1 0,1 1 0,-1 0 0,1 0 0,-1 0 0,0 0 0,1 1 0,-1-1 0,0 0 0,0 1 0,0-1 0,-1 1 0,1-1 0,0 1 0,0 0 0,-1 0 0,1 0 0,-1 1 0,1-1 0,-1 0 0,1 1 0,-1 0 0,1-1 0,-1 1 0,1 0 0,-1 0 0,0 1 0,1-1 0,-3 1 0,-1-1 0,0 1 0,0 0 0,0 0 0,1 0 0,-1 0 0,0 1 0,1 0 0,-1 1 0,1-1 0,0 1 0,0 0 0,-8 6 0,2 5-1671,6 10-5013,5-19-688</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9.795"/>
    </inkml:context>
    <inkml:brush xml:id="br0">
      <inkml:brushProperty name="width" value="0.025" units="cm"/>
      <inkml:brushProperty name="height" value="0.025" units="cm"/>
    </inkml:brush>
  </inkml:definitions>
  <inkml:trace contextRef="#ctx0" brushRef="#br0">58 1 17873,'0'0'11130,"4"11"-9784,44 91-257,-34-78-899,-1 1 0,-1 0 0,-1 1 0,-1 1-1,-2-1 1,8 41 0,-14-45-453,-2-1-1,0 1 1,-1 0 0,-1-1-1,0 1 1,-2-1-1,-1 0 1,-14 40 0,7-32-816,-2-1 1,-1 0 0,0-1-1,-2-1 1,-32 38 0,8-19-8980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960"/>
    </inkml:context>
    <inkml:brush xml:id="br0">
      <inkml:brushProperty name="width" value="0.025" units="cm"/>
      <inkml:brushProperty name="height" value="0.025" units="cm"/>
    </inkml:brush>
  </inkml:definitions>
  <inkml:trace contextRef="#ctx0" brushRef="#br0">52 0 11915,'0'0'9636,"0"9"-8664,-2 226 4910,-21 131-4056,21-341-1705,1-15 77,1 0-1,-1 0 1,-1 0 0,0 0 0,0 0 0,-1-1-1,-7 17 1,7-73 635,14-223-1555,-7 237 611,2 0 0,0 1 0,3 0-1,0 0 1,2 1 0,18-35 0,-24 56 59,0 1 0,1 0 1,0 1-1,0-1 0,1 1 0,0 0 1,1 1-1,-1-1 0,2 2 1,-1-1-1,1 1 0,0 0 0,0 1 1,0 0-1,1 0 0,-1 1 0,1 1 1,1-1-1,-1 2 0,0-1 0,1 1 1,-1 1-1,1 0 0,-1 1 0,17 0 1,-25 0 38,0 0 0,0 0 0,0 0 0,0 1 0,0-1 0,0 0 0,0 1 0,0-1 0,0 1 0,0 0 0,0 0 0,0-1 0,-1 1 0,1 0 0,0 1 0,-1-1 0,1 0 0,-1 0 1,1 1-1,-1-1 0,1 1 0,-1-1 0,0 1 0,0 0 0,0-1 0,0 1 0,0 0 0,0 0 0,0 0 0,-1 0 0,1 0 0,-1-1 0,1 1 0,-1 0 0,0 0 0,0 1 0,0-1 0,0 0 0,0 2 0,0 2 60,-1 1 0,0-1 0,0 1-1,-1-1 1,0 1 0,0-1 0,0 0-1,-1 0 1,0 0 0,0 0 0,-4 5-1,-5 4 259,0 0 1,-1 0-1,-1-1 0,-26 20 0,34-29-225,0-1-1,0 0 1,0 0 0,0 0 0,-1-1 0,0 0 0,0-1-1,1 1 1,-2-1 0,1 0 0,0-1 0,0 0 0,0 0-1,-1-1 1,-9 0 0,16 0-183,0 0 0,0 0 0,0 0 0,0 0 0,0 0 0,0-1 0,0 1 0,0 0 0,1-1 0,-1 1 0,0-1 0,0 1 0,0-1 1,1 1-1,-1-1 0,0 1 0,1-1 0,-1 0 0,0 0 0,1 1 0,-1-1 0,1 0 0,-1 0 0,1 1 0,-1-1 0,1 0 0,0 0 0,-1 0 0,1 0 0,0 0 0,0 0 0,0 0 0,0 1 0,0-1 0,0 0 0,0 0 0,0 0 0,0 0 0,0 0 0,0 0 1,0 0-1,1 0 0,-1 0 0,0 0 0,1 1 0,0-2 0,0-2-906,0 1-1,1-1 1,0 1 0,0 0 0,0-1 0,0 1-1,1 0 1,-1 0 0,1 0 0,3-2 0,19-13-15402</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3.489"/>
    </inkml:context>
    <inkml:brush xml:id="br0">
      <inkml:brushProperty name="width" value="0.025" units="cm"/>
      <inkml:brushProperty name="height" value="0.025" units="cm"/>
    </inkml:brush>
  </inkml:definitions>
  <inkml:trace contextRef="#ctx0" brushRef="#br0">208 1 6983,'0'0'17221,"-10"3"-16847,5-1-349,0 1 0,0-1 0,0 1 0,0 0 0,1 0 0,-1 0 0,1 0 0,0 1 0,0 0 0,0 0 0,-5 7 0,-2 4 112,2 0 0,0 0 1,-7 19-1,0 0 289,1 0-1,2 1 1,1 1 0,2 0 0,1 0 0,2 1 0,2 0 0,-1 46 0,5-80-425,2 1 0,-1 0 1,0 0-1,1-1 1,-1 1-1,1 0 0,0-1 1,0 1-1,1 0 1,-1-1-1,1 0 0,-1 1 1,1-1-1,0 0 0,1 0 1,-1 0-1,0 0 1,5 3-1,-3-3-139,0 0-1,1 0 1,0-1 0,-1 0-1,1 0 1,0 0-1,0 0 1,0-1 0,1 0-1,-1 0 1,0 0 0,9-1-1,-1 0-879,0 0 1,0-1-1,0 0 0,0-1 0,24-7 0,11-8-4859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4.239"/>
    </inkml:context>
    <inkml:brush xml:id="br0">
      <inkml:brushProperty name="width" value="0.025" units="cm"/>
      <inkml:brushProperty name="height" value="0.025" units="cm"/>
    </inkml:brush>
  </inkml:definitions>
  <inkml:trace contextRef="#ctx0" brushRef="#br0">19 1 10282,'0'0'11814,"11"3"-9978,-5-1-1668,1 0 0,-1 0-1,1 1 1,-1 0 0,0 1 0,0 0 0,-1-1 0,1 2-1,-1-1 1,0 1 0,0-1 0,0 2 0,-1-1 0,1 0-1,5 11 1,1 6 155,-1 0-1,-1 0 1,-1 1-1,-2 0 1,0 1-1,-1-1 1,-1 1-1,-1 0 1,-2 0-1,0 0 1,-4 39 0,1-50-312,1-1 1,-2 0 0,0 0 0,0 0-1,-1-1 1,0 1 0,-1-1 0,0 0-1,-1 0 1,0 0 0,-1-1 0,0 0 0,-1 0-1,-9 9 1,11-13-839,-1 0-1,1-1 1,-1 1-1,-1-2 1,1 1-1,-1-1 1,-11 5-1,-16 1-5888</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4.755"/>
    </inkml:context>
    <inkml:brush xml:id="br0">
      <inkml:brushProperty name="width" value="0.025" units="cm"/>
      <inkml:brushProperty name="height" value="0.025" units="cm"/>
    </inkml:brush>
  </inkml:definitions>
  <inkml:trace contextRef="#ctx0" brushRef="#br0">1 317 11339,'0'0'16997,"7"-10"-15646,63-88 189,57-110 0,-124 242-1540,-5 8-74,-2 0 1,-11 44-1,8-44-137,1-1 0,-1 45 0,7-86 140,1 0 0,-1 1 0,0-1 0,0 0 0,1 0 0,-1 1 0,0-1 1,0 0-1,1 0 0,-1 1 0,0-1 0,1 0 0,-1 0 0,0 0 0,1 1 0,-1-1 0,0 0 0,1 0 0,-1 0 1,0 0-1,1 0 0,-1 0 0,0 0 0,1 0 0,-1 0 0,1 0 0,-1 0 0,0 0 0,1 0 0,-1 0 0,0 0 0,1 0 1,-1 0-1,0-1 0,1 1 0,-1 0 0,0 0 0,1 0 0,-1-1 0,0 1 0,0 0 0,1 0 0,-1-1 0,0 1 1,1 0-1,15-10-2214,-9 3 134,0-1 0,0 1-1,-1-1 1,8-14-1,7-12-7884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5.099"/>
    </inkml:context>
    <inkml:brush xml:id="br0">
      <inkml:brushProperty name="width" value="0.025" units="cm"/>
      <inkml:brushProperty name="height" value="0.025" units="cm"/>
    </inkml:brush>
  </inkml:definitions>
  <inkml:trace contextRef="#ctx0" brushRef="#br0">28 0 17200,'0'0'5349,"-14"68"-3811,7-37-513,3 3-160,3 2-417,-1-3-320,2-1-64,0-3-64,0-4-64,2-7-1057,0-2-769,-2-6-1185</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5.457"/>
    </inkml:context>
    <inkml:brush xml:id="br0">
      <inkml:brushProperty name="width" value="0.025" units="cm"/>
      <inkml:brushProperty name="height" value="0.025" units="cm"/>
    </inkml:brush>
  </inkml:definitions>
  <inkml:trace contextRef="#ctx0" brushRef="#br0">0 287 12748,'0'0'14382,"58"-22"-13678,-23 18-479,4 1-161,1 0-385,-5-2-1761,-3-1-1537,-8-3-1346,-8-2-3491</inkml:trace>
  <inkml:trace contextRef="#ctx0" brushRef="#br0" timeOffset="1">398 0 16976,'0'0'7778,"-6"10"-6347,-13 25-91,-17 43 0,30-62-971,0 0 0,1 1 0,1 0 0,0-1 0,1 1 0,-1 20 0,4-36-357,0 0 0,0 0 0,0 0-1,1 0 1,-1 0 0,0 0-1,0 0 1,0-1 0,1 1-1,-1 0 1,0 0 0,1 0 0,-1 0-1,1 0 1,-1-1 0,1 1-1,0 0 1,-1-1 0,1 1-1,0 0 1,-1-1 0,1 1 0,0 0-1,0-1 1,-1 0 0,1 1-1,2 0 1,30 1 428,-24-3-348,0-1 0,0 0-1,0-1 1,0 0 0,10-5 0,14-12-1916,-30 17 1280,1 1 0,-1-1 0,1 0 1,-1 0-1,0 0 0,0 0 0,0-1 1,-1 1-1,1-1 0,-1 1 0,0-1 1,0 0-1,0 0 0,-1 0 0,1 0 1,-1-1-1,0 1 0,1-5 1,-1-12-6744</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5.800"/>
    </inkml:context>
    <inkml:brush xml:id="br0">
      <inkml:brushProperty name="width" value="0.025" units="cm"/>
      <inkml:brushProperty name="height" value="0.025" units="cm"/>
    </inkml:brush>
  </inkml:definitions>
  <inkml:trace contextRef="#ctx0" brushRef="#br0">44 15 2851,'0'0'21620,"-21"51"-18801,16-27-1186,0 2-608,0 1-256,2 2-385,-1-2-287,3-3-97,1-1-193,0-5-1056,0-9-1826,8-4-1761,2-5-1763,0-2-5604</inkml:trace>
  <inkml:trace contextRef="#ctx0" brushRef="#br0" timeOffset="1">225 1 13004,'0'0'10266,"0"9"-8392,-3 6-1406,0 0 1,0 0-1,-2 0 1,0 0-1,-13 26 1,-46 76 1464,62-113-1862,24-56-13705,-12 18 5957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6.177"/>
    </inkml:context>
    <inkml:brush xml:id="br0">
      <inkml:brushProperty name="width" value="0.025" units="cm"/>
      <inkml:brushProperty name="height" value="0.025" units="cm"/>
    </inkml:brush>
  </inkml:definitions>
  <inkml:trace contextRef="#ctx0" brushRef="#br0">167 10 12011,'0'0'3283,"-10"-1"-346,0-1-2307,-3 0 437,1 0 0,-1 1 0,0 0 0,-21 2 0,32-1-963,-1 0 1,1 0-1,-1 1 1,1-1-1,-1 1 1,1-1-1,0 1 1,-1 0-1,1 0 1,0 0-1,0 0 1,0 0-1,0 1 1,0-1-1,0 1 1,0-1-1,0 1 1,0 0-1,1 0 1,-1 0-1,1 0 1,-1 0-1,1 0 1,0 0-1,0 0 1,0 0-1,0 1 1,0-1-1,0 0 1,1 1-1,-1-1 1,1 1-1,-1 3 1,1-4-72,0 1 0,0 0-1,0-1 1,0 1 0,1-1 0,-1 1 0,1 0-1,0-1 1,-1 1 0,1-1 0,0 1 0,1-1-1,-1 0 1,0 1 0,1-1 0,-1 0 0,1 0-1,0 0 1,-1 0 0,1 0 0,0 0 0,0-1 0,0 1-1,1-1 1,-1 1 0,0-1 0,1 0 0,-1 0-1,0 0 1,1 0 0,0 0 0,-1 0 0,1-1-1,-1 1 1,1-1 0,0 0 0,-1 0 0,1 0-1,0 0 1,-1 0 0,1-1 0,-1 1 0,1-1 0,0 1-1,-1-1 1,1 0 0,3-2 0,-3 1 39,0 1 0,-1 0-1,1-1 1,0 0 0,-1 0 0,0 0 0,1 0 0,-1 0 0,0 0 0,0-1-1,0 1 1,0-1 0,0 1 0,-1-1 0,1 0 0,-1 1 0,0-1 0,1 0 0,-1 0-1,-1 0 1,1 0 0,0 0 0,0-5 0,-1 6-59,0 0 1,0 1-1,0-1 0,0 0 1,0 0-1,-1 0 0,1 0 1,0 0-1,-1 1 0,0-1 0,1 0 1,-1 0-1,0 0 0,0 1 1,0-1-1,0 1 0,0-1 1,0 1-1,0-1 0,-1 1 1,1-1-1,0 1 0,-1 0 1,1 0-1,-1 0 0,1 0 1,-1 0-1,0 0 0,0 0 1,1 1-1,-1-1 0,0 0 1,0 1-1,0-1 0,1 1 1,-1 0-1,0 0 0,0 0 1,-2 0-1,0 0-129,1 0 0,0 0 0,-1 0 0,1 1 0,0-1 0,-1 1 0,1 0 1,0 0-1,0 0 0,0 0 0,-1 1 0,1-1 0,1 1 0,-1 0 0,0 0 0,0 0 0,1 0 0,-1 0 0,1 1 1,0-1-1,-1 1 0,1-1 0,-2 4 0,1 0-811,0 1 0,0-1 0,1 1 0,0-1 1,0 1-1,0 0 0,1 0 0,0-1 0,0 1 0,1 11 0,0 3-6306</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6.519"/>
    </inkml:context>
    <inkml:brush xml:id="br0">
      <inkml:brushProperty name="width" value="0.025" units="cm"/>
      <inkml:brushProperty name="height" value="0.025" units="cm"/>
    </inkml:brush>
  </inkml:definitions>
  <inkml:trace contextRef="#ctx0" brushRef="#br0">61 0 13196,'0'0'14831,"-7"12"-14137,5-9-659,-9 15 224,2-1 1,-10 24 0,17-35-175,0 0 0,0-1 0,0 1-1,1 0 1,-1 0 0,2 0 0,-1 1 0,1-1 0,0 0 0,0 0-1,0 0 1,1 0 0,0 0 0,2 7 0,-2-11-65,1-1 0,-1 1 1,1 0-1,-1 0 0,1-1 1,0 1-1,0-1 0,0 1 1,0-1-1,0 0 0,0 0 1,0 0-1,0 0 0,1 0 0,-1-1 1,0 1-1,0 0 0,1-1 1,-1 0-1,0 0 0,1 1 1,-1-2-1,0 1 0,1 0 1,3-1-1,2 1 141,-1-1 1,1 0 0,-1-1-1,0 0 1,0 0-1,0 0 1,8-4-1,-9 2-150,-1 0 0,0 0 0,0 0 0,0 0-1,0-1 1,-1 1 0,0-1 0,0-1 0,0 1 0,-1 0-1,1-1 1,-1 0 0,-1 0 0,1 0 0,1-7 0,-3 11-12,-1 0 0,1 0 0,-1 0 0,0 0 0,0 0 0,0 0 1,0 0-1,0 0 0,0-1 0,-1 1 0,1 0 0,0 0 0,-1 0 1,0 0-1,0 0 0,1 1 0,-1-1 0,0 0 0,-2-3 0,0 3 0,1 0 0,-1 0 0,1 1 1,-1-1-1,1 1 0,-1-1 0,0 1 0,0 0 0,0 0 0,0 0 0,0 0 0,0 0 0,0 1 0,0-1 0,0 1 0,0 0 0,-4 0 0,3 0-284,1 0-1,0 0 1,-1 0-1,1 0 1,0 1-1,-1 0 1,1-1-1,0 1 1,0 0-1,0 0 1,0 1-1,0-1 1,0 1-1,0 0 1,0-1-1,0 1 1,1 0-1,-1 1 1,1-1-1,0 0 1,-1 1-1,-2 4 1,-2 3-6858</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8.019"/>
    </inkml:context>
    <inkml:brush xml:id="br0">
      <inkml:brushProperty name="width" value="0.025" units="cm"/>
      <inkml:brushProperty name="height" value="0.025" units="cm"/>
    </inkml:brush>
  </inkml:definitions>
  <inkml:trace contextRef="#ctx0" brushRef="#br0">8 33 7815,'-5'-8'2210,"3"2"1090,2 2 351,0 1-800,7 2-353,8 1-512,6 0-545,5 0 225,7 0-481,7 0-320,2 0-545,4 0-224,3 0-192,-6 0-1313,-5 0-1922,-11-1-2179,-10-8-4643</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8.392"/>
    </inkml:context>
    <inkml:brush xml:id="br0">
      <inkml:brushProperty name="width" value="0.025" units="cm"/>
      <inkml:brushProperty name="height" value="0.025" units="cm"/>
    </inkml:brush>
  </inkml:definitions>
  <inkml:trace contextRef="#ctx0" brushRef="#br0">1 0 18321,'0'0'8905,"96"19"-7272,-28-19-736,6 0-641,4 0-192,-3 0-800,-13-4-3108,-17-1-4420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454"/>
    </inkml:context>
    <inkml:brush xml:id="br0">
      <inkml:brushProperty name="width" value="0.025" units="cm"/>
      <inkml:brushProperty name="height" value="0.025" units="cm"/>
    </inkml:brush>
  </inkml:definitions>
  <inkml:trace contextRef="#ctx0" brushRef="#br0">168 40 9321,'36'-27'10111,"-28"14"-2050,-39 13-5280,17 3-2726,0 0-1,0 1 1,0 0 0,1 1 0,-1 0-1,1 1 1,0 1 0,1 0-1,0 1 1,0 0 0,-11 10 0,23-18-60,-1 1 0,0-1 0,1 0 0,-1 1 0,1-1 0,-1 0 0,1 1 0,0-1 0,-1 1 0,1-1 0,-1 1 0,1-1 0,0 1 0,-1-1 0,1 1 0,0-1 0,0 1 0,-1 0 0,1-1 0,0 1 0,0-1 0,0 1 0,0 0 0,0-1 0,0 1 0,0-1 0,0 1 0,0 0 0,0-1 0,0 1 0,0 0 0,0-1 0,0 1 0,1-1 0,-1 1 0,0 0 0,0-1 0,1 1 0,-1-1 0,0 1 0,1-1 0,-1 1 0,1-1 0,-1 1 0,1-1 0,-1 0 0,1 1 0,-1-1 0,1 0 0,-1 1 0,1-1 0,-1 0 0,1 1 0,-1-1 0,1 0 0,0 0 0,-1 0 1,2 0-2,45 7-317,-34-6 279,3 2-46,0 0 1,-1 1 0,27 10 0,-40-12 76,1-1 0,0 0-1,0 1 1,-1-1 0,1 1 0,-1 0 0,1 0 0,-1 0-1,0 0 1,0 0 0,0 1 0,3 2 0,-5-3 10,1-1-1,-1 0 1,1 1 0,-1-1-1,0 1 1,0-1 0,0 0-1,0 1 1,0-1-1,0 1 1,0-1 0,0 0-1,0 1 1,-1-1 0,1 0-1,0 1 1,-1-1 0,1 0-1,-1 1 1,0-1 0,1 0-1,-1 0 1,0 0 0,0 1-1,0-1 1,0 0 0,0 0-1,-1 1 1,-4 3 139,0 0 0,0 0 0,0-1-1,0 1 1,-1-1 0,1-1 0,-1 1 0,0-1 0,0-1-1,-11 4 1,2-3 38,1 0 1,0 0-1,-1-2 0,-17 1 0,33-2-217,-1 0 0,1 0 0,-1 0-1,1 0 1,-1 0 0,1 0 0,-1-1 0,0 1 0,1 0 0,-1 0 0,1 0-1,-1-1 1,1 1 0,-1 0 0,1 0 0,-1-1 0,1 1 0,0 0-1,-1-1 1,1 1 0,-1-1 0,1 1 0,0 0 0,-1-1 0,1 1 0,0-1-1,0 1 1,-1-1 0,1 1 0,0-1 0,0 1 0,0-1 0,-1 1-1,1-1 1,0 0 0,0 1 0,0-1 0,0 1 0,0-1 0,0 1 0,0-1-1,0 1 1,1-1 0,-1 0 0,0 1 0,0-1 0,0 1 0,1-1 0,-1 1-1,0-1 1,1 0 0,17-27-3901,41-23-5793,-24 21 2556</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3.809"/>
    </inkml:context>
    <inkml:brush xml:id="br0">
      <inkml:brushProperty name="width" value="0.025" units="cm"/>
      <inkml:brushProperty name="height" value="0.025" units="cm"/>
    </inkml:brush>
  </inkml:definitions>
  <inkml:trace contextRef="#ctx0" brushRef="#br0">0 655 15695,'0'0'4580,"8"-9"-3133,137-166 1806,190-261-2878,-333 434-362,20-22 8,-11 15-3,-11 9-17,0 0 0,0 0 1,0 1-1,0-1 0,0 0 0,0 0 0,0 0 0,0 0 0,0 0 0,0 0 0,0 0 0,0 0 1,0 0-1,0 0 0,0 0 0,0 1 0,0-1 0,0 0 0,0 0 0,0 0 0,0 0 0,0 0 1,0 0-1,0 0 0,0 0 0,0 0 0,0 0 0,0 0 0,0 0 0,0 0 0,1 1 1,-1-1-1,0 0 0,0 0 0,0 0 0,0 0 0,0 0 0,0 0 0,0 0 0,0 0 0,0 0 1,0 0-1,0 0 0,0 0 0,1 0 0,-1 0 0,0 0 0,0 0 0,0 0 0,0 0 0,0 0 1,0 0-1,0 0 0,0 0 0,0 0 0,0 0 0,0 0 0,1 0 0,-1 0 0,0-1 0,-77 207 2177,9-27-1313,55-142-845,3-10-105,0 1 1,2 0 0,1 0 0,2 0 0,-4 50 0,8-77-77,1-1 0,0 1 1,0-1-1,0 1 1,0-1-1,0 1 1,0-1-1,0 1 1,0-1-1,0 1 1,0-1-1,0 1 1,0-1-1,0 1 1,0-1-1,0 1 0,0-1 1,0 1-1,1-1 1,-1 1-1,0-1 1,0 1-1,1-1 1,-1 0-1,0 1 1,1-1-1,-1 1 1,0-1-1,1 0 1,-1 1-1,1-1 0,-1 0 1,0 0-1,1 1 1,-1-1-1,1 0 1,-1 0-1,1 0 1,-1 1-1,1-1 1,0 0-1,10 0-6677</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4.605"/>
    </inkml:context>
    <inkml:brush xml:id="br0">
      <inkml:brushProperty name="width" value="0.025" units="cm"/>
      <inkml:brushProperty name="height" value="0.025" units="cm"/>
    </inkml:brush>
  </inkml:definitions>
  <inkml:trace contextRef="#ctx0" brushRef="#br0">74 1 14382,'0'0'10185,"-23"75"-9384,11-32-513,-3 1-224,5-1-32,1-5-32,4-6-160,5-6-929,0-12-897,3-10-1217,11-4-1249,5-21-3011</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4.963"/>
    </inkml:context>
    <inkml:brush xml:id="br0">
      <inkml:brushProperty name="width" value="0.025" units="cm"/>
      <inkml:brushProperty name="height" value="0.025" units="cm"/>
    </inkml:brush>
  </inkml:definitions>
  <inkml:trace contextRef="#ctx0" brushRef="#br0">159 0 12716,'0'0'8275,"-9"7"-7731,-3 4-399,1 0 0,0 1 0,1 1 0,0-1 0,1 2 0,0-1 0,1 1 0,1 0 1,-10 29-1,7-17 477,1 0 0,2 0 0,1 1 0,1 0 0,-3 40 1,8-66-593,0 0 0,0 1 0,0-1 0,0 0 1,0 0-1,0 0 0,0 1 0,1-1 0,-1 0 0,0 0 1,1 0-1,-1 0 0,0 0 0,1 1 0,0-1 1,-1 0-1,1 0 0,-1 0 0,1 0 0,0 0 0,0-1 1,0 1-1,0 0 0,0 0 0,0 0 0,-1-1 1,2 1-1,-1-1 0,0 1 0,0 0 0,0-1 0,0 0 1,0 1-1,0-1 0,1 0 0,-1 1 0,0-1 1,0 0-1,0 0 0,1 0 0,-1 0 0,0 0 0,0-1 1,0 1-1,0 0 0,1 0 0,-1-1 0,1 0 1,6-1 131,-1 0 0,0-1 0,-1 1 0,1-2 0,0 1 0,-1-1 0,7-4 1,5-6 66,-1-1 0,0-1 1,-2 0-1,1-1 0,20-31 1,-30 40-175,-1-1 0,1 0 0,-2 0 1,1-1-1,-1 1 0,-1-1 0,0 0 1,0 0-1,-1 0 0,0 0 0,-1 0 1,0 0-1,0-1 0,-3-18 0,2 26-86,0 1 0,-1-1-1,1 1 1,-1 0 0,0-1-1,0 1 1,0 0 0,0 0-1,0-1 1,0 1 0,-1 0-1,1 0 1,-1 0 0,1 1-1,-1-1 1,0 0 0,1 0 0,-1 1-1,0-1 1,0 1 0,0 0-1,-1 0 1,1 0 0,0 0-1,0 0 1,-1 0 0,1 0-1,0 1 1,-1-1 0,1 1-1,-1 0 1,1-1 0,-1 1-1,1 0 1,0 0 0,-1 1-1,1-1 1,-1 1 0,-2 0-1,-1 0-415,0 1 0,1 0 0,-1-1 0,1 2-1,0-1 1,0 1 0,0-1 0,0 2 0,0-1-1,0 0 1,1 1 0,0 0 0,-1 0 0,2 0 0,-7 9-1,3 1-3444,5-5-1942</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5.513"/>
    </inkml:context>
    <inkml:brush xml:id="br0">
      <inkml:brushProperty name="width" value="0.025" units="cm"/>
      <inkml:brushProperty name="height" value="0.025" units="cm"/>
    </inkml:brush>
  </inkml:definitions>
  <inkml:trace contextRef="#ctx0" brushRef="#br0">238 123 14478,'0'0'9027,"-9"-6"-7442,-32-18-827,40 24-742,0 0 0,0-1 0,0 1 0,0 0 0,0 0 0,0 0 0,0 0 0,0 0 0,0 0 0,0 0 0,0 0 0,0 0 0,0 0 0,0 0 0,0 1 0,0-1 0,0 0 0,0 1 0,0-1 0,0 1 0,0 0 0,0-1-1,0 1 1,0-1 0,0 1 0,1 0 0,-1 0 0,0-1 0,0 1 0,1 0 0,-1 0 0,1 0 0,-1 0 0,1 0 0,-1 0 0,0 2 0,-10 32 194,10-30-197,1-1 0,-1 1 0,1-1 0,-1 1 1,1-1-1,0 0 0,1 1 0,-1-1 0,1 1 0,0-1 0,0 0 0,0 1 0,1-1 0,-1 0 0,4 5 0,0-1 1,1-1-1,1 1 1,-1-1 0,1-1-1,12 10 1,-5-4 10,-7-6-21,-1 0-1,0 0 1,0 1-1,0 0 0,-1 0 1,0 1-1,-1-1 1,1 1-1,-1 0 1,-1 0-1,0 0 1,0 1-1,0-1 0,1 15 1,-3-17 4,-1 0 1,1 0 0,-1 0-1,-1 0 1,1 1-1,-1-1 1,0 0-1,-1 0 1,1-1-1,-1 1 1,-1 0 0,1 0-1,-1-1 1,1 1-1,-2-1 1,1 0-1,-1 0 1,1 0-1,-1-1 1,0 1-1,-9 6 1,3-2 125,-1-1 0,0-1 0,0 0 0,0-1 0,-1 0 0,0 0 1,0-2-1,0 1 0,-1-1 0,0-1 0,1-1 0,-1 1 0,-21-1 0,32-2-114,0 1 0,0-2 0,0 1-1,0 0 1,0 0 0,0-1 0,0 1 0,0-1 0,0 1-1,1-1 1,-1 0 0,0 0 0,0 0 0,0 0-1,1 0 1,-1 0 0,1 0 0,-1-1 0,1 1 0,-1 0-1,1-1 1,0 0 0,-1 1 0,1-1 0,0 0 0,0 1-1,0-1 1,1 0 0,-1 0 0,0 0 0,1 0-1,-1 0 1,1 0 0,0 0 0,-1 0 0,1 0 0,0-3-1,0-2 15,1 0 0,0 0 0,0 0 0,0 0 0,1 0 0,0 0 0,0 0 0,0 1 0,1-1 0,4-6 0,16-21 17,1 1 0,2 0-1,45-42 1,-45 50 34,-1-1-1,-2-1 0,0-1 1,-2-1-1,22-41 1,-41 67-28,-1 0 0,1 0 0,-1 0 0,0 0 1,0 0-1,0 0 0,0 0 0,0 0 0,0-1 0,-1 1 0,0 0 1,0-1-1,0 1 0,0 0 0,0-1 0,-1 1 0,1 0 0,-1 0 1,0-1-1,-2-4 0,1 6-35,0 0 1,0-1-1,0 1 0,-1 0 1,1 0-1,-1 0 1,0 1-1,1-1 0,-1 1 1,0-1-1,0 1 1,0 0-1,0 0 0,0 0 1,0 0-1,0 1 0,0-1 1,-1 1-1,1 0 1,-6 0-1,4 0-80,-1 0 0,1 0 1,-1 1-1,1 0 0,-1 0 0,1 0 0,0 0 1,-1 1-1,1 0 0,0 0 0,0 0 1,0 1-1,1 0 0,-1 0 0,1 0 0,-1 0 1,1 1-1,0-1 0,-5 7 0,-10 23-3534,10 8-4076,9-21-29</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6.032"/>
    </inkml:context>
    <inkml:brush xml:id="br0">
      <inkml:brushProperty name="width" value="0.025" units="cm"/>
      <inkml:brushProperty name="height" value="0.025" units="cm"/>
    </inkml:brush>
  </inkml:definitions>
  <inkml:trace contextRef="#ctx0" brushRef="#br0">34 422 15631,'0'0'2605,"-6"10"-75,-17 27-47,23-37-2435,-1 1 0,1-1 1,0 0-1,-1 0 0,1 0 1,0 0-1,0 1 0,-1-1 1,1 0-1,0 0 1,0 0-1,0 1 0,-1-1 1,1 0-1,0 0 0,0 1 1,0-1-1,0 0 0,0 1 1,-1-1-1,1 0 0,0 0 1,0 1-1,0-1 1,0 0-1,0 1 0,0-1 1,0 0-1,0 1 0,0-1 1,0 0-1,0 1 0,0-1 1,0 0-1,1 0 0,-1 1 1,0-1-1,0 0 0,0 1 1,0-1-1,0 0 1,1 0-1,-1 1 0,0-1 1,0 0-1,0 0 0,1 0 1,-1 1-1,0-1 0,0 0 1,1 0-1,-1 0 0,0 0 1,1 1-1,13-5 442,-13 4-340,27-15 367,-2 0 1,0-2-1,0-1 1,-2-1-1,27-27 1,-10 10-271,118-107 278,-134 118-177,-1-2 0,-1 0 0,38-61 0,-60 85-112,-6 11-108,-20 30-87,-33 55-41,15-30-70,-19 29 323,57-83-506,0 0 0,1 1 0,0-1 1,0 1-1,1 0 0,1 0 0,-1 0 1,0 10-1,4-19 120,-1-1 1,0 1 0,0-1-1,0 1 1,1-1-1,-1 1 1,0 0 0,1-1-1,-1 1 1,1-1-1,-1 0 1,1 1 0,-1-1-1,1 1 1,-1-1-1,1 0 1,-1 1 0,1-1-1,-1 0 1,1 1-1,-1-1 1,1 0 0,0 0-1,-1 0 1,1 0-1,0 1 1,-1-1 0,1 0-1,-1 0 1,1 0-1,0 0 1,-1-1 0,1 1-1,0 0 1,-1 0-1,1 0 1,-1 0-1,1-1 1,0 1 0,-1 0-1,2-1 1,28-10-4306,2-14-2443,4-10-4800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6.391"/>
    </inkml:context>
    <inkml:brush xml:id="br0">
      <inkml:brushProperty name="width" value="0.025" units="cm"/>
      <inkml:brushProperty name="height" value="0.025" units="cm"/>
    </inkml:brush>
  </inkml:definitions>
  <inkml:trace contextRef="#ctx0" brushRef="#br0">253 1 13293,'0'0'7943,"-12"13"-6443,-23 27-301,1 2-1,2 1 1,-48 87-1,66-100-807,1 0-1,-8 31 1,18-51-306,0 1 0,1-1 0,0 0 1,1 1-1,0-1 0,1 0 0,0 1 0,1-1 0,0 1 1,3 12-1,-3-20-73,0 0-1,0 0 1,0 0 0,1 0 0,-1 0 0,1 0 0,0 0 0,0 0-1,0-1 1,0 1 0,0-1 0,1 0 0,-1 1 0,1-1 0,0 0-1,0 0 1,-1-1 0,5 3 0,-1-2 32,0 0 0,0 0 0,0 0-1,1-1 1,-1 1 0,1-2 0,-1 1 0,13-1 0,-5-1 58,-1 0 0,1-1 0,-1-1 0,0 0-1,0-1 1,0 0 0,-1-1 0,19-9 0,-20 7 73,-1 0 0,0-1 0,0 0 1,14-15-1,-22 21-147,0 0 1,0-1-1,1 1 1,-2 0 0,1-1-1,0 0 1,0 1 0,-1-1-1,1 0 1,-1 0-1,0 0 1,0 0 0,0 0-1,-1 0 1,1 0-1,-1 0 1,1 0 0,-1 0-1,0 0 1,0-1 0,0 1-1,-1 0 1,1 0-1,-2-3 1,0 3-29,1 1 0,-1 1 0,0-1 0,0 0 0,-1 1 0,1-1 0,0 1 0,-1-1 0,1 1 0,-1 0 0,1 0 0,-1 0 0,1 0 0,-1 1 0,0-1 0,1 1 0,-1-1 0,0 1 0,1 0 0,-1 0 0,-3 1 0,-6-1 0,0 0 0,0 1 0,-19 4 0,23-3-366,0 1 0,1-1 0,-1 2 0,0-1 0,1 1 0,0 0 0,0 1 0,0 0 0,0 0 0,1 0 0,0 1 0,0 0 0,0 0 0,1 0 0,-8 13 0,5-3-7071</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05.767"/>
    </inkml:context>
    <inkml:brush xml:id="br0">
      <inkml:brushProperty name="width" value="0.025" units="cm"/>
      <inkml:brushProperty name="height" value="0.025" units="cm"/>
    </inkml:brush>
  </inkml:definitions>
  <inkml:trace contextRef="#ctx0" brushRef="#br0">20 7 9577,'0'0'7944,"-4"-2"-8916,-10-2 1644,12 13 1125,21 27-97,-17-33-1644,1 0 0,-1-1 0,1 0 0,0 1-1,0-1 1,0 0 0,0 0 0,0 0 0,1-1-1,-1 1 1,0-1 0,1 0 0,-1 0 0,1 0 0,-1 0-1,7 0 1,66 0 859,-51-1-857,347 18 236,-289-14-893,-56-4 66,0 1-1,40 7 0,-67-7 378,5 0-1317,-4 2-2503</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07.160"/>
    </inkml:context>
    <inkml:brush xml:id="br0">
      <inkml:brushProperty name="width" value="0.025" units="cm"/>
      <inkml:brushProperty name="height" value="0.025" units="cm"/>
    </inkml:brush>
  </inkml:definitions>
  <inkml:trace contextRef="#ctx0" brushRef="#br0">206 312 9577,'-14'0'3016,"-94"0"49,25 0 2321,625-39-4251,-191 6-882,820 16 1069,-568 18-1240,1450-67 614,-1187 31-474,-344 20-163,300-14-657,-803 26 443,-35-1 130,-36-1-89,-811-10-273,555 17 577,-707 11-240,241-2-28,-2287 153 120,2899-145-25,-356 22-728,535-42 301,0-1 0,32-8-1,9-1 388,1033-84-101,-703 70 152,2535-107 894,1 106-1860,-2878 26 818,371 14-1613,-448-15 1744,-56 4 1,27 1 61,-795 59-242,-3 35-5001,722-82 3575,-212 27-1939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53.201"/>
    </inkml:context>
    <inkml:brush xml:id="br0">
      <inkml:brushProperty name="width" value="0.025" units="cm"/>
      <inkml:brushProperty name="height" value="0.025" units="cm"/>
    </inkml:brush>
  </inkml:definitions>
  <inkml:trace contextRef="#ctx0" brushRef="#br0">264 1402 8392,'-68'54'1645,"-40"37"1445,97-80-2588,-1 1 0,2 0 0,0 1-1,0 0 1,1 1 0,-10 20 0,18-31-398,0 0 0,0 0 0,0 0 1,0 0-1,0 0 0,1 0 0,0 0 0,-1 1 1,1-1-1,0 0 0,1 0 0,-1 0 0,0 1 1,1-1-1,1 3 0,-2-5-82,1 0-1,-1 0 1,1 0 0,0 0-1,-1 0 1,1 0 0,0 0 0,0 0-1,0 0 1,0 0 0,0 0-1,0-1 1,0 1 0,0 0-1,0-1 1,0 1 0,0-1-1,0 1 1,0-1 0,1 1 0,-1-1-1,0 0 1,0 0 0,1 0-1,-1 1 1,0-1 0,0 0-1,1-1 1,-1 1 0,0 0 0,0 0-1,0 0 1,1-1 0,-1 1-1,0-1 1,0 1 0,0-1-1,0 1 1,0-1 0,0 0-1,2-1 1,6-3 124,-1-1 0,0-1 0,0 1-1,0-1 1,-1-1 0,10-12 0,2-2 269,89-97 1087,357-388 1260,14 14-4656,-112 129-7362,-217 209 2278</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0.454"/>
    </inkml:context>
    <inkml:brush xml:id="br0">
      <inkml:brushProperty name="width" value="0.025" units="cm"/>
      <inkml:brushProperty name="height" value="0.025" units="cm"/>
    </inkml:brush>
  </inkml:definitions>
  <inkml:trace contextRef="#ctx0" brushRef="#br0">0 410 11979,'0'0'9866,"16"-8"-8334,27-15-771,-1-2 0,63-49 1,83-83-639,-43 35 134,-143 123 121,-4 9-229,-8 15 114,-37 57 922,-44 90 0,79-147-1079,2 0 0,1 1 0,1 0 0,2 0-1,-4 29 1,9-53-118,0 0 1,1 0-1,0 1 0,0-1 0,0 0 0,0 1 0,0-1 1,0 0-1,0 1 0,1-1 0,-1 0 0,1 0 0,0 1 1,-1-1-1,1 0 0,0 0 0,0 0 0,1 0 0,-1 0 1,0 0-1,1 0 0,-1 0 0,1-1 0,-1 1 0,1-1 1,0 1-1,0-1 0,0 1 0,0-1 0,0 0 0,0 0 1,0 0-1,0 0 0,0 0 0,1-1 0,-1 1 0,0-1 1,0 1-1,1-1 0,2 0 0,1 1-436,0-1-1,0-1 1,0 1-1,0-1 0,0 0 1,9-3-1,-9 2-614,0 0 0,-1 0 0,1-1 0,-1 0 0,0 0 0,6-4 0,17-20-9667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797"/>
    </inkml:context>
    <inkml:brush xml:id="br0">
      <inkml:brushProperty name="width" value="0.025" units="cm"/>
      <inkml:brushProperty name="height" value="0.025" units="cm"/>
    </inkml:brush>
  </inkml:definitions>
  <inkml:trace contextRef="#ctx0" brushRef="#br0">40 0 10602,'0'0'13213,"0"10"-11254,-3 17 227,-12 51 1,-6 34-154,21-111-2029,0-1 0,0 1 0,0 0 0,0-1 0,0 1 0,-1 0 1,2-1-1,-1 1 0,0 0 0,0-1 0,0 1 0,0 0 0,0-1 0,0 1 0,1 0 1,-1-1-1,0 1 0,0-1 0,1 1 0,-1 0 0,1-1 0,-1 1 0,0-1 0,1 1 1,-1-1-1,1 1 0,-1-1 0,1 0 0,0 1 0,-1-1 0,1 0 0,-1 1 0,1-1 0,0 0 1,-1 0-1,1 1 0,2-1 13,0 0 1,-1 0-1,1 0 1,-1-1-1,1 1 0,0-1 1,-1 1-1,1-1 1,-1 0-1,3-1 1,54-31 225,-58 32-243,40-25-577,0-3 1,35-33-1,-67 50-1523,-10 5-6573,-7 5 260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0.905"/>
    </inkml:context>
    <inkml:brush xml:id="br0">
      <inkml:brushProperty name="width" value="0.025" units="cm"/>
      <inkml:brushProperty name="height" value="0.025" units="cm"/>
    </inkml:brush>
  </inkml:definitions>
  <inkml:trace contextRef="#ctx0" brushRef="#br0">317 1 18610,'0'0'4148,"-12"2"-2456,0 1-1476,0 1 1,0 0 0,1 1-1,0 0 1,0 0 0,0 2-1,0-1 1,1 1 0,0 1-1,1 0 1,-12 12 0,-9 10 784,-46 65-1,69-85-870,0 1 0,0 0-1,1 0 1,1 0-1,0 0 1,0 1 0,1 0-1,1 0 1,0 0-1,-3 25 1,7-35-120,-1 1 0,0-1 0,1 0 0,-1 0 0,1 0 0,0 0 0,-1 0 0,1 0 0,0 0 0,0 0 0,1 0 1,-1 0-1,0-1 0,1 1 0,-1 0 0,1-1 0,-1 1 0,1-1 0,0 0 0,-1 1 0,1-1 0,0 0 0,0 0 0,0 0 0,0 0 0,0-1 0,0 1 0,0 0 0,0-1 1,0 1-1,1-1 0,3 0 0,9 2 42,2-1-1,-1 0 1,22-2 0,-26 0-25,5 0-104,1-1 1,-1 0 0,26-8-1,-36 8-451,1-1 0,-1 1 1,0-1-1,0-1 0,0 1 0,0-1 0,-1 0 0,1-1 0,-1 0 0,7-6 0,-12 9-39,0 0 0,1 0 0,-1 1 0,0-1 0,0 0 0,0 0-1,0 0 1,-1 0 0,1 0 0,0 0 0,-1 0 0,0-1 0,1 1 0,-1 0-1,0 0 1,0-4 0,0-18-8284</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1.295"/>
    </inkml:context>
    <inkml:brush xml:id="br0">
      <inkml:brushProperty name="width" value="0.025" units="cm"/>
      <inkml:brushProperty name="height" value="0.025" units="cm"/>
    </inkml:brush>
  </inkml:definitions>
  <inkml:trace contextRef="#ctx0" brushRef="#br0">167 1 13933,'0'0'10314,"80"29"-10090,-33-29-64,0-4-96,-8-2-576,-8 3-1602,-10 2-609,-16 1-704,-24 1-10955</inkml:trace>
  <inkml:trace contextRef="#ctx0" brushRef="#br0" timeOffset="1">1 68 16367,'0'0'7111,"67"41"-6406,-6-41 160,13-2-545,4-12-224,3-2-961,-6-2-3427,-11-2-4292</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1.656"/>
    </inkml:context>
    <inkml:brush xml:id="br0">
      <inkml:brushProperty name="width" value="0.025" units="cm"/>
      <inkml:brushProperty name="height" value="0.025" units="cm"/>
    </inkml:brush>
  </inkml:definitions>
  <inkml:trace contextRef="#ctx0" brushRef="#br0">230 1 18033,'0'0'5162,"-9"10"-3752,-32 39 177,-61 95 1,91-125-1344,1 0 1,0 0 0,1 1-1,1 0 1,1 0-1,1 1 1,1 0 0,1 0-1,-3 37 1,7-53-370,0 0 1,0 0-1,1-1 1,0 1-1,0 0 1,0 0-1,0-1 1,1 1-1,0 0 0,0-1 1,0 0-1,0 1 1,1-1-1,-1 0 1,1 0-1,0 0 1,1-1-1,-1 1 1,0-1-1,1 0 0,0 0 1,0 0-1,0 0 1,0-1-1,0 1 1,1-1-1,-1 0 1,1 0-1,-1-1 0,6 2 1,8 1-1053,1 0-1,0-1 1,0-1 0,0-1-1,0 0 1,30-4 0,3-4-9772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2.441"/>
    </inkml:context>
    <inkml:brush xml:id="br0">
      <inkml:brushProperty name="width" value="0.025" units="cm"/>
      <inkml:brushProperty name="height" value="0.025" units="cm"/>
    </inkml:brush>
  </inkml:definitions>
  <inkml:trace contextRef="#ctx0" brushRef="#br0">1 313 13421,'0'0'10676,"9"1"-8738,-2 0-1729,0-1 0,0 0 0,1-1 0,-1 0-1,0 0 1,0 0 0,0-1 0,0 0 0,0-1 0,-1 1-1,1-1 1,-1-1 0,1 1 0,-1-1 0,0 0 0,5-5-1,78-54 257,159-149-1,-270 255-795,-1-9 334,3-6 25,1 0 0,2 1 0,1 0 0,1 2 0,-20 58 0,34-88-133,1 0 0,-1 0 0,1 1 0,-1-1 1,1 0-1,0 0 0,-1 0 0,1 0 0,0 1 0,0-1 0,0 0 0,0 0 0,0 1 1,0-1-1,1 0 0,-1 0 0,0 0 0,1 0 0,-1 1 0,0-1 0,1 0 0,-1 0 1,1 0-1,0 0 0,-1 0 0,1 0 0,0 0 0,0 0 0,0 0 0,-1 0 0,1-1 1,0 1-1,0 0 0,0-1 0,0 1 0,2 0 0,0 0-355,0-1 0,0 0-1,1 0 1,-1 0 0,0 0 0,0-1-1,0 1 1,1-1 0,-1 0 0,0 0-1,0 0 1,0 0 0,4-3 0,28-18-5786,3-6-2990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2.786"/>
    </inkml:context>
    <inkml:brush xml:id="br0">
      <inkml:brushProperty name="width" value="0.025" units="cm"/>
      <inkml:brushProperty name="height" value="0.025" units="cm"/>
    </inkml:brush>
  </inkml:definitions>
  <inkml:trace contextRef="#ctx0" brushRef="#br0">183 1 18642,'0'0'2754,"-16"56"-1216,4-24-129,-3 6 0,0 2-256,1 1-704,1 0-289,4-4-96,5-5-32,4-5-64,0-6-737,0-8-832,4-6-641,3-7-1250,-4-11-11177</inkml:trace>
  <inkml:trace contextRef="#ctx0" brushRef="#br0" timeOffset="1">1 182 16976,'0'0'6150,"72"6"-5317,-28-6-609,4 0-96,4 0-1121,4 0-2722,-5-7-2980</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3.225"/>
    </inkml:context>
    <inkml:brush xml:id="br0">
      <inkml:brushProperty name="width" value="0.025" units="cm"/>
      <inkml:brushProperty name="height" value="0.025" units="cm"/>
    </inkml:brush>
  </inkml:definitions>
  <inkml:trace contextRef="#ctx0" brushRef="#br0">0 25 14061,'0'0'7506,"12"-2"-6326,29-7-166,0 3 0,0 2 1,72 1-1,-112 3-1003,0 0 1,0 0-1,-1 0 0,1 0 1,0 0-1,0 0 0,0 0 1,-1 1-1,1-1 0,0 0 1,0 0-1,-1 1 0,1-1 1,0 1-1,-1-1 0,1 1 1,0-1-1,-1 1 0,1-1 1,-1 1-1,1-1 0,-1 1 1,1 0-1,-1-1 0,1 1 1,-1 0-1,1-1 0,-1 1 1,0 0-1,0 0 0,1-1 1,-1 1-1,0 0 1,0 0-1,0 0 0,0-1 1,0 1-1,0 0 0,0 0 1,0 0-1,0-1 0,0 1 1,0 0-1,-1 0 0,1 0 1,0-1-1,-1 1 0,1 0 1,0-1-1,-1 1 0,0 1 1,-2 4 159,0-1 0,0 0 1,0 0-1,-1 0 0,-7 8 1,-74 62 1069,59-54-944,2 0 0,0 2 0,-33 41 0,55-63-299,1 1 0,-1-1 1,1 1-1,0 0 1,0-1-1,0 1 1,-1 0-1,2 0 1,-1 0-1,0 0 1,0 0-1,1 0 1,-1 0-1,1 0 1,-1 0-1,1 0 1,0 1-1,0-1 1,0 0-1,0 0 0,0 0 1,1 0-1,-1 0 1,2 4-1,-1-4-25,1-1-1,0 1 0,0 0 0,-1-1 0,1 1 0,1-1 0,-1 1 1,0-1-1,0 0 0,0 0 0,1 0 0,-1 0 0,0 0 1,1-1-1,-1 1 0,1-1 0,3 1 0,14 1-1090,1-1 0,-1-2-1,36-3 1,-7-6-3447,0-6-3287</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4.530"/>
    </inkml:context>
    <inkml:brush xml:id="br0">
      <inkml:brushProperty name="width" value="0.025" units="cm"/>
      <inkml:brushProperty name="height" value="0.025" units="cm"/>
    </inkml:brush>
  </inkml:definitions>
  <inkml:trace contextRef="#ctx0" brushRef="#br0">275 1 14350,'0'0'7367,"-57"51"-7015,22-13-160,-3 6-128,1 0 32,2-5 96,7-5 65,7-5-33,7-8 96,7-6-192,4-4-224,3-7-2114</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4.873"/>
    </inkml:context>
    <inkml:brush xml:id="br0">
      <inkml:brushProperty name="width" value="0.025" units="cm"/>
      <inkml:brushProperty name="height" value="0.025" units="cm"/>
    </inkml:brush>
  </inkml:definitions>
  <inkml:trace contextRef="#ctx0" brushRef="#br0">186 76 15375,'0'0'2487,"-12"-4"-656,-37-11-662,47 15-1138,-1 0-1,0 0 0,0 0 1,1 0-1,-1 1 0,0-1 0,1 1 1,-1-1-1,1 1 0,-1 0 1,1 0-1,-1 0 0,1 0 1,-1 1-1,1-1 0,0 1 0,0-1 1,0 1-1,0 0 0,0 0 1,0 0-1,0 0 0,1 0 1,-1 0-1,1 1 0,-1-1 0,-1 5 1,-2 2 24,0 1 1,1 1 0,0-1-1,-4 21 1,6-26-41,1-1-1,1 1 1,-1 0 0,0-1 0,1 1 0,0 0-1,1 6 1,-1-10 12,1 0 1,-1 0-1,1 0 0,-1 0 0,1 0 0,0 0 0,-1 0 0,1 0 0,0 0 1,0 0-1,-1 0 0,1-1 0,0 1 0,0 0 0,0-1 0,0 1 1,0-1-1,0 1 0,0-1 0,0 1 0,0-1 0,1 0 0,-1 1 0,0-1 1,0 0-1,0 0 0,0 0 0,0 0 0,1 0 0,-1 0 0,0 0 1,0 0-1,1-1 0,4 0 92,-1 0 1,0 0-1,0-1 1,0 1-1,0-1 0,0 0 1,0-1-1,0 1 1,-1-1-1,0 0 1,1 0-1,-1-1 1,0 1-1,0-1 0,-1 0 1,1 0-1,-1 0 1,0-1-1,3-5 1,-1 3 12,0-1 1,-1 0 0,0 0 0,0-1-1,-1 1 1,0-1 0,-1 0 0,0 0-1,0 0 1,0-14 0,-1 21-105,-1 0 1,0 0-1,0-1 0,0 1 1,-1 0-1,1-1 0,-1 1 1,1 0-1,-1 0 1,0 0-1,1-1 0,-1 1 1,0 0-1,-1 0 1,1 0-1,0 0 0,-1 1 1,1-1-1,-1 0 1,1 1-1,-1-1 0,0 0 1,1 1-1,-1 0 0,0-1 1,0 1-1,0 0 1,0 0-1,0 0 0,-1 1 1,1-1-1,0 0 1,0 1-1,0-1 0,-1 1 1,1 0-1,0 0 1,-1 0-1,1 0 0,0 0 1,-3 1-1,-1-1-53,0 1 0,1 0 0,-1 1 0,0-1-1,1 1 1,-1 0 0,1 1 0,0-1 0,-1 1 0,1 0 0,1 0-1,-1 1 1,0-1 0,1 1 0,-7 7 0,7-5-95,-1 0 0,2 0 0,-1 0 1,1 0-1,0 1 0,0-1 0,1 1 0,-1 0 0,2 0 1,-1 0-1,1 0 0,0 0 0,0 0 0,1 0 0,0 12 1,1-15-194,0 0 1,0 0-1,0 0 1,0 0-1,1 0 1,0 0-1,0 0 1,0-1-1,0 1 1,0-1 0,1 1-1,-1-1 1,1 0-1,0 0 1,0 0-1,0 0 1,0-1-1,1 1 1,-1-1-1,1 0 1,-1 0 0,1 0-1,0 0 1,0-1-1,0 0 1,0 1-1,6 0 1,34 3-5358,1-4-3197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5.203"/>
    </inkml:context>
    <inkml:brush xml:id="br0">
      <inkml:brushProperty name="width" value="0.025" units="cm"/>
      <inkml:brushProperty name="height" value="0.025" units="cm"/>
    </inkml:brush>
  </inkml:definitions>
  <inkml:trace contextRef="#ctx0" brushRef="#br0">138 1 10698,'-8'10'4623,"-19"20"-2184,-23 38 1,43-57-1847,0-1 0,1 1 0,0 0 0,1 1 1,0-1-1,1 1 0,1 0 0,-1 0 0,-1 16 0,5-28-571,0 1 0,0 0 0,0 0 0,-1 0 0,1 0 0,0 0 0,0 0 0,1 0 0,-1-1 0,0 1 0,0 0 0,0 0 0,1 0 0,-1 0-1,0 0 1,1-1 0,-1 1 0,0 0 0,1 0 0,-1-1 0,1 1 0,0 0 0,-1-1 0,1 1 0,0 0 0,-1-1 0,1 1 0,1 0 0,0-1 42,-1 1 1,1-1 0,0 0 0,0 0 0,-1 0-1,1 0 1,0 0 0,-1-1 0,1 1 0,0 0-1,-1-1 1,1 1 0,3-2 0,3-2 225,0 0 0,-1-1 1,1 1-1,12-12 0,-8 5-133,-1-1 0,0 0 0,-1-1 0,15-24 0,-22 32-70,0 0-1,0 1 0,-1-1 0,0 0 1,0 0-1,0-1 0,0 1 0,-1 0 0,0-1 1,0 1-1,0 0 0,-1-1 0,0 1 1,0-1-1,0 1 0,-1-1 0,0 1 1,-1-6-1,1 9-81,0 0 0,-1 1-1,1-1 1,0 1 0,-1-1 0,1 1 0,-1-1 0,1 1-1,-1 0 1,0 0 0,1 0 0,-1 0 0,0 0 0,0 0-1,0 0 1,0 1 0,0-1 0,0 1 0,0-1 0,0 1-1,0 0 1,0 0 0,0-1 0,0 2 0,0-1 0,0 0-1,0 0 1,0 1 0,0-1 0,0 1 0,0-1 0,-2 2-1,-3 0-18,1 0-1,-1 0 0,1 1 0,0-1 1,0 2-1,0-1 0,0 1 0,-7 5 1,-17 30-325,25-17-734,5-21 986,0-1 0,0 1 0,0-1 0,1 1 0,-1 0 0,0-1 0,1 1 1,-1-1-1,0 1 0,1-1 0,-1 1 0,1-1 0,-1 1 0,1-1 0,-1 1 1,1-1-1,-1 0 0,1 1 0,0-1 0,-1 0 0,1 0 0,-1 1 0,1-1 0,0 0 1,-1 0-1,1 0 0,0 0 0,-1 1 0,1-1 0,0 0 0,8 0-746,-1 0-1,0 0 1,0-1 0,0 0-1,0 0 1,0-1-1,0 0 1,0 0 0,-1-1-1,1 0 1,-1-1-1,1 1 1,-1-1 0,0-1-1,-1 1 1,9-8-1,21-20-8946</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5.566"/>
    </inkml:context>
    <inkml:brush xml:id="br0">
      <inkml:brushProperty name="width" value="0.025" units="cm"/>
      <inkml:brushProperty name="height" value="0.025" units="cm"/>
    </inkml:brush>
  </inkml:definitions>
  <inkml:trace contextRef="#ctx0" brushRef="#br0">262 1 13036,'0'0'8616,"1"74"-6245,5-31-417,0 7 256,2 9-801,-5 7-704,-3 4-129,0 9-223,-20 5-225,-7 9-32,-9 8-64,-8 5-513,-2 0-512,-10-5-4131,-1-15-6439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1.767"/>
    </inkml:context>
    <inkml:brush xml:id="br0">
      <inkml:brushProperty name="width" value="0.025" units="cm"/>
      <inkml:brushProperty name="height" value="0.025" units="cm"/>
    </inkml:brush>
  </inkml:definitions>
  <inkml:trace contextRef="#ctx0" brushRef="#br0">58 531 14574,'0'0'6358,"-5"11"-5755,-7 21-81,2 0 1,2 0-1,0 1 1,3 0-1,0 0 0,1 63 1,4-94-502,-1 0 1,1-1-1,0 1 0,1 0 1,-1-1-1,0 1 1,0 0-1,1 0 0,-1-1 1,1 1-1,-1-1 1,1 1-1,0-1 1,0 1-1,0-1 0,0 1 1,0-1-1,2 3 1,-2-4 1,0 1 0,0 0 0,0-1 0,0 1 0,1-1 0,-1 1 0,0-1 0,0 0 0,1 0 0,-1 0 0,0 1 0,0-1 0,1 0 0,-1 0 0,0-1 0,1 1 0,-1 0 0,0 0 0,2-1 0,2-1 88,1 0 0,-1-1 0,0 1-1,0-1 1,0 0 0,0-1 0,0 1-1,-1-1 1,7-7 0,2-3-39,-1-2 1,-1 1-1,0-2 0,-1 1 0,0-1 1,-2-1-1,0 0 0,-1 0 0,-1 0 0,-1-1 1,0 0-1,-1 0 0,-2-1 0,2-28 1,-4 46-70,0 1 1,0 0-1,0-1 1,0 1-1,0-1 0,0 1 1,0-1-1,0 1 1,-1 0-1,1-1 1,-1 1-1,1-1 1,-1 1-1,1 0 1,-1 0-1,0-1 0,0 1 1,0 0-1,1 0 1,-1 0-1,0 0 1,0 0-1,-1 0 1,0-1-1,1 2-10,0 0-1,0 0 1,0 0 0,0 0-1,0 1 1,0-1 0,0 0-1,0 1 1,0-1 0,0 0-1,1 1 1,-1-1 0,0 1-1,0 0 1,0-1 0,1 1-1,-1-1 1,0 1-1,1 0 1,-1 0 0,0 0-1,1-1 1,-1 1 0,1 0-1,-1 0 1,1 0 0,0 0-1,-1 0 1,1 0 0,0 0-1,0 0 1,-1 0 0,1 0-1,0 1 1,-2 7 6,0 0 0,0 0-1,1 1 1,0-1 0,1 0 0,0 1 0,0-1-1,1 0 1,0 1 0,1-1 0,4 14 0,-5-20 7,0-1 1,0 1 0,0-1 0,0 0 0,1 1-1,-1-1 1,1 0 0,-1 0 0,1 0 0,0 0-1,0 0 1,0-1 0,0 1 0,0 0-1,0-1 1,1 0 0,-1 1 0,4 0 0,-3-1 2,1 0 1,0-1 0,-1 0-1,1 0 1,0 0-1,-1 0 1,1 0 0,0-1-1,-1 0 1,1 0 0,-1 0-1,1 0 1,-1 0 0,1-1-1,-1 1 1,0-1 0,4-3-1,6-3 79,-1-1-1,0-1 1,-1 0-1,0 0 1,-1-1-1,0-1 1,0 0-1,7-13 1,9-15 126,25-56 1,-34 60-129,-2-1 0,-1 0 0,-2-1 0,-2-1 0,-1 0 0,-2 0 0,-2-1 0,0-41 0,-8 42-52,-6 29-55,8 10 17,1 0-1,-1 0 1,0 1-1,0-1 1,0 0 0,0 1-1,1-1 1,-1 1-1,0-1 1,0 1 0,1 0-1,-1-1 1,0 1-1,1 0 1,-1-1-1,0 1 1,1 0 0,-1 0-1,1-1 1,-1 2-1,-9 15-38,1 0 0,1 0 0,0 1 0,2 0 0,-6 21 0,-20 104 122,26-114-65,-5 23 104,2 1 1,2 1-1,2-1 1,5 87-1,1-134-112,0-1-1,0 1 0,0-1 0,0 1 0,1-1 1,0 0-1,0 0 0,1 0 0,0 0 0,-1 0 0,1-1 1,1 1-1,-1-1 0,1 0 0,0 0 0,0 0 1,0 0-1,0-1 0,1 1 0,4 2 0,-5-4-30,0-1 0,0 1-1,0 0 1,0-1-1,0 0 1,0 0 0,0 0-1,0-1 1,0 0-1,1 1 1,-1-1 0,0-1-1,0 1 1,1 0 0,-1-1-1,0 0 1,0 0-1,0-1 1,0 1 0,0-1-1,0 1 1,-1-1-1,1 0 1,0-1 0,-1 1-1,6-6 1,13-18-3153,-10-4-4300,-8 11 336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125"/>
    </inkml:context>
    <inkml:brush xml:id="br0">
      <inkml:brushProperty name="width" value="0.025" units="cm"/>
      <inkml:brushProperty name="height" value="0.025" units="cm"/>
    </inkml:brush>
  </inkml:definitions>
  <inkml:trace contextRef="#ctx0" brushRef="#br0">0 302 14253,'0'0'7143,"1"56"-5477,16-49-289,4-4-832,4-3-385,4 0-1057,-1-5-2722,0-8-3236</inkml:trace>
  <inkml:trace contextRef="#ctx0" brushRef="#br0" timeOffset="1">301 1 21492,'0'0'11275,"9"6"-13677,0-6-2339,0 0-3234</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7.895"/>
    </inkml:context>
    <inkml:brush xml:id="br0">
      <inkml:brushProperty name="width" value="0.025" units="cm"/>
      <inkml:brushProperty name="height" value="0.025" units="cm"/>
    </inkml:brush>
  </inkml:definitions>
  <inkml:trace contextRef="#ctx0" brushRef="#br0">237 0 14798,'0'0'10960,"-10"9"-10394,-8 11-380,0 0-1,1 2 1,2-1 0,0 2 0,-21 44 0,16-25 324,2 1 0,2 0-1,2 1 1,1 1-1,-6 49 1,16-76-595,1 0 0,0 1 0,2-1 0,0 1 0,1-1 0,0 1 0,2-1 0,0 0 0,1 0 0,1 0 0,1 0 0,0-1 0,1 0 0,1 0 0,16 24 0,-20-35-525,1 0 1,0 0-1,1 0 1,0 0-1,-1-1 1,2 0-1,7 5 1,-10-8-699,1 1 1,0-1-1,0 0 0,0 0 1,0 0-1,10 1 1,15-1-11879</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8.412"/>
    </inkml:context>
    <inkml:brush xml:id="br0">
      <inkml:brushProperty name="width" value="0.025" units="cm"/>
      <inkml:brushProperty name="height" value="0.025" units="cm"/>
    </inkml:brush>
  </inkml:definitions>
  <inkml:trace contextRef="#ctx0" brushRef="#br0">35 327 17040,'0'0'5109,"-6"10"-2659,-18 33-501,23-42-1819,1 0 1,-1 0-1,1 0 0,-1 0 1,1 0-1,-1 0 1,1 0-1,0 0 1,0 0-1,-1 0 0,1 0 1,0 1-1,0-1 1,0 0-1,0 0 0,0 0 1,1 1-1,10 3 673,21-14-296,-14 0-270,0-1 0,-1 0 0,-1-1 1,0-1-1,25-24 0,68-79-72,-103 108-157,87-111 52,-42 51 40,-51 67-98,0 0-1,0 0 1,0 0 0,0 0 0,0 0-1,0 0 1,0 0 0,0 1-1,0-1 1,0 0 0,0 0 0,0 0-1,0 0 1,0 0 0,0 0 0,0 0-1,0 0 1,0 0 0,0 0 0,0 1-1,1-1 1,-1 0 0,0 0-1,0 0 1,0 0 0,0 0 0,0 0-1,0 0 1,0 0 0,0 0 0,0 0-1,0 0 1,0 0 0,0 0 0,0 0-1,1 0 1,-1 0 0,0 0-1,0 0 1,0 1 0,0-1 0,0 0-1,0 0 1,0 0 0,0 0 0,0 0-1,0 0 1,1 0 0,-1 0 0,0-1-1,0 1 1,0 0 0,0 0-1,0 0 1,0 0 0,0 0 0,0 0-1,0 0 1,0 0 0,0 0 0,1 0-1,-1 0 1,-1 15-4,-5 19 2,-27 51 81,23-62-619,0 1 0,1 0 0,2 0 0,0 1 1,2 0-1,-2 26 0,6-51 366,1 1 1,0-1-1,0 1 0,0-1 0,0 1 0,0 0 0,0-1 1,0 1-1,0-1 0,0 1 0,1-1 0,-1 1 1,0-1-1,0 1 0,0-1 0,0 1 0,1-1 0,-1 1 1,0-1-1,1 1 0,-1-1 0,0 1 0,1-1 0,-1 0 1,1 1-1,-1-1 0,0 0 0,1 1 0,-1-1 1,1 0-1,-1 0 0,1 1 0,-1-1 0,1 0 0,-1 0 1,2 0-1,19-5-5285,7-15-1600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8.757"/>
    </inkml:context>
    <inkml:brush xml:id="br0">
      <inkml:brushProperty name="width" value="0.025" units="cm"/>
      <inkml:brushProperty name="height" value="0.025" units="cm"/>
    </inkml:brush>
  </inkml:definitions>
  <inkml:trace contextRef="#ctx0" brushRef="#br0">157 0 15887,'0'0'5093,"-14"52"-3139,-5-11-97,-5 10-223,-4 7-161,3 1 65,4-2-801,6-5-577,4-5-128,11-9-32,0-11-577,0-9-928,9-8-865,-1-10-673,-2 0-1249,-5-14-3556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9.089"/>
    </inkml:context>
    <inkml:brush xml:id="br0">
      <inkml:brushProperty name="width" value="0.025" units="cm"/>
      <inkml:brushProperty name="height" value="0.025" units="cm"/>
    </inkml:brush>
  </inkml:definitions>
  <inkml:trace contextRef="#ctx0" brushRef="#br0">1 239 18770,'0'0'7911,"71"-8"-7366,-32 3-449,5 0-192,2-3-1762,-1 1-2114,-1-1-2562,-1-2-7271</inkml:trace>
  <inkml:trace contextRef="#ctx0" brushRef="#br0" timeOffset="1">629 0 13261,'0'0'12299,"-7"12"-11183,2-5-885,-19 32 1168,-29 59-1,48-87-1317,0 0-1,1 0 1,0 0-1,1 1 0,0-1 1,0 1-1,2 0 0,-1-1 1,1 1-1,1 0 0,0 0 1,2 12-1,-1-21-76,0-1-1,0 0 1,0 0 0,1 0 0,-1 0-1,0 0 1,1 0 0,-1 0-1,1 0 1,0 0 0,0-1-1,0 1 1,0-1 0,0 1-1,0-1 1,0 0 0,0 0 0,0 0-1,0 0 1,1 0 0,-1 0-1,0 0 1,1-1 0,-1 0-1,1 1 1,-1-1 0,1 0 0,-1 0-1,1 0 1,-1 0 0,0-1-1,1 1 1,3-2 0,2 1-404,0 0 0,-1-1 1,1 0-1,0 0 1,-1-1-1,0 0 1,1 0-1,-1-1 0,9-6 1,12-19-4657,-3-6-2417</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9.417"/>
    </inkml:context>
    <inkml:brush xml:id="br0">
      <inkml:brushProperty name="width" value="0.025" units="cm"/>
      <inkml:brushProperty name="height" value="0.025" units="cm"/>
    </inkml:brush>
  </inkml:definitions>
  <inkml:trace contextRef="#ctx0" brushRef="#br0">52 1 14318,'0'0'12619,"-51"2"-12074,51 9-449,0 2-160,3-1-1281,10 0-3043,1-2-4100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9.795"/>
    </inkml:context>
    <inkml:brush xml:id="br0">
      <inkml:brushProperty name="width" value="0.025" units="cm"/>
      <inkml:brushProperty name="height" value="0.025" units="cm"/>
    </inkml:brush>
  </inkml:definitions>
  <inkml:trace contextRef="#ctx0" brushRef="#br0">1 256 1954,'0'0'29938,"11"-8"-29191,13-9-708,-1 0 1,-1-2-1,21-21 1,-36 33-56,0-1-1,-1 1 1,0-1 0,0 0 0,0 0-1,-1-1 1,0 0 0,-1 0 0,0 0 0,-1 0-1,1 0 1,-2-1 0,1 0 0,1-15-1,-4 24 15,0 1 0,0 0 0,0-1-1,0 1 1,0 0 0,0-1-1,0 1 1,-1 0 0,1-1-1,0 1 1,0 0 0,0-1-1,0 1 1,0 0 0,-1-1-1,1 1 1,0 0 0,0-1-1,0 1 1,-1 0 0,1 0-1,0 0 1,0-1 0,-1 1 0,1 0-1,0 0 1,-1 0 0,1-1-1,0 1 1,-1 0 0,1 0-1,0 0 1,-1 0 0,1 0-1,0 0 1,-1 0 0,-17 3-166,-15 16-70,23-7 330,0 1 0,1 0 0,1 1 0,-8 15 0,-5 8 100,41-60 123,-15 19-5322</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00.125"/>
    </inkml:context>
    <inkml:brush xml:id="br0">
      <inkml:brushProperty name="width" value="0.025" units="cm"/>
      <inkml:brushProperty name="height" value="0.025" units="cm"/>
    </inkml:brush>
  </inkml:definitions>
  <inkml:trace contextRef="#ctx0" brushRef="#br0">0 173 5830,'0'0'20280,"8"-9"-19191,133-154 2461,-152 176-3344,2 1-1,0 1 1,0 0-1,2 0 1,-7 18-1,-29 89 580,41-115-781,-14 53 63,15-56-100,0 1 1,0-1-1,0 1 0,1-1 1,0 1-1,0-1 0,0 0 1,1 1-1,-1-1 0,3 8 1,-3-12-104,1 1 0,-1-1 1,0 0-1,1 0 0,-1 1 1,0-1-1,1 0 0,-1 0 1,0 0-1,1 0 0,-1 1 1,1-1-1,-1 0 0,0 0 1,1 0-1,-1 0 0,1 0 1,-1 0-1,0 0 0,1 0 1,-1 0-1,1 0 0,-1 0 1,0 0-1,1-1 0,-1 1 1,1 0-1,-1 0 0,0 0 1,1 0-1,-1-1 0,0 1 1,1 0-1,-1 0 0,0-1 1,1 1-1,-1 0 1,0-1-1,0 1 0,1 0 1,-1-1-1,0 1 0,0 0 1,0-1-1,0 1 0,1-1 0,12-16-6198,1-12-3921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00.706"/>
    </inkml:context>
    <inkml:brush xml:id="br0">
      <inkml:brushProperty name="width" value="0.025" units="cm"/>
      <inkml:brushProperty name="height" value="0.025" units="cm"/>
    </inkml:brush>
  </inkml:definitions>
  <inkml:trace contextRef="#ctx0" brushRef="#br0">62 172 13036,'0'0'12209,"8"-1"-10378,11-4-1164,0-1 0,0 0 0,28-15 0,-38 17-512,-1-1-1,1 1 1,-1-2-1,-1 1 0,1-1 1,-1-1-1,0 1 1,0-1-1,-1 0 1,9-13-1,-14 19-128,0-1 0,0 1 1,0-1-1,0 0 0,-1 1 0,1-1 0,0 1 1,-1-1-1,1 0 0,-1 1 0,0-1 0,0 0 1,1 0-1,-1 1 0,0-1 0,0 0 0,-1 0 1,1 1-1,0-1 0,-1-2 0,0 3-17,0 0 1,0-1-1,0 1 0,0 0 1,0 0-1,0 0 0,0 0 0,0 0 1,0 0-1,0 0 0,-1 1 1,1-1-1,0 0 0,-1 1 0,1-1 1,0 1-1,-1-1 0,-2 1 1,-3-1-15,0 0 1,1 1 0,-1-1-1,0 2 1,0-1 0,0 1-1,1 0 1,-1 0 0,-8 4-1,4-1 2,0 1 0,0 1 0,1 0-1,0 0 1,0 1 0,1 1-1,0-1 1,0 1 0,1 1 0,-1 0-1,-6 11 1,9-13-1,0 1 0,1 0 1,0 1-1,1-1 0,0 1 0,0 0 1,1 0-1,0 0 0,1 0 0,0 1 0,0-1 1,1 1-1,0-1 0,1 14 0,0-21-9,0 0 0,0 0 1,1 0-1,0 0 0,-1 0 0,1 0 0,0 0 0,0 0 0,0 0 0,0 0 0,0 0 0,0-1 0,1 1 0,-1 0 0,0-1 1,1 1-1,-1-1 0,1 1 0,0-1 0,2 2 0,1-1-88,-1 0-1,1 0 1,0 0 0,0 0-1,0-1 1,0 0 0,0 0-1,7 0 1,1 0-892,-1-1-1,1-1 1,0 0 0,-1 0 0,0-1 0,21-6 0,10-12-5878,-2-4-4484</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01.050"/>
    </inkml:context>
    <inkml:brush xml:id="br0">
      <inkml:brushProperty name="width" value="0.025" units="cm"/>
      <inkml:brushProperty name="height" value="0.025" units="cm"/>
    </inkml:brush>
  </inkml:definitions>
  <inkml:trace contextRef="#ctx0" brushRef="#br0">485 0 18449,'0'0'4164,"-2"12"-2311,-1 17-544,1 0 0,1 0 0,2 0 0,4 33 0,3-12-954,-3 0 1,0 89-1,-7-109-240,-2 0 0,0 0 0,-2-1 0,-1 0 0,-22 57 0,-3-14-944,-4-1 0,-64 97-1,33-72-3649,-82 89 1,84-116-12456</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54.235"/>
    </inkml:context>
    <inkml:brush xml:id="br0">
      <inkml:brushProperty name="width" value="0.025" units="cm"/>
      <inkml:brushProperty name="height" value="0.025" units="cm"/>
    </inkml:brush>
  </inkml:definitions>
  <inkml:trace contextRef="#ctx0" brushRef="#br0">162 2102 11531,'-15'3'2626,"3"0"-2198,-6 1 84,0 0-1,-1-2 0,1 0 0,-29 0 1,47-2-467,-1 0 1,0 0 0,0 0 0,1-1 0,-1 1-1,1 0 1,-1 0 0,0-1 0,1 1 0,-1 0-1,0-1 1,1 1 0,-1 0 0,1-1 0,-1 1-1,1-1 1,-1 1 0,1-1 0,-1 1 0,1-1 0,0 1-1,-1-1 1,1 1 0,0-1 0,-1 0 0,1 1-1,0-1 1,-1-1 0,3-24 707,18-29-16,17-7-263,2 2 1,84-99-1,-82 108-301,814-896-362,-302 356-5889,-416 433 1103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671"/>
    </inkml:context>
    <inkml:brush xml:id="br0">
      <inkml:brushProperty name="width" value="0.025" units="cm"/>
      <inkml:brushProperty name="height" value="0.025" units="cm"/>
    </inkml:brush>
  </inkml:definitions>
  <inkml:trace contextRef="#ctx0" brushRef="#br0">325 55 6438,'0'0'11184,"-3"-8"-6417,2 6-4689,0 0 161,1 0-1,-1-1 0,0 1 0,0 0 1,0-1-1,0 1 0,-1 0 0,1 0 0,-1 0 1,1 0-1,-1 0 0,1 0 0,-1 0 1,0 1-1,0-1 0,0 1 0,0-1 0,0 1 1,-1 0-1,1 0 0,0-1 0,0 2 1,-1-1-1,1 0 0,-1 0 0,1 1 0,-1 0 1,1-1-1,-1 1 0,-3 0 0,-6 1-114,1 1-1,-1 0 0,1 0 0,0 1 1,-1 1-1,1 0 0,1 0 1,-1 1-1,1 1 0,-19 12 1,20-12-104,0 0 0,1 1 1,0 0-1,0 0 1,0 1-1,1 0 1,0 0-1,1 1 0,0-1 1,0 2-1,-8 18 1,13-26-37,0 0 1,0 0 0,1-1 0,-1 1-1,1 0 1,0 0 0,-1 0-1,1 0 1,0 0 0,0 0-1,0 0 1,1-1 0,-1 1 0,0 0-1,1 0 1,-1 0 0,1 0-1,0 0 1,-1-1 0,1 1 0,0 0-1,0-1 1,0 1 0,0 0-1,0-1 1,1 0 0,-1 1-1,0-1 1,1 0 0,-1 1 0,1-1-1,-1 0 1,1 0 0,0 0-1,-1 0 1,1 0 0,0-1-1,0 1 1,3 0 0,9 3-297,1-1-1,-1-1 1,1 0-1,21-1 1,-5 1-376,-28-2 616,13 2-239,0 0 0,0 1 1,31 10-1,-45-12 316,0 0-1,0-1 0,0 1 1,0 1-1,0-1 1,0 0-1,0 0 1,0 1-1,0-1 1,-1 1-1,1 0 1,0-1-1,-1 1 1,0 0-1,3 4 0,-4-5 35,1 1-1,-1 0 1,0 0-1,0 0 1,0-1-1,0 1 1,0 0-1,0 0 1,-1 0-1,1-1 1,-1 1-1,1 0 1,-1-1-1,1 1 1,-1 0-1,0-1 1,0 1-1,0-1 1,0 1-1,0-1 1,0 1-1,0-1 1,-3 3-1,-8 7 222,0 0-1,-1-1 1,1 0 0,-2-1 0,0-1-1,0 0 1,0 0 0,-1-2-1,0 0 1,0 0 0,-1-2-1,1 0 1,-1 0 0,0-2 0,0 0-1,-27 0 1,42-2-362,0 0 0,0 0 1,0 0-1,0 0 0,1 0 0,-1-1 1,0 1-1,0 0 0,0 0 0,0-1 1,0 1-1,0-1 0,0 1 0,1-1 1,-1 1-1,0-1 0,0 1 0,1-1 1,-1 0-1,0 1 0,1-1 0,-1 0 1,1 0-1,-1 0 0,1 1 1,-1-1-1,1 0 0,-1 0 0,1 0 1,0 0-1,0 0 0,-1 0 0,1 0 1,0 0-1,0 0 0,0 1 0,0-3 1,0 1-672,0 0 1,1-1 0,-1 1 0,0 0 0,1-1-1,0 1 1,-1 0 0,1-1 0,0 1 0,0 0-1,1 0 1,-1 0 0,0 0 0,3-3 0,16-13-10540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8.263"/>
    </inkml:context>
    <inkml:brush xml:id="br0">
      <inkml:brushProperty name="width" value="0.025" units="cm"/>
      <inkml:brushProperty name="height" value="0.025" units="cm"/>
    </inkml:brush>
  </inkml:definitions>
  <inkml:trace contextRef="#ctx0" brushRef="#br0">1156 0 14253,'0'0'3492,"-84"15"-3204,31 45 32,-22 35 353,-17 27-353,-15 35-256,-11 27 0,-9 24-160,-3 12-352,2-3-769,6-8-3300,2-21-6085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18.537"/>
    </inkml:context>
    <inkml:brush xml:id="br0">
      <inkml:brushProperty name="width" value="0.025" units="cm"/>
      <inkml:brushProperty name="height" value="0.025" units="cm"/>
    </inkml:brush>
  </inkml:definitions>
  <inkml:trace contextRef="#ctx0" brushRef="#br0">0 54 15310,'0'0'9759,"12"-2"-8024,255-28 1441,153 10-3026,-406 19-484,31 1-419,-44 0 551,0-1 1,0 1-1,1 0 1,-1 1-1,0-1 0,0 0 1,1 0-1,-1 0 0,0 1 1,0-1-1,1 1 1,-1-1-1,0 1 0,0-1 1,0 1-1,0 0 1,0-1-1,0 1 0,0 0 1,0 0-1,0 0 0,0 0 1,1 1-1,-3-1-1,1 0-1,0 0 0,0 0 1,0 0-1,-1 0 0,1 0 1,-1 0-1,1 0 1,-1 0-1,1-1 0,-1 1 1,1 0-1,-1 0 0,0 0 1,1-1-1,-1 1 0,0 0 1,0-1-1,1 1 1,-1-1-1,0 1 0,0-1 1,0 1-1,0-1 0,0 0 1,0 1-1,0-1 1,0 0-1,-1 1 0,-36 9-4132,35-9 3539,-47 8-7360</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18.897"/>
    </inkml:context>
    <inkml:brush xml:id="br0">
      <inkml:brushProperty name="width" value="0.025" units="cm"/>
      <inkml:brushProperty name="height" value="0.025" units="cm"/>
    </inkml:brush>
  </inkml:definitions>
  <inkml:trace contextRef="#ctx0" brushRef="#br0">54 42 12332,'0'0'2562,"-49"14"289,45-13-449,8-1-800,32 0 95,18-1 385,20-9-448,19 1-609,14-1-417,3-2-223,-2 5-257,-8 2-64,-11 2-64,-15 3 32,-18 0-1153,-11 0-2499,-7 0-3426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8.091"/>
    </inkml:context>
    <inkml:brush xml:id="br0">
      <inkml:brushProperty name="width" value="0.025" units="cm"/>
      <inkml:brushProperty name="height" value="0.025" units="cm"/>
    </inkml:brush>
  </inkml:definitions>
  <inkml:trace contextRef="#ctx0" brushRef="#br0">0 1 16047,'0'0'5605,"54"17"-3907,-2-12-32,9-1-513,13-3-609,5-1-448,-1 0-160,-12 0-1793,-19 0-2468,-22 0-2849</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8.438"/>
    </inkml:context>
    <inkml:brush xml:id="br0">
      <inkml:brushProperty name="width" value="0.025" units="cm"/>
      <inkml:brushProperty name="height" value="0.025" units="cm"/>
    </inkml:brush>
  </inkml:definitions>
  <inkml:trace contextRef="#ctx0" brushRef="#br0">0 4 18033,'0'0'6406,"96"32"-4740,-9-39-1154,15-4-416,4 5 0,-10 1-608,-11 2-4389,-18-1-4676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9"/>
    </inkml:context>
    <inkml:brush xml:id="br0">
      <inkml:brushProperty name="width" value="0.025" units="cm"/>
      <inkml:brushProperty name="height" value="0.025" units="cm"/>
    </inkml:brush>
  </inkml:definitions>
  <inkml:trace contextRef="#ctx0" brushRef="#br0">0 536 15310,'0'0'11040,"14"-8"-9518,23-16-774,0-2 0,56-53 0,74-83 132,-133 127-775,27-27 194,58-77 0,-145 191-535,13-22 205,-19 36 9,-5 6 13,4 1 1,-34 110-1,65-177-87,1 0 0,-1 0 0,1 1 0,1-1 0,-1 0 0,1 1-1,0 8 1,1-13-66,-1-1 0,0 0 0,1 0-1,-1 1 1,1-1 0,0 0 0,-1 0-1,1 0 1,0 1 0,0-1 0,0 0-1,-1 0 1,1 0 0,0 0 0,0-1-1,1 1 1,-1 0 0,0 0 0,0-1-1,0 1 1,0 0 0,1-1 0,-1 1-1,0-1 1,1 0 0,-1 1 0,0-1-1,1 0 1,-1 0 0,0 0 0,1 0-1,-1 0 1,0 0 0,1 0 0,-1-1-1,0 1 1,2-1 0,33-8-6234,6-15-3586</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9.360"/>
    </inkml:context>
    <inkml:brush xml:id="br0">
      <inkml:brushProperty name="width" value="0.025" units="cm"/>
      <inkml:brushProperty name="height" value="0.025" units="cm"/>
    </inkml:brush>
  </inkml:definitions>
  <inkml:trace contextRef="#ctx0" brushRef="#br0">303 0 19154,'0'0'577,"-39"62"1184,6-16-191,-1 4-737,1 3 736,9-6-544,7-3-833,12-10-160,5-7-672,5-8-738,13-7-1344,-2-7-1602,-6-5-2915</inkml:trace>
  <inkml:trace contextRef="#ctx0" brushRef="#br0" timeOffset="1">0 239 17008,'0'0'9161,"50"-41"-8841,5 36-256,12-1-32,8-1-192,8-5-1826,0-3-1665,-7-8-1891,-8-3-3266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9.690"/>
    </inkml:context>
    <inkml:brush xml:id="br0">
      <inkml:brushProperty name="width" value="0.025" units="cm"/>
      <inkml:brushProperty name="height" value="0.025" units="cm"/>
    </inkml:brush>
  </inkml:definitions>
  <inkml:trace contextRef="#ctx0" brushRef="#br0">118 1 5669,'0'0'19843,"-9"14"-18343,-9 15-855,-44 76 2043,58-97-2533,-1 0 0,2 1 0,-1 0 1,1-1-1,1 1 0,0 1 0,0-1 0,0 0 0,1 0 0,1 17 1,0-25-152,0 0 0,1 0 0,-1 0 0,1 1 0,-1-1 0,1 0 0,-1 0 0,1 0 0,0 0 0,-1 0 0,1 0 0,0 0 0,0 0 0,0 0 0,0 0 0,0-1 0,0 1 0,0 0 0,0-1 0,0 1 0,0-1 0,2 2 0,36 5-18,-25-7-417,-1-1 1,0 0-1,23-5 0,-23 1-554,-1 1-1,0-2 0,0 1 0,21-16 0,3 1-160,-58 64 3351,4-18-1274,11-17-859,0 0 1,1 0-1,0 1 0,1 0 1,0 0-1,0 0 0,1 1 1,1-1-1,-1 1 0,2 0 1,-3 15-1,5-26-159,0 1 0,0 0 0,0-1-1,0 1 1,0-1 0,0 1 0,1 0-1,-1-1 1,0 1 0,0-1 0,0 1 0,1 0-1,-1-1 1,0 1 0,0-1 0,1 1 0,-1-1-1,1 1 1,-1-1 0,0 1 0,1-1 0,-1 1-1,1-1 1,-1 0 0,1 1 0,-1-1 0,1 0-1,0 1 1,-1-1 0,1 0 0,0 0-1,22 1-5712,-20-1 4889,19-2-7673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0.034"/>
    </inkml:context>
    <inkml:brush xml:id="br0">
      <inkml:brushProperty name="width" value="0.025" units="cm"/>
      <inkml:brushProperty name="height" value="0.025" units="cm"/>
    </inkml:brush>
  </inkml:definitions>
  <inkml:trace contextRef="#ctx0" brushRef="#br0">243 0 21364,'0'0'3139,"-69"50"705,31-18-1506,-1 3-1217,4 4-160,5-5-961,11-1 0,8-6 0,9-6 0,2-3-769,0-9-1088,10-4-866,4-5-1441,-3-2-801,-1-15-3331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0.411"/>
    </inkml:context>
    <inkml:brush xml:id="br0">
      <inkml:brushProperty name="width" value="0.025" units="cm"/>
      <inkml:brushProperty name="height" value="0.025" units="cm"/>
    </inkml:brush>
  </inkml:definitions>
  <inkml:trace contextRef="#ctx0" brushRef="#br0">253 27 16047,'-14'1'2365,"-5"1"-1428,0 1 1,0 0-1,0 2 0,-19 7 0,27-9-504,0 2-1,0 0 1,1 0-1,-1 1 1,1 0-1,0 1 1,1 0-1,-1 0 1,-9 11-1,18-17-397,0 0-1,0 0 1,0 0-1,0 0 0,0 0 1,0 0-1,1 0 1,-1 0-1,0 1 1,1-1-1,-1 0 1,0 0-1,1 0 0,0 1 1,-1-1-1,1 0 1,0 1-1,-1-1 1,1 0-1,0 1 1,0-1-1,0 1 0,0-1 1,1 3-1,0-3-18,0 0 0,0 0 0,0 0 0,0 0 0,0 0 0,0 0 0,1-1 0,-1 1 0,0 0 0,1-1 0,-1 1 0,0 0 0,1-1 0,-1 0 0,1 1 0,-1-1 0,0 0 0,3 0-1,8 1 22,-1-1-1,0 0 0,0-1 0,21-4 1,-22 2-24,1-1-1,-1 1 1,0-2 0,0 0 0,0 0 0,0-1 0,12-10 0,-19 14-9,0 0 0,0 0 0,-1 0-1,1 0 1,-1 0 0,1-1 0,-1 1 0,0-1-1,0 0 1,0 0 0,-1 1 0,1-1-1,0 0 1,-1-1 0,0 1 0,0 0 0,0 0-1,0-1 1,-1 1 0,1 0 0,-1-1 0,1 1-1,-1 0 1,-1-1 0,1 1 0,0 0 0,-1-1-1,-1-4 1,1 6-5,0 0-1,0 0 0,-1 1 1,1-1-1,-1 0 1,1 1-1,-1 0 0,0-1 1,0 1-1,1 0 1,-1 0-1,0-1 1,0 1-1,0 1 0,0-1 1,0 0-1,-1 1 1,1-1-1,0 1 1,0-1-1,0 1 0,0 0 1,-1 0-1,1 0 1,0 0-1,-4 1 1,2-1-10,-1 1 1,0 0 0,0-1 0,1 2-1,-1-1 1,0 0 0,1 1 0,-1 0-1,1 0 1,0 1 0,-5 2 0,4 0-157,0 0 1,1 0 0,-1 0-1,1 1 1,0-1 0,1 1-1,-1 0 1,1 1 0,0-1-1,1 0 1,0 1-1,0-1 1,-2 13 0,2-10-771,1 0 0,1 0 0,0 0 0,0 0 0,0 0 0,1 0 0,1 0 0,0 0 0,0 0 0,4 9 0,11 19-6179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092"/>
    </inkml:context>
    <inkml:brush xml:id="br0">
      <inkml:brushProperty name="width" value="0.025" units="cm"/>
      <inkml:brushProperty name="height" value="0.025" units="cm"/>
    </inkml:brush>
  </inkml:definitions>
  <inkml:trace contextRef="#ctx0" brushRef="#br0">71 0 17136,'0'0'8237,"-3"13"-6502,-19 84-87,9-50-645,2 0 0,3 1-1,-5 90 1,13-138-1003,0 1 0,0 0 0,0 0 0,0-1 0,0 1 0,0 0 0,0 0 0,0 0 0,1-1 0,-1 1 0,0 0 0,0-1 0,1 1 0,-1 0 0,1-1 0,-1 1 0,0 0 0,1-1 0,-1 1 0,1-1 0,-1 1 0,1 0 0,0-1 0,-1 0 0,1 1 0,0-1 0,-1 1 0,1-1 0,1 1 0,24-5 0,-18 1 0,0-1 0,0-1 0,0 1 0,11-10 0,37-35-33,-2-2-1,-2-3 1,45-60 0,-96 113 321,6-11-2792,-7 11 2231,0 1-1,0 0 1,0 0-1,0-1 1,0 1-1,0 0 0,0 0 1,0-1-1,0 1 1,0 0-1,0 0 1,0-1-1,-1 1 0,1 0 1,0 0-1,0 0 1,0-1-1,-1 1 1,1 0-1,0 0 0,0 0 1,0-1-1,-1 1 1,1 0-1,0 0 1,0 0-1,-1 0 0,1 0 1,0 0-1,0 0 1,-1 0-1,1 0 1,0 0-1,0 0 0,-1 0 1,1 0-1,0 0 1,0 0-1,-1 0 1,1 0-1,0 0 0,0 0 1,-1 0-1,1 0 1,-15 0-13735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0.752"/>
    </inkml:context>
    <inkml:brush xml:id="br0">
      <inkml:brushProperty name="width" value="0.025" units="cm"/>
      <inkml:brushProperty name="height" value="0.025" units="cm"/>
    </inkml:brush>
  </inkml:definitions>
  <inkml:trace contextRef="#ctx0" brushRef="#br0">176 276 20211,'0'0'4351,"-13"1"-2835,0 1-1285,1 0 0,-1 1 0,1 1 0,0 0 0,-20 9 0,27-11-142,1 0-1,0 0 0,0 1 0,0-1 1,0 1-1,0 0 0,0 0 1,1 0-1,0 1 0,-1-1 0,1 1 1,0 0-1,1 0 0,-1 0 0,1 0 1,0 0-1,0 0 0,0 1 0,0-1 1,1 1-1,0-1 0,-1 7 1,2-10-81,0-1 1,0 1 0,0 0 0,0 0 0,0-1 0,0 1-1,0 0 1,0 0 0,0-1 0,1 1 0,-1 0 0,0 0 0,0-1-1,1 1 1,-1 0 0,0-1 0,1 1 0,-1 0 0,1-1-1,-1 1 1,1-1 0,-1 1 0,1-1 0,0 1 0,-1-1-1,1 1 1,0-1 0,-1 0 0,1 1 0,0-1 0,0 1 0,30-2 532,-25 0-429,1-1 1,-1 0-1,0 0 1,0 0-1,0-1 1,-1 0-1,11-7 1,-11 6-30,-1 0-1,0-1 1,0 1 0,-1-1 0,1 0 0,-1 0-1,0 0 1,0-1 0,-1 1 0,0-1 0,0 0-1,0 1 1,0-1 0,0-7 0,-2 9-94,1 0 0,-1 0 0,-1-1 0,1 1 1,-1 0-1,1 0 0,-1 0 0,0 0 0,-1 1 0,1-1 1,-1 0-1,1 0 0,-1 1 0,0-1 0,-1 1 0,1 0 1,-1-1-1,1 1 0,-1 0 0,0 0 0,-4-3 0,-1 0 297,4 0-4169,18 1-4488,6 3 1762</inkml:trace>
  <inkml:trace contextRef="#ctx0" brushRef="#br0" timeOffset="0.99">600 0 10730,'0'0'13869,"-42"57"-13516,22-14 191,2 1 321,7 2-32,7-3-417,4-6-320,3-4-224,9-9-1441,1-7-513,-6-7-1506</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1.125"/>
    </inkml:context>
    <inkml:brush xml:id="br0">
      <inkml:brushProperty name="width" value="0.025" units="cm"/>
      <inkml:brushProperty name="height" value="0.025" units="cm"/>
    </inkml:brush>
  </inkml:definitions>
  <inkml:trace contextRef="#ctx0" brushRef="#br0">1 59 18385,'0'0'7015,"72"-23"-6951,-27 18-32,3-2-352,-2-4-3428,0-2-7014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1.471"/>
    </inkml:context>
    <inkml:brush xml:id="br0">
      <inkml:brushProperty name="width" value="0.025" units="cm"/>
      <inkml:brushProperty name="height" value="0.025" units="cm"/>
    </inkml:brush>
  </inkml:definitions>
  <inkml:trace contextRef="#ctx0" brushRef="#br0">49 1 15855,'0'0'9759,"-4"8"-8286,1-3-1280,-6 11 518,1 0-1,-11 35 1,17-46-604,1 0 1,0 0-1,1 0 1,-1 0-1,1 0 0,0 0 1,0 8-1,1-11-95,-1-1 1,0 1-1,1 0 0,-1 0 1,1 0-1,0-1 0,0 1 1,-1 0-1,1-1 1,0 1-1,1-1 0,-1 1 1,0-1-1,0 1 0,1-1 1,-1 0-1,0 1 0,1-1 1,0 0-1,2 1 0,6 3 19,1-1 0,0 0-1,1-1 1,-1-1 0,0 1-1,1-2 1,-1 0 0,1 0-1,0-1 1,-1 0 0,23-4-1,-18 1-564,-1 0 0,0-1-1,0 0 1,0-1-1,0-1 1,-1-1 0,0 0-1,17-11 1,-5-6-1297,-26 23 1343,-13 17 533,-5 7 246,-6 7 189,-26 43-1,45-65-401,0 0 0,1 0 0,1 0-1,-1 0 1,1 1 0,0-1-1,1 1 1,0 0 0,1 0 0,-1 0-1,1 12 1,2-20-123,-1 1 1,0 0-1,1-1 1,0 1-1,-1-1 1,1 1-1,0-1 1,0 0-1,0 1 1,0-1-1,0 0 1,0 1-1,0-1 1,0 0-1,0 0 1,1 0-1,-1 0 1,0 0-1,1 0 1,-1-1-1,1 1 1,-1 0-1,1-1 1,-1 1-1,1-1 1,0 1-1,-1-1 1,1 0-1,0 0 1,-1 0-1,4 0 1,56-3-6593,-19-8-2652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1.845"/>
    </inkml:context>
    <inkml:brush xml:id="br0">
      <inkml:brushProperty name="width" value="0.025" units="cm"/>
      <inkml:brushProperty name="height" value="0.025" units="cm"/>
    </inkml:brush>
  </inkml:definitions>
  <inkml:trace contextRef="#ctx0" brushRef="#br0">269 1 12716,'0'0'10058,"-55"44"-7048,16-19-928,2 5-608,-3 3-33,1 3-384,9-2-640,12-1-417,10-4 32,6-7-417,2-2-960,2-9-257,11-6-1184,1-5-1090,-3 0-832,0-13-4901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2.188"/>
    </inkml:context>
    <inkml:brush xml:id="br0">
      <inkml:brushProperty name="width" value="0.025" units="cm"/>
      <inkml:brushProperty name="height" value="0.025" units="cm"/>
    </inkml:brush>
  </inkml:definitions>
  <inkml:trace contextRef="#ctx0" brushRef="#br0">219 22 17104,'-16'3'1922,"-3"1"-1104,0 1 0,1 0-1,-1 2 1,-24 12 0,37-16-583,1-1 0,0 1 0,-1 0 0,1 0 1,1 1-1,-1 0 0,0 0 0,1 0 0,0 0 0,0 0 0,0 1 0,0 0 1,1 0-1,0 0 0,0 0 0,0 0 0,1 1 0,0-1 0,0 1 1,0 0-1,0 0 0,0 6 0,2-10-220,1-1 0,-1 1 0,0-1 0,1 1 0,-1 0 1,1-1-1,0 1 0,-1-1 0,1 0 0,0 1 0,0-1 0,0 0 0,0 1 0,0-1 0,0 0 0,0 0 0,0 0 1,1 0-1,-1 0 0,0 0 0,1 0 0,-1 0 0,1-1 0,-1 1 0,1 0 0,-1-1 0,1 1 0,-1-1 1,1 0-1,0 1 0,-1-1 0,3 0 0,61 4 240,-55-4-207,8 0-7,1-1 0,0 0 0,-1-1 0,1-1 0,-1-1 0,29-10 0,-42 13-30,0-1-1,-1 0 1,0 0 0,1-1-1,-1 1 1,0-1 0,0 0 0,0 0-1,-1 0 1,1-1 0,-1 1-1,0-1 1,0 0 0,0 0 0,0 0-1,-1 0 1,1 0 0,-1-1-1,0 1 1,-1-1 0,1 1 0,-1-1-1,0 0 1,0 0 0,0 1-1,-1-1 1,1 0 0,-1 0 0,0 0-1,-2-7 1,2 9-27,-1 0 0,1 0 1,-1 0-1,0 0 0,0 0 0,0 0 1,-1 1-1,1-1 0,-1 0 0,1 1 1,-1-1-1,0 1 0,0 0 0,0-1 1,0 1-1,0 0 0,0 0 0,-1 1 1,1-1-1,-1 0 0,0 1 0,1-1 1,-1 1-1,0 0 0,0 0 0,0 0 1,1 0-1,-1 1 0,0-1 0,-5 0 1,2 1-105,0-1 1,0 1-1,0 0 1,1 1 0,-1-1-1,0 1 1,0 1-1,0-1 1,0 1 0,1 0-1,-1 0 1,1 0-1,-1 1 1,-7 5-1,6-3-191,0 1 0,1 0 0,0 0-1,0 0 1,0 1 0,1 0 0,0 0-1,0 0 1,1 1 0,0 0-1,0 0 1,-3 10 0,4-8-898,1 1 0,-1 0-1,2 0 1,-1 0 0,2 17 0,0 5-4807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2.562"/>
    </inkml:context>
    <inkml:brush xml:id="br0">
      <inkml:brushProperty name="width" value="0.025" units="cm"/>
      <inkml:brushProperty name="height" value="0.025" units="cm"/>
    </inkml:brush>
  </inkml:definitions>
  <inkml:trace contextRef="#ctx0" brushRef="#br0">206 48 15150,'-9'3'2595,"-13"4"-913,0 1 1,-32 17 0,44-20-1020,1 0 0,-1 1 1,1 0-1,0 1 1,1 0-1,0 0 0,0 1 1,-12 14-1,20-21-618,-1-1-1,0 1 0,1 0 1,-1-1-1,1 1 1,-1 0-1,1 0 1,-1 0-1,1-1 0,0 1 1,-1 0-1,1 0 1,0 0-1,-1 0 1,1 0-1,0-1 0,0 1 1,0 0-1,0 0 1,0 0-1,0 0 0,0 0 1,0 0-1,0 0 1,1 0-1,-1-1 1,1 2-1,0-1-11,0-1 1,0 1-1,0-1 0,0 1 0,0-1 1,0 0-1,0 1 0,0-1 1,0 0-1,0 0 0,0 0 0,0 0 1,1 0-1,-1 0 0,0 0 1,0 0-1,2-1 0,49-16 345,-46 13-355,0 0-1,0-1 1,0 1 0,-1-1 0,1 0-1,-1-1 1,-1 1 0,1-1 0,-1 0-1,0 0 1,0 0 0,-1-1 0,4-8-1,-6 13-57,0-1-1,0 0 1,-1 1-1,1-1 1,-1 1-1,0-1 1,0 0-1,0 1 1,0-1-1,0 0 1,0 1-1,-1-1 0,1 0 1,-1 1-1,0-1 1,0 1-1,0-1 1,0 1-1,0 0 1,-1-1-1,1 1 1,0 0-1,-1 0 0,0 0 1,0 0-1,1 0 1,-1 0-1,0 1 1,-1-1-1,1 0 1,0 1-1,0 0 1,-1-1-1,1 1 0,0 0 1,-1 0-1,0 1 1,-3-2-1,-31-5-2654,12 6-3439,15 1-747</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2.905"/>
    </inkml:context>
    <inkml:brush xml:id="br0">
      <inkml:brushProperty name="width" value="0.025" units="cm"/>
      <inkml:brushProperty name="height" value="0.025" units="cm"/>
    </inkml:brush>
  </inkml:definitions>
  <inkml:trace contextRef="#ctx0" brushRef="#br0">96 1 21460,'0'0'6086,"-41"81"-5445,22-36 31,1 7-287,4-2-289,10-3-96,4 0-128,1-9-1025,12-6-1250,1-7-287,-6-10-1026,-7-10-3555</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3.250"/>
    </inkml:context>
    <inkml:brush xml:id="br0">
      <inkml:brushProperty name="width" value="0.025" units="cm"/>
      <inkml:brushProperty name="height" value="0.025" units="cm"/>
    </inkml:brush>
  </inkml:definitions>
  <inkml:trace contextRef="#ctx0" brushRef="#br0">0 62 13869,'0'0'5926,"53"-39"-3812,-11 33-961,8 2-416,4 3-609,6 1-96,-3-2-1089,-1 1-3235,-6-7-8200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3.611"/>
    </inkml:context>
    <inkml:brush xml:id="br0">
      <inkml:brushProperty name="width" value="0.025" units="cm"/>
      <inkml:brushProperty name="height" value="0.025" units="cm"/>
    </inkml:brush>
  </inkml:definitions>
  <inkml:trace contextRef="#ctx0" brushRef="#br0">184 1 16720,'0'0'4756,"-12"4"-1990,-3 3-1949,1 0 0,0 1 1,0 0-1,0 1 0,-21 18 1,29-22-659,1 0 1,0 0 0,-1 0-1,2 1 1,-1 0 0,1 0-1,-1 0 1,2 0 0,-1 1-1,1-1 1,0 1 0,0 0-1,1 0 1,0 0 0,0 1-1,1-1 1,-2 9 0,4-13-149,-1-1 1,1 1 0,-1-1-1,1 0 1,0 1 0,0-1 0,0 0-1,0 0 1,0 0 0,0 1-1,1-1 1,-1 0 0,1-1 0,-1 1-1,1 0 1,0 0 0,0-1-1,0 1 1,0-1 0,0 1-1,0-1 1,0 0 0,0 0 0,1 0-1,-1 0 1,0 0 0,1-1-1,-1 1 1,0-1 0,5 1 0,10 2-26,0-1 0,0-1 0,21 0 0,-29-1-53,-2 0-301,1-1 1,-1 0-1,0 0 0,1 0 1,-1-1-1,0 0 0,0-1 1,0 1-1,0-1 1,6-5-1,-10 7 110,1-1 1,-1 0-1,0-1 1,0 1-1,-1-1 1,1 1-1,-1-1 1,1 0-1,-1 0 1,0 0-1,0 0 1,0 0-1,0 0 1,0-1-1,-1 1 1,0-1-1,1 1 1,-1-1-1,-1 1 1,1-1-1,0 0 1,-1-4-1,-9 16 1043,-3 7 128,0 1-1,2 0 1,0 1 0,-12 27 0,18-35-737,0 1-1,1-1 1,0 1 0,0 0-1,1 0 1,1-1 0,0 1 0,0 0-1,1 0 1,2 19 0,-2-27-301,0 0 1,1 0 0,0 0 0,-1 0 0,1 0 0,0 0-1,0 0 1,0 0 0,0 0 0,1 0 0,-1-1-1,0 1 1,1-1 0,1 3 0,-1-3-396,0 1-1,1-1 1,-1 1 0,0-1-1,1 0 1,-1 0 0,1 0 0,-1 0-1,1-1 1,4 2 0,18-1-6062</inkml:trace>
  <inkml:trace contextRef="#ctx0" brushRef="#br0" timeOffset="1">839 100 15567,'0'0'13709,"-64"52"-12588,36-18-32,-4 8-545,2 1-384,6-1-128,10 0-32,7-5-512,4-6-1154,3-7-672,0-10-769,3-11-1505,3-3-3876</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3.955"/>
    </inkml:context>
    <inkml:brush xml:id="br0">
      <inkml:brushProperty name="width" value="0.025" units="cm"/>
      <inkml:brushProperty name="height" value="0.025" units="cm"/>
    </inkml:brush>
  </inkml:definitions>
  <inkml:trace contextRef="#ctx0" brushRef="#br0">136 1 20563,'-14'0'2211,"7"0"-1944,-2 0 236,-1 0 1,0 0 0,0 1 0,0 1-1,-17 4 1,25-6-423,0 1 0,0 0 1,0-1-1,0 1 0,0 0 0,0 1 0,0-1 1,0 0-1,1 0 0,-1 1 0,0-1 0,1 1 1,-1 0-1,1-1 0,0 1 0,-1 0 0,1 0 1,0 0-1,0 0 0,0 0 0,0 0 1,0 0-1,1 0 0,-1 0 0,1 0 0,-1 0 1,1 1-1,0-1 0,0 0 0,0 0 0,0 1 1,0-1-1,0 0 0,1 0 0,-1 0 0,2 4 1,0-2-54,0 1 1,0-1 0,0 0-1,1 0 1,0 0 0,-1 0-1,1-1 1,1 1 0,-1-1 0,0 1-1,1-1 1,0 0 0,0-1-1,0 1 1,0 0 0,0-1 0,0 0-1,6 2 1,6 2 23,-1 0 0,1-2-1,31 7 1,-35-9-28,-1-1 1,0 0-1,1 0 0,-1-1 0,1-1 0,17-2 0,-27 2-32,1 1-1,-1-1 0,0 0 0,0 1 0,0-1 0,0 0 0,0 0 1,0 0-1,-1-1 0,1 1 0,0 0 0,0-1 0,-1 1 0,1-1 1,-1 1-1,1-1 0,-1 0 0,0 0 0,0 1 0,0-1 0,0 0 1,0 0-1,0 0 0,0 0 0,-1-1 0,1 1 0,-1 0 0,1 0 1,-1 0-1,0 0 0,0-1 0,0 1 0,0 0 0,0 0 0,-1 0 1,1 0-1,0-1 0,-1 1 0,0 0 0,0 0 0,0-2 0,-1 0-110,1 1 0,-1 0-1,1 0 1,-1-1 0,0 1-1,0 0 1,0 0-1,-1 1 1,1-1 0,-1 0-1,1 1 1,-1 0 0,0-1-1,0 1 1,0 0 0,0 0-1,-1 1 1,1-1-1,0 1 1,-1-1 0,1 1-1,-1 0 1,1 1 0,-7-2-1,7 2-207,0-1 0,-1 1 0,1 0 0,0 0 0,-1 0 0,1 1 0,0-1 0,0 1 0,-1 0 1,1-1-1,0 2 0,0-1 0,0 0 0,0 1 0,0-1 0,0 1 0,0 0 0,1 0 0,-1 0 0,1 0 0,-1 0 0,1 0 0,0 1 0,0 0 0,0-1 0,0 1 0,-1 3 0,-9 26-5294,4 5-3161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449"/>
    </inkml:context>
    <inkml:brush xml:id="br0">
      <inkml:brushProperty name="width" value="0.025" units="cm"/>
      <inkml:brushProperty name="height" value="0.025" units="cm"/>
    </inkml:brush>
  </inkml:definitions>
  <inkml:trace contextRef="#ctx0" brushRef="#br0">1 0 16848,'0'0'14093,"52"42"-12940,-29-39-608,1 2-513,-4 1-961,-4 4-1922,-4 1-3523,-3 0-7014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4.300"/>
    </inkml:context>
    <inkml:brush xml:id="br0">
      <inkml:brushProperty name="width" value="0.025" units="cm"/>
      <inkml:brushProperty name="height" value="0.025" units="cm"/>
    </inkml:brush>
  </inkml:definitions>
  <inkml:trace contextRef="#ctx0" brushRef="#br0">204 42 16752,'-10'0'5648,"-8"1"-4506,1 0 0,0 1 0,-34 8 0,46-9-973,0 0-1,0 0 0,0 1 1,0 0-1,1 0 0,-1 0 1,0 1-1,1-1 0,0 1 1,-1 0-1,1 1 0,0-1 1,1 1-1,-1-1 0,1 1 1,-1 0-1,1 0 0,0 1 1,1-1-1,-4 7 1,6-10-160,-1 1 0,1-1 0,-1 1 0,1 0 1,0-1-1,-1 1 0,1 0 0,0-1 1,0 1-1,0 0 0,1-1 0,-1 1 1,0 0-1,1-1 0,-1 1 0,1 0 1,-1-1-1,1 1 0,0-1 0,-1 1 1,1-1-1,0 1 0,0-1 0,2 2 1,-1-1-6,1 1 0,0-1 0,0 0 0,0 0 0,0-1 0,1 1 0,-1-1 0,0 1 0,1-1 0,6 1 0,2 1-9,0-2 0,0 0 0,0 0 0,1-1 0,23-3 0,-31 2 7,0 0 1,0-1-1,1 0 0,-1 0 0,0-1 1,-1 1-1,1-1 0,0 0 1,-1 0-1,1-1 0,-1 1 0,0-1 1,0 0-1,-1 0 0,1-1 0,-1 1 1,0-1-1,3-5 0,-4 7-14,-1 1 0,1-1 0,-1 0 0,0 0 0,0 0 0,0 0-1,-1 0 1,1 0 0,-1 0 0,1 0 0,-1 0 0,0 0 0,0 0 0,-1 0 0,1 0 0,-1 0-1,1 0 1,-1 0 0,0 0 0,0 0 0,0 0 0,0 0 0,-1 0 0,1 1 0,-1-1 0,0 1-1,0-1 1,0 1 0,0 0 0,0-1 0,0 1 0,0 0 0,-4-2 0,1 1-349,0 0-1,-1 0 1,1 0 0,-1 1 0,1 0 0,-1 0 0,0 0 0,0 1-1,-10-2 1,-31 1-7024,28 2 1165</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4.677"/>
    </inkml:context>
    <inkml:brush xml:id="br0">
      <inkml:brushProperty name="width" value="0.025" units="cm"/>
      <inkml:brushProperty name="height" value="0.025" units="cm"/>
    </inkml:brush>
  </inkml:definitions>
  <inkml:trace contextRef="#ctx0" brushRef="#br0">282 0 7623,'-10'8'3038,"-6"4"-2015,0 0 0,2 2 0,-1 0 1,2 0-1,-22 30 0,10-3 299,2 2-1,-27 68 1,36-75-1083,2 2 0,1 0 0,2 0-1,2 1 1,2 0 0,-2 55 0,8-85-231,-1 1 0,1 0 1,0-1-1,1 1 0,0-1 0,1 1 0,0-1 0,0 0 0,1 0 0,0 0 1,1-1-1,10 16 0,-6-13-118,1 0-1,0 0 1,1-1 0,0-1 0,0 0 0,1 0-1,0-1 1,16 8 0,9 1-868,1-2 1,1-2-1,0-1 0,0-1 1,1-3-1,60 6 0,29-2-5818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5.021"/>
    </inkml:context>
    <inkml:brush xml:id="br0">
      <inkml:brushProperty name="width" value="0.025" units="cm"/>
      <inkml:brushProperty name="height" value="0.025" units="cm"/>
    </inkml:brush>
  </inkml:definitions>
  <inkml:trace contextRef="#ctx0" brushRef="#br0">296 1 16976,'10'5'1148,"10"8"-755,-1 1 1,0 0-1,0 2 1,-2 0-1,0 1 0,0 0 1,-2 1-1,0 1 1,-2 1-1,0 0 0,18 37 1,-25-44-356,0 1-1,-1-1 1,0 1 0,-1 0 0,0 0-1,-1 1 1,-1-1 0,0 1 0,-1 0 0,-1-1-1,0 1 1,-1 0 0,-1-1 0,0 1-1,-1-1 1,-1 0 0,0 0 0,0 0-1,-2 0 1,0 0 0,-7 12 0,-10 7 524,-1 0 1,-2-2 0,-1-1-1,-46 40 1,-133 91 238,205-160-806,-15 11-1216,-2 0-1,0-1 1,-28 13 0,11-15-5484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5.953"/>
    </inkml:context>
    <inkml:brush xml:id="br0">
      <inkml:brushProperty name="width" value="0.025" units="cm"/>
      <inkml:brushProperty name="height" value="0.025" units="cm"/>
    </inkml:brush>
  </inkml:definitions>
  <inkml:trace contextRef="#ctx0" brushRef="#br0">0 72 16047,'32'-14'747,"0"2"0,1 1 0,0 2 0,1 1-1,0 1 1,0 2 0,1 2 0,-1 0 0,46 5 0,-77-2-691,-1 0 1,0 0-1,0 1 0,0-1 1,1 1-1,-1 0 1,0 0-1,0 0 1,0 0-1,0 0 1,0 0-1,0 0 1,-1 1-1,1-1 1,3 3-1,-5-3-23,1 0 0,-1 1 0,1-1 0,-1 0 0,1 0 1,-1 0-1,0 0 0,0 0 0,0 0 0,0 0 0,1 1 0,-1-1 0,-1 0 0,1 0 0,0 0 0,0 0 0,0 0 0,-1 0 0,1 1 0,0-1 0,-1 0 0,1 0 0,-1 0 1,1 0-1,-1 0 0,0 0 0,1 0 0,-1-1 0,0 1 0,0 0 0,0 0 0,1 0 0,-1-1 0,-2 2 0,-12 9 543,-1 1 0,-1-2 0,0-1 1,0 0-1,-32 11 0,-2 2 120,18-7-366,-71 37 363,97-48-654,0 0-1,0 1 1,0 0-1,0 1 1,1-1-1,0 1 1,0 1 0,0-1-1,1 1 1,-6 9-1,9-14-36,1 0 1,1 0-1,-1 0 0,0 0 1,0 0-1,1 0 0,-1 0 1,1 0-1,-1 0 0,1 0 1,0 1-1,0-1 0,0 0 1,0 0-1,0 0 0,1 0 1,-1 0-1,1 0 0,-1 0 1,1 0-1,0 0 0,0 0 1,0 0-1,0 0 0,0 0 0,0 0 1,0-1-1,0 1 0,1 0 1,-1-1-1,1 1 0,3 1 1,3 3-51,1 0 0,0-1 0,1 0 1,-1-1-1,15 4 0,-18-5-30,29 9-1104,0-2 1,1-2-1,39 5 1,51-3-8283,-33-9-6914</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7.464"/>
    </inkml:context>
    <inkml:brush xml:id="br0">
      <inkml:brushProperty name="width" value="0.025" units="cm"/>
      <inkml:brushProperty name="height" value="0.025" units="cm"/>
    </inkml:brush>
  </inkml:definitions>
  <inkml:trace contextRef="#ctx0" brushRef="#br0">1145 0 18225,'0'0'1506,"-45"58"-1442,-10 7 224,-22 23 481,-23 18 160,-18 19-353,-10 8-384,-7 4-160,2 10-640,2-10-1891,12-16-2241,15-26-5221</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4.021"/>
    </inkml:context>
    <inkml:brush xml:id="br0">
      <inkml:brushProperty name="width" value="0.025" units="cm"/>
      <inkml:brushProperty name="height" value="0.025" units="cm"/>
    </inkml:brush>
  </inkml:definitions>
  <inkml:trace contextRef="#ctx0" brushRef="#br0">1 2118 10890,'12'-7'3993,"60"-38"-2643,-1-5 0,119-106 1,-70 54-773,833-632 2400,34 48-4627,-686 495-662,-116 74-2745,-142 87 518</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4.405"/>
    </inkml:context>
    <inkml:brush xml:id="br0">
      <inkml:brushProperty name="width" value="0.025" units="cm"/>
      <inkml:brushProperty name="height" value="0.025" units="cm"/>
    </inkml:brush>
  </inkml:definitions>
  <inkml:trace contextRef="#ctx0" brushRef="#br0">0 1 12043,'0'0'2018,"22"55"-2018,5-9 737,14 21 192,8 15-256,7 12-65,7 10-159,-3 11-161,4 3-224,-1-4 32,5 3-96,2-2-737,1-6-1056,7-9-2371</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7.190"/>
    </inkml:context>
    <inkml:brush xml:id="br0">
      <inkml:brushProperty name="width" value="0.025" units="cm"/>
      <inkml:brushProperty name="height" value="0.025" units="cm"/>
    </inkml:brush>
  </inkml:definitions>
  <inkml:trace contextRef="#ctx0" brushRef="#br0">6 81 13036,'2'-9'1842,"0"-5"-1166,12-44 3266,-14 58-3896,0 0 1,0 0-1,1 0 1,-1 0-1,0 0 1,0 0-1,1 0 0,-1 0 1,0 0-1,0 0 1,0 0-1,1 0 1,-1 0-1,0 0 1,0 1-1,1-1 0,-1 0 1,0 0-1,0 0 1,0 0-1,1 0 1,-1 0-1,0 0 1,0 1-1,0-1 1,0 0-1,1 0 0,-1 0 1,0 1-1,0-1 1,0 0-1,0 0 1,0 0-1,0 1 1,0-1-1,0 0 1,0 0-1,1 0 0,-1 1 1,0-1-1,0 0 1,0 0-1,0 1 1,0-1-1,0 0 1,0 0-1,-1 1 1,1-1-1,0 0 0,0 0 1,0 0-1,0 1 1,0-1-1,0 0 1,0 0-1,0 1 1,12 87 659,-4 1 1,-3 103-1,-4-122-428,2-18 330,-3 0 1,-2 1-1,-3-1 1,-21 102-1,16-132 768,5-32 106,2-40-479,3 50-1004,9-193 104,-3 107-160,-7-117 0,0 198 51,1 3 4,1 1 1,-1-1-1,0 1 1,0-1 0,-1 1-1,1-1 1,0 0-1,0 1 1,-1-1 0,1 1-1,-1-1 1,1 1 0,-1 0-1,0-1 1,1 1-1,-1 0 1,0-1 0,0 1-1,0 0 1,0 0-1,-2-2 1,2 4-19,0 0-1,0 0 1,1 1 0,-1-1-1,0 0 1,1 1 0,-1-1-1,0 0 1,1 1 0,0-1-1,-1 1 1,1-1 0,0 1-1,0-1 1,0 1 0,0-1-1,0 1 1,0 1 0,0-1-5,0 11 9,0 0-1,0 1 1,1-1 0,1 1 0,0-1-1,1 0 1,8 25 0,-8-33 14,-1 1 1,1-1-1,0 0 1,0 0 0,1 0-1,-1 0 1,1-1-1,0 1 1,1-1-1,-1 0 1,1 0 0,-1-1-1,1 1 1,0-1-1,1 0 1,-1 0 0,0-1-1,1 1 1,-1-1-1,11 2 1,-7-2 15,0 0 0,-1-1 0,1 0 0,0 0 0,0-1 0,0 0 0,0 0 0,0-1 0,0-1 0,0 1 0,-1-1 0,1-1 0,-1 0 0,1 0 0,-1 0 0,0-1 0,0 0 0,0-1 0,-1 0 0,0 0 0,0-1 0,0 0 0,0 0 0,-1 0 0,0-1 0,0 0 0,-1 0 0,0 0 0,0-1 0,-1 0 0,0 0 0,0 0 0,-1 0 0,0-1 0,-1 1 0,1-1 0,-2 0 0,1 0 0,0-13 0,-2 22-15,0-1-1,0 1 1,0 0-1,1-1 1,-1 1-1,0 0 1,0-1 0,0 1-1,0 0 1,0-1-1,0 1 1,0-1-1,0 1 1,0 0-1,0-1 1,0 1-1,0 0 1,0-1-1,0 1 1,-1-1-1,1 1 1,0 0-1,0-1 1,0 1-1,0 0 1,-1-1-1,1 1 1,0 0-1,0 0 1,-1-1-1,1 1 1,0 0-1,0 0 1,-1-1-1,1 1 1,0 0 0,-1 0-1,1 0 1,0 0-1,-1-1 1,1 1-1,-1 0 1,1 0-1,0 0 1,-1 0-1,1 0 1,0 0-1,-1 0 1,1 0-1,-1 0 1,1 0-1,0 0 1,-1 0-1,1 0 1,0 0-1,-1 0 1,1 1-1,0-1 1,-1 0-1,1 0 1,0 0-1,-1 1 1,1-1-1,0 0 1,-1 0 0,1 1-1,0-1 1,-19 21-155,14-11 163,1 1 0,0 0 0,0 0 0,-3 19 1,6-27-5,1-1 1,-1 0 0,1 1-1,-1-1 1,1 1 0,0-1-1,0 1 1,0 0 0,0-1-1,0 1 1,1-1 0,-1 1 0,1-1-1,-1 0 1,1 1 0,0-1-1,0 1 1,0-1 0,0 0-1,1 0 1,-1 0 0,1 0-1,-1 0 1,1 0 0,0 0 0,-1 0-1,4 1 1,2 0 24,1 0 0,0-1-1,0-1 1,1 1 0,-1-1 0,0-1 0,0 1 0,1-2 0,-1 1-1,0-1 1,0 0 0,13-4 0,4-1 38,-1-2 0,43-18 0,68-53 105,-134 80-180,-1 0 0,1 0 0,-1 0 0,1 0 0,-1 1-1,0-1 1,1 0 0,-1 0 0,0 0 0,0 0 0,0 0-1,1 0 1,-1 0 0,-1 1 0,1-1 0,0 0 0,0 0 0,0 0-1,0 0 1,-1 2 0,-4 14 96,-5 31 316,10-47-390,0 0 0,0 1 0,0-1 0,0 0 0,0 0 1,0 0-1,0 0 0,1 1 0,-1-1 0,0 0 0,1 0 0,-1 0 0,1 0 0,-1 0 0,1 0 0,-1 0 0,1 0 0,0 0 0,-1 0 0,1 0 0,0 0 1,0 0-1,0-1 0,0 1 0,0 0 0,0 0 0,0-1 0,0 1 0,0-1 0,0 1 0,0-1 0,0 1 0,2-1 0,8 2-10,1-2 0,0 1 0,0-1 0,-1-1 0,1 0 1,0-1-1,-1 0 0,1-1 0,-1 0 0,13-6 0,-10 4-4,0-1 0,0-1 0,-1 0 0,0-1 1,-1 0-1,0-1 0,18-16 0,-29 24-151,0 0 0,0 0-1,0 0 1,-1 0 0,1 0 0,0 0-1,0 0 1,-1 0 0,1 0 0,-1 0-1,1 0 1,-1 0 0,0-1 0,1 1-1,-1 0 1,0 0 0,0 0 0,1-1 0,-1 1-1,0 0 1,0 0 0,-1-1 0,1 1-1,0 0 1,0 0 0,-1 0 0,1-1-1,0 1 1,-1 0 0,1 0 0,-2-2-1,-28-27-9603,18 21 6420,-11-13-8584</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7.535"/>
    </inkml:context>
    <inkml:brush xml:id="br0">
      <inkml:brushProperty name="width" value="0.025" units="cm"/>
      <inkml:brushProperty name="height" value="0.025" units="cm"/>
    </inkml:brush>
  </inkml:definitions>
  <inkml:trace contextRef="#ctx0" brushRef="#br0">0 8 18674,'0'0'5893,"54"0"-5669,-18 0-192,-1 0-4227,-1-8-7817</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8.021"/>
    </inkml:context>
    <inkml:brush xml:id="br0">
      <inkml:brushProperty name="width" value="0.025" units="cm"/>
      <inkml:brushProperty name="height" value="0.025" units="cm"/>
    </inkml:brush>
  </inkml:definitions>
  <inkml:trace contextRef="#ctx0" brushRef="#br0">1 1 16528,'0'0'6374,"3"16"-5493,7 58 907,0 120 1,-8-125-1064,-1-51-535,-1-1 120,0-1 0,2 1 0,0-1-1,6 26 1,-7-40-251,-1 1-1,1-1 1,0 0 0,-1 0-1,1 1 1,0-1 0,1 0-1,-1 0 1,0 0-1,0 0 1,1-1 0,-1 1-1,1 0 1,0 0 0,-1-1-1,1 1 1,0-1-1,0 0 1,0 1 0,0-1-1,0 0 1,0 0 0,1 0-1,-1-1 1,0 1-1,0 0 1,1-1 0,-1 1-1,0-1 1,1 0 0,-1 0-1,0 0 1,1 0-1,-1 0 1,0-1 0,1 1-1,-1-1 1,0 1 0,1-1-1,1-1 1,7-3-8,0 0 0,0-1 0,0 0 0,-1-1 0,0 0 0,-1-1 0,17-15 0,57-70 79,-78 87-129,101-134 87,-97 126-137,0-1 0,-1 0 0,-1 0 0,0-1 0,-1 0 0,0 0 1,-2 0-1,4-21 0,-10 11-3699,2 26 3347,0-1-1,-1 0 1,0 0-1,1 1 1,-1-1-1,1 0 1,-1 1-1,0-1 1,1 1-1,-1-1 1,0 1-1,0-1 1,0 1-1,1-1 1,-1 1-1,0 0 1,0-1-1,0 1 1,0 0-1,0 0 1,0 0-1,0 0 1,0-1-1,-20 1-11967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136"/>
    </inkml:context>
    <inkml:brush xml:id="br0">
      <inkml:brushProperty name="width" value="0.025" units="cm"/>
      <inkml:brushProperty name="height" value="0.025" units="cm"/>
    </inkml:brush>
  </inkml:definitions>
  <inkml:trace contextRef="#ctx0" brushRef="#br0">31 0 16560,'0'0'8877,"-2"11"-7761,-3 12-466,-15 98 1573,18-103-2007,1 0 0,0 0 0,2 1 0,0-1 0,3 18 0,-3-31-163,1 0 0,0-1 0,0 1 0,0-1 0,0 1 0,1-1-1,-1 0 1,1 0 0,6 7 0,14 6-995,-21-16 559,0 0-1,0-1 0,0 1 0,-1-1 0,1 1 1,0-1-1,0 0 0,0 1 0,0-1 0,0 0 1,0 0-1,2-1 0,-1-3-4736,-3-8-2748</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8.393"/>
    </inkml:context>
    <inkml:brush xml:id="br0">
      <inkml:brushProperty name="width" value="0.025" units="cm"/>
      <inkml:brushProperty name="height" value="0.025" units="cm"/>
    </inkml:brush>
  </inkml:definitions>
  <inkml:trace contextRef="#ctx0" brushRef="#br0">1 1 8264,'0'0'10442,"0"66"-7976,0-44 577,9-2-641,7-5-704,3-3-705,6-1-609,3-3-320,2 0-64,0-2-1185,0-1-1922,-10-5-1217,-2 0-2018,-8-3-6822</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8.738"/>
    </inkml:context>
    <inkml:brush xml:id="br0">
      <inkml:brushProperty name="width" value="0.025" units="cm"/>
      <inkml:brushProperty name="height" value="0.025" units="cm"/>
    </inkml:brush>
  </inkml:definitions>
  <inkml:trace contextRef="#ctx0" brushRef="#br0">0 68 17713,'1'-10'2461,"-1"-2"-1382,-1 7-585,1 1 0,0-1 0,0 1 0,1 0 0,-1-1 0,1 1 0,0 0 0,2-7 0,3 60 2058,-8 131-223,4 122-174,0-288-2071,0-1 0,0 1 0,9 24 0,-10-34-285,0 0 1,1 0-1,-1-1 0,1 1 0,0 0 0,0-1 0,0 0 0,0 1 0,0-1 0,1 0 1,0 0-1,0 0 0,-1-1 0,1 1 0,1-1 0,-1 1 0,0-1 0,5 2 0,-8-4 18,0 0 0,1 0 0,-1 0 0,1 0 0,-1 0 0,0 0 0,1 0 0,-1 0 0,0 0 0,1 0 0,-1 0 0,1 0 0,-1 0 0,0 0 0,1 0 0,-1 0 0,0 0 0,1-1 0,-1 1 0,0 0 0,1 0 0,-1 0 0,0-1 1,0 1-1,1 0 0,-1 0 0,0-1 0,1 1 0,-1 0 0,0-1 0,0 1 0,0 0 0,1-1 0,-1 1 0,0 0 0,0-1 0,0 1 0,0 0 0,0-1 0,0 0 0,2-17-3900,-2 15 3006,0-27-6643</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9.189"/>
    </inkml:context>
    <inkml:brush xml:id="br0">
      <inkml:brushProperty name="width" value="0.025" units="cm"/>
      <inkml:brushProperty name="height" value="0.025" units="cm"/>
    </inkml:brush>
  </inkml:definitions>
  <inkml:trace contextRef="#ctx0" brushRef="#br0">1 26 15919,'0'0'3454,"3"10"-1767,0-3-1388,-1-1 0,1 1-1,0-1 1,1 0 0,-1 0 0,8 9-1,-8-12-172,-1-1 0,1 0-1,0 1 1,0-1 0,0 0-1,0 0 1,0-1 0,0 1-1,1-1 1,-1 1 0,1-1-1,-1 0 1,1 0 0,-1-1-1,1 1 1,-1-1 0,1 0-1,3 0 1,-4 0-41,1 0 1,-1-1-1,0 1 0,0-1 1,0 0-1,0 0 1,0 0-1,0 0 1,0-1-1,0 1 0,0-1 1,0 1-1,-1-1 1,1 0-1,-1 0 0,1-1 1,-1 1-1,0 0 1,0-1-1,0 1 1,0-1-1,0 0 0,-1 1 1,1-1-1,-1 0 1,0 0-1,0 0 0,0 0 1,0-1-1,0 1 1,-1 0-1,1 0 0,-1 0 1,0-1-1,0 1 1,0 0-1,0 0 1,-1 0-1,1-1 0,-3-5 1,3 8-78,0 1 1,0-1 0,0 0-1,-1 0 1,1 0 0,0 1-1,0-1 1,-1 0 0,1 1-1,0-1 1,-1 0 0,1 1-1,-1-1 1,1 0-1,-1 1 1,1-1 0,-1 1-1,0-1 1,1 1 0,-1-1-1,0 1 1,1-1 0,-1 1-1,0 0 1,1-1 0,-1 1-1,0 0 1,0 0-1,1 0 1,-1-1 0,0 1-1,0 0 1,0 0 0,1 0-1,-1 0 1,0 0 0,0 0-1,1 1 1,-1-1 0,0 0-1,0 0 1,0 0 0,1 1-1,-1-1 1,0 1-1,1-1 1,-1 0 0,0 1-1,1-1 1,-1 1 0,1-1-1,-1 1 1,0-1 0,0 2-1,-3 1-24,1 0-1,0 1 0,-1-1 0,1 1 1,0-1-1,0 1 0,-4 8 0,4-2 19,-1 1 0,1-1 0,1 1 0,0-1 0,-1 21 0,2-29-5,1 1 1,0-1-1,0 1 0,0-1 0,0 0 0,0 1 0,0-1 0,1 0 0,-1 1 1,1-1-1,-1 0 0,1 1 0,0-1 0,0 0 0,0 0 0,0 0 1,1 0-1,-1 0 0,0 0 0,1 0 0,-1 0 0,1-1 0,0 1 0,0-1 1,-1 1-1,1-1 0,0 1 0,0-1 0,1 0 0,-1 0 0,4 1 0,-1-1 20,1 0-1,-1 0 0,0-1 0,0 0 1,0 0-1,0 0 0,1-1 0,-1 0 1,0 0-1,0 0 0,0-1 0,0 1 1,0-1-1,-1 0 0,1-1 0,7-4 1,0-3-8,1 0-1,-2-1 1,0 0 0,11-13 0,12-13 60,-30 104 470,-4-66-527,0 1-1,0-1 0,0 0 1,0 1-1,0-1 1,1 0-1,-1 1 0,1-1 1,-1 0-1,1 1 0,-1-1 1,1 0-1,-1 1 1,1-1-1,0 0 0,0 0 1,0 0-1,0 0 0,0 0 1,0 0-1,0 0 1,0 0-1,2 1 0,0-1 72,0 0-1,-1 0 1,1 0-1,0 0 1,1 0-1,-1-1 0,0 1 1,0-1-1,0 0 1,4 0-1,4-1 53,-1 0-1,0-1 0,1 0 1,-1-1-1,17-6 0,114-66-476,-141 76 332,1 0 0,0 0-1,-1-1 1,1 1-1,-1 0 1,1 0-1,-1 1 1,1-1-1,-1 0 1,0 0-1,0 0 1,1 0-1,-1 0 1,0 0-1,0 0 1,0 0-1,0 1 1,0-1-1,-1 0 1,1 0-1,0 0 1,-1 1 0,1 1 21,0-1 0,0 0 0,0 1 0,0-1 0,0 1 1,0-1-1,1 0 0,-1 1 0,1-1 0,-1 0 1,3 4-1,-1-5-126,0 0 1,1 0-1,-1-1 0,0 1 1,1-1-1,-1 1 1,1-1-1,-1 0 0,1 0 1,-1 0-1,0 0 1,1 0-1,-1 0 0,1-1 1,-1 1-1,0-1 1,1 0-1,-1 0 0,0 0 1,1 0-1,-1 0 1,0 0-1,2-2 0,-1 1-670,-1 0 0,0 0 0,0 0 0,0 1 0,-1-2 0,1 1 0,0 0 0,-1 0 0,1 0 0,-1-1 0,0 1 0,0-1 0,2-4 0,0-16-7954</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9.533"/>
    </inkml:context>
    <inkml:brush xml:id="br0">
      <inkml:brushProperty name="width" value="0.025" units="cm"/>
      <inkml:brushProperty name="height" value="0.025" units="cm"/>
    </inkml:brush>
  </inkml:definitions>
  <inkml:trace contextRef="#ctx0" brushRef="#br0">1 24 13741,'0'0'12812,"68"-24"-25528</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9.893"/>
    </inkml:context>
    <inkml:brush xml:id="br0">
      <inkml:brushProperty name="width" value="0.025" units="cm"/>
      <inkml:brushProperty name="height" value="0.025" units="cm"/>
    </inkml:brush>
  </inkml:definitions>
  <inkml:trace contextRef="#ctx0" brushRef="#br0">40 83 12396,'0'0'13954,"8"-2"-13158,-1 1-611,0-1 0,0 0 1,-1-1-1,1 0 1,8-5-1,-12 7-85,-1 0 0,0-1 1,0 1-1,0-1 0,0 1 0,0-1 0,0 0 0,-1 0 1,1 0-1,-1 0 0,1 0 0,-1 0 0,0-1 1,1 1-1,-1 0 0,-1-1 0,1 1 0,0-1 1,0 1-1,-1-1 0,0 1 0,1-4 0,-1 5-89,-1 1 0,1-1 0,0 0 0,-1 1-1,1-1 1,-1 0 0,1 1 0,-1-1 0,1 1 0,-1-1-1,1 0 1,-1 1 0,1 0 0,-1-1 0,0 1 0,1-1-1,-1 1 1,0 0 0,0-1 0,1 1 0,-1 0 0,0 0-1,1-1 1,-1 1 0,0 0 0,0 0 0,0 0 0,1 0-1,-1 0 1,0 0 0,0 0 0,1 1 0,-1-1 0,0 0-1,0 0 1,1 0 0,-1 1 0,0-1 0,1 0 0,-1 1-1,0-1 1,0 1 0,-34 16 4,28-10 60,0 1 1,1 0 0,0 0-1,1 0 1,0 0 0,0 1-1,1 0 1,0 0 0,0 1-1,1-1 1,0 0 0,1 1 0,0 0-1,1 0 1,0 0 0,0 13-1,1-21-66,0 0-1,0 0 1,1-1-1,-1 1 1,0 0-1,1-1 1,-1 1-1,1-1 1,0 1-1,-1 0 1,1-1-1,0 1 0,0-1 1,0 0-1,0 1 1,0-1-1,0 0 1,1 0-1,-1 1 1,0-1-1,1 0 1,-1 0-1,3 1 1,0 0 6,1 0 0,0-1 0,-1 1 0,1-1 0,0 0 0,0 0 0,-1-1 0,9 1 0,-1-1-2,-1-1-1,0 0 0,0-1 1,1 0-1,-1 0 0,0-1 1,11-5-1,-18 6-419,0 0 1,0-1-1,0 1 1,0-1-1,-1 0 1,0 0-1,5-5 1,-7 7 223,0 0 0,-1 1 0,1-1 1,-1 0-1,1 0 0,-1 1 1,1-1-1,-1 0 0,1 0 0,-1 0 1,0 0-1,1 0 0,-1 0 1,0 1-1,0-1 0,0 0 0,0 0 1,0 0-1,0 0 0,0 0 1,0 0-1,0 0 0,0 0 0,0 0 1,-1 0-1,1 0 0,0 0 1,-1 1-1,1-1 0,0 0 0,-1 0 1,1 0-1,-1 0 0,0 1 1,1-1-1,-1 0 0,0 1 0,1-1 1,-1 0-1,0 1 0,0-1 1,0 0-1,-17-9-11129</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0.237"/>
    </inkml:context>
    <inkml:brush xml:id="br0">
      <inkml:brushProperty name="width" value="0.025" units="cm"/>
      <inkml:brushProperty name="height" value="0.025" units="cm"/>
    </inkml:brush>
  </inkml:definitions>
  <inkml:trace contextRef="#ctx0" brushRef="#br0">15 17 17521,'0'0'1809,"-2"12"839,0 3-1836,-2 1-72,2 0 0,0 0-1,0 0 1,2 0 0,0 1-1,2 15 1,-1-30-722,0 0 1,0-1-1,0 1 1,0-1-1,0 0 0,0 1 1,0-1-1,0 0 1,0 1-1,1-1 1,-1 0-1,0 0 1,1 0-1,-1 0 0,1 0 1,-1-1-1,1 1 1,0 0-1,-1-1 1,1 1-1,0-1 1,-1 0-1,1 1 0,0-1 1,0 0-1,-1 0 1,1 0-1,0 0 1,0 0-1,-1-1 0,1 1 1,3-1-1,3-1 14,0 1 0,1-1 0,-1-1 0,0 0 1,12-5-1,3-6-150,-1-1 0,-1-1 0,0-1 0,-2-1 0,21-22 0,18-17-205,-53 83-136,-5-24 386,5 60 367,8-35-1491,-12-26 884,0 1 0,0-1-1,1 0 1,-1 0 0,0 1 0,1-1-1,-1 0 1,1-1 0,-1 1 0,1 0-1,0 0 1,-1-1 0,1 1 0,2 0-1,19 1-5563</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0.627"/>
    </inkml:context>
    <inkml:brush xml:id="br0">
      <inkml:brushProperty name="width" value="0.025" units="cm"/>
      <inkml:brushProperty name="height" value="0.025" units="cm"/>
    </inkml:brush>
  </inkml:definitions>
  <inkml:trace contextRef="#ctx0" brushRef="#br0">0 1 9545,'0'0'18791,"6"8"-17606,-2-1-1009,-1 0 1,0 1-1,0-1 0,0 1 0,-1 0 0,0 0 0,-1 0 1,0 0-1,0 0 0,-1 0 0,0 13 0,0-19-165,0 0 0,0-1 0,0 1 0,0 0 0,0 0 0,1 0-1,-1-1 1,1 1 0,-1 0 0,1-1 0,0 1 0,0 0 0,0-1 0,0 1-1,0-1 1,0 1 0,0-1 0,0 0 0,0 1 0,1-1 0,-1 0 0,1 0-1,2 2 1,0-1 7,0-1 0,0 1 0,0-1 0,0 0 0,0 0 0,0-1 0,0 1 0,0-1 0,0 0 0,6 0 0,0-1-172,1 0 1,-1-1-1,0 0 1,0-1-1,0 0 0,-1 0 1,1-1-1,12-7 1,-14 6-74,0-1 1,-1 0 0,0 0 0,0-1-1,0 0 1,0 0 0,-1 0 0,-1-1-1,1 0 1,-1 0 0,0-1 0,3-9-1,-7 17 78,-2 4-236,0-1 280,-6 22-40,0 0-1,1 0 1,-3 44-1,8-57-2451,1 0-1,1 0 1,3 20-1,1-10-4560</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1.124"/>
    </inkml:context>
    <inkml:brush xml:id="br0">
      <inkml:brushProperty name="width" value="0.025" units="cm"/>
      <inkml:brushProperty name="height" value="0.025" units="cm"/>
    </inkml:brush>
  </inkml:definitions>
  <inkml:trace contextRef="#ctx0" brushRef="#br0">0 237 16207,'0'-11'1570,"0"4"-1328,1 0 0,0 0 0,0 0-1,0 0 1,1 0 0,0 1 0,0-1 0,1 0 0,0 1 0,0 0 0,0 0 0,1 0 0,0 0 0,0 0 0,1 1-1,-1 0 1,1 0 0,9-7 0,-2 1 77,0 1 0,2 0 0,-1 1 0,1 0 0,0 1-1,1 1 1,0 0 0,0 1 0,0 1 0,1 0 0,0 1 0,0 1 0,0 0-1,20 0 1,-34 3-316,-1 0-1,1 0 1,0 0-1,0 0 1,0 1-1,-1-1 1,1 0-1,0 1 0,-1 0 1,1-1-1,0 1 1,-1 0-1,1 0 1,-1 0-1,1 0 1,-1 0-1,1 0 1,-1 0-1,0 1 0,0-1 1,2 3-1,-1-1 37,0 0 0,-1 0 0,0 1 0,0-1 0,0 0 0,0 1 0,0-1 0,-1 1 0,0-1 0,1 6 0,-2 4 153,0 0 0,-1 0-1,-1 0 1,1-1 0,-7 15 0,-24 47 422,25-60-251,1 1 0,0-1 0,1 2 0,1-1 0,0 0 0,-5 32 0,10-46-345,0 0 0,0 0 0,0 0 0,0-1 0,0 1 0,0 0 0,1 0 0,-1 0 0,0-1 0,0 1 0,1 0 0,-1 0 0,0-1 0,1 1 0,-1 0 0,1 0 0,-1-1 0,1 1 0,-1-1 0,1 1 0,0 0 0,-1-1 0,1 1 0,0-1 0,-1 1 0,1-1 0,0 0-1,0 1 1,30 3 157,33-15-65,-39 4-420,-1-1-1,0-2 1,0 0-1,-1-1 1,0-2 0,30-22-1,-51 34 44,0-1 0,0 1-1,0-1 1,0 1-1,-1-1 1,1 0 0,-1 0-1,0 0 1,1 0-1,-1 0 1,0 0 0,0 0-1,0 0 1,0-1 0,-1 1-1,1 0 1,0-4-1,-1 5-96,0-1-1,0 1 0,-1-1 0,1 1 0,0 0 1,-1-1-1,1 1 0,-1-1 0,0 1 0,1 0 1,-1-1-1,0 1 0,0 0 0,0 0 0,0 0 0,0 0 1,0 0-1,0 0 0,0 0 0,0 0 0,-1 0 1,1 0-1,0 0 0,-1 1 0,1-1 0,0 1 1,-3-1-1,-24-9-7178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1.453"/>
    </inkml:context>
    <inkml:brush xml:id="br0">
      <inkml:brushProperty name="width" value="0.025" units="cm"/>
      <inkml:brushProperty name="height" value="0.025" units="cm"/>
    </inkml:brush>
  </inkml:definitions>
  <inkml:trace contextRef="#ctx0" brushRef="#br0">51 77 8968,'0'0'8649,"-50"23"-4549,70-23-3140,13-2 290,9-11-642,8-3-416,1-1-128,1-1-224,-6 0-3331,-12 2-3876</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1.828"/>
    </inkml:context>
    <inkml:brush xml:id="br0">
      <inkml:brushProperty name="width" value="0.025" units="cm"/>
      <inkml:brushProperty name="height" value="0.025" units="cm"/>
    </inkml:brush>
  </inkml:definitions>
  <inkml:trace contextRef="#ctx0" brushRef="#br0">4 225 17521,'0'0'5557,"-1"9"-3208,-2 27-977,3-35-1336,0-1 1,1 1-1,-1 0 0,0-1 1,0 1-1,0-1 1,0 1-1,1 0 0,-1-1 1,0 1-1,1-1 1,-1 1-1,0-1 0,1 1 1,-1-1-1,0 1 1,1-1-1,-1 1 1,1-1-1,-1 1 0,1-1 1,0 0-1,-1 1 1,1-1-1,-1 0 0,1 0 1,-1 1-1,1-1 1,0 0-1,-1 0 0,1 0 1,0 0-1,-1 0 1,1 0-1,0 0 1,-1 0-1,1 0 0,-1 0 1,1 0-1,1 0 1,22-6 141,-8-2-217,-1-1 1,0 0 0,-1-1-1,0 0 1,-1-1 0,13-13 0,27-23-468,-52 47 530,-1-1 1,0 1-1,1-1 1,-1 1 0,1 0-1,-1-1 1,1 1-1,-1-1 1,1 1 0,-1 0-1,1-1 1,-1 1 0,1 0-1,-1-1 1,1 1-1,0 0 1,-1 0 0,1 0-1,0 0 1,-1 0-1,1 0 1,-1-1 0,1 1-1,0 1 1,-1-1 0,1 0-1,0 0 1,-1 0-1,1 0 1,-1 0 0,1 1-1,0-1 1,-1 0-1,1 0 1,-1 1 0,1-1-1,-1 0 1,1 1 0,-1-1-1,1 1 1,-1-1-1,1 1 1,-1-1 0,1 1-1,-1-1 1,0 1 0,1-1-1,-1 1 1,0-1-1,0 1 1,1 0 0,-1-1-1,0 2 1,6 46 1618,-1-7-777,-4-39-839,0 0-1,0 0 1,0 0 0,0 0 0,1-1 0,-1 1 0,1 0-1,-1-1 1,1 1 0,0-1 0,-1 0 0,1 1 0,0-1-1,0 0 1,0 0 0,0 0 0,0-1 0,0 1-1,0 0 1,0-1 0,1 1 0,-1-1 0,0 0 0,0 0-1,0 0 1,1 0 0,-1 0 0,0 0 0,0 0-1,0-1 1,0 1 0,0-1 0,1 0 0,-1 0 0,0 1-1,0-1 1,0-1 0,2 0 0,37-26-1698,-38 25 848,0-1-1,1 1 0,-1-1 1,-1 1-1,1-1 0,4-8 1,-6 8-426,0 1 1,0-1-1,0 0 1,0 0-1,-1 0 1,1 0-1,-1-6 1,0-11-6669</inkml:trace>
  <inkml:trace contextRef="#ctx0" brushRef="#br0" timeOffset="1">362 22 13613,'0'0'14189,"63"-22"-18545,-31 22-64,-5 0-1185,0 0-481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478"/>
    </inkml:context>
    <inkml:brush xml:id="br0">
      <inkml:brushProperty name="width" value="0.025" units="cm"/>
      <inkml:brushProperty name="height" value="0.025" units="cm"/>
    </inkml:brush>
  </inkml:definitions>
  <inkml:trace contextRef="#ctx0" brushRef="#br0">0 0 16624,'0'0'8360,"82"7"-5958,-39-7-897,8 0-1056,2 0-353,-3 0-448,-7 0-2435,-5 0-2210,-8-3-3907</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2.171"/>
    </inkml:context>
    <inkml:brush xml:id="br0">
      <inkml:brushProperty name="width" value="0.025" units="cm"/>
      <inkml:brushProperty name="height" value="0.025" units="cm"/>
    </inkml:brush>
  </inkml:definitions>
  <inkml:trace contextRef="#ctx0" brushRef="#br0">131 0 13997,'0'0'4474,"-8"1"-433,-4 1-2810,0 0 1,0 1-1,-21 8 1,30-11-1104,0 1 0,0 0 0,0 0 0,0 1 0,0-1 0,1 1 0,-1-1 0,1 1 0,-1 0-1,1 0 1,-1 0 0,1 0 0,0 0 0,0 1 0,0-1 0,0 1 0,1-1 0,-1 1 0,1-1 0,-1 1 0,1 0 0,0 0 0,0 0 0,-1 4 0,5-6-183,-1 1-1,1-1 1,-1-1-1,1 1 1,0 0-1,-1-1 1,1 1-1,0-1 1,-1 0 0,1 0-1,0 0 1,0 0-1,4-1 1,0 1-119,28-2-824,-26 1 867,0 0 1,0 0-1,1 1 1,-1 0-1,0 1 0,0 0 1,0 0-1,1 1 1,-1 1-1,14 5 0,-22-8 166,0 1-1,0 0 1,0 0-1,0 0 1,0 0-1,0 0 0,0 0 1,0 1-1,0-1 1,-1 0-1,1 0 1,0 0-1,-1 1 0,1-1 1,-1 0-1,0 1 1,1-1-1,-1 1 1,0-1-1,0 0 0,0 1 1,0-1-1,0 1 1,0-1-1,0 0 1,-1 1-1,1-1 0,0 1 1,-1-1-1,1 0 1,-1 1-1,1-1 1,-1 0-1,0 0 0,1 0 1,-1 1-1,0-1 1,0 0-1,-1 1 1,-4 6 269,-1-1 0,1 1 1,-1-1-1,-8 6 0,10-8-282,0 0-1,-1-1 0,0 1 1,1-1-1,-1-1 0,-1 1 1,1-1-1,0 0 0,-1 0 1,0-1-1,-8 2 0,15-4-162,-1 0 0,1 0 0,-1 0 1,1 0-1,0 0 0,-1 0 0,1 0 0,-1-1 0,1 1 0,-1 0 0,1 0 0,-1-1 0,1 1 0,0 0 0,-1 0 0,1-1 0,0 1 0,-1-1 0,1 1 0,0 0 0,-1-1 0,1 1 0,0-1 0,0 1 0,-1 0 0,1-1 0,0 1 0,0-1 0,0 1 0,0-1 0,-1 1 0,1-1 0,0 1 0,0-1 0,0-21-5163,1 18 3809,1-26-7890</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2.532"/>
    </inkml:context>
    <inkml:brush xml:id="br0">
      <inkml:brushProperty name="width" value="0.025" units="cm"/>
      <inkml:brushProperty name="height" value="0.025" units="cm"/>
    </inkml:brush>
  </inkml:definitions>
  <inkml:trace contextRef="#ctx0" brushRef="#br0">0 65 14510,'0'0'9251,"10"0"-7868,1 1-1004,-4-1 105,0 1-1,-1-1 1,1 0 0,0-1 0,0 1 0,8-3 0,-13 2-429,0 1 0,0-1 0,-1 0 0,1 0 0,0 0 0,-1 0 0,1 0 0,0 0 0,-1 0 0,1 0 0,-1-1 0,0 1 0,1 0 0,-1-1 0,0 1 0,0-1 0,0 0 0,0 1 0,0-1 0,-1 0 0,1 0 0,0 1 0,-1-1 0,1 0 0,-1 0 0,0 0 1,1 0-1,-1 0 0,0 0 0,0-2 0,0 4-43,0-1 1,0 1-1,0 0 0,0 0 1,0 0-1,0-1 1,0 1-1,0 0 1,0 0-1,0-1 0,0 1 1,0 0-1,0 0 1,0-1-1,0 1 1,0 0-1,-1 0 0,1 0 1,0-1-1,0 1 1,0 0-1,0 0 1,0 0-1,0 0 1,-1-1-1,1 1 0,0 0 1,0 0-1,0 0 1,0 0-1,-1-1 1,1 1-1,0 0 0,0 0 1,0 0-1,-1 0 1,1 0-1,0 0 1,0 0-1,-1 0 0,1 0 1,0 0-1,0 0 1,0 0-1,-1 0 1,1 0-1,-13 8 43,-9 15-134,20-21 95,1 1 0,-1 0 0,1 0 0,0 0-1,0 0 1,0 0 0,0 0 0,0 0 0,0 0 0,1 0 0,0 0-1,-1 0 1,1 0 0,0 1 0,1-1 0,-1 0 0,1 4 0,1-5-3,-1 0 1,0-1 0,0 1 0,1 0 0,-1-1 0,0 1 0,1-1 0,0 0 0,-1 1 0,1-1 0,0 0 0,0 0 0,0 0 0,0 0 0,-1-1 0,1 1 0,0 0 0,0-1 0,1 1-1,-1-1 1,0 0 0,0 0 0,0 1 0,0-1 0,0-1 0,3 1 0,7-1 4,0 0 0,0-1 0,0-1 0,-1 1 0,1-2-1,-1 0 1,0 0 0,0-1 0,0 0 0,0-1 0,-1 0 0,0-1 0,0 0-1,-1-1 1,0 0 0,0 0 0,-1-1 0,0 0 0,8-11 0,-15 17 16,-3 7 35,-6 15 125,7-18-188,1 0 1,0-1-1,-1 1 0,1 0 0,-1 0 0,1 0 0,0 0 0,0 0 0,-1 0 0,1 0 0,0 0 0,0 0 0,0 0 1,0 0-1,0 0 0,1 0 0,-1 0 0,0 0 0,0 0 0,0 0 0,1 0 0,-1 0 0,1 0 0,-1 0 0,1 0 0,-1-1 1,1 1-1,-1 0 0,1 0 0,0 0 0,-1-1 0,1 1 0,0 0 0,0-1 0,0 1 0,-1-1 0,1 1 0,0-1 1,0 1-1,0-1 0,0 0 0,0 1 0,0-1 0,1 0 0,50-1-3236,-50 1 2847,0 0 0,0-1 0,0 1 1,0 0-1,-1-1 0,1 0 0,0 1 0,0-1 0,-1 0 0,1 0 0,0 0 0,-1 0 0,1 0 0,-1 0 0,0-1 0,1 1 1,-1 0-1,0-1 0,0 1 0,1-1 0,-1 1 0,0-1 0,-1 0 0,1 0 0,1-1 0,-2-8-17084</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2.891"/>
    </inkml:context>
    <inkml:brush xml:id="br0">
      <inkml:brushProperty name="width" value="0.025" units="cm"/>
      <inkml:brushProperty name="height" value="0.025" units="cm"/>
    </inkml:brush>
  </inkml:definitions>
  <inkml:trace contextRef="#ctx0" brushRef="#br0">323 23 17296,'0'0'2744,"8"-4"486,25-14-940,-32 19 510,-5 8-1813,-8 8-119,-160 138 757,7-7-698,164-148-928,0 1 0,0-1 0,0 1 0,1-1 0,-1 1 0,0 0 1,1-1-1,-1 1 0,0 0 0,1 0 0,-1-1 0,1 1 0,-1 0 0,1 0 0,0 0 0,-1 0 0,1 0 1,0 0-1,0-1 0,-1 1 0,1 0 0,0 0 0,0 0 0,0 0 0,0 0 0,0 0 0,0 0 0,0 0 0,1 1 1,0-1-6,1 0 1,-1 0-1,0-1 1,1 1-1,-1 0 1,0-1-1,1 1 1,-1-1 0,1 0-1,-1 1 1,1-1-1,-1 0 1,1 0-1,-1 0 1,1 0 0,1 0-1,70-12-434,-71 12 413,194-47-3873,-131 29 36,-1-1-3298,-22 6-1796</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3.233"/>
    </inkml:context>
    <inkml:brush xml:id="br0">
      <inkml:brushProperty name="width" value="0.025" units="cm"/>
      <inkml:brushProperty name="height" value="0.025" units="cm"/>
    </inkml:brush>
  </inkml:definitions>
  <inkml:trace contextRef="#ctx0" brushRef="#br0">5 1 12204,'0'0'14531,"1"8"-12118,0 29-1235,-4 54 1,-1 44 83,5-131-1877,0 0-1,0 0 1,0 0 0,0-1 0,1 1 0,-1 0-1,1 0 1,4 5 0,-6-8 424,0 0 1,1-1-1,-1 1 1,1 0-1,-1 0 0,1-1 1,0 1-1,-1 0 1,1-1-1,0 1 1,-1-1-1,1 1 0,0 0 1,0-1-1,-1 0 1,1 1-1,0-1 1,0 1-1,0-1 1,0 0-1,-1 0 0,1 0 1,0 1-1,0-1 1,0 0-1,0 0 1,0 0-1,0 0 0,0 0 1,0-1-1,0 1 1,-1 0-1,1 0 1,0 0-1,0-1 1,0 1-1,0-1 0,-1 1 1,1 0-1,0-1 1,0 0-1,-1 1 1,1-1-1,0 1 0,-1-1 1,2-1-1,8-13-7448</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3.593"/>
    </inkml:context>
    <inkml:brush xml:id="br0">
      <inkml:brushProperty name="width" value="0.025" units="cm"/>
      <inkml:brushProperty name="height" value="0.025" units="cm"/>
    </inkml:brush>
  </inkml:definitions>
  <inkml:trace contextRef="#ctx0" brushRef="#br0">118 0 19667,'0'0'2034,"-10"12"528,0-1-2203,1 0 1,0 0-1,0 1 1,1 1-1,1-1 1,0 1-1,1 1 1,0-1-1,1 1 0,1 0 1,-5 26-1,8-32-212,1 0 0,0 0-1,0 0 1,1 0-1,0 0 1,1 0-1,0 0 1,0 0 0,5 13-1,-6-19-113,0 0-1,1-1 0,-1 1 1,0 0-1,0 0 0,1 0 1,-1-1-1,1 1 0,0-1 1,-1 1-1,1-1 0,0 1 1,0-1-1,0 0 0,0 0 1,0 0-1,0 0 0,0 0 1,0-1-1,0 1 0,1-1 1,-1 1-1,0-1 1,0 0-1,1 0 0,-1 0 1,0 0-1,0 0 0,0 0 1,1-1-1,-1 1 0,0-1 1,0 0-1,0 1 0,0-1 1,0 0-1,0 0 0,0 0 1,0 0-1,2-2 0,1-1 19,0 0 0,0-1 0,0 1 0,-1-1 0,0 0 0,0 0-1,0 0 1,-1-1 0,1 0 0,-1 1 0,-1-1 0,1 0 0,-1 0-1,0 0 1,0-1 0,-1 1 0,1-7 0,0 7-23,-1-1 1,0 0-1,0 1 1,-1-1-1,0 0 0,0 1 1,0-1-1,-1 1 1,0-1-1,0 0 0,-1 1 1,0-1-1,0 1 1,0 0-1,-1 0 1,-5-8-1,7 12-196,-1 0 0,0-1 0,0 1-1,0 1 1,-1-1 0,1 0 0,0 1 0,-1-1 0,1 1 0,-1-1 0,1 1-1,-1 0 1,0 0 0,1 1 0,-1-1 0,0 0 0,0 1 0,0 0 0,0-1-1,1 1 1,-1 0 0,0 1 0,0-1 0,0 0 0,0 1 0,1 0 0,-1-1-1,0 1 1,1 0 0,-1 0 0,0 1 0,1-1 0,0 1 0,-1-1 0,1 1-1,0 0 1,0-1 0,-4 5 0,1-2-401,0 1-1,0 0 1,1 0-1,0 0 1,0 0-1,0 1 1,1 0-1,-1 0 1,1 0 0,1 0-1,-1 0 1,1 0-1,0 1 1,0-1-1,-1 12 1,3-8-5448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3.922"/>
    </inkml:context>
    <inkml:brush xml:id="br0">
      <inkml:brushProperty name="width" value="0.025" units="cm"/>
      <inkml:brushProperty name="height" value="0.025" units="cm"/>
    </inkml:brush>
  </inkml:definitions>
  <inkml:trace contextRef="#ctx0" brushRef="#br0">122 0 11915,'0'0'16907,"-5"11"-15599,-12 21-870,-47 103 886,57-119-1474,1 1 1,0 0-1,1 1 1,1-1-1,1 1 1,-1 25-1,19-75-8258,-5 2 1762</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4.311"/>
    </inkml:context>
    <inkml:brush xml:id="br0">
      <inkml:brushProperty name="width" value="0.025" units="cm"/>
      <inkml:brushProperty name="height" value="0.025" units="cm"/>
    </inkml:brush>
  </inkml:definitions>
  <inkml:trace contextRef="#ctx0" brushRef="#br0">105 0 17713,'0'0'2797,"-8"3"-341,1 0-2201,1 0 1,0 0-1,0 1 1,1 0-1,-1 0 1,1 0-1,0 1 1,0-1-1,0 1 1,1 1-1,0-1 0,0 1 1,0-1-1,0 1 1,1 0-1,0 0 1,1 1-1,-1-1 1,1 0-1,-3 14 1,5-18-228,-1-1-1,1 1 1,0-1 0,-1 1-1,1 0 1,0-1 0,0 1-1,0 0 1,0-1 0,0 1 0,0 0-1,0-1 1,1 1 0,-1 0-1,1-1 1,-1 1 0,1-1 0,0 1-1,-1-1 1,1 1 0,0-1-1,0 1 1,0-1 0,0 0 0,0 0-1,1 1 1,-1-1 0,2 2-1,1-2 23,-1 0-1,1 0 1,0-1-1,-1 1 1,1-1-1,0 1 1,-1-1-1,1 0 1,0-1-1,-1 1 1,1-1-1,4 0 1,-2-1 14,0 0 1,0 0 0,0-1 0,0 1-1,0-1 1,-1 0 0,1-1 0,-1 0-1,0 0 1,0 0 0,8-9 0,-9 10 39,-1-1 0,0 1 0,-1-1 1,1 1-1,-1-1 0,1 0 0,-1 0 0,0 0 1,0 0-1,-1-1 0,0 1 0,1 0 1,-1-1-1,-1 1 0,1-1 0,-1 1 0,1-9 1,-2 11-94,0 0 1,1 0 0,-1 1 0,0-1-1,0 0 1,0 1 0,0-1 0,-1 1-1,1-1 1,0 1 0,0-1 0,-1 1-1,1 0 1,-1 0 0,1-1 0,-1 1-1,0 0 1,1 1 0,-1-1-1,0 0 1,0 0 0,0 1 0,0-1-1,1 1 1,-1 0 0,0-1 0,0 1-1,0 0 1,0 0 0,0 0 0,-3 1-1,0-1-23,0 0-1,1 0 0,-1 1 1,0 0-1,0 0 1,1 0-1,-1 0 0,0 1 1,1 0-1,0 0 1,-8 4-1,6-1-159,1 1 0,0-1 0,0 1 0,0 0 0,1 0 0,0 1 0,0-1 0,1 1 0,-1 0 0,1-1 0,1 2 0,0-1 0,0 0 0,0 0 0,1 1 0,-1 14 0,2-16-239,0 0 1,0 0-1,1 0 1,0-1-1,0 1 1,0 0-1,1 0 1,0 0-1,4 7 1,-4-8-181,1-1 0,-1 0 0,1 0 0,0 0 0,1 0 0,-1-1-1,1 1 1,-1-1 0,1 0 0,0 0 0,0 0 0,7 3 0,21 8-5628</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4.655"/>
    </inkml:context>
    <inkml:brush xml:id="br0">
      <inkml:brushProperty name="width" value="0.025" units="cm"/>
      <inkml:brushProperty name="height" value="0.025" units="cm"/>
    </inkml:brush>
  </inkml:definitions>
  <inkml:trace contextRef="#ctx0" brushRef="#br0">204 25 21140,'0'0'3048,"-13"3"38,2-1-2774,0 1 0,0 0 1,0 1-1,0 1 0,0 0 1,1 0-1,0 1 0,0 0 0,1 1 1,0 0-1,-10 9 0,10-6-8,1-1-1,0 1 0,-10 17 0,16-23-269,0-1-1,0 1 0,1 0 1,-1 0-1,1-1 0,0 1 0,0 0 1,0 0-1,1 0 0,-1 0 1,1 1-1,0-1 0,0 0 0,0 0 1,1 4-1,0-6-33,0 0 0,0 0 0,1-1 0,-1 1 0,0 0 0,1 0 0,-1-1 0,1 1 0,-1-1 0,1 1 0,0-1 0,-1 0 0,1 0 0,0 0 0,0 0 0,0 0 0,0 0 0,0 0 0,0 0 0,0-1 0,0 1 0,0-1 0,1 0 0,-1 0 0,0 1 0,3-2 0,5 2 0,0-1 0,0 0 0,0-1 0,14-3 0,-13 1 0,-1 0 0,-1-1 0,1-1 0,0 1 0,-1-2 0,0 1 0,0-1 0,-1 0 0,1-1 0,-2 0 0,12-13 0,-15 16 0,0 1 0,-1-1 0,0-1 0,1 1 0,-1 0 0,-1-1 0,1 0 0,-1 1 0,0-1 0,0 0 0,0 0 0,-1-1 0,0 1 0,0 0 0,0 0 0,0 0 0,-1-1 0,0 1 0,0 0 0,-1-1 0,1 1 0,-1 0 0,0 0 0,-4-10 0,4 12-44,-1 0-1,0 0 1,0 1-1,-1-1 1,1 1-1,0 0 1,-1 0-1,0 0 1,1 0-1,-1 0 1,0 0-1,0 1 1,0-1-1,0 1 1,0 0-1,0 0 1,0 0-1,-1 0 1,1 1-1,0-1 1,0 1-1,-1 0 1,-4 0-1,0 0-379,0 0-1,0 1 0,0 0 1,0 0-1,-1 1 0,2 0 0,-1 0 1,-12 6-1,-1 2-6408</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59.403"/>
    </inkml:context>
    <inkml:brush xml:id="br0">
      <inkml:brushProperty name="width" value="0.025" units="cm"/>
      <inkml:brushProperty name="height" value="0.025" units="cm"/>
    </inkml:brush>
  </inkml:definitions>
  <inkml:trace contextRef="#ctx0" brushRef="#br0">48 372 9961,'-6'8'5376,"0"-1"-4524,2-2-549,0-1 0,0 1 0,1 0 0,-1 0 0,1 0 0,0 0 0,1 1 0,-1-1 0,1 1 0,-2 7 0,5-13-241,-1 1-1,1-1 0,-1 0 0,0 1 0,1-1 0,-1 0 0,1 1 0,-1-1 0,1 0 0,0 1 0,-1-1 0,1 0 0,-1 0 1,1 0-1,-1 0 0,1 1 0,0-1 0,-1 0 0,1 0 0,-1 0 0,1 0 0,0 0 0,-1-1 0,1 1 0,-1 0 1,1 0-1,0 0 0,-1 0 0,1-1 0,-1 1 0,1 0 0,-1-1 0,2 1 0,19-10 399,0-1 0,-1 0 0,0-2 0,-1 0 0,0-1 0,19-20 0,2 2-295,305-265 128,-319 280-273,-26 17-22,0 0 0,1 0 0,-1 1 0,0-1 0,0 0 0,1 0 0,-1 1 0,0-1 1,0 0-1,1 0 0,-1 1 0,0-1 0,0 0 0,0 1 0,1-1 0,-1 0 0,0 1 0,0-1 0,0 0 0,0 1 0,0-1 0,0 0 0,0 1 0,0-1 0,0 1 0,0-1 0,0 0 0,0 1 1,0-1-1,0 0 0,0 1 0,0-1 0,0 0 0,0 1 0,0-1 0,0 0 0,-1 1 0,1-1 0,-21 54 192,-38 56 914,26-50-111,-34 85 1,65-140-974,0 0 0,0 0 0,1 0 0,-1 1 0,1-1 0,1 0 1,-1 1-1,1-1 0,0 1 0,0-1 0,0 0 0,2 10 0,-1-14-107,-1 0 0,1 1 0,-1-1 0,1 0 0,0 0 0,0 1 0,0-1 0,0 0 0,0 0 0,0 0 0,0 0 0,0 0 0,0 0 0,0 0 0,0-1 0,1 1 0,-1 0 0,0-1 0,2 2 0,0-2-357,1 1 1,-1 0-1,0-1 1,1 0-1,-1 0 1,1 0-1,-1 0 1,0 0-1,1-1 1,-1 1-1,4-2 1,22-10-6204</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59.733"/>
    </inkml:context>
    <inkml:brush xml:id="br0">
      <inkml:brushProperty name="width" value="0.025" units="cm"/>
      <inkml:brushProperty name="height" value="0.025" units="cm"/>
    </inkml:brush>
  </inkml:definitions>
  <inkml:trace contextRef="#ctx0" brushRef="#br0">88 0 22133,'0'0'865,"-26"76"384,11-40 192,0 4-480,1-2-128,2 2-705,7-8-96,5-1-32,0-7-737,10-2-608,2-6-1153,-3-7-1410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634"/>
    </inkml:context>
    <inkml:brush xml:id="br0">
      <inkml:brushProperty name="width" value="0.025" units="cm"/>
      <inkml:brushProperty name="height" value="0.025" units="cm"/>
    </inkml:brush>
  </inkml:definitions>
  <inkml:trace contextRef="#ctx0" brushRef="#br0">75 11 17489,'0'0'5573,"-5"14"-4975,-14 57 919,2 1 0,4 0 0,3 1 0,-1 136 1,16-277-1581,4 1 0,1 1 0,4-1 0,23-64 0,-33 118 21,0 0 1,1 0-1,0 0 1,1 1-1,12-20 1,-17 30 32,1 0 0,-1 0 0,0 1 0,0-1 0,1 0 0,-1 1 0,1-1 0,-1 1 0,1 0 0,0-1 0,0 1 0,0 0 0,-1 0 0,1 0 0,0 0 1,0 0-1,0 1 0,1-1 0,-1 1 0,0-1 0,0 1 0,0 0 0,0 0 0,0-1 0,1 2 0,-1-1 0,0 0 0,0 0 0,0 1 0,0-1 0,0 1 1,0 0-1,0-1 0,0 1 0,0 0 0,0 0 0,0 0 0,0 1 0,-1-1 0,1 0 0,0 1 0,-1-1 0,1 1 0,1 1 0,2 3 4,1-1 0,-2 0 0,1 1 0,0 0-1,-1 0 1,0 1 0,-1-1 0,1 1 0,-1 0 0,-1 0-1,1 0 1,-1 0 0,0 0 0,1 11 0,-3-13 19,0-1 0,0 1 0,0 0 0,0-1 0,-1 1 1,0 0-1,0-1 0,0 1 0,-1-1 0,0 0 0,1 1 0,-1-1 0,-1 0 1,1 0-1,-1 0 0,1 0 0,-1 0 0,0-1 0,-1 0 0,1 1 0,0-1 1,-1 0-1,-6 3 0,2 0 116,-1-1 0,-1 0 0,1-1 0,-1 0 0,0-1 0,0 0 0,-13 3 0,18-5-266,0-1 1,0 1 0,0-1 0,-1 1-1,1-1 1,0-1 0,0 1 0,0-1-1,0 0 1,0 0 0,0 0-1,0-1 1,1 0 0,-1 0 0,0 0-1,-6-4 1,4-3-3097,6 6-471,18 1-13070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0.095"/>
    </inkml:context>
    <inkml:brush xml:id="br0">
      <inkml:brushProperty name="width" value="0.025" units="cm"/>
      <inkml:brushProperty name="height" value="0.025" units="cm"/>
    </inkml:brush>
  </inkml:definitions>
  <inkml:trace contextRef="#ctx0" brushRef="#br0">1 343 15535,'0'0'10410,"69"-27"-10250,-9 17-160,9-7-3011,0-1-3716</inkml:trace>
  <inkml:trace contextRef="#ctx0" brushRef="#br0" timeOffset="1">956 2 20083,'0'0'2498,"11"0"-1622,-11 0-870,12-1 316,0 1 0,0 0 0,0 1 0,-1 0 0,21 6 0,-29-7-286,0 1 0,-1 0 0,1 0-1,-1 0 1,1 0 0,-1 0 0,0 1-1,1-1 1,-1 1 0,0-1 0,0 1-1,0 0 1,0 0 0,0 0 0,0 0 0,-1 0-1,1 1 1,-1-1 0,1 0 0,-1 1-1,0-1 1,0 1 0,0-1 0,0 1-1,-1 0 1,1-1 0,-1 1 0,1 0-1,-1 0 1,0-1 0,0 1 0,0 0 0,0-1-1,-1 1 1,1 0 0,-2 3 0,0 1 170,0-1 1,-1 1-1,0-1 1,0 0-1,-1 0 1,0 0-1,0 0 1,0-1-1,-1 1 1,1-1-1,-9 7 1,-68 52 1619,54-45-1203,18-13-427,-34 31 380,41-36-573,1 0-1,0 0 0,-1 0 1,1 1-1,0-1 0,0 1 1,0-1-1,0 1 0,0-1 1,0 1-1,1-1 0,-1 1 1,0 0-1,1-1 0,-1 1 1,1 0-1,0 0 0,-1-1 0,1 1 1,0 0-1,0 0 0,0 0 1,0-1-1,1 1 0,0 2 1,1-3-27,0 1 1,1-1-1,-1 1 1,1-1-1,0 0 1,-1 0 0,1 0-1,0-1 1,-1 1-1,1-1 1,0 1-1,0-1 1,0 0-1,0 0 1,-1 0-1,1-1 1,4 0 0,3 1-201,89-3-3630,1-9-3375,-49 1-741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0.438"/>
    </inkml:context>
    <inkml:brush xml:id="br0">
      <inkml:brushProperty name="width" value="0.025" units="cm"/>
      <inkml:brushProperty name="height" value="0.025" units="cm"/>
    </inkml:brush>
  </inkml:definitions>
  <inkml:trace contextRef="#ctx0" brushRef="#br0">248 1 20307,'0'0'3011,"-57"66"-1185,27-26-129,-6 1-383,-2 1-353,7-2-737,6-4-160,7-8-64,10-4-160,4-8-1154,4-5-1088,8-10-5317,-1-10-97</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0.787"/>
    </inkml:context>
    <inkml:brush xml:id="br0">
      <inkml:brushProperty name="width" value="0.025" units="cm"/>
      <inkml:brushProperty name="height" value="0.025" units="cm"/>
    </inkml:brush>
  </inkml:definitions>
  <inkml:trace contextRef="#ctx0" brushRef="#br0">175 6 17136,'-13'3'1917,"1"-1"-1350,0 1 0,1 1 1,-1 0-1,1 0 0,0 1 1,-13 8-1,19-10-283,0 0 1,0 1-1,0-1 1,1 1-1,-1 0 1,1 1-1,0-1 1,0 1-1,0-1 0,1 1 1,0 1-1,0-1 1,0 0-1,0 1 1,1-1-1,0 1 1,-2 7-1,4-12-248,0 1-1,-1-1 1,1 1-1,0-1 1,0 1-1,0-1 1,0 0-1,0 1 1,1-1-1,-1 1 1,0-1-1,1 1 1,-1-1-1,0 0 1,1 1 0,0-1-1,-1 0 1,1 1-1,0-1 1,0 0-1,0 0 1,0 0-1,0 1 1,0-1-1,2 1 1,0 0 15,0 0 1,1 0-1,-1-1 0,1 0 1,-1 1-1,1-1 0,-1 0 1,1-1-1,0 1 0,3-1 1,12 1 149,-1-1 1,1-1 0,20-4 0,-39 5-197,21-4 67,-1 0 1,1-2-1,-1-1 0,20-8 1,-30 10-47,0 1 1,-1-1 0,0-1 0,0 1 0,0-2 0,0 1-1,-1-1 1,0 0 0,12-15 0,-19 21-24,0 0 1,0 0 0,0 0-1,0 0 1,0-1-1,0 1 1,-1 0 0,1 0-1,0-1 1,-1 1-1,1-1 1,-1 1 0,1 0-1,-1-1 1,0 1-1,0-1 1,1 1 0,-1-1-1,0 1 1,0-1 0,-1 1-1,1 0 1,0-1-1,0 1 1,-1-1 0,1 1-1,-1-1 1,1 1-1,-1 0 1,1-1 0,-1 1-1,0 0 1,0 0-1,0 0 1,0-1 0,0 1-1,0 0 1,0 0 0,0 0-1,0 0 1,0 1-1,0-1 1,-1 0 0,1 0-1,0 1 1,-1-1-1,1 1 1,0-1 0,-1 1-1,1-1 1,-1 1-1,-2 0 1,-10-3-31,0 1-1,-1 0 1,1 1 0,-16 1-1,24 0 38,-7 0 34,-1 1 1,1 0 0,0 1 0,0 0-1,0 2 1,0-1 0,-16 8-1,24-9-133,1 0 0,-1 1-1,1-1 1,0 1 0,0 0 0,0 0-1,0 0 1,1 1 0,0 0 0,-4 4-1,5-6-201,0 1-1,1 0 0,-1 1 0,1-1 1,0 0-1,0 0 0,0 0 1,0 1-1,1-1 0,-1 1 0,1-1 1,0 0-1,0 1 0,0-1 0,0 1 1,1 3-1,8 14-5260,11-4-2087</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1.130"/>
    </inkml:context>
    <inkml:brush xml:id="br0">
      <inkml:brushProperty name="width" value="0.025" units="cm"/>
      <inkml:brushProperty name="height" value="0.025" units="cm"/>
    </inkml:brush>
  </inkml:definitions>
  <inkml:trace contextRef="#ctx0" brushRef="#br0">108 34 17809,'0'0'7228,"-6"10"-5029,5-8-2035,-24 38 918,24-38-1042,0 0 0,-1 0 1,1 0-1,0 0 1,0 1-1,1-1 0,-1 0 1,0 1-1,1-1 1,-1 0-1,1 1 0,0-1 1,0 1-1,0-1 0,0 0 1,0 1-1,1-1 1,0 5-1,1-5-27,0-1 1,0 0-1,0 0 0,0 0 1,0 0-1,0 0 0,0 0 1,0 0-1,0-1 0,1 1 1,-1-1-1,0 0 0,0 1 1,0-1-1,1 0 1,-1 0-1,0-1 0,0 1 1,1 0-1,3-2 0,0 1 38,1 0 0,-1-1-1,0 1 1,0-1 0,0-1 0,8-3-1,-10 2 73,1 1 0,-1-1 0,0 0-1,0-1 1,0 1 0,-1 0 0,1-1 0,-1 0-1,0 0 1,0 0 0,1-6 0,-3 9-89,0 1 0,-1-1 1,1 0-1,-1 1 1,1-1-1,-1 0 0,0 1 1,0-1-1,0 0 0,0 0 1,0 1-1,0-1 1,0 0-1,0 1 0,-1-1 1,1 0-1,-1 1 0,1-1 1,-1 0-1,0 1 1,0-1-1,1 1 0,-1-1 1,0 1-1,0 0 0,-1-1 1,1 1-1,0 0 1,0 0-1,-1-1 0,1 1 1,0 0-1,-1 0 0,1 1 1,-1-1-1,1 0 0,-1 0 1,0 1-1,1-1 1,-4 0-1,-7-2-33,-1 1 0,0 0 0,0 0 0,0 1 0,0 1 0,-14 1 0,21 0-2,0-1 0,0 1 0,1 1 0,-1-1 1,1 1-1,-1 0 0,-7 4 0,11-5 0,1 0-1,-1 0 1,0 0 0,0 0 0,1 1-1,-1-1 1,1 1 0,-1-1 0,1 1-1,0 0 1,0-1 0,0 1-1,0 0 1,0 0 0,0 0 0,0 0-1,0 0 1,1 0 0,-1 0 0,0 2-1,1-3-102,0 0-1,0 0 0,0 1 1,0-1-1,0 0 0,0 0 1,0 0-1,1 0 0,-1 0 0,0 0 1,1 0-1,-1 0 0,0 0 1,1 0-1,-1 0 0,1 0 1,0 0-1,-1 0 0,1 0 1,0-1-1,-1 1 0,1 0 1,0 0-1,0-1 0,0 1 1,0 0-1,0-1 0,0 1 0,1 0 1,35 7-9723,5-7-5910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1.476"/>
    </inkml:context>
    <inkml:brush xml:id="br0">
      <inkml:brushProperty name="width" value="0.025" units="cm"/>
      <inkml:brushProperty name="height" value="0.025" units="cm"/>
    </inkml:brush>
  </inkml:definitions>
  <inkml:trace contextRef="#ctx0" brushRef="#br0">15 0 16335,'0'0'9610,"34"63"-7464,-34-20-449,-4 0-768,-4 1-737,1-3-128,4-7-32,2-3-32,1-8-640,0-5-898,0-2-1056,0-7-1282,-10-7-1729,-5-2-5029</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1.805"/>
    </inkml:context>
    <inkml:brush xml:id="br0">
      <inkml:brushProperty name="width" value="0.025" units="cm"/>
      <inkml:brushProperty name="height" value="0.025" units="cm"/>
    </inkml:brush>
  </inkml:definitions>
  <inkml:trace contextRef="#ctx0" brushRef="#br0">19 297 12716,'0'0'5990,"-19"-51"-3204,19 35-768,19 6-512,9 0-449,8 3-673,9 1-320,15 4-64,8-3-801,8-1-2562,0-4-2530,-1-5-8329</inkml:trace>
  <inkml:trace contextRef="#ctx0" brushRef="#br0" timeOffset="1">799 1 12011,'0'0'16816,"-16"51"-15759,0-15-416,1 7-449,2 2-128,4-4-96,6-5-641,3-9-1376,1-7-1187,10-11-671,-3-9-2179</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2.135"/>
    </inkml:context>
    <inkml:brush xml:id="br0">
      <inkml:brushProperty name="width" value="0.025" units="cm"/>
      <inkml:brushProperty name="height" value="0.025" units="cm"/>
    </inkml:brush>
  </inkml:definitions>
  <inkml:trace contextRef="#ctx0" brushRef="#br0">0 1 20788,'0'0'4964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2.478"/>
    </inkml:context>
    <inkml:brush xml:id="br0">
      <inkml:brushProperty name="width" value="0.025" units="cm"/>
      <inkml:brushProperty name="height" value="0.025" units="cm"/>
    </inkml:brush>
  </inkml:definitions>
  <inkml:trace contextRef="#ctx0" brushRef="#br0">0 293 11563,'0'0'12294,"8"-9"-10388,205-209 2041,-154 159-3773,-48 53-155,-14 19-16,-19 33-13,18-37 9,-13 23-28,8-16-107,1 0 0,0 0 1,1 1-1,1 0 0,-4 21 0,9-37 26,1 0-1,0-1 1,-1 1-1,1 0 0,0 0 1,0 0-1,0 0 0,0 0 1,0 0-1,0 0 0,0-1 1,0 1-1,0 0 0,0 0 1,0 0-1,1 0 1,-1 0-1,0 0 0,1-1 1,-1 1-1,0 0 0,1 0 1,-1-1-1,1 1 0,-1 0 1,1 0-1,0-1 1,-1 1-1,1-1 0,0 1 1,0 0-1,1-1-131,0 1 0,0-1 0,-1 0 0,1 0 0,0-1 0,0 1 0,0 0 0,-1-1 0,1 1 0,0-1 0,-1 1 0,1-1 0,0 0 0,1-1 0,7-3-1480,-1-1 0,0 0 0,0-1 0,10-10 0,14-21-7673</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2.900"/>
    </inkml:context>
    <inkml:brush xml:id="br0">
      <inkml:brushProperty name="width" value="0.025" units="cm"/>
      <inkml:brushProperty name="height" value="0.025" units="cm"/>
    </inkml:brush>
  </inkml:definitions>
  <inkml:trace contextRef="#ctx0" brushRef="#br0">81 223 12620,'0'0'12817,"10"5"-11167,-5-2-1438,-1-1-135,-1-1 0,0 1 0,1 0 0,-1-1 0,1 1 0,-1-1 0,1 0 1,0 0-1,-1-1 0,1 1 0,0-1 0,0 0 0,-1 0 0,1 0 0,0 0 0,0 0 1,-1-1-1,1 0 0,0 0 0,4-1 0,11-7 205,1-1-1,-1 0 1,-1-1 0,23-18 0,-35 25-205,-1 0 0,1-1 0,-1 0 1,0 0-1,-1-1 0,1 1 1,-1-1-1,0 0 0,0 0 1,-1 0-1,0-1 0,0 1 0,0-1 1,-1 1-1,0-1 0,2-14 1,-4 18-56,0 1 0,0 0 1,-1-1-1,1 1 1,0 0-1,-1-1 0,0 1 1,1 0-1,-1-1 0,0 1 1,0 0-1,0 0 1,-1 0-1,1 0 0,0 0 1,-1 0-1,0 0 1,1 1-1,-1-1 0,0 0 1,0 1-1,0-1 0,0 1 1,0 0-1,0 0 1,0 0-1,0 0 0,0 0 1,-1 0-1,1 0 1,0 1-1,-1-1 0,1 1 1,0 0-1,-1 0 0,-3 0 1,-2-1-18,0 1-1,-1 0 1,1 0 0,0 1 0,0 0 0,0 1-1,0 0 1,0 0 0,0 1 0,-8 3-1,-2 4 16,1 1 0,0 1 0,1 0 0,0 1 0,1 1-1,-21 24 1,28-30-12,1 1-1,0 0 1,1 0 0,0 1-1,0-1 1,1 1 0,0 0-1,1 1 1,0-1-1,1 1 1,0 0 0,0 0-1,-1 17 1,4-25-6,0 0-1,1 0 1,-1 0-1,1 0 1,-1-1-1,1 1 1,0 0 0,0-1-1,0 1 1,1 0-1,-1-1 1,0 0 0,1 1-1,0-1 1,-1 0-1,1 0 1,2 2-1,1 1 3,0-1 0,0-1-1,1 1 1,-1-1 0,1 0-1,0 0 1,7 2-1,10 2-73,0-1 1,0-1-1,26 2 0,-48-7 62,129 9-4017,-42-15-4671,-16-11-5066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3.355"/>
    </inkml:context>
    <inkml:brush xml:id="br0">
      <inkml:brushProperty name="width" value="0.025" units="cm"/>
      <inkml:brushProperty name="height" value="0.025" units="cm"/>
    </inkml:brush>
  </inkml:definitions>
  <inkml:trace contextRef="#ctx0" brushRef="#br0">5 0 20339,'0'0'8040,"4"67"-7175,-7-28-225,0 1-544,1-5-96,2-2-384,2-6-1282,10-9-1408,2-6-770,-2-12-1217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978"/>
    </inkml:context>
    <inkml:brush xml:id="br0">
      <inkml:brushProperty name="width" value="0.025" units="cm"/>
      <inkml:brushProperty name="height" value="0.025" units="cm"/>
    </inkml:brush>
  </inkml:definitions>
  <inkml:trace contextRef="#ctx0" brushRef="#br0">28 0 15439,'0'0'13420,"-5"65"-11850,-3-40-609,0 2-449,3 0-320,4-1-160,1-5 32,0-2-64,0-3-672,3-4-738,0-3-1088,-3-6-1634</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3.697"/>
    </inkml:context>
    <inkml:brush xml:id="br0">
      <inkml:brushProperty name="width" value="0.025" units="cm"/>
      <inkml:brushProperty name="height" value="0.025" units="cm"/>
    </inkml:brush>
  </inkml:definitions>
  <inkml:trace contextRef="#ctx0" brushRef="#br0">0 73 15727,'0'0'9289,"55"-8"-8392,-2 3-33,17 0-704,9-8-127,3-6-2788,-3-3-6854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4.521"/>
    </inkml:context>
    <inkml:brush xml:id="br0">
      <inkml:brushProperty name="width" value="0.025" units="cm"/>
      <inkml:brushProperty name="height" value="0.025" units="cm"/>
    </inkml:brush>
  </inkml:definitions>
  <inkml:trace contextRef="#ctx0" brushRef="#br0">1 25 15727,'0'0'2343,"10"-3"-773,29-5-443,0 2 0,0 2 1,0 1-1,1 2 0,58 7 1,-97-6-1114,0-1 1,0 1-1,0 0 1,1 0-1,-1 0 1,0 1-1,0-1 1,1 0-1,-1 0 1,0 1-1,0-1 1,0 1 0,0-1-1,0 1 1,1-1-1,-1 1 1,0-1-1,0 1 1,0 0-1,0 0 1,-1 0-1,1 0 1,0-1-1,0 1 1,0 0-1,-1 0 1,1 1-1,-1-1 1,1 0 0,-1 0-1,1 0 1,-1 0-1,1 0 1,-1 1-1,0-1 1,0 0-1,1 0 1,-1 0-1,0 1 1,0-1-1,-1 0 1,1 0-1,0 1 1,0-1-1,0 0 1,-1 0 0,1 0-1,-1 2 1,-2 3 120,0-1 1,0 1-1,-1-1 1,0 1 0,0-1-1,0 0 1,0-1 0,-6 6-1,-111 85 1914,-8 9-78,125-100-1919,0 0-1,0 0 1,0 0-1,0 0 1,1 1 0,0 0-1,-4 6 1,7-10-53,0-1-1,-1 1 1,1 0 0,0-1 0,0 1-1,0 0 1,-1 0 0,1-1 0,0 1 0,0 0-1,0 0 1,0-1 0,1 1 0,-1 0 0,0 0-1,0-1 1,0 1 0,0 0 0,1-1 0,-1 1-1,0 0 1,2 1 0,-1-1-12,0 0 0,0 0 0,1-1 0,-1 1 0,0 0 0,1 0 0,-1-1 0,1 1-1,-1 0 1,1-1 0,-1 0 0,1 1 0,0-1 0,-1 0 0,3 0 0,25 3-1522,0-2-1,0-1 1,0-1 0,37-7 0,13-10-5512</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4.879"/>
    </inkml:context>
    <inkml:brush xml:id="br0">
      <inkml:brushProperty name="width" value="0.025" units="cm"/>
      <inkml:brushProperty name="height" value="0.025" units="cm"/>
    </inkml:brush>
  </inkml:definitions>
  <inkml:trace contextRef="#ctx0" brushRef="#br0">213 1 23510,'0'0'1666,"-69"46"1152,36-15-607,2 1-898,3 0-352,2-2-673,11-6-288,7-3 0,6-6 0,2-7-865,2-7-384,11-1-705,2 0-1441,-2-13-1730,-3-5-1633,-5-11-5606</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5.225"/>
    </inkml:context>
    <inkml:brush xml:id="br0">
      <inkml:brushProperty name="width" value="0.025" units="cm"/>
      <inkml:brushProperty name="height" value="0.025" units="cm"/>
    </inkml:brush>
  </inkml:definitions>
  <inkml:trace contextRef="#ctx0" brushRef="#br0">303 65 10570,'-9'-4'2546,"0"1"-1830,-1 0 1,0 0-1,1 1 0,-1 1 0,0-1 0,0 2 0,0-1 0,0 1 0,0 1 0,0 0 0,0 0 0,0 1 0,0 0 0,-16 6 0,12-2-129,1 1-1,0 1 1,1-1 0,-19 17-1,27-21-466,0 0-1,0 1 0,0-1 0,1 1 0,0 0 1,0 0-1,0 0 0,0 1 0,1-1 0,-1 1 0,1-1 1,0 1-1,1 0 0,-1 0 0,1 0 0,-2 9 1,3-13-111,0 0 0,1 0 0,-1 0 0,0 0 1,0 0-1,0 0 0,1 0 0,-1 0 1,0 0-1,1 0 0,-1 0 0,1 0 0,-1-1 1,1 1-1,0 0 0,-1 0 0,1 0 0,0-1 1,-1 1-1,1 0 0,0-1 0,0 1 1,0-1-1,-1 1 0,1-1 0,0 1 0,0-1 1,0 0-1,0 1 0,0-1 0,0 0 1,0 0-1,2 1 0,40 0 94,-31-2-60,4 0-66,1-1 1,-1-1-1,0 0 1,-1-1-1,1-1 1,-1 0-1,1-2 1,-2 1-1,1-2 1,-1 0-1,0 0 1,-1-1-1,15-13 1,-25 19 22,0 0 0,0 1 0,-1-1 0,1 0 0,-1 0 0,0-1 0,0 1 0,0 0 0,0-1 0,-1 1 0,1-1 0,1-4 1,-3 5 6,0 1 0,0 0 1,1 0-1,-1 0 0,-1 0 1,1 0-1,0-1 0,0 1 1,-1 0-1,1 0 0,-1 0 1,0 0-1,0 0 0,0 0 1,0 0-1,0 0 0,-1-1 1,-2-1 19,1 0 0,-1 1 1,0 0-1,0-1 0,0 1 0,0 1 1,-1-1-1,1 1 0,-1-1 1,0 1-1,1 1 0,-1-1 1,0 1-1,0 0 0,0 0 1,0 0-1,-6 0 0,0 1 0,0-1-1,1 2 1,-1-1-1,0 2 1,1-1-1,-1 2 1,1-1-1,0 1 1,-1 1-1,1 0 1,1 0 0,-14 8-1,18-9-84,1 1 0,-1-1 1,0 1-1,1 0 0,0 0 0,0 0 1,0 0-1,1 1 0,-1 0 0,1 0 0,0 0 1,0 0-1,1 0 0,0 0 0,0 1 1,0-1-1,0 1 0,1-1 0,0 1 1,0 0-1,0 0 0,1-1 0,0 1 0,1 8 1,-1-10-366,1 0 0,0-1 1,0 1-1,0 0 0,0 0 1,0-1-1,1 1 0,0-1 1,0 0-1,0 1 0,0-1 1,0 0-1,1 0 0,-1 0 0,1 0 1,5 4-1,25 18-6047</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5.567"/>
    </inkml:context>
    <inkml:brush xml:id="br0">
      <inkml:brushProperty name="width" value="0.025" units="cm"/>
      <inkml:brushProperty name="height" value="0.025" units="cm"/>
    </inkml:brush>
  </inkml:definitions>
  <inkml:trace contextRef="#ctx0" brushRef="#br0">178 162 17264,'-14'9'4020,"-10"6"-2505,2-2 186,1 1 0,0 1 0,1 1 0,-30 30 0,49-46-1673,1 0 0,-1 1-1,1-1 1,0 1-1,-1-1 1,1 0 0,-1 1-1,1-1 1,0 1 0,-1 0-1,1-1 1,0 1-1,0-1 1,0 1 0,-1-1-1,1 1 1,0 0 0,0-1-1,0 1 1,0-1-1,0 1 1,0 0 0,0-1-1,0 1 1,0-1 0,0 1-1,1-1 1,-1 1-1,0 0 1,0 0 0,18 4 164,28-11-104,-31 1-68,0 0 0,-1-1 0,0 0 0,0-1 0,0-1 0,-1 0 0,0-1-1,-1 0 1,13-13 0,-18 16-13,-1 0 0,0 0-1,-1 0 1,1-1 0,-1 0-1,-1 0 1,1 0 0,-1-1-1,0 0 1,-1 0 0,0 0-1,0 0 1,-1 0 0,0 0-1,0-1 1,-1 1 0,0-1-1,-1-9 1,0 15-6,0 1 0,-1-1 1,0 0-1,1 0 0,-1 0 0,0 1 1,-1-1-1,1 0 0,0 1 0,-1-1 0,1 1 1,-1 0-1,0-1 0,0 1 0,0 0 1,0 0-1,0 0 0,0 0 0,-1 1 1,1-1-1,-1 1 0,1-1 0,-1 1 0,-4-2 1,0 0-19,0 1 0,-1 0 0,1 0-1,-1 1 1,1 0 0,-1 0 0,0 1 0,-8 1 0,15-2-105,1 1 0,-1 0 0,1 0-1,-1 0 1,1 1 0,0-1 0,-1 0 0,1 0-1,-1 0 1,1 0 0,-1 0 0,1 0 0,-1 1-1,1-1 1,0 0 0,-1 0 0,1 1 0,0-1-1,-1 0 1,1 0 0,0 1 0,-1-1 0,1 1-1,0-1 1,-1 0 0,1 1 0,0-1-1,0 0 1,0 1 0,-1-1 0,1 1 0,0-1-1,0 1 1,0-1 0,0 1 0,0-1-48</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5.943"/>
    </inkml:context>
    <inkml:brush xml:id="br0">
      <inkml:brushProperty name="width" value="0.025" units="cm"/>
      <inkml:brushProperty name="height" value="0.025" units="cm"/>
    </inkml:brush>
  </inkml:definitions>
  <inkml:trace contextRef="#ctx0" brushRef="#br0">51 42 22229,'0'0'8328,"-51"7"-7976,53-7-480,20-12-1569,5-3-3364,2-6-6246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6.288"/>
    </inkml:context>
    <inkml:brush xml:id="br0">
      <inkml:brushProperty name="width" value="0.025" units="cm"/>
      <inkml:brushProperty name="height" value="0.025" units="cm"/>
    </inkml:brush>
  </inkml:definitions>
  <inkml:trace contextRef="#ctx0" brushRef="#br0">39 267 19058,'0'0'7623,"8"52"-6374,-8-16-320,-10 6-288,-2-1-449,0-2-96,3-6-64,5-6-64,4-8-1121,0-11-1569,4-14-6984,-4-20-4003</inkml:trace>
  <inkml:trace contextRef="#ctx0" brushRef="#br0" timeOffset="1">45 1 18449,'0'0'8488,"-18"54"-13997,28-37-1441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6.620"/>
    </inkml:context>
    <inkml:brush xml:id="br0">
      <inkml:brushProperty name="width" value="0.025" units="cm"/>
      <inkml:brushProperty name="height" value="0.025" units="cm"/>
    </inkml:brush>
  </inkml:definitions>
  <inkml:trace contextRef="#ctx0" brushRef="#br0">52 0 20211,'0'0'5734,"-44"62"-3845,37-53-1408,7-5-449,15-11-5381,-3-9 704,-1-4-5156</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6.996"/>
    </inkml:context>
    <inkml:brush xml:id="br0">
      <inkml:brushProperty name="width" value="0.025" units="cm"/>
      <inkml:brushProperty name="height" value="0.025" units="cm"/>
    </inkml:brush>
  </inkml:definitions>
  <inkml:trace contextRef="#ctx0" brushRef="#br0">37 365 19122,'0'0'9230,"8"-8"-8205,27-22-516,40-25-1,46-38-379,-108 82-103,-1-1-1,0-1 0,-1 1 1,0-2-1,-1 0 1,14-27-1,-23 39-6,1-1-1,-1 0 1,0 0-1,0 0 1,0-1 0,0 1-1,-1 0 1,1 0 0,-1-5-1,0 7 4,0 0-1,0 0 1,0 0-1,0 0 1,-1 0 0,1 0-1,0 0 1,-1 0-1,1 0 1,-1 0-1,1 0 1,-1 0-1,1 0 1,-1 0 0,0 0-1,1 0 1,-1 1-1,0-1 1,0 0-1,-1 0 1,-1 0 7,0 0 0,0 0 0,0 0-1,0 0 1,0 1 0,-1-1 0,1 1 0,0 0 0,-1 0 0,1 0-1,0 0 1,0 1 0,-1-1 0,1 1 0,0 0 0,0 0 0,-4 2-1,-8 4 16,0 0 0,0 0 0,1 2 0,1 0 0,-1 0 0,1 2 0,-17 16 0,-3 7 175,-39 51 1,68-80-206,-45 67 72,46-68-84,1 0-1,-1 0 0,1 1 0,0-1 0,1 1 0,-1-1 0,1 1 0,0 0 0,0 0 0,1-1 1,-1 1-1,1 0 0,0 0 0,1 9 0,0-12 1,1 0 1,-1 1-1,1-1 0,-1 0 0,1 0 1,0 0-1,0 0 0,0 0 0,0 0 1,0 0-1,0-1 0,0 1 0,1-1 1,-1 1-1,0-1 0,1 0 0,-1 0 1,1 0-1,0 0 0,-1-1 0,1 1 1,0-1-1,4 1 0,74 3-151,-65-3 20,21-1-3000,64-6 1,-36-10-5381</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7.544"/>
    </inkml:context>
    <inkml:brush xml:id="br0">
      <inkml:brushProperty name="width" value="0.025" units="cm"/>
      <inkml:brushProperty name="height" value="0.025" units="cm"/>
    </inkml:brush>
  </inkml:definitions>
  <inkml:trace contextRef="#ctx0" brushRef="#br0">93 0 16303,'0'0'13773,"-50"76"-13612,32-31-97,1 4-64,10 0 32,7-4-449,0-11-2433,0-13-4517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8.352"/>
    </inkml:context>
    <inkml:brush xml:id="br0">
      <inkml:brushProperty name="width" value="0.025" units="cm"/>
      <inkml:brushProperty name="height" value="0.025" units="cm"/>
    </inkml:brush>
  </inkml:definitions>
  <inkml:trace contextRef="#ctx0" brushRef="#br0">74 348 8904,'0'0'19219,"74"-14"-17522,-38 0-736,0 1-641,1 1-288,-4 2-448,-8 0-1089,-6 5-1666,-8-3-577,-8 4-2113,-3-3-4229</inkml:trace>
  <inkml:trace contextRef="#ctx0" brushRef="#br0" timeOffset="1">0 27 17392,'0'0'7303,"64"-4"-5765,-18 4 127,6 0-800,1 0-609,3-2-191,-5-1-1251,-6-5-2497,-10-2-3940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3.055"/>
    </inkml:context>
    <inkml:brush xml:id="br0">
      <inkml:brushProperty name="width" value="0.025" units="cm"/>
      <inkml:brushProperty name="height" value="0.025" units="cm"/>
    </inkml:brush>
  </inkml:definitions>
  <inkml:trace contextRef="#ctx0" brushRef="#br0">55 1631 15727,'-10'3'1041,"-28"7"64,38-11-1092,0 1 0,0 0 0,1 0 0,-1 0 0,0 0 0,0-1 0,0 1 0,0 0 0,0 0 0,0 0 0,0-1 0,0 1 0,0 0 0,0 0 0,0 0 0,0-1 0,0 1 0,0 0-1,0 0 1,0 0 0,0-1 0,0 1 0,0 0 0,0 0 0,0 0 0,0-1 0,0 1 0,0 0 0,0 0 0,0 0 0,0-1 0,-1 1 0,1 0 0,0 0 0,0 0 0,0 0 0,0-1 0,-1 1 0,1 0 0,0 0 0,0 0 0,0 0 0,0 0 0,-1 0 0,1 0 0,0 0 0,0-1 0,0 1 0,-1 0 0,1 0 0,0 0 0,0 0 0,0 0 0,-1 0 0,1 0 0,0 0 0,0 0 0,-1 0 0,1 0 0,0 1 0,0-1 0,0 0 0,-1 0 0,1 0-1,0 0 1,0 0 0,11-16 138,51-46 291,2 3 0,74-53 1,-74 62-116,455-348 1290,-30 25-1331,-25-26-1575,-438 374 1097,-3 5-18,-2-1 1,0-1 0,22-31-1,-42 52 155,-1 1 0,1 0 0,-1-1 0,1 1 0,-1-1 0,0 1 0,1-1 0,-1 1 0,1-1 0,-1 1 0,0-1 0,1 1 0,-1-1 1,0 0-1,0 1 0,0-1 0,1 1 0,-1-1 0,0 0 0,0 1 0,0-1 0,0 0 0,0 1 0,0-1 0,0 0 0,0 1 0,0-1 0,-1 1 0,1-1 0,0 0 0,0 1 0,0-1 0,-1 1 0,1-1 0,0 1 0,-1-1 0,1 0 0,-1 0 0,-24-2-3958,19 3 3268,-43 0-8032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3.401"/>
    </inkml:context>
    <inkml:brush xml:id="br0">
      <inkml:brushProperty name="width" value="0.025" units="cm"/>
      <inkml:brushProperty name="height" value="0.025" units="cm"/>
    </inkml:brush>
  </inkml:definitions>
  <inkml:trace contextRef="#ctx0" brushRef="#br0">0 25 11211,'0'0'5498,"9"-5"-4905,-4 1-479,-2 3-56,-1-1 0,1 0-1,-1 1 1,1-1-1,-1 1 1,1 0-1,0 0 1,0 0-1,-1 0 1,1 0-1,0 1 1,0-1 0,0 1-1,0-1 1,0 1-1,0 0 1,0 1-1,0-1 1,0 0-1,-1 1 1,1 0 0,0-1-1,0 1 1,4 3-1,8 5 185,-1 0-1,0 2 1,-1 0-1,-1 0 1,1 1-1,18 25 1,58 93 545,-88-128-777,130 217 730,91 135-238,-187-306-610,3-2 1,1-1 0,2-3-1,2-1 1,53 38 0,-57-51-1046,55 28 0,43 10-3492</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08.289"/>
    </inkml:context>
    <inkml:brush xml:id="br0">
      <inkml:brushProperty name="width" value="0.025" units="cm"/>
      <inkml:brushProperty name="height" value="0.025" units="cm"/>
    </inkml:brush>
  </inkml:definitions>
  <inkml:trace contextRef="#ctx0" brushRef="#br0">2013 154 4356,'-114'-49'9967,"-3"9"-5996,52 22-3962,-2 3-1,1 2 1,-2 4-1,1 3 0,-1 2 1,-100 9-1,130 0 256,0 1-1,0 2 0,0 2 0,2 2 0,-1 1 0,1 1 0,1 3 0,1 0 1,0 3-1,1 0 0,-36 31 0,2 5 127,3 3 1,2 2-1,-102 133 0,103-113-183,4 2 0,3 3-1,-45 98 1,78-139-95,2 2-1,2 0 1,1 1 0,4 1-1,1 0 1,2 1-1,3 0 1,-1 57 0,7-85-63,1-1 1,2 1 0,0-1-1,1 0 1,1 0 0,1 0-1,0-1 1,14 29 0,-11-34-31,-1 0 0,2 0 0,0-1 0,0 0 0,2-1 0,-1 0 0,2-1 0,0 0 0,0-1 0,29 18 0,-17-15-9,1-1 0,1-2 0,0 0 0,1-2 0,0-1 0,0-1-1,0-1 1,1-2 0,0-1 0,55-1 0,-23-5 168,1-3 0,-1-2 0,-1-3 0,70-22-1,-13-4 98,-2-5-1,-1-5 0,-3-5 0,-2-5 1,-3-4-1,-2-5 0,131-109 1,-199 144-237,-1-2 0,-1-1 1,-2-2-1,-1-1 0,-3-1 1,0-2-1,28-55 0,-45 73-48,-1-1 1,-1 0-1,-1 0 0,-1-1 0,-1 0 0,-1 0 0,-2 0 1,0-1-1,-1 0 0,-2 1 0,0-1 0,-2 0 0,0 1 1,-2-1-1,-12-44 0,8 47 12,-1 1 0,-1 0 1,0 1-1,-2 0 0,0 1 0,-1 0 1,-1 1-1,-1 0 0,0 1 0,-2 1 1,0 0-1,0 2 0,-1 0 0,-1 0 1,-1 2-1,1 1 0,-2 0 0,0 1 1,-30-9-1,27 11-121,-1 1 0,0 2 0,0 0 1,0 1-1,-1 2 0,1 1 0,-41 3 0,44 0-340,0 1 0,0 2 0,1 0-1,-1 1 1,1 1 0,0 1-1,1 1 1,0 1 0,-20 13-1,20-10-1686,0 1 0,-18 19 0,-22 31-10207</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09.233"/>
    </inkml:context>
    <inkml:brush xml:id="br0">
      <inkml:brushProperty name="width" value="0.025" units="cm"/>
      <inkml:brushProperty name="height" value="0.025" units="cm"/>
    </inkml:brush>
  </inkml:definitions>
  <inkml:trace contextRef="#ctx0" brushRef="#br0">1367 97 12524,'-14'-12'125,"-1"2"0,-1-1 0,0 2 0,0 0 1,-1 1-1,0 1 0,0 1 0,0 0 0,-1 1 0,0 1 1,0 0-1,-1 2 0,1 0 0,0 1 0,-1 1 0,1 0 0,-29 5 1,16 2 65,0 2 0,0 1 1,1 1-1,0 2 1,1 0-1,1 3 0,0 0 1,1 1-1,1 2 0,-48 43 1,17-6 368,2 2 0,2 3 0,-56 86 0,50-59-176,5 2 1,4 2-1,-43 112 1,64-129-324,4 0-1,3 2 1,3 0 0,-15 141 0,31-185-61,2 0 1,1 0-1,2 0 1,1-1-1,1 1 1,12 40-1,-12-58-2,1 0-1,0 0 0,1-1 1,1 0-1,1 0 1,0 0-1,0-1 1,1 0-1,1-1 1,0 0-1,1-1 1,0 0-1,1 0 1,0-1-1,15 8 0,-6-6 24,1-1-1,1-1 1,0-2-1,0 0 1,0-1-1,1-2 1,0 0-1,1-1 1,-1-2-1,0 0 1,1-2-1,-1-1 1,31-4-1,-1-3 240,0-2 0,0-3-1,-2-2 1,94-39 0,-75 21-193,-1-3 0,-2-2-1,-1-4 1,-2-2 0,-3-4 0,-1-1-1,107-116 1,-132 122-335,-2-2 0,-1 0 0,-3-3 1,47-98-1,-60 105-104,-1-1 1,-3-1-1,-1 0 1,-2-1-1,-2 0 1,4-78-1,-12 92 320,-1 0-1,-1 0 1,-2 0 0,-1 1 0,-1 0-1,-1 0 1,-2 0 0,-1 1-1,-1 0 1,-2 1 0,0 0-1,-23-33 1,24 43 37,0 1 0,-1 1 0,0-1 0,-1 2-1,-1 0 1,0 1 0,-1 1 0,-1 0 0,0 1 0,0 0 0,-1 2 0,0 0 0,-1 1-1,0 1 1,0 1 0,0 0 0,-1 2 0,0 0 0,-22-1 0,27 4-12,0 1-1,0 1 1,0 0 0,0 1-1,0 0 1,0 1 0,0 1 0,1 1-1,-1 0 1,-19 10 0,21-8-398,1 0 1,0 2-1,0-1 0,1 1 1,0 1-1,-17 18 0,-22 44-4144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09.860"/>
    </inkml:context>
    <inkml:brush xml:id="br0">
      <inkml:brushProperty name="width" value="0.025" units="cm"/>
      <inkml:brushProperty name="height" value="0.025" units="cm"/>
    </inkml:brush>
  </inkml:definitions>
  <inkml:trace contextRef="#ctx0" brushRef="#br0">1853 174 14286,'-14'-19'225,"-1"1"1,0 1 0,-2 0 0,1 1 0,-2 0 0,-29-19 0,37 30 11,0 0 0,0 0 0,0 1 0,-1 0 0,1 1 0,-1 0 0,0 1 0,0 0 0,0 1 0,0 0 0,0 0 0,0 1 0,0 1 0,-1 0 0,1 1 0,-14 3 0,-5 3 75,0 2 0,1 0 0,0 3 1,-28 15-1,-110 74 523,142-86-700,-430 316 620,352-243-727,4 4-1,-99 122 1,158-166-1,1 2 1,4 2 0,1 1-1,-41 93 1,61-116-30,3 0 0,0 1 0,2 0 0,2 0 0,1 1 1,1 0-1,2 0 0,1 0 0,1 0 0,7 52 0,-4-69-10,2 0 1,0 0-1,0-1 0,2 0 1,0 0-1,0 0 0,2 0 1,0-1-1,0 0 0,1-1 1,1 0-1,0-1 0,1 1 1,0-2-1,1 0 0,0 0 1,1-1-1,0-1 0,1 0 1,0-1-1,0 0 0,0-1 1,1-1-1,0 0 0,1-1 1,18 4-1,14 0 163,1-2-1,0-3 1,0-1-1,0-3 1,0-1-1,0-3 1,71-15-1,-22-3 56,-2-4-1,158-64 1,-161 50-26,-2-4 0,-1-3 0,153-110 1,-204 128-139,-2-2 0,-1-1 0,-2-2 0,-1-1 1,-1-1-1,-3-2 0,-1-2 0,-2 0 0,-1-2 0,24-57 1,-36 65-46,-2-2 1,-2 1-1,-1-1 1,-2-1-1,-1 1 1,-2-1-1,-2 0 1,-1 0-1,-2 0 1,-1 0-1,-2 1 1,-2-1-1,-1 1 1,-1 1-1,-3 0 1,0 0-1,-21-37 1,18 43-48,-1 1 1,-1 1-1,-2 0 1,0 2-1,-2 0 1,-1 1 0,-1 1-1,-43-33 1,44 40-59,-2 1 0,0 1 0,0 0 0,-2 2 0,1 2 1,-1 0-1,-1 1 0,0 2 0,0 0 0,-49-4 0,47 10-218,0 0-1,0 2 1,-1 1-1,1 2 0,1 0 1,-1 2-1,-33 11 1,21-2-835,1 1 1,1 2 0,1 2 0,-45 31 0,-60 54-5887</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1.164"/>
    </inkml:context>
    <inkml:brush xml:id="br0">
      <inkml:brushProperty name="width" value="0.025" units="cm"/>
      <inkml:brushProperty name="height" value="0.025" units="cm"/>
    </inkml:brush>
  </inkml:definitions>
  <inkml:trace contextRef="#ctx0" brushRef="#br0">11 2530 15951,'-2'-9'742,"0"4"-647,1 3-84,0-1 1,0 1 0,0-1 0,0 1 0,1-1 0,-1 0 0,1 1-1,0-1 1,-1 0 0,1 1 0,1-1 0,-1 0 0,0 1 0,0-1-1,1 0 1,0 1 0,-1-1 0,1 1 0,0-1 0,0 1 0,1-1-1,-1 1 1,0 0 0,1 0 0,-1 0 0,1-1 0,0 1 0,0 1-1,0-1 1,0 0 0,0 0 0,4-2 0,42-19-530,1 1 1,0 3-1,2 2 1,63-13-1,-65 17 458,361-93-521,243-68 158,503-124 1731,772-82-1147,-486 85-125,1923-419 18,-2516 530-58,7 52 78,-842 130-69,264-22 104,-222 22-78,1 3 1,101 13-1,-139-10-18,-1 1 0,0 0 1,0 1-1,-1 1 0,0 1 0,0 1 1,-1 0-1,0 1 0,0 0 0,-1 2 1,14 12-1,13 18 508,-1 2 0,38 53 0,-44-53 143,13 19 749,69 123 0,21 81-492,-42-79-899,-70-141-369,28 57 1044,-49-93-1460,-1 0 0,0 1 0,-1 0 0,0-1 0,-1 1-1,0 0 1,0 14 0</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1.803"/>
    </inkml:context>
    <inkml:brush xml:id="br0">
      <inkml:brushProperty name="width" value="0.025" units="cm"/>
      <inkml:brushProperty name="height" value="0.025" units="cm"/>
    </inkml:brush>
  </inkml:definitions>
  <inkml:trace contextRef="#ctx0" brushRef="#br0">1 1177 13805,'0'0'3027,"3"-11"-2338,9-17-408,1-1 0,1 2 1,2 0-1,20-27 1,13-21 67,241-365 163,-243 379-614,2 2-1,3 3 1,3 1-1,111-84 1,-143 124 136,0 1 0,2 1 0,-1 1 1,1 1-1,1 1 0,0 2 0,0 0 0,1 2 1,28-3-1,20 1-42,151 6 0,-219 2 1,1 1 1,-1 0 0,1 0 0,-1 0-1,0 1 1,1 0 0,-1 1 0,0-1 0,0 2-1,-1-1 1,1 1 0,-1-1 0,1 2-1,7 6 1,-7-4 0,0 1 1,0-1-1,-1 2 0,0-1 0,0 1 0,-1-1 0,0 2 1,-1-1-1,5 14 0,1 13 41,-2 1-1,-1 0 1,-2 0-1,1 62 1,-5 24 594,-3-64-269,4 1 1,2-1-1,17 93 1,-17-137-326,0 0 1,0-1-1,1 1 1,1-1-1,1 0 0,0 0 1,0-1-1,1 0 1,1 0-1,1-1 1,-1 0-1,2-1 0,0 0 1,0 0-1,1-1 1,0-1-1,0 0 0,25 12 1,-16-11-27,1-1 1,0-1 0,1 0-1,0-2 1,0-1-1,40 4 1,-45-8-1119,0-1 0,0 0 0,0-2-1,0 0 1,29-7 0,24-20-12525</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2.874"/>
    </inkml:context>
    <inkml:brush xml:id="br0">
      <inkml:brushProperty name="width" value="0.025" units="cm"/>
      <inkml:brushProperty name="height" value="0.025" units="cm"/>
    </inkml:brush>
  </inkml:definitions>
  <inkml:trace contextRef="#ctx0" brushRef="#br0">0 59 10410,'0'0'1740,"2"-9"1159,6-28-48,-3 25-609,0 12-828,2 15 6,0 25-507,-2 0 0,-1 0-1,-2 0 1,-6 66-1,2-13-569,2-48-234,2 1 1,10 58-1,10-22 3204,-22-81-3300,1-1 0,-1 0-1,0 1 1,0-1 0,1 0 0,-1 1-1,0-1 1,1 0 0,-1 0 0,1 1-1,-1-1 1,0 0 0,1 0 0,-1 0-1,0 0 1,1 0 0,-1 0 0,1 1-1,-1-1 1,1 0 0,-1 0 0,0 0-1,1 0 1,-1 0 0,1 0 0,-1-1-1,1 1 1,-1 0 0,0 0 0,1 0-1,-1 0 1,0 0 0,1-1 0,-1 1-1,1 0 1,-1 0 0,0-1 0,1 1-1,-1 0 1,0 0 0,0-1 0,1 1-1,-1 0 1,0-1 0,0 1 0,1 0-1,-1-1 1,0 1 0,0-1 0,0 1 0,0 0-1,1-1 1,18-25 531,-17 23-520,68-108-24,-47 71 0,1 1 0,56-66 0,-80 104-3,0 0 1,1 0-1,-1 0 1,1 1-1,-1-1 0,1 0 1,0 0-1,-1 1 0,1-1 1,0 0-1,-1 1 1,1-1-1,0 1 0,0-1 1,-1 1-1,1-1 0,0 1 1,0 0-1,0-1 1,0 1-1,0 0 0,0 0 1,-1-1-1,1 1 0,0 0 1,0 0-1,0 0 1,0 0-1,0 0 0,0 0 1,0 1-1,0-1 1,0 0-1,0 0 0,0 1 1,-1-1-1,1 0 0,0 1 1,0-1-1,0 1 1,-1-1-1,1 1 0,0-1 1,0 1-1,-1 0 0,1-1 1,0 1-1,-1 0 1,1 0-1,-1 0 0,1-1 1,-1 1-1,0 0 0,1 0 1,-1 0-1,0 0 1,1 0-1,-1-1 0,0 1 1,0 2-1,3 8-43,0 0 0,-2 0 0,2 19 0,-3-27 43,2 40 64,-3-1 1,-1 0-1,-9 48 1,11-90-60,0 0 0,-1 1 0,1-1 0,0 0 0,0 0 0,0 1 0,0-1 1,0 0-1,0 1 0,0-1 0,0 0 0,0 1 0,0-1 0,0 0 0,0 1 0,0-1 1,0 0-1,0 0 0,0 1 0,0-1 0,0 0 0,0 1 0,0-1 0,0 0 1,1 0-1,-1 1 0,0-1 0,0 0 0,0 0 0,0 1 0,1-1 0,-1 0 0,0 0 1,0 1-1,1-1 0,-1 0 0,0 0 0,0 0 0,1 0 0,-1 0 0,1 1 1,12-9 13,14-20-527,4-19-3228,-7-6-3444,-11 13-94</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3.904"/>
    </inkml:context>
    <inkml:brush xml:id="br0">
      <inkml:brushProperty name="width" value="0.025" units="cm"/>
      <inkml:brushProperty name="height" value="0.025" units="cm"/>
    </inkml:brush>
  </inkml:definitions>
  <inkml:trace contextRef="#ctx0" brushRef="#br0">1 400 18129,'0'0'4255,"8"2"-2296,1 1-1751,-1-1 0,1 0 0,0-1 0,-1 0 0,1-1 0,0 1-1,0-2 1,0 1 0,-1-1 0,1-1 0,0 1 0,-1-2 0,1 1 0,-1-1 0,0 0 0,0-1 0,0 0 0,12-7-1,-11 4-105,0-1 0,-1 1 0,1-1 0,-2-1-1,13-17 1,-16 22 25,-2-1 1,1 1-1,0-1 0,-1 0 0,0 0 1,0 0-1,0-1 0,-1 1 1,0 0-1,0-1 0,0 1 0,-1-1 1,1 1-1,-2-7 0,1 11-105,0 0 0,-1 0 0,1-1-1,-1 1 1,1 0 0,-1 0 0,1 0 0,-1 0-1,0 0 1,1 0 0,-1 0 0,0 0 0,0 0-1,0 0 1,0 1 0,0-1 0,0 0-1,0 0 1,0 1 0,0-1 0,0 1 0,0-1-1,0 1 1,0-1 0,-1 1 0,1 0 0,0 0-1,0-1 1,0 1 0,-1 0 0,1 0 0,0 0-1,0 0 1,-1 1 0,1-1 0,0 0 0,0 0-1,0 1 1,0-1 0,-1 1 0,1-1 0,-2 2-1,-4 0-28,0 1 0,1-1 0,-1 1-1,1 1 1,-1-1 0,-6 7-1,-2 3 2,1 0 0,1 1 0,0 1 0,1 0 0,-16 25 0,23-32 4,1 0 1,-1 0-1,2 0 1,-1 0-1,1 1 1,0-1-1,1 1 1,0 0-1,0 0 1,1 0-1,0 0 1,1 0 0,0 0-1,1 9 1,-1-16-1,1 0 0,-1 0 0,1-1 0,-1 1 0,1 0 0,0-1 0,0 1 0,0-1 1,0 1-1,0-1 0,0 1 0,0-1 0,0 1 0,1-1 0,-1 0 0,0 0 0,1 0 1,-1 0-1,1 0 0,0 0 0,2 1 0,1 0 1,-1-1 1,1 0-1,0 0 1,0 0-1,0 0 0,0-1 1,0 0-1,5 0 1,1 0 15,-1-2 0,1 1 0,-1-1 0,0-1 1,1 0-1,-1 0 0,11-6 0,-9 2 12,-1-1-1,0 0 0,0 0 1,-1-2-1,0 1 1,-1-1-1,0-1 0,0 1 1,-1-1-1,0-1 1,-1 0-1,-1 0 0,0 0 1,0-1-1,-1 0 0,6-25 1,-28 80-421,13-36 397,1 1-1,-1 0 1,1 0-1,1 0 1,-1 1-1,1-1 1,1 1 0,-1-1-1,1 1 1,1-1-1,0 14 1,0-21-5,0 1 1,1 0 0,-1 0 0,1-1-1,-1 1 1,1-1 0,-1 1-1,1 0 1,0-1 0,-1 1-1,1-1 1,0 1 0,-1-1-1,1 1 1,0-1 0,-1 0 0,1 1-1,0-1 1,0 0 0,0 0-1,-1 0 1,1 1 0,0-1-1,0 0 1,0 0 0,-1 0-1,1 0 1,0 0 0,0 0-1,0-1 1,-1 1 0,1 0 0,0 0-1,0-1 1,0 1 0,-1 0-1,1-1 1,0 1 0,-1 0-1,1-1 1,1 0 0,31-19 114,-13-1-52,-2-1 0,21-31-1,-25 34-44,-14 18-25,0 1 0,0 0 0,0 0 0,0-1 0,0 1 0,0 0 0,0 0 0,1-1 0,-1 1 0,0 0 0,0 0 0,0-1 0,0 1 0,1 0 0,-1 0 0,0 0 0,0-1 0,0 1 0,1 0 0,-1 0 0,0 0 0,0 0 0,1-1 0,-1 1 0,0 0 0,0 0 0,1 0 0,-1 0 0,0 0 0,0 0 0,1 0 0,-1 0 0,0 0 0,1 0 0,-1 0 0,0 0 0,0 0 0,1 0 0,-1 0 0,0 0 0,0 0 0,1 0 0,-1 1 0,0-1 0,0 0 0,1 0 0,-1 0 0,0 1 1,5 17-263,-4 41 105,-1-47 184,-1-4-18,1 1 1,1 0-1,0 0 1,0-1-1,0 1 1,1 0 0,1-1-1,3 10 1,-4-15-1,0 1 1,0-1 0,0 0 0,0 0-1,1-1 1,-1 1 0,1 0-1,0-1 1,-1 1 0,1-1-1,0 0 1,1 0 0,-1 0 0,0-1-1,0 1 1,1-1 0,-1 0-1,1 0 1,-1 0 0,1 0-1,0 0 1,4 0 0,3-1 13,-1 0 1,1-1 0,-1 0-1,1 0 1,-1-1-1,1-1 1,-1 0-1,0 0 1,0-1 0,0 0-1,0 0 1,-1-1-1,0-1 1,0 0-1,0 0 1,-1 0-1,0-1 1,0-1 0,9-10-1,2-4 12,-1 0 1,0-1-1,-2-1 0,-1 0 0,-1-1 1,12-30-1,-15 27-11,-1-1 0,7-30 0,-14 47-52,-1 0 1,0 0 0,-1-1 0,0 1-1,-1-1 1,0 1 0,-4-21-1,4 32 32,0 1 0,0-1 0,0 1-1,0-1 1,0 1 0,0-1 0,-1 1 0,1-1-1,0 1 1,0-1 0,-1 1 0,1 0-1,0-1 1,-1 1 0,1-1 0,0 1 0,-1 0-1,1-1 1,0 1 0,-1 0 0,1-1-1,-1 1 1,1 0 0,-1 0 0,1-1-1,-1 1 1,1 0 0,-1 0 0,1 0 0,-1 0-1,1-1 1,-1 1 0,1 0 0,-1 0-1,1 0 1,-1 0 0,1 0 0,-1 1-1,1-1 1,-1 0 0,1 0 0,-1 0 0,1 0-1,-1 0 1,1 1 0,-1-1 0,0 1-1,-20 16-143,15-8 146,0 0 0,0 1 0,1-1 0,0 1 0,1 0 0,0 1 0,1-1 0,0 1 0,1 0 0,0 0 0,0-1 0,1 1 0,1 0 0,0 1 0,0-1 0,1 0 0,4 19 0,-1-15 10,0 0-1,1 0 1,1 0 0,0-1 0,1 0-1,1 0 1,0-1 0,0 0 0,2 0-1,-1-1 1,23 21 0,24 11 25,-55-44 0,-19-20 58,13 16-84,-35-31-102,-47-33 1,58 47 110,27 14 466,12 2-283,21 1-139,-25 3-18,189-29 223,-165 24-221,0-2 1,0-1-1,-1-2 0,38-19 1,-64 29-29,-1 0 0,1 0 0,-1 0 1,1-1-1,-1 1 0,0-1 0,0 1 1,0-1-1,0 0 0,0 1 0,0-1 1,0 0-1,0-1 0,-1 1 0,1 0 1,-1 0-1,1-1 0,-1 1 0,0-1 1,1-2-1,-3 4-10,0 0 0,0 0 0,0 1 0,0-1 0,0 1 0,-1-1 1,1 1-1,0-1 0,0 1 0,0 0 0,-1 0 0,1-1 0,0 1 0,0 0 0,0 0 0,-1 0 0,1 0 1,0 1-1,0-1 0,-1 0 0,-1 1 0,-30 4-96,21 0 82,0 1-1,0 0 1,1 0-1,-1 1 1,2 1-1,-1 0 1,1 0-1,-11 12 1,17-16 3,1 0 0,0 0 0,-1 0 1,2 0-1,-1 0 0,0 1 0,1-1 1,0 1-1,0 0 0,-3 9 1,5-11 0,0-1 1,0 1-1,0 0 1,0-1-1,0 1 1,0-1-1,1 1 1,-1-1 0,1 1-1,0-1 1,-1 1-1,1-1 1,1 1-1,-1-1 1,0 0-1,0 0 1,1 1 0,-1-1-1,1 0 1,0 0-1,0-1 1,3 4-1,2 0-144,1 0-1,-1 0 1,1-1-1,1 0 1,-1-1-1,0 0 1,1 0-1,0 0 1,0-1-1,-1-1 1,1 0-1,11 1 1,6-1-1625,1-1 1,-1-1-1,27-4 0,38-16-8304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4.765"/>
    </inkml:context>
    <inkml:brush xml:id="br0">
      <inkml:brushProperty name="width" value="0.025" units="cm"/>
      <inkml:brushProperty name="height" value="0.025" units="cm"/>
    </inkml:brush>
  </inkml:definitions>
  <inkml:trace contextRef="#ctx0" brushRef="#br0">1 21 13997,'1'-12'1858,"-1"8"448,3 0 257,1 4-1154,3 0-224,1 9 256,1 16-255,-2 7-482,1 10-287,-5 7-257,-2 5-128,0-4-256,-1-3-1026,2-5-543,0-9-97,-1-7-1057,-1-11-3043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423"/>
    </inkml:context>
    <inkml:brush xml:id="br0">
      <inkml:brushProperty name="width" value="0.025" units="cm"/>
      <inkml:brushProperty name="height" value="0.025" units="cm"/>
    </inkml:brush>
  </inkml:definitions>
  <inkml:trace contextRef="#ctx0" brushRef="#br0">1 13 20788,'0'0'11563,"4"0"-11627,2 0-1025,3 0-609,2 0-2018,1-3-1569,-2-7-4420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5.107"/>
    </inkml:context>
    <inkml:brush xml:id="br0">
      <inkml:brushProperty name="width" value="0.025" units="cm"/>
      <inkml:brushProperty name="height" value="0.025" units="cm"/>
    </inkml:brush>
  </inkml:definitions>
  <inkml:trace contextRef="#ctx0" brushRef="#br0">72 286 17873,'-10'-3'566,"-31"-14"58,40 17-614,0 0-1,0 0 0,0 0 0,0 0 0,0-1 0,0 1 0,0 0 1,1-1-1,-1 1 0,0-1 0,0 1 0,0-1 0,1 1 1,-1-1-1,0 1 0,1-1 0,-1 0 0,0 1 0,1-1 1,-1 0-1,1 0 0,-1 0 0,1 1 0,0-1 0,-1 0 0,1 0 1,0 0-1,-1 0 0,1 0 0,0 1 0,0-1 0,0 0 1,0 0-1,0 0 0,0 0 0,0 0 0,0 0 0,0 0 1,0 0-1,1 0 0,-1 1 0,0-1 0,1 0 0,-1 0 0,0 0 1,1 0-1,-1 1 0,1-1 0,-1 0 0,1 0 0,0 1 1,-1-1-1,1 0 0,1 0 0,6-6-608,0 0 1,1 0-1,17-10 0,-12 8 504,44-38 1247,-42 32-226,1 0-1,1 2 0,0 0 0,1 1 1,0 0-1,1 2 0,1 0 0,-1 1 1,23-5-1,-36 12-761,-1 0-112,0 0 0,0 1 0,0 0 0,0 0 0,1 0 0,-1 1 0,0 0-1,0 0 1,11 2 0,-16-2-73,-1 0-1,1 1 0,-1-1 0,0 1 0,1-1 1,-1 1-1,0 0 0,1-1 0,-1 1 1,0-1-1,0 1 0,1-1 0,-1 1 0,0 0 1,0-1-1,0 1 0,0-1 0,0 1 1,0 0-1,0-1 0,0 1 0,0 0 1,0-1-1,0 1 0,-1-1 0,1 1 0,0 0 1,0-1-1,-1 1 0,1-1 0,0 1 1,0-1-1,-1 1 0,-11 18-1192,8-14-105,-1 0 0,0 0-1,0-1 1,0 0-1,-10 6 1,-7 0-6662</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5.638"/>
    </inkml:context>
    <inkml:brush xml:id="br0">
      <inkml:brushProperty name="width" value="0.025" units="cm"/>
      <inkml:brushProperty name="height" value="0.025" units="cm"/>
    </inkml:brush>
  </inkml:definitions>
  <inkml:trace contextRef="#ctx0" brushRef="#br0">1 61 14830,'0'-10'2530,"0"-6"-2520,0-10 4385,0 18 1244,1 42-4173,1 59-470,3 1 1,23 110-1,-28-202-977,0 1 0,1 0 0,-1-1-1,1 1 1,0 0 0,0-1-1,0 1 1,0-1 0,0 1-1,1-1 1,-1 0 0,1 0-1,0 1 1,-1-1 0,1 0-1,0 0 1,0-1 0,0 1-1,0 0 1,1-1 0,-1 1 0,0-1-1,1 0 1,-1 1 0,4 0-1,-1-2 12,0 1 1,0-1-1,1 0 0,-1-1 0,0 1 0,-1-1 0,1 0 0,0 0 0,0-1 1,0 1-1,0-1 0,-1 0 0,6-3 0,3-2-30,53-22 0,-61 28 0,-1-1 0,1 1 0,0 0 0,0 0 0,0 0 0,0 1 0,0 0 0,0 0 0,0 0 0,0 0 0,9 3 0,-12-2 0,0 0 0,1 1 0,-1-1 0,0 1 0,0 0 0,-1-1 0,1 1 0,0 0 0,0 0 0,-1 0 0,1 0 0,-1 1 0,0-1 0,0 0 0,0 1 0,0-1 0,0 0 0,0 1 0,-1-1 0,1 1 0,-1-1 0,1 1 0,-1 0 0,0 4 0,0 2 0,0 0 0,0 0 0,-1 0 0,0 0 0,0 0 0,-4 10 0,1-9 0,-1 0 0,0 0 0,0 0 0,-1-1 0,-1 0 0,0 0 0,0 0 0,0-1 0,-1 0 0,-1-1 0,-11 9 0,14-10 0,-1-1 0,0-1 0,0 0 0,0 0 0,0 0 0,-1 0 0,1-1 0,-1-1 0,0 1 0,0-1 0,0-1 0,0 1 0,-1-2 0,1 1 0,-16-1 0,20-1-100,1 0 0,0-1 0,0 1 0,0 0 0,0-1 0,0 0 0,1 0 0,-1 0 0,0 0 0,1 0 0,-1 0 1,1-1-1,0 1 0,0-1 0,0 1 0,0-1 0,0 0 0,1 0 0,-1 0 0,1 0 0,0 0 0,-1 0 0,2 0 0,-1-1 0,0 1 0,1 0 0,-1-1 0,1-5 0,-1 4-161,1 1-1,0-1 1,0 0-1,0 0 0,1 1 1,-1-1-1,1 0 1,0 1-1,1-1 0,-1 1 1,1-1-1,0 1 1,0 0-1,0 0 1,0 0-1,1 0 0,0 0 1,0 0-1,0 1 1,4-4-1,26-12-5664,4 1-2049</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6.201"/>
    </inkml:context>
    <inkml:brush xml:id="br0">
      <inkml:brushProperty name="width" value="0.025" units="cm"/>
      <inkml:brushProperty name="height" value="0.025" units="cm"/>
    </inkml:brush>
  </inkml:definitions>
  <inkml:trace contextRef="#ctx0" brushRef="#br0">130 508 19923,'0'0'3683,"10"-6"-165,2-1-2719,-1-1 0,0 0-1,0 0 1,15-16 0,-23 21-757,-1 1 1,1-1 0,-1 0 0,1 1 0,-1-1 0,0-1 0,0 1 0,-1 0 0,1 0 0,0-1-1,-1 1 1,0-1 0,0 1 0,0-1 0,0 0 0,-1 1 0,1-1 0,-1 0 0,0 1 0,0-1-1,-1 0 1,1 1 0,-1-1 0,1 0 0,-1 1 0,-2-6 0,2 7-33,0 1 0,0-1 0,0 1 1,-1 0-1,1-1 0,0 1 0,-1 0 0,1 0 1,-1 0-1,1 0 0,-1 0 0,0 0 0,1 0 1,-1 1-1,0-1 0,0 0 0,1 1 0,-1 0 1,0-1-1,0 1 0,0 0 0,1 0 0,-1 0 1,0 0-1,0 0 0,0 0 0,-2 1 0,-2 0 13,1 0 0,-1 1 0,1-1 0,0 1 0,0 0 0,0 0-1,0 1 1,-8 4 0,0 4-23,0 0 0,0 1 0,1 0 0,1 1 0,0 0 0,-14 23 0,21-30 0,0 1 0,0 0 0,0 0 0,1 1 0,0-1 0,0 1 0,1 0 0,0-1 0,0 1 0,1 0 0,0 0 0,0 0 0,1 0 0,0 0 0,1 1 0,1 7 0,-1-13 0,0-1 0,0 1 0,1-1 0,-1 1 0,1-1 0,0 0 0,0 1 0,0-1 0,0 0 0,0 0 0,0-1 0,1 1 0,-1 0 0,0-1 0,1 0 0,0 1 0,-1-1 0,1 0 0,0 0 0,-1 0 0,1-1 0,0 1 0,0-1 0,0 1 0,-1-1 0,5 0 0,4 1 0,1-1 0,0 0 0,0-1 0,0 0 0,14-4 0,-13 1-357,1 0 0,-1-1 1,0 0-1,0-1 0,-1-1 0,0 0 1,0-1-1,0 0 0,-1 0 0,0-1 1,-1-1-1,0 0 0,0 0 0,-1-1 1,15-23-1,-12 14-296,-2-1-1,0 1 1,-1-2 0,-1 1 0,0-1-1,-2-1 1,-1 1 0,-1-1-1,2-23 1,-2-109-2856,-4 95 5478,-1 27 4151,-9 232-3319,3-128-1181,4 0 0,7 90 0,-5-160-1620,1 0 0,0 0 0,0 0 0,0 0 0,0 1 0,0-1 0,1 0 0,-1 0 0,0 0 0,0 0 0,1 0 0,-1 0 0,1 0 0,-1 0 0,1 0 0,-1 0 0,1 0 0,0 0 0,-1 0 0,1-1 0,0 1 0,0 0 0,0 0 0,-1-1 0,1 1 0,0 0 0,0-1 0,0 1 0,0-1 0,0 1 0,0-1 0,0 0 0,0 1 0,1-1 0,-1 0 0,0 0 0,0 0 0,0 0 0,0 0 0,0 0 0,0 0 0,0 0 0,0 0 0,1 0 0,-1-1 0,0 1 0,0 0 0,0-1 0,0 1 0,1-1 0,3-2 0,0 0 0,1 0 0,-2 0 0,1 0 0,0-1 0,-1 0 0,0 0 0,6-6 0,6-12 0,0-1 0,-1-1 0,-2-1 0,0 0 0,16-51 0,-14 30 0,-3 0 0,10-78 0,-21 148-7650,-1 6 598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6.562"/>
    </inkml:context>
    <inkml:brush xml:id="br0">
      <inkml:brushProperty name="width" value="0.025" units="cm"/>
      <inkml:brushProperty name="height" value="0.025" units="cm"/>
    </inkml:brush>
  </inkml:definitions>
  <inkml:trace contextRef="#ctx0" brushRef="#br0">13 1 8904,'0'0'13934,"-12"56"-11052,13-47-640,17-3-832,5-4-641,4-2-641,5 0-673,3-2-2850,2-10-1922,-1-3-3235,-1-2-1666</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7.310"/>
    </inkml:context>
    <inkml:brush xml:id="br0">
      <inkml:brushProperty name="width" value="0.025" units="cm"/>
      <inkml:brushProperty name="height" value="0.025" units="cm"/>
    </inkml:brush>
  </inkml:definitions>
  <inkml:trace contextRef="#ctx0" brushRef="#br0">240 410 18898,'-9'0'3304,"-4"1"-2558,1 0-1,-1 1 0,1 1 0,0 0 0,0 1 0,0 0 1,0 0-1,-17 10 0,21-10-529,0 1-1,0 0 1,1 0 0,0 0-1,0 1 1,0 0 0,0 0 0,1 1-1,0 0 1,0 0 0,1 0-1,0 1 1,-7 13 0,12-20-210,-1 0 0,1 0 1,-1 1-1,1-1 0,-1 0 0,1 0 1,0 0-1,-1 0 0,1 0 1,0 0-1,0 1 0,0-1 0,0 0 1,0 0-1,0 0 0,0 1 0,0-1 1,0 0-1,1 0 0,-1 0 0,0 0 1,1 0-1,-1 0 0,1 1 0,-1-1 1,1 0-1,0 0 0,-1-1 0,1 1 1,0 0-1,0 0 0,0 0 1,0 0-1,-1-1 0,1 1 0,0 0 1,0-1-1,0 1 0,1-1 0,-1 1 1,0-1-1,0 1 0,0-1 0,0 0 1,0 1-1,0-1 0,1 0 0,-1 0 1,0 0-1,0 0 0,0 0 0,3-1 1,4 1 45,0 0-1,0-1 1,0-1 0,0 1-1,0-1 1,13-5 0,-3-2-33,0-2 1,-1 0-1,0 0 1,-1-2-1,-1 0 0,28-29 1,10-9-12,-53 51-8,0 0 0,0 0 0,0 0 0,1 0 0,-1 0 0,0-1 0,0 1 0,0 0 0,0 0 0,1 0 0,-1 0 0,0 0 0,0 0 0,0 0 0,1 0 0,-1 0 0,0 0 0,0 0 0,0 0 0,1 0 0,-1 0 0,0 0 0,0 0 0,0 0 0,1 0 0,-1 0 0,0 0 0,0 0 0,0 0 0,0 0 0,1 0 0,-1 0 0,0 1 0,0-1 0,0 0 0,0 0 0,1 0 0,-1 0 0,0 0 0,0 1 0,0-1 0,0 0 0,0 0 0,0 0 0,0 0 0,1 1 0,-1-1 0,0 0 0,0 0 0,0 0 0,0 0 0,0 1 0,0-1 0,0 0 0,0 0 0,0 0 0,0 1 0,0-1 0,0 0 0,1 24 0,-6 24 0,5-45 0,-2 34 0,3-36 0,-1 0 0,0 0 0,1 0 0,-1 0 0,1 0 0,-1 0 0,1-1 0,0 1 0,-1 0 0,1-1 0,0 1 0,-1 0 0,1-1 0,0 1 0,0 0 0,-1-1 0,1 0 0,0 1 0,0-1 0,0 1 0,0-1 0,0 0 0,0 0 0,0 1 0,0-1 0,0 0 0,0 0 0,0 0 0,0 0 0,0 0 0,0 0 0,-1 0 0,1-1 0,2 1 0,13-4 0,1 0 0,-1-1 0,0-1 0,0-1 0,-1 0 0,0-1 0,28-19 0,15-8 0,-43 27 0,-11 5 0,0 0 0,0 1 0,0-1 0,0 1 0,0 0 0,1 1 0,-1-1 0,0 1 0,1-1 0,0 1 0,-1 1 0,10-1 0,-13 4 0,1 1 0,-1 0 0,0-1 0,0 1 0,0 0 0,-1 0 0,1 0 0,-1 0 0,0 6 0,1 2 0,-1-10 0,0 1 0,1-1 0,-1 0 0,1 0 0,-1 1 0,1-1 0,0 0 1,0 0-1,0 0 0,0 0 0,0 0 0,1 0 0,-1 0 0,0 0 0,1-1 0,0 1 0,-1 0 0,1-1 0,0 1 0,0-1 0,0 0 1,3 2-1,-1-2-2,0 0 0,0 0 1,0 0-1,0 0 1,0-1-1,0 0 1,0 0-1,0 0 0,-1-1 1,1 1-1,0-1 1,5-1-1,12-4-62,-1-2-1,0 0 0,35-21 1,-45 24-6,0-1-283,-6 3-108,0 1 0,1-1 1,-1 1-1,1 0 0,0 0 0,0 1 0,-1-1 1,11-1-1,-12 42-431,-3-38 891,1 1 0,-1-1-1,1 0 1,-1 1 0,1-1 0,0 0-1,0 0 1,-1 0 0,1 0 0,0 0-1,0 0 1,0 0 0,0 0 0,0 0-1,0 0 1,1 0 0,-1-1 0,0 1-1,0 0 1,1-1 0,-1 1 0,0-1-1,1 1 1,-1-1 0,0 0 0,1 0-1,-1 1 1,1-1 0,-1 0 0,0 0-1,1-1 1,-1 1 0,1 0-1,-1 0 1,0-1 0,1 1 0,1-1-1,4-1-121,1 0-1,0 0 0,-1 0 1,0-1-1,11-6 0,5-5-612,-1-2 0,-1 0 0,0-1-1,-1-1 1,-1-1 0,-1-1 0,-1-1 0,19-29 0,-16 19 1245,-2-1 0,-1 0 0,-2-1 0,-1-1 0,15-56 0,-27 64 3872,-3 26-4290,1 0 0,-1 0 0,1 0 0,-1 0 0,1 0 0,-1 0-1,1 0 1,-1 0 0,1 0 0,-1 0 0,1 0 0,0 0 0,-1 1 0,1-1-1,-1 0 1,1 0 0,-1 1 0,1-1 0,0 0 0,-1 0 0,1 1-1,0-1 1,-1 0 0,1 1 0,0-1 0,-1 1 0,1-1 0,-1 1-1,-28 43 1457,24-31-1428,1 1 0,0-1 0,1 1 1,1 0-1,0 0 0,1 0 0,1 0 1,0 0-1,0 0 0,2 0 0,5 25 1,5 12-1258,31 85 1,-18-74-1075,-7-22-4256,-57-67 4487,-23-22 2555,-79-70 6497,139 118-7003,1 0 0,-1-1 0,1 1 0,0 0 0,0-1 0,0 0 0,0 1 0,0-1 0,0 0 0,0 1 0,0-1 0,0 0 0,1 0 0,-1 0 0,1 0 0,-1-2 0,1 3 10,0 0-1,1 0 1,-1 0 0,0 0-1,1 0 1,-1 0-1,1-1 1,-1 1 0,1 0-1,-1 0 1,1 1-1,-1-1 1,1 0 0,0 0-1,0 0 1,0 0 0,-1 1-1,1-1 1,0 0-1,1 0 1,6-3 342,0 0 0,0 1 0,0 0 0,0 0 0,15-2-1,-12 2-327,90-18-598,-46 10-1921,59-20 0,-63 13-6050</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8.447"/>
    </inkml:context>
    <inkml:brush xml:id="br0">
      <inkml:brushProperty name="width" value="0.025" units="cm"/>
      <inkml:brushProperty name="height" value="0.025" units="cm"/>
    </inkml:brush>
  </inkml:definitions>
  <inkml:trace contextRef="#ctx0" brushRef="#br0">36 170 7175,'3'-10'3641,"4"-19"-1342,2-12 2366,-2 16 4097,-21 68-7538,2 0 1,-10 67-1,14-46-972,3 1 1,5 112 0,0-175-246,0-1 0,0 1-1,0-1 1,0 1-1,0 0 1,1-1 0,-1 1-1,1-1 1,-1 1 0,1-1-1,0 1 1,-1-1 0,1 0-1,1 2 1,-2-3 13,1 1 1,-1-1-1,1 0 1,-1 1-1,1-1 0,-1 0 1,0 0-1,1 0 1,-1 0-1,1 0 0,-1 1 1,1-1-1,-1 0 1,1 0-1,-1 0 1,1 0-1,-1 0 0,1 0 1,-1 0-1,1-1 1,-1 1-1,1 0 1,-1 0-1,1 0 0,-1 0 1,0-1-1,1 1 1,0-1-1,2-1 69,0 0-1,-1 0 1,1-1-1,-1 0 1,1 1-1,-1-1 1,0 0-1,0 0 1,0 0-1,2-5 1,9-24-78,-2 0-1,-1-1 1,-2 0 0,-1 0-1,-2-1 1,-1 1 0,-1-1-1,-2 0 1,-2 0 0,-1 0-1,-9-49 1,10 75-11,0 3 0,1-1 0,-1 1 0,-1 0 0,1-1 0,-1 1 0,0 0 0,0 0 0,0 0 0,-1 0 0,1 0 0,-1 0 0,0 1 0,-5-5 0,8 10 0,-1 0 0,0 0 0,1 0 0,-1 0 0,0 0 0,1 0 0,-1 0 0,1 0 0,0 0 0,-1 0 0,1 0 0,0 0 0,0 0 0,-1 0 0,1 1 0,0-1 0,0 0 0,0 0 0,0 0 0,1 0 0,-1 0 0,0 2 0,0-1 0,1 15 0,0-1 0,0 1 0,2-1 0,0 1 0,1-1 0,0 0 0,1 0 0,12 23 0,-15-34 0,0-1 0,0 0 0,0 0 0,1 0 0,0-1 0,0 1 0,0 0 0,0-1 0,1 0 0,-1 0 0,1 0 0,-1 0 0,1-1 0,0 1 0,0-1 0,1 0 0,-1 0 0,0 0 0,1-1 0,-1 0 0,1 1 0,-1-2 0,1 1 0,0 0 0,-1-1 0,1 0 0,0 0 0,-1 0 0,1-1 0,0 0 0,-1 0 0,1 0 0,-1 0 0,1-1 0,5-2 0,2-2 0,0-1 0,-1 0 0,0 0 0,-1-1 0,1-1 0,-2 0 0,1 0 0,-1 0 0,0-2 0,-1 1 0,9-15 0,-4 4 0,-1 0 0,-1 0 0,0-1 0,-2-1 0,9-30 0,-36 149-961,-8 160 0,31-216-1975,-5-39 2584,1 1-1,-1-1 1,1 0-1,-1 1 0,1-1 1,0 0-1,0 1 1,0-1-1,0 0 1,0 0-1,0 0 1,0 0-1,0 0 0,0 0 1,1 0-1,-1-1 1,0 1-1,1 0 1,-1-1-1,0 1 1,1-1-1,-1 1 0,1-1 1,1 1-1,20 0-7499</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8.807"/>
    </inkml:context>
    <inkml:brush xml:id="br0">
      <inkml:brushProperty name="width" value="0.025" units="cm"/>
      <inkml:brushProperty name="height" value="0.025" units="cm"/>
    </inkml:brush>
  </inkml:definitions>
  <inkml:trace contextRef="#ctx0" brushRef="#br0">164 82 18930,'0'0'3080,"-10"6"-245,-6 2-1925,0 1-1,1 1 1,1 0 0,-22 19 0,31-24-872,0 0 0,0 0 0,0 0-1,1 1 1,0-1 0,0 1 0,0 0 0,1 0 0,0 1 0,0-1 0,1 0 0,-1 1 0,1 0 0,1 0 0,-1-1 0,1 1 0,0 9-1,1-15-38,0 0-1,0 0 0,0 0 0,1 0 0,-1 0 0,0 0 0,0 0 1,1-1-1,-1 1 0,0 0 0,1 0 0,-1 0 0,1 0 0,-1 0 1,1-1-1,0 1 0,-1 0 0,1 0 0,0-1 0,-1 1 0,1-1 1,0 1-1,0 0 0,0-1 0,-1 1 0,3 0 0,-1-1 25,1 1 0,0 0 0,0-1 0,-1 1-1,1-1 1,0 0 0,0 0 0,0 0 0,4-1 0,0 0 146,0-1 0,1 0 0,-1 0 0,0 0 0,0-1 0,12-6 0,-5-2-86,0 0 0,0-1 0,-1-1 0,0 0 0,-1 0 0,-1-1 0,0-1 0,-1 0 0,-1 0 1,0-1-1,-1 0 0,-1-1 0,0 1 0,-1-2 0,4-20 0,-10 17-83,-8 30 0,-11 33 0,11-15-20,0 1 0,2 1 1,1-1-1,1 1 0,2 0 0,0 31 0,2-57-179,0-1 0,1 1 0,-1 0-1,0 0 1,1-1 0,0 1 0,-1 0-1,1-1 1,0 1 0,0-1 0,0 1 0,1-1-1,-1 0 1,1 1 0,-1-1 0,4 3 0,-3-4-452,0 1 0,0-1 1,0 0-1,0 1 1,1-1-1,-1-1 1,0 1-1,1 0 0,-1 0 1,1-1-1,-1 1 1,1-1-1,-1 0 1,1 0-1,-1 0 0,1 0 1,4-1-1,17-4-8936</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9.417"/>
    </inkml:context>
    <inkml:brush xml:id="br0">
      <inkml:brushProperty name="width" value="0.025" units="cm"/>
      <inkml:brushProperty name="height" value="0.025" units="cm"/>
    </inkml:brush>
  </inkml:definitions>
  <inkml:trace contextRef="#ctx0" brushRef="#br0">1 468 15118,'0'0'10351,"10"-4"-9464,-2 0-625,1 1 1,-1 0 0,1 1 0,-1 0 0,1 0 0,14-1 0,-20 3-154,1 0 0,-1 0 0,1 1 0,-1-1 0,0 1 0,0-1 0,1 1 0,-1 0 0,0 1 1,0-1-1,0 0 0,0 1 0,0 0 0,0-1 0,0 1 0,-1 0 0,1 1 0,-1-1 0,1 0 0,-1 1 1,0-1-1,0 1 0,0 0 0,0 0 0,1 3 0,1 6 203,0 0 1,-1 0-1,-1 0 1,1 17-1,-2-22-139,32-251-173,-33 242 0,0 0 0,0 0 0,0 1 0,1-1 0,-1 0 0,0 0 0,1 0 0,0 0 0,-1 0 0,1 0 0,0 0 0,0 1 0,0-1 0,0 0 0,0 1 0,0-1 0,1 1 0,-1-1 0,0 1 0,1-1 0,-1 1 0,1 0 0,0 0 0,2-2 0,1 2 0,1-1 0,-1 1 0,0 1 0,1-1 0,-1 1 0,0 0 0,9 0 0,3 1 0,-2-1-175,4 0-1235,0 0 0,0-1 0,0-1 0,21-5 0,-35 6 1133,-1 0-1,0 0 1,0-1 0,0 0 0,0 1-1,0-1 1,0-1 0,-1 1-1,1 0 1,-1-1 0,1 0-1,-1 0 1,0 0 0,0 0 0,0 0-1,0-1 1,-1 1 0,0-1-1,1 0 1,-1 0 0,-1 1 0,1-1-1,0-1 1,0-3 0,2-12-862,-1 0 1,-1 0-1,-1-33 1,-1 40 2093,-1 1 1,0-1 0,-6-21-1,7 33-814,0 1-1,0-1 1,0 1-1,0-1 0,0 1 1,0-1-1,-1 1 1,1 0-1,0-1 0,0 1 1,0-1-1,0 1 1,0-1-1,-1 1 1,1 0-1,0-1 0,0 1 1,-1 0-1,1-1 1,0 1-1,-1 0 1,1-1-1,0 1 0,-1 0 1,1 0-1,0-1 1,-1 1-1,1 0 1,-1 0-1,1 0 0,0-1 1,-1 1-1,1 0 1,-1 0-1,1 0 0,-1 0 1,0 0-1,-10 15 2073,-5 36-1142,15-46-717,-38 160 3299,36-144-3339,0 1 1,1 0 0,1 0 0,2 0 0,4 38-1,-5-59-309,0 1-1,0 0 1,0-1-1,1 1 1,-1 0-1,0-1 1,1 1 0,-1 0-1,1-1 1,0 1-1,-1-1 1,1 1-1,0-1 1,0 1-1,0-1 1,0 1-1,0-1 1,0 0-1,1 0 1,-1 0-1,0 0 1,1 1 0,-1-2-1,0 1 1,1 0-1,-1 0 1,1 0-1,0-1 1,-1 1-1,1-1 1,-1 1-1,1-1 1,0 0-1,-1 1 1,1-1-1,0 0 1,0 0-1,-1 0 1,1 0 0,0-1-1,-1 1 1,3-1-1,2-1 11,-1 0 0,0 0 0,0-1 0,-1 0 0,1 0 0,-1 0-1,1 0 1,-1-1 0,0 1 0,0-1 0,6-9 0,8-15-6,-1 0 0,-2-2-1,19-49 1,9-19-236,-50 107-13706</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9.759"/>
    </inkml:context>
    <inkml:brush xml:id="br0">
      <inkml:brushProperty name="width" value="0.025" units="cm"/>
      <inkml:brushProperty name="height" value="0.025" units="cm"/>
    </inkml:brush>
  </inkml:definitions>
  <inkml:trace contextRef="#ctx0" brushRef="#br0">1 0 19186,'0'0'10538,"52"50"-9417,-29-39-897,4 2-320,-3-4-2274,3-1-5157</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0.787"/>
    </inkml:context>
    <inkml:brush xml:id="br0">
      <inkml:brushProperty name="width" value="0.025" units="cm"/>
      <inkml:brushProperty name="height" value="0.025" units="cm"/>
    </inkml:brush>
  </inkml:definitions>
  <inkml:trace contextRef="#ctx0" brushRef="#br0">126 92 10122,'0'0'1761,"-2"-9"-1948,2 8 125,-11-40-442,10 39 418,1 0 0,-1 0 0,1 0 0,0 0 1,-1 0-1,1 0 0,0 0 0,0 0 0,1 0 0,-1 0 0,0 0 1,1 0-1,-1 0 0,1 0 0,0 0 0,-1 1 0,1-1 1,0 0-1,0 0 0,0 1 0,5 0 10414,-5 28-7647,-1 14-744,5 143 2077,-3-156-3862,2 1 0,1-1-1,1 0 1,13 37 0,-2-30-125,-17-34-33,1 0-1,0 1 1,0-1 0,0 0-1,0 1 1,0-1 0,0 0-1,0 0 1,0 0-1,0 0 1,1 0 0,-1 0-1,0 0 1,1 0 0,-1-1-1,0 1 1,1 0 0,-1-1-1,1 1 1,2 0-1,-4-2-46,1 1-1,-1-1 0,1 1 0,-1 0 0,1-1 0,-1 1 1,1-1-1,-1 1 0,0-1 0,1 1 0,-1-1 0,0 1 1,1-1-1,-1 0 0,0 1 0,1-1 0,-1 1 0,0-1 1,0 0-1,0 1 0,0-1 0,0 0 0,0 1 1,0-1-1,0 0 0,0 1 0,0-1 0,0 0 0,0 1 1,0-1-1,-1 1 0,1-1 0,0 0 0,0 1 0,-1-1 1,1 1-1,0-1 0,-1 1 0,1-1 0,-1 0 0,-12-28-1961,-7 1-843,-46-49 0,2 11 1902,17 19 2695,47 47-1635,0 0 0,0 0 0,0 0 0,0-1-1,-1 1 1,1 0 0,0 0 0,0 0 0,0 0 0,0-1 0,-1 1 0,1 0-1,0 0 1,0 0 0,0-1 0,0 1 0,0 0 0,0 0 0,0 0-1,0-1 1,0 1 0,0 0 0,0 0 0,-1 0 0,1-1 0,0 1 0,1 0-1,-1 0 1,0-1 0,0 1 0,0 0 0,0 0 0,0 0 0,0-1 0,0 1-1,0 0 1,0 0 0,0 0 0,0-1 0,1 1 0,-1 0 0,0 0 0,0 0-1,0 0 1,0-1 0,0 1 0,1 0 0,-1 0 0,0 0 0,0 0 0,1 0-1,18-4 1979,33 6-1729,-42-2 150,4 1-502,106 2-2185,-43-9-7725,-44-2-1382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741"/>
    </inkml:context>
    <inkml:brush xml:id="br0">
      <inkml:brushProperty name="width" value="0.025" units="cm"/>
      <inkml:brushProperty name="height" value="0.025" units="cm"/>
    </inkml:brush>
  </inkml:definitions>
  <inkml:trace contextRef="#ctx0" brushRef="#br0">1 6 17681,'0'0'427,"9"-1"123,7-2-16,-1 2 1,1 0-1,0 1 1,-1 1-1,1 0 1,-1 1-1,19 5 1,10 4 393,-16-5-602,0 1 0,-1 1-1,0 2 1,-1 1 0,0 1-1,27 16 1,-49-25-229,-1-1 0,1 1 0,-1 0-1,1 1 1,-1-1 0,0 0 0,0 1 0,-1 0 0,1 0 0,-1 0-1,0 0 1,0 0 0,0 0 0,0 0 0,-1 1 0,1-1 0,0 9-1,-2-6 42,1 0-1,-2 0 0,1 1 0,-1-1 0,-1 0 0,1 0 0,-1 0 1,0 0-1,0-1 0,-6 10 0,-4 7 188,-1-1-1,-1-1 1,-2 0-1,0-1 1,-24 23 0,-1-1-368,-3-3 0,-1-1 1,-86 54-1,130-91-289,-28 14-982,13-12-1696,6-11-4532,6-15-3840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2.127"/>
    </inkml:context>
    <inkml:brush xml:id="br0">
      <inkml:brushProperty name="width" value="0.025" units="cm"/>
      <inkml:brushProperty name="height" value="0.025" units="cm"/>
    </inkml:brush>
  </inkml:definitions>
  <inkml:trace contextRef="#ctx0" brushRef="#br0">121 194 17681,'0'0'2322,"-9"9"-731,-1 3-1354,0 1 0,0 1 1,2 0-1,0 0 0,0 0 1,1 1-1,1 0 0,1 1 1,0-1-1,-3 19 0,0 0 251,1 0 0,2 0 0,1 0 1,2 1-1,1-1 0,5 41 0,-4-72-480,0-1 1,0 1-1,1-1 0,-1 1 1,1 0-1,-1-1 1,1 1-1,0-1 0,0 0 1,0 1-1,0-1 1,0 0-1,1 1 0,-1-1 1,1 0-1,-1 0 1,1 0-1,0 0 0,0 0 1,0-1-1,0 1 1,0-1-1,0 1 0,0-1 1,1 0-1,-1 1 1,1-1-1,-1-1 0,0 1 1,1 0-1,-1 0 0,1-1 1,0 0-1,-1 1 1,4-1-1,-1-1 36,1 0 0,-1 0 0,1-1-1,-1 1 1,0-1 0,1-1 0,-1 1 0,0-1 0,-1 0-1,1 0 1,0 0 0,-1 0 0,0-1 0,0 0 0,6-7-1,8-12 114,-1-1-1,-2 0 1,0-1-1,-2-1 0,-1 0 1,0 0-1,-3-1 0,9-35 1,-1-14 119,14-139 0,-26 109-276,-9 92-96,-3 24-43,-7 24-53,1 8 197,2 0 0,2 1 1,1 0-1,3 0 0,1 0 1,2 1-1,6 60 0,-3-94-148,1-1-1,0 0 0,1-1 0,0 1 1,0 0-1,1-1 0,0 1 1,0-1-1,9 11 0,-10-14-378,1-1-1,0 0 0,0 0 1,0 0-1,0 0 1,0-1-1,1 0 1,0 0-1,0 0 0,6 3 1,15 1-5292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767"/>
    </inkml:context>
    <inkml:brush xml:id="br0">
      <inkml:brushProperty name="width" value="0.025" units="cm"/>
      <inkml:brushProperty name="height" value="0.025" units="cm"/>
    </inkml:brush>
  </inkml:definitions>
  <inkml:trace contextRef="#ctx0" brushRef="#br0">61 1 17905,'0'0'9129,"-9"50"-7688,-4-20-544,-1 4-481,2 3-320,5-5-32,4-1-32,1-5 0,2-7 0,0-5-288,5-6-416,-1-4-1699</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1.193"/>
    </inkml:context>
    <inkml:brush xml:id="br0">
      <inkml:brushProperty name="width" value="0.025" units="cm"/>
      <inkml:brushProperty name="height" value="0.025" units="cm"/>
    </inkml:brush>
  </inkml:definitions>
  <inkml:trace contextRef="#ctx0" brushRef="#br0">25 18 16464,'-2'12'2706,"-6"30"-300,2 0 1,-2 82-1,8-100-2185,1 0 1,2-1-1,0 1 1,2-1-1,0 1 0,2-2 1,11 29-1,-3-12-465,2 0 1900,-17-39-1639,1 0-1,-1 0 1,0 0 0,0 0 0,0 0-1,0 0 1,1 0 0,-1 0 0,0 0-1,0 0 1,0 0 0,1 0 0,-1 0-1,0 0 1,0 0 0,0 0 0,0-1-1,1 1 1,-1 0 0,0 0 0,0 0-1,0 0 1,0 0 0,1 0 0,-1 0-1,0-1 1,0 1 0,0 0 0,0 0-1,0 0 1,0 0 0,0-1 0,0 1-1,0 0 1,1 0 0,-1 0 0,0 0-1,0-1 1,0 1 0,0 0 0,0 0-1,0 0 1,0-1 0,0 1 0,0 0 0,0 0-1,0 0 1,0-1 0,0 1 0,-1 0-1,1 0 1,0 0 0,2-34 390,-3-77-157,6-170-346,-4 272 66,1-1 0,0 1 0,0-1-1,0 1 1,1 0 0,6-13-1,-8 21 21,0-1 0,-1 1-1,1 0 1,0-1 0,0 1-1,0 0 1,0 0 0,1-1 0,-1 1-1,0 0 1,0 0 0,1 0-1,-1 1 1,0-1 0,1 0-1,-1 0 1,1 1 0,2-1-1,-3 1 1,1 0 0,0 0 0,0 0 0,0 0 0,0 1 0,0-1 0,0 1 0,0 0 0,-1-1 0,1 1 0,0 0 0,0 0 0,-1 0 0,1 0 0,-1 0 0,1 0 0,-1 1 0,1-1 0,1 3 0,0-1 0,1 0 1,-1 1-1,0-1 1,0 1-1,-1 0 0,1 0 1,-1 0-1,0 0 1,0 0-1,0 0 1,0 1-1,-1-1 0,0 1 1,0-1-1,0 1 1,0 0-1,-1-1 1,0 1-1,0-1 1,0 8-1,-2-6 29,0 1-1,0-1 1,0 1-1,-1-1 1,0 0-1,0 0 1,0 0-1,-1 0 1,0-1-1,0 1 1,-1-1-1,1 0 1,-7 5-1,-52 40 340,60-48-467,-1 1 0,0-1 0,0 0 0,0 0 0,-1 0 0,1-1 0,0 1-1,-1-1 1,1 0 0,-1 0 0,1-1 0,-1 1 0,1-1 0,-1 0 0,-4-1 0,8 1-95,0 0 0,1-1 1,-1 1-1,0 0 1,1-1-1,-1 1 1,1-1-1,-1 1 1,1-1-1,-1 1 0,1-1 1,-1 1-1,1-1 1,-1 1-1,1-1 1,0 0-1,-1 1 1,1-1-1,0 0 1,-1 1-1,1-1 0,0 0 1,0 1-1,0-1 1,0 0-1,0 0 1,0 1-1,0-1 1,0-1-1,3-22-5930,6 1-363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1.821"/>
    </inkml:context>
    <inkml:brush xml:id="br0">
      <inkml:brushProperty name="width" value="0.025" units="cm"/>
      <inkml:brushProperty name="height" value="0.025" units="cm"/>
    </inkml:brush>
  </inkml:definitions>
  <inkml:trace contextRef="#ctx0" brushRef="#br0">0 97 14286,'0'0'10271,"4"9"-8718,1 13-1073,-1 0-1,-1 0 1,-1 0-1,-1 1 1,-1-1-1,-4 31 1,2 24 23,2-77-494,0 0-1,0-1 1,0 1 0,0 0 0,0 0 0,1-1 0,-1 1 0,0 0 0,0 0-1,1-1 1,-1 1 0,0 0 0,0 0 0,1 0 0,-1-1 0,0 1 0,0 0-1,1 0 1,-1 0 0,0 0 0,1 0 0,-1 0 0,0 0 0,1 0 0,-1 0 0,0 0-1,0 0 1,1 0 0,-1 0 0,0 0 0,1 0 0,-1 0 0,0 0 0,1 0-1,-1 0 1,0 0 0,0 0 0,1 1 0,-1-1 0,0 0 0,1 0 0,-1 0-1,0 1 1,0-1 0,0 0 0,1 0 0,-1 0 0,0 1 0,0-1 0,0 0-1,1 1 1,-1-1 0,0 0 0,0 0 0,0 1 0,0-1 0,0 0 0,0 1 0,0-1-1,0 0 1,0 1 0,0-1 0,0 0 0,0 1 0,17-23 583,-11 3-517,0 1 0,-1-1 0,-1 0-1,-1 0 1,-1 0 0,0-1 0,-2 1 0,-2-30 0,2 42-55,-6-15-75,2 21-88,1 14-6,2-2 127,-1 0 4,2 0 0,-1 0 0,1-1 0,1 1-1,3 18 1,-4-27 25,1 0-1,-1 0 0,1-1 1,0 1-1,0 0 1,0 0-1,0-1 0,0 1 1,0 0-1,0-1 1,0 1-1,1-1 0,-1 1 1,1-1-1,-1 0 0,1 0 1,-1 1-1,1-1 1,0 0-1,0-1 0,-1 1 1,1 0-1,0 0 1,0-1-1,0 1 0,0-1 1,0 1-1,0-1 0,0 0 1,0 0-1,0 0 1,0 0-1,0 0 0,0-1 1,0 1-1,-1 0 1,5-2-1,0 0 32,0 0 0,-1-1-1,1 0 1,-1 1 0,1-2 0,-1 1 0,0-1 0,0 0 0,-1 0-1,1 0 1,-1 0 0,0-1 0,0 0 0,0 0 0,4-8 0,2-3 65,-1-1 1,-1 1-1,11-34 1,-19 50-103,4-8 13,-2 0 1,1 0 0,-1 0 0,-1 0 0,1 0 0,-1 0-1,-1 0 1,1 0 0,-2-13 0,-11 34-15,5 4 0,0 2 0,2-1 0,0 1 0,1 0 0,1 0 0,1 0 0,1 0 0,0 0 0,3 25 0,-2-42 0,0-1 0,0 1 0,0-1 0,0 1 0,0-1 0,1 1 0,-1-1 0,0 0 0,1 1 0,0-1 0,-1 1 0,1-1 0,0 0 0,-1 0 0,1 1 0,0-1 0,0 0 0,0 0 0,0 0 0,0 0 0,0 0 0,0 0 0,1 0 0,-1 0 0,0-1 0,0 1 0,1 0 0,-1-1 0,0 1 0,1-1 0,-1 1 0,1-1 0,-1 0 0,1 0 0,-1 1 0,1-1 0,-1 0 0,0 0 0,1 0 0,-1-1 0,1 1 0,-1 0 0,1-1 0,-1 1 0,1 0 0,-1-1 0,0 0 0,1 1 0,1-2 0,4-1 0,0-1 0,1 0 0,-1 0 0,-1 0 0,1-1 0,-1 0 0,11-11 0,-7 4 0,0-1 0,-1 0 0,0 0 0,-1-1 0,-1 0 0,0-1 0,-1 0 0,0 0 0,-2 0 0,6-27 0,-16 93 0,1 80 0,5-130-234,0 1 0,0-1 0,1 1 1,-1-1-1,0 1 0,1-1 0,0 1 0,-1-1 0,1 1 0,0-1 1,0 0-1,0 1 0,0-1 0,0 0 0,0 0 0,0 0 1,2 2-1,-2-2 66,0-1 1,-1 0-1,1 1 1,0-1-1,-1 0 0,1 0 1,0 1-1,-1-1 1,1 0-1,0 0 1,-1 0-1,1 0 1,0 0-1,0 0 1,-1 0-1,1 0 1,0 0-1,-1 0 0,1-1 1,0 1-1,0 0 1,-1 0-1,1-1 1,0 1-1,-1 0 1,1-1-1,-1 1 1,1-1-1,-1 1 1,1 0-1,0-1 0,-1 0 1,0 1-1,1-1 1,-1 1-1,1-1 1,-1 0-1,0 1 1,1-1-1,-1 1 1,0-1-1,1-1 1,6-17-6869</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2.211"/>
    </inkml:context>
    <inkml:brush xml:id="br0">
      <inkml:brushProperty name="width" value="0.025" units="cm"/>
      <inkml:brushProperty name="height" value="0.025" units="cm"/>
    </inkml:brush>
  </inkml:definitions>
  <inkml:trace contextRef="#ctx0" brushRef="#br0">1 1 15567,'0'0'10570,"67"51"-17489,-44-44 930,0-6-2532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2.557"/>
    </inkml:context>
    <inkml:brush xml:id="br0">
      <inkml:brushProperty name="width" value="0.025" units="cm"/>
      <inkml:brushProperty name="height" value="0.025" units="cm"/>
    </inkml:brush>
  </inkml:definitions>
  <inkml:trace contextRef="#ctx0" brushRef="#br0">66 1 4773,'0'0'23915,"-5"9"-23589,2-4-341,-2 2 113,0 1 1,1 0 0,-1 1-1,2-1 1,-1 1 0,1 0 0,0 0-1,1 0 1,0 0 0,1 0 0,-1 18-1,2-26-170,0 0-1,1 0 1,-1-1 0,1 1-1,-1 0 1,1 0-1,-1 0 1,1-1-1,0 1 1,-1 0 0,1-1-1,0 1 1,-1-1-1,1 1 1,0 0 0,0-1-1,0 0 1,0 1-1,-1-1 1,1 1-1,0-1 1,0 0 0,0 0-1,0 0 1,0 1-1,0-1 1,0 0-1,1 0 1,35-1-2142,-25 1 1350,18-2-320,-22 1 815,0 0 1,0 0-1,0 1 1,0 1-1,0-1 1,0 1 0,0 0-1,15 5 1,-22-6 414,-1 1 1,1 0 0,0-1 0,0 1-1,0 0 1,0 0 0,0 0-1,-1 0 1,1 0 0,0 0 0,-1 0-1,1 0 1,-1 0 0,1 0 0,-1 0-1,0 0 1,1 0 0,-1 0-1,0 0 1,0 0 0,1 1 0,-1-1-1,0 0 1,0 0 0,0 0-1,-1 0 1,1 1 0,0-1 0,0 0-1,-1 0 1,1 0 0,0 0-1,-1 0 1,1 0 0,-1 0 0,0 0-1,1 0 1,-1 0 0,0 0-1,1 0 1,-1 0 0,0-1 0,-1 2-1,-38 36 4129,32-32-3465,-62 42 3253,64-44-4077,-1 0 0,1-1 0,0 0 0,-1-1 0,0 1 0,0-1 0,1 0 0,-1-1 1,-11 1-1,16-2-323,-6-1-2979,5-5-1593,2-10-3458</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2.885"/>
    </inkml:context>
    <inkml:brush xml:id="br0">
      <inkml:brushProperty name="width" value="0.025" units="cm"/>
      <inkml:brushProperty name="height" value="0.025" units="cm"/>
    </inkml:brush>
  </inkml:definitions>
  <inkml:trace contextRef="#ctx0" brushRef="#br0">0 266 12172,'0'0'16538,"8"-7"-14664,54-37-1187,-33 25-438,-1-1 1,0-2-1,-2 0 0,0-2 1,40-50-1,-56 51-249,-10 22 0,0 1 0,0 0 0,0-1 0,0 1 0,0-1 0,0 1 0,0 0 0,0-1 0,0 1 0,0-1 0,-1 1 0,1 0 0,0-1 0,0 1 0,-1 0 0,1-1 0,0 1 0,0 0 0,-1-1 0,1 1 0,0 0 0,-1 0 0,1-1 0,0 1 0,-1 0 0,1 0 0,-1 0 0,1-1 0,0 1 0,-1 0 0,0 0 0,-1 0 0,-1 0 0,0 0 0,0 0 0,0 1 0,0-1 0,1 1 0,-1-1 0,0 1 0,0 0 0,1 0 0,-1 0 0,0 1 0,-3 2 0,-8 4 0,2 2 0,-1 0 0,1 0 0,0 1 0,1 0 0,1 1 0,-18 25 0,22-29 0,1 1 0,0 0 0,0 1 0,1-1 0,0 1 0,0 0 0,1 0 0,0 0 0,1 1 0,1-1 0,-1 1 0,1 19 0,2-27-109,0 1 0,0 0 0,0-1 1,0 0-1,1 1 0,-1-1 0,1 0 0,0 0 0,0 0 1,0 0-1,1 0 0,-1 0 0,1 0 0,-1-1 0,1 1 1,0-1-1,0 0 0,0 0 0,0 0 0,0 0 0,0 0 1,1-1-1,-1 0 0,1 1 0,-1-1 0,1-1 0,-1 1 1,1 0-1,0-1 0,6 0 0,22 1-6510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3.540"/>
    </inkml:context>
    <inkml:brush xml:id="br0">
      <inkml:brushProperty name="width" value="0.025" units="cm"/>
      <inkml:brushProperty name="height" value="0.025" units="cm"/>
    </inkml:brush>
  </inkml:definitions>
  <inkml:trace contextRef="#ctx0" brushRef="#br0">96 333 13677,'0'0'8974,"-9"0"-7549,7 0-1361,-1-1-1,0 1 1,1 1 0,-1-1 0,1 0-1,-1 0 1,1 1 0,-1 0-1,1-1 1,-1 1 0,1 0-1,-1 0 1,1 0 0,-4 3-1,3-1 68,0 0-1,1 0 0,-1 0 1,1 1-1,-1-1 1,1 1-1,0 0 0,1 0 1,-1-1-1,1 1 0,-2 6 1,-13 60 1168,15-65-1230,0 0 1,0 0 0,1 0-1,0 0 1,0 0 0,1 1 0,-1-1-1,1 0 1,0 0 0,1 0-1,2 8 1,-3-12-65,0 0 1,0 1-1,1-1 0,-1 0 0,0 0 0,1 1 1,-1-1-1,0 0 0,1 0 0,-1-1 1,1 1-1,0 0 0,-1 0 0,1-1 0,0 1 1,-1-1-1,1 0 0,0 1 0,0-1 0,-1 0 1,1 0-1,0 0 0,0 0 0,0 0 1,3-1-1,1 0 58,1-1 1,0 1 0,-1-1 0,1-1-1,11-4 1,6-7 247,-1-1 0,-1-1 0,0-1 0,-1-1 0,23-25 0,-13 10-164,-3-1 0,38-58-1,-56 77-99,0-1 0,-1 0 0,-1 0 0,-1-1 1,0 0-1,-1-1 0,-1 0 0,-1 0 0,0 0 0,1-30 0,-5 46-49,1 0 0,-2 1 0,1-1 0,0 0 0,0 0 0,0 1 0,-1-1 0,1 0 0,-1 0 0,0 1 1,1-1-1,-3-2 0,3 3-4,0 1 1,-1 0 0,1-1 0,-1 1 0,1-1-1,-1 1 1,1 0 0,-1-1 0,1 1-1,-1 0 1,1 0 0,-1-1 0,1 1-1,-1 0 1,1 0 0,-1 0 0,0 0 0,1 0-1,-1 0 1,1 0 0,-1 0 0,0 0-1,1 0 1,-1 0 0,0 0 0,-2 1-7,1 0 1,-1 1-1,1-1 0,-1 0 1,1 1-1,0 0 0,0 0 1,0-1-1,0 1 1,0 0-1,0 1 0,0-1 1,1 0-1,-1 0 1,-1 3-1,-10 20 4,1 1 0,1 0 0,1 1 0,2 0 0,0 0 0,2 1 0,1 0 0,1 0 0,0 41 0,3-68 11,1 1 0,0 0 0,0 0 0,0 0 0,0 0 0,1 0 0,-1 0 0,0 0 0,1-1 0,-1 1 0,1 0-1,0 0 1,-1 0 0,1-1 0,0 1 0,0 0 0,0-1 0,0 1 0,1-1 0,-1 1 0,0-1 0,0 0 0,1 0 0,-1 1 0,1-1 0,0 0 0,-1 0 0,1 0 0,0-1 0,-1 1 0,1 0 0,0 0 0,0-1 0,0 0 0,-1 1 0,1-1 0,0 0 0,0 0-1,0 0 1,2 0 0,3 0 16,-1-1 0,0 0 0,0-1 0,1 0-1,-1 0 1,0 0 0,-1 0 0,1-1 0,0 0-1,-1 0 1,7-5 0,2-3 29,-1-1 0,0 0 1,0-1-1,-2 0 0,11-15 1,-16 20-34,-1 0 0,-1 0 1,1 0-1,-1 0 1,-1-1-1,1 0 1,-1 1-1,-1-1 1,0 0-1,0-1 1,0-10-1,-2 19-18,1 1 1,-1 0-1,0-1 0,0 1 1,0 0-1,0-1 0,1 1 1,-1-1-1,0 1 0,0 0 0,0-1 1,0 1-1,0-1 0,0 1 1,0-1-1,0 1 0,0 0 1,0-1-1,0 1 0,-1-1 1,1 1-1,0 0 0,0-1 1,0 1-1,0-1 0,-1 1 0,1 0 1,0-1-1,0 1 0,-1 0 1,1-1-1,0 1 0,0 0 1,-1 0-1,1-1 0,0 1 1,-1 0-1,1 0 0,-1-1 0,1 1 1,0 0-1,-1 0 0,1 0 1,-1 0-1,1 0 0,0 0 1,-1 0-1,1 0 0,-1 0 1,1 0-1,0 0 0,-1 0 1,1 0-1,-1 0 0,1 0 0,0 0 1,-1 0-1,1 0 0,-1 0 1,1 1-1,0-1 0,-1 0 1,1 0-1,0 0 0,-1 1 1,0-1-1,-19 23-217,10-2 207,1-1 1,1 2-1,0-1 1,2 1-1,0 0 1,2 0-1,0 0 1,0 37 0,4-57 10,0 0 0,0-1 1,0 1-1,0 0 0,1-1 0,-1 1 1,0 0-1,1-1 0,-1 1 1,1-1-1,0 1 0,0-1 1,-1 1-1,1-1 0,0 1 1,0-1-1,0 0 0,1 1 1,-1-1-1,0 0 0,0 0 1,1 0-1,-1 0 0,0 0 1,2 1-1,1-1 8,1 1 1,-1-1-1,0 0 1,0 0-1,0 0 1,1-1-1,-1 1 1,0-1-1,9-1 1,1 0 18,-1-2 0,1 1-1,-1-2 1,1 0 0,20-9 0,-23 8 3,0-1-1,-1 0 0,0-1 1,0 0-1,0-1 1,-1 0-1,0 0 0,-1-1 1,0 0-1,0-1 0,10-16 1,-15 22-18,-1-1 1,0 1-1,0-1 0,0 0 1,-1 0-1,1 0 1,-1 0-1,0 0 0,0 0 1,-1 0-1,0 0 1,0-1-1,0 1 0,0 0 1,-1 0-1,0 0 1,0 0-1,0 0 0,-1 0 1,0 0-1,0 0 1,0 1-1,0-1 1,-1 1-1,1-1 0,-1 1 1,-1 0-1,1 0 1,-6-5-1,-61-52-10,98 58-123,52 5-3236,-29 0-1455,2-1-2841</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4.055"/>
    </inkml:context>
    <inkml:brush xml:id="br0">
      <inkml:brushProperty name="width" value="0.025" units="cm"/>
      <inkml:brushProperty name="height" value="0.025" units="cm"/>
    </inkml:brush>
  </inkml:definitions>
  <inkml:trace contextRef="#ctx0" brushRef="#br0">36 82 15118,'0'0'7175,"-7"12"-6043,3-6-1011,1-2-33,0 1-1,0 0 0,1-1 0,-1 1 1,1 0-1,0 1 0,1-1 0,-1 0 1,1 0-1,0 1 0,0-1 0,0 1 1,1-1-1,0 0 0,0 1 1,1-1-1,1 8 0,-2-11-57,13 58 1185,3-1-1,33 82 0,-48-138-1144,0-1 0,0 1-1,0 0 1,1-1 0,-1 1 0,1-1 0,0 0 0,0 1-1,0-1 1,0 0 0,0 0 0,0 0 0,1-1 0,-1 1 0,1 0-1,-1-1 1,1 1 0,0-1 0,4 2 0,-4-3 39,0 0 0,0 0 0,0 0 0,0-1 0,0 1 1,-1 0-1,1-1 0,0 0 0,0 0 0,-1 0 0,1 0 0,-1 0 1,1 0-1,-1-1 0,1 1 0,-1-1 0,0 0 0,0 0 0,1 0 1,2-4-1,19-22-83,-2-1 0,0-1 0,-3-1 1,0-1-1,-2-1 0,-1 0 0,-2-1 0,-1 0 1,-2-1-1,13-71 0,-22 90-504,3-23-6213,-5 39 6578,0 0-1,0 1 1,0-1-1,0 0 1,0 0-1,0 0 1,-1 1-2724,1-1 2723,-1 0 1,1 0-1,0 0 1,0-1-1,0 1 1,0 0-1,0 0 1,0 0-1,0 0 1,-9 24-4474,-1 6-6885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4.397"/>
    </inkml:context>
    <inkml:brush xml:id="br0">
      <inkml:brushProperty name="width" value="0.025" units="cm"/>
      <inkml:brushProperty name="height" value="0.025" units="cm"/>
    </inkml:brush>
  </inkml:definitions>
  <inkml:trace contextRef="#ctx0" brushRef="#br0">1 45 15471,'0'0'4003,"57"59"-2177,-26-45-1570,-1-9-192,4-5-928,2-5-1443,2-15-703,-4-9-546,-1-3-1825,-7-5 705</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4.740"/>
    </inkml:context>
    <inkml:brush xml:id="br0">
      <inkml:brushProperty name="width" value="0.025" units="cm"/>
      <inkml:brushProperty name="height" value="0.025" units="cm"/>
    </inkml:brush>
  </inkml:definitions>
  <inkml:trace contextRef="#ctx0" brushRef="#br0">115 82 8200,'0'-9'4756,"0"8"-4460,-4-45 3855,4 45-4069,-1-1-1,1 1 0,0 0 1,0 0-1,0 0 1,-1 0-1,1 0 0,-1 0 1,1 0-1,-1 0 0,1 0 1,-1 0-1,0 0 0,1 0 1,-1 0-1,0 0 0,0 0 1,0 0-1,1 1 0,-1-1 1,0 0-1,0 1 0,0-1 1,0 1-1,0-1 0,0 1 1,0-1-1,-1 1 0,1 0 1,0 0-1,0-1 1,0 1-1,0 0 0,0 0 1,-1 0-1,1 0 0,0 0 1,0 0-1,0 1 0,0-1 1,0 0-1,0 1 0,-1-1 1,1 0-1,-1 1 0,-1 2-19,0-1 0,0 0 1,1 1-1,-1-1 0,0 1 0,1 0 0,0 0 0,0 0 0,-1 0 0,2 0 0,-1 0 0,0 1 0,1-1 0,-1 0 0,0 6 0,-15 60 5,15-59-16,0 1-37,-10 62 27,11-67-34,1 0-1,0 1 0,0-1 0,0 1 1,0-1-1,1 1 0,0-1 1,3 10-1,-3-15 3,-1 0-1,1 0 1,0 0 0,-1 0-1,1 0 1,0-1 0,0 1-1,-1 0 1,1 0 0,0 0-1,0-1 1,0 1 0,0-1-1,0 1 1,0 0 0,0-1 0,0 0-1,0 1 1,1-1 0,-1 0-1,0 1 1,0-1 0,0 0-1,0 0 1,0 0 0,1 0-1,-1 0 1,0 0 0,0 0-1,0-1 1,0 1 0,0 0 0,0-1-1,1 1 1,-1-1 0,0 1-1,0-1 1,0 1 0,0-1-1,-1 0 1,1 1 0,2-2-1,3-3 149,1 1 0,-1-1 0,0 0 0,10-12 0,-2 0 43,-1-2 0,0 1 0,14-31 0,-21 38-196,-1 0 0,-1-1 1,0 1-1,0-1 0,-1 0 0,-1 0 1,0 0-1,0-13 0,-20 82-425,14-37 148,0 0 1,1 1 0,1 0 0,1 0-1,2 29 1,-2-49 142,1 0-1,0 0 0,1 0 1,-1 0-1,0 0 1,0 1-1,0-1 1,1 0-1,-1 0 1,1 0-1,-1 0 0,1 0 1,-1 0-1,1 0 1,0 0-1,-1 0 1,1 0-1,0 0 1,0 0-1,-1-1 1,1 1-1,0 0 0,0 0 1,0-1-1,0 1 1,0-1-1,0 1 1,0-1-1,0 1 1,1-1-1,-1 0 0,0 1 1,0-1-1,0 0 1,0 0-1,0 0 1,1 0-1,-1 0 1,0 0-1,0 0 0,2-1 1,1 0-510,0 0 0,0 0 0,0-1 0,-1 0 0,1 1 0,-1-1-1,1-1 1,-1 1 0,0 0 0,6-6 0,22-27-4308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5.085"/>
    </inkml:context>
    <inkml:brush xml:id="br0">
      <inkml:brushProperty name="width" value="0.025" units="cm"/>
      <inkml:brushProperty name="height" value="0.025" units="cm"/>
    </inkml:brush>
  </inkml:definitions>
  <inkml:trace contextRef="#ctx0" brushRef="#br0">74 1 8072,'-2'16'2439,"-20"170"2207,6-75-2490,5 0 0,4 142 1,12-217-2020,-2-28 474,-1-23 771,8-187 2221,31-100-2567,-37 271-846,-2 16-92,0 0-1,0 1 1,2-1 0,-1 1 0,2 0 0,11-26 0,-15 39-107,-1 0 0,1 0 1,-1 0-1,1 0 0,-1 0 0,1 0 0,0 0 0,0 0 0,-1 0 0,1 0 0,0 0 0,0 0 0,0 1 0,0-1 0,0 0 0,0 1 0,0-1 1,0 1-1,0-1 0,1 1 0,-1-1 0,0 1 0,0 0 0,0-1 0,0 1 0,1 0 0,-1 0 0,0 0 0,0 0 0,0 0 0,1 0 0,-1 1 1,0-1-1,0 0 0,0 0 0,1 1 0,-1-1 0,0 1 0,0-1 0,0 1 0,0 0 0,0-1 0,0 1 0,0 0 0,0 0 0,0-1 0,-1 1 1,3 2-1,0 1-20,0 0 0,1 0 1,-1 0-1,-1 1 0,1-1 1,-1 1-1,0 0 1,0 0-1,0 0 0,1 6 1,-2-1 110,-1 1-1,0 0 1,-1 0 0,0 0 0,0 0 0,-1-1 0,-1 1-1,0 0 1,-1-1 0,1 0 0,-2 0 0,0 0 0,0-1 0,0 1-1,-1-1 1,-1 0 0,0-1 0,0 0 0,0 0 0,-1 0 0,0-1-1,-1 0 1,1-1 0,-1 0 0,-1 0 0,-12 6 0,21-12-160,0 1 0,0 0 0,0-1 0,0 1 0,-1 0 0,1-1 0,0 0 0,0 1 0,0-1 0,-1 0 0,1 1 0,0-1 0,-1 0 0,1 0 0,0 0 0,0 0 0,-1 0 0,1 0 0,0-1 0,-1 1-1,1 0 1,0-1 0,0 1 0,0-1 0,-1 1 0,1-1 0,0 1 0,0-1 0,0 0 0,0 0 0,0 1 0,0-1 0,0 0 0,0 0 0,0 0 0,1 0 0,-1 0 0,0 0 0,1-1 0,-1 1 0,0 0 0,1 0 0,0 0 0,-1-1 0,1 1 0,0 0 0,-1 0 0,1-3 0,0-2-1217,0 0 0,0 0 0,0 0 0,1 0 0,0 0 0,0 1 0,1-1 0,-1 0 0,6-10 0,9-14-8624</inkml:trace>
  <inkml:trace contextRef="#ctx0" brushRef="#br0" timeOffset="1">290 15 13741,'0'0'6342,"-17"73"-5637,13-37-353,4-2 257,0-2-385,0-8-192,7-6-897,9-13-1569,2-5-1538,5-13-3875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2.107"/>
    </inkml:context>
    <inkml:brush xml:id="br0">
      <inkml:brushProperty name="width" value="0.025" units="cm"/>
      <inkml:brushProperty name="height" value="0.025" units="cm"/>
    </inkml:brush>
  </inkml:definitions>
  <inkml:trace contextRef="#ctx0" brushRef="#br0">27 428 18770,'0'0'10730,"70"3"-9129,-32-14-672,6-2-608,2-2-225,-3 0-96,-7 2-481,-9 1-672,-8 6-512,-9 3-1186</inkml:trace>
  <inkml:trace contextRef="#ctx0" brushRef="#br0" timeOffset="1">0 29 19474,'0'0'3300,"83"0"-1026,-32 0-1249,4 0-513,4 0-416,-3 0-768,-7-3-1795,-6-9-2497,-15-2-5030</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5.854"/>
    </inkml:context>
    <inkml:brush xml:id="br0">
      <inkml:brushProperty name="width" value="0.025" units="cm"/>
      <inkml:brushProperty name="height" value="0.025" units="cm"/>
    </inkml:brush>
  </inkml:definitions>
  <inkml:trace contextRef="#ctx0" brushRef="#br0">60 72 16944,'0'0'6668,"-5"15"-6289,-4 18-43,2 0 0,1 0 1,-3 65-1,7-54-203,3 1-1,1-1 1,2 0-1,2 0 1,20 74-1,-15-99-327,-7-35-212,-5-34 134,-2 36 395,0 0 0,-1 0 1,0 1-1,-1-1 0,-1 1 1,0 0-1,-1 0 0,0 1 1,-1 0-1,-14-17 0,30 34-585,0-1-1,0 1 0,0-1 1,0-1-1,1 1 0,-1-1 1,1-1-1,0 0 0,0 0 1,0-1-1,0 0 0,0 0 1,0-1-1,15-1 0,-15 0-471,0 1 0,0-1-1,0 0 1,0-1 0,0 0 0,0-1-1,0 0 1,-1 0 0,1-1-1,-1 0 1,0 0 0,0-1 0,0 0-1,-1 0 1,11-10 0,-17 14 1319,0 0-1,1-1 1,-1 1 0,0 0 0,0 0 0,-1 0 0,1-1 0,0 1-1,0-1 1,-1 1 0,1 0 0,-1-1 0,1 1 0,-1-1-1,1 1 1,-1-1 0,0 0 0,0 1 0,0-1 0,0 1 0,0-1-1,0 1 1,0-1 0,-1 1 0,1-1 0,0 1 0,-1-1-1,1 1 1,-1-1 0,0 1 0,0-1 0,1 1 0,-3-2 0,2 2-158,1 0 1,-1 1 0,0-1 0,0 1 0,0 0-1,0-1 1,1 1 0,-1-1 0,0 1 0,0 0-1,0 0 1,0 0 0,0-1 0,0 1 0,0 0-1,0 0 1,0 0 0,0 0 0,0 1 0,0-1-1,0 0 1,0 0 0,0 1 0,0-1 0,-1 1-1,-18 17-537,14-8 658,0 1-1,1-1 1,0 1-1,0 0 1,1 1-1,1-1 1,0 1-1,0-1 1,1 1 0,1 0-1,0 15 1,1-26-327,-1 0 0,1 0 0,0 0 1,0 0-1,0 0 0,0 0 0,1 0 0,-1 0 1,0 0-1,0-1 0,1 1 0,-1 0 0,0 0 1,1 0-1,-1 0 0,1 0 0,-1-1 0,1 1 1,-1 0-1,1 0 0,0-1 0,-1 1 0,1 0 1,0-1-1,0 1 0,-1-1 0,3 2 1,-2-2-1,1 0-1,0 1 1,0-1 0,-1 0 0,1 0 0,0 0 0,0-1 0,0 1 0,-1 0 0,1-1 0,0 1 0,0-1 0,2-1 0,4-1 11,0-1-1,-1 0 1,0-1 0,0 0 0,10-8 0,3-9-309,-1 0 1,0-1-1,-2-2 1,0 1-1,-2-2 0,20-46 1,-32 149-1933,-3-76 2203,0 7 136,0 0 0,0 0 1,1 0-1,0 0 0,0-1 0,5 16 0,-5-22-52,-1 1 1,1-1-1,0 1 1,0-1-1,1 1 0,-1-1 1,0 0-1,0 0 1,1 1-1,-1-1 0,1 0 1,-1 0-1,1 0 1,-1 0-1,1-1 0,0 1 1,-1 0-1,1-1 1,0 1-1,-1-1 0,1 0 1,0 1-1,0-1 1,0 0-1,-1 0 0,1 0 1,0 0-1,0 0 0,-1-1 1,1 1-1,0-1 1,0 1-1,-1-1 0,1 1 1,0-1-1,-1 0 1,3-1-1,4-2 176,0 0 0,0-1 1,-1 0-1,0 0 0,0-1 0,0 0 1,-1 0-1,1 0 0,-1-1 0,7-10 1,50-81 611,-59 90-752,5-7-51,0 0 0,-2 0 1,1-1-1,-2 0 1,0 0-1,-1 0 1,-1-1-1,-1 0 0,0 0 1,-1 0-1,-1 0 1,-1-26-1,0 42-66,1-1 1,-1 1-1,-1 0 0,1 0 0,0 0 1,0 0-1,0 0 0,-1-1 1,1 1-1,0 0 0,-1 0 1,1 0-1,-1 0 0,1 0 0,-1 0 1,0 0-1,0 0 0,1 0 1,-1 0-1,0 1 0,0-1 0,0 0 1,0 0-1,0 1 0,0-1 1,0 1-1,0-1 0,0 1 1,0-1-1,0 1 0,0-1 0,0 1 1,0 0-1,0 0 0,-1 0 1,1-1-1,0 1 0,0 0 0,0 1 1,0-1-1,-1 0 0,1 0 1,0 0-1,-1 1 0,-3 1-14,2-1-1,-1 1 0,0 0 1,0 0-1,0 0 1,1 1-1,-1-1 1,1 1-1,0 0 0,0 0 1,-3 4-1,-11 14-9,2 1 0,1 1 0,1 1-1,-12 28 1,19-40 46,1 1 0,1 0 1,0 0-1,1 0 0,1 0 0,0 1 0,0-1 1,1 1-1,1-1 0,2 17 0,-2-27-19,1 0-1,0 0 0,0 0 1,0-1-1,1 1 1,-1 0-1,1 0 1,-1-1-1,1 1 1,0-1-1,0 1 1,0-1-1,0 0 1,0 0-1,1 0 1,-1 0-1,1 0 1,0 0-1,-1-1 1,1 1-1,0-1 1,0 0-1,0 0 1,0 0-1,0 0 1,4 0-1,1 1-594,-1-1 0,0 0 0,1-1 0,-1 0 0,0 0-1,1-1 1,-1 1 0,0-1 0,0-1 0,11-3 0,17-15-6889</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6.556"/>
    </inkml:context>
    <inkml:brush xml:id="br0">
      <inkml:brushProperty name="width" value="0.025" units="cm"/>
      <inkml:brushProperty name="height" value="0.025" units="cm"/>
    </inkml:brush>
  </inkml:definitions>
  <inkml:trace contextRef="#ctx0" brushRef="#br0">94 91 12300,'0'-4'851,"0"1"0,0 0 0,0 0 0,-1 0 0,1 0 0,-1 0 0,0 0 0,0 0 1,0 0-1,-1 0 0,-1-3 0,2 5-767,0 0 0,1 0 0,-1 1 0,0-1 0,0 0-1,0 1 1,0-1 0,0 1 0,0-1 0,0 1 0,0-1 0,0 1 0,0 0 0,0-1 0,0 1 0,0 0 0,0 0 0,0 0-1,0 0 1,0 0 0,0 0 0,0 0 0,0 0 0,0 1 0,0-1 0,0 0 0,0 0 0,0 1 0,0-1 0,0 1 0,0-1-1,0 1 1,0-1 0,0 1 0,0 0 0,1-1 0,-1 1 0,0 0 0,-1 1 0,-3 4-59,1-1 0,-1 1 0,1 0 1,0 1-1,1-1 0,-1 1 0,1-1 0,1 1 1,-1 0-1,1 0 0,0 0 0,1 0 1,0 0-1,0 1 0,0-1 0,1 0 0,1 10 1,-1-16-23,0-1 0,0 1 0,0 0 0,0 0 0,0-1 1,1 1-1,-1 0 0,0 0 0,0-1 0,1 1 0,-1 0 0,1-1 1,-1 1-1,0 0 0,1-1 0,0 1 0,-1-1 0,1 1 1,-1-1-1,1 1 0,-1-1 0,1 1 0,0-1 0,-1 1 1,1-1-1,0 0 0,0 1 0,1-1 0,26-2 136,-19-1-38,0 0 0,0-1 1,0 0-1,9-6 0,25-21 367,54-49-1,-41 32-377,-55 46-90,1 1-1,0 0 0,-1-1 1,1 1-1,0 0 0,0 0 1,0 0-1,-1 0 0,1 1 1,0-1-1,4-1 0,-5 2-2,0 0 0,-1 0 0,1 1 0,-1-1 0,1 0 0,0 0 0,-1 0 0,1 0 0,0 1 0,-1-1 0,1 0 0,-1 0 1,1 1-1,-1-1 0,1 0 0,-1 1 0,1-1 0,-1 1 0,1-1 0,-1 1 0,0-1 0,1 1 0,-1-1 0,1 1 0,-1 0 0,2 5-11,0-1 1,-1 1-1,1 0 0,-1 0 1,-1 0-1,1 9 1,1 11 129,-1-16-112,1 1-1,0-1 0,1 0 1,0 0-1,1-1 0,0 1 1,9 16-1,-12-23-17,1-1-1,0-1 1,-1 1-1,1 0 1,0 0-1,0 0 1,0-1-1,0 1 1,0-1-1,0 0 1,1 0-1,-1 1 1,0-1 0,1-1-1,-1 1 1,1 0-1,-1-1 1,1 1-1,-1-1 1,1 0-1,-1 1 1,1-1-1,-1-1 1,1 1-1,-1 0 1,1-1-1,-1 1 1,1-1-1,-1 1 1,1-1-1,-1 0 1,0 0-1,1-1 1,-1 1-1,0 0 1,0-1 0,3-2-1,7-3-490,-1-2 1,1 0-1,-2 0 1,16-16-1,-11 7-3631,27-39 1,-16 13-4337</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7.399"/>
    </inkml:context>
    <inkml:brush xml:id="br0">
      <inkml:brushProperty name="width" value="0.025" units="cm"/>
      <inkml:brushProperty name="height" value="0.025" units="cm"/>
    </inkml:brush>
  </inkml:definitions>
  <inkml:trace contextRef="#ctx0" brushRef="#br0">91 0 14862,'0'0'7986,"-9"12"-5845,0 1-1760,0 0 0,1 1-1,0 0 1,1 1 0,1-1 0,0 1 0,1 0-1,-5 30 1,8-37-248,-3 23 210,2 1 1,0 37 0,3-62-339,0 0-1,0 0 1,1-1 0,0 1 0,0 0-1,1-1 1,0 1 0,0-1-1,0 1 1,1-1 0,0 0 0,0 0-1,0 0 1,1-1 0,0 1-1,8 9 1,-9-13-83,-1 0 0,1 0 0,0 0 0,-1 0 0,1 0 0,0 0 0,0-1 0,0 0 0,0 1 0,0-1 0,1 0 0,-1 0 0,0-1 0,1 1 0,-1-1 0,0 1 0,1-1 0,-1 0 0,0-1-1,1 1 1,-1 0 0,0-1 0,1 0 0,-1 0 0,0 0 0,4-1 0,-2-1-266,-1 0 0,1-1-1,0 1 1,-1-1 0,0 0 0,1 0-1,-2 0 1,1-1 0,0 0 0,-1 1-1,0-1 1,0 0 0,0 0-1,1-6 1,0 2-904,12-21-4762,-7 29 4991,0 18 3317,-7-12-1990,-1-1 1,1 1-1,0-1 0,0 0 1,1 0-1,-1 0 0,1 0 1,0 0-1,0 0 0,0-1 0,0 0 1,1 1-1,-1-1 0,1 0 1,0-1-1,7 5 0,-7-6-279,-1 1 0,1-1-1,0 0 1,0-1 0,-1 1-1,1-1 1,0 1 0,0-1-1,0 0 1,0 0 0,-1-1-1,1 1 1,0-1 0,0 0 0,-1 0-1,1 0 1,-1-1 0,1 1-1,-1-1 1,1 0 0,3-3-1,2 0 207,-1 0-1,0-1 1,0 0-1,0-1 1,-1 0-1,0 0 1,-1-1-1,1 1 1,-2-1-1,1-1 1,-1 1-1,8-19 1,-14 37-145,0 0 1,0-1 0,1 1 0,1 0-1,-1-1 1,2 1 0,-1-1 0,4 13-1,-3-20-84,0 1-1,0-1 1,1 0-1,-1 0 0,0 0 1,1 0-1,-1 0 0,1 0 1,0 0-1,-1-1 1,1 1-1,0-1 0,0 0 1,0 0-1,0 0 0,0 0 1,1-1-1,-1 1 1,0-1-1,0 0 0,0 0 1,0 0-1,1 0 0,-1-1 1,0 1-1,0-1 1,4-1-1,4 0 25,0-1 1,-1 0-1,0-1 0,1 0 1,-1-1-1,16-9 0,20-26 23,-38 32-43,1 0 0,0 0-1,0 0 1,17-9 0,-26 18-23,1-1 0,-1 0 0,1 0 1,-1 0-1,1 1 0,-1-1 0,1 0 0,-1 1 0,0-1 1,1 0-1,-1 1 0,1-1 0,-1 1 0,0-1 0,1 0 1,-1 1-1,0-1 0,0 1 0,1-1 0,-1 1 1,0-1-1,0 1 0,0-1 0,0 1 0,0-1 0,0 1 1,0 0-1,1-1 0,-1 1 0,-1-1 0,1 1 0,0-1 1,0 1-1,0-1 0,0 1 0,0-1 0,-1 2 1,0 25-62,-5 15 356,-10 42 0,8-53 666,2 1 0,1 0 0,-1 38 0,6-70-940,0 1 0,-1 0-1,1-1 1,0 1 0,0-1-1,0 1 1,0 0 0,0-1-1,0 1 1,0 0-1,0-1 1,0 1 0,0 0-1,0-1 1,0 1 0,0 0-1,0-1 1,1 1 0,-1-1-1,0 1 1,0 0 0,1-1-1,-1 1 1,1-1-1,-1 1 1,0-1 0,1 1-1,-1-1 1,1 1 0,-1-1-1,1 0 1,0 1 0,13-18 109,13-47-172,-25 60 34,186-415 582,-178 387 255,-14 25-338,-11 13-267,7 0-211,2 1 0,-1 0 0,1-1 0,0 2 0,0-1 0,1 1 0,0 0 0,-6 13 0,8-17 0,1 1 0,0 0 0,0-1 0,0 1 0,1 0 0,0 0 0,0 0 0,0 1 0,0-1 0,1 0 0,0 0 0,0 0 0,0 0 0,1 1 0,-1-1 0,1 0 0,2 5 0,-1-7-12,0 0 0,0-1 0,1 1 0,-1-1-1,0 0 1,1 0 0,0 0 0,-1 0 0,1 0 0,0-1 0,0 1 0,0-1-1,0 0 1,0 0 0,0 0 0,0 0 0,1 0 0,-1-1 0,5 1 0,71 4-1829,-67-5 1089,26 0-7698,-1 0-11174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2.683"/>
    </inkml:context>
    <inkml:brush xml:id="br0">
      <inkml:brushProperty name="width" value="0.025" units="cm"/>
      <inkml:brushProperty name="height" value="0.025" units="cm"/>
    </inkml:brush>
  </inkml:definitions>
  <inkml:trace contextRef="#ctx0" brushRef="#br0">1527 55 15086,'-35'-13'326,"0"3"0,0 1 0,-1 1 0,-1 2 0,1 2 0,-1 1-1,1 1 1,-50 6 0,44 1-289,1 3-1,0 1 1,1 1-1,0 3 0,1 1 1,0 2-1,-40 24 1,12-3 22,2 4 0,2 3 1,2 2-1,1 3 1,-72 78-1,92-84 340,1 2 0,3 2 1,2 1-1,2 2 0,2 1 0,3 2 0,-34 89 1,50-109-349,2-1 1,1 1-1,1 1 1,2-1 0,2 1-1,1 0 1,1 0-1,2 0 1,1 0 0,8 36-1,-5-46-77,1 0-1,2-1 1,0 0-1,1-1 1,1 0-1,1 0 1,1-1 0,1-1-1,1 0 1,1 0-1,0-2 1,1 0-1,2 0 1,32 25 0,-24-25-52,0-1 1,1-1 0,1-2 0,1 0-1,0-2 1,1-1 0,0-1 0,0-2 0,1-1-1,0-2 1,0-1 0,1-1 0,-1-1 0,1-2-1,-1-1 1,51-9 0,-37 2 84,0-3-1,0-1 1,-1-2 0,-1-2 0,0-2-1,-1-2 1,-1-1 0,-1-3 0,-1-1-1,60-51 1,-59 39 223,-1-1 0,-2-2 0,-3-2-1,0-1 1,-3-1 0,-2-2 0,-2-1 0,-2-1 0,-2-1 0,-2-2 0,-2 0-1,-3 0 1,-2-2 0,-2 0 0,-3 0 0,4-71 0,-12 99-197,-1 1 0,-1 0 0,-1 0-1,-1 0 1,-2 0 0,0 0 0,-15-40 0,15 51-67,-1 1-1,-1 0 1,0 0-1,0 0 1,-1 1-1,-1 0 1,1 0-1,-2 1 1,0 0-1,0 1 1,0 0-1,-1 1 1,-1 0-1,0 1 1,-12-7-1,7 7-153,0 1 0,0 0 0,0 1 0,-1 1 0,0 0 0,0 2 0,-22-2 0,5 4-1743,0 1 0,-62 9 0,-15 16-8490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3.669"/>
    </inkml:context>
    <inkml:brush xml:id="br0">
      <inkml:brushProperty name="width" value="0.025" units="cm"/>
      <inkml:brushProperty name="height" value="0.025" units="cm"/>
    </inkml:brush>
  </inkml:definitions>
  <inkml:trace contextRef="#ctx0" brushRef="#br0">232 0 22005,'0'0'4997,"-7"11"-4346,-33 53-335,2 1 0,4 2 0,2 1 0,-36 116 0,65-171-315,0 0 0,0 0-1,2 1 1,-1-1 0,2 0 0,1 21-1,-1-32 1,0 0-1,1 0 0,-1 0 1,1 0-1,-1 0 0,1 0 1,0 0-1,0 0 0,0 0 1,0-1-1,0 1 0,0 0 1,0-1-1,1 1 0,-1-1 1,1 1-1,-1-1 0,1 0 1,-1 0-1,1 1 0,1 0 1,1-1 5,0 1 1,0-1-1,0 0 1,-1 0-1,1 0 1,0-1-1,0 0 1,0 1-1,0-1 1,5-1 0,6-1 40,1 0 0,-1-2 0,0 0 0,24-9 0,4-5 138,-1-1 0,48-31 0,-9-10-1466,-68 48-5,0 0-1,-1-1 1,15-21-1,3-17-5962</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4.026"/>
    </inkml:context>
    <inkml:brush xml:id="br0">
      <inkml:brushProperty name="width" value="0.025" units="cm"/>
      <inkml:brushProperty name="height" value="0.025" units="cm"/>
    </inkml:brush>
  </inkml:definitions>
  <inkml:trace contextRef="#ctx0" brushRef="#br0">113 1 16047,'0'0'8969,"-71"0"-7368,44 13-288,15 5-416,9 3-801,3 4-32,22-4-576,4-7-3716,1-9-3523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4.417"/>
    </inkml:context>
    <inkml:brush xml:id="br0">
      <inkml:brushProperty name="width" value="0.025" units="cm"/>
      <inkml:brushProperty name="height" value="0.025" units="cm"/>
    </inkml:brush>
  </inkml:definitions>
  <inkml:trace contextRef="#ctx0" brushRef="#br0">0 388 9961,'0'0'15242,"9"-8"-13235,245-274 1090,-172 184-2297,-82 98-795,0 0 1,0 1-1,0-1 1,0 0-1,0 0 1,0 0-1,0 0 1,0 0-1,0 0 1,0 0-1,0 1 1,0-1-1,0 0 1,0 0-1,0 0 1,0 0-1,0 0 1,0 0-1,0 0 1,0 1-1,0-1 1,0 0-1,0 0 0,0 0 1,0 0-1,0 0 1,0 0-1,0 0 1,0 0-1,1 1 1,-1-1-1,0 0 1,0 0-1,0 0 1,0 0-1,0 0 1,0 0-1,0 0 1,0 0-1,0 0 1,0 0-1,1 0 1,-1 0-1,0 0 1,0 0-1,0 0 1,0 0-1,0 0 1,0 0-1,0 0 1,1 0-1,-1 0 1,0 0-1,0 0 1,0 0-1,0 0 1,0 0-1,0 0 1,0 0-1,1 0 1,-1 0-1,0 0 1,0 0-1,0 0 0,0 0 1,-1 13 53,-9 21-25,-26 58-1,0-2-25,27-65-92,-16 56-856,23-74 797,0 0 0,1 0-1,0-1 1,1 1 0,-1 0 0,1 0 0,1 0 0,-1 0 0,2 7 0,-1-13 47,-1 0 0,0 0 0,1-1 0,-1 1 0,0 0 1,1 0-1,-1-1 0,1 1 0,-1 0 0,1-1 1,0 1-1,-1-1 0,1 1 0,0-1 0,-1 1 0,1-1 1,0 1-1,-1-1 0,1 0 0,0 1 0,0-1 1,0 0-1,-1 0 0,1 1 0,0-1 0,0 0 1,0 0-1,0 0 0,-1 0 0,1 0 0,0 0 0,0 0 1,0-1-1,0 1 0,-1 0 0,1 0 0,0-1 1,0 1-1,-1 0 0,1-1 0,0 1 0,0-1 0,-1 1 1,1-1-1,0 1 0,0-2 0,32-25-3755,0-16-2966,0-12-4949</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4.809"/>
    </inkml:context>
    <inkml:brush xml:id="br0">
      <inkml:brushProperty name="width" value="0.025" units="cm"/>
      <inkml:brushProperty name="height" value="0.025" units="cm"/>
    </inkml:brush>
  </inkml:definitions>
  <inkml:trace contextRef="#ctx0" brushRef="#br0">34 199 17328,'0'0'4570,"-2"9"-2360,1-7-2088,0 0 0,1 1-1,-1-1 1,1 0 0,0 1 0,0-1 0,-1 1-1,2-1 1,-1 0 0,0 1 0,0-1-1,2 5 1,-1-6-13,0 1 0,1-1 0,-1 0 1,1 0-1,-1 1 0,1-1 0,-1 0 0,1 0 0,-1 0 0,1-1 0,0 1 0,0 0 0,-1-1 0,1 1 1,0-1-1,0 1 0,0-1 0,0 0 0,0 0 0,0 0 0,-1 0 0,1 0 0,3-1 0,9 0 107,-1-1-1,1 0 1,-1-1-1,0 0 1,0-1-1,0-1 1,-1 0-1,1-1 1,-1 0-1,22-15 1,-22 13-87,0-1 1,0 0 0,-1-1-1,-1 0 1,1-1-1,-2 0 1,1 0-1,-2-1 1,1-1-1,6-13 1,-14 24-117,0 0 0,1-1 0,-1 1-1,0 0 1,-1-1 0,1 1 0,0-1 0,-1 1-1,1-1 1,-1 1 0,0-1 0,0 1 0,0-1 0,0 1-1,0-1 1,0 1 0,-1-1 0,1 1 0,-3-5 0,2 5-4,0 1 1,0 0-1,0-1 1,-1 1-1,1 0 1,-1 0 0,1 0-1,-1 0 1,1 0-1,-1 0 1,0 1-1,1-1 1,-1 1 0,0-1-1,0 1 1,1-1-1,-1 1 1,0 0-1,0 0 1,1 0 0,-3 0-1,-5 0 9,1 1 0,-1 1-1,1-1 1,0 1 0,-1 0-1,1 1 1,0 0 0,1 1 0,-1-1-1,-10 8 1,-7 8-18,0 1 0,2 1 0,-35 40 0,45-46 0,1 1 0,1 0 0,0 1 0,1 0 0,1 1 0,-13 35 0,20-50 0,1 0 0,0 0 0,0-1 0,1 1 0,-1 0 0,1 0 0,-1 0 0,1 0 0,0 0 0,0 0 0,0 0 0,1 0 0,-1 0 0,1 0 0,-1 0 0,1 0 0,0 0 0,0-1 0,0 1 0,3 4 0,-1-4 0,0 0 0,1-1 0,-1 1 0,0-1 0,1 0 0,0 0 0,-1-1 0,1 1 0,0-1 0,0 1 0,0-1 0,0 0 0,0-1 0,6 1 0,107 9-3354,2-13-5821,-62-3-5554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5.244"/>
    </inkml:context>
    <inkml:brush xml:id="br0">
      <inkml:brushProperty name="width" value="0.025" units="cm"/>
      <inkml:brushProperty name="height" value="0.025" units="cm"/>
    </inkml:brush>
  </inkml:definitions>
  <inkml:trace contextRef="#ctx0" brushRef="#br0">0 44 17969,'0'0'6726,"87"10"-4580,-15-10-1025,17-1-288,12-11-544,1-2-129,-6 4-128,-13 1-737,-23 3-2370,-25 4-1441,-31 2-577,-17 0-3011</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5.573"/>
    </inkml:context>
    <inkml:brush xml:id="br0">
      <inkml:brushProperty name="width" value="0.025" units="cm"/>
      <inkml:brushProperty name="height" value="0.025" units="cm"/>
    </inkml:brush>
  </inkml:definitions>
  <inkml:trace contextRef="#ctx0" brushRef="#br0">0 47 16335,'0'0'1570,"97"3"-385,-21-6-640,18-8-417,6-2-160,-5 1-1282,-9 2-7686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214"/>
    </inkml:context>
    <inkml:brush xml:id="br0">
      <inkml:brushProperty name="width" value="0.025" units="cm"/>
      <inkml:brushProperty name="height" value="0.025" units="cm"/>
    </inkml:brush>
  </inkml:definitions>
  <inkml:trace contextRef="#ctx0" brushRef="#br0">0 0 17200,'0'0'1730,"5"3"-193,4 8 738,0 5-354,1 9 1,1 4-480,-5 7-610,-2 0-543,1 2-161,-4-4-64,2-4-32,-3-6 0,0-5-481,0-6-1024,0-5-1186,-7-7-1472,-10-1-1411,-7-5-7782</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7.040"/>
    </inkml:context>
    <inkml:brush xml:id="br0">
      <inkml:brushProperty name="width" value="0.025" units="cm"/>
      <inkml:brushProperty name="height" value="0.025" units="cm"/>
    </inkml:brush>
  </inkml:definitions>
  <inkml:trace contextRef="#ctx0" brushRef="#br0">60 1 22966,'-3'13'155,"-12"48"480,3-18 192,1 1 1,-7 87-1,17-128-813,1-1 0,0 1 0,0 0-1,0-1 1,1 1 0,-1 0 0,0-1 0,1 1-1,0-1 1,0 1 0,0-1 0,0 1 0,0-1-1,0 0 1,1 1 0,-1-1 0,1 0 0,-1 0-1,1 0 1,0 0 0,0 0 0,0 0 0,4 2-1,0-1-22,-1-1-1,1 0 0,0 0 1,1-1-1,-1 1 1,0-1-1,0-1 0,1 1 1,7-1-1,-1-1-221,1 1-1,-1-2 1,1 1-1,-1-2 1,0 0-1,0-1 1,24-9-1,-28 9-379,1-1 0,-1-1 0,0 1 0,0-1 0,-1-1 1,11-9-1,-18 14 342,1 0 0,-1 0 0,1 0 0,-1 0 0,0 0 0,0-1 0,0 1 0,0 0 0,0-1 0,0 1 0,0-1 0,-1 1 0,0-1 0,1 1 0,-1-1 0,0 1 0,0-1 0,0 1 0,-1-1 1,1 0-1,-1-2 0,0 4 219,1-1 1,0 1-1,-1 0 1,1 0-1,-1 0 0,0-1 1,1 1-1,-1 0 1,0 0-1,1 0 1,-1 0-1,0 0 1,0 0-1,0 1 1,0-1-1,0 0 1,0 0-1,0 1 1,0-1-1,-1 0 1,1 1-1,0-1 1,0 1-1,0 0 1,-1-1-1,1 1 1,0 0-1,-1 0 0,1 0 1,0 0-1,0 0 1,-1 0-1,1 0 1,0 0-1,-1 0 1,1 1-1,0-1 1,0 0-1,0 1 1,-1-1-1,-1 2 1,0 0 254,1 0 1,-1 0-1,1 0 0,0 0 1,0 1-1,0-1 1,0 1-1,0-1 0,0 1 1,1 0-1,-1 0 1,1-1-1,0 1 1,0 0-1,0 0 0,-1 5 1,-11 60 2235,10-52-1926,-1 5-78,0-4 595,1 1 1,1 0-1,0 0 1,2 35-1,0-49-1058,1 0 0,0 0 0,0-1 0,0 1-1,0-1 1,0 1 0,1-1 0,0 1 0,-1-1 0,1 0-1,0 0 1,4 4 0,-4-4-350,1-1 1,0 0-1,0 0 0,-1 0 0,1-1 1,0 1-1,0-1 0,0 1 1,1-1-1,-1 0 0,0 0 1,0-1-1,1 1 0,-1-1 0,7 1 1,25-1-7483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7.369"/>
    </inkml:context>
    <inkml:brush xml:id="br0">
      <inkml:brushProperty name="width" value="0.025" units="cm"/>
      <inkml:brushProperty name="height" value="0.025" units="cm"/>
    </inkml:brush>
  </inkml:definitions>
  <inkml:trace contextRef="#ctx0" brushRef="#br0">205 0 16688,'0'0'6374,"-38"70"-4356,11-27-449,-5 4-896,1 4-193,1-1-223,7-7-161,8-3-128,6-9-417,9-10-896,0-9-673,13-12-1121,3 0-1794,2-18-2722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7.728"/>
    </inkml:context>
    <inkml:brush xml:id="br0">
      <inkml:brushProperty name="width" value="0.025" units="cm"/>
      <inkml:brushProperty name="height" value="0.025" units="cm"/>
    </inkml:brush>
  </inkml:definitions>
  <inkml:trace contextRef="#ctx0" brushRef="#br0">180 2 12107,'-9'0'2301,"4"0"-2133,-9-1 963,0 0 1,0 2 0,0-1-1,0 2 1,-17 3-1,28-4-950,-1 0 0,1 0 0,0 0 0,0 0 0,0 1 0,-1-1 0,1 1 0,0 0 0,1 0 0,-1 0 0,0 0 0,1 0 0,-1 1 0,1-1 0,0 1 0,-1 0 0,1-1-1,0 1 1,1 0 0,-1 0 0,1 0 0,-1 1 0,1-1 0,0 0 0,0 1 0,0-1 0,1 0 0,-1 1 0,1-1 0,0 4 0,-1-5-160,2 0 0,-1 0 1,0-1-1,0 1 0,0 0 0,1 0 0,-1-1 1,1 1-1,0 0 0,-1-1 0,1 1 1,0-1-1,0 1 0,0-1 0,0 1 1,0-1-1,0 1 0,0-1 0,1 0 0,-1 0 1,3 2-1,0 0-3,0-1 0,0-1-1,0 1 1,0 0 0,0-1 0,0 0-1,0 0 1,1 0 0,4 0 0,-2 0 1,0-1-1,0 0 1,0 0 0,-1-1 0,1 0-1,0 0 1,0 0 0,-1-1 0,1 0-1,0 0 1,11-6 0,-14 4 5,0 1 0,0-1 0,-1 1 0,1-1 0,-1 0 0,0-1 0,0 1 0,-1 0 0,1-1 0,-1 0 0,2-5 0,-3 9-20,-1 0 0,1 0 0,-1-1 0,1 1 0,-1 0 0,0-1 0,0 1 0,1 0 0,-1-1 0,0 1 0,0 0 0,0-1 0,-1 1 0,1 0 0,0 0 0,0-1 0,-1 1 0,1 0 0,-1-1 0,1 1 0,-1 0-1,0 0 1,1 0 0,-1 0 0,0 0 0,0 0 0,0 0 0,1 0 0,-1 0 0,0 0 0,0 0 0,-1 0 0,1 1 0,0-1 0,0 0 0,0 1 0,0-1 0,-1 1 0,1-1 0,0 1 0,0 0 0,-1-1 0,1 1 0,0 0 0,-1 0 0,-2 0 0,0 0-89,0-1 0,0 1 0,0 0 0,0 0-1,0 1 1,0 0 0,-1-1 0,1 1 0,0 1 0,0-1 0,1 0-1,-1 1 1,0 0 0,0 0 0,1 0 0,-1 0 0,1 1 0,0-1-1,0 1 1,0 0 0,0 0 0,0 0 0,1 0 0,-1 1 0,1-1-1,0 1 1,0-1 0,-3 8 0,1-2-870,1 0 0,0 1 0,1-1 0,0 1 1,0 0-1,1-1 0,1 1 0,-1 0 0,2 0 0,-1 0 0,4 15 0,8 12-7063</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8.073"/>
    </inkml:context>
    <inkml:brush xml:id="br0">
      <inkml:brushProperty name="width" value="0.025" units="cm"/>
      <inkml:brushProperty name="height" value="0.025" units="cm"/>
    </inkml:brush>
  </inkml:definitions>
  <inkml:trace contextRef="#ctx0" brushRef="#br0">162 25 19090,'0'0'2653,"-8"4"-1110,-7 3-1191,1 1 0,1 0 0,-1 1 0,1 0-1,-14 15 1,22-20-179,-1 1-1,2 0 0,-1 0 0,1 0 1,0 1-1,0-1 0,0 1 0,1 0 1,0 0-1,0 1 0,0-1 0,1 0 0,0 1 1,0 0-1,1-1 0,-1 10 0,2-15-165,0 0 0,0-1 0,0 1 0,0 0 0,0 0 0,0-1-1,0 1 1,1 0 0,-1 0 0,0-1 0,0 1 0,1 0 0,-1-1-1,0 1 1,1 0 0,-1-1 0,1 1 0,-1-1 0,1 1 0,-1 0-1,1-1 1,-1 1 0,1-1 0,0 0 0,-1 1 0,1-1 0,0 1-1,-1-1 1,2 1 0,27-2 272,-22 0-185,-1-1 1,1-1 0,0 1 0,0-1 0,-1 0-1,7-5 1,-6 2-51,-1 0 0,0 0 0,0 0 0,0-1 0,-1 0 0,0 0 0,0-1 0,-1 1 0,0-1 0,0 0 0,0 0 0,2-11 0,-5 16-36,0 0 0,-1 0 0,1 0 0,-1 0 0,1 0 0,-1 1 0,0-1 0,0 0 0,0 0 0,-1 0 0,1 0 0,-1 0 0,1 0 0,-1 0 0,0 1 0,0-1 0,0 0 0,-1 1 0,1-1 0,-1 1 0,1-1 0,-1 1 0,0 0 0,0-1 0,0 1 0,0 0 0,0 0 0,0 0 0,-1 1 0,1-1 0,-1 1 0,1-1 0,-1 1 0,0 0 0,1 0 0,-1 0 0,0 0 0,0 0 0,-5 0 0,-36-3-1381,26 10-1732,17-5 2828,1-1 0,0 1 0,-1 0 0,1-1 1,0 1-1,-1-1 0,1 1 0,0 0 0,-1-1 0,1 1 1,0 0-1,0-1 0,0 1 0,0 0 0,0-1 0,0 1 0,0 0 1,0 0-1,0-1 0,0 1 0,0 0 0,0-1 0,1 1 1,-1 0-1,0-1 0,1 2 0,6 8-5931</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8.403"/>
    </inkml:context>
    <inkml:brush xml:id="br0">
      <inkml:brushProperty name="width" value="0.025" units="cm"/>
      <inkml:brushProperty name="height" value="0.025" units="cm"/>
    </inkml:brush>
  </inkml:definitions>
  <inkml:trace contextRef="#ctx0" brushRef="#br0">230 1 17905,'0'0'1153,"-32"48"865,15-11-897,2 4-609,5 0 417,4 1 0,4-6-673,2-1-191,0-3-578,10-8-1825,-2-4-993,-4-9-2179</inkml:trace>
  <inkml:trace contextRef="#ctx0" brushRef="#br0" timeOffset="1">1 199 20179,'0'0'2755,"89"-7"-1890,-37 7-769,8 0-96,5 0-1346,8 0-3811</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8.937"/>
    </inkml:context>
    <inkml:brush xml:id="br0">
      <inkml:brushProperty name="width" value="0.025" units="cm"/>
      <inkml:brushProperty name="height" value="0.025" units="cm"/>
    </inkml:brush>
  </inkml:definitions>
  <inkml:trace contextRef="#ctx0" brushRef="#br0">378 53 17873,'0'0'2552,"-3"-8"282,3 5-2646,-1 1-1,0-1 0,0 1 0,0-1 0,0 1 0,-1-1 1,1 1-1,-1 0 0,0 0 0,1 0 0,-1 0 0,0 0 1,0 0-1,0 1 0,0-1 0,0 0 0,-1 1 1,-2-2-1,2 2-118,0 0 0,-1 1 0,1-1 0,0 1 0,-1 0 0,1 0 0,0 0 0,-1 0 0,1 0 1,-1 1-1,1-1 0,0 1 0,0 0 0,0 0 0,-1 1 0,1-1 0,0 0 0,0 1 0,-3 2 0,-10 6-21,0 2-1,0 0 0,1 1 0,1 0 0,0 1 0,1 1 0,1 0 1,0 1-1,-11 19 0,3-1 290,1 1 0,2 1 1,-19 57-1,29-72-230,1-1 1,0 1-1,2-1 1,1 1-1,0 0 0,1 23 1,2-37-121,0-1 1,1 1 0,0-1-1,0 1 1,1-1-1,0 1 1,0-1-1,0 0 1,0 0 0,1 0-1,0 0 1,1 0-1,-1-1 1,1 0-1,0 1 1,1-1 0,-1-1-1,1 1 1,0-1-1,0 1 1,0-1-1,0-1 1,10 6-1,-1-3-560,0 0 0,1-1 0,0 0 0,0-2 0,0 1 0,31 1 0,49-2-7267,-9-3-5751</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9.595"/>
    </inkml:context>
    <inkml:brush xml:id="br0">
      <inkml:brushProperty name="width" value="0.025" units="cm"/>
      <inkml:brushProperty name="height" value="0.025" units="cm"/>
    </inkml:brush>
  </inkml:definitions>
  <inkml:trace contextRef="#ctx0" brushRef="#br0">14 1 12812,'0'0'8344,"8"3"-6540,-5-2-1682,0 0 0,-1 0 0,0 0 0,1 1 0,-1-1 0,0 0 0,0 1 0,0 0 0,0-1 0,0 1 0,0 0 0,0 0 0,0 0 0,-1 0 0,1 0 0,1 4 0,-1 0 99,-1-1 1,1 0 0,-1 1 0,-1-1 0,1 1 0,-1-1 0,0 1 0,0-1 0,-2 10-1,-1 5 153,-2 0 0,0-1 0,-13 34 1,11-37-201,1 2 0,0-1 0,1 1 0,2 0 0,-3 19 1,6-36-146,0 1 0,1-1 0,-1 0 0,1 1 0,-1-1 1,1 0-1,-1 1 0,1-1 0,0 0 0,-1 0 0,1 0 1,0 1-1,0-1 0,0 0 0,0 0 0,0 0 0,0 0 1,0-1-1,0 1 0,0 0 0,1 0 0,-1-1 0,0 1 1,1 0-1,-1-1 0,0 0 0,1 1 0,-1-1 0,0 0 1,1 1-1,-1-1 0,1 0 0,-1 0 0,0 0 0,3-1 1,58-2 72,-57 3-80,7-2-404,-1 0 1,0-1-1,0 0 1,21-9-1,-25 9-509,-1 0-1,1-1 0,-1 0 0,1 0 0,-1-1 0,0 0 0,-1 0 0,9-9 0,5-15-6272</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9.955"/>
    </inkml:context>
    <inkml:brush xml:id="br0">
      <inkml:brushProperty name="width" value="0.025" units="cm"/>
      <inkml:brushProperty name="height" value="0.025" units="cm"/>
    </inkml:brush>
  </inkml:definitions>
  <inkml:trace contextRef="#ctx0" brushRef="#br0">33 0 15471,'0'0'4292,"-27"81"-1410,22-44-736,4 8-416,1 3-321,0-2-864,13-4-449,10-2-64,4-6-1153,3-9-2627,-2-10-3298</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0.298"/>
    </inkml:context>
    <inkml:brush xml:id="br0">
      <inkml:brushProperty name="width" value="0.025" units="cm"/>
      <inkml:brushProperty name="height" value="0.025" units="cm"/>
    </inkml:brush>
  </inkml:definitions>
  <inkml:trace contextRef="#ctx0" brushRef="#br0">243 1 19058,'0'0'9705,"-55"67"-8552,23-14-256,-4 6-673,0 1-128,5 1-96,6-10 32,10-10-128,5-8-672,7-9-802,3-12-1377</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0.660"/>
    </inkml:context>
    <inkml:brush xml:id="br0">
      <inkml:brushProperty name="width" value="0.025" units="cm"/>
      <inkml:brushProperty name="height" value="0.025" units="cm"/>
    </inkml:brush>
  </inkml:definitions>
  <inkml:trace contextRef="#ctx0" brushRef="#br0">168 13 16656,'-13'5'1793,"-2"1"-1032,0 0 0,1 1-1,0 1 1,0 0 0,-12 10 0,21-15-526,1 1 1,0-1 0,-1 1 0,2 0 0,-1 0 0,0 0 0,1 1-1,0 0 1,0-1 0,0 1 0,1 0 0,-1 0 0,1 0 0,0 1 0,1-1-1,-1 0 1,1 1 0,0-1 0,1 1 0,-1-1 0,1 7 0,0-10-219,0-1 0,1 1 1,-1-1-1,1 1 0,-1-1 1,1 1-1,-1-1 0,1 1 1,0-1-1,0 1 0,-1-1 0,1 0 1,0 0-1,0 1 0,1-1 1,-1 0-1,0 0 0,0 0 1,0 0-1,1 0 0,-1 0 1,2 0-1,2 1 14,0 0 0,0 0 0,0 0 0,0-1 0,0 0 0,1 0 0,4 0 0,6-1 90,0 0-1,-1-1 1,1 0-1,15-4 1,-21 2-26,1 0-1,-1-1 1,1 0 0,-1 0-1,0-1 1,-1 0 0,1-1-1,-1-1 1,0 1 0,10-11-1,-15 14-51,-1-1 0,1 1-1,-1-1 1,1 0 0,-1 0-1,-1-1 1,1 1 0,0-1 0,-1 1-1,0-1 1,0 0 0,-1 0-1,1 0 1,-1 0 0,0 0-1,0 0 1,-1 0 0,1 0-1,-1 0 1,-1-1 0,1 1-1,0 0 1,-1 0 0,-2-5 0,3 8-79,0 1 1,-1-1 0,1 1 0,-1-1 0,1 1-1,-1-1 1,0 1 0,0 0 0,0-1 0,0 1-1,0 0 1,0 0 0,0-1 0,0 1 0,0 0 0,0 0-1,-1 0 1,1 0 0,0 1 0,-1-1 0,1 0-1,0 1 1,-1-1 0,1 0 0,-1 1 0,1 0-1,-1-1 1,0 1 0,1 0 0,-1 0 0,1 0-1,-1 0 1,1 0 0,-1 0 0,0 0 0,1 1 0,-1-1-1,1 0 1,-1 1 0,-1 1 0,-1-1-321,0 1 0,0 0 0,1 0 1,-1 0-1,1 0 0,0 1 0,-1-1 0,1 1 1,0 0-1,1 0 0,-1 0 0,0 1 0,1-1 1,-3 6-1,-10 30-4342,7 6-1388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559"/>
    </inkml:context>
    <inkml:brush xml:id="br0">
      <inkml:brushProperty name="width" value="0.025" units="cm"/>
      <inkml:brushProperty name="height" value="0.025" units="cm"/>
    </inkml:brush>
  </inkml:definitions>
  <inkml:trace contextRef="#ctx0" brushRef="#br0">1 21 17008,'0'0'3395,"71"0"-800,-31-2-1122,5 1 1,6 0-514,-1-2-799,3 3-482,-8-2-2273,-3-3-2787,-9-1-6438</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1.005"/>
    </inkml:context>
    <inkml:brush xml:id="br0">
      <inkml:brushProperty name="width" value="0.025" units="cm"/>
      <inkml:brushProperty name="height" value="0.025" units="cm"/>
    </inkml:brush>
  </inkml:definitions>
  <inkml:trace contextRef="#ctx0" brushRef="#br0">184 59 19667,'0'0'2920,"1"-9"-246,0 5-2453,-2-28 1486,0 31-1675,1 0 0,-1 0 0,1 1 0,-1-1 0,1 0 0,-1 0 1,1 1-1,-1-1 0,0 0 0,1 1 0,-1-1 0,0 1 0,1-1 1,-1 1-1,0-1 0,0 1 0,0-1 0,0 1 0,1 0 1,-1 0-1,0-1 0,0 1 0,0 0 0,0 0 0,0 0 0,0 0 1,0 0-1,0 0 0,0 0 0,1 0 0,-1 0 0,0 1 1,0-1-1,0 0 0,0 0 0,0 1 0,0-1 0,1 1 0,-1-1 1,0 1-1,0-1 0,0 1 0,-8 4 31,0 1 0,1-1 1,-1 1-1,1 1 0,1 0 0,-1 0 1,1 0-1,1 1 0,-8 9 0,4-2 132,0 0 0,0 0 0,1 1 0,-8 23 0,15-35-156,0 1 0,1 0 0,-1-1 0,1 1 0,1 0 0,-1 0-1,0-1 1,1 1 0,1 9 0,-1-12-35,1-1-1,-1 1 1,1-1 0,-1 1-1,1 0 1,0-1-1,0 1 1,0-1-1,0 0 1,0 1 0,0-1-1,0 0 1,0 1-1,0-1 1,1 0-1,-1 0 1,0 0 0,1 0-1,-1 0 1,1 0-1,-1-1 1,1 1-1,-1 0 1,1-1 0,0 1-1,-1-1 1,1 0-1,0 1 1,1-1-1,7 1 79,1-1 0,-1 0 0,0 0-1,0-1 1,0 0 0,0-1-1,-1 0 1,1-1 0,0 0 0,-1 0-1,0-1 1,12-6 0,-17 8-49,0 0 0,0 0 0,-1-1 1,1 0-1,-1 1 0,1-1 0,-1 0 1,0 0-1,0-1 0,0 1 0,-1-1 1,1 1-1,-1-1 0,0 0 0,0 0 0,0 0 1,0 0-1,-1 0 0,0-1 0,0 1 1,0 0-1,0-1 0,0 1 0,-1-1 1,0 1-1,0-1 0,0 1 0,-1 0 1,0-1-1,-1-5 0,1 7-74,-1-1 1,0 1-1,0 0 0,0 0 1,0 0-1,-1 0 0,1 1 1,-1-1-1,0 1 0,1-1 0,-1 1 1,0 0-1,-1 0 0,1 0 1,0 1-1,0-1 0,-1 1 1,1 0-1,-1-1 0,1 2 1,-1-1-1,1 0 0,-1 1 1,0-1-1,1 1 0,-1 0 1,0 1-1,-4 0 0,7-1-147,0 0 0,0 0-1,1 0 1,-1 1 0,0-1 0,1 0-1,-1 1 1,1-1 0,-1 1 0,0-1-1,1 1 1,-1-1 0,1 1 0,-1-1-1,1 1 1,-1-1 0,1 1 0,0-1 0,-1 1-1,1 0 1,0-1 0,-1 1 0,1 0-1,0-1 1,0 1 0,-1 0 0,1 1-1,0 11-7341,3-6-4305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1.350"/>
    </inkml:context>
    <inkml:brush xml:id="br0">
      <inkml:brushProperty name="width" value="0.025" units="cm"/>
      <inkml:brushProperty name="height" value="0.025" units="cm"/>
    </inkml:brush>
  </inkml:definitions>
  <inkml:trace contextRef="#ctx0" brushRef="#br0">0 122 20820,'0'0'9833,"64"-9"-8968,-10-1-577,10-4-256,14-2-897,3-5-2530,-7-3-4036,-6-4-10186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1.727"/>
    </inkml:context>
    <inkml:brush xml:id="br0">
      <inkml:brushProperty name="width" value="0.025" units="cm"/>
      <inkml:brushProperty name="height" value="0.025" units="cm"/>
    </inkml:brush>
  </inkml:definitions>
  <inkml:trace contextRef="#ctx0" brushRef="#br0">1 67 15663,'0'0'1970,"15"-9"-508,-8 4-1220,5-2 99,-1 1 1,1 0-1,0 0 1,0 1-1,0 0 1,1 1-1,0 1 1,21-3 0,11 2 1341,55 3 0,-89 1-1453,-1 1 0,1 0 1,-1 1-1,1 0 0,-1 1 0,0 0 0,0 0 0,0 1 1,0 0-1,-1 1 0,13 8 0,-20-12-204,0 1 0,0-1 0,0 1 0,-1 0 0,1 0 0,-1 0 0,1 0 0,-1 0 0,0 0 0,0 0 0,0 0 0,0 0 0,0 1 0,0-1 0,0 0 1,-1 1-1,0-1 0,1 0 0,-1 1 0,0-1 0,0 1 0,0-1 0,0 1 0,0-1 0,-1 0 0,1 1 0,-1-1 0,0 0 0,0 1 0,1-1 0,-1 0 0,-1 0 0,1 1 0,0-1 0,-1 0 0,1-1 0,-3 4 0,-6 7 247,-1 1 0,0-1 1,-1-1-1,-17 13 0,20-17-140,-33 27 218,23-20-232,0 0 1,1 2-1,1 0 1,0 1-1,-18 25 0,34-41-136,-1 1-1,1 0 1,0-1-1,0 1 1,0 0-1,0 0 0,0 0 1,1 0-1,-1 0 1,0 0-1,1 0 1,0 0-1,-1 0 0,1 1 1,0-1-1,0 0 1,0 0-1,0 0 1,1 3-1,0-4-29,0 1-1,0-1 0,0 1 1,0-1-1,0 0 1,0 0-1,0 1 1,0-1-1,1 0 1,-1 0-1,0 0 0,1 0 1,-1-1-1,1 1 1,-1 0-1,1 0 1,0-1-1,2 1 1,10 2-466,0-1 1,0 0-1,0-1 1,24-2 0,-20 0-129,1 1-1596,1-1 0,-1-1 0,35-8 1,5-7-5564</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2.072"/>
    </inkml:context>
    <inkml:brush xml:id="br0">
      <inkml:brushProperty name="width" value="0.025" units="cm"/>
      <inkml:brushProperty name="height" value="0.025" units="cm"/>
    </inkml:brush>
  </inkml:definitions>
  <inkml:trace contextRef="#ctx0" brushRef="#br0">303 0 19122,'0'0'8424,"-51"27"-5413,25-4-1602,-5 6-608,-3 5-801,3 1 0,-1 1 0,6-4 0,4 1-288,5-4-1794,4-5-1313,2-6-1090,2-11-832</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2.403"/>
    </inkml:context>
    <inkml:brush xml:id="br0">
      <inkml:brushProperty name="width" value="0.025" units="cm"/>
      <inkml:brushProperty name="height" value="0.025" units="cm"/>
    </inkml:brush>
  </inkml:definitions>
  <inkml:trace contextRef="#ctx0" brushRef="#br0">188 56 19506,'-14'0'2200,"7"-1"-1985,0 1 1,0 0-1,0 1 0,0 0 1,0 0-1,0 0 1,1 1-1,-1 0 1,0 0-1,1 1 0,-1 0 1,1 0-1,0 0 1,0 1-1,0 0 0,0 0 1,1 0-1,0 1 1,-9 9-1,10-8-83,-1 0 1,2-1-1,-1 1 0,1 0 0,-1 1 1,2-1-1,-1 1 0,1-1 1,0 1-1,0 0 0,1 0 1,0 0-1,-1 13 0,3-17-110,-1 0 0,1 0 1,-1 0-1,1 0 0,0 0 0,0 0 0,0 0 0,0-1 0,1 1 1,-1 0-1,1-1 0,-1 1 0,1-1 0,0 1 0,0-1 0,0 0 1,1 0-1,-1 0 0,0 0 0,1 0 0,-1 0 0,1-1 0,0 1 1,-1-1-1,1 0 0,0 0 0,0 0 0,0 0 0,0 0 0,0-1 1,0 1-1,0-1 0,4 0 0,3 2 30,1-1 0,0-1 0,0 0 0,0-1 0,0 0 1,0-1-1,-1 0 0,1 0 0,0-1 0,-1-1 0,0 1 0,0-2 0,15-8 0,-19 10-15,-1-1-1,0 0 0,0-1 1,0 1-1,-1-1 1,1 0-1,-1 0 0,-1 0 1,1 0-1,0-1 0,-1 1 1,0-1-1,-1 0 1,1 0-1,-1 0 0,0-1 1,-1 1-1,1 0 1,-1-1-1,-1 1 0,1-1 1,-1 1-1,0-1 1,-1-6-1,0 8-97,0 0 0,0 0 0,0 0 0,-1 0 0,1 1 0,-1-1 0,-1 0-1,1 1 1,0-1 0,-1 1 0,0 0 0,0 0 0,0 0 0,-1 0 0,1 1 0,-1 0 0,0-1 0,0 1 0,0 0 0,-1 1 0,1-1 0,0 1-1,-8-3 1,8 3-160,0 1 1,1 0-1,-1 0 0,0 0 0,1 1 0,-1-1 0,0 1 0,0 0 0,1 0 0,-1 0 0,0 1 0,0-1 0,1 1 0,-1 0 0,0 0 0,1 0 0,-1 1 0,1-1 0,-1 1 0,1 0 0,0 0 0,0 0 0,-1 0 1,1 1-1,1-1 0,-1 1 0,0-1 0,1 1 0,-1 0 0,1 0 0,-3 6 0,0 0-923,1 0 0,0 0 1,0 0-1,1 0 0,1 1 0,-1-1 1,0 14-1,1 23-4189</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2.778"/>
    </inkml:context>
    <inkml:brush xml:id="br0">
      <inkml:brushProperty name="width" value="0.025" units="cm"/>
      <inkml:brushProperty name="height" value="0.025" units="cm"/>
    </inkml:brush>
  </inkml:definitions>
  <inkml:trace contextRef="#ctx0" brushRef="#br0">254 571 20307,'-10'-1'1324,"-9"-2"-554,0 1 1,0 1-1,0 1 0,0 1 0,0 0 0,0 2 0,1 0 1,-1 1-1,1 0 0,-24 10 0,29-2-291,24-7-244,29-6-84,-26-2-178,-1 0 1,0-1-1,0 0 1,0-1-1,-1 0 1,22-13-1,-30 16 17,1-1-1,-1 0 0,0 0 1,0 0-1,0 0 0,0-1 0,0 1 1,0-1-1,-1 0 0,0 0 0,0 0 1,0-1-1,-1 1 0,1-1 0,-1 0 1,0 1-1,0-1 0,-1 0 0,1 0 1,0-8-1,-2 11 10,0 0-1,0 1 1,0-1-1,0 0 1,-1 1 0,1-1-1,-1 0 1,1 1-1,-1-1 1,1 1 0,-1-1-1,0 1 1,0-1-1,0 1 1,0 0 0,0-1-1,0 1 1,0 0-1,0 0 1,-1-1 0,1 1-1,-2-1 1,-1 0-7,1 0 1,-1 1-1,0-1 0,0 1 1,0-1-1,0 1 1,0 0-1,0 1 0,-5-1 1,2 0-7,-1 1 0,1 0 1,0 0-1,0 1 0,0 0 1,0 0-1,0 1 0,0 0 1,0 0-1,1 0 0,-8 4 1,10-4-86,1 0 0,0 0 0,0 1 1,0-1-1,0 1 0,1-1 0,-1 1 1,1 0-1,-1 0 0,1 0 0,0 0 1,0 1-1,0-1 0,1 1 0,-1-1 1,1 1-1,0-1 0,0 1 0,0 0 1,0-1-1,1 1 0,-1 0 0,1 0 1,0 0-1,0-1 0,1 1 0,-1 0 1,1 0-1,1 5 0,0-5-304,-1-1-1,1 1 0,0-1 1,1 0-1,-1 0 1,0 0-1,1 0 0,-1 0 1,1 0-1,0-1 1,0 1-1,0-1 0,1 0 1,-1 0-1,0 0 1,1 0-1,-1 0 0,1-1 1,4 2-1,39 7-7828</inkml:trace>
  <inkml:trace contextRef="#ctx0" brushRef="#br0" timeOffset="1">447 1 16944,'0'0'1794,"9"63"352,12-21 1025,7 4-1506,5 0-544,-1 2-96,-2-2-576,-10 1-225,-9 2-224,-11 3 0,-21 2 0,-28 6-64,-17 2 64,-16 5-1153,-15-1-1217,-11 0-1858,-10-8-2595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6.554"/>
    </inkml:context>
    <inkml:brush xml:id="br0">
      <inkml:brushProperty name="width" value="0.025" units="cm"/>
      <inkml:brushProperty name="height" value="0.025" units="cm"/>
    </inkml:brush>
  </inkml:definitions>
  <inkml:trace contextRef="#ctx0" brushRef="#br0">0 173 13485,'0'0'3560,"9"6"-2588,0-1-814,1 0-1,-1-1 1,1 1 0,0-2-1,1 0 1,-1 0 0,1-1 0,-1 0-1,1-1 1,0 0 0,-1 0-1,13-2 1,58-2 183,-1-3 0,81-17 0,159-46-237,-185 38-51,197-34 31,-274 57-84,0 3 1,0 2-1,103 9 0,-144-4-5,-1 1 0,0 0 0,0 1-1,0 1 1,0 1 0,-1 0 0,0 1 0,0 0-1,-1 1 1,0 1 0,24 19 0,-28-19 13,-1 0 0,0 1 1,0 0-1,-1 0 0,-1 1 0,1 0 1,-2 1-1,0-1 0,0 1 0,-1 1 0,0-1 1,-1 1-1,-1-1 0,0 1 0,1 13 1,-3-21 4,-1 0 1,1-1-1,0 1 1,0-1 0,0 0-1,0 1 1,1-1 0,0 0-1,0 0 1,0 0-1,4 6 1,-4-9-86,-1 1 1,1-1-1,0 0 1,0 1-1,0-1 1,0 0-1,0 0 0,0-1 1,1 1-1,-1 0 1,0-1-1,0 1 0,1-1 1,-1 0-1,0 1 1,0-1-1,1 0 1,-1-1-1,0 1 0,1 0 1,-1-1-1,0 1 1,0-1-1,0 0 1,3-1-1,8-3-1322,0-1 0,0 0 1,-1-1-1,17-12 0,-26 17 985,41-29-4006</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6.900"/>
    </inkml:context>
    <inkml:brush xml:id="br0">
      <inkml:brushProperty name="width" value="0.025" units="cm"/>
      <inkml:brushProperty name="height" value="0.025" units="cm"/>
    </inkml:brush>
  </inkml:definitions>
  <inkml:trace contextRef="#ctx0" brushRef="#br0">0 100 13741,'0'0'9524,"11"4"-8483,3-1-916,0-1 0,0 0 0,0-1 0,0-1 0,1 0 0,-1 0 0,0-2 0,0 0 0,0 0 0,0-2 0,15-5 0,61-18-30,79-22-83,-142 43 57,-1 2 1,1 0-1,-1 2 0,39 1 1,-61 2 51,0-1 1,-1 1-1,1 0 1,-1 0 0,1 0-1,-1 1 1,0-1-1,1 1 1,-1 0 0,0 0-1,0 0 1,0 0 0,0 0-1,-1 1 1,1-1-1,0 1 1,-1 0 0,0 0-1,0 0 1,0 0-1,0 0 1,0 0 0,-1 0-1,3 7 1,-1-4-8,0 0 1,1 0-1,-1 0 1,1 0-1,0-1 0,1 0 1,6 6-1,-4-6-79,0 0 1,1-1-1,0 0 0,0 0 0,0-1 1,1 0-1,-1 0 0,1-1 0,0 0 1,-1-1-1,19 1 0,6-1-46,62-7 0,-57 1-872,0-1 1,53-17-1,16-17-4434,-32 1-1479</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7.429"/>
    </inkml:context>
    <inkml:brush xml:id="br0">
      <inkml:brushProperty name="width" value="0.025" units="cm"/>
      <inkml:brushProperty name="height" value="0.025" units="cm"/>
    </inkml:brush>
  </inkml:definitions>
  <inkml:trace contextRef="#ctx0" brushRef="#br0">36 1 19538,'0'0'1282,"-26"94"-930,19-36-160,5 4-128,2-4-32,8-4-352,8-11-1346,5-12-3234,-4-8-6855</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7.758"/>
    </inkml:context>
    <inkml:brush xml:id="br0">
      <inkml:brushProperty name="width" value="0.025" units="cm"/>
      <inkml:brushProperty name="height" value="0.025" units="cm"/>
    </inkml:brush>
  </inkml:definitions>
  <inkml:trace contextRef="#ctx0" brushRef="#br0">1 176 13261,'5'-13'1473,"-3"7"-1228,1-1 30,-1 1-1,1 0 0,-1 0 1,2 0-1,-1 0 1,1 0-1,0 1 0,0-1 1,0 1-1,1 0 1,0 0-1,0 1 1,0 0-1,8-6 0,12-1 251,-1 0 0,1 1 0,1 2-1,0 1 1,0 1 0,1 1 0,33-2 0,9 3-19,112 7 0,-167-2-492,0 1 1,0 0 0,0 1-1,0 0 1,-1 1 0,25 11 0,-32-12-15,-1-1 1,0 2 0,0-1 0,0 0-1,0 1 1,0 0 0,-1 0 0,0 1-1,1-1 1,-2 1 0,1 0 0,0 0 0,-1 0-1,0 0 1,0 0 0,-1 1 0,0 0-1,3 7 1,-3 0 184,0-1 1,-1 2-1,0-1 0,-1 0 1,0 0-1,-1 0 1,-1 0-1,0 0 0,0 0 1,-1-1-1,-1 1 0,-1-1 1,1 1-1,-2-1 0,0-1 1,0 1-1,-1-1 0,0 0 1,-18 19-1,7-9 161,-1-2-1,-1 0 1,0-1-1,-2-1 1,0-1 0,-1-1-1,0-1 1,-43 18-1,52-26-337,0-1-1,0-1 1,-1-1-1,-28 5 1,41-8-123,1 0 1,-1 0-1,0 0 0,1 1 1,-1-1-1,1-1 1,-1 1-1,0 0 1,1 0-1,-1-1 1,1 1-1,-1-1 1,0 1-1,1-1 0,-1 1 1,1-1-1,0 0 1,-1 0-1,1 0 1,0 0-1,-1 0 1,1 0-1,0 0 1,0 0-1,0-1 1,0 1-1,0 0 0,0-1 1,0 1-1,1-1 1,-1 1-1,0-1 1,1 1-1,-1-1 1,1 1-1,-1-1 1,1 0-1,0 1 1,0-1-1,0 1 0,0-4 1,0-3-954,1 0 1,0 0-1,1 0 1,-1 0-1,2 0 0,-1 0 1,6-11-1,23-37-7313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920"/>
    </inkml:context>
    <inkml:brush xml:id="br0">
      <inkml:brushProperty name="width" value="0.025" units="cm"/>
      <inkml:brushProperty name="height" value="0.025" units="cm"/>
    </inkml:brush>
  </inkml:definitions>
  <inkml:trace contextRef="#ctx0" brushRef="#br0">87 50 18289,'-4'10'1137,"-5"23"710,0-1 0,2 1 1,-6 65-1,8 44-256,6-117-1534,-1-1 1,-2 1 0,0-1 0,-2 1 0,-1-1 0,-9 31 0,8-45 581,3-12-223,-1-26-81,5-41-438,1 25-208,-1-6-633,2-1 1,3 1-1,1 0 1,27-89-1,-31 130 908,1 0 0,0 1 0,0 0 0,1 0 0,0 1 0,0-1 0,1 1 0,0 0 0,1 0 0,-1 1-1,12-9 1,-13 12 43,0 0 0,1-1 0,-1 2 0,1-1 0,0 1-1,0-1 1,-1 2 0,2-1 0,-1 1 0,0 0 0,0 0-1,0 0 1,1 1 0,-1 0 0,0 0 0,0 1 0,11 2-1,-13-2 54,-1 0-1,1 1 0,-1 0 0,0 0 0,1 0 0,-1 0 0,0 0 0,0 0 0,-1 1 0,1 0 1,0-1-1,-1 1 0,1 0 0,-1 0 0,0 0 0,0 1 0,0-1 0,-1 0 0,1 1 0,-1-1 1,0 1-1,0 0 0,0-1 0,0 1 0,-1 0 0,1-1 0,-1 1 0,0 0 0,0 0 1,0-1-1,-1 1 0,0 0 0,1 0 0,-1-1 0,0 1 0,-1-1 0,1 1 0,-1-1 0,1 1 1,-1-1-1,-3 5 0,-2-2 207,0 1 1,0-1-1,-1 0 0,0 0 1,0-1-1,-1 0 0,1-1 1,-1 1-1,0-2 1,0 1-1,0-1 0,-1-1 1,1 0-1,-1 0 1,1-1-1,-1 0 0,1 0 1,-1-1-1,-11-2 0,19 2-328,0 0 0,1-1 0,-1 0 0,0 1 0,1-1 0,-1 0 0,1 0 0,-1 0 0,1 0 0,-1 0 0,1 0 0,0 0 0,-1-1-1,1 1 1,0 0 0,0-1 0,0 1 0,0-1 0,0 1 0,0-1 0,0 0 0,1 1 0,-1-1 0,1 0 0,-1 1 0,1-1-1,-1 0 1,1 0 0,0 1 0,0-1 0,0-3 0,0 4-250,1 0 1,-1-1-1,0 1 1,1 0-1,-1-1 0,1 1 1,0 0-1,-1 0 0,1 0 1,0 0-1,0-1 0,-1 1 1,1 0-1,0 0 1,0 1-1,0-1 0,0 0 1,0 0-1,1 0 0,-1 1 1,0-1-1,0 0 1,0 1-1,1-1 0,-1 1 1,0 0-1,1-1 0,0 1 1,25-4-5754,1 3-1697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8.101"/>
    </inkml:context>
    <inkml:brush xml:id="br0">
      <inkml:brushProperty name="width" value="0.025" units="cm"/>
      <inkml:brushProperty name="height" value="0.025" units="cm"/>
    </inkml:brush>
  </inkml:definitions>
  <inkml:trace contextRef="#ctx0" brushRef="#br0">1 1 19378,'0'0'8040,"13"67"-7431,-11-43-97,1 0-448,3-4-32,3-9-608,3-8-1058,3-3-864,2-12-1250,-1-13-2402</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8.461"/>
    </inkml:context>
    <inkml:brush xml:id="br0">
      <inkml:brushProperty name="width" value="0.025" units="cm"/>
      <inkml:brushProperty name="height" value="0.025" units="cm"/>
    </inkml:brush>
  </inkml:definitions>
  <inkml:trace contextRef="#ctx0" brushRef="#br0">75 1 19314,'0'0'1378,"-18"64"-1,-1-15-64,2 12-512,3 5 384,9-3-384,3 2-545,2-8-192,11-4-32,8-9-673,-1-9-704,-3-11-897,-3-7 32,-11-10-2146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9.089"/>
    </inkml:context>
    <inkml:brush xml:id="br0">
      <inkml:brushProperty name="width" value="0.025" units="cm"/>
      <inkml:brushProperty name="height" value="0.025" units="cm"/>
    </inkml:brush>
  </inkml:definitions>
  <inkml:trace contextRef="#ctx0" brushRef="#br0">2 479 4901,'0'-10'3843,"-2"-31"-186,2 39-3305,1 0 0,-1-1 0,0 1 0,1 0 1,0 0-1,-1 0 0,1 0 0,0 0 0,0 0 0,0 0 0,0 0 0,0 0 0,1 0 0,-1 0 0,1 1 0,-1-1 1,1 0-1,0 1 0,-1 0 0,1-1 0,0 1 0,2-1 0,50-22 1942,-25 13-1587,0-4-418,-1-2 1,-1 0 0,-1-2 0,46-43-1,-60 51-98,-1-1 0,0 0-1,-1 0 1,0-1 0,-1-1-1,0 0 1,-1 0 0,-1 0-1,-1-1 1,0 0 0,8-28-1,-14 42-164,1-1-1,-1 0 0,1 0 0,-1 0 1,0 0-1,0 0 0,0 0 0,0 0 0,0 1 1,0-1-1,0 0 0,-1 0 0,1 0 1,-2-2-1,2 4-28,-1 0 0,1 0 0,-1 0 0,1 0 0,-1 0-1,1 0 1,-1 0 0,1 0 0,-1 0 0,1 0 0,-1 0 0,1 0 0,-1 1 0,1-1 0,-1 0 0,1 0 0,-1 1 0,1-1 0,0 0-1,-1 0 1,1 1 0,-1-1 0,1 0 0,0 1 0,-1-1 0,1 1 0,0-1 0,0 1 0,-1-1 0,1 1 0,-6 7-26,0 0 0,1 0 0,0 1 0,-5 10 0,-3 16 136,2 0 0,2 1-1,1 0 1,-4 45 0,2 149 1441,10-212-1303,1 1 0,5 30 1,-5-43-222,1 0 0,-1 0 1,1 0-1,0-1 0,1 1 1,-1-1-1,1 1 0,0-1 1,0 0-1,1 0 0,0-1 1,5 7-1,-9-12-50,0 1 0,0 0 1,-1-1-1,1 1 0,0-1 1,0 1-1,0-1 0,0 1 1,0 0-1,0-1 0,0 1 0,0-1 1,0 1-1,0-1 0,0 1 1,0-1-1,1 1 0,-1 0 0,0-1 1,0 1-1,0-1 0,1 1 1,-1 0-1,0-1 0,0 1 1,1 0-1,-1-1 0,0 1 0,1 0 1,-1-1-1,0 1 0,1 0 1,-1 0-1,0 0 0,1-1 0,-1 1 1,1 0-1,-1 0 0,0 0 1,1 0-1,-1-1 0,1 1 1,-1 0-1,1 0 0,-1 0 0,0 0 1,1 0-1,-1 0 0,1 0 1,-1 1-1,1-1 0,-1 0 0,1 0 1,-1 0-1,0 0 0,1 0 1,-1 1-1,0-1 0,1 0 0,-1 0 1,1 1-1,-1-1 0,0 0 1,1 1-1,-1-1 0,0 0 1,0 1-1,1-1 0,-1 1 0,-3-37-1863,-5-1-456,-3 0-1,-1 0 1,-22-47-1,-3 7 1585,29 67 5171,21 29-2595,-6-13-1805,1 0 1,1 0-1,-1-1 1,1 0 0,0-1-1,0 0 1,0 0-1,1-1 1,-1 0-1,1-1 1,0 1 0,0-2-1,0 0 1,-1 0-1,1-1 1,0 0 0,0 0-1,0-1 1,17-4-1,-20 3 86,0 0 1,0 0-1,0-1 0,-1 1 0,1-1 0,-1-1 1,1 1-1,-1-1 0,0-1 0,0 1 0,-1-1 1,0 0-1,1 0 0,8-12 0,-11 12 255,0-1-1,0 1 1,0-1-1,-1 0 1,0 0 0,0 0-1,0 0 1,-1 0-1,0 0 1,0-1 0,0-11-1,-1 17-336,0 0 0,0 0 0,0 1 0,0-1 0,0 0 0,0 0 0,0 1 0,0-1 0,0 0-1,-1 1 1,1-1 0,0 0 0,0 1 0,-1-1 0,1 0 0,-1 1 0,1-1 0,0 1 0,-1-1 0,1 0 0,-1 1-1,1-1 1,-1 1 0,0 0 0,1-1 0,-1 1 0,1-1 0,-1 1 0,0 0 0,1-1 0,-1 1 0,0 0 0,1 0 0,-1 0-1,0 0 1,0-1 0,1 1 0,-1 0 0,0 0 0,0 0 0,1 0 0,-1 1 0,0-1 0,1 0 0,-1 0 0,0 0 0,1 0-1,-1 1 1,0-1 0,1 0 0,-1 1 0,0-1 0,1 1 0,-2 0 0,-1 0 11,-1 1 0,0 0 1,0 1-1,1-1 0,-1 1 0,1-1 1,0 1-1,-4 4 0,3-2-3,0 1 0,1-1 0,-1 1 0,1 0 0,1 0 0,-1 0 0,1 0 0,0 0 0,0 1 0,1-1 0,0 1 0,0-1 0,0 1 0,1 0 0,1 12 0,-1-18-26,1 1 0,-1-1-1,1 0 1,0 1 0,-1-1-1,1 0 1,0 0 0,0 1-1,0-1 1,0 0 0,0 0-1,0 0 1,0 0 0,1-1-1,-1 1 1,0 0 0,0 0-1,1-1 1,-1 1-1,0-1 1,1 1 0,-1-1-1,1 1 1,-1-1 0,1 0-1,-1 0 1,3 0 0,49 1-623,-37-2 372,-7 1 190,1-1 0,-1 0 0,0 0 0,1-1 0,-1-1 0,0 1 0,0-1 0,0-1 0,10-5 0,40-32 2509,-54 40-2410,-1 0 0,1 0 0,-1 0 0,1 0 0,-1 1 0,1 0 0,0 0 0,-1 0-1,1 0 1,4 2 0,8-1 20,-6-2-67,0 0 0,1-1 0,-1 0 1,0-1-1,-1 0 0,1-1 0,0 0 1,-1 0-1,0-1 0,0-1 0,-1 0 1,1 0-1,-1-1 0,0 0 0,-1 0 1,0-1-1,7-9 0,-16 25-5,0 0 1,0 0-1,1 0 0,0 0 0,2 9 0,-2-14 31,1-1 0,-1 1 0,1-1 0,0 0 0,0 1-1,0-1 1,0 0 0,1 0 0,-1 0 0,1 0 0,-1 0 0,1 0-1,0 0 1,-1 0 0,1-1 0,0 1 0,0 0 0,0-1 0,1 0-1,-1 1 1,0-1 0,0 0 0,1 0 0,-1-1 0,0 1 0,1 0-1,-1-1 1,1 1 0,3-1 0,11 2 49,1 0 0,-1-1 1,21-2-1,-22 1-40,-2-2-93,0 1-1,0-2 1,0 0 0,0-1-1,0 0 1,-1-1-1,0-1 1,25-14 0,11-4-803,-20 23-12526,-15-3 5606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9.421"/>
    </inkml:context>
    <inkml:brush xml:id="br0">
      <inkml:brushProperty name="width" value="0.025" units="cm"/>
      <inkml:brushProperty name="height" value="0.025" units="cm"/>
    </inkml:brush>
  </inkml:definitions>
  <inkml:trace contextRef="#ctx0" brushRef="#br0">0 1 24823,'0'0'4901,"11"3"-4356,7 1-513,7-4-577,-1 0-1857,-3-2-3812</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9.824"/>
    </inkml:context>
    <inkml:brush xml:id="br0">
      <inkml:brushProperty name="width" value="0.025" units="cm"/>
      <inkml:brushProperty name="height" value="0.025" units="cm"/>
    </inkml:brush>
  </inkml:definitions>
  <inkml:trace contextRef="#ctx0" brushRef="#br0">1 45 13389,'0'0'2792,"9"-7"-6,-2 2-2054,0 0 0,1 1 0,0 0 0,0 0 0,0 0 0,1 1 0,13-3 0,-19 5-626,-1 1 1,1-1 0,0 1 0,0 0 0,0 0-1,0 0 1,0 0 0,-1 0 0,1 1 0,0-1-1,0 1 1,0 0 0,-1 0 0,1 0 0,0 0-1,-1 0 1,1 0 0,-1 1 0,1-1-1,-1 1 1,0 0 0,0 0 0,0 0 0,0 0-1,0 0 1,0 0 0,0 1 0,0-1 0,-1 0-1,0 1 1,1-1 0,0 5 0,0-2-95,0 0 0,0 0 0,-1 0 0,1 1 0,-1-1 0,-1 0 0,1 1 0,-1-1 0,0 1 0,0-1 0,0 1 0,-1-1 0,0 0 0,0 1 0,-1-1 0,-2 7 0,-2 2 15,-2 0-1,0 0 0,0 0 1,-12 13-1,13-18 78,0 1 1,0 0-1,1 0 1,0 0-1,0 1 0,1 0 1,1 0-1,-6 20 1,10-30-97,0 0 0,0 0 1,0 0-1,0 0 0,0 0 0,0 0 1,0 0-1,0 0 0,0 0 1,1-1-1,-1 1 0,0 0 0,1 0 1,-1 0-1,0 0 0,1 0 1,-1-1-1,1 1 0,0 0 1,-1 0-1,1-1 0,-1 1 0,1-1 1,0 1-1,0 0 0,-1-1 1,1 1-1,0-1 0,0 1 0,0-1 1,0 0-1,-1 1 0,1-1 1,0 0-1,0 0 0,0 0 0,2 1 1,41 0 198,-29-2-163,-15 1-59,83-5-272,-77 4-548,0-1-1,0 1 1,0-1-1,0 0 1,0-1-1,8-4 1,1-6-5331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0.154"/>
    </inkml:context>
    <inkml:brush xml:id="br0">
      <inkml:brushProperty name="width" value="0.025" units="cm"/>
      <inkml:brushProperty name="height" value="0.025" units="cm"/>
    </inkml:brush>
  </inkml:definitions>
  <inkml:trace contextRef="#ctx0" brushRef="#br0">0 109 16239,'0'0'8328,"57"-18"-6822,-1 6-97,9-1-320,10-2-737,-3 0-352,-4-2-2914,-13-1-5126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1.624"/>
    </inkml:context>
    <inkml:brush xml:id="br0">
      <inkml:brushProperty name="width" value="0.025" units="cm"/>
      <inkml:brushProperty name="height" value="0.025" units="cm"/>
    </inkml:brush>
  </inkml:definitions>
  <inkml:trace contextRef="#ctx0" brushRef="#br0">0 182 14029,'0'-11'3097,"0"8"-3014,0-9 773,1-1 0,0 1 0,0 0-1,5-17 1,-6 27-725,1 0 0,-1 0 0,0 0 0,1 0 0,0 0 0,-1 0 0,1 0 0,0 0 0,0 1 0,0-1 0,0 0 0,0 1 0,0-1-1,1 0 1,-1 1 0,1 0 0,-1-1 0,1 1 0,-1 0 0,1 0 0,0-1 0,-1 1 0,1 1 0,0-1 0,0 0 0,0 0 0,0 1 0,0-1 0,0 1 0,0-1 0,0 1 0,0 0 0,0 0 0,0 0 0,0 0 0,0 0 0,0 0 0,0 1 0,0-1-1,3 2 1,-1 0-74,-1 0-1,0 0 1,0 0-1,0 1 1,0-1-1,-1 1 1,1 0-1,-1 0 1,1 0-1,-1 0 1,0 0-1,0 0 1,-1 1-1,1-1 1,-1 1-1,1-1 1,-1 1-1,0-1 1,0 6-1,12 73 165,-13-31-144,-1-39-64,1 1 1,0-1-1,1 1 0,1-1 1,-1 0-1,7 19 1,-8-30-13,0-1 1,1 1-1,-1 0 1,1 0-1,-1 0 1,1-1-1,-1 1 0,1 0 1,-1-1-1,1 1 1,0 0-1,-1-1 1,1 1-1,0-1 0,0 1 1,-1-1-1,1 1 1,0-1-1,0 0 1,0 0-1,-1 1 1,1-1-1,0 0 0,0 0 1,0 0-1,0 0 1,0 0-1,0 0 1,0 0-1,-1 0 1,1 0-1,0 0 0,0 0 1,0 0-1,0-1 1,0 1-1,0 0 1,-1-1-1,1 1 1,0-1-1,0 1 0,-1-1 1,1 1-1,0-1 1,-1 1-1,1-1 1,0 0-1,-1 1 0,1-1 1,-1 0-1,1-1 1,31-37 163,-18 16-146,-2 0-1,-1 0 0,0-2 1,-2 1-1,-1-1 1,-1-1-1,-1 1 1,-2-1-1,0 0 1,0-34-1,-6 52-518,-3 20-104,-2 24-363,6-21 249,0 1 0,2-1 1,0 1-1,6 29 0,-6-40 271,0 0 1,1-1-1,0 1 0,0-1 0,0 1 0,0-1 0,0 0 0,1 0 1,0 0-1,0 0 0,0 0 0,0-1 0,1 1 0,0-1 0,-1 0 1,1 0-1,0 0 0,0-1 0,1 1 0,3 1 0,30 6-6028</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1.968"/>
    </inkml:context>
    <inkml:brush xml:id="br0">
      <inkml:brushProperty name="width" value="0.025" units="cm"/>
      <inkml:brushProperty name="height" value="0.025" units="cm"/>
    </inkml:brush>
  </inkml:definitions>
  <inkml:trace contextRef="#ctx0" brushRef="#br0">110 76 897,'0'-9'8862,"0"-29"-3625,1 37-4992,-1 0 1,0-1 0,0 1 0,0 0 0,0-1 0,-1 1 0,1 0 0,0 0 0,-1-1 0,1 1 0,0 0-1,-1 0 1,1 0 0,-1 0 0,0 0 0,1-1 0,-1 1 0,0 0 0,0 0 0,0 1 0,-1-2 0,1 1-112,0 1 1,0 0-1,0-1 1,0 1-1,0 0 1,0 0-1,0 0 1,0 0-1,0 0 1,0 0-1,0 0 1,0 0 0,0 0-1,0 1 1,0-1-1,0 0 1,0 1-1,0-1 1,-2 1-1,-1 2 68,0-1-1,0 1 1,0 0-1,0 0 0,0 0 1,1 1-1,-1-1 1,-4 7-1,3-1-41,0 0 0,0 0 0,1 0 1,0 0-1,1 1 0,0-1 0,0 1 0,1 0 0,0 0 0,0 14 1,2-23-124,0 0 0,0 0 0,0 0 0,0 0 0,0 0 0,0 0 0,0 0 1,0 0-1,0 0 0,1 0 0,-1 0 0,0 0 0,1 0 0,-1 0 0,0-1 1,1 1-1,0 0 0,-1 0 0,1 0 0,-1-1 0,1 1 0,0 0 0,-1-1 1,1 1-1,0 0 0,0-1 0,0 1 0,1 0 0,0-1-1,0 1 1,0-1-1,1 0 0,-1 0 0,0 0 1,0 0-1,0 0 0,0-1 0,0 1 0,0-1 1,0 1-1,4-3 0,3-1 50,1 0-1,-1-2 1,0 1-1,12-10 1,22-24 103,-29 25-170,0 1 1,1 1-1,25-17 1,-39 28-17,0 1 0,0-1 0,0 0 0,0 0 0,0 1 0,0-1 0,1 1 0,-1-1 0,0 1 0,0-1 0,0 1 0,1 0 0,-1 0 0,0 0 0,0-1 0,0 1 0,1 0 0,-1 0 0,0 1 0,0-1 0,1 0 0,-1 0 0,0 1 0,0-1 0,1 0 0,-1 1 0,0-1 0,0 1 0,0 0 0,0-1 0,0 1 0,0 0 0,0 0 0,0 0 0,0-1 0,0 1 0,-1 0 0,1 0 0,0 0 0,0 0 0,-1 0 0,1 1 0,-1-1 0,1 0 0,-1 0 0,1 2 0,2 7 168,-1 1-1,0-1 1,-1 1-1,0 18 1,1-4 111,-1-17-259,0-1 1,0 1 0,1 0-1,0-1 1,1 0 0,0 1-1,0-1 1,6 9 0,-8-15-20,0 1-1,0-1 1,0 0 0,0 1 0,0-1-1,0 0 1,1 0 0,-1 0 0,1 0 0,-1 0-1,0 0 1,1 0 0,0-1 0,-1 1-1,1-1 1,-1 1 0,4 0 0,-2-1 6,-1 0 1,0-1-1,1 1 1,-1 0-1,1-1 1,-1 0-1,0 1 0,0-1 1,1 0-1,-1 0 1,0-1-1,0 1 1,0 0-1,0-1 1,0 1-1,2-3 1,7-7 50,-2 1 0,1-1 1,-2-1-1,11-17 0,-10 16-61,0-1-1,1 1 1,13-13-1,-5 13-193,-6 11-2636,-4 7-7209,-5 6-3238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2.405"/>
    </inkml:context>
    <inkml:brush xml:id="br0">
      <inkml:brushProperty name="width" value="0.025" units="cm"/>
      <inkml:brushProperty name="height" value="0.025" units="cm"/>
    </inkml:brush>
  </inkml:definitions>
  <inkml:trace contextRef="#ctx0" brushRef="#br0">0 1 18065,'0'0'1281,"3"55"-352,-3-1 1762,0 11-1474,0 8-384,0 5 192,0-1-32,0-5-193,5-2-351,8-9-321,5-9 0,5-10-320,0-13-1282,2-17-1024,2-12-1858,-1-12-1377,-1-19-6663</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3.059"/>
    </inkml:context>
    <inkml:brush xml:id="br0">
      <inkml:brushProperty name="width" value="0.025" units="cm"/>
      <inkml:brushProperty name="height" value="0.025" units="cm"/>
    </inkml:brush>
  </inkml:definitions>
  <inkml:trace contextRef="#ctx0" brushRef="#br0">157 94 17649,'0'0'2290,"-8"2"-128,0 2-1913,0 0 0,1 0 1,0 1-1,0-1 0,0 2 0,0-1 1,1 1-1,0 0 0,0 0 1,0 1-1,1-1 0,0 1 0,0 0 1,1 1-1,-5 10 0,1-3-5,1 0 0,1 0 1,1 0-1,0 1 0,0 0 0,2 0 0,-3 30 1,6-45-240,0 0 0,0 0 1,-1 0-1,1 0 1,0 0-1,1 0 0,-1 0 1,0 0-1,0 0 1,0 0-1,1 0 1,-1 0-1,0 0 0,1 0 1,-1 0-1,1 0 1,-1 0-1,1-1 0,0 1 1,-1 0-1,1 0 1,0 0-1,-1-1 1,1 1-1,0-1 0,0 1 1,0 0-1,-1-1 1,1 1-1,0-1 0,0 0 1,0 1-1,0-1 1,0 0-1,0 1 1,0-1-1,0 0 0,0 0 1,0 0-1,0 0 1,0 0-1,0 0 0,0 0 1,0 0-1,0-1 1,0 1-1,0 0 1,0 0-1,0-1 0,0 1 1,1-1-1,5-2 17,0 1-1,-1-1 1,1-1-1,-1 1 1,1-1-1,5-5 1,17-16 28,-1-2 1,-2 0-1,-1-2 0,-1-1 1,-1-1-1,25-46 0,-45 108-36,-6 21 95,2-42-98,-1 3-5,1 1 0,0-1 0,1 1 0,3 19-1,-3-31-6,0-1 0,0 1 0,0 0 0,1-1 0,-1 1 0,1 0 0,-1-1 0,1 1 0,0 0 0,-1-1 0,1 1 0,0-1 0,0 1 0,0-1 0,0 0 0,0 1 0,1-1 0,-1 0 0,0 0 0,0 0 0,1 0 0,-1 0 0,1 0 0,-1 0-1,1 0 1,-1-1 0,1 1 0,0 0 0,-1-1 0,1 0 0,0 1 0,-1-1 0,1 0 0,0 0 0,0 0 0,-1 0 0,1 0 0,0 0 0,-1 0 0,1-1 0,0 1 0,0-1 0,2 0 0,2-2 8,1 0-1,-1 0 1,0-1 0,0 0 0,0 0 0,-1 0-1,0-1 1,1 0 0,-2 0 0,1 0 0,6-8 0,44-72-293,-43 66 159,47-95-3028,-60 156 1254,-14 33 1809,11-64 213,1 1 0,0 0 0,0 0 0,2 0 0,-1 0 0,1 0 0,1 1 0,1-1 0,-1 0 0,2 0 0,0 0 0,0 0 0,7 18 0,7 10-696,-1 1-1,13 63 1,-24-79 992,0 0 0,-2 0-1,0 30 1,-3-49-397,1 0 0,-1 0 0,0 0 0,-1 0 0,0 0 0,0 0 0,0 0 0,0-1 0,-1 1 1,0-1-1,0 1 0,-4 4 0,4-7 7,1 0 0,-1 0 0,1 0 0,-1-1 0,0 1 0,0-1 0,0 0 0,0 0 0,0 0 0,-1 0 0,1 0 0,0-1 0,-1 1 0,0-1 0,1 0 0,-1 0 0,0 0 0,1-1 0,-1 1 0,-5-1 0,7 0-6,1-1 1,-1 0-1,0 1 0,1-1 1,-1 0-1,0 0 1,1 0-1,-1 0 1,1 0-1,-1 0 1,1 0-1,0-1 1,-1 1-1,1 0 1,0-1-1,0 1 1,0-1-1,0 1 1,0-1-1,0 0 1,1 1-1,-1-1 1,1 0-1,-1 0 1,1 1-1,-1-1 1,1 0-1,0 0 1,0 0-1,0-2 1,-1-68 519,1 64-526,7-40-276,1 2-1,2-1 1,3 1 0,1 1-1,23-48 1,-8 15-515,34-94-7439,-36 92 559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563"/>
    </inkml:context>
    <inkml:brush xml:id="br0">
      <inkml:brushProperty name="width" value="0.025" units="cm"/>
      <inkml:brushProperty name="height" value="0.025" units="cm"/>
    </inkml:brush>
  </inkml:definitions>
  <inkml:trace contextRef="#ctx0" brushRef="#br0">19 112 13645,'0'0'15828,"9"7"-14728,-6-4-1058,-1 0 34,1 0 1,0-1 0,0 1 0,0-1-1,0 0 1,0 0 0,0 0 0,1 0-1,-1 0 1,1-1 0,-1 1 0,1-1-1,0 0 1,-1 0 0,1 0 0,0-1-1,0 1 1,0-1 0,0 0 0,-1 0-1,1-1 1,0 1 0,0-1 0,0 1-1,-1-1 1,7-2 0,0-2-63,0-1 1,0 0-1,-1 0 0,0 0 0,0-1 1,9-9-1,-14 12-15,0 1 0,-1-1-1,0 0 1,0 0 0,0 0 0,0-1-1,0 1 1,-1-1 0,0 1 0,0-1-1,0 0 1,-1 0 0,1 0 0,-1 0-1,1-8 1,-3 12-1,1 0-1,-1 0 0,1 0 1,-1 0-1,1 0 1,-1 1-1,0-1 1,1 0-1,-1 0 1,0 1-1,0-1 1,1 0-1,-1 1 1,0-1-1,0 0 1,0 1-1,0-1 1,0 1-1,0 0 1,0-1-1,0 1 1,0 0-1,0 0 1,0-1-1,0 1 1,0 0-1,0 0 1,0 0-1,0 0 1,0 1-1,0-1 1,-2 0-1,-38 6-128,27 0 123,1 2 0,1-1 0,-1 2 0,1 0 0,1 0-1,-1 1 1,2 0 0,-1 1 0,2 0 0,-1 1-1,2 0 1,-1 1 0,2-1 0,-11 25 0,17-36 16,0 1 0,1 0 0,-1-1 0,0 1 0,1 0 1,0 0-1,-1-1 0,1 1 0,0 0 0,0 0 0,0-1 0,0 1 1,0 0-1,1 0 0,-1-1 0,0 1 0,1 0 0,-1-1 0,1 1 0,0 0 1,-1-1-1,1 1 0,1 1 0,0-1-24,0 0-1,0-1 1,0 1 0,1-1-1,-1 1 1,0-1 0,0 0-1,1 0 1,-1 0 0,1 0-1,-1 0 1,1-1 0,-1 1-1,4-1 1,6 1-1217,1 0 0,-1-1 0,1-1 0,-1 0 1,21-5-1,1-7-5830,2-5-4356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3.657"/>
    </inkml:context>
    <inkml:brush xml:id="br0">
      <inkml:brushProperty name="width" value="0.025" units="cm"/>
      <inkml:brushProperty name="height" value="0.025" units="cm"/>
    </inkml:brush>
  </inkml:definitions>
  <inkml:trace contextRef="#ctx0" brushRef="#br0">47 0 11435,'-4'10'1318,"-5"14"-183,1 0 0,1 0 0,2 1-1,0 0 1,-2 46 0,6 144 3207,3-109-3166,-3-61-859,0-19-18,0-1 0,2 1 1,1 0-1,1-1 1,1 1-1,11 37 1,-15-62-287,0 0 0,0 0 0,1 0 0,-1 0 0,1 0 0,-1 0 0,1 0 0,-1 0 0,1 0 0,-1 0 0,1 0 0,0-1 0,-1 1 1,1 0-1,0 0 0,0-1 0,0 1 0,-1 0 0,1-1 0,0 1 0,0-1 0,0 1 0,0-1 0,0 1 0,0-1 0,0 0 0,1 1 0,1-1 0,-1 0 6,-1-1 0,1 0 0,0 0-1,0 1 1,0-1 0,-1 0 0,1 0-1,0 0 1,-1-1 0,1 1 0,-1 0 0,0-1-1,1 1 1,1-3 0,5-7 43,0 0-1,-1-1 1,7-16 0,-1 3-120,-2 0 1,-1 0-1,-1-1 0,-1-1 0,-1 1 1,-2-1-1,-1 0 0,0-1 0,-2 1 1,-2-30-1,-9 27 0,8 30 52,1-1 1,0 0-1,-1 1 1,1-1-1,-1 0 1,1 1-1,-1-1 1,1 1-1,-1-1 1,1 1-1,-1-1 1,0 1-1,1-1 1,-1 1-1,0-1 1,1 1-1,-1 0 1,0-1-1,0 1 1,1 0-1,-1 0 1,0 0-1,0-1 1,0 1-1,1 0 1,-1 0-1,0 0 1,0 0-1,1 1 1,-1-1-1,0 0 1,0 0-1,0 0 1,1 0-1,-2 1 1,1 1-4,0 0 1,0 0-1,0 0 1,0 0-1,0 0 1,0 0-1,0 0 1,1 0-1,-1 0 0,1 0 1,-1 1-1,1-1 1,0 0-1,0 0 1,0 1-1,0 1 1,0 1 1,0-1 1,0 0 0,1 0-1,-1 0 1,1 0-1,0 1 1,0-1-1,1 4 1,-1-7 17,0 0 1,0 0 0,1 0-1,-1 0 1,0 0 0,0 0-1,0 0 1,1 0 0,-1-1-1,0 1 1,1 0 0,-1-1-1,1 1 1,-1-1 0,0 0-1,1 1 1,-1-1 0,1 0-1,-1 0 1,1 0 0,-1 0-1,1 0 1,-1 0 0,1 0-1,-1-1 1,1 1 0,-1 0-1,1-1 1,-1 1 0,0-1-1,1 0 1,-1 1 0,2-3-1,2 1 218,0-1-1,0-1 0,-1 1 0,0-1 0,0 0 0,0 1 0,6-10 0,0-3 235,0-1-1,-2 0 1,0-1 0,-1 0 0,-1-1 0,8-34 0,-13 65-1177,2 1 1,0-1-1,0 0 1,1 0-1,9 20 1,-3-22-3494,2-4-2615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4.027"/>
    </inkml:context>
    <inkml:brush xml:id="br0">
      <inkml:brushProperty name="width" value="0.025" units="cm"/>
      <inkml:brushProperty name="height" value="0.025" units="cm"/>
    </inkml:brush>
  </inkml:definitions>
  <inkml:trace contextRef="#ctx0" brushRef="#br0">1 0 23991,'0'0'7303</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4.370"/>
    </inkml:context>
    <inkml:brush xml:id="br0">
      <inkml:brushProperty name="width" value="0.025" units="cm"/>
      <inkml:brushProperty name="height" value="0.025" units="cm"/>
    </inkml:brush>
  </inkml:definitions>
  <inkml:trace contextRef="#ctx0" brushRef="#br0">1 95 13901,'0'0'12780,"27"-53"-11915,10 42-32,6 4-417,5 2-352,-1 2-320,-3 1-2915,-7-4-2819,-3-1-9160</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4.745"/>
    </inkml:context>
    <inkml:brush xml:id="br0">
      <inkml:brushProperty name="width" value="0.025" units="cm"/>
      <inkml:brushProperty name="height" value="0.025" units="cm"/>
    </inkml:brush>
  </inkml:definitions>
  <inkml:trace contextRef="#ctx0" brushRef="#br0">23 1 18674,'0'0'6352,"-3"14"-5695,-6 39-161,3 1 1,1 58-1,9 127 902,-3-199-1087,0-20-131,3 61 528,-3-76-623,-1 1 0,1-1 1,0 0-1,1 0 0,-1 0 0,1-1 1,0 1-1,0 0 0,0-1 0,1 1 1,6 7-1,-8-11-58,0 0-1,0 0 1,0 0 0,0-1 0,1 1-1,-1 0 1,0-1 0,0 1 0,1-1-1,-1 1 1,0-1 0,1 0 0,-1 0 0,1 1-1,-1-1 1,0 0 0,1 0 0,-1 0-1,1-1 1,-1 1 0,0 0 0,1 0-1,-1-1 1,0 1 0,1-1 0,-1 1 0,0-1-1,1 0 1,-1 1 0,0-1 0,0 0-1,0 0 1,0 0 0,0 0 0,0 0-1,2-2 1,35-46 932,-34 44-933,16-26-52,-2 0 0,0-1-1,-2-1 1,-2 0 0,-1-1 0,-1-1-1,-2 0 1,-2 0 0,-1-1 0,-1 0-1,0-55 1,-11 69-2624,4 22 2434,1 0 0,-1 0 1,1-1-1,-1 1 0,1 0 0,-1 0 0,1-1 0,-1 1 0,0 0 0,1 0 1,-1 0-1,1 0 0,-1 0 0,1 0 0,-1 0 0,0 0 0,1 0 1,-1 0-1,1 0 0,-1 1 0,1-1 0,-1 0 0,0 0 0,1 0 0,-1 1 1,1-1-1,-1 0 0,1 1 0,0-1 0,-1 0 0,1 1 0,-1-1 0,1 1 1,0-1-1,-1 1 0,1-1 0,-1 1 0,-15 22-7514</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5.214"/>
    </inkml:context>
    <inkml:brush xml:id="br0">
      <inkml:brushProperty name="width" value="0.025" units="cm"/>
      <inkml:brushProperty name="height" value="0.025" units="cm"/>
    </inkml:brush>
  </inkml:definitions>
  <inkml:trace contextRef="#ctx0" brushRef="#br0">3 157 15214,'0'9'2707,"-1"-1"-2314,0-2 154,1 0 0,0 0 0,0 0 0,0 0 0,1 0 0,0 0 0,2 9 0,-2-13-491,0 0 0,0-1 0,0 1 0,0-1 1,0 1-1,0-1 0,1 0 0,-1 1 0,0-1 0,1 0 1,-1 0-1,1 0 0,-1 0 0,1 0 0,-1 0 0,1 0 1,0-1-1,-1 1 0,1-1 0,0 1 0,0-1 0,0 1 1,-1-1-1,1 0 0,0 0 0,0 0 0,0 0 0,0 0 0,-1-1 1,1 1-1,0 0 0,0-1 0,3-1 0,1 0-45,0 0 0,1-1-1,-1 0 1,0 0-1,0-1 1,-1 1 0,1-1-1,-1-1 1,0 1 0,0-1-1,0 0 1,0 0 0,5-8-1,2-3 18,-1 0 1,-1-1-1,11-26 0,8-56 3799,-36 136-3782,4-26-12,0 1 0,1-1 0,1 1 1,0-1-1,1 1 0,0-1 0,3 24 0,-3-34-22,1 1-1,-1-1 1,1 0 0,0 1-1,-1-1 1,1 0 0,0 0-1,0 1 1,0-1 0,0 0-1,0 0 1,0 0-1,0 0 1,0 0 0,0 0-1,1-1 1,-1 1 0,0 0-1,0 0 1,1-1 0,-1 1-1,1-1 1,-1 0 0,0 1-1,1-1 1,-1 0 0,1 0-1,-1 1 1,1-1-1,-1-1 1,1 1 0,-1 0-1,1 0 1,-1 0 0,1-1-1,-1 1 1,0-1 0,1 1-1,-1-1 1,2-1 0,6-1 69,1-1 0,-2-1 1,1 1-1,12-10 0,1-5-29,-18 15-54,0 0 0,0 1-1,0 0 1,0-1 0,0 1-1,1 0 1,-1 1-1,1-1 1,0 1 0,0 0-1,5-1 1,-9 3-9,0 1-1,-1 0 1,1 0 0,-1 0 0,1 0-1,-1-1 1,1 1 0,-1 0 0,1 0-1,-1 0 1,0 0 0,1 0 0,-1 0-1,0 0 1,0 0 0,0 0 0,0 0-1,0 0 1,0 0 0,0 0 0,0 2-1,0 34 67,-1-30-57,1-2 18,3 32 41,4-28 245,8-21 421,9-26-483,-5-1-3649,-15 25 44,0 1 1,-1 0 0,0-1 0,1-19 0,-2 7-3068</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5.558"/>
    </inkml:context>
    <inkml:brush xml:id="br0">
      <inkml:brushProperty name="width" value="0.025" units="cm"/>
      <inkml:brushProperty name="height" value="0.025" units="cm"/>
    </inkml:brush>
  </inkml:definitions>
  <inkml:trace contextRef="#ctx0" brushRef="#br0">0 49 545,'2'-3'786,"-1"0"0,1 0 1,-1 0-1,1 1 0,0-1 1,0 0-1,0 1 0,1-1 1,-1 1-1,0 0 1,1 0-1,0 0 0,-1 0 1,1 0-1,0 0 0,4-1 1,-3 2-101,0-1 0,0 1 1,0 0-1,0 1 0,1-1 0,-1 1 0,0 0 1,0 0-1,0 0 0,0 0 0,1 1 1,3 0-1,-4 1-249,1-1 0,0 1 0,-1-1-1,1 1 1,-1 1 0,0-1 0,0 1 0,1-1 0,-2 1 0,6 5 0,-6-6-414,-1 1 0,1 0 0,-1 0-1,0 0 1,0 0 0,0 1 0,0-1 0,0 0 0,-1 1 0,0-1 0,1 1 0,-1 0 0,-1-1 0,2 5 0,-2-3 61,0 0 1,0 1-1,0-1 1,-1 0-1,0 0 1,0 1-1,0-1 1,-1 0-1,1 0 0,-1 0 1,0 0-1,-1-1 1,1 1-1,-1-1 1,0 1-1,0-1 1,-8 8-1,-19 34 1903,30-46-1981,0 1 1,0-1-1,0 0 0,0 0 1,0 0-1,0 1 0,0-1 0,0 0 1,0 0-1,0 1 0,0-1 1,0 0-1,0 0 0,0 1 1,0-1-1,0 0 0,0 0 0,1 0 1,-1 1-1,0-1 0,0 0 1,0 0-1,0 0 0,1 1 0,-1-1 1,0 0-1,0 0 0,0 0 1,0 0-1,1 0 0,-1 0 0,0 1 1,0-1-1,1 0 0,-1 0 1,0 0-1,0 0 0,0 0 1,1 0-1,-1 0 0,1 0 0,18 3 97,21-4-245,-38 1 120,59-10-1844,-32-2-1272,-8-7-4190,-18 7-183</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6.197"/>
    </inkml:context>
    <inkml:brush xml:id="br0">
      <inkml:brushProperty name="width" value="0.025" units="cm"/>
      <inkml:brushProperty name="height" value="0.025" units="cm"/>
    </inkml:brush>
  </inkml:definitions>
  <inkml:trace contextRef="#ctx0" brushRef="#br0">1 505 14862,'0'0'11462,"9"-3"-10710,62-21 406,-3-10-5307,-58 27 3066,0 1 0,-1-1 0,0-1 0,0 0 0,-1 0-1,0-1 1,0 0 0,-1 0 0,-1-1 0,1 0 0,8-20 0,0-6 1245,-2 1 0,-1-2 0,7-46 0,-9 16 3867,-6 2 3359,-23 102-5734,5 13-292,2 1-1,-9 95 0,7 111 1262,8-111-2587,-1-57-7,-1 51 700,41-202-270,-9-1-459,-4-2 0,-2 0 0,-3 0 0,-3-1 0,5-103 0,-13 148-36,-4 21 34,1 0 0,-1 0-1,0 0 1,0-1 0,0 1 0,0 0 0,0 0 0,1 0-1,-1 0 1,0 0 0,0 0 0,0 0 0,0 0 0,1 0-1,-1 0 1,0 0 0,0-1 0,0 1 0,1 0-1,-1 0 1,0 0 0,0 1 0,0-1 0,1 0 0,-1 0-1,0 0 1,0 0 0,0 0 0,0 0 0,1 0 0,-1 0-1,0 0 1,0 0 0,0 0 0,0 0 0,1 1-1,-1-1 1,0 0 0,0 0 0,0 0 0,0 0 0,0 0-1,0 1 1,1-1 0,-1 0 0,1 3-33,1 0 1,0-1 0,-1 1-1,0 0 1,1 0-1,-1 0 1,-1 0-1,1 0 1,0 4 0,0 7-40,0 1 0,-1-1 1,-1 1-1,-3 17 1,0-3 88,6-29 8,0-1-1,-1 0 1,1 1 0,0-1-1,-1 0 1,1 0-1,-1 0 1,1 0-1,-1-1 1,1 1 0,-1 0-1,2-3 1,6-7 15,0-1 1,-1 0-1,-1 0 1,0-1-1,0 0 1,-1 0-1,-1 0 1,-1-1-1,1 0 1,-2 0-1,0 0 1,-1 0-1,1-25 1,-2 43-493,-1 0 0,1 0 1,1 0-1,-1 0 0,0 0 0,1 0 1,3 6-1,18 25-9006,-9-17-5188</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6.561"/>
    </inkml:context>
    <inkml:brush xml:id="br0">
      <inkml:brushProperty name="width" value="0.025" units="cm"/>
      <inkml:brushProperty name="height" value="0.025" units="cm"/>
    </inkml:brush>
  </inkml:definitions>
  <inkml:trace contextRef="#ctx0" brushRef="#br0">1 1 19442,'0'0'13325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6.905"/>
    </inkml:context>
    <inkml:brush xml:id="br0">
      <inkml:brushProperty name="width" value="0.025" units="cm"/>
      <inkml:brushProperty name="height" value="0.025" units="cm"/>
    </inkml:brush>
  </inkml:definitions>
  <inkml:trace contextRef="#ctx0" brushRef="#br0">0 805 19314,'0'0'4073,"12"7"-2604,4 0-1291,1-1 1,0-1 0,0-1 0,0 0 0,0-1 0,1-1-1,-1 0 1,1-1 0,-1-1 0,1-1 0,26-5 0,121-22 511,235-74 1,-213 50-396,2243-505 105,-2014 466 444,-404 85-1574,-21 4 211,-31 1-150,34 1 526,-132 5-2966,47-1-2190,13-3-3584</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12.744"/>
    </inkml:context>
    <inkml:brush xml:id="br0">
      <inkml:brushProperty name="width" value="0.025" units="cm"/>
      <inkml:brushProperty name="height" value="0.025" units="cm"/>
    </inkml:brush>
  </inkml:definitions>
  <inkml:trace contextRef="#ctx0" brushRef="#br0">0 12 14606,'0'0'12161,"16"-2"-11345,114-7-127,199 11 0,-312-1-677,0-1-3,0 1 0,-1 1-1,1 1 1,0 0-1,20 7 1,-36-10-7,0 0 1,0 0-1,-1 1 0,1-1 1,0 0-1,0 1 0,0-1 1,0 0-1,-1 1 0,1-1 1,0 1-1,0-1 0,-1 1 1,1 0-1,0-1 0,-1 1 1,1 0-1,-1-1 1,1 1-1,-1 0 0,1 0 1,-1-1-1,0 1 0,1 0 1,-1 0-1,0 0 0,1 0 1,-1 0-1,0 0 0,0-1 1,0 1-1,0 0 1,0 0-1,0 0 0,0 0 1,0 0-1,0 0 0,0 0 1,-1-1-1,1 1 0,0 0 1,-1 0-1,1 0 0,-1 0 1,1-1-1,0 1 1,-1 0-1,-1 1 0,-1 2 74,-1 0 0,0 0 0,0 0-1,0 0 1,0-1 0,-9 5 0,-223 111 472,168-89-303,0 3-1,-94 63 0,154-90-193,4-4-37,0 0 0,1 1 0,-1-1-1,1 1 1,-1 0 0,1 1 0,0-1-1,0 0 1,0 1 0,-4 7 0,7-10-36,0-1 1,1 1 0,-1-1 0,0 1-1,0-1 1,1 1 0,-1-1-1,0 1 1,0-1 0,1 1-1,-1-1 1,1 1 0,-1-1-1,0 0 1,1 1 0,-1-1-1,1 0 1,-1 1 0,1-1-1,-1 0 1,1 1 0,-1-1 0,1 0-1,-1 0 1,1 0 0,-1 0-1,1 1 1,0-1 0,-1 0-1,1 0 1,-1 0 0,1 0-1,-1 0 1,1 0 0,0-1-1,-1 1 1,2 0 0,30 0-1872,-26 0 1201,2 0-579,0 0 1,1-1-1,-1 0 0,0 0 1,0-1-1,9-3 1,17-9-6834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910"/>
    </inkml:context>
    <inkml:brush xml:id="br0">
      <inkml:brushProperty name="width" value="0.025" units="cm"/>
      <inkml:brushProperty name="height" value="0.025" units="cm"/>
    </inkml:brush>
  </inkml:definitions>
  <inkml:trace contextRef="#ctx0" brushRef="#br0">182 1 19090,'0'0'4997,"-53"54"-2915,27-27-417,2 0-95,0 2-769,3-4-609,5-7-128,6-2-32,3-6-352,7-9-577,0-15-9609,2-8 1473</inkml:trace>
  <inkml:trace contextRef="#ctx0" brushRef="#br0" timeOffset="1">21 4 16752,'0'0'7975,"40"59"-6213,-17-46-769,4 1-737,0-4-192,0-3-1825,-2-2-2852,-7-3-6597</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13.165"/>
    </inkml:context>
    <inkml:brush xml:id="br0">
      <inkml:brushProperty name="width" value="0.025" units="cm"/>
      <inkml:brushProperty name="height" value="0.025" units="cm"/>
    </inkml:brush>
  </inkml:definitions>
  <inkml:trace contextRef="#ctx0" brushRef="#br0">751 1 16367,'0'0'13320,"-13"12"-12269,-22 17-558,-1-1-1,-1-2 1,-51 26-1,-16 1-437,13-8-54,3 3 1,-87 64-1,170-109-1,-2 2 0,0-1 0,0 1 0,1 1 0,-1-1 0,1 1 0,1 0 0,-1 1 0,1-1 0,0 1 0,1 0 0,-8 15 0,12-21 0,-1 0 0,1 0 0,0-1 0,0 1 0,0 0 0,0 0 0,0 0 0,0-1 0,0 1 0,0 0 0,0 0 0,0 0 0,1 0 0,-1-1 0,0 1 0,0 0 0,1 0 0,-1-1 0,1 1 0,-1 0 0,1-1 0,-1 1 0,1 0 0,-1-1 0,1 1 0,-1 0 0,1-1 0,0 1 0,-1-1 0,1 1 0,0-1 0,-1 0 0,1 1 0,0-1 0,0 0 0,0 1 0,-1-1 0,1 0 0,0 0 0,0 0 0,0 0 0,42 3 0,-35-3 0,71-4 0,-1-4 0,1-3 0,102-29 0,-26 6 0,-87 21-93,14-2-747,140-44 1,-214 56-38,-1 0 1,1 0 0,-1 0 0,0-1-1,0-1 1,9-6 0,-1-7-6913</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4.597"/>
    </inkml:context>
    <inkml:brush xml:id="br0">
      <inkml:brushProperty name="width" value="0.025" units="cm"/>
      <inkml:brushProperty name="height" value="0.025" units="cm"/>
    </inkml:brush>
  </inkml:definitions>
  <inkml:trace contextRef="#ctx0" brushRef="#br0">0 1 7944,'0'0'14477,"78"18"-12203,-35-5-544,8-3-897,4-1-481,-1 0-192,-3-5-64,-3-2-288,-6-2-1537,-10 0-1346,-9-2-2563,-5-14-8103</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4.942"/>
    </inkml:context>
    <inkml:brush xml:id="br0">
      <inkml:brushProperty name="width" value="0.025" units="cm"/>
      <inkml:brushProperty name="height" value="0.025" units="cm"/>
    </inkml:brush>
  </inkml:definitions>
  <inkml:trace contextRef="#ctx0" brushRef="#br0">8 1 17457,'0'0'2434,"10"1"-1185,18 3-778,0 1 0,0 1 0,0 2 0,-1 1 1,0 1-1,-1 1 0,31 17 0,-54-26-456,-1 0 1,1 0-1,0 0 0,-1 1 1,1-1-1,-1 0 0,0 1 1,0 0-1,0-1 0,0 1 1,0 0-1,-1 0 1,1 0-1,-1 0 0,0 0 1,0 1-1,0-1 0,0 0 1,0 5-1,-1-3 39,0-1 0,-1 1 1,0 0-1,0-1 0,0 1 0,0 0 0,-1-1 0,1 0 0,-1 1 1,0-1-1,0 0 0,-4 6 0,-9 9 204,-1 0 1,-1-1-1,0-1 1,-27 21-1,27-23-196,1-1-181,-51 43-266,19-22-3569,21-19-1950</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5.944"/>
    </inkml:context>
    <inkml:brush xml:id="br0">
      <inkml:brushProperty name="width" value="0.025" units="cm"/>
      <inkml:brushProperty name="height" value="0.025" units="cm"/>
    </inkml:brush>
  </inkml:definitions>
  <inkml:trace contextRef="#ctx0" brushRef="#br0">1 171 9225,'0'0'13020,"9"4"-11103,-5-3-1733,-1 1-36,1-1-1,-1 1 1,1-1-1,0 0 1,0 0-1,-1 0 0,1 0 1,0-1-1,0 1 1,0-1-1,0 0 1,0 0-1,0-1 1,-1 1-1,1-1 0,0 0 1,0 0-1,0 0 1,4-2-1,16-10 516,0-1 0,29-21 0,-45 29-616,-1 0-1,1 0 0,-1-1 1,-1 0-1,1 0 0,-1 0 0,0-1 1,-1 0-1,0 0 0,5-12 1,-9 19-38,0 0 1,-1 0-1,1 0 1,-1 0-1,0-1 1,1 1-1,-1 0 1,0 0-1,0-1 1,0 1-1,0 0 1,0 0-1,0 0 1,0-1 0,0 1-1,0 0 1,-1-2-1,0 2-9,1 1-1,0 0 1,-1-1 0,1 1-1,-1 0 1,1-1 0,-1 1-1,1 0 1,-1 0 0,1 0-1,-1 0 1,1-1 0,-1 1-1,1 0 1,-1 0 0,1 0-1,-1 0 1,1 0 0,-1 0-1,1 0 1,-1 1 0,1-1-1,-1 0 1,1 0 0,-1 0-1,1 0 1,-1 1 0,-4 1-15,2 0 1,-1 0-1,0 0 1,0 0-1,1 1 1,-1-1-1,1 1 1,-5 5 0,0 2 7,1 1 1,0-1-1,0 1 1,1 1-1,1-1 1,0 1-1,0 0 1,1 0-1,1 1 1,0-1-1,0 1 1,2 0-1,-1 21 1,2-32 9,0 0-1,0 0 1,0 1 0,1-1 0,-1 0 0,1 0 0,0 0-1,-1 0 1,1 0 0,0 0 0,0 0 0,0-1-1,1 1 1,-1 0 0,0 0 0,1-1 0,-1 1 0,1-1-1,-1 1 1,1-1 0,0 0 0,-1 1 0,4 0 0,0 0 12,0 0-1,0 0 1,0-1 0,1 1 0,-1-1 0,0-1 0,1 1 0,-1-1 0,7 0 0,5-1 23,-1-1 0,1 0-1,-1-1 1,0-1-1,22-8 1,-20 5-22,0-1 0,0 0 0,0-1 0,-1-1 0,-1-1 0,0-1 0,0 0 0,18-19 0,-26 17-23,-11 10 830,1 4 70,15-3-686,60-28-347,-63 25-276,1 0 1,-1 1-1,1 0 0,0 1 1,1 1-1,-1-1 1,1 2-1,20-3 1,-32 6 380,1 0 0,0-1 0,-1 1 0,1 0 0,0 0 0,-1 0 0,1 0 0,-1-1 0,0 1 0,1 0 0,-1 0 0,0 0 0,1 0 0,-1 0 0,0 0 0,0 0 1,0 0-1,0 0 0,0 0 0,0 0 0,0 0 0,0 0 0,0 0 0,-1 0 0,1 0 0,0 0 0,0 0 0,-2 1 0,-6 32 162,7-33-90,0 1 0,0-1 0,0 1 0,1-1 0,-1 0 0,0 1-1,1-1 1,-1 1 0,1 0 0,0-1 0,-1 1 0,1-1 0,0 1-1,0-1 1,0 1 0,0 0 0,0-1 0,0 1 0,1-1 0,-1 1 0,0 0-1,2 1 1,0-2 33,0 0-1,0 0 0,0-1 1,0 1-1,1-1 1,-1 1-1,0-1 0,0 0 1,1 0-1,-1 0 1,0 0-1,0 0 0,3-1 1,12 1-315,1-1 16,1-1 0,-1-1 0,0 0-1,0-1 1,0-1 0,20-9 0,30-8 669,-68 22-406,1 0 0,-1 0 0,0 0 0,1 1 0,-1-1 0,1 0 0,-1 0 0,1 0 0,-1 1 0,0-1-1,1 0 1,-1 1 0,0-1 0,1 0 0,-1 1 0,0-1 0,1 0 0,-1 1 0,0-1 0,0 1 0,1-1 0,-1 1-1,0-1 1,0 0 0,0 1 0,0-1 0,1 1 0,-1-1 0,0 1 0,0-1 0,0 1 0,0-1 0,0 1-1,0-1 1,0 1 0,-1-1 0,1 1 0,0-1 0,0 1 0,0-1 0,0 0 0,-1 1 0,1 0 0,-6 34 338,3-23-16,3-10-316,0 0-1,0 0 1,0 0-1,0 1 1,0-1-1,1 0 1,-1 0-1,0 0 1,1 0-1,0 1 1,-1-1-1,1 0 1,0 0-1,0 0 1,0 0-1,1-1 1,-1 1-1,0 0 1,1 0-1,-1-1 1,1 1-1,-1-1 1,4 3-1,-1-2 17,1 1 0,0 0 1,0-1-1,0 0 0,0 0 0,0-1 0,1 1 1,-1-1-1,9 0 0,-1 1-45,0-2 0,0 0-1,0 0 1,-1-1 0,1-1 0,0 0 0,23-8-1,-31 8-52,1-1-1,-1 0 1,0 0-1,0 0 0,0-1 1,0 1-1,0-1 1,-1-1-1,5-5 1,-8 9 48,0 0 1,0 0 0,0 0 0,0-1-1,0 1 1,0 0 0,-1-1 0,1 1-1,0-1 1,-1 1 0,0-1 0,1 1 0,-1-1-1,0 1 1,1-1 0,-1 1 0,0-1-1,0 1 1,0-1 0,-1 1 0,1-1 0,0 1-1,0-1 1,-1 1 0,1-1 0,-1 1-1,0-1 1,1 1 0,-1 0 0,0-1 0,0 1-1,0 0 1,1-1 0,-2 1 0,1 0-1,0 0 1,0 0 0,0 0 0,-2-1 0,-72-41 825,119 42-2770,77 1-9592,-74 0 6010</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6.844"/>
    </inkml:context>
    <inkml:brush xml:id="br0">
      <inkml:brushProperty name="width" value="0.025" units="cm"/>
      <inkml:brushProperty name="height" value="0.025" units="cm"/>
    </inkml:brush>
  </inkml:definitions>
  <inkml:trace contextRef="#ctx0" brushRef="#br0">151 218 13261,'0'0'5487,"-10"-1"-3677,0 0-1463,1 0 0,-1 1-1,0 0 1,0 1 0,0 0-1,-18 5 1,25-5-290,0 0 0,0 0 1,0 0-1,0 1 0,0-1 0,1 1 0,-1 0 1,1-1-1,-1 1 0,1 1 0,-1-1 0,1 0 1,0 1-1,0-1 0,0 1 0,1-1 0,-1 1 0,0 0 1,1 0-1,0 0 0,0 0 0,0 0 0,0 0 1,0 0-1,0 0 0,1 0 0,0 0 0,-1 0 1,2 6-1,-1-7-33,0 1 0,1-1 1,-1 0-1,1 0 0,0 0 0,-1 0 1,1 0-1,0 0 0,0 0 1,1 0-1,-1 0 0,0 0 0,1-1 1,-1 1-1,1 0 0,-1-1 1,1 1-1,0-1 0,-1 0 0,1 1 1,0-1-1,0 0 0,0 0 1,0 0-1,0-1 0,0 1 0,0 0 1,1-1-1,-1 1 0,3-1 1,10 3-54,0-1 1,1-1 0,18 0 0,-29-1-9,9-1-274,1 0 1,-1-1-1,0 0 0,0-2 1,0 1-1,0-2 1,-1 0-1,0 0 0,0-1 1,0-1-1,-1 0 0,1-1 1,-2 0-1,1-1 1,13-14-1,-12 11 290,-2 0 0,1-1 0,-2-1 0,0 0 0,-1 0 0,0-1 0,-1 0 0,0-1 0,-2 0 0,0 0 1,0 0-1,4-29 0,-9 42 126,-1 1 0,1 0 0,-1 0 0,0-1 0,0 1 0,0 0 1,0 0-1,0-1 0,0 1 0,-1 0 0,1 0 0,-2-4 0,2 6-43,-1 0-1,1-1 1,0 1 0,0 0-1,-1-1 1,1 1-1,-1 0 1,1-1-1,0 1 1,-1 0 0,1 0-1,-1 0 1,1-1-1,0 1 1,-1 0 0,1 0-1,-1 0 1,1 0-1,-1 0 1,1 0-1,-1 0 1,1 0 0,0 0-1,-1 0 1,1 0-1,-1 0 1,1 0-1,-1 0 1,1 0 0,-1 0-1,1 1 1,0-1-1,-1 0 1,0 1-1,-3 1 70,1 1-1,-1-1 0,1 1 0,-1 0 0,1 1 1,0-1-1,0 0 0,0 1 0,1 0 0,-4 5 1,1 2 5,0 1 1,0 0 0,1 0 0,0 0 0,1 0 0,1 1-1,0 0 1,0-1 0,1 26 0,1-31-218,0 0 0,1-1 0,0 1 0,0-1 0,0 1 0,1-1 0,0 1 1,0-1-1,1 0 0,0 0 0,0 0 0,0 0 0,1-1 0,-1 1 0,1-1 0,1 0 0,-1 0 0,1 0 0,0-1 1,10 8-1,-14-11 86,0 0 0,0 0 0,1 0 0,-1 0 1,0 0-1,0-1 0,1 1 0,-1 0 0,1-1 1,-1 1-1,1-1 0,-1 1 0,1-1 0,-1 0 1,1 1-1,-1-1 0,1 0 0,-1 0 0,1 0 1,-1 0-1,1-1 0,-1 1 0,1 0 0,-1-1 1,1 1-1,-1-1 0,1 1 0,-1-1 0,1 1 1,-1-1-1,0 0 0,1 0 0,-1 0 0,0 0 1,0 0-1,0 0 0,0 0 0,0 0 0,0-1 1,0 1-1,0 0 0,0-1 0,-1 1 0,1 0 1,0-1-1,0-1 0,1-5 269,0 1 0,-1 0 1,0 0-1,0-1 0,-1 1 0,1 0 0,-2-1 0,-1-11 1,1 15 337,2 8-319,10 12-29,-3-10-186,0-1 0,1-1 0,0 1 0,0-1 0,0-1 0,0 0 0,0 0 0,1-1 0,17 2 0,8-1-188,49-2 0,-55-2-274,-13 1 273,-1-1-1,1-1 1,0 0 0,-1-1 0,1-1 0,-1 0-1,0-1 1,0-1 0,-1 0 0,0-1-1,16-10 1,8 41 2028,-22-19-2222,1-1 1,0-1-1,28 1 1,-29-3-260,-1 1 0,0 0 0,0 1 0,0 0 0,14 6 0,-24-7 601,-1 0 1,1 0-1,-1 1 0,0 0 1,0 0-1,0 0 0,-1 0 1,1 0-1,-1 1 1,0-1-1,0 1 0,0 0 1,0 0-1,0 0 1,-1 1-1,0-1 0,0 0 1,0 1-1,0 0 0,0 4 1,4 14 400,-2-1 0,-1 1 0,0 0 0,-2 0 0,0 0 0,-2 0 1,-4 32-1,3-45-335,0-1 1,0 1-1,-1 0 1,-1-1 0,0 0-1,0 0 1,0 0-1,-10 14 1,10-18-43,0-1-1,0 1 1,0-1 0,-1 0-1,1 0 1,-1-1 0,0 1-1,0-1 1,0 0 0,0 0-1,-1-1 1,1 0 0,-1 0-1,0 0 1,-8 2 0,13-4-50,-1 0 1,1 0 0,0 0 0,0 1-1,0-1 1,-1 0 0,1-1 0,0 1-1,0 0 1,-1 0 0,1 0 0,0-1-1,0 1 1,0 0 0,0-1 0,0 1-1,-1-1 1,1 0 0,0 1-1,0-1 1,0 0 0,0 0 0,1 1-1,-1-1 1,-1-2 0,0 1 43,1-1 1,-1 0-1,1 0 0,0 0 1,0 0-1,0 0 0,0 0 1,0 0-1,1 0 0,-1-4 0,1-9 179,0-1-1,1 0 1,3-16-1,-3 29-228,2-14-345,0-1 0,2 1-1,0 0 1,1 0 0,1 0 0,14-25 0,-10 25-443,1 0 1,1 0-1,0 2 0,1-1 1,1 1-1,0 1 1,1 1-1,1 0 1,20-12-1,4 0-7043</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7.604"/>
    </inkml:context>
    <inkml:brush xml:id="br0">
      <inkml:brushProperty name="width" value="0.025" units="cm"/>
      <inkml:brushProperty name="height" value="0.025" units="cm"/>
    </inkml:brush>
  </inkml:definitions>
  <inkml:trace contextRef="#ctx0" brushRef="#br0">0 353 3651,'15'-10'779,"-1"1"0,1 1 0,1 0 0,0 1 0,0 0 0,0 2 0,23-6 0,32 4-3428,-69 7 2801,-1-1 0,1 0 0,0 1 0,0-1 0,-1 0 1,1 0-1,0 0 0,-1 0 0,1 0 0,-1 0 0,0-1 1,1 1-1,-1 0 0,0-1 0,1 1 0,-1-1 0,0 1 1,0-1-1,-1 0 0,1 1 0,0-1 0,0 0 1,-1 0-1,1 1 0,-1-1 0,1-2 0,-1 2 186,1 1 1,0-1-1,-1 0 0,0 1 0,1-1 1,-1 0-1,0 1 0,0-1 0,0 0 0,0 0 1,0 1-1,0-1 0,-1 0 0,1 1 1,0-1-1,-1 0 0,1 1 0,-1-1 0,0 1 1,0-1-1,1 0 0,-1 1 0,0 0 1,0-1-1,-1 1 0,1 0 0,0-1 0,-2 0 1,-4-1 135,0 1 0,0 1 1,-1-1-1,1 1 1,0 0-1,-1 1 1,1 0-1,0 0 0,-1 1 1,1 0-1,0 0 1,-1 0-1,-10 5 0,12-5-409,0 1-1,1 0 0,-1 0 1,0 1-1,1 0 0,0 0 1,0 0-1,0 0 0,0 1 1,0 0-1,1 0 0,-1 0 1,1 1-1,0-1 0,0 1 1,-5 9-1,9-14-53,0 1 0,-1 0 1,1 0-1,-1-1 0,1 1 0,0 0 1,0 0-1,-1 0 0,1 0 0,0 0 1,0-1-1,0 1 0,0 0 0,0 0 1,0 0-1,0 0 0,0 0 0,1-1 1,-1 1-1,0 0 0,0 0 0,1 0 1,-1 0-1,1-1 0,-1 1 0,0 0 1,1 0-1,-1-1 0,1 1 0,0 0 1,-1-1-1,1 1 0,0-1 0,-1 1 1,1-1-1,0 1 0,-1-1 0,1 1 1,0-1-1,0 0 0,0 1 0,-1-1 1,1 0-1,0 0 0,0 1 0,0-1 1,0 0-1,1 0 0,50 0 185,-44-1-148,15-2-73,-2-2-1,1 0 0,0-1 0,-1-1 0,0-1 0,-1-1 0,0-1 1,0-1-1,-1-1 0,-1 0 0,0-1 0,0-1 0,-1-1 1,-1 0-1,-1-1 0,0-1 0,-1-1 0,13-21 0,-27 39 26,3-3 37,-1 0-1,0-1 0,0 1 0,0-1 0,-1 1 1,1-1-1,-1 1 0,0-1 0,0 0 1,0 0-1,-1 0 0,1 0 0,-1-6 0,-1 10-8,-1 0 0,1 0 0,-1 1-1,1-1 1,-1 1 0,1-1 0,-1 1-1,1-1 1,-1 1 0,1 0 0,0 0 0,-1 0-1,1 0 1,-1 1 0,-7 7-1,1 0 0,0 1 1,1 0-1,0 1 0,0-1 1,1 1-1,1 0 0,0 1 1,0-1-1,1 1 0,0 0 1,2 0-1,-1 1 0,1-1 1,1 1-1,0 19 0,1-30-100,0 1-1,1-1 0,0 0 1,-1 1-1,1-1 0,0 0 1,0 0-1,0 1 0,1-1 1,-1 0-1,0 0 0,1 0 1,-1-1-1,1 1 0,0 0 1,0 0-1,-1-1 0,1 1 1,4 1-1,-2-1-284,1 0 0,-1 0 0,1 0 0,0-1 0,0 0 0,0 0-1,-1 0 1,1 0 0,7-1 0,-3 0-347,0 0 1,-1-1-1,1 0 0,-1-1 0,1 1 0,-1-2 1,0 1-1,0-1 0,0 0 0,0-1 1,8-5-1,8-13-7169,0-2-1319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8.260"/>
    </inkml:context>
    <inkml:brush xml:id="br0">
      <inkml:brushProperty name="width" value="0.025" units="cm"/>
      <inkml:brushProperty name="height" value="0.025" units="cm"/>
    </inkml:brush>
  </inkml:definitions>
  <inkml:trace contextRef="#ctx0" brushRef="#br0">44 277 15855,'0'0'3566,"-4"10"-662,-4 4-2006,0 0 411,1 1 1,-9 27-1,16-41-1247,0-1-1,0 1 1,-1 0-1,1-1 1,0 1 0,0-1-1,0 1 1,0-1 0,0 1-1,0-1 1,0 1-1,0-1 1,1 1 0,-1-1-1,0 1 1,0-1-1,0 1 1,1-1 0,-1 1-1,0-1 1,0 1-1,1-1 1,-1 1 0,0-1-1,1 0 1,-1 1-1,1-1 1,-1 0 0,0 1-1,1-1 1,-1 0 0,1 1-1,-1-1 1,1 0-1,0 1 1,27 1 526,28-14-677,-29 2-1404,-1-2-1,39-23 1,18-8-2915,-83 43 4420,0-1 0,0 1-1,1 0 1,-1 0 0,0 0 0,0 0 0,1-1 0,-1 1 0,0 0 0,1 0-1,-1 0 1,0 0 0,0 0 0,1 0 0,-1 0 0,0-1 0,1 1-1,-1 0 1,0 0 0,1 0 0,-1 0 0,0 1 0,1-1 0,-1 0 0,0 0-1,1 0 1,-1 0 0,0 0 0,1 0 0,-1 0 0,0 0 0,0 1-1,1-1 1,-1 0 0,0 0 0,0 0 0,1 1 0,-1-1 0,0 0 0,0 0-1,0 1 1,1-1 0,-1 0 0,0 1 0,0-1 0,0 0 0,0 0-1,0 1 1,0-1 0,0 0 0,1 1 0,-1-1 0,-6 27 978,-20 28 227,25-54-1234,-6 12 36,0 0 0,1 0 0,1 0 0,0 1 0,1 0 0,0 0 1,1 1-1,1-1 0,0 1 0,1-1 0,0 1 0,2-1 1,-1 1-1,2-1 0,0 1 0,4 14 0,-1-11-1009,-1 0-1,-1 0 1,-1 1-1,0 23 1,-2-34 794,0-1 1,-1 1-1,0-1 1,0 1-1,-5 13 1,4-18 364,1 0 0,0 0 1,0-1-1,-1 1 0,0 0 0,1-1 0,-1 1 0,0-1 1,0 0-1,-1 0 0,1 0 0,0 0 0,-1 0 1,-4 3-1,6-5-27,1 1 0,0-1-1,-1 0 1,1 0 0,0 0 0,-1 1 0,1-1 0,0 0 0,-1 0 0,1 0-1,-1 0 1,1 0 0,0 0 0,-1 0 0,1 0 0,-1 0 0,1 0 0,0 0-1,-1 0 1,1 0 0,-1 0 0,1 0 0,0 0 0,-1 0 0,1 0 0,0-1-1,-1 1 1,1 0 0,0 0 0,-1 0 0,1-1 0,0 1 0,-1 0 0,1 0-1,0-1 1,0 1 0,-1 0 0,1-1 0,0 1 0,0 0 0,0-1 0,-1 0-1,-1-23 2237,12-29-1247,9 2-892,41-75 0,-17 40-343,-28 54 55,24-57-791,5 3 1,79-118-1,-116 195 829,0 0 1,0 0 0,1 1 0,15-13-1,-20 19-5,1-1 1,0 1-1,-1 0 0,1 0 0,0 0 1,0 0-1,0 1 0,0-1 0,0 1 0,1 0 1,-1 0-1,0 1 0,0-1 0,9 1 0,-12 0 7,0 0 0,0 1-1,0-1 1,0 0 0,0 0-1,0 1 1,0-1 0,0 1-1,0-1 1,0 1-1,0-1 1,0 1 0,0-1-1,0 1 1,0 0 0,0 0-1,-1-1 1,1 1-1,0 0 1,-1 0 0,1 0-1,0 0 1,-1 0 0,1 0-1,-1 0 1,1 1-1,0 2-2,0-1-1,-1 1 1,1 0 0,-1-1-1,0 1 1,0 0-1,0-1 1,-1 6-1,-1 5 12,-1 1 0,-10 27 0,12-40 9,1 0 0,-1 0 1,0 0-1,1 1 0,-1-1 0,1 0 0,0 0 0,0 1 0,0-1 0,0 0 0,0 1 1,0-1-1,1 0 0,-1 0 0,1 0 0,-1 1 0,1-1 0,0 0 0,0 0 1,0 0-1,0 0 0,0 0 0,1 0 0,-1 0 0,1-1 0,-1 1 0,1 0 0,-1-1 1,1 1-1,3 1 0,5 3-315,1 0 0,-1 0 0,1-2 0,22 8 0,11 4-1768,-41-14 2032,0-1-1,-1 1 1,1-1-1,0 1 1,-1 0-1,1 0 0,-1 0 1,0 0-1,1 0 1,-1 0-1,0 1 1,-1-1-1,1 1 1,0 0-1,-1-1 1,1 1-1,-1 0 0,0 0 1,2 5-1,-3-5 235,0 0 0,0-1 0,0 1 0,-1 0 0,1-1 0,-1 1 0,1-1-1,-1 1 1,0-1 0,0 1 0,0-1 0,-1 0 0,1 1 0,0-1 0,-1 0-1,0 0 1,1 0 0,-1 0 0,0 0 0,0 0 0,0-1 0,0 1 0,-3 1-1,-17 12 836,1-1-1,-2-2 0,0 0 0,-46 16 0,54-23-1448,-1 0 0,0-2 1,1 0-1,-1 0 0,-19-1 1,27-5-6817,6-12-7303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8.965"/>
    </inkml:context>
    <inkml:brush xml:id="br0">
      <inkml:brushProperty name="width" value="0.025" units="cm"/>
      <inkml:brushProperty name="height" value="0.025" units="cm"/>
    </inkml:brush>
  </inkml:definitions>
  <inkml:trace contextRef="#ctx0" brushRef="#br0">92 83 8648,'6'-10'844,"-3"3"159,0 0-1,0 1 1,1 0-1,0 0 1,0 0 0,1 0-1,-1 1 1,1 0 0,1 0-1,10-9 1,-13 21 2109,-5 27-2087,-7-1 45,-1 0-1,-29 60 1,3-8 114,23-53-769,2 1 0,1 0-1,1 0 1,2 1 0,-4 47-1,11-79-400,-1 0 1,1 0-1,0 1 0,0-1 0,0 0 1,0 0-1,1 0 0,-1 0 0,1 1 1,-1-1-1,1 0 0,0 0 0,-1 0 1,1 0-1,0 0 0,1 0 1,-1-1-1,0 1 0,0 0 0,1-1 1,-1 1-1,1 0 0,-1-1 0,1 0 1,0 1-1,0-1 0,-1 0 0,1 0 1,0 0-1,0 0 0,0 0 0,0 0 1,0-1-1,0 1 0,1-1 0,-1 1 1,0-1-1,0 0 0,0 0 0,0 0 1,1 0-1,-1 0 0,0 0 0,0-1 1,0 1-1,3-2 0,7 0 56,-1-2 0,1 1-1,-1-1 1,0-1 0,0 0 0,0-1-1,12-8 1,0-3-70,-1-1 0,0-1 0,-2-1 0,30-36 0,-39 41 0,0 0 0,-1 0 0,0-1 0,-1-1 0,-1 1 0,-1-2 0,0 1 0,5-21 0,-12 26-522,-4 11-884,-17 19-3115,-17 33-4714,24-29 2914</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9.545"/>
    </inkml:context>
    <inkml:brush xml:id="br0">
      <inkml:brushProperty name="width" value="0.025" units="cm"/>
      <inkml:brushProperty name="height" value="0.025" units="cm"/>
    </inkml:brush>
  </inkml:definitions>
  <inkml:trace contextRef="#ctx0" brushRef="#br0">23 0 9705,'-3'10'2995,"0"-1"-2303,0-1 17,0 1-1,0-1 1,1 1 0,0 0 0,1 0-1,-1 0 1,2 0 0,-1 0 0,1 0-1,2 9 1,-1-17-557,0 0 0,0 1 0,0-1 0,0 0 0,0 0 0,0-1 0,0 1 0,1 0-1,-1 0 1,0 0 0,0-1 0,1 1 0,-1-1 0,1 1 0,-1-1 0,0 0 0,1 1 0,-1-1 0,1 0 0,-1 0 0,1 0 0,-1 0 0,1 0-1,-1 0 1,3-1 0,40-7 2005,-29 1-1822,0-1 0,0-1 0,-1 0-1,0-1 1,0 0 0,-1-1 0,11-13 0,20-15 109,-44 85-423,-1-41-10,-1 5 3,1 1-1,0 0 1,0-1-1,1 1 0,2 21 1,-2-30-8,1 0 1,0 1-1,-1-1 0,1 0 1,0 0-1,0 1 1,1-1-1,-1 0 1,0 0-1,1 0 1,-1-1-1,1 1 1,0 0-1,-1 0 0,1-1 1,0 1-1,0-1 1,0 0-1,0 0 1,0 1-1,0-1 1,1 0-1,-1-1 1,0 1-1,1 0 1,-1-1-1,0 1 0,1-1 1,-1 0-1,0 0 1,1 0-1,2 0 1,5 0 39,1-1 1,-1 0-1,1 0 1,-1-1-1,0-1 1,1 0-1,17-7 1,-23 8-55,-1 0 1,1 0 0,-1-1 0,1 0 0,-1 1-1,0-1 1,0-1 0,0 1 0,0-1 0,-1 1-1,1-1 1,-1 0 0,0 0 0,0-1-1,0 1 1,-1-1 0,0 1 0,3-8 0,-1-1-2794,-3 12 2170,-1 0 1,0 0-1,1 0 0,-1 0 0,1 1 0,0-1 0,-1 0 1,1 0-1,-1 1 0,1-1 0,0 1 0,0-1 1,-1 1-1,1-1 0,0 1 0,0-1 0,0 1 0,0-1 1,-1 1-1,2 0 0,12-7 2548,4-2-1482,0 1-1,1 0 1,34-9-1,-43 15 453,1 0-1,-1 1 1,1 0-1,0 1 1,13 1-1,-24-1-806,1 0-1,-1 0 1,1 0-1,-1 1 1,1-1-1,-1 0 0,1 1 1,-1-1-1,1 0 1,-1 1-1,1-1 1,-1 0-1,1 1 1,-1-1-1,0 1 1,1-1-1,-1 1 0,0-1 1,1 1-1,-1-1 1,0 1-1,0-1 1,1 1-1,-1 0 1,0-1-1,0 1 1,0-1-1,0 1 0,0 0 1,0-1-1,0 1 1,0-1-1,0 1 1,0 0-1,0-1 1,0 1-1,0-1 1,0 1-1,-1-1 0,1 1 1,0 0-1,0-1 1,-1 1-1,1-1 1,0 1-1,-1-1 1,1 1-1,-1-1 1,0 1-1,-20 28 1842,0-11-968,-27 27 451,45-42-1362,0 0 1,1 0-1,-1 1 1,1-1-1,0 1 1,0 0-1,0 0 1,1 0-1,-1 0 1,1 0-1,0 0 1,0 0-1,0 4 1,1-5-39,1-1 1,0 0-1,0 1 0,0-1 0,0 0 1,0 0-1,0 0 0,0 0 0,1 0 1,-1 0-1,1 0 0,-1 0 0,1 0 1,0-1-1,-1 1 0,1-1 0,0 1 1,0-1-1,0 0 0,1 0 1,-1 0-1,0 0 0,0 0 0,1 0 1,-1-1-1,4 2 0,6 1-342,0 1-1,1-2 1,22 3-1,-31-4-487,20-1-2414,-14-6-6237,-9-6-516</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9.891"/>
    </inkml:context>
    <inkml:brush xml:id="br0">
      <inkml:brushProperty name="width" value="0.025" units="cm"/>
      <inkml:brushProperty name="height" value="0.025" units="cm"/>
    </inkml:brush>
  </inkml:definitions>
  <inkml:trace contextRef="#ctx0" brushRef="#br0">0 10 15054,'0'0'9705,"65"-9"-9705,-30 10-800,1 0-3300,3-1-3555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268"/>
    </inkml:context>
    <inkml:brush xml:id="br0">
      <inkml:brushProperty name="width" value="0.025" units="cm"/>
      <inkml:brushProperty name="height" value="0.025" units="cm"/>
    </inkml:brush>
  </inkml:definitions>
  <inkml:trace contextRef="#ctx0" brushRef="#br0">68 0 20788,'0'0'6374,"-32"59"-4356,22-26-545,-1 2-576,2-1-417,4-1-255,5-2-129,0-4-32,0-6-257,0-7-799,5-6-450,3-7-864,-3-1-1089,-1-10-1121,0-11-2243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0.270"/>
    </inkml:context>
    <inkml:brush xml:id="br0">
      <inkml:brushProperty name="width" value="0.025" units="cm"/>
      <inkml:brushProperty name="height" value="0.025" units="cm"/>
    </inkml:brush>
  </inkml:definitions>
  <inkml:trace contextRef="#ctx0" brushRef="#br0">174 0 12940,'-9'9'4452,"-7"6"-3717,1 1 0,1 1 0,1 0 0,0 1 0,1 1 0,1 0 0,1 0 0,1 1 0,0 0 0,2 1 0,0 0-1,1 0 1,1 0 0,-2 27 0,5 43-366,3-61-35,-2 0 1,-8 49-1,14-91-213,-1 0-1,2 1 1,-1 0-1,1 0 1,1 0-1,0 1 1,1 0 0,11-12-1,-10 11-382,1 0-1,1 1 1,0 0-1,0 0 1,1 1 0,0 1-1,21-11 1,-31 18 203,-33 12 347,4 7 199,24-13-242,19-8-133,-2-3-75,-1-1 1,0 0-1,0-1 0,-1-1 1,1 0-1,-2 0 0,0-1 1,0-1-1,-1 0 1,0 0-1,0-1 0,-2 0 1,11-19-1,-24 43 179,1 0 1,1 0-1,-1 1 1,2-1-1,-3 25 1,5-32-154,0-1 1,0 0-1,1 0 0,-1 0 1,1 1-1,0-1 1,0 0-1,0 0 1,0 0-1,1 0 1,2 5-1,-2-7-48,-1 0 1,1-1-1,-1 1 0,1 0 1,0 0-1,0-1 0,0 1 1,0-1-1,0 0 0,0 1 1,0-1-1,1 0 0,-1 0 0,0-1 1,0 1-1,1 0 0,-1-1 1,1 1-1,-1-1 0,1 0 1,3 0-1,-1 0-120,0 0 1,0 0-1,0-1 1,0 0 0,0 0-1,0-1 1,0 1-1,0-1 1,4-2-1,-7 3 44,-1 0 1,1 1-1,-1-1 0,1 0 0,-1 0 1,1 0-1,-1-1 0,0 1 0,0 0 1,1 0-1,-1-1 0,0 1 1,0-1-1,0 1 0,0-1 0,-1 1 1,1-1-1,0 1 0,-1-1 1,1 0-1,-1 1 0,1-1 0,-1 0 1,0 0-1,0 1 0,0-1 0,0 0 1,0 0-1,0-2 0,-27 6-7845,2 21-2354,15-12 960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0.601"/>
    </inkml:context>
    <inkml:brush xml:id="br0">
      <inkml:brushProperty name="width" value="0.025" units="cm"/>
      <inkml:brushProperty name="height" value="0.025" units="cm"/>
    </inkml:brush>
  </inkml:definitions>
  <inkml:trace contextRef="#ctx0" brushRef="#br0">1 0 8456,'0'0'21749</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1.477"/>
    </inkml:context>
    <inkml:brush xml:id="br0">
      <inkml:brushProperty name="width" value="0.025" units="cm"/>
      <inkml:brushProperty name="height" value="0.025" units="cm"/>
    </inkml:brush>
  </inkml:definitions>
  <inkml:trace contextRef="#ctx0" brushRef="#br0">262 82 11499,'0'0'11953,"-9"-8"-9877,-31-23-752,38 30-1267,-1 0 0,1 1-1,-1-1 1,0 0 0,1 1 0,-1-1 0,1 1-1,-1 0 1,0 0 0,1 0 0,-1 0 0,0 1 0,1-1-1,-1 1 1,0-1 0,1 1 0,-1 0 0,1 0-1,-1 0 1,1 0 0,0 1 0,-1-1 0,1 1-1,-3 2 1,-3 2 108,1 0-1,-1 1 0,2-1 1,-13 16-1,18-20-150,-1 0-1,0 0 0,1 0 1,-1 1-1,1-1 1,0 0-1,0 1 1,0-1-1,0 1 0,0-1 1,1 1-1,-1 0 1,1-1-1,-1 1 1,1 0-1,0-1 0,0 1 1,0 0-1,1 2 1,0-3-9,0 0 0,0 0 0,0 0 1,1 0-1,-1 0 0,1 0 0,-1 0 1,1-1-1,-1 1 0,1 0 1,0-1-1,0 0 0,0 1 0,0-1 1,0 0-1,0 0 0,0 0 0,0 0 1,1 0-1,3 0 0,2 2-92,1 0 0,-1 0 0,0 1 0,0 0 0,0 1 0,-1-1 0,1 1 0,7 7 0,-14-10 73,1 0 0,0-1 0,-1 1-1,0 0 1,1-1 0,-1 1 0,0 0-1,0 0 1,0 0 0,0 0 0,0 1-1,0-1 1,-1 0 0,1 0 0,-1 0-1,0 0 1,1 1 0,-1-1 0,0 0 0,0 0-1,0 1 1,-1-1 0,1 0 0,0 0-1,-1 1 1,0-1 0,1 0 0,-1 0-1,0 0 1,0 0 0,0 0 0,-1 0-1,1 0 1,0 0 0,-1-1 0,1 1-1,-4 2 1,-7 8 189,-1 0 0,0-1-1,-1-1 1,0 0 0,-1-1 0,0-1-1,0 0 1,-1-1 0,0-1-1,-28 8 1,43-14-164,1 0-1,0 0 1,-1 0-1,1 1 1,-1-1-1,1 0 1,-1 0-1,1 0 1,0 0-1,-1 0 1,1 0-1,-1 0 1,1 0-1,-1 0 1,1 0-1,-1 0 1,1 0-1,0 0 1,-1 0-1,1 0 1,-1 0-1,1-1 1,0 1-1,-1 0 1,1 0-1,-1-1 1,1 1-1,0 0 1,-1 0-1,1-1 1,0 1-1,-1 0 1,1-1-1,0 1 1,-1-1-1,7-14-39,22-16-533,60-47-2264,91-86-6267,-71 44 8845,-105 118 3676,-4 8-1351,-10 20-729,-17 35-1138,7-20-46,-32 75 1589,48-104-1558,1 1-1,0-1 0,1 1 0,1 0 0,0-1 0,0 1 0,1 18 0,2-30-183,-1 0 1,0 0-1,0 0 1,1 0-1,-1 0 1,1 0-1,-1 0 1,0 0-1,1 0 0,0-1 1,-1 1-1,1 0 1,0 0-1,-1-1 1,1 1-1,0-1 0,-1 1 1,1 0-1,0-1 1,0 1-1,0-1 1,0 0-1,0 1 1,0-1-1,0 0 0,-1 1 1,1-1-1,0 0 1,0 0-1,0 0 1,0 0-1,0 0 0,0 0 1,0 0-1,0 0 1,0 0-1,0 0 1,0-1-1,0 1 1,0 0-1,0-1 0,0 1 1,0-1-1,1 0 1,3-1-55,1 0 1,-1 0 0,0 0 0,0-1-1,0 0 1,7-5 0,-6 3-13,0-1 0,0 0 0,0 0 0,-1-1 0,0 1 0,0-1 0,-1 0 0,0-1 0,0 1 0,-1-1 0,1 0 0,-2 1 1,1-1-1,-1 0 0,0-1 0,0-9 0,-6 43 1057,3-24-994,0 0 1,1 1-1,-1-1 0,0 1 1,1-1-1,0 0 1,-1 1-1,1-1 1,0 1-1,0-1 0,-1 1 1,1-1-1,1 1 1,-1-1-1,0 1 1,0-1-1,0 1 0,1-1 1,-1 1-1,1-1 1,-1 1-1,1-1 1,0 0-1,-1 1 0,1-1 1,0 0-1,0 0 1,0 1-1,0-1 0,0 0 1,0 0-1,0 0 1,0 0-1,1 0 1,-1-1-1,0 1 0,0 0 1,1-1-1,-1 1 1,1 0-1,1 0 1,8 2-13,0-1 0,0 1 0,0-2 0,0 1 0,0-2 1,0 1-1,1-1 0,-1-1 0,0 0 0,0-1 0,0 0 0,0-1 1,0 0-1,0-1 0,-1 0 0,1 0 0,11-7 0,-40 61-22,17-48-361,-4 21-439,7-14-3561,7-7-6728,0-6 2456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1.803"/>
    </inkml:context>
    <inkml:brush xml:id="br0">
      <inkml:brushProperty name="width" value="0.025" units="cm"/>
      <inkml:brushProperty name="height" value="0.025" units="cm"/>
    </inkml:brush>
  </inkml:definitions>
  <inkml:trace contextRef="#ctx0" brushRef="#br0">1 0 5093,'0'0'9513</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2.179"/>
    </inkml:context>
    <inkml:brush xml:id="br0">
      <inkml:brushProperty name="width" value="0.025" units="cm"/>
      <inkml:brushProperty name="height" value="0.025" units="cm"/>
    </inkml:brush>
  </inkml:definitions>
  <inkml:trace contextRef="#ctx0" brushRef="#br0">176 129 13068,'0'0'3999,"-8"8"-2568,0-1-1124,2 0 0,-1 0 1,1 0-1,0 1 1,0 0-1,1 0 1,0 1-1,1-1 1,0 1-1,0 0 1,1 0-1,0 1 1,0-1-1,-1 12 1,2 21-142,1-6-226,-12 69 0,11-96 130,0-1 0,-1 1 0,0 0 0,0-1 0,0 1-1,-1-1 1,-1 0 0,1 0 0,-1-1 0,-1 1 0,1-1 0,-13 12 0,18-19-55,-1 1 0,1-1 0,0 0-1,0 1 1,0-1 0,-1 0 0,1 1-1,0-1 1,0 0 0,-1 0-1,1 1 1,0-1 0,0 0 0,-1 0-1,1 0 1,0 1 0,-1-1 0,1 0-1,0 0 1,-1 0 0,1 0-1,0 0 1,-1 0 0,1 1 0,0-1-1,-1 0 1,1 0 0,-1 0 0,1 0-1,0 0 1,-1-1 0,1 1-1,0 0 1,-1 0 0,1 0 0,0 0-1,-1 0 1,1 0 0,0 0 0,-1-1-1,1 1 1,0 0 0,-1 0-1,1-1 1,1-19 135,14-28-584,11 3-271,2 2 0,2 1 0,2 2 0,40-42 0,40-49 2453,-74 74 179,-36 54-1762,0 0 1,0-1-1,0 1 1,-1 0-1,0-1 1,0 0-1,0 1 1,0-1-1,0 0 1,-1 1-1,1-1 1,-1 0-1,0 1 1,-1-8-1,0 10-165,0 0 0,1 0-1,-1 1 1,0-1 0,0 1-1,0-1 1,0 1-1,0-1 1,0 1 0,0 0-1,0-1 1,0 1 0,0 0-1,0 0 1,0 0 0,0 0-1,0 0 1,0 0 0,0 0-1,-1 0 1,1 0-1,0 0 1,0 1 0,0-1-1,0 0 1,0 1 0,0-1-1,0 1 1,-1 0 0,-6 3-12,0 1 0,1 0 1,-1 0-1,1 0 0,0 1 1,1 0-1,-1 1 0,1 0 1,-9 12-1,7-8 90,1 0-1,0 0 1,1 1 0,0 0-1,1 0 1,-5 15 0,9-24 20,0 0 0,0 0 0,0 0 0,1 0 0,-1 0 0,1 0 0,-1 0 0,1 1 0,0-1 0,1 0 0,-1 0 0,0 0 0,1 0 0,0 0 0,0 0 0,0 0 0,0 0 0,0 0 1,0 0-1,1 0 0,3 4 0,-2-4-59,1-1 1,0 1-1,-1-1 1,1 0-1,0 0 1,0 0-1,1 0 1,-1-1-1,0 1 1,0-1-1,1 0 1,-1-1-1,1 1 0,7-1 1,10 1-374,1-1 0,-1-1 0,0-1-1,1-1 1,-1-1 0,0-1 0,-1-1 0,1-1 0,34-16-1,-39 14 610,0 0 0,0-1 0,25-22 0,-43 34-95,-1 1 1,1-1-1,0 0 0,0 0 1,0 0-1,0 1 1,0-1-1,0 0 1,1 1-1,-1-1 0,1 1 1,0-1-1,-1 1 1,1-1-1,0 1 0,0-1 1,1 4-1,0-4-214,-1 0 0,0 0 0,1 0 0,-1 0 0,1 0-1,0 0 1,0 0 0,-1-1 0,1 1 0,0 0 0,1-1-1,-1 1 1,0-1 0,0 1 0,1-1 0,-1 1 0,1-1 0,-1 0-1,1 0 1,-1 0 0,1 0 0,0 0 0,0 0 0,-1 0-1,1-1 1,0 1 0,0 0 0,0-1 0,0 0 0,4 1 0,10 1-920,1-2 1,32-2-1,4-11-7594,-20 0-335</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2.682"/>
    </inkml:context>
    <inkml:brush xml:id="br0">
      <inkml:brushProperty name="width" value="0.025" units="cm"/>
      <inkml:brushProperty name="height" value="0.025" units="cm"/>
    </inkml:brush>
  </inkml:definitions>
  <inkml:trace contextRef="#ctx0" brushRef="#br0">0 176 15118,'0'-8'2958,"0"4"-2719,1 1 0,-1-1 0,0 0 0,1 1-1,0-1 1,0 1 0,0-1 0,0 1 0,1-1 0,-1 1 0,1 0 0,0 0 0,3-5 0,0 3 99,0 0 0,0-1 0,1 2 0,-1-1-1,1 1 1,0-1 0,10-4 0,5-2 273,1 1 0,0 0-1,1 2 1,0 0 0,0 2-1,0 0 1,1 2 0,0 0 0,31 0-1,-54 4-598,0 0 0,0 0-1,0 0 1,0 0 0,-1 0 0,1 0-1,0 0 1,0 0 0,0 0-1,0 0 1,0 1 0,0-1 0,0 0-1,0 1 1,-1-1 0,1 1-1,0-1 1,0 1 0,0-1 0,-1 1-1,1-1 1,0 1 0,-1 0-1,1-1 1,0 1 0,-1 0 0,1 0-1,-1 0 1,1-1 0,-1 1-1,0 0 1,1 0 0,-1 0 0,0 0-1,0 0 1,1 0 0,-1 0-1,0-1 1,0 1 0,0 0 0,0 0-1,0 0 1,0 0 0,0 0-1,-1 0 1,1 0 0,0 0 0,0 0-1,-1 0 1,1-1 0,-1 1-1,1 0 1,-1 0 0,1 0 0,-1-1-1,1 1 1,-2 1 0,-2 6 46,-1 0 1,-1 0-1,1 0 0,-12 10 1,-59 53 60,-17 14-17,83-74-95,0 1 0,0 0-1,1 0 1,1 1 0,-13 24-1,20-35-8,0 0 1,0-1-1,0 1 0,0 0 0,1 0 0,-1 0 0,0 0 0,1 0 0,0 0 0,-1 0 0,1 0 0,0 0 0,0 0 0,0 1 0,0-1 0,1 0 0,-1 0 0,0 0 0,1 0 1,0 0-1,-1 0 0,1 0 0,0-1 0,0 1 0,0 0 0,0 0 0,0 0 0,1-1 0,-1 1 0,0-1 0,1 1 0,-1-1 0,1 0 0,0 1 0,-1-1 0,1 0 1,0 0-1,0 0 0,0 0 0,-1 0 0,1-1 0,0 1 0,0 0 0,0-1 0,3 1 0,13 2-67,-1 0 0,1-2 0,-1 0 1,26-1-1,-22-1-63,-4 1-613,0 0 0,29-6 0,-8-8-3025,-35 13 3196,-1-1 0,0 1 0,-1-1 0,1 1 0,0-1 0,0 0 0,-1 1 0,1-1 0,-1 0 0,1 0 0,-1 0 0,0 0 1,2-3-1,-1-18-9270</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3.025"/>
    </inkml:context>
    <inkml:brush xml:id="br0">
      <inkml:brushProperty name="width" value="0.025" units="cm"/>
      <inkml:brushProperty name="height" value="0.025" units="cm"/>
    </inkml:brush>
  </inkml:definitions>
  <inkml:trace contextRef="#ctx0" brushRef="#br0">0 0 17873,'0'0'6342,"78"15"-5477,-32-5-673,10 2-160,5-3-833,3-1-1249,-5-4-2210,-7-2-4228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3.355"/>
    </inkml:context>
    <inkml:brush xml:id="br0">
      <inkml:brushProperty name="width" value="0.025" units="cm"/>
      <inkml:brushProperty name="height" value="0.025" units="cm"/>
    </inkml:brush>
  </inkml:definitions>
  <inkml:trace contextRef="#ctx0" brushRef="#br0">0 186 16143,'0'0'14873,"2"9"-14574,-1-7-293,-1 0 8,0 0 1,0 0-1,0 0 0,1 0 0,-1 0 0,1 0 0,-1-1 0,1 1 0,0 0 0,0 0 0,0-1 0,0 1 0,0 0 0,0-1 0,0 1 1,0-1-1,1 0 0,-1 1 0,0-1 0,1 0 0,-1 0 0,1 0 0,0 0 0,-1 0 0,1 0 0,0 0 0,0 0 0,-1-1 0,1 1 1,0-1-1,0 1 0,0-1 0,0 0 0,0 0 0,0 0 0,0 0 0,0 0 0,2 0 0,20-2-75,1-1 0,-1 0-1,0-2 1,25-8 0,-26 6-90,1 1 1,-1 1 0,1 2 0,25-2 0,-48 5 139,0 1 0,0-1-1,1 1 1,-1-1 0,0 1 0,0-1 0,-1 1-1,1 0 1,0-1 0,0 1 0,0 0 0,0 0-1,-1 0 1,1 0 0,0 0 0,-1 0-1,1 0 1,0 0 0,-1 0 0,1 0 0,-1 0-1,0 0 1,1 0 0,-1 0 0,0 0-1,0 0 1,0 0 0,0 1 0,0-1 0,0 0-1,0 0 1,0 0 0,0 2 0,-4 54-63,2-34 59,1-23-46,1 0-1,0 1 1,0-1-1,0 1 0,0-1 1,0 0-1,0 1 1,0-1-1,0 1 0,0-1 1,0 1-1,0-1 1,0 1-1,0-1 0,1 0 1,-1 1-1,0-1 1,0 1-1,0-1 0,0 0 1,1 1-1,-1-1 0,0 0 1,1 1-1,-1-1 1,0 0-1,0 1 0,1-1 1,-1 0-1,1 0 1,-1 1-1,11-9-2448,9-21-4940,-9 5 56</inkml:trace>
  <inkml:trace contextRef="#ctx0" brushRef="#br0" timeOffset="1">523 0 15054,'0'0'1634,"59"50"-5766,-28-42 416</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3.701"/>
    </inkml:context>
    <inkml:brush xml:id="br0">
      <inkml:brushProperty name="width" value="0.025" units="cm"/>
      <inkml:brushProperty name="height" value="0.025" units="cm"/>
    </inkml:brush>
  </inkml:definitions>
  <inkml:trace contextRef="#ctx0" brushRef="#br0">131 0 6118,'0'0'22394,"-11"2"-21678,7-1-689,-43 10 601,45-10-611,0 0 1,0 0 0,0-1 0,1 2-1,-1-1 1,0 0 0,1 0 0,-1 0 0,1 1-1,-1-1 1,1 1 0,0-1 0,0 1 0,-1 0-1,1-1 1,0 1 0,0 0 0,1 0 0,-1 0-1,0 0 1,1 0 0,-1-1 0,1 1 0,-1 0-1,1 0 1,0 0 0,0 3 0,0-4-89,1 0 0,-1 1 0,1-1 0,-1 0 0,1 0 0,0 0 0,-1 0 0,1 0 0,0 0 0,0 0 0,0 0 0,0 0 0,0-1 0,0 1 0,0 0 0,0 0 0,0-1 0,0 1 0,0-1 0,0 1 0,0-1 0,2 1 0,36 10-2243,-21-6 405,-15-4 1636,-1 0 0,1 0 0,-1 0 0,1 0 0,-1 1 0,1-1 0,-1 1 0,0 0 0,0-1 0,1 1 0,1 3 0,-4-5 313,1 1 1,0 0 0,-1 0 0,1 0 0,-1 1 0,1-1-1,-1 0 1,1 0 0,-1 0 0,0 0 0,0 0 0,0 0 0,1 0-1,-1 1 1,0-1 0,0 0 0,0 0 0,-1 0 0,1 2 0,-1 0 190,-1-1 0,1 1 0,-1 0 0,1-1 0,-1 1 0,0-1 0,0 0 0,0 0 0,0 0 0,0 0 0,-1 0 0,1 0 0,0 0 0,-1-1 0,0 1 0,1-1 0,-1 0 0,0 0 1,-3 1-1,-4 2-350,-1 0 1,-1-1 0,1-1 0,0 0 0,-1 0-1,-11-1 1,7-1-4505</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4.344"/>
    </inkml:context>
    <inkml:brush xml:id="br0">
      <inkml:brushProperty name="width" value="0.025" units="cm"/>
      <inkml:brushProperty name="height" value="0.025" units="cm"/>
    </inkml:brush>
  </inkml:definitions>
  <inkml:trace contextRef="#ctx0" brushRef="#br0">23 94 5541,'0'0'15861,"4"8"-13902,-3-5-1845,-1 0 0,1-1-1,0 0 1,1 1 0,-1-1 0,0 1 0,1-1 0,-1 0 0,1 0 0,0 0 0,-1 0-1,1 0 1,0 0 0,0-1 0,1 1 0,-1-1 0,0 1 0,0-1 0,1 0-1,-1 0 1,1 0 0,-1 0 0,1 0 0,-1 0 0,1-1 0,-1 1 0,1-1 0,0 0-1,-1 0 1,1 0 0,0 0 0,-1 0 0,1-1 0,0 1 0,4-2 0,3-1 84,0 1 0,1-2 0,-1 0 0,0 0 0,0-1 1,-1 0-1,12-8 0,-18 11-181,1 0 0,0-1 0,-1 0 0,1 1 0,-1-1 0,0-1 0,0 1 0,0 0 0,-1-1 0,1 1 0,-1-1 0,0 0 0,0 0 0,0 0 1,0 0-1,-1 0 0,1 0 0,-1-1 0,0 1 0,0-5 0,-1 7-21,-1 1 1,0-1-1,1 1 0,-1-1 1,0 1-1,0 0 0,0-1 1,0 1-1,0 0 0,0 0 1,-1-1-1,1 1 1,0 0-1,0 0 0,-1 0 1,1 1-1,-1-1 0,1 0 1,-1 0-1,1 1 0,-1-1 1,1 1-1,-1 0 0,0-1 1,1 1-1,-1 0 1,1 0-1,-1 0 0,0 0 1,1 0-1,-3 1 0,-6-2-26,0 1 0,0 1 0,0 0 0,-13 3 0,14-1 10,0 0-1,1 1 1,-1 0 0,1 0-1,-1 1 1,1 0-1,1 1 1,-1 0 0,1 0-1,-11 12 1,13-14 11,2 0 0,-1 1-1,0 0 1,1 0 0,0 0-1,0 0 1,0 0 0,1 0-1,-1 1 1,1-1 0,1 1 0,-1 0-1,1-1 1,0 1 0,0 0-1,1 0 1,-1 0 0,2 8 0,0-11 6,-1-1 0,1 0 0,0 0 0,0 0 0,0 0 0,1 0 0,-1 0 0,0 0 0,1 0 0,-1 0 0,1-1 0,0 1 0,-1 0 0,1-1 0,0 0 0,0 1 1,0-1-1,0 0 0,0 0 0,0 0 0,0 0 0,1 0 0,-1-1 0,0 1 0,0-1 0,1 1 0,2-1 0,10 2-15,0-1-1,1 0 1,15-2-1,-17 0-1,10 0 24,0-2 0,-1 0 0,1-2 0,-1-1 0,43-16-1,-15 0 133,67-39-1,-118 61-115,1-1 0,-1 1 1,0 0-1,0 0 0,1 0 0,-1 0 0,0-1 0,1 1 1,-1 0-1,0 0 0,1 0 0,-1 0 0,0 0 0,1 0 1,-1 0-1,1 0 0,-1 0 0,0 0 0,1 0 1,-1 0-1,0 0 0,1 0 0,-1 0 0,0 1 0,1-1 1,-1 0-1,0 0 0,0 0 0,1 0 0,-1 1 1,0-1-1,1 0 0,-1 0 0,0 1 0,0-1 0,1 0 1,-1 0-1,0 1 0,0-1 0,0 0 0,0 1 0,1-1 1,-1 0-1,0 0 0,0 1 0,0-1 0,0 1 1,0-1-1,0 0 0,0 1 0,0-1 0,0 0 0,0 1 1,0-1-1,0 0 0,0 1 0,0-1 0,0 0 1,0 1-1,-4 36 786,2 5-52,5-40-712,-1-1 1,0 0 0,1 1-1,-1-1 1,1 0-1,-1-1 1,1 1 0,-1 0-1,1-1 1,0 1 0,-1-1-1,1 0 1,0 0 0,-1 0-1,1 0 1,0 0-1,-1-1 1,5 0 0,3 0 75,3 0 18,0-1-1,-1-1 0,1 0 1,-1-1-1,1 0 0,13-7 1,26-9-1867,-44 18-257,0 0 1,0 0 0,1 1 0,13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608"/>
    </inkml:context>
    <inkml:brush xml:id="br0">
      <inkml:brushProperty name="width" value="0.025" units="cm"/>
      <inkml:brushProperty name="height" value="0.025" units="cm"/>
    </inkml:brush>
  </inkml:definitions>
  <inkml:trace contextRef="#ctx0" brushRef="#br0">1 12 14125,'0'0'14478,"60"-11"-13325,-27 11-448,3 0-289,2 1-320,-5 1 0,-2 0-96,-6 1-576,-9-1-449,-7 1-961,-9 0-673,-1 0-447,-18 1-1443,-4 0-3811</inkml:trace>
  <inkml:trace contextRef="#ctx0" brushRef="#br0" timeOffset="1">8 132 11691,'0'0'16207,"80"26"-15630,-44-31-417,-1-1-128,-6 2 0,-6 4-480,-9 0-1442,-8 0-1473,-6 8-1089,-5 5-1282,-14 4-5541</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4.893"/>
    </inkml:context>
    <inkml:brush xml:id="br0">
      <inkml:brushProperty name="width" value="0.025" units="cm"/>
      <inkml:brushProperty name="height" value="0.025" units="cm"/>
    </inkml:brush>
  </inkml:definitions>
  <inkml:trace contextRef="#ctx0" brushRef="#br0">90 1 15727,'0'0'2829,"-4"11"-47,1 0-2215,0 0 1,0-1 0,1 1 0,1 0 0,0 0 0,0 0 0,2 22-1,2 29 197,-3-1 0,-12 91-1,3-43-294,8-96-392,1 37 161,0-50-238,0-1 0,0 1 0,0 0 0,0 0 0,0 0 0,0-1-1,1 1 1,-1 0 0,0 0 0,0 0 0,0 0 0,0-1 0,0 1-1,0 0 1,1 0 0,-1 0 0,0 0 0,0 0 0,0-1 0,0 1-1,1 0 1,-1 0 0,0 0 0,0 0 0,0 0 0,1 0 0,-1 0-1,0 0 1,0 0 0,0 0 0,1 0 0,-1 0 0,0 0 0,0 0-1,1 0 1,-1 0 0,0 0 0,0 0 0,0 0 0,1 0 0,-1 0-1,0 0 1,0 0 0,0 0 0,1 0 0,-1 1 0,0-1 0,0 0 0,0 0-1,0 0 1,0 0 0,1 0 0,-1 1 0,0-1 0,0 0 0,0 0-1,0 0 1,0 1 0,0-1 0,1 0 0,6-19-798,-7-2 220,-1-1 0,-1 1-1,-1 0 1,-1-1 0,-1 1-1,-1 1 1,-13-33 0,-9-32 410,28 84 186,-1 0-1,1 0 1,0 0-1,-1 1 1,1-1-1,0 0 1,0 0-1,-1 0 0,1 0 1,0 0-1,0 0 1,0 0-1,0 0 1,0 0-1,0 0 1,0 1-1,1-1 1,-1 0-1,0 0 0,1 0 1,-1 0-1,0 0 1,1 0-1,-1 1 1,1-1-1,-1 0 1,1 0-1,-1 1 0,1-1 1,0 0-1,-1 1 1,1-1-1,0 0 1,0 1-1,-1-1 1,1 1-1,0-1 0,0 1 1,0 0-1,0-1 1,-1 1-1,1 0 1,0 0-1,0-1 1,0 1-1,0 0 1,0 0-1,0 0 0,0 0 1,0 0-1,0 0 1,0 1-1,-1-1 1,1 0-1,0 0 1,1 1-1,11 2-61,-1 0-1,0 1 1,17 7 0,-14-5-64,49 13-3254,3-9-4577,-20-9-725</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5.240"/>
    </inkml:context>
    <inkml:brush xml:id="br0">
      <inkml:brushProperty name="width" value="0.025" units="cm"/>
      <inkml:brushProperty name="height" value="0.025" units="cm"/>
    </inkml:brush>
  </inkml:definitions>
  <inkml:trace contextRef="#ctx0" brushRef="#br0">143 72 12300,'0'0'12395,"-10"-6"-11108,4 2-1105,-25-15 207,30 19-362,-1-1 0,1 1 0,-1-1 1,1 1-1,-1 0 0,0-1 0,1 1 0,-1 0 0,1 0 0,-1 0 0,0 0 1,1 1-1,-1-1 0,1 0 0,-1 1 0,1-1 0,-1 1 0,1-1 0,-1 1 1,1 0-1,-1 0 0,1-1 0,0 1 0,-2 2 0,-2 1 13,0 1-1,0 0 1,0 0 0,1 1-1,0-1 1,0 1 0,1 0-1,-1 0 1,1 1 0,1-1-1,-1 1 1,1-1 0,0 1-1,0 0 1,1-1 0,0 1-1,0 0 1,1 0 0,0 0-1,1 12 1,0-17-32,0 0-1,1 0 1,-1 0 0,0 0-1,1-1 1,-1 1 0,1 0-1,-1-1 1,1 1 0,0-1-1,0 0 1,-1 1-1,1-1 1,0 0 0,0 0-1,1 0 1,-1 0 0,0-1-1,0 1 1,0 0 0,0-1-1,1 0 1,-1 1 0,0-1-1,0 0 1,4-1 0,4 2 28,1-2 1,0 1-1,-1-1 1,16-4 0,-12 0-65,-1 0 1,0 0-1,1-1 0,-2-1 1,1 0-1,-1-1 1,0 0-1,-1-1 1,0 0-1,0-1 1,-1 0-1,0-1 1,-1 0-1,0-1 1,-1 0-1,0 0 1,-1 0-1,7-18 0,-11 9 2,-3 20 23,0 1 0,-1 0 0,1 0 0,0 0 0,0-1 0,0 1 0,0 0 0,-1 0 0,1 0 0,0 0 0,0-1 0,0 1 0,-1 0 0,1 0 0,0 0 0,0 0 0,-1 0 0,1 0 0,0 0 0,0 0 0,-1 0 0,1 0 0,0 0 0,0 0 0,-1 0 0,1 0 0,0 0 0,0 0 0,-1 0 0,1 0 0,0 0 0,0 0 0,0 0 0,-1 0 0,1 0 0,0 0 0,0 1 0,-1-1 0,1 0 0,-3 2-17,1 0 1,-1 0-1,0 0 1,1 0-1,0 1 1,-1-1-1,1 1 1,0-1-1,-2 5 1,-1 2-13,0-1 0,0 1 0,1 0 0,0 0 0,1 1 0,0-1 0,1 1 0,0 0-1,0 0 1,1 0 0,0 0 0,1 0 0,0 11 0,1-20-76,-1 1-1,1-1 1,-1 0 0,1 0-1,0 1 1,0-1-1,-1 0 1,1 0-1,0 0 1,0 0 0,0 0-1,0 0 1,0 0-1,0 0 1,1-1-1,-1 1 1,0 0 0,0-1-1,1 1 1,-1-1-1,0 1 1,0-1-1,1 1 1,-1-1 0,1 0-1,-1 0 1,0 0-1,1 0 1,-1 0-1,1 0 1,-1 0 0,2 0-1,3-1-660,0 1 0,0-1-1,-1-1 1,1 1 0,0-1-1,8-3 1,19-15-5012</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5.581"/>
    </inkml:context>
    <inkml:brush xml:id="br0">
      <inkml:brushProperty name="width" value="0.025" units="cm"/>
      <inkml:brushProperty name="height" value="0.025" units="cm"/>
    </inkml:brush>
  </inkml:definitions>
  <inkml:trace contextRef="#ctx0" brushRef="#br0">122 3 17008,'-5'10'1714,"-25"39"885,-29 56 1249,55-95-3529,-1 0 1,1 0-1,1 0 0,0 0 0,0 1 1,1-1-1,1 1 0,-1 18 1,2-27-310,0 0 1,0 0-1,0 0 1,1 0-1,-1 0 1,1 0-1,-1 0 1,1 0-1,0 0 1,0 0-1,0-1 1,0 1-1,0 0 1,0 0-1,1-1 1,-1 1-1,0-1 1,1 1-1,-1-1 1,1 1-1,0-1 1,2 1-1,0 0-3,-1 0 0,1-1-1,0 1 1,1-1-1,-1 0 1,0 0 0,0-1-1,0 1 1,1-1 0,6 0-1,-2-1-26,1 0 1,-1-1-1,1 1 0,-1-2 1,0 1-1,0-1 0,0-1 0,0 0 1,13-7-1,-11 2-33,0-1 0,-1 0 0,0-1 0,0 0 0,-1 0 0,0-1 0,-1 0 0,-1-1 0,11-21 0,-11 16 82,0 1-1,-1-1 1,0 0-1,-2-1 0,0 1 1,2-37-1,-6 55-27,0 0 0,0 0 0,0 0 0,0 0 0,0 0 0,0 0 0,0 0 0,0 0 0,0 0 0,0 1 0,-1-1 0,1 0 0,0 0 0,0 0 0,0 0 0,0 0 0,0 0 0,0 0 0,0 0 0,0 0 0,0 0 0,0 0 0,-1 0 0,1 0 0,0 0 0,0 0 0,0 0 0,0 0 0,0 0 0,0 0 0,0 0 0,0 0 0,0 0 0,-1-1 0,1 1 0,0 0 0,0 0 0,0 0 0,0 0 0,0 0 0,0 0 0,0 0-1,0 0 1,0 0 0,0 0 0,0 0 0,0 0 0,0 0 0,0-1 0,0 1 0,0 0 0,0 0 0,0 0 0,0 0 0,0 0 0,0 0 0,-10 14 79,-7 20 3,6-11-275,-7 17 396,-15 49 1,29-78-520,1 0 1,1 0 0,0 1 0,0-1 0,1 1-1,1 0 1,0-1 0,0 1 0,4 18-1,-4-28 20,1 0-1,0-1 0,0 1 1,0 0-1,0 0 0,0-1 0,0 1 1,0-1-1,1 1 0,-1-1 1,1 1-1,-1-1 0,1 0 0,-1 0 1,1 0-1,0 0 0,-1 0 1,1 0-1,0 0 0,0-1 0,0 1 1,0 0-1,0-1 0,0 0 1,-1 1-1,1-1 0,0 0 0,0 0 1,0 0-1,0 0 0,0-1 1,3 1-1,21-1-9303</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6.021"/>
    </inkml:context>
    <inkml:brush xml:id="br0">
      <inkml:brushProperty name="width" value="0.025" units="cm"/>
      <inkml:brushProperty name="height" value="0.025" units="cm"/>
    </inkml:brush>
  </inkml:definitions>
  <inkml:trace contextRef="#ctx0" brushRef="#br0">2 54 20563,'0'0'4816,"0"9"-2830,0-6-1915,-1-1 7,1-1 0,0 1-1,-1 0 1,1-1 0,0 1-1,0 0 1,0 0 0,0-1-1,1 1 1,-1 0 0,0 0-1,1-1 1,-1 1 0,1 0-1,0-1 1,-1 1 0,1-1-1,0 1 1,0-1 0,0 1-1,0-1 1,0 0 0,1 1-1,-1-1 1,0 0 0,1 0-1,-1 0 1,0 0 0,1 0-1,-1 0 1,1 0 0,0 0-1,-1-1 1,1 1 0,-1-1-1,1 1 1,0-1-1,0 0 1,-1 1 0,1-1-1,0 0 1,3 0 0,6 0 36,1-1 1,0 1-1,-1-2 0,1 0 1,-1 0-1,1-1 0,14-6 1,-20 7-105,0 0 0,-1 0 1,0-1-1,1 0 0,-1 0 0,0-1 0,0 0 1,-1 1-1,1-1 0,-1-1 0,0 1 1,0-1-1,0 1 0,-1-1 0,1 0 1,2-7-1,-5 11-13,-1 1 1,0-1-1,1 0 1,-1 1-1,0-1 1,1 0-1,-1 1 1,0-1-1,0 0 1,1 1-1,-1-1 1,0 0-1,0 0 1,0 1-1,0-1 1,0 0-1,0 1 1,0-1-1,0 0 1,0 0-1,-1 1 1,1-1-1,0 0 0,0 1 1,-1-1-1,1 0 1,0 1-1,-1-1 1,1 0-1,-1 1 1,1-1-1,0 1 1,-1-1-1,0 1 1,1-1-1,-1 1 1,1-1-1,-1 1 1,1-1-1,-1 1 1,0 0-1,1-1 1,-1 1-1,0 0 1,0 0-1,1 0 1,-1-1-1,0 1 1,1 0-1,-1 0 1,0 0-1,0 0 1,1 0-1,-1 0 1,-1 1-1,-3-1-51,0 1 0,0-1 1,1 1-1,-1 0 0,0 1 0,0-1 0,-5 4 1,3-1 42,1 0 0,0 0 0,0 1 0,0 0 0,1 0 0,0 1 0,0-1 0,0 1 0,1 0 0,-1 0 0,1 1 0,1 0 0,-1-1 0,1 1 0,1 0 1,-1 0-1,1 1 0,0-1 0,-1 11 0,3-17 13,0 1 0,0-1 1,0 0-1,0 0 0,0 1 1,1-1-1,-1 0 0,0 0 0,1 0 1,-1 1-1,1-1 0,-1 0 1,1 0-1,-1 0 0,1 0 1,0 0-1,0 0 0,-1 0 0,1 0 1,0 0-1,0 0 0,0 0 1,0-1-1,0 1 0,1 1 1,2-1 8,0 1 1,-1-1-1,1 0 1,0 0-1,-1 0 1,1 0-1,0 0 1,5-1-1,7 0 34,0 0-1,0-2 1,18-3-1,5-5-31,0-3 0,-1-1 0,-1-2 0,0-1 0,43-28 0,-50 28 5,-57 51 55,17-20 25,6-8-30,0-1 0,0 0 0,0 1 0,1 0 0,0 0 0,0 0 0,0 0 0,1 0 0,0 0 0,0 1 0,0-1 0,1 1 0,0 0 0,0 7 0,2-12-65,0 0-1,0-1 1,0 1 0,0-1-1,0 1 1,0-1 0,0 1-1,0-1 1,1 0 0,-1 1-1,1-1 1,-1 0 0,1 0-1,-1 0 1,1 0 0,-1-1-1,1 1 1,0 0 0,0-1-1,-1 1 1,1-1 0,0 1-1,0-1 1,0 0 0,0 0-1,-1 0 1,1 0 0,0 0-1,3 0 1,60-6-19,-7-14-2912,-50 17 1615,-1 0 1,1-1 0,0 0-1,-1-1 1,0 0 0,0 0-1,0 0 1,11-13 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7.447"/>
    </inkml:context>
    <inkml:brush xml:id="br0">
      <inkml:brushProperty name="width" value="0.025" units="cm"/>
      <inkml:brushProperty name="height" value="0.025" units="cm"/>
    </inkml:brush>
  </inkml:definitions>
  <inkml:trace contextRef="#ctx0" brushRef="#br0">1857 418 8872,'27'-11'-786,"-2"-2"0,0 0 0,0-2-1,25-20 1,-42 28 548,-1 0 0,1 0 0,-1 0 0,-1-1-1,1 0 1,-1-1 0,9-17 0,-12 19 618,0 1 0,-1-1 0,0 0 0,0 0-1,-1 0 1,1-1 0,-1-10 0,-1 14 87,0-1 0,0 0 1,-1 1-1,0-1 0,1 1 0,-2-1 0,1 1 1,0-1-1,-1 1 0,0 0 0,0 0 0,0 0 0,-1 0 1,1 0-1,-5-5 0,1 3-15,-1 0 0,1 0 0,-1 0 0,0 1 0,0 0 0,-1 1 0,-13-7 0,-6 1-127,0 0 0,-1 2 0,-56-8-1,11 7-305,-1 3 0,0 4 0,0 3-1,0 3 1,1 3 0,0 4-1,0 2 1,-112 38 0,90-19 62,1 5 1,2 4-1,2 4 0,1 3 1,-143 107-1,187-120 82,0 2 0,3 2 0,-53 63 0,78-83 3,2 1 0,1 1 0,1 0 0,0 1 0,2 0 0,0 1 0,2 0-1,0 1 1,2 0 0,-6 32 0,11-45-107,1 0 1,1 0-1,0 0 0,0 0 0,1 0 0,0 0 1,1 0-1,0 0 0,1-1 0,0 1 0,1-1 1,9 20-1,-5-17-23,1 0 0,0 0-1,1 0 1,0-1 0,1-1 0,0 0 0,1 0 0,16 11 0,5-1-4,0-2 0,2 0 0,0-3 1,1 0-1,1-3 0,59 15 1,-9-10 42,0-4 0,1-3 0,0-4 0,1-4 0,-1-4 0,1-4 0,87-17 0,-68 3 254,-1-5 0,-1-5-1,-1-4 1,-2-5 0,125-64 0,-187 80-261,0-1 1,-1-1-1,-2-3 1,-1-1-1,0-2 1,54-59-1,-79 75-62,-1-1 0,0 0-1,-1-1 1,0 0 0,-2-1-1,0 0 1,0 0 0,6-27-1,-11 30-33,-1 0-1,0 0 1,-1 0-1,0 0 1,-1 0-1,-1-1 1,0 1-1,-1 0 1,0 0-1,-1 1 1,-1-1-1,-7-19 1,6 22-101,-1 0 1,0 1-1,0-1 1,-1 1-1,-1 0 1,1 1-1,-2 0 1,1 0-1,-1 1 1,0 0-1,-1 0 1,0 1-1,0 0 1,-1 1-1,0 0 1,0 1 0,0 0-1,0 1 1,-1 0-1,-21-4 1,4 2-581,0 2 1,-1 1-1,1 1 1,-1 2 0,0 1-1,1 1 1,-47 10 0,-74 29-5207</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8.232"/>
    </inkml:context>
    <inkml:brush xml:id="br0">
      <inkml:brushProperty name="width" value="0.025" units="cm"/>
      <inkml:brushProperty name="height" value="0.025" units="cm"/>
    </inkml:brush>
  </inkml:definitions>
  <inkml:trace contextRef="#ctx0" brushRef="#br0">97 0 23478,'0'0'3716,"-37"53"-3844,21-22-897,1 2-641,4-2-160,4-3-512,2-7-801,-1-12-2658</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8.595"/>
    </inkml:context>
    <inkml:brush xml:id="br0">
      <inkml:brushProperty name="width" value="0.025" units="cm"/>
      <inkml:brushProperty name="height" value="0.025" units="cm"/>
    </inkml:brush>
  </inkml:definitions>
  <inkml:trace contextRef="#ctx0" brushRef="#br0">32 0 20211,'0'0'4580,"-31"49"-6021,44-36-2659,2-5-3235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8.924"/>
    </inkml:context>
    <inkml:brush xml:id="br0">
      <inkml:brushProperty name="width" value="0.025" units="cm"/>
      <inkml:brushProperty name="height" value="0.025" units="cm"/>
    </inkml:brush>
  </inkml:definitions>
  <inkml:trace contextRef="#ctx0" brushRef="#br0">0 300 14286,'0'0'8605,"9"-9"-7457,96-123 176,-86 107-903,-2-1 1,-1 0 0,23-54 0,-39 80-398,0 0 1,0 0 0,0 0 0,0 0 0,-1 0 0,1 0-1,0 0 1,0 0 0,0 0 0,0 0 0,0 0 0,0 0-1,0 0 1,0-1 0,0 1 0,0 0 0,0 0 0,0 0 0,-1 0-1,1 0 1,0 0 0,0 0 0,0 0 0,0 0 0,0 0-1,-12 18 25,-16 32-178,17-22-384,1-1 0,-9 36-1,16-47-727,0 0-1,1-1 0,0 19 0,3-21-2842,4-10-2626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9.268"/>
    </inkml:context>
    <inkml:brush xml:id="br0">
      <inkml:brushProperty name="width" value="0.025" units="cm"/>
      <inkml:brushProperty name="height" value="0.025" units="cm"/>
    </inkml:brush>
  </inkml:definitions>
  <inkml:trace contextRef="#ctx0" brushRef="#br0">69 208 14926,'0'0'7944,"13"5"-6983,-5-1-802,-3-2-89,-1 0-1,1 0 1,0 0 0,0-1 0,-1 1-1,1-1 1,0 0 0,0-1 0,1 1-1,-1-1 1,0 0 0,0 0 0,0 0-1,0-1 1,0 0 0,0 0-1,8-3 1,3-4 126,1 0 1,-2-1-1,1-1 0,-1-1 0,14-13 0,-23 19-29,0 0-1,-1-1 0,1 0 1,-1 0-1,0 0 1,-1-1-1,1 1 0,-1-1 1,-1 0-1,1-1 0,-1 1 1,-1 0-1,1-1 1,1-8-1,-4 14-138,0 0 0,1 1 0,-1-1 0,0 1 0,0-1 1,0 1-1,0-1 0,-1 1 0,1-1 0,0 0 0,-1 1 0,1-1 0,-1 1 0,1 0 0,-1-1 0,0 1 0,1-1 1,-1 1-1,0 0 0,0-1 0,0 1 0,0 0 0,0 0 0,0 0 0,-3-2 0,2 2-18,-1 0 0,0 0 0,0 0-1,0 0 1,0 0 0,0 1 0,1-1-1,-1 1 1,-1 0 0,1 0 0,0 0-1,-4 1 1,-3 0-21,0 1 0,1 0 0,-1 1 0,1 0 0,0 0 0,0 1 0,-14 8 0,3 2 3,1 2-1,0 0 1,2 1 0,-1 1 0,-27 38-1,35-42 5,1 0-1,0 0 0,1 1 1,0 1-1,2-1 0,-1 1 1,2 0-1,0 1 0,-3 23 1,8-39-25,-1 1 0,1-1 0,0 0 0,0 1 0,0-1 0,1 1 0,-1-1 1,0 1-1,0-1 0,1 1 0,-1-1 0,1 0 0,0 1 0,-1-1 0,1 0 0,0 0 1,-1 1-1,1-1 0,0 0 0,0 0 0,0 0 0,0 0 0,0 0 0,2 1 0,1 0-88,-1 0-1,1-1 1,-1 1-1,1-1 1,-1 0-1,1 0 1,0 0-1,-1-1 1,7 1-1,7-1-755,0 0-1,0-2 1,23-4-1,-17 1-1909,0-2 0,40-16 0,-7-2-4611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9.645"/>
    </inkml:context>
    <inkml:brush xml:id="br0">
      <inkml:brushProperty name="width" value="0.025" units="cm"/>
      <inkml:brushProperty name="height" value="0.025" units="cm"/>
    </inkml:brush>
  </inkml:definitions>
  <inkml:trace contextRef="#ctx0" brushRef="#br0">268 1 17553,'0'0'5124,"-8"4"-2785,0 1-2213,1 1 1,0-1 0,0 2-1,0-1 1,1 1 0,0 0 0,0 0-1,0 0 1,1 1 0,0 0-1,1 0 1,0 0 0,0 1-1,-3 10 1,-28 79 599,4 2 0,-34 195 0,64-289-1187,-8 31-2656,-7-20-3992,3-12-600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967"/>
    </inkml:context>
    <inkml:brush xml:id="br0">
      <inkml:brushProperty name="width" value="0.025" units="cm"/>
      <inkml:brushProperty name="height" value="0.025" units="cm"/>
    </inkml:brush>
  </inkml:definitions>
  <inkml:trace contextRef="#ctx0" brushRef="#br0">0 115 14382,'0'0'12331,"51"0"-10665,-15-15-961,2-3-353,3 1-192,-5 0-160,-2 0-352,-6 7-2051,-8-1-2497,-4 2-2980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9.985"/>
    </inkml:context>
    <inkml:brush xml:id="br0">
      <inkml:brushProperty name="width" value="0.025" units="cm"/>
      <inkml:brushProperty name="height" value="0.025" units="cm"/>
    </inkml:brush>
  </inkml:definitions>
  <inkml:trace contextRef="#ctx0" brushRef="#br0">15 1 15471,'-2'8'2050,"-3"23"-822,1 1 1,2 0-1,1 0 1,3 33-1,19 141 1190,-6-77-969,-13-116-1104,-2-2-50,1 1 0,1 0 0,0-1 0,1 1 0,4 12 0,-6-22-268,0 0 1,0 0 0,0 0 0,0 0 0,0 0 0,0-1-1,0 1 1,0 0 0,1-1 0,-1 1 0,1-1 0,-1 1-1,1-1 1,0 0 0,-1 0 0,1 0 0,0 0 0,0 0-1,0 0 1,0 0 0,0-1 0,0 1 0,0-1 0,0 1-1,0-1 1,0 0 0,0 0 0,0 0 0,0 0 0,0 0-1,0 0 1,0 0 0,0-1 0,0 1 0,0-1 0,3-1-1,4-1 141,0-1 0,0-1 0,-1 0 0,1 0-1,-1 0 1,0-1 0,13-13 0,52-60 237,-43 45-359,182-202-1617,-79 70-8053,-69 78-6556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37.905"/>
    </inkml:context>
    <inkml:brush xml:id="br0">
      <inkml:brushProperty name="width" value="0.025" units="cm"/>
      <inkml:brushProperty name="height" value="0.025" units="cm"/>
    </inkml:brush>
  </inkml:definitions>
  <inkml:trace contextRef="#ctx0" brushRef="#br0">718 1 5990,'0'0'9662,"8"8"-8322,11 12-735,2-1-1,0 0 1,37 23-1,86 47-280,-37-24-205,-71-43-99,-5-3-12,-1 0-1,0 2 0,-1 1 1,-2 2-1,44 46 1,-67-66 6,-1 1 1,1-1 0,-1 1-1,0 0 1,-1 0 0,1 0-1,-1 0 1,0 1 0,-1-1 0,1 1-1,-1-1 1,0 1 0,0-1-1,-1 1 1,1-1 0,-1 1-1,-1 8 1,-1-8 82,0 1 0,0-1 1,0 0-1,-1 0 0,0 1 0,0-2 0,-1 1 0,1 0 0,-1-1 0,-1 0 1,1 1-1,-9 6 0,-9 6 353,-1-1 0,-1-1 0,-1-1 0,0-1 0,-42 16 1,-24 6 1001,-2-3 1,-187 38-1,122-45-476,-167 6 1,291-29-1039,21-1-100,0 0 0,1-1 0,-1-1 0,0 0 0,0 0 0,0-2 0,1 1 0,-1-2 0,-15-4 0,26 6-140,1 0 1,-1-1-1,1 1 1,-1 0-1,1-1 1,0 1-1,-1-1 1,1 1-1,0-1 1,0 0-1,0 1 1,0-1-1,0 0 1,1 0-1,-1 0 1,0 0-1,1 0 1,0 0-1,-1 0 1,1 0-1,0 0 1,0-2-1,6-47-9616,8 12 1168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38.278"/>
    </inkml:context>
    <inkml:brush xml:id="br0">
      <inkml:brushProperty name="width" value="0.025" units="cm"/>
      <inkml:brushProperty name="height" value="0.025" units="cm"/>
    </inkml:brush>
  </inkml:definitions>
  <inkml:trace contextRef="#ctx0" brushRef="#br0">920 1 17809,'0'0'2861,"-10"8"-1895,-186 148 3750,99-87-3973,-3-4 0,-4-5 0,-118 50 0,161-87-460,42-17-199,0 2 0,0 0 1,0 0-1,-25 18 0,43-26-83,1 0 0,-1 0 0,1 1 0,-1-1 0,1 0 0,-1 0 0,1 0 0,0 0 0,-1 1 0,1-1 0,-1 0 0,1 0 0,0 1 0,-1-1 0,1 0 0,0 1 0,0-1 0,-1 0 0,1 1 0,0-1 0,0 1 0,-1-1 0,1 0 0,0 1 0,0-1 0,0 1 0,0-1 0,-1 1 0,1-1 0,0 1 0,0-1 0,0 0 0,0 1 0,0-1 0,0 1 0,0-1 0,1 1 0,-1-1 0,0 1 0,0-1 0,0 1 0,0-1 0,0 0 0,1 1 0,-1-1 0,0 1 0,0-1 0,1 0 0,-1 1 0,0-1 0,1 0 0,-1 1 0,0-1 0,1 0 0,-1 0 0,0 1 0,1-1 0,-1 0 0,1 0 0,30 8-12,-30-8 10,336 37 105,27 4-779,-252-25-2466,-40-10-1896,-5-5-4439</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39.322"/>
    </inkml:context>
    <inkml:brush xml:id="br0">
      <inkml:brushProperty name="width" value="0.025" units="cm"/>
      <inkml:brushProperty name="height" value="0.025" units="cm"/>
    </inkml:brush>
  </inkml:definitions>
  <inkml:trace contextRef="#ctx0" brushRef="#br0">3 1 13357,'0'0'10057,"29"66"-8615,-29-20-161,-4 13-320,-6 7-641,0-2-224,3-3-64,7-11 0,0-12-128,0-15-545,12-12 97,1-11-609,0-5-1762,-6-19-2210,-6-10-6694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39.651"/>
    </inkml:context>
    <inkml:brush xml:id="br0">
      <inkml:brushProperty name="width" value="0.025" units="cm"/>
      <inkml:brushProperty name="height" value="0.025" units="cm"/>
    </inkml:brush>
  </inkml:definitions>
  <inkml:trace contextRef="#ctx0" brushRef="#br0">1 45 18065,'0'0'8136,"65"-5"-6535,-24 2-544,7-4-576,-1 0-321,-1 0-64,-7 0-64,-11 3-448,-9 0-1026,-6 4-1120,-8 0-1026</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0.011"/>
    </inkml:context>
    <inkml:brush xml:id="br0">
      <inkml:brushProperty name="width" value="0.025" units="cm"/>
      <inkml:brushProperty name="height" value="0.025" units="cm"/>
    </inkml:brush>
  </inkml:definitions>
  <inkml:trace contextRef="#ctx0" brushRef="#br0">89 0 9097,'0'0'4035,"-50"46"-1728,36-25 223,11-7-480,3-4-160,14-7-449,18-3 65,9 0-353,6-5-513,3-2-480,-2-2-224,-8 5-1569,-7 4-1698,-17 0-1730</inkml:trace>
  <inkml:trace contextRef="#ctx0" brushRef="#br0" timeOffset="1">1 335 15471,'0'0'10345,"52"37"-9832,-9-45-417,3-4-576,0 1-2339,-7-1-993,-7 0-2081,-11 1-3460</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0.652"/>
    </inkml:context>
    <inkml:brush xml:id="br0">
      <inkml:brushProperty name="width" value="0.025" units="cm"/>
      <inkml:brushProperty name="height" value="0.025" units="cm"/>
    </inkml:brush>
  </inkml:definitions>
  <inkml:trace contextRef="#ctx0" brushRef="#br0">0 203 11659,'0'0'7057,"8"-10"-4932,2-1-1450,0 1-1,1 0 1,0 1 0,20-14-1,-26 20-499,0-1-1,1 1 0,0 0 0,0 1 0,0-1 1,0 1-1,0 0 0,0 1 0,0 0 0,0 0 1,1 0-1,-1 0 0,0 1 0,1 0 0,10 2 1,-15-1-143,1 0 0,-1 0-1,0 0 1,0 0 0,0 1 0,0-1 0,0 1 0,0-1 0,-1 1 0,1 0 0,0-1 0,-1 1 0,1 0 0,-1 0 0,0 0 0,1 0 0,-1 0 0,0 1 0,0-1 0,-1 0 0,1 0 0,0 1 0,-1-1 0,1 1 0,-1-1 0,0 3 0,2 12 546,-1 0-1,-2 28 0,0-23 57,-3 40 1576,5-62-2189,1 0-1,-1-1 0,0 1 1,1 0-1,-1 0 0,0-1 1,1 1-1,-1-1 1,0 1-1,1-1 0,-1 0 1,0 0-1,0 1 0,0-1 1,2-2-1,3-4-20,0-1 0,0 0 0,-1 0 0,-1-1 0,1 1 0,-1-1 0,-1 0 0,1 0 0,3-18 0,-2-6 0,3-50 0,-6 62 0,-2 20-1,0-1 0,1 0 0,-1 1 0,0-1 0,1 1 0,0-1-1,-1 1 1,1-1 0,0 1 0,0-1 0,0 1 0,0-1 0,0 1 0,0 0 0,0 0 0,0 0 0,0-1 0,1 1 0,-1 0 0,0 0-1,1 1 1,2-3 0,1 1-6,0 1-1,-1-1 0,1 1 1,0 0-1,0 0 0,0 0 1,0 1-1,6 0 1,-5-1-9,0 1 0,0 1 0,0-1 0,0 1 0,-1 0 1,1 1-1,0-1 0,0 1 0,-1 0 0,1 0 0,-1 1 1,1 0-1,-1 0 0,6 5 0,-8-4 2,-1 0 1,1 0-1,-1 0 1,0 1-1,-1-1 0,1 1 1,-1 0-1,0-1 0,0 1 1,0 0-1,-1 0 1,0-1-1,1 1 0,-2 0 1,1 0-1,-1 0 0,1-1 1,-3 8-1,-2 9-24,-2 1 0,-11 28-1,18-50 39,0 0 0,-9 30-9,12-21 9,11-14 15,2-8 3,-1-1 1,0-1 0,0 0-1,-2-1 1,0 0 0,-1-2-1,-1 1 1,0-1 0,12-28 0,-15 30-15,-13 33-43,-1 6 138,4-15-72,0 0 1,0 1-1,1-1 1,1 0-1,-1 1 1,1-1 0,1 0-1,2 14 1,-2-19-21,-1-1 0,2 1 0,-1 0-1,0-1 1,1 0 0,-1 1 0,1-1 0,-1 0 0,1 0 0,0 0 0,0 0 0,0 0 0,0 0-1,1 0 1,-1-1 0,0 1 0,1-1 0,-1 1 0,1-1 0,-1 0 0,1 0 0,0 0 0,-1-1-1,1 1 1,0-1 0,0 1 0,-1-1 0,6 0 0,6 1-7,1-1 0,-1-1 0,0 0 0,0-1 0,0 0 0,0-1 0,0-1 0,19-7 0,-29 10 0,-1-1 0,1 1 0,0-1 0,-1 0 0,1 0 0,-1 0 0,1-1 0,-1 1 0,0-1 0,0 1 0,0-1 0,-1 0 0,1 0 0,-1-1 0,1 1 0,-1 0 0,0-1 0,0 1 0,-1-1 0,1 0 0,-1 0 0,0 0 0,0 1 0,0-1 0,0 0 0,0 0 0,-1 0 0,0-1 0,0 1 0,0 0 0,-1 0 0,1 0 0,-1 0 0,-1-4 0,-1 1 0,0 1 0,-1 0 0,1 1 0,-1-1 0,-1 0 0,1 1 0,-1 0 0,1 0 0,-2 1 0,1-1 0,0 1 0,-7-4 0,-19-18 0,30 26 1,1 0 0,0 0 0,0 0-1,0 0 1,0 0 0,0 0 0,-1-1 0,1 1 0,0 0 0,0 0-1,0 0 1,0 0 0,0 0 0,0-1 0,0 1 0,0 0-1,-1 0 1,1 0 0,0 0 0,0-1 0,0 1 0,0 0 0,0 0-1,0 0 1,0 0 0,0-1 0,0 1 0,0 0 0,0 0 0,0 0-1,0-1 1,0 1 0,0 0 0,1 0 0,-1 0 0,0 0 0,0-1-1,0 1 1,0 0 0,0 0 0,0 0 0,0 0 0,0 0-1,1-1 1,-1 1 0,0 0 0,0 0 0,0 0 0,1 0-1,13-4 57,24 4-328,-32 0 32,15 0-1378,29 0-4999,-1 1-5517,-22 1 239</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1.572"/>
    </inkml:context>
    <inkml:brush xml:id="br0">
      <inkml:brushProperty name="width" value="0.025" units="cm"/>
      <inkml:brushProperty name="height" value="0.025" units="cm"/>
    </inkml:brush>
  </inkml:definitions>
  <inkml:trace contextRef="#ctx0" brushRef="#br0">62 226 10186,'0'0'20072,"-8"8"-19229,-27 25-234,33-32-580,1 0 1,-1 1-1,1-1 0,0 1 1,-1-1-1,1 1 0,0-1 0,0 1 1,0 0-1,0 0 0,0 0 1,1-1-1,-1 1 0,0 0 1,1 0-1,-1 0 0,1 0 0,0 0 1,0 4-1,0-5-24,1 0 1,-1 0-1,1 1 1,0-1-1,0 0 0,-1 0 1,1 0-1,0 0 0,0 0 1,0 0-1,0-1 1,0 1-1,0 0 0,0 0 1,1-1-1,-1 1 0,0-1 1,0 1-1,0-1 1,1 1-1,1-1 0,8 3-80,0-2-1,0 0 0,0 0 0,19-1 1,-16-2-72,0-1-1,0 1 1,-1-2 0,19-7 0,-21 7 132,1 0-1,0 0 1,1 1 0,-1 1 0,20-2-1,-31 4 24,-1 1 0,1-1 0,-1 1 0,1-1 0,-1 1 0,1-1 0,-1 1 0,0-1 0,1 1 0,-1-1 0,0 1 0,1-1 0,-1 1 0,0 0 0,0-1 0,1 1 0,-1 0 0,0-1 0,0 1 0,0 0 0,0-1 0,0 1 0,0 0 0,0-1 0,0 1 0,0 0 0,0 1 0,-1-1-10,1 0 1,0 0-1,0 1 1,0-1-1,0 0 1,0 1-1,0-1 1,0 0-1,1 1 1,-1-1-1,0 0 1,1 0-1,-1 0 1,1 1-1,0-1 0,-1 0 1,1 0-1,0 0 1,-1 0-1,1 0 1,0 0-1,0 0 1,0 0-1,0 0 1,0 0-1,0-1 1,0 1-1,0 0 0,0-1 1,2 2-1,5-2-287,-1 0-1,1 0 0,-1-1 1,1 0-1,-1 0 0,0-1 0,1 0 1,-1 0-1,0-1 0,0 0 1,0 0-1,-1 0 0,1-1 1,-1 0-1,0 0 0,11-10 0,2-3-1190,-1-1-1,0 0 0,25-36 1,15-33-602,-53 79 2545,-1 0 0,1-1 1,-2 1-1,1-1 0,-1 0 0,-1 0 1,1 0-1,1-19 0,-6 31 3150,-6 6-2298,-2 2-921,5-2-273,0 0 0,0 1 0,1-1-1,0 1 1,0 0 0,1 0 0,1 1-1,0-1 1,0 0 0,1 1 0,0 0-1,1-1 1,0 1 0,1-1 0,0 1-1,5 19 1,-1-13-764,1 0-1,1-1 0,0 0 1,1 0-1,0-1 1,2 0-1,0 0 1,0-1-1,18 17 1,-22-25 1681,-4-8-26,-9-18 818,-14-25 247,9 25-1549,9 15-418,0 1 0,0-1 0,1 1 0,-1-1 0,1 0 0,0 0 0,0 0 0,1 0 0,-2-9 0,5 14-103,1-1 0,-1 0 0,0 1 0,0 0 0,1-1 0,-1 1 0,0 0 0,1 0 0,-1 0-1,4 1 1,-3-1-2,72 7-25,-46-3-1245,1-1 0,51-3-1,-74 0 1184,1-1 0,-1 0 0,1 0 0,-1-1-1,0 0 1,0-1 0,0 1 0,0-1 0,-1 0 0,1-1-1,-1 0 1,1 0 0,-1 0 0,-1-1 0,11-9-1,-6 5 1221,-10 18 265,-2 8-1301,3-13-70,-1 1 0,1-1-1,0 0 1,0 0 0,1 0 0,-1 0 0,1 0-1,0 0 1,0-1 0,0 1 0,0-1 0,1 1 0,-1-1-1,1 0 1,4 4 0,57 47-355,-24-22-739,-19-13 516,-7-6 140,0 0-1,18 22 0,-28-31 384,-2 0 0,1 0-1,0 0 1,-1 0 0,0 1 0,0-1 0,0 1 0,0-1-1,-1 1 1,0 0 0,0 0 0,0-1 0,0 1 0,-1 9-1,-1-12 118,1 0-1,-1 1 1,0-1 0,0 0-1,0 0 1,0 0-1,0-1 1,0 1-1,-1 0 1,1 0-1,0 0 1,-1-1-1,0 1 1,1-1-1,-1 0 1,0 1 0,0-1-1,0 0 1,0 0-1,0 0 1,0 0-1,0 0 1,0-1-1,0 1 1,0 0-1,0-1 1,-4 1 0,-64 5 2436,67-6-2368,-5 0-37,-1 0 0,1 0-1,0-1 1,0 0 0,0 0 0,0-1 0,0 0-1,0-1 1,-11-4 0,16 5-104,-1 0-1,1-1 1,0 1 0,0-1-1,0 1 1,0-1 0,1 0-1,-1 0 1,1 0 0,-1 0-1,1-1 1,0 1 0,0-1 0,1 1-1,-1-1 1,1 0 0,0 0-1,0 1 1,0-1 0,0 0-1,0-7 1,1 6-21,-1 0 0,1 0 0,0 0 0,0 0 0,1 1 0,-1-1 0,1 0 0,0 0 0,0 1 0,1-1 0,-1 0 0,1 1 0,0 0 0,0-1 0,4-5 0,-1 5 0,0-1 0,1 1 0,-1 0 0,1 1 0,0-1 0,0 1 0,1 0 0,-1 1 0,11-5 0,74-27-1939,-65 27-841,0-2 1,-1-1-1,27-15 0,-15 1-16641</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2.226"/>
    </inkml:context>
    <inkml:brush xml:id="br0">
      <inkml:brushProperty name="width" value="0.025" units="cm"/>
      <inkml:brushProperty name="height" value="0.025" units="cm"/>
    </inkml:brush>
  </inkml:definitions>
  <inkml:trace contextRef="#ctx0" brushRef="#br0">228 170 13773,'-15'0'1086,"0"1"-1,0 0 1,0 2-1,1-1 1,-1 2 0,0 0-1,-14 7 1,23-9-861,0 1 0,0 0 0,0 0 0,0 0 0,1 1 0,0 0 1,-1 0-1,1 1 0,1-1 0,-1 1 0,1 0 0,-1 0 0,2 1 0,-1-1 0,0 1 0,1 0 0,0 0 1,-3 9-1,6-14-201,-1 0 0,1 0 0,-1 0 0,1 0 0,0 0 0,0 0 0,-1 0 0,1 0 0,0 0 0,0 0 0,0 0 1,0 0-1,0 1 0,0-1 0,1 0 0,-1 0 0,0 0 0,0 0 0,1 0 0,-1 0 0,1 0 0,-1 0 0,1 0 0,-1 0 1,1-1-1,-1 1 0,1 0 0,0 0 0,0 0 0,-1-1 0,1 1 0,0 0 0,0-1 0,0 1 0,0 0 0,0-1 0,0 0 1,0 1-1,0-1 0,0 1 0,0-1 0,0 0 0,0 0 0,0 0 0,0 1 0,0-1 0,0 0 0,0 0 0,0-1 0,0 1 1,0 0-1,1 0 0,-1 0 0,2-1 0,6-1 118,0 0 1,1 0-1,-1-1 0,0 0 0,10-5 1,2-4-74,0 0 1,0-1 0,-1-1 0,-1-1-1,0 0 1,19-23 0,-28 27 81,0 0 0,0 0 0,-2-1 0,1 0 0,-2-1 0,1 0 0,-2 0 0,0-1 0,0 0 0,-1 0 0,4-20 1,-9 34-145,0-1 1,0 1 0,0 0 0,1-1 0,-1 1 0,0-1 0,0 1 0,0-1 0,0 1 0,0 0 0,0-1 0,0 1 0,0-1 0,0 1 0,0-1 0,0 1 0,0-1 0,0 1 0,0 0 0,-1-1 0,1 1 0,0-1-1,0 1 1,0 0 0,-1-1 0,1 1 0,0 0 0,0-1 0,-1 1 0,1 0 0,0-1 0,-1 1 0,-11 7 90,-11 21 38,15-16-83,2 1 1,-1-1-1,2 1 1,0 0-1,0 0 0,1 1 1,1 0-1,0-1 0,1 1 1,0 0-1,1 0 1,1 19-1,1-29-102,0-1 0,0 0-1,0 1 1,0-1 0,0 0 0,1 0-1,0 0 1,-1 0 0,1 0 0,0 0-1,0-1 1,1 1 0,-1-1 0,1 1-1,-1-1 1,1 0 0,0 0 0,-1 0-1,1 0 1,0-1 0,0 1 0,1-1-1,-1 1 1,0-1 0,0 0 0,1-1 0,-1 1-1,0 0 1,1-1 0,-1 0 0,6 0-1,-1 0-552,-1 0-1,1 0 1,-1-1-1,1 0 0,-1 0 1,10-3-1,-12 2-246,0 0 0,-1 1 0,1-2-1,-1 1 1,1 0 0,-1-1 0,0 0 0,0 0 0,4-4-1,16-21-6602</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2.855"/>
    </inkml:context>
    <inkml:brush xml:id="br0">
      <inkml:brushProperty name="width" value="0.025" units="cm"/>
      <inkml:brushProperty name="height" value="0.025" units="cm"/>
    </inkml:brush>
  </inkml:definitions>
  <inkml:trace contextRef="#ctx0" brushRef="#br0">125 146 15182,'0'0'4506,"-11"5"-972,-1 2-2534,1-1 1,-1 2-1,-19 16 1,26-20-710,1 0 0,0 0 0,0 1-1,0-1 1,1 1 0,-1 0 0,1 0 0,0 0 0,1 0 0,-1 0 0,1 1 0,0-1-1,0 1 1,-1 6 0,3-11-275,0 0 0,1 0 0,-1 0 0,0 1 0,0-1 0,1 0 0,-1 0 0,1 0 0,-1 0 0,1 0 1,-1 0-1,1 0 0,0 0 0,0 0 0,-1 0 0,1 0 0,0 0 0,0 0 0,0 0 0,0-1 0,0 1 0,0 0 0,0-1 0,0 1 0,0-1 0,0 1 0,0-1 0,0 0 0,1 1 0,-1-1 0,0 0 0,0 0 0,0 0 0,1 1 0,-1-1 0,0-1 0,2 1 0,52-2-102,-54 2 81,16-4-281,-1 0 0,-1-2-1,1 1 1,-1-2 0,0 0 0,0-1 0,-1 0-1,0-1 1,23-20 0,-27 22 223,-10 6 68,1 1 0,-1-1 0,0 1 1,1 0-1,-1-1 0,0 1 0,1 0 0,-1-1 1,1 1-1,-1 0 0,1-1 0,-1 1 1,1 0-1,-1 0 0,1 0 0,-1-1 1,1 1-1,-1 0 0,1 0 0,-1 0 1,1 0-1,-1 0 0,1 0 0,-1 0 0,1 0 1,-1 0-1,1 0 0,-1 0 0,1 0 1,-1 1-1,1-1 0,-3 17 257,-18 27 233,19-42-469,-14 25 1,2 1 1,2 0-1,0 1 0,2 0 1,1 1-1,1 0 0,-3 43 1,9-67-26,-5 39-2602,6-43 2469,-1 0-1,1 0 1,-1 0 0,1 0-1,-1 0 1,0-1 0,0 1-1,0 0 1,0 0 0,0 0 0,0-1-1,0 1 1,-1-1 0,1 1-1,0-1 1,-1 1 0,0-1-1,-1 1 1,3-2 156,-1 1-1,1-1 1,0 0-1,0 0 1,-1 0 0,1 0-1,0 0 1,-1 0-1,1 0 1,0 0 0,0 0-1,-1 0 1,1 0-1,0-1 1,0 1 0,-1 0-1,1 0 1,0 0 0,0 0-1,-1 0 1,1 0-1,0-1 1,0 1 0,0 0-1,-1 0 1,1 0-1,0 0 1,0-1 0,0 1-1,0 0 1,-1 0-1,1-1 1,0 1 0,0 0-1,0 0 1,0 0 0,0-1-1,0 1 1,0 0-1,0-1 1,0 1 0,0 0-1,0 0 1,0-1-1,0 1 1,0 0 0,0-1-1,0-16 973,0 14-794,2-15 211,1 0 1,0 1-1,1-1 0,1 1 1,8-19-1,42-85-330,-37 82-17,-12 26-74,68-132-224,-60 122 277,0 0 1,1 1 0,1 1-1,20-20 1,-35 39-24,1 0 0,-1 1 0,1-1 0,-1 1 0,1-1 1,-1 1-1,1-1 0,0 1 0,0 0 0,0 0 0,0 0 1,0 0-1,0 0 0,0 0 0,0 1 0,0-1 1,0 0-1,0 1 0,1 0 0,-1 0 0,0 0 0,4 0 1,-5 1-25,1 0 0,-1 0 0,0 1 0,0-1 0,0 1 0,1-1 0,-1 1 0,-1-1 0,1 1 0,0-1 0,0 1 0,0 0 0,-1 0 0,1-1 0,-1 1 0,0 0 0,1 0 0,-1 0 0,0-1 0,0 1 0,0 0 0,0 0 0,0 0 0,-1 0 0,0 2 0,0 1 7,0 1 0,0 0-1,-1-1 1,1 1 0,-1-1 0,-1 0 0,1 1 0,-1-1 0,0 0-1,0-1 1,-6 7 0,-11 22 52,72-23-3843,-49-9 3765,1 0 0,-1 0 1,0 0-1,0 0 0,1 1 0,-1 0 1,0-1-1,-1 1 0,1 0 0,0 1 1,0-1-1,-1 0 0,1 1 0,-1-1 0,0 1 1,0 0-1,0 0 0,0 0 0,1 3 1,-2-3 172,-1-1 1,0 1-1,1-1 1,-1 1-1,0-1 1,0 1-1,-1-1 0,1 1 1,0-1-1,-1 1 1,0-1-1,0 1 1,1-1-1,-1 0 1,-1 1-1,1-1 1,0 0-1,0 0 1,-1 0-1,1 0 1,-1 0-1,0 0 1,0 0-1,0 0 1,0-1-1,0 1 1,-2 1-1,-13 9 128,0 0 0,0-1 0,-1-1 0,0 0 0,-1-1 0,0-2 0,-29 9-1,27-11-1349,0 0-1,-1-2 0,1-1 0,-24 1 1,7-3-6768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077"/>
    </inkml:context>
    <inkml:brush xml:id="br0">
      <inkml:brushProperty name="width" value="0.025" units="cm"/>
      <inkml:brushProperty name="height" value="0.025" units="cm"/>
    </inkml:brush>
  </inkml:definitions>
  <inkml:trace contextRef="#ctx0" brushRef="#br0">1 284 9673,'0'0'10031,"12"5"-9268,-4-2-627,-5-1-74,-1-1-1,1 1 1,0-1-1,0 0 0,0 0 1,1 0-1,-1 0 1,0 0-1,0-1 0,0 1 1,1-1-1,-1 0 1,0 0-1,1 0 0,-1-1 1,0 1-1,0-1 0,0 1 1,1-1-1,-1 0 1,0 0-1,0-1 0,0 1 1,0-1-1,-1 1 1,5-4-1,3-5 127,0 0 1,0-1-1,-1 0 1,-1 0-1,0-1 1,10-19-1,-14 23-70,0 0 1,0-1-1,-1 1 0,-1-1 1,0 0-1,0 0 0,0 0 0,-1 0 1,0 0-1,-1 0 0,-1-12 1,1 20-92,0 0 1,0 0 0,0 0-1,0-1 1,0 1 0,-1 0-1,1 0 1,0 0 0,-1 0-1,1-1 1,-1 1 0,1 0-1,-1 0 1,1 0 0,-1 0-1,0 0 1,0 0 0,1 0-1,-1 1 1,0-1 0,0 0 0,0 0-1,0 1 1,0-1 0,0 0-1,0 1 1,0-1 0,0 1-1,0-1 1,-1 1 0,1 0-1,0-1 1,0 1 0,0 0-1,-1 0 1,1 0 0,0 0-1,0 0 1,0 0 0,-1 0-1,1 0 1,0 1 0,0-1-1,0 0 1,0 1 0,0-1-1,-1 1 1,1-1 0,0 1-1,0-1 1,-1 2 0,-4 1 1,0 1 1,0 0 0,0 0-1,1 0 1,0 0 0,0 1-1,-9 10 1,6-3-11,0 0 1,0 1 0,2 0-1,-1 1 1,2-1-1,0 1 1,0 0-1,2 0 1,-1 1 0,2-1-1,-2 30 1,4-42-20,0-1-1,0 0 1,0 0 0,0 0 0,0 0-1,0 1 1,0-1 0,1 0 0,-1 0-1,0 0 1,1 0 0,-1 0-1,1 0 1,-1 1 0,1-1 0,0 0-1,-1-1 1,1 1 0,0 0 0,-1 0-1,1 0 1,0 0 0,0 0 0,0-1-1,0 1 1,0 0 0,0-1 0,2 1-1,0 0 5,-1 0 0,1-1-1,0 0 1,0 0-1,0 0 1,0 0-1,0 0 1,0 0-1,0-1 1,-1 1-1,5-3 1,6-1 44,-1-1 1,0 0-1,0-1 1,14-9-1,13-14 84,31-21 5,-64 47-135,0-1-1,0 1 1,1 0-1,0 0 0,0 1 1,-1 0-1,1 0 1,1 0-1,6 0 0,-12 3 1,-1-1-1,1 0 1,0 1 0,0-1-1,-1 1 1,1 0-1,0 0 1,-1-1-1,1 1 1,-1 0-1,1 0 1,-1 0 0,1 1-1,-1-1 1,0 0-1,0 0 1,1 1-1,-1-1 1,0 1-1,0-1 1,0 1-1,-1-1 1,1 1 0,0 0-1,-1-1 1,1 1-1,-1 0 1,1 0-1,0 3 1,8 63 587,-8-55-445,0 0-25,-2-10-72,1 1 0,0-1 0,0 1 1,0-1-1,1 1 0,-1-1 0,1 1 0,0-1 0,0 1 1,0-1-1,0 0 0,0 0 0,5 7 0,-5-13 148,0 1 1,0-1-1,0 0 0,0 0 1,0 1-1,-1-1 0,1 0 0,-1 0 1,1 0-1,-1 0 0,0-4 1,1-19-118,-1 1 1,0-1-1,-2 0 1,-1 1-1,-1-1 1,-1 1-1,-2 0 0,0 1 1,-12-26-1,21 52-324,0 1 1,0 0-1,1-1 0,-1 1 0,0-1 0,1 0 0,-1 0 0,1 0 0,0 0 0,0 0 0,0-1 0,0 1 0,0-1 0,0 0 0,0 1 0,0-2 0,0 1 0,1 0 0,-1-1 0,0 1 0,0-1 0,1 0 0,-1 0 0,0 0 0,1-1 0,-1 1 0,6-2 0,-1 0-693,0 1 0,1-1 1,-1-1-1,0 0 0,0 0 0,-1-1 0,1 0 0,-1 0 0,14-10 0,16-22-4373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6.312"/>
    </inkml:context>
    <inkml:brush xml:id="br0">
      <inkml:brushProperty name="width" value="0.025" units="cm"/>
      <inkml:brushProperty name="height" value="0.025" units="cm"/>
    </inkml:brush>
  </inkml:definitions>
  <inkml:trace contextRef="#ctx0" brushRef="#br0">215 1 13997,'0'0'16336,"-57"69"-15375,31-42-353,-1 4-352,1 1-127,2-1-97,3-4 0,6-4-481,5-9-896,2-5-1089,7-25-21013</inkml:trace>
  <inkml:trace contextRef="#ctx0" brushRef="#br0" timeOffset="1">60 27 18962,'0'0'9032,"16"58"-7494,2-39-833,7 0-353,2-1-256,4-1-256,1-3-1698,-1-3-3715,-3-7-6374</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3.201"/>
    </inkml:context>
    <inkml:brush xml:id="br0">
      <inkml:brushProperty name="width" value="0.025" units="cm"/>
      <inkml:brushProperty name="height" value="0.025" units="cm"/>
    </inkml:brush>
  </inkml:definitions>
  <inkml:trace contextRef="#ctx0" brushRef="#br0">0 0 12075,'0'0'19795,"2"59"-19058,-2-21-577,4 2-160,13-4-1153,6-5-3684,10-8-7719</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4.122"/>
    </inkml:context>
    <inkml:brush xml:id="br0">
      <inkml:brushProperty name="width" value="0.025" units="cm"/>
      <inkml:brushProperty name="height" value="0.025" units="cm"/>
    </inkml:brush>
  </inkml:definitions>
  <inkml:trace contextRef="#ctx0" brushRef="#br0">262 223 12940,'0'0'8387,"-11"-5"-5115,6 2-3072,1 0-1,-1 0 0,0 0 0,0 1 1,0 0-1,-1 0 0,1 0 1,0 1-1,-1 0 0,1 0 1,-1 0-1,1 1 0,-1-1 0,1 1 1,-1 1-1,0-1 0,1 1 1,-1 0-1,1 0 0,0 1 1,-1-1-1,1 1 0,0 0 0,0 1 1,0-1-1,-5 5 0,1 0-96,0 1 0,0-1 0,1 2-1,0-1 1,1 1 0,0 1 0,1-1-1,-1 1 1,2 0 0,0 1 0,0-1 0,0 1-1,2 0 1,-1 0 0,-2 14 0,6-24-99,0 0 0,0 0 0,0 0 1,0 0-1,0 0 0,0 0 0,0-1 1,0 1-1,0 0 0,1 0 0,-1 0 1,0 0-1,0 0 0,1 0 0,-1-1 1,1 1-1,-1 0 0,1 0 0,-1-1 1,1 1-1,-1 0 0,1 0 0,0-1 0,-1 1 1,1-1-1,0 1 0,1 0 0,0 0 4,0 0 0,0-1 0,0 1 0,0-1 0,0 0 0,0 1 0,0-1 0,1 0 0,-1 0 0,0 0 0,3-1 0,4-1 22,0 0 0,-1 0 0,1-1 0,-1 0 1,10-5-1,4-5-15,-1 0 0,0-2 0,-1 0 0,-1-1 0,-1-1 0,0-1 1,26-34-1,-34 39 4,0 0 1,-1-1 0,-1 0 0,0-1 0,-2 0 0,1 0 0,-2-1-1,0 0 1,0 1 0,-2-2 0,0 1 0,1-27 0,-4 43-19,0 0-1,0 0 1,1 0 0,-1-1 0,0 1 0,0 0 0,0 0 0,0 0 0,0-1 0,0 1-1,0 0 1,0 0 0,0 0 0,0 0 0,0-1 0,0 1 0,0 0 0,0 0 0,0 0-1,-1-1 1,1 1 0,0 0 0,0 0 0,0 0 0,0 0 0,0-1 0,0 1 0,0 0-1,0 0 1,-1 0 0,1 0 0,0 0 0,0 0 0,0-1 0,0 1 0,-1 0 0,1 0-1,0 0 1,0 0 0,0 0 0,0 0 0,-1 0 0,1 0 0,0 0 0,0 0 0,0 0-1,-1 0 1,1 0 0,0 0 0,0 0 0,0 0 0,-1 0 0,-10 10 21,-8 16 31,3 5-4,3 0 0,-15 46 0,24-63-38,1-1 0,0 1 0,1 0 0,0 0 0,1 0 0,1 0 0,0 0 0,4 24 0,-4-36-11,1 0 0,-1 0 0,1 0 0,0 0 0,0 0 0,0 0 0,0 0 0,0 0 0,0 0 0,0 0 0,1 0 0,-1-1 0,1 1 0,-1 0 0,1-1 0,0 1 0,-1-1 0,1 0 0,0 0 0,3 2 0,-1-2 0,0 1 0,0-1 0,1 0 0,-1 0 0,0-1 0,0 1 0,1-1 0,-1 0 0,0 0 0,6-1 0,-2 0 0,1 0 0,-1-1 0,0 0 0,0-1 0,0 0 0,-1 0 0,1 0 0,-1-1 0,1 0 0,11-10 0,-11 6 0,0-1 0,-1-1 0,0 0 0,0 0 0,-1 0 0,0 0 0,-1-1 0,0 0 0,-1 0 0,6-23 0,-14 59 0,1 0 0,1 42 0,2-65 0,0-1 0,0 1 0,0-1 0,1 1 0,-1-1 0,0 1 0,1-1 0,-1 0 0,1 1 0,-1-1 0,1 0 0,0 1 0,-1-1 0,1 0 0,0 0 0,0 0 0,0 1 0,0-1 0,0 0 0,0 0 0,0-1 0,0 1 0,1 0 0,-1 0 0,3 1 0,-1-1 0,0-1 0,0 1 0,0-1 0,1 1 0,-1-1 0,0 0 0,0 0 0,1 0 0,-1-1 0,0 1 0,4-2 0,4-1 0,0 0 0,0-1 0,0-1 0,-1 0 0,17-11 0,-9 4 0,-1-2 0,28-29 0,-39 38 0,0-2 0,-1 1 0,0-1 0,-1 0 0,1 0 0,-1 0 0,-1 0 0,1-1 0,-1 0 0,3-12 0,-6 20 0,0-1 0,0 1 0,1 0 0,-1-1 0,0 1 0,0 0 0,0-1 0,0 1 0,0 0 0,0 0 0,0-1 0,0 1 0,0 0 0,0-1 0,0 1 0,0 0 0,0-1 0,0 1 0,0 0 0,-1-1 0,1 1 0,0 0 0,0-1 0,0 1 0,0 0 0,0 0 0,-1-1 0,1 1 0,0 0 0,0 0 0,-1-1 0,1 1 0,0 0 0,0 0 0,-1 0 0,1 0 0,-1-1 0,-12 6 0,-12 16 0,19-14 0,0 1 0,1 0 0,0 0 0,1 1 0,0 0 0,0-1 0,1 1 0,0 0 0,0 0 0,1 1 0,1-1 0,-1 1 0,1-1 0,1 1 0,0-1 0,1 14 0,1-20-28,-1 0 0,1-1 0,-1 1 0,1 0 0,0-1 0,0 1 0,0-1 1,0 0-1,0 0 0,0 0 0,1 0 0,-1 0 0,1 0 0,0 0 0,-1-1 0,1 1 0,0-1 0,0 0 0,0 0 0,0 0 0,0 0 1,0-1-1,0 1 0,0-1 0,0 0 0,0 0 0,5 0 0,-3 0-126,-1 0 1,0 0-1,1 0 0,-1 0 1,0-1-1,0 1 1,1-1-1,-1-1 0,0 1 1,0 0-1,0-1 1,0 0-1,0 0 0,-1 0 1,1 0-1,-1-1 1,1 0-1,-1 1 0,5-7 1,3-16-5842,-5-5-2670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4.464"/>
    </inkml:context>
    <inkml:brush xml:id="br0">
      <inkml:brushProperty name="width" value="0.025" units="cm"/>
      <inkml:brushProperty name="height" value="0.025" units="cm"/>
    </inkml:brush>
  </inkml:definitions>
  <inkml:trace contextRef="#ctx0" brushRef="#br0">0 0 19795,'0'0'8872,"52"17"-10057,-14-10-3043,1 0-3299</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4.825"/>
    </inkml:context>
    <inkml:brush xml:id="br0">
      <inkml:brushProperty name="width" value="0.025" units="cm"/>
      <inkml:brushProperty name="height" value="0.025" units="cm"/>
    </inkml:brush>
  </inkml:definitions>
  <inkml:trace contextRef="#ctx0" brushRef="#br0">123 53 19026,'0'0'6753,"9"-8"-3747,26-27-962,-35 34-2010,1 1 0,-1-1-1,1 0 1,-1 1 0,1-1 0,0 0-1,-1 1 1,1-1 0,0 1-1,0-1 1,0 1 0,-1-1 0,1 1-1,0 0 1,0-1 0,0 1 0,0 0-1,0 0 1,-1 0 0,1-1-1,0 1 1,1 0 0,-1 16 579,-14 22-64,-55 59-549,49-73 0,1 1 0,2 0 0,0 1 0,-12 28 0,27-51 0,-1 0 0,1 0 0,0 0 0,0 0 0,1 1 0,-1-1 0,1 0 0,-1 0 0,1 0 0,0 1 0,0-1 0,1 0 0,0 4 0,-1-5 0,1 0 0,0-1 0,0 1 0,0-1 0,0 1 0,0-1 0,0 0 0,0 1 0,1-1 0,-1 0 0,0 0 0,1 0 0,-1 0 0,1 0 0,-1 0 0,1 0 0,0 0 0,-1-1 0,1 1 0,0-1 0,-1 1 0,1-1 0,0 0 0,3 1 0,28 3-254,0-1 0,0-2-1,0-1 1,0-2 0,0-1 0,0-1-1,36-11 1,-47 6-3699,-13-2-1591,-8-1-1342</inkml:trace>
  <inkml:trace contextRef="#ctx0" brushRef="#br0" timeOffset="1">83 224 19186,'0'0'6566,"-52"-7"-3779,52 5-1153,11 2-481,17-1-449,8-2-415,13 0-289,5 0-417,3-1-1312,-3-3-2596,-7 1-3330,-5-4-5830</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5.172"/>
    </inkml:context>
    <inkml:brush xml:id="br0">
      <inkml:brushProperty name="width" value="0.025" units="cm"/>
      <inkml:brushProperty name="height" value="0.025" units="cm"/>
    </inkml:brush>
  </inkml:definitions>
  <inkml:trace contextRef="#ctx0" brushRef="#br0">41 1 17521,'0'0'10409,"-19"51"-8647,9-26-673,4 4-416,1-1-353,5-3-288,0-1-833,2-3-1153,3-3-2145,-3-6-2019,-2-7-2883</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5.517"/>
    </inkml:context>
    <inkml:brush xml:id="br0">
      <inkml:brushProperty name="width" value="0.025" units="cm"/>
      <inkml:brushProperty name="height" value="0.025" units="cm"/>
    </inkml:brush>
  </inkml:definitions>
  <inkml:trace contextRef="#ctx0" brushRef="#br0">0 119 20115,'0'0'2589,"7"-11"155,-2 4-2418,0 0-1,0 0 1,1 0 0,0 0-1,0 1 1,1 0 0,0 0-1,0 1 1,0 0-1,0 0 1,1 1 0,0 0-1,0 0 1,15-5 0,-8 5-163,1 0 0,-1 0 0,1 1 0,0 1 0,0 1 0,0 1 1,0 0-1,27 3 0,-41-2-152,0-1 1,0 1 0,0-1-1,1 1 1,-1 0-1,0 0 1,0 0 0,0 0-1,0 0 1,-1 1-1,1-1 1,0 1 0,0-1-1,-1 1 1,1-1-1,-1 1 1,1 0 0,-1 0-1,0 0 1,0 0-1,0 0 1,0 0 0,0 0-1,0 0 1,-1 0-1,1 0 1,0 1 0,-1-1-1,0 0 1,0 0-1,1 1 1,-1-1 0,-1 0-1,1 0 1,0 1-1,0-1 1,-1 0 0,0 0-1,1 0 1,-1 0-1,-1 3 1,0 1 25,-1 1 0,1-1-1,-1 0 1,-1 0 0,1 0 0,-1-1 0,0 1 0,0-1 0,-1 0-1,0 0 1,1 0 0,-11 7 0,28-13-1025,0 1 1,0 0-1,21 3 1,-26-1 783,0-1 1,0 2-1,0-1 1,0 1-1,-1 0 1,1 0-1,-1 1 1,11 7-1,-17-11 274,0 1 0,1 0 0,-1 0 0,0 0 0,0 0 0,1 0 0,-1 0-1,0 0 1,0 0 0,0 0 0,0 1 0,0-1 0,-1 0 0,1 1 0,0-1 0,-1 0 0,1 1 0,-1-1 0,1 1 0,-1-1-1,0 1 1,1-1 0,-1 1 0,0 0 0,0-1 0,0 1 0,0-1 0,0 1 0,-1-1 0,1 1 0,0-1 0,-1 1-1,1-1 1,-1 1 0,1-1 0,-1 1 0,0-1 0,0 0 0,0 1 0,0-1 0,0 0 0,0 0 0,0 0 0,0 0 0,0 0-1,0 0 1,0 0 0,-1 0 0,1 0 0,0 0 0,-3 0 0,-14 11 109,0 0 0,-1-1-1,-1-1 1,0-1 0,0-1 0,-1 0 0,0-2 0,0 0-1,0-2 1,-1 0 0,-35 1 0,55-5-172,2 0-52,0 0 1,-1 1-1,1-1 0,0 0 1,0 0-1,-1 0 1,1 0-1,0 0 1,-1 0-1,1 0 1,0 0-1,0 0 1,-1 0-1,1 0 0,0 0 1,0 0-1,-1 0 1,1 0-1,0-1 1,-1 1-1,1 0 1,0 0-1,0 0 1,-1 0-1,1 0 0,0-1 1,0 1-1,0 0 1,-1 0-1,1 0 1,0-1-1,0 1 1,0 0-1,0 0 1,-1 0-1,1-1 0,0 1 1,0 0-1,0-1 1,0 1-1,0 0 1,0 0-1,0-1 1,0 1-1,0 0 1,0 0-1,0-1 1,0 1-1,0 0 0,0-1 1,0 1-1,0-1 1,0-11-7115</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6.172"/>
    </inkml:context>
    <inkml:brush xml:id="br0">
      <inkml:brushProperty name="width" value="0.025" units="cm"/>
      <inkml:brushProperty name="height" value="0.025" units="cm"/>
    </inkml:brush>
  </inkml:definitions>
  <inkml:trace contextRef="#ctx0" brushRef="#br0">151 213 12460,'0'0'3390,"9"-11"-214,29-35 27,-37 44-2965,1 1 0,-1-1 0,0 1 0,0-1 0,0 1 0,0-1 0,-1 1 0,1-1 0,0 0 0,-1 1 0,1-1 0,-1 0 0,0 0 0,1 0-1,-1 1 1,0-5 0,0 6-147,-1-1 0,1 0 0,0 1 0,-1-1 0,1 1 0,-1-1-1,1 1 1,-1-1 0,1 1 0,-1-1 0,1 1 0,-1-1 0,0 1-1,1-1 1,-1 1 0,0 0 0,1 0 0,-1-1 0,0 1 0,1 0-1,-1 0 1,0 0 0,0 0 0,1-1 0,-1 1 0,-1 1 0,-3-1 30,-1 0 1,1 0 0,-1 1 0,1 0 0,-1 1 0,1-1 0,-8 4 0,0 2-121,0 0 0,1 2 1,0-1-1,0 1 0,-14 16 1,20-20-4,1 0 0,0 1 0,1-1-1,-1 1 1,1 0 0,0 0 0,0 1 0,1-1 0,0 1 0,0 0 0,1-1 0,0 1 0,-2 8-1,4-14 1,0-1 0,0 1 0,0-1 0,0 1 0,0-1 0,0 1 0,0-1 0,0 1 0,0-1-1,1 1 1,-1-1 0,0 1 0,0-1 0,0 1 0,1-1 0,-1 1 0,0-1 0,0 1-1,1-1 1,-1 1 0,0-1 0,1 0 0,-1 1 0,1-1 0,-1 0 0,1 1 0,-1-1 0,0 0-1,1 1 1,-1-1 0,1 0 0,-1 0 0,2 1 0,22-2-12,26-18 46,-30 6 39,0-1-1,-1-1 1,0-1 0,-1 0-1,-1-2 1,0 0-1,-2 0 1,0-2 0,-1 0-1,-1 0 1,-1-2 0,13-30-1,-20 36 285,-9 15-84,-10 24-59,3-1-87,1 2 0,2-1 1,0 1-1,1 1 0,2-1 0,-5 45 0,9-67-118,1 0 1,0 1 0,0-1-1,1 0 1,-1 0-1,0 1 1,1-1-1,-1 0 1,1 0-1,0 0 1,0 0 0,0 0-1,0 0 1,0 0-1,0 0 1,0 0-1,1 0 1,-1 0-1,1-1 1,-1 1 0,1 0-1,3 1 1,-1-1 5,0 0 1,0 0 0,0-1-1,0 1 1,0-1 0,0 0-1,0 0 1,1-1 0,-1 1-1,0-1 1,7 0 0,2-1 10,1-1 0,0 0 0,-1-1 0,1 0 1,-1-1-1,23-10 0,-22 6-24,0 0 0,-1 0 0,0-1 0,0-1 0,-1 0 0,0-1 0,-1-1 0,-1 1 0,1-2 0,13-22 0,-32 54-41,1-1-1,0 2 1,-5 22 0,11-40 44,1 1 0,-1-1 0,0 0 0,1 1 1,-1-1-1,1 0 0,-1 1 0,1-1 0,0 0 1,0 1-1,0-1 0,1 1 0,-1-1 0,1 0 1,-1 1-1,1-1 0,0 0 0,-1 0 1,1 1-1,0-1 0,1 0 0,-1 0 0,0 0 1,1 0-1,-1 0 0,4 3 0,-2-4 1,0 0 1,0 0-1,1 1 0,-1-2 0,1 1 0,-1 0 0,1-1 0,-1 0 1,1 1-1,-1-1 0,1-1 0,-1 1 0,1 0 0,-1-1 0,1 0 1,-1 0-1,0 0 0,4-2 0,5-1-4,-2-1 0,1-1 0,-1 1 0,0-2 0,0 1 0,0-1 0,-1-1 0,0 0 0,8-10 0,-13 14 0,0 0 0,0 0 0,0-1 0,-1 1 0,0-1 0,0 0 0,0 0 0,0-1 0,-1 1 0,0 0 0,0-1 0,0 0 0,-1 1 0,0-1 0,0 0 0,0 0 0,-1 1 0,0-1 0,0 0 0,-1-7 0,1 13 0,0-1 0,-1 0 0,1 0 0,0 0 0,-1 1 0,1-1 0,0 0 0,-1 1 0,1-1 0,-1 0 0,1 1 0,-1-1 0,0 0 0,1 1 0,-1-1 0,1 1 0,-1-1 0,0 1 0,0 0 0,1-1 0,-1 1 0,0 0 0,0-1 0,1 1 0,-1 0 0,0 0 0,0 0 0,0 0 0,1-1 0,-1 1 0,0 0 0,0 0 0,0 1 0,1-1 0,-1 0 0,0 0 0,0 0 0,0 0 0,1 1 0,-1-1 0,0 0 0,0 1 0,0 0 0,-2 0 0,0 1 0,0-1 0,0 1 0,0 0 0,0 0 0,1 0 0,-1 0 0,1 1 0,-4 3 0,3-1 0,-1 1 0,1 0 0,0 1 0,0-1 0,1 0 0,-1 1 0,1 0 0,1-1 0,-1 1 0,1 0 0,1 0 0,-1 0 0,2 10 0,-1-14 0,0 0 0,1 0 0,0 0 0,0 0 0,0 0 0,0 0 0,0-1 0,1 1 0,-1 0 0,1-1 0,-1 1 0,1-1 0,0 1 0,0-1 0,0 0 0,1 0 0,-1 0 0,0 0 0,1 0 0,-1 0 0,1-1 0,0 1 0,-1-1 0,1 0 0,0 0 0,0 0 0,0 0 0,0 0 0,0-1 0,0 1 0,5-1 0,2 2-657,0-2 0,0 1 1,0-1-1,-1-1 0,1 1 0,0-2 1,0 1-1,16-6 0,-22 5 127,1 0 1,-1 0-1,0-1 0,0 1 1,0-1-1,0 0 0,-1 0 0,1 0 1,-1-1-1,0 1 0,0-1 1,0 1-1,0-1 0,-1 0 0,1 0 1,-1-1-1,0 1 0,0 0 1,-1-1-1,2-5 0,4-28-11935</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6.501"/>
    </inkml:context>
    <inkml:brush xml:id="br0">
      <inkml:brushProperty name="width" value="0.025" units="cm"/>
      <inkml:brushProperty name="height" value="0.025" units="cm"/>
    </inkml:brush>
  </inkml:definitions>
  <inkml:trace contextRef="#ctx0" brushRef="#br0">55 16 16047,'0'0'10987,"-55"-16"-10347,55 21-576,0 2-160,0-3-3139,15-4-7399</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6.859"/>
    </inkml:context>
    <inkml:brush xml:id="br0">
      <inkml:brushProperty name="width" value="0.025" units="cm"/>
      <inkml:brushProperty name="height" value="0.025" units="cm"/>
    </inkml:brush>
  </inkml:definitions>
  <inkml:trace contextRef="#ctx0" brushRef="#br0">16 1 4933,'0'0'17088,"3"13"-14307,3 18-1573,-1 0-1,-2 0 1,-1 41-1,-4-19-208,-2 0 0,-23 104-1,26-132-881,1-25-115,1 1-1,-1-1 1,0 0-1,1 0 0,-1 0 1,1 0-1,-1 0 0,0 0 1,1 0-1,-1 0 0,1 0 1,-1 0-1,0 0 0,1 0 1,-1 0-1,0 0 1,1-1-1,-1 1 0,1 0 1,-1 0-1,0 0 0,1 0 1,-1-1-1,0 1 0,1 0 1,-1 0-1,0-1 0,0 1 1,1 0-1,-1-1 0,0 1 1,1-1-1,34-42-625,-28 33 35,37-43-3578,16-20-7959,-42 49 1999</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7.536"/>
    </inkml:context>
    <inkml:brush xml:id="br0">
      <inkml:brushProperty name="width" value="0.025" units="cm"/>
      <inkml:brushProperty name="height" value="0.025" units="cm"/>
    </inkml:brush>
  </inkml:definitions>
  <inkml:trace contextRef="#ctx0" brushRef="#br0">0 397 6919,'0'0'3635,"12"2"-352,-2-1-2600,1 1 1,0-1-1,1-1 0,-1 0 1,0-1-1,0 0 0,0 0 1,0-1-1,-1-1 0,1 0 1,-1 0-1,20-9 0,-13 2 593,0-1-1,25-20 1,-38 28-1094,0-1-1,0 1 1,0-1-1,-1 1 1,1-1-1,-1 0 1,0-1-1,-1 1 1,1 0 0,-1-1-1,1 0 1,-1 1-1,-1-1 1,1 0-1,1-9 1,-3 13-147,0 0 0,0 0-1,0 0 1,0 0 0,0 0 0,0 0 0,-1 0 0,1 1 0,0-1 0,-1 0-1,1 0 1,-1 0 0,1 0 0,-1 0 0,1 0 0,-1 0 0,1 1-1,-1-1 1,0 0 0,1 0 0,-1 1 0,0-1 0,0 1 0,0-1-1,1 1 1,-1-1 0,-2 0 0,0 0-3,-1 0 0,0 0-1,1 0 1,-1 0 0,0 1 0,1-1 0,-9 1-1,3 1-35,0-1 0,0 2 0,-1-1 0,1 1-1,0 0 1,-9 5 0,9-2-6,-1 0 0,1 1 1,1 0-1,-1 1 0,1 0 0,0 0 1,-7 10-1,11-13 16,1 0 1,-1 0-1,1 1 1,0-1-1,1 1 1,-1 0-1,1-1 1,0 1-1,0 0 1,0 0-1,1 1 1,0-1-1,0 0 1,0 0-1,1 1 1,-1 5-1,2-10-4,0 1-1,0-1 1,-1 1 0,1-1-1,0 0 1,0 1 0,0-1-1,0 0 1,1 0 0,-1 0 0,0 0-1,1 0 1,-1 0 0,0 0-1,1 0 1,-1 0 0,1-1-1,-1 1 1,1 0 0,-1-1-1,1 0 1,0 1 0,-1-1-1,1 0 1,-1 0 0,1 0-1,0 0 1,-1 0 0,3 0-1,53-4-88,-46 1-28,0 0 0,0-1 0,0 0 1,-1-1-1,0 0 0,0-1 0,0 0 0,-1-1 1,0 1-1,0-2 0,-1 0 0,0 0 1,0 0-1,-1-1 0,0 0 0,0 0 0,-1-1 1,0 0-1,7-17 0,-19 44 336,0 0 0,1 0 0,1 1 0,1 0 0,0 0-1,1 0 1,2 36 0,0-52-196,0-1 0,1 1 1,0-1-1,-1 1 0,1-1 0,0 1 0,0-1 0,0 0 1,0 1-1,0-1 0,0 0 0,0 0 0,0 0 0,0 0 0,0 0 1,1 0-1,-1 0 0,1 0 0,-1 0 0,0 0 0,1-1 0,0 1 1,-1-1-1,1 1 0,-1-1 0,1 1 0,-1-1 0,1 0 1,0 0-1,-1 0 0,1 0 0,0 0 0,-1 0 0,1-1 0,-1 1 1,1 0-1,0-1 0,-1 1 0,3-2 0,4 0 123,1-1-1,-1 0 1,0 0 0,-1 0-1,1-1 1,9-7-1,-3 0-107,0-2-1,0 0 0,-1 0 1,-1-1-1,-1-1 0,0 0 1,-1 0-1,0-1 0,-1-1 1,11-30-1,-11 24-17,-2 0 0,0-1 0,-2 0 0,0 0 0,-2 0 0,-1-1 0,-1-39 0,-11 78-268,-3 21 230,1 1 0,2 0 0,1 1 0,2 0 0,1 0 0,3 1 0,0 0 0,4 45 0,-1-78-34,1 0 1,-1-1-1,1 1 0,-1-1 0,1 1 0,1-1 1,-1 1-1,1-1 0,-1 1 0,1-1 0,0 0 0,1 0 1,-1 0-1,4 4 0,-13-41-890,-3 14 723,0 0-1,-2 1 1,0 0-1,-2 0 1,0 2-1,0 0 1,-1 0-1,-1 2 1,-1 0-1,0 1 0,-24-15 1,28 22 1554,15 7 370,25 7-534,27-4-1004,96-3 0,-127-2-245,-23 1 40,39-4-1134,-22-3-1734,-17 7 2653,0 0 0,1-1 0,-1 1-1,0 0 1,0-1 0,1 1 0,-1 0 0,0-1 0,0 1 0,0 0 0,0-1 0,1 1 0,-1-1 0,0 1 0,0 0 0,0-1-1,0 1 1,0-1 0,0 1 0,0-1 0,0 1 0,0 0 0,0-1 0,0 1 0,0-1 0,0 1 0,-1 0 0,1-1 0,0 1-1,0-1 1,0 1 0,-1 0 0,1-1 0,-11-11-6945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009"/>
    </inkml:context>
    <inkml:brush xml:id="br0">
      <inkml:brushProperty name="width" value="0.025" units="cm"/>
      <inkml:brushProperty name="height" value="0.025" units="cm"/>
    </inkml:brush>
  </inkml:definitions>
  <inkml:trace contextRef="#ctx0" brushRef="#br0">37 0 19538,'0'0'4389,"-22"65"-2051,15-34-993,3 0-160,1 5-736,3-5-353,0-3-32,5-5-32,5-5-352,4-5-545,-2-5-481,-3-6-703,-5-2-1667</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7.893"/>
    </inkml:context>
    <inkml:brush xml:id="br0">
      <inkml:brushProperty name="width" value="0.025" units="cm"/>
      <inkml:brushProperty name="height" value="0.025" units="cm"/>
    </inkml:brush>
  </inkml:definitions>
  <inkml:trace contextRef="#ctx0" brushRef="#br0">1 1 13229,'0'0'5989,"50"0"-5220,-17 6-673,1 2-1313,3 0-3812</inkml:trace>
  <inkml:trace contextRef="#ctx0" brushRef="#br0" timeOffset="1">380 228 22870,'0'0'9897,"77"-29"-9897,-42 23 0,1 1-1634,-4 4-2369,-7 1-4005</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8.690"/>
    </inkml:context>
    <inkml:brush xml:id="br0">
      <inkml:brushProperty name="width" value="0.025" units="cm"/>
      <inkml:brushProperty name="height" value="0.025" units="cm"/>
    </inkml:brush>
  </inkml:definitions>
  <inkml:trace contextRef="#ctx0" brushRef="#br0">0 132 17392,'15'-10'2483,"18"-14"43,56-30 0,-76 47-2162,0 1 1,1 0-1,-1 1 0,1 1 1,0 0-1,0 0 1,0 2-1,1-1 1,18 1-1,-31 2-368,-1 0 0,1 0 0,-1 0 0,1 1-1,-1-1 1,1 0 0,-1 1 0,1-1 0,-1 1 0,1-1 0,-1 1 0,0 0 0,1 0-1,-1-1 1,0 1 0,0 0 0,0 0 0,0 0 0,1 1 0,-2-1 0,1 0 0,0 0 0,0 0-1,0 1 1,0-1 0,-1 0 0,1 1 0,-1-1 0,1 1 0,-1-1 0,1 1 0,-1-1-1,0 1 1,0-1 0,0 1 0,0-1 0,0 1 0,0-1 0,0 1 0,0-1 0,-1 3-1,-1 4 0,1 0 0,-1 0 0,-1-1 0,1 1 0,-1-1 0,-1 1 0,-4 6-1,-19 28 89,-34 38 0,36-50 13,2 0 0,2 2 0,-22 39 0,42-67-21,-1-1 0,0 0 0,1 1 0,0 0 0,-1-1 0,1 1 0,1 0 0,-1-1 0,1 1 0,-1 7-1,2-10-55,-1 0 0,1 1 0,-1-1 0,1 0 0,-1 0 0,1 0 0,0 0-1,0 0 1,-1 0 0,1 0 0,0 0 0,0 0 0,0-1 0,0 1-1,0 0 1,0 0 0,1-1 0,-1 1 0,0-1 0,0 1 0,0-1 0,0 0-1,1 1 1,-1-1 0,0 0 0,0 0 0,1 0 0,-1 0 0,0 0-1,1 0 1,-1 0 0,2-1 0,14-1-35,-1 0-1,0-2 1,1 0 0,-2-1-1,1-1 1,-1 0-1,0-1 1,0-1 0,0 0-1,-1-1 1,-1 0 0,0-1-1,0-1 1,15-15-1,-26 24-231,-1 0 0,1 0-1,-1 0 1,0 0-1,1 0 1,-1 0-1,0 0 1,0 0 0,0 0-1,-1-1 1,1 1-1,0 0 1,-1-1-1,0 1 1,1 0-1,-1-1 1,0 1 0,0-1-1,0 1 1,-1 0-1,1-1 1,0 1-1,-1 0 1,0-1 0,1 1-1,-1 0 1,0 0-1,0-1 1,-1 1-1,1 0 1,0 0-1,-1 0 1,1 1 0,-1-1-1,1 0 1,-1 0-1,0 1 1,0-1-1,0 1 1,-3-3 0,-10-5-1373,0-1 1,0 2 0,-1 0 0,-22-8 0,27 12 816,-16-7-2604,-48-12 0,40 16 5206,0 5 4923,35 2-6610,-1 0 0,1 0-1,-1 0 1,1 0 0,0 0-1,-1 0 1,1 0-1,-1 0 1,1 0 0,-1 1-1,1-1 1,0 0 0,-1 0-1,1 0 1,-1 1 0,1-1-1,0 0 1,-1 0-1,1 1 1,0-1 0,-1 0-1,1 0 1,0 1 0,0-1-1,-1 1 1,1-1 0,0 0-1,0 1 1,0-1-1,-1 0 1,1 1 0,0-1-1,0 1 1,0-1 0,0 1-1,0-1 1,0 0 0,0 1-1,0-1 1,0 1-1,0-1 1,0 1 0,0-1-1,0 0 1,0 1 0,0-1-1,0 1 1,1-1 0,-1 1-1,0-1 1,0 0 0,0 1-1,1-1 1,-1 0-1,0 1 1,1-1 0,-1 0-1,0 1 1,1-1 0,-1 0-1,21 24 1491,-9-15-1492,1-2 0,0 1 0,0-2 0,1 0 0,0 0 0,0-1 0,0-1 0,20 4 0,-2-4-1376,1 0 1,56-2-1,-78-3 879,0 0 0,-1-1 1,1-1-1,-1 1 0,1-2 0,-1 1 1,0-2-1,16-8 0,11-5 830,-36 18-286,-1-1 0,1 1 1,-1 0-1,1-1 0,-1 1 1,1 0-1,-1 0 0,1-1 1,0 1-1,-1 0 0,1 0 1,-1 0-1,1 0 0,0 0 1,-1 0-1,1 0 0,-1 0 1,1 0-1,0 0 0,-1 0 1,1 0-1,0 0 0,-1 0 1,1 0-1,-1 1 0,1-1 1,-1 0-1,1 1 0,-1-1 1,1 0-1,-1 1 0,1-1 1,-1 0-1,1 1 0,-1-1 1,1 1-1,-1-1 0,0 1 0,1-1 1,-1 1-1,1 0 0,1 32 3671,1 3-1824,-3-35-1956,0 0-1,0 0 1,0 0-1,1 0 1,-1 0 0,1 0-1,-1 0 1,0 0-1,1-1 1,0 1-1,-1 0 1,1 0-1,-1 0 1,1-1-1,0 1 1,-1 0-1,1-1 1,0 1-1,0 0 1,0-1-1,0 1 1,-1-1-1,1 0 1,0 1-1,0-1 1,0 0 0,1 1-1,2-1-8,1 0 0,-1 0-1,0 0 1,0-1 0,0 1 0,0-1 0,0 0 0,0 0-1,-1-1 1,1 1 0,0-1 0,0 1 0,4-4 0,50-37-67,-15 10-136,-37 28-260,-1 1 0,1 0 1,0 0-1,0 0 0,0 1 0,0 0 0,1 0 0,-1 0 0,13 0 0,-18 2 394,-1 0 0,1 0 0,-1 1 0,1-1 0,-1 0 0,0 1-1,1-1 1,-1 0 0,1 1 0,-1-1 0,0 1 0,1-1 0,-1 1 0,0-1 0,1 1 0,-1-1 0,0 1 0,0-1 0,0 1 0,1-1 0,-1 1-1,0-1 1,0 1 0,0-1 0,0 2 0,0 1-3410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9.405"/>
    </inkml:context>
    <inkml:brush xml:id="br0">
      <inkml:brushProperty name="width" value="0.025" units="cm"/>
      <inkml:brushProperty name="height" value="0.025" units="cm"/>
    </inkml:brush>
  </inkml:definitions>
  <inkml:trace contextRef="#ctx0" brushRef="#br0">1 0 11563,'0'0'6518,"8"7"-6619,15 10 349,-16-12-1250,0 0 1,1-1-1,-1 0 1,1-1-1,0 0 0,0 0 1,11 2-1,13-2 1944,-28-2-341,-1 0 1,0 1-1,0-1 0,1 1 0,-1-1 0,0 1 0,0 0 1,-1 0-1,1 0 0,0 1 0,-1-1 0,1 0 0,-1 1 1,0 0-1,0 0 0,0-1 0,0 1 0,0 1 0,1 4 0,1-1-38,0 0 0,-1 0 0,0 1 0,0 0-1,-1-1 1,0 1 0,0 0 0,0 9-1,-2-16-560,-1 1 0,1 0 0,-1 0 0,0-1 0,0 1 0,0-1-1,0 1 1,0-1 0,0 1 0,-1-1 0,1 0 0,0 1 0,-1-1-1,1 0 1,-1 0 0,1 0 0,-1 0 0,0 0 0,1 0 0,-1-1-1,0 1 1,-2 0 0,-47 16-4,40-14 36,-10 4 3,11-3-12,-1-1 0,0 0 0,0-1 0,0 0 0,-12 1 0,52-26-2160,-9 12 135,1 1 0,28-10 1,95-20-1535,-94 28 2591,73-28 0,-121 39 1222,23-12 2460,-24 13-2479,-1 0 0,1-1 0,-1 1 0,1 0 0,-1-1-1,0 1 1,1-1 0,-1 1 0,1-1 0,-1 1 0,0-1 0,1 1 0,-1-1 0,0 1 0,0-1 0,0 1 0,1-1 0,-1 0 0,0 1 0,0-1 0,0 1 0,0-1 0,0 0 0,-10-4 4176,-18 4-3254,22 2-720,-1-1-338,-1 1 1,0 0-1,1 0 1,-1 1-1,1 0 1,-1 1-1,1 0 0,-8 4 1,12-6-87,-1 1 0,1 0 1,-1 0-1,1 0 0,0 1 1,0-1-1,0 1 0,0-1 1,0 1-1,1 0 0,-1 0 1,1 0-1,0 1 0,0-1 1,0 1-1,0-1 0,-2 8 1,4-11-34,0 1 1,0 0 0,0 0-1,0 0 1,0-1 0,0 1-1,0 0 1,1 0 0,-1-1-1,0 1 1,1 0 0,-1-1-1,0 1 1,1 0 0,-1 0-1,1-1 1,-1 1 0,1-1-1,-1 1 1,1-1 0,-1 1-1,1-1 1,0 1 0,-1-1 0,1 1-1,0-1 1,-1 0 0,1 1-1,0-1 1,0 0 0,-1 1-1,1-1 1,0 0 0,0 0-1,-1 0 1,1 0 0,0 0-1,1 0 1,38 1 57,-31-1-43,13-1-142,1-2 0,-1 0 0,0-2 0,35-11 0,-37 10-22,1 0 0,-1 1 0,1 1 0,1 1 0,26 0 1,-45 3 181,-1 1 0,0-1 1,0 1-1,-1-1 0,1 1 1,0 0-1,0 0 0,0 0 1,0 0-1,-1 0 0,1 0 1,0 0-1,-1 1 0,1-1 1,-1 1-1,2 1 0,-1-1 31,-1 0 0,1 0 1,0-1-1,0 1 0,0-1 0,-1 1 0,1-1 0,1 0 0,-1 0 0,0 0 0,0 0 0,0 0 0,1 0 0,-1 0 0,3 0 0,7-1-75,0 0 1,-1-1 0,1 0-1,0-1 1,0 0-1,-1-1 1,21-8-1,40-19-6784,-62 25 4629,20-9-6477</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9.764"/>
    </inkml:context>
    <inkml:brush xml:id="br0">
      <inkml:brushProperty name="width" value="0.025" units="cm"/>
      <inkml:brushProperty name="height" value="0.025" units="cm"/>
    </inkml:brush>
  </inkml:definitions>
  <inkml:trace contextRef="#ctx0" brushRef="#br0">118 8 2819,'0'0'26008,"-9"-3"-24465,4 2-1460,0 0 0,0 0 1,0 0-1,0 1 0,0 0 0,-1 0 0,1 0 1,0 1-1,0 0 0,0 0 0,-9 3 0,12-3-110,-1 0-1,1 0 0,0 0 1,0 1-1,-1-1 0,1 1 1,0-1-1,0 1 0,1 0 0,-1 0 1,0 0-1,1 0 0,-1 0 1,1 0-1,-1 0 0,1 0 1,0 1-1,0-1 0,0 1 1,0-1-1,1 0 0,-1 1 0,1 0 1,-1-1-1,1 1 0,0-1 1,0 1-1,0-1 0,0 1 1,0-1-1,2 5 0,-1-5-19,-1 0 0,1 0 0,0 0 1,0 0-1,0-1 0,0 1 0,0 0 0,1-1 0,-1 1 0,1-1 0,-1 1 0,1-1 1,-1 0-1,1 1 0,0-1 0,-1 0 0,1 0 0,0 0 0,0-1 0,2 2 0,45 14-677,-38-13 490,93 29-1031,-104-32 1320,-1 0-1,1 0 1,0 0 0,-1 0 0,1 0-1,0 1 1,-1-1 0,1 0 0,0 0-1,0 1 1,-1-1 0,1 0 0,0 0-1,0 1 1,-1-1 0,1 0 0,0 1-1,0-1 1,0 0 0,0 1 0,-1-1-1,1 0 1,0 1 0,0-1 0,0 0-1,0 1 1,0-1 0,0 0 0,0 1-1,0-1 1,0 1 0,0-1 0,0 0-1,0 1 1,0-1 0,0 0 0,1 1-1,-1-1 1,0 0 0,0 1 0,0-1-1,0 0 1,1 1 0,-1-1 0,0 0-1,0 0 1,1 1 0,-1-1 0,0 0-1,0 0 1,1 1 0,-1-1 0,0 0-1,1 0 1,-1 0 0,0 0 0,1 1-1,-39 7 1458,34-7-1480,-4 0-8,-77 10 627,79-11-1071,-1 0-1,1 0 1,-1 0 0,0-1-1,-11-3 1,17 4 261,1 0 0,-1 0-1,1-1 1,0 1 0,-1 0 0,1 0 0,0 0 0,-1-1-1,1 1 1,0 0 0,-1 0 0,1-1 0,0 1 0,-1 0-1,1-1 1,0 1 0,0 0 0,-1-1 0,1 1 0,0 0 0,0-1-1,0 1 1,0-1 0,0 1 0,-1 0 0,1-1 0,0 1-1,0-1 1,0 1 0,0-1 0,0 1 0,0 0 0,0-1 0,0 1-1,0-1 1,1 1 0,-1 0 0,0-1 0,0 1 0,0-1-1,0 1 1,1 0 0,-1-1 0,0 1 0,0 0 0,1-1-1,-1 1 1,0 0 0,1-1 0,15-15-6275,10 2-3651</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0.700"/>
    </inkml:context>
    <inkml:brush xml:id="br0">
      <inkml:brushProperty name="width" value="0.025" units="cm"/>
      <inkml:brushProperty name="height" value="0.025" units="cm"/>
    </inkml:brush>
  </inkml:definitions>
  <inkml:trace contextRef="#ctx0" brushRef="#br0">85 336 16271,'0'0'3999,"9"-5"15,-7 3-3289,33-24 4209,-33 25-4837,-1 0 0,0 0 1,0 0-1,1 0 1,-1 0-1,0-1 0,0 1 1,-1 0-1,1-1 1,0 1-1,0-1 0,-1 1 1,1-1-1,0 0 1,-1 1-1,0-1 0,1 1 1,-1-1-1,0 0 0,0 1 1,0-1-1,0 0 1,0 1-1,0-1 0,-1 0 1,1 1-1,0-1 1,-2-2-1,1 3-97,0 0 0,-1-1 0,1 1 0,-1 0 0,1 0 0,-1 0 0,1 0 0,-1 0 0,0 1 0,1-1 0,-1 0 0,0 1 0,0-1 0,0 1 0,1 0 0,-1 0 0,0-1 0,0 1 0,0 0 0,0 0 0,1 1 0,-1-1 0,0 0 0,0 1 0,0-1 0,-2 2 0,-1-1 0,-1 0 0,1 1 0,0 0 0,0 0 0,0 0 0,0 1 0,-8 5 0,8-3 0,0 0 0,0 1 0,0 0 0,1 0 0,0 0 0,0 1 0,-5 11 0,8-17 0,0 0 0,1 1 0,-1-1 0,0 1 0,1-1 0,-1 0 0,1 1 0,0-1 0,0 1 0,-1-1 0,1 1 0,0-1 0,0 1 0,0-1 0,1 1 0,-1-1 0,0 1 0,0-1 0,1 1 0,-1-1 0,1 0 0,0 1 0,-1-1 0,1 1 0,0-1 0,0 0 0,-1 0 0,1 0 0,0 1 0,0-1 0,0 0 0,1 0 0,-1 0 0,0-1 0,0 1 0,0 0 0,1 0 0,-1-1 0,1 1 0,-1 0 0,0-1 0,1 0 0,-1 1 0,2-1 0,7 2-59,-1 0 1,1-1-1,-1 0 0,1-1 1,0 0-1,-1 0 1,1-1-1,-1-1 0,1 1 1,-1-2-1,14-4 0,3-4-352,0 0-1,36-25 0,-34 19 170,43-18-1,-71 35 254,0 0-1,1 0 0,-1 1 0,1-1 1,-1 0-1,1 0 0,-1 0 0,0 0 1,1 1-1,-1-1 0,0 0 0,1 0 1,-1 1-1,0-1 0,1 0 1,-1 1-1,0-1 0,1 0 0,-1 1 1,0-1-1,0 0 0,1 1 0,-1-1 1,0 0-1,0 1 0,0-1 0,0 1 1,0-1-1,1 1 0,-1-1 0,0 0 1,0 1-1,0-1 0,0 1 0,0-1 1,0 1-1,0-1 0,-1 0 0,1 1 1,0-1-1,0 1 0,0-1 1,0 1-1,-1-1 0,1 1-29,0 0 0,0 0 1,0 1-1,0-1 0,0 0 0,0 0 0,0 0 1,0 0-1,1 0 0,-1 0 0,0 0 1,1 0-1,-1 0 0,0 0 0,1 0 0,-1 0 1,1 0-1,0 0 0,-1 0 0,1-1 0,0 1 1,-1 0-1,3 1 0,2-1-227,0-1 1,0 0-1,-1 0 0,1 0 1,0 0-1,0-1 0,0 1 1,0-1-1,-1-1 0,1 1 1,0-1-1,-1 1 0,1-1 1,-1-1-1,0 1 0,1-1 1,-1 1-1,0-1 1,-1 0-1,1-1 0,0 1 1,4-7-1,8-8-433,0-1 0,-1 0 1,13-23-1,-6 6 467,-1 0 0,22-53 1,-72 151 4008,20-46-3763,1 0 1,1 1-1,0 0 1,1 0-1,0 0 1,2 1-1,-5 31 1,9-45-37,-1 0 0,1 0 0,0 0 0,1 0 0,-1 0 0,0 0 0,1-1 1,0 1-1,0 0 0,0 0 0,1-1 0,-1 1 0,3 3 0,-2-5-82,-1-1 0,1 1 0,0-1-1,0 0 1,0 0 0,0 0 0,0 0 0,0 0-1,0 0 1,0 0 0,0-1 0,0 1 0,0-1 0,1 1-1,-1-1 1,0 0 0,0 0 0,0 0 0,1 0-1,-1-1 1,0 1 0,0 0 0,0-1 0,1 0-1,1 0 1,4-2-323,0 0 0,0-1-1,-1 0 1,1 0 0,-1 0-1,0-1 1,0 0 0,-1 0-1,1-1 1,-1 0 0,10-12-1,3-7 90,30-48-1,-38 56 768,-2 4 476,-1-1 0,0 0 0,-1-1 1,0 0-1,8-26 0,-18 42 3010,-15 18-3417,9-5-259,0 0 0,2 1 1,-11 27-1,15-35-175,1-1 0,1 0-1,-1 1 1,1-1-1,0 1 1,0-1 0,1 1-1,0 0 1,0-1-1,1 1 1,0-1 0,2 11-1,-2-15-103,0 0-1,0 0 1,0 0-1,0 0 1,1-1-1,-1 1 1,0-1-1,1 1 1,-1-1 0,1 1-1,-1-1 1,1 0-1,0 0 1,0 1-1,-1-1 1,1-1-1,0 1 1,0 0-1,0 0 1,0-1-1,0 1 1,0-1-1,0 1 1,0-1-1,0 0 1,1 0-1,-1 0 1,0 0-1,0 0 1,0-1 0,0 1-1,3-2 1,2 1-205,-1-1-1,1 1 1,-1-2 0,1 1 0,-1-1 0,0 0 0,0 0 0,11-8 0,-3-2-177,0-1 1,0 0-1,18-26 0,-31 39 381,-5 22 950,-51 136 2418,55-156-3372,0 0 0,0 1 0,-1-1 0,1 1 0,0-1 1,-1 0-1,1 0 0,-1 1 0,1-1 0,-1 0 0,0 0 0,0 1 0,1-1 0,-1 0 1,0 0-1,0 0 0,0 0 0,0 0 0,0 0 0,0-1 0,0 1 0,-1 0 0,1 0 1,0-1-1,0 1 0,-1-1 0,1 1 0,0-1 0,-1 1 0,1-1 0,0 0 0,-1 0 1,1 0-1,0 0 0,-1 0 0,1 0 0,-1 0 0,1 0 0,0 0 0,-1-1 0,1 1 1,0 0-1,-1-1 0,1 1 0,0-1 0,0 0 0,-1 1 0,1-1 0,-1-1 0,-9-5-62,1-1-1,0 0 0,1-1 1,-12-13-1,13 14 340,-9-11 37,0 0-1,-16-25 1,29 39-165,1 0 0,-1-1 0,1 1 0,1-1 1,-1 0-1,1 0 0,0 0 0,0 0 0,0 0 0,1 0 1,0 0-1,1-1 0,-1 1 0,1-10 0,1 14-91,0 0 0,0 0-1,1 0 1,-1 0 0,0 0-1,1 0 1,-1 0 0,1 0 0,-1 1-1,1-1 1,0 1 0,0-1 0,-1 1-1,1 0 1,0 0 0,1 0-1,-1 0 1,0 0 0,0 0 0,0 0-1,0 1 1,1-1 0,-1 1-1,4-1 1,63-5-199,-64 6 165,59 0-1340,1 0-2281,-1-4-3922,-15-5-2242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1.060"/>
    </inkml:context>
    <inkml:brush xml:id="br0">
      <inkml:brushProperty name="width" value="0.025" units="cm"/>
      <inkml:brushProperty name="height" value="0.025" units="cm"/>
    </inkml:brush>
  </inkml:definitions>
  <inkml:trace contextRef="#ctx0" brushRef="#br0">53 1 19378,'0'0'10538,"-31"50"-8936,21-22-898,2 7-511,5-2-193,3-1-1666,0-2-2498,6-3-3619</inkml:trace>
  <inkml:trace contextRef="#ctx0" brushRef="#br0" timeOffset="1">55 567 26233,'0'0'6534,"-9"48"-6534,9-43 0,9-10-7751</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3.342"/>
    </inkml:context>
    <inkml:brush xml:id="br0">
      <inkml:brushProperty name="width" value="0.025" units="cm"/>
      <inkml:brushProperty name="height" value="0.025" units="cm"/>
    </inkml:brush>
  </inkml:definitions>
  <inkml:trace contextRef="#ctx0" brushRef="#br0">75 61 5061,'0'0'1996,"-10"-5"-1403,-1 0-422,6 4-88,0-1 0,1 0 0,0 0 0,-1-1 0,1 1 0,0-1 0,0 0 0,-6-5 0,10 8 262,-1-1-1,1 1 0,-1-1 1,0 1-1,1-1 1,-1 1-1,1-1 1,-1 1-1,1-1 1,-1 1-1,1-1 1,0 0-1,-1 1 0,1-1 1,0 0-1,0 1 1,-1-1-1,1 0 1,0 0-1,0 1 1,0-1-1,0 0 1,0 1-1,0-1 0,0-1 1,15-6 2513,43 8-4215,-42 1 2111,235 4-2218,2 0-5160,-123-5 634</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3.908"/>
    </inkml:context>
    <inkml:brush xml:id="br0">
      <inkml:brushProperty name="width" value="0.025" units="cm"/>
      <inkml:brushProperty name="height" value="0.025" units="cm"/>
    </inkml:brush>
  </inkml:definitions>
  <inkml:trace contextRef="#ctx0" brushRef="#br0">1823 32 12684,'-16'-3'1591,"-61"-8"45,-117-2 0,-94 16 505,119 6-1735,-333 61-1,485-65-364,16-3-36,29-1-20,-26-1 16,530-40 276,-283 15-409,-142 14-370,130-7-998,-478 43 1688,114-8-56,-152 14 349,-420 54 1969,1370-181-6670,-47 49 987,-727 53 5742,-190 37 0,212-29-2028,-873 183 987,855-174-2013,17-8-3608,32-13-4997</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6.705"/>
    </inkml:context>
    <inkml:brush xml:id="br0">
      <inkml:brushProperty name="width" value="0.025" units="cm"/>
      <inkml:brushProperty name="height" value="0.025" units="cm"/>
    </inkml:brush>
  </inkml:definitions>
  <inkml:trace contextRef="#ctx0" brushRef="#br0">1272 29 12588,'0'0'1692,"-9"-2"-1270,-27-6 443,-1 1 0,1 2 1,-47-1-1,-126 6 186,94 2-1052,42-2 21,-249 5 31,236 0-68,-148 29 0,209-26 39,19-6-1873,15-5-5427,21-8-1135</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7.065"/>
    </inkml:context>
    <inkml:brush xml:id="br0">
      <inkml:brushProperty name="width" value="0.025" units="cm"/>
      <inkml:brushProperty name="height" value="0.025" units="cm"/>
    </inkml:brush>
  </inkml:definitions>
  <inkml:trace contextRef="#ctx0" brushRef="#br0">1562 27 13164,'0'0'246,"-10"-3"181,-7-3-169,-1 1 0,0 1 0,0 1-1,-1 0 1,1 2 0,-1 0 0,1 1 0,-35 4-1,-164 37 2049,157-28-2325,-8 2 259,-827 196 1084,881-207-1320,-1 0 8,0 0 0,0 1 0,0 0 0,-14 9 0,29-14-13,-1 0 0,1 0 0,-1 1 0,0-1 0,1 0 0,-1 1-1,1-1 1,-1 0 0,1 1 0,-1-1 0,1 0 0,-1 1 0,1-1 0,0 1 0,-1-1-1,1 1 1,-1-1 0,1 1 0,0-1 0,0 1 0,-1-1 0,1 1 0,0 0-1,0-1 1,0 1 0,-1-1 0,1 1 0,0 0 0,0-1 0,0 1 0,0-1 0,0 1-1,0 0 1,0-1 0,1 1 0,-1 0 0,0-1 0,0 1 0,0-1 0,1 1-1,-1-1 1,0 1 0,0 0 0,1-1 0,-1 1 0,1-1 0,-1 0 0,0 1-1,1-1 1,-1 1 0,1-1 0,-1 1 0,1-1 0,-1 0 0,1 0 0,-1 1 0,1-1-1,0 0 1,-1 0 0,1 1 0,-1-1 0,1 0 0,0 0 0,-1 0 0,1 0-1,0 0 1,47 13 16,-46-12-8,608 79-1239,-340-52-136,-4-3-2630,-152-20 154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354"/>
    </inkml:context>
    <inkml:brush xml:id="br0">
      <inkml:brushProperty name="width" value="0.025" units="cm"/>
      <inkml:brushProperty name="height" value="0.025" units="cm"/>
    </inkml:brush>
  </inkml:definitions>
  <inkml:trace contextRef="#ctx0" brushRef="#br0">1 13 18738,'0'0'7431,"54"13"-5702,-10-13-608,7 0-800,9 0-225,0-2-865,0-7-3010,-10-6-3877</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5.182"/>
    </inkml:context>
    <inkml:brush xml:id="br0">
      <inkml:brushProperty name="width" value="0.025" units="cm"/>
      <inkml:brushProperty name="height" value="0.025" units="cm"/>
    </inkml:brush>
  </inkml:definitions>
  <inkml:trace contextRef="#ctx0" brushRef="#br0">180 246 9833,'-9'-1'7826,"3"1"-7618,0 0 0,0 0 0,0 0-1,0 1 1,0 0 0,0 0 0,0 1 0,0-1-1,0 1 1,1 0 0,-1 1 0,1-1-1,-1 1 1,1 0 0,0 1 0,0-1-1,1 1 1,-1 0 0,1 0 0,0 1 0,0-1-1,0 1 1,0 0 0,-4 7 0,2 0 288,0 0 1,1 0 0,-8 25 0,11-31-391,0 0 0,1 0 0,0 0 1,1 0-1,-1 0 0,1 0 0,0 0 0,0 0 1,1 0-1,0 0 0,2 5 0,-3-9-85,1 0-1,0-1 1,0 1-1,1-1 1,-1 1-1,0-1 1,0 1-1,1-1 1,-1 0-1,1 0 1,-1 0-1,1 0 1,-1 0 0,1 0-1,0 0 1,-1 0-1,1-1 1,0 1-1,0-1 1,0 1-1,-1-1 1,1 0-1,0 1 1,0-1-1,2 0 1,3 0 78,0 0 1,-1 0 0,1-1 0,0 0-1,12-3 1,-3-2 64,-1-1-1,-1 0 1,1-1-1,-1 0 0,-1-1 1,1 0-1,16-17 1,-1-1 68,50-60 0,-67 73-64,0-1 0,-1 0 0,-1-1 0,0 0-1,-1-1 1,-1 0 0,-1 0 0,0 0-1,-1-1 1,-1 0 0,0-1 0,-2 1 0,3-36-1,-6 53-160,1 1-1,-1-1 0,0 0 1,0 1-1,0-1 0,0 0 1,0 0-1,0 1 0,0-1 0,0 0 1,-1 1-1,1-1 0,0 0 1,0 1-1,0-1 0,-1 0 1,1 1-1,0-1 0,-1 0 1,1 1-1,-1-1 0,1 1 0,-1-1 1,1 1-1,-1-1 0,1 1 1,-1-1-1,1 1 0,-1 0 1,0-1-1,-17 11-10,-14 33-44,22-20 102,1 0 0,0 1 0,2-1 0,1 2 0,1-1 0,1 0 0,1 1 0,2 0 0,1 32 0,0-54-45,0 0 1,0 0 0,1 0-1,-1 0 1,1 0 0,0-1-1,0 1 1,0 0 0,0-1-1,1 1 1,-1 0 0,1-1-1,-1 0 1,1 1-1,0-1 1,0 0 0,0 0-1,0 0 1,0 0 0,0 0-1,1 0 1,-1-1 0,1 1-1,-1-1 1,1 0 0,-1 0-1,1 0 1,0 0 0,0 0-1,0 0 1,-1-1 0,1 1-1,0-1 1,0 0 0,0 0-1,0 0 1,5-1 0,1 0 20,1 0 0,-1-1 0,0-1 0,0 1 1,0-2-1,0 1 0,0-1 0,0 0 1,-1-1-1,12-8 0,-7 1-28,0 0 0,-1 0 0,-1-2 0,0 1 0,0-2 0,-1 1 0,10-22 0,-19 81-2,-11 6 0,7-35 0,0 0 0,1 0 0,0 0 0,1 29 0,2-44 0,-1 1 0,1-1 0,-1 0 0,1 0 0,0 0 0,-1 0 0,1 0 0,0 1 0,0-2 0,0 1 0,-1 0 0,1 0 0,0 0 0,0 0 0,0 0 0,1-1 0,-1 1 0,0 0 0,0-1 0,0 1 0,0-1 0,1 0 0,-1 1 0,0-1 0,0 0 0,1 0 0,-1 0 0,0 1 0,1-1 0,-1-1 0,0 1 0,1 0 0,0 0 0,49-10 0,-41 7-84,0-2 1,0 0-1,0 0 1,-1 0-1,0-1 1,0-1-1,14-13 0,-19 16 0,0 0 0,0 0 0,0-1 0,0 1 0,-1-1 0,0 0 0,0 0 0,-1-1 0,1 1 0,-1 0-1,0-1 1,-1 1 0,1-1 0,-1 0 0,0 0 0,0-6 0,-2 11-291,0 0-1,0 0 1,-1 0-1,1 1 1,0-1-1,0 0 1,-1 1-1,1-1 1,-1 1-1,1-1 1,0 1-1,-1 0 1,1 0-1,-1-1 1,1 1-1,-1 0 1,1 0-1,-1 1 1,1-1-1,-1 0 1,1 0 0,-2 1-1,-3-1-2807,-3 0-3495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5.507"/>
    </inkml:context>
    <inkml:brush xml:id="br0">
      <inkml:brushProperty name="width" value="0.025" units="cm"/>
      <inkml:brushProperty name="height" value="0.025" units="cm"/>
    </inkml:brush>
  </inkml:definitions>
  <inkml:trace contextRef="#ctx0" brushRef="#br0">0 1 13132,'0'0'14414,"74"12"-14414,-46-15-2498,-7-4-3780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5.869"/>
    </inkml:context>
    <inkml:brush xml:id="br0">
      <inkml:brushProperty name="width" value="0.025" units="cm"/>
      <inkml:brushProperty name="height" value="0.025" units="cm"/>
    </inkml:brush>
  </inkml:definitions>
  <inkml:trace contextRef="#ctx0" brushRef="#br0">0 259 14414,'0'0'7852,"12"-2"-5732,7-2-1716,1-2 0,-1 0 0,0-1 0,-1-1 0,1-1 0,-2 0 1,19-14-1,-21 14-157,0-2 0,-1 0 0,-1-1 0,1 0 0,-2-1 0,0 0 0,0-1 0,18-30 0,-29 42-149,0 0 0,0 0 0,0 0 0,0 0 0,0 0 0,-1 0 0,1 0 0,-1 0 1,0-1-1,1 1 0,-1 0 0,0-4 0,0 6-63,-1-1-1,1 0 1,0 1-1,0-1 1,-1 0-1,1 1 1,0-1-1,-1 0 1,1 1 0,0-1-1,-1 0 1,1 1-1,-1-1 1,1 1-1,-1-1 1,1 1-1,-1-1 1,0 1 0,1 0-1,-1-1 1,0 1-1,1 0 1,-1-1-1,-1 1 1,0-1-17,-1 1 0,0 0 0,0 0 1,0 0-1,1 0 0,-1 1 0,0-1 0,0 1 0,1-1 1,-1 1-1,0 0 0,1 0 0,-1 1 0,1-1 0,-1 0 1,1 1-1,-4 3 0,-4 2 7,1 0 1,0 2-1,1-1 1,0 1-1,0 0 1,1 0-1,0 1 1,1 0-1,0 0 1,0 1-1,1 0 1,1 0-1,0 0 1,0 0-1,1 1 1,0 0 0,-1 19-1,4-29-33,0 0-1,0 0 1,0 0-1,1 0 1,-1 0-1,0 0 1,1 0-1,-1-1 1,1 1 0,0 0-1,0 0 1,0 0-1,0-1 1,0 1-1,0 0 1,0-1-1,0 1 1,1-1 0,-1 0-1,1 1 1,-1-1-1,1 0 1,-1 0-1,4 2 1,0-1-60,0 0-1,0-1 1,1 1 0,-1-1 0,0 0 0,0 0 0,1-1-1,-1 0 1,7 0 0,4-1-442,-1-1-1,0 0 1,0-1-1,0-1 1,28-11-1,6-12-5457,-4-5-2365</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6.229"/>
    </inkml:context>
    <inkml:brush xml:id="br0">
      <inkml:brushProperty name="width" value="0.025" units="cm"/>
      <inkml:brushProperty name="height" value="0.025" units="cm"/>
    </inkml:brush>
  </inkml:definitions>
  <inkml:trace contextRef="#ctx0" brushRef="#br0">128 0 6887,'0'0'14723,"-10"4"-12204,-4 3-1538,0 1 0,0 0-1,-14 11 1,25-16-849,-1-1 0,1 1 0,-1 0 0,1 0 1,0 0-1,0 0 0,0 1 0,0-1 0,1 1 1,0 0-1,-1-1 0,1 1 0,1 0 0,-1 0 1,0 1-1,1-1 0,0 0 0,0 0 1,0 6-1,1-9-174,1 0 1,-1 0 0,1 1-1,0-1 1,-1 0-1,1 0 1,0 0 0,0 0-1,-1 0 1,1 0-1,0 0 1,0-1 0,0 1-1,0 0 1,1 0 0,-1-1-1,0 1 1,0-1-1,0 1 1,0-1 0,1 1-1,-1-1 1,0 0-1,0 0 1,1 1 0,0-1-1,42 5-1441,-39-4 1206,13 0-423,0 1 0,0 1 0,0 1 0,26 9 0,-41-12 760,0 0-1,1 1 1,-1-1-1,0 1 1,0 0 0,0 0-1,0 0 1,0 1-1,-1-1 1,1 1 0,0-1-1,-1 1 1,3 4-1,-4-5 138,0 0 0,0 1-1,-1-1 1,1 0 0,-1 0 0,0 1-1,1-1 1,-1 0 0,0 1-1,0-1 1,0 0 0,-1 1 0,1-1-1,-1 0 1,1 1 0,-1-1 0,0 0-1,0 0 1,0 0 0,0 0-1,0 0 1,0 0 0,-2 3 0,-3 2 144,0 0 1,0 0-1,-1 0 1,1-1-1,-1 0 1,-1 0-1,1 0 1,-15 7-1,15-10-508,1 1 1,-1-1-1,0 0 0,0 0 1,0-1-1,-1 0 0,1 0 0,0-1 1,-1 0-1,1 0 0,-11-1 1,4-6-6881,6-13-8013</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6.604"/>
    </inkml:context>
    <inkml:brush xml:id="br0">
      <inkml:brushProperty name="width" value="0.025" units="cm"/>
      <inkml:brushProperty name="height" value="0.025" units="cm"/>
    </inkml:brush>
  </inkml:definitions>
  <inkml:trace contextRef="#ctx0" brushRef="#br0">0 0 1634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7.291"/>
    </inkml:context>
    <inkml:brush xml:id="br0">
      <inkml:brushProperty name="width" value="0.025" units="cm"/>
      <inkml:brushProperty name="height" value="0.025" units="cm"/>
    </inkml:brush>
  </inkml:definitions>
  <inkml:trace contextRef="#ctx0" brushRef="#br0">0 151 4100,'0'0'9331,"7"-7"-6032,7-12-1658,4-4 2713,31-33 0,-7 23-1197,-39 32-3171,1-1 0,-1 0 0,0 1 0,1 0 0,-1-1 0,1 1 0,-1 1 0,1-1 0,0 0 0,5 1 0,-8 0 9,0 0 0,0 1 0,1-1 0,-1 1 0,0-1 0,0 1-1,0 0 1,0-1 0,0 1 0,0 0 0,0 0 0,0 0 0,-1-1 0,1 1 0,0 0 0,0 0 0,-1 0 0,1 1 0,0-1 0,-1 0 0,1 0 0,-1 0 0,0 0 0,1 0 0,-1 1 0,0-1 0,0 0 0,1 0-1,-1 1 1,0-1 0,-1 1 0,2 52-32,-2-37 44,0 17 36,-10 50 1,-1 22 23,12-105-64,0 1 0,-1 0-1,1 0 1,0 0-1,0 0 1,1-1 0,-1 1-1,0 0 1,1 0-1,-1 0 1,1-1 0,-1 1-1,1 0 1,0-1-1,0 1 1,0 0 0,0-1-1,0 1 1,0-1-1,0 1 1,0-1 0,0 0-1,1 0 1,1 2-1,0-2 8,-1 0-1,1 0 0,-1-1 0,0 1 0,1-1 1,-1 0-1,1 0 0,0 0 0,-1 0 0,1 0 1,-1 0-1,1-1 0,-1 1 0,1-1 0,2-1 1,8-3 32,-1 0 0,-1-1 0,1 0 0,-1 0 0,18-15 0,-11 7 14,0-2-1,-1 0 1,0-1 0,-1-1 0,-1 0-1,-1-1 1,-1-1 0,17-32 0,-52 134 105,20-73-140,0 0 0,1 0 0,1 0 1,-1 0-1,1 1 0,1-1 0,0 0 1,2 9-1,-2-16 2,0 0 0,0 0-1,0-1 1,0 1 0,0 0 0,0-1 0,0 1 0,1-1-1,-1 0 1,0 1 0,1-1 0,0 0 0,-1 0-1,1 0 1,-1 0 0,1 0 0,0 0 0,0-1-1,0 1 1,0-1 0,-1 1 0,1-1 0,0 1 0,0-1-1,0 0 1,0 0 0,0 0 0,0 0 0,0 0-1,0-1 1,3 0 0,1 0 44,0 0 1,-1 0-1,1-1 1,-1 0-1,1 0 0,-1 0 1,1-1-1,-1 0 1,6-4-1,-4 2-67,-1 0 0,1-1 0,-1 0 0,0 0 0,-1-1 0,1 0 0,-1 0 0,0 0 0,-1 0 0,0-1 0,0 0 0,-1 1 0,0-2 0,0 1 0,-1 0 0,0 0 0,0-1 0,-1 1 0,0-10 0,-1 18 0,0-1 0,0 1 0,0 0 0,0 0 0,0 0 0,0-1 0,0 1 0,-1 0 0,1 0 0,0 0 0,0-1 0,0 1 0,0 0 0,-1 0 0,1 0 0,0 0 0,0 0 0,0 0 0,-1-1 0,1 1 0,0 0 0,0 0 0,0 0 0,-1 0 0,1 0 0,0 0 0,0 0 0,-1 0 0,1 0 0,0 0 0,0 0 0,-1 0 0,1 0 0,0 0 0,0 0 0,0 0 0,-1 0 0,1 0 0,0 1 0,0-1 0,-1 0 0,1 0 0,0 0 0,0 0 0,0 0 0,0 0 0,-1 1 0,1-1 0,0 0 0,0 0 0,0 0 0,0 1 0,0-1 0,-1 0 0,1 0 0,0 0 0,0 1 0,-12 10 0,9-5 0,0 0 0,0 1 0,0-1 0,1 1 0,0-1 0,0 1 0,-1 11 0,3-16 0,-1-1 0,1 1 0,0-1 0,-1 1 0,1 0 0,0-1 0,0 1 0,1 0 0,-1-1 0,0 1 0,0-1 0,1 1 0,-1 0 0,1-1 0,-1 1 0,1-1 0,0 1 0,0-1 0,-1 0 0,1 1 0,0-1 0,0 0 0,0 0 0,1 1 0,-1-1 0,0 0 0,0 0 0,1 0 0,-1 0 0,0 0 0,1-1 0,-1 1 0,1 0 0,-1-1 0,1 1 0,3 0 0,2 0 0,1-1 0,-1 0 0,1 0 0,0-1 0,-1 0 0,1 0 0,-1-1 0,0 0 0,1 0 0,-1-1 0,7-3 0,8-5 0,0-2 0,21-15 0,13-8 0,-56 35 0,1 1 0,-1-1 0,1 1 0,-1 0 0,1-1 0,-1 1 0,1 0 0,0-1 0,-1 1 0,1 0 0,0 0 0,-1 0 0,1-1 0,0 1 0,-1 0 0,1 0 0,0 0 0,-1 0 0,1 0 0,0 0 0,-1 0 0,1 0 0,0 1 0,-1-1 0,1 0 0,0 0 0,-1 0 0,1 1 0,0-1 0,-1 0 0,1 1 0,-1-1 0,1 1 0,-1-1 0,1 0 0,-1 1 0,1-1 0,-1 1 0,1 0 0,-1-1 0,0 1 0,1-1 0,-1 1 0,0 0 0,1-1 0,-1 1 0,0-1 0,0 1 0,0 0 0,0-1 0,0 1 0,1 0 0,-1 0 0,0-1 0,0 1 0,-1 0 0,1 1 0,1-1 0,-1 0 0,0 0 0,0 1 0,1-1 0,-1 0 0,1 0 0,-1 0 0,1 0 0,-1 1 0,1-1 0,0 0 0,-1 0 0,1 0 0,0 0 0,0-1 0,0 1 0,0 0 0,0 0 0,0 0 0,0-1 0,0 1 0,0 0 0,0-1 0,0 1 0,3 0 0,4-1-164,0-1-1,0 0 1,0 0-1,0 0 1,0-1-1,0 0 1,0-1-1,0 0 1,-1 0-1,1-1 1,-1 1-1,0-2 1,0 1-1,-1-1 1,1 0-1,-1 0 1,0-1-1,0 0 1,-1 0 0,8-10-1,-9-7-12684,-4 13-2558</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7.620"/>
    </inkml:context>
    <inkml:brush xml:id="br0">
      <inkml:brushProperty name="width" value="0.025" units="cm"/>
      <inkml:brushProperty name="height" value="0.025" units="cm"/>
    </inkml:brush>
  </inkml:definitions>
  <inkml:trace contextRef="#ctx0" brushRef="#br0">0 33 20243,'0'0'10506,"60"-32"-11114,-30 32-2596,1 11-2817,3 3-4037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7.967"/>
    </inkml:context>
    <inkml:brush xml:id="br0">
      <inkml:brushProperty name="width" value="0.025" units="cm"/>
      <inkml:brushProperty name="height" value="0.025" units="cm"/>
    </inkml:brush>
  </inkml:definitions>
  <inkml:trace contextRef="#ctx0" brushRef="#br0">92 262 16303,'0'0'10624,"-11"4"-8953,6-2-1551,0 0 0,1 0 1,-1 1-1,1 0 0,-1 0 1,1 0-1,0 0 0,0 0 1,0 1-1,0 0 0,1-1 1,-1 2-1,1-1 0,0 0 1,0 1-1,1-1 0,-1 1 0,1 0 1,0 0-1,0-1 0,1 2 1,0-1-1,0 0 0,0 0 1,0 6-1,1-9-120,0-1 0,0 1-1,0 0 1,1 0 0,-1 0-1,1 0 1,-1 0 0,1-1 0,0 1-1,0 0 1,0 0 0,0-1 0,0 1-1,0-1 1,0 1 0,0-1 0,1 1-1,-1-1 1,1 0 0,-1 0 0,1 0-1,-1 0 1,1 0 0,0 0 0,-1 0-1,1 0 1,0 0 0,0-1 0,-1 1-1,1-1 1,0 1 0,0-1 0,0 0-1,0 0 1,0 0 0,0 0 0,2 0-1,6 0-17,-1 0-1,1-1 1,-1 0 0,1 0-1,-1-1 1,14-5-1,-8 1 65,-1-2 0,0 1-1,0-2 1,-1 0 0,-1-1-1,1 0 1,-1 0 0,-1-2-1,0 1 1,-1-1 0,0-1-1,15-24 1,-12 14 27,0 0 1,-2 0-1,0-1 0,-2 0 0,-1-1 1,0 0-1,3-27 0,-11 23-73,0 28 0,0 1 0,0 0 0,0 0 0,-1 0 0,1-1 0,0 1 0,0 0 0,0 0 0,-1 0 0,1 0 0,0 0 0,0 0 0,-1-1 0,1 1 0,0 0 0,0 0 0,-1 0 0,1 0 0,0 0 0,0 0 0,-1 0 0,1 0 0,0 0 0,-1 0 0,1 0 0,0 0 0,0 0 0,-1 0 0,1 0 0,0 0 0,0 1 0,-1-1 0,1 0 0,0 0 0,0 0 0,-1 0 0,1 0 0,0 1 0,0-1 0,0 0 0,0 0 0,-1 0 0,1 1 0,0-1 0,0 0 0,-5 6 0,1-1 0,-1 0 0,1 1 0,1 0 0,-6 10 0,2-1-340,0 0 0,2 1 0,-1 0-1,2 0 1,0 1 0,1-1 0,-2 32 0,5-42 32,0-1 1,0 1 0,0-1 0,1 0-1,-1 1 1,1-1 0,1 0 0,-1 0-1,1 1 1,0-1 0,0-1-1,0 1 1,1 0 0,0 0 0,0-1-1,0 1 1,0-1 0,1 0-1,-1 0 1,1 0 0,0-1 0,0 1-1,1-1 1,-1 0 0,1 0-1,-1-1 1,1 1 0,6 1 0,35 7-15735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8.465"/>
    </inkml:context>
    <inkml:brush xml:id="br0">
      <inkml:brushProperty name="width" value="0.025" units="cm"/>
      <inkml:brushProperty name="height" value="0.025" units="cm"/>
    </inkml:brush>
  </inkml:definitions>
  <inkml:trace contextRef="#ctx0" brushRef="#br0">1 0 17296,'0'0'6604,"4"9"-4357,1 1-1765,-1 1 0,-1 1 0,1-1 0,-2 0 0,0 1 0,0 0 0,-1-1 0,0 15 0,-9 110 947,1-34-838,6-80-502,0-5-54,0-1 1,2 0-1,2 20 0,-3-34-34,0 0 0,0 0 0,0 0 0,1 0 0,-1 0 0,1 0 0,-1 0 0,1 0 0,0 0 0,0 0 0,0 0 0,0 0 0,0-1 0,0 1 0,0 0 0,1-1 0,-1 1 0,1-1 0,-1 1 0,1-1 0,-1 0 0,1 0 0,0 0 0,0 0 0,0 0 0,-1 0 0,1 0 0,0 0 0,0-1 0,0 1 0,4 0 0,-4-1-1,0 0 0,0 0 0,-1 0 0,1-1 0,0 1 0,-1 0 0,1-1 0,0 1 0,-1-1 0,1 0 0,-1 0 0,1 1 0,-1-1 0,1 0 0,-1 0 0,0 0 0,1 0 0,-1-1 0,0 1 0,2-2 0,-1-1 0,1 0 0,-1 0 0,-1 1 0,1-1 0,0 0 0,-1-1 0,0 1 0,1-5 0,1-8 0,-2 0 0,0 0 0,-2-20 0,1 26 0,-1 0 0,-1 0 0,0 0 0,-5-14 0,6 22 0,0-1 0,0 1 0,-1 0 0,1-1 0,-1 1 0,0 0 0,0 0 0,0 0 0,0 0 0,0 0 0,-1 1 0,1-1 0,-1 1 0,0-1 0,0 1 0,-6-3 0,9 4 0,-1 1 0,0 0 0,0-1 0,1 1 0,-1 0 0,0 0 0,0-1 0,1 1 0,-1 0 0,0 0 0,0 0 0,0 0 0,0 0 0,1 0 0,-1 0 0,0 0 0,0 1 0,0-1 0,1 0 0,-1 0 0,0 1 0,0-1 0,1 0 0,-1 1 0,0-1 0,1 1 0,-2 0 0,-8 23 0,9-16 0,1-1 0,-1 1 0,1-1 0,1 1 0,1 10 0,-1-15 0,0 0 0,1 0 0,-1 0 0,1 0 0,-1 0 0,1 0 0,0 0 0,0-1 0,0 1 0,1 0 0,-1-1 0,1 0 0,-1 0 0,1 0 0,0 0 0,0 0 0,-1 0 0,1 0 0,1-1 0,-1 0 0,0 0 0,0 0 0,0 0 0,6 1 0,8 1 0,1-1 0,-1 0 0,26-2 0,-32 0 0,4 0 0,0-1 0,1-1 0,-1 0 0,0-1 0,-1-1 0,1 0 0,16-7 0,-2-3 0,-1 0 0,36-26 0,-64 40 0,1-1 0,-1 1 0,1 0 0,-1 0 0,0 0 0,1 0 0,-1-1 0,0 1 0,1 0 0,-1 0 0,1 0 0,-1 0 0,0 0 0,1 0 0,-1 0 0,1 0 0,-1 0 0,0 0 0,1 0 0,-1 1 0,0-1 0,1 0 0,-1 0 0,1 0 0,-1 0 0,0 1 0,1-1 0,-1 0 0,0 0 0,1 1 0,-1-1 0,0 0 0,0 0 0,1 1 0,-1-1 0,0 0 0,0 1 0,0-1 0,1 0 0,-1 1 0,0-1 0,0 1 0,0-1 0,0 0 0,0 1 0,0-1 0,0 1 0,0-1 0,0 0 0,0 1 0,0-1 0,0 1 0,0-1 0,3 35 0,-2-16 0,-1-18 0,1 1 0,0-1 0,0 1 0,0-1 0,0 0 0,0 1 0,0-1 0,1 0 0,-1 0 0,0 0 0,0 0 0,1 0 0,-1 0 0,1 0 0,-1 0 0,1 0 0,-1-1 0,1 1 0,0-1 0,-1 1 0,1-1 0,0 0 0,-1 1 0,1-1 0,0 0 0,0 0 0,-1 0 0,1 0 0,0-1 0,-1 1 0,1 0 0,0-1 0,2 0 0,5-1 0,0 0 0,-1-1 0,1 0 0,15-8 0,9-9-1356,-20 12-1120,1 0 1,0 0-1,25-8 0,-21 12-7853</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9.064"/>
    </inkml:context>
    <inkml:brush xml:id="br0">
      <inkml:brushProperty name="width" value="0.025" units="cm"/>
      <inkml:brushProperty name="height" value="0.025" units="cm"/>
    </inkml:brush>
  </inkml:definitions>
  <inkml:trace contextRef="#ctx0" brushRef="#br0">38 219 13805,'0'0'8082,"0"-8"-4692,1-29-715,-5 20 119,-7 21-2052,-6 21-771,16-22 40,0-1-1,0 1 0,0-1 1,1 1-1,-1-1 1,1 1-1,-1 0 1,1-1-1,0 1 0,0 0 1,0-1-1,0 1 1,0 0-1,1-1 1,-1 1-1,1 0 0,0-1 1,0 1-1,0-1 1,0 1-1,0-1 1,0 0-1,1 0 1,-1 1-1,1-1 0,0 0 1,-1 0-1,1 0 1,0 0-1,0-1 1,0 1-1,1 0 0,-1-1 1,4 2-1,2 0 32,0-1 0,0 0 0,1 0 0,-1-1 0,1 0 0,-1-1 0,0 0 0,1 0 1,-1-1-1,11-2 0,-8 1-28,-1 0 1,0-1-1,0-1 1,0 0-1,-1 0 1,1-1-1,-1 0 1,0 0 0,0-1-1,-1 0 1,0-1-1,0 0 1,0 0-1,-1-1 1,0 0 0,0 0-1,-1-1 1,0 1-1,-1-1 1,0-1-1,0 1 1,-1-1-1,0 0 1,-1 0 0,0 0-1,-1 0 1,1 0-1,-2-1 1,0 1-1,0-1 1,-1 1-1,-1-13 1,1 22-15,0 0 0,0 1 0,0-1 0,-1 0 0,1 1 0,0-1 0,0 1 0,0-1 0,-1 0 0,1 1 0,0-1 0,0 1 0,-1-1 0,1 1 0,-1-1 0,1 1 0,0-1 0,-1 1 0,1-1 0,-1 1 0,1 0 0,-1-1 0,1 1 0,-1 0 0,0-1 0,1 1 0,-1 0 0,1 0 0,-1 0 0,0-1 0,1 1 0,-1 0 0,1 0 0,-1 0 0,0 0 0,1 0 0,-1 0 0,0 0 0,1 0 0,-1 0 0,0 1 0,1-1 0,-1 0 0,1 0 0,-1 0 0,1 1 0,-1-1 0,0 0 0,1 1 0,-1-1 0,1 1 0,-1-1 0,1 0 0,0 1 0,-1-1 0,1 1 0,-1-1 0,0 2 0,-26 28 0,22-20 0,0-1 0,1 2 0,0-1 0,0 0 0,1 1 0,1 0 0,0 0 0,-1 16 0,2-24 0,1 1 0,0-1 0,0 1 0,1-1 0,-1 0 0,1 1 0,-1-1 0,1 0 0,0 1 0,0-1 0,1 0 0,-1 0 0,1 0 0,-1 0 0,1 0 0,0 0 0,0-1 0,0 1 0,1-1 0,-1 1 0,1-1 0,-1 0 0,1 0 0,0 0 0,0 0 0,-1 0 0,1-1 0,1 1 0,-1-1 0,0 0 0,4 1 0,1 0 0,0 0 0,0-1 0,1 0 0,-1-1 0,0 0 0,1 0 0,-1-1 0,0 1 0,0-2 0,0 1 0,0-2 0,8-2 0,-12 4 0,0 0 0,-1-1 0,1 0 0,-1 0 0,1 0 0,-1 0 0,0 0 0,0-1 0,0 1 0,0-1 0,0 0 0,-1 0 0,1 0 0,-1 0 0,0 0 0,0-1 0,0 1 0,0 0 0,0-1 0,-1 0 0,0 1 0,1-1 0,-2 0 0,1 0 0,0 0 0,0-7 0,-5 6 0,-5 11 0,-6 9 0,14-13 0,0 0 0,-1 0 0,1 0 0,0 0 0,0 0 0,0 0 0,0 1 0,0-1 0,1 0 0,-1 0 0,1 1 0,0-1 0,-1 0 0,1 1 0,0-1 0,0 0 0,0 1 0,1-1 0,-1 0 0,1 0 0,-1 1 0,1-1 0,1 4 0,0-4 0,0 1 0,0-1 0,1 0 0,-1 0 0,0 0 0,1-1 0,-1 1 0,1-1 0,0 1 0,-1-1 0,1 0 0,0 0 0,0 0 0,0 0 0,5 0 0,6 1 0,0 0 0,0-2 0,0 0 0,-1 0 0,1-1 0,0-1 0,14-3 0,-12-1 0,1 0 0,-2 0 0,19-12 0,24-9 0,-46 26-2250,-8 13-6565,-4-11 8316,0 0 1,0 0 0,0 0-1,0 0 1,0 0 0,0 0-1,1-1 1,-1 1-1,0 0 1,0 0 0,1 0-1,-1 0 1,0 0-1,1 0 1,-1-1 0,1 1-1,-1 0 1,1 0 0,0-1-1,-1 1 1,1 0-1,0 0 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0.305"/>
    </inkml:context>
    <inkml:brush xml:id="br0">
      <inkml:brushProperty name="width" value="0.025" units="cm"/>
      <inkml:brushProperty name="height" value="0.025" units="cm"/>
    </inkml:brush>
  </inkml:definitions>
  <inkml:trace contextRef="#ctx0" brushRef="#br0">110 80 9545,'49'2'10986,"18"-2"-5665,169-4-3413,-187 3-462,181-4-629,-236 12-849,-14 1 32,-55 8 361,0-4 0,-1-3 0,-1-4 0,-89-4-1,129-8 19,25-1-233,12 8-147,0-1-1,0 1 1,0-1 0,1 0-1,-1 1 1,0-1 0,0 1-1,1-1 1,-1 1 0,0-1-1,1 1 1,-1 0 0,1-1-1,-1 1 1,0-1 0,1 1-1,-1 0 1,1-1 0,-1 1-1,1 0 1,-1 0 0,1-1-1,0 1 1,-1 0 0,1 0-1,-1 0 1,1 0 0,0-1-1,25-6-27,0 0-1,0 1 0,0 2 1,35-2-1,-14 2 29,296-23 6,-360 29-9,0-1-1,0 2 1,1 0 0,-18 7-1,-32 5 54,-20 0 7,-1-4 0,0-3 0,-148-7 0,212-8-2,18-3-295,6 9 207,0-1 1,0 1 0,0-1-1,1 1 1,-1 0-1,0-1 1,1 1-1,-1 0 1,1 0 0,0 0-1,-1 0 1,1 0-1,0 0 1,0 1 0,-1-1-1,1 1 1,0-1-1,2 0 1,113-24-44,1 5 1,213-8-1,-295 26-14,-64 6-71,-18 0 100,-123 14 182,-261-6 1,405-17-81,16 1-48,15 0-137,68-7 65,1 4-1,105 2 1,-110 4 76,194 0 25,-264 1-21,26 2-34,-25-2 27,-1 0 1,0 0-1,1 0 0,-1 0 1,1 0-1,-1 0 0,1 0 1,-1 0-1,0-1 0,1 2 1,-1-1-1,1 0 0,-1 0 0,0 0 1,1 0-1,-1 0 0,1 0 1,-1 0-1,0 0 0,1 1 1,-1-1-1,0 0 0,1 0 1,-1 1-1,0-1 0,1 0 1,-1 0-1,0 1 0,1-1 1,-1 0-1,0 1 0,0-1 1,1 0-1,-1 1 0,0-1 0,0 0 1,0 1-1,0-1 0,1 1 1,-1-1-1,0 0 0,0 1 1,0-1-1,0 1 0,0-1 1,0 1-1,0-1 0,0 0 1,0 1-1,-5 2 9,1-1 0,0 0 1,-1-1-1,1 1 0,-1-1 0,0 0 0,1 0 1,-1 0-1,0-1 0,1 1 0,-1-1 0,-8-1 1,-1 1 5,-120 6 51,34-3-56,-132 22-1,213-19-39,18 0-184,32 0-193,286-21-1470,14 1 506,-318 17 1290,-11 2-20,-21 7 208,-35 2 694,-1-2 0,-72 7 0,58-9-320,-8 0-197,-103 1 1,176-11-271,-1 0 0,1-1-1,0 1 1,0-1 0,0 0 0,0 0-1,0-1 1,-5-2 0,8 4-26,1 0 0,-1 0-1,1-1 1,-1 1 0,0-1 0,1 1 0,-1 0 0,1-1 0,0 1-1,-1-1 1,1 1 0,-1-1 0,1 0 0,0 1 0,-1-1 0,1 1-1,0-1 1,-1 0 0,1 1 0,0-1 0,0 1 0,0-2 0,0 0-52,0 1 0,1 0 0,-1 0 0,0 0 1,1 0-1,0 0 0,-1 0 0,1 0 1,0 0-1,-1 0 0,1 0 0,0 0 0,0 1 1,0-1-1,0 0 0,0 0 0,-1 1 1,3-2-1,12-4-910,0-1-1,0 2 1,0 0 0,0 1 0,1 0 0,0 2 0,0 0 0,26-1 0,-11 1-1806,32-5-5039</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9.409"/>
    </inkml:context>
    <inkml:brush xml:id="br0">
      <inkml:brushProperty name="width" value="0.025" units="cm"/>
      <inkml:brushProperty name="height" value="0.025" units="cm"/>
    </inkml:brush>
  </inkml:definitions>
  <inkml:trace contextRef="#ctx0" brushRef="#br0">1 179 9673,'0'0'4031,"4"-12"-1341,1 1-2289,0 0 0,0 0-1,1 1 1,1-1 0,-1 1 0,2 1-1,-1 0 1,1 0 0,1 0 0,0 1-1,0 0 1,0 1 0,1 0-1,18-10 1,30 0 3066,-56 17-3374,-1-1 0,0 1-1,1-1 1,-1 1 0,1 0 0,-1 0-1,0-1 1,1 1 0,-1 0 0,1 0-1,-1 1 1,1-1 0,-1 0 0,0 0 0,1 1-1,-1-1 1,0 1 0,1-1 0,-1 1-1,0-1 1,0 1 0,1 0 0,-1 0-1,0-1 1,0 1 0,0 0 0,0 0-1,0 0 1,0 0 0,0 1 0,0-1 0,-1 0-1,1 0 1,0 0 0,0 3 0,0 2-10,-1-1 0,0 0 0,-1 1 1,1-1-1,-1 1 0,0-1 0,0 0 1,-1 0-1,1 0 0,-1 1 0,-1-2 1,1 1-1,-5 8 0,-5 4 442,-1 0-1,-20 20 1,21-24-253,0 1 0,-19 28 0,30-41-272,1 0 0,-1 0 0,1 0 0,-1 0 0,1 0 0,-1 0 0,1 0 0,-1 0 0,1 0 0,0 0 0,0 0 0,0 0 0,-1 0 0,1 0 0,0 1 0,0-1 0,0 0 0,1 0 0,-1 0 0,0 0 0,0 0 0,1 0 0,-1 0 0,0 0 0,1 0 0,-1 0 0,2 1 0,-1 0 0,1-1 0,0 1 0,0-1 0,-1 0 0,1 0 0,0 0 0,0 0 0,0 0 0,0 0 0,1-1 0,-1 1 0,0 0 0,2-1 0,13 2 0,0-1 0,35-1 0,-36-1 0,-10 1-805,0 0 1,-1 0-1,1-1 1,0 0-1,-1 0 0,1-1 1,8-2-1,-13 3 430,1 0 0,0 0 0,0 0 0,-1 0 0,1 0 0,-1 0-1,1 0 1,-1-1 0,0 1 0,1 0 0,-1-1 0,0 1 0,0-1 0,0 0-1,0 1 1,0-1 0,0 0 0,0 1 0,-1-1 0,1 0 0,-1 0 0,1 0-1,-1 0 1,0 0 0,0 0 0,0-2 0,0-12-8172</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9.755"/>
    </inkml:context>
    <inkml:brush xml:id="br0">
      <inkml:brushProperty name="width" value="0.025" units="cm"/>
      <inkml:brushProperty name="height" value="0.025" units="cm"/>
    </inkml:brush>
  </inkml:definitions>
  <inkml:trace contextRef="#ctx0" brushRef="#br0">63 190 11050,'0'0'7431,"-56"-8"-4644,49 8 833,9 0-2660,14 5-383,8 0-481,5-1-833,4-3-1633,0-1-1890,-2 0-4292</inkml:trace>
  <inkml:trace contextRef="#ctx0" brushRef="#br0" timeOffset="1">294 121 9129,'0'0'20947,"-18"51"-19313,8-24-705,3 2-801,4-2-128,3-1 0,0-7 0,6-2 0,5-8 0,-1-8-1313,-2-1-1346,-1-10-2017,-2-13-2083,4-9-9416</inkml:trace>
  <inkml:trace contextRef="#ctx0" brushRef="#br0" timeOffset="2">355 1 21076,'0'0'6790,"-7"63"-6726,13-47-128,10 0-1697,4-5-1987,4-2-1505,5-4-6021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0.446"/>
    </inkml:context>
    <inkml:brush xml:id="br0">
      <inkml:brushProperty name="width" value="0.025" units="cm"/>
      <inkml:brushProperty name="height" value="0.025" units="cm"/>
    </inkml:brush>
  </inkml:definitions>
  <inkml:trace contextRef="#ctx0" brushRef="#br0">81 298 18706,'0'0'6112,"-8"2"-4900,-27 7-48,23-2-322,13 0-658,14-2-394,-13-5 176,1 0 0,-1-1 0,0 1 0,1-1-1,-1 0 1,1 0 0,-1 0 0,0 0-1,0 0 1,1 0 0,-1-1 0,0 1 0,3-3-1,-4 3 21,0 0 1,0 0-1,0 0 0,0 0 0,0 0 0,0 0 0,-1 0 0,1 0 0,0-1 0,-1 1 1,1 0-1,0 0 0,-1-1 0,0 1 0,1 0 0,-1-1 0,0 1 0,1 0 0,-1-1 1,0 1-1,0 0 0,0-1 0,0 1 0,-1-1 0,1 1 0,-1-2 0,0 2 36,-1 1 0,0 0-1,0 0 1,1 0 0,-1 0-1,0 0 1,0 1 0,1-1-1,-1 0 1,0 1 0,1-1-1,-1 1 1,0 0 0,1 0-1,-1-1 1,-1 2 0,-2 2 163,0 1 0,1-1 0,-1 1 0,1-1 1,0 1-1,0 1 0,0-1 0,1 0 0,0 1 0,0 0 0,1-1 1,-1 1-1,1 0 0,0 1 0,1-1 0,-1 0 0,1 0 1,0 11-1,1-16-162,0-1 0,0 1 0,0 0 0,1-1 0,-1 1 0,0 0 0,0-1 0,0 1 0,1-1 0,-1 1 0,0 0 0,1-1 0,-1 1 0,1-1 0,-1 1 0,1-1 0,-1 1 0,1-1 0,-1 1 0,1-1 0,-1 0 0,1 1 0,-1-1 0,1 0 0,0 1 0,-1-1 0,2 1 0,26 2 295,28-11-111,-32-1-326,0-2 1,0 0 0,-1-1-1,0-1 1,-2-2-1,1 0 1,23-22-1,-20 14 61,-1-1 0,-1-1-1,-2 0 1,0-2 0,19-33 0,-38 56 62,1 0 27,0 0 0,0 0 0,-1 0 0,0-1 0,0 1 0,0-1 0,0 0 0,-1 1 0,0-1 0,0 0 0,0 0 0,0 0 0,-1 0 0,0-6 0,0 10-17,-1 0-1,1 1 0,-1-1 1,0 0-1,1 1 0,-1-1 0,0 1 1,0-1-1,1 0 0,-1 1 1,0 0-1,0-1 0,0 1 0,0-1 1,0 1-1,0 0 0,1 0 1,-1 0-1,0-1 0,0 1 1,0 0-1,0 0 0,0 0 0,0 0 1,0 0-1,0 1 0,0-1 1,-1 1-1,-29 6 98,23-3-82,1 0-1,-1 0 1,1 1 0,0 0-1,0 0 1,1 0 0,0 1-1,0 0 1,0 0 0,0 1-1,1 0 1,0 0 0,1 0 0,-1 0-1,-3 11 1,2-5 14,2-1-1,0 1 1,0 0 0,1 0-1,1 1 1,0-1 0,1 0 0,0 1-1,1 14 1,1-25-43,-1 0 0,0 0 0,1 0 0,0 0 0,-1 1 0,1-1 0,0-1 0,1 1 0,-1 0 0,1 0 0,-1 0 0,1-1 0,0 1 0,0-1 0,0 1 0,0-1 0,0 0 0,5 4 0,-2-3 0,-1 0 0,1-1 0,0 1 0,0-1 0,1 0 0,-1 0 0,0-1 0,1 0 0,-1 0 0,7 0 0,0 0 0,-1 0 0,1-2 0,-1 1 0,0-2 0,1 1 0,-1-2 0,0 1 0,0-2 0,0 1 0,11-7 0,-2-1 0,-1-1 0,-1-1 0,0-1 0,-1-1 0,0 0 0,-1-1 0,-1-1 0,-1 0 0,0-1 0,-1-1 0,-1 0 0,17-38 0,-27 54 0,-1-1 0,0 1 0,0-1 0,0 0 0,0 0 0,-1 1 0,1-1 0,-1 0 0,0 0 0,0 0 0,-1-4 0,1 7 0,-1-1 0,1 1 0,-1-1 0,1 1 0,-1-1 0,0 1 0,1-1 0,-1 1 0,0-1 0,0 1 0,0 0 0,0 0 0,0-1 0,-1 1 0,1 0 0,0 0 0,0 0 0,-3-1 0,0 1 0,1 0 0,0 0 0,-1 0 0,1 1 0,-1 0 0,1-1 0,0 1 0,-1 0 0,1 1 0,-1-1 0,1 1 0,0-1 0,-1 1 0,1 0 0,0 1 0,0-1 0,-1 0 0,1 1 0,0 0 0,0-1 0,1 1 0,-6 5 0,-3 2 0,0 1 0,1 0 0,1 1 0,0 0 0,0 1 0,1 0 0,0 0 0,1 1 0,-9 23 0,12-27 0,1 0 0,-1 0 0,2 1 0,-1-1 0,2 1 0,-1 0 0,1-1 0,1 1 0,-1 0 0,2 0 0,-1-1 0,1 1 0,1 0 0,0-1 0,4 13 0,-3-17 2,1 1 1,-1-1-1,1 0 1,0 0-1,1 0 0,-1 0 1,1-1-1,0 0 0,0 0 1,0 0-1,1 0 1,-1-1-1,1 0 0,0 0 1,0-1-1,0 0 1,0 0-1,11 2 0,-2 0-327,0-1 0,0-1 0,0 0-1,1-1 1,-1-1 0,28-3 0,-4-7-6733</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1.369"/>
    </inkml:context>
    <inkml:brush xml:id="br0">
      <inkml:brushProperty name="width" value="0.025" units="cm"/>
      <inkml:brushProperty name="height" value="0.025" units="cm"/>
    </inkml:brush>
  </inkml:definitions>
  <inkml:trace contextRef="#ctx0" brushRef="#br0">44 1 21012,'0'0'2301,"-7"10"-1303,3-5-867,1-1 28,-1 1 0,0 0 0,1 0 1,0 1-1,1-1 0,-1 1 1,1-1-1,0 1 0,0 0 0,1 0 1,-1 0-1,2 0 0,-1 0 0,0 10 1,2-14-130,0-1 0,0 1 1,0 0-1,0-1 0,0 1 0,0-1 1,0 1-1,0-1 0,1 0 0,-1 1 1,1-1-1,-1 0 0,1 0 1,-1 0-1,1 0 0,-1 0 0,1 0 1,0-1-1,0 1 0,-1-1 0,1 1 1,0-1-1,0 1 0,0-1 0,0 0 1,0 0-1,-1 0 0,1 0 1,3-1-1,61-4 615,-39-2-473,-1-1 0,1-1 0,25-13 0,-32 12-181,1 2-1,0 0 0,1 1 1,0 1-1,42-6 0,-62 12 7,-1 0 0,1-1 0,0 1 0,0 0 0,-1 1 0,1-1 0,0 0 0,-1 0 0,1 1 0,0-1 0,-1 1 0,1-1 0,0 1 0,-1 0 0,1 0-1,-1 0 1,1 0 0,-1 0 0,0 0 0,1 0 0,-1 0 0,0 0 0,0 1 0,0-1 0,0 0 0,0 1 0,0-1 0,0 1 0,0-1 0,-1 1 0,1-1 0,1 4 0,-1 5 163,1 0 0,-1 1-1,0-1 1,-2 20 0,0-24-72,0 0 0,1 0 0,0 0 0,0 0 0,0-1 0,1 1 0,0 0-1,0 0 1,0-1 0,1 1 0,0 0 0,3 7 0,-4-13-80,0 1-1,0 0 1,0 0 0,0 0-1,0 0 1,1-1 0,-1 1-1,0-1 1,0 1 0,1-1-1,-1 1 1,0-1 0,1 0-1,-1 0 1,0 1 0,1-1 0,-1 0-1,0 0 1,1 0 0,-1 0-1,0-1 1,1 1 0,-1 0-1,0-1 1,1 1 0,-1-1-1,0 1 1,0-1 0,1 1-1,-1-1 1,2-1 0,33-28 205,8-26-256,-34 43-397,0 0 0,0 0 0,1 1 1,13-12-1,-23 24 320,-1-1 0,1 1 1,-1-1-1,1 1 0,-1-1 1,1 1-1,-1-1 0,1 1 0,0 0 1,-1-1-1,1 1 0,0 0 1,-1-1-1,1 1 0,0 0 1,-1 0-1,1 0 0,0-1 0,-1 1 1,1 0-1,0 0 0,-1 0 1,1 0-1,0 0 0,0 0 0,-1 1 1,1-1-1,0 0 0,-1 0 1,1 0-1,0 1 0,-1-1 0,1 0 1,0 1-1,-1-1 0,1 0 1,-1 1-1,1-1 0,-1 1 1,1-1-1,-1 1 0,1-1 0,-1 1 1,1 0-1,-1-1 0,1 1 1,-1-1-1,0 1 0,0 0 0,1-1 1,-1 1-1,0 0 0,0-1 1,0 1-1,0 1 0,5 43-3856,-5-39 2655,0 10-4508</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1.701"/>
    </inkml:context>
    <inkml:brush xml:id="br0">
      <inkml:brushProperty name="width" value="0.025" units="cm"/>
      <inkml:brushProperty name="height" value="0.025" units="cm"/>
    </inkml:brush>
  </inkml:definitions>
  <inkml:trace contextRef="#ctx0" brushRef="#br0">1 1 20243,'0'0'6246,"59"61"-16368</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2.424"/>
    </inkml:context>
    <inkml:brush xml:id="br0">
      <inkml:brushProperty name="width" value="0.025" units="cm"/>
      <inkml:brushProperty name="height" value="0.025" units="cm"/>
    </inkml:brush>
  </inkml:definitions>
  <inkml:trace contextRef="#ctx0" brushRef="#br0">147 148 13357,'0'0'17098,"9"-8"-16318,-6 5-691,35-33 320,-37 34-389,1 0 0,0 1 0,-1-1 0,1-1 0,-1 1 0,1 0 0,-1 0 0,0 0 0,0-1 0,0 1 0,-1-1 0,1 1 0,0 0 0,-1-1 0,0 1 0,1-1 0,-1 0 0,0 1 0,0-1 0,-1-3 0,0 4-18,0 1-1,-1 0 0,1 0 1,0-1-1,-1 1 1,1 0-1,-1 0 0,1 0 1,-1 0-1,1 0 1,-1 1-1,0-1 1,1 0-1,-1 1 0,0-1 1,0 1-1,1 0 1,-1 0-1,0-1 0,0 1 1,0 0-1,-2 1 1,-45 2-120,43-2 112,-1 1 1,0 0-1,1 1 1,0-1-1,-1 1 0,1 0 1,0 1-1,0 0 1,1 0-1,-1 0 1,1 0-1,0 1 1,0 0-1,1 0 1,-7 9-1,7-10-2,1 0 0,1 1 0,-1-1 1,0 1-1,1-1 0,0 1 0,0 0 0,1 0 0,-1 0 0,1 0 1,0 0-1,0 1 0,1-1 0,0 0 0,-1 0 0,2 0 0,-1 1 1,1-1-1,0 0 0,0 0 0,2 7 0,-1-8-6,1-1 0,-1 1 0,1-1 0,-1 0 0,1 1 0,0-1 0,1-1 0,-1 1 0,0 0 0,1-1 0,0 1 0,-1-1 0,1 0 0,0-1 0,0 1 0,0-1-1,0 1 1,0-1 0,1 0 0,-1-1 0,9 1 0,2 1-32,0-2-1,0 1 1,0-2 0,0 0-1,17-4 1,-14 0 11,0-1-1,-1-1 1,1-1-1,-1 0 1,0-1 0,-1-1-1,0 0 1,-1-1 0,0-1-1,-1-1 1,0 0-1,-1 0 1,-1-1 0,0-1-1,18-29 1,-22 27-156,-16 23-61,-17 24 380,-3 21 531,27-48-562,-1 1 0,1-1 0,0 1 0,0 0 1,0-1-1,1 1 0,-1 0 0,1 0 0,0-1 0,0 1 0,0 0 0,0 0 0,2 4 0,-2-7-84,1 0-1,0 0 1,0 1-1,0-1 1,0 0 0,1 0-1,-1 0 1,0 0-1,0 0 1,1-1 0,-1 1-1,0 0 1,1-1-1,-1 1 1,1 0 0,-1-1-1,1 0 1,-1 1-1,1-1 1,-1 0 0,1 0-1,-1 0 1,3 0-1,41-2 96,-42 2-107,19-4-1,-1-1 0,1-1 0,-1-1 0,0-1 0,-1-1 0,1-1 0,23-15 0,57-26 0,-101 51 0,0 0 0,1-1 0,-1 1 0,1 0 0,-1-1 0,1 1 0,0 0 0,-1-1 0,1 1 0,-1 0 0,1 0 0,-1 0 0,1 0 0,0 0 0,-1 0 0,1-1 0,0 1 0,-1 1 0,1-1 0,-1 0 0,1 0 0,0 0 0,-1 0 0,1 0 0,-1 0 0,1 1 0,-1-1 0,1 0 0,-1 0 0,1 1 0,0-1 0,-1 0 0,0 1 0,1-1 0,-1 1 0,1-1 0,-1 1 0,1-1 0,-1 1 0,0-1 0,1 1 0,-1-1 0,0 1 0,0-1 0,1 1 0,-1 0 0,-3 38 0,-1-2 0,4-36 0,0-1 0,0 1 0,0 0 0,0 0 0,0 0 0,0 0 0,0 0 0,0-1 0,0 1 0,1 0 0,-1 0 0,0 0 0,1-1 0,-1 1 0,0 0 0,1-1 0,-1 1 0,1 0 0,-1-1 0,1 1 0,0 0 0,-1-1 0,1 1 0,0-1 0,-1 1 0,1-1 0,0 1 0,-1-1 0,2 1 0,6 0 0,-1 0 0,1 0 0,0 0 0,-1-1 0,1 0 0,0-1 0,-1 0 0,1 0 0,-1 0 0,1-1 0,10-4 0,10-5 0,45-26 0,-50 24 0,48-18 0,-68 29-20,0 1 0,0-1 1,-1 1-1,1-1 0,0 0 0,-1 0 1,1 0-1,-1 0 0,0-1 0,0 1 1,0-1-1,0 1 0,0-1 0,0 0 1,-1 0-1,1 1 0,-1-1 0,0 0 1,0 0-1,0-1 0,0 1 0,-1 0 1,1 0-1,-1 0 0,0 0 0,0-1 1,0 1-1,0 0 0,-1-4 0,1 7-177,-1 29-358,2-28 550,0 1 0,0 0 0,-1 0 0,1-1 0,1 1 0,-1 0 0,0-1 0,0 1 0,1-1 0,-1 0 0,1 1 0,-1-1 0,1 0-1,-1 0 1,1 0 0,0 0 0,-1 0 0,1 0 0,0-1 0,0 1 0,3 0 0,44 10 57,2-6-1040,88-3 1,-104-3-1117,-28 1 1315,25-3-2324,-31 3 2777,0 0-1,0 0 1,0-1 0,0 1 0,0-1 0,0 1 0,0-1 0,0 1 0,0-1 0,0 1 0,0-1 0,0 0-1,0 0 1,0 0 0,-1 1 0,1-1 0,0 0 0,-1 0 0,1 0 0,-1 0 0,1 0 0,-1 0-1,1 0 1,-1 0 0,1-2 0,0-16-9951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2.769"/>
    </inkml:context>
    <inkml:brush xml:id="br0">
      <inkml:brushProperty name="width" value="0.025" units="cm"/>
      <inkml:brushProperty name="height" value="0.025" units="cm"/>
    </inkml:brush>
  </inkml:definitions>
  <inkml:trace contextRef="#ctx0" brushRef="#br0">1 16 20499,'0'0'5990,"70"-15"-6983,-42 15-4612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3.518"/>
    </inkml:context>
    <inkml:brush xml:id="br0">
      <inkml:brushProperty name="width" value="0.025" units="cm"/>
      <inkml:brushProperty name="height" value="0.025" units="cm"/>
    </inkml:brush>
  </inkml:definitions>
  <inkml:trace contextRef="#ctx0" brushRef="#br0">11 1 12332,'0'0'15839,"1"15"-14996,-6 108 514,1-73-578,1-1 0,8 78 0,-5-123-775,1 0-1,-1-1 0,1 1 0,0 0 1,0-1-1,0 1 0,1-1 0,-1 1 1,1-1-1,0 0 0,0 1 0,0-1 1,0 0-1,1 0 0,-1 0 0,1-1 1,5 5-1,-5-5-2,0 0 0,0-1 0,1 0-1,-1 0 1,0 0 0,0 0 0,1-1 0,-1 1 0,0-1 0,1 0 0,-1 0-1,1 0 1,-1 0 0,0 0 0,1-1 0,3-1 0,4-1-3,-1-1 1,0 0 0,0-1 0,0 0 0,-1 0-1,0-1 1,0 0 0,0-1 0,0 0-1,-1 0 1,7-9 0,-7 8-22,-1-1-1,1 0 1,-2 0 0,1 0 0,-2-1-1,1 0 1,-1 0 0,0 0 0,-1-1-1,-1 1 1,1-1 0,-2 0 0,3-17-1,-5 28-73,0-1 0,0 1 0,0 0 0,0 0 0,0-1-1,0 1 1,0 0 0,0 0 0,0-1 0,0 1 0,0 0-1,0-1 1,0 1 0,0 0 0,0 0 0,0-1 0,0 1-1,-1 0 1,1 0 0,0 0 0,0-1 0,0 1 0,0 0-1,-1 0 1,1 0 0,0-1 0,0 1 0,0 0 0,-1 0 0,1 0-1,0 0 1,0-1 0,-1 1 0,1 0 0,0 0 0,0 0-1,-1 0 1,1 0 0,0 0 0,0 0 0,-1 0 0,1 0-1,-14 6-2963,-10 15-697,19-15 3068,-42 52-3274,43-51 4079,-1-1 0,1 1 0,0 0 0,0 1 0,1-1 0,-4 15 0,7-21-8,0-1 0,0 1 1,0-1-1,0 1 0,0-1 0,0 1 0,0-1 0,0 1 0,0-1 0,1 1 0,-1-1 0,0 1 0,0-1 0,1 1 0,-1-1 0,0 1 0,1-1 1,-1 1-1,0-1 0,1 0 0,-1 1 0,0-1 0,1 0 0,-1 1 0,1-1 0,-1 0 0,1 0 0,-1 1 0,1-1 0,-1 0 0,1 0 0,-1 0 1,1 0-1,-1 0 0,1 0 0,-1 0 0,1 0 0,0 0 0,0 0 0,29 0 818,-20 0-325,92 0 570,5 1 3778,-105-2-4835,0 0 0,0 0-1,1 1 1,-1-1 0,0 0 0,0-1-1,-1 1 1,1 0 0,0-1-1,0 1 1,-1-1 0,1 1-1,0-1 1,-1 0 0,2-3 0,24-33-75,-23 32 53,2-3-26,-1 0 1,1-1-1,-2 1 1,1-1-1,-1 0 1,-1 0-1,0 0 1,0-1-1,-1 1 1,2-20-1,-17 60-81,10-19 20,1 0-1,1-1 0,0 1 1,1 0-1,0 0 1,0 0-1,1 0 0,4 18 1,-4-26-4,0 1 0,0-1 0,1 1 1,-1-1-1,1 1 0,0-1 0,0 0 1,0 0-1,0 0 0,1 0 0,-1 0 1,1-1-1,0 1 0,-1-1 0,1 0 1,0 1-1,1-1 0,-1-1 0,0 1 1,1 0-1,-1-1 0,0 1 0,1-1 1,0 0-1,-1-1 0,1 1 0,0 0 1,6-1-1,-6 0 0,1 0-1,-1 0 1,1 0 0,-1-1 0,1 0 0,-1 1 0,0-2 0,1 1-1,-1 0 1,0-1 0,0 0 0,0 0 0,0 0 0,0-1-1,0 1 1,-1-1 0,1 0 0,-1 0 0,0 0 0,0 0-1,0-1 1,0 1 0,0-1 0,-1 0 0,3-6 0,0 0-86,0-1 1,-1 0-1,-1 0 0,0 0 1,0 0-1,-1-1 1,-1 1-1,1-23 1,-6 30-616,-3 13 515,-7 10 176,-19 51-301,24-46-2815,2-1-4520,6-18-73</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3.876"/>
    </inkml:context>
    <inkml:brush xml:id="br0">
      <inkml:brushProperty name="width" value="0.025" units="cm"/>
      <inkml:brushProperty name="height" value="0.025" units="cm"/>
    </inkml:brush>
  </inkml:definitions>
  <inkml:trace contextRef="#ctx0" brushRef="#br0">0 1 19378,'0'0'8328,"43"58"-15214,-22-49 1152,0-1-4419</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4.221"/>
    </inkml:context>
    <inkml:brush xml:id="br0">
      <inkml:brushProperty name="width" value="0.025" units="cm"/>
      <inkml:brushProperty name="height" value="0.025" units="cm"/>
    </inkml:brush>
  </inkml:definitions>
  <inkml:trace contextRef="#ctx0" brushRef="#br0">164 0 11627,'0'0'11670,"-8"10"-9818,4-4-1510,-42 62 2746,41-61-2796,1 0 0,1 0-1,-1 0 1,1 1 0,1-1 0,-1 1-1,2 0 1,-1-1 0,-1 11-1,4-17-281,-1 0 0,0 0 0,1 0 0,-1 0-1,1 0 1,-1 0 0,1-1 0,-1 1-1,1 0 1,-1 0 0,1 0 0,0-1-1,0 1 1,-1 0 0,1-1 0,0 1 0,0-1-1,0 1 1,-1-1 0,1 1 0,0-1-1,2 1 1,28 9-97,-20-7-13,35 11-987,-24-9 678,0 2-1,-1 0 0,0 1 0,-1 1 0,0 1 0,22 15 0,-41-25 437,0 1 0,1-1 0,-1 1 0,0 0-1,0 0 1,0-1 0,0 1 0,0 0 0,-1 0 0,1 0 0,0 0 0,0 0-1,0 0 1,-1 0 0,1 0 0,-1 0 0,1 1 0,-1-1 0,1 0-1,-1 0 1,0 1 0,1-1 0,-1 0 0,0 0 0,0 1 0,0-1 0,0 0-1,0 0 1,-1 3 0,0-2 86,-1 0 0,1 0 1,-1-1-1,1 1 0,-1 0 0,0-1 0,0 1 0,0-1 0,0 1 1,0-1-1,0 0 0,0 0 0,0 0 0,-4 1 0,-12 4 777,-1 0-1,-36 5 1,52-11-873,-38 7-17,-1-3 0,1-1 0,-63-4 0,104 1-36,0 0-1,-1 0 1,1 0 0,0 1-1,-1-1 1,1 0 0,0 0-1,-1 0 1,1 0 0,-1 0-1,1 0 1,0 0 0,-1 0 0,1 0-1,-1-1 1,1 1 0,0 0-1,-1 0 1,1 0 0,0 0-1,-1 0 1,1-1 0,0 1-1,-1 0 1,1 0 0,0-1-1,0 1 1,-1 0 0,1 0-1,0-1 1,0 1 0,-1 0-1,1-1 1,0 1 0,0 0 0,0-1-1,0 1 1,-1 0 0,1-1-1,0 0 1,14-10-3533,25-6-4420,-4 7 1658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273"/>
    </inkml:context>
    <inkml:brush xml:id="br0">
      <inkml:brushProperty name="width" value="0.025" units="cm"/>
      <inkml:brushProperty name="height" value="0.025" units="cm"/>
    </inkml:brush>
  </inkml:definitions>
  <inkml:trace contextRef="#ctx0" brushRef="#br0">124 4 13933,'-2'-3'8930,"-2"9"-7066,-5 12-2147,-2 30 1135,2 0 0,2 0 0,2 0 0,1 63 0,4-68-446,-1 0 0,-3 1-1,-1-1 1,-2 0 0,-24 78 0,30-119-387,1 0 0,-1 0 0,0 0 0,0 0 0,0 0 0,0-1-1,0 1 1,0 0 0,0 0 0,-1-1 0,1 1 0,-2 1 0,2-3-5,1 0-1,-1 0 0,1 0 1,-1-1-1,1 1 1,0 0-1,-1 0 1,1-1-1,0 1 0,-1 0 1,1-1-1,0 1 1,-1 0-1,1-1 1,0 1-1,-1-1 0,1 1 1,0 0-1,0-1 1,0 1-1,0-1 0,-1 1 1,1-1-1,0 1 1,0-1-1,0 1 1,0 0-1,0-1 0,0 1 1,0-1-1,0 1 1,0-1-1,-1-65 494,1 55-620,3-41-442,2-1 0,2 1 0,3 0 0,2 0 0,36-96-1,-43 135 457,1 0-1,0 1 0,0 0 0,1 0 0,1 0 0,15-18 1,-19 26 92,-1 1 1,1 0-1,0-1 1,-1 1-1,1 1 0,1-1 1,-1 1-1,0-1 1,1 1-1,-1 0 1,1 1-1,-1-1 1,1 1-1,0 0 1,0 0-1,0 0 1,0 1-1,-1 0 1,1 0-1,0 0 1,0 0-1,8 3 1,-11-3 16,1 1 0,0 0 0,-1 0 0,1 0 0,0 0 0,-1 0 0,1 1 0,-1-1 0,0 1 0,1 0 0,-1 0 0,0 0 0,0 0 0,0 0 0,0 0 0,-1 0 1,1 1-1,-1-1 0,1 0 0,-1 1 0,0 0 0,0-1 0,0 1 0,0 0 0,0-1 0,-1 1 0,1 5 0,0-3 15,-1-1-1,0 1 1,0-1-1,0 1 1,-1 0 0,0-1-1,0 1 1,0-1-1,0 1 1,-1-1-1,1 0 1,-1 0 0,0 0-1,0 1 1,-1-2-1,-4 7 1,-7 5 237,-1 0 1,-1-1-1,0 0 1,-1-2-1,0 0 1,-1-1-1,0 0 1,0-2-1,-1 0 1,-1-1-1,-21 6 1,39-14-256,1 1 1,-1-1 0,1 1 0,-1-1 0,0 0 0,1 0 0,-1 0 0,1 0 0,-1 0 0,0 0 0,1 0 0,-1 0 0,1-1 0,-1 1 0,1-1 0,-3 0 0,4 1-93,0-1 1,-1 1-1,1-1 0,0 1 1,0-1-1,0 1 1,0-1-1,-1 1 0,1-1 1,0 1-1,0-1 1,0 1-1,0-1 0,0 1 1,0-1-1,0 1 1,1-1-1,-1 1 0,0-1 1,0 0-1,0 1 1,0 0-1,1-1 0,-1 1 1,0-1-1,1 1 1,-1-1-1,0 1 0,1-1 1,-1 1-1,4-6-1211,1 1 1,-1 0-1,1 1 0,0-1 0,0 1 1,6-4-1,18-9-6098</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4.595"/>
    </inkml:context>
    <inkml:brush xml:id="br0">
      <inkml:brushProperty name="width" value="0.025" units="cm"/>
      <inkml:brushProperty name="height" value="0.025" units="cm"/>
    </inkml:brush>
  </inkml:definitions>
  <inkml:trace contextRef="#ctx0" brushRef="#br0">47 74 23991,'0'0'8173,"2"-4"-7650,4-11-435,-3 10-89,-1 0 0,0 0 0,0 0 0,0 0 0,0 0 0,-1 0 0,1-7 0,-2 11 1,-1 1 0,1-1 0,0 1 0,0-1 0,-1 1 0,1 0 0,0-1 0,-1 1 0,1-1 0,0 1 0,-1 0 0,1-1 0,-1 1 0,1 0 0,-1 0 0,1-1 0,-1 1 0,1 0 0,-1 0 0,1 0 0,-1-1 0,1 1 0,-1 0 0,1 0 0,-1 0 0,1 0 0,-1 0 0,1 0 0,-1 0 0,1 0 0,-1 0 0,1 0 0,-1 1 0,1-1 0,-1 0 0,0 0 0,-21 8 0,19-5 0,0 1 0,0 0 0,0-1 0,1 1 0,-1 0 0,1 0 0,0 1 0,0-1 0,0 0 0,1 1 0,-1-1 0,1 1 0,0-1 0,0 1 0,1 0 0,-1 7 0,1-10 0,0 1 0,0-1 0,1 1 0,-1-1 0,0 0 0,1 1 0,-1-1 0,1 1 0,0-1 0,0 0 0,0 1 0,0-1 0,0 0 0,1 0 0,-1 0 0,0 0 0,1 0 0,0 0 0,-1 0 0,1-1 0,0 1 0,0 0 0,0-1 0,0 0 0,0 1 0,0-1 0,1 0 0,-1 0 0,0 0 0,1 0 0,-1-1 0,3 1 0,3 0 0,1 0 0,-1 0 0,1-1 0,-1-1 0,0 1 0,1-1 0,-1-1 0,0 1 0,0-1 0,0-1 0,0 0 0,9-4 0,6-6 0,0 0 0,32-26 0,-3 3 0,-52 35 0,0 1 0,1 0 0,-1 0 0,0-1 0,1 1 0,-1 0 0,0 0 0,1 0 0,-1-1 0,1 1 0,-1 0 0,0 0 0,1 0 0,-1 0 0,1 0 0,-1 0 0,0 0 0,1 0 0,-1 0 0,1 0 0,-1 0 0,0 0 0,1 0 0,-1 0 0,1 0 0,-1 0 0,0 1 0,1-1 0,-1 0 0,0 0 0,1 0 0,-1 1 0,1-1 0,-1 0 0,0 0 0,0 1 0,1-1 0,-1 0 0,0 1 0,0-1 0,1 0 0,-1 1 0,0-1 0,0 0 0,0 1 0,1-1 0,-1 1 0,0-1 0,0 0 0,0 2 0,4 31 0,-4-30 0,0 1 0,1 0 0,-1 0 0,1-1 0,-1 1 0,1 0 0,0-1 0,2 5 0,0-5-221,0-1 0,0 1-1,-1-1 1,2 0 0,-1 0 0,0 0 0,0 0 0,1-1-1,-1 1 1,1-1 0,-1 0 0,1 0 0,-1 0-1,1 0 1,0-1 0,-1 0 0,1 1 0,0-1 0,0-1-1,-1 1 1,8-2 0,0 0-1154,0 0 1,0-1-1,-1 0 1,0-1-1,1 0 0,11-7 1,2-3-9954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4.923"/>
    </inkml:context>
    <inkml:brush xml:id="br0">
      <inkml:brushProperty name="width" value="0.025" units="cm"/>
      <inkml:brushProperty name="height" value="0.025" units="cm"/>
    </inkml:brush>
  </inkml:definitions>
  <inkml:trace contextRef="#ctx0" brushRef="#br0">0 1 16496,'0'0'13645,"68"0"-12460,-39 0-417,6 0-383,4 1-353,0 0-513,-4-1-2433,-2 0-4614</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5.345"/>
    </inkml:context>
    <inkml:brush xml:id="br0">
      <inkml:brushProperty name="width" value="0.025" units="cm"/>
      <inkml:brushProperty name="height" value="0.025" units="cm"/>
    </inkml:brush>
  </inkml:definitions>
  <inkml:trace contextRef="#ctx0" brushRef="#br0">1 1 16720,'1'11'1676,"5"205"5600,-6-214-7239,-1 0 0,1-1-1,0 1 1,0 0-1,0 0 1,1-1 0,-1 1-1,0 0 1,1-1 0,-1 1-1,1 0 1,-1-1-1,1 1 1,0-1 0,0 1-1,0-1 1,0 1 0,0-1-1,0 1 1,0-1 0,0 0-1,0 0 1,1 1-1,-1-1 1,1 0 0,-1 0-1,0 0 1,1-1 0,0 1-1,-1 0 1,1-1-1,-1 1 1,1-1 0,0 1-1,0-1 1,-1 0 0,1 1-1,0-1 1,0 0-1,-1 0 1,1 0 0,0-1-1,-1 1 1,1 0 0,0-1-1,0 1 1,-1-1 0,1 1-1,-1-1 1,3-1-1,8-3 91,1 0-1,-1-1 1,0-1-1,0 0 0,11-9 1,7-8-85,-22 17-54,0-1 1,1 1 0,1 1 0,-1-1-1,1 2 1,0-1 0,14-4 0,-23 10 6,0-1 0,-1 1 0,1 0 0,0 0 1,0 0-1,0 0 0,0 0 0,0 0 0,0 0 0,0 1 0,0-1 1,0 0-1,0 0 0,0 1 0,0-1 0,0 1 0,-1-1 1,1 1-1,0-1 0,0 1 0,0-1 0,-1 1 0,1 0 1,0-1-1,-1 1 0,1 0 0,-1 0 0,1-1 0,-1 1 0,1 0 1,-1 0-1,1 0 0,-1 0 0,0 0 0,1 0 0,-1-1 1,0 3-1,5 45 363,-4-31-62,-1-14-337,2 13 269,0-1 0,1 1 0,0-1 0,7 17 0,-9-30-262,0 0 1,0 0-1,0 0 0,0 0 0,0 0 0,0-1 1,0 1-1,1 0 0,-1 0 0,0-1 0,1 1 1,0-1-1,-1 0 0,1 1 0,0-1 0,3 2 1,-3-3-121,0 0 1,0 0 0,0 0-1,0 0 1,0 0 0,0 0 0,0 0-1,-1-1 1,1 1 0,0-1 0,0 1-1,0-1 1,0 0 0,-1 0-1,1 0 1,0 0 0,-1 0 0,1 0-1,-1 0 1,1 0 0,-1-1 0,3-2-1,0-1-1319,1 0 0,-1 0-1,0 0 1,-1-1-1,6-9 1,3-10-4581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6.452"/>
    </inkml:context>
    <inkml:brush xml:id="br0">
      <inkml:brushProperty name="width" value="0.025" units="cm"/>
      <inkml:brushProperty name="height" value="0.025" units="cm"/>
    </inkml:brush>
  </inkml:definitions>
  <inkml:trace contextRef="#ctx0" brushRef="#br0">41 395 13837,'0'0'7335,"-6"9"-5477,-28 35 1046,34-43-2253,34-31-144,0-4-650,-25 24 2,1 0 0,-1 1 0,2 0 0,11-9 0,-20 46 407,-3-21-204,1-1 0,1 1 0,-1-1-1,1 1 1,0-1 0,1 0 0,0 1-1,0-1 1,0 0 0,5 9-1,-5-12-35,0 0 0,1 0 0,-1-1 0,1 1 0,-1-1 0,1 1 0,0-1 0,0 0 0,0 0 0,0 0 0,0-1-1,0 1 1,1-1 0,-1 0 0,1 0 0,-1 0 0,1 0 0,-1 0 0,1-1 0,-1 0 0,5 0 0,5 0 107,1 0 0,-1-2 0,0 0 0,0 0 0,0-1 0,0-1 0,0 0 0,-1-1 0,1 0 0,-1-1 0,-1 0 1,1-1-1,-1-1 0,0 1 0,-1-2 0,17-16 0,-19 17-127,0 0 0,0-1 0,-1 0 0,0-1 0,0 1 0,-1-1-1,-1-1 1,0 1 0,0-1 0,-1 0 0,0 0 0,-1 0 0,0 0 0,-1-1 0,0 1 0,-1-1 0,0 1 0,-1-1 0,-2-17 0,2 28-11,0 0 0,0 1 0,0-1 1,0 0-1,0 1 0,0-1 1,0 0-1,-1 1 0,1-1 1,0 0-1,0 1 0,-1-1 0,1 0 1,0 1-1,-1-1 0,1 1 1,-1-1-1,1 1 0,-1-1 1,1 1-1,-1-1 0,1 1 1,-1-1-1,0 1 0,1 0 0,-1-1 1,0 1-1,1 0 0,-1 0 1,0-1-1,1 1 0,-1 0 1,0 0-1,1 0 0,-1 0 0,0 0 1,1 0-1,-1 0 0,0 0 1,1 0-1,-1 0 0,0 0 1,0 1-1,1-1 0,-1 0 1,0 1-1,-2 0-1,1 0 0,0 0 0,-1 0 0,1 1-1,0-1 1,0 1 0,0-1 0,0 1 0,0 0 0,1 0 0,-3 3 0,-4 8 75,2 1-1,0 0 1,0 0-1,2 0 1,-1 1 0,2 0-1,0 0 1,1 0 0,0 0-1,1 0 1,1 0 0,0 0-1,4 21 1,-3-31-61,1 0 1,-1 0-1,1 1 1,1-1-1,-1 0 1,1-1-1,-1 1 1,1 0-1,1-1 1,-1 0-1,1 1 1,-1-1-1,1-1 1,1 1-1,-1 0 1,0-1-1,1 0 1,-1 0-1,9 3 1,-10-4-27,1 0-1,-1-1 1,1 1-1,0-1 1,-1 0-1,1 0 1,0 0-1,0 0 1,0-1-1,0 0 1,0 1-1,-1-2 1,1 1-1,0 0 1,0-1-1,0 1 1,0-1 0,0 0-1,-1-1 1,1 1-1,0-1 1,-1 1-1,1-1 1,-1 0-1,0 0 1,0-1-1,6-4 1,2-6 59,0-1-1,-2 0 1,1 0 0,-2-1 0,12-27 0,27-86 192,-35 92-231,7-29 26,-12 38-48,2 1 0,15-37 0,-29 120-241,1-33 249,-5 28 283,-6 106 1,15-144-240,0-1 0,1 1 1,0-1-1,1 1 0,1-1 0,0 1 1,1-1-1,0 0 0,1-1 0,0 1 0,1-1 1,1 0-1,8 12 0,-14-22-21,0 0 0,1 0-1,-1 0 1,1-1 0,-1 1 0,1-1 0,-1 1 0,1-1 0,0 1-1,-1-1 1,1 0 0,0 0 0,0 0 0,0 0 0,0 0-1,0-1 1,0 1 0,5 0 0,-6-1 0,0-1 0,0 1 1,0-1-1,0 0 0,0 1 0,0-1 1,0 0-1,0 0 0,0 0 0,0 0 1,-1 0-1,1 0 0,0 0 0,-1 0 1,1 0-1,0 0 0,-1 0 0,0 0 1,1 0-1,-1-1 0,0 1 0,1 0 1,-1 0-1,0-1 0,0 1 0,0 0 1,0 0-1,0-1 0,0 1 0,0 0 1,-1-2-1,0-5-52,0 0 1,0-1-1,-1 1 1,0 1-1,-1-1 1,1 0-1,-1 1 1,-1-1-1,0 1 1,0 0-1,0 0 1,-1 0-1,0 1 0,0-1 1,-11-9-1,-7-4-66,0 0-1,-47-31 0,69 51 60,39 8-1238,2 0-3231,0-2 0,0-1-1,61-2 1,-54-4 3566,0-1 3731,-46 2-2289,1 0 1,-1 0-1,1-1 0,-1 1 0,0 0 1,1-1-1,-1 1 0,0 0 0,1-1 0,-1 0 1,0 1-1,1-1 0,-1 0 0,0 1 0,0-1 1,0 0-1,0 0 0,0 0 0,0 0 0,0 0 1,0 0-1,0-1 0,0 1 0,-1 0 0,1 0 1,0-3-1,-5-10 4049,-17 6-4651,16 7 133,0 1 0,1 0 0,-1 0 0,0 0 1,0 1-1,1-1 0,-9 3 0,12-2-19,0-1 0,-1 1-1,1-1 1,0 1 0,0-1-1,0 1 1,0 0 0,0 0 0,0 0-1,0-1 1,0 1 0,0 0-1,1 0 1,-1 0 0,0 0-1,0 0 1,1 1 0,-1-1 0,1 0-1,-1 0 1,1 0 0,-1 0-1,1 1 1,0-1 0,0 0 0,0 0-1,-1 1 1,1-1 0,0 0-1,0 0 1,1 1 0,-1-1-1,0 0 1,1 2 0,-1-2 4,0 0 0,1 0 1,-1 0-1,1 0 0,0 0 1,-1 0-1,1-1 0,0 1 1,-1 0-1,1 0 0,0 0 0,0-1 1,0 1-1,-1 0 0,1-1 1,0 1-1,0-1 0,0 1 0,0-1 1,0 1-1,0-1 0,0 0 1,0 1-1,1-1 0,0 0 0,33 3 63,-28-3-41,28-2-100,0-1 0,-1-1-1,0-2 1,58-17 0,9-2-710,-99 24 800,-1 1-1,1-1 1,0 1 0,0-1 0,0 1-1,0 0 1,0 0 0,-1 0-1,1 0 1,0 0 0,0 0-1,0 0 1,0 1 0,0-1-1,-1 1 1,3 0 0,-3 0 48,0 0-1,-1 0 1,1 0 0,-1 0 0,1 1-1,-1-1 1,1 0 0,-1 0 0,0 0 0,0 0-1,1 0 1,-1 1 0,0-1 0,0 0-1,0 0 1,-1 3 0,4 25 434,-2-27-498,1 0-1,-1-1 1,0 1-1,1 0 1,-1-1 0,1 1-1,0-1 1,-1 0-1,1 1 1,0-1-1,0 0 1,0 0 0,0 0-1,0 0 1,0-1-1,0 1 1,0-1 0,0 1-1,0-1 1,0 1-1,1-1 1,-1 0 0,0 0-1,0 0 1,0-1-1,4 1 1,59-9-228,-9-7-4521,-29 5-1868</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7.092"/>
    </inkml:context>
    <inkml:brush xml:id="br0">
      <inkml:brushProperty name="width" value="0.025" units="cm"/>
      <inkml:brushProperty name="height" value="0.025" units="cm"/>
    </inkml:brush>
  </inkml:definitions>
  <inkml:trace contextRef="#ctx0" brushRef="#br0">195 13 17136,'-3'-2'762,"-1"0"-1,0 0 1,0 1-1,0 0 1,0 0-1,0 0 1,0 0 0,0 0-1,0 1 1,0 0-1,-6 0 1,4 1-385,-1-1 1,1 2-1,0-1 1,0 1-1,-1 0 1,-10 5-1,10-3-323,-1 0 0,1 1 0,0-1 0,0 2 0,0-1 0,1 1 0,-1 0-1,2 0 1,-1 0 0,1 1 0,-5 8 0,9-15-56,1 1 1,-1 0 0,1 0-1,-1-1 1,1 1-1,0 0 1,-1 0-1,1 0 1,0-1-1,0 1 1,0 0-1,0 0 1,-1 0-1,1 0 1,0 0-1,0 0 1,1-1-1,-1 1 1,0 0-1,0 0 1,0 0-1,1 0 1,-1-1-1,0 1 1,1 0-1,-1 0 1,1 0-1,-1-1 1,1 1-1,-1 0 1,1-1-1,-1 1 1,1 0-1,-1-1 1,1 1-1,0-1 1,0 1-1,-1-1 1,1 1-1,0-1 1,0 0-1,-1 1 1,1-1-1,0 0 1,0 0 0,0 0-1,0 1 1,0-1-1,-1 0 1,1 0-1,0 0 1,0 0-1,0 0 1,1-1-1,64 1-610,-47-1 313,0 1 122,0-1 1,0 2-1,-1 1 0,1 0 0,0 1 0,-1 1 1,0 1-1,23 9 0,-39-14 216,-1 1 1,1 0-1,0 0 0,-1 0 0,1 0 1,0 0-1,-1 0 0,1 0 1,-1 0-1,1 0 0,-1 1 0,0-1 1,1 1-1,-1-1 0,0 1 0,0-1 1,0 1-1,0 0 0,-1 0 0,1-1 1,0 1-1,-1 0 0,1 0 0,0 3 1,-2-3 80,1 1 0,-1 0 0,0-1 1,1 1-1,-1-1 0,0 1 1,-1-1-1,1 0 0,0 1 1,-1-1-1,1 0 0,-1 0 0,0 0 1,0 0-1,-2 2 0,-9 7 338,-1 0 0,0-1-1,-1-1 1,-15 8-1,20-11-464,1-1-1,0-1 0,-1 1 1,0-1-1,0-1 0,0 0 0,-1 0 1,-13 1-1,24-4-73,-1 0 0,1 0-1,0 0 1,0 0 0,-1 0 0,1 0-1,0 0 1,0 0 0,-1 0 0,1 0 0,0 0-1,0 0 1,-1 0 0,1 0 0,0-1 0,0 1-1,0 0 1,-1 0 0,1 0 0,0 0-1,0 0 1,0-1 0,-1 1 0,1 0 0,0 0-1,0 0 1,0 0 0,0-1 0,0 1-1,-1 0 1,1 0 0,0-1 0,0 1 0,0 0-1,0 0 1,0 0 0,0-1 0,0 1-1,0 0 1,0 0 0,0-1 0,0 1 0,0-1-1,6-13-2591,15-12-2210,5-1-2218,6-4-4339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7.451"/>
    </inkml:context>
    <inkml:brush xml:id="br0">
      <inkml:brushProperty name="width" value="0.025" units="cm"/>
      <inkml:brushProperty name="height" value="0.025" units="cm"/>
    </inkml:brush>
  </inkml:definitions>
  <inkml:trace contextRef="#ctx0" brushRef="#br0">58 0 16015,'0'0'8296,"-31"53"-8264,21-31-128,2-1-1089,3-1 32,2-2-161,3-2-607,0-7-1699,8-5-2914</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7.872"/>
    </inkml:context>
    <inkml:brush xml:id="br0">
      <inkml:brushProperty name="width" value="0.025" units="cm"/>
      <inkml:brushProperty name="height" value="0.025" units="cm"/>
    </inkml:brush>
  </inkml:definitions>
  <inkml:trace contextRef="#ctx0" brushRef="#br0">105 1 18321,'0'0'7196,"-9"5"-5861,3-2-1164,1 1 1,-1 0-1,1 0 1,0 0-1,0 0 1,0 1-1,1 0 0,0 0 1,0 1-1,0-1 1,0 1-1,1-1 1,0 1-1,0 0 0,1 1 1,-1-1-1,-1 10 1,-2 8 114,1 1 1,1-1 0,1 1 0,1 0-1,1 0 1,5 41 0,-4-65-280,0 1 0,0 0 0,0-1 0,0 1 0,1 0 1,-1-1-1,1 1 0,-1-1 0,1 1 0,0-1 0,0 1 0,0-1 0,-1 1 0,1-1 1,0 0-1,2 2 0,-2-2-7,0-1 0,-1 0 1,1 1-1,0-1 1,-1 0-1,1 0 0,0 0 1,0 1-1,-1-1 0,1 0 1,0 0-1,0 0 0,-1 0 1,1 0-1,0-1 0,0 1 1,-1 0-1,1 0 0,0 0 1,-1-1-1,1 1 0,0 0 1,-1-1-1,2 0 1,1-1-45,0-1 0,0 1 0,0-1 1,0 0-1,-1 0 0,1 0 0,-1 0 1,0 0-1,0-1 0,0 1 1,3-7-1,-1-4 31,-1 1 0,0-1 1,-1 1-1,0-1 0,-1 0 1,-1 0-1,-1-16 0,-1 27-85,-2 9 66,-1 10 2,5-13 28,0 0 0,0-1 1,0 1-1,0-1 0,1 1 0,-1 0 0,1-1 0,0 1 0,-1-1 0,1 1 0,0-1 0,1 0 0,-1 1 0,0-1 0,1 0 1,-1 0-1,1 0 0,0 0 0,0 0 0,-1 0 0,4 1 0,-1 1 5,1-1 0,0 0 0,1-1-1,-1 1 1,0-1 0,1 0 0,0-1 0,-1 1 0,9 0-1,-2 0 76,0-1-1,1-1 1,-1 1-1,0-2 1,0 0-1,1-1 1,-1 0-1,22-7 1,-21 4-65,-1-1 1,1 0 0,-1-1-1,0-1 1,-1 0 0,17-15 0,-34 30 37,0 1 0,1 0-1,0 0 1,0 0 0,-5 11 0,8-15-20,0 1-1,0 0 0,0-1 0,1 1 1,-1 0-1,1 0 0,0 0 1,1 0-1,-1 0 0,1 0 0,0 0 1,1 9-1,0-12-30,0-1 0,0 0 0,0 0 0,0 0 0,0 0 0,0 0 0,0 0 0,0-1 0,0 1 0,0 0 0,1 0 0,-1-1 0,0 1 0,0-1 0,1 1 0,-1-1 0,0 0 0,1 1 0,-1-1 0,1 0 0,-1 0 0,0 0 0,1 0 0,-1 0 0,1 0 0,-1 0 0,0-1 0,1 1 0,1-1 0,43-12 0,-29 4 0,0-1 0,0-1 0,-1 0 0,-1-1 0,0-1 0,0 0 0,-2-1 0,25-32 0,-40 50-324,0-1 0,0 1 0,1-1 0,-1 1 0,1 0 0,0-1 0,0 1 0,0 0 0,1 0 0,-1 0 0,1 0 0,0 0 0,0 0 0,0 0 0,2 4 0,-2-6 86,0 0-1,0 0 1,1 1-1,-1-1 1,1 0-1,0 0 1,0 0-1,0 0 1,0 0-1,0 0 1,0 0-1,0-1 1,1 1-1,-1 0 1,0-1-1,1 1 1,0-1-1,-1 1 1,1-1-1,0 0 1,0 1-1,0-1 1,0 0-1,-1 0 1,2-1-1,-1 1 1,0 0-1,0-1 1,0 1-1,2 0 1,20-1-4177,-1 0-278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8.483"/>
    </inkml:context>
    <inkml:brush xml:id="br0">
      <inkml:brushProperty name="width" value="0.025" units="cm"/>
      <inkml:brushProperty name="height" value="0.025" units="cm"/>
    </inkml:brush>
  </inkml:definitions>
  <inkml:trace contextRef="#ctx0" brushRef="#br0">71 364 15086,'0'0'12476,"-9"-2"-11846,7 1-589,-1 1 1,0-1-1,1 1 1,-1 0-1,0 0 0,0 0 1,1 0-1,-1 0 1,0 0-1,0 1 1,1-1-1,-1 1 0,-3 1 1,4 0 5,0-1 0,1 0 0,-1 1 1,1-1-1,-1 1 0,1 0 0,0-1 1,0 1-1,0 0 0,0 0 0,0 0 1,0 0-1,0 0 0,1 0 0,-1 0 1,1 0-1,-1 0 0,1 0 0,0 0 1,0 1-1,0-1 0,0 0 0,0 3 1,0-3-54,1 0 0,-1 1 0,1-1 0,-1 0 0,1 0 0,-1 0 0,1 0 0,0 0 1,0 0-1,0 0 0,0-1 0,1 1 0,-1 0 0,0 0 0,1-1 0,-1 1 0,1-1 1,-1 1-1,1-1 0,0 0 0,0 0 0,0 0 0,-1 0 0,1 0 0,0 0 0,0 0 1,0 0-1,1-1 0,-1 1 0,0-1 0,0 0 0,0 0 0,0 1 0,0-1 0,3-1 1,2 2-102,1-1 1,-1 0-1,1-1 1,-1 0 0,0 0-1,1-1 1,-1 0 0,0 0-1,9-4 1,-2-2 117,0-1 1,0-1-1,-1 0 1,0 0-1,-1-2 1,0 1-1,-1-2 1,-1 1 0,0-1-1,0-1 1,-1 0-1,-1-1 1,10-21-1,-4 1 90,-1-1 1,-1 0-1,-2-1 0,9-75 0,-21 120-65,0 0-1,-1 0 1,0 0-1,0 0 1,-6 9-1,-6 16 168,-3 16 186,3 0 0,1 1 0,3 0 0,2 1 0,2 0 0,0 68 0,25-220-58,-19 85-593,-1 1 0,0 0-1,-1-1 1,-6-18 0,-2-13-146,10 47 579,3 18 411,0-11-614,1 0 0,0-1 0,1 1 0,-1-1 0,1 0 0,1 0 0,-1-1 0,9 10-1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9.279"/>
    </inkml:context>
    <inkml:brush xml:id="br0">
      <inkml:brushProperty name="width" value="0.025" units="cm"/>
      <inkml:brushProperty name="height" value="0.025" units="cm"/>
    </inkml:brush>
  </inkml:definitions>
  <inkml:trace contextRef="#ctx0" brushRef="#br0">0 0 15727,'1'5'8371,"0"11"-4114,3 98-2333,-4-111-1857,0 1-1,1-1 0,-1 1 1,1-1-1,-1 0 1,1 1-1,0-1 0,1 0 1,-1 1-1,2 2 1,-2-5-70,0 0 1,-1 0 0,1-1 0,-1 1-1,1 0 1,0-1 0,0 1 0,-1-1 0,1 1-1,0-1 1,0 1 0,0-1 0,-1 0-1,1 1 1,0-1 0,0 0 0,0 0-1,0 1 1,0-1 0,0 0 0,0 0 0,0 0-1,0 0 1,-1 0 0,1 0 0,0 0-1,0-1 1,0 1 0,0 0 0,0 0-1,0-1 1,0 1 0,-1-1 0,1 1 0,0-1-1,0 1 1,0-1 0,-1 1 0,1-1-1,0 0 1,-1 1 0,1-1 0,-1 0-1,2-1 1,0 0-299,0-1 0,0 1-1,-1 0 1,1-1 0,0 0 0,-1 1-1,0-1 1,0 0 0,0 0 0,0 0-1,0 0 1,0-5 0,3-42-7571,-4 47 7190,0-36-7187</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9.623"/>
    </inkml:context>
    <inkml:brush xml:id="br0">
      <inkml:brushProperty name="width" value="0.025" units="cm"/>
      <inkml:brushProperty name="height" value="0.025" units="cm"/>
    </inkml:brush>
  </inkml:definitions>
  <inkml:trace contextRef="#ctx0" brushRef="#br0">11 1 19699,'0'0'9705,"-10"59"-9673,33-50-160,9 3-1698,2-2-1633,0-2-961,1 2-2915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597"/>
    </inkml:context>
    <inkml:brush xml:id="br0">
      <inkml:brushProperty name="width" value="0.025" units="cm"/>
      <inkml:brushProperty name="height" value="0.025" units="cm"/>
    </inkml:brush>
  </inkml:definitions>
  <inkml:trace contextRef="#ctx0" brushRef="#br0">42 1 19250,'0'0'5317,"-17"64"-3139,7-38-800,1 0-482,5-2-767,3-1-65,1-3-737,0-4-1153,0-5-768,5-4-1442,-1-7-2082</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9.966"/>
    </inkml:context>
    <inkml:brush xml:id="br0">
      <inkml:brushProperty name="width" value="0.025" units="cm"/>
      <inkml:brushProperty name="height" value="0.025" units="cm"/>
    </inkml:brush>
  </inkml:definitions>
  <inkml:trace contextRef="#ctx0" brushRef="#br0">96 0 7687,'0'0'14184,"-9"7"-11071,2-2-2532,-37 25 1580,41-28-1898,-1 1 0,1 0 0,0 0 0,0 0 0,0 0 0,1 0 0,-1 0 1,1 1-1,-1-1 0,1 1 0,-2 4 0,4-7-252,0 0 0,0-1 0,0 1 0,0 0 0,0-1 0,0 1 0,0 0 0,0-1 0,0 1 0,0 0 0,0-1 0,1 1 0,-1-1 0,0 1 0,0 0 0,1-1 0,-1 1 0,0 0 0,1-1 0,-1 1 0,0-1 0,1 1 0,-1-1 1,1 1-1,-1-1 0,1 1 0,-1-1 0,1 0 0,-1 1 0,1-1 0,0 0 0,-1 1 0,2-1 0,31 7 346,37-11 16,-48 1-390,0-2 0,22-7 0,-27 6 29,0 1 1,0 1-1,1 1 0,29-2 0,-42 5 51,0 1 1,0 0-1,0 0 0,0 1 0,0-1 0,0 1 0,4 2 1,-3-1-40,-1-1 0,1 0 1,-1 0-1,1 0 0,12 1 1,48-3-1551,-37 0-4556,-10 0-1568</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0.361"/>
    </inkml:context>
    <inkml:brush xml:id="br0">
      <inkml:brushProperty name="width" value="0.025" units="cm"/>
      <inkml:brushProperty name="height" value="0.025" units="cm"/>
    </inkml:brush>
  </inkml:definitions>
  <inkml:trace contextRef="#ctx0" brushRef="#br0">54 43 20243,'0'12'1618,"-7"143"3108,-25 90-2564,19-147-893,11-67-882,2-31-381,0 0-1,0 0 0,0 0 1,0 0-1,0 0 1,0 1-1,0-1 1,0 0-1,0 0 1,0 0-1,0 0 0,0 0 1,1 1-1,-1-1 1,0 0-1,0 0 1,0 0-1,0 0 0,0 0 1,0 0-1,0 0 1,0 1-1,1-1 1,-1 0-1,0 0 1,0 0-1,0 0 0,0 0 1,0 0-1,1 0 1,-1 0-1,0 0 1,0 0-1,0 0 1,0 0-1,0 0 0,1 0 1,-1 0-1,0 0 1,0 0-1,0 0 1,0 0-1,0 0 1,1 0-1,-1 0 0,0 0 1,0 0-1,0 0 1,0 0-1,0 0 1,1 0-1,-1-1 1,0 1-1,0 0 0,0 0 1,0 0-1,0 0 1,0 0-1,0 0 1,0 0-1,1-1 1,-1 1-1,0 0 0,0 0 1,0 0-1,0 0 1,0-1-1,26-46 311,85-234-98,-37 86-1451,-74 194 1227,23-42-843,-22 41 793,-1 1 0,1 0 0,-1 0 0,1 1 1,0-1-1,-1 0 0,1 0 0,0 0 0,0 0 0,0 1 0,0-1 0,0 0 0,0 1 0,0-1 0,0 0 0,0 1 0,0 0 0,0-1 0,0 1 0,0-1 0,0 1 0,1 0 0,-1 0 0,0 0 0,0 0 0,0 0 1,0 0-1,1 0 0,-1 0 0,0 0 0,0 1 0,0-1 0,0 0 0,0 1 0,0-1 0,2 2 0,-2-2 42,0 1-1,0 0 1,0-1-1,-1 1 1,1 0-1,0 0 1,-1 0-1,1-1 1,-1 1-1,1 0 1,-1 0-1,1 0 1,-1 0-1,1 0 1,-1 0-1,0 0 1,0 0-1,1 0 1,-1 0-1,0 0 1,0 0-1,0 0 1,0 0-1,0 0 1,-1 0-1,1 0 1,0 0-1,0 0 1,-1 0-1,1 0 1,0 0-1,-1 0 1,1 0-1,-1 0 1,1 0-1,-1 0 1,0-1-1,1 1 1,-1 0 0,0 0-1,0-1 1,1 1-1,-3 1 1,-37 28 918,9-14-14,0-2 0,0-1 0,-63 16 1,181-34-10623,-46 0 3774,2-3-1932</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0.706"/>
    </inkml:context>
    <inkml:brush xml:id="br0">
      <inkml:brushProperty name="width" value="0.025" units="cm"/>
      <inkml:brushProperty name="height" value="0.025" units="cm"/>
    </inkml:brush>
  </inkml:definitions>
  <inkml:trace contextRef="#ctx0" brushRef="#br0">64 70 9993,'0'0'21002,"-9"2"-20789,6-1-195,1-1 0,-1 0 0,1 1 0,-1 0 0,1 0 1,-1 0-1,1 0 0,0 0 0,-1 0 0,1 1 0,0-1 0,0 1 0,0-1 0,0 1 0,0 0 0,0 0 0,0 0 0,1 0 0,-1 0 0,1 0 0,-1 0 0,1 1 0,0-1 1,0 1-1,0-1 0,0 0 0,0 1 0,1 0 0,-1-1 0,1 1 0,0-1 0,-1 1 0,2 3 0,-1-4-7,0-1 1,0 1-1,1-1 0,-1 1 0,1 0 1,-1-1-1,1 1 0,0-1 1,-1 1-1,1-1 0,0 1 0,0-1 1,0 0-1,0 0 0,0 1 0,1-1 1,-1 0-1,0 0 0,1 0 1,-1 0-1,0 0 0,1 0 0,-1-1 1,1 1-1,-1 0 0,1-1 0,0 1 1,-1-1-1,1 0 0,-1 1 1,1-1-1,0 0 0,-1 0 0,1 0 1,0 0-1,2-1 0,5 2-4,0-2 0,-1 1-1,1-1 1,-1-1 0,1 1 0,9-5 0,-5 1-100,-2 0 1,1-1 0,0 0 0,-1-1 0,-1-1 0,14-11 0,-19 15 59,0 0 0,-1-1 0,1 0 1,-1 0-1,0 0 0,0 0 0,0-1 0,-1 1 0,0-1 1,0 0-1,-1 0 0,1 0 0,-1 0 0,2-10 0,-4 15 20,0 1-1,0 0 0,0-1 1,0 1-1,0-1 1,0 1-1,0-1 0,0 1 1,0 0-1,0-1 0,0 1 1,0-1-1,0 1 0,0 0 1,0-1-1,0 1 0,0-1 1,0 1-1,0 0 0,-1-1 1,1 1-1,0 0 0,0-1 1,-1 1-1,1 0 0,0-1 1,0 1-1,-1 0 0,1-1 1,0 1-1,-1 0 0,1 0 1,0-1-1,-1 1 0,0 0 1,-15 5-293,-13 21-23,24-18-84,0-1-1,0 1 1,1 0-1,0 0 0,1 0 1,0 0-1,0 0 1,1 1-1,0 0 1,0-1-1,1 1 1,-1 16-1,2-24 278,0-1 0,0 1-1,1-1 1,-1 1 0,0-1 0,0 1-1,0-1 1,0 1 0,1-1 0,-1 0-1,0 1 1,1-1 0,-1 1-1,0-1 1,0 0 0,1 1 0,-1-1-1,1 0 1,-1 1 0,0-1-1,1 0 1,-1 1 0,1-1 0,-1 0-1,1 0 1,-1 0 0,1 0 0,-1 1-1,1-1 1,-1 0 0,1 0-1,0 0 1,22-3-2620,19-16-2269,-5-4-2636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1.055"/>
    </inkml:context>
    <inkml:brush xml:id="br0">
      <inkml:brushProperty name="width" value="0.025" units="cm"/>
      <inkml:brushProperty name="height" value="0.025" units="cm"/>
    </inkml:brush>
  </inkml:definitions>
  <inkml:trace contextRef="#ctx0" brushRef="#br0">215 1 12876,'0'0'13090,"-9"-1"-11505,-3 2-1452,1 1-1,-1-1 0,1 2 0,0 0 1,-1 0-1,2 1 0,-1 0 0,0 1 0,1 0 1,0 1-1,0 0 0,-17 14 0,18-14 48,6-4-136,0-1 0,0 1 0,1 0 0,-1 0 1,0 0-1,1 0 0,0 0 0,-1 0 0,1 1 0,0-1 1,0 1-1,0-1 0,1 1 0,-1 0 0,-1 4 1,3-7-58,0 1 0,0-1 0,0 1 1,0-1-1,0 0 0,0 1 0,1-1 0,-1 1 1,0-1-1,0 0 0,0 1 0,1-1 1,-1 0-1,0 1 0,1-1 0,-1 0 1,0 0-1,0 1 0,1-1 0,-1 0 1,1 0-1,-1 0 0,0 1 0,1-1 1,-1 0-1,0 0 0,1 0 0,-1 0 1,1 0-1,-1 0 0,0 0 0,1 0 1,-1 0-1,1 0 0,-1 0 0,1 0 1,21 0-321,-16 0 198,97 0-3220,0 0-52,-36 0 8370,-76 2-4351,-1 0-1,1 0 1,0 1-1,0 0 1,0 0 0,-12 7-1,-8 3 137,-120 49-2142,260-124-12486,-87 47 9242,15-10-6295</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1.397"/>
    </inkml:context>
    <inkml:brush xml:id="br0">
      <inkml:brushProperty name="width" value="0.025" units="cm"/>
      <inkml:brushProperty name="height" value="0.025" units="cm"/>
    </inkml:brush>
  </inkml:definitions>
  <inkml:trace contextRef="#ctx0" brushRef="#br0">127 7 13933,'0'0'17403,"-10"-2"-17152,5 0-241,0 2 1,1-1-1,-1 0 0,0 1 1,0 0-1,0 0 0,0 0 0,0 1 1,-7 1-1,10-1-15,0-1 1,0 1-1,0 0 1,0 0-1,0 0 1,0 0-1,1 1 1,-1-1-1,0 0 1,0 1-1,1-1 1,-1 1-1,1 0 1,0-1-1,-1 1 1,1 0-1,0 0 1,0 0-1,0 0 1,0 0-1,0 0 1,1 0-1,-1 0 0,1 0 1,-1 0-1,1 1 1,0-1-1,0 0 1,0 0-1,0 3 1,0-4-32,1 0 1,-1 0-1,1-1 0,-1 1 1,1 0-1,0 0 1,-1-1-1,1 1 1,0-1-1,-1 1 0,1-1 1,0 1-1,-1-1 1,1 1-1,0-1 0,0 0 1,0 1-1,0-1 1,-1 0-1,1 0 0,0 1 1,0-1-1,2 0 1,29 5-915,-21-4 373,23 4-1178,49 9-2963,-79-13 4706,1 1 0,0-1-1,-1 1 1,0 0 0,1 1-1,-1-1 1,8 6-1,-12-7 154,1-1 1,0 1-1,-1-1 0,1 1 0,-1-1 0,1 1 0,-1 0 0,0-1 0,1 1 0,-1 0 0,0-1 1,1 1-1,-1 0 0,0-1 0,0 1 0,1 0 0,-1 0 0,0-1 0,0 1 0,0 0 0,0 0 1,0-1-1,0 1 0,0 0 0,-1 0 0,1-1 0,0 1 0,0 0 0,0-1 0,-1 1 0,1 0 1,0-1-1,-1 1 0,1 0 0,-1-1 0,1 1 0,0 0 0,-1-1 0,0 1 0,1-1 0,-1 1 1,1-1-1,-1 0 0,1 1 0,-1-1 0,0 1 0,1-1 0,-2 1 0,-38 17 1959,36-16-1884,-16 6-81,0 0-1,-1-1 0,0-2 0,0 0 1,0 0-1,-43 1 0,64-6-147,0 0-1,-1 0 1,1 0-1,0 0 1,-1 0-1,1 0 1,0 0-1,-1 0 1,1 0-1,0 0 1,-1 0-1,1 0 1,0 0 0,0 0-1,-1 0 1,1 0-1,0-1 1,-1 1-1,1 0 1,0 0-1,0 0 1,-1-1-1,1 1 1,0 0-1,0 0 1,-1 0 0,1-1-1,0 1 1,0 0-1,0-1 1,0 1-1,-1 0 1,1 0-1,0-1 1,0 1-1,0 0 1,0-1-1,0 1 1,0-1-1,7-13-1369,17-10-2525,39-13-7190,-25 15 1024</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1.944"/>
    </inkml:context>
    <inkml:brush xml:id="br0">
      <inkml:brushProperty name="width" value="0.025" units="cm"/>
      <inkml:brushProperty name="height" value="0.025" units="cm"/>
    </inkml:brush>
  </inkml:definitions>
  <inkml:trace contextRef="#ctx0" brushRef="#br0">65 151 20948,'0'0'9572,"-6"10"-8985,3-6-531,-36 71 650,36-69-685,0 0 1,1 1-1,0 0 1,0-1-1,1 1 1,0 0-1,0 0 0,0 0 1,1 0-1,0 0 1,1 10-1,0-16-40,-1-1 0,1 1 0,-1 0-1,1 0 1,0 0 0,0 0 0,-1 0-1,1 0 1,0-1 0,0 1 0,0 0-1,-1-1 1,1 1 0,0-1 0,0 1 0,0-1-1,0 1 1,0-1 0,0 0 0,1 1-1,-1-1 1,0 0 0,0 0 0,0 0-1,0 0 1,0 0 0,0 0 0,0 0-1,0 0 1,0 0 0,0 0 0,1-1-1,-1 1 1,0 0 0,0-1 0,1 0-1,3 0-202,-1-1-1,1 1 1,0-1-1,-1 0 0,1-1 1,-1 1-1,4-4 0,2-4-350,0 0-1,-1-1 1,0-1 0,9-15-1,-15 22 736,1 0-1,-1 0 1,-1-1 0,1 1-1,-1-1 1,0 0 0,0 1-1,0-1 1,-1 0 0,1-10-1,-1 20-77,0 1 0,1-1 0,-1 1 0,1-1 0,0 0 0,0 1 0,1-1 0,-1 0 0,1 0 1,0-1-1,0 1 0,0 0 0,1-1 0,-1 0 0,1 0 0,-1 0 0,1 0 0,0-1 0,0 1 0,1-1 0,-1 0 0,0 0 0,1-1 0,-1 1 0,1-1 0,-1 0 0,1 0 0,8 0 0,-3 0-28,-1 0 0,1 0-1,-1-1 1,0-1 0,1 1 0,-1-1 0,1-1 0,-1 0 0,0 0 0,0-1 0,0 0 0,0-1-1,15-8 1,-21 10-43,0 1-1,0-1 1,0 0 0,-1 0-1,1-1 1,0 1-1,-1-1 1,0 1-1,1-1 1,-1 0-1,0 0 1,0 0-1,-1 0 1,1 0 0,-1 0-1,1 0 1,-1-1-1,0 1 1,1-6-1,-2 9-12,-1-1-1,1 0 1,-1 1-1,1-1 1,-1 1-1,1-1 1,-1 0-1,1 1 1,-1-1-1,1 1 1,-1 0 0,1-1-1,-1 1 1,0-1-1,1 1 1,-1 0-1,0-1 1,0 1-1,1 0 1,-1 0-1,0 0 1,1 0-1,-1-1 1,0 1-1,0 0 1,1 0-1,-1 0 1,0 1-1,0-1 1,1 0-1,-1 0 1,-1 1-1,-29 5-57,25-3 51,0 1 1,1 0 0,-1 0 0,1 0 0,0 1 0,-8 8 0,12-11 8,-1-1 0,1 1-1,0-1 1,-1 1 0,1-1-1,0 1 1,0 0 0,0-1-1,0 1 1,0 0 0,0 0 0,1 0-1,-1 0 1,1-1 0,-1 1-1,1 0 1,0 0 0,-1 0 0,1 0-1,0 0 1,0 0 0,1 0-1,-1 0 1,0 0 0,1 0-1,-1 0 1,2 3 0,-1-4 7,1 1 0,0-1 0,0 0 0,-1 0 0,1 0 0,0 0 0,0 0 0,0 0 0,0-1 0,0 1 0,0-1 0,0 1 0,0-1 0,0 0 0,0 1 0,4-2 0,43 1 65,-31-1-61,-1 0-12,1-1 0,0 0 0,-1-1 0,0-1 0,0-1 0,0 0 0,0-1 0,-1-1 0,0-1 0,21-12 0,-14 5 25,-1-1 0,0-1 0,-2 0 0,1-2 0,-2 0-1,18-23 1,-37 41-109,0 0 0,1 0 0,-1 1 0,0-1 0,0 0-1,1 0 1,-1 0 0,0 1 0,0-1 0,0 0 0,0 0 0,0 0-1,0 1 1,0-1 0,0 0 0,0 0 0,0 0 0,-1 1 0,1-1-1,0 0 1,-1 0 0,1 0 0,0 1 0,-1-1 0,1 0 0,-1 1-1,1-1 1,-1 0 0,1 1 0,-1-1 0,1 1 0,-1-1 0,0 1-1,1-1 1,-1 1 0,0-1 0,0 1 0,0-1 0,-42-22-8085,20 11-1738,7 0-98</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2.272"/>
    </inkml:context>
    <inkml:brush xml:id="br0">
      <inkml:brushProperty name="width" value="0.025" units="cm"/>
      <inkml:brushProperty name="height" value="0.025" units="cm"/>
    </inkml:brush>
  </inkml:definitions>
  <inkml:trace contextRef="#ctx0" brushRef="#br0">0 1 11403,'0'0'7303,"65"26"-6599,-40-13-159,6-3-225,-1 3-96,-4-4-192,-3-1-864,-5-3-1923,-8-3-2562</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2.604"/>
    </inkml:context>
    <inkml:brush xml:id="br0">
      <inkml:brushProperty name="width" value="0.025" units="cm"/>
      <inkml:brushProperty name="height" value="0.025" units="cm"/>
    </inkml:brush>
  </inkml:definitions>
  <inkml:trace contextRef="#ctx0" brushRef="#br0">0 404 20788,'0'0'2199,"14"-6"-411,47-19-32,107-28 0,89-7 391,605-68-460,13 64-2275,-299 25-527,-165 15-1056,-139 20-4082,-213 4 979</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20.575"/>
    </inkml:context>
    <inkml:brush xml:id="br0">
      <inkml:brushProperty name="width" value="0.025" units="cm"/>
      <inkml:brushProperty name="height" value="0.025" units="cm"/>
    </inkml:brush>
  </inkml:definitions>
  <inkml:trace contextRef="#ctx0" brushRef="#br0">1957 154 8168,'-2'-11'5077,"1"5"-4914,-1-1 0,0 1 0,0 0 0,0-1 0,-1 1 0,0 0 0,0 0 0,-1 1 0,1-1 0,-1 1 0,-1-1 0,1 1 0,-1 1 0,1-1 0,-1 1 0,-1-1 0,1 1 0,-1 1 0,1-1 0,-1 1 0,0 0 0,0 0 1,-9-2-1,-16-2 1,-1 1 0,0 2 1,0 1-1,0 1 0,0 2 0,-37 4 1,41-3-114,-62 6 148,0 3 0,0 4 1,2 4-1,0 4 0,1 4 1,1 4-1,2 3 0,-115 64 0,137-61-21,1 4 0,2 2 0,2 2 0,-69 70 0,92-78-40,0 1-1,3 1 1,1 2 0,2 1-1,2 2 1,1 0 0,-21 54 0,38-76-89,1 1 1,0 0-1,2 1 0,1 0 1,0-1-1,2 1 1,0 0-1,3 27 1,0-36-33,0 1 1,2-1-1,0 0 0,0 0 1,1 0-1,1 0 1,0-1-1,1 0 0,1 0 1,0 0-1,1-1 0,0 0 1,18 21-1,-6-14 4,1-1-1,1-1 1,0 0-1,1-2 1,1-1-1,0-1 1,1 0 0,0-2-1,1-1 1,1-2-1,46 11 1,-9-8 1,1-2 1,1-3-1,121-5 1,-98-8 81,1-4 0,-1-4 0,-1-4 0,-1-4 0,101-39 0,-16-9 668,242-136-1,-98 12-424,-264 158-299,-2-2 0,-3-2 0,79-86 0,-111 108-18,-1 0-1,-1 0 1,-1-1-1,0-1 0,-2 0 1,0-1-1,-1 0 1,10-41-1,-17 53 39,1 0 0,-2 0-1,1 0 1,-2 0-1,1 0 1,-1 0 0,-1 0-1,0 0 1,0 0-1,-1 0 1,0 0 0,-1 0-1,0 0 1,0 1 0,-1-1-1,-1 1 1,1 0-1,-1 0 1,-1 1 0,0 0-1,0 0 1,-12-12 0,3 8 20,0 1 1,-1 0 0,-1 1 0,1 1 0,-1 1 0,-1 1-1,1 0 1,-1 1 0,0 1 0,-1 0 0,-29-2 0,-3 1-48,0 3 1,-1 2 0,-55 6 0,27 5 30,0 3 0,0 3 0,2 4 1,-92 35-1,-65 42-1394,9 10-4481,117-55-731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23.144"/>
    </inkml:context>
    <inkml:brush xml:id="br0">
      <inkml:brushProperty name="width" value="0.025" units="cm"/>
      <inkml:brushProperty name="height" value="0.025" units="cm"/>
    </inkml:brush>
  </inkml:definitions>
  <inkml:trace contextRef="#ctx0" brushRef="#br0">874 206 9737,'1'-14'569,"-2"0"-1,0 1 1,0-1-1,-1 0 1,-1 0-1,-4-14 1,4 22-413,1 1 0,0 0-1,-1 0 1,0 0 0,0 0 0,-1 0 0,0 1 0,1-1 0,-1 1-1,-1 0 1,1 1 0,0-1 0,-1 1 0,0-1 0,0 1 0,0 1-1,-8-4 1,4 2-20,1 2 0,0-1 0,-1 1 0,1 0 0,-1 1 0,0 0 0,0 0 0,1 1 0,-1 0 0,0 1 0,0 0 0,1 0 0,-1 1 0,1 0 0,-1 0 0,1 1 0,0 0 0,0 1 0,0-1 0,0 2 0,1-1 0,-1 1 0,1 0 0,-11 10 0,-4 7 242,1 0-1,0 1 0,2 0 1,1 2-1,-28 51 0,-2 14 33,5 3-1,4 2 1,5 1-1,3 1 1,5 2-1,4 1 0,4 0 1,5 2-1,0 159 1,13-230-418,1 1 0,1 0-1,2-1 1,1 0 0,18 56 0,-20-78 10,0 0 1,1 0-1,0 0 0,1-1 1,0 1-1,0-1 0,1 0 1,0-1-1,0 1 0,1-1 1,-1-1-1,2 1 1,-1-1-1,1 0 0,0-1 1,0 0-1,1 0 0,-1-1 1,1 0-1,0 0 0,0-1 1,18 4-1,-8-5 63,-1-1 0,1-1 0,0 0 0,-1-1-1,1-1 1,0-1 0,-1-1 0,0 0 0,0-2 0,0 0 0,-1 0-1,24-14 1,11-8 266,-1-2 1,77-60-1,-68 42-185,-1-3 1,-3-2-1,-2-2 1,-2-3-1,85-126 1,-111 143-173,-1-1 0,-3-1 0,-2-2 0,-1 0 0,-3 0 0,-1-2-1,-3 0 1,-1-1 0,-3 0 0,4-77 0,-12 104-53,0 0 0,-2-1 0,0 1 1,-2 0-1,0 0 0,-1 1 0,-1-1 0,-1 1 0,-1 1 0,-18-33 0,18 39 51,-1 0 0,0 1 1,0 0-1,-2 1 0,1 0 0,-1 0 0,-1 1 1,0 1-1,0 0 0,-1 1 0,0 0 0,0 1 0,-1 0 1,0 1-1,-26-7 0,18 7 37,0 2 1,-1 0 0,1 1-1,-1 2 1,0 0-1,1 1 1,-1 2-1,0 0 1,-35 9-1,25-2 14,1 1-1,1 2 0,0 1 1,0 1-1,-52 34 1,20-2-37,2 2 0,2 4 0,2 1 0,-91 113 0,101-109-752,4 2 0,-37 64 0,61-86-1557,0 0 0,-21 64 0,21-19-4954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942"/>
    </inkml:context>
    <inkml:brush xml:id="br0">
      <inkml:brushProperty name="width" value="0.025" units="cm"/>
      <inkml:brushProperty name="height" value="0.025" units="cm"/>
    </inkml:brush>
  </inkml:definitions>
  <inkml:trace contextRef="#ctx0" brushRef="#br0">26 297 16207,'0'0'10730,"62"-11"-9096,-28-4-289,4 1-576,-2-2-353,-5 2-352,-3 3-64,-8 4-448,-4 2-577,-8 5-1313,-6 0-1378</inkml:trace>
  <inkml:trace contextRef="#ctx0" brushRef="#br0" timeOffset="1">1 40 12684,'0'0'12364,"89"-39"-12044,-44 39-224,1 0-64,-6 0-544,-4 0-2019,-8 0-2369,-9 1-4709</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7:02.376"/>
    </inkml:context>
    <inkml:brush xml:id="br0">
      <inkml:brushProperty name="width" value="0.025" units="cm"/>
      <inkml:brushProperty name="height" value="0.025" units="cm"/>
    </inkml:brush>
  </inkml:definitions>
  <inkml:trace contextRef="#ctx0" brushRef="#br0">496 166 12812,'-485'-162'-224,"485"162"206,0-1 0,0 1 1,0 0-1,0 0 0,0 0 0,-1-1 1,1 1-1,0 0 0,0 0 1,0 0-1,-1 0 0,1-1 0,0 1 1,0 0-1,0 0 0,-1 0 0,1 0 1,0 0-1,0 0 0,-1 0 0,1 0 1,0 0-1,0 0 0,-1 0 0,1 0 1,0 0-1,0 0 0,-1 0 0,1 0 1,0 0-1,0 0 0,-1 0 1,1 0-1,0 0 0,0 0 0,-1 0 1,1 0-1,0 0 0,0 1 0,0-1 1,-1 0-1,1 0 0,0 0 0,0 0 1,0 1-1,-1-1 0,1 0 0,0 0 1,0 0-1,0 1 0,0-1 0,0 0 1,0 0-1,-1 1 0,12 16-527,31 28 44,-37-40 404,51 48 49,2-3 0,3-3 0,1-2 0,2-3 0,2-3 0,123 54 0,448 129-182,-535-191 224,64 19-38,1-8 0,2-7 0,180 14 0,630-28 102,-692-22-36,454-33 29,-3-41 37,-720 73-83,364-42 238,979-83 182,-281 42-30,-521 57-1127,-554 28 715,21 2-59,-25-2 69,-1 0 1,1 0-1,0 0 0,-1 0 0,1 1 1,0-1-1,0 0 0,-1 0 1,1 1-1,-1-1 0,1 1 0,0-1 1,-1 0-1,1 1 0,-1-1 1,1 1-1,-1-1 0,1 1 0,-1-1 1,1 1-1,-1 0 0,0-1 0,1 1 1,-1-1-1,0 1 0,1 0 1,-1-1-1,0 3 0,0-3 34,0 1-1,-1 0 0,1 0 1,-1 0-1,1 0 1,-1 0-1,0-1 0,1 1 1,-1 0-1,0-1 1,1 1-1,-1 0 0,0-1 1,0 1-1,1-1 1,-1 1-1,0-1 1,0 1-1,0-1 0,0 0 1,0 1-1,0-1 1,0 0-1,-1 0 0,-31 7 594,29-6-491,-443 41 3221,254-29-3235,-255 15-35,-3-32-53,294-14-936,-250-63 0,60 8 794,-625-12-323,574 63 455,-732-30 60,2 103-53,343 65 0,579-73-23,-351 122 1,498-144-23,0 3 1,2 2-1,1 3 1,2 2-1,-52 38 1,98-63-12,1 0 1,0 1-1,0 0 0,0 0 0,1 1 1,0-1-1,1 1 0,0 1 1,0-1-1,0 1 0,-3 10 1,7-15-21,0 0 1,0 0 0,0 0 0,1 1 0,-1-1 0,1 0 0,0 0 0,0 1 0,1-1 0,-1 0 0,1 0 0,0 0 0,0 0 0,0 1 0,1-1 0,0-1 0,-1 1 0,1 0 0,1 0 0,-1-1 0,0 1 0,1-1-1,0 0 1,0 1 0,0-1 0,0-1 0,5 5 0,10 5 23,0 0 0,0-1-1,1-1 1,1-1 0,0 0-1,0-2 1,1 0 0,0-1-1,35 5 1,24-1-25,97-1-1,-167-8 44,736-18 36,0-46-34,-417 32 27,412-38 67,416-35 73,4 42 39,648-23 59,-1419 39-189,-305 31-43,-2-4 0,128-46 1,-187 56-17,-1-1 0,0-1 1,0-1-1,-2-1 0,30-22 1,-46 30 4,1 1 1,-1-2-1,0 1 1,-1-1-1,1 1 1,-1-1-1,0 0 1,0-1-1,-1 1 1,4-10-1,-6 11 6,0 0-1,0 0 1,0 0 0,0 0-1,-1 0 1,0 0 0,0 0 0,0 0-1,-1 0 1,0 0 0,0 0-1,0 0 1,0 0 0,-1 0-1,0 0 1,-3-6 0,-2 0 40,0 1 1,-1-1-1,0 2 1,0-1-1,-1 1 1,0 0-1,-1 1 1,0 0 0,0 1-1,-1 0 1,-14-7-1,-20-9-167,-71-25 0,28 18-537,-1 4-1,-1 4 1,-140-15-1,-284 4 324,255 27 458,-1 11 0,-381 57 0,290 7-1191,-403 135 0,458-110-3116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22.123"/>
    </inkml:context>
    <inkml:brush xml:id="br0">
      <inkml:brushProperty name="width" value="0.025" units="cm"/>
      <inkml:brushProperty name="height" value="0.025" units="cm"/>
    </inkml:brush>
  </inkml:definitions>
  <inkml:trace contextRef="#ctx0" brushRef="#br0">478 215 8552,'-10'-8'1644,"-4"-3"-920,0 0 0,-1 1 0,0 1 0,-1 1 0,0 0 0,0 1 0,-1 0-1,0 2 1,-28-6 0,35 9-589,-1 1 0,1 1 0,0 0 0,-1 1 0,1 0 0,0 0 0,-1 1 0,1 0 0,0 1 0,1 0 0,-1 1 0,0 0 0,1 0 0,0 1 0,0 1 0,0-1 0,1 1 0,0 1 0,0-1 0,0 1 0,1 1 0,0-1 0,0 1 0,1 1 0,0-1 0,1 1 0,0 0 0,0 0 0,1 1 0,-5 14 0,3-3-107,1 0 0,1 0 0,1 1-1,1-1 1,0 1 0,2-1 0,1 1-1,6 42 1,1-26 6,1 1-1,2-1 1,30 71 0,-31-86-41,2 0 1,0-1-1,1 0 0,1-1 1,1 0-1,1-1 0,34 33 1,-42-47-1,-1 0 0,1 0 1,0 0-1,1-1 0,-1 0 0,1-1 1,0 0-1,0 0 0,0-1 1,1 0-1,-1-1 0,1 0 1,0 0-1,-1-1 0,1 0 1,0-1-1,0 0 0,-1-1 1,1 0-1,0 0 0,0-1 1,-1 0-1,13-5 0,-3-1 143,-1-1 0,0-1 0,0 0 0,-1-2 0,0 0 0,-1 0 0,-1-2 0,0 0 0,22-26-1,-8 4 368,-2-1-1,-1-1 0,26-52 1,-35 56-135,-1-1 0,-1 0-1,-2-1 1,-2 0 0,-1-1 0,-1 0 0,-3 0 0,-1-1 0,-1 0-1,-3-54 1,-2 83-282,0-1 0,0 1 0,-1 0 0,0-1 0,-1 1 0,0 0 0,0 1 0,-1-1 0,0 0 0,0 1 0,-1 0 0,-1 0 0,1 0 0,-1 1 0,0 0 0,-14-12 0,14 14-61,-1 0 1,0 1 0,-1 0 0,1 0-1,-1 0 1,0 1 0,0 0-1,0 1 1,0 0 0,0 0-1,0 1 1,0 0 0,-1 0-1,1 1 1,-1 0 0,1 1-1,0-1 1,-1 2 0,-10 2-1,3 1-12,0 0-1,1 2 0,0 0 0,0 0 0,1 2 0,0-1 1,0 2-1,-19 17 0,12-8-162,0 1 0,2 2 0,0-1 0,-16 27 0,30-41-260,0 1 0,1-1 0,0 1 0,1 0 0,-4 9 0,7-15 37,-1 0 0,1 1 0,0-1 0,-1 0 0,1 0 0,0 0 0,0 0 0,0 0 0,1 0 0,-1 0 0,1 3 0,0-4-74,-1 1 0,1-1 0,-1 0-1,1 0 1,0 0 0,0 0 0,-1 0 0,1 0 0,0 0 0,0 0 0,0 0 0,0-1 0,0 1 0,0 0 0,0 0-1,1-1 1,-1 1 0,0-1 0,0 1 0,2-1 0,31 9-9861</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22.638"/>
    </inkml:context>
    <inkml:brush xml:id="br0">
      <inkml:brushProperty name="width" value="0.025" units="cm"/>
      <inkml:brushProperty name="height" value="0.025" units="cm"/>
    </inkml:brush>
  </inkml:definitions>
  <inkml:trace contextRef="#ctx0" brushRef="#br0">51 97 5125,'-6'-8'69,"1"2"13,-24-36 1056,28 39-497,-1 0 0,1 0 0,0-1 0,-1 1 0,1 0-1,1 0 1,-1-1 0,0-5 0,1 9-553,1-1 0,-1 1 0,0-1 0,1 1 0,-1 0 0,0-1 0,1 1 0,-1 0 0,0 0 0,1-1 0,-1 1 0,1 0 0,-1 0 0,1-1 0,-1 1-1,1 0 1,-1 0 0,1 0 0,-1 0 0,1 0 0,-1 0 0,1 0 0,-1 0 0,1 0 0,-1 0 0,1 0 0,-1 0 0,1 0 0,-1 0 0,1 1 0,-1-1 0,1 0 0,-1 0 0,0 0 0,1 1 0,-1-1 0,1 0 0,-1 1-1,0-1 1,1 0 0,-1 1 0,22 14 808,-1 1 0,0 0 0,-1 2 0,-2 0 0,1 1-1,19 28 1,-9-12-467,625 656 1375,402 414-880,-882-889 1982,77 85-3885,-243-290 139,-5-5-1656,-29-8-19669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23.136"/>
    </inkml:context>
    <inkml:brush xml:id="br0">
      <inkml:brushProperty name="width" value="0.025" units="cm"/>
      <inkml:brushProperty name="height" value="0.025" units="cm"/>
    </inkml:brush>
  </inkml:definitions>
  <inkml:trace contextRef="#ctx0" brushRef="#br0">51 1031 3812,'2'13'11157,"0"-1"-9464,-2-3-1364,1 1 0,1-1 0,-1 1-1,2-1 1,-1 0 0,1 1 0,8 14 0,-11-24-306,0 1 0,0-1 0,0 1 0,0-1 0,1 0 1,-1 1-1,0-1 0,0 0 0,0 0 0,1 1 0,-1-1 0,0 0 0,1 1 0,-1-1 1,0 0-1,1 0 0,-1 0 0,0 1 0,1-1 0,-1 0 0,0 0 0,1 0 0,-1 0 0,1 0 1,-1 0-1,0 0 0,1 0 0,-1 0 0,0 0 0,1 0 0,-1 0 0,1 0 0,-1 0 1,0 0-1,1 0 0,-1 0 0,1 0 0,-1 0 0,0-1 0,1 1 0,-1 0 0,0 0 1,1 0-1,-1-1 0,0 1 0,0 0 0,1 0 0,-1-1 0,0 1 0,0 0 0,1-1 0,-1 1 1,0 0-1,0-1 0,0 1 0,1 0 0,-1-1 0,0 1 0,0-1 0,0 1 0,0 0 1,0-1-1,6-28 1040,-5 28-1004,5-66 1361,-2 0 0,-9-120 0,-32-134-161,33 295-1060,-23-139 475,-12-110 664,39 275-1334,0 0-1,0-1 0,0 1 0,0 0 0,0 0 0,0 0 1,0-1-1,0 1 0,1 0 0,-1 0 0,0 0 1,0-1-1,0 1 0,0 0 0,0 0 0,0 0 1,0 0-1,0-1 0,0 1 0,1 0 0,-1 0 1,0 0-1,0 0 0,0 0 0,0-1 0,1 1 0,-1 0 1,0 0-1,0 0 0,0 0 0,0 0 0,1 0 1,-1 0-1,0 0 0,0 0 0,0 0 0,1 0 1,-1 0-1,0 0 0,0 0 0,0 0 0,1 0 0,-1 0 1,0 0-1,0 0 0,0 0 0,1 0 0,-1 0 1,0 0-1,0 0 0,0 0 0,1 0 0,-1 0 1,0 1-1,0-1 0,0 0 0,0 0 0,0 0 1,1 0-1,-1 0 0,0 1 0,0-1 0,0 0 0,0 0 1,0 0-1,0 0 0,0 1 0,0-1 0,1 0 1,17 17-125,-10-10 130,34 28-150,1-3-1,2-1 0,1-3 1,1-1-1,1-3 0,1-2 1,1-2-1,1-2 0,1-2 1,1-3-1,-1-2 0,89 8 1,-112-17-259,207 27-5190,-169-14 75</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27.722"/>
    </inkml:context>
    <inkml:brush xml:id="br0">
      <inkml:brushProperty name="width" value="0.025" units="cm"/>
      <inkml:brushProperty name="height" value="0.025" units="cm"/>
    </inkml:brush>
  </inkml:definitions>
  <inkml:trace contextRef="#ctx0" brushRef="#br0">0 1 19763,'0'0'4900,"81"16"-3330,-16-14-417,12-2-929,8 0-192,0 2-769,-6 0-1184,-10 1-642,-17 3-736,-21-1 32,-20 5-865,-11-3-1761</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28.068"/>
    </inkml:context>
    <inkml:brush xml:id="br0">
      <inkml:brushProperty name="width" value="0.025" units="cm"/>
      <inkml:brushProperty name="height" value="0.025" units="cm"/>
    </inkml:brush>
  </inkml:definitions>
  <inkml:trace contextRef="#ctx0" brushRef="#br0">1 24 13581,'0'0'9929,"53"18"-9224,8-18-417,12-4-96,4-3-768,-1-1-2723,-6-2-2787,-11-3-5061</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28.425"/>
    </inkml:context>
    <inkml:brush xml:id="br0">
      <inkml:brushProperty name="width" value="0.025" units="cm"/>
      <inkml:brushProperty name="height" value="0.025" units="cm"/>
    </inkml:brush>
  </inkml:definitions>
  <inkml:trace contextRef="#ctx0" brushRef="#br0">77 48 12556,'0'0'7655,"14"-8"-6993,-5 2-551,-2 2-25,-1 0 1,1 0-1,0 0 1,0 1-1,0 0 0,1 1 1,-1-1-1,1 1 1,-1 1-1,1-1 0,14 1 1,-11 0-19,0 2 0,1 0-1,-1 0 1,0 1 0,-1 0 0,1 1 0,0 1 0,-1-1 0,1 2 0,11 6 0,-19-9-25,1 0 1,-1 0-1,-1 0 1,1 1 0,0 0-1,0-1 1,-1 1 0,0 0-1,1 0 1,-1 0 0,-1 1-1,1-1 1,0 0 0,-1 1-1,1-1 1,-1 1-1,0 0 1,0-1 0,-1 1-1,1 0 1,-1 0 0,1-1-1,-1 1 1,-1 0 0,1 0-1,0-1 1,-1 1 0,0 0-1,0-1 1,0 1-1,0 0 1,0-1 0,-1 0-1,-2 5 1,-10 15 242,0 0-1,-2-1 1,0-1 0,-1-1-1,-2 0 1,-28 24 0,1 1 31,-42 48-11,32-30-3020,28-30-3265</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0.787"/>
    </inkml:context>
    <inkml:brush xml:id="br0">
      <inkml:brushProperty name="width" value="0.025" units="cm"/>
      <inkml:brushProperty name="height" value="0.025" units="cm"/>
    </inkml:brush>
  </inkml:definitions>
  <inkml:trace contextRef="#ctx0" brushRef="#br0">51 0 19923,'0'0'6630,"-41"70"-5701,34-29-449,4 1-95,3-2-129,3-5 0,14-8-192,4-10 32,3-8-288,3-9-1217,-3-3-1986,-6-21-2211,-8-12-6725</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1.163"/>
    </inkml:context>
    <inkml:brush xml:id="br0">
      <inkml:brushProperty name="width" value="0.025" units="cm"/>
      <inkml:brushProperty name="height" value="0.025" units="cm"/>
    </inkml:brush>
  </inkml:definitions>
  <inkml:trace contextRef="#ctx0" brushRef="#br0">0 1 18257,'0'0'641,"10"49"-609,9-31-2434,4-4-2883</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1.492"/>
    </inkml:context>
    <inkml:brush xml:id="br0">
      <inkml:brushProperty name="width" value="0.025" units="cm"/>
      <inkml:brushProperty name="height" value="0.025" units="cm"/>
    </inkml:brush>
  </inkml:definitions>
  <inkml:trace contextRef="#ctx0" brushRef="#br0">41 1 17713,'0'0'8984,"10"7"-8770,0 0-66,-3-2-217,-1 0 0,1 0 0,-1 1 0,0 0 0,0 0 1,5 7-1,-9-10 54,-1 0 0,1 0 1,-1 0-1,1-1 0,-1 1 0,0 0 1,0 1-1,-1-1 0,1 0 1,-1 0-1,1 0 0,-1 0 0,0 1 1,0-1-1,0 0 0,-1 0 0,1 0 1,-1 0-1,0 0 0,0 0 1,0 1-1,-2 4 0,-5 6 399,-1 0 1,0 0-1,0-1 0,-13 14 0,9-13 307,1 2 0,-13 21-1,25-36-675,-1 0-1,0 0 1,0 0-1,1 0 0,-1 0 1,0 0-1,1 0 1,-1 1-1,1-1 0,-1 0 1,1 0-1,0 0 1,0 1-1,-1-1 1,1 0-1,0 0 0,0 1 1,0-1-1,0 0 1,0 0-1,1 1 1,-1-1-1,0 0 0,1 0 1,-1 1-1,0-1 1,1 0-1,-1 0 0,1 0 1,0 0-1,-1 0 1,1 0-1,0 0 1,0 0-1,0 0 0,0 0 1,0 0-1,0 0 1,0-1-1,0 1 0,0 0 1,0-1-1,0 1 1,0-1-1,0 1 1,1-1-1,-1 1 0,0-1 1,0 0-1,1 0 1,-1 0-1,0 0 1,3 0-1,8 1-74,1 0 1,0-1-1,-1-1 0,15-3 1,-6 1-850,0-2 0,0-1 1,23-9-1,25-15-5866,-11 0-3437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2.317"/>
    </inkml:context>
    <inkml:brush xml:id="br0">
      <inkml:brushProperty name="width" value="0.025" units="cm"/>
      <inkml:brushProperty name="height" value="0.025" units="cm"/>
    </inkml:brush>
  </inkml:definitions>
  <inkml:trace contextRef="#ctx0" brushRef="#br0">11 0 13805,'0'0'3700,"-2"9"-561,0 0-2637,0 0 574,0 0 1,1 0-1,0 0 0,1 1 1,0 17-1,0-25-993,1 0-1,-1 0 1,1 0-1,-1 0 1,1 0 0,0 0-1,0 0 1,0 0-1,0 0 1,0 0-1,0 0 1,0-1-1,0 1 1,1 0-1,-1-1 1,1 1-1,-1-1 1,1 0-1,0 1 1,0-1-1,-1 0 1,1 0 0,0 0-1,0 0 1,0-1-1,0 1 1,0 0-1,0-1 1,0 1-1,0-1 1,1 0-1,-1 0 1,0 0-1,4 0 1,0 0-71,-1-1 1,1 1 0,-1-1-1,1-1 1,-1 1-1,1-1 1,-1 0-1,0 0 1,1-1-1,-1 1 1,-1-1 0,1 0-1,5-4 1,34-18 24,-43 25-34,-1 0 0,0 0 0,1 0 0,-1 0 0,1 0 0,-1 0 0,1 1 0,-1-1 0,1 0 0,-1 0 0,0 0 0,1 1 0,-1-1-1,1 0 1,-1 1 0,0-1 0,1 0 0,-1 1 0,0-1 0,0 0 0,1 1 0,-1-1 0,0 1 0,0-1 0,0 1 0,1-1 0,-1 0 0,0 1 0,0-1-1,0 1 1,0-1 0,0 1 0,0-1 0,0 1 0,0-1 0,0 1 0,0-1 0,0 1 0,0-1 0,0 1 0,0 35 218,0-16-114,1-19-98,0 0-1,0 0 1,0 0 0,0-1-1,0 1 1,-1 0 0,1-1 0,0 1-1,1-1 1,-1 1 0,0-1 0,0 1-1,0-1 1,0 0 0,0 1-1,0-1 1,0 0 0,1 0 0,-1 0-1,0 0 1,0 0 0,0 0 0,2-1-1,30-1 322,-25-1-423,0 0 1,-1 0-1,1 0 1,-1-1-1,0 0 1,11-9-1,-13 9-356,1 0-1,0 0 1,1 0 0,-1 1-1,1-1 1,-1 2-1,1-1 1,10-2 0,-17 8 392,0 0 1,0-1 0,0 1 0,0 0 0,0 0 0,-1 0 0,1-1 0,-1 1 0,-1 2 0,-4 8-239,-1 2-1320,3-3-6618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1.821"/>
    </inkml:context>
    <inkml:brush xml:id="br0">
      <inkml:brushProperty name="width" value="0.025" units="cm"/>
      <inkml:brushProperty name="height" value="0.025" units="cm"/>
    </inkml:brush>
  </inkml:definitions>
  <inkml:trace contextRef="#ctx0" brushRef="#br0">0 32 14798,'0'0'8264,"76"10"-6599,-32-10-640,8-4-224,6-5-417,-1 1-319,0-1-1475,-7 2-3202,-8 2-3652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2.181"/>
    </inkml:context>
    <inkml:brush xml:id="br0">
      <inkml:brushProperty name="width" value="0.025" units="cm"/>
      <inkml:brushProperty name="height" value="0.025" units="cm"/>
    </inkml:brush>
  </inkml:definitions>
  <inkml:trace contextRef="#ctx0" brushRef="#br0">125 1 15727,'0'0'6854,"-35"70"-5092,13-36-321,-2 5-159,4 0 191,5 0-768,6-4-577,9-4-128,4-7-32,19-6 64,7-9-64,5-9-257,5 0-543,-2-10-1250,-7-9-1313,-8-3-1890,-6-4-3460</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2.509"/>
    </inkml:context>
    <inkml:brush xml:id="br0">
      <inkml:brushProperty name="width" value="0.025" units="cm"/>
      <inkml:brushProperty name="height" value="0.025" units="cm"/>
    </inkml:brush>
  </inkml:definitions>
  <inkml:trace contextRef="#ctx0" brushRef="#br0">0 28 3587,'0'0'22326,"55"-28"-27355,-32 28-7207</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2.949"/>
    </inkml:context>
    <inkml:brush xml:id="br0">
      <inkml:brushProperty name="width" value="0.025" units="cm"/>
      <inkml:brushProperty name="height" value="0.025" units="cm"/>
    </inkml:brush>
  </inkml:definitions>
  <inkml:trace contextRef="#ctx0" brushRef="#br0">0 250 10154,'0'0'16880,"9"-6"-15631,149-122-641,-44 32-629,-112 94-19,1 0-1,0 0 1,-1 0 0,1 0 0,0 0-1,0 1 1,0-1 0,0 1-1,7-2 1,-1 9-616,-8 18 71,-19 74 147,-2 14-1466,19-100 407,0 0-1,1-1 1,1 1 0,2 14 0,4-11-9463</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3.688"/>
    </inkml:context>
    <inkml:brush xml:id="br0">
      <inkml:brushProperty name="width" value="0.025" units="cm"/>
      <inkml:brushProperty name="height" value="0.025" units="cm"/>
    </inkml:brush>
  </inkml:definitions>
  <inkml:trace contextRef="#ctx0" brushRef="#br0">233 53 7719,'14'-6'6102,"0"0"-5037,62-27 2020,-70 31-2450,0 0 0,0 1 0,1 0 0,-1 0 0,0 0 0,0 1 0,10 1 0,-15-1-559,0 0 0,-1 1 1,1-1-1,0 0 0,-1 1 0,1-1 0,-1 1 0,1-1 1,0 1-1,-1-1 0,1 1 0,-1-1 0,1 1 0,-1-1 1,0 1-1,1 0 0,-1-1 0,0 1 0,1 0 0,-1 0 1,0-1-1,0 1 0,1 0 0,-1-1 0,0 1 1,0 0-1,0 0 0,0-1 0,0 1 0,0 0 0,0 0 1,0-1-1,-1 1 0,1 0 0,0 0 0,0-1 0,-1 2 0,-10 30 1023,3-20-844,-1 0-1,0 0 0,-1 0 0,0-1 1,-16 13-1,-65 49 104,71-58-293,14-11-46,-34 28 170,-2-2 1,-81 43-1,143-80-863,1 0 0,0 1 0,1 1 0,-1 1 0,31-2 0,129 0-7624,-132 6 2911</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4.063"/>
    </inkml:context>
    <inkml:brush xml:id="br0">
      <inkml:brushProperty name="width" value="0.025" units="cm"/>
      <inkml:brushProperty name="height" value="0.025" units="cm"/>
    </inkml:brush>
  </inkml:definitions>
  <inkml:trace contextRef="#ctx0" brushRef="#br0">374 7 16624,'-15'-1'3310,"-99"-4"-206,100 5-2802,-1 1 0,1 1 0,0 0 0,0 1 0,0 0 0,1 1-1,-18 8 1,21-6-1,-1 0-1,1 1 0,0 0 1,1 1-1,0 0 0,0 1 1,0 0-1,-9 14 0,15-20-243,1 1 1,0-1-1,0 1 0,0 0 0,0 0 0,1 0 0,-1 0 1,1 0-1,0 0 0,0 0 0,1 0 0,-1 5 0,1-6-44,0-1-1,1 1 0,-1 0 0,1-1 1,0 1-1,0-1 0,0 0 0,0 1 1,0-1-1,0 0 0,1 0 0,-1 1 1,1-1-1,-1 0 0,1 0 0,0-1 1,0 1-1,0 0 0,0-1 0,0 1 1,4 1-1,3 2 21,1 0 0,0-1 1,1-1-1,-1 0 0,0 0 0,1-1 1,0 0-1,0-1 0,-1 0 0,1 0 1,20-3-1,-8 0 13,1-1 0,-1-1 0,0-2 1,32-11-1,-36 10-72,0 0 0,-1-2 0,32-21 0,-45 27 17,-1 0 0,1-1-1,-1 0 1,0 0 0,-1 0 0,1 0 0,-1-1 0,6-8 0,-8 10 7,0 1 0,0 0 0,0-1 0,0 1 0,-1-1 0,1 1 0,-1-1 0,0 1 1,0-1-1,0 0 0,0 1 0,0-1 0,0 1 0,-1-1 0,1 1 0,-1-1 0,1 1 0,-1-1 1,-2-4-1,1 4-53,0 0 0,0 1 1,-1-1-1,1 1 0,0-1 1,-1 1-1,0 0 0,1 0 1,-1 0-1,0 0 0,0 0 1,0 0-1,0 1 0,0 0 1,-1 0-1,1 0 0,0 0 0,0 0 1,-6 0-1,-9-1-813,0 0 0,-28 2 0,26 0-47,-14 2-4108,6 3-3353</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7.732"/>
    </inkml:context>
    <inkml:brush xml:id="br0">
      <inkml:brushProperty name="width" value="0.025" units="cm"/>
      <inkml:brushProperty name="height" value="0.025" units="cm"/>
    </inkml:brush>
  </inkml:definitions>
  <inkml:trace contextRef="#ctx0" brushRef="#br0">0 61 19314,'11'-7'2718,"5"-1"-2341,0 0 0,0 1 0,0 0 0,1 1 0,0 2 0,23-5 1,-33 7-340,-1 1 0,1 0 1,-1 1-1,1 0 1,0 0-1,-1 0 0,1 1 1,-1-1-1,1 2 1,-1-1-1,1 1 0,-1 0 1,0 0-1,1 1 1,-1 0-1,-1 0 0,1 0 1,0 1-1,-1-1 1,0 1-1,1 1 0,6 7 1,-8-5-32,1 0 0,-1 0 1,-1 0-1,0 0 0,0 1 1,0-1-1,-1 1 0,0 0 1,0 0-1,-1 0 0,0 0 1,0 0-1,-1 0 0,0 0 1,-1 0-1,-2 15 0,-1-3 61,0-1-1,-2 1 0,0-1 1,-1-1-1,-16 31 0,2-14 686,-33 43 0,-16 24 2242,70-101-2979,-1 0 0,0 0 0,1 0 0,-1-1 0,0 1 0,1 0 0,-1 0 0,1 0 0,0 0 0,-1 0 0,1 0 0,0 0 0,-1 0 1,1 0-1,0 0 0,0 0 0,0 1 0,0-1 0,0 0 0,0 0 0,0 0 0,0 0 0,1 0 0,-1 0 0,0 0 0,1 0 0,-1 0 0,1 2 1,1-3-5,-1 1 1,1 0 0,-1-1 0,1 1 0,-1-1 0,1 0 0,0 1 0,-1-1 0,1 0 0,-1 0 0,1 0 0,0 0 0,-1 0 0,1 0 0,-1-1 0,3 0 0,9-2-49,-1 0 1,0-1 0,20-10-1,31-26-2632,-54 34 1239,-1-2 1,0 1-1,0-1 0,11-15 0,4-14-6338</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8.137"/>
    </inkml:context>
    <inkml:brush xml:id="br0">
      <inkml:brushProperty name="width" value="0.025" units="cm"/>
      <inkml:brushProperty name="height" value="0.025" units="cm"/>
    </inkml:brush>
  </inkml:definitions>
  <inkml:trace contextRef="#ctx0" brushRef="#br0">1 52 17264,'0'0'10586,"11"1"-9630,34-1-882,-1-2 0,0-3 0,65-13 0,-45 6-2715,66-4 0,-128 16 2642,0 0-1,-1 0 1,1 0 0,-1 0-1,1 1 1,0-1 0,-1 0 0,1 1-1,-1-1 1,1 1 0,-1-1-1,1 1 1,-1 0 0,1-1 0,-1 1-1,1 0 1,-1 0 0,0 0-1,0 0 1,1 0 0,-1 1-1,0-1 1,1 1 0,-1 1 163,1 1 0,-1-1 0,1 0 0,-1 0 0,0 0 1,-1 1-1,1-1 0,0 1 0,-1-1 0,0 6 0,0 6 906,-1 0 0,-1 0 0,-7 28 0,0-16-4,7-21-932,-1 0 1,1 0-1,0 0 1,1 0-1,-1 0 1,1 0-1,0 1 1,1-1-1,0 0 1,0 1-1,1 8 0,0-14-131,1 0-1,-1-1 0,0 1 0,1-1 0,-1 1 1,1-1-1,-1 0 0,1 1 0,-1-1 0,1 0 1,-1 0-1,1 0 0,-1 0 0,1 0 0,-1 0 0,1-1 1,-1 1-1,0 0 0,1-1 0,-1 1 0,2-2 1,10-3-209,0-1 0,-1-1 0,0 0 0,0-1 0,-1 0 0,17-15 0,-19 14-149,0 1 0,0 0 0,1 1 0,1 1 0,-1-1 0,1 1 0,0 1 0,0 0 0,16-4 0,-26 9 389,0 0-1,0 0 1,0 0-1,0 0 0,0 1 1,0-1-1,0 0 1,0 1-1,0-1 1,0 1-1,0-1 1,0 1-1,-1-1 0,1 1 1,0 0-1,0-1 1,0 1-1,-1 0 1,1 0-1,0 0 1,-1-1-1,1 1 0,-1 0 1,1 0-1,-1 0 1,1 0-1,-1 0 1,0 0-1,0 0 1,1 0-1,-1 0 0,0 0 1,0 0-1,0 0 1,0 0-1,0 0 1,0 0-1,0 1 1,-1 54 2014,1-44-1621,-4 64 566,4-75-1004,0-1 0,0 1 0,0-1 0,0 1 0,0-1 0,0 1 1,0-1-1,0 1 0,1-1 0,-1 1 0,0-1 0,0 0 0,0 1 0,1-1 1,-1 1-1,0-1 0,1 0 0,-1 1 0,0-1 0,1 1 0,-1-1 1,0 0-1,1 0 0,-1 1 0,1-1 0,-1 0 0,0 0 0,1 1 0,-1-1 1,1 0-1,-1 0 0,1 0 0,-1 0 0,1 0 0,-1 0 0,1 0 0,-1 0 1,1 0-1,-1 0 0,1 0 0,-1 0 0,1 0 0,-1 0 0,1 0 0,0 0 1,0-1-230,1 1 1,0-1-1,0 0 0,-1 1 1,1-1-1,-1 0 1,1 0-1,-1 0 1,1 0-1,-1 0 1,1 0-1,1-2 1,8-18-5404,-1-9-3790</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8.511"/>
    </inkml:context>
    <inkml:brush xml:id="br0">
      <inkml:brushProperty name="width" value="0.025" units="cm"/>
      <inkml:brushProperty name="height" value="0.025" units="cm"/>
    </inkml:brush>
  </inkml:definitions>
  <inkml:trace contextRef="#ctx0" brushRef="#br0">1 1 23734,'0'0'8040,"82"0"-17905,-39 0-321</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8.841"/>
    </inkml:context>
    <inkml:brush xml:id="br0">
      <inkml:brushProperty name="width" value="0.025" units="cm"/>
      <inkml:brushProperty name="height" value="0.025" units="cm"/>
    </inkml:brush>
  </inkml:definitions>
  <inkml:trace contextRef="#ctx0" brushRef="#br0">121 1 19795,'-9'5'4308,"-102"61"4356,150-69-9417,-29 1 273,13-3-787,0 1 0,40-1 1,-58 4 1224,0 1 1,-1 0-1,1 0 1,0 1-1,0-1 1,-1 1-1,1 0 1,0 1-1,-1-1 1,1 1 0,-1 0-1,0 0 1,0 0-1,1 0 1,-1 1-1,0 0 1,-1-1-1,1 2 1,-1-1-1,4 4 1,-5-5 87,-1 0 0,1 1 0,-1-1 0,0 0 0,1 1 0,-1-1 0,0 1 0,-1-1 0,1 1 0,0 0 0,-1-1 0,0 1 0,1 0 0,-1 0 0,0-1 0,0 1 0,-1 0 0,1-1 0,0 1 0,-1 0 0,-1 2 0,0 0 123,0-1-1,0 0 0,-1 0 1,1 0-1,-1 0 0,0-1 0,0 1 1,-1-1-1,1 0 0,-1 0 1,-5 4-1,-1-1 151,0 1 0,0-2 0,-1 0 0,0 0 1,0-1-1,0 0 0,0 0 0,-24 2 0,30-5-310,-31-2-231,35 0 94,0 1-1,0 0 1,0-1 0,0 1-1,0-1 1,0 1 0,0-1-1,0 0 1,1 1 0,-1-1-1,0 0 1,0 0 0,0 0 0,1 0-1,-1 1 1,1-1 0,-1 0-1,1 0 1,-1 0 0,1 0-1,-1 0 1,1-1 0,0 1-1,-1 0 1,1 0 0,0 0-1,0 0 1,0 0 0,0-1-1,-1-24-10958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049"/>
    </inkml:context>
    <inkml:brush xml:id="br0">
      <inkml:brushProperty name="width" value="0.025" units="cm"/>
      <inkml:brushProperty name="height" value="0.025" units="cm"/>
    </inkml:brush>
  </inkml:definitions>
  <inkml:trace contextRef="#ctx0" brushRef="#br0">16 0 18225,'0'0'9193,"2"58"-7848,-2-26-192,-2 4-416,0 2-513,2 0-160,0-2 0,0-4-32,0-1-64,0-5-929,0-6-1345,0-2-1249,0-8-2243,-14-7-6117</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9.292"/>
    </inkml:context>
    <inkml:brush xml:id="br0">
      <inkml:brushProperty name="width" value="0.025" units="cm"/>
      <inkml:brushProperty name="height" value="0.025" units="cm"/>
    </inkml:brush>
  </inkml:definitions>
  <inkml:trace contextRef="#ctx0" brushRef="#br0">25 39 13229,'0'0'7505,"9"-6"-4878,-1 1-1818,-5 4-477,1 0 1,-1-1-1,-1 0 1,1 0-1,0 0 1,0 0-1,-1 0 1,1 0-1,-1-1 1,0 1-1,3-4 1490,-9 8-1698,-1 0 0,1 0 0,0 1 0,0 0 0,0-1 0,1 2 0,-1-1 0,0 0 0,-4 7 0,4-6-18,2-2-102,-1 1 1,0-1-1,1 1 0,-1 0 1,1-1-1,0 1 1,0 0-1,0 1 0,1-1 1,-1 0-1,1 0 1,-2 7-1,3-10-11,0 1-1,0-1 1,0 1-1,0 0 1,0-1-1,0 1 1,1-1-1,-1 1 1,0-1-1,0 1 1,1-1-1,-1 1 1,0-1-1,1 1 1,-1-1-1,1 1 1,-1-1-1,0 1 1,1-1 0,-1 0-1,1 1 1,-1-1-1,1 0 1,0 1-1,-1-1 1,1 0-1,31 5-317,-13-5 201,-3-1-23,-1 1 1,1 0-1,-1 2 1,0-1-1,19 6 0,-32-6 156,1-1 0,-1 1 0,0 0-1,1 0 1,-1 0 0,0 0-1,0 0 1,0 1 0,0-1 0,0 1-1,0-1 1,0 1 0,0 0-1,-1-1 1,1 1 0,-1 0 0,1 0-1,-1 0 1,0 0 0,0 1 0,0-1-1,0 0 1,0 0 0,0 1-1,-1-1 1,1 1 0,-1-1 0,1 0-1,-1 1 1,0-1 0,0 1-1,0-1 1,-1 1 0,1-1 0,0 0-1,-1 1 1,1-1 0,-1 1-1,0-1 1,-2 4 0,-3 5 213,0 0 0,-1 0 0,0 0 1,-1-1-1,0 0 0,0-1 0,-1 0 0,0 0 0,-1-1 1,0 0-1,0-1 0,-17 10 0,27-17-231,-1 0-1,1 0 1,0 0-1,0 0 1,0 1-1,-1-1 1,1 0-1,0 0 1,0 0-1,0 0 1,-1 0-1,1 0 1,0 0-1,0 0 1,-1 0-1,1 0 1,0 0-1,0 0 1,-1 0-1,1 0 1,0 0-1,0 0 1,-1 0-1,1 0 1,0 0-1,0 0 1,-1 0-1,1 0 1,0 0-1,0-1 1,0 1-1,-1 0 1,1 0-1,0 0 1,0 0-1,0 0 1,-1-1-1,1 1 1,0 0-1,0 0 1,0 0-1,0-1 1,0 1-1,0 0 1,-1 0-1,1-1 1,0 1-1,0 0 1,0 0-1,0-1 1,4-18-1261,13-20-2517,26-43-8588,-19 36 695</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9.842"/>
    </inkml:context>
    <inkml:brush xml:id="br0">
      <inkml:brushProperty name="width" value="0.025" units="cm"/>
      <inkml:brushProperty name="height" value="0.025" units="cm"/>
    </inkml:brush>
  </inkml:definitions>
  <inkml:trace contextRef="#ctx0" brushRef="#br0">1 0 16303,'0'0'6604,"5"10"-5408,3 6-616,-1 1 1,-1-1-1,0 1 0,-1 1 1,-1-1-1,3 27 0,-7-34-395,1-1 0,1 1 0,0 0 0,0-1 0,5 13 0,-6-19-180,1 0-1,0 0 0,0 0 0,-1 0 1,2-1-1,-1 1 0,0-1 0,1 1 0,-1-1 1,1 0-1,-1 0 0,1 0 0,0 0 1,0 0-1,0 0 0,0-1 0,0 0 1,4 2-1,-2-2-86,-1 1 0,1 0 0,-1 0 1,1 0-1,-1 1 0,0 0 0,0 0 1,0 0-1,-1 0 0,1 0 0,-1 1 0,0-1 1,1 1-1,-2 0 0,1 0 0,0 0 1,-1 1-1,0-1 0,0 0 0,0 1 1,2 8-1,-4-12 125,1 0 1,-1 0-1,1 0 1,0 0-1,-1 0 0,1 0 1,0 0-1,-1 0 1,1-1-1,0 1 1,0 0-1,0-1 1,0 1-1,0 0 1,0-1-1,0 1 1,0-1-1,0 0 0,0 1 1,0-1-1,0 0 1,0 1-1,0-1 1,0 0-1,0 0 1,0 0-1,0 0 1,1 0-1,-1 0 0,0 0 1,0-1-1,0 1 1,0 0-1,0 0 1,0-1-1,0 1 1,0-1-1,0 1 1,0-1-1,0 1 1,0-1-1,0 0 0,-1 0 1,2 0-1,41-33 596,-42 33-617,18-19 112,0-1 0,23-36 1,-20 27 134,-7 98 585,-13-66-843,0 0-1,0 0 0,1 0 0,-1 0 0,0 0 1,1 0-1,-1-1 0,1 1 0,0-1 1,0 0-1,-1 0 0,1 0 0,0 0 0,0-1 1,0 1-1,0-1 0,0 1 0,0-1 1,0 0-1,0 0 0,0-1 0,0 1 1,0-1-1,4 0 0,4-1 76,0-1 1,0 0-1,0-1 1,-1 0-1,11-6 0,73-57-1036,-97 99-230,3-31 1058,0 0 0,-1 0 0,1 0 0,0 0 0,0 0 0,0 0 0,0 0 0,0 0 0,0 0 0,0 0 0,0 0 0,0 0 0,0 0 0,0 0 0,1 0-1,-1 0 1,0 0 0,1 0 0,-1 0 0,1 0 0,-1 0 0,1 0 0,-1 0 0,1-1 0,0 1 0,-1 0 0,1 0 0,1 0 0,0 0-19,-1-1 0,1 0 0,0 0 0,-1 0 0,1 0-1,0 0 1,-1 0 0,1 0 0,-1-1 0,1 1 0,0 0 0,-1-1 0,1 0 0,-1 1 0,3-2 0,5-3-782,-1 0 0,0 0 1,0-1-1,0 0 0,7-7 0,9-15-3775,-1-5-1254</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0.357"/>
    </inkml:context>
    <inkml:brush xml:id="br0">
      <inkml:brushProperty name="width" value="0.025" units="cm"/>
      <inkml:brushProperty name="height" value="0.025" units="cm"/>
    </inkml:brush>
  </inkml:definitions>
  <inkml:trace contextRef="#ctx0" brushRef="#br0">62 113 12812,'0'0'3555,"-4"10"-1040,-8 21-1640,2 1-1,0 0 1,2 1 0,2 0 0,1 0-1,-1 41 1,6-71-921,0 0 0,0-1 0,0 1 0,0-1 0,0 1 0,1 0 0,-1-1 0,1 1 0,0-1 0,0 1 0,0-1 0,0 0 0,0 1 0,0-1 0,1 0 0,-1 0 0,1 0 0,-1 0 0,1 0 0,0 0 0,0 0 0,0 0 0,0-1 0,0 1 0,0-1 0,1 1 0,-1-1 0,0 0 0,1 0 0,-1 0 0,1 0 0,-1-1 0,1 1 0,-1-1 0,1 1 0,-1-1 0,6 0 0,-2-1-140,1 1 1,-1-1 0,0-1 0,0 1-1,0-1 1,0 0 0,0 0 0,0-1-1,0 0 1,-1 0 0,1 0 0,-1-1 0,0 0-1,9-8 1,0-4 307,0-1 0,-1-1 0,-1 0 0,-1-1 0,-1 0 0,0-1 0,12-35-1,34-152 4905,-50 181-4546,-18 84 1271,-5 60 1,14-91-1582,2 0-1,1 1 1,1-1-1,8 46 1,-5-59-142,0-1 1,1 1-1,0-1 1,1 0-1,0-1 0,13 20 1,-16-27-16,1 0-1,-1 0 1,1-1 0,0 1-1,0-1 1,0 0 0,1 0-1,0 0 1,-1-1-1,1 1 1,1-1 0,-1 0-1,0-1 1,1 1 0,-1-1-1,1 0 1,11 2 0,-16-4-13,-1 0 0,1 0 1,-1 0-1,1 0 0,-1 0 0,1 0 1,0 0-1,-1 0 0,1 0 1,-1 0-1,1 0 0,-1 0 1,1-1-1,-1 1 0,1 0 0,-1 0 1,1-1-1,-1 1 0,1 0 1,-1-1-1,1 1 0,-1 0 1,0-1-1,1 1 0,-1-1 0,0 1 1,1 0-1,-1-1 0,0 1 1,1-1-1,-1 0 0,-1-21-91,-19-18-580,8 26 208,0 0 1,-2 2-1,1-1 1,-2 2-1,1 0 0,-2 0 1,-18-9-1,2 4 1126,0 2-1,-60-19 0,101 34-477,0 0 0,1 0-1,-1-1 1,1 0 0,12-2-1,2 0-80,24 0-334,57-3-3525,-36-1-6876,-35 2 50</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0.964"/>
    </inkml:context>
    <inkml:brush xml:id="br0">
      <inkml:brushProperty name="width" value="0.025" units="cm"/>
      <inkml:brushProperty name="height" value="0.025" units="cm"/>
    </inkml:brush>
  </inkml:definitions>
  <inkml:trace contextRef="#ctx0" brushRef="#br0">50 13 4708,'0'0'18621,"-6"12"-16368,-27 71 1419,31-75-3377,-1 0-1,1 1 1,1-1 0,0 1-1,0-1 1,0 1-1,1-1 1,1 1 0,-1 0-1,3 10 1,-2-16-288,1-1-1,-1 1 1,0-1 0,1 0 0,-1 1-1,1-1 1,0 0 0,0 0 0,0 0-1,0 0 1,0 0 0,0-1 0,1 1-1,-1-1 1,0 1 0,1-1 0,-1 0 0,1 0-1,0 0 1,-1 0 0,1 0 0,0-1-1,-1 1 1,1-1 0,0 0 0,0 0-1,0 0 1,5 0 0,-1 0 0,0-1 0,0 0 0,0 0 0,0 0 0,0-1-1,-1 0 1,1 0 0,0-1 0,-1 1 0,10-7 0,-9 3-8,0 0 0,1 0 0,-2-1 0,1 0 0,-1-1 0,0 1 0,-1-1 0,0 0 1,0-1-1,0 1 0,-1-1 0,-1 0 0,0 0 0,0 0 0,0 0 0,1-13 0,-8 48 13,2-17-11,1 0 0,0 0 0,0 0 0,1 0 0,0 0 1,2 12-1,-2-19-1,1 0 0,-1 0-1,1 0 1,0 0 0,0 0 0,0 0 0,0 0 0,0-1 0,0 1 0,1 0-1,-1-1 1,1 1 0,-1-1 0,1 1 0,-1-1 0,1 0 0,0 1 0,0-1 0,0 0-1,0 0 1,0 0 0,-1-1 0,2 1 0,-1 0 0,0-1 0,0 1 0,0-1 0,0 0-1,0 0 1,0 0 0,0 0 0,4 0 0,8-1 0,-1-1 0,1 0 0,-1-1 0,0 0 0,23-9 0,-23 7 0,0 1 0,1 0 0,-1 1 0,1 0 0,24-1 0,-36 4 0,-1 1 0,1 0 0,0 0 0,-1 0 0,1 0 0,-1 0 0,1 0 0,-1 0 0,1 0 0,-1 0 0,0 1 0,0-1 0,0 1 0,0-1 0,0 1 0,0-1 0,1 3 0,14 15 0,-16-19 0,1 1 0,-1-1 0,1 0 0,-1 0 0,1 0 0,-1 1 0,1-1 0,-1 0 0,1 0 0,-1 0 0,1 0 0,-1 0 0,1 0 0,-1 0 0,1 0 0,-1 0 0,1 0 0,-1 0 0,1-1 0,-1 1 0,1 0 0,-1 0 0,0 0 0,1-1 0,-1 1 0,1 0 0,-1-1 0,1 1 0,-1 0 0,0-1 0,1 1 0,-1 0 0,0-1 0,1 1 0,-1 0 0,0-1 0,0 1 0,1-1 0,-1 0 0,14-22 2,0-1 0,10-27-1,23-38-27,-46 87-44,0 0-1,1 1 1,-1-1 0,1 0 0,0 1 0,0-1 0,0 1 0,0 0-1,-1-1 1,2 1 0,-1 0 0,0 0 0,0 1 0,0-1 0,0 0 0,1 1-1,-1-1 1,0 1 0,0-1 0,1 1 0,-1 0 0,0 0 0,4 1-1,2 0-1606,0 0-1,0 1 0,0 0 0,0 0 1,8 4-1,11 4-7499</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1.620"/>
    </inkml:context>
    <inkml:brush xml:id="br0">
      <inkml:brushProperty name="width" value="0.025" units="cm"/>
      <inkml:brushProperty name="height" value="0.025" units="cm"/>
    </inkml:brush>
  </inkml:definitions>
  <inkml:trace contextRef="#ctx0" brushRef="#br0">0 1 5573,'0'0'19667,"22"75"-18226,-19-40-640,-2 0-577,3-2-192,0-8-32,4-9-865,-1-10-576,3-6-737,-3-1-1121,-3-20-1922,-2-9-4708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1.995"/>
    </inkml:context>
    <inkml:brush xml:id="br0">
      <inkml:brushProperty name="width" value="0.025" units="cm"/>
      <inkml:brushProperty name="height" value="0.025" units="cm"/>
    </inkml:brush>
  </inkml:definitions>
  <inkml:trace contextRef="#ctx0" brushRef="#br0">36 0 14510,'0'0'8936,"-36"63"-10633,47-50-1571,13-7-1952,5-3-2980</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2.339"/>
    </inkml:context>
    <inkml:brush xml:id="br0">
      <inkml:brushProperty name="width" value="0.025" units="cm"/>
      <inkml:brushProperty name="height" value="0.025" units="cm"/>
    </inkml:brush>
  </inkml:definitions>
  <inkml:trace contextRef="#ctx0" brushRef="#br0">119 1 4164,'0'0'16490,"-8"8"-13949,-3 2-1748,-1 0 1,0-1-1,-1 0 0,1-1 0,-2-1 0,-23 11 0,97-18-3223,-25 2 1492,-1-3-85,-11 0 616,-1 1 1,23 2-1,-40-1 391,0-1 1,0 1 0,0 0 0,0 1-1,-1-1 1,1 1 0,-1 0 0,1 0-1,-1 0 1,1 1 0,-1-1 0,0 1 0,0 0-1,6 6 1,-9-6 130,1-1 1,-1 0-1,1 0 1,-1 1-1,0-1 0,0 1 1,0-1-1,-1 1 1,1-1-1,0 1 0,-1 0 1,0-1-1,1 1 1,-1 0-1,0-1 0,0 1 1,-1 0-1,1-1 1,-1 1-1,1-1 0,-1 1 1,0-1-1,0 1 1,0-1-1,0 1 0,0-1 1,-1 0-1,1 1 1,-1-1-1,1 0 0,-3 2 1,-6 8 580,-1 0 1,0-1 0,-24 18-1,34-28-678,-7 7 179,0-2 0,-1 1 0,0-1 0,0 0 0,-1-1 0,0 0 0,0-1 0,0 0 0,0 0 0,-13 2 0,23-6-216,-1 0 0,1 0-1,-1 0 1,1 0 0,-1 0 0,1 0-1,-1 0 1,1 0 0,-1 0-1,1-1 1,0 1 0,-1 0 0,1 0-1,-1 0 1,1-1 0,0 1-1,-1 0 1,1 0 0,-1-1 0,1 1-1,0 0 1,-1-1 0,1 1 0,0 0-1,0-1 1,-1 1 0,1-1-1,0 1 1,0 0 0,0-1 0,-1 1-1,1-1 1,0 1 0,0-1-1,0 1 1,0-1 0,0 1 0,0 0-1,0-1 1,0 1 0,0-1-1,0 1 1,0-1 0,0 1 0,0-1-1,1 1 1,-1-1 0,0 1 0,0-1-1,10-26-1834,5 1-2110,28-38 0,-9 16-2020,4-10-4725</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2.688"/>
    </inkml:context>
    <inkml:brush xml:id="br0">
      <inkml:brushProperty name="width" value="0.025" units="cm"/>
      <inkml:brushProperty name="height" value="0.025" units="cm"/>
    </inkml:brush>
  </inkml:definitions>
  <inkml:trace contextRef="#ctx0" brushRef="#br0">54 0 14382,'0'0'4922,"-2"13"-3769,-4 18-291,2 0-1,1 1 1,1-1 0,4 56 0,-1-76-840,1 0 0,0 0 0,0 0 0,1 0 1,1 0-1,0-1 0,0 0 0,1 0 0,0 0 0,1 0 0,0-1 0,1 0 1,-1 0-1,2-1 0,-1 0 0,1 0 0,1 0 0,10 7 0,-18-14-165,-1-1 0,1 1 0,0 0 0,0-1 0,-1 1 0,1 0 0,0-1 0,0 1 0,0-1 0,0 1 0,0-1 0,0 1 0,0-1 0,0 0 0,0 0 0,0 1 0,0-1 0,0 0 0,0 0 0,0 0 0,0 0 0,1 0 0,-8-19-2796,-26-27-399,4 13 2731,13 17 1699,0-1-1,2-1 0,0 0 1,1-1-1,-18-38 1,29 56-1008,1-1 1,-1 1-1,0 0 1,1-1-1,-1 1 1,1-1-1,0 1 1,0-1-1,-1 1 1,1-1 0,0 1-1,0-1 1,0 1-1,0-1 1,1 1-1,-1-1 1,0 1-1,1-1 1,-1 1-1,1 0 1,-1-1-1,1 1 1,0 0-1,-1-1 1,1 1-1,0 0 1,0 0-1,0-1 1,0 1 0,0 0-1,0 0 1,0 0-1,0 0 1,1 0-1,-1 1 1,0-1-1,1 0 1,-1 1-1,0-1 1,1 1-1,-1-1 1,1 1-1,2-1 1,7-1-294,1 1 0,-1 0-1,1 1 1,21 1 0,-10 1-393,71 3-6754,-48 2-1298</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3.061"/>
    </inkml:context>
    <inkml:brush xml:id="br0">
      <inkml:brushProperty name="width" value="0.025" units="cm"/>
      <inkml:brushProperty name="height" value="0.025" units="cm"/>
    </inkml:brush>
  </inkml:definitions>
  <inkml:trace contextRef="#ctx0" brushRef="#br0">0 183 4773,'7'-11'8114,"-5"7"-7883,4-6 1315,0-1 0,1 1-1,0 0 1,17-16 0,-23 25-1309,0-1 1,1 1 0,-1 0 0,1 0-1,0 0 1,-1 0 0,1 0 0,0 0-1,-1 0 1,1 0 0,0 1-1,0-1 1,0 1 0,0 0 0,0-1-1,0 1 1,0 0 0,1 0-1,0 1-129,-2 0 0,1-1 0,0 1 0,0 0 0,0 1 0,0-1 0,0 0 0,-1 0 0,1 1 0,-1-1 0,1 1 0,-1 0 0,0-1 0,1 1 0,-1 0 0,0 0-1,0 0 1,0-1 0,0 1 0,-1 0 0,2 3 0,5 18 119,-1 1 0,0 0 0,-2 0-1,-1 0 1,-1 0 0,-1 45 0,1 4-117,-2-72-107,-1 0-1,1 0 1,0 0 0,0 0 0,0 0-1,0 0 1,0 0 0,1 0 0,-1 0 0,0 0-1,0 0 1,1 0 0,-1 0 0,0 0-1,1 0 1,-1-1 0,1 1 0,-1 0-1,1 0 1,-1 0 0,1-1 0,0 1 0,-1 0-1,2 0 1,-1-1 8,0 0 0,0 0-1,0-1 1,0 1 0,0 0 0,-1-1 0,1 1-1,0 0 1,0-1 0,0 1 0,-1-1-1,1 0 1,0 1 0,-1-1 0,1 1 0,0-1-1,-1 0 1,1 0 0,0-1 0,30-48 348,-30 48-357,22-44-140,-1-1 0,-2-1 0,-2-1 0,-3 0 0,15-78 0,-37 141-7451,-14 18 2568,4-6 420,-5 10-1869</inkml:trace>
  <inkml:trace contextRef="#ctx0" brushRef="#br0" timeOffset="1">167 316 12139,'0'0'11980,"66"33"-10379,-29-33-832,7 0-577,4 0-288,-2 0-2723,-3-1-3651</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3.404"/>
    </inkml:context>
    <inkml:brush xml:id="br0">
      <inkml:brushProperty name="width" value="0.025" units="cm"/>
      <inkml:brushProperty name="height" value="0.025" units="cm"/>
    </inkml:brush>
  </inkml:definitions>
  <inkml:trace contextRef="#ctx0" brushRef="#br0">90 28 14542,'0'0'5867,"-11"5"-3187,4-1-2326,-1 0 1,1 1 0,-1-1 0,2 1 0,-1 1 0,-6 5 0,11-8-255,0-1 1,0 0-1,0 1 0,0-1 1,0 1-1,1-1 0,-1 1 1,1 0-1,0 0 0,-1 0 1,1 0-1,1 0 0,-1 0 1,0 0-1,1 0 0,0 0 0,-1 0 1,1 0-1,0 0 0,1 0 1,-1 0-1,1 1 0,-1-1 1,1 0-1,1 3 0,0-4-89,-1 0-1,1 0 0,0 0 1,0 0-1,0-1 0,0 1 0,0 0 1,0-1-1,0 0 0,0 1 1,1-1-1,-1 0 0,0 0 0,1 0 1,-1-1-1,1 1 0,-1-1 1,1 1-1,0-1 0,-1 0 1,1 0-1,-1 0 0,1 0 0,-1 0 1,6-2-1,3 1 6,0 0 0,0-1 0,0 0-1,19-7 1,102-65-2936,-131 74 2956,1-1 1,-1 1-1,1 0 0,0-1 0,-1 1 1,1 0-1,-1 0 0,1 0 0,0 0 1,-1 0-1,1 0 0,-1 1 0,1-1 0,0 1 1,-1-1-1,1 1 0,-1-1 0,1 1 1,-1 0-1,0 0 0,1 0 0,-1-1 1,0 1-1,0 1 0,2 0 0,-1 0 19,0 0 0,1-1 1,-1 1-1,0-1 0,1 0 0,-1 0 0,1 0 0,-1 0 0,1 0 0,4 1 0,-1-2-70,-1 0 0,1 0 0,-1 0-1,1-1 1,-1 0 0,1 0 0,-1-1 0,0 1-1,1-1 1,-1 0 0,0-1 0,0 1-1,8-7 1,4-3-2901,-1-1 0,20-21 0,-36 34 2850,26-26-6436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376"/>
    </inkml:context>
    <inkml:brush xml:id="br0">
      <inkml:brushProperty name="width" value="0.025" units="cm"/>
      <inkml:brushProperty name="height" value="0.025" units="cm"/>
    </inkml:brush>
  </inkml:definitions>
  <inkml:trace contextRef="#ctx0" brushRef="#br0">0 76 17681,'0'0'5669,"61"-8"-2722,-22 5-1121,7-1-353,3-1-672,2 0-417,-2-1-256,-6 2-128,-7 2-320,-12-1-961,-11-1-1762,-10-3-513,-3-2-1088,-16-6-7495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3.766"/>
    </inkml:context>
    <inkml:brush xml:id="br0">
      <inkml:brushProperty name="width" value="0.025" units="cm"/>
      <inkml:brushProperty name="height" value="0.025" units="cm"/>
    </inkml:brush>
  </inkml:definitions>
  <inkml:trace contextRef="#ctx0" brushRef="#br0">33 74 17328,'0'0'1954,"-3"11"-592,-3 9-1320,-1 1 1276,2 0-1,-5 26 1,9-41-1210,1-1 1,-1 1-1,1-1 0,0 0 0,0 1 1,1-1-1,0 0 0,0 1 1,0-1-1,0 0 0,1 0 0,0 1 1,0-1-1,0-1 0,5 8 1,12 13-695,-2-5-338,-2 1-1,20 35 1,-31-49 1141,-1 0 0,0 1 1,0-1-1,0 1 0,-1 0 0,-1-1 1,1 1-1,-1 0 0,-1 0 1,1 0-1,-1 0 0,-2 14 1,2-22-170,0 1-1,0 0 1,0-1 0,0 1 0,0 0 0,0-1-1,0 1 1,0-1 0,0 1 0,0 0 0,0-1-1,0 1 1,-1 0 0,1-1 0,0 1 0,-1-1-1,1 1 1,0-1 0,-1 1 0,1-1 0,-1 1-1,1-1 1,0 1 0,-1-1 0,1 0 0,-1 1-1,1-1 1,-1 1 0,0-1 0,1 0 0,-1 0-1,1 1 1,-1-1 0,0 0 0,1 0 0,-1 0-1,1 0 1,-1 0 0,0 0 0,1 0 0,-1 0-1,0 0 1,1 0 0,-1 0 0,0 0 0,1 0-1,-1 0 1,1-1 0,-1 1 0,0 0 0,0-1-1,-1 0 7,0 0-1,0-1 0,0 1 0,1-1 0,-1 1 0,0-1 0,1 0 0,-1 0 1,1 0-1,-1 0 0,1 0 0,-2-4 0,0-5-100,0-1 0,1 0 1,0 0-1,0 0 0,2 0 0,-1 0 0,1 0 0,1 0 1,0 0-1,1 0 0,1 1 0,-1-1 0,2 0 0,0 1 0,0 0 1,12-22-1,8-9-153,2 0 1,58-69-1,-52 69-92,-28 38 290,14-16 37,-12 21 198,-4 13 291,-3 8 118,1-13-334,-1 0-1,1-1 1,0 1 0,1 0 0,2 10-1,-2-17-266,-1-1-1,1 1 1,-1 0-1,1-1 1,0 1-1,0 0 0,0-1 1,0 1-1,0-1 1,0 1-1,0-1 1,0 0-1,1 1 1,-1-1-1,0 0 1,1 0-1,-1 0 1,1 0-1,-1 0 0,1 0 1,0 0-1,-1-1 1,1 1-1,0-1 1,0 1-1,0-1 1,-1 1-1,1-1 1,0 0-1,2 0 0,4 0 5,-1-1 0,1 1 0,0-1 0,0-1 0,0 0 0,-1 0 0,1 0-1,-1-1 1,10-5 0,64-41-503,-9 4-1588,-71 45 1654,0-1 0,0 0 1,1 0-1,-1 0 0,0 1 0,0-1 0,0 0 0,-1 0 0,1 0 0,0-1 1,0 1-1,0 0 0,-1 0 0,1 0 0,-1-1 0,1 1 0,-1 0 1,1 0-1,-1-1 0,0 1 0,1 0 0,-1-2 0,0 2 164,5-18-5441</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4.548"/>
    </inkml:context>
    <inkml:brush xml:id="br0">
      <inkml:brushProperty name="width" value="0.025" units="cm"/>
      <inkml:brushProperty name="height" value="0.025" units="cm"/>
    </inkml:brush>
  </inkml:definitions>
  <inkml:trace contextRef="#ctx0" brushRef="#br0">1 44 19058,'0'0'7858,"0"13"-6780,2 60-173,4 66 1,-5-127-1227,1 1 0,0 0 0,1 0 0,1-1 0,0 0 0,1 0 0,0 0 0,9 15 0,-13-25-140,0 0 0,0 0-1,1 0 1,-1 0 0,0 0-1,1 0 1,0 0 0,-1-1 0,1 1-1,0-1 1,0 1 0,0-1 0,0 0-1,0 0 1,0 0 0,0 0-1,0 0 1,1 0 0,-1 0 0,0-1-1,4 1 1,-4-1 32,1-1 0,-1 1 1,0-1-1,1 0 0,-1 0 0,0 0 0,1 0 1,-1 0-1,0 0 0,0-1 0,0 1 0,0-1 0,0 1 1,0-1-1,-1 0 0,4-3 0,28-46-814,-9-1 9235,-18 40-3100,20-36-733,22-19-3502,-30 45-1086,-2-1 0,21-38-1,-23 23 564,-3 10 1064,-10 58-240,-6 9-579,0-1 500,2 1-1,1-1 0,6 68 0,-3-102-848,0 0 0,0 0 0,0-1 0,1 1 0,-1-1 0,1 1 0,0-1 0,0 1 0,0-1 0,1 0 0,-1 0 0,1 0 0,5 5 0,-7-7-38,-1-1 0,1 1 1,0-1-1,0 1 0,0-1 0,0 1 1,0-1-1,0 0 0,0 1 0,0-1 1,0 0-1,0 0 0,0 1 0,0-1 1,0 0-1,0 0 0,0 0 0,0 0 1,0 0-1,0-1 0,1 1 0,0-1-32,-1 0-1,1 0 0,-1 0 0,0 0 0,1 0 0,-1-1 1,0 1-1,0 0 0,0-1 0,0 1 0,0-1 0,0 1 1,-1-1-1,1 1 0,0-1 0,-1 1 0,1-4 0,3-8-111,-2 0-1,1 0 1,-2-1 0,0 1-1,0 0 1,-2-1-1,1 1 1,-6-26-1,6 38 142,0 0 0,-1 0 0,1 0 0,0 0 0,-1 1 0,1-1-1,-1 0 1,1 0 0,-1 0 0,1 1 0,-1-1 0,1 0 0,-1 1-1,0-1 1,1 1 0,-1-1 0,0 0 0,-1 0 0,1 1 4,1 0 1,0 0 0,-1 0-1,1 0 1,-1 0 0,1 1-1,0-1 1,-1 0-1,1 0 1,0 0 0,-1 0-1,1 1 1,0-1 0,-1 0-1,1 0 1,0 1-1,-1-1 1,1 0 0,0 0-1,0 1 1,-1-1 0,1 0-1,0 1 1,0-1-1,0 0 1,-1 1 0,1-1-1,0 0 1,0 1 0,0-1-1,0 1 1,0-1-1,0 0 1,0 1 0,0-1-1,0 1 1,0-1 0,0 0-1,0 1 1,0-1-1,0 1 1,1 0 0,-2 3 23,1 1 1,0-1-1,0 1 1,1-1-1,-1 1 1,1-1-1,0 0 1,0 1-1,0-1 1,1 0-1,0 1 1,0-1-1,0 0 1,0 0-1,4 4 1,-4-5 2,1-1 0,1 1 1,-1-1-1,0 0 0,0 0 1,1 0-1,-1 0 0,1-1 1,0 1-1,0-1 0,-1 0 1,1 0-1,0 0 0,0-1 1,0 1-1,0-1 0,8 0 1,-6-1-186,0 0 1,1 0 0,-1 0 0,0-1 0,0 0-1,1 0 1,-2 0 0,1-1 0,0 0 0,0 0 0,-1-1-1,0 1 1,1-1 0,4-5 0,33-20-1399,-42 28 1597,-1 1-1,1 0 1,-1 0-1,1-1 0,-1 1 1,0 0-1,1 0 0,-1 0 1,1 0-1,-1 0 1,1-1-1,-1 1 0,1 0 1,-1 0-1,1 0 0,-1 0 1,1 0-1,-1 1 1,1-1-1,-1 0 0,0 0 1,1 0-1,-1 0 1,1 0-1,-1 1 0,1-1 1,-1 0-1,0 0 0,1 1 1,-1-1-1,1 0 1,-1 1-1,0-1 0,1 0 1,-1 1-1,0-1 0,0 0 1,1 1-1,-1 0 1,7 25 1636,-6-24-1563,-1 1 1,1 0-1,-1 0 0,1 0 1,0 0-1,0-1 0,0 1 0,0 0 1,3 3-1,-2-4-74,0 0 0,1 0 0,-1-1 0,0 1-1,1-1 1,-1 1 0,1-1 0,-1 0 0,1 0 0,0 0 0,-1-1 0,1 1 0,0-1 0,0 1-1,-1-1 1,1 0 0,0 0 0,0 0 0,0 0 0,-1 0 0,1-1 0,0 0 0,0 1-1,-1-1 1,1 0 0,0 0 0,-1 0 0,1-1 0,2-1 0,9-5 18,0-2 0,-1 0-1,24-21 1,-10 7 78,-21 20-18,0 0 0,1 0 0,-1 0 0,1 1 0,0 0 0,0 0 0,0 0 0,0 1 0,0 0 0,0 1 1,1 0-1,-1 0 0,1 0 0,10 2 0,3-3-1356,2-2-3933,2-9-5419</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4.972"/>
    </inkml:context>
    <inkml:brush xml:id="br0">
      <inkml:brushProperty name="width" value="0.025" units="cm"/>
      <inkml:brushProperty name="height" value="0.025" units="cm"/>
    </inkml:brush>
  </inkml:definitions>
  <inkml:trace contextRef="#ctx0" brushRef="#br0">0 1 21685,'0'11'1601,"0"-3"-1024,14 2 1120,11-3-384,3-3-480,13 0-384,3-4-385,-1 0-2499,-6-9-3650</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5.474"/>
    </inkml:context>
    <inkml:brush xml:id="br0">
      <inkml:brushProperty name="width" value="0.025" units="cm"/>
      <inkml:brushProperty name="height" value="0.025" units="cm"/>
    </inkml:brush>
  </inkml:definitions>
  <inkml:trace contextRef="#ctx0" brushRef="#br0">4 38 9449,'0'0'13997,"0"13"-13015,-1 1-726,0-2 154,0 1-1,1-1 1,0 1-1,3 14 1,-3-24-336,1-1 0,-1 1 0,1-1 0,-1 1 0,1-1 0,0 1 0,0-1 0,0 1 1,0-1-1,1 0 0,-1 0 0,0 0 0,1 0 0,0 0 0,-1 0 0,1 0 0,0 0 1,0 0-1,0-1 0,0 1 0,1-1 0,-1 0 0,0 1 0,1-1 0,-1 0 0,0 0 0,1-1 1,3 2-1,3-2-18,-1 1 1,1-1-1,-1-1 0,1 1 1,-1-1-1,1-1 1,-1 0-1,0 0 1,1 0-1,-1-1 1,12-7-1,8-5 7,48-35 1,11-5-351,-86 54 292,0 0 0,1 0 0,-1 0 0,0 1-1,1-1 1,-1 0 0,1 1 0,0-1 0,-1 1-1,1-1 1,-1 1 0,1 0 0,0 0 0,-1 0-1,1 0 1,0 0 0,-1 0 0,1 0 0,0 1-1,-1-1 1,1 0 0,-1 1 0,1-1 0,-1 1-1,1 0 1,-1 0 0,1-1 0,-1 1 0,1 0-1,-1 0 1,0 0 0,0 0 0,0 1 0,1-1-1,-1 0 1,0 0 0,0 1 0,-1-1 0,1 1-1,0-1 1,0 0 0,-1 1 0,1 0 0,-1-1 0,1 3-1,0-2 14,0 0 0,0 0-1,0 0 1,0 0 0,0 0-1,0 0 1,0 0-1,1 0 1,-1-1 0,1 1-1,0 0 1,-1-1 0,1 1-1,0-1 1,0 0 0,0 1-1,0-1 1,0 0 0,0 0-1,0 0 1,0-1-1,0 1 1,1 0 0,3 0-1,3-2 11,0 1-1,-1-1 0,1-1 1,0 0-1,-1 0 1,1 0-1,-1-1 0,0-1 1,0 1-1,0-1 0,10-7 1,12-14-2707,-8-5-3560,-12 6-1299</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5.804"/>
    </inkml:context>
    <inkml:brush xml:id="br0">
      <inkml:brushProperty name="width" value="0.025" units="cm"/>
      <inkml:brushProperty name="height" value="0.025" units="cm"/>
    </inkml:brush>
  </inkml:definitions>
  <inkml:trace contextRef="#ctx0" brushRef="#br0">1 0 21813,'0'0'6374,"81"34"-9898,-28-21-255,5-1-2179,2-2-6758</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6.150"/>
    </inkml:context>
    <inkml:brush xml:id="br0">
      <inkml:brushProperty name="width" value="0.025" units="cm"/>
      <inkml:brushProperty name="height" value="0.025" units="cm"/>
    </inkml:brush>
  </inkml:definitions>
  <inkml:trace contextRef="#ctx0" brushRef="#br0">127 156 19058,'0'0'1671,"-11"2"-545,2 0-935,0 1 0,1 0-1,-1 0 1,1 1-1,0 0 1,0 0 0,-7 6-1,11-7-22,1-1 1,0 1-1,0 0 0,0 0 0,0 0 0,0 1 0,1-1 0,-1 1 0,1-1 0,0 1 1,0 0-1,1 0 0,-1 0 0,1 0 0,0 0 0,0 0 0,0 0 0,0 1 1,1-1-1,-1 5 0,1-8-151,1 0-1,-1 0 1,0 0 0,0 0-1,0 0 1,1 0 0,-1 0 0,0-1-1,1 1 1,-1 0 0,1 0-1,-1 0 1,1-1 0,-1 1 0,1 0-1,-1 0 1,1-1 0,0 1 0,0-1-1,-1 1 1,1-1 0,0 1-1,0-1 1,-1 1 0,1-1 0,0 1-1,0-1 1,0 0 0,0 0-1,0 1 1,0-1 0,0 0 0,0 0-1,-1 0 1,1 0 0,0 0 0,0 0-1,0 0 1,0-1 0,0 1-1,0 0 1,1-1 0,3 0 52,0 0 0,1 0-1,-1-1 1,0 1 0,0-1 0,7-4 0,3-4-103,-1 0 0,-1 0 0,0-2 0,0 0 0,-1 0 0,0-1 0,-1 0 0,9-16 1,-6 7-30,-1 0 0,0-1 0,-2-1 0,13-40 1,-25 76 576,-2 8-137,1 0 0,1 1 0,1 0 0,0-1 0,6 36 0,-4-54-341,-1 1 0,0-1 0,0 0 0,1 1 1,-1-1-1,1 0 0,-1 0 0,1 0 0,0 0 0,0-1 1,0 1-1,0 0 0,0-1 0,0 0 0,1 1 1,-1-1-1,0 0 0,1 0 0,-1 0 0,1 0 0,-1-1 1,1 1-1,0-1 0,-1 1 0,1-1 0,-1 0 1,1 0-1,0 0 0,-1-1 0,1 1 0,-1 0 0,1-1 1,-1 0-1,1 1 0,4-3 0,1 0-5,-1 0 0,1-1 0,-1 1 0,0-1 0,0-1 1,-1 1-1,1-1 0,-1 0 0,0-1 0,8-8 0,7-24-88,-9 16 23,-12 22 24,0 0 0,0 0 0,0 0-1,0 0 1,0 0 0,0 0 0,0 0 0,0 0-1,0 0 1,0 1 0,0-1 0,1 0-1,-1 0 1,0 0 0,0 0 0,0 0-1,0 0 1,0 0 0,0 0 0,0 0 0,1 0-1,-1 0 1,0 0 0,0 0 0,0 0-1,0 0 1,0 0 0,0 0 0,1 0 0,-1 0-1,0 0 1,0 0 0,0 0 0,0 0-1,0 0 1,0 0 0,0 0 0,1 0-1,-1 0 1,0 0 0,0 0 0,0-1 0,0 1-1,0 0 1,0 0 0,0 0 0,0 11 57,1 0 1,0 0 0,0-1 0,1 1 0,0 0 0,1-1-1,6 16 1,-8-23-41,0 0 0,1 0 0,0 0-1,0 0 1,0 0 0,0 0 0,0 0 0,0-1-1,1 1 1,0-1 0,-1 1 0,1-1-1,0 0 1,0 0 0,0 0 0,0-1 0,0 1-1,1-1 1,-1 0 0,0 0 0,1 0 0,-1 0-1,1 0 1,-1-1 0,1 1 0,5-1 0,-7 0-116,0-1 1,0 1-1,0 0 1,0-1-1,0 1 1,0-1-1,0 0 1,-1 1-1,1-1 1,0 0-1,0 0 1,-1 0-1,1 0 1,0-1-1,-1 1 1,1 0-1,-1-1 1,0 1-1,0-1 1,1 1-1,-1-1 1,2-3-1,-1 0-910,0 1 0,0-1-1,0 0 1,-1-1 0,0 1-1,0 0 1,1-9-1,-1-24-7873</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6.494"/>
    </inkml:context>
    <inkml:brush xml:id="br0">
      <inkml:brushProperty name="width" value="0.025" units="cm"/>
      <inkml:brushProperty name="height" value="0.025" units="cm"/>
    </inkml:brush>
  </inkml:definitions>
  <inkml:trace contextRef="#ctx0" brushRef="#br0">0 0 12684,'0'0'10634,"58"45"-20339</inkml:trace>
  <inkml:trace contextRef="#ctx0" brushRef="#br0" timeOffset="1">197 5 18834,'0'0'3187,"1"13"-849,-1 70-21,5 118 2039,-4-196-4330,0 1 1,0-1-1,0 1 0,1-1 1,0 1-1,0-1 1,0 0-1,6 10 0,-7-15-24,0 1 0,-1 0 0,1 0 0,0 0 0,-1-1 0,1 1 0,0 0 0,0-1 0,-1 1 0,1-1 0,0 1 0,0-1 0,0 1 0,0-1 0,0 1 0,0-1 0,0 0 0,0 0 0,0 1 0,0-1 0,2 0 0,-2-1-8,1 1 1,0-1-1,-1 1 1,1-1-1,-1 0 1,1 0-1,0 0 1,-1 0-1,0 0 1,1 0-1,-1 0 1,0 0-1,0-1 1,1 1-1,-1 0 1,0-1-1,1-2 1,16-25-197,-1-2 0,23-55 0,12-24 962,-52 110-756,0 0-1,0 0 1,0-1-1,0 1 0,0 0 1,0 0-1,0 0 1,0-1-1,0 1 1,0 0-1,0 0 0,0 0 1,0-1-1,0 1 1,1 0-1,-1 0 0,0 0 1,0 0-1,0-1 1,0 1-1,0 0 1,1 0-1,-1 0 0,0 0 1,0 0-1,0-1 1,1 1-1,-1 0 0,0 0 1,0 0-1,0 0 1,1 0-1,-1 0 1,0 0-1,0 0 0,0 0 1,1 0-1,-1 0 1,0 0-1,0 0 0,1 0 1,-1 0-1,0 0 1,0 0-1,0 0 1,1 0-1,-1 0 0,0 0 1,0 0-1,0 1 1,1-1-1,-1 0 0,0 0 1,0 0-1,0 0 1,1 1-1,3 17-1402,-1 7-2954,-3-8-4316,0-3-3348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6.840"/>
    </inkml:context>
    <inkml:brush xml:id="br0">
      <inkml:brushProperty name="width" value="0.025" units="cm"/>
      <inkml:brushProperty name="height" value="0.025" units="cm"/>
    </inkml:brush>
  </inkml:definitions>
  <inkml:trace contextRef="#ctx0" brushRef="#br0">1 96 18770,'0'0'4548,"47"50"-4164,-26-41-95,-1-5-97,1-3-512,1-1-1730,-2-2-961,-1-10-801,-2-4-1281,-5-4-2594</inkml:trace>
  <inkml:trace contextRef="#ctx0" brushRef="#br0" timeOffset="1">215 41 6951,'0'0'15566,"-10"-1"-14012,7 0-1480,2 0-20,-1 1-1,1-1 0,-1 0 1,0 1-1,1 0 1,-1-1-1,0 1 0,1 0 1,-1 0-1,0 0 1,1 0-1,-1 0 0,0 0 1,1 0-1,-1 1 1,0-1-1,1 1 0,-1-1 1,1 1-1,-1 0 0,1-1 1,-1 1-1,1 0 1,-1 0-1,1 0 0,0 0 1,0 0-1,-1 0 1,1 1-1,0-1 0,0 0 1,0 1-1,0-1 0,0 0 1,1 1-1,-1-1 1,0 1-1,1-1 0,-1 1 1,1 0-1,-1-1 1,1 1-1,0 0 0,0-1 1,-1 3-1,1-2 4,-1 0 0,1 0 0,-1 0 0,1 0 0,0 0 0,0 0 0,0 0 0,0 0 0,0 0-1,0 0 1,0 0 0,1 0 0,-1 0 0,1 0 0,0 0 0,-1 0 0,1 0 0,0 0 0,0 0 0,0 0 0,0-1 0,1 1-1,-1 0 1,0-1 0,1 1 0,-1-1 0,1 0 0,2 2 0,-2-2-83,1 0-1,0-1 0,-1 1 1,1-1-1,0 1 1,0-1-1,0 0 1,0 0-1,-1 0 1,1-1-1,0 1 1,0-1-1,0 0 1,-1 1-1,1-1 1,0 0-1,-1 0 1,1-1-1,-1 1 1,1-1-1,1-1 1,5-2-952,-1-1 1,-1-1-1,1 1 0,9-12 1,23-32-10684,-22 24 2335</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7.433"/>
    </inkml:context>
    <inkml:brush xml:id="br0">
      <inkml:brushProperty name="width" value="0.025" units="cm"/>
      <inkml:brushProperty name="height" value="0.025" units="cm"/>
    </inkml:brush>
  </inkml:definitions>
  <inkml:trace contextRef="#ctx0" brushRef="#br0">0 132 192,'0'0'20943,"10"-2"-20329,-3 0-607,0 0 1,0-1-1,0 0 1,-1 0-1,1 0 1,-1-1-1,0 0 1,0 0-1,9-9 1,-12 11 59,0-1 0,0 0 1,0-1-1,0 1 0,0 0 0,-1-1 0,1 1 0,-1-1 1,0 0-1,0 0 0,-1 0 0,1 0 0,-1 0 1,0 0-1,0-1 0,0 1 0,0 0 0,-1 0 1,0-1-1,0 1 0,0-6 0,-10 17 104,6 1-22,0 1 0,0-1 1,1 1-1,1-1 0,-1 1 1,1 0-1,1 0 0,0 0 1,0 11-1,3 84 2613,8-49-1091,-10-53-1632,1 1-1,0-1 0,0 1 1,0-1-1,0 1 1,0-1-1,0 0 1,0 1-1,1-1 1,-1 0-1,1 0 1,0 0-1,0 0 1,0 0-1,0-1 0,0 1 1,0-1-1,3 3 1,-4-4-21,-1 0 1,1 0-1,0 0 1,-1 0-1,1 0 1,-1 0-1,1-1 1,-1 1-1,1 0 0,-1 0 1,1 0-1,-1-1 1,1 1-1,-1 0 1,1-1-1,-1 1 1,1 0-1,-1-1 1,1 1-1,-1 0 0,0-1 1,1 1-1,-1-1 1,1 1-1,-1-1 1,0 1-1,0-1 1,1 1-1,-1-1 1,0 1-1,0-1 1,0 1-1,0-1 0,0 0 1,0 1-1,1-1 1,-1 1-1,0-1 1,-1-1-1,3-28 52,-2 27-35,0-6-7,0 0 1,-1 0-1,0 1 0,-1-1 0,-3-12 0,5 19-33,-1 1-1,1-1 1,0 1-1,-1-1 0,1 1 1,-1-1-1,0 1 1,1 0-1,-1-1 1,0 1-1,0 0 1,0 0-1,0-1 1,0 1-1,0 0 0,0 0 1,0 0-1,-1 0 1,1 0-1,0 1 1,-1-1-1,1 0 1,0 0-1,-1 1 0,1-1 1,-1 1-1,1 0 1,-1-1-1,1 1 1,-1 0-1,1 0 1,-1 0-1,1 0 0,-1 0 1,1 0-1,-1 0 1,0 0-1,1 1 1,0-1-1,-3 2 1,3-2-1,1 0 0,-1 0 1,1 1-1,-1-1 1,1 0-1,-1 1 1,1-1-1,-1 0 1,1 1-1,-1-1 1,1 1-1,0-1 0,-1 1 1,1-1-1,0 1 1,-1-1-1,1 1 1,0 0-1,0-1 1,0 1-1,-1-1 1,1 1-1,0-1 0,0 1 1,0 0-1,0-1 1,0 1-1,0 0 1,0-1-1,0 1 1,0-1-1,0 1 0,1 0 1,-1-1-1,0 1 1,0-1-1,1 1 1,-1-1-1,1 2 1,15 16-115,-8-14-207,0-1 0,0-1 1,0 0-1,1 0 0,-1 0 1,0-1-1,1-1 0,13 1 0,73-11-5113,-18 2 603,-50 10 4536,-25-1 644,0-1 0,0 1 1,-1-1-1,1 1 0,0 0 0,0 0 0,0 0 0,-1-1 0,1 2 1,-1-1-1,1 0 0,-1 0 0,1 1 0,1 1 0,-2-2-44,-1 1-1,1 0 0,0 0 0,-1 0 0,1 0 1,-1 0-1,1 0 0,-1 0 0,0 1 0,0-1 1,0 0-1,0 0 0,0 0 0,-1 0 0,1 0 0,-1 0 1,1 0-1,-1 0 0,0 0 0,0 0 0,1 0 1,-1-1-1,-1 1 0,1 0 0,0 0 0,-3 2 1,4-3-250,0 0 0,-1-1 0,1 1 0,0 0 0,-1-1 1,1 1-1,0 0 0,-1-1 0,1 1 0,-1-1 0,1 1 0,-1-1 1,1 1-1,-1-1 0,1 1 0,-1-1 0,0 0 0,1 1 0,-1-1 1,0 0-1,1 1 0,-1-1 0,0 0 0,1 0 0,-1 0 0,0 1 1,0-1-1,-9-18 8,7 12-113,-5-12-70,2 6 49,1 0 1,0 0-1,0 0 1,1-1-1,1 1 1,0-1-1,1 0 0,0 0 1,1-20-1,1 31 99,1 1 0,-1-1 0,1 1 0,0-1 0,-1 1 0,1 0 0,0-1 0,0 1 0,0 0 0,0 0 0,0 0 0,0 0 0,0 0 0,1 0 0,-1 0 0,0 0 0,1 0 0,-1 0-1,0 1 1,1-1 0,-1 1 0,1-1 0,-1 1 0,1-1 0,-1 1 0,3 0 0,47-6 60,-44 5-84,145-2-2004,-51 5-6160,-75-2 4266,-2 1-6969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8.905"/>
    </inkml:context>
    <inkml:brush xml:id="br0">
      <inkml:brushProperty name="width" value="0.025" units="cm"/>
      <inkml:brushProperty name="height" value="0.025" units="cm"/>
    </inkml:brush>
  </inkml:definitions>
  <inkml:trace contextRef="#ctx0" brushRef="#br0">3010 3126 16976,'0'0'6839,"9"-1"-6183,24-4 250,0-2 1,-1-1-1,36-13 0,7-3 33,108-24 415,303-39-1,199 47-3403,-434 44 1097,200-5 1303,-419-1-125,-1-2 0,1-1 1,-1-1-1,0-2 0,0-1 0,-1-1 1,0-2-1,52-28 0,-66 30-82,-1 0 1,0-1-1,0-1 0,-2 0 1,1-1-1,-2 0 1,15-19-1,-20 22-97,0-2 0,0 1-1,-1-1 1,0 1 0,-1-2 0,-1 1 0,0 0 0,-1-1-1,0 0 1,2-26 0,-4 30-46,-2-1 0,1 1 0,-2 0 0,1-1 0,-1 1 0,0 0 0,-1 0 0,0 0 0,-1 1 0,0-1 0,0 1 0,0 0 0,-1 0 0,-1 0 0,1 1 0,-1-1 0,-1 1 0,1 1 0,-1-1 0,0 1 0,-9-5 0,-16-12 0,-2 1 0,-1 3 0,-57-25 0,83 40 0,-67-28 0,-2 4 0,-1 3 0,-1 4 0,-1 3 0,-101-8 0,-413-1 0,322 23 0,236 3 0,-1-1 0,1-2 0,0-1 0,-46-13 0,75 16 0,-1-1 0,1 0 0,-1 0 0,1-1 0,0 0 0,0-1 0,0 1 0,1-1 0,0-1 0,0 0 0,0 0 0,0 0 0,1-1 0,0 0 0,1 0 0,0 0 0,0-1 0,0 1 0,1-1 0,0-1 0,0 1 0,1 0 0,-3-12 0,4 8 0,1 0 0,0 0 0,0 1 0,1-1 0,1 0 0,0 0 0,0 0 0,1 1 0,1-1 0,0 1 0,0-1 0,2 1 0,-1 0 0,1 1 0,0-1 0,1 1 0,1 0 0,0 0 0,0 1 0,0 0 0,15-13 0,7-5 0,1 2 0,1 1 0,2 1 0,0 2 0,43-21 0,256-102 0,-43 21 0,-271 114-23,0 0 0,0-2 0,-1 0 0,-1-1 0,0 0 0,25-27 0,-32 29 7,-1 0 1,-1 0-1,1-1 1,-2 0-1,0-1 1,0 1-1,-1-1 1,0-1-1,-1 1 1,0 0-1,2-21 1,-5 29 6,0 0-1,0 0 1,1 0 0,-1 1-1,1-1 1,0 0-1,0 1 1,0-1 0,0 1-1,0 0 1,1-1 0,0 1-1,0 0 1,0 1-1,0-1 1,0 0 0,4-2-1,7-3-2,0 0-1,1 1 0,16-6 1,6-3 7,-3 0 8,-2-1-1,0-2 1,32-25 0,-55 37 7,0-1 0,-1 0 1,0 0-1,-1 0 0,0-1 1,8-13-1,-12 17 2,0-1 0,0 1 0,-1-1 0,0 0 0,0 0 0,-1 1 1,1-1-1,-1 0 0,-1 0 0,1 0 0,-1-1 0,-1-10 0,0 11-17,-1 1 0,0-1 0,0 0 0,0 1 1,-1-1-1,0 1 0,0 0 0,0 0 0,-1 0 0,0 0 0,0 1 0,0-1 1,0 1-1,-1 0 0,1 0 0,-1 1 0,0-1 0,-1 1 0,1 0 0,-6-2 1,-15-7-55,-1 0 1,-47-13-1,-32 0 67,-1 4-1,-146-9 1,17 3 60,-864-195-4,1004 198-94,-1 4-1,-159-11 1,189 28-74,0 3 1,0 4 0,1 2-1,-119 26 1,-379 131-795,399-104 885,-209 108 0,282-115 2,3 3 0,2 4-1,3 4 1,-98 93 0,66-41-243,5 5 1,-99 138-1,168-202 190,2 2 1,2 1-1,4 2 0,-34 81 0,58-118 44,1 0 1,2 0 0,1 1-1,0 0 1,2 0-1,1 0 1,1 1 0,1-1-1,1 1 1,2-1-1,0 1 1,1-1 0,2 0-1,1 0 1,9 25-1,4-6 0,2-2-1,1-1 0,2-1 1,2 0-1,2-2 0,1-2 1,2 0-1,63 55 0,0-12-77,4-4 0,122 72 0,-157-109 79,1-3 1,2-3-1,84 29 1,-97-43-30,1-3 0,1-3-1,0-2 1,103 6 0,556-51 77,-332 4-31,-300 27-21,529-45-195,-421 28-1748,2 0-6814,-144 12 490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790"/>
    </inkml:context>
    <inkml:brush xml:id="br0">
      <inkml:brushProperty name="width" value="0.025" units="cm"/>
      <inkml:brushProperty name="height" value="0.025" units="cm"/>
    </inkml:brush>
  </inkml:definitions>
  <inkml:trace contextRef="#ctx0" brushRef="#br0">40 0 10570,'0'0'8365,"-6"16"-7479,5-12-813,-5 11 168,0 1 1,1-1-1,1 1 0,1 1 0,0-1 1,-1 19-1,3 27 527,2-1-1,3 0 1,3 0 0,24 100-1,4-42-368,-15-56-35,-3 1-1,12 88 1,-37-227-181,-23-341-3895,31 399 3733,1-42 134,-1 58-145,0 0 0,0 0 0,0 0 0,0 0 0,1 0 0,-1 0 0,0 0 0,1 0-1,-1 0 1,0 0 0,1 0 0,-1 0 0,1 0 0,-1 0 0,1 0 0,0 0 0,-1 0-1,1 1 1,0-1 0,0 0 0,0 0 0,0 1 0,-1-1 0,1 1 0,0-1 0,0 1-1,0-1 1,0 1 0,0-1 0,0 1 0,0 0 0,0 0 0,0-1 0,1 1 0,-1 0 0,0 0-1,0 0 1,0 0 0,0 0 0,2 1 0,-1 0 10,0 0 0,0 0 0,0 1 0,0-1-1,0 0 1,0 1 0,0 0 0,-1 0 0,1-1 0,-1 1 0,1 0 0,-1 0-1,1 0 1,-1 0 0,2 5 0,17 41 132,-14-32-88,-4-10-34,0 0 85,1 0 1,0-1-1,-1 1 1,2-1 0,5 9-1,-8-13-91,-1 0 0,1 0 0,0-1 1,0 1-1,0 0 0,0 0 0,1 0 0,-1-1 0,0 1 0,0 0 0,0-1 0,0 1 0,1-1 1,-1 0-1,0 1 0,1-1 0,-1 0 0,0 0 0,0 0 0,1 0 0,-1 0 0,0 0 1,1 0-1,-1 0 0,0 0 0,1-1 0,-1 1 0,0-1 0,0 1 0,0-1 0,1 1 0,-1-1 1,2-1-1,4-3 60,0-1 1,0 0-1,-1 0 1,0-1-1,0 1 1,-1-2-1,1 1 1,5-11-1,32-68 90,-36 70-117,-1 0-1,0 0 1,-2 0 0,0-1-1,-1 0 1,0 0 0,-1-18 0,-5 22 423,-5 22-341,-6 21-176,-3 60 181,16-80-112,0-1 0,0 0 0,1 0 0,1 1 0,-1-1 0,2 0 0,3 16 0,-5-23-23,1-1-1,-1 1 1,0-1 0,1 0 0,0 0-1,-1 1 1,1-1 0,0 0 0,-1 0 0,1 0-1,0 0 1,0 1 0,0-1 0,0-1-1,0 1 1,0 0 0,0 0 0,1 0 0,-1 0-1,0-1 1,0 1 0,1-1 0,-1 1-1,0-1 1,0 1 0,1-1 0,-1 0-1,1 0 1,-1 1 0,0-1 0,1 0 0,-1 0-1,1 0 1,-1-1 0,0 1 0,1 0-1,-1 0 1,0-1 0,1 1 0,-1-1-1,0 1 1,1-1 0,-1 0 0,0 0 0,2-1-1,3-1 55,0-1-1,-1 0 0,1-1 1,-1 0-1,0 0 0,0 0 1,6-9-1,3-9-47,-1 0-1,-1-1 1,-2 0-1,0 0 1,-1-2-1,9-47 0,-30 216-760,10-114 686,1-11-103,-1-2 237,2-1 1,-1 1 0,2-1 0,2 20-1,-3-33-139,0-1 0,1 1 0,-1 0 0,0 0 1,1 0-1,-1 0 0,1-1 0,-1 1 0,1 0 0,0-1 0,0 1 0,0 0 0,0-1 0,0 1 0,0-1 0,1 0 0,-1 1 0,0-1 0,1 0 0,-1 0 0,1 0 0,-1 0 0,1 0 1,-1 0-1,1 0 0,0 0 0,-1-1 0,1 1 0,0 0 0,0-1 0,0 0 0,-1 1 0,1-1 0,0 0 0,0 0 0,0 0 0,0 0 0,0-1 0,-1 1 0,1 0 0,0-1 0,0 1 1,2-2-1,2-1-466,1-1 1,-2 0-1,1 0 1,0 0-1,-1-1 1,0 0-1,0 0 1,0 0-1,0-1 1,-1 0-1,0 1 1,0-1-1,-1-1 1,0 1-1,4-9 1,14-36-5764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719"/>
    </inkml:context>
    <inkml:brush xml:id="br0">
      <inkml:brushProperty name="width" value="0.025" units="cm"/>
      <inkml:brushProperty name="height" value="0.025" units="cm"/>
    </inkml:brush>
  </inkml:definitions>
  <inkml:trace contextRef="#ctx0" brushRef="#br0">0 80 16560,'0'0'12171,"69"-54"-11146,-16 44-448,7 2-353,1 2-128,-1 4-96,-9 2-256,-7 0-1314,-16 5-3234,-7 2-2755</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42.872"/>
    </inkml:context>
    <inkml:brush xml:id="br0">
      <inkml:brushProperty name="width" value="0.025" units="cm"/>
      <inkml:brushProperty name="height" value="0.025" units="cm"/>
    </inkml:brush>
  </inkml:definitions>
  <inkml:trace contextRef="#ctx0" brushRef="#br0">767 62 7911,'0'0'1613,"-12"-6"-193,-7-3-729,0 0 0,0 1 0,0 2-1,-1 0 1,0 0 0,-28-2 0,32 6-609,0 1 0,0 0 0,0 1 0,0 1 0,0 1 0,0 0 0,1 1 0,-1 1 0,1 0 0,0 1 0,0 1 0,0 0 0,1 1 0,0 1 0,0 0 0,-24 19 0,11-4 62,2 1 1,1 1 0,1 2 0,1 0-1,1 1 1,1 1 0,2 0 0,1 2 0,2 0-1,-23 65 1,23-45 167,2 0-1,2 1 1,3 0 0,1 0-1,4 1 1,3 83 0,2-106-276,2 0 1,0 0-1,2-1 1,1 1-1,2-1 1,16 37-1,-17-49-27,0 1 1,2-1-1,0-1 0,1 1 1,0-2-1,2 0 0,0 0 1,0-1-1,1-1 0,30 22 0,-36-29 9,1-1 0,0 0 0,1 0 0,-1-1-1,1 0 1,0-1 0,0 0 0,0 0 0,0-1-1,0 0 1,1-1 0,-1-1 0,0 1 0,12-2-1,-7-1 138,-1-1-1,1-1 0,-1 0 1,0 0-1,0-1 0,-1-1 1,0-1-1,0 0 0,13-9 0,5-7 226,-1-1 0,-1-2 0,-1-1-1,-1-1 1,-2-1 0,38-57 0,-38 48-193,-1-1 0,-2-2 0,-2 0 1,-2-1-1,-1 0 0,-3-2 1,-1 0-1,-2 0 0,-2-1 0,-2 0 1,-2-1-1,-2-79 0,-4 111-235,0 0-1,-1 0 0,-1 0 1,0 0-1,0 1 1,-2-1-1,0 1 1,0 0-1,-1 0 1,-1 0-1,0 1 1,-1 0-1,0 0 1,-1 1-1,0 0 1,0 1-1,-1 0 1,-1 0-1,0 1 1,0 1-1,-1 0 1,0 0-1,0 1 1,-1 1-1,0 0 1,0 0-1,0 1 1,-1 1-1,1 1 1,-1 0-1,0 0 1,0 1-1,-20 1 0,15-1-576,-42 1-517,58 1 737,1 0-1,-1 0 0,0 1 1,0-1-1,0 1 0,0-1 0,0 1 1,0 0-1,0 0 0,1 1 1,-1-1-1,1 0 0,-1 1 0,1 0 1,-4 2-1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44.359"/>
    </inkml:context>
    <inkml:brush xml:id="br0">
      <inkml:brushProperty name="width" value="0.025" units="cm"/>
      <inkml:brushProperty name="height" value="0.025" units="cm"/>
    </inkml:brush>
  </inkml:definitions>
  <inkml:trace contextRef="#ctx0" brushRef="#br0">787 28 11403,'-12'-4'907,"-11"-3"-671,-1 2-1,1 0 0,-1 2 1,1 1-1,-1 0 1,0 2-1,0 1 0,0 1 1,0 1-1,-24 6 0,25-1-72,0 0 1,0 2-1,1 1 0,0 1 0,1 0 0,1 2 0,0 0 0,1 1 0,-18 19 0,14-11 48,2 2-1,0 1 1,2 0 0,1 1-1,1 1 1,-16 36-1,12-13-43,2 1-1,3 0 1,1 2-1,3-1 0,3 2 1,1-1-1,1 102 1,7-132-160,1-1 1,1 1-1,1-1 1,1 0-1,2 0 1,0 0-1,1-1 1,1 1-1,1-2 1,17 30 0,-19-40-5,0 0 0,1-1 1,1 0-1,-1 0 1,1-1-1,1 0 1,0 0-1,0-1 0,1 0 1,0-1-1,0-1 1,1 0-1,-1 0 0,1-1 1,1 0-1,-1-1 1,1-1-1,-1 0 1,1 0-1,17 0 0,2-2 120,0-2 0,0 0 0,1-3 0,-1-1 0,-1-1 0,1-1 0,-1-2 0,-1-1 0,57-28 0,-17 2 311,-2-3-1,121-94 1,-143 96-116,-1-1 1,-2-3-1,-2-1 1,-2-2-1,63-92 1,-87 113-182,-1-1 0,-1 0 0,-1-2 0,-1 1 0,-1-1 0,-1-1 0,-2 1 0,0-1 0,-2-1 0,-1 1 0,-2-1 0,0 0 0,-2 0 0,-4-43 0,3 63-123,-1 0 0,0 1-1,0-1 1,0 1 0,-1-1-1,0 1 1,0 0 0,-1 0 0,0 0-1,0 1 1,-1-1 0,0 1-1,0 0 1,0 0 0,-11-9-1,7 9-72,1 1-1,-1 0 1,0 0-1,-1 1 0,1 0 1,-1 1-1,1 0 0,-1 0 1,0 1-1,-20-2 1,5 3-367,0 1 0,0 2 0,-1 0 0,1 2 0,0 0 0,1 2 0,-1 0 0,-45 21 0,-86 53-4811,90-44-96</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48.058"/>
    </inkml:context>
    <inkml:brush xml:id="br0">
      <inkml:brushProperty name="width" value="0.025" units="cm"/>
      <inkml:brushProperty name="height" value="0.025" units="cm"/>
    </inkml:brush>
  </inkml:definitions>
  <inkml:trace contextRef="#ctx0" brushRef="#br0">328 222 10410,'-14'3'2226,"-12"3"-1287,-67 14 1722,30-13 4784,102-19-7091,-15 3-233,110-21 134,1 6-1,183-9 1,77-12-165,-391 44-86,43-8-96,-33 5 107,-27 2 149,-41 6-117,0 2 1,1 3-1,-104 30 0,81-19-44,26-7-58,-251 58 634,232-58-179,0-4 1,-97 2-1,165-11-404,-8 0 112,0 0 1,1-1-1,-1 0 1,-11-2-1,19 2-91,0 1 0,0 0-1,0 0 1,0 0 0,0-1 0,0 1-1,0 0 1,0-1 0,0 1 0,1-1-1,-1 1 1,0-1 0,0 1 0,0-1-1,1 0 1,-1 1 0,0-1 0,1 0 0,-1 0-1,0 1 1,1-1 0,-1 0 0,1 0-1,0 0 1,-1 0 0,1 0 0,0 0-1,-1 0 1,1 0 0,0 0 0,0 0-1,0 0 1,0 1 0,0-1 0,0 0-1,0 0 1,0 0 0,0 0 0,0 0 0,1 0-1,-1 0 1,0 0 0,1 0 0,-1 0-1,0 0 1,1 0 0,-1 0 0,1 1-1,0-1 1,0-1 0,3-3-30,0 1 1,0-1-1,1 1 0,-1 0 1,1 0-1,0 1 0,0-1 1,0 1-1,0 0 1,8-3-1,65-23-45,-52 20 47,100-31-259,0 6 1,2 6-1,221-21 0,-161 43-568,-188 6 833,18 4-147,-18 5 73,-28 13 64,-58 19 121,-170 55 0,207-80-77,29-9-13,-347 107 1206,304-98-858,0-4 1,0-2-1,-126 4 0,169-18-310,20 4-62,0 0 0,-1 0 0,1-1 0,0 1 0,0 0-1,0 0 1,-1 0 0,1 0 0,0-1 0,0 1 0,0 0 0,0 0 0,0 0-1,0-1 1,-1 1 0,1 0 0,0 0 0,0 0 0,0-1 0,0 1 0,0 0-1,0 0 1,0-1 0,0 1 0,0 0 0,0 0 0,0-1 0,0 1 0,0 0-1,0 0 1,0 0 0,0-1 0,0 1 0,1 0 0,-1 0 0,0-1 0,0 1-1,0 0 1,2-2-143,0 0-1,0 0 1,0 0-1,0 1 0,1-1 1,-1 1-1,0-1 1,1 1-1,-1 0 1,1 0-1,3-1 0,250-65-13338,-133 29 155</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49.312"/>
    </inkml:context>
    <inkml:brush xml:id="br0">
      <inkml:brushProperty name="width" value="0.025" units="cm"/>
      <inkml:brushProperty name="height" value="0.025" units="cm"/>
    </inkml:brush>
  </inkml:definitions>
  <inkml:trace contextRef="#ctx0" brushRef="#br0">317 143 12107,'-11'-3'1330,"-75"-17"3880,119 14-2064,14-2-2854,143-17 767,704-54-212,-893 79-845,1 0 1,0-1-1,-1 1 1,1 0-1,0 0 1,-1 0-1,1 0 1,0 0-1,-1 1 1,1-1-1,-1 0 1,1 1-1,0-1 1,-1 1-1,1-1 1,-1 1-1,1 0 0,-1 0 1,0 0-1,1 0 1,-1 0-1,0 0 1,1 0-1,-1 0 1,0 0-1,1 2 1,-3-1 14,1-1 0,-1 1 1,0-1-1,0 1 0,0-1 1,0 0-1,0 1 0,0-1 0,0 0 1,0 0-1,-1 0 0,1 0 1,0 0-1,-1 0 0,1 0 0,-1 0 1,1-1-1,-1 1 0,1 0 1,-1-1-1,1 1 0,-1-1 0,1 0 1,-1 0-1,0 1 0,-2-1 1,-123 23 679,-183 12 0,146-20-597,31 0-20,-322 20 839,813-51-909,85 15 94,131-4-517,-547 2 403,-39 0 12,-48-2 48,-1040 23 442,921-9-402,-71-4-245,1377 0-6614,-1096-5 6551,-20 1 153,1-1 0,0 0-1,0-1 1,20-4 0,-31 3 119,-8-1-7,-16 0 49,-331 8-384,172 0-4394,51-4-4751</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52.030"/>
    </inkml:context>
    <inkml:brush xml:id="br0">
      <inkml:brushProperty name="width" value="0.025" units="cm"/>
      <inkml:brushProperty name="height" value="0.025" units="cm"/>
    </inkml:brush>
  </inkml:definitions>
  <inkml:trace contextRef="#ctx0" brushRef="#br0">0 266 16624,'0'0'704,"104"0"738,-20-13-545,26-5-97,20-3-31,14-4-385,5 1-127,-1-2-193,-14 2-32,-23 2-288,-24 1-257,-21 4-896,-26 1-897,-19-4-1858,-15 1-3203</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52.375"/>
    </inkml:context>
    <inkml:brush xml:id="br0">
      <inkml:brushProperty name="width" value="0.025" units="cm"/>
      <inkml:brushProperty name="height" value="0.025" units="cm"/>
    </inkml:brush>
  </inkml:definitions>
  <inkml:trace contextRef="#ctx0" brushRef="#br0">757 5 16464,'-206'-4'4270,"179"6"-3791,0 1-1,1 1 1,0 2 0,0 0 0,-44 18-1,12 1 102,-61 35-1,101-50-553,0 1 0,1 1 0,1 0 0,0 1 0,1 1 0,0 1 0,-18 23 0,30-33-33,0 0 1,0 0-1,0 0 1,1 0-1,0 0 1,0 1-1,1-1 0,0 0 1,-1 1-1,2-1 1,-1 1-1,1 0 1,0-1-1,0 1 0,0-1 1,1 1-1,0-1 1,0 1-1,0-1 1,1 1-1,-1-1 0,1 0 1,1 0-1,-1 0 1,1 0-1,0 0 1,0 0-1,4 4 0,6 7 4,0 0 0,2-1 0,-1 0-1,2-2 1,0 0 0,25 17-1,-7-10 7,1-2 0,0-1 0,2-1 1,0-2-1,0-2 0,61 12 0,239 18-2475,-96-35-2151,-129-9-1948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53.339"/>
    </inkml:context>
    <inkml:brush xml:id="br0">
      <inkml:brushProperty name="width" value="0.025" units="cm"/>
      <inkml:brushProperty name="height" value="0.025" units="cm"/>
    </inkml:brush>
  </inkml:definitions>
  <inkml:trace contextRef="#ctx0" brushRef="#br0">80 213 17264,'0'0'5088,"4"12"-4426,1 13-288,0 1 1,-2 0-1,0-1 0,-2 29 1,-9 118 463,0-18-340,9-25-290,-1-130-205,0 1 0,0-1 0,0 1 0,0 0 0,1-1-1,-1 1 1,0-1 0,1 1 0,-1 0 0,0-1 0,1 1 0,-1 0-1,0 0 1,1-1 0,-1 1 0,0 0 0,1 0 0,-1-1-1,1 1 1,-1 0 0,1 0 0,-1 0 0,0 0 0,1 0 0,-1-1-1,1 1 1,-1 0 0,1 0 0,-1 0 0,1 0 0,-1 0-1,1 1 1,-1-1 0,1 0 0,-1 0 0,0 0 0,1 0 0,-1 0-1,1 1 1,-1-1 0,0 0 0,1 0 0,-1 1 0,1-1-1,-1 0 1,0 1 0,1-1 0,-1 0 0,0 1 0,0-1 0,1 0-1,-1 1 1,0-1 0,0 1 0,1-1 0,-1 0 0,0 1-1,0-1 1,0 2 0,4-14-242,-1 0 0,0 0 1,-1 0-1,0 0 0,-1-1 0,0-12 0,-6-80-2594,-1 55 809,-1 0 0,-3 0 1,-23-71-1,-11 14 2383,37 97 1632,2 10-792,0 24-419,6 37-394,3-34-32,1-1 0,1 0-1,1 0 1,1-1-1,1 1 1,1-2-1,1 0 1,2 0-1,0-1 1,2 0 0,0-1-1,23 24 1,-33-40-142,1-1 1,-1 0 0,1 0 0,0-1 0,0 0-1,0 0 1,1 0 0,-1-1 0,1 1-1,0-2 1,0 1 0,9 1 0,-11-3-33,-1 0 0,1-1 1,-1 0-1,1 0 0,-1 0 0,1-1 1,-1 1-1,1-1 0,-1 0 0,1-1 1,-1 1-1,0-1 0,0 1 0,0-1 1,0 0-1,0-1 0,0 1 0,0-1 1,-1 0-1,1 0 0,3-4 0,9-11-12,-1-1-1,-1 0 1,-1-1-1,-1 0 0,0-1 1,-2-1-1,0 0 0,-2 0 1,10-37-1,-10 25 8,-1 0 0,-2-1 0,-1 1-1,-2-1 1,-5-68 0,2 90-170,-1 0-1,-1 0 1,0 0-1,-1 0 1,-1 0-1,0 1 1,-10-19-1,13 27-10,0 1-1,0-1 1,0 1-1,-1-1 1,1 1-1,-1 0 1,0-1 0,0 2-1,0-1 1,-1 0-1,1 1 1,-1-1-1,1 1 1,-1 0 0,0 0-1,0 0 1,1 1-1,-1-1 1,-1 1-1,1 0 1,0 0-1,0 1 1,0-1 0,0 1-1,-1 0 1,1 0-1,-6 1 1,8-1-119,0 1 1,-1 0-1,1 0 0,0 0 1,0 0-1,0 1 0,0-1 1,1 0-1,-1 1 0,0 0 0,0-1 1,1 1-1,-1 0 0,1 0 1,0 0-1,-1 0 0,1 0 1,0 0-1,0 0 0,0 0 1,1 0-1,-1 1 0,0-1 1,1 0-1,-1 0 0,1 1 1,0-1-1,0 4 0,-1 5-1042,1-1 0,0 1 0,1 0 0,0-1 0,3 13 0,14 26-5367</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54.373"/>
    </inkml:context>
    <inkml:brush xml:id="br0">
      <inkml:brushProperty name="width" value="0.025" units="cm"/>
      <inkml:brushProperty name="height" value="0.025" units="cm"/>
    </inkml:brush>
  </inkml:definitions>
  <inkml:trace contextRef="#ctx0" brushRef="#br0">148 832 17553,'0'0'678,"-2"-9"229,1 2-470,0-1 1,-1 1-1,1-1 1,-2 1-1,1 0 0,-6-12 1,6 17-286,1 0 0,0 0 0,-1 0 0,1 1 0,-1-1 1,1 0-1,-1 0 0,0 1 0,0-1 0,0 1 0,0 0 0,0-1 1,0 1-1,0 0 0,0 0 0,0 0 0,0 1 0,-1-1 0,1 0 1,0 1-1,-1-1 0,1 1 0,0 0 0,-1 0 0,1 0 0,-1 0 1,1 0-1,0 1 0,-1-1 0,-2 2 0,2-1-74,-1 0 1,1 1-1,0-1 0,0 1 1,0 0-1,1 0 0,-1 0 1,0 0-1,1 1 0,-1-1 0,1 1 1,0-1-1,-1 1 0,1 0 1,1 0-1,-1 0 0,0 0 1,1 0-1,-2 5 0,1-2 58,-1 0-1,1 0 0,1 1 1,0-1-1,-1 1 1,2-1-1,-1 1 0,1 0 1,1 7-1,-1-12-110,0-1 0,0 0-1,1 1 1,-1-1 0,1 0 0,-1 1 0,1-1-1,-1 0 1,1 1 0,0-1 0,0 0-1,0 0 1,-1 0 0,1 0 0,0 0-1,0 0 1,1 0 0,-1 0 0,0 0-1,0 0 1,0-1 0,2 2 0,1-1 0,-1 0 1,1 0 0,-1 0-1,1 0 1,0 0 0,0-1-1,-1 0 1,7 0 0,3-1 14,0 0 1,0-1 0,0-1-1,14-5 1,9-6 25,-2-2 1,0-1-1,56-38 1,-7 3 51,-82 51-114,1 0 1,0-1-1,0 1 0,0 0 0,0 0 0,0 0 0,1 0 0,-1 0 1,0 0-1,0 1 0,1-1 0,-1 1 0,0-1 0,1 1 1,4 0-1,-6 1 38,0 1 0,0 0 0,1-1 0,-1 1 0,0 0 0,-1-1 0,1 1 0,0 0 0,0 0-1,-1 0 1,1 0 0,-1 0 0,1-1 0,-1 1 0,0 0 0,0 0 0,0 3 0,0-1-24,0 0-1,1-1 1,-1 1 0,1 0-1,0 0 1,0-1-1,1 1 1,-1 0 0,1-1-1,-1 1 1,1-1-1,0 0 1,1 0-1,-1 1 1,0-1 0,1-1-1,0 1 1,0 0-1,0-1 1,0 1-1,0-1 1,0 0 0,0 0-1,1 0 1,-1-1-1,1 1 1,-1-1-1,1 1 1,0-1 0,0-1-1,-1 1 1,1 0-1,0-1 1,0 0 0,0 0-1,0 0 1,0 0-1,-1-1 1,1 1-1,4-2 1,12-3-157,-1 0 0,0-1 0,-1-1 0,0-1 0,0 0 0,0-1 0,22-17 0,-19 13-154,1 1 0,0 0-1,44-15 1,-65 26 238,1 1-1,-1 0 1,0-1-1,0 1 1,0 0 0,1 0-1,-1 0 1,0 0-1,0 0 1,1 0 0,-1 0-1,0 0 1,0 1-1,1-1 1,-1 0-1,0 1 1,0-1 0,0 1-1,0-1 1,0 1-1,0-1 1,1 1-1,-1 0 1,-1 0 0,1 0-1,0-1 1,0 1-1,1 2 1,-1-2-3,1 1 1,-1-1-1,0 0 0,1 1 0,-1-1 1,1 0-1,-1 0 0,1 0 1,-1-1-1,1 1 0,0 0 1,-1 0-1,1-1 0,0 1 0,2-1 1,10 1-323,-1-1 1,1-1 0,-1 0-1,1 0 1,-1-2-1,0 0 1,0 0 0,0-1-1,0-1 1,21-11-1,3-4-1476,-2-1 0,41-31-1,-49 24 1982,-25 18 1908,-20 12 85,12 1-1889,0 0-1,0 0 0,0 0 1,1 1-1,-1 0 0,1 0 1,0 0-1,0 0 1,1 1-1,-1 0 0,1 0 1,0 0-1,0 1 0,1-1 1,-1 1-1,1 0 0,-4 12 1,7-17-210,0 0 1,0 0 0,1 0-1,-1 0 1,0 0 0,0 0-1,1 0 1,-1-1-1,0 1 1,1 0 0,-1 0-1,1 0 1,-1-1 0,1 1-1,0 0 1,-1 0-1,1-1 1,0 1 0,-1 0-1,1-1 1,0 1 0,0-1-1,0 1 1,-1-1-1,1 1 1,0-1 0,0 0-1,0 0 1,0 1 0,0-1-1,0 0 1,0 0-1,0 0 1,0 0 0,0 0-1,0 0 1,0 0 0,-1 0-1,1 0 1,2-1-1,43-5 90,-29 1-335,-1-2 0,0 0 0,0 0 0,0-2 1,-1 0-1,26-20 0,-18 9-116,0 0 1,-2-1-1,23-29 1,-52 100 2690,5-40-2031,1 0 1,1 1-1,-1-1 1,2 0-1,0 12 1,0-20-278,0 1 0,0-1 0,1 0 0,-1 0 0,1 0 0,-1 0 0,1 0 0,0 0 0,0 1 0,0-2 0,0 1 0,0 0 0,0 0 0,1 0 0,-1 0 0,1-1 0,-1 1 0,1-1 0,-1 1 0,1-1 0,0 0 0,0 1 0,0-1 0,0 0 0,0 0 0,0-1 0,0 1-1,0 0 1,0-1 0,3 1 0,7 1-4,1-1-1,0-1 1,-1 0-1,1-1 1,-1 0-1,1-1 1,-1 0-1,1-1 1,-1-1-1,0 0 0,0 0 1,0-1-1,-1-1 1,0 0-1,0 0 1,0-1-1,9-9 1,5-3-6,-2-2 0,0 0 0,-1-1 0,-1-2 1,32-47-1,-34 41 79,-2-1 0,-1 0 0,-1-1 0,-2 0 0,-1-1 0,-2-1 0,-1 0 0,-1 0 0,3-49 0,-11 82-110,1 0 0,-1 0 0,0 0 0,0-1 1,0 1-1,0 0 0,0 0 0,0 0 0,0 0 1,0 0-1,0 0 0,0-1 0,-1 1 0,1 0 1,0 0-1,-1 0 0,1 0 0,-1 0 0,1 0 1,-1 0-1,0 0 0,1 0 0,-1 1 0,-1-3 0,0 3 3,1 0 0,0 0 0,0 0-1,0 0 1,0 0 0,-1 0 0,1 1-1,0-1 1,0 0 0,0 1 0,0-1-1,0 0 1,0 1 0,0-1 0,0 1 0,0 0-1,0-1 1,0 1 0,-1 1 0,-49 48 50,47-45-70,-15 15 62,2 1-1,0 1 1,2 0 0,0 1 0,1 1 0,-10 25-1,21-41-30,0 0 0,0 0 0,1 1 0,0-1 0,0 1 0,1-1 0,0 1 0,1 0 0,0 0 0,0-1 0,1 1 0,0 0 0,0-1 0,1 1 0,0-1 0,1 1 0,0-1 0,0 0 0,1 0 0,0 0 0,0-1 0,9 12 0,1-1-14,1-1 0,0-1 0,1 0 0,0-1 0,2-1 0,0-1 0,35 20 0,-45-28 0,1-1 0,0 0 0,1-1 0,-1 0 0,0-1 0,1 0 0,0 0 0,17 0 0,-20-2 0,-1 0 0,1-1 0,-1 0 0,1 0 0,-1-1 0,0 0 0,0 0 0,0 0 0,0-1 0,0 0 0,0 0 0,-1 0 0,1-1 0,6-6 0,-4 4-56,-1-1 0,0 0-1,0 0 1,0-1 0,-1 1 0,0-1 0,-1-1 0,0 1-1,0-1 1,-1 0 0,0 0 0,0-1 0,-1 1-1,-1-1 1,1 0 0,-1 1 0,-1-1 0,0 0 0,0 0-1,-2-13 1,-8-7-5635,-14 5-5631</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8.562"/>
    </inkml:context>
    <inkml:brush xml:id="br0">
      <inkml:brushProperty name="width" value="0.025" units="cm"/>
      <inkml:brushProperty name="height" value="0.025" units="cm"/>
    </inkml:brush>
  </inkml:definitions>
  <inkml:trace contextRef="#ctx0" brushRef="#br0">3 310 14606,'-1'9'4532,"1"-4"-4240,-1 2 157,1 0 1,0 0-1,0-1 0,0 1 0,1 0 0,0 0 0,2 8 1,-2-13-344,1 1 0,-1-1 0,0 0 0,1 0 0,-1 1 1,1-1-1,-1 0 0,1 0 0,0 0 0,0-1 1,0 1-1,0 0 0,0-1 0,0 1 0,1-1 1,-1 0-1,0 0 0,1 0 0,-1 0 0,1 0 0,-1 0 1,1-1-1,0 1 0,-1-1 0,5 0 0,1 0-39,1 0 0,-1-1 0,1 0 0,-1-1 0,0 0 0,1 0 0,-1-1 0,0 1 0,0-2 0,-1 1 0,1-1 0,-1-1 0,0 1 0,0-1 0,0-1 0,-1 1 0,0-1 0,0 0 0,0 0 0,8-12 0,-3 3 43,0 1 0,-1-1 0,-1-1 0,0 0 0,-2 0 0,1-1 0,-2 0 0,8-31 0,-12 39 73,-1 0-1,0 0 0,0 0 1,-1-1-1,0 1 1,0 0-1,-1 0 0,-1 0 1,-3-16-1,4 22-135,-1-1-1,0 1 1,1 0 0,-1-1-1,0 1 1,-1 0 0,1 0-1,0 0 1,-1 0 0,0 1 0,1-1-1,-1 1 1,0-1 0,0 1-1,-1 0 1,1 0 0,0 1-1,-1-1 1,1 1 0,-1-1-1,0 1 1,1 0 0,-1 0-1,0 1 1,-6-1 0,5 1-16,0 0-1,0 1 1,0-1 0,0 1-1,0 0 1,0 0 0,0 1 0,0 0-1,1 0 1,-1 0 0,1 0-1,-1 1 1,1-1 0,0 1 0,0 0-1,0 0 1,0 1 0,1-1-1,-1 1 1,1 0 0,0 0 0,0 0-1,1 0 1,-5 9 0,-3 6 34,1 0 0,1 1 1,0 0-1,-7 32 0,8-19-38,-7 64 0,13-82-34,0 0-1,2 1 0,-1-1 0,2 0 1,0 0-1,7 24 0,-8-35-47,1 0-1,-1 0 0,1 0 0,0 0 1,1-1-1,-1 1 0,1 0 1,-1-1-1,1 0 0,0 1 1,0-1-1,1 0 0,-1-1 1,1 1-1,-1-1 0,1 1 1,0-1-1,0 0 0,0 0 0,0-1 1,0 1-1,0-1 0,0 0 1,1 0-1,-1 0 0,0-1 1,1 0-1,-1 0 0,0 0 1,1 0-1,-1 0 0,8-3 1,0 1-842,0 0 1,0-1 0,0-1 0,18-8-1,-17 6-1190,0 0-1,-1-1 0,15-11 0,13-17-5690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9.014"/>
    </inkml:context>
    <inkml:brush xml:id="br0">
      <inkml:brushProperty name="width" value="0.025" units="cm"/>
      <inkml:brushProperty name="height" value="0.025" units="cm"/>
    </inkml:brush>
  </inkml:definitions>
  <inkml:trace contextRef="#ctx0" brushRef="#br0">44 74 16335,'0'0'9156,"-7"10"-7528,1 0-1282,1 0 0,0 0 0,0 0 0,1 1 1,0 0-1,-2 11 0,6-20-292,-1 1-1,1-1 1,0 1 0,-1-1-1,1 1 1,0 0 0,1-1 0,-1 1-1,0-1 1,1 1 0,-1-1 0,1 1-1,0-1 1,0 1 0,0-1 0,1 3-1,0-3-53,0-1 0,-1 1 0,1-1-1,0 0 1,0 1 0,0-1 0,0 0 0,0 0-1,0 0 1,1 0 0,-1 0 0,0-1-1,0 1 1,1-1 0,-1 1 0,0-1 0,0 0-1,1 0 1,-1 0 0,0 0 0,1 0-1,2-1 1,0 0 85,0-1 0,0 1 1,0-1-1,-1 0 0,1 0 0,0 0 0,-1-1 0,1 1 0,-1-1 0,0 0 1,0-1-1,0 1 0,5-7 0,48-59 384,-37 43-459,-5 7 13,-11 12-17,0 0 0,1 1-1,0 0 1,0 0-1,1 0 1,-1 0 0,1 1-1,0 0 1,1 1-1,-1-1 1,1 1 0,8-4-1,-14 8-1,0 0-1,0 0 1,0 1-1,0-1 1,0 0-1,-1 0 1,1 0-1,0 1 1,0-1-1,0 0 1,0 1-1,-1-1 1,1 1-1,0-1 1,0 1-1,-1-1 0,1 1 1,0 0-1,-1-1 1,1 1-1,-1 0 1,1 0-1,-1-1 1,1 1-1,-1 0 1,1 0-1,-1 0 1,0-1-1,1 1 1,-1 0-1,0 0 1,0 0-1,0 0 1,0 0-1,0 0 1,0 0-1,0-1 1,0 3-1,1 46 336,-1-39-301,-1 19-3,0-21-35,0 1 0,1 0 0,0-1 1,0 1-1,1-1 0,0 1 0,0-1 0,1 1 1,0-1-1,5 11 0,-6-18 0,0 1 0,0-1 0,1 0 0,-1 0 0,0 1 0,1-1 0,-1 0 0,1 0 0,-1-1 0,1 1 0,0 0 0,-1 0 0,1-1 0,0 1 0,-1-1 0,1 0 0,0 1 0,0-1 0,-1 0 0,1 0 0,0 0 0,0 0 0,-1 0 0,1-1 0,0 1 0,0 0 0,-1-1 0,1 0 0,0 1 0,-1-1 0,1 0 0,-1 0 0,1 1 0,-1-1 0,1 0 0,1-2 0,7-4 0,0 0 0,0-1 0,14-14 0,1-5 0,31-31 0,-53 55 0,1 0 0,-1 0 0,1 0 0,0 1 0,0-1 0,0 1 0,1 0 0,-1 0 0,0 0 0,1 1 0,-1 0 0,10-2 0,-12 3 0,0 1 0,0 0 0,0-1 0,0 1 0,1 0 0,-1 0 0,-1 0 0,1 0 0,0 1 0,0-1 0,0 1 0,-1-1 0,1 1 0,0-1 0,-1 1 0,0 0 0,1 0 0,-1-1 0,0 1 0,0 0 0,0 0 0,0 0 0,0 1 0,-1-1 0,2 3 0,-1-2 0,0 0 0,0 0 0,0 0 0,1 0 0,-1 0 0,1-1 0,0 1 0,0 0 0,0-1 0,0 1 0,0-1 0,0 0 0,1 0 0,-1 0 0,1 0 0,0 0 0,-1-1 0,6 3 0,-3-3-151,0 0 0,0-1 0,0 1 0,0-1 0,0 0 1,0 0-1,0-1 0,0 0 0,0 0 0,0 0 0,0 0 0,0-1 0,7-3 0,-1-1-1240,0 0-1,-1-1 1,1 0 0,11-11-1,13-13-10678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064"/>
    </inkml:context>
    <inkml:brush xml:id="br0">
      <inkml:brushProperty name="width" value="0.025" units="cm"/>
      <inkml:brushProperty name="height" value="0.025" units="cm"/>
    </inkml:brush>
  </inkml:definitions>
  <inkml:trace contextRef="#ctx0" brushRef="#br0">9 0 21140,'0'0'9577,"-3"10"-8733,2-5-757,0 0 1,0 0-1,0-1 0,0 1 1,1 0-1,0 0 1,0 0-1,1 9 1,0-12-72,0 0 0,0 1 0,0-1 0,0 0 1,0 0-1,1 0 0,-1 0 0,1 0 0,-1 0 0,1 0 0,-1 0 0,1-1 0,0 1 1,0 0-1,0-1 0,0 0 0,0 1 0,0-1 0,1 0 0,-1 0 0,0 0 1,1-1-1,-1 1 0,0 0 0,4-1 0,5 3-31,1-2-1,0 0 1,-1 0-1,1-1 1,0 0-1,0-1 1,-1-1 0,1 1-1,-1-2 1,1 0-1,-1 0 1,0-1 0,0 0-1,0-1 1,-1-1-1,1 1 1,12-11-1,-22 16 80,-11 10 134,7-7-196,0 1 0,1-1 0,-1 1 0,1 0 0,0-1 0,0 1 0,0 0 0,1 0 0,-2 6 0,3-9-2,0 0 0,0-1 0,-1 1 0,1 0 0,0 0-1,1-1 1,-1 1 0,0 0 0,0 0 0,0-1 0,0 1 0,1 0 0,-1 0 0,0-1 0,1 1 0,-1 0-1,0-1 1,1 1 0,-1 0 0,1-1 0,0 2 0,1-1 0,-1 0 0,1-1 0,-1 1-1,1 0 1,-1-1 0,1 1 0,0-1 0,-1 1 0,1-1 0,0 0-1,0 0 1,-1 1 0,4-2 0,9 0-121,0 0 1,-1-1-1,1-1 1,-1-1-1,1 0 1,18-8-1,-15 5-51,-1 1 0,1 1 0,22-3 0,-38 8 162,-1 0 1,1 0-1,-1 0 1,1 0-1,-1 0 1,1 1-1,-1-1 1,1 0-1,-1 1 1,1-1-1,-1 0 1,0 1-1,1-1 1,-1 0-1,1 1 1,-1-1-1,0 0 1,1 1-1,-1-1 1,0 1-1,0-1 1,1 1-1,-1-1 1,0 1-1,0-1 0,0 1 1,0-1-1,0 1 1,0-1-1,1 1 1,-1-1-1,0 1 1,0-1-1,-1 1 1,1 0-1,0-1 1,0 1-1,0-1 1,0 1-1,0-1 1,-1 1-1,1-1 1,0 1-1,0-1 1,-1 0-1,1 1 1,0-1-1,-1 1 1,-11 31 19,11-30-13,-12 42-578,12-24-9002</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9.673"/>
    </inkml:context>
    <inkml:brush xml:id="br0">
      <inkml:brushProperty name="width" value="0.025" units="cm"/>
      <inkml:brushProperty name="height" value="0.025" units="cm"/>
    </inkml:brush>
  </inkml:definitions>
  <inkml:trace contextRef="#ctx0" brushRef="#br0">1 1 22806,'0'0'4858,"3"10"-4789,113 546 4965,-103-462-5034,-11-92 0,2-10 0,1-14 0,18-269 0,-5 48 0,-18 241 0,0 0 0,1 0 0,-1 0 0,0 0 0,1 1 0,-1-1 0,1 0 0,0 0 0,0 0 0,0 1 0,0-1 0,0 0 0,0 1 0,0-1 0,0 0 0,0 1 0,1 0 0,-1-1 0,1 1 0,-1 0 0,1 0 0,0 0 0,-1 0 0,1 0 0,0 0 0,2-1 0,3 1 0,0-1 0,0 1 0,0 1 0,0-1 0,13 2 0,-3-1 0,-17 0 0,0 0 0,1 0 0,-1 0 0,0 1 0,1-1 0,-1 0 0,0 0 0,1 0 0,-1 0 0,0 0 0,1 1 0,-1-1 0,0 0 0,1 0 0,-1 0 0,0 1 0,0-1 0,1 0 0,-1 0 0,0 1 0,0-1 0,0 0 0,1 1 0,-1-1 0,0 0 0,0 1 0,0-1 0,0 0 0,0 1 0,0-1 0,0 0 0,1 1 0,-1-1 0,0 1 0,0-1 0,0 0 0,-1 1 0,1-1 0,0 0 0,0 1 0,0-1 0,0 0 0,0 1 0,0-1 0,0 0 0,-1 1 0,1-1 0,0 1 0,-11 19 0,-3-4 0,-2 0 0,1 0 0,-2-1 0,0-2 0,-1 1 0,0-2 0,-1 0 0,-1-2 0,-25 12 0,44-22-61,-1 1 0,0 0 0,1-1 0,-1 1 0,0-1 0,1 0 0,-1 1 0,0-1 1,1 0-1,-1 0 0,0 0 0,1 0 0,-4-1 0,4 1-4,1 0 1,0-1 0,-1 1-1,1 0 1,0-1 0,-1 1-1,1 0 1,0 0-1,0-1 1,-1 1 0,1-1-1,0 1 1,0 0 0,0-1-1,-1 1 1,1-1 0,0 1-1,0 0 1,0-1-1,0 1 1,0-1 0,0 1-1,0-1 1,0 1 0,0 0-1,0-1 1,0 1-1,0-1 1,0 1 0,0 0-1,1-1 1,-1 0 0,2-3-542,0 0 0,0-1 0,0 1 0,1 0 1,-1 1-1,1-1 0,0 0 0,6-5 1,25-21-5252,6-3-1798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0.112"/>
    </inkml:context>
    <inkml:brush xml:id="br0">
      <inkml:brushProperty name="width" value="0.025" units="cm"/>
      <inkml:brushProperty name="height" value="0.025" units="cm"/>
    </inkml:brush>
  </inkml:definitions>
  <inkml:trace contextRef="#ctx0" brushRef="#br0">85 21 18802,'0'0'5963,"-10"4"-4084,6-2-1797,0-1 0,0 1 0,-1 0 0,1 0 0,1 1 0,-1-1 0,0 1 0,0-1 0,1 1 0,0 0 0,0 1 0,0-1 1,0 0-1,0 1 0,0 0 0,1 0 0,0 0 0,0 0 0,0 0 0,0 0 0,1 0 0,-1 0 0,1 1 0,0-1 0,0 1 0,0 4 0,1-8-72,0 0 0,0 0-1,-1 0 1,1 0 0,0 1 0,0-1-1,0 0 1,0 0 0,0 0 0,1 0-1,-1 0 1,0 1 0,0-1 0,1 0-1,-1 0 1,1 0 0,-1 0-1,1 0 1,-1 0 0,1 0 0,0 0-1,-1 0 1,1 0 0,0-1 0,0 1-1,0 0 1,-1 0 0,1-1-1,0 1 1,0 0 0,0-1 0,0 1-1,0-1 1,0 1 0,1-1 0,-1 0-1,0 1 1,0-1 0,0 0 0,0 0-1,0 0 1,0 0 0,1 0-1,-1 0 1,0 0 0,0 0 0,0 0-1,0-1 1,0 1 0,1 0 0,-1-1-1,0 1 1,0-1 0,0 1-1,0-1 1,0 1 0,0-1 0,0 0-1,-1 0 1,1 1 0,1-2 0,9-9 215,-1 0 1,0 0 0,-1-1 0,-1 0 0,1-1-1,-2 0 1,0 0 0,0-1 0,6-20 0,-15 41-206,2 1 1,-1-1-1,1 0 1,0 0-1,0 1 0,1-1 1,0 0-1,0 0 1,1 0-1,0 0 1,3 8-1,-4-13-16,0 0-1,0-1 1,0 1-1,0 0 1,0-1-1,1 0 1,-1 1-1,0-1 1,1 0-1,-1 1 1,1-1 0,-1 0-1,1 0 1,0 0-1,-1-1 1,1 1-1,0 0 1,0 0-1,-1-1 1,1 1-1,0-1 1,0 0-1,0 0 1,0 1-1,0-1 1,0 0-1,-1-1 1,1 1-1,0 0 1,0 0-1,0-1 1,0 1-1,-1-1 1,1 0-1,0 0 1,0 1 0,-1-1-1,1 0 1,0 0-1,1-2 1,8-4 48,-1-1 0,0 0 0,-1 0 1,13-14-1,-10 6-37,-10 14-29,-1-1 0,1 1 1,0-1-1,0 1 0,0-1 0,0 1 0,0 0 0,1 0 1,-1 0-1,1 0 0,-1 0 0,1 1 0,0-1 0,-1 1 1,1 0-1,0-1 0,0 1 0,0 1 0,3-2 0,-4 3-70,-1 0-1,1 0 0,-1 1 0,1-1 0,-1 0 1,0 1-1,0-1 0,1 0 0,-1 1 1,0 0-1,0-1 0,0 1 0,-1-1 0,1 1 1,0 0-1,-1 0 0,1 0 0,-1-1 1,1 1-1,-1 3 0,1-2-363,-1-1 1,1 1-1,-1-1 1,1 1-1,0-1 1,0 1-1,0-1 1,0 0-1,1 0 1,-1 0-1,0 0 1,1 0-1,0 0 1,2 3-1,-3-5 163,0 0-1,-1 1 1,1-1 0,0 0-1,0 0 1,-1 0 0,1 0-1,0 1 1,0-1 0,-1 0-1,1-1 1,0 1-1,0 0 1,-1 0 0,1 0-1,0 0 1,0-1 0,-1 1-1,1 0 1,0 0 0,-1-1-1,1 1 1,0-1 0,-1 1-1,1-1 1,-1 1 0,1-1-1,0 1 1,-1-1 0,1 1-1,-1-1 1,0 0-1,1 1 1,-1-1 0,0 0-1,1 1 1,-1-1 0,0 0-1,1 1 1,-1-1 0,0-1-1,5-19-5196</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0.454"/>
    </inkml:context>
    <inkml:brush xml:id="br0">
      <inkml:brushProperty name="width" value="0.025" units="cm"/>
      <inkml:brushProperty name="height" value="0.025" units="cm"/>
    </inkml:brush>
  </inkml:definitions>
  <inkml:trace contextRef="#ctx0" brushRef="#br0">7 0 4516,'0'0'18578,"-6"55"-19411,19-48-2786,5-5-5190</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0.788"/>
    </inkml:context>
    <inkml:brush xml:id="br0">
      <inkml:brushProperty name="width" value="0.025" units="cm"/>
      <inkml:brushProperty name="height" value="0.025" units="cm"/>
    </inkml:brush>
  </inkml:definitions>
  <inkml:trace contextRef="#ctx0" brushRef="#br0">160 0 20403,'0'0'3726,"-11"3"-891,-9 2-1974,1-1-426,1 0 1,0 2-1,0 0 0,-34 16 1,52-22-460,0 0 0,-1 1 0,1-1 1,0 0-1,-1 0 0,1 0 0,0 1 1,0-1-1,0 0 0,-1 1 0,1-1 1,0 0-1,0 1 0,0-1 0,0 0 1,0 0-1,0 1 0,-1-1 0,1 0 1,0 1-1,0-1 0,0 0 0,0 1 0,0-1 1,0 1-1,0-1 0,1 0 0,-1 1 1,0-1-1,0 0 0,0 0 0,0 1 1,0-1-1,0 0 0,1 1 0,-1-1 1,0 0-1,0 1 0,0-1 0,1 0 1,-1 0-1,0 1 0,0-1 0,1 0 0,-1 0 1,0 0-1,0 0 0,1 1 0,-1-1 1,0 0-1,1 0 0,-1 0 0,0 0 1,1 0-1,-1 0 0,0 0 0,1 0 1,-1 0-1,0 0 0,1 0 0,-1 0 1,1 0-1,25 7-475,-24-6 333,64 7-2761,-51-6 1872,1-1 1,0 2-1,0 0 0,27 9 1,-42-11 1208,0-1 0,0 0 0,0 1 0,1 0 0,-1-1 0,0 1 0,0 0 0,0-1-1,-1 1 1,1 0 0,0 0 0,0 0 0,0 0 0,-1 0 0,1 0 0,0 0 0,-1 0 0,1 0 0,-1 0 0,1 0 0,-1 0 0,0 1 0,1-1 0,-1 0 0,0 0 0,0 0 0,0 1 0,0-1-1,0 0 1,0 0 0,0 1 0,0-1 0,0 0 0,-1 0 0,1 0 0,0 0 0,-1 1 0,1-1 0,-1 0 0,1 0 0,-1 0 0,0 0 0,1 0 0,-3 1 0,-1 4 344,0 0 1,-1 0-1,0 0 1,0-1-1,-11 8 1,-31 18 615,44-30-1238,1 1 1,-1-1-1,0 1 0,1-1 1,-1 0-1,0 0 0,0-1 1,0 1-1,0 0 1,0-1-1,1 0 0,-1 1 1,0-1-1,0-1 0,0 1 1,-5-1-1,8 0-124,-1 1 1,1-1-1,0 1 1,0-1-1,-1 1 1,1-1-1,0 0 0,0 1 1,0-1-1,0 0 1,0 1-1,0-1 0,0 0 1,0 1-1,0-1 1,0 1-1,0-1 1,0 0-1,0 1 0,0-1 1,1 0-1,-1 1 1,0-1-1,1 1 0,-1-1 1,0 1-1,1-1 1,-1 1-1,0-1 1,1 1-1,-1-1 0,1 1 1,0-1-1,16-19-5454,9-2-3208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1.163"/>
    </inkml:context>
    <inkml:brush xml:id="br0">
      <inkml:brushProperty name="width" value="0.025" units="cm"/>
      <inkml:brushProperty name="height" value="0.025" units="cm"/>
    </inkml:brush>
  </inkml:definitions>
  <inkml:trace contextRef="#ctx0" brushRef="#br0">1 496 8520,'13'-6'2050,"2"-1"-856,30-14 1894,-10 2 3072,-63 40 2055,24-18-8080,0 1 1,0-1-1,1 1 1,0 0-1,0 0 0,0 1 1,0-1-1,0 1 0,1-1 1,0 1-1,0 0 1,0-1-1,1 1 0,-1 0 1,1 0-1,0 6 0,1-10-128,0 0-1,0-1 0,0 1 0,0 0 1,0 0-1,0 0 0,0-1 0,1 1 0,-1 0 1,0 0-1,0-1 0,1 1 0,-1 0 0,1-1 1,-1 1-1,0 0 0,1-1 0,-1 1 1,1 0-1,0-1 0,-1 1 0,1-1 0,-1 1 1,1-1-1,0 1 0,-1-1 0,2 1 0,28 3 65,31-15 53,-41 4-109,1-1-1,-2-1 1,1-1 0,-1 0 0,-1-2-1,0 0 1,0-1 0,-1-1 0,-1 0 0,0-2-1,24-30 1,-31 34-13,0 1-1,-1-1 1,-1 0-1,0-1 1,0 0-1,-2 0 1,1 0-1,-2-1 1,0 1 0,0-1-1,-1 0 1,-1 0-1,-1-1 1,0 1-1,0 0 1,-1-1-1,-1 1 1,-1 0-1,-3-15 1,3 23 6,1 0 0,-2 1 0,1-1 0,-1 1 0,1 0 0,-1 0 0,-1 0 0,1 0 0,-1 0 0,0 1 0,0 0 0,0 0 0,0 0 0,-1 0 0,0 0 0,0 1 0,0 0 0,0 0 0,0 1 0,-1-1 0,1 1 0,-1 0 0,1 0 0,-1 1 0,0 0 0,0 0 0,0 0 0,0 1 0,1 0 0,-8 0 0,7 0-4,1 1 0,-1-1 0,1 1 0,0 1 0,0-1 0,-1 1 1,1-1-1,0 1 0,0 1 0,0-1 0,1 1 0,-1 0 0,0 0 1,1 0-1,0 1 0,0 0 0,0-1 0,0 1 0,1 1 0,-1-1 1,1 0-1,0 1 0,1 0 0,-1-1 0,1 1 0,0 0 1,0 1-1,0-1 0,1 0 0,0 0 0,0 1 0,-1 8 0,2-11 2,0 1-1,0-1 0,1 0 0,-1 1 0,1-1 0,0 0 0,0 1 0,0-1 0,0 0 1,0 0-1,1 0 0,0 0 0,-1 0 0,1 0 0,0-1 0,0 1 0,1-1 0,-1 1 1,0-1-1,1 0 0,2 2 0,8 5 29,0 0 0,1-1 0,21 8 0,4 4-5,-31-16-261,0 1 0,0 1 0,-1 0 0,1 0 0,-1 0-1,0 1 1,-1 0 0,0 0 0,0 0 0,9 17 0,-11-16-290,0 0 0,-1 1 1,0 0-1,0 0 0,-1 0 1,0 0-1,-1 0 0,0 0 0,-1 1 1,0-1-1,-1 11 0,-1-4-8953</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2.125"/>
    </inkml:context>
    <inkml:brush xml:id="br0">
      <inkml:brushProperty name="width" value="0.025" units="cm"/>
      <inkml:brushProperty name="height" value="0.025" units="cm"/>
    </inkml:brush>
  </inkml:definitions>
  <inkml:trace contextRef="#ctx0" brushRef="#br0">39 623 14029,'1'-13'5189,"6"-81"630,-7 93-5758,1 1-1,-1 0 1,0-1-1,0 1 1,0-1-1,0 1 1,0 0 0,1-1-1,-1 1 1,0-1-1,0 1 1,0-1-1,0 1 1,0-1-1,0 1 1,-1-1 0,1 1-1,0 0 1,0-1-1,0 1 1,0-1-1,0 1 1,-1-1-1,1 1 1,0 0 0,0-1-1,-1 1 1,1 0-1,0-1 1,-1 1-1,1 0 1,0-1 0,-1 1-1,1 0 1,0-1-1,-1 1 1,1 0-1,-1 0 1,1 0-1,0 0 1,-1-1 0,1 1-1,-1 0 1,1 0-1,-1 0 1,1 0-1,-1 0 1,1 0-1,0 0 1,-1 0 0,1 0-1,-1 0 1,1 0-1,-1 0 1,1 0-1,-1 1 1,1-1 0,0 0-1,-1 0 1,1 0-1,-1 1 1,-20 22 690,19-20-737,1 0 1,-1 1-1,1-1 1,0 1-1,0-1 1,0 1-1,0 0 1,1-1-1,-1 1 1,1-1 0,0 1-1,0 0 1,0-1-1,1 1 1,-1 0-1,1-1 1,1 5-1,-1-6-14,0 0 0,0-1 0,1 1 0,-1 0-1,0-1 1,1 1 0,-1-1 0,1 1 0,0-1 0,-1 0-1,1 1 1,0-1 0,0 0 0,0 0 0,-1 0 0,1-1-1,0 1 1,0 0 0,1-1 0,-1 1 0,0-1-1,0 0 1,0 0 0,0 1 0,0-1 0,0-1 0,0 1-1,0 0 1,1 0 0,2-2 0,1 1 14,1-1 1,-1 0-1,0 0 0,0-1 1,-1 1-1,1-1 0,0-1 1,-1 1-1,0-1 0,9-7 1,44-52-64,-18 19-477,-40 71-55,-10 64 437,-7 130 619,23 161 3160,-8-490-4024,1-77-1157,2 154 1258,2 0 1,1 0-1,15-53 0,-18 80 246,0 0 0,0 1 0,1-1-1,-1 0 1,1 1 0,0 0 0,0-1-1,0 1 1,0 0 0,0 0 0,1 0-1,-1 0 1,1 1 0,0-1-1,0 1 1,0-1 0,0 1 0,1 0-1,-1 0 1,0 1 0,1-1 0,-1 1-1,6-2 1,-6 1 67,0 1 0,0 0 1,0-1-1,-1 0 0,1 0 0,-1 0 0,0 0 0,1 0 0,-1 0 0,0-1 1,0 1-1,0-1 0,-1 1 0,1-1 0,-1 0 0,2-3 0,23-56 423,-21 47-490,4-9 75,-4 9 118,1 0-1,0 0 0,1 1 0,11-18 1,-18 31-140,0 1 1,0 0 0,1-1-1,-1 1 1,0-1 0,0 1-1,0-1 1,1 1 0,-1 0-1,0-1 1,0 1 0,1 0-1,-1-1 1,0 1 0,1 0-1,-1-1 1,0 1 0,1 0-1,-1-1 1,0 1 0,1 0-1,-1 0 1,1 0-1,-1 0 1,0-1 0,1 1-1,-1 0 1,1 0 0,-1 0-1,1 0 1,-1 0 0,1 0-1,-1 0 1,1 0 0,-1 0-1,0 0 1,1 0 0,-1 0-1,1 0 1,-1 1 0,1-1-1,-1 0 1,0 0 0,1 0-1,-1 1 1,1-1 0,-1 0-1,0 0 1,1 1 0,-1-1-1,0 0 1,1 1 0,-1-1-1,0 0 1,0 1 0,1-1-1,-1 1 1,0-1 0,0 0-1,0 1 1,1-1 0,-1 1-1,0-1 1,0 1 0,0 0-1,7 35 344,-6-29-187,2 20 125,12 64-7,-14-87-283,0 1 0,0 0 0,1 0 0,0-1 0,0 1 0,0-1 0,0 0 0,1 1 0,0-1 0,-1 0 0,1-1 0,1 1 0,-1 0 0,7 4 0,-9-7 6,1 0 1,0 0-1,0 0 1,0 0-1,0 0 0,0-1 1,0 1-1,0-1 0,0 1 1,0-1-1,0 0 0,0 0 1,0 0-1,0 0 0,0 0 1,0-1-1,0 1 0,0 0 1,0-1-1,0 0 1,0 1-1,0-1 0,0 0 1,0 0-1,0 0 0,-1 0 1,1 0-1,2-3 0,4-3 49,-1 0-1,0-1 1,-1 1 0,10-15-1,-11 14-50,12-18-7,-1-2 0,-1 0 0,-1-1 0,-2 0 0,-1-1 0,-1 0 0,8-44 0,-11 32 0,-1 0 0,-2-1 0,-2 1 0,-2-1 0,-6-42 0,7 84 0,-1 1 0,0-1 0,0 0 0,0 0 0,0 0 0,0 0 0,0 1 0,0-1 0,0 0 0,-1 0 0,1 0 0,0 1 0,0-1 0,-1 0 0,1 0 0,0 1 0,-1-1 0,1 0 0,-1 1 0,1-1 0,-1 0 0,1 1 0,-1-1 0,0 0 0,-7 17 0,-3 37 0,5-15 0,2 0 0,2 1 0,4 67 0,0-92 0,0-1 0,0 0 0,2 0 0,0 0 0,0-1 0,8 17 0,-8-23 0,0 1 0,0 0 0,1-1 0,-1 0 0,1 0 0,1-1 0,-1 1 0,1-1 0,0 0 0,0-1 0,13 8 0,-15-9-104,0-1-1,0 0 1,0-1-1,0 1 1,0-1 0,1 0-1,-1 0 1,7 1-1,-17-8-4260,-20-16 1166,-62-33-202,58 34 5878,1-1 0,-33-32 0,61 52-2283,-1 1 0,0-1-1,1 1 1,0-1 0,-1 1-1,1-1 1,0 0 0,0 0-1,0 1 1,0-1-1,0 0 1,0 0 0,0 0-1,0 0 1,1 0 0,0-1-1,-1 1 1,1-3 0,0 4-144,0 0 1,1-1 0,-1 1 0,1 0 0,0 0-1,-1-1 1,1 1 0,0 0 0,0 0 0,0 0 0,0 0-1,0 0 1,0 0 0,0 0 0,0 0 0,0 0-1,0 1 1,0-1 0,0 0 0,1 1 0,0-1-1,11-4-192,1 1-1,-1 1 0,1 0 0,22-2 1,-11 2 334,-19 2-268,66-12-2423,-23 3-2607,20-6-7226</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3.327"/>
    </inkml:context>
    <inkml:brush xml:id="br0">
      <inkml:brushProperty name="width" value="0.025" units="cm"/>
      <inkml:brushProperty name="height" value="0.025" units="cm"/>
    </inkml:brush>
  </inkml:definitions>
  <inkml:trace contextRef="#ctx0" brushRef="#br0">50 66 18065,'-4'-9'2114,"2"-1"-1257,1 7-519,1-1 1,-1 1-1,0-1 0,0 1 0,-1 0 0,1-1 0,-1 1 0,1 0 1,-1 0-1,0 0 0,0 0 0,-4-3 0,6 6-273,0-1-1,0 1 1,-1 0-1,1 0 1,0 0 0,-1 0-1,1 0 1,0 0-1,-1 0 1,1 0 0,0 0-1,0 0 1,-1 0-1,1 0 1,0 0 0,-1 0-1,1 0 1,0 0-1,-1 0 1,1 0 0,0 0-1,0 1 1,-1-1-1,1 0 1,0 0 0,-1 0-1,1 0 1,0 1-1,0-1 1,0 0 0,-1 0-1,1 1 1,0-1-1,0 0 1,0 0 0,-1 1-1,1-1 1,0 0-1,0 0 1,0 1 0,0-1-1,0 0 1,0 1-1,0-1 1,0 0 0,0 1-1,0-1 1,0 0-1,0 1 1,0-1 0,0 0-1,0 0 1,0 1-1,0-1 1,0 1 0,-2 24-161,2-23 290,-3 41 82,-1-4-45,2 1 0,2-1 1,9 72-1,-9-108-230,0-1 1,0 0 0,0 0 0,1 0-1,-1 0 1,1 0 0,0 0 0,-1 0-1,1 0 1,0-1 0,0 1 0,0 0-1,0 0 1,1-1 0,-1 1-1,0-1 1,1 1 0,-1-1 0,1 1-1,-1-1 1,1 0 0,0 0 0,0 0-1,-1 0 1,1 0 0,0 0 0,0 0-1,0 0 1,0-1 0,0 1 0,0-1-1,0 0 1,0 1 0,0-1-1,0 0 1,0 0 0,0 0 0,1-1-1,-1 1 1,0 0 0,0-1 0,0 0-1,0 1 1,-1-1 0,1 0 0,0 0-1,3-2 1,11-5 36,-1-1 0,-1-1 1,0 0-1,19-17 0,-25 20-13,-1 1-17,-3 2-9,0 0 1,0 0-1,1 0 0,-1 1 1,1 0-1,0 0 1,0 0-1,0 1 1,0-1-1,1 1 0,-1 0 1,1 1-1,9-3 1,-14 4-3,0 0 0,0 1 1,0-1-1,0 0 0,-1 0 1,1 0-1,0 0 0,0 1 1,0-1-1,-1 0 1,1 1-1,0-1 0,0 1 1,-1-1-1,1 1 0,0-1 1,-1 1-1,1-1 0,0 1 1,-1 0-1,1-1 0,-1 1 1,1 0-1,-1 0 1,0-1-1,1 2 0,6 31 0,-10 32 232,1-54-147,0 0 0,-1 0 0,0 0-1,-1-1 1,0 1 0,0-1 0,-1 0-1,-1 0 1,0-1 0,0 0-1,-1 0 1,-12 13 0,16-18-58,0-1 1,0-1-1,0 1 0,0 0 1,-1-1-1,1 0 0,-1 0 1,0 0-1,1 0 1,-1 0-1,0-1 0,0 0 1,0 1-1,0-2 1,0 1-1,0 0 0,-1-1 1,1 0-1,0 0 0,0 0 1,0 0-1,0-1 1,0 1-1,0-1 0,0 0 1,0-1-1,0 1 1,0-1-1,0 1 0,0-1 1,1 0-1,-1 0 0,1-1 1,-1 1-1,1-1 1,-4-4-1,0 2-53,1-1 0,0 0 1,0-1-1,1 1 0,-1-1 0,1 0 0,1 0 0,-1-1 1,1 1-1,1-1 0,-1 0 0,1 0 0,1 0 0,-3-11 1,5 18-96,0 0 1,0-1 0,0 1-1,0 0 1,0 0 0,0 0-1,0 0 1,1-1 0,-1 1-1,0 0 1,0 0 0,1 0-1,-1 0 1,1 0-1,-1 0 1,1 0 0,0 0-1,-1 0 1,1 0 0,0 0-1,0 0 1,0 0 0,-1 1-1,1-1 1,0 0 0,0 1-1,0-1 1,0 0 0,0 1-1,0-1 1,0 1 0,1 0-1,-1-1 1,2 1 0,45-3-4504,-33 3 3422,32 2-2857,2 6-1378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4.701"/>
    </inkml:context>
    <inkml:brush xml:id="br0">
      <inkml:brushProperty name="width" value="0.025" units="cm"/>
      <inkml:brushProperty name="height" value="0.025" units="cm"/>
    </inkml:brush>
  </inkml:definitions>
  <inkml:trace contextRef="#ctx0" brushRef="#br0">109 813 13549,'0'0'3902,"5"-11"-640,1-2-2078,-1-1 0,-1 0 0,1 0 0,-2 0 0,0 0 0,-1-1-1,0 1 1,-1-19 0,-7 31-1021,0 1 0,0 0 0,0 1 0,0-1-1,-1 1 1,1 1 0,-8 0 0,10 0-168,0-1 0,0 1 0,0-1-1,0 1 1,0 1 0,0-1 0,0 0 0,0 1 0,1 0 0,-1 0 0,1 0 0,-1 0 0,1 1-1,0-1 1,0 1 0,0 0 0,-5 6 0,5-3-48,0-1 0,1 1 0,0 0 1,0 0-1,0 0 0,1 0 0,0 0 0,0 0 0,1 0 1,-1 0-1,2 8 0,-1-2 44,1-1 0,0 1 0,0 0 0,1-1 0,1 1 1,0-1-1,8 19 0,-10-28 7,0 1-1,0-1 1,1 1 0,-1-1 0,1 0 0,-1 1 0,1-1 0,0 0-1,0 0 1,0 0 0,0 0 0,0-1 0,0 1 0,0 0 0,1-1-1,-1 0 1,0 1 0,1-1 0,0 0 0,-1 0 0,1-1 0,-1 1-1,1 0 1,0-1 0,0 0 0,-1 1 0,1-1 0,0 0 0,0 0-1,-1-1 1,1 1 0,0-1 0,0 1 0,-1-1 0,1 0-1,-1 0 1,1 0 0,4-3 0,2-1 32,-1 0 0,0-1 0,0 0 0,-1-1 0,0 1 0,0-1 0,0-1 0,-1 1 1,0-1-1,0 0 0,5-13 0,4-6 125,-2-1 1,14-41 0,-15 27-129,-3 0 0,-1-1 0,-3 0 1,1-75-1,7-52-14,-13 170-13,0 0-1,0 0 1,0-1 0,1 1-1,-1 0 1,0 0-1,0-1 1,0 1 0,0 0-1,0 0 1,0-1 0,0 1-1,0 0 1,0 0 0,0-1-1,0 1 1,0 0-1,0 0 1,0-1 0,0 1-1,0 0 1,0 0 0,-1-1-1,1 1 1,0 0 0,0 0-1,0-1 1,0 1-1,0 0 1,-1 0 0,1 0-1,0-1 1,0 1 0,0 0-1,-1 0 1,1 0 0,0 0-1,0 0 1,-1-1-1,1 1 1,0 0 0,0 0-1,-1 0 1,1 0 0,0 0-1,-1 0 1,-13 8-39,-14 17-33,16-10 78,1 1 0,0 0 1,1 1-1,1 0 0,1 0 0,0 1 0,1 0 1,-8 36-1,9-29 4,1 0 1,2 1-1,0-1 0,2 1 0,1 0 1,3 29-1,-3-51-10,1-1 0,-1 1 0,1 0 0,0-1 0,0 1 0,0-1 0,1 1 0,-1-1 0,1 1 0,0-1 0,0 0 0,0 0 0,0 0 0,0 0 0,1 0 0,0 0 0,-1-1 0,1 1 0,0-1 0,4 3 0,-2-3 0,1 1 0,-1-2 0,0 1 0,1 0 0,-1-1 0,1 0 0,0-1 0,-1 1 0,1-1 0,0 0 0,-1 0 0,7-1 0,6-3 0,0 1 0,0-2 0,-1 0 0,0-2 0,0 1 0,-1-2 0,21-12 0,-24 12 0,-1 0 0,0-1 0,-1-1 0,0 1 0,14-17 0,-21 22 0,-1-1 0,0 1 0,0-1 0,0 0 0,0 0 0,-1 0 0,0 0 0,0-1 0,0 1 0,-1 0 0,0-1 0,0 1 0,0-1 0,-1 0 0,0 1 0,0-1 0,-1-6 0,1 10 0,-1 0 0,0 0 0,0 0 0,0 0 0,0 0 0,0 0 0,-1 1 0,1-1 0,-1 0 0,1 1 0,-1-1 0,1 1 0,-1-1 0,0 1 0,0 0 0,0 0 0,1-1 0,-1 1 0,0 1 0,-1-1 0,1 0 0,0 0 0,0 1 0,0-1 0,0 1 0,0 0 0,-1 0 0,1 0 0,0 0 0,0 0 0,-4 1 0,1-1 0,0 0 0,-1 0 0,1 1 0,0-1 0,0 1 0,0 1 0,0-1 0,0 1 0,0 0 0,0 0 0,0 0 0,-6 5 0,6-1 0,0-1 0,0 1 0,1 0 0,0 1 0,1-1 0,-1 1 0,1-1 0,0 1 0,1 0 0,0 0 0,0 0 0,0 0 0,1 1 0,-1 7 0,2-11 0,-1-1 0,1 0 0,0 0 0,0 1 0,0-1 0,1 0 0,-1 0 0,1 1 0,-1-1 0,1 0 0,0 0 0,1 0 0,-1 0 0,0 0 0,1 0 0,0 0 0,-1 0 0,1-1 0,0 1 0,0-1 0,1 1 0,-1-1 0,0 0 0,1 0 0,0 0 0,-1 0 0,1 0 0,0-1 0,0 1 0,0-1 0,0 0 0,0 0 0,4 1 0,1 0-214,1-1-1,0 0 1,0-1-1,0 0 1,0 0 0,0-1-1,0 0 1,10-3-1,-7 1-512,0-1 0,0 0-1,0-1 1,0-1-1,-1 0 1,0 0 0,0-1-1,-1-1 1,12-9 0,-13 8 22,0 0 1,0 0 0,-1-1-1,0 0 1,-1 0 0,0-1-1,-1 0 1,0 0 0,6-15 0,-9 17 535,-1 1 0,0-1 0,0 1 0,0-1 0,-1 0 0,-1 1 1,1-1-1,-2-12 0,-7 3 2542,-4 18 725,10 1-2859,0 1 0,0 0-1,0-1 1,0 1-1,1 0 1,-1 0 0,1 0-1,-1 0 1,1 0-1,0 0 1,0 0 0,-2 5-1,-1 5 130,0 0-1,1 1 0,0-1 0,1 1 1,0 0-1,1-1 0,0 1 1,2 0-1,0 13 0,0-24-359,0-1-1,0 0 0,0 1 1,0-1-1,0 0 1,0 0-1,0 0 0,0 0 1,1 0-1,-1 0 1,0 0-1,0 0 1,1 0-1,-1 0 0,1-1 1,-1 1-1,1 0 1,-1-1-1,1 0 1,-1 1-1,1-1 0,0 0 1,-1 0-1,1 0 1,-1 0-1,4 0 0,53-4 258,-44 3-249,-8 0-44,0 1 0,0 0 0,0 1 0,0-1 1,0 1-1,0 0 0,0 0 0,0 1 0,-1 0 0,1 0 1,0 0-1,-1 1 0,0-1 0,1 2 0,-1-1 1,6 5-1,-4-1 18,0-1 0,-1 2 0,0-1 0,0 0 0,-1 1-1,0 0 1,0 0 0,-1 1 0,6 15 0,-4-7 102,-1 1 0,-1 0 0,0 0 0,-2 0 0,0 0 0,0 0 0,-2 0 0,-1 0-1,0 1 1,-6 28 0,3-31 184,-1-1 0,0-1 0,-10 19-1,12-28-140,1 0 0,-1 0 0,-1 1 0,1-2 0,-1 1 0,0 0 0,0-1 0,0 0 0,0 0 0,-1 0 0,-7 5 0,12-9-130,-1 1 0,1-1 1,-1 0-1,1 0 0,-1 1 1,1-1-1,-1 0 0,1 0 0,-1 0 1,0 1-1,1-1 0,-1 0 1,1 0-1,-1 0 0,0 0 0,1 0 1,-1 0-1,1 0 0,-1 0 0,1-1 1,-1 1-1,0 0 0,1 0 1,-1 0-1,1-1 0,-1 1 0,1 0 1,-1 0-1,1-1 0,-1 1 1,1 0-1,-1-1 0,1 1 0,0-1 1,-1 1-1,1-1 0,0 1 1,-1-1-1,1 1 0,0-1 0,-1 1 1,1-1-1,0 1 0,0-1 0,0 1 1,-1-2-1,-1-30-250,2 27 183,5-84-1294,4 1 0,27-119 0,-13 82 1250,-3 16 101,38-284 1008,-58 393-985,0-1 0,0 1 0,1 0 0,-1 0 0,0 0 0,0-1 1,0 1-1,0 0 0,0 0 0,1-1 0,-1 1 0,0 0 0,0-1 0,0 1 0,0 0 0,0 0 1,0-1-1,0 1 0,0 0 0,0-1 0,0 1 0,0 0 0,0 0 0,0-1 0,0 1 0,0 0 1,-1-1-1,1 1 0,0 0 0,0 0 0,0-1 0,0 1 0,0 0 0,-1 0 0,1 0 0,0-1 1,0 1-1,0 0 0,-1 0 0,1 0 0,0-1 0,0 1 0,-1 0 0,1 0 0,0 0 0,0 0 1,-1 0-1,1 0 0,-10 15 237,-9 32-143,8-7 119,1-1 0,3 2 0,1-1 0,-1 70 0,7-90-132,0 1 0,2 0 0,0-1 0,2 1 0,0-1 0,1 0 1,1 0-1,1-1 0,0 1 0,2-2 0,11 21 0,-18-36-114,0 0-56,0 0 0,0 1 0,1-1 0,-1 0 0,1 0 0,-1-1-1,1 1 1,0-1 0,6 5 0,-8-8 29,0 0 1,-1 0-1,1 0 0,-1 0 0,1-1 1,-1 1-1,0 0 0,1 0 1,-1 0-1,0-1 0,0 1 1,0 0-1,0 0 0,0-1 1,0 1-1,0 0 0,0 0 0,-1-1 1,1 1-1,-1-1 0,-6-25-40,-2 1 0,-1 0-1,0 1 1,-25-41 0,23 46 124,1-1 0,1 0 0,1 0 0,0-1 0,2 0 0,1 0 1,-5-25-1,12 45-40,-1 1 1,0-1 0,0 1-1,1-1 1,-1 1 0,1-1 0,-1 1-1,1 0 1,0-1 0,-1 1-1,1 0 1,0-1 0,0 1 0,0 0-1,0 0 1,0 0 0,0 0-1,0 0 1,0 0 0,1 0 0,-1 0-1,0 0 1,1 0 0,-1 1-1,0-1 1,1 1 0,-1-1 0,1 1-1,-1-1 1,1 1 0,-1 0-1,1 0 1,-1 0 0,1-1 0,1 2-1,72-3-206,-54 3-15,234 1-8136,-167-1 1458</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5.094"/>
    </inkml:context>
    <inkml:brush xml:id="br0">
      <inkml:brushProperty name="width" value="0.025" units="cm"/>
      <inkml:brushProperty name="height" value="0.025" units="cm"/>
    </inkml:brush>
  </inkml:definitions>
  <inkml:trace contextRef="#ctx0" brushRef="#br0">21 795 20820,'-20'14'5509,"57"-19"-4836,35-24-33,29-14 129,28-16 288,29-13-128,24-13-577,20-11-224,15-1-32,8 4-160,-9 10-1153,-20 6-2787,-16 7-7142</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7:59.909"/>
    </inkml:context>
    <inkml:brush xml:id="br0">
      <inkml:brushProperty name="width" value="0.025" units="cm"/>
      <inkml:brushProperty name="height" value="0.025" units="cm"/>
    </inkml:brush>
  </inkml:definitions>
  <inkml:trace contextRef="#ctx0" brushRef="#br0">81 193 8168,'0'0'2898,"-9"-1"-1702,-24-1-750,8-3 1159,12-4 4074,13 8-5568,0 1-1,0 0 1,0-1-1,1 1 1,-1-1-1,0 1 1,0-1-1,1 1 1,-1 0-1,0-1 1,1 1-1,-1 0 1,0-1-1,1 1 1,-1 0-1,1-1 1,-1 1-1,0 0 1,1 0-1,-1-1 1,1 1-1,-1 0 1,1 0-1,-1 0 1,1 0-1,-1 0 1,1 0-1,-1 0 1,1 0-1,-1 0 1,1 0-1,0 0 1,22-2-481,-20 2 633,232-11 813,200-4 10,721 68-417,-230-3-548,1584-39 2591,-692-72-2301,-1774 58-387,24-2 96,0-2 0,81-20 0,-144 26-59,0-1 1,-1 1-1,1-1 0,0 0 0,-1-1 0,1 1 1,6-5-1,-11 6-48,1 0 0,0 1 1,-1-1-1,1 0 0,0 0 0,-1 1 1,1-1-1,-1 0 0,1 0 1,-1 0-1,1 0 0,-1 0 0,0 0 1,1 0-1,-1 1 0,0-1 0,0 0 1,0 0-1,0 0 0,0 0 0,0 0 1,0 0-1,0 0 0,0 0 0,0 0 1,-1 0-1,1 0 0,0 0 0,-1 0 1,1 0-1,0 0 0,-1 0 0,1 1 1,-1-1-1,0 0 0,1 0 0,-1 1 1,0-1-1,1 0 0,-1 1 0,0-1 1,0 0-1,1 1 0,-1-1 1,-1 0-1,-11-7-394,-1 0 1,0 1-1,0 0 0,0 1 1,-1 0-1,1 1 1,-25-4-1,-22-9-4956,12 1-2254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661"/>
    </inkml:context>
    <inkml:brush xml:id="br0">
      <inkml:brushProperty name="width" value="0.025" units="cm"/>
      <inkml:brushProperty name="height" value="0.025" units="cm"/>
    </inkml:brush>
  </inkml:definitions>
  <inkml:trace contextRef="#ctx0" brushRef="#br0">1 1 15022,'11'12'1020,"403"390"6073,-164-168-4919,-190-175-2108,138 126 325,-163-156-1079,2-1 0,1-2 0,74 39 0,-42-39-3167,-2-13-4478</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37.974"/>
    </inkml:context>
    <inkml:brush xml:id="br0">
      <inkml:brushProperty name="width" value="0.025" units="cm"/>
      <inkml:brushProperty name="height" value="0.025" units="cm"/>
    </inkml:brush>
  </inkml:definitions>
  <inkml:trace contextRef="#ctx0" brushRef="#br0">106 71 9513,'0'0'5467,"5"-9"-1891,0-3-2524,-4 8-626,1 0 0,0 0 0,0 0 0,0 0 0,0 0 0,1 0 0,0 1 0,0-1 0,5-5 0,-8 9-344,1 0 1,-1-1-1,0 1 1,0-1-1,1 1 1,-1 0-1,0-1 1,1 1-1,-1 0 1,0-1-1,1 1 1,-1 0-1,0 0 1,1-1-1,-1 1 1,1 0-1,-1 0 1,1 0-1,-1-1 1,1 1-1,-1 0 0,1 0 1,-1 0-1,0 0 1,1 0-1,-1 0 1,1 0-1,-1 0 1,1 0-1,-1 0 1,1 0-1,-1 1 1,1-1-1,-1 0 1,1 0-1,-1 0 1,0 0-1,1 1 1,-1-1-1,1 0 1,-1 1-1,0-1 1,1 0-1,-1 1 1,0-1-1,1 0 0,-1 1 1,0-1-1,0 0 1,1 1-1,-1-1 1,0 1-1,0-1 1,0 1-1,1-1 1,-1 1-1,0-1 1,0 0-1,0 1 1,0-1-1,0 2 1,3 33 436,-3-30-253,-1 178 1127,1-181-1401,0 0 0,0 0 0,1 0-1,-1 0 1,0-1 0,1 1 0,-1 0-1,1 0 1,0-1 0,0 1 0,0 0 0,0-1-1,0 1 1,0-1 0,0 1 0,0-1 0,0 1-1,1-1 1,-1 0 0,1 0 0,-1 1-1,1-1 1,-1 0 0,1-1 0,0 1 0,-1 0-1,1 0 1,0-1 0,0 1 0,-1-1 0,1 1-1,4-1 1,7 2-200,0-1 0,1-1 1,24-2-1,-10 1-302,-6 0 112,-16 0 334,0 0 1,0 0-1,1 1 0,-1 0 0,0 0 0,0 1 0,0-1 1,1 1-1,-1 1 0,0-1 0,7 4 0,-12-4 86,0 0 0,0 0 0,-1 0 0,1 1 0,0-1 0,-1 0 0,1 0 0,-1 1 0,1-1 0,-1 0 1,1 1-1,-1-1 0,0 1 0,0-1 0,0 0 0,0 1 0,0-1 0,0 1 0,0-1 0,0 0 0,-1 1 0,1-1 0,0 1 0,-1-1 0,1 0 0,-1 0 0,0 1 0,1-1 0,-1 0 0,0 0 0,0 0 0,0 0 0,1 1 0,-1-1 0,0 0 0,-2 1 0,-40 34 1437,26-24-1392,0-1-1,0 0 1,-1-2-1,0 0 1,-1-1-1,0-1 1,0-1 0,-1 0-1,0-1 1,1-2-1,-2 0 1,-32 1-1,49-5-349,1 1-1,0 0 1,0-1 0,0 0-1,0 0 1,0 0-1,0 0 1,0 0 0,0 0-1,0-1 1,0 0-1,0 1 1,1-1 0,-1 0-1,-2-3 1,1 1-791,1-1 1,0 1 0,0-1-1,0 0 1,0 1-1,0-1 1,-3-11-1,-8-34-8967</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38.319"/>
    </inkml:context>
    <inkml:brush xml:id="br0">
      <inkml:brushProperty name="width" value="0.025" units="cm"/>
      <inkml:brushProperty name="height" value="0.025" units="cm"/>
    </inkml:brush>
  </inkml:definitions>
  <inkml:trace contextRef="#ctx0" brushRef="#br0">0 0 17489,'0'0'8968,"55"28"-6886,-25-17-705,9-4-288,6-3-864,7-1-193,-1-3-2307,-5-5-3970,-9-15-9546</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39.508"/>
    </inkml:context>
    <inkml:brush xml:id="br0">
      <inkml:brushProperty name="width" value="0.025" units="cm"/>
      <inkml:brushProperty name="height" value="0.025" units="cm"/>
    </inkml:brush>
  </inkml:definitions>
  <inkml:trace contextRef="#ctx0" brushRef="#br0">1 178 14029,'0'0'10261,"5"-9"-9920,10-9-245,0 1-1,29-25 1,-22 21 159,0-1 0,21-27 0,-40 54 1921,0 16-1213,0 48-1062,1 1 113,-2-49 1,3 31 599,-1 53 1,-4-92-388,0 1 0,-2-1 1,0 1-1,0-1 1,-1 0-1,-1 0 0,0 0 1,-1 0-1,-7 14 1,11-26-219,1 1 1,-1 0 0,0 0 0,0-1-1,0 1 1,-1 0 0,1-1 0,0 1-1,0-1 1,-1 0 0,1 1-1,-1-1 1,0 0 0,1 0 0,-1 0-1,0 0 1,0 0 0,1 0 0,-1-1-1,0 1 1,0 0 0,-3 0 0,3-2-1,0 1 0,0-1-1,0 1 1,0-1 0,0 0 0,0 1 0,0-1 0,0 0 0,1 0 0,-1 0 0,0-1 0,0 1-1,1 0 1,-1-1 0,1 1 0,-1-1 0,-1-2 0,-4-5 9,1-1 0,0-1 1,0 1-1,0-1 0,2 0 1,-5-13-1,6 13-592,0-1-1,1 0 1,-2-19 0,4 18-549,0 1 1,1-1 0,0 1-1,1 0 1,0 0 0,1 0-1,0 0 1,1 0 0,1 0-1,9-17 1,10-14-6592</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39.852"/>
    </inkml:context>
    <inkml:brush xml:id="br0">
      <inkml:brushProperty name="width" value="0.025" units="cm"/>
      <inkml:brushProperty name="height" value="0.025" units="cm"/>
    </inkml:brush>
  </inkml:definitions>
  <inkml:trace contextRef="#ctx0" brushRef="#br0">1 1 17136,'0'0'10378</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40.260"/>
    </inkml:context>
    <inkml:brush xml:id="br0">
      <inkml:brushProperty name="width" value="0.025" units="cm"/>
      <inkml:brushProperty name="height" value="0.025" units="cm"/>
    </inkml:brush>
  </inkml:definitions>
  <inkml:trace contextRef="#ctx0" brushRef="#br0">55 181 14157,'-5'9'3011,"-3"3"-2130,1-3 109,1 0 0,1 1 0,-1-1 0,2 1 0,-1 0-1,-3 15 1,8-25-974,0 0 1,-1 1-1,1-1 0,0 0 0,0 0 0,0 0 0,0 0 1,0 1-1,0-1 0,0 0 0,0 0 0,0 0 0,1 1 0,-1-1 1,0 0-1,0 0 0,0 0 0,0 0 0,0 1 0,0-1 1,0 0-1,0 0 0,0 0 0,0 0 0,1 0 0,-1 1 1,0-1-1,0 0 0,0 0 0,0 0 0,0 0 0,1 0 0,-1 0 1,0 0-1,0 1 0,0-1 0,0 0 0,1 0 0,-1 0 1,0 0-1,0 0 0,0 0 0,1 0 0,-1 0 0,0 0 0,0 0 1,14-4 147,10-9-127,-9 3-61,-1-1 0,0-1 1,0 0-1,-1-1 0,-1 0 0,-1-1 0,1 0 0,-2-1 0,0 0 1,-1-1-1,-1 0 0,0 0 0,-1-1 0,-1 0 0,0-1 0,3-17 0,-8 26 42,0 14 367,-2 23-932,0-8-4118,1-26-2843,0-16 6405,1 28-1380,1-1 3767,-1 1 3238,-5-2-6361,1-3-2661</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41.810"/>
    </inkml:context>
    <inkml:brush xml:id="br0">
      <inkml:brushProperty name="width" value="0.025" units="cm"/>
      <inkml:brushProperty name="height" value="0.025" units="cm"/>
    </inkml:brush>
  </inkml:definitions>
  <inkml:trace contextRef="#ctx0" brushRef="#br0">181 202 7111,'-1'0'492,"-1"-1"0,1 0 0,0 1 0,-1-1 0,1 0 0,0 0 0,0 0 0,0 1 0,0-1 0,0-1 0,0 1 0,0 0 0,0 0 0,-1-1 0,1 0-40,-1 0 1,1 0-1,-1 0 1,0 0-1,1 1 0,-1-1 1,0 1-1,0-1 1,0 1-1,0 0 1,0-1-1,0 1 1,-4-1-1,2 2-276,0 0 0,-1 0-1,1 0 1,0 0 0,-1 1 0,1 0-1,0 0 1,0 0 0,0 0 0,0 1-1,0-1 1,0 1 0,0 0 0,0 0-1,1 1 1,-1-1 0,1 1 0,-1 0-1,1-1 1,0 2 0,0-1 0,1 0-1,-1 0 1,1 1 0,-1 0 0,1-1 0,-2 7-1,-2 1 19,1 0-1,1 0 1,0 1-1,1 0 1,0-1-1,0 1 0,1 1 1,0 21-1,2-33-174,0-1 0,0 1 0,0 0 0,0 0 0,0 0 0,0 0 0,1 0 0,-1 0 0,0 0-1,0 0 1,1-1 0,-1 1 0,1 0 0,-1 0 0,1 0 0,-1-1 0,1 1 0,-1 0 0,1-1 0,0 1-1,-1 0 1,1-1 0,0 1 0,0-1 0,-1 1 0,1-1 0,0 1 0,1-1 0,0 1 33,1 0 0,0-1 0,-1 1 0,1-1 0,0 0 0,-1 0 0,1 0 0,0 0 0,4-2 0,3 0 127,-1 0 0,0-1 0,0-1 1,16-7-1,-8 0-83,-1 0 1,0-1-1,-1 0 1,18-19 0,-27 24-36,1-1 1,-1 1 0,0-1 0,-1 0 0,0 0 0,0-1 0,0 1 0,-1-1 0,-1 0 0,5-16 0,-8 15 791,-7 13-627,-5 13-296,6-6 66,0 0 0,0 0 0,2 1 0,-1 0 0,1 0 0,1 0 0,0 1 1,0-1-1,1 1 0,0 12 0,2-23 2,0 0 0,0 0 1,1 0-1,-1 0 0,0 0 0,1 0 0,-1 0 1,1 0-1,-1 0 0,1 0 0,-1-1 1,1 1-1,0 0 0,-1 0 0,1-1 1,0 1-1,0 0 0,0-1 0,-1 1 0,1-1 1,0 1-1,0-1 0,0 1 0,0-1 1,0 1-1,0-1 0,0 0 0,0 0 1,0 0-1,0 1 0,0-1 0,0 0 0,0 0 1,0 0-1,0-1 0,0 1 0,0 0 1,0 0-1,0 0 0,1-1 0,45-13 59,-33 7-307,-1-2 0,0 0 1,-1 0-1,0-1 0,-1-1 0,0 0 1,0 0-1,-1-1 0,-1 0 0,0-1 1,-1 0-1,0 0 0,-1-1 0,0 0 1,-1 0-1,-1-1 0,-1 0 0,1 0 1,-2 0-1,0 0 0,-1-1 1,0-23-1,-3 39 251,1 1-1,0-1 1,0 0 0,0 0 0,0 0 0,-1 1 0,1-1 0,0 0 0,0 0-1,0 0 1,-1 0 0,1 0 0,0 0 0,0 0 0,-1 1 0,1-1 0,0 0-1,0 0 1,-1 0 0,1 0 0,0 0 0,0 0 0,-1 0 0,1 0-1,0 0 1,0 0 0,-1-1 0,1 1 0,0 0 0,0 0 0,-1 0 0,1 0-1,0 0 1,0 0 0,0 0 0,-1-1 0,1 1 0,0 0 0,0 0-1,0 0 1,0 0 0,-1-1 0,1 1 0,0 0 0,0 0 0,0 0 0,0-1-1,0 1 1,0 0 0,-1 0 0,1-1 0,0 1 0,0 0 0,0 0-1,0-1 1,0 1 0,0 0 0,0 0 0,0-1 0,0 1 0,0 0 0,0 0-1,0-1 1,-14 20 131,-5 13 444,-22 45 0,36-66-335,1 1 0,0-1 0,0 1-1,1-1 1,0 1 0,1 0 0,1 0 0,-1 18 0,2-29-231,0 0 0,1 1 0,-1-1 0,0 0 0,1 0 0,-1 1 0,0-1 0,1 0 0,0 0 0,-1 1 0,1-1 0,0 0 0,0 0 0,-1 0 0,1 0 0,0 0 0,0 0 0,0 0 0,0 0 0,1-1 0,-1 1 0,0 0 0,2 0 0,2 1 12,-1 0 0,0-1 0,1 0 0,-1 0 0,1 0 1,0-1-1,5 1 0,8-1 60,0-1-1,30-6 1,5-11-431,-45 14 228,0 1-1,0 0 0,0 1 0,0-1 0,0 2 1,13-2-1,-20 5 162,-1 0 0,1 1 0,-1-1 0,0 1 0,0-1 0,0 1 0,0-1 0,0 1 0,-1 4 0,-13 33 1151,11-34-1060,0-1 0,1 1 0,0 0-1,0 0 1,1 0 0,0 0-1,-1 9 1,4-15-83,-1-1 1,1 1-1,0 0 1,-1-1-1,1 1 0,-1-1 1,1 1-1,-1-1 0,1 0 1,-1 0-1,1 0 1,-1 0-1,0 0 0,0 0 1,3-2-1,2-11-119,0 0 0,-1-1 0,-1 1-1,0-1 1,-1 0 0,0 0 0,-1 0 0,0-23 0,1 41 35,0 0 1,0 0-1,0 0 0,1-1 1,-1 1-1,1-1 1,-1 0-1,1 0 1,0 0-1,0-1 1,0 1-1,0-1 1,1 0-1,-1 0 1,0 0-1,0-1 1,1 0-1,5 1 1,3-1-50,0 0 0,0-1 0,0 0 0,24-6 0,-26 4 45,-1-1 0,0 0 1,0 0-1,0-1 0,0-1 0,-1 1 1,14-12-1,-20 14 68,1 1 0,-1-1-1,0 0 1,0-1 0,0 1 0,0 0 0,-1-1-1,1 0 1,-1 1 0,0-1 0,0 0 0,0 0-1,-1 0 1,1-1 0,-1 1 0,0 0-1,0-1 1,0 1 0,-1 0 0,0-1 0,0-4-1,0 9-13,0 0-1,0-1 0,0 1 0,0 0 0,-1-1 0,1 1 1,0 0-1,0-1 0,-1 1 0,1 0 0,0 0 0,-1-1 0,1 1 1,0 0-1,-1 0 0,1 0 0,0-1 0,-1 1 0,1 0 1,0 0-1,-1 0 0,1 0 0,0 0 0,-1 0 0,1 0 0,-1 0 1,1 0-1,0 0 0,-1 0 0,1 0 0,-1 0 0,1 0 1,0 0-1,-1 0 0,1 0 0,0 0 0,-1 0 0,1 1 1,0-1-1,-1 0 0,-16 8 3,9-2 53,1 0 0,0 1 1,0 0-1,1 0 1,-1 1-1,2-1 0,-1 1 1,1 0-1,0 1 1,1-1-1,0 1 0,0 0 1,1 0-1,0 1 1,1-1-1,-3 17 0,5-24-57,1 0-1,-1 0 1,1 1-1,-1-1 1,1 0-1,0 0 1,0 0-1,-1 0 1,2 0-1,-1 0 1,0 0-1,0-1 0,0 1 1,1 0-1,-1 0 1,1-1-1,0 1 1,-1-1-1,1 0 1,0 1-1,0-1 1,0 0-1,0 0 1,0 0-1,0 0 1,0-1-1,0 1 1,0 0-1,0-1 0,0 0 1,1 1-1,2-1 1,13 3-339,0-2-1,-1 0 1,19-1 0,-21 0-627,25-2-3722,-5-7-3252</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42.688"/>
    </inkml:context>
    <inkml:brush xml:id="br0">
      <inkml:brushProperty name="width" value="0.025" units="cm"/>
      <inkml:brushProperty name="height" value="0.025" units="cm"/>
    </inkml:brush>
  </inkml:definitions>
  <inkml:trace contextRef="#ctx0" brushRef="#br0">1 35 11403,'0'-12'2759,"2"-5"4931,19 15-3852,-7 2-4219,61-2 1769,-28 1-1180,93 8 1,-138-7-212,0 0 0,0 0 0,0 0 1,0 0-1,0 1 0,0-1 1,-1 1-1,1-1 0,0 1 0,0 0 1,0 0-1,-1-1 0,1 1 1,0 0-1,-1 1 0,1-1 0,-1 0 1,1 0-1,-1 1 0,0-1 1,1 1-1,-1-1 0,0 1 0,0-1 1,0 1-1,0 0 0,0 0 1,-1-1-1,1 1 0,0 0 0,-1 0 1,0 0-1,1 0 0,-1 0 1,0 0-1,0 0 0,0 0 0,0-1 1,0 1-1,0 0 0,-1 0 1,1 0-1,-1 0 0,1 0 0,-1 0 1,0-1-1,1 1 0,-3 2 0,-4 12 136,-2 0 0,0-1-1,-1 0 1,-14 17-1,14-19 97,-28 37 359,2-5 412,2 2-1,-52 97 1,84-140-1037,0 0 1,1-1-1,0 1 0,-1 0 0,1 0 0,0 0 1,1 0-1,-1 8 0,4-15-5082,1-12 1633,-4 12 2700,0 0 0,0 0 0,-1 0 0,1 0 0,-1 1 0,0-1 0,0 0 1,0 0-1,0 0 0,0 1 0,-1-1 0,1 0 0,-3-3 0,-18-22-9132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43.042"/>
    </inkml:context>
    <inkml:brush xml:id="br0">
      <inkml:brushProperty name="width" value="0.025" units="cm"/>
      <inkml:brushProperty name="height" value="0.025" units="cm"/>
    </inkml:brush>
  </inkml:definitions>
  <inkml:trace contextRef="#ctx0" brushRef="#br0">1 122 10122,'0'0'14541,"76"-40"-12875,-23 31-385,6 0-672,6-1-289,-2-3-256,2 3 0,-8 1-1569,-3 0-3012,-6-4-5828</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08.024"/>
    </inkml:context>
    <inkml:brush xml:id="br0">
      <inkml:brushProperty name="width" value="0.025" units="cm"/>
      <inkml:brushProperty name="height" value="0.025" units="cm"/>
    </inkml:brush>
  </inkml:definitions>
  <inkml:trace contextRef="#ctx0" brushRef="#br0">1 117 9833,'13'2'1607,"71"5"1234,165-5 0,98-30 519,-203 14-2157,178-17-193,196-16 480,-1 40-916,-451 13-571,-1 4 0,107 29-1,4 1 49,-168-39-123,6 2-119,-1 0 0,1-1 0,0-1 0,0 0 0,0-1 0,20-3 0,-34 3 10,0 0-1,1-1 1,-1 1 0,0-1-1,1 1 1,-1 0 0,0-1-1,0 1 1,1-1 0,-1 1 0,0-1-1,0 1 1,0-1 0,0 1-1,0-1 1,1 1 0,-1-1 0,0 1-1,0-1 1,0 1 0,-1-1-1,1 1 1,0-1 0,0 1 0,0-1-1,0 1 1,0-1 0,-1 0-1,1 0-283,-6-13-5914</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11.943"/>
    </inkml:context>
    <inkml:brush xml:id="br0">
      <inkml:brushProperty name="width" value="0.025" units="cm"/>
      <inkml:brushProperty name="height" value="0.025" units="cm"/>
    </inkml:brush>
  </inkml:definitions>
  <inkml:trace contextRef="#ctx0" brushRef="#br0">13 0 14798,'0'0'9737,"2"10"-8797,0-1-837,-1 1 0,0 0 0,0 0 0,-1 0 0,0 0-1,-3 16 1,3-25-99,0-1-1,1 1 1,-1 0-1,0 0 1,0 0-1,1 0 1,-1-1-1,0 1 1,1 0-1,-1 0 1,1-1-1,-1 1 1,1 0-1,-1-1 1,1 1-1,0 0 1,-1-1-1,1 1 1,0-1-1,-1 1 1,1-1-1,0 1 1,0-1-1,-1 0 1,1 1-1,0-1 0,0 0 1,0 0-1,0 1 1,-1-1-1,1 0 1,0 0-1,0 0 1,0 0-1,0 0 1,0 0-1,0 0 1,-1-1-1,1 1 1,0 0-1,1-1 1,43-6 159,-45 7-163,10-3-4,1 0-1,-1 1 0,1 1 1,0 0-1,-1 0 1,1 1-1,16 2 0,-24-1 4,0-1 0,0 1-1,0 0 1,-1 1-1,1-1 1,0 0 0,-1 1-1,1-1 1,-1 1-1,1 0 1,-1 0 0,0 0-1,0 0 1,0 0-1,0 1 1,0-1 0,0 1-1,-1-1 1,1 1-1,-1 0 1,0-1 0,0 1-1,0 0 1,0 0-1,0 0 1,-1 0 0,1 0-1,-1 0 1,1 0-1,-2 5 1,1 1 119,0 0 1,-1 0-1,0-1 0,-1 1 1,0 0-1,0-1 0,-1 1 1,0-1-1,0 0 0,-1 0 1,0 0-1,-1-1 0,0 1 1,0-1-1,0 0 0,-1-1 1,-7 7-1,7-6 98,-1 0 0,-1-1 1,1 0-1,-1 0 0,0-1 0,0 0 0,-1 0 1,1-1-1,-1 0 0,0-1 0,0 0 0,-1 0 1,1-1-1,0 0 0,-17 1 0,25-3-297,0 0 0,0 0 0,0 0 0,-1 0 0,1 0 1,0 0-1,0-1 0,0 1 0,0 0 0,0-1 0,0 1 0,0-1 0,0 1 0,0-1 0,0 1 0,0-1 0,0 0 0,0 1 0,0-1 0,0 0 0,1 0 0,-1 0 0,0 0 0,1 1 0,-1-1 0,0 0 0,1 0 0,-1 0 0,0-2 0,-2-33-7966,3 28 5818,0-19-6158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109"/>
    </inkml:context>
    <inkml:brush xml:id="br0">
      <inkml:brushProperty name="width" value="0.025" units="cm"/>
      <inkml:brushProperty name="height" value="0.025" units="cm"/>
    </inkml:brush>
  </inkml:definitions>
  <inkml:trace contextRef="#ctx0" brushRef="#br0">1 1023 17008,'0'0'1602,"61"-74"-65,-4 31-512,21-8 160,23-14-224,21-13-352,21-8-353,12-8 160,7-2-288,-3-3-192,-10 6-961,-13 6-1665,-18 6-1058,-26 5-2882</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12.287"/>
    </inkml:context>
    <inkml:brush xml:id="br0">
      <inkml:brushProperty name="width" value="0.025" units="cm"/>
      <inkml:brushProperty name="height" value="0.025" units="cm"/>
    </inkml:brush>
  </inkml:definitions>
  <inkml:trace contextRef="#ctx0" brushRef="#br0">0 101 19058,'0'0'9481,"44"-59"-9065,3 50-320,10 0-128,6 1-1473,-1 0-3332,-4 1-4772</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33.942"/>
    </inkml:context>
    <inkml:brush xml:id="br0">
      <inkml:brushProperty name="width" value="0.025" units="cm"/>
      <inkml:brushProperty name="height" value="0.025" units="cm"/>
    </inkml:brush>
  </inkml:definitions>
  <inkml:trace contextRef="#ctx0" brushRef="#br0">0 273 7303,'0'0'8995,"14"-8"-8915,-3 0-52,-6 4-9,1 0 0,0 1 0,0-1-1,0 1 1,0 0 0,1 1 0,-1 0 0,1 0-1,-1 0 1,1 1 0,0 0 0,13-1-1,245 13 604,4 1-389,1871-56 2051,-1873 32-2557,1140-80 3344,-1396 90-3183,82-13-8,-86 13-458,1 0 1,0-1-1,-1 0 0,1 0 0,-1-1 0,0 0 0,0 0 0,0-1 0,7-6 0,19-30-10521</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41.992"/>
    </inkml:context>
    <inkml:brush xml:id="br0">
      <inkml:brushProperty name="width" value="0.025" units="cm"/>
      <inkml:brushProperty name="height" value="0.025" units="cm"/>
    </inkml:brush>
  </inkml:definitions>
  <inkml:trace contextRef="#ctx0" brushRef="#br0">1835 310 8936,'-320'31'6531,"5"29"-4878,258-44-1610,0 2 1,1 2-1,1 3 0,1 2 1,1 3-1,1 2 0,2 2 1,-81 67-1,68-40-8,2 2-1,3 4 1,3 1 0,3 3-1,3 2 1,3 2 0,3 2-1,4 2 1,3 2 0,3 1 0,-34 131-1,56-159-18,2 0-1,3 1 0,2 0 1,2 0-1,7 71 0,3-55 22,2-1 0,4-1 0,37 108 1,-17-80 25,4-1 1,4-2-1,5-2 1,2-2 0,106 139-1,-111-173-22,2-2 0,2-2 0,3-2 0,1-3-1,3-2 1,1-2 0,2-3 0,1-2 0,81 35 0,-49-35 53,2-4 1,0-4-1,3-4 1,0-4-1,108 7 0,495-9 461,-464-31-371,-1-11 1,-2-10-1,-1-10 1,-2-10-1,-2-10 1,406-175 0,-457 157-145,292-185 0,-362 194-21,-3-4-1,-3-4 1,149-159-1,-204 190-15,-3-2 0,-1-3 0,48-87 0,-70 107-9,-2-1 1,-1-1-1,-2 0 1,-2-1 0,-1 0-1,-2-1 1,5-50-1,-11 54 55,-1-1 0,-2 1 0,-1-1 0,-2 0 0,-1 1 0,-2 0-1,-2 0 1,0 0 0,-3 1 0,-1 0 0,-1 1 0,-31-55 0,-2 16 302,-3 2 0,-3 2 0,-3 2 0,-117-108 0,55 72-62,-235-153-1,233 182-252,-3 5-1,-3 5 0,-3 6 0,-2 6 0,-151-38 0,109 47-54,-1 8-1,-1 7 1,-291-6 0,213 31-59,1 12 0,-299 50 0,390-32-283,2 8 0,2 6 0,2 7 0,-225 104 0,285-105-1014,-129 87 0,31 10-4700,75-44-3843</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13.192"/>
    </inkml:context>
    <inkml:brush xml:id="br0">
      <inkml:brushProperty name="width" value="0.025" units="cm"/>
      <inkml:brushProperty name="height" value="0.025" units="cm"/>
    </inkml:brush>
  </inkml:definitions>
  <inkml:trace contextRef="#ctx0" brushRef="#br0">0 4 12236,'0'0'5664,"9"-1"-3983,300-1 3353,-307 2-5031,1-1-1,-1 1 1,1 0-1,-1 0 0,1 1 1,-1-1-1,1 0 1,-1 1-1,0 0 1,1 0-1,-1-1 0,0 1 1,1 0-1,-1 1 1,0-1-1,0 0 0,0 1 1,0-1-1,0 1 1,0 0-1,0-1 1,-1 1-1,1 0 0,-1 0 1,1 0-1,-1 0 1,0 0-1,0 1 1,0-1-1,0 0 0,0 1 1,0-1-1,-1 0 1,1 1-1,-1-1 0,1 1 1,-1-1-1,0 1 1,0-1-1,0 1 1,-1 4-1,-1 3 58,0 1 1,-1-1-1,0 1 1,-1-1-1,0 0 1,-1 0-1,0-1 1,-8 13-1,-29 40 341,-3-2-1,-72 74 0,112-129-2815,5-5 2189,-1 0 0,1 0-1,0 1 1,0-1 0,-1 0 0,1 0-1,0 0 1,-1 0 0,1 0 0,0 0-1,0 0 1,-1 0 0,1 0 0,0 0-1,-1 0 1,1 0 0,0 0-1,0 0 1,-1 0 0,1 0 0,0 0-1,0-1 1,-1 1 0,1 0 0,0 0-1,0 0 1,-1 0 0,1 0 0,0-1-1,0 1 1,0 0 0,-1 0 0,1 0-1,0-1 1,0 1 0,0 0 0,-1-1-1,-5-13-8303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13.520"/>
    </inkml:context>
    <inkml:brush xml:id="br0">
      <inkml:brushProperty name="width" value="0.025" units="cm"/>
      <inkml:brushProperty name="height" value="0.025" units="cm"/>
    </inkml:brush>
  </inkml:definitions>
  <inkml:trace contextRef="#ctx0" brushRef="#br0">1 35 13421,'0'0'8007,"65"-8"-6181,-11 8-289,18 1-127,14-1-641,11 0-577,2-6-1057,-6-15-5061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49.956"/>
    </inkml:context>
    <inkml:brush xml:id="br0">
      <inkml:brushProperty name="width" value="0.025" units="cm"/>
      <inkml:brushProperty name="height" value="0.025" units="cm"/>
    </inkml:brush>
  </inkml:definitions>
  <inkml:trace contextRef="#ctx0" brushRef="#br0">6522 327 12204,'-14'-1'437,"-83"-15"-1310,-124-35 1,161 35 1103,0 3 0,0 3 0,-86-4 0,-188 12 2059,235 4-1970,11-1 220,-787 3 2267,-1-42-2124,380-4-576,-972-74 64,1466 116-171,-726-15 25,648 20-21,1 3 1,0 4-1,1 3 0,0 3 0,2 4 0,0 3 0,-77 37 0,133-53-10,1 1-1,0 1 0,0 1 0,1 1 1,1 0-1,0 1 0,-16 18 0,29-28-12,1 1 0,-1-1 0,1 1 1,0 0-1,0 0 0,0 0 0,1 0 0,-1 1 0,1-1 0,1 1 0,-1-1 0,1 1 0,0 0 0,0 0 0,1-1 1,-1 1-1,1 0 0,0 0 0,1 0 0,0-1 0,0 1 0,0 0 0,1-1 0,-1 1 0,1-1 0,0 1 1,1-1-1,0 0 0,0 0 0,6 9 0,16 19 16,1-1 0,2-1 0,1-1 0,1-2 1,2-1-1,1-1 0,54 32 0,269 126 103,-314-164-81,92 40 72,3-7-1,2-5 1,2-6 0,213 33 0,766 63 793,-968-123-861,1986 55-199,-1158-125 268,-11-92 750,-595 48-209,-331 84-577,-1-2 0,0-2 0,-1-1 0,-1-2 0,-1-2 0,50-41 0,-76 54-34,-1 0 0,0-1 0,-1 0-1,0-1 1,-1-1 0,-1 1 0,0-2 0,-1 1-1,-1-1 1,0 0 0,5-17 0,-9 22 14,0 0 0,-1-1 0,-1 1 1,1-1-1,-2 1 0,1-1 0,-2 1 1,1-1-1,-1 1 0,-1 0 0,0-1 1,0 1-1,-1 0 0,-1 0 0,1 0 1,-2 1-1,1-1 0,-10-13 0,-1 4 0,0 0 0,-2 0 0,0 1 0,-2 2 0,1 0 0,-2 0 0,0 2 0,-1 0 0,0 2 0,-1 0 0,-1 2 0,0 0 0,-31-8 0,-14-2 2,-1 3 1,-1 4-1,-101-7 0,-410 9-195,2 48-2360,430-28 66,23-8-1782</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0.750"/>
    </inkml:context>
    <inkml:brush xml:id="br0">
      <inkml:brushProperty name="width" value="0.025" units="cm"/>
      <inkml:brushProperty name="height" value="0.025" units="cm"/>
    </inkml:brush>
  </inkml:definitions>
  <inkml:trace contextRef="#ctx0" brushRef="#br0">1 505 18834,'0'0'7303,"103"-52"-5413,-15 0-673,14-11-641,8-4-512,-5 0 0,-11 8-608,-17 8-737,-23 14-769,-27 11-1602,-23 8-1120,-9 5-4261</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1.126"/>
    </inkml:context>
    <inkml:brush xml:id="br0">
      <inkml:brushProperty name="width" value="0.025" units="cm"/>
      <inkml:brushProperty name="height" value="0.025" units="cm"/>
    </inkml:brush>
  </inkml:definitions>
  <inkml:trace contextRef="#ctx0" brushRef="#br0">432 1 17200,'0'0'2200,"-11"10"-716,-23 25 93,-55 77 1,12-1-1311,-115 227 0,186-326-219,1 1 0,1-1 0,0 1 0,-5 25 0,9-37-45,0 0 1,0 0 0,0 0-1,0 0 1,0 0-1,0 0 1,0 0-1,0 0 1,1 1 0,-1-1-1,0-1 1,1 1-1,-1 0 1,0 0-1,1 0 1,-1 0 0,1 0-1,0 0 1,-1 0-1,1-1 1,0 1-1,-1 0 1,1 0 0,0-1-1,0 1 1,-1 0-1,1-1 1,2 1 0,0 1 0,0-1 0,1 0 1,-1 0-1,1-1 0,-1 1 1,1-1-1,-1 0 0,7 0 1,7-1 75,0-1 1,28-8-1,187-64 581,-59 16-644,-138 47-124,76-23-1829,-37 10-2192,17-10-5679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1.795"/>
    </inkml:context>
    <inkml:brush xml:id="br0">
      <inkml:brushProperty name="width" value="0.025" units="cm"/>
      <inkml:brushProperty name="height" value="0.025" units="cm"/>
    </inkml:brush>
  </inkml:definitions>
  <inkml:trace contextRef="#ctx0" brushRef="#br0">1 226 17008,'0'0'5349,"0"13"-4249,0-12-1076,0 11 135,0 1 1,1-1-1,0 1 1,1-1 0,7 24-1,-8-33-140,0 0 0,0 0 0,0 0 0,1 0 0,-1 0 0,1-1 0,0 1 0,0-1 0,0 1 0,0-1 0,0 0 0,1 1 1,-1-1-1,1 0 0,-1-1 0,1 1 0,0 0 0,0-1 0,-1 1 0,1-1 0,0 0 0,0 0 0,0 0 0,1-1 0,-1 1 0,0-1 0,0 1 0,0-1 0,0 0 0,1 0 0,-1-1 0,0 1 0,5-2 0,2 0 196,-1-1 0,1-1 1,-1 1-1,0-2 0,-1 1 0,1-1 0,-1 0 0,0-1 1,0 0-1,11-11 0,12-13 525,29-38-1,-25 27-544,-17 20-53,-14 15-49,0 1 1,1-1 0,0 1-1,0 0 1,0 0-1,0 0 1,1 0 0,0 1-1,0 0 1,0 1 0,8-4-1,-13 7-79,0 0 0,0 0-1,0 0 1,0 0-1,-1 0 1,1 0 0,0 1-1,0-1 1,0 0-1,0 1 1,-1-1 0,1 0-1,0 1 1,0-1-1,-1 1 1,1 0 0,0-1-1,-1 1 1,1-1-1,-1 1 1,1 0 0,0 0-1,-1-1 1,0 1-1,1 0 1,-1 0 0,1-1-1,-1 1 1,0 0-1,0 0 1,1 0 0,-1 0-1,0 0 1,0 0-1,0 1 1,6 40 296,-6-34-197,3 21 102,-2-16-185,-1 1 1,2-1 0,0 0 0,0 0 0,1 0 0,1-1 0,0 1 0,1-1 0,8 16-1,-11-26-27,-1-1 0,1 1 1,0 0-1,0 0 0,0-1 0,0 1 0,0-1 0,0 1 0,0-1 0,1 0 0,-1 0 0,0 0 0,1 0 0,-1 0 0,1-1 0,-1 1 0,1-1 0,-1 1 0,1-1 0,-1 0 0,1 0 0,-1 0 0,1-1 0,-1 1 0,1-1 0,-1 1 0,1-1 0,-1 0 0,0 1 0,1-1 0,-1-1 0,0 1 0,1 0 0,1-2 0,8-5 70,0 1 0,0-2 0,-1 0-1,16-16 1,22-33 128,-40 45-167,0 1-1,1 0 1,1 0 0,0 1-1,1 1 1,0 0-1,13-9 1,-24 18-34,1 1 0,-1-1 0,0 1 0,0-1 1,1 1-1,-1-1 0,0 1 0,0 0 0,1 0 0,-1 0 0,0 0 0,1-1 0,-1 2 1,0-1-1,1 0 0,-1 0 0,0 0 0,1 1 0,-1-1 0,0 0 0,0 1 0,1-1 1,-1 1-1,0 0 0,0-1 0,0 1 0,0 0 0,2 1 0,24 37 2,-25-36-4,0 1 0,0 0 0,0-1 0,0 1 0,1-1 1,-1 1-1,1-1 0,0 0 0,0 0 0,0-1 0,0 1 0,1-1 1,5 4-1,-4-5-21,1-1 0,0 1 0,-1-1 0,1-1 0,0 1 1,-1-1-1,1 0 0,-1 0 0,1-1 0,-1 0 0,0 0 0,1 0 0,-1 0 1,0-1-1,0 0 0,-1 0 0,1 0 0,-1-1 0,1 1 0,6-9 1,38-40-1716,-12 3-3673,-32 40 3300,0 1 0,0-1 1,-1-1-1,6-15 0,-1-7-5790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2.141"/>
    </inkml:context>
    <inkml:brush xml:id="br0">
      <inkml:brushProperty name="width" value="0.025" units="cm"/>
      <inkml:brushProperty name="height" value="0.025" units="cm"/>
    </inkml:brush>
  </inkml:definitions>
  <inkml:trace contextRef="#ctx0" brushRef="#br0">21 28 11435,'0'0'15663,"-21"-28"-15791,25 28-3428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936"/>
    </inkml:context>
    <inkml:brush xml:id="br0">
      <inkml:brushProperty name="width" value="0.025" units="cm"/>
      <inkml:brushProperty name="height" value="0.025" units="cm"/>
    </inkml:brush>
  </inkml:definitions>
  <inkml:trace contextRef="#ctx0" brushRef="#br0">16 1563 8040,'0'0'-96,"-3"-9"-700,0 2 779,1 0-1,0-1 0,0 1 1,1-1-1,0 0 1,-1-9-1,2 15 278,1-1-1,-1 0 0,0 1 1,1-1-1,0 0 0,-1 1 1,1-1-1,0 1 0,0-1 1,0 1-1,1-1 0,-1 1 0,1 0 1,-1-1-1,1 1 0,0 0 1,0 0-1,0 0 0,0 1 1,0-1-1,0 0 0,0 1 1,1-1-1,-1 1 0,4-2 1,57-18 3649,37 3-2227,-16 4-1049,131-39-2619,-3-10 0,319-141-1,382-243 4191,-144 65 2523,-233 151-4177,-626 278-10549,71-37 4858</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2.672"/>
    </inkml:context>
    <inkml:brush xml:id="br0">
      <inkml:brushProperty name="width" value="0.025" units="cm"/>
      <inkml:brushProperty name="height" value="0.025" units="cm"/>
    </inkml:brush>
  </inkml:definitions>
  <inkml:trace contextRef="#ctx0" brushRef="#br0">266 59 20884,'0'0'1879,"9"3"-998,-5-2-837,-1 1 0,1-1 0,-1 1 1,0 0-1,1-1 0,-1 2 0,0-1 0,0 0 1,-1 0-1,1 1 0,0 0 0,-1-1 0,1 1 1,-1 0-1,0 0 0,0 1 0,0-1 0,-1 0 1,1 1-1,-1-1 0,0 1 0,0-1 0,0 1 1,1 6-1,29 218 1251,-6-27-2341,-17-161-1513,17 50 0,-31-95-2780,-13-10 2843,-6-3 1395,-44-48 1247,-68-83 0,15-6 6107,115 145-5702,0 0 1,1 0 0,-1-1 0,-6-17 0,12 25-452,0 0 0,0 1 1,0-1-1,1 0 1,-1 0-1,1 0 1,-1 0-1,1 0 1,0 1-1,0-1 0,1 0 1,-1 0-1,0 0 1,1 0-1,0 0 1,0 1-1,0-1 0,0 0 1,0 1-1,0-1 1,1 1-1,-1-1 1,1 1-1,0-1 1,2-2-1,8-5 174,0 0 0,0 1 0,1 0-1,1 1 1,-1 0 0,1 1 0,25-8 0,0 2 34,68-14 1,-106 27-308,143-24 147,-128 22-168,0 1-1,1 1 1,-1 0-1,0 2 0,0-1 1,31 9-1,-43-9 4,0 0 1,0 1-1,1 0 0,-1 0 0,-1 0 0,1 0 0,0 1 1,0-1-1,-1 1 0,1 0 0,-1 0 0,0 0 1,0 1-1,0-1 0,-1 1 0,1 0 0,-1 0 0,3 4 1,-3-1 42,0 0 0,0 0 0,0-1 0,-1 1 0,0 0 0,-1 1 1,1-1-1,-1 0 0,-1 0 0,-1 11 0,-3 5 314,0 0 0,-2-1 0,-1 0 0,0 0 0,-22 39 0,0-10 650,-3-1 1,-1-2 0,-3-1 0,-77 77 0,110-120-944,-32 27 72,34-30-121,1 0 1,-1 0-1,1 1 0,-1-1 1,0-1-1,1 1 0,-1 0 1,0 0-1,0-1 0,0 1 1,1-1-1,-1 1 1,0-1-1,0 0 0,0 0 1,0 0-1,0 0 0,0 0 1,-3 0-1,5-2-58,-1 1 1,0 0-1,0 0 0,1-1 0,-1 1 1,1-1-1,-1 1 0,1 0 1,-1-1-1,1 1 0,0-1 1,0 1-1,0-1 0,0 1 0,0-1 1,0 1-1,0-1 0,0 1 1,1-1-1,-1 1 0,1-3 0,0 1-420,2-10-441,1 1 0,0 0 0,1-1-1,0 2 1,1-1 0,0 1 0,1 0-1,1 0 1,9-11 0,-9 11-164,35-45-5209</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3.048"/>
    </inkml:context>
    <inkml:brush xml:id="br0">
      <inkml:brushProperty name="width" value="0.025" units="cm"/>
      <inkml:brushProperty name="height" value="0.025" units="cm"/>
    </inkml:brush>
  </inkml:definitions>
  <inkml:trace contextRef="#ctx0" brushRef="#br0">51 134 16912,'0'0'2098,"-6"10"192,0 0-1606,1-3-239,0 0 0,0 1 0,1 0 1,0-1-1,1 1 0,0 1 0,0-1 0,0 0 0,-1 14 1,4-22-439,1 1-1,-1-1 1,1 1 0,-1-1 0,1 1 0,-1-1 0,1 1-1,-1-1 1,1 0 0,0 1 0,-1-1 0,1 0 0,0 1 0,-1-1-1,1 0 1,0 0 0,-1 0 0,1 1 0,0-1 0,-1 0 0,1 0-1,0 0 1,-1 0 0,1 0 0,0 0 0,0 0 0,-1-1 0,1 1-1,0 0 1,-1 0 0,1-1 0,0 1 0,-1 0 0,1 0-1,0-1 1,29-10 131,-10-1 70,-1 0 1,-1-1-1,33-31 1,-35 29-5,1 1 1,0 1 0,0 0 0,35-18 0,-50 30-171,-1 0 0,0 0-1,1 1 1,0-1 0,-1 0 0,1 1 0,-1-1 0,1 1 0,0 0 0,-1-1 0,1 1-1,-1 0 1,1 0 0,0 0 0,-1 0 0,1 0 0,0 1 0,-1-1 0,1 0 0,0 1-1,-1-1 1,1 1 0,-1 0 0,1-1 0,-1 1 0,1 0 0,-1 0 0,0 0-1,2 1 1,0 3 61,0-1-1,0 1 1,-1-1-1,1 1 1,-1 0-1,0 0 1,2 8-1,11 25 109,-14-38-195,-1 1 0,1 0-1,-1-1 1,1 1 0,-1-1 0,1 0 0,-1 1 0,1-1-1,-1 1 1,1-1 0,0 0 0,-1 1 0,1-1-1,0 0 1,-1 0 0,1 0 0,0 1 0,-1-1-1,1 0 1,0 0 0,0 0 0,-1 0 0,1 0 0,0 0-1,-1 0 1,1-1 0,0 1 0,-1 0 0,1 0-1,0 0 1,-1-1 0,1 1 0,0 0 0,-1-1-1,1 1 1,0-1 0,-1 1 0,1 0 0,-1-1 0,1 1-1,-1-1 1,1 0 0,0 0 0,23-29 588,-20 26-522,17-28-326,-13 20 369,-1 1-1,2 0 0,14-15 1,7 5-3732,10 11-5465,-18 10 1041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3.452"/>
    </inkml:context>
    <inkml:brush xml:id="br0">
      <inkml:brushProperty name="width" value="0.025" units="cm"/>
      <inkml:brushProperty name="height" value="0.025" units="cm"/>
    </inkml:brush>
  </inkml:definitions>
  <inkml:trace contextRef="#ctx0" brushRef="#br0">191 410 19538,'-9'-1'2066,"1"0"-1783,2-1-18,1 1 0,0 1 0,0-1 0,-1 1 0,1 0 0,0 0 0,-1 0 0,1 1 1,0 0-1,0 0 0,-1 0 0,1 1 0,0 0 0,0 0 0,1 0 0,-8 4 0,6-1-135,-1 0 1,1 0 0,0 1-1,1 0 1,-1 0-1,1 1 1,1-1-1,-1 1 1,1 0-1,0 0 1,0 1-1,1-1 1,0 1-1,1 0 1,-1-1-1,2 1 1,-1 0-1,1 1 1,-1 10-1,3-17-133,-1-1-1,1 1 0,-1-1 0,1 1 1,0-1-1,-1 0 0,1 1 0,0-1 0,0 0 1,0 0-1,0 0 0,0 1 0,0-1 1,1 0-1,-1 0 0,0-1 0,0 1 0,1 0 1,-1 0-1,1-1 0,-1 1 0,0 0 1,1-1-1,-1 1 0,1-1 0,-1 0 0,1 0 1,-1 0-1,1 1 0,0-1 0,-1-1 1,1 1-1,-1 0 0,1 0 0,1-1 0,5 0 8,0 0-1,0 0 1,0-1-1,0 0 0,-1 0 1,9-5-1,1-2 52,-1-1-1,0-1 0,0-1 0,-1-1 0,-1 0 0,0 0 1,-1-1-1,0-1 0,-1 0 0,-1-1 0,-1-1 1,18-34-1,-10 12 190,-2 0 1,-2-1-1,-1-1 1,13-77-1,-23 104-205,-2 0 0,0 0 0,0-24-1,-1 38-39,0-1-1,0 1 0,0-1 0,0 0 1,-1 1-1,1-1 0,0 1 1,0-1-1,0 1 0,0-1 1,-1 0-1,1 1 0,0-1 0,0 1 1,-1-1-1,1 1 0,0-1 1,-1 1-1,1-1 0,-1 1 1,1 0-1,-1-1 0,1 1 0,-1-1 1,1 1-1,-1 0 0,1 0 1,-1-1-1,1 1 0,-1 0 1,1 0-1,-1-1 0,0 1 0,1 0 1,-1 0-1,1 0 0,-1 0 1,0 0-1,1 0 0,-1 0 0,1 0 1,-1 0-1,0 0 0,1 1 1,-1-1-1,1 0 0,-1 0 1,1 0-1,-1 1 0,1-1 0,-1 0 1,1 1-1,-2 0 0,-25 20-141,9-2 138,1 1 0,2 1 0,-16 24 0,26-36-6,0-1 1,1 0-1,0 1 0,1 0 0,-1 0 0,2 0 1,-1 0-1,1 1 0,1-1 0,-1 1 1,1 18-1,2-26 4,-1 0 1,1 0-1,0 0 0,0 0 0,0 0 1,0 0-1,0-1 0,0 1 1,0 0-1,1 0 0,-1-1 0,0 1 1,1-1-1,0 1 0,-1-1 1,1 0-1,0 1 0,0-1 0,-1 0 1,1 0-1,0 0 0,0 0 1,4 0-1,53 14-140,-49-14 65,28 5-576,-23-4 211,1 0 1,-1 1 0,0 0-1,-1 2 1,22 8 0,-32-12 431,-1 1 0,1 1 0,-1-1 0,0 0 0,0 1 0,0 0 0,0 0 0,0 0 0,0 0 0,-1 0 0,1 0 0,-1 1 0,0-1 0,0 1 0,0 0 0,-1 0 0,1-1 0,-1 1 0,0 0 0,0 0 0,0 0 0,-1 0 0,1 0 0,-1 1 0,0 4 0,-1 4 215,0 0 0,-1 0 0,-1 0-1,0 0 1,-5 13 0,-8 39-4148</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4.076"/>
    </inkml:context>
    <inkml:brush xml:id="br0">
      <inkml:brushProperty name="width" value="0.025" units="cm"/>
      <inkml:brushProperty name="height" value="0.025" units="cm"/>
    </inkml:brush>
  </inkml:definitions>
  <inkml:trace contextRef="#ctx0" brushRef="#br0">224 19 17200,'0'0'6775,"-10"-5"-5542,6 3-1187,1 0 0,-1 1-1,1-1 1,-1 1 0,0-1 0,1 1 0,-1 0 0,0 1-1,0-1 1,0 1 0,0-1 0,1 1 0,-1 0 0,0 1-1,0-1 1,0 1 0,0-1 0,0 1 0,1 1 0,-1-1-1,0 0 1,1 1 0,-1 0 0,1-1 0,-1 1 0,1 1-1,0-1 1,-4 4 0,-54 44 24,56-46-67,1 1 0,-1 0 0,1 0 0,0 0 1,0 1-1,1-1 0,-1 1 0,1 0 0,-4 11 1,7-17-6,0 1 1,0-1 0,0 0-1,0 1 1,0-1 0,0 1-1,0-1 1,0 0 0,1 1-1,-1-1 1,0 1 0,0-1-1,0 0 1,0 1 0,0-1-1,1 0 1,-1 1 0,0-1-1,0 0 1,1 1 0,-1-1-1,0 0 1,1 1 0,-1-1 0,0 0-1,1 0 1,-1 1 0,0-1-1,1 0 1,-1 0 0,0 0-1,1 0 1,-1 1 0,1-1-1,-1 0 1,0 0 0,1 0-1,-1 0 1,1 0 0,-1 0-1,0 0 1,1 0 0,-1 0-1,1 0 1,-1 0 0,0-1-1,1 1 1,-1 0 0,1 0 0,24-6-51,-25 6 52,104-38 4,-65 22-1,43-11 0,-70 23-5,1 1 1,1 1 0,-1 1 0,0-1 0,0 2-1,1 0 1,19 3 0,-31-3 2,-1 0-1,1 0 1,-1 1-1,1-1 1,-1 1-1,0-1 1,1 1 0,-1-1-1,0 1 1,1 0-1,-1 0 1,0 0-1,0-1 1,0 1 0,0 0-1,1 0 1,-1 1-1,-1-1 1,1 0-1,0 0 1,0 0 0,0 1-1,-1-1 1,1 0-1,0 1 1,-1-1-1,0 1 1,1-1 0,-1 0-1,0 1 1,1-1-1,-1 1 1,0-1-1,0 1 1,0-1-1,-1 3 1,0 1 81,0 0 0,0 0 0,0 0 0,-1 0 0,1-1 0,-1 1 0,-1 0 0,1-1 1,0 0-1,-4 5 0,-13 11 376,-1-1 1,0 0-1,-1-2 1,-1 0 0,0-1-1,-1-2 1,-1 0 0,0-2-1,-1 0 1,-41 12-1,61-22-425,1-1 0,-1 0 0,0 0 0,1 0 0,-1-1-1,0 1 1,0-1 0,-8-1 0,12 1-55,0 0 1,0-1-1,0 1 0,0-1 1,0 1-1,0-1 0,0 1 1,0-1-1,0 0 0,0 0 1,0 1-1,0-1 0,1 0 1,-1 0-1,0 0 0,0 0 0,1 0 1,-1 0-1,1 0 0,-1 0 1,1 0-1,-1 0 0,1 0 1,0 0-1,0 0 0,-1 0 1,1 0-1,0 0 0,0-1 1,0 1-1,0 0 0,0 0 1,0 0-1,0 0 0,1 0 1,-1 0-1,0-1 0,2-1 1,-1-2-379,1-1 1,0 0 0,1 1 0,-1-1-1,1 1 1,1 0 0,-1 0 0,0 0-1,1 0 1,0 0 0,0 1 0,1 0-1,7-7 1,8-4-3042,43-23 0,-62 37 3266,57-29-5761</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4.544"/>
    </inkml:context>
    <inkml:brush xml:id="br0">
      <inkml:brushProperty name="width" value="0.025" units="cm"/>
      <inkml:brushProperty name="height" value="0.025" units="cm"/>
    </inkml:brush>
  </inkml:definitions>
  <inkml:trace contextRef="#ctx0" brushRef="#br0">177 541 19538,'-14'12'2472,"-1"0"-1874,-13 12 1098,-34 36-1,56-54-1537,0 0-1,1 1 1,0 0 0,0 0-1,0 1 1,1-1-1,0 1 1,0 0 0,1 0-1,0 0 1,0 1-1,-2 12 1,6-21-155,-1 1 0,0 0 1,0 0-1,1 0 0,-1 0 0,0 0 0,1 0 1,-1 0-1,1 0 0,-1-1 0,1 1 1,-1 0-1,1 0 0,0-1 0,0 1 0,-1 0 1,1-1-1,0 1 0,0-1 0,-1 1 0,1-1 1,0 1-1,0-1 0,0 1 0,0-1 1,0 0-1,0 0 0,0 1 0,0-1 0,0 0 1,0 0-1,0 0 0,0 0 0,0 0 1,-1 0-1,1 0 0,0-1 0,2 1 0,42-8 48,-27 1-16,0 0 1,0-1-1,-1-1 0,-1-1 1,0 0-1,0-1 1,20-19-1,-15 12 9,-2-2-1,0 0 1,-1-2 0,25-37 0,-30 34 59,0-1 1,-2-1-1,-1 0 1,-1 0-1,-1 0 1,-1-1-1,-2-1 1,-1 1-1,-1-1 1,-2 1-1,0-1 1,-6-40-1,5 59-80,-2 1 0,1 0-1,-1-1 1,-1 1 0,0 0-1,0 0 1,0 1 0,-1-1-1,-10-15 1,12 21-7,0 1 0,0-1 0,0 1 0,0 0 1,0 0-1,-1 0 0,1 0 0,-1 0 0,1 0 0,-1 1 0,1-1 0,-1 1 0,0 0 0,0 0 0,0 0 1,0 0-1,0 0 0,0 1 0,0-1 0,0 1 0,0 0 0,0 0 0,0 0 0,0 0 0,0 1 0,0-1 0,0 1 1,0-1-1,0 1 0,0 0 0,0 0 0,1 1 0,-1-1 0,-5 4 0,-5 4-10,1 1-1,0 0 0,1 1 1,0 0-1,0 1 0,1 0 1,1 0-1,0 1 0,1 1 1,0 0-1,1 0 0,0 0 1,1 1-1,1-1 0,1 1 1,0 1-1,1-1 0,-3 27 1,6-39-10,1 0 1,-1 0 0,1 0-1,0 0 1,-1 0 0,1 0 0,0 0-1,1-1 1,-1 1 0,1 0-1,-1-1 1,1 1 0,0-1 0,-1 0-1,1 1 1,1-1 0,-1 0-1,0 0 1,0 0 0,1 0 0,-1-1-1,1 1 1,-1-1 0,1 0-1,0 1 1,0-1 0,0 0-1,-1 0 1,1-1 0,6 1 0,9 3 7,1-1 1,0-2-1,32 0 1,-38-1-12,14-1-4,-12 0-23,0 1 0,1 1 0,29 4 0,-41-5 31,-1 1 1,0 0-1,0 0 0,0 0 1,0 0-1,0 1 0,0-1 1,0 1-1,0 0 0,0 0 1,-1 0-1,1 0 0,-1 0 1,1 0-1,-1 1 0,0-1 1,0 1-1,0 0 0,0-1 1,0 1-1,-1 0 0,0 0 1,1 0-1,0 4 0,1 9 151,-1 0-1,0 1 0,-1-1 1,-1 0-1,-1 1 0,-5 30 1,3-23 305,0 49 0,4-73-452,-1 0 0,0 1-1,0-1 1,0 0 0,1 1-1,-1-1 1,0 0 0,1 1-1,-1-1 1,0 0 0,1 0-1,-1 1 1,0-1 0,1 0-1,-1 0 1,0 0 0,1 1-1,-1-1 1,1 0 0,-1 0-1,0 0 1,1 0 0,-1 0-1,1 0 1,-1 0 0,1 0-1,-1 0 1,0 0 0,1 0-1,-1 0 1,1 0 0,-1 0 0,0-1-1,1 1 1,-1 0 0,1 0-1,-1 0 1,0-1 0,1 1-1,-1 0 1,0 0 0,1-1-1,-1 1 1,0 0 0,0 0-1,1-1 1,-1 1 0,0 0-1,1-1 1,18-14-168,19-27-2457,-3-4-4361,-13 9-783</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4.931"/>
    </inkml:context>
    <inkml:brush xml:id="br0">
      <inkml:brushProperty name="width" value="0.025" units="cm"/>
      <inkml:brushProperty name="height" value="0.025" units="cm"/>
    </inkml:brush>
  </inkml:definitions>
  <inkml:trace contextRef="#ctx0" brushRef="#br0">17 56 13421,'0'0'11290,"-4"-9"-9074,-8-29-556,12 38-1613,1 1-1,-1-1 1,0 0-1,0 1 1,1-1 0,-1 0-1,1 1 1,-1-1-1,0 0 1,1 0-1,-1 1 1,1-1 0,-1 0-1,0 0 1,1 0-1,-1 0 1,1 0 0,-1 1-1,1-1 1,-1 0-1,1 0 1,-1 0-1,1 0 1,-1 0 0,0 0-1,1-1 1,-1 1-1,1 0 1,-1 0 0,1 0-1,-1 0 1,1 0-1,-1-1 1,0 1-1,1 0 1,-1 0 0,1-1-1,-1 1 1,0 0-1,1-1 1,-1 1 0,0 0-1,0-1 1,1 1-1,-1 0 1,0-1-1,0 1 1,1-1 0,-1 1-1,0 0 1,0-1-1,0 1 1,0-1 0,0 1-1,0-1 1,1 1-1,-1-1 1,0 1-1,0-1 1,0 1 0,-1-1-1,7 14 122,-2 1 0,0-1-1,0 1 1,-2 0 0,3 20 0,7 35-27,-11-65-139,-1 0 1,1-1 0,0 1-1,1-1 1,-1 1-1,1-1 1,-1 1-1,1-1 1,0 0-1,0 0 1,1 0 0,-1 0-1,1 0 1,-1 0-1,1 0 1,0-1-1,0 0 1,0 1-1,0-1 1,0 0 0,1-1-1,-1 1 1,1-1-1,-1 1 1,1-1-1,-1 0 1,1 0 0,0 0-1,0-1 1,-1 1-1,1-1 1,0 0-1,0 0 1,0-1-1,-1 1 1,1-1 0,0 1-1,-1-1 1,1-1-1,0 1 1,-1 0-1,1-1 1,-1 1-1,0-1 1,0 0 0,1 0-1,4-5 1,7-7-2,-1 0 1,-1-1 0,0 0-1,-1-1 1,-1 0-1,0-1 1,-1 0 0,11-26-1,3-4-26,-29 98-605,-3-20 624,3-14 6,0 0 0,2 0 0,0 1 0,1-1 1,0 1-1,2 20 0,0-37-33,1 1 1,-1-1 0,0 0-1,1 0 1,-1 1 0,1-1-1,-1 0 1,1 0 0,-1 0-1,1 0 1,0 0 0,0 0-1,-1 0 1,1 0 0,0 0-1,0 0 1,0-1 0,0 1-1,0 0 1,0 0 0,0-1-1,1 1 1,-1-1 0,0 1-1,0-1 1,0 1 0,1-1-1,-1 0 1,0 0 0,0 0-1,1 1 1,-1-1 0,0 0-1,0-1 1,1 1 0,-1 0-1,0 0 1,2-1 0,2 0-163,-1 0 0,0 0 0,0 0 0,0 0 0,0-1 0,0 0 0,0 0 0,0 0 0,0 0 0,3-3 0,0-2-985,-1 1 0,0-1 0,-1 0 1,0-1-1,0 1 0,0-1 0,-1 0 1,0 0-1,4-14 0,4-15-4762</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5.543"/>
    </inkml:context>
    <inkml:brush xml:id="br0">
      <inkml:brushProperty name="width" value="0.025" units="cm"/>
      <inkml:brushProperty name="height" value="0.025" units="cm"/>
    </inkml:brush>
  </inkml:definitions>
  <inkml:trace contextRef="#ctx0" brushRef="#br0">6 1 20595,'0'0'2365,"0"15"-582,3 57 348,4 1-1,29 136 1,-23-159-2060,2-1 0,1-1 0,3 0 0,2-2 0,35 58 0,-38-83-583,-18-21 446,0 0 0,0 0 0,1-1 0,-1 1 0,0 0 0,0 0 0,1-1 0,-1 1 0,0 0 0,0 0 0,0-1 0,0 1 0,1 0 0,-1-1 0,0 1 0,0 0 0,0 0 0,0-1 0,0 1 0,0 0 0,0-1 0,0 1 0,0 0 0,0-1 0,0 1-1,0 0 1,0-1 0,0 1 0,0 0 0,0-1 0,0 1 0,0 0 0,-1-1 0,1 1 0,0 0 0,0-1 0,-18-49-4010,8 33 3352,-1 0 1,-1 1-1,0 0 0,-19-18 1,22 25 916,-2 0 0,1 0 1,-1 1-1,0 0 0,-1 1 1,1 0-1,-16-6 1,12 10 1154,17 9-882,24 9-417,-17-12-237,-1-1 1,1-1-1,0 0 1,0 0-1,0 0 1,0-1-1,0-1 1,0 1 0,0-2-1,-1 1 1,10-3-1,-12 1-274,1 1-1,-1-1 0,0 0 1,0 0-1,0-1 0,0 1 1,-1-1-1,0-1 0,1 1 1,-2-1-1,1 0 0,0 0 1,-1 0-1,0-1 1,4-6-1,12-29-4822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5.937"/>
    </inkml:context>
    <inkml:brush xml:id="br0">
      <inkml:brushProperty name="width" value="0.025" units="cm"/>
      <inkml:brushProperty name="height" value="0.025" units="cm"/>
    </inkml:brush>
  </inkml:definitions>
  <inkml:trace contextRef="#ctx0" brushRef="#br0">78 1 10890,'0'0'11766,"0"10"-11013,0 67 549,0 20 693,15 114-1,-11-184-1895,1 0 0,1 0 1,1 0-1,1-1 0,1 0 0,2-1 0,0 0 1,2 0-1,17 25 0,-28-47-86,1 1 0,-1-1 0,1 0-1,0 0 1,0 0 0,0 0 0,0-1 0,0 1-1,6 2 1,-8-6-40,-1-1 0,1 0 0,-1 0 0,0 1 0,0-1 0,1 0 0,-1 0 0,0 1 0,0-1-1,-1 0 1,1 0 0,0 1 0,-1-4 0,-7-11-313,1 1 0,-2 0-1,0 0 1,-20-24 0,-4-7 7,0-2 24,-34-55-252,61 93 621,1-1 0,0 0 0,1 0 0,0-1 0,0 1 0,1-1 0,-2-19 1,5 29-44,0-1 1,1 1-1,-1 0 1,1 0-1,-1-1 1,1 1 0,0 0-1,0 0 1,0 0-1,0 0 1,0 0-1,0 0 1,0 0 0,1 0-1,-1 1 1,1-1-1,0 0 1,-1 1 0,1-1-1,0 1 1,0 0-1,0 0 1,0-1-1,0 1 1,0 1 0,0-1-1,0 0 1,0 0-1,0 1 1,1-1-1,2 1 1,12-4 100,0 1 1,1 0-1,18 1 1,-20 1-93,164-2-5252,-130 1-652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6.406"/>
    </inkml:context>
    <inkml:brush xml:id="br0">
      <inkml:brushProperty name="width" value="0.025" units="cm"/>
      <inkml:brushProperty name="height" value="0.025" units="cm"/>
    </inkml:brush>
  </inkml:definitions>
  <inkml:trace contextRef="#ctx0" brushRef="#br0">0 1 11627,'0'0'12476,"8"9"-9828,7 11-1678,0 0 0,-2 2 0,16 32 1,-24-44-916,0-1 1,0 0-1,1 0 1,0 0 0,9 10-1,17 3-1465,-30-21 1087,0 0-1,0-1 0,0 1 0,0-1 1,0 1-1,0-1 0,0 0 0,1 0 0,-1 0 1,0 0-1,0 0 0,0 0 0,0-1 1,0 1-1,3-1 0,-5 0 6,1 1 0,-1 0-1,0-1 1,1 1 0,-1-1-1,1 1 1,-1-1 0,0 1 0,0 0-1,1-1 1,-1 1 0,0-1-1,0 1 1,1-1 0,-1 1 0,0-1-1,0 0 1,0 1 0,0-1 0,0 1-1,0-1 1,0 1 0,0-1-1,0 1 1,0-1 0,0 0 0,-1-2-1472,1-14-7462</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6.736"/>
    </inkml:context>
    <inkml:brush xml:id="br0">
      <inkml:brushProperty name="width" value="0.025" units="cm"/>
      <inkml:brushProperty name="height" value="0.025" units="cm"/>
    </inkml:brush>
  </inkml:definitions>
  <inkml:trace contextRef="#ctx0" brushRef="#br0">3 0 17232,'0'0'12812,"-2"44"-12748,23-12-576,3-5-2179,0-1-2850,-1-10-6726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6.809"/>
    </inkml:context>
    <inkml:brush xml:id="br0">
      <inkml:brushProperty name="width" value="0.025" units="cm"/>
      <inkml:brushProperty name="height" value="0.025" units="cm"/>
    </inkml:brush>
  </inkml:definitions>
  <inkml:trace contextRef="#ctx0" brushRef="#br0">0 1485 15695,'0'0'2456,"5"-9"-3065,-3 5 507,-1 1 0,1 0-1,1 0 1,-1 0 0,0 0 0,1 0 0,0 0-1,-1 1 1,1-1 0,0 1 0,0 0 0,1 0-1,-1 0 1,0 0 0,7-2 0,2 0 37,-1 1 0,1 1 0,0 0 1,24 0-1,394 4 158,-254 4-468,204-20 0,786-178 4302,-1138 187-3845,400-91 259,476-172-1,385-234 282,-1254 487-469,16-5 328,-2-3 1,89-55-1,-127 71-236,0 0 1,0-2-1,-1 1 0,0-1 0,-1 0 0,0-1 1,-1 0-1,0-1 0,0 0 0,-1 0 0,0 0 1,-1-1-1,-1 0 0,0 0 0,0-1 0,-1 0 1,3-18-1,-7 31-272,0 0 1,0 0 0,0 0-1,0-1 1,1 1 0,-1 0-1,0 0 1,0-1 0,0 1-1,0 0 1,0 0 0,0 0-1,0-1 1,0 1 0,0 0-1,0 0 1,0-1-1,-1 1 1,1 0 0,0 0-1,0 0 1,0-1 0,0 1-1,0 0 1,0 0 0,0 0-1,0 0 1,-1-1 0,1 1-1,0 0 1,0 0 0,0 0-1,0 0 1,-1 0-1,1-1 1,0 1 0,0 0-1,0 0 1,-1 0 0,1 0-1,0 0 1,0 0 0,-1 0-1,1 0 1,0 0 0,0 0-1,0 0 1,-1 0 0,1 0-1,0 0 1,0 0-1,-1 0 1,1 0 0,0 0-1,0 0 1,0 0 0,-1 0-1,1 0 1,0 0 0,0 1-1,0-1 1,0 0 0,-1 0-1,1 0 1,0 0 0,-10 7-1753,-4 5-2593,-1 2-2712</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1:53.484"/>
    </inkml:context>
    <inkml:brush xml:id="br0">
      <inkml:brushProperty name="width" value="0.025" units="cm"/>
      <inkml:brushProperty name="height" value="0.025" units="cm"/>
    </inkml:brush>
  </inkml:definitions>
  <inkml:trace contextRef="#ctx0" brushRef="#br0">0 243 9097,'284'19'2558,"173"4"-2453,333-52-1044,327-131 5679,-1102 158-4596,-11 2-66,1 0 1,-1-1-1,0 1 1,0-1-1,0 0 1,0 0-1,0 0 1,0-1-1,0 1 1,0-1-1,0 0 1,5-3-1,-9 4-41,0 1-1,0 0 1,1-1-1,-1 1 1,0 0-1,0-1 1,0 1-1,0-1 1,0 1 0,0 0-1,0-1 1,1 1-1,-1-1 1,0 1-1,0 0 1,0-1-1,-1 1 1,1-1-1,0 1 1,0 0 0,0-1-1,0 1 1,0 0-1,0-1 1,0 1-1,-1-1 1,1 1-1,0 0 1,0-1-1,-1 1 1,1 0-1,0 0 1,0-1 0,-1 1-1,1 0 1,0 0-1,-1-1 1,1 1-1,0 0 1,-1 0-1,1 0 1,-1-1-1,-18-7 220,16 7-241,-38-11 12,0 1 0,-1 2 0,-1 1 0,-47-1 0,-179 5 282,169 5-32,-1056 58 529,746-7-437,336-37-491,-1 3 0,2 4 1,-95 41-1,156-58-20,-33 17-324,43-21 402,0 0 0,0 1 1,0-1-1,0 1 0,0-1 0,1 1 1,-1 0-1,0 0 0,1-1 0,-1 1 0,1 0 1,0 0-1,-1 1 0,1-1 0,0 0 1,-1 3-1,2-4 32,0-1-1,0 1 1,0-1-1,1 1 1,-1-1-1,0 1 1,0-1-1,0 1 1,0-1 0,1 1-1,-1-1 1,0 1-1,0-1 1,1 1-1,-1-1 1,0 1 0,1-1-1,-1 0 1,0 1-1,1-1 1,-1 0-1,1 1 1,-1-1 0,1 0-1,-1 0 1,0 1-1,1-1 1,-1 0-1,1 0 1,-1 0 0,1 0-1,0 1 1,-1-1-1,1 0 1,0 0-1,25 2-235,-20-2 134,63 0-197,134-17-1,71-31-41,-96 15 385,1032-122 1045,-987 132-2109,1-5-2407</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1:55.016"/>
    </inkml:context>
    <inkml:brush xml:id="br0">
      <inkml:brushProperty name="width" value="0.025" units="cm"/>
      <inkml:brushProperty name="height" value="0.025" units="cm"/>
    </inkml:brush>
  </inkml:definitions>
  <inkml:trace contextRef="#ctx0" brushRef="#br0">1 381 10954,'77'24'190,"1"-4"0,0-4 0,2-3 0,0-3 0,0-4 0,108-6 0,485-70 1605,-478 43-713,61-6 225,818-129 493,-993 147-1636,-1-3-1,112-42 1,-189 60-158,-1-1 0,1 0 0,-1 0 0,1 0 0,-1 0 0,0 0 1,1-1-1,-1 1 0,0-1 0,0 0 0,0 1 0,0-1 0,-1 0 0,1 0 0,0 0 0,-1 0 0,1-1 0,1-3 0,-3 5-1,0 1 0,0-1 0,0 0 0,0 1 0,0-1 0,0 0 0,-1 0 0,1 1 0,0-1 0,0 0-1,-1 1 1,1-1 0,0 0 0,-1 1 0,1-1 0,0 1 0,-1-1 0,1 1 0,-1-1 0,1 1 0,-1-1 0,0 1 0,1-1-1,-1 1 1,-31-12 8,-55 0-124,-1 3 0,-139 5 0,165 4 97,-235 9-1211,1 12 0,1 13 0,2 13-1,2 13 1,-330 113 0,420-107-5699</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4.327"/>
    </inkml:context>
    <inkml:brush xml:id="br0">
      <inkml:brushProperty name="width" value="0.025" units="cm"/>
      <inkml:brushProperty name="height" value="0.025" units="cm"/>
    </inkml:brush>
  </inkml:definitions>
  <inkml:trace contextRef="#ctx0" brushRef="#br0">62 272 13196,'0'0'16176,"12"1"-15669,-4-1-419,0 0 0,0-1 0,0 0 0,0-1 0,-1 1 0,1-1 1,0-1-1,-1 1 0,1-1 0,-1-1 0,0 1 0,0-1 0,0-1 0,-1 1 0,0-1 0,1 0 0,5-7 0,0 0 37,-1 0 0,0 0-1,0-1 1,9-17-1,-17 26-100,-1 0 1,1-1-1,-1 1 0,0-1 1,0 0-1,-1 1 0,1-1 0,-1 0 1,0 0-1,0 0 0,-1 0 0,1 0 1,-1 0-1,0 0 0,-1 0 0,1 0 1,-1 0-1,-1-6 0,0 9-21,1-1 0,-1 1 0,0-1 0,1 1 0,-1-1 0,0 1 0,0 0 0,-1 0-1,1 0 1,0 0 0,-1 0 0,1 0 0,-1 1 0,0-1 0,1 1 0,-1 0 0,0 0 0,0 0 0,0 0 0,0 0 0,0 1-1,0-1 1,0 1 0,0 0 0,0 0 0,0 0 0,-3 1 0,-1-1-14,1 0 0,-1 1 1,0 0-1,1 0 0,-1 1 0,1 0 0,0 0 0,-1 0 1,1 1-1,0 0 0,-8 5 0,3 2-1,1 0 0,0 0-1,0 1 1,1 0 0,1 1-1,0 0 1,0 0 0,2 1 0,-11 23-1,9-14-2,1 0 0,1 0 0,1 0 0,1 1 0,-3 32 0,7-52 13,0 0 1,-1 0 0,1 0-1,0 0 1,1 0 0,-1 1-1,0-1 1,1 0 0,0 0-1,0 0 1,0 0 0,0 0-1,0 0 1,0 0 0,1-1-1,-1 1 1,1 0 0,0-1-1,3 4 1,-2-4 1,1 0 1,0 0-1,-1 0 0,1 0 1,0-1-1,0 1 0,0-1 1,0 0-1,0-1 0,0 1 1,1-1-1,-1 1 0,0-1 1,5-1-1,8 0 20,-1-1 0,0 0 0,0-1 0,-1-1-1,1-1 1,-1 0 0,1-1 0,-2 0 0,24-14 0,11-11 22,61-50-1,-44 30 51,-64 50-91,-1 0 1,1 0-1,-1 0 1,1 0-1,-1 0 1,1 0-1,0 0 1,-1 1 0,1-1-1,0 0 1,0 1-1,-1 0 1,1-1-1,2 1 1,-3 0-1,-1 0 0,1 1 1,-1-1-1,1 0 0,0 0 1,-1 1-1,1-1 0,-1 0 1,1 1-1,0-1 0,-1 0 1,1 1-1,-1-1 0,1 1 1,-1-1-1,0 1 0,1-1 1,-1 1-1,1-1 0,-1 1 0,0 0 1,0-1-1,1 1 0,-1 0 1,0 0-1,2 6 10,-1 0-1,-1 0 1,1 0-1,-1 0 0,-2 13 1,1-1-3,1-15-8,0 0 0,0-1 0,0 1 0,0-1 0,1 1 0,-1-1 0,1 1 0,0-1 0,0 1 0,0-1 0,0 0 0,1 1 0,-1-1 0,3 3 0,-2-4 0,0-1 0,0 1 0,1-1 0,-1 0 0,0 0 0,0 0 0,1 0 0,-1 0 0,1 0 0,-1-1 0,1 1 0,-1-1 0,1 0 0,-1 0 0,1 0 0,-1 0 0,1 0 0,-1 0 0,1-1 0,4-1 0,11-2 0,0-2 0,0 0 0,-1-1 0,0-1 0,0 0 0,-1-1 0,0-1 0,15-13 0,-10 8 0,1 1 0,1 1 0,28-12 0,-50 24 0,1 0 0,-1 1 0,1-1 0,-1 0 0,1 1 0,0-1 0,-1 1 0,1-1 0,0 1 0,-1 0 0,1 0 0,0 0 0,0 0 0,-1 0 0,1 0 0,0 0 0,-1 0 0,1 1 0,0-1 0,-1 1 0,1-1 0,0 1 0,-1 0 0,1 0 0,2 1 0,-3 1 0,1-1 0,0 1 0,-1 0 0,0 0 0,1 0 0,-1 0 0,0 0 0,-1 0 0,1 0 0,0 5 0,11 32 0,-10-38 0,0 0 0,0 0 0,0 0 0,1-1 0,-1 1 0,0 0 0,1-1 0,-1 0 0,1 1 0,-1-1 0,1 0 0,0 0 0,-1-1 0,1 1 0,0 0 0,0-1 0,-1 0 0,1 0 0,0 0 0,0 0 0,0 0 0,-1 0 0,1-1 0,3 0 0,8-1 0,1-1 0,-1-1 0,16-6 0,20-10 0,-33 12 0,-1 1 0,1 1 0,1 0 0,-1 2 0,1 0 0,-1 0 0,28 0 0,-44 4 1,-1 0 0,1 0 0,-1 0 0,1 0 0,-1 0 0,1 0 0,-1 0 0,1 0 0,-1 1 0,1-1-1,-1 0 1,0 0 0,1 1 0,-1-1 0,1 0 0,-1 0 0,0 1 0,1-1 0,-1 1 0,0-1 0,1 0 0,-1 1 0,0-1 0,1 1 0,-1-1 0,0 1 0,0-1 0,0 0 0,0 1 0,1-1 0,-1 1 0,0 0-1,0 22-101,0 4-518,1-27 569,-1 1 1,0 0-1,0-1 0,0 1 1,1 0-1,-1-1 1,0 1-1,1 0 1,-1-1-1,0 1 0,1-1 1,-1 1-1,1-1 1,-1 1-1,1-1 1,-1 1-1,1-1 0,-1 0 1,1 1-1,-1-1 1,1 0-1,0 1 1,-1-1-1,1 0 0,0 0 1,-1 1-1,1-1 1,0 0-1,-1 0 0,2 0 1,19-2-7169,6-10-6272</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5.106"/>
    </inkml:context>
    <inkml:brush xml:id="br0">
      <inkml:brushProperty name="width" value="0.025" units="cm"/>
      <inkml:brushProperty name="height" value="0.025" units="cm"/>
    </inkml:brush>
  </inkml:definitions>
  <inkml:trace contextRef="#ctx0" brushRef="#br0">118 13 15214,'0'0'11323,"-3"15"-10351,-18 187 1471,-1 16-1128,-32 8 2,37-161-1134,30-163-183,65-176 0,-63 233 0,1 1 0,2 1 0,2 1 0,39-58 0,-50 85 0,0 0 0,0 0 0,1 1 0,0 1 0,1 0 0,0 0 0,19-11 0,-24 17 0,-1 0 0,1 0 0,0 0 0,0 1 0,0 0 0,0 0 0,0 1 0,0 0 0,0 0 0,1 0 0,-1 1 0,0-1 0,1 2 0,-1-1 0,0 1 0,0 0 0,1 0 0,11 4 0,-16-4 0,0 1 0,1-1 0,-1 0 0,0 1 0,0-1 0,0 1 0,0 0 0,0 0 0,0 0 0,0 0 0,-1 0 0,1 0 0,-1 0 0,1 1 0,-1-1 0,0 0 0,0 1 0,0-1 0,0 1 0,-1-1 0,1 1 0,0 0 0,-1-1 0,0 1 0,0 0 0,0-1 0,0 6 0,-1-3 0,0 1 0,1 0 0,-2 0 0,1-1 0,-1 1 0,0-1 0,0 1 0,0-1 0,-1 0 0,0 0 0,-6 8 0,-4 2 0,-1 0 0,-1-1 0,0-1 0,-1 0 0,-28 17 0,32-23 0,0 0 0,-1-1 0,1 0 0,-1-1 0,0-1 0,-1 0 0,1 0 0,-1-2 0,-15 2 0,27-4-16,1 1 0,-1-1 1,1 0-1,-1 0 0,0 0 0,1 0 0,-1 0 0,0 0 1,1 0-1,-1-1 0,1 1 0,-1-1 0,0 1 0,1-1 1,-1 1-1,1-1 0,0 0 0,-1 0 0,1 0 0,0 0 1,-1 0-1,1 0 0,0 0 0,0 0 0,0-1 0,0 1 1,0 0-1,0-1 0,0 1 0,0 0 0,1-1 0,-1 1 1,0-1-1,1 1 0,-1-1 0,1 0 0,0 1 0,-1-1 1,1 0-1,0 1 0,0-1 0,0-2 0,1 1-111,-1 0-1,1-1 0,0 1 0,0 0 1,0-1-1,1 1 0,-1 0 1,1 0-1,-1 0 0,1 0 0,0 0 1,0 0-1,1 1 0,-1-1 1,0 1-1,1-1 0,-1 1 0,1 0 1,5-3-1,67-24-9668,-33 16 3256</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5.624"/>
    </inkml:context>
    <inkml:brush xml:id="br0">
      <inkml:brushProperty name="width" value="0.025" units="cm"/>
      <inkml:brushProperty name="height" value="0.025" units="cm"/>
    </inkml:brush>
  </inkml:definitions>
  <inkml:trace contextRef="#ctx0" brushRef="#br0">37 104 18770,'0'0'12294,"-3"10"-11547,-3 15-513,-1-3-114,1 0 1,1 1-1,1 0 0,1 0 1,0 40-1,4-62-120,-1 0 0,0-1 0,0 1 0,1 0 0,-1-1 0,0 1 0,1 0 0,-1-1 0,0 1 0,1-1 0,-1 1 0,1-1 0,-1 1 0,1-1 0,-1 1 0,1-1 0,0 1 0,-1-1 0,1 0 0,-1 1 0,1-1 0,0 0 0,-1 0 0,1 1 0,0-1 0,-1 0 0,1 0 0,0 0 0,0 0 0,-1 0 0,1 0 0,0 0 0,-1 0 0,1 0 0,0 0 0,-1 0 0,1-1 0,0 1 0,-1 0 0,1 0 0,0-1 0,-1 1 0,1 0 0,0-1 0,-1 1 0,1-1 0,0 0 0,30-20 0,-21 9 0,-2 0 0,0-1 0,0 0 0,-1-1 0,0 1 0,-2-1 0,1-1 0,-2 1 0,0-1 0,0 1 0,-2-1 0,0 0 0,0-23 0,-9 49 0,-3 13 0,9-20 0,0-1 0,1 1 0,-1 0 0,1-1 0,-1 1 0,1 0 0,0 0 0,1-1 0,-1 1 0,1 0 0,-1-1 0,2 5 0,-1-7 0,0 0 0,0 1 0,0-1 0,1 0 0,-1 0 0,0 0 0,0 0 0,1 0 0,-1-1 0,0 1 0,1 0 0,-1 0 0,1-1 0,-1 1 0,1-1 0,0 0 0,-1 1 0,1-1 0,-1 0 0,1 0 0,0 0 0,-1 0 0,1 0 0,-1 0 0,1 0 0,0-1 0,-1 1 0,1-1 0,-1 1 0,3-2 0,4 0 0,-1-1 0,1 0 0,-1 0 0,1 0 0,-1-1 0,0-1 0,-1 1 0,1-1 0,-1 0 0,0-1 0,0 1 0,6-8 0,8-11 0,30-47 0,-33 44 0,-22 75 0,-2-20 0,1 1 0,1-1 0,-2 42 0,7-69-5,1 0 0,-1 1 0,0-1 0,0 0 0,0 0 1,1 0-1,-1 0 0,1 0 0,-1 1 0,1-1 0,-1 0 0,1 0 0,0 0 0,-1 0 0,1 0 1,0 0-1,0-1 0,0 1 0,0 0 0,0 0 0,0-1 0,0 1 0,0 0 0,0-1 0,2 2 1,1-1-45,0 0 0,0 0 0,-1 0 0,1 0 0,0-1 0,1 1 1,-1-1-1,6 0 0,-6 0-54,-1 0 0,1-1 0,0 1 0,-1-1 0,1 1 0,0-1 1,-1 0-1,1 0 0,-1-1 0,0 1 0,1-1 0,-1 1 0,0-1 0,0 0 0,0-1 1,0 1-1,0 0 0,-1-1 0,1 1 0,3-6 0,-3-8-4312,-3-4-2407</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5.966"/>
    </inkml:context>
    <inkml:brush xml:id="br0">
      <inkml:brushProperty name="width" value="0.025" units="cm"/>
      <inkml:brushProperty name="height" value="0.025" units="cm"/>
    </inkml:brush>
  </inkml:definitions>
  <inkml:trace contextRef="#ctx0" brushRef="#br0">1 1 13677,'0'0'18994,"74"15"-22261,-48-1-2082,-3 3-3171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6.343"/>
    </inkml:context>
    <inkml:brush xml:id="br0">
      <inkml:brushProperty name="width" value="0.025" units="cm"/>
      <inkml:brushProperty name="height" value="0.025" units="cm"/>
    </inkml:brush>
  </inkml:definitions>
  <inkml:trace contextRef="#ctx0" brushRef="#br0">112 1 15407,'0'0'9406,"-9"1"-6363,5 0-2921,-6 0 435,0 1-1,0 1 0,0 0 0,-9 4 1,17-7-509,-1 1 0,1 0 0,0 0 0,0 1 0,0-1 0,0 0 0,0 1 0,0-1 0,0 1 0,0 0 0,0 0 0,1-1 0,-1 1 0,1 0 0,-1 0 0,1 1 1,0-1-1,0 0 0,0 0 0,0 1 0,0-1 0,1 0 0,-1 1 0,1-1 0,-1 4 0,1-5-174,1 0-1,-1 0 1,1 0-1,0 0 1,-1 0-1,1 0 1,0 0 0,-1 0-1,1 0 1,0 0-1,0 0 1,0-1 0,0 1-1,0 0 1,0-1-1,0 1 1,0-1 0,0 1-1,0-1 1,0 1-1,1-1 1,-1 0 0,0 0-1,0 1 1,2-1-1,38 6-2745,-34-6 2160,6 2-343,4-1 850,1 1-1,-1 1 1,0 1 0,29 9-1,-45-13 324,0 1-1,0-1 0,0 0 0,0 1 0,0-1 0,-1 1 0,1-1 0,0 1 0,0 0 0,0-1 0,-1 1 1,1 0-1,0-1 0,-1 1 0,1 0 0,-1 0 0,1 0 0,-1-1 0,1 1 0,-1 0 0,1 0 1,-1 0-1,0 0 0,0 0 0,1 0 0,-1 0 0,0 0 0,0 0 0,0 0 0,0 0 0,0 0 0,0 0 1,0 0-1,-1 0 0,1 0 0,0 0 0,0 0 0,-1-1 0,1 1 0,-1 0 0,1 0 0,-1 0 0,1 0 1,-1 0-1,1-1 0,-1 1 0,0 0 0,1-1 0,-1 1 0,0 0 0,0-1 0,1 1 0,-2 0 0,-44 33 2625,35-26-2720,0-1 1,-1-1-1,0 0 1,0-1-1,0 0 1,-1-1-1,1 0 0,-1-1 1,-15 2-1,28-6-359,0 0 0,-1 0 0,1 1 0,0-1 0,0 0 0,-1 0 0,1 0-1,0 0 1,0 1 0,0-1 0,0 0 0,0 0 0,0 0 0,0 0 0,1 0 0,-1 1-1,0-1 1,0 0 0,1 0 0,-1 0 0,0 1 0,1-1 0,-1 0 0,1 0 0,-1 1-1,2-2 1,14-11-5038,3 1-1314</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6.690"/>
    </inkml:context>
    <inkml:brush xml:id="br0">
      <inkml:brushProperty name="width" value="0.025" units="cm"/>
      <inkml:brushProperty name="height" value="0.025" units="cm"/>
    </inkml:brush>
  </inkml:definitions>
  <inkml:trace contextRef="#ctx0" brushRef="#br0">0 466 7623,'9'0'3951,"-1"0"-3354,35 3 4738,-39-2-4436,-2-1 1,1 1-1,0 1 0,0-1 1,0 0-1,0 1 1,-1-1-1,1 1 0,2 3 1,-3-4-695,0 0 1,0-1-1,0 1 1,0 0-1,0-1 1,0 1-1,0-1 1,0 1-1,1-1 1,-1 0-1,0 0 1,0 0-1,0 0 1,0 0-1,0-1 1,3 1-1,33-11 567,-19 2-673,0 0 1,-1-2-1,-1 0 0,0 0 0,0-2 0,-1 0 1,-1-1-1,0-1 0,-1 0 0,12-18 0,-16 20-117,0-1 0,-2 0 0,0-1-1,0 0 1,-1 0 0,-1-1 0,-1 0-1,0 0 1,-1 0 0,0 0 0,-2-1-1,2-29 1,-4 42 16,0 0-1,-1 0 0,1 0 1,-1 0-1,1 0 0,-1 1 1,-1-1-1,1 0 0,0 0 1,-1 1-1,0-1 0,0 1 1,0-1-1,0 1 0,-1 0 1,1 0-1,-1 0 0,1 0 1,-1 0-1,0 1 0,-1-1 1,-2-1-1,1 1-9,0 1 0,0 0 0,0 0 0,0 0-1,0 1 1,0 0 0,-1 0 0,1 0 0,0 0 0,-1 1 0,1 0 0,0 0 0,-1 1 0,1-1 0,0 1-1,-8 3 1,3-1 28,1 1 0,0 0 1,-1 1-1,2 0 0,-1 1 0,1 0 0,-1 0 0,2 1 0,-13 12 0,11-9 49,0 1-1,0-1 1,1 1 0,0 1 0,1 0-1,-9 21 1,14-30-61,1 0 0,0 0 0,0 0 0,0 0 0,1 0 0,-1 1 0,1-1 0,0 0 0,0 0 0,0 0 0,0 1 0,1 5 0,0-7-13,0 0-1,0-1 0,-1 1 1,1 0-1,0-1 1,0 1-1,0-1 1,1 1-1,-1-1 1,0 0-1,1 1 0,-1-1 1,0 0-1,1 0 1,-1 0-1,4 2 1,5 0-135,-1 0 0,0-1 0,1 1 0,0-2 0,-1 0 1,19 1-1,-25-2 97,52 0-1422,45 3-586,-93-2 2029,-1 0-1,1 0 1,-1 0 0,0 1 0,0 0 0,0 1 0,0-1-1,0 1 1,0 0 0,-1 0 0,1 1 0,5 4-1,-9-5 106,0-1-1,-1 1 0,1-1 0,0 1 0,-1 0 1,0-1-1,1 1 0,-1 0 0,0 0 0,-1 0 1,1 0-1,0 0 0,-1 0 0,0 0 0,1 0 1,-1 0-1,-1 0 0,1 0 0,0 1 0,-1-1 1,0 4-1,-4 9 226,1 1 1,-13 26 0,6-17-1274,3-1-4305,5-9-7357</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7.238"/>
    </inkml:context>
    <inkml:brush xml:id="br0">
      <inkml:brushProperty name="width" value="0.025" units="cm"/>
      <inkml:brushProperty name="height" value="0.025" units="cm"/>
    </inkml:brush>
  </inkml:definitions>
  <inkml:trace contextRef="#ctx0" brushRef="#br0">0 65 15214,'0'0'14820,"3"12"-14158,0 6-481,-1-4-85,1 0 0,0 0 1,1 0-1,0-1 1,10 19-1,-13-29-84,1 0-1,-1-1 1,1 1-1,0-1 1,0 1-1,-1-1 1,2 0 0,-1 1-1,0-1 1,0 0-1,1-1 1,-1 1-1,1 0 1,0-1-1,-1 1 1,1-1 0,0 0-1,0 0 1,0 0-1,0 0 1,0-1-1,0 1 1,0-1-1,0 1 1,0-1-1,0 0 1,0 0 0,0-1-1,0 1 1,0-1-1,0 1 1,0-1-1,0 0 1,2-1-1,3-2 31,0 0 0,0-1 0,-1 1 0,1-1 0,-1-1-1,-1 1 1,1-1 0,-1-1 0,0 1 0,0-1-1,5-9 1,-1 3 26,-2 0 0,0-1-1,-1 0 1,0-1-1,7-21 1,-14 102-68,2-26 0,-2-37 0,0 0 0,0-1 0,0 1 0,1 0 0,-1 0 0,1-1 0,-1 1 0,1 0 0,0 0 0,0-1 0,0 1 0,0-1 0,1 1 0,-1-1 0,1 0 0,-1 1 0,4 2 0,-3-4 0,-1 0 0,1 0 0,0 0 0,0 0 0,0 0 0,0-1 0,0 1 0,0 0 0,1-1 0,-1 0 0,0 1 0,0-1 0,0 0 0,0 0 0,1 0 0,-1 0 0,0-1 0,0 1 0,0-1 0,0 1 0,0-1 0,0 0 0,4-1 0,2-2 0,0-1 0,0 0 0,0 0 0,0-1 0,-1 0 0,0 0 0,0-1 0,-1 0 0,0 0 0,10-14 0,-9 11 0,0-1 0,-1 0 0,0-1 0,0 1 0,-1-1 0,-1 0 0,5-19 0,-10 10-331,-10 28-506,-12 30-1428,-2 13-5459,17-30 1008</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7.597"/>
    </inkml:context>
    <inkml:brush xml:id="br0">
      <inkml:brushProperty name="width" value="0.025" units="cm"/>
      <inkml:brushProperty name="height" value="0.025" units="cm"/>
    </inkml:brush>
  </inkml:definitions>
  <inkml:trace contextRef="#ctx0" brushRef="#br0">11 1 21140,'0'0'7431,"-10"60"-13357,25-38 353,4 1-7591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7.586"/>
    </inkml:context>
    <inkml:brush xml:id="br0">
      <inkml:brushProperty name="width" value="0.025" units="cm"/>
      <inkml:brushProperty name="height" value="0.025" units="cm"/>
    </inkml:brush>
  </inkml:definitions>
  <inkml:trace contextRef="#ctx0" brushRef="#br0">116 1429 14830,'-25'2'570,"19"-1"-449,0-1 0,-1 1-1,1-1 1,0 0 0,-1-1-1,1 1 1,0-1-1,-1 0 1,1-1 0,0 0-1,-8-3 1,14 5-113,-1 0 1,1 0-1,0 0 0,-1-1 1,1 1-1,-1 0 1,1 0-1,-1-1 0,1 1 1,0 0-1,-1-1 1,1 1-1,0-1 0,-1 1 1,1 0-1,0-1 0,0 1 1,-1-1-1,1 1 1,0-1-1,0 1 0,0-1 1,0 1-1,0-1 1,-1 1-1,1-1 0,0 1 1,0-1-1,0 1 0,0-1 1,0 1-1,1-1 1,-1 1-1,0-1 0,0 0 1,17-9-3,26 1-74,40 7 207,0 3 1,135 21-1,-9 0-98,86-12-262,0-14 0,417-57-1,576-163 1986,459-186-334,-1343 287 63,-6-17 0,472-237 1,-844 364-1207,-7 5-34,0-2 0,-1 0 1,0-1-1,30-24 0,-48 35-254,0 0 0,0 0 1,0 0-1,0-1 0,0 1 0,1 0 0,-1 0 0,0 0 0,0 0 1,0 0-1,0-1 0,0 1 0,0 0 0,0 0 0,0 0 1,0 0-1,0 0 0,0-1 0,0 1 0,0 0 0,0 0 1,0 0-1,0 0 0,0-1 0,0 1 0,0 0 0,0 0 1,0 0-1,0 0 0,0-1 0,0 1 0,0 0 0,0 0 0,0 0 1,0 0-1,0 0 0,0-1 0,0 1 0,0 0 0,-1 0 1,1 0-1,0 0 0,0 0 0,0 0 0,0 0 0,0-1 1,0 1-1,-1 0 0,1 0 0,0 0 0,0 0 0,0 0 1,0 0-1,-1 0 0,-16-3-8,-25 2 52,37 1-31,-31 1-1141,8 0-1997,-1-1-3584,1-4-6289</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7.942"/>
    </inkml:context>
    <inkml:brush xml:id="br0">
      <inkml:brushProperty name="width" value="0.025" units="cm"/>
      <inkml:brushProperty name="height" value="0.025" units="cm"/>
    </inkml:brush>
  </inkml:definitions>
  <inkml:trace contextRef="#ctx0" brushRef="#br0">44 1 13293,'0'0'10602,"-44"49"-9449,44-31-417,0-2-287,0-2-353,9-1-352,2 0-1250,-1-5-1633,5-2-3651</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8.413"/>
    </inkml:context>
    <inkml:brush xml:id="br0">
      <inkml:brushProperty name="width" value="0.025" units="cm"/>
      <inkml:brushProperty name="height" value="0.025" units="cm"/>
    </inkml:brush>
  </inkml:definitions>
  <inkml:trace contextRef="#ctx0" brushRef="#br0">169 455 17585,'0'0'13383,"-9"-2"-12855,2 0-459,-2 0-56,0 0 0,1 0 1,-1 1-1,-14 0 1,20 1-22,0 0-1,0 0 1,0 1 0,0-1 0,0 1-1,0 0 1,0 0 0,0 0 0,1 0 0,-1 0-1,0 1 1,1-1 0,-1 1 0,1 0-1,0 0 1,-1 0 0,1 0 0,0 0 0,0 0-1,-2 3 1,-1 3 40,0-1 0,1 1 0,0 0-1,0 0 1,1 0 0,0 1 0,1-1 0,-1 1-1,0 15 1,2-22-26,1 1 0,0-1 0,0 1-1,0-1 1,0 1 0,1-1 0,-1 1 0,1-1 0,-1 0-1,1 1 1,0-1 0,0 0 0,0 1 0,0-1-1,1 0 1,-1 0 0,0 0 0,1 0 0,0 0 0,-1 0-1,1 0 1,0-1 0,0 1 0,0 0 0,0-1-1,0 0 1,0 1 0,1-1 0,-1 0 0,0 0 0,0 0-1,1-1 1,-1 1 0,1-1 0,-1 1 0,1-1-1,4 0 1,6 1 15,1-1 0,0-1-1,-1 0 1,1-1 0,-1-1-1,0 0 1,1 0-1,-1-2 1,-1 1 0,1-2-1,-1 0 1,0 0 0,0-1-1,0 0 1,-1-1 0,-1-1-1,1 0 1,13-15 0,-6 5 20,0-1 1,-2 0 0,-1-1 0,0-1 0,-2 0 0,-1-1-1,0-1 1,15-46 0,-21 50-42,-1 0 0,-1 0 0,-1 0 0,-1-1 0,0 1 0,-3-28 0,1 46 0,1 1 0,-1-1 0,-1 1 0,1-1 0,0 1 0,0-1 0,0 0 0,-1 1 0,1-1 0,-1 1 0,1 0 0,-1-1 0,0 1 0,1-1 0,-1 1 0,0 0 0,0-1 0,0 1 0,0 0 0,0 0 0,0 0 0,-1 0 0,1 0 0,0 0 0,0 0 0,-1 0 0,1 1 0,-1-1 0,1 0 0,0 1 0,-1-1 0,-2 0 0,1 1 0,0 1 0,0-1 0,0 0 0,1 1 0,-1 0 0,0-1 0,0 1 0,1 0 0,-1 1 0,1-1 0,-1 0 0,1 1 0,-1-1 0,1 1 0,0 0 0,0 0 0,-3 3 0,-9 9 0,2 1 0,-1 1 0,2 0 0,0 0 0,-12 25 0,17-29 0,1 0 0,1 0 0,-1 1 0,2-1 0,0 1 0,0 0 0,1 0 0,1 0 0,0 15 0,1-26 0,0 0 0,0 1 0,1-1 0,-1 0 0,1 1 0,-1-1 0,1 0 0,0 0 0,0 0 0,0 0 0,0 0 0,0 0 0,1 0 0,-1 0 0,1 0 0,-1 0 0,1-1 0,0 1 0,-1-1 0,3 2 0,0 0 0,1-1 0,-1 0 0,0 0 0,1 0 0,-1-1 0,1 0 0,-1 0 0,1 0 0,8 1 0,-4-2 0,0 0 0,0 0 0,0-1 0,0 0 0,-1 0 0,1-1 0,0 0 0,-1-1 0,1 0 0,13-7 0,-10 2 0,-1 0 0,0-1 0,-1-1 0,0 0 0,-1 0 0,0-1 0,0 0 0,-1-1 0,-1 1 0,0-2 0,0 1 0,4-15 0,8-22 0,22-96 0,-28 91 0,-23 93 0,-4 10 0,2 1 0,-7 68 0,17-102 0,1 1 0,1-1 0,0 1 0,2-1 0,0 0 0,0 0 0,2 1 0,0-1 0,0-1 0,2 1 0,0-1 0,11 21 0,13 2 23,-30-38-24,0 0 0,0 1 1,1-1-1,-1 0 0,0 1 1,1-1-1,-1 0 0,0 0 1,1 0-1,-1 1 0,0-1 1,1 0-1,-1 0 0,1 0 1,-1 0-1,0 0 0,1 0 1,-1 0-1,1 0 0,-1 0 1,0 0-1,1 0 0,-1 0 1,1 0-1,-1 0 0,0 0 1,1 0-1,-1 0 0,1 0 1,-1-1-1,0 1 0,1 0 1,-1 0-1,1-2-5,0 1-1,0-1 1,-1 0-1,1 1 1,0-1-1,-1 1 1,0-1-1,1 0 1,-1 0-1,0 1 1,0-1-1,0 0 1,0-2-1,-2-12-388,0 1-1,-1-1 0,0 1 0,-1 0 1,-1 0-1,-1 0 0,0 1 1,0-1-1,-2 2 0,-13-21 1,-25-54 717,45 87-295,1 0 0,-1 0 0,1 0 0,0 0 0,0 0 0,-1 0 0,1-1 0,0 1 0,0 0 1,0 0-1,0 0 0,0 0 0,0 0 0,1 0 0,-1 0 0,0 0 0,0 0 0,1 0 0,-1 0 0,1 0 0,-1 0 1,1 0-1,-1 0 0,1 0 0,0 0 0,-1 0 0,1 0 0,0 1 0,0-1 0,0 0 0,-1 1 0,1-1 0,0 0 0,0 1 1,0-1-1,0 1 0,0-1 0,0 1 0,0 0 0,0 0 0,0-1 0,0 1 0,0 0 0,1 0 0,-1 0 0,0 0 0,0 0 1,1 0-1,12-1-45,1 0 0,-1 1 0,16 2 1,-10-1 122,8-1-330,-1 1-1,0 1 0,0 2 1,0 0-1,0 2 1,0 1-1,25 10 1,-51-16-25,1-1 0,-1 0 0,0 1 1,1-1-1,-1 1 0,0 0 0,0-1 1,0 1-1,0 0 0,0 0 0,0 0 1,0 0-1,0 0 0,0 0 0,0 0 1,0 0-1,0 0 0,-1 0 0,1 0 0,0 1 1,-1-1-1,1 0 0,-1 0 0,0 1 1,1-1-1,-1 0 0,0 2 0,-1 11-6225</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8.758"/>
    </inkml:context>
    <inkml:brush xml:id="br0">
      <inkml:brushProperty name="width" value="0.025" units="cm"/>
      <inkml:brushProperty name="height" value="0.025" units="cm"/>
    </inkml:brush>
  </inkml:definitions>
  <inkml:trace contextRef="#ctx0" brushRef="#br0">0 169 2626,'0'0'19891,"81"37"-17617,3-55 65,26-8-321,18-3-481,18 0-608,6 1-513,0 5-159,-9 8-97,-14 4-673,-21 4-2017,-18-1-3396,-17-3-7847</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9.890"/>
    </inkml:context>
    <inkml:brush xml:id="br0">
      <inkml:brushProperty name="width" value="0.025" units="cm"/>
      <inkml:brushProperty name="height" value="0.025" units="cm"/>
    </inkml:brush>
  </inkml:definitions>
  <inkml:trace contextRef="#ctx0" brushRef="#br0">167 276 22806,'0'0'2322,"-10"-10"-609,-34-29 38,43 38-1703,0 0-1,-1 0 0,1 0 0,-1 0 0,1 0 0,-1 0 1,1 0-1,-1 0 0,0 1 0,1-1 0,-1 1 0,0-1 1,0 1-1,1 0 0,-1-1 0,0 1 0,0 0 0,0 0 1,1 0-1,-1 0 0,0 1 0,0-1 0,0 1 0,1-1 1,-1 1-1,0-1 0,1 1 0,-1 0 0,0 0 0,1 0 1,-1 0-1,1 0 0,0 0 0,-1 0 0,1 0 0,-2 3 1,-3 2 21,1 1 0,1 0 0,-1 1 0,2-1 1,-7 15-1,8-18 2,-1 3 8,0 0 1,1 1-1,0-1 0,0 1 1,0-1-1,1 1 0,0-1 1,1 1-1,0 15 1,1-21-80,-1 1 1,1-1-1,-1 1 1,1-1-1,0 1 1,0-1-1,0 1 1,0-1-1,1 0 1,-1 0-1,0 0 1,1 0 0,0 0-1,-1 0 1,1 0-1,0 0 1,0 0-1,0-1 1,0 1-1,0-1 1,1 0-1,-1 1 1,0-1-1,1 0 1,-1 0 0,1-1-1,-1 1 1,1 0-1,-1-1 1,1 1-1,-1-1 1,4 0-1,7 0-56,0 0 1,0-1-1,-1 0 0,1-1 0,13-3 0,-3 0-79,-22 5 124,0 0 0,1 0 0,-1 0-1,0 0 1,1 0 0,-1 0-1,1 0 1,-1 0 0,0 1-1,1-1 1,-1 1 0,0-1 0,0 1-1,1-1 1,-1 1 0,0 0-1,0 0 1,0-1 0,0 1-1,0 0 1,0 0 0,0 0 0,0 0-1,0 0 1,0 0 0,-1 1-1,1-1 1,0 0 0,-1 0-1,1 1 1,-1-1 0,1 0 0,-1 0-1,1 1 1,-1-1 0,0 1-1,0-1 1,0 2 0,2 10-3,-1 0 0,0 1-1,-2 16 1,1-10 20,0-13 16,-3 205-141,0-188 350,0 0-1,-2 0 1,0-1-1,-2 1 1,0-1-1,-19 37 0,25-58-194,-19 31 414,19-32-446,1 0-1,-1 0 1,0 0-1,0 0 1,1 0-1,-1 0 1,0 0-1,0-1 1,0 1-1,0 0 1,0-1-1,-1 1 1,1 0-1,0-1 1,0 1-1,0-1 1,-1 0-1,1 1 1,0-1-1,0 0 1,-1 0-1,1 0 1,0 0-1,0 0 0,-3 0 1,3-1-4,0 0 0,0 0 0,0 0 0,0 0 0,1 0 0,-1 0 0,0 0 0,0-1 0,1 1 0,-1 0 0,1-1 0,-1 1 0,1 0 0,-1-1 0,1 1 0,0 0 0,0-1 0,0 1 0,0-1 0,0 1 0,0-1 0,0 1 0,0 0 0,0-1 0,1-1 0,-1-5 0,2-19 0,0 0 0,1 0 0,2 0 0,1 0 0,1 1 0,1 0 0,1 0 0,17-32 0,-10 26 0,2 1 0,1 0 0,2 1 0,0 1 0,47-48 0,-22 40 0,-39 33 0,-1 0 0,0 0 0,0-1 0,0 1 0,0-2 0,-1 1 0,1-1 0,-2 1 0,1-1 0,-1-1 0,1 1 0,-2-1 0,1 1 0,-1-1 0,4-11 0,-8 23 0,1-1 0,0 1 0,0-1 0,0 1 0,0-1 0,1 1 0,0-1 0,0 0 0,0 1 0,0-1 0,1 0 0,0 0 0,-1 0 0,2 0 0,-1 0 0,0 0 0,1 0 0,0-1 0,-1 1 0,6 3 0,-6-5 0,0 0 0,0-1 0,1 1 0,-1-1 0,0 1 0,1-1 0,-1 0 0,0 0 0,1 0 0,0-1 0,-1 1 0,1-1 0,-1 1 0,1-1 0,0 0 0,-1 0 0,1 0 0,0 0 0,-1 0 0,1-1 0,-1 1 0,1-1 0,0 0 0,-1 1 0,1-1 0,-1-1 0,0 1 0,1 0 0,-1 0 0,0-1 0,0 1 0,0-1 0,0 0 0,0 0 0,0 0 0,0 0 0,2-3 0,4-5 0,0-1 0,-1-1 0,0 1 0,0-1 0,-1 0 0,7-22 0,20-37 0,-32 71 0,0 1 0,-1-1 0,1 1 0,0 0 0,-1 0 0,1-1 0,-1 1 0,1 0 0,-1 0 0,1-1 0,-1 1 0,1 0 0,-1 0 0,0 0 0,0 0 0,1 0 0,-1 0 0,0-1 0,0 1 0,0 0 0,0 0 0,0 0 0,0 1 0,11 29 0,-9-30 0,0 1 0,0 0 0,1-1 0,-1 0 0,1 0 0,-1 1 0,1-1 0,-1-1 0,1 1 0,0 0 0,0-1 0,-1 1 0,1-1 0,0 0 0,0 0 0,-1 0 0,1 0 0,0 0 0,0-1 0,-1 1 0,1-1 0,0 0 0,-1 0 0,4-1 0,5-2 0,0-1 0,0 0 0,0-1 0,11-7 0,-5 1 0,0-1 0,0-1 0,-2-1 0,0 0 0,23-30 0,-31 36 0,-1-1 0,1 1 0,-2-1 0,1-1 0,-1 1 0,-1-1 0,0 1 0,0-1 0,-1-1 0,-1 1 0,0 0 0,1-14 0,-22 72 0,12-28 0,1 1 0,1 0 0,1 0 0,1 0 0,1 1 0,0-1 0,2 1 0,0 0 0,3 22 0,-1-38 0,-1 0 0,1-1 0,0 1 0,0 0 0,1-1 0,-1 1 0,1-1 0,0 0 0,4 5 0,-71-63-3773,11 12 1273,26 20 2311,17 14 378,0 0 0,0-1-1,-12-15 1,24 23 12,-1 0-1,1 0 1,0 1 0,0-1-1,-1 1 1,1-1-1,0 1 1,0 0-1,0 0 1,0-1 0,0 1-1,0 1 1,2-1-1,164 8 1941,-30 0-4142,-46-9-5778,-33-6-8717</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0.470"/>
    </inkml:context>
    <inkml:brush xml:id="br0">
      <inkml:brushProperty name="width" value="0.025" units="cm"/>
      <inkml:brushProperty name="height" value="0.025" units="cm"/>
    </inkml:brush>
  </inkml:definitions>
  <inkml:trace contextRef="#ctx0" brushRef="#br0">22 21 21172,'0'-1'272,"-1"0"-1,1 0 1,0 0 0,-1 0-1,1-1 1,-1 1-1,1 0 1,-1 0 0,1 0-1,-1 0 1,0 0 0,0 0-1,1 0 1,-1 1 0,0-1-1,0 0 1,0 0-1,0 1 1,0-1 0,-2-1-1,1 30 2860,2-17-3724,-2 33 1454,1 35 103,1-72-889,1-1 1,-1 1-1,2 0 1,-1-1-1,1 1 1,0-1-1,0 0 1,6 11-1,-5-13-66,0-1 0,0 1 1,1-1-1,-1 0 0,1-1 0,0 1 0,0-1 0,0 1 0,0-1 0,1 0 0,-1-1 0,0 1 1,1-1-1,-1 0 0,1 0 0,-1 0 0,1-1 0,0 1 0,-1-1 0,1 0 0,7-2 0,8 1-84,-1-1 0,0-1-1,34-10 1,12-10-547,-41 14 377,0 0 0,34-6 1,-57 15 244,0-1 1,-1 1-1,1 0 0,0 0 1,0 0-1,0 0 0,0 0 1,0 0-1,0 0 0,0 0 1,-1 0-1,1 0 0,0 0 1,0 0-1,0 1 0,0-1 1,0 0-1,-1 1 0,1-1 1,0 0-1,0 1 0,-1-1 1,1 1-1,0 0 0,0-1 1,-1 1-1,1-1 0,-1 1 1,1 0-1,-1 0 1,1-1-1,-1 1 0,1 0 1,-1 0-1,0-1 0,1 1 1,-1 0-1,0 0 0,1 0 1,-1 0-1,0 0 0,0 0 1,0-1-1,0 1 0,0 0 1,0 0-1,0 0 0,0 0 1,-1 0-1,1 0 0,0-1 1,0 1-1,-1 0 0,1 0 1,0 0-1,-2 1 1,0 5 175,0-1 0,-1 1 1,0 0-1,0-1 1,-7 11-1,-1-5-83,1 0 0,-1-1 1,-1 0-1,0-1 0,0 0 0,-1-1 0,-1 0 0,-24 12 0,27-16-63,-1 0 0,1-1 0,-1 0 0,1-1 0,-1 0 0,0-1 0,0 0 0,-1-1 0,1 0 0,0-1 0,0 0 0,-13-3 0,22 2-69,0 1-1,0-2 1,0 1-1,0 0 1,0 0-1,0-1 1,1 0 0,-1 1-1,1-1 1,-1 0-1,1 0 1,0-1 0,-1 1-1,1 0 1,0-1-1,0 1 1,1-1-1,-1 0 1,1 0 0,-1 0-1,1 1 1,0-1-1,0 0 1,0 0-1,-1-5 1,2 6-35,0-1 0,-1 1 0,1 0 0,0-1-1,0 1 1,0 0 0,0-1 0,1 1 0,-1 0 0,1-1 0,-1 1 0,1 0-1,0 0 1,0 0 0,0 0 0,0-1 0,0 1 0,0 0 0,1 1-1,-1-1 1,1 0 0,-1 0 0,1 1 0,0-1 0,0 1 0,-1-1 0,1 1-1,0 0 1,0-1 0,0 1 0,1 0 0,-1 1 0,0-1 0,4-1 0,6 0-1761,0 0 0,0 1 0,19 1 0,-23 0 799,38 0-5483</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0.859"/>
    </inkml:context>
    <inkml:brush xml:id="br0">
      <inkml:brushProperty name="width" value="0.025" units="cm"/>
      <inkml:brushProperty name="height" value="0.025" units="cm"/>
    </inkml:brush>
  </inkml:definitions>
  <inkml:trace contextRef="#ctx0" brushRef="#br0">1 171 20179,'0'0'7831,"9"-1"-6138,52-7-933,-28 5 12,61-14 0,-85 14-709,0 0 1,1 0-1,-1-1 0,0 0 1,-1 0-1,1-1 0,-1 0 1,0-1-1,0 0 0,-1 0 1,8-9-1,-13 14-63,0 0 0,-1-1 0,1 1 0,-1-1 0,0 1 0,1-1 0,-1 0 0,0 0 0,0 1 0,0-1 0,0 0 0,-1 0 0,1 0 0,0 0 0,-1 0 0,1 0 0,-1 0 0,0 0 0,0 0 0,0 0 0,0 0 0,0 0 0,0 0 0,0-1 0,-1 1 0,1 0 0,-1 0 0,0-2 0,-1 2 0,0 1 0,0-1 0,0 0 0,0 0 0,0 1 0,0-1 0,0 1 0,-1 0 0,1-1 0,0 1 0,-1 0 0,1 1 0,-1-1 0,1 0 0,-1 1 0,0-1 0,1 1 0,-1 0 0,0 0 0,-4 0 0,-1 1 0,-1 0 0,1 1 0,0 0 0,-1 0 0,1 1 0,0 0 0,0 0 0,0 1 0,1 0 0,-1 0 0,1 1 0,0 0 0,-11 11 0,6-6 0,1 1 0,1 0 0,-1 1 0,2 0 0,0 1 0,-14 26 0,21-36-7,0 1 1,0 0-1,0 0 1,1 0-1,0-1 1,0 1-1,0 0 1,0 1-1,1-1 1,-1 0-1,1 0 1,0 0-1,0 0 1,1 0-1,-1 0 1,1 0-1,2 8 1,-1-9-49,-1 0 1,1 0-1,1-1 1,-1 1 0,0 0-1,1-1 1,-1 1-1,1-1 1,0 0 0,-1 0-1,1 0 1,0 0-1,1-1 1,-1 1 0,0-1-1,0 1 1,1-1-1,-1 0 1,0-1 0,6 2-1,40 3-4592,-17-5-2893,10-4-11780</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1.203"/>
    </inkml:context>
    <inkml:brush xml:id="br0">
      <inkml:brushProperty name="width" value="0.025" units="cm"/>
      <inkml:brushProperty name="height" value="0.025" units="cm"/>
    </inkml:brush>
  </inkml:definitions>
  <inkml:trace contextRef="#ctx0" brushRef="#br0">1 0 0</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1.578"/>
    </inkml:context>
    <inkml:brush xml:id="br0">
      <inkml:brushProperty name="width" value="0.025" units="cm"/>
      <inkml:brushProperty name="height" value="0.025" units="cm"/>
    </inkml:brush>
  </inkml:definitions>
  <inkml:trace contextRef="#ctx0" brushRef="#br0">0 1 18610,'0'0'8648,"26"73"-6662,-23-30-513,-3 5-448,0 1-384,0 0-353,0-3-192,0-6-96,0-5 0,7-9-320,6-8-737,0-8-513,0-8-1088,3-2-2307,-4-6-2210</inkml:trace>
  <inkml:trace contextRef="#ctx0" brushRef="#br0" timeOffset="1">227 312 16111,'0'0'6294,"8"5"-3545,2 0-2140,0 0-1,0 0 1,0-1-1,0-1 1,1 0-1,19 4 1,-26-7-513,0 1 0,-1 0 0,1-1 1,0 0-1,0 0 0,-1 0 1,1 0-1,0-1 0,-1 1 1,1-1-1,0 0 0,-1 0 1,1-1-1,-1 1 0,1-1 1,-1 1-1,0-1 0,0 0 1,0 0-1,0-1 0,0 1 0,0 0 1,0-1-1,-1 0 0,1 0 1,-1 0-1,3-4 0,-4 5-86,0 0 0,0 0 0,0 0 0,0 1 0,0-1-1,-1 0 1,1 0 0,-1 0 0,1 0 0,-1-1 0,0 1-1,0 0 1,0 0 0,0 0 0,0 0 0,0 0 0,0 0-1,-1 0 1,1 0 0,-1 0 0,0 0 0,1 0 0,-1 0-1,0 0 1,0 0 0,0 1 0,0-1 0,-1 0 0,1 1-1,0-1 1,-1 0 0,1 1 0,-1 0 0,0-1 0,1 1-1,-1 0 1,0 0 0,0 0 0,0 0 0,0 0 0,1 0-1,-1 1 1,0-1 0,0 1 0,-3-1 0,-3-1 8,-1 0 1,1 0-1,-1 1 1,1 1 0,-1-1-1,1 1 1,-1 1-1,1-1 1,-1 1-1,-10 3 1,13-1-19,0 0 0,0 0 0,0 0 0,0 1 0,1 0 0,0 0 0,0 0 0,0 1 0,0 0 0,0 0 0,1 0 0,0 0 0,0 1 0,1-1 0,-1 1 0,1 0 0,0 0 0,1 0 0,0 1 0,0-1 0,0 1 0,0-1 0,1 1 0,0-1 0,1 10 0,0-13-79,0 0-1,1 0 1,0-1 0,0 1-1,0 0 1,0-1 0,0 1-1,0-1 1,1 1 0,-1-1-1,1 0 1,0 1 0,-1-1-1,1 0 1,0 0 0,0 0-1,1-1 1,-1 1 0,0 0-1,0-1 1,1 1 0,-1-1-1,1 0 1,0 0 0,-1 0-1,1 0 1,0 0 0,-1-1-1,5 1 1,11 2-996,-1-1 0,1 0 0,26-2-1,-30 0 422,39-3-4044,0-12-2615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2.284"/>
    </inkml:context>
    <inkml:brush xml:id="br0">
      <inkml:brushProperty name="width" value="0.025" units="cm"/>
      <inkml:brushProperty name="height" value="0.025" units="cm"/>
    </inkml:brush>
  </inkml:definitions>
  <inkml:trace contextRef="#ctx0" brushRef="#br0">244 285 14318,'0'0'12369,"-6"6"-12215,-2 8-89,0-3 81,10-29 1186,-4 40-1149,1 1-1,0-1 1,4 27 0,-1 9-102,4 74 109,0 29 20,-6-156-163,-1 0-1,1-1 1,-2 1 0,1-1-1,0 1 1,-1-1-1,0 1 1,0-1 0,0 0-1,0 0 1,-1 0 0,1 0-1,-1 0 1,0-1-1,-1 1 1,1-1 0,0 0-1,-1 0 1,0 0 0,0 0-1,0 0 1,0-1 0,0 0-1,0 0 1,0 0-1,-1-1 1,1 1 0,-1-1-1,0 0 1,1 0 0,-1 0-1,0-1 1,-8 0 0,8 0 1,0 0 0,0 0 0,0 0 0,0-1 0,0 1 0,0-1 0,0-1 0,1 1 0,-1-1 0,0 1 0,1-1 0,0 0 0,-1-1 0,1 1 0,0-1 0,0 0 0,0 0 0,0 0 0,1-1 0,-1 1 0,1-1 1,0 0-1,0 0 0,0 0 0,1 0 0,-1-1 0,1 1 0,0-1 0,0 1 0,1-1 0,0 0 0,-2-9 0,2 10-50,1-1-1,0 0 1,1 0-1,-1 0 1,1 1-1,0-1 1,0 0-1,0 1 1,1-1-1,-1 0 1,1 1-1,0 0 1,1-1-1,-1 1 1,1 0 0,-1 0-1,1 1 1,1-1-1,-1 1 1,0-1-1,1 1 1,4-3-1,9-7-67,1 2-1,1 0 0,34-15 1,-28 14-55,16-7-753,-2-2 0,-1-1 0,-1-3 0,38-31 0,-56 39 798,0-1 1,-2-1 0,0 0 0,-1-1-1,-1-1 1,-1-1 0,-1 0-1,16-37 1,-18 35 78,-2 0 1,0-1-1,-2 0 0,0 0 1,-2-1-1,-1 0 0,1-26 1,-5 52-13,0-1 0,0 1 0,1 0 0,-1 0 0,0 0 0,0 0 0,0-1 0,0 1 1,0 0-1,0 0 0,0-1 0,0 1 0,0 0 0,0 0 0,0 0 0,0-1 0,0 1 0,0 0 0,0 0 0,0 0 1,0-1-1,0 1 0,0 0 0,-1 0 0,1 0 0,0 0 0,0-1 0,0 1 0,0 0 0,0 0 0,0 0 0,-1 0 1,1-1-1,0 1 0,0 0 0,0 0 0,0 0 0,-1 0 0,1 0 0,0 0 0,0 0 0,0 0 0,-1 0 1,1-1-1,0 1 0,0 0 0,0 0 0,-1 0 0,1 0 0,0 0 0,0 0 0,0 0 0,-1 0 0,1 1 0,-12 11-373,-9 21 282,6-3 415,2 1 1,1 0 0,2 1 0,1 0-1,2 0 1,1 1 0,1 0 0,2 0-1,2 62 1,1-90-307,1 1-1,0 0 1,1-1-1,-1 1 1,1-1-1,0 1 1,1-1-1,-1 0 1,4 5-1,-5-8 35,0 0 0,0-1-1,0 1 1,1-1 0,-1 1-1,0-1 1,1 1 0,-1-1-1,1 0 1,-1 0 0,1 0-1,0 0 1,-1 0 0,1 0-1,0 0 1,0-1 0,-1 1-1,1 0 1,0-1 0,0 0-1,0 1 1,0-1 0,0 0-1,0 0 1,0 0 0,0 0-1,0 0 1,-1-1 0,1 1-1,4-1 1,-5-1-11,1 1 1,-1 0-1,1 0 1,-1-1-1,1 1 0,-1-1 1,0 0-1,0 1 1,0-1-1,0 0 0,0 1 1,0-1-1,0 0 1,0 0-1,-1 0 0,1 0 1,-1 0-1,0 0 1,1 0-1,-1 0 0,0 0 1,0-2-1,-1-52-281,1 51 243,-3-11-37,-1 1-1,0-1 1,-1 1 0,0 0 0,-1 0 0,-1 0 0,-1 1 0,0 0-1,0 1 1,-2 0 0,0 0 0,0 1 0,-1 0 0,0 1-1,-1 0 1,0 0 0,-16-8 0,10 10 628,19 8-133,16 4-356,244 28-897,-86-17-6568,-117-10-1532</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2.662"/>
    </inkml:context>
    <inkml:brush xml:id="br0">
      <inkml:brushProperty name="width" value="0.025" units="cm"/>
      <inkml:brushProperty name="height" value="0.025" units="cm"/>
    </inkml:brush>
  </inkml:definitions>
  <inkml:trace contextRef="#ctx0" brushRef="#br0">78 361 15310,'-12'4'2483,"-36"15"-567,31-9-42,17-6-156,24-2-93,-24-2-1626,120-5 3070,192-36 0,-137 15-2353,509-57 286,99-13-2221,-267 11-4692,-369 54 1560,-28-1-3144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8.520"/>
    </inkml:context>
    <inkml:brush xml:id="br0">
      <inkml:brushProperty name="width" value="0.025" units="cm"/>
      <inkml:brushProperty name="height" value="0.025" units="cm"/>
    </inkml:brush>
  </inkml:definitions>
  <inkml:trace contextRef="#ctx0" brushRef="#br0">719 4 12684,'0'0'3812,"-8"-2"-1912,-14 1-1343,0 1 0,0 0-1,0 2 1,1 0 0,-1 2 0,1 0 0,0 2-1,-35 12 1,19-3-164,0 1 1,1 2-1,0 1 0,-33 26 0,17-1 274,50-42-654,0-1 0,0 1 0,0 1 0,0-1 0,1 0 0,-1 0 0,1 1 0,0-1 0,-1 1 0,1-1 0,0 1 0,0-1 0,1 1 0,-1 0 0,0-1 0,1 1 0,0 0 0,0 0 0,0-1 0,0 7 0,1-8-19,0 0 1,0 0-1,-1 0 0,1 0 1,0 0-1,0 0 1,0 0-1,1 0 0,-1 0 1,0 0-1,0-1 0,0 1 1,1 0-1,-1-1 1,0 1-1,1-1 0,-1 0 1,0 1-1,1-1 0,-1 0 1,1 0-1,-1 0 1,3 0-1,39-1-13,-37 1 29,21-4-113,-2-1 0,1-1 0,0-1 0,34-14 0,45-13-332,-258 89 2259,80-26-798,34-16-666,0 2-1,2 1 1,0 3-1,0 0 0,-47 37 1,51-20-205,32-35-156,0 0-1,0-1 0,0 1 1,0 0-1,1 0 0,-1 0 1,1 0-1,-1 0 0,0 0 0,1 0 1,0 1-1,-1-1 0,1 0 1,0 0-1,-1 0 0,1 0 0,0 1 1,0-1-1,0 0 0,0 0 1,0 0-1,0 1 0,1-1 1,-1 0-1,0 0 0,0 0 0,1 0 1,-1 0-1,1 1 0,-1-1 1,1 0-1,0 0 0,-1 0 0,1 0 1,0 0-1,-1-1 0,2 2 1,11 3-1,0-1 0,-1 0 1,1-1-1,1-1 0,-1 0 1,0 0-1,0-2 0,22 0 1,-3 0-27,1 2-392,20-1 476,54 10 0,-90-8-1429,1 1 1,-1 1 0,31 12-1,-45-16-2769</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47.767"/>
    </inkml:context>
    <inkml:brush xml:id="br0">
      <inkml:brushProperty name="width" value="0.025" units="cm"/>
      <inkml:brushProperty name="height" value="0.025" units="cm"/>
    </inkml:brush>
  </inkml:definitions>
  <inkml:trace contextRef="#ctx0" brushRef="#br0">2292 115 15407,'-508'-90'1840,"369"75"-1428,-236 5-1,325 12-288,0 3-1,0 2 1,0 2-1,1 2 1,1 2-1,0 2 1,1 3-1,0 1 0,2 3 1,0 1-1,2 2 1,0 3-1,2 1 1,1 1-1,-42 44 1,27-19-102,3 3 0,2 2 1,3 2-1,3 1 1,2 3-1,-39 84 1,60-104-36,1 1 0,3 1 1,1 1-1,3 0 0,2 1 1,2 0-1,2 0 0,3 1 1,1 0-1,7 76 1,2-88 20,2-1 1,1 0 0,2 0 0,1-1-1,2 0 1,2-2 0,2 1 0,0-2-1,3 0 1,43 55 0,-32-51 65,1-2 0,1-1 0,2-2 0,1-1 0,2-2 0,1-2 0,1-1 0,57 26 0,-42-29 125,0-4 0,1-1 0,1-4 0,1-1 0,0-4 0,1-2 0,0-2 0,0-4 0,0-1 0,85-12 0,-38-3-91,-1-5-1,0-4 1,-2-5 0,196-82 0,-203 67-82,-2-5 0,-3-3 0,-1-5 0,132-107 1,-175 122-11,-2-1 0,-1-2 0,-3-3 0,-2-1 0,-1-2 0,-3-1 1,-3-2-1,-1-2 0,26-64 0,-46 88-8,-1 0 0,-2 0 0,-1-1 0,-1-1 0,-2 1 0,-1-1 0,-2 0 0,-1 0 0,-5-51 0,1 58 4,-2 1 1,-1-1 0,-1 1 0,-1 0 0,-1 0 0,-1 1 0,-1 0 0,-1 1 0,-1 0 0,-2 1 0,0 1-1,-25-28 1,16 24 10,-1 1 0,-1 1-1,-1 2 1,-1 0-1,-1 2 1,-43-21 0,29 19 22,-1 3 0,-1 2 0,-1 2 0,-50-10 1,4 10-234,0 3 0,0 5 1,0 4-1,-124 12 0,-391 91-7395,566-92 6429,-142 29-6666</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1.621"/>
    </inkml:context>
    <inkml:brush xml:id="br0">
      <inkml:brushProperty name="width" value="0.025" units="cm"/>
      <inkml:brushProperty name="height" value="0.025" units="cm"/>
    </inkml:brush>
  </inkml:definitions>
  <inkml:trace contextRef="#ctx0" brushRef="#br0">483 72 16015,'12'-7'4586,"4"-3"-3645,-4 1 73,2 0 0,-1 1 0,1 1 0,1 0 0,22-7 0,-45 27-395,-40 31-451,-3-3 0,-76 48 0,46-33 28,18-13 23,19-14 32,1 2 0,1 2-1,-42 43 1,82-74-249,0 0 0,0 0 0,0 0-1,0 0 1,1 0 0,-1 0 0,0 1-1,1-1 1,0 1 0,-1-1 0,1 1 0,0-1-1,0 1 1,1 0 0,-1 0 0,0-1 0,1 1-1,0 0 1,0 0 0,0 0 0,0 3-1,1-4-2,1 0 0,-1 0-1,1 0 1,-1 0 0,1 0-1,0-1 1,0 1 0,0-1-1,0 1 1,0-1 0,0 0-1,0 0 1,0 0-1,0 0 1,1 0 0,-1 0-1,0-1 1,1 1 0,-1-1-1,1 1 1,-1-1 0,0 0-1,1 0 1,2-1 0,65 5-583,95-7 1,-9-17-6034,-83 4-397</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1.968"/>
    </inkml:context>
    <inkml:brush xml:id="br0">
      <inkml:brushProperty name="width" value="0.025" units="cm"/>
      <inkml:brushProperty name="height" value="0.025" units="cm"/>
    </inkml:brush>
  </inkml:definitions>
  <inkml:trace contextRef="#ctx0" brushRef="#br0">1 1 19955,'0'0'3107,"4"62"-1313,3-17-481,0 5-673,3 2-512,0 3-128,7-5-1281,1-6-1217,6-13-1410,2-12-2338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2.300"/>
    </inkml:context>
    <inkml:brush xml:id="br0">
      <inkml:brushProperty name="width" value="0.025" units="cm"/>
      <inkml:brushProperty name="height" value="0.025" units="cm"/>
    </inkml:brush>
  </inkml:definitions>
  <inkml:trace contextRef="#ctx0" brushRef="#br0">137 49 17040,'-11'12'1474,"-10"10"-314,1 2 1,-25 38 0,40-55-813,0 0 1,1 1 0,0-1-1,0 1 1,1 1-1,0-1 1,0 0-1,1 1 1,0-1-1,0 1 1,1 0 0,0-1-1,1 1 1,0 0-1,1 15 1,0-22-303,0 1-1,0-1 1,0 0 0,0 1 0,0-1-1,0 0 1,1 1 0,-1-1 0,1 0-1,-1 0 1,1 0 0,0 0 0,0-1 0,0 1-1,0 0 1,0-1 0,0 1 0,5 1-1,-2-1 39,1 0-1,0 0 0,-1 0 1,1-1-1,0 0 0,0 0 1,0 0-1,7-1 1,-2 0 39,1-1 0,-1 0 0,1-1 0,-1 0 0,0-1 0,0 0 0,0-1 1,13-5-1,-15 3-83,0 0 0,0 0 1,-1-1-1,1 0 0,-2-1 1,1 0-1,-1 0 1,0 0-1,-1-1 0,0 0 1,0 0-1,-1-1 0,5-12 1,-6 14-18,-1 0 0,-1 1 1,0-1-1,0 0 1,0-1-1,-1 1 0,0 0 1,-1 0-1,1-1 0,-2 1 1,1 0-1,-1 0 0,-1-1 1,1 1-1,-1 0 1,-1 0-1,1 0 0,-5-7 1,4 11-77,1-1 0,-2 1 1,1 0-1,0 0 0,-1 1 0,1-1 1,-1 1-1,0 0 0,0 0 1,-1 0-1,1 0 0,0 1 1,-1 0-1,0 0 0,0 0 0,1 0 1,-1 1-1,0 0 0,0 0 1,0 0-1,0 0 0,-1 1 1,1 0-1,0 0 0,0 0 1,0 1-1,0 0 0,0 0 0,0 0 1,-9 4-1,12-4-46,1 0-1,-1 0 1,1 0-1,-1 0 0,1 0 1,-1 1-1,1-1 1,0 1-1,0-1 1,0 1-1,0-1 1,0 1-1,0-1 1,0 1-1,0 0 1,0 0-1,1-1 1,-1 1-1,1 0 1,0 0-1,-1 0 1,1 0-1,0 0 1,0-1-1,0 1 1,0 0-1,0 0 1,1 0-1,-1 0 1,2 3-1,-1-2-374,0 0-1,0 0 0,1 0 1,-1 0-1,1-1 1,-1 1-1,1-1 1,0 1-1,0-1 1,1 1-1,-1-1 0,0 0 1,1 0-1,-1 0 1,1 0-1,0-1 1,4 3-1,23 5-6171</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2.644"/>
    </inkml:context>
    <inkml:brush xml:id="br0">
      <inkml:brushProperty name="width" value="0.025" units="cm"/>
      <inkml:brushProperty name="height" value="0.025" units="cm"/>
    </inkml:brush>
  </inkml:definitions>
  <inkml:trace contextRef="#ctx0" brushRef="#br0">103 96 16015,'0'0'2018,"-11"12"-443,-2 1-893,1 1 0,1 0 0,0 1 0,-11 20 0,19-29-446,0-1 0,0 1 0,1 0 1,-1-1-1,1 1 0,1 0 1,-1 1-1,1-1 0,0 0 1,0 0-1,1 1 0,0-1 0,0 0 1,0 0-1,1 1 0,0-1 1,0 0-1,1 0 0,3 8 1,-3-9-223,1-1 0,1 0 1,-1-1-1,0 1 1,1-1-1,0 1 0,0-1 1,0 0-1,0-1 1,0 1-1,1-1 1,-1 0-1,1 0 0,0 0 1,-1 0-1,1-1 1,0 0-1,0 0 0,0 0 1,0 0-1,0-1 1,0 0-1,5-1 0,7 1 27,0 0-1,0-2 0,-1 0 0,1-1 1,27-9-1,-25 5-15,0-1 1,0 0 0,-1-2-1,-1 0 1,0-1 0,0-1-1,15-14 1,-27 21 0,1 1 1,-1-1-1,0-1 0,0 1 1,-1-1-1,1 0 1,-1 0-1,-1 0 0,1 0 1,-1-1-1,0 1 0,0-1 1,-1 0-1,0 0 1,0 0-1,-1 0 0,0 0 1,0-1-1,-1 1 0,1 0 1,-2 0-1,1-1 1,-2-6-1,1 11-12,1 1 1,-1-1-1,0 0 0,0 1 0,0-1 1,-1 1-1,1 0 0,-1-1 1,1 1-1,-1 0 0,0 0 0,0 0 1,1 0-1,-1 0 0,-1 0 1,1 1-1,0-1 0,0 1 0,-4-2 1,1 1-20,0 0 0,0 1 1,0-1-1,0 1 1,0 1-1,0-1 0,-1 1 1,1 0-1,-10 1 0,6 0 16,0 0-1,0 1 0,0 0 1,1 1-1,-1 0 0,1 0 0,-1 1 1,1 0-1,0 0 0,0 1 1,-10 8-1,16-12 1,0 0-1,1 0 1,0 1 0,-1-1 0,1 0-1,0 0 1,-1 1 0,1-1 0,0 0-1,0 1 1,0 0 0,0-1-1,1 1 1,-1-1 0,0 1 0,1 0-1,-1-1 1,1 1 0,-1 0 0,1 0-1,0 0 1,0-1 0,0 1 0,0 0-1,0 2 1,1-3-6,1 1-1,0-1 1,-1 0-1,1 0 1,0 0-1,0 0 1,-1 0-1,1 0 1,0 0-1,0 0 1,0-1-1,0 1 1,0-1-1,0 0 1,0 1-1,0-1 1,0 0-1,0 0 1,0 0-1,4-1 1,1 1-176,0-1 0,0 0 0,1 0 0,-1-1 0,0 0 0,0 0 0,0-1-1,-1 0 1,1 0 0,-1-1 0,1 1 0,-1-1 0,7-7 0,-8 8-84,-1-1 0,0 1 0,0-1-1,-1 0 1,1-1 0,-1 1 0,0-1-1,0 1 1,0-1 0,-1 0 0,1 0-1,-1 0 1,0-1 0,-1 1-1,1 0 1,-1-1 0,0 1 0,0-7-1,-1 11 240,0 0 0,0 1-1,0-1 1,0 0-1,0 0 1,-1 1-1,1-1 1,0 0-1,0 0 1,0 0-1,-1 1 1,1-1-1,-1 0 1,1 1 0,0-1-1,-1 0 1,1 1-1,-1-1 1,1 0-1,-1 1 1,0-1-1,1 1 1,-1-1-1,1 1 1,-1-1 0,0 1-1,0 0 1,1-1-1,-1 1 1,0 0-1,1 0 1,-1-1-1,0 1 1,0 0-1,0 0 1,1 0-1,-1 0 1,0 0 0,0 0-1,0 0 1,1 0-1,-1 0 1,0 0-1,0 1 1,0-1-1,1 0 1,-2 1-1,-1 0 35,0 0 0,-1 0 0,1 0 0,1 1-1,-1-1 1,0 1 0,0 0 0,0 0 0,1 0-1,-1 0 1,-1 2 0,-1 3 83,1-1 1,1 1-1,-1 0 0,1 0 1,0 0-1,1 0 1,0 0-1,0 1 0,0-1 1,1 1-1,0 11 0,2 24-2278,4-24-3412</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2.990"/>
    </inkml:context>
    <inkml:brush xml:id="br0">
      <inkml:brushProperty name="width" value="0.025" units="cm"/>
      <inkml:brushProperty name="height" value="0.025" units="cm"/>
    </inkml:brush>
  </inkml:definitions>
  <inkml:trace contextRef="#ctx0" brushRef="#br0">186 72 19186,'0'0'5883,"-9"-1"-3662,4 0-2083,0 1 1,0-1-1,-1 1 1,1 0 0,0 1-1,0-1 1,0 1-1,0 0 1,0 1-1,0-1 1,1 1-1,-1 0 1,0 0 0,1 0-1,-1 0 1,1 1-1,0 0 1,0 0-1,0 0 1,0 1 0,-5 5-1,1 0 34,0 0 1,1 1-1,0 0 0,0 0 1,1 0-1,1 0 0,-8 21 1,11-28-146,1-1 1,0 1 0,0-1-1,1 1 1,-1 0 0,0 0-1,1-1 1,-1 1-1,1 0 1,0 0 0,0 0-1,0 0 1,1-1 0,-1 1-1,1 0 1,-1 0 0,1-1-1,0 1 1,0 0-1,0-1 1,0 1 0,0-1-1,1 1 1,-1-1 0,1 0-1,0 1 1,0-1 0,0 0-1,0 0 1,0 0 0,0 0-1,0-1 1,1 1-1,-1-1 1,0 1 0,1-1-1,2 1 1,6 1-28,-1 0 0,1 0 0,0-2 0,0 1 0,-1-1 0,1-1 0,0 0 0,0 0 0,0-1 0,0-1 0,0 0 0,-1 0 0,1-1 0,-1 0 0,1-1 0,-1 0 0,0-1 0,17-11 0,-20 12 0,0 0 0,-1-1 0,0 0 0,0-1 0,0 1 0,0-1 0,-1 0 0,0-1 0,0 1 0,0-1 0,-1 0 0,0 0 0,-1 0 0,0-1 0,0 1 0,0-1 0,-1 0 0,0 0 0,-1 0 0,1 0 0,-1 0 0,-1 0 0,0 0 0,0 0 0,-1 0 0,-1-9 0,1 13-76,0 0 1,0 0-1,-1 1 0,1-1 1,-1 0-1,0 1 0,0-1 1,0 1-1,0-1 0,-1 1 1,0 0-1,1 0 0,-1 0 1,0 1-1,0-1 0,-1 1 0,1-1 1,0 1-1,-1 0 0,0 0 1,1 1-1,-1-1 0,0 1 1,0 0-1,0 0 0,-6-1 1,2 0-283,-1 1 0,1 1 0,-1 0 1,1 0-1,0 0 0,-1 1 0,1 0 0,0 1 1,-1 0-1,1 0 0,-15 7 0,-16 11-7014,3 0-7938</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3.538"/>
    </inkml:context>
    <inkml:brush xml:id="br0">
      <inkml:brushProperty name="width" value="0.025" units="cm"/>
      <inkml:brushProperty name="height" value="0.025" units="cm"/>
    </inkml:brush>
  </inkml:definitions>
  <inkml:trace contextRef="#ctx0" brushRef="#br0">1 0 14286,'0'0'5477,"6"13"-2968,2 10-1488,0 1 1,-2 0-1,0 0 0,-2 1 1,3 38-1,-4 17 42,-3-41-908,2 0-1,2 1 1,1-1 0,11 39 0,-15-75-146,0 1 0,1-1 0,-1 0 0,0 0 0,1 1 0,0-1 0,0 0 0,0 0 1,0-1-1,0 1 0,0 0 0,1-1 0,-1 1 0,1-1 0,0 0 0,5 4 0,-6-6 8,0 1 0,0-1 0,1 1 0,-1-1 0,0 0 0,0 1 0,0-1 0,0 0 0,0-1 0,0 1 0,0 0 0,0 0 0,0-1 0,0 0-1,0 1 1,0-1 0,0 0 0,0 0 0,0 0 0,0 0 0,-1 0 0,1 0 0,0 0 0,-1-1 0,1 1 0,-1-1 0,1 1 0,1-4 0,5-4-21,0-1 0,-1 0 1,0-1-1,7-12 0,-1-14-2013,-13 0-4185,-6 19-588</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3.866"/>
    </inkml:context>
    <inkml:brush xml:id="br0">
      <inkml:brushProperty name="width" value="0.025" units="cm"/>
      <inkml:brushProperty name="height" value="0.025" units="cm"/>
    </inkml:brush>
  </inkml:definitions>
  <inkml:trace contextRef="#ctx0" brushRef="#br0">0 252 16816,'0'0'8136,"64"-9"-5446,-16-22-800,7-4-865,2-3-865,-2 3-160,-5 1-961,-15 10-1473,-14 6-2595,-18 4-1601,-5 1-6919</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4.211"/>
    </inkml:context>
    <inkml:brush xml:id="br0">
      <inkml:brushProperty name="width" value="0.025" units="cm"/>
      <inkml:brushProperty name="height" value="0.025" units="cm"/>
    </inkml:brush>
  </inkml:definitions>
  <inkml:trace contextRef="#ctx0" brushRef="#br0">0 131 7527,'0'0'16816,"52"-40"-15567,-9 26-704,10-4-481,10 1-673,-1 2-2274,-1 0-1505,-9 3-2210</inkml:trace>
  <inkml:trace contextRef="#ctx0" brushRef="#br0" timeOffset="1">521 156 15407,'0'14'2738,"-1"4"-1900,-1 53 1875,2-64-2165,1 0 0,0 0 0,0 0 0,0 0 0,0 0 0,1 0 0,1 0 0,3 8 0,-5-14-470,0 1 1,0-1-1,0 0 1,0 0-1,0 1 1,0-1-1,1 0 1,-1 0-1,0 0 1,1 0-1,-1-1 0,1 1 1,-1 0-1,1-1 1,0 1-1,-1-1 1,1 1-1,-1-1 1,1 0-1,0 1 1,-1-1-1,1 0 1,0 0-1,-1 0 0,1-1 1,0 1-1,-1 0 1,1-1-1,2 0 1,3-1 24,-1 0 0,1-1 0,-1 0 0,0 0 0,0-1 0,6-4 0,71-60 271,-57 44-687,52-35 1,-78 58 307,1 1 0,0-1 0,-1 0 0,1 1 0,0 0 0,0-1 0,0 1 0,-1-1 0,1 1 0,0 0 0,0-1 0,0 1 0,0 0 0,0 0 0,0 0 0,-1 0 0,1 0 0,0 0 0,0 0 0,0 0 0,0 0 0,0 0 0,0 1 0,0-1 0,-1 0 0,1 0 0,0 1 0,0-1 0,0 1 0,-1-1 0,1 1 0,0-1 0,0 1 0,-1-1 0,1 1 0,-1 0 0,1-1 0,0 1 0,-1 0 0,1-1 0,-1 1 0,1 0 0,-1 0 0,0 0 0,1-1 0,-1 1-1,0 0 1,0 0 0,1 0 0,-1 0 0,0 0 0,0 0 0,0-1 0,0 1 0,0 1 0,1 12 187,0 0-1,-1 0 0,-2 16 0,1-4 101,1-24-273,0 0 0,0 0 0,0 0 0,1 0 0,-1-1 0,0 1 0,1 0 0,-1 0 0,1-1 0,-1 1 0,1 0 0,0 0 0,0-1 0,0 1 0,0-1 0,0 1 0,0-1 1,0 1-1,1-1 0,0 2 0,0-3-72,-1 1 1,0-1 0,1 0 0,-1 1 0,0-1 0,1 0-1,-1 0 1,1 0 0,-1 0 0,0 0 0,1 0-1,-1 0 1,0 0 0,1-1 0,-1 1 0,0 0 0,1-1-1,-1 1 1,0-1 0,2 0 0,2-2-619,1-1-1,-1 1 1,0-1 0,-1 0-1,1 0 1,-1 0-1,0-1 1,0 1 0,0-1-1,5-9 1,6-22-5116,-7-5-2894</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4.622"/>
    </inkml:context>
    <inkml:brush xml:id="br0">
      <inkml:brushProperty name="width" value="0.025" units="cm"/>
      <inkml:brushProperty name="height" value="0.025" units="cm"/>
    </inkml:brush>
  </inkml:definitions>
  <inkml:trace contextRef="#ctx0" brushRef="#br0">23 1 15759,'0'11'2648,"-10"74"1153,4-40-2280,2 1 0,1 0 1,7 77-1,-3-111-1489,1 1-1,0 0 1,1-1 0,1 1 0,0-1 0,1 0-1,0 0 1,0-1 0,1 0 0,1 0-1,0 0 1,1 0 0,0-1 0,0-1 0,1 1-1,0-1 1,1-1 0,12 9 0,-21-16-27,0 0 1,1 0 0,-1 0-1,0 0 1,0 0-1,0 0 1,1-1 0,-1 1-1,0 0 1,1-1-1,-1 1 1,1-1 0,-1 0-1,0 1 1,1-1 0,-1 0-1,1 0 1,-1 0-1,1 0 1,-1 0 0,1 0-1,-1 0 1,2-1-1,-2 0 7,0 0 0,0 0 0,-1 0 0,1 0 0,0 0 0,-1 0 0,1 0 0,-1-1 0,1 1 0,-1 0 0,0 0 0,0 0 0,1-1 0,-1 1 0,0 0-1,0 0 1,0-1 0,0 1 0,0 0 0,-1-2 0,-1-11 41,-1 0 0,0 0 0,-7-17 1,3 10-32,-18-49-34,23 65-11,-1 0-1,1 1 0,-1-1 0,0 1 0,0-1 1,0 1-1,0 0 0,-1 0 0,0 0 0,-7-5 1,11 9 20,0 0 0,-1 0 0,1-1 0,-1 1 0,1 0 0,0 0 0,-1 0 0,1 0 0,0 0 0,-1 0 0,1 0 1,-1 0-1,1 0 0,0 0 0,-1 0 0,1 0 0,-1 0 0,1 0 0,0 1 0,-1-1 0,1 0 0,0 0 0,-1 0 0,1 1 0,0-1 1,-1 0-1,1 0 0,0 1 0,0-1 0,-1 0 0,1 0 0,0 1 0,0-1 0,-1 0 0,1 1 0,0-1 0,0 0 0,0 1 0,0-1 1,0 1-1,-1-1 0,1 0 0,0 1 0,0-1 0,0 0 0,0 1 0,0-1 0,0 1 0,0-1 0,0 0 0,0 1 0,0-1 1,1 0-1,-1 1 0,0-1 0,0 1 0,0-1 0,0 0 0,1 1 0,-1 1 11,0 0 0,0 0 0,0 0 0,1-1 0,-1 1 0,1 0 0,-1 0 0,1 0 0,0 0 0,0-1 0,0 1 0,0 0 0,1 1 0,1-1-1,0 0 1,0 0 0,1 0-1,-1-1 1,0 0 0,1 0-1,-1 0 1,0 0 0,1 0 0,-1 0-1,1-1 1,0 0 0,-1 0-1,1 0 1,-1 0 0,1 0-1,-1-1 1,1 0 0,-1 0 0,1 0-1,-1 0 1,4-2 0,0 1 9,-1-1-1,1 0 1,-1-1 0,0 1 0,0-1 0,0-1 0,-1 1 0,1-1 0,-1 0 0,5-7 0,-3 3 125,-2-1 0,1 0 0,-1 0 0,-1 0 0,0-1 0,0 0 0,-1 0 0,0 0 0,1-13 0,-5 39-145,1-1 1,0 1 0,1 0 0,1-1 0,0 1 0,1-1 0,1 0 0,0 0-1,10 24 1,-13-36-140,1 0 0,-1 0-1,0-1 1,0 1 0,1 0-1,-1-1 1,1 1 0,-1-1 0,1 0-1,0 1 1,0-1 0,-1 0-1,1 0 1,0 0 0,3 1-1,-4-2-136,0 0-1,0 0 1,0 1-1,0-1 0,0 0 1,0 0-1,0 0 0,-1 0 1,1 0-1,0 0 0,0-1 1,0 1-1,0 0 0,0 0 1,0-1-1,0 1 0,0 0 1,0-1-1,0 1 0,-1-1 1,1 1-1,0-1 0,0 0 1,-1 1-1,1-1 0,0 0 1,-1 0-1,1 1 0,0-1 1,-1 0-1,1 0 1,-1 0-1,0 1 0,1-3 1,6-19-6587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136"/>
    </inkml:context>
    <inkml:brush xml:id="br0">
      <inkml:brushProperty name="width" value="0.025" units="cm"/>
      <inkml:brushProperty name="height" value="0.025" units="cm"/>
    </inkml:brush>
  </inkml:definitions>
  <inkml:trace contextRef="#ctx0" brushRef="#br0">147 15 16367,'0'0'4469,"-10"-3"-2323,-33-6-598,40 9-1471,1 0 0,-1 0 0,0 0 0,0 1 0,0-1 0,1 1 0,-1-1 0,0 1 0,1 0 0,-1 0-1,1 1 1,-1-1 0,1 0 0,-1 1 0,1 0 0,0-1 0,0 1 0,0 0 0,0 0 0,0 0 0,0 0 0,1 0 0,-1 1 0,1-1 0,-2 4 0,-2 2 208,0 1 0,1 0-1,0 0 1,0 1 0,-2 12 0,5-17-117,0-1-1,0 1 1,0-1-1,1 1 1,0 0 0,0-1-1,1 9 1,-1-12-153,1 0 0,-1 1 1,1-1-1,-1 0 0,1 0 1,-1 1-1,1-1 0,0 0 0,0 0 1,0 0-1,-1 0 0,1 0 1,0 0-1,0 0 0,0-1 1,0 1-1,1 0 0,-1 0 1,0-1-1,0 1 0,0-1 0,1 1 1,-1-1-1,0 1 0,0-1 1,1 0-1,-1 0 0,0 0 1,1 0-1,1 0 0,6 0 24,0-1 0,1 0 0,-1 0-1,0-1 1,0-1 0,0 1 0,-1-2 0,1 1 0,-1-1-1,1 0 1,-1-1 0,0 0 0,10-8 0,-8 5-53,0 0 0,-1 0 0,0-1 1,-1 0-1,0 0 0,0-1 0,-1 0 0,0 0 1,9-20-1,-13 15-95,-12 20-110,-13 21 56,12-10 266,2 1 1,-10 25 0,16-38-51,1 0-1,-1 0 1,1 1 0,0-1-1,0 0 1,1 1 0,-1-1-1,1 1 1,0-1 0,0 1-1,0-1 1,1 1 0,0-1-1,0 0 1,0 1-1,2 4 1,-1-7-41,0 0-1,0 0 1,0-1-1,0 1 1,0-1-1,0 1 1,1-1-1,-1 0 1,1 0-1,-1 0 1,1 0-1,-1 0 1,1-1-1,-1 1 1,1-1-1,0 1 1,-1-1-1,1 0 1,0 0-1,-1-1 1,4 1-1,4-1 43,1 0 0,0-1 0,0 0 0,10-3 0,47-25 81,-50 21-276,1 0 0,25-7 0,-43 15 145,-1 1 1,0 0-1,0 0 0,0 0 1,1-1-1,-1 1 0,0 0 1,0 0-1,1 0 0,-1 0 0,0 0 1,1 0-1,-1 0 0,0-1 1,0 1-1,1 0 0,-1 0 1,0 0-1,1 0 0,-1 0 1,0 0-1,0 0 0,1 0 0,-1 1 1,0-1-1,0 0 0,1 0 1,-1 0-1,0 0 0,1 0 1,-1 0-1,0 0 0,0 1 1,0-1-1,1 0 0,-1 0 0,0 0 1,0 1-1,0-1 0,1 0 1,-1 0-1,0 1 0,0-1 1,0 0-1,-8 11 464,7-10-453,1 0 1,-1-1-1,0 1 1,1-1-1,-1 1 1,1-1-1,-1 1 0,0-1 1,1 1-1,-1-1 1,0 0-1,1 1 0,-1-1 1,0 0-1,0 0 1,1 0-1,-1 1 1,0-1-1,0 0 0,1 0 1,-1 0-1,0 0 1,0 0-1,0 0 1,1-1-1,-1 1 0,0 0 1,0 0-1,1 0 1,-1-1-1,0 1 0,1 0 1,-1-1-1,0 1 1,1-1-1,-1 1 1,0-1-1,1 1 0,-1-1 1,1 1-1,-1-1 1,1 1-1,-1-1 1,0-1-1,-3-13-15,1-1 0,0 1 0,0-1 0,2 0 0,0-22 0,2 37-37,0 0 0,0 1-1,-1-1 1,1 0 0,0 0 0,0 0 0,0 1 0,0-1-1,0 0 1,0 1 0,0-1 0,0 1 0,0-1 0,1 1-1,-1 0 1,0-1 0,0 1 0,0 0 0,0 0-1,1 0 1,-1 0 0,0 0 0,0 0 0,0 0 0,1 0-1,0 1 1,40 1-2157,-40-2 2082,136 11-13741,-85-11 5776</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4.995"/>
    </inkml:context>
    <inkml:brush xml:id="br0">
      <inkml:brushProperty name="width" value="0.025" units="cm"/>
      <inkml:brushProperty name="height" value="0.025" units="cm"/>
    </inkml:brush>
  </inkml:definitions>
  <inkml:trace contextRef="#ctx0" brushRef="#br0">0 54 14382,'0'0'9347,"8"0"-9005,31-2-133,-12 2-994,-1-1 0,1-2 0,47-10 0,-49 5 707,-6 2 443,1 0 1,0 1-1,28-4 0,-47 9-244,-1 0 0,1 0 0,-1 0 1,1 0-1,-1 0 0,1 0 0,0 0 0,-1 0 1,1 0-1,-1 0 0,1 0 0,-1 0 0,1 0 1,-1 1-1,1-1 0,-1 0 0,1 0 1,-1 1-1,1-1 0,-1 0 0,0 1 0,1-1 1,-1 0-1,1 1 0,-1-1 0,0 0 0,1 1 1,-1-1-1,0 1 0,1-1 0,-1 1 1,0-1-1,0 1 0,0-1 0,1 1 0,-1 0 1,-5 25 2012,-21 24-532,-5-7-1052,21-32-402,0 1-1,2 1 0,-1-1 0,1 1 1,1 1-1,0-1 0,1 1 0,1 0 1,-5 18-1,10-31-148,0-1 0,0 1 0,0 0 0,0 0 0,0 0 0,0 0 0,0 0 0,1-1 0,-1 1 0,0 0 0,0 0 0,1 0 0,-1 0-1,0-1 1,1 1 0,-1 0 0,1 0 0,-1-1 0,1 1 0,-1 0 0,1-1 0,0 1 0,-1-1 0,1 1 0,0 0 0,1 0 0,26 5-103,-19-6 11,-1-1 0,1 0 1,-1 0-1,0-1 0,10-3 0,-1-2-772,0-1-1,-1 0 0,21-14 1,2-12-3436,-36 31 3412,-1 0 0,0 1 0,0-1 0,0 0 0,0 0 0,-1-1 0,1 1 0,-1 0 0,0 0 0,2-5 0,-2-6-10156</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5.340"/>
    </inkml:context>
    <inkml:brush xml:id="br0">
      <inkml:brushProperty name="width" value="0.025" units="cm"/>
      <inkml:brushProperty name="height" value="0.025" units="cm"/>
    </inkml:brush>
  </inkml:definitions>
  <inkml:trace contextRef="#ctx0" brushRef="#br0">1 171 14798,'0'0'12364,"54"14"-11051,-9-23-608,6-4-513,3-4-128,-2 3-416,2-3-1955,-9 1-1857,-6-3-672,-13 1 2209,-8 1-3490</inkml:trace>
  <inkml:trace contextRef="#ctx0" brushRef="#br0" timeOffset="1">425 0 8776,'0'0'19251,"-33"68"-18194,33-46-481,0-2-384,1-6-160,12-1 0,2-4-160,0-5-961,-2-4-1697,-2 0-1635,-6-10-3042</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5.938"/>
    </inkml:context>
    <inkml:brush xml:id="br0">
      <inkml:brushProperty name="width" value="0.025" units="cm"/>
      <inkml:brushProperty name="height" value="0.025" units="cm"/>
    </inkml:brush>
  </inkml:definitions>
  <inkml:trace contextRef="#ctx0" brushRef="#br0">0 353 18417,'0'0'8366,"12"4"-7534,-4 0-715,-5-2-100,0 0 0,0-1 0,0 1-1,0-1 1,0 0 0,0 0 0,1 0-1,-1 0 1,0-1 0,0 1 0,1-1-1,-1 0 1,0 0 0,1 0-1,-1 0 1,0-1 0,1 1 0,-1-1-1,0 0 1,0 0 0,0 0 0,4-2-1,10-8 45,-2-2 0,21-19 0,13-11 39,-55 78-271,4-30 270,0 0 0,0 0 0,1 1 0,-1-1 0,2 1 0,-1-1 0,0 1-1,1-1 1,1 10 0,-1-14-63,1 1-1,-1 0 0,1-1 1,0 1-1,-1-1 1,1 1-1,0-1 0,0 1 1,0-1-1,1 0 1,-1 1-1,0-1 0,0 0 1,1 0-1,-1 0 0,0 0 1,1 0-1,-1 0 1,1 0-1,0 0 0,-1-1 1,1 1-1,-1-1 1,1 1-1,0-1 0,0 0 1,-1 1-1,1-1 1,0 0-1,0 0 0,-1 0 1,4-1-1,4 0-22,0 0-1,-1 0 1,1-1 0,-1 0-1,1-1 1,-1 0 0,0 0-1,0-1 1,0 0 0,0 0-1,-1-1 1,0 0 0,0 0-1,0-1 1,-1 1 0,1-2-1,-1 1 1,-1-1 0,1 0 0,5-9-1,-1 0-203,0 0-1,-1-1 1,-1 0-1,0-1 1,-1 0-1,-1 0 1,-1-1-1,4-23 1,-6 17-493,-1-1 1,-1-25 0,-5 38 712,-3 18 324,-5 21 92,10-17-337,0 1-1,1 0 0,1 0 1,-1 0-1,2 0 1,-1 0-1,1 0 0,1 0 1,0 0-1,0 0 0,1-1 1,0 1-1,1-1 1,0 0-1,1 0 0,-1 0 1,2 0-1,-1-1 1,9 10-1,-2-4-384,1-1-1,-1 0 1,2-1 0,0-1 0,0 0 0,1 0-1,1-2 1,0 0 0,33 14 0,-48-23 201,0 1 0,1 0 0,-1-1 0,1 1 0,-1-1 0,1 0 0,-1 1 0,1-1 1,-1 0-1,1 0 0,-1 0 0,1 0 0,-1 0 0,1 0 0,-1 0 0,3-1 0,-4 0 71,1 1 0,-1 0 0,1-1 0,-1 1-1,0-1 1,0 1 0,1-1 0,-1 1-1,0-1 1,0 1 0,1-1 0,-1 1-1,0-1 1,0 1 0,0-1 0,0 0 0,0 1-1,0-1 1,0 1 0,0-1 0,0 1-1,0-1 1,0 1 0,0-1 0,0 0-1,0 1 1,-1-1 0,1 0 0,-2-4 71,-1 0 1,1 0 0,-1 0 0,0 0 0,0 0-1,0 1 1,-6-6 0,-6-5-491,-1 1 1,0 1-1,-1 1 0,0 0 0,-1 2 0,-1 0 1,1 0-1,-1 2 0,-37-11 0,23 10-323,-1 1-1,-46-4 1,-17 7 4077,97 5-3264,0 0 0,-1-1 0,1 1-1,-1 0 1,1 0 0,0 0 0,-1 0-1,1 0 1,-1 0 0,1 0 0,-1 0-1,1 0 1,0 0 0,-1 0 0,1 0-1,-1 0 1,1 0 0,-1 0 0,1 0-1,0 0 1,-1 0 0,1 1 0,-1-1-1,1 0 1,0 0 0,-1 1 0,1-1-1,0 0 1,-1 0 0,1 1 0,0-1-1,-1 0 1,1 1 0,0-1-1,-1 1 1,19 6 754,15-2-470,1-1-1,-1-2 0,1-1 1,38-4-1,-4-4-715,69-17 0,10-14-1225,-90 14-1575,-56 24 2932,0 0 0,-1 0-1,1 0 1,0-1-1,0 1 1,-1 0 0,1-1-1,0 1 1,-1-1 0,1 1-1,0-1 1,-1 1-1,1-1 1,-1 1 0,1-1-1,0 0 1,-1 1 0,0-1-1,1 0 1,-1 0-1,1 1 1,-1-1 0,0 0-1,0 0 1,1 1 0,-1-1-1,0 0 1,0 0-1,0 0 1,0 0 0,-1-7-6258</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6.360"/>
    </inkml:context>
    <inkml:brush xml:id="br0">
      <inkml:brushProperty name="width" value="0.025" units="cm"/>
      <inkml:brushProperty name="height" value="0.025" units="cm"/>
    </inkml:brush>
  </inkml:definitions>
  <inkml:trace contextRef="#ctx0" brushRef="#br0">0 141 22870,'0'0'6518,"13"2"-5002,8 1-1347,-1-1 1,0-1-1,1 0 0,-1-1 1,1-2-1,-1 0 1,0-1-1,1-1 0,-2-1 1,28-9-1,-37 9-205,-1-1 0,1 0 0,-1 0 0,13-12 0,-21 17 28,1 0 1,0 0 0,-1-1-1,1 1 1,-1 0-1,0-1 1,1 1-1,-1-1 1,0 0 0,0 1-1,0-1 1,0 0-1,0 0 1,0 0 0,-1 0-1,1 1 1,-1-1-1,1 0 1,-1 0-1,0 0 1,1 0 0,-1 0-1,0 0 1,0 0-1,-1 0 1,1 0 0,0 0-1,-1 0 1,1 0-1,-1 0 1,0 0-1,1 0 1,-2-2 0,0 2-11,0 1 0,0-1-1,-1 1 1,1-1 0,0 1 0,-1 0 0,1-1 0,0 1 0,-1 1 0,1-1 0,-1 0 0,0 1 0,1-1 0,-1 1 0,1 0 0,-6 0 0,-44 2-19,51-2 39,-10 1 0,0 1-1,0 1 1,0-1 0,0 2-1,1 0 1,-1 0-1,1 1 1,0 0 0,0 1-1,1 0 1,-10 7 0,13-8 37,0 0 0,1 0 0,0 1 1,-1-1-1,2 1 0,-1 0 0,1 0 1,0 1-1,0-1 0,1 1 0,0 0 1,0 0-1,0 0 0,1 0 0,0 1 0,1-1 1,-2 10-1,3-14-37,1 0 0,-1 0-1,0 1 1,1-1 0,-1 0 0,1 0 0,0 0 0,0-1-1,0 1 1,1 0 0,-1 0 0,1 0 0,-1-1-1,1 1 1,0-1 0,0 1 0,0-1 0,0 0 0,1 0-1,-1 0 1,1 0 0,-1 0 0,1-1 0,-1 1-1,1-1 1,0 1 0,0-1 0,0 0 0,0 0 0,0 0-1,0-1 1,3 1 0,13 3-5,1-1 0,-1-1 0,37-1 0,-49-1 3,14 0-1258,0-1 0,0-1 0,37-9 1,-52 10 770,0-1 0,0 1 0,-1-1 0,1 0 0,0-1 1,-1 0-1,1 1 0,-1-2 0,0 1 0,0-1 0,0 1 1,-1-1-1,1-1 0,-1 1 0,0-1 0,0 1 0,5-9 1,-1-16-8045</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6.703"/>
    </inkml:context>
    <inkml:brush xml:id="br0">
      <inkml:brushProperty name="width" value="0.025" units="cm"/>
      <inkml:brushProperty name="height" value="0.025" units="cm"/>
    </inkml:brush>
  </inkml:definitions>
  <inkml:trace contextRef="#ctx0" brushRef="#br0">0 0 24823,'0'0'4677,"54"29"-4901,-42-26-4293</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7.035"/>
    </inkml:context>
    <inkml:brush xml:id="br0">
      <inkml:brushProperty name="width" value="0.025" units="cm"/>
      <inkml:brushProperty name="height" value="0.025" units="cm"/>
    </inkml:brush>
  </inkml:definitions>
  <inkml:trace contextRef="#ctx0" brushRef="#br0">0 1279 14253,'0'0'11104,"13"2"-10303,24 2-202,1-2 1,-1-1-1,1-2 1,-1-2-1,68-13 1,196-62 423,-235 59-956,874-272 286,-19-57-2660,-369 78 2000,-161 72-5205,-311 162-1054,-13 8-6833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35.929"/>
    </inkml:context>
    <inkml:brush xml:id="br0">
      <inkml:brushProperty name="width" value="0.025" units="cm"/>
      <inkml:brushProperty name="height" value="0.025" units="cm"/>
    </inkml:brush>
  </inkml:definitions>
  <inkml:trace contextRef="#ctx0" brushRef="#br0">2230 418 7271,'0'-13'1350,"1"1"-1075,-1-1-1,-1 1 1,0-1-1,-1 1 0,0 0 1,-1 0-1,0 0 1,-1 0-1,-8-18 0,1 14-29,-1 0 0,0 1 0,-1 0-1,0 1 1,-1 0 0,-1 1-1,0 1 1,0 1 0,-1 0-1,-1 0 1,0 2 0,-1 0-1,-26-9 1,-3 2-155,-1 1 0,-1 3 0,0 2 0,-54-4 0,-4 5-54,0 4 0,0 6 0,0 4 0,1 4 0,0 6 0,0 3 0,-188 61 0,247-62 58,1 1 0,0 2-1,2 2 1,1 3-1,0 1 1,2 1 0,2 3-1,-55 51 1,75-62 23,1 1 0,0 1 0,2 0 0,0 1-1,2 1 1,0 0 0,2 1 0,0 1 0,2 0 0,0 0 0,2 1 0,1 0 0,1 0 0,2 1-1,0-1 1,2 1 0,0 28 0,3-40-103,0 1 0,1 0 1,1-1-1,0 1 0,1-1 0,1 0 0,0 0 0,1 0 0,0-1 1,2 0-1,-1 0 0,2-1 0,16 22 0,-11-21-8,0 0 0,1 0-1,1-1 1,0-1 0,0-1 0,1 0 0,1-1-1,-1-1 1,2-1 0,28 10 0,-2-5 80,1-2 1,1-1 0,94 5-1,146-15 801,-55-16 314,448-92 0,-354 26-795,-275 66-344,-1-2 0,-1-3 0,0-2 0,53-34 0,-87 47 34,-1 0 0,-1-1 0,0 0 0,0-1 1,-1 0-1,-1-1 0,0 0 0,0-1 0,15-28 1,-22 34-45,-1 0 1,1 0 0,-2 0 0,1 0 0,-1 0 0,0 0 0,-1 0 0,0-1-1,0 1 1,-1-1 0,0 1 0,-1-1 0,1 1 0,-2 0 0,1-1-1,-1 1 1,0 0 0,-1 0 0,0 0 0,0 0 0,-1 0 0,-4-7 0,-3 1-43,1 0 0,-2 1 0,1 0 0,-2 0 1,0 2-1,0-1 0,-1 2 0,-1 0 1,1 0-1,-2 1 0,-18-7 0,-9-3-99,0 3-1,-2 1 1,-48-9 0,4 6-972,-1 4 1,0 4 0,-1 4 0,-145 9 0,202 0-298,-51 11 0,12 8-3897,13 7-6505</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48.603"/>
    </inkml:context>
    <inkml:brush xml:id="br0">
      <inkml:brushProperty name="width" value="0.025" units="cm"/>
      <inkml:brushProperty name="height" value="0.025" units="cm"/>
    </inkml:brush>
  </inkml:definitions>
  <inkml:trace contextRef="#ctx0" brushRef="#br0">497 11 12075,'-10'-2'3049,"-3"-1"-2642,0 1 0,0 0-1,1 1 1,-1 1 0,0 0 0,0 1 0,0 0 0,0 1 0,1 0 0,-1 1 0,1 0 0,-20 8 0,7 3 132,0 1 0,1 1 0,0 1 0,1 0 0,1 2 0,1 1 0,-24 28 0,35-36-310,0 1 0,1 0 0,0 1 0,1 0 0,0 0 0,1 0 0,1 1 0,1 0 0,0 1-1,0-1 1,2 1 0,0 0 0,1 0 0,-1 24 0,3-35-219,0 0 0,1-1 0,0 1 0,-1 0 0,2-1 0,-1 1 0,0-1 0,1 1 0,0-1 0,0 0 0,0 0 0,1 0-1,-1 0 1,1 0 0,0 0 0,0 0 0,0-1 0,6 5 0,-2-3-4,0-1-1,0 0 1,1 0-1,-1 0 1,1-1 0,0 0-1,0-1 1,0 1-1,15 1 1,5-2-412,-1 0 1,1-2-1,-1-1 0,1-1 1,39-9-1,-37 5-1181,-1-2 0,41-17 0,9-14-5471,-34 8-2225</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49.439"/>
    </inkml:context>
    <inkml:brush xml:id="br0">
      <inkml:brushProperty name="width" value="0.025" units="cm"/>
      <inkml:brushProperty name="height" value="0.025" units="cm"/>
    </inkml:brush>
  </inkml:definitions>
  <inkml:trace contextRef="#ctx0" brushRef="#br0">158 152 6790,'0'0'11328,"-10"-1"-9336,5 1-1776,1-1 1,0 1 0,-1 0 0,1 1 0,-1-1-1,1 1 1,0 0 0,-1 0 0,1 0 0,0 0-1,0 1 1,-1 0 0,2 0 0,-1 0-1,0 0 1,0 1 0,1-1 0,-1 1 0,1 0-1,-1 0 1,1 0 0,-3 5 0,-3 3 409,1 1 0,1-1 0,-9 19 0,14-27-572,0 1-1,0-1 1,1 1 0,0-1-1,-1 1 1,1 0 0,1 0-1,-1 0 1,1 0 0,-1-1-1,1 1 1,0 0 0,0 0-1,1 0 1,-1 0 0,3 7-1,-2-10-47,1 1-1,-1-1 0,0 0 1,1 1-1,0-1 0,-1 0 0,1 0 1,0 0-1,-1-1 0,1 1 1,0 0-1,0-1 0,-1 1 1,1-1-1,0 1 0,0-1 0,0 0 1,0 0-1,0 0 0,0 0 1,2 0-1,45-4 124,-21-2-105,-1-1 0,1-2 1,-1 0-1,42-22 0,100-63-417,-167 93 515,-18 29 610,13-24-682,1-1 0,0 1-1,0-1 1,0 1 0,0 0 0,0 0 0,1 0 0,-2 8 0,3-11-47,0 0 1,0 0-1,0 0 1,1 0-1,-1-1 0,0 1 1,1 0-1,-1 0 1,1 0-1,-1 0 0,1 0 1,-1-1-1,1 1 1,-1 0-1,1 0 0,0-1 1,-1 1-1,1-1 1,0 1-1,0 0 1,-1-1-1,1 1 0,0-1 1,0 0-1,0 1 1,0-1-1,0 0 0,0 1 1,-1-1-1,1 0 1,0 0-1,0 0 1,0 0-1,0 0 0,0 0 1,0 0-1,0 0 1,0 0-1,0 0 0,0-1 1,2 0-1,5 0-24,1-1-1,-1 0 0,1 0 1,-1-1-1,0 0 1,0-1-1,0 0 0,0 0 1,-1-1-1,1 0 0,7-6 1,-7 4-143,0 2 0,0-1 1,1 1-1,-1 0 0,1 1 0,1 0 1,18-5-1,-26 8 108,1 1 1,-1 0-1,1 0 1,-1 1 0,1-1-1,-1 0 1,1 1-1,-1-1 1,1 1-1,-1 0 1,4 2-1,24 4-1953,-4-8 758,0-1 0,0-1 0,0-1 0,-1-1 0,1-1 0,32-13 0,-18 3-4305,51-28 0,-67 27 4944,-19 14 4134,-12 8 6321,2-1-9488,1 0-1,-1 0 1,1 0-1,0 1 1,1-1-1,-1 1 1,1 0-1,0 0 0,0 0 1,0 1-1,1-1 1,-1 1-1,1-1 1,-1 9-1,4-14-348,0 1 0,0 0 0,0 0 0,0 0 0,0-1 0,0 1 0,0 0 0,0-1 0,0 1 0,0-1 0,0 1 0,0-1 0,1 0 0,-1 1 0,0-1 0,0 0 0,1 0 0,-1 0 0,0 0-1,0 0 1,1 0 0,-1 0 0,0 0 0,0-1 0,2 1 0,37-6 31,-21 0-342,0-1-1,-1 0 0,-1-2 1,21-12-1,10-5 425,-47 26 645,-2 5 808,1-4-1503,-1 1 0,1 0 0,0-1 1,-1 1-1,1-1 0,0 1 0,0 0 1,0-1-1,0 1 0,0 0 1,0-1-1,1 1 0,-1-1 0,0 1 1,1 0-1,0-1 0,-1 1 0,1-1 1,1 3-1,7-2-20,0 0 0,-1 0 0,1-1 0,0-1 1,0 1-1,0-1 0,-1-1 0,1 0 0,14-3 0,77-23-145,-78 20-677,65-25-732,-47 10-1934,-10-7-4291,-27 23 635</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49.770"/>
    </inkml:context>
    <inkml:brush xml:id="br0">
      <inkml:brushProperty name="width" value="0.025" units="cm"/>
      <inkml:brushProperty name="height" value="0.025" units="cm"/>
    </inkml:brush>
  </inkml:definitions>
  <inkml:trace contextRef="#ctx0" brushRef="#br0">0 0 5990,'0'0'-449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499"/>
    </inkml:context>
    <inkml:brush xml:id="br0">
      <inkml:brushProperty name="width" value="0.025" units="cm"/>
      <inkml:brushProperty name="height" value="0.025" units="cm"/>
    </inkml:brush>
  </inkml:definitions>
  <inkml:trace contextRef="#ctx0" brushRef="#br0">287 45 11627,'0'0'6299,"-11"0"-2631,-14 0-1924,0 1 1,0 1 0,0 2-1,-39 9 1,62-12-1693,-69 29 1440,69-29-1457,0 0 0,-1 0 0,1 1-1,0-1 1,0 1 0,0-1 0,0 1 0,0-1 0,0 1-1,0 0 1,0 0 0,1 0 0,-1 0 0,1 0 0,-1 1 0,1-1-1,0 0 1,0 1 0,0-1 0,0 0 0,1 1 0,-1-1-1,1 1 1,-1-1 0,1 6 0,0-7-35,1 0 0,-1 1 0,1-1 0,-1 0 0,1 0 0,0 0 0,0 0 0,-1 0 0,1 0 0,0 0 0,0 0 0,0 0 0,0-1 0,0 1 0,0 0 0,0-1 0,1 1 0,-1 0 0,0-1 0,0 1 0,0-1 0,1 0 0,-1 1 0,0-1 0,2 0 0,38 3 0,-34-2 0,19-1 0,0-1 0,0 0 0,-1-2 0,42-10 0,-55 10 0,-1-1 0,1 1 0,-1-2 0,-1 0 0,1 0 0,0-1 0,-1 0 0,0-1 0,-1 0 0,0 0 0,0-1 0,11-13 0,-19 20 0,0 0 0,0 0 0,0 0 0,0 0 0,0-1 0,0 1 0,0 0 0,0-1 0,-1 1 0,1 0 0,0-1 0,-1 1 0,0-1 0,1 1 0,-1-1 0,0 0 0,0 1 0,1-1 0,-1 1 0,-1-1 0,1 1 0,0-4 0,-1 4 0,0 0 0,0-1 0,0 1 0,0 0 0,-1 0 0,1 0 0,0 0 0,0 0 0,-1 0 0,1 0 0,0 0 0,-1 0 0,1 1 0,-1-1 0,1 1 0,-1-1 0,1 1 0,-3-1 0,-11-1 0,0 0 0,0 1 0,-27 2 0,28-1 0,-14 0-760,9 1-1717,-1-1 1,1-1-1,0 0 0,-34-8 1,40 4-5745</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50.130"/>
    </inkml:context>
    <inkml:brush xml:id="br0">
      <inkml:brushProperty name="width" value="0.025" units="cm"/>
      <inkml:brushProperty name="height" value="0.025" units="cm"/>
    </inkml:brush>
  </inkml:definitions>
  <inkml:trace contextRef="#ctx0" brushRef="#br0">186 140 9577,'0'0'2995,"1"-11"384,1-37-128,-2 47-3083,1-1 0,-1 0 0,0 1 0,0-1 0,0 0 0,0 1 0,0-1 0,-1 0 0,1 1 0,0-1 0,-1 0 0,1 1 0,-1-1 0,0 1 1,1-1-1,-1 1 0,0-1 0,0 1 0,0 0 0,0-1 0,0 1 0,0 0 0,0 0 0,-1 0 0,1 0 0,0 0 0,-1 0 0,1 0 0,-1 0 0,1 0 0,-1 1 0,1-1 0,-1 0 0,1 1 0,-1 0 0,0-1 0,1 1 0,-1 0 0,0 0 0,1 0 0,-1 0 0,0 0 0,1 0 0,-1 0 0,1 1 0,-1-1 0,0 0 0,-1 2 0,-4-1-9,-1 2 0,1-1 0,0 1 0,0 0-1,0 0 1,1 1 0,-1 0 0,-8 7 0,7-3 105,0 1 0,1 0-1,0 0 1,1 1 0,0-1 0,-9 20 0,14-26-190,-1 1 0,1 0 0,0-1 0,0 1 0,0 0 0,1-1 0,-1 1 0,1 0 0,0 0 0,1 7 0,-1-10-58,1 1 0,-1 0 0,1 0 0,0-1 0,-1 1 0,1 0 0,0-1-1,0 1 1,0-1 0,0 1 0,1-1 0,-1 0 0,0 1 0,0-1 0,1 0 0,-1 0-1,1 0 1,-1 0 0,1 0 0,0 0 0,-1 0 0,1-1 0,2 2 0,8 1 9,0 0 0,1-1 1,-1 0-1,1-1 1,0-1-1,-1 0 1,1 0-1,-1-1 0,1-1 1,-1 0-1,1-1 1,-1 0-1,0-1 1,0 0-1,-1-1 0,1 0 1,12-8-1,-13 7-4,-1 0 1,-1 0-1,1-1 0,-1-1 0,0 1 0,-1-1 0,0-1 0,0 1 1,-1-1-1,0-1 0,0 1 0,-1-1 0,0-1 0,-1 1 0,0-1 1,-1 0-1,0 0 0,4-19 0,-8 29-21,0 1 0,0 0 0,1-1 0,-1 1 0,0 0 0,0-1 0,0 1 0,0-1 0,1 1 0,-1-1 0,0 1 0,0 0 0,0-1 0,0 1 0,0-1 0,0 1 0,0-1 0,0 1 0,0 0 0,0-1 0,-1 1 0,1-1 0,0 1 0,0-1 0,0 1 0,0 0 0,-1-1 0,1 1 0,0 0 0,0-1 0,-1 1 0,1 0 0,0-1 0,-1 1 0,1 0 0,0-1 0,-1 1 0,1 0 0,0 0 0,-1 0 0,1-1 0,-1 1 0,1 0 0,0 0 0,-1 0 0,1 0 0,-1 0 0,1 0 0,0 0 0,-1 0 0,1 0 0,-1 0 0,1 0 0,-1 0 0,1 0 0,0 0 0,-1 0 0,1 0 0,-1 0 0,1 0 0,-1 1 0,1-1 0,-1 0 0,-22 19 0,20-14 0,0 0 0,0 0 0,0 0 0,1 0 0,-1 0 0,1 1 0,0-1 0,1 0 0,0 1 0,-1 0 0,2-1 0,-1 1 0,1 0 0,0-1 0,0 9 0,1-10 0,0 0 0,0 0 0,1-1 0,-1 1 0,1 0 0,0-1 0,0 1 0,0-1 0,0 1 0,0-1 0,1 0 0,-1 0 0,1 0 0,0-1 0,0 1 0,0-1 0,1 1 0,-1-1 0,0 0 0,1 0 0,-1 0 0,7 1 0,2 2-390,0-1 0,1-1 0,0 0-1,-1-1 1,26 1 0,-27-2-665,1-2-1,-1 1 1,0-2 0,0 1-1,0-2 1,-1 1 0,14-6-1,25-18-15097</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8:40.829"/>
    </inkml:context>
    <inkml:brush xml:id="br0">
      <inkml:brushProperty name="width" value="0.025" units="cm"/>
      <inkml:brushProperty name="height" value="0.025" units="cm"/>
    </inkml:brush>
  </inkml:definitions>
  <inkml:trace contextRef="#ctx0" brushRef="#br0">97 1 6278,'0'0'1767,"-10"0"-21,-48 1 1044,30 1 5465,207 61-6689,240 74 354,-189-87-1015,343 32-1,-563-81-876,-2-1 5,0 0-1,0 1 1,0 1-1,0-1 1,-1 1 0,1 1-1,9 4 1,-61-3 335,-25-7-370,0-2-1,-69-15 1,-135-39-550,222 47 337,-74-16 110,2-6-1,1-5 1,-150-70-1,361 142-37,-24-10 89,332 121 236,-280-107-150,175 29-1,-275-62-49,0-2 0,0 0 0,0-1 0,22-2 0,-38 1 10,0 0 1,0 0 0,0 0 0,0 0 0,0-1 0,0 1 0,-1 0 0,1-1 0,0 1 0,0-1 0,0 1 0,0-1 0,0 1 0,0-1 0,-1 0 0,1 1 0,0-1 0,-1 0 0,1 1 0,0-1 0,-1 0 0,1 0-1,-1 0 1,1 0 0,-1 0 0,1 0 0,-1 0 0,0 0 0,1 1 0,-1-1 0,0 0 0,0 0 0,0 0 0,0 0 0,0-1 0,0 1 0,0 0 0,0 0 0,0 0 0,-1 1 0,1-1 0,0 0 0,-1-1 0,-1-4-56,0 0 1,0 1-1,0 0 1,-1 0-1,0 0 1,-5-8-1,-3 0-636,-2 0-1,1 0 1,-2 1 0,0 1-1,0 0 1,-25-14 0,-52-24-7325</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8:57.325"/>
    </inkml:context>
    <inkml:brush xml:id="br0">
      <inkml:brushProperty name="width" value="0.025" units="cm"/>
      <inkml:brushProperty name="height" value="0.025" units="cm"/>
    </inkml:brush>
  </inkml:definitions>
  <inkml:trace contextRef="#ctx0" brushRef="#br0">65 4 9065,'0'0'4281,"-9"-1"-2236,-26 0-92,34 0-1845,1 1 1,-1 0-1,0 0 0,1 0 0,-1 0 0,0 0 0,1 0 0,-1 0 0,0 0 0,1 0 0,-1 0 0,0 0 0,1 0 0,-1 1 1,0-1-1,1 0 0,-1 0 0,0 1 0,1-1 0,-1 0 0,1 1 0,-1-1 0,1 1 0,-1-1 0,1 1 0,-1-1 0,1 1 1,-1-1-1,1 1 0,-1-1 0,1 1 0,0-1 0,-1 1 0,1 0 0,0-1 0,0 1 0,0 0 0,-1-1 0,1 1 0,0 0 0,0-1 1,0 1-1,0 0 0,0-1 0,0 1 0,0 0 0,1 1 0,13 26 1383,1-11-1204,2-2 1,0 0 0,1-1-1,0-1 1,37 20 0,108 44 308,-53-37-472,2-4 0,1-6 0,183 26 0,-279-54-76,-10-1-19,0-1 0,0 1 0,0 0 0,0 1 0,0 0 0,-1 0 0,1 0 0,0 1 0,-1 0 0,0 0-1,10 6 1,-17-8-24,0 0-1,1-1 1,-1 1-1,0 0 1,0-1-1,1 1 1,-1-1-1,0 1 1,0-1-1,0 1 1,0-1-1,0 1 1,0-1-1,0 0 1,0 0-1,0 1 1,0-1-1,0 0 1,0 0-1,0 0 1,0 0-1,1 0 1,-1 0-1,0 0 1,0-1-1,-2 1 1,-36 0-223,6-1 190,0-3 1,0 0-1,-54-16 0,-96-39-97,134 42 9,-63-22-71,2-5 0,-134-73 0,288 128-400,934 304 609,-966-312-27,69 19 26,-66-21-30,-49-15-52,-855-283 494,855 287-481,20 5 0,0 0 0,0 2 0,-1-1 0,1 2 0,-1 0-1,0 1 1,-17 0 0,33 2 45,-1-1-1,0 0 0,0 0 0,0 0 1,0 0-1,0 0 0,1 0 0,-1 0 1,0 0-1,0 0 0,0 0 0,0 0 1,0 0-1,0 0 0,1 0 1,-1 1-1,0-1 0,0 0 0,0 0 1,0 0-1,0 0 0,0 0 0,0 0 1,0 1-1,0-1 0,0 0 1,0 0-1,0 0 0,0 0 0,0 0 1,0 1-1,0-1 0,0 0 0,0 0 1,0 0-1,0 0 0,0 0 1,0 1-1,0-1 0,0 0 0,0 0 1,0 0-1,0 0 0,0 0 0,0 0 1,0 1-1,0-1 0,0 0 1,0 0-1,0 0 0,0 0 0,-1 0 1,1 0-1,0 0 0,0 1 0,0-1 1,0 0-1,0 0 0,0 0 1,-1 0-1,1 0 0,0 0 0,13 11-84,0-1 0,1 0 0,0-1-1,0-1 1,25 11 0,90 30 44,-96-37 35,114 40 2,3-6 0,247 43 0,-392-88 4,4 1-32,-1-1 1,1-1-1,-1 1 0,17-2 1,-25 1 10,1-1 0,-1 1 0,1 0 0,-1 0 0,0-1 0,1 1 0,-1 0 0,0-1 0,1 1 0,-1-1 0,0 1 0,1 0 0,-1-1 0,0 1 0,0-1 0,1 1 0,-1-1 0,0 1 0,0 0-1,0-1 1,0 1 0,0-1 0,1 1 0,-1-1 0,0 1 0,0-1 0,0 1 0,0-1 0,-1 1 0,1-1 0,0 1 0,0-1 0,0 1 0,0-1 0,0 1 0,-1-1 0,1 1 0,0-1 0,0 1 0,-1 0 0,1-1 0,0 1 0,-1 0 0,1-1 0,0 1 0,-1 0 0,1-1 0,-1 1 0,1 0 0,0-1 0,-1 1 0,-11-10-86,-1 1 0,1 1 0,-1 0 0,0 0 0,-1 2 0,0-1 0,-19-5 0,8 3-318,-11-5-1753,-65-16 0,49 21-2554</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7.825"/>
    </inkml:context>
    <inkml:brush xml:id="br0">
      <inkml:brushProperty name="width" value="0.025" units="cm"/>
      <inkml:brushProperty name="height" value="0.025" units="cm"/>
    </inkml:brush>
  </inkml:definitions>
  <inkml:trace contextRef="#ctx0" brushRef="#br0">2549 306 16111,'-11'-14'796,"-13"-15"-1021,-1 0 1,-1 2 0,-1 1 0,-59-44 0,55 54-138,0 1 1,0 1 0,-2 1 0,1 2 0,-2 2 0,1 1 0,-68-8-1,-7 8 125,-130 8 0,144 4 1066,0 4 0,1 4 0,0 4-1,1 4 1,1 4 0,-89 37-1,120-37-468,1 3-1,1 2 1,2 3-1,1 3 1,2 1-1,1 3 1,2 2-1,2 3 1,-69 80-1,75-70-309,2 1-1,3 2 1,2 2-1,3 1 1,-38 99-1,53-112-95,2 1 0,2 1 0,2 0 0,3 0 0,1 1 0,3 0 0,2 0 0,6 62 0,-2-90 31,2 0 0,1 0 0,0 0 0,2 0 0,0-1 0,1 0 0,1-1 0,1 0 0,18 27 0,-9-21 125,2 0-1,0-2 1,1 0 0,2-1 0,47 36-1,-10-18 94,2-3-1,2-3 1,1-2 0,1-3-1,74 21 1,-51-23-173,1-3 0,1-4 1,0-5-1,2-3 0,118 0 0,-136-14-13,1-2 0,-1-5 0,0-2-1,-1-4 1,0-3 0,139-52 0,-128 32 164,-2-4-1,-1-4 1,-3-3 0,-1-4-1,-4-3 1,-1-4 0,-3-2 0,-3-4-1,-3-2 1,-3-3 0,-3-3 0,-3-2-1,47-85 1,-78 116-13,-2-2-1,-2-1 0,-1 0 1,-3-2-1,-2 0 1,9-53-1,-20 81-117,-1-1-1,-1 0 0,-1 1 1,-1-1-1,0 0 1,-2 0-1,-1 0 1,0 1-1,-2-1 1,0 1-1,-2 0 0,0 0 1,-1 1-1,-1 0 1,-1 0-1,-19-28 1,12 26-38,-2 1 1,0 1-1,0 0 0,-2 1 1,-1 1-1,0 2 0,-31-19 1,17 15-9,-2 2 1,0 1-1,-1 2 1,-51-13-1,-6 7-14,0 4-1,-2 5 1,-134 0 0,31 14-340,-368 50 0,-195 87-6216,703-126 5520,-199 38-5857</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21.663"/>
    </inkml:context>
    <inkml:brush xml:id="br0">
      <inkml:brushProperty name="width" value="0.025" units="cm"/>
      <inkml:brushProperty name="height" value="0.025" units="cm"/>
    </inkml:brush>
  </inkml:definitions>
  <inkml:trace contextRef="#ctx0" brushRef="#br0">2435 373 20628,'-101'50'-291,"-149"100"0,194-110 276,2 2 0,2 3 1,-85 94-1,79-68 12,3 2 0,3 2 0,4 3 0,2 1 0,5 3 0,3 1 0,-40 128 0,59-147 21,3-1 0,3 2 0,2 0 0,4 1 0,2-1 0,3 1 0,3 0 0,3 0 0,3 0 0,2-1 0,21 73 0,5-31-5,4-1 1,64 122-1,134 186 16,-170-310-46,4-4-1,5-2 0,4-4 0,145 134 0,-173-183 47,2-3 0,2-2 0,1-2 1,2-3-1,2-2 0,1-3 1,1-3-1,1-3 0,123 30 0,-114-40 133,1-4-1,0-3 0,1-4 1,-1-2-1,1-4 0,-1-3 1,0-3-1,116-30 0,-103 13 51,-1-3 0,-2-4 0,-1-3 0,-2-4 0,-1-4 0,128-93 0,-85 39 11,-3-5 0,-6-5 0,-4-5-1,-5-4 1,-5-6 0,-6-3 0,-5-4 0,-6-4-1,-6-4 1,73-183 0,-111 222-186,-4-1-1,-4-2 1,-6-2 0,-3 0 0,-5-1-1,3-119 1,-18 163-65,-3 0 0,-3 0 0,-2 1 0,-3-1 0,-2 1 0,-3 1 0,-3 0 0,-2 2 0,-2 0 0,-3 1 0,-3 1 0,-36-57 0,26 60 22,-2 0-1,-2 3 1,-2 1 0,-2 2 0,-2 3-1,-101-73 1,80 73 11,-2 2-1,-1 3 1,-2 3 0,-2 4-1,-78-22 1,44 23 8,-2 4 0,0 6 0,-126-7 0,93 19 1,-284 24 0,250 7-443,0 9 0,3 6 0,1 9 0,-327 135 0,273-78-333,5 11 0,6 9-1,-203 153 1,136-59-3383,-429 426-1,428-351-1438</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03.662"/>
    </inkml:context>
    <inkml:brush xml:id="br0">
      <inkml:brushProperty name="width" value="0.025" units="cm"/>
      <inkml:brushProperty name="height" value="0.025" units="cm"/>
    </inkml:brush>
  </inkml:definitions>
  <inkml:trace contextRef="#ctx0" brushRef="#br0">101 19 9097,'0'0'683,"-10"-1"187,2 2-574,-43-3 1197,48 2-1100,0 0 0,1-1 0,-1 1 0,0-1 0,1 0 0,-1 0 0,1 0 0,-1 0 0,1-1 0,-3-1 1,7 2-204,1 0 0,0 0 0,0 1 0,0-1 1,0 1-1,0-1 0,1 1 0,-1 0 1,0 0-1,5 1 0,14 1 172,-1 2-1,1 0 1,0 1 0,-1 1-1,23 10 1,103 52 324,-121-55-627,233 136 1536,-184-101-800,2-4-1,2-2 0,94 34 0,-171-75-792,4 1 4,0 0 0,1 0 0,-1 0 0,1-1 0,9 1 0,-17-11-262,-7 0-860,0 1 0,-1 1 0,1-1 1,-1 1-1,-1 1 0,-16-10 1,-16-5-5964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4.385"/>
    </inkml:context>
    <inkml:brush xml:id="br0">
      <inkml:brushProperty name="width" value="0.025" units="cm"/>
      <inkml:brushProperty name="height" value="0.025" units="cm"/>
    </inkml:brush>
  </inkml:definitions>
  <inkml:trace contextRef="#ctx0" brushRef="#br0">0 0 19795,'0'0'6411,"9"1"-4607,-8-1-1726,1 0 0,0 1 0,0-1 0,-1 0 0,1 1 0,0-1 0,0 1 0,-1-1 0,1 1 0,0 0 0,-1-1 0,1 1 0,-1 0 0,1 0 0,-1 0 0,1 1 0,-1-1 0,0 0 0,2 3 0,-1 0 51,-1 0-1,1 1 1,-1-1-1,-1 0 1,1 1 0,0-1-1,-1 1 1,0-1-1,-1 8 1,-7 67 250,5-54-351,0-1 1,2 30-1,1-51-68,1 0 0,-1 0-1,1 0 1,0 0 0,0 0 0,0 0-1,0 0 1,0-1 0,1 1 0,0 0-1,-1-1 1,1 1 0,0-1 0,0 0-1,0 1 1,0-1 0,1 0 0,-1 0-1,0-1 1,1 1 0,0 0-1,-1-1 1,1 1 0,0-1 0,0 0-1,0 0 1,-1 0 0,1-1 0,0 1-1,0-1 1,1 1 0,4-1 0,5 1-895,0-1 1,1 0 0,-1-1-1,0 0 1,0-1 0,18-5 0,22-12-4827,-2-7-3154</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5.201"/>
    </inkml:context>
    <inkml:brush xml:id="br0">
      <inkml:brushProperty name="width" value="0.025" units="cm"/>
      <inkml:brushProperty name="height" value="0.025" units="cm"/>
    </inkml:brush>
  </inkml:definitions>
  <inkml:trace contextRef="#ctx0" brushRef="#br0">133 238 19667,'-9'1'2503,"3"1"-2236,-1 0-1,1 0 1,-1 0-1,1 1 1,0 0-1,0 0 1,0 0-1,0 1 1,1 0-1,-1 0 1,1 1-1,0-1 1,0 1-1,1 0 1,-1 0-1,1 1 1,0 0-1,1-1 1,-1 1-1,1 0 1,0 1-1,1-1 1,-1 0-1,-1 12 1,3-17-260,1 1 0,-1 0 0,1 0 1,0-1-1,0 1 0,0 0 0,0 0 1,0 0-1,0 0 0,0-1 0,1 1 1,-1 0-1,1 0 0,-1-1 1,1 1-1,0 0 0,0-1 0,-1 1 1,1-1-1,0 1 0,0-1 0,1 1 1,-1-1-1,0 0 0,0 1 0,1-1 1,-1 0-1,0 0 0,1 0 0,0 0 1,-1 0-1,1 0 0,-1 0 0,1-1 1,0 1-1,0-1 0,-1 1 0,1-1 1,0 0-1,0 1 0,-1-1 1,1 0-1,0 0 0,0 0 0,0-1 1,-1 1-1,3-1 0,6 0 17,-1 0 0,0-1 1,0-1-1,0 1 0,0-1 0,0-1 0,-1 0 0,11-6 0,-8 3 127,0-1-1,0 0 1,-1-1-1,0 0 0,-1-1 1,0 0-1,-1 0 0,0-1 1,0 0-1,-1-1 0,10-22 1,-18 42-194,-1-1 1,2 1-1,-1 0 1,1 0-1,0-1 1,3 13-1,-2 7 53,-1-22-11,0 1 0,1-1 1,-1 1-1,1-1 1,0 1-1,0-1 0,1 0 1,-1 1-1,1-1 0,5 8 1,-7-12 0,1 1 0,0-1 1,0 0-1,0 0 0,0 0 0,0 0 1,0 0-1,1 0 0,-1-1 0,0 1 1,0 0-1,0-1 0,1 1 0,-1 0 1,1-1-1,-1 0 0,0 1 0,3-1 1,-2 0 6,1 0 1,0 0-1,0 0 1,-1-1-1,1 1 1,0-1-1,-1 0 1,1 0 0,0 0-1,-1 0 1,1 0-1,4-4 1,5-4 128,-1 0 1,0-2-1,0 1 1,-1-1 0,0-1-1,-1 0 1,0 0-1,-1-1 1,0 0-1,-1 0 1,10-28 0,-16 128-442,-1-81 310,0 0 0,0-1 0,0 1-1,1 0 1,0 0 0,0-1 0,0 1-1,1-1 1,0 1 0,3 5 0,-5-10 1,1 1 0,0-1 1,0 0-1,0 0 0,0 0 0,0 0 1,0 0-1,0 0 0,0-1 1,0 1-1,0 0 0,1 0 0,-1-1 1,0 1-1,1-1 0,-1 1 0,0-1 1,2 1-1,0-1 11,0 0 0,0 0 1,0 0-1,0-1 0,0 1 0,0-1 0,0 0 0,0 0 1,0 0-1,0 0 0,-1 0 0,3-2 0,6-3-13,0-1 0,-1-1 0,-1 0 0,1 0 0,-1-1 0,0 0 0,-1 0 0,0-1 0,8-14 0,-4 4-38,0 0 0,-1-2 0,17-43 0,-21 40-956,-1 1 0,-1-1-1,-1 0 1,-2 0 0,1-28 0,-18 103 2265,-3 46-242,3 0 0,5 1 0,2 121 0,8-214-1013,5 39 96,-5-42-109,0 1 0,1 0 0,-1-1 0,1 1-1,-1-1 1,1 1 0,-1 0 0,1-1 0,0 1 0,0-1 0,0 0 0,0 1 0,0-1 0,0 0 0,0 1 0,0-1 0,0 0 0,1 0 0,-1 0 0,0 0 0,3 1 0,-4-2-1,1-1 1,-1 1-1,1-1 1,-1 1 0,1 0-1,-1-1 1,1 1-1,-1-1 1,1 1 0,-1-1-1,0 0 1,1 1-1,-1-1 1,0 1-1,1-1 1,-1 0 0,0 1-1,0-1 1,0 0-1,1 1 1,-1-1 0,0 0-1,0 1 1,0-1-1,0 0 1,0 1 0,0-1-1,-1 0 1,1 1-1,0-2 1,-1-25 157,-2 16-164,1 0 0,-2 0 0,0 0 0,0 0 0,-1 1 0,0-1 0,-13-18 0,12 21 0,0 0 0,1-1 0,0 0 0,1-1 0,0 1 0,0-1 0,1 1 0,0-1 0,1 0 0,-2-14 0,5 24 2,-1-1-1,1 0 1,-1 0 0,1 1-1,-1-1 1,1 0-1,0 1 1,-1-1 0,1 0-1,0 1 1,0-1 0,-1 1-1,1-1 1,0 1-1,0 0 1,0-1 0,0 1-1,0 0 1,-1 0 0,1-1-1,0 1 1,0 0-1,0 0 1,0 0 0,1 0-1,35-2-72,-25 1-87,64-12-3271,-26-3-3365,-2-5-5730</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5.594"/>
    </inkml:context>
    <inkml:brush xml:id="br0">
      <inkml:brushProperty name="width" value="0.025" units="cm"/>
      <inkml:brushProperty name="height" value="0.025" units="cm"/>
    </inkml:brush>
  </inkml:definitions>
  <inkml:trace contextRef="#ctx0" brushRef="#br0">1 161 16303,'1'-9'817,"0"3"-631,0-1-1,0 1 1,1 0-1,0 1 0,0-1 1,0 0-1,1 0 1,0 1-1,0 0 1,0-1-1,1 1 0,0 0 1,-1 1-1,2-1 1,-1 1-1,1-1 1,-1 1-1,10-5 1,-4 3 456,1 0 0,0 0 1,0 1-1,0 0 0,0 1 1,1 1-1,0 0 1,0 0-1,0 1 0,0 1 1,21-1-1,-31 2-572,0 0-1,0 0 1,-1 0 0,1 0-1,0 0 1,-1 0-1,1 1 1,0-1 0,0 0-1,-1 1 1,1-1-1,-1 1 1,1 0 0,-1 0-1,1-1 1,-1 1-1,1 0 1,-1 0 0,1 1-1,-1-1 1,0 0 0,0 0-1,0 0 1,0 1-1,0-1 1,0 1 0,0-1-1,0 1 1,0-1-1,-1 1 1,1-1 0,-1 1-1,1 0 1,-1-1-1,1 1 1,-1 0 0,0 0-1,0-1 1,0 1-1,0 0 1,0-1 0,-1 4-1,0 2 66,0 0 0,-1 0-1,0 0 1,0 0 0,-1 0-1,0 0 1,0-1 0,-1 0 0,-4 7-1,-54 62-44,46-58-93,0 1 0,2 1 0,0 0 0,-18 34 0,31-53 4,0 1-1,1 0 1,-1 0 0,1-1-1,-1 1 1,1 0 0,0 0-1,-1 0 1,1 0-1,0 0 1,0 0 0,0 0-1,-1 0 1,1 0 0,0 0-1,0 0 1,0-1 0,0 1-1,1 0 1,-1 0 0,0 0-1,0 0 1,0 0 0,1 0-1,-1 0 1,1 0 0,-1 0-1,1-1 1,-1 1-1,1 0 1,-1 0 0,1 0-1,1 0 1,0 0 1,0 0-1,1 0 1,-1-1 0,0 1-1,1-1 1,-1 1 0,1-1 0,-1 0-1,1 0 1,-1 0 0,1 0-1,3-1 1,13-3-75,0-1-1,26-9 1,-35 10-203,57-25-3848,-62 26 2964,-1 0-1,0 1 1,0-1 0,0-1-1,0 1 1,-1-1 0,5-4 0,1-10-7403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5.934"/>
    </inkml:context>
    <inkml:brush xml:id="br0">
      <inkml:brushProperty name="width" value="0.025" units="cm"/>
      <inkml:brushProperty name="height" value="0.025" units="cm"/>
    </inkml:brush>
  </inkml:definitions>
  <inkml:trace contextRef="#ctx0" brushRef="#br0">0 13 17392,'0'0'10506,"86"9"-10410,-35-9-736,3 0-1058,-3-5-1473,-2-3-2594,-10-1-7464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5.246"/>
    </inkml:context>
    <inkml:brush xml:id="br0">
      <inkml:brushProperty name="width" value="0.025" units="cm"/>
      <inkml:brushProperty name="height" value="0.025" units="cm"/>
    </inkml:brush>
  </inkml:definitions>
  <inkml:trace contextRef="#ctx0" brushRef="#br0">12 57 14574,'0'0'1313,"-1"8"102,-5 57-194,2 1 1,4-1 0,2 0-1,3 1 1,19 93-1,-21-147-1188,1 1 1,0-1-1,1 0 0,1 0 0,12 21 0,-17-31-16,0-1 1,0 1-1,0 0 1,0 0-1,0-1 1,0 1-1,1-1 1,-1 1-1,1-1 1,-1 0-1,1 1 1,0-1-1,-1 0 1,1 0-1,0 0 0,0 0 1,0 0-1,-1-1 1,1 1-1,0-1 1,0 1-1,0-1 1,0 0-1,0 1 1,0-1-1,1 0 1,-1 0-1,0 0 1,0-1-1,0 1 0,0-1 1,0 1-1,0-1 1,-1 1-1,1-1 1,0 0-1,0 0 1,0 0-1,0 0 1,-1 0-1,1 0 1,-1-1-1,1 1 1,-1-1-1,1 1 0,1-3 1,6-7 112,-1 0 0,0 0-1,-1-1 1,0 1 0,0-2 0,-2 1 0,7-19 0,24-97-21,-18 46-307,-4 0 1,7-167-1,-40 382 123,17-114 120,-3 39 411,3 63-1,3-106-359,0 1 0,1 0 0,0-1 0,1 1 1,1-1-1,1 0 0,0 0 0,1 0 0,9 15 0,-13-26-136,0-1 1,0 0 0,1 0-1,-1-1 1,1 1 0,0 0-1,0-1 1,0 1-1,0-1 1,0 0 0,0 0-1,1-1 1,-1 1-1,1 0 1,-1-1 0,1 0-1,0 0 1,-1 0-1,1-1 1,0 1 0,0-1-1,0 0 1,-1 0-1,1 0 1,0 0 0,0-1-1,0 1 1,3-2-1,-6 2-268,0-1-1,0 1 1,-1 0-1,1-1 0,0 1 1,0-1-1,-1 1 1,1-1-1,0 1 0,-1-1 1,1 0-1,0 1 1,-1-1-1,1 0 0,-1 1 1,1-1-1,-1 0 0,0 0 1,1 0-1,0-1 1,-1-6-6312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826"/>
    </inkml:context>
    <inkml:brush xml:id="br0">
      <inkml:brushProperty name="width" value="0.025" units="cm"/>
      <inkml:brushProperty name="height" value="0.025" units="cm"/>
    </inkml:brush>
  </inkml:definitions>
  <inkml:trace contextRef="#ctx0" brushRef="#br0">1 30 20083,'0'0'5349,"64"0"-4260,-16-7 96,11 2-352,11 2-705,2 1-608,-1-2-4197,1-4-7014</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6.277"/>
    </inkml:context>
    <inkml:brush xml:id="br0">
      <inkml:brushProperty name="width" value="0.025" units="cm"/>
      <inkml:brushProperty name="height" value="0.025" units="cm"/>
    </inkml:brush>
  </inkml:definitions>
  <inkml:trace contextRef="#ctx0" brushRef="#br0">1 89 12684,'0'0'12807,"6"0"-12559,0-1 0,0 0 0,0 0 1,-1-1-1,11-3 0,-12 2-108,0 0 0,0 0 0,-1-1 0,1 0 0,-1 1 1,0-1-1,0-1 0,0 1 0,-1 0 0,1-1 0,-1 1 0,0-1 0,0 1 0,-1-1 0,1 0 0,0-8 0,-11 19 864,3 1-954,1 0 1,1 1-1,-1-1 0,1 1 1,0 0-1,1 0 1,0 0-1,0 1 1,-2 13-1,1-1 275,1 0 0,0 40-1,3-59-295,0 0-1,0 1 0,0-1 1,0 1-1,0-1 0,1 0 1,-1 1-1,1-1 0,-1 0 1,1 1-1,0-1 0,0 0 0,0 0 1,0 0-1,1 0 0,-1 0 1,1 0-1,-1 0 0,1 0 1,-1 0-1,5 2 0,-4-3-10,1 1 0,0-1-1,0 0 1,0 0 0,0 0-1,1-1 1,-1 1-1,0-1 1,0 1 0,0-1-1,0 0 1,0-1 0,1 1-1,4-1 1,2-2-16,1 0-1,0 0 1,-1-1 0,0 0-1,0-1 1,0 0-1,0 0 1,14-12 0,-12 8-57,0-1 0,-1-1 0,-1 0 0,1 0 0,-2-1-1,1 0 1,-2 0 0,0-1 0,0 0 0,-1-1 0,-1 0 0,6-19 0,-12 33 57,0 0-1,0 0 0,0 0 0,0 0 0,0 0 1,-1 0-1,1 0 0,0 0 0,0 0 1,0 0-1,0 0 0,0 0 0,0 0 1,-1 0-1,1 0 0,0 0 0,0 0 0,0 0 1,0 0-1,0 0 0,0 0 0,0 0 1,-1 0-1,1 0 0,0-1 0,0 1 1,0 0-1,0 0 0,0 0 0,0 0 1,0 0-1,0 0 0,0 0 0,0-1 0,0 1 1,0 0-1,0 0 0,0 0 0,0 0 1,0 0-1,0 0 0,0-1 0,0 1 1,0 0-1,0 0 0,0 0 0,0 0 0,0 0 1,0 0-1,0 0 0,0-1 0,0 1 1,0 0-1,0 0 0,-13 15 149,-11 25 75,10 3 254,13-20-1808,1-23 1119,0 1 0,0-1 0,0 1 0,1-1 0,-1 1-1,0-1 1,0 1 0,0-1 0,1 0 0,-1 1 0,0-1-1,0 1 1,1-1 0,-1 0 0,0 1 0,1-1 0,-1 0-1,0 1 1,1-1 0,-1 0 0,1 0 0,-1 1 0,1-1 0,-1 0-1,0 0 1,1 0 0,-1 1 0,1-1 0,-1 0 0,1 0-1,0 0 1,13 0-7071</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6.609"/>
    </inkml:context>
    <inkml:brush xml:id="br0">
      <inkml:brushProperty name="width" value="0.025" units="cm"/>
      <inkml:brushProperty name="height" value="0.025" units="cm"/>
    </inkml:brush>
  </inkml:definitions>
  <inkml:trace contextRef="#ctx0" brushRef="#br0">1 1 24215,'0'0'7911</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6.955"/>
    </inkml:context>
    <inkml:brush xml:id="br0">
      <inkml:brushProperty name="width" value="0.025" units="cm"/>
      <inkml:brushProperty name="height" value="0.025" units="cm"/>
    </inkml:brush>
  </inkml:definitions>
  <inkml:trace contextRef="#ctx0" brushRef="#br0">80 51 11915,'0'0'3636,"0"-10"-343,0 7-3810,0-29 6332,1 27-1887,1 25-2514,2 188 467,0-15-1904,-4-191-147,3 26 53,5-17-3280,-6-14-1816,-3-12 470,-4-7-3991</inkml:trace>
  <inkml:trace contextRef="#ctx0" brushRef="#br0" timeOffset="1">1 275 11179,'0'0'16367,"56"-32"-15790,-5 34-513,12 0-385,3-2-2017,5 0-2851,-3-5-6214</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7.344"/>
    </inkml:context>
    <inkml:brush xml:id="br0">
      <inkml:brushProperty name="width" value="0.025" units="cm"/>
      <inkml:brushProperty name="height" value="0.025" units="cm"/>
    </inkml:brush>
  </inkml:definitions>
  <inkml:trace contextRef="#ctx0" brushRef="#br0">119 114 4612,'-12'5'14985,"0"1"-12624,-43 19 593,16-16 2680,43-11-5611,0 0-1,1 0 1,-1 0 0,0-1-1,0 1 1,0-1-1,0 0 1,-1 0 0,6-7-1,3 0-45,33-29-152,-22 19 118,1 1 0,30-19-1,-54 38 64,0 0-1,1 0 1,-1 0-1,0-1 1,0 1-1,0 0 1,1 0-1,-1 0 1,0 0-1,0 0 1,0 0-1,1 0 1,-1 0-1,0 0 1,0 0-1,1 0 1,-1 0-1,0 1 1,0-1 0,0 0-1,1 0 1,-1 0-1,0 0 1,0 0-1,0 0 1,0 0-1,1 1 1,-1-1-1,0 0 1,0 0-1,0 0 1,0 0-1,0 0 1,1 1-1,-1-1 1,0 0-1,0 0 1,0 0-1,0 1 1,0-1-1,0 0 1,0 0 0,0 0-1,0 1 1,0-1-1,3 18 79,-4 18-15,1-35-60,-14 453 264,14-435-64,0 0 1,-2 0-1,-7 36 1,9-51-181,-1-1 0,0 1 0,0-1-1,0 1 1,0-1 0,-1 0 0,1 0 0,-1 0 0,0 0 0,0 0 0,0 0 0,0 0 0,0 0-1,-1-1 1,1 1 0,-1-1 0,0 0 0,1 0 0,-1 0 0,0 0 0,0 0 0,-1-1 0,1 1 0,0-1-1,0 0 1,-1 0 0,1 0 0,-7 1 0,7-3-29,0 1 0,0-1 0,0 0 0,0 0 0,-1 0 0,2 0 0,-1-1 0,0 1 0,0-1 0,0 0 0,1 0 0,-1 0 0,1 0 0,-1 0 0,1 0 0,0-1 0,0 1 0,0-1 0,0 0 0,0 1 0,1-1 0,-1 0 0,1 0 0,-2-6 0,-4-7 0,1-1 0,1 0 0,-3-20 0,5 26-406,1-1 0,0 1-1,1-1 1,1 0 0,0 1 0,0-1-1,4-19 1,-3 26 97,1 0-1,-1 0 0,1 0 0,1 0 1,-1 0-1,1 1 0,-1-1 1,1 1-1,1 0 0,-1-1 1,1 1-1,-1 1 0,1-1 1,0 1-1,1-1 0,-1 1 0,0 0 1,9-4-1,23-9-5979,7 1-1798</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8.177"/>
    </inkml:context>
    <inkml:brush xml:id="br0">
      <inkml:brushProperty name="width" value="0.025" units="cm"/>
      <inkml:brushProperty name="height" value="0.025" units="cm"/>
    </inkml:brush>
  </inkml:definitions>
  <inkml:trace contextRef="#ctx0" brushRef="#br0">154 167 23062,'0'0'5947,"-10"-4"-4303,6 2-1558,1 0-35,-1 0 0,1 1 0,0-1 0,0 1 0,-1 0 0,1 0 0,-1 0 0,1 1 0,-1-1 0,1 1 0,-1-1 0,1 1 0,-1 1 0,0-1 0,1 0 0,-1 1 0,1 0 0,-1-1 0,1 2 0,0-1 0,-1 0 0,1 0 0,0 1 0,0 0 0,0 0 0,-4 3 0,2 1-47,0 0 1,0 0 0,1 1-1,0 0 1,0 0 0,0 0-1,1 0 1,-2 8 0,4-13-8,0-1 0,1 0 1,-1 1-1,0-1 0,1 1 1,0 0-1,-1-1 0,1 1 0,0-1 1,0 1-1,0 0 0,0-1 1,0 1-1,0-1 0,0 1 0,0 0 1,1-1-1,-1 1 0,1-1 1,-1 1-1,1-1 0,0 1 0,-1-1 1,1 0-1,0 1 0,0-1 1,0 0-1,0 1 0,0-1 0,0 0 1,0 0-1,1 0 0,-1 0 1,0 0-1,1 0 0,-1 0 0,0-1 1,1 1-1,-1 0 0,1-1 1,-1 1-1,1-1 0,0 0 0,2 1 1,4-1-55,0 0 0,0 0 0,0-1 1,0 0-1,1 0 0,-2-1 0,1 0 0,0 0 1,0-1-1,-1 0 0,1 0 0,-1-1 1,0 0-1,8-6 0,-7 4-25,0 0 1,0 0-1,0-1 1,-1-1-1,0 1 0,-1-1 1,1 0-1,-1 0 0,-1-1 1,0 0-1,5-10 1,-10 17-1008,-5 39-2606,3-27 2757,1 0-1,0 0 1,0 0-1,2 20 0,-1-29 808,0 0-1,0 1 1,1-1-1,-1 0 0,0 1 1,1-1-1,-1 0 1,1 0-1,-1 0 0,1 0 1,0 1-1,-1-1 1,1 0-1,0 0 0,0 0 1,0 0-1,0-1 0,0 1 1,2 2-1,-2-3 40,1 0 0,-1 1 0,1-1-1,0 0 1,-1 0 0,1 0 0,0 0-1,-1 0 1,1-1 0,0 1 0,-1 0-1,1-1 1,0 1 0,-1-1 0,1 0-1,-1 1 1,1-1 0,-1 0 0,0 0 0,3-1-1,3-4 175,1 0 0,-1-1-1,0 1 1,-1-1 0,1-1 0,-1 1-1,-1-1 1,0 0 0,0 0 0,0-1-1,5-14 1,1-6 1317,0-2 0,6-35 1,-10 29-253,-7 29-661,-6 24-230,2-3-121,-21 77-4,24-82 67,-1 1 0,1-1 1,1 1-1,-1 0 0,2 0 0,-1-1 1,1 1-1,3 12 0,-3-18-163,0-1 0,1 0-1,-1 1 1,1-1 0,0 0-1,0 0 1,0 0 0,0 0 0,0 0-1,0 0 1,0-1 0,1 1-1,-1-1 1,1 0 0,-1 1 0,1-1-1,-1 0 1,1 0 0,0-1-1,-1 1 1,1-1 0,0 1 0,0-1-1,0 0 1,-1 0 0,1 0-1,5-1 1,7 1-75,0-2 0,0 1 0,24-8 0,-28 6-104,-5 1 115,0 0 0,0 1 1,0-1-1,0 1 0,0 1 1,0-1-1,0 1 0,1 0 1,-1 0-1,7 1 1,-13 1 189,1-1 0,-1 1-1,1-1 1,-1 1 0,1-1 0,-1 1 0,0 0 0,1-1 0,-1 1 0,0-1 0,0 1 0,0 0 0,0-1 0,-1 1 0,1-1 0,0 1 0,-1 0 0,1-1 0,-1 1 0,0-1 0,0 2 0,-3 19 115,5-21-285,-1-1 1,1 0-1,-1 1 1,1-1-1,-1 0 1,1 0-1,0 0 1,-1 1-1,1-1 1,-1 0-1,1 0 1,-1 0 0,1 0-1,0 0 1,-1 0-1,1 0 1,-1 0-1,1-1 1,-1 1-1,1 0 1,0 0-1,-1 0 1,1 0 0,-1-1-1,1 1 1,-1 0-1,1-1 1,-1 1-1,1 0 1,-1-1-1,0 1 1,1-1-1,-1 1 1,1-1 0,16-14 37,-10 6 100,0-1-182,1 0 1,1 0 0,0 0 0,0 1 0,11-7 0,-16 13-37,0 1 1,0 0-1,1 0 0,-1 0 1,0 0-1,0 1 0,1 0 1,-1 0-1,1 0 0,0 0 1,-1 1-1,1 0 0,-1 0 1,1 0-1,0 0 0,-1 1 1,1 0-1,4 1 0,69 27-8,-65-23 114,0 0 0,1-1 0,-1 0 0,1-1 0,0-1 0,21 3 0,-26-5 169,-1-1 0,1 0 0,0 0 0,-1-1 0,1 0 0,-1 0 1,1-1-1,-1 0 0,0 0 0,0-1 0,0-1 0,0 1 0,0-1 1,-1 0-1,0-1 0,1 0 0,-2 0 0,1 0 0,-1-1 0,1 0 1,-2 0-1,8-9 0,-12 13-148,-1 1 0,1 0 0,0 0 0,0 0 0,-1 0 0,1-1 0,-1 1 0,1 0 0,-1-1 0,1 1 0,-1 0 0,0-1 0,0 1 0,0 0 0,1-1 0,-2-1 0,1 3-35,0-1 1,0 1-1,0-1 0,-1 1 0,1-1 1,0 1-1,-1-1 0,1 1 1,0 0-1,-1-1 0,1 1 0,-1 0 1,1-1-1,-1 1 0,1 0 1,0-1-1,-1 1 0,1 0 0,-1 0 1,0-1-1,1 1 0,-1 0 1,1 0-1,-1 0 0,1 0 0,-2 0 1,-1 0-17,0 0-1,1 0 1,-1 1 0,0-1 0,0 1-1,0-1 1,0 1 0,1 0 0,-1 0 0,0 1-1,1-1 1,-1 0 0,-3 3 0,1 0 23,1 1 0,-1-1-1,1 1 1,0 0 0,0 0 0,0 1 0,1-1 0,0 1 0,0-1-1,0 1 1,-3 11 0,5-15-96,1 0-1,-1 1 0,1-1 0,-1 0 1,1 1-1,0-1 0,0 1 1,0-1-1,0 1 0,0-1 1,1 0-1,-1 1 0,1-1 0,0 0 1,-1 1-1,1-1 0,0 0 1,0 0-1,0 0 0,1 1 1,-1-1-1,1 0 0,-1-1 0,1 1 1,-1 0-1,1 0 0,0-1 1,0 1-1,0-1 0,0 0 1,0 1-1,0-1 0,4 2 0,28 6-4638,-9-6-1451,5-2-7933</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6.827"/>
    </inkml:context>
    <inkml:brush xml:id="br0">
      <inkml:brushProperty name="width" value="0.025" units="cm"/>
      <inkml:brushProperty name="height" value="0.025" units="cm"/>
    </inkml:brush>
  </inkml:definitions>
  <inkml:trace contextRef="#ctx0" brushRef="#br0">30 1 24984,'0'0'3555,"3"68"-3331,-6-33-128,0-1-96,2 1-608,1-4-1218,0 0-64,0-8 97,0 0-706,-10-8-1280,-5-3-4902</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7.361"/>
    </inkml:context>
    <inkml:brush xml:id="br0">
      <inkml:brushProperty name="width" value="0.025" units="cm"/>
      <inkml:brushProperty name="height" value="0.025" units="cm"/>
    </inkml:brush>
  </inkml:definitions>
  <inkml:trace contextRef="#ctx0" brushRef="#br0">0 233 22998,'0'-10'1324,"1"5"-1123,-1-1 0,1 0 1,0 1-1,0-1 1,1 0-1,0 1 0,0-1 1,0 1-1,1 0 1,-1 0-1,1 0 1,1 0-1,-1 0 0,0 1 1,1-1-1,0 1 1,0 0-1,1 0 0,-1 1 1,1-1-1,8-4 1,9-7-108,1 1 1,0 1-1,0 1 1,1 2-1,1 0 1,0 1-1,0 1 1,1 2 0,0 1-1,0 0 1,0 2-1,0 1 1,52 3-1,-76-1-93,0 0-1,0 1 1,0-1-1,0 0 1,0 1-1,0-1 0,0 1 1,0-1-1,0 1 1,-1 0-1,1 0 1,0 0-1,0 0 0,-1 0 1,1 1-1,0-1 1,-1 0-1,0 1 0,1-1 1,-1 1-1,0-1 1,1 1-1,-1 0 1,0-1-1,0 1 0,-1 0 1,1 0-1,0 0 1,0 0-1,-1 0 1,1 0-1,-1 0 0,0 0 1,0 0-1,0 0 1,0 0-1,0 0 0,0 0 1,0 0-1,0 0 1,-1 0-1,0 3 1,-2 3 214,0 1 0,0-1 0,0 0 0,-1 0 0,0 0 0,-1 0 0,0-1 0,-7 9 0,-16 13 234,21-23-413,1 0 0,-1 1 0,1 0 0,1 0 0,-1 0 0,1 1 0,-7 14 0,12-21-36,0-1 0,0 1 0,0 0 0,0-1 0,0 1 0,1-1 0,-1 1 0,0 0 0,1-1 0,-1 1 0,0-1 0,1 1 0,-1-1 0,0 1 0,1-1 0,-1 1 0,1-1 0,-1 0 0,1 1 0,0-1 0,-1 1 0,1-1 0,-1 0 0,1 0 0,-1 1 0,1-1 0,0 0 0,-1 0 0,1 0 0,0 0 0,0 0 0,33 9 0,-18-5 0,-7-1 0,0 1 0,0 1 0,0 0 0,0 0 0,-1 1 0,0 0 0,0 1 0,0-1 0,-1 1 0,0 1 0,-1-1 0,1 1 0,-2 1 0,1-1 0,-1 1 0,5 11 0,-3-5 0,-1 1 0,0 0 0,-2 0 0,0 0 0,0 1 0,-2-1 0,0 1 0,-1-1 0,-1 20 0,0-34 0,-1 1 0,0 0 0,1-1 0,-1 1 0,0 0 0,0-1 0,-1 1 0,1-1 0,0 0 0,-1 1 0,1-1 0,-1 0 0,0 0 0,0 0 0,0 0 0,0 0 0,0 0 0,0-1 0,-1 1 0,1-1 0,0 1 0,-1-1 0,1 0 0,-1 0 0,0 0 0,1 0 0,-1-1 0,0 1 0,1-1 0,-4 1 0,-11 1 0,0 0 0,-1-1 0,-24-2 0,37 1 0,-6-1 0,0-1 0,1 0 0,-1-1 0,0 0 0,1 0 0,0-1 0,0-1 0,-10-5 0,7 3 0,0 1 0,0 0 0,-23-5 0,25 11-1412,17 8-1864,18 7-3102,6-9 2085,7-4-2417</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7.693"/>
    </inkml:context>
    <inkml:brush xml:id="br0">
      <inkml:brushProperty name="width" value="0.025" units="cm"/>
      <inkml:brushProperty name="height" value="0.025" units="cm"/>
    </inkml:brush>
  </inkml:definitions>
  <inkml:trace contextRef="#ctx0" brushRef="#br0">0 1 19859,'0'0'5840,"1"11"-4772,-1 6-693,0-5-130,0 1 1,1-1-1,0 0 1,4 16-1,-4-25-229,0 1 0,0-1 1,0 0-1,0 0 0,0 0 0,1-1 0,-1 1 1,1 0-1,0 0 0,0-1 0,0 1 0,0-1 1,0 0-1,1 0 0,-1 0 0,1 0 0,-1 0 1,1 0-1,0 0 0,0-1 0,0 0 0,0 1 1,4 0-1,2 0 27,0 0 0,0-1 0,0 0 0,0-1 0,0 0 0,0 0 0,0-1 0,0 0 0,0-1 0,14-4 0,1-3 69,0 0 1,30-19 0,19-7-27,-70 33-70,0 1 0,0 0 1,0 0-1,1 0 0,-1 0 0,0 0 1,0 1-1,1-1 0,-1 1 1,0 0-1,7 1 0,-8-1-18,0 1 0,0 0-1,0 0 1,0 0 0,0 0-1,-1 0 1,1 0 0,0 1 0,-1-1-1,1 0 1,-1 1 0,1 0-1,-1-1 1,0 1 0,0 0-1,0-1 1,0 1 0,0 0-1,1 2 1,0-1-334,-1 1 1,1-1-1,0 0 0,1 0 0,-1 0 0,0-1 0,1 1 1,0 0-1,-1-1 0,1 0 0,0 0 0,0 0 0,0 0 1,1 0-1,-1 0 0,0-1 0,1 0 0,-1 1 1,1-1-1,-1-1 0,7 2 0,-3-2-719,1 1-1,0-1 1,-1-1-1,1 0 1,-1 0 0,1 0-1,-1-1 1,1 0-1,11-5 1,28-16-3600</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8.145"/>
    </inkml:context>
    <inkml:brush xml:id="br0">
      <inkml:brushProperty name="width" value="0.025" units="cm"/>
      <inkml:brushProperty name="height" value="0.025" units="cm"/>
    </inkml:brush>
  </inkml:definitions>
  <inkml:trace contextRef="#ctx0" brushRef="#br0">41 279 9641,'0'0'17483,"-6"9"-17237,3-5-212,-1 1-24,0 0 0,1 0 0,0 0 0,0 0 0,0 0 0,1 1 0,0-1 0,0 1 0,0 0 1,1-1-1,-2 12 0,3-17-10,1 1 0,-1 0 1,0-1-1,0 1 0,0-1 1,1 1-1,-1-1 0,0 1 0,1-1 1,-1 1-1,0-1 0,1 1 1,-1-1-1,1 0 0,-1 1 1,1-1-1,-1 0 0,1 1 0,-1-1 1,1 0-1,-1 1 0,1-1 1,-1 0-1,1 0 0,-1 0 1,1 0-1,0 0 0,-1 1 0,1-1 1,-1 0-1,1 0 0,0 0 1,-1 0-1,1-1 0,-1 1 1,1 0-1,0 0 0,-1 0 0,1-1 1,28-6 67,-9-3-51,-1 0 0,0-2 0,-1 0 0,0-1 1,30-28-1,71-87 13,-103 109 403,-1-1-1,0-1 0,-2 0 1,17-34-1,-30 49-189,-7 11-149,-9 13 7,4-3-75,1 1 0,0-1 0,2 2 0,-1 0-1,2 0 1,0 0 0,2 1 0,-1 0 0,2 1 0,1-1 0,0 1-1,-2 29 1,7-45-20,-1 0 0,0 0 0,1 0 1,-1 0-1,1 0 0,0 0 0,0 0 0,0-1 0,0 1 0,0 0 0,1 0 0,0-1 0,-1 1 0,1-1 0,0 1 0,0-1 0,0 0 0,0 0 0,1 0 0,-1 0 0,0 0 0,1 0 0,0-1 0,-1 1 0,1-1 0,0 0 0,0 0 0,0 0 1,0 0-1,0 0 0,4 0 0,-2 0-2,1 0 1,0 0 0,-1-1-1,1 0 1,0 0 0,0-1-1,-1 1 1,1-1-1,0 0 1,-1-1 0,1 1-1,-1-1 1,1-1 0,-1 1-1,0 0 1,7-6 0,-3 1 39,0-1 1,0 0 0,0 0-1,-1-1 1,-1 0 0,0-1-1,0 0 1,0 0-1,-2 0 1,10-22 0,-35 50 131,10-4-165,0 0 0,-14 29 0,22-40 15,0 1-1,1 0 1,-1 0-1,1 0 1,0 0-1,0 0 0,0 0 1,0 1-1,1-1 1,-1 0-1,1 0 1,0 1-1,1-1 0,-1 0 1,1 0-1,0 0 1,2 7-1,-1-9-5,0 0 0,0 0 0,0 0 0,0-1 0,0 1 0,1-1 0,-1 1 0,0-1 0,1 0 0,-1 0 0,1 0 0,0 0 0,-1-1 0,1 1 0,0-1 0,-1 1 0,1-1 0,0 0 0,0 0 0,-1 0 0,1 0 0,4-1 0,3 0 14,0 0 0,1-1 0,-1 0 0,16-6 0,-19 5-184,26-11 99,-32 14-37,0-1 1,1 0-1,-1 1 0,0-1 1,0 0-1,0 1 1,0-1-1,0 0 0,0 0 1,0 0-1,0 0 0,0 0 1,-1 0-1,1 0 0,0 0 1,-1 0-1,1 0 0,-1 0 1,2-3-1,-2 4-100,0-1-1,0 1 0,-1-1 1,1 1-1,0 0 1,0-1-1,0 1 1,0 0-1,0-1 0,-1 1 1,1 0-1,0-1 1,0 1-1,-1 0 1,1-1-1,0 1 0,-1 0 1,1 0-1,0-1 1,-1 1-1,1 0 0,0 0 1,-1 0-1,1 0 1,0-1-1,-1 1 1,1 0-1,0 0 0,-1 0 1,0 0-1,-1-1-1204,-13-3-8280</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8.726"/>
    </inkml:context>
    <inkml:brush xml:id="br0">
      <inkml:brushProperty name="width" value="0.025" units="cm"/>
      <inkml:brushProperty name="height" value="0.025" units="cm"/>
    </inkml:brush>
  </inkml:definitions>
  <inkml:trace contextRef="#ctx0" brushRef="#br0">196 36 18578,'0'0'6251,"-12"-6"-3796,7 4-2098,-3-2-154,1 0 1,-1 0 0,0 1 0,0 0 0,0 1-1,-1 0 1,1 0 0,-1 1 0,1 0 0,-1 0-1,1 1 1,-11 1 0,90 5-1667,-57-6 1463,-10 0 3,0 0 0,0-1 1,0 2-1,0-1 0,-1 0 1,1 1-1,0 0 0,4 1 1,-7-1 3,0-1 0,0 1 0,0 0 1,0 0-1,0 0 0,0 0 1,0 0-1,0 0 0,0 0 0,0 1 1,-1-1-1,1 0 0,0 0 1,-1 1-1,1-1 0,-1 0 1,1 1-1,-1-1 0,0 1 0,0-1 1,1 0-1,-1 1 0,0-1 1,0 1-1,-1 2 0,0 3 123,0 1 0,-1 0 1,1-1-1,-2 0 0,1 1 0,-1-1 0,0 0 0,-1 0 1,0 0-1,0-1 0,0 1 0,-1-1 0,0 0 0,-9 8 1,7-6 29,-1 0 1,0-1 0,-1 0 0,1-1-1,-1 0 1,-1 0 0,1-1 0,-1 0-1,0-1 1,-11 4 0,19-8-267,1 1-1,0-1 1,-1 1-1,1-1 1,-1 0-1,1 0 1,-1 0-1,1 0 1,0 0-1,-1 0 1,1 0-1,-1 0 1,1-1-1,0 1 1,-1-1-1,1 1 1,-1-1-1,-1 0 1,2 0-119,1 0 0,-1 1 1,1-1-1,-1 0 1,0 0-1,1 1 0,-1-1 1,1 0-1,0 0 0,-1 0 1,1 0-1,0 0 0,0 0 1,-1 0-1,1 1 1,0-1-1,0 0 0,0 0 1,0 0-1,0 0 0,0-1 1,1-1-518,-1 0 0,1 0-1,0 0 1,0 0 0,0 0 0,1 0 0,-1 0 0,0 0 0,1 1 0,0-1-1,0 0 1,0 1 0,0 0 0,0-1 0,4-2 0,17-9-11200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4.948"/>
    </inkml:context>
    <inkml:brush xml:id="br0">
      <inkml:brushProperty name="width" value="0.025" units="cm"/>
      <inkml:brushProperty name="height" value="0.025" units="cm"/>
    </inkml:brush>
  </inkml:definitions>
  <inkml:trace contextRef="#ctx0" brushRef="#br0">0 0 12107,'0'0'10250,"82"22"-8520,-34-17-641,12 0-385,4-3-319,4-2-289,2 0-32,-9 0-769,-11-2-608,-14-3-385,-16 1 353,-20-1-897,-6 4-929,-29 1-3972</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9.100"/>
    </inkml:context>
    <inkml:brush xml:id="br0">
      <inkml:brushProperty name="width" value="0.025" units="cm"/>
      <inkml:brushProperty name="height" value="0.025" units="cm"/>
    </inkml:brush>
  </inkml:definitions>
  <inkml:trace contextRef="#ctx0" brushRef="#br0">160 66 17008,'0'0'3684,"-6"-9"-1207,1 3-2048,-1 0 0,1 1 0,-1 0 0,0 0 1,0 0-1,0 1 0,-1 0 0,-9-5 1,14 8-394,0 0 1,0 0 0,-1 0 0,1 0 0,0 0 0,-1 1 0,1-1-1,0 1 1,-1-1 0,1 1 0,0 0 0,-1 0 0,1 0-1,-1 0 1,1 1 0,-1-1 0,1 0 0,0 1 0,-1 0-1,1 0 1,0-1 0,0 1 0,0 1 0,-1-1 0,1 0 0,0 0-1,0 1 1,1-1 0,-1 1 0,0 0 0,0-1 0,1 1-1,-1 0 1,1 0 0,0 0 0,-3 4 0,3-4-41,0 0 0,-1 0 1,1 1-1,0-1 0,0 0 0,0 1 0,1-1 1,-1 0-1,0 1 0,1-1 0,0 1 1,0-1-1,-1 1 0,1-1 0,1 1 1,-1-1-1,0 1 0,1-1 0,-1 1 0,1-1 1,1 5-1,0-5 11,0 0 1,0 0-1,0 0 0,0 0 0,0 0 1,0 0-1,0-1 0,1 1 1,-1-1-1,1 1 0,-1-1 1,1 0-1,0 0 0,-1 0 1,1-1-1,3 2 0,11 0 80,0 0 0,0 0-1,0-2 1,33-3 0,-31 1-47,0-2 0,32-11 0,-37 10 49,0 1-1,0 0 1,1 1-1,-1 1 1,28-2-1,-40 7 112,-1 0 0,0 0 0,0 1 0,0-1 0,-1 0 0,1 0 0,-1 1 0,1-1 0,-1 1 0,0-1 0,-1 0 0,0 7 0,1-4 78,-1-4-264,1 0 0,0 0 1,0 0-1,0 0 1,0 0-1,1 0 0,-1 0 1,0 0-1,1 0 0,-1 0 1,1 0-1,0-1 1,0 1-1,-1 0 0,1 0 1,1 0-1,-1-1 0,0 1 1,0-1-1,0 1 1,3 2-1,-1-3-11,0 0 0,0-1 1,0 1-1,-1 0 0,1-1 0,0 0 1,0 0-1,0 0 0,0 0 0,0 0 1,0 0-1,0-1 0,0 1 0,0-1 1,4-2-1,11-3-74,0 0 0,32-19-1,21-7-995,-45 23-2398,-7 1-3928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9.651"/>
    </inkml:context>
    <inkml:brush xml:id="br0">
      <inkml:brushProperty name="width" value="0.025" units="cm"/>
      <inkml:brushProperty name="height" value="0.025" units="cm"/>
    </inkml:brush>
  </inkml:definitions>
  <inkml:trace contextRef="#ctx0" brushRef="#br0">56 1 13581,'0'0'14008,"0"9"-13234,-2 27-164,-1 0 1,-17 69-1,9-57-434,-5 61 0,15-99-332,0 6 266,0-1 1,0 1-1,2 0 0,0-1 0,4 20 0,-5-32-249,1 0 0,0-1 0,0 1-1,0 0 1,0-1 0,0 1 0,1 0 0,-1-1-1,1 0 1,-1 1 0,1-1 0,0 0 0,0 0 0,0 0-1,0 0 1,0 0 0,1 0 0,-1-1 0,1 1 0,-1-1-1,1 1 1,-1-1 0,1 0 0,0 0 0,0 0-1,-1-1 1,1 1 0,0-1 0,0 1 0,0-1 0,0 0-1,0 0 1,-1 0 0,1 0 0,3-2 0,14-4-5221,-4-11-2861</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0.123"/>
    </inkml:context>
    <inkml:brush xml:id="br0">
      <inkml:brushProperty name="width" value="0.025" units="cm"/>
      <inkml:brushProperty name="height" value="0.025" units="cm"/>
    </inkml:brush>
  </inkml:definitions>
  <inkml:trace contextRef="#ctx0" brushRef="#br0">6 41 20467,'0'0'2200,"-2"9"-449,2-4-1585,-2 3 359,1 0-1,1-1 1,-1 1 0,2 0-1,0 12 1,0-16-419,0-1-1,0 0 1,0 0-1,0 0 1,1 0-1,-1 0 0,1-1 1,-1 1-1,1 0 1,0-1-1,0 1 1,0-1-1,1 0 1,-1 1-1,0-1 1,1 0-1,0 0 1,-1-1-1,6 3 1,0 0-54,1-1 1,0 0 0,0 0 0,1-1-1,-1 0 1,0-1 0,1 0-1,-1 0 1,0-1 0,1 0 0,-1-1-1,1 0 1,-1 0 0,0-1 0,17-6-1,-21 7-33,0-1-1,0 0 1,0 0-1,0 0 0,0-1 1,0 0-1,-1 0 1,0 0-1,1 0 0,-1-1 1,0 0-1,-1 0 1,1 0-1,-1 0 0,1 0 1,-1-1-1,-1 1 0,1-1 1,-1 0-1,1 0 1,-1 0-1,-1 0 0,1 0 1,-1 0-1,0-1 1,0 1-1,0 0 0,-1-9 1,0 12-21,0 0 1,0 0-1,0 0 1,0 0-1,-1 0 1,1 0-1,-1 0 0,1 0 1,-1 0-1,0 0 1,1 0-1,-1 0 1,0 0-1,-1 0 1,1 1-1,0-1 1,0 0-1,-1 1 0,1-1 1,-1 1-1,1 0 1,-1-1-1,0 1 1,1 0-1,-1 0 1,0 0-1,0 0 1,0 0-1,0 0 1,0 1-1,0-1 0,0 1 1,0-1-1,0 1 1,0 0-1,0 0 1,-2 0-1,0 0-4,0 0 0,0 1 0,0 0 0,0-1-1,1 1 1,-1 1 0,0-1 0,1 0 0,-1 1 0,1 0 0,-1 0-1,1 0 1,0 0 0,0 1 0,0-1 0,0 1 0,0-1 0,1 1 0,-5 5-1,4-3 24,0-1 0,1 1-1,-1-1 1,1 1 0,0 0-1,0 0 1,1 0 0,-1 0 0,1 0-1,0 1 1,1-1 0,-1 0-1,1 0 1,0 1 0,0-1-1,1 0 1,1 8 0,-1-9-5,1-1 1,-1 0 0,1 0 0,0 0-1,-1 0 1,2 0 0,-1-1-1,0 1 1,0 0 0,1-1 0,0 0-1,-1 1 1,1-1 0,0 0 0,0-1-1,0 1 1,0 0 0,0-1-1,1 0 1,-1 0 0,0 0 0,1 0-1,-1 0 1,0-1 0,1 1 0,-1-1-1,6 0 1,1 0 12,1 0 0,-1-1 0,1 0 1,-1-1-1,0 0 0,1-1 0,-1 0 0,0 0 0,-1-1 0,1-1 1,12-7-1,-15 8-8,1-1 0,-1 0 1,-1 0-1,1 0 0,-1-1 0,0 0 1,-1 0-1,1-1 0,-1 1 0,0-1 1,-1-1-1,1 1 0,-2 0 0,6-15 1,-10 17-176,-7 15 12,-10 19 33,14-19 109,-1 1 0,2-1 0,-1 1 0,2 0-1,-1 0 1,1 0 0,1 1 0,0 18 0,1-29-34,0 1 1,1-1 0,-1 1-1,1-1 1,0 1-1,-1-1 1,1 0 0,0 0-1,0 1 1,0-1-1,0 0 1,0 0 0,0 0-1,0 0 1,0 0-1,0 0 1,1 0 0,-1 0-1,0 0 1,1-1-1,-1 1 1,0-1 0,1 1-1,-1-1 1,1 1-1,-1-1 1,1 0 0,-1 1-1,1-1 1,-1 0-1,1 0 1,-1 0 0,1 0-1,0-1 1,-1 1-1,3-1 1,2 0-495,1 0-1,-1 0 1,1 0 0,-1-1-1,1 0 1,-1-1-1,9-4 1,-6 1-1383,0 0-1,0-1 1,-1 0-1,14-15 1,2-9-8132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0.456"/>
    </inkml:context>
    <inkml:brush xml:id="br0">
      <inkml:brushProperty name="width" value="0.025" units="cm"/>
      <inkml:brushProperty name="height" value="0.025" units="cm"/>
    </inkml:brush>
  </inkml:definitions>
  <inkml:trace contextRef="#ctx0" brushRef="#br0">86 1 20531,'0'0'6487,"-8"9"-4667,-1 3-1560,0 1 1,1 0-1,0 0 1,1 1 0,0 0-1,1 0 1,1 0-1,0 1 1,1 0-1,1 0 1,0 0-1,1 0 1,1 1-1,1 27 1,0-40-291,1 0 0,0 0 1,0 0-1,0 0 0,0 0 1,0 0-1,1 0 1,-1-1-1,1 1 0,0-1 1,0 1-1,0-1 0,0 1 1,0-1-1,0 0 1,1 0-1,-1 0 0,1 0 1,-1 0-1,1-1 0,0 1 1,0-1-1,0 0 0,-1 0 1,1 0-1,0 0 1,1 0-1,-1-1 0,0 1 1,0-1-1,0 0 0,5 0 1,4 0-332,0-1 0,0 0 0,-1 0 0,1-1 0,0-1 0,-1 0 1,14-6-1,-22 8 342,-1 0 0,0 0 0,0 0 0,1 0 0,-1 0 0,0 1 0,1-1 0,-1 1 0,1 0 0,-1-1 0,1 1 0,-1 0 0,0 1 0,1-1 0,2 1 0,-4 0 81,0 0-1,0 0 0,0 0 0,0 0 0,0 1 0,0-1 0,0 0 0,0 1 1,-1-1-1,1 0 0,-1 1 0,1-1 0,-1 1 0,1-1 0,-1 1 0,0 0 1,0-1-1,1 1 0,-1-1 0,0 1 0,-1-1 0,1 1 0,0 1 0,-1 19 415,0-17-401,1 0 0,0-1 0,0 1 1,0 0-1,1 0 0,-1-1 0,3 10 0,-2-13-114,0 1 0,0-1 0,0 0 0,0 1 1,0-1-1,0 0 0,1 0 0,-1 0 0,0 1 0,1-2 0,-1 1 0,1 0 0,-1 0 1,1 0-1,-1-1 0,1 1 0,-1 0 0,1-1 0,0 0 0,-1 1 0,1-1 1,0 0-1,-1 0 0,1 0 0,0 0 0,2 0 0,3-1-646,-1 1-1,0-1 1,0 0 0,0 0 0,0-1-1,0 0 1,0 0 0,0 0-1,-1-1 1,1 0 0,-1 0-1,0 0 1,1 0 0,-2-1-1,6-5 1,15-11-5737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0.785"/>
    </inkml:context>
    <inkml:brush xml:id="br0">
      <inkml:brushProperty name="width" value="0.025" units="cm"/>
      <inkml:brushProperty name="height" value="0.025" units="cm"/>
    </inkml:brush>
  </inkml:definitions>
  <inkml:trace contextRef="#ctx0" brushRef="#br0">0 1 12780,'0'0'7068,"0"9"-5093,1 33-213,-1-41-1643,1 1-1,-1-1 1,0 1 0,0-1 0,1 0-1,-1 1 1,0-1 0,1 0-1,0 1 1,-1-1 0,1 0 0,0 0-1,-1 1 1,1-1 0,0 0-1,0 0 1,0 0 0,0 0-1,0 0 1,0 0 0,0 0 0,1-1-1,-1 1 1,0 0 0,0-1-1,1 1 1,2 0 0,36 2 573,-30-3-517,9 0-228,-1-1 0,1 0 0,0-2 0,-1 0 1,0-1-1,1 0 0,-1-2 0,27-12 0,-36 11-83,-21 6 305,-24 9 199,28-4-289,0 1 1,0 0-1,1 0 0,0 0 1,0 1-1,0 0 1,-9 12-1,14-16-17,0 0 0,-1 1 0,2-1-1,-1 1 1,0 0 0,1-1 0,-1 1 0,1 0-1,0 0 1,0 0 0,0 0 0,0 0 0,0 1-1,1-1 1,-1 0 0,1 0 0,0 0 0,0 0-1,0 1 1,1-1 0,-1 0 0,1 0 0,-1 0-1,1 0 1,2 5 0,-2-6-47,1 0 0,-1-1 0,1 1-1,0 0 1,0 0 0,0-1 0,0 1 0,0-1 0,0 1-1,0-1 1,0 0 0,1 0 0,-1 0 0,0 0 0,1-1 0,-1 1-1,1 0 1,-1-1 0,4 1 0,54 1 220,-45-2-137,-3 0-47,-1-1-1,0 0 1,1 0-1,-1-1 1,11-4-1,-18 5-212,0-1 0,0 1 0,-1-1 0,1 0-1,-1 0 1,1 0 0,5-5 0,-7 5-164,-1 0 1,1 0 0,0 0 0,-1 0 0,0 0-1,1 0 1,-1 0 0,0 0 0,0 0 0,0-1-1,0 1 1,-1 0 0,1-1 0,0-2 0,0-26-5606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1.159"/>
    </inkml:context>
    <inkml:brush xml:id="br0">
      <inkml:brushProperty name="width" value="0.025" units="cm"/>
      <inkml:brushProperty name="height" value="0.025" units="cm"/>
    </inkml:brush>
  </inkml:definitions>
  <inkml:trace contextRef="#ctx0" brushRef="#br0">1 20 21428,'0'0'7688,"60"-19"-8425,-29 19-5381,-7 1-12652</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1.503"/>
    </inkml:context>
    <inkml:brush xml:id="br0">
      <inkml:brushProperty name="width" value="0.025" units="cm"/>
      <inkml:brushProperty name="height" value="0.025" units="cm"/>
    </inkml:brush>
  </inkml:definitions>
  <inkml:trace contextRef="#ctx0" brushRef="#br0">0 165 1409,'8'-9'16987,"4"-6"-15511,0 1-1,1 0 1,0 1 0,30-21-1,-31 26-1233,1 0-1,-1 0 1,1 2-1,0-1 0,1 2 1,-1 0-1,1 0 1,0 2-1,1 0 0,-1 0 1,0 1-1,24 0 1,-35 2-221,1 0 1,-1 0 0,0 0-1,0 1 1,0-1 0,1 1-1,-1 0 1,0 0 0,0 0-1,0 0 1,0 1 0,-1-1-1,1 1 1,0 0 0,-1 0-1,1 0 1,-1 0 0,1 0-1,-1 0 1,0 0 0,2 4-1,-1-2 7,-1 1 1,0 0-1,0-1 0,0 1 0,-1 0 0,0 0 0,0 1 0,0-1 0,0 0 0,-1 0 0,0 10 0,-2 5 45,-1-1-1,0 0 1,-2 0 0,0 0-1,-14 34 1,-23 33 17,27-61 43,2 1 1,1 1 0,1 0-1,-9 39 1,19-65-118,1 1-1,-1 0 1,1 0-1,0 0 1,-1 0 0,1 0-1,0-1 1,0 1-1,0 0 1,1 0 0,-1 0-1,0 0 1,1 0-1,-1-1 1,1 1 0,0 0-1,-1 0 1,1-1-1,0 1 1,0-1 0,0 1-1,0 0 1,1-1-1,-1 0 1,0 1 0,1-1-1,-1 0 1,0 0-1,1 0 1,-1 0 0,1 0-1,0 0 1,-1 0-1,1 0 1,0 0 0,0-1-1,0 1 1,-1-1-1,1 0 1,0 1 0,0-1-1,3 0 1,9 1 17,0-1 0,0-1 0,0 0 0,22-5 0,-28 4 12,23-4-425,1-2 0,-2-2 0,1 0 0,-1-2 0,41-24 0,-69 35 135,20-15-2423,-18 0-2047,-10 3-1803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1.862"/>
    </inkml:context>
    <inkml:brush xml:id="br0">
      <inkml:brushProperty name="width" value="0.025" units="cm"/>
      <inkml:brushProperty name="height" value="0.025" units="cm"/>
    </inkml:brush>
  </inkml:definitions>
  <inkml:trace contextRef="#ctx0" brushRef="#br0">1 109 15567,'0'0'6662,"84"-44"-6534,-24 33-96,6-2-801,-2-2-2113,-5 3-2467,-8-1-3972</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2.190"/>
    </inkml:context>
    <inkml:brush xml:id="br0">
      <inkml:brushProperty name="width" value="0.025" units="cm"/>
      <inkml:brushProperty name="height" value="0.025" units="cm"/>
    </inkml:brush>
  </inkml:definitions>
  <inkml:trace contextRef="#ctx0" brushRef="#br0">1 219 9513,'0'0'14286,"1"8"-12920,1 22-87,-2-19-854,0-1 0,1 1 0,0-1 1,0 1-1,1-1 0,1 0 0,0 0 0,0 0 1,7 13-1,-9-21-411,1-1 1,0 1-1,-1-1 0,1 1 1,0-1-1,0 0 1,0 0-1,0 0 1,0 0-1,0 0 1,0 0-1,0-1 0,0 1 1,0-1-1,1 0 1,-1 1-1,0-1 1,0 0-1,1 0 1,-1 0-1,0-1 0,0 1 1,0 0-1,0-1 1,1 0-1,-1 1 1,0-1-1,0 0 1,3-2-1,8-3 48,-1 0 0,0-2 0,15-11 0,-23 16-49,34-28-2,19-16-151,-52 44 121,0 0-1,0 0 0,0 1 0,0-1 1,0 1-1,0 0 0,1 0 0,-1 1 1,12-2-1,-16 3 12,0 0 0,1 0 0,-1 1 0,1-1-1,-1 0 1,0 1 0,1-1 0,-1 1 0,0-1 0,0 1 0,1 0 0,-1-1 0,0 1-1,0 0 1,0 0 0,0 0 0,0 0 0,0 0 0,0 0 0,1 2 0,19 31 80,-19-30-63,1 1-1,-1 0 0,1-1 0,0 1 0,1-1 1,-1 0-1,5 5 0,-4-7-59,0 0 0,0 1 0,0-2 0,0 1 0,1 0 0,-1-1 0,0 0 0,1 0 0,-1 0 0,1 0 0,-1-1 0,1 0 0,-1 0 0,1 0 0,-1 0 0,1-1 0,-1 1 0,1-1 0,-1-1 0,0 1 0,1 0 0,-1-1 0,0 0 0,6-4 0,20-21-4026,-28 24 2991,0-1 1,0 1 0,0-1 0,0 0-1,0 0 1,-1 1 0,2-9-1,0-15-8320</inkml:trace>
  <inkml:trace contextRef="#ctx0" brushRef="#br0" timeOffset="1">493 1 18225,'0'0'9577,"80"22"-13068,-43-19-1185,5-1-2371</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2.517"/>
    </inkml:context>
    <inkml:brush xml:id="br0">
      <inkml:brushProperty name="width" value="0.025" units="cm"/>
      <inkml:brushProperty name="height" value="0.025" units="cm"/>
    </inkml:brush>
  </inkml:definitions>
  <inkml:trace contextRef="#ctx0" brushRef="#br0">172 1 8232,'0'0'16159,"-13"5"-13901,-4 2-1707,-62 27 1661,74-32-2109,-1 1 1,1 0-1,0 0 0,0 0 0,1 1 1,-1 0-1,1 0 0,0 0 0,0 0 1,0 1-1,0-1 0,-3 8 0,7-12-142,0 1-1,0-1 0,0 1 0,0-1 1,0 1-1,0-1 0,0 1 0,0 0 1,0-1-1,0 1 0,1-1 0,-1 1 1,0-1-1,0 1 0,0-1 0,1 1 1,-1-1-1,0 1 0,1-1 0,-1 1 1,1-1-1,-1 0 0,0 1 0,1-1 1,-1 0-1,1 1 0,-1-1 0,1 0 1,-1 1-1,1-1 0,-1 0 0,1 0 1,-1 0-1,1 0 0,0 1 0,-1-1 1,1 0-1,-1 0 0,1 0 0,-1 0 1,1 0-1,0 0 0,-1 0 0,1-1 1,0 1-1,38 0-997,-30 0 384,1 0 14,0 0-1,0 1 0,0 1 1,0-1-1,16 6 0,-24-6 625,0 0 0,0-1-1,0 1 1,0 0 0,0 1-1,0-1 1,0 0 0,-1 0-1,1 1 1,0-1 0,-1 1-1,1 0 1,-1-1-1,2 3 1,-2-2 215,-1 0 0,1 0 0,-1-1-1,1 1 1,-1 0 0,0 0 0,0 0 0,0-1 0,0 1-1,0 0 1,0 0 0,0 0 0,-1 0 0,1-1 0,-1 1-1,1 0 1,-1 0 0,1-1 0,-1 1 0,-1 1 0,-1 2 91,0 0 0,-1-1 0,1 1 0,-1-1 0,0 0 0,0 0 1,0-1-1,0 1 0,-1-1 0,-7 4 0,9-5-543,0 0 0,-1 0 0,0 0 0,1-1 0,-1 0 1,0 0-1,0 0 0,1 0 0,-7 0 0,10-1 51,-1 0 0,1 0 0,0 0 0,0 0 0,0 0 0,0 0 0,-1 0 0,1 0 0,0 0 0,0 0 0,0 0 0,0-1 0,-1 1 0,1 0 0,0 0 0,0 0 0,0 0 0,0 0 0,0 0 0,0 0 1,-1-1-1,1 1 0,0 0 0,0 0 0,0 0 0,0 0 0,0 0 0,0-1 0,0 1 0,0 0 0,0 0 0,0 0 0,0 0 0,0-1 0,0 1 0,0 0 0,0 0 0,0 0 0,0-1 0,0 1 0,0 0 0,0 0 0,0 0 0,0 0 0,0-1 0,0 1 0,0-2-2519,0-8-11464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292"/>
    </inkml:context>
    <inkml:brush xml:id="br0">
      <inkml:brushProperty name="width" value="0.025" units="cm"/>
      <inkml:brushProperty name="height" value="0.025" units="cm"/>
    </inkml:brush>
  </inkml:definitions>
  <inkml:trace contextRef="#ctx0" brushRef="#br0">0 0 9097,'0'0'12940,"39"51"-11371,8-47-672,13-3-577,5-1-191,1 0-97,-3 0-32,-8 0-1121,-11 0-2883,-11-8-3683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3.032"/>
    </inkml:context>
    <inkml:brush xml:id="br0">
      <inkml:brushProperty name="width" value="0.025" units="cm"/>
      <inkml:brushProperty name="height" value="0.025" units="cm"/>
    </inkml:brush>
  </inkml:definitions>
  <inkml:trace contextRef="#ctx0" brushRef="#br0">196 0 18385,'0'0'8488,"3"56"-7591,-29 0-512,-7 9-289,-4 0-64,4-6 32,5-9-32,6-11-160,8-11-961,9-15-961,13-44-16496</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3.408"/>
    </inkml:context>
    <inkml:brush xml:id="br0">
      <inkml:brushProperty name="width" value="0.025" units="cm"/>
      <inkml:brushProperty name="height" value="0.025" units="cm"/>
    </inkml:brush>
  </inkml:definitions>
  <inkml:trace contextRef="#ctx0" brushRef="#br0">248 119 8872,'-9'-2'-341,"3"0"313,0 1 0,-1-1 0,1-1 0,0 1 0,0-1 0,0 0 0,1 0 0,-1-1 0,1 0 0,-1 0 0,1 0 0,0-1 0,1 1 0,-1-1 1,1 0-1,-6-10 0,8 12 19,-23-34 6452,25 37-6247,-1-1 0,0 0 0,0 0 0,0 1 0,1-1 0,-1 1 0,0-1 0,0 1 0,0-1 0,0 1 0,0-1 0,0 1 0,0 0 0,0 0 1,0-1-1,0 1 0,0 0 0,0 0 0,0 0 0,0 0 0,0 0 0,0 0 0,-1 1 0,1-1 0,0 0 0,0 1 0,0-1 0,1 0 0,-1 1 0,0-1 0,0 1 0,0-1 1,0 1-1,0 0 0,0-1 0,1 1 0,-1 0 0,0-1 0,0 1 0,0 1 0,-6 7 288,1 1 0,0-1 0,1 1 0,0 0 0,0 0 0,1 1 1,0-1-1,-4 23 0,-12 90 1432,19-115-1747,-1 9 78,0 1 1,1-1-1,1 1 0,4 28 0,-4-44-234,0 0 0,0 1 0,1-1 0,-1 0 0,1 0 0,0 0 0,-1 0 0,1 0 0,0 0 0,0 0 0,0 0 0,0 0 0,1 0 0,-1 0 0,0-1 0,1 1 0,-1 0 0,1-1 1,0 1-1,0-1 0,-1 0 0,1 0 0,0 0 0,0 1 0,0-2 0,0 1 0,0 0 0,0 0 0,1-1 0,-1 1 0,0-1 0,0 1 0,0-1 0,1 0 0,-1 0 0,0 0 0,0 0 0,0-1 0,1 1 0,-1-1 0,0 1 0,0-1 0,0 0 0,0 1 0,0-1 0,3-2 0,4-1 69,-1-1-1,1 0 1,-1 0-1,0-1 0,0 0 1,-1 0-1,0-1 0,0 0 1,0 0-1,-1-1 0,0 0 1,9-16-1,-10 15-62,1-1 0,-2 0 0,1 0 0,-2 0 0,1-1 1,-1 1-1,-1-1 0,0 1 0,0-1 0,-1 0 0,0-16 0,-1 26-89,0 0 0,0 0 0,0 0 1,0 0-1,0 0 0,-1 0 0,1 0 0,0 0 0,0 1 0,-1-1 1,1 0-1,0 0 0,-1 0 0,1 0 0,-1 0 0,1 0 0,-1 1 1,0-1-1,1 0 0,-1 0 0,0 1 0,0-1 0,1 1 0,-1-1 1,0 0-1,0 1 0,0-1 0,0 1 0,1 0 0,-1-1 0,0 1 1,0 0-1,0 0 0,0-1 0,0 1 0,0 0 0,0 0 0,0 0 1,0 0-1,0 0 0,0 0 0,0 1 0,0-1 0,0 0 0,0 0 1,0 1-1,0-1 0,0 0 0,1 1 0,-1-1 0,0 1 0,0-1 1,0 1-1,1 0 0,-1-1 0,0 1 0,0 0 0,1-1 0,-1 1 1,1 0-1,-1 0 0,1 0 0,-1 0 0,1-1 0,-1 1 0,1 0 1,0 0-1,-1 0 0,1 2 0,-3 6-1193,1 1-1,1-1 1,0 1-1,0-1 1,1 17 0,0 17-4695</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3.740"/>
    </inkml:context>
    <inkml:brush xml:id="br0">
      <inkml:brushProperty name="width" value="0.025" units="cm"/>
      <inkml:brushProperty name="height" value="0.025" units="cm"/>
    </inkml:brush>
  </inkml:definitions>
  <inkml:trace contextRef="#ctx0" brushRef="#br0">177 59 23638,'0'0'1714,"-10"-3"325,2 1-1718,0 0 0,0 0 0,0 1-1,0 0 1,-1 0 0,-10 1 0,17 0-245,0 0 1,0 1-1,0-1 0,-1 0 1,1 1-1,0-1 0,0 1 1,0-1-1,0 1 1,0 0-1,0 0 0,1 0 1,-1 0-1,0 0 0,0 1 1,1-1-1,-1 0 1,1 1-1,-1-1 0,1 1 1,-1 0-1,1-1 0,0 1 1,0 0-1,0 0 1,0 0-1,0 0 0,0 0 1,1 0-1,-1 0 0,1 0 1,-1 0-1,1 0 1,0 0-1,0 0 0,0 3 1,1-5-58,1 0 0,-1 0 0,0 0 0,1 0 0,-1-1 0,1 1 0,-1 0 0,0-1 0,1 1 0,-1-1 0,0 0 0,1 1 0,-1-1 0,0 0 0,2-1 0,1-3-19,-1 0 0,1 0 0,-1 0 0,0 0 0,0-1 0,-1 1 0,3-7 0,-2-15 0,-4 26 0,1 0 0,0 0 0,0 1 0,0-1 0,-1 0 0,1 1 0,0-1 0,-1 0 0,1 1 0,-1-1 0,1 0 0,-1 1 0,1-1 0,-1 1 0,1-1 0,-1 1 0,1-1 0,-1 1 0,0-1 0,1 1 0,-1 0 0,0-1 0,1 1 0,-1 0 0,0 0 0,0-1 0,1 1 0,-2 0 0,-30 1-1796,1 11-3572,9 2-3419</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9.773"/>
    </inkml:context>
    <inkml:brush xml:id="br0">
      <inkml:brushProperty name="width" value="0.025" units="cm"/>
      <inkml:brushProperty name="height" value="0.025" units="cm"/>
    </inkml:brush>
  </inkml:definitions>
  <inkml:trace contextRef="#ctx0" brushRef="#br0">75 27 10634,'-13'-7'550,"8"4"-63,-1 0 0,1 1 1,0 0-1,-1-1 1,1 2-1,-1-1 1,1 1-1,-1 0 0,-7-1 1,21 20 1466,10-2-1841,1-1 1,0-1 0,1-1-1,0-1 1,31 14 0,-10-5-70,844 550 628,-865-558-663,90 58 40,-99-65-54,0 0-1,1-1 1,0 0 0,0-1 0,0-1 0,1 0 0,24 3-1,-36-6-15,1 0 0,-1 0 0,1 0 0,-1 0-1,1 0 1,-1 0 0,1 0 0,-1 0 0,1-1-1,-1 1 1,1-1 0,-1 1 0,0-1-1,1 1 1,-1-1 0,0 0 0,1 0 0,-1 0-1,0 0 1,0 0 0,0 0 0,0 0 0,0 0-1,0 0 1,0 0 0,0 0 0,1-3 0,-1 2-197,0-1 0,-1 0 0,1 0-1,-1 0 1,1 0 0,-1 0 0,0 0 0,0 0 0,-1 0 0,1 0 0,0 0 0,-1 0 0,-1-4 0,-13-28-3679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0.668"/>
    </inkml:context>
    <inkml:brush xml:id="br0">
      <inkml:brushProperty name="width" value="0.025" units="cm"/>
      <inkml:brushProperty name="height" value="0.025" units="cm"/>
    </inkml:brush>
  </inkml:definitions>
  <inkml:trace contextRef="#ctx0" brushRef="#br0">19 899 12908,'-3'8'2568,"-1"3"-1641,2-7-509,0 0 1,0 1-1,1-1 0,0 1 1,0 0-1,0-1 1,0 1-1,1 8 0,0-12-370,0-1 0,0 0 0,0 1 0,0-1 0,0 0 0,0 1 0,0-1 0,0 1 0,0-1 0,0 0 0,1 1 0,-1-1 0,0 0 0,0 1 0,0-1 0,1 0 0,-1 1 0,0-1 0,0 0 0,0 1 0,1-1 0,-1 0 0,0 0-1,1 1 1,-1-1 0,0 0 0,1 0 0,-1 0 0,0 1 0,1-1 0,-1 0 0,0 0 0,1 0 0,-1 0 0,1 0 0,-1 0 0,0 0 0,1 0 0,-1 0 0,1 0 0,-1 0 0,0 0 0,1 0 0,-1 0 0,0 0 0,1 0 0,-1 0 0,1-1 0,-1 1-1,0 0 1,1 0 0,-1 0 0,0-1 0,0 1 0,1 0 0,-1 0 0,0-1 0,1 1 0,-1 0 0,0-1 0,25-19 961,14-29 410,-1-2 0,60-108-1,-54 84-1174,13-19-257,100-171-251,-65 86-3201,-87 169 2715,0 0 0,-1 0 0,0 0 0,-1 0 0,2-13 0,-5 23 685,0 0 0,0-1 0,0 1 0,0 0 0,0 0 1,0-1-1,0 1 0,0 0 0,0 0 0,0-1 0,0 1 1,0 0-1,0 0 0,0-1 0,0 1 0,-1 0 0,1 0 1,0-1-1,0 1 0,0 0 0,0 0 0,0 0 0,-1-1 1,1 1-1,0 0 0,0 0 0,0 0 0,-1 0 0,1 0 1,0-1-1,0 1 0,-1 0 0,1 0 0,0 0 0,0 0 1,-1 0-1,1 0 0,0 0 0,0 0 0,-1 0 0,1 0 1,0 0-1,0 0 0,-1 0 0,1 0 0,0 0 0,0 0 1,-1 0-1,1 0 0,-14 5-2288,-14 12-4694</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1"/>
    </inkml:context>
    <inkml:brush xml:id="br0">
      <inkml:brushProperty name="width" value="0.025" units="cm"/>
      <inkml:brushProperty name="height" value="0.025" units="cm"/>
    </inkml:brush>
  </inkml:definitions>
  <inkml:trace contextRef="#ctx0" brushRef="#br0">190 1 18289,'0'0'1447,"-9"10"-427,-4 10-881,0 0 1,1 0 0,1 1-1,1 0 1,-14 44 0,-52 254 1754,66-255-1443,3 1 1,3-1-1,4 70 0,0-126-450,1 0 0,0 0-1,0 0 1,1 0 0,0 0 0,0 0-1,1 0 1,0-1 0,0 1-1,1-1 1,0 0 0,0 0-1,1 0 1,10 12 0,-11-16-31,0 0 1,0 0-1,1 0 1,-1 0 0,1-1-1,0 1 1,-1-1-1,1-1 1,0 1-1,0-1 1,0 1-1,1-1 1,-1-1-1,0 1 1,0-1-1,0 0 1,1 0-1,-1 0 1,0-1 0,0 0-1,0 0 1,0 0-1,0-1 1,8-3-1,14-6-434,-1-1-1,-1-1 0,0-1 1,26-21-1,42-37-6442,-47 32-1832</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1.593"/>
    </inkml:context>
    <inkml:brush xml:id="br0">
      <inkml:brushProperty name="width" value="0.025" units="cm"/>
      <inkml:brushProperty name="height" value="0.025" units="cm"/>
    </inkml:brush>
  </inkml:definitions>
  <inkml:trace contextRef="#ctx0" brushRef="#br0">149 1 20692,'0'0'4324,"-10"7"-3807,4-3-495,-1 0 0,1 1 0,1 0-1,-1 0 1,1 1 0,0-1 0,0 1-1,1 0 1,-1 0 0,1 1 0,1-1-1,-1 1 1,-3 10 0,-3 14-4,-3 1-3,2 0 0,2 1-1,1 0 1,1 1 0,-2 35 0,9-68-21,0 0 0,0 1 0,0-1 0,0 0 0,0 1 0,0-1 1,0 0-1,1 0 0,-1 1 0,0-1 0,1 0 0,-1 1 0,1-1 1,-1 0-1,1 0 0,0 0 0,0 0 0,-1 0 0,1 1 1,0-1-1,0-1 0,0 1 0,0 0 0,2 2 0,-1-3-28,0 1 1,0-1-1,0 1 0,0-1 0,0 0 0,0 0 1,0 1-1,0-1 0,0-1 0,0 1 0,0 0 0,0 0 1,0-1-1,3 0 0,7-4-200,-1 1-1,0-1 1,0-1-1,12-8 1,9-8-150,53-31-215,-77 49 583,0 0-1,0 1 0,0 0 1,1 0-1,-1 1 1,1 0-1,0 0 1,14 0-1,-21 2 28,-1 0 1,1 0-1,-1 0 1,1 0-1,-1 1 0,1-1 1,-1 0-1,1 1 1,-1 0-1,0-1 0,1 1 1,-1 0-1,0-1 1,1 1-1,-1 0 0,0 0 1,0 0-1,0 0 0,0 0 1,0 0-1,0 1 1,0-1-1,0 0 0,1 3 1,0 0 78,-1 1 0,1 0 1,-1-1-1,0 1 0,0 0 1,0-1-1,-1 1 0,0 6 1,0 3 307,-1 1 1,-1-1 0,0 1-1,-7 22 1,4-21-2,-1-1 0,-1 0-1,0 0 1,-1 0 0,0-1 0,-1 0 0,-1 0 0,0-1-1,-1-1 1,0 0 0,-1 0 0,0-1 0,-1-1-1,-27 18 1,39-27-382,-1 0 0,0 0 0,0 0 0,0 0-1,0-1 1,0 1 0,0 0 0,-1-1 0,1 0 0,0 1-1,0-1 1,0 0 0,0 0 0,0 0 0,-1 0 0,1-1-1,-3 0 1,4 1-77,0-1 0,0 0-1,0 1 1,0-1 0,0 0 0,0 0-1,1 0 1,-1 0 0,0 0-1,0 0 1,1 0 0,-1 0 0,0 0-1,1 0 1,0 0 0,-1 0 0,1 0-1,-1-1 1,1 1 0,0 0-1,0 0 1,0-2 0,0-4-413,0 1 0,0-1 0,1 0 0,0 1 0,0-1 0,1 1 0,0-1 0,0 1 0,6-11 0,8-10-2380,2 0 0,1 1 0,1 2 0,1 0 0,48-42 0,-14 17-5265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2.031"/>
    </inkml:context>
    <inkml:brush xml:id="br0">
      <inkml:brushProperty name="width" value="0.025" units="cm"/>
      <inkml:brushProperty name="height" value="0.025" units="cm"/>
    </inkml:brush>
  </inkml:definitions>
  <inkml:trace contextRef="#ctx0" brushRef="#br0">90 486 3459,'0'0'17307,"-8"9"-16453,-1 1-774,1 1-1,0 1 0,1-1 0,0 1 0,1 1 0,0-1 0,1 1 0,1 0 0,0 0 1,-3 16-1,3-9 375,1 0 1,1 0 0,1 1-1,1-1 1,4 40 0,-4-57-425,1-1 1,-1 0-1,0 0 1,1 0 0,-1 0-1,1 0 1,0 0 0,0 0-1,0-1 1,0 1 0,0 0-1,0 0 1,0-1 0,0 1-1,1 0 1,-1-1 0,1 1-1,-1-1 1,1 0 0,-1 1-1,1-1 1,0 0 0,0 0-1,0 0 1,0 0 0,-1-1-1,1 1 1,0 0 0,0-1-1,0 1 1,1-1 0,-1 0-1,0 0 1,0 0 0,0 0-1,3 0 1,1-1-5,-1-1 1,1 1-1,0-1 1,-1 0-1,1-1 1,-1 1-1,0-1 1,0 0-1,0 0 1,0-1-1,8-7 1,16-20 104,-1-1 0,-2-1 0,-1-1 1,-2-1-1,-2-1 0,-1-1 0,-1-1 0,-2 0 1,-2-1-1,-2-1 0,11-53 0,-19 67 207,-1-1 0,-1 0-1,-2 0 1,-1-33 0,0 52-278,-1 1 0,0-1 0,0 0 0,0 0 0,-1 1 0,-1-1 0,1 0 0,-1 1 0,0 0 0,-1 0 0,1 0 0,-2 0 0,1 0 0,-1 1 0,0 0 1,0 0-1,0 0 0,-11-8 0,13 12-60,0 0 0,0 0 0,0 0 1,0 0-1,0 1 0,-1 0 0,1-1 1,0 1-1,-1 0 0,1 0 0,-1 1 1,1-1-1,-1 1 0,1 0 0,-1 0 1,1 0-1,-1 0 0,0 1 0,1-1 1,-1 1-1,1 0 0,0 0 0,-1 0 1,1 1-1,0-1 0,0 1 0,0-1 1,0 1-1,0 0 0,0 1 0,0-1 1,0 0-1,1 1 0,-1-1 0,1 1 1,0 0-1,0 0 0,-3 6 0,-5 7-17,1 0-1,1 1 0,0 0 1,2 1-1,-10 35 1,12-38 18,0-1 1,2 1 0,-1 0 0,2 0 0,0 0-1,1 0 1,0 0 0,4 21 0,-4-34-8,1 0 0,-1 0 1,1-1-1,-1 1 0,1 0 1,0 0-1,0-1 0,0 1 1,0-1-1,0 1 0,0-1 1,1 1-1,-1-1 0,0 0 1,1 0-1,-1 1 0,1-1 1,-1 0-1,1 0 0,-1 0 1,1-1-1,0 1 1,0 0-1,-1-1 0,1 1 1,0-1-1,0 1 0,0-1 1,0 0-1,-1 0 0,1 0 1,0 0-1,0 0 0,0 0 1,0-1-1,2 0 0,4 0 12,0-2 1,0 1-1,0-1 0,0 0 0,-1 0 0,1-1 0,6-5 1,65-53-20,-65 49-142,1 0 0,1 1-1,0 0 1,0 1 0,1 1 0,1 1-1,21-9 1,-37 17 144,0 0-1,0 1 1,0-1 0,0 1-1,-1-1 1,1 1 0,0-1-1,0 1 1,0 0 0,0 0-1,0 0 1,0 0 0,0 1 0,0-1-1,0 0 1,0 1 0,0-1-1,0 1 1,0 0 0,0 0-1,0 0 1,-1 0 0,1 0-1,0 0 1,-1 0 0,1 0-1,-1 1 1,1-1 0,-1 0-1,1 1 1,-1 0 0,0-1-1,0 1 1,0 0 0,1 1 0,1 6 151,0 1 0,-1-1 1,0 0-1,-1 1 1,0-1-1,0 12 0,0-4 225,1 28 131,-2-31-510,0 0 0,1 0 0,0-1 0,1 1 0,1 0 0,0-1 0,6 17 0,-8-29-139,-1 0 1,0 0-1,1 0 1,-1 0 0,1 0-1,-1 0 1,1 0-1,-1 0 1,1-1-1,0 1 1,0 0-1,-1 0 1,1 0-1,0-1 1,0 1-1,0 0 1,0-1-1,0 1 1,-1-1-1,1 1 1,0-1-1,1 1 1,-1-1-1,0 0 1,0 1-1,0-1 1,0 0 0,0 0-1,0 0 1,0 0-1,2 0 1,13-3-5694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2.753"/>
    </inkml:context>
    <inkml:brush xml:id="br0">
      <inkml:brushProperty name="width" value="0.025" units="cm"/>
      <inkml:brushProperty name="height" value="0.025" units="cm"/>
    </inkml:brush>
  </inkml:definitions>
  <inkml:trace contextRef="#ctx0" brushRef="#br0">41 196 8360,'0'0'14440,"-7"9"-13377,2 0-912,1 0 0,-1 0 0,1 0 0,1 0 0,0 1 1,0-1-1,1 1 0,0 0 0,1 0 0,0 0 0,1 0 1,0 0-1,0 0 0,1 0 0,0 0 0,1-1 0,0 1 0,5 14 1,-5-19-72,0 0 1,0 0-1,0 0 1,1-1 0,0 1-1,0-1 1,0 1 0,0-1-1,1 0 1,0 0-1,0-1 1,0 1 0,0-1-1,0 0 1,1 0-1,7 4 1,-8-5-36,1-1 1,-1 0-1,0 0 1,0 0-1,0-1 1,0 1-1,1-1 1,-1 0-1,0 0 1,0-1-1,1 1 0,-1-1 1,0 0-1,0 0 1,0 0-1,0-1 1,0 1-1,0-1 1,0 0-1,-1 0 0,7-5 1,6-5 97,-2-1-1,0-1 1,-1 0 0,0-1 0,-1 0-1,0-1 1,-2 0 0,0-1-1,-1 0 1,0 0 0,-1-1 0,-1 0-1,-1-1 1,-1 1 0,-1-1 0,0 0-1,-1-1 1,0-26 0,-3 78-416,-1-14 227,0 0-1,2 0 1,0 0-1,1 0 1,8 32-1,-8-45 46,0-1-1,-1 0 0,2 1 0,-1-1 0,0 0 0,1 0 0,0-1 1,0 1-1,0 0 0,0-1 0,1 0 0,-1 0 0,1 0 0,0 0 1,-1 0-1,2-1 0,-1 0 0,0 1 0,0-2 0,1 1 0,-1 0 1,1-1-1,-1 0 0,1 0 0,0 0 0,-1-1 0,9 1 1,-7-1 17,0 0 0,-1-1 1,1 1-1,-1-1 1,1 0-1,-1-1 1,1 1-1,-1-1 1,0 0-1,1 0 1,-1-1-1,0 0 1,-1 0-1,7-4 1,-3 0 42,-1 1 0,0-1 1,0 0-1,-1-1 0,0 0 0,0 0 1,-1 0-1,5-10 0,-5 8-10,0 0-1,0-1 0,-1 0 0,-1 0 1,0 0-1,0 0 0,-1-1 1,-1 1-1,0-1 0,0 1 1,-1-1-1,-1 1 0,0-1 0,0 1 1,-4-12-1,3 18-51,0 1 0,0 0 0,0 0 0,-1 0 0,1 0 0,-1 0 0,0 0 0,0 1 0,-1-1 0,1 1 0,-1 0 0,1 0 0,-1 0 0,0 1 0,0-1 0,0 1 0,-1 0 0,1 0 0,0 1 0,-1-1 0,1 1 0,-1 0 0,0 0 0,1 0 0,-1 1 0,0 0 0,1 0 0,-1 0 0,0 0 0,1 1 0,-7 1 0,10-2-156,0 1 0,0-1 1,1 1-1,-1 0 0,0 0 0,0-1 1,0 1-1,0 0 0,1 0 1,-1 0-1,0 0 0,1 0 0,-1 0 1,1 0-1,-1 0 0,1 0 0,-1 1 1,1-1-1,0 0 0,0 0 0,-1 0 1,1 0-1,0 1 0,0-1 0,0 0 1,0 0-1,0 0 0,1 0 0,-1 1 1,0-1-1,1 0 0,-1 0 0,0 0 1,1 0-1,-1 0 0,1 0 0,0 0 1,-1 0-1,1 0 0,0 0 1,-1 0-1,1 0 0,0 0 0,0-1 1,0 1-1,0 0 0,0-1 0,0 1 1,0 0-1,0-1 0,0 1 0,2-1 1,5 3-877,0-2 1,0 1 0,0-1 0,0 0-1,0-1 1,9 0 0,-14 0 645,40 0-5670</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3.127"/>
    </inkml:context>
    <inkml:brush xml:id="br0">
      <inkml:brushProperty name="width" value="0.025" units="cm"/>
      <inkml:brushProperty name="height" value="0.025" units="cm"/>
    </inkml:brush>
  </inkml:definitions>
  <inkml:trace contextRef="#ctx0" brushRef="#br0">153 21 14894,'0'0'6646,"-9"2"-4644,2 1-1847,1 1 0,-1-1 0,1 1 0,0 0-1,0 0 1,0 1 0,0 0 0,1 0 0,-1 0-1,2 1 1,-1-1 0,0 1 0,1 0 0,0 1-1,-4 10 1,-1-2 208,2 0 0,0 1 0,1 0 0,0 0 0,1 0 0,1 1 0,1 0 0,-2 18 0,5-34-357,0 0 0,0 0-1,-1 0 1,1 0-1,0 0 1,0-1 0,0 1-1,0 0 1,0 0-1,1 0 1,-1 0 0,0 0-1,0-1 1,1 1-1,-1 0 1,0 0 0,1 0-1,-1-1 1,1 1 0,-1 0-1,1 0 1,-1-1-1,1 1 1,-1 0 0,1-1-1,0 1 1,-1-1-1,1 1 1,0-1 0,-1 1-1,1-1 1,0 1-1,0-1 1,0 0 0,-1 0-1,1 1 1,0-1-1,0 0 1,0 0 0,0 0-1,0 0 1,-1 0-1,1 0 1,0 0 0,0 0-1,0 0 1,0 0 0,0 0-1,0-1 1,-1 1-1,1 0 1,0-1 0,0 1-1,0 0 1,0-2-1,5 0-43,0-1 0,0 0 0,0-1 0,-1 1 0,1-1 0,5-6 0,0 0-60,-1 0-1,-1-1 0,1 0 0,-2-1 1,0 0-1,0 0 0,-1-1 0,0 0 1,-1 0-1,-1 0 0,0-1 0,-1 0 1,-1 0-1,0 0 0,0 0 0,-2-1 0,1-25 1,-7 27 402,-4 18-362,-5 21-167,10-8 260,2 0 0,0 0 0,1 0-1,0 0 1,5 36 0,-4-50-153,1 1 0,0-1 0,0 0 0,1 0 0,-1 0 0,1 0-1,0 0 1,0 0 0,0-1 0,1 1 0,-1-1 0,1 1 0,4 3 0,-5-5-211,1 0 1,0 0-1,0-1 1,0 1 0,0-1-1,0 0 1,0 0-1,0 0 1,1 0-1,-1 0 1,0-1 0,0 1-1,1-1 1,-1 0-1,0 0 1,1 0-1,-1-1 1,0 1 0,7-3-1,31-14-5596,3-14-3775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683"/>
    </inkml:context>
    <inkml:brush xml:id="br0">
      <inkml:brushProperty name="width" value="0.025" units="cm"/>
      <inkml:brushProperty name="height" value="0.025" units="cm"/>
    </inkml:brush>
  </inkml:definitions>
  <inkml:trace contextRef="#ctx0" brushRef="#br0">18 1 14862,'0'0'7474,"11"12"-6038,4 5-1091,1-1-1,0 0 1,1-1 0,1-1-1,1-1 1,33 18 0,170 64-36,-217-93-328,-1 0-1,1 1 1,-1-1-1,0 1 1,0 0-1,0 0 1,0 1-1,0-1 1,3 5-1,-6-7 15,0 1 0,-1-1-1,1 0 1,0 1-1,-1-1 1,1 0 0,-1 1-1,1-1 1,-1 1-1,0-1 1,0 0-1,0 1 1,0-1 0,0 1-1,0-1 1,0 1-1,0-1 1,0 1 0,-1-1-1,1 1 1,-1-1-1,1 0 1,-1 1 0,1-1-1,-1 0 1,0 0-1,0 1 1,1-1 0,-1 0-1,0 0 1,0 0-1,0 0 1,0 0 0,-1 0-1,0 1 1,-20 14 40,-1 0 0,-1-2 1,0 0-1,-48 18 0,11-4-153,-16 12-680,-21 10-5077,59-34-3718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3.488"/>
    </inkml:context>
    <inkml:brush xml:id="br0">
      <inkml:brushProperty name="width" value="0.025" units="cm"/>
      <inkml:brushProperty name="height" value="0.025" units="cm"/>
    </inkml:brush>
  </inkml:definitions>
  <inkml:trace contextRef="#ctx0" brushRef="#br0">84 399 7399,'-7'11'5819,"-9"13"-3741,-19 41 1,31-55-1486,0-1 0,0 0 0,1 1 1,0 0-1,1 0 0,0 0 1,0 0-1,1 0 0,0 16 0,1-25-558,1 0-1,-1 1 0,0-1 0,1 0 0,-1 1 1,1-1-1,0 0 0,-1 0 0,1 1 0,0-1 0,0 0 1,-1 0-1,1 0 0,0 0 0,0 0 0,0 0 1,0 0-1,1 0 0,-1-1 0,0 1 0,0 0 0,0-1 1,1 1-1,-1-1 0,0 1 0,1-1 0,-1 1 1,0-1-1,1 0 0,-1 0 0,0 0 0,1 0 1,-1 0-1,1 0 0,-1 0 0,0 0 0,1-1 0,-1 1 1,0 0-1,1-1 0,-1 1 0,2-2 0,5 0-43,0-1 0,0 0-1,0 0 1,-1-1-1,0 1 1,8-7-1,2-4 163,0-1 0,-1-1 0,-1 0 0,0-2-1,-1 1 1,-1-2 0,-1 0 0,0 0 0,-2-1 0,0 0-1,-1-1 1,-1 0 0,-1-1 0,-1 1 0,-1-1-1,-1-1 1,-1 1 0,-1 0 0,-1-1 0,0 0-1,-2 1 1,-1-1 0,-5-22 0,6 39-164,0 1 0,-1-1 0,0 0 0,0 1 0,0-1 0,-1 1-1,0 0 1,0 0 0,0 0 0,-1 0 0,1 0 0,-1 1 0,0-1 0,-1 1 0,1 0 0,-1 0 0,1 1 0,-8-5 0,8 7-87,0-1 1,0 1-1,0 0 0,0 0 1,-1 0-1,1 0 0,0 1 1,0-1-1,-1 1 0,1 0 1,0 1-1,0-1 0,0 1 1,-1 0-1,1 0 0,0 0 1,0 0-1,0 1 0,0 0 1,1-1-1,-1 2 0,0-1 1,1 0-1,-1 1 0,-5 5 1,-1 1-144,0 0 1,0 1 0,1 1-1,-15 22 1,20-27 253,1 0 0,-1 1 0,1-1 1,0 1-1,1 0 0,0 0 0,0 0 0,0 0 0,1 0 0,-1 15 1,2-21-19,0 1 1,1-1-1,-1 0 1,1 1-1,-1-1 1,1 0-1,0 0 1,-1 1-1,1-1 1,0 0-1,0 0 1,0 0-1,0 0 1,0 0-1,0 0 1,0 0-1,0 0 1,0 0-1,0-1 1,0 1-1,1 0 1,-1-1-1,0 1 1,1-1-1,-1 1 1,0-1-1,1 0 1,-1 1-1,0-1 1,1 0-1,1 0 1,55 2-672,-43-3 204,32 0-1853,-26 0 1719,-1 0 1,1 2 0,0 0 0,0 1 0,32 8-1,-48-8 843,0-1 0,0 1-1,-1 0 1,1 1-1,-1-1 1,1 1-1,-1 0 1,0 0-1,0 0 1,0 1 0,-1-1-1,1 1 1,-1 0-1,0 0 1,0 0-1,0 1 1,0-1-1,-1 1 1,0-1 0,0 1-1,0 0 1,-1 0-1,1 0 1,-1 0-1,0 0 1,0 0-1,-1 10 1,3 17 385,-3 1 0,-4 54-1,2-74-1330,-1 1-1,0-1 1,-1 1-1,0-1 1,-8 16-1,-10 10-5343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3.929"/>
    </inkml:context>
    <inkml:brush xml:id="br0">
      <inkml:brushProperty name="width" value="0.025" units="cm"/>
      <inkml:brushProperty name="height" value="0.025" units="cm"/>
    </inkml:brush>
  </inkml:definitions>
  <inkml:trace contextRef="#ctx0" brushRef="#br0">4 140 19795,'0'12'614,"-2"17"230,0 7 108,4 43 1,-2-71-926,1 0 0,-1 0-1,2 0 1,0 0 0,0-1-1,0 1 1,1-1 0,0 1-1,0-1 1,1 0 0,-1 0-1,7 7 1,-9-12-35,1 0 1,0-1-1,0 1 1,0 0-1,0-1 1,0 0-1,0 1 1,0-1-1,0 0 1,0 0-1,1 0 1,-1-1-1,0 1 1,1 0-1,-1-1 1,0 1-1,1-1 0,-1 0 1,1 0-1,-1 0 1,1 0-1,-1-1 1,0 1-1,1 0 1,-1-1-1,0 0 1,1 1-1,-1-1 1,0 0-1,0 0 1,1-1-1,2-1 1,4-3-75,0-1 1,0 0-1,-1 0 1,0-1 0,13-16-1,4-11-894,-1-1 0,32-69-1,-36 65 43,2 1-1,35-48 0,-57 86 945,0 1 1,0-1 0,1 1-1,-1-1 1,0 1-1,1-1 1,-1 1-1,1 0 1,-1-1 0,0 1-1,1-1 1,-1 1-1,1 0 1,-1-1 0,1 1-1,-1 0 1,1 0-1,-1 0 1,1-1-1,0 1 1,-1 0 0,1 0-1,-1 0 1,1 0-1,-1 0 1,1 0 0,0 0-1,-1 0 1,1 0-1,0 0 1,11 17 777,2 43 898,-10-37-1424,22 50-52,-25-69-445,1 0-1,0 0 0,0-1 1,1 1-1,-1 0 0,1-1 1,-1 0-1,1 1 0,0-1 0,1 0 1,-1-1-1,0 1 0,1-1 1,0 1-1,6 2 0,18-2-5155</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4.529"/>
    </inkml:context>
    <inkml:brush xml:id="br0">
      <inkml:brushProperty name="width" value="0.025" units="cm"/>
      <inkml:brushProperty name="height" value="0.025" units="cm"/>
    </inkml:brush>
  </inkml:definitions>
  <inkml:trace contextRef="#ctx0" brushRef="#br0">20 96 14318,'0'0'4334,"-4"11"-2220,0 3-1609,0 1 1,1 0-1,1-1 0,0 1 0,1 0 0,2 27 0,-1-33-420,1 1 0,0 0 0,1-1 0,0 1 0,1-1 0,0 0 0,0 0 0,1 0-1,0 0 1,1 0 0,0-1 0,0 0 0,7 9 0,-10-15-82,0 0-1,0 0 1,0 0 0,0 0 0,0 0 0,1-1-1,-1 1 1,0-1 0,1 1 0,-1-1-1,1 0 1,0 0 0,-1 0 0,1 0 0,0-1-1,0 1 1,-1-1 0,1 1 0,0-1 0,0 0-1,0 0 1,5-1 0,-3 0 16,0-1 1,1 0 0,-1 0-1,0-1 1,0 0-1,0 1 1,0-2-1,-1 1 1,1 0-1,6-8 1,6-7 59,-1 0-1,-1-1 1,-1 0 0,14-27-1,-14 18 25,-1 1-1,-1-1 0,-1-1 0,-2 0 0,-1-1 1,5-38-1,-10 88-1259,0 0 0,1 0 0,1-1 0,12 31 1,-10-30-1244,6 19-3963</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4.875"/>
    </inkml:context>
    <inkml:brush xml:id="br0">
      <inkml:brushProperty name="width" value="0.025" units="cm"/>
      <inkml:brushProperty name="height" value="0.025" units="cm"/>
    </inkml:brush>
  </inkml:definitions>
  <inkml:trace contextRef="#ctx0" brushRef="#br0">0 1 7911</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5.267"/>
    </inkml:context>
    <inkml:brush xml:id="br0">
      <inkml:brushProperty name="width" value="0.025" units="cm"/>
      <inkml:brushProperty name="height" value="0.025" units="cm"/>
    </inkml:brush>
  </inkml:definitions>
  <inkml:trace contextRef="#ctx0" brushRef="#br0">0 84 20115,'0'0'6753,"0"12"-6486,1 1-213,0 1 1,0-1-1,1 0 1,1 1-1,0-1 1,10 24-1,-12-33-54,1 0 0,-1 0-1,1 0 1,0-1-1,0 1 1,0-1-1,1 1 1,-1-1 0,1 0-1,0 0 1,0 0-1,0 0 1,0 0 0,0-1-1,1 1 1,-1-1-1,1 0 1,-1 0-1,1-1 1,0 1 0,0-1-1,0 1 1,0-1-1,0 0 1,0-1-1,0 1 1,0-1 0,0 0-1,1 0 1,6-1-1,-3-1 19,0-1 0,-1 0-1,0 0 1,0-1 0,0 0 0,0 0-1,0-1 1,-1 1 0,0-1-1,0-1 1,0 1 0,-1-1-1,8-11 1,9-12 56,27-48-1,-32 47-38,24-35 923,-41 65-929,0-1-1,1 1 1,-1-1-1,0 1 1,1-1-1,-1 1 1,0 0-1,0-1 1,1 1-1,-1 0 1,1-1 0,-1 1-1,0 0 1,1-1-1,-1 1 1,1 0-1,-1 0 1,1 0-1,-1 0 1,1-1-1,-1 1 1,1 0-1,-1 0 1,1 0-1,-1 0 1,1 0-1,-1 0 1,1 0-1,-1 0 1,1 0-1,-1 0 1,1 1-1,10 14 385,-1 37-84,-8-42-90,1 9-65,11 46 43,-13-63-213,-1 0-1,1 0 0,0 1 0,0-1 0,0 0 1,0 0-1,0 0 0,1 0 0,-1 0 0,0 0 0,1 0 1,-1-1-1,1 1 0,0 0 0,0-1 0,0 1 1,0-1-1,0 0 0,0 0 0,0 1 0,0-1 0,3 0 1,-3-1 19,0 0 0,0 0 1,0 0-1,1 0 1,-1-1-1,0 1 0,0-1 1,0 0-1,0 0 1,0 1-1,0-1 0,0 0 1,-1-1-1,1 1 0,0 0 1,0 0-1,-1-1 1,1 1-1,-1-1 0,1 0 1,1-2-1,29-45 406,-25 37-385,8-16-54,17-28 203,-31 53-273,1 0 1,0 0-1,0 1 1,0 0-1,0-1 1,1 1-1,-1 0 1,1 0-1,-1 0 1,1 0-1,0 0 1,0 1 0,0-1-1,0 1 1,3-1-1,-5 2-61,0 1-1,1-1 1,-1 0 0,0 1-1,0 0 1,0-1 0,0 1-1,0 0 1,0-1 0,0 1-1,0 0 1,0 0 0,-1 0-1,1 0 1,0 0 0,0 0-1,-1 0 1,1 0 0,-1 0-1,1 0 1,-1 0 0,1 0-1,-1 0 1,1 0 0,-1 1-1,0-1 1,0 0-1,0 0 1,0 0 0,0 1-1,0 0 1,5 45-7374,-5-19-1437</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5.625"/>
    </inkml:context>
    <inkml:brush xml:id="br0">
      <inkml:brushProperty name="width" value="0.025" units="cm"/>
      <inkml:brushProperty name="height" value="0.025" units="cm"/>
    </inkml:brush>
  </inkml:definitions>
  <inkml:trace contextRef="#ctx0" brushRef="#br0">0 0 16271,'0'0'6214</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6.126"/>
    </inkml:context>
    <inkml:brush xml:id="br0">
      <inkml:brushProperty name="width" value="0.025" units="cm"/>
      <inkml:brushProperty name="height" value="0.025" units="cm"/>
    </inkml:brush>
  </inkml:definitions>
  <inkml:trace contextRef="#ctx0" brushRef="#br0">25 222 16976,'-1'10'1217,"-9"72"2423,5-51-2407,1 0 0,1 0 1,2 0-1,1 1 1,5 39-1,-5-67-1214,1 0 1,0 0-1,0 0 1,0-1-1,1 1 1,0 0-1,-1-1 0,1 1 1,0-1-1,1 0 1,-1 0-1,1 0 1,-1 0-1,1 0 0,0 0 1,0-1-1,0 1 1,0-1-1,1 0 1,-1 0-1,0 0 1,1 0-1,0-1 0,-1 1 1,8 1-1,-6-2 1,0-1 0,-1 0-1,1 1 1,0-2 0,0 1-1,0 0 1,0-1 0,-1 0-1,1 0 1,0-1 0,0 1-1,-1-1 1,1 0 0,-1 0-1,0 0 1,0-1 0,0 1-1,0-1 1,0 0 0,5-6-1,3-4 119,-1 0 0,0-1-1,-1-1 1,-1 0 0,0 0-1,-1 0 1,-1-1 0,0-1-1,-1 1 1,-1-1 0,0 0-1,-2 0 1,0 0 0,-1-1-1,0 1 1,-1-1 0,-2 1-1,-2-26 1,3 41-140,-1 1 1,1-1-1,-1 1 0,1-1 1,-1 1-1,0-1 0,1 1 0,-1-1 1,0 1-1,0-1 0,0 1 1,0 0-1,-1 0 0,0-2 1,1 3-1,1-1 1,-1 1 0,1 0 0,-1 0-1,1 0 1,-1-1 0,1 1-1,0 0 1,-1 0 0,1 0 0,-1 0-1,1 0 1,-1 0 0,1 0-1,-1 0 1,1 0 0,-1 0 0,1 0-1,-1 0 1,1 0 0,-1 1-1,1-1 1,-1 0 0,1 0 0,0 0-1,-1 1 1,1-1 0,-1 0-1,1 1 1,0-1 0,-1 0 0,1 1-1,0-1 1,-1 0 0,1 1-1,0-1 1,0 1 0,-1-1 0,1 0-1,0 1 1,0-1 0,0 1-1,-1-1 1,1 1 0,0-1 0,0 1-1,0-1 1,0 1 0,0-1-1,0 2 1,-1 2-4,-1 0-1,1 0 1,0 1-1,0-1 0,1 0 1,0 1-1,-1-1 1,1 1-1,1-1 0,-1 1 1,1-1-1,-1 0 1,1 1-1,1-1 1,-1 0-1,0 0 0,1 0 1,0 0-1,0 0 1,0 0-1,1 0 0,-1 0 1,1-1-1,0 1 1,0-1-1,0 0 1,5 4-1,-4-5 12,1 1 0,-1-1 0,1 0 0,-1 0 0,1-1 0,0 1 0,-1-1 0,1 0 0,0-1 0,0 1 0,0-1 0,0 0 0,0 0 0,0 0 1,0-1-1,0 1 0,-1-1 0,1-1 0,0 1 0,0-1 0,-1 1 0,1-1 0,-1-1 0,7-3 0,4-4 4,0 0 1,-1-1-1,-1-1 0,0 0 0,0 0 1,20-28-1,-27 32-8,0-1 0,0-1 0,0 1-1,-1-1 1,0 0 0,-1 0 0,-1-1 0,1 1 0,-1-1-1,-1 1 1,0-1 0,0-12 0,-2 22-2,1 1-1,-1-1 1,0 1-1,0-1 1,0 0-1,0 1 1,0-1 0,0 1-1,0-1 1,0 1-1,0-1 1,0 1-1,-1-1 1,1 1 0,0-1-1,0 1 1,0-1-1,-1 1 1,1-1-1,0 1 1,0-1 0,-1 1-1,1 0 1,0-1-1,-1 1 1,1-1-1,-1 1 1,1 0 0,0 0-1,-1-1 1,1 1-1,-1 0 1,1-1-1,-1 1 1,1 0 0,-1 0-1,1 0 1,-1 0-1,1 0 1,-1 0-1,1-1 1,-1 1 0,1 0-1,-1 0 1,0 0-1,1 1 1,-1-1-1,1 0 1,-1 0 0,1 0-1,-1 0 1,1 0-1,-1 1 1,1-1-1,-1 0 1,1 0 0,0 1-1,-1-1 1,-26 22-66,15-8 52,2 1 1,-1 0-1,-13 29 0,21-37 10,0 0 1,0 1 0,0-1-1,1 0 1,0 1 0,1-1-1,-1 1 1,2 0-1,-1 0 1,1-1 0,1 14-1,-1-20-1,1 0-1,0 1 0,0-1 1,-1 0-1,1 0 0,0 0 1,0 1-1,0-1 0,0 0 1,0 0-1,1 0 0,-1 0 1,0-1-1,0 1 1,1 0-1,-1 0 0,0-1 1,1 1-1,-1-1 0,0 1 1,1-1-1,-1 0 0,1 1 1,-1-1-1,1 0 0,-1 0 1,3 0-1,49-2-324,-46 2 210,72-10-1155,-37 4 903,42 0 0,-71 6 399,0 0-1,0 1 1,-1 1 0,1 0 0,-1 0 0,1 1-1,20 9 1,-33-12-16,0 0-1,1 0 0,-1 0 1,0 0-1,0 0 1,0 0-1,1 0 0,-1 0 1,0 0-1,0 0 1,0 0-1,1 0 0,-1 0 1,0 0-1,0 0 1,0-1-1,1 1 0,-1 0 1,0 0-1,0 0 1,0 0-1,0 0 1,1-1-1,-1 1 0,0 0 1,0 0-1,0 0 1,0 0-1,0-1 0,0 1 1,0 0-1,1 0 1,-1 0-1,0-1 0,0 1 1,0 0-1,0 0 1,0-1-1,0 1 0,0 0 1,0 0-1,0 0 1,0-1-1,0 1 0,0 0 1,0 0-1,0 0 1,-1-1-1,0-21 872,-8-19 326,-4 6-1208,-2 1 0,-1 0 0,-28-43 0,35 63 0,0-12-1242,9 25 1114,0 1 1,1-1 0,-1 0 0,0 1 0,0-1-1,0 0 1,0 1 0,1-1 0,-1 1 0,0-1-1,1 0 1,-1 1 0,0-1 0,1 1 0,-1-1 0,1 1-1,-1-1 1,1 1 0,-1-1 0,1 1 0,-1 0-1,1-1 1,0 1 0,4-2-809,-1 1 0,1 0 0,0 0-1,0 0 1,0 0 0,0 1 0,7 0 0,14-1-1469,21-4-1535,8-4-1473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6.455"/>
    </inkml:context>
    <inkml:brush xml:id="br0">
      <inkml:brushProperty name="width" value="0.025" units="cm"/>
      <inkml:brushProperty name="height" value="0.025" units="cm"/>
    </inkml:brush>
  </inkml:definitions>
  <inkml:trace contextRef="#ctx0" brushRef="#br0">214 86 15118,'4'-9'4388,"10"-24"-962,-14 32-3243,1-1 1,0 1-1,-1 0 0,1 0 1,-1-1-1,1 1 0,-1 0 1,0 0-1,0-1 0,1 1 1,-1 0-1,0-1 0,0 1 1,0 0-1,-1-1 0,1 1 1,0 0-1,0-1 0,-1 1 1,1 0-1,-1 0 0,1-1 1,-1 1-1,1 0 0,-1 0 1,0 0-1,1 0 0,-1 0 1,0 0-1,0 0 0,0 0 1,-1-1-1,-4 1-102,0 0-1,0 0 0,0 1 1,0 0-1,0 1 1,0-1-1,0 1 0,0 0 1,1 0-1,-1 1 1,0 0-1,1 0 1,-1 0-1,1 1 0,0-1 1,-1 1-1,1 1 1,1-1-1,-1 1 0,0-1 1,-4 6-1,-2 1-108,0 1 0,0 1-1,1-1 1,1 1 0,0 1-1,1 0 1,-9 16 0,15-24 5,0-1 1,0 1-1,1 0 0,-1 0 1,1 0-1,0 0 1,0 10-1,1-14 2,0 1 1,0-1-1,0 0 0,0 0 1,0 0-1,1 1 1,-1-1-1,0 0 0,1 0 1,-1 0-1,1 0 1,-1 0-1,1 1 0,0-1 1,-1 0-1,1 0 1,0 0-1,0-1 0,0 1 1,0 0-1,0 0 1,-1 0-1,2-1 0,-1 1 1,0 0-1,0-1 1,0 1-1,0-1 0,0 1 1,0-1-1,1 0 0,-1 1 1,0-1-1,2 0 1,22 1-114,0-1 1,0-2-1,-1 0 1,1-1 0,-1-2-1,1 0 1,41-17-1,-38 13 244,0 1 0,1 1 0,0 1 0,53-3 0,-82 9-73,1 0 0,-1 0 1,1 0-1,-1 0 0,1 0 0,-1 0 1,0 1-1,1-1 0,-1 0 0,1 0 1,-1 1-1,0-1 0,1 0 0,-1 0 1,0 1-1,1-1 0,-1 0 0,0 1 1,1-1-1,-1 1 0,0-1 0,0 0 1,1 1-1,-1-1 0,0 1 0,0-1 1,0 1-1,0-1 0,0 1 0,0-1 1,0 0-1,1 1 0,-1-1 0,0 1 1,-1-1-1,1 1 0,0-1 0,0 1 0,0-1 1,0 1-1,0-1 0,0 1 0,-1-1 1,1 0-1,0 1 0,0-1 0,0 1 1,-1-1-1,1 0 0,0 1 0,-1-1 1,-14 26 1078,-5-4-986,-1 0 0,-1-1 0,-47 34 0,-84 44-41,131-86-89,0 4-6253,54-34-4123,2-4 1092</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6.827"/>
    </inkml:context>
    <inkml:brush xml:id="br0">
      <inkml:brushProperty name="width" value="0.025" units="cm"/>
      <inkml:brushProperty name="height" value="0.025" units="cm"/>
    </inkml:brush>
  </inkml:definitions>
  <inkml:trace contextRef="#ctx0" brushRef="#br0">1 0 15951,'0'0'14478,"30"76"-13357,-18-26-416,-1 3-385,6 5-224,1 0-96,4-3-1441,2-3-3428,0-3-3843</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7.171"/>
    </inkml:context>
    <inkml:brush xml:id="br0">
      <inkml:brushProperty name="width" value="0.025" units="cm"/>
      <inkml:brushProperty name="height" value="0.025" units="cm"/>
    </inkml:brush>
  </inkml:definitions>
  <inkml:trace contextRef="#ctx0" brushRef="#br0">22 0 19955,'0'0'5189,"-18"59"-4965,15-52-2146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477"/>
    </inkml:context>
    <inkml:brush xml:id="br0">
      <inkml:brushProperty name="width" value="0.025" units="cm"/>
      <inkml:brushProperty name="height" value="0.025" units="cm"/>
    </inkml:brush>
  </inkml:definitions>
  <inkml:trace contextRef="#ctx0" brushRef="#br0">166 0 11691,'0'0'8125,"0"8"-5947,-4 21-1145,-1-1-1,-1 0 1,-14 38 0,11-41-731,1 1-1,2 0 1,0 0 0,2 1 0,-1 35 0,5-61-294,0 0 0,0 0 0,1 0 1,-1 0-1,0 0 0,1 0 0,-1-1 1,1 1-1,-1 0 0,1 0 0,-1-1 0,1 1 1,0 0-1,-1 0 0,1-1 0,0 1 1,-1-1-1,1 1 0,0-1 0,0 1 0,0-1 1,-1 1-1,1-1 0,0 0 0,0 0 1,0 1-1,0-1 0,0 0 0,0 0 0,0 0 1,0 0-1,0 0 0,-1 0 0,1 0 1,0 0-1,0 0 0,0 0 0,0-1 0,0 1 1,0 0-1,0-1 0,-1 1 0,3-1 1,47-18 357,-45 16-352,-2 2-28,0-1 0,0 1-1,0-1 1,0 1 0,1 0 0,-1 0 0,0 1 0,0-1 0,1 1-1,-1-1 1,1 1 0,-1 0 0,0 0 0,1 0 0,-1 1 0,5 0 0,-7 1 4,1-1 1,0 1 0,-1-1 0,1 1-1,-1-1 1,0 1 0,1 0 0,-1-1-1,0 1 1,0 0 0,0 0 0,0 0-1,0 0 1,-1 0 0,1 0 0,-1 0-1,1 0 1,-1 1 0,0-1 0,0 0 0,0 0-1,0 0 1,0 0 0,0 0 0,-1 3-1,0 1 15,0-1-1,0 1 0,-1-1 1,1 1-1,-1-1 0,-1 0 1,1 0-1,-1 0 0,0 0 1,0 0-1,0 0 0,-1-1 1,1 1-1,-1-1 0,0 0 1,0-1-1,-1 1 0,1-1 1,-1 1-1,0-1 0,-6 2 1,4-1 147,0 0 0,0-1 0,-1 0 0,1 0 0,-1-1 0,1 0 0,-1 0 0,0 0 0,0-1 0,0-1 0,0 0 0,0 0 0,0 0 0,-15-3 0,19 1-121,1 1-1,-1-1 1,1 0-1,-1 0 1,1 0-1,0-1 1,0 1 0,0-1-1,0 1 1,0-1-1,0 0 1,1 0 0,-1-1-1,-1-3 1,3 6-178,0 0 1,0 0 0,1-1-1,-1 1 1,0 0-1,1 0 1,-1-1 0,1 1-1,-1 0 1,1-1-1,0 1 1,0-1-1,-1 1 1,1 0 0,0-1-1,0 1 1,0-1-1,1 1 1,-1 0-1,0-1 1,1 1 0,-1 0-1,0-1 1,1 1-1,-1 0 1,1-1 0,0 1-1,0 0 1,-1 0-1,1 0 1,0 0-1,0-1 1,0 1 0,0 0-1,0 1 1,0-1-1,0 0 1,0 0 0,1 0-1,-1 1 1,2-2-1,56-13-7710,-54 14 7135,37-6-6004</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8.123"/>
    </inkml:context>
    <inkml:brush xml:id="br0">
      <inkml:brushProperty name="width" value="0.025" units="cm"/>
      <inkml:brushProperty name="height" value="0.025" units="cm"/>
    </inkml:brush>
  </inkml:definitions>
  <inkml:trace contextRef="#ctx0" brushRef="#br0">21 208 18610,'3'-15'267,"-3"9"-212,1-2 55,0 1 1,0 0 0,1 0-1,0-1 1,0 1-1,0 1 1,1-1-1,0 0 1,0 0-1,1 1 1,0 0-1,0 0 1,0 0 0,9-8-1,-1 4 279,1 1 0,0 1 1,0 0-1,1 0 0,0 2 0,0 0 0,0 0 1,1 2-1,20-5 0,-30 8-265,1 0 1,0 0-1,-1 1 1,1 0-1,0 0 0,0 0 1,-1 1-1,1 0 1,0 0-1,-1 0 1,1 1-1,6 2 0,-8-2-99,-1 0 0,0 0-1,0 1 1,0-1 0,0 1-1,-1-1 1,1 1 0,-1 0-1,1 0 1,-1 0 0,0 0-1,0 1 1,0-1 0,-1 0-1,1 1 1,-1-1 0,0 1-1,0 0 1,0-1 0,0 7-1,1 6 156,-1 0 1,-1 0-1,-1 0 0,0 0 1,-1 0-1,0-1 0,-2 1 0,0 0 1,0-1-1,-2 0 0,-9 21 0,-13 19 464,-56 83 0,66-110-561,-40 56 369,27-40-174,1 1 1,-29 62-1,58-106-274,0 1 1,-1 0-1,1 0 1,0 0-1,1 0 1,-1 0 0,0 0-1,1 0 1,-1 1-1,1-1 1,-1 0-1,1 0 1,0 0-1,0 1 1,0-1-1,0 0 1,1 0 0,-1 0-1,0 0 1,1 1-1,0-1 1,-1 0-1,2 3 1,1-4-12,0 1 0,-1-1 1,1 1-1,0-1 0,0 0 0,-1 0 1,1 0-1,0 0 0,0-1 1,0 1-1,0-1 0,0 0 0,0 0 1,0 0-1,0 0 0,5-1 0,16-1 4,0-1-1,0-2 1,0 0 0,37-14-1,93-44-2129,-102 40 178,25-14-3031,-7-3-3326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8.466"/>
    </inkml:context>
    <inkml:brush xml:id="br0">
      <inkml:brushProperty name="width" value="0.025" units="cm"/>
      <inkml:brushProperty name="height" value="0.025" units="cm"/>
    </inkml:brush>
  </inkml:definitions>
  <inkml:trace contextRef="#ctx0" brushRef="#br0">1 151 13965,'4'-13'1410,"-1"2"-1043,21-57 2440,-23 64-2367,1-1 0,1 1 1,-1 0-1,0 0 0,1 0 0,0 0 0,0 0 0,0 1 1,0-1-1,1 1 0,-1 0 0,1 0 0,8-5 0,-12 8-365,0 0 0,1 0 0,-1-1 0,1 1 0,-1 0 0,1 0 0,0 0 0,-1 0 0,1-1 0,-1 1-1,1 0 1,-1 0 0,1 0 0,-1 0 0,1 0 0,-1 0 0,1 1 0,0-1 0,-1 0 0,1 0 0,-1 0 0,1 0 0,-1 1-1,1-1 1,-1 0 0,1 1 0,-1-1 0,0 0 0,1 1 0,-1-1 0,1 0 0,-1 1 0,0-1 0,1 1 0,-1-1-1,0 1 1,1-1 0,-1 0 0,0 1 0,0-1 0,0 1 0,1 0 0,-1-1 0,0 1 0,0 0 0,2 29 1271,-2-24-1121,-3 32 169,-1 0-1,-1 0 1,-14 47-1,11-58-210,1 2 0,2-1 0,0 0 0,2 1 0,2 0 0,0 0 0,5 39 0,-3-63-256,0-1-1,0 0 1,0 0 0,1 0 0,-1 0-1,1 0 1,0 0 0,0-1-1,1 1 1,-1-1 0,1 1 0,0-1-1,-1 0 1,1 0 0,1 0-1,-1 0 1,0-1 0,1 1 0,-1-1-1,1 0 1,0 0 0,0 0-1,0 0 1,0-1 0,0 0 0,0 0-1,0 0 1,0 0 0,1 0-1,-1-1 1,0 0 0,1 0 0,4-1-1,1 1-322,0-1-1,0 0 0,1-1 0,-1 0 0,0-1 1,-1 0-1,1-1 0,0 0 0,-1 0 0,0-1 1,0 0-1,16-12 0,7-18-6329,-6-4-3145</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8.800"/>
    </inkml:context>
    <inkml:brush xml:id="br0">
      <inkml:brushProperty name="width" value="0.025" units="cm"/>
      <inkml:brushProperty name="height" value="0.025" units="cm"/>
    </inkml:brush>
  </inkml:definitions>
  <inkml:trace contextRef="#ctx0" brushRef="#br0">38 0 18257,'0'0'2371,"-21"78"287,12-28-224,1 6-896,8 4-321,0-4-512,13-4-609,13-15-1378,10-16-3746,8-20-5927</inkml:trace>
  <inkml:trace contextRef="#ctx0" brushRef="#br0" timeOffset="1">426 263 3716,'0'0'24503,"-52"59"-23030,42-43-480,10-5-865,21-16-1121,7-27-3267,2-14-3715</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9.177"/>
    </inkml:context>
    <inkml:brush xml:id="br0">
      <inkml:brushProperty name="width" value="0.025" units="cm"/>
      <inkml:brushProperty name="height" value="0.025" units="cm"/>
    </inkml:brush>
  </inkml:definitions>
  <inkml:trace contextRef="#ctx0" brushRef="#br0">24 1 15855,'0'0'7767,"0"9"-6635,-11 122 3326,5-75-2844,0 78 1,6-131-1602,0 1-1,0-1 1,0 1-1,1-1 1,0 1-1,-1-1 1,1 1 0,0-1-1,1 0 1,-1 1-1,1-1 1,-1 0-1,1 0 1,0 0-1,0 0 1,0 0-1,1-1 1,-1 1-1,0 0 1,5 2-1,-3-3-16,0 0 0,0 0 0,0 0-1,0-1 1,1 0 0,-1 0 0,0 0-1,1 0 1,-1 0 0,1-1 0,-1 0-1,1 0 1,-1 0 0,5-2 0,4 1-782,-1-2 0,1 0 0,-1 0 0,19-9 0,-18 6-2047,0-1-1,0 0 0,13-10 0,6-10-10154</inkml:trace>
  <inkml:trace contextRef="#ctx0" brushRef="#br0" timeOffset="1">360 335 16848,'0'0'2883,"-21"78"-161,16-42-255,5 1-1250,0-6-449,21-9-511,8-9-514,4-9-2145,7-4-1954,-2-5-4612</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9.509"/>
    </inkml:context>
    <inkml:brush xml:id="br0">
      <inkml:brushProperty name="width" value="0.025" units="cm"/>
      <inkml:brushProperty name="height" value="0.025" units="cm"/>
    </inkml:brush>
  </inkml:definitions>
  <inkml:trace contextRef="#ctx0" brushRef="#br0">35 1 21781,'0'0'7559,"-32"63"-5125,30-50-1441,2-7-993,6-6 0,10-4-897,0-23-5829</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9.886"/>
    </inkml:context>
    <inkml:brush xml:id="br0">
      <inkml:brushProperty name="width" value="0.025" units="cm"/>
      <inkml:brushProperty name="height" value="0.025" units="cm"/>
    </inkml:brush>
  </inkml:definitions>
  <inkml:trace contextRef="#ctx0" brushRef="#br0">0 119 14029,'8'-10'4682,"-2"1"-4219,0 1-1,1 0 1,0 0-1,0 1 1,1-1-1,0 2 1,0-1-1,0 1 1,1 0 0,0 1-1,1 0 1,-1 1-1,1-1 1,0 2-1,-1-1 1,22-3-1,-23 6-361,0 0 0,-1 1 0,1 0 0,0 0 0,0 0 0,0 1 0,15 4-1,-20-4-91,-1 0-1,1 0 0,0 1 0,-1-1 0,0 1 1,1 0-1,-1-1 0,0 1 0,0 0 0,0 0 0,0 1 1,0-1-1,-1 0 0,1 1 0,-1-1 0,1 1 1,-1-1-1,0 1 0,0 0 0,0-1 0,0 1 0,-1 0 1,1 0-1,-1 0 0,0 3 0,2 13 204,-1 0-1,-1 0 1,0 0 0,-2 0-1,-6 33 1,-33 91 237,29-112-436,2 2 1,1-1-1,2 1 0,1 0 1,-2 42-1,8-74-25,0 1-1,0-1 1,0 0-1,0 0 1,0 0-1,0 1 1,0-1-1,1 0 1,-1 0-1,0 0 1,1 0-1,-1 0 1,1 1 0,-1-1-1,1 0 1,-1 0-1,1 0 1,0 0-1,-1 0 1,1 0-1,0-1 1,0 1-1,0 0 1,0 0-1,0-1 1,0 1-1,0 0 1,0-1-1,0 1 1,0-1 0,0 1-1,0-1 1,0 1-1,1-1 1,-1 0-1,0 0 1,0 0-1,0 0 1,0 0-1,2 0 1,3 0-127,1-1 1,-1 0 0,0-1 0,-1 0-1,1 0 1,0 0 0,8-4 0,10-8-779,-1 0 1,-1-1-1,0-1 1,31-31 0,34-39-4969,-83 81 5509,85-89-10215</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0.231"/>
    </inkml:context>
    <inkml:brush xml:id="br0">
      <inkml:brushProperty name="width" value="0.025" units="cm"/>
      <inkml:brushProperty name="height" value="0.025" units="cm"/>
    </inkml:brush>
  </inkml:definitions>
  <inkml:trace contextRef="#ctx0" brushRef="#br0">219 101 21524,'-32'34'1744,"1"0"-1,-49 75 1,70-92-1391,-1 1 1,2 0 0,1 0-1,0 1 1,1 0 0,1 1-1,1 0 1,-5 39 0,10-57-347,-1 0 1,1 0 0,0 0-1,-1 0 1,1 0 0,0 0-1,0-1 1,0 1 0,1 0-1,-1 0 1,0 0 0,1 0 0,-1 0-1,1 0 1,0 0 0,-1-1-1,1 1 1,0 0 0,0 0-1,0-1 1,1 1 0,-1-1-1,0 1 1,0-1 0,1 1-1,-1-1 1,1 0 0,-1 0-1,1 0 1,0 0 0,-1 0-1,1 0 1,0 0 0,0 0 0,0-1-1,0 1 1,-1-1 0,1 1-1,0-1 1,0 0 0,0 0-1,0 0 1,0 0 0,0 0-1,4-1 1,3 0-10,0-1 0,0-1 0,1 1 0,-2-2 1,1 1-1,0-1 0,-1 0 0,14-10 0,2-3 27,0-2 0,-2 0 0,0-1 0,-1-2 0,-1 0 0,17-25-1,-26 32 92,-2-1 0,1 1 0,-2-1 0,0-1 0,-1 0-1,0 0 1,-2 0 0,0-1 0,-1 1 0,-1-1-1,2-21 1,-5 35-94,0-1 1,0 1-1,0-1 0,-1 1 1,1-1-1,-1 1 0,0 0 1,0-1-1,-1 1 0,1 0 1,-1 0-1,0 0 1,0 0-1,-1 0 0,1 0 1,-1 1-1,0-1 0,-5-5 1,3 6-1,0-1 0,0 1 0,0-1 0,-1 2 0,1-1 1,-1 0-1,1 1 0,-1 0 0,0 1 0,0-1 0,0 1 1,-9-1-1,5 1-9,0 1-1,0 0 1,0 0 0,0 1-1,0 1 1,1-1 0,-1 2 0,0-1-1,1 1 1,0 1 0,-1 0-1,1 0 1,1 0 0,-1 1 0,1 1-1,-15 11 1,18-12-355,1 0 0,0 0 0,0 1 1,1-1-1,-1 1 0,1 0 0,0 0 0,1 0 0,0 0 0,-1 0 1,2 1-1,-2 9 0,2-13 150,1-1 1,0 0-1,0 1 1,0-1-1,0 0 1,1 1-1,-1-1 0,1 0 1,-1 0-1,1 1 1,0-1-1,0 0 1,0 0-1,0 0 1,0 0-1,0 0 0,1 0 1,-1 0-1,0 0 1,1-1-1,0 1 1,-1-1-1,1 1 1,0-1-1,0 1 1,0-1-1,0 0 0,0 0 1,0 0-1,0 0 1,0 0-1,1-1 1,-1 1-1,0-1 1,0 1-1,1-1 0,3 0 1,45-1-7112,10-14-4965</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0.576"/>
    </inkml:context>
    <inkml:brush xml:id="br0">
      <inkml:brushProperty name="width" value="0.025" units="cm"/>
      <inkml:brushProperty name="height" value="0.025" units="cm"/>
    </inkml:brush>
  </inkml:definitions>
  <inkml:trace contextRef="#ctx0" brushRef="#br0">6 227 15631,'-1'-12'4804,"1"8"-4645,-2-3 255,1-1-1,0 1 1,1-1 0,0 0-1,0 1 1,1-1 0,-1 1-1,2-1 1,-1 0 0,1 1-1,0 0 1,1-1 0,0 1-1,0 0 1,0 1 0,7-12-1,-1 10-4,0 0 0,1 0 1,0 1-1,0 0 0,0 1 0,1 0 0,0 1 0,15-6 0,-20 9-303,-1 1 0,0-1-1,0 1 1,1 0 0,-1 0-1,0 1 1,1 0 0,-1 0-1,9 1 1,-12-1-104,0 1 1,1-1-1,-1 1 1,0 0-1,0 0 0,0 0 1,0 0-1,0 0 0,0 0 1,0 1-1,0-1 1,0 1-1,-1-1 0,1 1 1,-1 0-1,1-1 1,-1 1-1,1 0 0,-1 0 1,0 0-1,0 0 1,1 3-1,1 5 11,0 0 0,-1 0 0,0 0 1,-1 0-1,0 0 0,0 1 0,-1-1 0,-1 0 0,0 0 0,0 1 1,-1-1-1,-3 12 0,-6 15 73,-30 66 1,34-87-84,-10 20-3,9-20 0,0 1 0,1 0 0,1 0 0,0 0 0,1 0 0,1 1 0,-2 21 0,6-38 0,1-1 0,-1 1 0,0 0 0,0 0 0,0 0 0,1-1 0,-1 1 0,1 0 0,-1 0 0,0-1 0,1 1 0,-1 0 0,1-1 0,0 1 0,-1-1 0,1 1 0,-1 0 0,1-1 0,0 1 0,0-1 0,-1 0 0,1 1 0,0-1 0,0 0 0,-1 1 0,1-1 0,0 0 0,0 0 0,0 0 0,-1 1 0,1-1 0,0 0 0,0 0 0,0 0 0,0-1 0,-1 1 0,1 0 0,0 0 0,0 0 0,1-1 0,37-10 0,-16 2-1066,42-26 0,60-53-7190,-69 44-1055</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0.933"/>
    </inkml:context>
    <inkml:brush xml:id="br0">
      <inkml:brushProperty name="width" value="0.025" units="cm"/>
      <inkml:brushProperty name="height" value="0.025" units="cm"/>
    </inkml:brush>
  </inkml:definitions>
  <inkml:trace contextRef="#ctx0" brushRef="#br0">140 1 23254,'-11'4'1682,"3"-1"-1408,-63 30 3439,68-31-3591,-1 0-1,1 0 0,-1 1 1,1-1-1,0 1 0,0 0 0,0 0 1,0 0-1,0 0 0,1 1 1,-1-1-1,1 0 0,0 1 1,0 0-1,0 0 0,1 0 0,-3 7 1,4-11-141,0 1 0,1 0 0,-1 0 0,0 0 0,0 0 0,0-1 0,1 1 0,-1 0 0,1 0 0,-1-1 0,0 1 1,1 0-1,-1 0 0,1-1 0,0 1 0,-1 0 0,1-1 0,-1 1 0,1-1 0,0 1 0,0-1 0,-1 1 0,1-1 0,0 0 0,0 1 0,-1-1 0,1 0 0,0 0 1,0 1-1,0-1 0,0 0 0,0 0 0,-1 0 0,1 0 0,0 0 0,1 0 0,41 0-922,-32 0 634,66-6-1790,-58 4 1786,1 0 1,0 1 0,0 1-1,-1 0 1,27 5 0,-41-4 364,0 1 0,1 0 0,-1-1 1,0 2-1,0-1 0,0 0 0,-1 1 0,1 0 1,-1 0-1,1 1 0,-1-1 0,0 1 0,0 0 1,-1 0-1,1 0 0,-1 1 0,0-1 1,0 1-1,0-1 0,-1 1 0,1 0 0,-1 0 1,3 11-1,-3-6 171,0 0 0,0 0 0,-1 0-1,0 1 1,-1-1 0,0 0 0,-1 1 0,0-1 0,0 0 0,-1 0 0,-1 0 0,0 0 0,0 0 0,-7 15 0,6-17-55,0 0 0,-1 0 0,0 0 0,0 0 1,-1-1-1,0 0 0,0 0 0,-1-1 0,1 1 1,-1-1-1,-1-1 0,1 1 0,-1-1 0,0-1 1,0 1-1,-14 4 0,20-8-318,-1 0 0,1 0-1,-1-1 1,0 1 0,1-1 0,-1 1-1,0-1 1,0 0 0,0 0-1,1 0 1,-1 0 0,0 0 0,0-1-1,1 1 1,-1-1 0,0 0 0,1 0-1,-1 0 1,1 0 0,-1 0 0,1-1-1,-1 1 1,-2-3 0,1-1-751,0 1 1,0-1-1,1 0 0,-1 0 0,1-1 1,1 1-1,-1-1 0,1 1 1,-4-12-1,-9-40-11604</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1.310"/>
    </inkml:context>
    <inkml:brush xml:id="br0">
      <inkml:brushProperty name="width" value="0.025" units="cm"/>
      <inkml:brushProperty name="height" value="0.025" units="cm"/>
    </inkml:brush>
  </inkml:definitions>
  <inkml:trace contextRef="#ctx0" brushRef="#br0">1 160 19859,'57'-27'2530,"5"2"257,6 5-257,11-1-1024,7 6-1346,4-1-609,-5 2-3106,-7-7-5958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823"/>
    </inkml:context>
    <inkml:brush xml:id="br0">
      <inkml:brushProperty name="width" value="0.025" units="cm"/>
      <inkml:brushProperty name="height" value="0.025" units="cm"/>
    </inkml:brush>
  </inkml:definitions>
  <inkml:trace contextRef="#ctx0" brushRef="#br0">78 1 24183,'0'0'7399,"-59"57"-6566,49-33-481,2 1-352,8-2 0,0-3 0,8-6 0,7-6-1185,5-5-1506,-1-3-1697,1-8-1890,-2-10-9609</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1.653"/>
    </inkml:context>
    <inkml:brush xml:id="br0">
      <inkml:brushProperty name="width" value="0.025" units="cm"/>
      <inkml:brushProperty name="height" value="0.025" units="cm"/>
    </inkml:brush>
  </inkml:definitions>
  <inkml:trace contextRef="#ctx0" brushRef="#br0">156 2069 18802,'-155'39'6438,"603"-160"-6984,-4-37 275,476-199 733,-38 14 459,622-183 2518,-493 203-4524,-675 214-2981,-120 31-2411,16-14-7873</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0.421"/>
    </inkml:context>
    <inkml:brush xml:id="br0">
      <inkml:brushProperty name="width" value="0.025" units="cm"/>
      <inkml:brushProperty name="height" value="0.025" units="cm"/>
    </inkml:brush>
  </inkml:definitions>
  <inkml:trace contextRef="#ctx0" brushRef="#br0">236 100 10218,'-30'-16'-73,"-72"-38"1764,90 49-770,0-1 0,-1 2 0,0 0 0,0 0 1,0 2-1,-15-3 0,35 8-478,1 0 0,-1 0 0,0 1 0,-1 0 0,12 8-1,9 5-3,633 395 3043,139 76-2200,-673-422-927,4-6 1,1-6-1,3-5 0,217 48 0,-290-89-616,-36-5 675,-22-3 779,-10 1 995,-49 15-3624</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1.579"/>
    </inkml:context>
    <inkml:brush xml:id="br0">
      <inkml:brushProperty name="width" value="0.025" units="cm"/>
      <inkml:brushProperty name="height" value="0.025" units="cm"/>
    </inkml:brush>
  </inkml:definitions>
  <inkml:trace contextRef="#ctx0" brushRef="#br0">5 102 19026,'-1'-10'790,"-2"-75"5056,6 79-3988,4 12-1306,5 15-384,13 51 1084,23 111 1,-30-106-936,33 88 0,-50-160-308,1 0 0,0 0 1,0-1-1,1 1 0,-1-1 0,1 1 0,0-1 0,1 0 1,-1 0-1,0-1 0,9 7 0,-10-9 4,0 0 0,-1 0 0,1 0 0,0-1 0,0 1 0,0-1 0,0 0 0,0 1 0,0-1 0,0 0 0,0 0 0,0 0 0,0-1 0,0 1 0,0 0 0,0-1 0,0 1 0,0-1 0,0 0 0,0 1 0,-1-1 0,1 0 0,0 0 0,0 0 0,-1 0 0,1-1 0,-1 1 0,1 0 0,-1-1 0,0 1 0,1-1 0,1-3 0,16-21 91,-1-1 0,0 0 1,-3-2-1,0 0 0,21-62 0,-21 52-29,-2 14 15,-4 16-48,-9 9-42,0 0 1,0 0-1,1 0 0,-1 1 1,0-1-1,1 0 1,-1 0-1,0 0 1,0 0-1,1 0 1,-1 0-1,0 1 0,0-1 1,0 0-1,1 0 1,-1 0-1,0 1 1,0-1-1,0 0 1,1 0-1,-1 0 0,0 1 1,0-1-1,0 0 1,0 0-1,0 1 1,0-1-1,0 0 1,0 1-1,0-1 0,1 0 1,-1 0-1,0 1 1,0-1-1,0 0 1,-1 1-1,1-1 1,0 0-1,7 70 0,-7-48 0,2 0 0,1 0 0,7 25 0,-10-46 0,0 0 0,0 0 0,0 0 0,0 0 0,0 0 0,0 0 0,1 0 0,-1-1 0,0 1 0,1 0 0,-1 0 0,1 0 0,-1 0 0,1-1 0,-1 1 0,1 0 0,-1-1 0,1 1 0,0 0 0,-1-1 0,1 1 0,0 0 0,0-1 0,-1 0 0,1 1 0,0-1 0,0 1 0,0-1 0,0 0 0,0 1 0,0-1 0,1 0 0,-1-1 0,1 0 0,0 1 0,-1-1 0,1-1 0,-1 1 0,1 0 0,-1 0 0,1 0 0,-1-1 0,0 1 0,0-1 0,0 1 0,0-1 0,2-2 0,27-60 0,-29 62 0,2-7 0,1-1 0,0 1 0,0 0 0,9-12 0,-13 20 0,1 0 0,0 0 0,-1 0 0,1 0 0,0 0 0,0 0 0,-1 1 0,1-1 0,0 0 0,0 0 0,0 1 0,0-1 0,0 0 0,0 1 0,0-1 0,0 1 0,0-1 0,0 1 0,0 0 0,1 0 0,-1-1 0,0 1 0,0 0 0,0 0 0,0 0 0,0 0 0,1 0 0,-1 0 0,0 0 0,0 1 0,0-1 0,0 0 0,0 1 0,1-1 0,-1 1 0,0-1 0,0 1 0,0-1 0,0 1 0,0 0 0,-1-1 0,1 1 0,0 0 0,0 0 0,0 0 0,-1 0 0,1 0 0,0 0 0,-1 0 0,2 2 0,4 7 4,0 1-1,0-1 1,6 19-1,-9-21-10,0 0-1,0 0 0,1 0 0,0-1 0,0 1 0,1-1 0,0 0 1,1 0-1,11 11 0,2-11-1595,-18-7 1351,0 0 0,-1 0 1,1 0-1,0-1 1,-1 1-1,1 0 0,0 0 1,0-1-1,-1 1 1,1 0-1,0-1 0,-1 1 1,1 0-1,-1-1 0,1 1 1,-1-1-1,1 0 1,-1 1-1,1-1 0,-1 1 1,1-1-1,-1 0 1,1 1-1,-1-1 0,0 0 1,0 1-1,1-1 0,-1 0 1,0 1-1,0-1 1,0 0-1,0 0 0,0 1 1,0-2-1,1-19-6987</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1.923"/>
    </inkml:context>
    <inkml:brush xml:id="br0">
      <inkml:brushProperty name="width" value="0.025" units="cm"/>
      <inkml:brushProperty name="height" value="0.025" units="cm"/>
    </inkml:brush>
  </inkml:definitions>
  <inkml:trace contextRef="#ctx0" brushRef="#br0">1 0 21364,'0'0'7079</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2.362"/>
    </inkml:context>
    <inkml:brush xml:id="br0">
      <inkml:brushProperty name="width" value="0.025" units="cm"/>
      <inkml:brushProperty name="height" value="0.025" units="cm"/>
    </inkml:brush>
  </inkml:definitions>
  <inkml:trace contextRef="#ctx0" brushRef="#br0">27 249 7559,'0'0'9604,"-5"-12"-5766,3 7-3547,-2-4 458,1-1 0,0 0 0,0 0 0,1 0-1,0-1 1,1 1 0,0-1 0,1-17 0,0 28-735,0 0 1,-1-1-1,1 1 0,0 0 1,0 0-1,0-1 0,0 1 1,0 0-1,0 0 0,0-1 1,0 1-1,0 0 0,0 0 1,0 0-1,1-1 0,-1 1 1,0 0-1,0 0 0,0-1 1,0 1-1,0 0 0,0 0 1,0 0-1,1-1 0,-1 1 1,0 0-1,0 0 0,0 0 1,0 0-1,1-1 0,-1 1 1,0 0-1,0 0 0,0 0 1,1 0-1,-1 0 0,0 0 1,0 0-1,1 0 0,-1-1 1,0 1-1,0 0 0,1 0 1,-1 0-1,9 11 82,4 18-122,2 38 134,14 45-74,-26-102-32,1 0 1,0-1 0,1 0-1,-1 0 1,2 0 0,-1-1-1,1 0 1,12 14 0,-16-20 20,0 0 1,0 0 0,0 0 0,0 0 0,1-1-1,-1 1 1,1-1 0,-1 1 0,1-1-1,-1 0 1,1 0 0,0 0 0,0 0 0,-1 0-1,1 0 1,0-1 0,0 0 0,0 1-1,0-1 1,0 0 0,0-1 0,-1 1 0,1 0-1,0-1 1,0 0 0,0 1 0,0-1-1,-1 0 1,1 0 0,0-1 0,-1 1 0,1-1-1,-1 1 1,0-1 0,1 0 0,-1 0-1,0 0 1,0 0 0,0 0 0,3-4 0,2-4 135,0 1 1,-1-1 0,0 0 0,0 0-1,-1-1 1,-1 1 0,0-1 0,5-22 0,-5 14 120,-1-1 0,0-27 0,-2 42-244,-1 1-1,0-1 0,0 1 1,-1-1-1,1 1 0,-1 0 1,0-1-1,0 1 0,-1 0 1,1-1-1,-1 1 0,0 0 1,0 0-1,0 0 0,0 1 1,-6-7-1,7 9-35,0 0 0,0 0 0,0 0 0,0 0 0,0 0 0,0 0 0,-1 1 0,1-1 0,0 0 0,0 1 0,-1-1 0,1 1 0,-1 0 0,1-1 0,0 1 0,-1 0 0,1 0 0,-1 0 0,1 0 0,-1 0 0,1 0 0,-1 0 0,1 0 0,0 1 0,-1-1 0,1 1 0,0-1 0,-1 1 0,1-1 0,0 1 0,-1 0 0,1 0 0,0-1 0,0 1 0,0 0 0,0 0 0,0 0 0,0 0 0,0 0 0,0 1 0,0-1 0,0 0 0,1 0 0,-2 3 0,0 0 0,0-1 0,0 1 0,1 0 0,-1 0 0,1 0 0,0 0 0,0 0 0,1 0 0,-1 1 0,1-1 0,0 0 0,0 0 0,0 0 0,2 6 0,-2-8 0,1-1 0,0 0 0,0 0 0,0 0 0,0 0 0,0 0 0,0 0 0,0-1 0,0 1 0,0 0 0,0 0 0,1-1 0,-1 1 0,0-1 0,1 1 0,-1-1 0,0 0 0,0 1 0,1-1 0,-1 0 0,1 0 0,-1 0 0,0 0 0,1 0 0,-1 0 0,0 0 0,1 0 0,-1-1 0,0 1 0,1 0 0,-1-1 0,0 1 0,0-1 0,2 0 0,44-20 0,-34 12 0,-1 0 0,-1-1 0,0 0 0,0 0 0,17-24 0,-23 28 0,0-1 0,-1 0 0,0 0 0,0-1 0,-1 1 0,0-1 0,0 0 0,-1 1 0,0-1 0,-1 0 0,1 0 0,-1-12 0,-1 19 0,1 1 0,-1-1 0,0 0 0,0 1 0,0-1 0,0 0 0,0 1 0,0-1 0,-1 0 0,1 1 0,0-1 0,0 0 0,0 1 0,-1-1 0,1 1 0,0-1 0,-1 0 0,1 1 0,0-1 0,-1 1 0,1-1 0,-1 1 0,1-1 0,-1 1 0,1-1 0,-1 1 0,1 0 0,-1-1 0,1 1 0,-1 0 0,1-1 0,-1 1 0,0 0 0,1 0 0,-1 0 0,0 0 0,1-1 0,-1 1 0,0 0 0,1 0 0,-1 0 0,-1 0 0,1 1 0,-1-1 0,1 0 0,0 1 0,-1 0 0,1-1 0,-1 1 0,1 0 0,0-1 0,-1 1 0,1 0 0,0 0 0,0 0 0,0 0 0,0 0 0,0 0 0,0 1 0,0-1 0,-1 2 0,-5 12 0,0 1 0,1 0 0,1 0 0,1 1 0,0-1 0,1 1 0,1 0 0,0 0 0,1 0 0,2 21 0,0-36-17,-1 1 0,1-1-1,0 0 1,0 1 0,0-1 0,0 0-1,0 0 1,1 0 0,-1 0 0,0 0-1,1 0 1,0 0 0,-1-1 0,1 1 0,0-1-1,0 1 1,0-1 0,0 1 0,0-1-1,0 0 1,0 0 0,1 0 0,-1 0-1,0-1 1,0 1 0,1 0 0,-1-1 0,1 0-1,-1 0 1,3 1 0,13 0-464,-1 0 0,1-1 0,19-3 1,-20 2-287,57-7-9649,-42 3 3493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2.772"/>
    </inkml:context>
    <inkml:brush xml:id="br0">
      <inkml:brushProperty name="width" value="0.025" units="cm"/>
      <inkml:brushProperty name="height" value="0.025" units="cm"/>
    </inkml:brush>
  </inkml:definitions>
  <inkml:trace contextRef="#ctx0" brushRef="#br0">173 4 17969,'0'0'4201,"-9"-1"-485,5 0-3507,0 0 0,0 1 0,0 0 0,0 0 0,0 0 1,0 0-1,0 1 0,0-1 0,0 1 0,0 0 0,0 0 0,0 0 0,0 1 1,1 0-1,-1-1 0,0 1 0,1 1 0,0-1 0,-1 0 0,1 1 0,0 0 1,-5 5-1,0 1-37,0 1 1,1 1 0,0-1-1,0 1 1,1 0-1,0 1 1,1 0 0,1-1-1,0 2 1,0-1-1,-2 14 1,6-25-174,0 0 0,0 0 1,0-1-1,0 1 0,-1 0 0,1 0 1,0 0-1,0-1 0,1 1 0,-1 0 1,0 0-1,0 0 0,0-1 0,0 1 0,1 0 1,-1 0-1,0-1 0,1 1 0,-1 0 1,0 0-1,1-1 0,-1 1 0,1 0 1,0-1-1,-1 1 0,1-1 0,-1 1 1,1-1-1,0 1 0,-1-1 0,1 1 0,1 0 1,1-1-8,-1 1-1,1-1 1,0 0 0,-1 0 0,1 0 0,-1 0 0,1 0 0,0-1-1,-1 1 1,5-2 0,56-24-443,-33 10-476,50-24-65,-75 38 902,1 0 0,-1 0 0,1 1 0,0-1 0,-1 1-1,1 1 1,0-1 0,0 1 0,-1 0 0,1 0 0,0 1-1,6 0 1,-11 0 129,0 0 1,0 0-1,-1 0 0,1 0 0,0 0 0,0 0 0,-1 0 1,1 0-1,0 0 0,-1 1 0,1-1 0,-1 0 0,0 0 1,1 0-1,-1 1 0,0-1 0,0 0 0,0 0 1,0 1-1,0-1 0,0 0 0,0 0 0,0 1 0,0-1 1,-1 2-1,-7 34 1136,0-19-1042,-1-2 0,-1 1 0,0-1 0,-1 0 0,-1-1 0,0-1 0,-1 0 0,-1 0 0,0-2 0,-19 15 0,19-21-1183,9-11-1654,14-20-4982,5 1-1405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3.600"/>
    </inkml:context>
    <inkml:brush xml:id="br0">
      <inkml:brushProperty name="width" value="0.025" units="cm"/>
      <inkml:brushProperty name="height" value="0.025" units="cm"/>
    </inkml:brush>
  </inkml:definitions>
  <inkml:trace contextRef="#ctx0" brushRef="#br0">39 376 11531,'0'0'9977,"-7"-11"-7948,1 2-1567,3 5-289,0 0 0,1 0 0,-1 0 0,1-1 0,0 1 0,0-1 0,0 0 0,0 0 0,1 0 0,0 0 0,0 1 0,0-2 0,1 1 0,-1 0 0,2-7 0,1-2 250,2 1 1,-1 0 0,2 0 0,8-19 0,-11 28-366,0-1 0,1 1 0,-1-1 0,1 1 0,0 0 0,0 0 0,0 0 0,1 1 0,-1-1 0,1 1 0,0 0 1,0 0-1,0 0 0,0 0 0,7-3 0,-10 6-49,1 0-1,0 0 1,-1 0 0,1 0 0,0 0-1,0 0 1,-1 0 0,1 0-1,0 1 1,0-1 0,-1 1 0,1-1-1,-1 1 1,1 0 0,0-1 0,-1 1-1,1 0 1,-1 0 0,0 0 0,1 0-1,-1 1 1,0-1 0,0 0-1,1 0 1,-1 1 0,0-1 0,0 1-1,-1-1 1,1 1 0,1 2 0,23 56 399,-22-50-318,23 84 424,8 21-281,-34-115-227,0 1 0,0-1-1,0 1 1,0-1 0,0 1 0,0-1-1,0 1 1,0-1 0,1 1 0,-1-1 0,0 1-1,0-1 1,0 0 0,0 1 0,1-1-1,-1 1 1,0-1 0,1 0 0,-1 1 0,0-1-1,0 0 1,1 1 0,-1-1 0,1 0-1,-1 1 1,0-1 0,1 0 0,-1 0 0,1 0-1,-1 1 1,0-1 0,1 0 0,-1 0-1,1 0 1,-1 0 0,1 0 0,4-19 446,-3-40 303,-2 55-740,0-19-15,-2 0 0,-1 0 0,-1 0 0,0 0 0,-12-30 0,12 40 0,-1 1 0,0-1 0,-1 1 0,0 0 0,-1 1 0,-1-1 0,0 1 0,0 1 0,-1-1 0,-17-15 0,46 28-1106,1-2-1,-1-1 1,27-3-1,6-16-2982,3-7-1938</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5.346"/>
    </inkml:context>
    <inkml:brush xml:id="br0">
      <inkml:brushProperty name="width" value="0.025" units="cm"/>
      <inkml:brushProperty name="height" value="0.025" units="cm"/>
    </inkml:brush>
  </inkml:definitions>
  <inkml:trace contextRef="#ctx0" brushRef="#br0">62 1 17392,'-7'22'8015,"-3"16"-3926,-5 17-3778,4 0 0,-6 72 0,16-125-310,1 0 0,0 0 1,0-1-1,0 1 0,0 0 1,0 0-1,0-1 0,0 1 1,1 0-1,-1 0 0,1-1 1,-1 1-1,1 0 0,-1-1 1,1 1-1,0-1 0,0 1 1,0-1-1,0 1 0,0-1 1,0 1-1,0-1 0,1 0 1,-1 0-1,0 0 0,1 0 1,-1 0-1,1 0 0,2 1 1,-1-1-12,0-1-1,-1 0 1,1 0 0,0 0-1,-1 0 1,1-1 0,0 1 0,-1-1-1,1 0 1,0 1 0,-1-1-1,1 0 1,-1-1 0,1 1 0,-1 0-1,0-1 1,0 1 0,1-1 0,1-2-1,2-1-455,0 0-1,0 0 0,-1-1 1,0 0-1,8-12 0,3-20-4986,-10 5-1150</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5.694"/>
    </inkml:context>
    <inkml:brush xml:id="br0">
      <inkml:brushProperty name="width" value="0.025" units="cm"/>
      <inkml:brushProperty name="height" value="0.025" units="cm"/>
    </inkml:brush>
  </inkml:definitions>
  <inkml:trace contextRef="#ctx0" brushRef="#br0">0 1 17777,'0'0'5765</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7.027"/>
    </inkml:context>
    <inkml:brush xml:id="br0">
      <inkml:brushProperty name="width" value="0.025" units="cm"/>
      <inkml:brushProperty name="height" value="0.025" units="cm"/>
    </inkml:brush>
  </inkml:definitions>
  <inkml:trace contextRef="#ctx0" brushRef="#br0">29 303 9289,'-20'24'8308,"11"-17"-4564,10-15 2637,57-105-3219,-9 19-2614,-31 49-276,-14 31-22,2 1 0,-1 0-1,13-21 1,-15 68-186,-8 222-64,5-255-57,-1 0 1,1 0-1,0 0 0,0 0 1,0 1-1,0-1 1,0 0-1,1 0 0,-1 0 1,0 0-1,1 0 0,-1 0 1,0 0-1,1 0 0,-1 0 1,1 0-1,-1 0 1,1 0-1,0 0 0,0 0 1,-1 0-1,1 0 0,0-1 1,0 1-1,0 0 0,0-1 1,0 1-1,-1 0 1,1-1-1,0 1 0,3 0 1,-3-1-191,1 0 0,-1-1 1,1 1-1,0 0 1,-1 0-1,1-1 0,-1 1 1,1-1-1,-1 1 1,1-1-1,-1 0 0,0 0 1,1 0-1,-1 1 0,0-1 1,1-1-1,-1 1 1,0 0-1,0 0 0,0 0 1,0 0-1,1-3 1,15-23-9310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148"/>
    </inkml:context>
    <inkml:brush xml:id="br0">
      <inkml:brushProperty name="width" value="0.025" units="cm"/>
      <inkml:brushProperty name="height" value="0.025" units="cm"/>
    </inkml:brush>
  </inkml:definitions>
  <inkml:trace contextRef="#ctx0" brushRef="#br0">81 1 8456,'0'0'22864,"-6"11"-22074,-9 28-632,2 1-1,2 0 1,-12 76-1,12-22-4228,10-46-2364,1-1-3553,2-24 2771</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7.923"/>
    </inkml:context>
    <inkml:brush xml:id="br0">
      <inkml:brushProperty name="width" value="0.025" units="cm"/>
      <inkml:brushProperty name="height" value="0.025" units="cm"/>
    </inkml:brush>
  </inkml:definitions>
  <inkml:trace contextRef="#ctx0" brushRef="#br0">24 73 4901,'0'0'16196,"-4"-9"-14247,-14-26-246,18 35-1663,0 0 0,0-1 1,-1 1-1,1-1 0,0 1 1,0 0-1,0-1 0,0 1 1,-1 0-1,1-1 0,0 1 1,0-1-1,0 1 0,0-1 1,0 1-1,0 0 0,0-1 1,0 1-1,0-1 0,0 1 1,0 0-1,0-1 0,1 1 0,-1-1 1,0 1-1,0 0 0,0-1 1,1 1-1,-1 0 0,0-1 1,0 1-1,1 0 0,-1-1 1,0 1-1,0 0 0,1-1 1,-1 1-1,0 0 0,1 0 1,-1-1-1,1 1 0,0 0 1,16-2-197,-13 2 270,260-11 639,-264 11-740,1 0 1,-1 0-1,1-1 1,0 1-1,-1 0 1,1 1-1,0-1 1,-1 0 0,1 0-1,-1 0 1,1 0-1,-1 0 1,1 1-1,0-1 1,-1 0-1,1 0 1,-1 1-1,1-1 1,-1 0-1,1 1 1,-1-1-1,1 1 1,-1-1 0,0 0-1,1 1 1,-1-1-1,1 1 1,-1-1-1,0 1 1,0 0-1,1-1 1,-1 1-1,0-1 1,1 2-1,-8 23 904,-24 21 522,-4-12-890,-1-1 0,-2-1-1,-1-2 1,-54 31 0,113-59-2341,0-1-1,0 0 1,20-2 0,5-9-4759,1-4-4200</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8.985"/>
    </inkml:context>
    <inkml:brush xml:id="br0">
      <inkml:brushProperty name="width" value="0.025" units="cm"/>
      <inkml:brushProperty name="height" value="0.025" units="cm"/>
    </inkml:brush>
  </inkml:definitions>
  <inkml:trace contextRef="#ctx0" brushRef="#br0">30 72 9865,'2'-71'17361,"-2"94"-16448,-1 2-462,-2 0 0,-9 43 0,7-49-232,1 1-1,1-1 0,1 1 1,1-1-1,1 33 0,0-50-203,1-1-1,-1 0 0,0 1 0,1-1 0,-1 0 0,1 1 0,-1-1 0,1 0 0,-1 0 0,1 1 0,0-1 0,0 0 0,0 0 1,0 0-1,-1 0 0,1 0 0,1 0 0,-1 0 0,0 0 0,0-1 0,0 1 0,3 1 0,-1-1 9,1 0 0,-1 0-1,0 0 1,1 0 0,0-1-1,-1 0 1,1 0 0,-1 0-1,5 0 1,0-1-24,0 0 1,0-1-1,0 0 0,0 0 0,-1 0 1,1-1-1,10-6 0,-13 6-397,0-1-1,0 1 1,-1-1-1,1 0 1,-1 0-1,0-1 1,0 1-1,5-9 1,-6 8-717,-1 0 0,1 0 1,-1-1-1,0 1 0,-1 0 1,1-1-1,-1 0 0,1-10 1,-1-19-8607</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9.343"/>
    </inkml:context>
    <inkml:brush xml:id="br0">
      <inkml:brushProperty name="width" value="0.025" units="cm"/>
      <inkml:brushProperty name="height" value="0.025" units="cm"/>
    </inkml:brush>
  </inkml:definitions>
  <inkml:trace contextRef="#ctx0" brushRef="#br0">2 1 16111,'0'0'12524,"-1"6"-12492,28 6-1377,-1-2-2467,1-2-3298</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9.689"/>
    </inkml:context>
    <inkml:brush xml:id="br0">
      <inkml:brushProperty name="width" value="0.025" units="cm"/>
      <inkml:brushProperty name="height" value="0.025" units="cm"/>
    </inkml:brush>
  </inkml:definitions>
  <inkml:trace contextRef="#ctx0" brushRef="#br0">44 0 13613,'0'0'10853,"8"5"-8830,27 16-464,-34-19-1424,1-1-1,-1 1 1,0 0 0,0-1-1,0 1 1,0 0 0,0 0-1,0 0 1,0-1 0,-1 1-1,1 0 1,-1 0 0,1 0-1,-1 0 1,0 0 0,1 0-1,-1 1 1,0-1 0,-1 2-1,-5 34 1465,1-28-1545,1-1 0,-1 0 0,0-1 0,-1 1 0,0-1 0,-8 9-1,8-10-48,0-1 0,1 1 0,0 0 0,0 0 0,1 0 0,0 1 0,0 0 0,1-1 0,-4 13 0,7-20-5,1 1 0,-1 0 0,1 0 0,-1-1 0,1 1 0,-1 0 0,1-1 0,0 1 0,-1 0 0,1-1 0,0 1 0,-1-1 0,1 1 0,0-1 0,0 1 0,-1-1 0,1 0 0,0 1 0,0-1 0,0 0 0,-1 0 0,1 1 0,0-1 0,0 0 0,0 0 0,0 0 0,0 0 0,0 0 0,-1 0 0,1-1 0,0 1 0,0 0 0,0 0 0,1-1 0,3 1 0,29 0-108,71-3-5907,-40-8-5895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00.829"/>
    </inkml:context>
    <inkml:brush xml:id="br0">
      <inkml:brushProperty name="width" value="0.025" units="cm"/>
      <inkml:brushProperty name="height" value="0.025" units="cm"/>
    </inkml:brush>
  </inkml:definitions>
  <inkml:trace contextRef="#ctx0" brushRef="#br0">73 194 7559,'0'0'1100,"0"-10"181,0 6-1039,0-45 1260,0 46-1145,0 0-1,-1 1 1,1-1-1,-1 0 1,1 0-1,-1 0 1,0 1-1,0-1 1,0 0-1,0 1 1,-1-1-1,1 1 1,-1-1-1,0 1 1,1 0-1,-5-4 1,6 5-309,0 1 0,-1 0 0,1 0 0,0 0 0,-1-1 0,1 1 0,0 0-1,-1 0 1,1 0 0,0 0 0,-1 0 0,1 0 0,0 0 0,-1-1 0,1 1 0,0 0 0,-1 0 0,1 0 0,0 1 0,-1-1 0,1 0 0,0 0 0,-1 0 0,1 0 0,0 0 0,-1 0 0,1 0 0,0 0 0,-1 1 0,1-1 0,0 0 0,0 0-1,-1 0 1,1 1 0,0-1 0,0 0 0,-1 0 0,1 1 0,0-1 0,0 0 0,0 1 0,-1-1 0,1 0 0,0 1 0,0-1 0,0 0 0,0 1 0,0-1 0,0 1 0,-3 19 38,2-18-18,6 519 3811,0-394-3899,-1-79 111,-2-44 28,-1-32-46,-1-115-18,-7-407 221,-4 691 205,-20 381-423,30-483 28,1-39-83,0 0 0,0 0 0,-1 1 0,1-1 0,0 0 0,0 0 0,0 1 0,0-1 0,0 0 1,0 0-1,0 0 0,0 1 0,-1-1 0,1 0 0,0 0 0,0 1 0,0-1 0,0 0 0,0 0 0,0 1 0,0-1 1,0 0-1,1 0 0,-1 1 0,0-1 0,0 0 0,0 0 0,0 1 0,0-1 0,0 0 0,0 0 0,1 1 0,-1-1 1,0 0-1,0 0 0,0 0 0,0 1 0,1-1 0,-1 0 0,0 0 0,0 0 0,0 0 0,1 0 0,-1 0 0,0 1 1,0-1-1,1 0 0,-1 0 0,0 0 0,0 0 0,1 0 0,9-15 8,12-30 110,-2-2 0,25-86 0,11-105-36,-41 164-25,-4-1 1,2-96-1,-13 171-62,0 0 0,0 0 0,0 0 0,0 0 0,-1 0 0,1 0 0,0 0 0,0 0 0,0 0 0,0 0-1,0 0 1,0 0 0,-1 0 0,1 0 0,0 0 0,0 0 0,0 0 0,0 0 0,0 0 0,-1 0-1,1 0 1,0 0 0,0 0 0,0 0 0,0-1 0,0 1 0,0 0 0,0 0 0,0 0 0,-1 0 0,1 0-1,0 0 1,0 0 0,0 0 0,0-1 0,0 1 0,0 0 0,0 0 0,0 0 0,0 0 0,0 0 0,0 0-1,0-1 1,-7 19-108,-8 40 88,3-1 0,3 1 0,-4 86 0,10 20-1366,5-6-3532,-2-152 4653,3 53-7852</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12.633"/>
    </inkml:context>
    <inkml:brush xml:id="br0">
      <inkml:brushProperty name="width" value="0.025" units="cm"/>
      <inkml:brushProperty name="height" value="0.025" units="cm"/>
    </inkml:brush>
  </inkml:definitions>
  <inkml:trace contextRef="#ctx0" brushRef="#br0">63 68 9161,'0'0'5840,"-1"-9"-2562,0 2-2511,2 4-536,-1 0 1,0 0 0,0 0-1,0 0 1,-1 0 0,1 0-1,-1 0 1,0 0 0,0 0-1,0 0 1,0 0 0,0 1-1,0-1 1,-1 0 0,-1-2-1,3 5-149,-1 0-1,1-1 0,-1 1 1,1 0-1,0 0 1,-1 0-1,1-1 1,-1 1-1,1 0 1,-1 0-1,1 0 0,-1 0 1,1 0-1,-1 0 1,1 0-1,0 0 1,-1 0-1,1 0 0,-1 0 1,1 0-1,-1 0 1,1 0-1,-1 0 1,1 0-1,-1 1 0,1-1 1,0 0-1,-1 0 1,1 0-1,-1 1 1,1-1-1,0 0 0,-1 1 1,1-1-1,0 0 1,-1 1-1,1-1 1,0 0-1,0 1 1,-1-1-1,1 1 0,0-1 1,0 0-1,0 1 1,-1-1-1,1 1 1,0-1-1,0 1 0,0-1 1,0 1-1,0-1 1,0 1-1,-8 29-24,7-29 49,-7 45 518,1 0-1,3 0 1,1 1-1,6 73 1,-3-117-605,0 0 1,0 0 0,0 0-1,1 0 1,-1 0 0,1 0-1,0-1 1,0 1 0,0 0 0,0-1-1,0 1 1,1 0 0,-1-1-1,1 1 1,-1-1 0,1 0-1,0 0 1,0 1 0,0-1-1,0 0 1,1-1 0,-1 1-1,0 0 1,1-1 0,-1 1-1,1-1 1,0 0 0,-1 0-1,1 0 1,5 1 0,-3-1 35,1-1-1,-1 0 1,1-1 0,0 1-1,-1-1 1,1 0 0,-1 0-1,1-1 1,-1 1 0,0-1 0,0-1-1,0 1 1,0-1 0,9-6-1,39-34 153,9-6-109,-61 49-94,0-1 1,-1 1 0,1-1 0,0 1 0,-1-1-1,1 1 1,0-1 0,0 1 0,-1 0 0,1 0-1,0-1 1,0 1 0,0 0 0,-1 0-1,1 0 1,0 0 0,0 0 0,0 0 0,0 0-1,-1 0 1,1 0 0,0 0 0,0 0-1,0 0 1,-1 1 0,1-1 0,0 0 0,0 1-1,-1-1 1,1 1 0,0-1 0,0 0 0,-1 1-1,1 0 1,-1-1 0,1 1 0,0-1-1,-1 1 1,1 0 0,-1-1 0,0 1 0,1 0-1,-1 0 1,1-1 0,-1 1 0,0 0-1,0 0 1,1-1 0,-1 1 0,0 0 0,0 0-1,0 1 1,2 54 370,-2-38-320,0-13-55,0 1 0,1-1 0,0 1 0,0-1 0,0 1 0,0-1 0,1 1 0,0-1 0,3 6 0,-4-10 0,0 0 0,-1 0 0,1 0 0,0 0 0,0 0 0,-1-1 0,1 1 0,0 0 0,0 0 0,0-1 0,0 1 0,0-1 0,0 1 0,0-1 0,0 1 0,0-1 0,0 0 0,0 1 0,3-1 0,-2 0 0,0 0 0,1-1 0,-1 1 0,0-1 0,0 1 0,1-1 0,-1 0 0,0 0 0,0 0 0,0 0 0,0 0 0,0 0 0,3-3 0,45-45 0,-45 42 0,1 0 0,0 0 0,1 1 0,0 0 0,0 0 0,0 0 0,0 1 0,1 0 0,0 0 0,0 1 0,11-4 0,-18 8 0,0 0 0,0 0 0,0 0 0,0 0 0,1 0 0,-1 0 0,0 0 0,0 1 0,0-1 0,0 0 0,0 1 0,0-1 0,0 1 0,0-1 0,0 1 0,0-1 0,0 1 0,0 0 0,0-1 0,0 1 0,-1 0 0,1 0 0,0 0 0,0 0 0,-1 0 0,1 0 0,-1 0 0,1 0 0,-1 0 0,1 0 0,-1 0 0,0 0 0,1 0 0,-1 0 0,0 0 0,0 2 0,8 56 0,-4-30 0,-4-28-118,0 0-1,0 0 1,1 0 0,-1 0 0,1 1-1,-1-1 1,1 0 0,0 0-1,-1 0 1,1 0 0,0 0-1,0 0 1,-1-1 0,1 1 0,0 0-1,0 0 1,0-1 0,1 2-1,0-2-310,0 1 0,-1-1 0,1 1 0,0-1-1,-1 0 1,1 0 0,0 0 0,0 0 0,-1 0-1,1 0 1,0 0 0,0 0 0,-1-1 0,1 1-1,0-1 1,-1 1 0,1-1 0,-1 0 0,1 1-1,-1-1 1,1 0 0,-1 0 0,1 0 0,-1 0-1,0-1 1,1 1 0,-1 0 0,0 0 0,1-2-1,8-14-9398</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13.370"/>
    </inkml:context>
    <inkml:brush xml:id="br0">
      <inkml:brushProperty name="width" value="0.025" units="cm"/>
      <inkml:brushProperty name="height" value="0.025" units="cm"/>
    </inkml:brush>
  </inkml:definitions>
  <inkml:trace contextRef="#ctx0" brushRef="#br0">13 39 16239,'0'0'7063,"-2"11"-5024,0-5-1709,-1 9 161,1 1 0,0-1 0,1 1 0,1 30 0,0-43-465,0 0-1,0-1 1,1 1 0,-1-1-1,0 1 1,1-1-1,0 1 1,0-1 0,0 1-1,0-1 1,0 0-1,0 1 1,1-1 0,-1 0-1,1 0 1,-1 0 0,1 0-1,0 0 1,0 0-1,0-1 1,0 1 0,0 0-1,0-1 1,0 0 0,0 1-1,1-1 1,-1 0-1,0 0 1,1-1 0,-1 1-1,1 0 1,-1-1-1,1 1 1,0-1 0,-1 0-1,1 0 1,-1 0 0,1 0-1,0 0 1,-1-1-1,1 1 1,3-2 0,-2 1 24,0-1 0,0 1 0,0-1 0,0 0 1,0 0-1,-1 0 0,1 0 0,-1 0 0,0-1 1,1 0-1,-1 0 0,0 0 0,-1 0 0,1 0 1,-1 0-1,1-1 0,-1 1 0,0-1 0,3-7 1,-1 2 236,-1 0 1,0 0-1,-1 0 1,0 0-1,0-1 1,-1 1 0,1-15-1,-2 24-283,0-1 0,0 1 0,0-1-1,0 0 1,0 1 0,0-1 0,0 1 0,0-1-1,0 1 1,0-1 0,-1 1 0,1-1 0,0 1-1,0-1 1,0 1 0,-1-1 0,1 1 0,0-1 0,-1 1-1,1-1 1,0 1 0,-1-1 0,1 1 0,0 0-1,-1-1 1,1 1 0,-1 0 0,1-1 0,-1 1-1,1 0 1,-1 0 0,1-1 0,-1 1 0,1 0 0,-1 0-1,1 0 1,-1 0 0,1 0 0,-1-1 0,1 1-1,-1 0 1,1 0 0,-1 1 0,0-1 0,1 0-1,-1 0 1,1 0 0,-1 0 0,1 0 0,-1 1 0,1-1-1,-1 0 1,1 0 0,-1 1 0,0-1 0,0 1-3,-1 0 0,0 0 0,1 0 1,-1 0-1,0 0 0,1 1 0,0-1 1,-1 0-1,1 1 0,0-1 0,0 1 1,-1-1-1,1 1 0,0 0 0,1-1 1,-2 3-1,2-3-1,0 0 0,0 0 0,0 0 0,0 0 0,0 0 0,0 1 0,1-1 0,-1 0 0,0 0 0,1 0 0,-1 0 0,0 0 0,1 0 0,0 0 0,-1 0 0,1-1 0,-1 1 0,1 0 0,0 0 0,0 0 0,-1-1 0,1 1 0,0 0 0,0-1 0,0 1 0,0 0 0,0-1 0,0 0 0,0 1 0,0-1 0,0 1 0,0-1 0,0 0 0,0 0 0,0 0 0,0 1 0,0-1 0,0 0 0,0 0 0,2-1 0,61 1 0,-43-1 0,2 1 0,0-1 0,0-1 0,37-8 0,-54 8 0,0 0 0,0 0 0,0 0 0,0-1 0,0 0 0,-1 0 0,1 0 0,5-5 0,-9 6 0,0 0 0,0 0 0,0 0 0,0 0 0,0 0 0,-1-1 0,1 1 0,-1-1 0,1 1 0,-1-1 0,0 1 0,0-1 0,0 0 0,-1 0 0,1 0 0,0 1 0,-1-1 0,0-5 0,0 7 0,0 1 0,0-1 0,0 0 0,0 1 0,0-1 0,0 0 0,0 1 0,0-1 0,0 0 0,0 1 0,-1-1 0,1 0 0,0 1 0,-1-1 0,1 0 0,0 1 0,-1-1 0,1 1 0,-1-1 0,1 1 0,-1-1 0,1 1 0,-1-1 0,1 1 0,-1 0 0,1-1 0,-1 1 0,0 0 0,1-1 0,-1 1 0,-1-1 0,-25 5 0,21-2 0,0 0 0,0 1 0,0 0 0,0 0 0,1 1 0,-9 6 0,10-7 0,0 1 0,0 1 0,0-1 0,1 0 0,0 1 0,0 0 0,0-1 0,0 1 0,1 0 0,-1 1 0,1-1 0,1 0 0,-1 1 0,1-1 0,0 1 0,0-1 0,1 1 0,-1-1 0,2 8 0,-1-11 0,1 0 0,1-1 0,-1 1 0,0-1 0,0 1 0,1-1 0,-1 1 0,0-1 0,1 0 0,-1 0 0,1 0 0,0 0 0,-1 0 0,1 0 0,0 0 0,0 0 0,0-1 0,-1 1 0,1-1 0,0 1 0,0-1 0,0 0 0,0 0 0,0 0 0,3 0 0,57-1 0,-56 0 0,13-1 0,-1-2 0,1-1 0,-1 0 0,0-1 0,0-1 0,23-13 0,-41 20 0,1-1 0,-1 1 0,0-1 0,0 0 0,1 1 0,-1-1 0,0 1 0,0-1 0,0 0 0,0 1 0,0-1 0,0 0 0,0 1 0,0-1 0,0 0 0,0 1 0,0-1 0,0 0 0,-1 1 0,1-1 0,0 1 0,0-1 0,-1 0 0,1 1 0,0-1 0,-1 1 0,1-1 0,0 1 0,-1-1 0,-13-22 0,12 21 0,-2-4 0,-1-1 0,0 0 0,1-1 0,0 1 0,0-1 0,-4-12 0,9 19-175,-1 0-1,1 1 1,0-1 0,-1 1-1,1-1 1,0 1-1,-1-1 1,1 1 0,0 0-1,0-1 1,0 1 0,0 0-1,-1 0 1,1 0 0,0-1-1,0 1 1,0 0 0,0 0-1,0 0 1,-1 0-1,1 0 1,0 1 0,0-1-1,0 0 1,1 1 0,-1-1-396,79 12-14660,-47-10 2825</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14.043"/>
    </inkml:context>
    <inkml:brush xml:id="br0">
      <inkml:brushProperty name="width" value="0.025" units="cm"/>
      <inkml:brushProperty name="height" value="0.025" units="cm"/>
    </inkml:brush>
  </inkml:definitions>
  <inkml:trace contextRef="#ctx0" brushRef="#br0">202 74 15727,'0'0'6582,"1"-9"-3518,1-2-2087,-1 7-570,-1 0 0,1 0 0,-1 0 0,1 0 0,-1 0 0,-1 0 0,1 0 0,-1-6-1,0 9-362,1 0 0,-1 1-1,1-1 1,0 0 0,-1 1-1,1-1 1,-1 0 0,1 1-1,-1-1 1,0 1 0,1-1-1,-1 1 1,0-1 0,1 1-1,-1-1 1,0 1 0,1 0-1,-1-1 1,0 1 0,0 0-1,1 0 1,-1-1 0,0 1-1,0 0 1,0 0 0,1 0-1,-1 0 1,0 0 0,0 0-1,0 0 1,1 0 0,-1 1-1,0-1 1,0 0 0,0 0-1,1 1 1,-1-1 0,0 0-1,1 1 1,-1-1-1,-1 2 1,-30 16 877,31-17-921,-40 41-24,40-40 18,-1-1 0,0 1 0,1 0 0,0 0-1,-1 0 1,1 0 0,0 0 0,0 0 0,0 0 0,1 0-1,-1 0 1,0 1 0,1-1 0,-1 0 0,1 0 0,0 1-1,0-1 1,0 0 0,0 1 0,0-1 0,0 0 0,1 4 0,3-4-55,0 0 0,0-1 0,0 0 0,0 0 0,0 0 0,0 0 0,0-1 0,0 0 1,1 0-1,-1 0 0,0 0 0,0 0 0,5-2 0,3 2-149,6-1 4,-7 0 92,0 1 1,0 0 0,0 1-1,0 0 1,17 4 0,-26-4 126,-1-1 1,1 1 0,0 0 0,-1 0-1,1-1 1,-1 1 0,1 0 0,-1 0 0,1 0-1,-1 1 1,0-1 0,0 0 0,1 0 0,-1 1-1,0-1 1,0 1 0,0-1 0,-1 1 0,1-1-1,0 1 1,0 0 0,-1-1 0,1 1 0,-1 0-1,1-1 1,-1 1 0,0 0 0,0 0 0,0-1-1,0 1 1,0 0 0,0 0 0,0-1-1,-1 1 1,1 0 0,-1 0 0,1-1 0,-1 1-1,0 0 1,1-1 0,-1 1 0,-1 1 0,-2 5 70,-1 0 1,0-1 0,-1 0 0,1 0 0,-1 0-1,-1 0 1,1-1 0,-1 0 0,0 0 0,-8 4-1,-1 1 64,0-1-1,0 0 0,-34 13 0,44-21-367,0 0 0,-1 0-1,1-1 1,-1 0 0,0 0 0,1-1 0,-13 0-1,17 0-13,-1 0 0,1 0 0,0-1 0,0 1 0,0-1-1,0 1 1,0-1 0,0 0 0,0 0 0,0 1 0,0-1-1,1-1 1,-1 1 0,0 0 0,1 0 0,-1-1 0,0 1 0,1-1-1,0 1 1,-1-1 0,1 0 0,0 0 0,0 1 0,0-1 0,0 0-1,0 0 1,0 0 0,0-2 0,-1-13-12450</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3.128"/>
    </inkml:context>
    <inkml:brush xml:id="br0">
      <inkml:brushProperty name="width" value="0.025" units="cm"/>
      <inkml:brushProperty name="height" value="0.025" units="cm"/>
    </inkml:brush>
  </inkml:definitions>
  <inkml:trace contextRef="#ctx0" brushRef="#br0">9 2528 13261,'0'0'7575,"-3"-13"-6294,1 2-1177,0 0 0,1 0 0,1 0 0,-1 0 0,2 0 1,0 0-1,0 0 0,1 0 0,0 0 0,0 0 0,7-14 0,28-68 492,73-125-1,70-84-131,291-396-349,34 20-76,-410 552-38,-43 54 14,-29 38-70,2 0 1,1 1-1,50-47 1,-79 91-2946,-19 11-1116,-12 7-3171</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3.474"/>
    </inkml:context>
    <inkml:brush xml:id="br0">
      <inkml:brushProperty name="width" value="0.025" units="cm"/>
      <inkml:brushProperty name="height" value="0.025" units="cm"/>
    </inkml:brush>
  </inkml:definitions>
  <inkml:trace contextRef="#ctx0" brushRef="#br0">680 0 11050,'-68'81'2227,"4"3"-1,-92 159 1,-73 198-641,204-389-1412,-2 1 144,6-12 71,1 0 0,1 1 1,3 1-1,-15 60 0,30-101-380,1 0 0,-1 0 0,1 0 0,-1 1 0,1-1-1,0 0 1,0 0 0,0 0 0,0 1 0,0-1 0,0 0 0,1 0 0,-1 0 0,1 0 0,-1 0 0,1 0 0,0 1-1,0-1 1,0-1 0,0 1 0,0 0 0,0 0 0,1 0 0,-1-1 0,0 1 0,1 0 0,3 2 0,-1-3 2,1 1 1,-1-1-1,0 0 1,1 0 0,0-1-1,-1 1 1,1-1-1,-1 0 1,1 0 0,-1 0-1,1-1 1,8-2-1,27-7 291,0-3-1,-2-1 0,1-2 0,61-36 1,-33 17-127,267-144 324,-265 137-2204,-1-4-1,99-88 0,-73 44-4508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473"/>
    </inkml:context>
    <inkml:brush xml:id="br0">
      <inkml:brushProperty name="width" value="0.025" units="cm"/>
      <inkml:brushProperty name="height" value="0.025" units="cm"/>
    </inkml:brush>
  </inkml:definitions>
  <inkml:trace contextRef="#ctx0" brushRef="#br0">71 1 14958,'0'0'12412,"-3"9"-11878,-2 13-14,1 0 1,1 0 0,0 0-1,2 38 1,-5 51 677,-13-10-762,10-64-424,3-1 1,1 2-1,-1 50 0,6-87-114,0 0-1,0-1 0,0 1 1,0 0-1,1 0 0,-1 0 0,0 0 1,1 0-1,-1-1 0,0 1 1,1 0-1,-1 0 0,1 0 0,-1-1 1,1 1-1,0 0 0,-1-1 0,1 1 1,0-1-1,-1 1 0,1 0 1,0-1-1,0 1 0,-1-1 0,3 1 1,-2-1-422,0 1 0,0-1 0,0 0 0,1 0 0,-1 0 1,0 1-1,0-1 0,0 0 0,1-1 0,-1 1 0,0 0 0,0 0 1,0 0-1,0-1 0,1 1 0,-1-1 0,0 1 0,0-1 1,0 1-1,1-2 0,12-12-9411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4.116"/>
    </inkml:context>
    <inkml:brush xml:id="br0">
      <inkml:brushProperty name="width" value="0.025" units="cm"/>
      <inkml:brushProperty name="height" value="0.025" units="cm"/>
    </inkml:brush>
  </inkml:definitions>
  <inkml:trace contextRef="#ctx0" brushRef="#br0">44 0 19635,'0'0'5925,"1"9"-5402,2 62 225,-3 1-1,-3 0 1,-17 93-1,-4 123 652,23-282-1352,1 0 0,1 0 1,-1-1-1,1 1 1,0 0-1,0 0 1,1-1-1,-1 1 0,1-1 1,1 1-1,-1-1 1,5 7-1,-5-9-37,0-1 0,0 0 1,1 1-1,0-1 0,-1 0 0,1-1 0,0 1 0,0 0 0,0-1 0,0 1 0,0-1 1,0 0-1,0 0 0,0 0 0,0-1 0,1 1 0,-1-1 0,0 0 0,1 0 0,-1 0 1,0 0-1,1 0 0,2-1 0,3-1-75,0 0 1,0-1-1,-1 0 0,1 0 1,-1-1-1,0 0 0,0 0 1,-1-1-1,1 0 0,-1 0 1,0-1-1,9-9 0,28-37-3532,-15-2-4302,-18 16-1166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4.511"/>
    </inkml:context>
    <inkml:brush xml:id="br0">
      <inkml:brushProperty name="width" value="0.025" units="cm"/>
      <inkml:brushProperty name="height" value="0.025" units="cm"/>
    </inkml:brush>
  </inkml:definitions>
  <inkml:trace contextRef="#ctx0" brushRef="#br0">1 202 19282,'0'0'4116,"8"5"-2771,-1-2-1189,0 0 0,0 0-1,0 0 1,1-1 0,-1 0-1,1 0 1,-1-1 0,1 0-1,-1-1 1,1 1 0,0-2-1,-1 1 1,1-1 0,-1 0-1,1 0 1,-1-1 0,1 0-1,8-4 1,0-2-107,0-1 0,0 0 1,-2-2-1,1 1 0,20-21 0,-30 27-27,0-1 0,-1 0 1,1 0-1,-1 0 0,0-1 0,0 0 0,0 0 0,-1 0 1,0 0-1,0 0 0,-1 0 0,0-1 0,0 0 0,0 1 0,-1-1 1,0 0-1,0-10 0,-1 16-16,0 0 1,0 0 0,-1 0-1,1 0 1,-1 0 0,1 0-1,-1 1 1,0-1-1,1 0 1,-1 0 0,0 0-1,1 0 1,-1 1 0,0-1-1,0 0 1,0 1-1,0-1 1,0 0 0,0 1-1,0 0 1,0-1 0,0 1-1,0-1 1,0 1-1,0 0 1,0 0 0,0 0-1,0-1 1,0 1-1,0 0 1,0 0 0,0 1-1,0-1 1,-1 0 0,1 0-1,0 0 1,0 1-1,0-1 1,0 0 0,0 1-1,-1 0 1,-4 1-8,1-1-1,-1 1 1,1 0-1,-1 1 1,1 0 0,0-1-1,-5 5 1,-6 9 45,1 1 1,0 0-1,1 1 0,1 0 1,1 1-1,1 1 0,0 0 1,2 0-1,0 1 1,1 0-1,1 1 0,1-1 1,1 1-1,1 1 0,-2 42 1,6-60-53,0 0 0,1-1 1,-1 1-1,1 0 0,0-1 1,0 1-1,1 0 0,-1-1 0,1 0 1,0 1-1,0-1 0,0 0 1,1 0-1,0 0 0,-1 0 1,1-1-1,1 1 0,-1-1 0,0 1 1,1-1-1,0 0 0,0-1 1,0 1-1,0-1 0,0 1 0,0-1 1,7 2-1,-4-2-307,0 1 0,0-2 0,1 1 0,-1-1 0,1 0-1,-1 0 1,12-1 0,-12-1-530,1 0 0,-1 0 0,0 0 0,0-1 0,0 0 0,0 0 0,12-7 0,18-15-5193</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5.140"/>
    </inkml:context>
    <inkml:brush xml:id="br0">
      <inkml:brushProperty name="width" value="0.025" units="cm"/>
      <inkml:brushProperty name="height" value="0.025" units="cm"/>
    </inkml:brush>
  </inkml:definitions>
  <inkml:trace contextRef="#ctx0" brushRef="#br0">95 0 18065,'0'0'2178,"-8"4"123,5-3-2211,0 0 0,0 1 1,0 0-1,0-1 0,1 1 0,-1 0 1,0 0-1,1 1 0,-1-1 0,1 1 0,0-1 1,0 1-1,0 0 0,0-1 0,1 1 1,-3 5-1,-1 4 179,1 1 0,1-1 0,-5 26 0,-1 19 519,1 0 0,4 1 0,1 0 0,7 63 0,-3-113-783,1 0 0,-1 0 0,2-1 0,-1 1 1,1 0-1,0-1 0,0 0 0,1 0 0,0 0 0,0 0 0,8 9 0,-10-14 9,0 0-1,-1 0 1,2 0 0,-1 0-1,0-1 1,0 1 0,0-1-1,1 1 1,-1-1 0,1 0-1,-1 0 1,1 0-1,-1 0 1,1 0 0,0 0-1,-1-1 1,1 1 0,0-1-1,0 0 1,-1 0 0,1 0-1,0 0 1,0 0 0,0-1-1,-1 1 1,1-1 0,0 0-1,-1 0 1,1 0 0,-1 0-1,1 0 1,-1 0-1,1-1 1,-1 1 0,0-1-1,3-2 1,7-7 60,-1-1-1,0 0 0,-1 0 1,0-1-1,-1-1 1,0 1-1,7-17 1,12-17-21,-28 46-62,0 0 1,1 0 0,-1 0-1,1 1 1,-1-1 0,0 0-1,1 0 1,0 1 0,-1-1 0,1 0-1,-1 1 1,1-1 0,0 1-1,-1-1 1,1 1 0,0-1-1,0 1 1,-1 0 0,1-1-1,0 1 1,0 0 0,0-1-1,1 1 1,-2 0 4,1 1 0,0-1 0,-1 1 0,1 0 0,-1-1-1,1 1 1,-1-1 0,1 1 0,-1 0 0,1-1 0,-1 1 0,0 0 0,1 0 0,-1-1-1,0 1 1,0 0 0,1 0 0,-1-1 0,0 1 0,0 1 0,3 59 47,-3-44 13,0-8-54,1 0 0,0 0 1,0 0-1,1-1 0,0 1 0,1-1 0,5 13 1,-8-20-12,1 1 1,0-1-1,0 0 0,0 1 1,0-1-1,0 0 1,0 0-1,0 0 1,1 0-1,-1 0 1,0 0-1,1 0 0,-1 0 1,1 0-1,-1-1 1,0 1-1,1 0 1,0-1-1,1 1 1,0-1 0,0 0 1,-1 0 0,1 0 0,0-1 0,0 1 0,-1-1 0,1 0 0,0 0 0,-1 0 0,1 0-1,0 0 1,-1 0 0,1-1 0,-1 1 0,2-3 0,20-14 87,-1-1 1,20-22-1,-22 20-82,0 2 0,28-20 0,-47 37-7,0 1-1,0-1 1,1 1 0,-1 0 0,1 0 0,-1-1-1,1 2 1,-1-1 0,1 0 0,0 0-1,0 1 1,-1 0 0,6-1 0,-7 1 3,0 1 0,0-1-1,0 1 1,0-1 0,0 1 0,0-1 0,0 1 0,0-1 0,0 1 0,-1 0-1,1 0 1,0-1 0,0 1 0,0 0 0,-1 0 0,1 0 0,0 0 0,-1 0 0,1 0-1,-1 0 1,1 0 0,-1 0 0,0 0 0,1 0 0,-1 0 0,0 0 0,0 0-1,0 0 1,0 1 0,0-1 0,0 0 0,0 1 0,1 128 1469,-1-129-1453,-1 0 1,1-1-1,0 1 1,0 0-1,0 0 1,0 0-1,0 0 1,0-1-1,0 1 1,0 0-1,1 0 1,-1 0-1,0-1 1,0 1-1,1 0 1,-1 0-1,1 0 1,-1-1-1,0 1 1,1 0-1,-1-1 1,1 1-1,0 0 1,-1-1-1,1 1 1,-1-1-1,2 2 1,0-2 18,-1-1 0,0 1 1,0 0-1,0 0 0,0 0 0,1-1 1,-1 1-1,0 0 0,0-1 0,0 1 0,0-1 1,0 1-1,0-1 0,0 0 0,0 1 1,1-3-1,39-39 675,-39 40-705,38-51 66,-25 33-66,1-1 0,0 2-1,1 0 1,21-16 0,-35 32 1,0 1 0,-1 0 0,2 0 1,-1 0-1,0 1 0,0-1 0,0 1 0,7-2 0,-9 3 0,0-1 1,0 1-1,1 0 0,-1 0 0,0 0 0,0 0 0,0 0 0,0 1 1,1-1-1,-1 0 0,0 0 0,0 1 0,0-1 0,0 1 0,0-1 1,0 1-1,0-1 0,2 2 0,0 2 0,1 0 0,-1 1 1,0-1-1,-1 1 0,1-1 0,-1 1 1,0 0-1,0 0 0,2 6 0,17 37-8,-20-46 7,1 0-1,-1-1 1,0 1 0,1 0 0,-1-1 0,1 1-1,0-1 1,-1 1 0,1-1 0,0 0-1,0 1 1,0-1 0,0 0 0,0-1-1,0 1 1,0 0 0,0 0 0,0-1 0,3 1-1,45-2-2293,-44 0 859,0 0 0,1-1 0,-1 0 0,0 0 0,9-5 0,9-6-7164</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5.661"/>
    </inkml:context>
    <inkml:brush xml:id="br0">
      <inkml:brushProperty name="width" value="0.025" units="cm"/>
      <inkml:brushProperty name="height" value="0.025" units="cm"/>
    </inkml:brush>
  </inkml:definitions>
  <inkml:trace contextRef="#ctx0" brushRef="#br0">195 63 18834,'0'0'7335,"-7"-8"-4906,6 6-2377,-2-2 123,-1-1 0,0 1-1,0 0 1,-1 0 0,1 0 0,-1 0-1,-5-2 1,9 5-132,-1 0 0,0 0 0,0 0 0,0 1 0,0-1 0,0 1 0,0-1 0,-1 1 0,1 0-1,0 0 1,0 0 0,0 0 0,0 0 0,0 0 0,0 1 0,0-1 0,0 1 0,0-1 0,0 1 0,0 0 0,0 0 0,0 0 0,0 0 0,0 0 0,1 0 0,-1 1-1,0-1 1,1 0 0,-3 3 0,-5 6 2,0-1-1,1 2 0,0-1 1,1 1-1,0 0 1,1 0-1,0 1 0,1-1 1,0 1-1,1 1 0,0-1 1,1 1-1,1-1 1,0 1-1,-1 19 0,3-31-47,1 0-1,-1 1 0,0-1 1,1 0-1,-1 0 0,1 0 1,0 1-1,-1-1 1,1 0-1,0 0 0,0 0 1,0 0-1,-1 0 0,1 0 1,0 0-1,0-1 0,1 1 1,-1 0-1,0-1 1,0 1-1,0 0 0,0-1 1,0 1-1,1-1 0,-1 0 1,0 1-1,1-1 0,-1 0 1,0 0-1,0 0 1,1 0-1,-1 0 0,0 0 1,1 0-1,-1 0 0,0 0 1,3-1-1,2 0 0,0 0 0,0-1 0,0 1 1,0-1-1,0 0 0,11-6 0,-4-2 32,0 0 0,0-1 0,-1 0 1,-1-1-1,0 0 0,-1-1 0,0 0 1,-1-1-1,0 0 0,-1 0 0,-1-1 0,0 0 1,5-17-1,-14 50 47,0 0-1,1 0 1,3 31 0,-2-47-77,0-1 0,0 1 0,0 0 1,1 0-1,-1-1 0,1 1 0,-1 0 1,1-1-1,-1 1 0,1 0 0,0-1 1,0 1-1,0-1 0,0 1 0,0-1 0,0 0 1,0 1-1,1-1 0,-1 0 0,0 0 1,1 0-1,-1 0 0,1 0 0,2 1 0,0 0 6,0-1 0,0 0 0,1-1-1,-1 1 1,0 0 0,0-1-1,1 0 1,-1 0 0,0-1 0,5 0-1,4-1 23,0-1 0,0-1-1,-1 0 1,1-1 0,-1 0-1,12-7 1,148-114-10,-151 119-16,-11 14 0,-9-2 0,0 0 0,0 0 0,-1 0 0,1-1 0,-1 1 0,-1 8 0,2 29 0,-1-41 0,0 0 0,1 0 0,-1 0 0,0 0 0,0 0 0,1 0 0,-1 0 0,0 0 0,1 0 0,-1 0 0,1 0 0,-1 0 0,1-1 0,0 1 0,-1 0 0,1 0 0,0 0 0,0-1 0,0 1 0,-1 0 0,1-1 0,0 1 0,0-1 0,0 1 0,0-1 0,0 1 0,1-1 0,3 1 0,0 0 0,0-1 0,-1 0 0,1 0 0,0 0 0,0-1 0,0 0 0,-1 0 0,1 0 0,0 0 0,-1-1 0,1 1 0,-1-1 0,7-4 0,3-3 0,0-1 0,24-22 0,-31 24 0,1 1 0,0 0 0,1 0 0,-1 1 0,1 0 0,1 1 0,-1 0 0,1 0 0,11-3 0,-21 8-6,1-1 0,0 1 1,0 0-1,-1 0 0,1 0 0,0 0 0,-1 0 0,1 0 1,0 0-1,0 0 0,-1 0 0,1 0 0,0 0 0,-1 1 1,1-1-1,0 0 0,0 0 0,-1 1 0,1-1 0,-1 1 1,1-1-1,0 0 0,-1 1 0,1-1 0,-1 1 0,1-1 1,-1 1-1,1 0 0,-1-1 0,1 1 0,-1-1 0,0 1 1,1 0-1,-1-1 0,1 2 0,4 35-810,1 5-911,-5-40 1605,-1-1 0,1 0 1,-1 1-1,1-1 0,-1 0 1,1 0-1,0 1 0,0-1 0,-1 0 1,1 0-1,0 0 0,0 0 0,0 0 1,0 0-1,0 0 0,0 0 0,1-1 1,-1 1-1,0 0 0,0 0 1,1-1-1,-1 1 0,2 0 0,9-1-9001</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6.336"/>
    </inkml:context>
    <inkml:brush xml:id="br0">
      <inkml:brushProperty name="width" value="0.025" units="cm"/>
      <inkml:brushProperty name="height" value="0.025" units="cm"/>
    </inkml:brush>
  </inkml:definitions>
  <inkml:trace contextRef="#ctx0" brushRef="#br0">68 0 20916,'0'0'5317,"-36"95"-5061,23-16 32,0 10-128,8 4 1,5-4-129,0-12-32,8-14-1057,8-15-1153,2-20-769,-1-19-160,-10-9-320,-7-21-1698</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7.345"/>
    </inkml:context>
    <inkml:brush xml:id="br0">
      <inkml:brushProperty name="width" value="0.025" units="cm"/>
      <inkml:brushProperty name="height" value="0.025" units="cm"/>
    </inkml:brush>
  </inkml:definitions>
  <inkml:trace contextRef="#ctx0" brushRef="#br0">132 453 9961,'-31'-37'2080,"-35"-50"2753,61 80-4255,1-1 1,-1 1-1,2-1 0,-1 0 0,1 0 0,0-1 1,1 1-1,0-1 0,-2-15 0,4 20-424,1-1 0,-1 1 1,1 0-1,0-1 0,1 1 0,-1 0 0,0-1 1,1 1-1,0 0 0,0 0 0,1 1 0,-1-1 0,1 0 1,-1 1-1,1-1 0,0 1 0,5-4 0,8-7 57,1 1-1,25-16 0,-31 22-12,17-11 98,0 2 1,49-20 0,-66 31-286,0 1 1,1 0-1,-1 1 0,1 0 0,0 1 1,0 0-1,0 1 0,0 0 0,0 1 1,16 2-1,-26-2-23,0 1 0,0-1 0,0 1 1,0 0-1,0-1 0,0 1 0,0 0 1,0 0-1,0 0 0,0 1 0,0-1 0,-1 0 1,1 1-1,-1-1 0,1 1 0,-1-1 1,1 1-1,-1 0 0,0 0 0,0 0 1,2 2-1,-2 1 76,1-1-1,-1 0 1,0 1 0,0-1 0,-1 1 0,1-1 0,-1 1-1,0-1 1,-2 10 0,0 0 334,-1-1-1,0 1 1,-1-1 0,-1 0-1,-11 23 1,3-9-8,-2-2-1,0 0 1,-2 0 0,-1-1 0,-1-2-1,-22 22 1,41-44-390,0 0 1,0 0-1,0 0 1,0 0-1,0 0 1,0 0-1,0 0 1,0-1-1,0 1 1,0 0-1,0 0 1,0 0-1,0 0 1,0 0-1,0 0 1,0-1-1,0 1 1,0 0-1,0 0 0,0 0 1,0 0-1,0 0 1,0 0-1,0 0 1,0 0-1,0-1 1,0 1-1,0 0 1,0 0-1,0 0 1,0 0-1,-1 0 1,1 0-1,0 0 1,0 0-1,0 0 0,0 0 1,0 0-1,0 0 1,0-1-1,0 1 1,-1 0-1,1 0 1,0 0-1,0 0 1,0 0-1,0 0 1,0 0-1,0 0 1,-1 0-1,7-11-120,0 4-60,0 0-1,0 1 1,0 0 0,1 1 0,0-1 0,0 1-1,0 1 1,1-1 0,-1 1 0,1 0-1,0 1 1,0 0 0,1 0 0,-1 1 0,1 0-1,-1 1 1,10-1 0,-14 1 154,1 1 1,-1 0 0,0 0-1,1 0 1,-1 1-1,0 0 1,0-1-1,0 1 1,0 1-1,1-1 1,-2 1 0,1-1-1,0 1 1,0 0-1,0 1 1,-1-1-1,1 1 1,-1-1 0,0 1-1,0 0 1,0 0-1,0 1 1,-1-1-1,1 0 1,-1 1-1,1 0 1,-1-1 0,-1 1-1,1 0 1,0 0-1,-1 0 1,0 0-1,0 1 1,0-1-1,-1 0 1,1 7 0,0-1 148,-2 0 1,1 0 0,-1 0 0,0 0 0,-1 0 0,-1 0-1,1 0 1,-1 0 0,-1-1 0,0 1 0,0-1-1,-1 0 1,0 0 0,-1-1 0,0 0 0,0 0 0,-7 8-1,-4 2 171,-1-1-1,0-1 0,-1 0 0,-1-2 1,0 0-1,-23 12 0,39-24-329,-1 1 1,0 0-1,0-1 0,-1 0 1,1-1-1,0 1 0,-1-1 1,1 0-1,-1 0 0,1 0 1,-1-1-1,1 0 1,-8-1-1,12 1 6,-1 0-1,1-1 1,0 1 0,0-1-1,-1 1 1,1-1 0,0 1 0,0-1-1,-1 0 1,1 0 0,0 0-1,0 0 1,0 0 0,0 0 0,0 0-1,1 0 1,-1 0 0,0 0-1,0 0 1,0-3 0,0 1-40,0 0 1,0 0-1,1-1 1,0 1-1,-1 0 1,1 0-1,0-1 1,1 1-1,-1 0 0,1 0 1,-1-1-1,3-3 1,-1-2-556,2 1 0,-1 1 0,1-1 1,1 0-1,-1 1 0,1 0 0,1 0 0,-1 0 1,1 1-1,12-11 0,10-6-2833,39-24-1,-49 34 1890,64-44-2809,-31 21 3503,0 1 3454,-50 34-2255,-1 0 1,1 1 0,0-1-1,0 1 1,-1-1 0,1 1-1,0 0 1,0-1 0,0 1-1,0 0 1,0-1 0,-1 1-1,1 0 1,0 0 0,0 0-1,0 0 1,0 0 0,0 0-1,0 0 1,0 0 0,0 0-1,0 0 1,-1 0 0,1 1-1,2 0 1,-2 0-60,0 0-1,0 0 1,0 0 0,0 0-1,-1 0 1,1 0 0,0 0-1,0 1 1,-1-1 0,1 0-1,-1 1 1,1-1 0,-1 0-1,0 1 1,1 1 0,1 64 2434,-2-50-1509,0 17-571,-1-20-379,1 0 1,0 0 0,1 0 0,0 0 0,1-1-1,1 1 1,0 0 0,1-1 0,7 17 0,-11-29-238,1 1 0,0-1 0,-1 0 0,1 1 0,0-1 0,0 0 0,0 0 0,0 0 0,0 1 0,0-1 1,0 0-1,0 0 0,0 0 0,1-1 0,-1 1 0,0 0 0,1 0 0,-1-1 0,0 1 0,1-1 1,2 2-1,-3-3 4,0 1 0,0 0 0,1-1 1,-1 1-1,0 0 0,0-1 0,0 0 1,0 1-1,0-1 0,0 0 0,0 1 1,0-1-1,0 0 0,0 0 0,0 0 1,0 0-1,-1 0 0,1 0 0,0 0 1,0-1-1,3-5 23,-1 1 1,0-1-1,0 0 1,-1 0-1,0 0 1,0 0-1,1-8 1,-1 3-53,-1-1 0,0 0-1,0 0 1,-1 1 0,-1-1 0,0 0 0,-1 1 0,-1-1-1,1 1 1,-2-1 0,0 1 0,-9-19 0,13 31-16,0 0 0,0 0 0,0 0 0,0 1 0,0-1 0,0 0 0,-1 0 0,1 0 1,0 0-1,0 0 0,0 0 0,0 0 0,0 0 0,0 0 0,-1 1 0,1-1 0,0 0 0,0 0 0,0 0 1,0 0-1,0 0 0,-1 0 0,1 0 0,0 0 0,0 0 0,0 0 0,0 0 0,0 0 0,-1 0 1,1 0-1,0 0 0,0 0 0,0 0 0,0 0 0,0 0 0,-1-1 0,1 1 0,0 0 0,0 0 0,0 0 1,0 0-1,0 0 0,0 0 0,0 0 0,-1 0 0,2 0-48,-1 1-1,0 0 1,0 0-1,1 0 1,-1 0-1,1-1 1,-1 1 0,1 0-1,-1 0 1,1-1-1,-1 1 1,1 0-1,-1-1 1,1 1 0,0 0-1,0-1 1,-1 1-1,1-1 1,0 1-1,0-1 1,0 0 0,1 1-1,6 1-409,0-1 0,0 0-1,0-1 1,1 1 0,-1-2-1,0 1 1,0-1 0,1 0-1,-1-1 1,0 0 0,0 0 0,0-1-1,-1 0 1,1 0 0,12-8-1,-6 3-38,0-1 1,-1 0-1,0 0 0,-1-1 0,0-1 0,-1 0 0,14-16 1,-25 26 692,1 1 1,-1-1 0,1 1-1,-1-1 1,1 1-1,-1-1 1,0 1 0,1-1-1,-1 0 1,0 1 0,1-1-1,-1 1 1,0-1 0,0 0-1,1 1 1,-1-1 0,0 0-1,0 1 1,0-1-1,0 0 1,0 1 0,0-1-1,0 0 1,0 1 0,-1-2-1,1 2-15,-1 0 0,0 0 0,1 0 0,-1 0 0,0 0 0,1 1 0,-1-1 0,0 0 0,1 0 0,-1 0 0,0 1-1,1-1 1,-1 0 0,1 1 0,-1-1 0,0 1 0,1-1 0,-1 1 0,1-1 0,-1 1 0,1-1 0,0 1 0,-1-1 0,0 2 0,-6 8 218,0 1 0,0 0 0,1 1 0,0-1 0,1 1 0,0 0 0,1 0 0,1 1 0,0-1 1,0 1-1,1 0 0,1 0 0,0 14 0,1-25-343,0-1 1,0 0-1,0 1 0,0-1 1,0 1-1,1-1 0,-1 0 1,0 1-1,1-1 0,-1 0 1,1 1-1,-1-1 0,1 0 1,0 0-1,0 0 0,-1 0 1,1 1-1,0-1 0,0 0 1,0 0-1,0-1 0,0 1 1,0 0-1,3 1 0,-2-1 31,1 0 1,0 0-1,0 0 0,-1-1 0,1 1 0,0-1 1,0 0-1,0 1 0,0-1 0,0-1 0,4 0 1,0 0 95,1 0 1,-1-1 0,0 0-1,1-1 1,-1 0 0,0 0-1,-1 0 1,12-8 0,-14 8-103,0-1 0,0 1 1,0-1-1,-1 0 1,0 0-1,0 0 1,0 0-1,0 0 0,-1-1 1,1 1-1,-1-1 1,0 0-1,-1 0 0,3-6 1,-4 8-28,0 1 0,0-1-1,0 1 1,0 0 0,0-1 0,-1 1 0,1-1 0,-1 1-1,0-1 1,1 1 0,-1 0 0,0-1 0,0 1 0,0 0 0,-1 0-1,1 0 1,-1 0 0,1 0 0,-1 0 0,1 0 0,-1 0-1,0 1 1,0-1 0,0 1 0,0-1 0,0 1 0,0 0-1,-1 0 1,1 0 0,-3-1 0,-6-2-640,0 1 1,0 1-1,0-1 1,-18 0-1,117 3-9332,-50 0 4901</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8.398"/>
    </inkml:context>
    <inkml:brush xml:id="br0">
      <inkml:brushProperty name="width" value="0.025" units="cm"/>
      <inkml:brushProperty name="height" value="0.025" units="cm"/>
    </inkml:brush>
  </inkml:definitions>
  <inkml:trace contextRef="#ctx0" brushRef="#br0">1 0 19635,'5'10'6094,"0"18"-5460,-5-21 53,20 117 746,-8-34 709,41 146 0,-51-230-2142,-2-4 0,0 0 0,1 0 0,-1 0 0,1 0 0,-1 0 0,1 0 0,0 0 0,0-1 0,0 1 0,0 0 0,0 0 0,0-1 0,0 1 0,1 0 0,-1-1 0,1 1 0,-1-1 0,1 0 0,2 2 0,-2-8 0,-1 0 0,0-1 0,0 1 0,-1-1 0,0 1 0,0-1 0,-1-6 0,1 6 0,-2-28-89,-2-1 0,-1 1 0,-1 0 0,-2 0 0,-24-61 0,34 98 58,0 0-1,0-1 1,0 1 0,0 0-1,1-1 1,-1 0 0,1 1-1,0-1 1,0 0 0,0 0-1,0-1 1,0 1 0,0-1-1,0 1 1,1-1 0,-1 0-1,0 0 1,1-1 0,-1 1-1,0-1 1,1 1 0,-1-1-1,1 0 1,-1 0 0,4-1-1,2 1 52,0-1-1,0 0 0,0 0 1,0-1-1,0 0 0,0 0 1,-1-1-1,17-7 1,-16 5 31,0-1 0,-1 0 0,0 0 0,-1-1 0,1 1 0,-1-2 0,0 1 0,-1-1 0,0 0 0,0 0 0,-1-1 0,0 1 0,0-1 0,-1-1 0,0 1 1,-1-1-1,0 1 0,0-1 0,-1 0 0,0 0 0,-1 0 0,0-14 0,-1 24-51,0-1 0,0 1 0,0-1 0,0 1 0,0-1 0,0 1 0,0-1 0,0 0 0,0 1 0,0-1 0,-1 1 0,1-1 0,0 1 0,0-1 0,-1 1 0,1 0 0,0-1 0,-1 1 0,1-1 0,0 1 0,-1-1 0,1 1 0,-1 0 0,1-1 0,-1 1 0,1 0 0,0 0 0,-1-1 0,1 1 0,-1 0 0,1 0 0,-1 0 0,0-1 0,1 1 0,-1 0 0,1 0 0,-1 0 0,1 0 0,-1 0 0,1 0 0,-1 0 0,1 0 0,-1 0 0,0 1 0,1-1 0,-1 0 0,1 0 0,-1 0 0,1 1 0,-1-1 0,1 0 0,0 0 0,-1 1 0,1-1 0,-1 0 0,1 1 0,-1-1 0,1 1 0,-1-1 0,-25 26 0,10 2 0,1 1 0,-16 45 0,26-63 0,2 0 0,0 0 0,0 0 0,1 0 0,0 0 0,1 1 0,0-1 0,1 1 0,0-1 0,3 19 0,-1-27 0,-1-1 0,0 0 0,0 0 0,1-1 0,-1 1 0,1 0 0,-1 0 0,1-1 0,0 1 0,0-1 0,0 1 0,0-1 0,0 0 0,0 0 0,0 0 0,0 0 0,0 0 0,1 0 0,-1-1 0,0 1 0,0-1 0,1 1 0,-1-1 0,1 0 0,-1 0 0,0 0 0,5-1 0,6 1 0,0-1 0,-1-1 0,23-5 0,-2-4-34,-27 8 18,1 0-1,-1 1 1,1 0 0,-1 0 0,1 0-1,0 1 1,0 0 0,0 0 0,0 1-1,0 0 1,0 0 0,8 2-1,-13-1 10,1 1-1,-1 0 0,0 0 0,0 0 0,0 0 1,0 0-1,0 1 0,0-1 0,-1 1 1,1-1-1,-1 1 0,0 0 0,1-1 0,-1 1 1,0 0-1,-1 0 0,1 0 0,0 0 0,-1 0 1,0 0-1,0 3 0,1 0 13,0-1-1,0 0 1,1 0-1,-1 0 1,1 0-1,0 0 1,4 6-1,-5-9-3,0-1 1,0 0-1,0 0 0,0 0 0,0-1 1,1 1-1,-1 0 0,0 0 0,1-1 0,-1 1 1,0 0-1,1-1 0,-1 0 0,1 1 1,-1-1-1,1 0 0,-1 0 0,1 1 0,-1-1 1,1 0-1,-1-1 0,1 1 0,-1 0 1,1 0-1,-1-1 0,0 1 0,1-1 0,-1 1 1,1-1-1,-1 1 0,2-2 0,4-3 25,0 0-1,1 0 0,-2-1 1,1 0-1,-1 0 0,0 0 1,0-1-1,0 0 0,5-10 0,26-28 64,-33 41-106,0 1 0,0 0 0,0 0 0,0 1 0,0-1 0,1 1 0,0 0 0,-1 0 0,1 0 0,0 1 0,0 0 0,0 0 0,-1 0 0,1 0 0,0 1 0,7 0 0,-6-1 18,-2 0 9,0 0 0,0-1 0,0 1 0,0-1 0,-1 0 1,1 0-1,0 0 0,-1 0 0,0-1 0,1 0 0,-1 1 0,0-1 1,-1 0-1,5-5 0,0-2 24,1 0 0,-1 0 0,9-17 0,-15 25-34,-1 1 0,1-1 0,0 1 0,0-1 0,-1 0 0,1 1 0,-1-1 0,1 0 0,-1 0 0,0 1 0,0-1 0,0 0 0,0 0 0,0 0 0,0-2 0,-1 3 0,1 0 0,0 1 0,-1-1 0,1 1 0,0-1 0,-1 1 0,1-1 0,-1 1 0,1 0 0,-1-1 0,1 1 0,-1 0 0,1-1 0,-1 1 0,1 0 0,-1-1 0,1 1 0,-1 0 0,0 0 0,1 0 0,-1-1 0,1 1 0,-1 0 0,0 0 0,1 0 0,-1 0 0,0 0 0,0 0 0,-2 1 0,0 0 0,0-1 0,0 1 0,0 0 0,0 0 0,0 1 0,1-1 0,-1 1 0,0-1 0,1 1 0,-1 0 0,1 0 0,0 0 0,0 0 0,0 0 0,-4 5 0,3-3 0,0 1 0,0 0 0,1 0 0,-1 0 0,1 0 0,0 0 0,0 0 0,1 1 0,0-1 0,0 1 0,0-1 0,0 1 0,1-1 0,0 1 0,0-1 0,1 1 0,1 9 0,-1-12 0,1 1 0,-1-1 0,1 0 0,0 1 0,0-1 0,0 0 0,0 0 0,0 0 0,1-1 0,-1 1 0,1-1 0,0 1 0,0-1 0,0 0 0,0 0 0,0 0 0,0 0 0,0 0 0,1-1 0,-1 0 0,1 1 0,-1-1 0,1-1 0,0 1 0,-1 0 0,8-1 0,-4 1-45,55 1-3045,-59-2 2529,0 0 0,0 0 0,-1 0 0,1-1 0,0 1 0,0-1 0,0 0 0,0 0-1,-1 0 1,1 0 0,0 0 0,-1-1 0,1 1 0,-1-1 0,0 0 0,5-3 0,3-15-18476</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8.969"/>
    </inkml:context>
    <inkml:brush xml:id="br0">
      <inkml:brushProperty name="width" value="0.025" units="cm"/>
      <inkml:brushProperty name="height" value="0.025" units="cm"/>
    </inkml:brush>
  </inkml:definitions>
  <inkml:trace contextRef="#ctx0" brushRef="#br0">303 45 17649,'0'-2'170,"1"0"-1,-1 1 1,0-1 0,0 0 0,-1 1 0,1-1 0,0 1 0,0-1-1,-1 0 1,1 1 0,-1-1 0,1 1 0,-1-1 0,0 1 0,0-1-1,0 1 1,0 0 0,0-1 0,0 1 0,0 0 0,0 0 0,0-1-1,0 1 1,-1 0 0,1 0 0,-2 0 0,-1-1 53,-1 1 1,0 0 0,1 0-1,-1 1 1,0-1-1,1 1 1,-1 0-1,-8 1 1,4 1-123,0 0 1,0 0-1,0 1 0,1 0 1,-1 0-1,1 1 1,0 0-1,0 1 0,0 0 1,1 0-1,-1 0 0,1 1 1,1 0-1,-1 1 0,1 0 1,-11 14-1,6-5-10,0 0 0,0 1 0,2 0 0,0 1 0,1-1 0,1 2-1,-5 18 1,9-23 73,0-1-1,0 1 1,1 0-1,1 0 1,1 0-1,0 0 1,0 0-1,2 0 1,0 0-1,0-1 1,7 21-1,-7-27-147,1-1 0,0 0 1,0 0-1,0 0 0,1 0 0,0-1 0,0 1 0,1-1 0,0 0 0,0 0 0,0 0 1,0-1-1,1 0 0,-1 0 0,1 0 0,0-1 0,0 0 0,0 0 0,1-1 1,-1 1-1,1-1 0,0 0 0,-1-1 0,14 1 0,-6-1 123,0 0 0,1-1 0,-1-1 0,0 0 0,0-1 1,0-1-1,0 0 0,0-1 0,-1 0 0,1-1 0,-1-1 0,-1 0 0,1-1 0,-1 0 0,0-1 0,0 0 0,-1-1 0,0 0 0,16-19 0,-24 24-94,0 1 0,0-1 0,-1 0 0,1 0 0,-1 0 0,0 0 0,0 0 0,-1 0 0,1 0 0,-1-1 0,0 1 0,0 0 0,-1-1-1,1-8 1,-1 11-37,0 0 0,-1 0-1,1 0 1,-1 0-1,0 0 1,1 0-1,-1 0 1,0 0-1,0 0 1,0 1 0,-1-1-1,1 0 1,0 0-1,-1 1 1,1-1-1,-1 1 1,1 0 0,-1-1-1,0 1 1,0 0-1,1 0 1,-1 0-1,0 0 1,0 0-1,0 0 1,0 1 0,0-1-1,0 1 1,0-1-1,0 1 1,-1 0-1,-2 0 1,-5-1-49,-1 0-1,0 1 1,0 1 0,0 0-1,1 0 1,-1 1-1,1 0 1,-20 7 0,27-8-3,0 0 0,0 1 0,0-1 0,0 0 1,0 1-1,1-1 0,-1 1 0,0 0 0,1 0 1,0 0-1,-1 0 0,1 1 0,0-1 0,0 1 0,0-1 1,0 1-1,1 0 0,-1-1 0,1 1 0,0 0 1,-1 0-1,1 0 0,0 0 0,1 0 0,-1 0 1,1 1-1,-1-1 0,1 0 0,0 0 0,0 0 0,0 1 1,1-1-1,-1 0 0,2 6 0,-1-7-314,0 0 1,0 1-1,0-1 0,0 1 0,0-1 0,1 0 0,-1 0 0,1 0 1,-1 0-1,1 0 0,0 0 0,0 0 0,0-1 0,0 1 0,4 2 1,-2-2-711,0 0 1,0 0 0,0 0-1,1-1 1,-1 0-1,1 0 1,-1 0 0,8 0-1,28 0-9785</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9.328"/>
    </inkml:context>
    <inkml:brush xml:id="br0">
      <inkml:brushProperty name="width" value="0.025" units="cm"/>
      <inkml:brushProperty name="height" value="0.025" units="cm"/>
    </inkml:brush>
  </inkml:definitions>
  <inkml:trace contextRef="#ctx0" brushRef="#br0">0 0 19186,'0'0'7848,"3"66"-7400,-3-46 32,0 1-319,4-6-482,5-10-2978,4-5-3043,3-9-8648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9.658"/>
    </inkml:context>
    <inkml:brush xml:id="br0">
      <inkml:brushProperty name="width" value="0.025" units="cm"/>
      <inkml:brushProperty name="height" value="0.025" units="cm"/>
    </inkml:brush>
  </inkml:definitions>
  <inkml:trace contextRef="#ctx0" brushRef="#br0">1 1 8296,'0'0'961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177"/>
    </inkml:context>
    <inkml:brush xml:id="br0">
      <inkml:brushProperty name="width" value="0.025" units="cm"/>
      <inkml:brushProperty name="height" value="0.025" units="cm"/>
    </inkml:brush>
  </inkml:definitions>
  <inkml:trace contextRef="#ctx0" brushRef="#br0">161 273 16912,'0'0'4196,"-11"3"-2029,0 0-1699,-1 1-1,1 1 1,0 0-1,0 0 0,1 1 1,-12 8-1,17-10-370,0 0-1,1 0 1,-1 0-1,1 0 0,0 1 1,0 0-1,0 0 1,1 0-1,0 0 1,0 0-1,0 1 1,0 0-1,1-1 0,0 1 1,0 0-1,-1 8 1,2-11-71,1-1-1,-1 1 1,1-1 0,0 1 0,0-1 0,0 1 0,0-1-1,0 1 1,0-1 0,1 1 0,-1-1 0,1 1 0,0-1 0,0 1-1,0-1 1,0 0 0,0 1 0,0-1 0,0 0 0,1 0 0,2 3-1,-1-3-10,0-1 0,-1 0-1,1 1 1,0-1 0,0 0-1,0 0 1,0-1 0,0 1-1,0-1 1,0 0 0,0 1-1,1-1 1,-1-1 0,0 1-1,0 0 1,0-1 0,4-1-1,4 0-10,-1-2-1,0 1 1,0-2-1,0 1 1,-1-1-1,1-1 0,-1 0 1,0 0-1,-1 0 1,0-1-1,0-1 0,11-12 1,2-5-439,-1-1 0,32-54 1,-38 58 196,-2-1 0,0 0 0,-2-1 0,0 0 0,-2 0 0,0-1 1,-2 0-1,4-30 0,-10 55 240,0-1 1,0 1 0,0-1-1,1 1 1,-1-1-1,0 1 1,0-1 0,0 1-1,0-1 1,0 1-1,0-1 1,0 1-1,0-1 1,-1 1 0,1-1-1,0 1 1,0-1-1,0 1 1,0-1-1,-1 1 1,1-1 0,0 1-1,-1-1 1,1 1-1,0 0 1,-1-1-1,1 1 1,0-1 0,-1 1-1,1 0 1,-1 0-1,1-1 1,-1 1-1,0-1 1,-15 11 225,-15 27 516,17-14-410,0 1 1,2 0-1,1 1 0,0 0 0,2 1 0,1 0 1,1 0-1,2 0 0,-5 55 0,9-79-341,1 0 0,0 0 1,0 1-1,0-1 0,0 0 0,1 0 0,-1 0 1,0 1-1,1-1 0,0 0 0,-1 0 0,1 0 0,0 0 1,0 0-1,0 0 0,0 0 0,1 0 0,-1-1 1,0 1-1,1 0 0,-1-1 0,1 1 0,0-1 0,-1 1 1,1-1-1,0 0 0,0 0 0,0 0 0,0 0 1,0 0-1,0 0 0,0 0 0,0-1 0,0 1 1,1-1-1,-1 0 0,0 1 0,0-1 0,0 0 0,1 0 1,-1-1-1,4 1 0,1-2-152,1 1 0,-1-1 0,1 0 1,-1 0-1,0-1 0,0 0 0,0-1 0,-1 1 0,1-1 0,-1 0 1,9-8-1,-7 4 55,-1 0 1,0-1 0,0 1-1,-1-1 1,-1-1 0,1 1-1,-1-1 1,-1 0 0,0 0 0,0 0-1,-1-1 1,0 1 0,-1-1-1,0 0 1,-1 0 0,0-13-1,-1 23 133,0 1-1,0-1 0,0 1 1,0-1-1,0 1 0,0-1 0,0 0 1,0 1-1,-1-1 0,1 1 1,0-1-1,0 1 0,-1-1 1,1 1-1,0-1 0,-1 1 1,1-1-1,0 1 0,-1-1 0,1 1 1,-1 0-1,1-1 0,-1 1 1,1 0-1,-1-1 0,1 1 1,-1 0-1,1 0 0,-1 0 1,0-1-1,1 1 0,-1 0 0,1 0 1,-1 0-1,1 0 0,-1 0 1,0 0-1,1 0 0,-1 0 1,1 0-1,-1 0 0,0 0 0,1 1 1,-1-1-1,1 0 0,-1 0 1,1 1-1,-1-1 0,1 0 1,-1 0-1,1 1 0,-1-1 1,1 1-1,-1-1 0,1 0 0,-1 1 1,-29 23 236,23-16-90,0 0-1,0 0 1,1 1 0,0 0-1,1 1 1,-1-1-1,2 1 1,0 0-1,0 0 1,1 1-1,0-1 1,-3 22-1,7-31-170,-1 0 0,0 0 0,1 1 0,0-1 0,-1 0 0,1 0 0,0 0 0,-1 0 0,1 0 0,0 0 0,0 0 0,0 0 0,0 0 0,0-1 0,0 1 0,0 0 0,0-1 0,0 1 1,0 0-1,1-1 0,-1 1 0,0-1 0,0 0 0,1 1 0,-1-1 0,0 0 0,0 0 0,1 0 0,-1 0 0,0 0 0,1 0 0,-1 0 0,1-1 0,50-3-338,-34 0-656,0-1 1,0-1 0,27-14-1,-32 13 622,-1 1 0,1 1 0,0 0 0,0 1-1,0 0 1,1 1 0,-1 1 0,20-1 0,-32 3 460,0 1-1,0-1 1,0 1 0,0-1 0,0 1-1,0 0 1,0 0 0,0-1 0,0 1-1,0 0 1,0 0 0,-1 0 0,1 0 0,0 0-1,-1 0 1,1 0 0,-1 0 0,1 1-1,-1-1 1,1 0 0,-1 0 0,0 0-1,0 0 1,1 1 0,-1-1 0,0 0-1,0 0 1,0 1 0,-1 0 0,1 50 2409,-1-38-1867,1-11-535,0 0 0,0 0 0,0 0 0,0 0 0,0 0 0,0-1 0,1 1-1,-1 0 1,1 0 0,0-1 0,0 1 0,0 0 0,0-1 0,1 1 0,1 3 0,-1-5-65,1 1 1,-1-1 0,1 0 0,0 0-1,-1 0 1,1 0 0,0-1-1,0 1 1,-1-1 0,1 1 0,0-1-1,0 0 1,0 0 0,-1 0-1,1-1 1,3 0 0,7-1-11,0 0 1,-1-1 0,1-1-1,-1 0 1,0-1-1,22-11 1,-23 10-293,0 0-1,0 2 1,0-1 0,0 1 0,1 1-1,0 0 1,0 0 0,15 0 0,-27 5 265,1 0 1,0 0-1,-1 0 1,1 0-1,-1 0 1,0 0-1,1 0 1,-1 0-1,0 0 1,0 0-1,-1 0 1,1 0-1,0 0 1,-1 0-1,0 2 1,-5 8-6119</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0.946"/>
    </inkml:context>
    <inkml:brush xml:id="br0">
      <inkml:brushProperty name="width" value="0.025" units="cm"/>
      <inkml:brushProperty name="height" value="0.025" units="cm"/>
    </inkml:brush>
  </inkml:definitions>
  <inkml:trace contextRef="#ctx0" brushRef="#br0">318 221 8712,'0'0'5130,"-4"-9"-442,3 6-4372,0-1 0,0 1 0,-1 0 0,1 0 0,-1 0 0,0 1 0,0-1 0,0 0 0,0 1 0,-1-1 0,1 1 0,-1 0 0,1 0 0,-1 0 0,0 0 0,0 0 0,0 0 0,0 1 0,0-1 0,0 1 0,0 0 0,-1 0 0,1 0 0,0 1 0,-1-1 0,1 1 0,0 0 0,-1 0 0,-4 0 1,-1 0-171,0 1 0,0 0 0,0 1 0,0 0 0,0 0 0,0 1 0,1 0 0,-1 1 0,1-1 0,0 2 0,0-1 0,1 1 0,-1 0 0,1 1 0,0 0 0,0 0 0,1 0 0,0 1 0,-9 12 0,7-8-100,0 0 0,1 1 0,1 0 0,0 1 0,0-1 0,1 1 0,1 0 0,0 0 0,1 1 0,0-1 0,1 1 0,0 19-1,2-28-55,0-1 0,0 0 0,1 1 0,-1-1 0,1 0 0,0 0 0,0 1 0,1-1 0,0 0 0,-1 0 0,1 0 0,0-1 0,1 1-1,-1 0 1,1-1 0,-1 0 0,1 1 0,0-1 0,1 0 0,2 2 0,0-1-9,0 0 1,0-1 0,1 0-1,-1 0 1,1 0-1,0-1 1,-1 0-1,1 0 1,0-1-1,0 0 1,13 0-1,-10-1 8,1 0-1,-1-1 1,1 0-1,-1-1 1,0 0-1,0 0 1,0-1-1,11-5 1,-15 6 22,0-1 0,-1 0-1,1-1 1,-1 1 0,1-1 0,-1 0 0,0 0 0,0-1 0,-1 1 0,1-1 0,-1 0 0,7-11-1,-9 11 31,1 0-1,-1 0 0,0-1 0,0 1 0,-1-1 0,1 1 0,-1-1 0,0-7 0,-1 11-21,0 1-1,0 0 1,0-1-1,0 1 1,0-1-1,0 1 0,0 0 1,0-1-1,-1 1 1,1 0-1,-1 0 0,1-1 1,-1 1-1,1 0 1,-1 0-1,0 0 0,0 0 1,1 0-1,-1 0 1,0 0-1,0 0 0,0 0 1,0 0-1,0 0 1,0 0-1,0 0 0,-1 1 1,1-1-1,0 1 1,0-1-1,-1 1 1,1-1-1,0 1 0,0 0 1,-1-1-1,1 1 1,0 0-1,-1 0 0,1 0 1,-2 0-1,-35 6-56,36-5 32,1-1 1,-1 1 0,1-1 0,0 1 0,-1 0 0,1 0 0,0 0 0,-1 0 0,1 0 0,0 0 0,0 0 0,0 0 0,0 0 0,0 0 0,0 1 0,1-1-1,-1 0 1,0 1 0,0-1 0,1 1 0,-1-1 0,1 0 0,-1 3 0,1-3-5,1-1 1,-1 0-1,0 1 1,0-1-1,0 0 0,1 0 1,-1 1-1,0-1 0,1 0 1,-1 1-1,0-1 1,1 0-1,-1 0 0,0 0 1,1 1-1,-1-1 1,0 0-1,1 0 0,-1 0 1,1 0-1,-1 0 0,0 0 1,1 0-1,-1 0 1,1 0-1,-1 0 0,1 0 1,-1 0-1,0 0 0,1 0 1,-1 0-1,1 0 1,-1 0-1,0 0 0,1-1 1,-1 1-1,0 0 1,1 0-1,19-6-208,-11 1 148,0-1 0,0 0 0,-1 0-1,0-1 1,11-10 0,27-22-37,-45 39 105,-1 0 0,0 0 0,0 0 0,0 0 0,1 0 0,-1-1 0,0 1 0,0 0 0,0 0 0,1 0 0,-1 0 1,0 0-1,0 0 0,1 0 0,-1 0 0,0 0 0,0 0 0,0 0 0,1 0 0,-1 0 0,0 0 0,0 0 0,1 0 0,-1 0 0,0 0 0,0 0 0,0 1 0,1-1 0,-1 0 0,0 0 0,0 0 0,0 0 1,0 0-1,1 1 0,-1-1 0,0 0 0,0 0 0,0 0 0,0 0 0,0 1 0,1-1 0,2 15 53,-2 26 239,-2-29-181,0 43 249,-3 1 0,-2-1-1,-15 61 1,6-39-358,7-32 0,-2-1 0,-2-1 0,-24 62 0,16-77 0,11-27 0,5-20 0,6-30 0,2 0 0,2 0 0,3 0 0,2 1 0,1 1 0,3 0 0,2 1 0,32-63 0,-41 94-13,0-1 0,1 1 1,1 0-1,13-14 0,-20 25 2,1 1 1,-1-1-1,1 0 0,0 1 1,1 0-1,-1 0 0,0 0 1,1 0-1,0 1 0,0 0 0,-1 0 1,1 0-1,1 0 0,-1 1 1,0 0-1,0 0 0,9 0 1,-13 1-4,1 0 1,0 1-1,-1-1 1,1 1-1,0 0 1,-1-1-1,1 1 1,-1 0 0,1 0-1,-1 0 1,0 0-1,1 0 1,-1 0-1,0 1 1,0-1-1,1 0 1,-1 1-1,0-1 1,-1 1-1,1-1 1,0 1-1,0-1 1,0 1 0,-1-1-1,1 1 1,-1 0-1,0-1 1,1 1-1,-1 0 1,0 0-1,0-1 1,0 1-1,0 0 1,0 0-1,-1 1 1,1 9 22,0 0 0,-1 0 0,-5 23 0,-32 69 509,60-122-432,-10 4-79,0-2 0,-1 1 0,-1-1 1,0-1-1,-1 0 0,-1 0 0,-1-1 1,0 0-1,-1 0 0,-1 0 0,-1-1 1,-1 0-1,1-19 0,-4 38-7,0 0 0,-1 0 0,1 0 0,-1 0 0,1 0 0,-1 0 0,1 0 0,0 1 0,-1-1 0,1 0 0,-1 0 0,1 1 0,0-1 0,-1 0 0,1 0 0,0 1 0,-1-1 0,1 0 0,0 1 0,0-1 0,-1 1 0,1-1 0,0 0 0,0 1 0,-1-1 0,1 1 0,0-1 0,0 0 0,0 1 0,0-1 0,0 1 0,0-1 0,0 1 0,0-1 0,0 1 0,0-1 0,0 1 0,0 1-45,0-1 0,0 0 0,0 1 0,0-1 0,0 1 0,1-1-1,-1 0 1,1 1 0,-1-1 0,1 0 0,-1 1 0,1-1 0,-1 0 0,1 0 0,0 0 0,0 1 0,0-1 0,0 0 0,0 0-1,0 0 1,0 0 0,0-1 0,0 1 0,0 0 0,0 0 0,3 1 0,0-1-235,0 0-1,0 0 1,0 0 0,0-1 0,1 1-1,-1-1 1,0 0 0,0 0-1,6-2 1,4 0-598,-1 0 0,1-2 0,-1 0 0,0 0-1,14-7 1,32-24-3163,-54 32 4126,-1 0 0,0-1 0,1 1 0,-2-1 0,1 0 0,0 0 0,-1 0 0,0-1-1,1 1 1,3-9 1516,-9 39 1179,1-21-2604,1-1 1,-1 1-1,1-1 1,0 1 0,1 0-1,-1-1 1,1 1 0,1 4-1,-1-8-170,-1 1-1,1-1 0,0 0 0,0 0 1,0 0-1,0 1 0,0-1 0,0 0 1,0-1-1,1 1 0,-1 0 1,0 0-1,0 0 0,1-1 0,-1 1 1,1 0-1,-1-1 0,0 0 0,1 1 1,-1-1-1,1 0 0,-1 0 0,1 1 1,-1-1-1,1 0 0,-1-1 1,1 1-1,-1 0 0,3-1 0,4 0-10,0-1-1,0 0 1,-1 0-1,1-1 1,-1 0-1,1 0 1,7-6-1,-8 5-102,1 0 0,-1 1 0,1 0 0,0 0 0,0 0 0,11-1 0,-18 4 81,1 0 0,-1 0 0,0 0 0,0 0 0,1 0 0,-1 1 0,0-1 0,0 0 1,1 1-1,-1-1 0,0 1 0,0-1 0,0 1 0,0 0 0,0-1 0,0 1 0,0 0 0,0 0 1,0 0-1,0 0 0,0 0 0,0 0 0,0 0 0,-1 0 0,1 0 0,-1 0 0,1 0 1,0 0-1,-1 1 0,0-1 0,1 0 0,-1 0 0,0 1 0,0-1 0,1 2 0,1 55 21,-2-44 78,-15 309 3921,22-328-3453,1-11-375,23-85 110,31-176-1,0-8-1720,-51 260 1077,-7 44 198,-8 40 242,-8-20 273,-3 20 614,15-58-992,1 0 1,0 0-1,-1 0 0,1 0 0,0-1 1,-1 1-1,1 0 0,0-1 1,0 1-1,0 0 0,-1-1 0,1 1 1,0-1-1,0 1 0,0-1 0,0 0 1,0 1-1,0-1 0,0 0 1,0 0-1,0 1 0,0-1 0,0 0 1,1 0-1,-1 0 0,0 0 0,0-1 1,0 1-1,1 0 0,45-3-957,-40 3 672,8-2 8,0 2 0,0 0 0,0 0 0,0 1 0,-1 1 0,21 5 0,-32-6 382,0 0 0,0 0 0,-1 0 0,1 0 0,0 1 0,0-1 0,-1 1 0,1 0 0,-1-1 0,0 1 0,1 0 0,-1 1 0,0-1 0,0 0 0,0 1 0,0-1 0,-1 1 0,1 0 0,-1-1 0,0 1 0,1 0 0,-1 0 0,0 0 0,-1 0 0,1 0 0,0 0 0,-1 0 0,0 0 0,0 0 0,0 0 0,0 0 0,0 0 0,0 0 0,-1 0 0,0 0 0,1 0 0,-1 0 0,-2 3 0,0 3 159,-1-1-1,0 0 0,0-1 0,-1 1 1,0-1-1,0 0 0,-1 0 0,0 0 1,0-1-1,-1 0 0,1 0 0,-9 5 1,3-3 80,0 1 0,-1-1 0,0-1 0,0 0 1,-1-1-1,-21 7 0,33-12-399,0-1 0,-1 1 0,1 0 0,0 0 0,-1-1 0,1 0 0,-1 1 0,1-1 0,-1 0 0,1 0 0,0 0 1,-1-1-1,1 1 0,-1-1 0,1 1 0,-1-1 0,1 0 0,0 0 0,0 0 0,-1 0 0,1 0 0,0 0 0,0-1 0,0 1 0,-3-4 0,3 2-215,0-1 0,1 1 0,-1-1-1,1 0 1,0 1 0,0-1 0,0 0 0,1 0-1,0 0 1,-1 0 0,1 1 0,0-1-1,1 0 1,-1 0 0,3-7 0,6-18-5675,10 1-2098</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1.311"/>
    </inkml:context>
    <inkml:brush xml:id="br0">
      <inkml:brushProperty name="width" value="0.025" units="cm"/>
      <inkml:brushProperty name="height" value="0.025" units="cm"/>
    </inkml:brush>
  </inkml:definitions>
  <inkml:trace contextRef="#ctx0" brushRef="#br0">1 231 14446,'7'9'8290,"10"-8"-5349,16-8-736,-18 0-1859,-1 0 0,1-1 0,-2-1-1,1 0 1,-1-1 0,23-22 0,-29 25-289,-1 0 1,1 0-1,-1 0 0,-1-1 1,1 0-1,-1 0 1,-1 0-1,0 0 1,0-1-1,0 0 0,-1 0 1,-1 0-1,3-12 1,-5 20-42,1 0-1,-1 0 1,0 1 0,0-1 0,0 0-1,0 0 1,0 0 0,0 0 0,0 1 0,0-1-1,0 0 1,0 0 0,0 0 0,0 0 0,-1 0-1,1 1 1,0-1 0,-1 0 0,1 0-1,0 1 1,-1-1 0,1 0 0,-1 0 0,1 1-1,-1-1 1,0 1 0,1-1 0,-1 0-1,0 1 1,1-1 0,-1 1 0,0 0 0,0-1-1,1 1 1,-1-1 0,0 1 0,0 0 0,0 0-1,1-1 1,-1 1 0,0 0 0,0 0-1,0 0 1,0 0 0,0 0 0,1 0 0,-1 0-1,0 0 1,0 1 0,0-1 0,0 0-1,1 0 1,-1 1 0,0-1 0,0 1 0,1-1-1,-1 0 1,0 1 0,0 0 0,-6 2-37,0 1 0,1 0 0,-1 0 0,1 0 1,-9 8-1,8-5 15,0 0 0,1 1 0,0-1 0,0 1 0,1 1 0,0-1 0,0 1 0,1 0 0,0 0 0,0 0 0,1 0 0,0 1 0,1-1 0,0 1 0,1 0 0,-1 15 0,2-23-59,0 0-1,0 0 1,0 0-1,1 0 0,-1 0 1,1-1-1,-1 1 1,1 0-1,0 0 0,-1 0 1,1 0-1,0-1 1,0 1-1,0 0 0,1-1 1,-1 1-1,0-1 1,0 1-1,1-1 0,-1 0 1,3 2-1,0-1-294,-1 0 0,1 0 0,0-1 0,0 1-1,0-1 1,0 0 0,0 0 0,1 0 0,6 0 0,-2 0-571,0-1 1,-1 0-1,1-1 1,0 0-1,-1 0 1,1-1-1,-1 0 1,1-1-1,13-6 1,13-12-9149</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1.863"/>
    </inkml:context>
    <inkml:brush xml:id="br0">
      <inkml:brushProperty name="width" value="0.025" units="cm"/>
      <inkml:brushProperty name="height" value="0.025" units="cm"/>
    </inkml:brush>
  </inkml:definitions>
  <inkml:trace contextRef="#ctx0" brushRef="#br0">22 1 9801,'0'0'16261,"-1"10"-14676,1 22-729,3 1-1,0-1 0,12 48 0,0 1-31,52 253 51,-64-319-875,-1-1 0,0 1 0,-1 19 0,-13-82 0,3 17 0,-5-17-620,-1 1 0,-3 1 1,-42-78-1,56 116 617,35 13 61,-18-1-59,0-1 0,0-1 0,0 0 0,0-1 0,0 0 0,0-1 0,0-1 0,1 0 0,-1 0 0,0-1 0,0-1 0,-1 0-1,1-1 1,15-7 0,-27 10-234,0 1 0,1-1 0,-1 0 0,0 0 0,0 0 0,0 1 0,0-1 0,0 0 0,0 0 0,-1-1 0,1 1-1,0 0 1,0 0 0,-1 0 0,1 0 0,0-3 0,-1 4-34,0-1 0,0 0 0,0 1 0,0-1-1,0 1 1,0-1 0,0 0 0,0 1 0,0-1 0,-1 1 0,1-1 0,0 0 0,0 1-1,-1-1 1,1 1 0,0-1 0,-1 1 0,1-1 0,0 1 0,-1-1 0,1 1 0,-1-1-1,1 1 1,-1 0 0,1-1 0,-1 1 0,1 0 0,-1-1 0,1 1 0,-1 0-1,0 0 1,1-1 0,-1 1 0,0 0 0,-13-3-6682</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2.227"/>
    </inkml:context>
    <inkml:brush xml:id="br0">
      <inkml:brushProperty name="width" value="0.025" units="cm"/>
      <inkml:brushProperty name="height" value="0.025" units="cm"/>
    </inkml:brush>
  </inkml:definitions>
  <inkml:trace contextRef="#ctx0" brushRef="#br0">1 191 11723,'0'0'12198,"12"0"-10303,13 0-1179,1-1-1,-1-2 0,0 0 0,0-2 1,45-14-1,-57 15-528,0 0 0,0-1 1,0-1-1,-1-1 0,0 1 0,0-2 1,-1 0-1,1 0 0,-2-1 1,1 0-1,-1-1 0,-1 0 0,10-13 1,-18 22-187,0 0 1,0-1 0,0 1-1,0 0 1,-1 0-1,1-1 1,0 1 0,-1 0-1,1-1 1,-1 1 0,1 0-1,-1-1 1,0 1-1,0-1 1,1 1 0,-1-1-1,0 1 1,0-1 0,-1 1-1,1-1 1,0 1-1,-1-2 1,0 2-2,1 0 1,-1 0-1,0 0 1,0 1-1,0-1 1,0 1-1,0-1 0,0 0 1,0 1-1,0 0 1,-1-1-1,1 1 1,0 0-1,0-1 0,0 1 1,0 0-1,0 0 1,-1 0-1,1 0 1,0 0-1,-1 0 0,-6 1-1,1 0 0,0 0 0,0 1 0,0 0 0,0 0-1,0 1 1,-11 5 0,3 2 1,1 1 0,-1 0 0,2 0 0,0 2 0,0 0 0,-14 19 0,20-23 0,0 1 0,0 1 0,1-1 0,1 1 0,0 0 0,0 0 0,1 1 0,0 0 0,1-1 0,-2 16 0,5-24-46,0 1 1,0-1-1,0 0 0,1 0 0,-1 1 1,1-1-1,0 0 0,-1 0 0,2 0 1,-1 0-1,0 0 0,1 0 1,-1 0-1,1 0 0,0-1 0,0 1 1,0-1-1,0 1 0,0-1 0,0 0 1,1 0-1,-1 0 0,1 0 1,0 0-1,0 0 0,-1-1 0,1 1 1,0-1-1,0 0 0,0 0 0,1 0 1,-1 0-1,4 0 0,7 2-710,-1-1 0,0 0-1,1-1 1,-1 0 0,1-1-1,25-4 1,5-8-8762</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2.575"/>
    </inkml:context>
    <inkml:brush xml:id="br0">
      <inkml:brushProperty name="width" value="0.025" units="cm"/>
      <inkml:brushProperty name="height" value="0.025" units="cm"/>
    </inkml:brush>
  </inkml:definitions>
  <inkml:trace contextRef="#ctx0" brushRef="#br0">0 0 23350,'0'0'3620,"13"89"-3332,-11-30-160,-2 9-32,1-1 32,1-5-32,7-9-128,3-5-480,5-9-1154,-4-9-1505,-4-8-2082,-9-6-6278</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2.903"/>
    </inkml:context>
    <inkml:brush xml:id="br0">
      <inkml:brushProperty name="width" value="0.025" units="cm"/>
      <inkml:brushProperty name="height" value="0.025" units="cm"/>
    </inkml:brush>
  </inkml:definitions>
  <inkml:trace contextRef="#ctx0" brushRef="#br0">0 604 18065,'0'0'7303,"69"-64"-6694,-12 34 512,13-5-481,8-3-384,3 2-159,-4-1-161,-17 4-1954,-12 0-1314,-22 1-1184,-26-3-3203</inkml:trace>
  <inkml:trace contextRef="#ctx0" brushRef="#br0" timeOffset="1">76 26 16944,'0'0'6534,"49"-4"-6598,-6 4 128,3 0-576,-1 0-1314,0-9-1505,-10 2-1378,-3 2-1633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3.264"/>
    </inkml:context>
    <inkml:brush xml:id="br0">
      <inkml:brushProperty name="width" value="0.025" units="cm"/>
      <inkml:brushProperty name="height" value="0.025" units="cm"/>
    </inkml:brush>
  </inkml:definitions>
  <inkml:trace contextRef="#ctx0" brushRef="#br0">1 0 7911,'4'13'4170,"14"57"23,-10-35-2095,1 0 1,2-1 0,17 38 0,-27-69-2004,0 0 1,1-1 0,0 1 0,-1 0 0,1-1 0,0 1-1,0-1 1,0 0 0,1 1 0,-1-1 0,0 0-1,1 0 1,-1-1 0,1 1 0,0 0 0,0-1-1,0 0 1,-1 1 0,1-1 0,0 0 0,1-1-1,-1 1 1,0-1 0,0 1 0,0-1 0,0 0-1,0 0 1,0 0 0,1 0 0,-1-1 0,0 1-1,0-1 1,0 0 0,0 0 0,0 0 0,3-2-1,5-2 44,-1-1 0,-1 0 0,1 0 0,-1-1-1,0-1 1,0 1 0,-1-1 0,13-16 0,-1-4 28,-1 0 0,18-38 1,-14 22 130,-19 88-191,-4-43-122,0 16 163,1 0 0,6 33-1,9-11-990,-14-37 565,-1 0 1,0 0 0,1-1-1,-1 1 1,1-1 0,0 1-1,0-1 1,-1 1 0,1-1-1,0 0 1,0 0 0,0 0-1,1 0 1,-1 0 0,2 0-1,13 1-6501</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3.644"/>
    </inkml:context>
    <inkml:brush xml:id="br0">
      <inkml:brushProperty name="width" value="0.025" units="cm"/>
      <inkml:brushProperty name="height" value="0.025" units="cm"/>
    </inkml:brush>
  </inkml:definitions>
  <inkml:trace contextRef="#ctx0" brushRef="#br0">0 0 1345</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3.973"/>
    </inkml:context>
    <inkml:brush xml:id="br0">
      <inkml:brushProperty name="width" value="0.025" units="cm"/>
      <inkml:brushProperty name="height" value="0.025" units="cm"/>
    </inkml:brush>
  </inkml:definitions>
  <inkml:trace contextRef="#ctx0" brushRef="#br0">1 196 16976,'0'0'9860,"6"11"-9396,16 34 270,-14-24-496,2-1 1,0 0-1,1 0 1,1-1-1,1-1 0,18 21 1,-29-38-197,0 1 1,0-1-1,0 1 0,0-1 1,0 1-1,0-1 1,1 0-1,-1 0 1,1 0-1,-1-1 0,1 1 1,-1-1-1,1 1 1,-1-1-1,1 0 1,-1 0-1,1 0 0,-1 0 1,1 0-1,0 0 1,-1-1-1,1 1 1,-1-1-1,0 0 0,1 0 1,-1 0-1,1 0 1,-1 0-1,0 0 1,0-1-1,0 1 0,0-1 1,0 0-1,0 1 1,0-1-1,0 0 1,2-4-1,3-2 139,-1-1 1,1 0-1,-2 0 1,1-1-1,-1 1 1,-1-1-1,6-17 1,-5 9-182,-1 0 0,-1-1 0,2-27 0,-4 38 0,-1-1 0,0 1 0,-1-1 0,0 1 0,0 0 0,0-1 0,-1 1 0,-1 0 0,-5-15 0,7 22-6,1 0 1,-1 0-1,1 0 0,-1 0 0,1 0 1,-1 0-1,1 0 0,-1 0 1,0 0-1,0 0 0,1 1 1,-1-1-1,0 0 0,0 0 0,0 1 1,0-1-1,0 1 0,0-1 1,-2 0-1,2 1-4,1 0 0,-1 1-1,1-1 1,-1 0 0,1 1 0,-1-1 0,1 0 0,-1 1-1,1-1 1,-1 1 0,1-1 0,0 1 0,-1-1 0,1 1-1,0 0 1,-1-1 0,1 1 0,0-1 0,0 1-1,-1 0 1,1-1 0,0 1 0,0-1 0,0 2 0,-4 46-391,4-42 387,1 0-1,-1 0 1,1 0 0,1 0-1,-1 0 1,1 0-1,0-1 1,0 1-1,1-1 1,-1 1-1,1-1 1,1 0 0,-1 0-1,1 0 1,0 0-1,0-1 1,0 0-1,7 6 1,-8-8 21,1 1 0,0-1 1,0 0-1,0 0 0,0 0 0,0-1 0,0 0 1,0 1-1,0-1 0,1-1 0,-1 1 0,0-1 0,1 1 1,-1-1-1,1-1 0,-1 1 0,0-1 0,1 1 1,-1-1-1,0 0 0,0-1 0,0 1 0,0-1 1,0 0-1,0 0 0,6-3 0,-2-1 27,0-1 0,-1 1 0,1-1 0,-1 0 0,-1-1 0,1 0 0,-1 0 0,-1 0 0,1-1 0,-1 0 0,-1 0 0,0 0 0,0 0 0,-1-1-1,0 0 1,0 1 0,-1-1 0,-1 0 0,0 0 0,0 0 0,-1 0 0,0-1 0,0 1 0,-4-15 0,4 24-34,0 0 0,0 0 0,0 0 0,0 0 0,0 0 0,-1 0 0,1 0 0,0 0 0,-1 0 0,1 0 0,-1 0 0,1 0 0,-1 0 0,1 0 0,-1 0 0,1 1 0,-1-1 0,0 0 0,0 0 0,0 1 0,1-1 0,-1 0 0,0 1 0,0-1 0,0 1 0,0-1 0,0 1 0,0-1 0,0 1 0,0 0 0,0-1 0,0 1 0,0 0 0,0 0 0,0 0 0,0 0 0,0 0 0,-1 0 0,1 0 0,0 0 0,0 0 0,0 1 0,0-1 0,0 0 0,0 1 0,0-1 0,0 1 0,0-1 0,-1 1 0,-1 2 0,0-1 0,0 1 0,0 0 0,0 0 0,0 0 0,1 0 0,-1 0 0,1 1 0,0-1 0,0 1 0,-3 7 0,-3 12 0,2 1 0,1 0 0,1 1 0,1-1 0,1 1 0,2 35 0,0-58-15,0 0 0,0 0 0,1 0 1,-1 0-1,0 0 0,1 0 0,-1-1 0,1 1 0,0 0 0,0 0 1,-1 0-1,1-1 0,1 1 0,-1-1 0,0 1 0,0 0 0,0-1 0,1 0 1,-1 1-1,1-1 0,-1 0 0,1 0 0,0 0 0,-1 0 0,1 0 1,0 0-1,0 0 0,-1-1 0,1 1 0,0 0 0,0-1 0,0 0 1,0 1-1,0-1 0,0 0 0,0 0 0,0 0 0,0 0 0,0-1 0,-1 1 1,1 0-1,0-1 0,3-1 0,7 0-305,0-2 0,-1 1 0,1-2 1,-1 1-1,17-11 0,39-30-7757,-42 22 1719</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4.303"/>
    </inkml:context>
    <inkml:brush xml:id="br0">
      <inkml:brushProperty name="width" value="0.025" units="cm"/>
      <inkml:brushProperty name="height" value="0.025" units="cm"/>
    </inkml:brush>
  </inkml:definitions>
  <inkml:trace contextRef="#ctx0" brushRef="#br0">108 84 14894,'0'0'2643,"2"-11"-198,0-3-1466,4-40 2862,-6 54-3782,0 0 0,0 0-1,0 0 1,0 0 0,0-1 0,0 1 0,0 0-1,0 0 1,1 0 0,-1 0 0,-1 0-1,1-1 1,0 1 0,0 0 0,0 0-1,0 0 1,0 0 0,0 0 0,0-1 0,0 1-1,0 0 1,0 0 0,0 0 0,0 0-1,0 0 1,0 0 0,0 0 0,0-1 0,-1 1-1,1 0 1,0 0 0,0 0 0,0 0-1,0 0 1,0 0 0,0 0 0,-1 0-1,1 0 1,0 0 0,0 0 0,0 0 0,0 0-1,0-1 1,-1 1 0,1 0 0,0 0-1,0 0 1,0 0 0,0 0 0,0 1-1,-1-1 1,1 0 0,0 0 0,0 0 0,0 0-1,0 0 1,0 0 0,-1 0 0,-10 10 752,-7 14-819,-37 76 403,50-89-360,0 0 1,1 1-1,0-1 0,1 1 1,0-1-1,1 1 0,-1 17 1,3-28-39,0-1-1,0 1 1,0-1 0,0 1 0,1-1 0,-1 1 0,0-1-1,0 1 1,0-1 0,0 1 0,1-1 0,-1 1-1,0-1 1,0 0 0,1 1 0,-1-1 0,0 1 0,1-1-1,-1 0 1,0 1 0,1-1 0,-1 0 0,0 1-1,1-1 1,-1 0 0,1 0 0,-1 0 0,1 1-1,-1-1 1,1 0 0,-1 0 0,1 0 0,0 0 0,23-2-5,21-15 22,-11-1-119,-21 10 31,0 0 0,0 1-1,0 1 1,1 0 0,0 1-1,1 1 1,-1 0 0,16-2-1,-29 6 69,0 0 0,0 0 0,0 0 0,0 0-1,0 0 1,0 0 0,0 0 0,0 0 0,0 0 0,0 0-1,0 0 1,-1 1 0,1-1 0,0 0 0,0 1-1,0-1 1,0 1 0,0-1 0,0 1 0,-1 0 0,1-1-1,0 1 1,0 0 0,-1-1 0,1 1 0,0 0 0,-1 0-1,1 0 1,-1-1 0,1 1 0,-1 0 0,1 0-1,-1 0 1,0 0 0,0 0 0,1 0 0,-1 0 0,0 0-1,0 0 1,0 0 0,0 0 0,0 0 0,0 0 0,0 0-1,0 0 1,-1 0 0,1 0 0,0 0 0,0 0-1,-1 0 1,0 1 0,-1 5 121,-1 0-1,0 0 1,0-1-1,0 0 1,-1 1-1,-4 5 1,-3 2 153,-1-1 0,0 0 0,-27 22-1,-7-8-2141,40-24 500,0-1 0,0 0-1,0 0 1,0 0 0,-13 0-1,-5-1-10284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533"/>
    </inkml:context>
    <inkml:brush xml:id="br0">
      <inkml:brushProperty name="width" value="0.025" units="cm"/>
      <inkml:brushProperty name="height" value="0.025" units="cm"/>
    </inkml:brush>
  </inkml:definitions>
  <inkml:trace contextRef="#ctx0" brushRef="#br0">0 58 12844,'0'0'8296,"56"-30"-6342,-14 20-1602,6 1-1377,-6 0-5541</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4.996"/>
    </inkml:context>
    <inkml:brush xml:id="br0">
      <inkml:brushProperty name="width" value="0.025" units="cm"/>
      <inkml:brushProperty name="height" value="0.025" units="cm"/>
    </inkml:brush>
  </inkml:definitions>
  <inkml:trace contextRef="#ctx0" brushRef="#br0">11 1 16015,'0'0'6881,"-3"16"-6336,2-13-496,-1 9 101,0 0 0,1-1 1,0 1-1,0 0 1,1 0-1,1 0 1,0-1-1,1 1 1,4 14-1,4 9-15,2-1-1,2 0 0,1-1 0,2 0 0,0-2 1,36 47-1,-52-76-120,0-1 1,1 1-1,-1 0 1,1-1-1,-1 1 1,1-1-1,0 1 1,0-1-1,0 0 1,0 0-1,0 0 1,0 0-1,0 0 1,4 1 0,-6-2 6,1 0 1,0-1 0,0 1 0,0 0 0,-1 0 0,1-1 0,0 1 0,0-1 0,-1 1 0,1 0 0,0-1 0,-1 0 0,1 1 0,0-1 0,-1 1-1,1-1 1,-1 0 0,1 1 0,-1-1 0,0 0 0,1 1 0,-1-1 0,1 0 0,-1 0 0,0 1 0,0-1 0,0 0 0,1 0 0,-1 0 0,0 0-1,0 1 1,0-1 0,0 0 0,0 0 0,0 0 0,-1 0 0,1 1 0,0-3 0,-3-19 134,-1-1 1,0 1-1,-9-22 0,11 33-685,7 20 491,0 0 0,1-1 0,0 1 0,1-2 0,0 1 0,0-1 1,0 0-1,1 0 0,0-1 0,1 0 0,-1 0 0,1-1 0,0 0 0,10 3 0,-12-5 28,-1-1 0,1 0-1,0 0 1,0-1 0,0 0-1,0 0 1,0-1 0,1 1-1,-1-2 1,0 1 0,0-1 0,0 0-1,0 0 1,0-1 0,0 0-1,-1-1 1,1 1 0,0-1-1,-1 0 1,0-1 0,7-4 0,5-7 147,0-1 1,0-1 0,-2-1 0,0 0 0,-1-1 0,-1-1-1,0 0 1,-2-1 0,-1-1 0,13-30 0,-22 115 630,-2-57-735,0 2-43,0 1 0,1-1 0,-1 0 0,5 16 0,-5-23 27,0 0 1,0 0 0,1 0-1,-1 0 1,1 0-1,-1 0 1,1 0-1,-1 0 1,1 0-1,-1 0 1,1 0 0,0 0-1,0 0 1,-1 0-1,1-1 1,0 1-1,0 0 1,0-1-1,0 1 1,0 0 0,0-1-1,0 1 1,0-1-1,0 0 1,0 1-1,0-1 1,1 0-1,-1 1 1,0-1 0,0 0-1,0 0 1,0 0-1,0 0 1,0 0-1,1 0 1,-1-1-1,0 1 1,0 0 0,0-1-1,0 1 1,0 0-1,0-1 1,0 1-1,0-1 1,2-1-1,5-3 204,0-1 1,0 0-1,0-1 0,-1 0 0,1-1 0,10-15 0,24-22-215,-39 42-46,0 1-1,1 0 1,-1 0 0,0 0-1,0 0 1,1 0 0,-1 0-1,1 1 1,0 0 0,-1 0-1,1 0 1,7-1 0,13 7-2502,-4 14-3441,-14-13 618,0-5-1644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5.360"/>
    </inkml:context>
    <inkml:brush xml:id="br0">
      <inkml:brushProperty name="width" value="0.025" units="cm"/>
      <inkml:brushProperty name="height" value="0.025" units="cm"/>
    </inkml:brush>
  </inkml:definitions>
  <inkml:trace contextRef="#ctx0" brushRef="#br0">4 204 3619,'-1'-204'16149,"-2"314"-13864,3 81 2023,1-189-4299,-1 0 0,0 0 0,0 0 0,1 0 0,-1 0 0,1 0 0,0 0 0,-1 0 0,1 0 0,0 0 1,0 0-1,0-1 0,0 1 0,1 0 0,-1-1 0,0 1 0,1-1 0,-1 0 0,1 1 0,-1-1 0,1 0 0,0 0 0,0 0 0,-1 0 0,1 0 0,0 0 0,0 0 0,0-1 0,0 1 1,0-1-1,0 1 0,0-1 0,0 0 0,0 0 0,0 0 0,0 0 0,0 0 0,0 0 0,4-1 0,10-2-10,0 0 0,0-1 0,0 0 1,15-7-1,-12 4-181,-15 5 66,0 1 1,1-1-1,-1 1 0,1 0 1,-1 1-1,1-1 0,-1 1 1,1-1-1,0 1 0,-1 1 0,1-1 1,-1 1-1,1 0 0,5 1 1,-8 0 117,0-1 1,0 1 0,1 0-1,-2 0 1,1-1 0,0 1-1,0 1 1,-1-1 0,1 0 0,-1 0-1,1 1 1,-1-1 0,0 1-1,0-1 1,0 1 0,0-1-1,-1 1 1,1-1 0,-1 1-1,1 0 1,-1-1 0,0 1-1,0 0 1,0 0 0,-1 2 0,1 3 306,-1-1 1,0 1-1,-1-1 1,1 1-1,-1-1 1,-1 0-1,1 0 1,-1 0-1,0 0 1,-1 0-1,0-1 1,0 0-1,-10 12 1,10-13-123,0-1-1,0 1 1,-1-1-1,1 0 1,-1-1 0,0 1-1,0-1 1,-1 0 0,1 0-1,-1 0 1,0-1-1,1 0 1,-1 0 0,0 0-1,0-1 1,0 0 0,-10 0-1,14-1-302,0 0 0,0 0 1,0-1-1,0 1 0,0-1 0,0 1 0,1-1 0,-1 0 0,0 0 1,0 0-1,1 0 0,-1 0 0,0 0 0,1-1 0,-1 1 0,1 0 1,0-1-1,-1 1 0,1-1 0,0 1 0,0-1 0,0 0 0,0 0 1,0 1-1,0-1 0,0 0 0,1 0 0,-1 0 0,1 0 0,0 0 1,-1 0-1,1 0 0,0 0 0,0-3 0,0 0-546,0 0 0,0-1 0,0 1 0,0 0 0,1 0-1,0 0 1,0 0 0,1 0 0,-1 0 0,1 0 0,0 0 0,5-8 0,17-13-3364,5 3-1921</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6.312"/>
    </inkml:context>
    <inkml:brush xml:id="br0">
      <inkml:brushProperty name="width" value="0.025" units="cm"/>
      <inkml:brushProperty name="height" value="0.025" units="cm"/>
    </inkml:brush>
  </inkml:definitions>
  <inkml:trace contextRef="#ctx0" brushRef="#br0">108 571 16560,'0'0'10895,"-8"0"-10137,4-1-739,1 1 0,-1 1 0,1-1-1,-1 0 1,1 1 0,-1 0-1,1 0 1,0 0 0,-1 0 0,1 1-1,0-1 1,0 1 0,0-1 0,0 1-1,-4 4 1,3-2 11,0 0 0,1 0 1,-1 0-1,1 0 0,0 1 0,0-1 0,1 1 1,0 0-1,-1 0 0,2 0 0,-4 10 0,4-11 3,0 0 0,0 0 0,0 0-1,0 1 1,1-1 0,0 0 0,0 0 0,0 0-1,0 1 1,1-1 0,1 7 0,-1-10-31,-1 1 1,1-1 0,1 1-1,-1-1 1,0 0-1,0 0 1,0 1 0,1-1-1,-1 0 1,0 0 0,1 0-1,-1-1 1,1 1 0,-1 0-1,1 0 1,0-1-1,-1 1 1,1-1 0,0 0-1,-1 1 1,1-1 0,0 0-1,-1 0 1,1 0 0,0 0-1,-1 0 1,1 0-1,0-1 1,0 1 0,2-1-1,5-1 35,0 0-1,-1-1 1,1 0-1,0 0 1,-1 0 0,0-1-1,0-1 1,14-9-1,58-54 55,-60 49-277,44-32 0,-64 51 177,0 0-1,1 0 0,-1-1 0,0 1 0,0 0 0,1 0 0,-1 0 0,0-1 0,1 1 0,-1 0 0,0 0 0,1 0 1,-1 0-1,0 0 0,1 0 0,-1-1 0,0 1 0,1 0 0,-1 0 0,0 0 0,1 0 0,-1 0 0,0 0 1,1 0-1,-1 1 0,0-1 0,1 0 0,-1 0 0,0 0 0,1 0 0,-1 0 0,0 0 0,1 1 0,-1-1 0,0 0 1,1 0-1,-1 0 0,0 1 0,0-1 0,1 0 0,-1 1 0,0-1 0,0 0 0,0 0 0,1 1 0,-1-1 0,0 0 1,0 1-1,0-1 0,0 0 0,0 1 0,0 0 0,2 28-66,1 7 151,-2-35-80,-1-1 1,0 1-1,0-1 0,1 1 1,-1-1-1,0 1 1,1-1-1,-1 0 0,1 1 1,-1-1-1,1 1 1,-1-1-1,1 0 0,-1 1 1,1-1-1,-1 0 0,1 0 1,-1 1-1,1-1 1,-1 0-1,1 0 0,0 0 1,-1 0-1,1 0 1,-1 0-1,1 0 0,0 0 1,-1 0-1,1 0 0,-1 0 1,1 0-1,-1 0 1,1 0-1,0-1 0,-1 1 1,1 0-1,-1 0 1,1-1-1,-1 1 0,1 0 1,-1-1-1,1 1 0,-1 0 1,1-1-1,-1 1 1,0-1-1,1 1 0,-1-1 1,12-11-316,0 1 0,-1-1-1,-1-1 1,0 0 0,-1-1 0,14-25 0,-12 20-402,12-22-186,-1-1 0,20-54-1,-34 73 763,0-1-1,-2 0 1,0 0-1,-2-1 1,3-48 0,-8 85 580,-1-1 0,0 1 0,-1 0 0,-8 21 0,-4 22 785,15-55-1211,-4 16 125,1 0 0,0 1 1,1-1-1,1 1 0,1 0 0,0-1 0,1 1 1,4 21-1,-4-36-191,0 1 1,0-1-1,1 1 1,-1-1-1,0 0 0,1 1 1,0-1-1,-1 0 1,1 0-1,0 0 0,0 0 1,0-1-1,0 1 1,0 0-1,1-1 1,-1 1-1,1-1 0,-1 0 1,1 0-1,-1 0 1,1 0-1,-1 0 0,1-1 1,0 1-1,-1-1 1,1 0-1,0 1 1,0-1-1,-1-1 0,1 1 1,0 0-1,-1-1 1,1 1-1,0-1 0,-1 0 1,4-1-1,0 1 168,-1-1 1,0 0-1,1 0 0,-1-1 1,0 0-1,0 0 0,0 0 0,-1 0 1,1-1-1,-1 1 0,1-1 0,-1 0 1,-1-1-1,1 1 0,0-1 0,3-7 1,2-17 1266,-9 27-1450,1-1 0,-1 0 0,1 1 0,0-1 0,-1 1 0,1-1 0,1 1 0,-1-1 0,0 1 0,0 0-1,1 0 1,0-1 0,-1 1 0,1 0 0,0 0 0,0 1 0,0-1 0,4-3 0,6-4-183,-1 0-1,0-1 1,-1 0-1,0-1 1,-1 0 0,0 0-1,-1-1 1,0 0 0,-1-1-1,9-20 1,-8 14 556,0 0 1,-2-1 0,-1 0 0,0 0-1,-1 0 1,1-36 0,-4 56-276,-1-1 1,0 1-1,0 0 1,0 0 0,0 0-1,0 0 1,0 0-1,0-1 1,0 1-1,0 0 1,0 0-1,0 0 1,1 0 0,-1-1-1,0 1 1,0 0-1,0 0 1,0 0-1,0-1 1,0 1 0,0 0-1,-1 0 1,1 0-1,0 0 1,0-1-1,0 1 1,0 0 0,0 0-1,0 0 1,0 0-1,0 0 1,0-1-1,0 1 1,-1 0 0,1 0-1,0 0 1,0 0-1,0 0 1,0 0-1,0-1 1,0 1 0,-1 0-1,1 0 1,0 0-1,0 0 1,0 0-1,0 0 1,-1 0 0,1 0-1,0 0 1,0 0-1,0 0 1,-1 0-1,1 0 1,0 0 0,0 0-1,-9 11 370,-7 21-374,6-3 313,2 0-1,1 1 0,1-1 1,1 2-1,2-1 1,1 0-1,2 1 0,4 42 1,-2-64-304,0 0 0,0-1 0,1 1 1,1-1-1,-1 1 0,1-1 0,8 11 1,-11-17-22,1 1 1,-1 0 0,1-1 0,0 1-1,0-1 1,0 0 0,0 0 0,0 1-1,1-2 1,-1 1 0,1 0 0,-1 0-1,1-1 1,0 1 0,0-1 0,0 0-1,-1 0 1,1 0 0,0 0 0,0 0-1,0-1 1,0 1 0,1-1 0,4 0-1,-7-1-37,0 0-1,0 0 0,0 0 0,0 0 1,-1 1-1,1-1 0,0-1 0,-1 1 0,1 0 1,-1 0-1,1 0 0,-1 0 0,1 0 1,-1 0-1,0-1 0,0 1 0,0 0 1,1 0-1,-1 0 0,0-1 0,0 1 1,-1 0-1,1 0 0,0-1 0,0 1 0,-1-2 1,-7-35-1737,4 31 1303,1 0 0,-1 1 0,-1-1 0,1 1 0,-1 0 0,0 0 0,0 0 0,-1 1 0,0 0 0,0 0-1,0 0 1,0 1 0,-1 0 0,-11-6 0,-42-10-97,1 13 8610,81 6-7504,1-2 0,-1 0 0,0-2 0,32-10 0,39-17-2465,-51 14-2972,-8-2-3582</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7.176"/>
    </inkml:context>
    <inkml:brush xml:id="br0">
      <inkml:brushProperty name="width" value="0.025" units="cm"/>
      <inkml:brushProperty name="height" value="0.025" units="cm"/>
    </inkml:brush>
  </inkml:definitions>
  <inkml:trace contextRef="#ctx0" brushRef="#br0">157 375 18706,'0'-2'345,"0"0"1,0 0 0,0-1-1,0 1 1,0 0 0,-1-1-1,1 1 1,-1 0 0,0 0-1,0 0 1,1-1 0,-1 1-1,-1 0 1,1 0 0,0 0-1,0 1 1,-1-1 0,1 0-1,-1 0 1,1 1 0,-1-1 0,0 1-1,-3-3 1,2 3-182,1 0 0,-1 1 1,1-1-1,-1 1 0,1-1 1,-1 1-1,0 0 0,1 0 1,-1 0-1,0 0 0,1 1 1,-1-1-1,1 1 0,-1-1 1,1 1-1,-1 0 0,1 0 1,-1 0-1,1 0 0,0 1 0,0-1 1,-3 2-1,-1 2-114,0 1 1,0-1-1,1 1 0,-1 0 1,1 0-1,1 1 0,-1-1 1,1 1-1,0 0 0,1 0 1,-1 1-1,2-1 0,-1 1 1,1-1-1,0 1 0,0 0 1,1 0-1,0 0 0,1 0 1,0 10-1,0-17-53,0 0-1,0 0 1,1 0-1,-1 0 1,0 0-1,0 0 1,1 0-1,-1 0 1,1 0-1,-1 0 1,1 0-1,-1 0 1,1 0-1,0-1 1,-1 1-1,1 0 1,0 0-1,-1-1 1,1 1-1,0 0 1,0-1-1,0 1 1,0-1-1,0 1 1,0-1-1,0 0 1,1 1-1,0-1-2,1 1-1,-1-1 1,1 0-1,0 0 1,-1-1-1,1 1 1,-1-1-1,1 1 1,-1-1-1,5-1 1,2-2 13,-1 0 0,0-1 0,0 1-1,0-2 1,10-7 0,10-14 41,-2-2-1,-1-1 1,-1-1-1,-2 0 1,-1-2 0,-2-1-1,-1 0 1,-1-1-1,-2-1 1,-2-1 0,10-41-1,-20 42-250,-16 92 77,2 1 0,3 1-1,2 0 1,3 0 0,9 109-1,-5-157 122,0 0 1,1 1-1,1-1 0,-1 0 0,6 12 0,-7-21 13,-1 1 0,1 0-1,-1-1 1,1 1-1,0-1 1,0 1 0,-1-1-1,1 1 1,0-1 0,0 0-1,0 0 1,1 1-1,-1-1 1,0 0 0,0 0-1,1 0 1,-1 0-1,1 0 1,-1 0 0,1-1-1,-1 1 1,1 0-1,-1-1 1,1 1 0,-1-1-1,1 0 1,0 1-1,-1-1 1,1 0 0,0 0-1,-1 0 1,1 0-1,0 0 1,-1-1 0,1 1-1,0 0 1,-1-1-1,1 1 1,-1-1 0,4-1-1,2-3 52,-1 0 1,1-1-1,-1 0 0,0 0 0,0 0 0,-1-1 0,0 0 1,0 0-1,-1 0 0,1 0 0,2-9 0,8-16 168,13-43 0,-21 54-227,0-1 0,-2 0 0,-1 0 0,-1-1 0,0 1 0,-2-1 0,-1-23 0,0 45 0,0 0 0,0 0 0,0 0 0,-1 0 0,1 0 0,0 0 0,0 0 0,0 0 0,-1 0 0,1 0 0,-1 0 0,1 0 0,-1 0 0,1 0 0,-1 0 0,1 1 0,-1-1 0,0 0 0,1 0 0,-2 0 0,2 1 0,-1-1 0,0 1 0,1 0 0,-1 0 0,0 0 0,1 0 0,-1 0 0,1 0 0,-1 0 0,0 0 0,1 1 0,-1-1 0,0 0 0,1 0 0,-1 0 0,1 1 0,-1-1 0,1 0 0,-1 1 0,1-1 0,-1 0 0,1 1 0,-2 0 0,0 1 0,-1 1 0,0 0 0,0 0 0,1 0 0,0 0 0,0 1 0,0-1 0,-4 8 0,-3 16 0,-9 46 0,16-62 0,0 0 0,1 0 0,0 0 0,1 0 0,1 0 0,-1 0 0,4 15 0,-3-24-1,0-1 1,-1 1-1,1-1 1,0 1-1,0 0 0,0-1 1,0 0-1,0 1 1,0-1-1,1 1 0,-1-1 1,0 0-1,1 0 0,-1 0 1,1 0-1,-1 0 1,1 0-1,0 0 0,-1-1 1,1 1-1,0-1 1,-1 1-1,1-1 0,0 1 1,0-1-1,0 0 1,-1 0-1,1 0 0,0 0 1,0 0-1,0 0 1,2-1-1,5 0 2,-1-1-1,0 0 1,0 0-1,0 0 1,0-1-1,8-4 1,17-11 1,-1-1 1,-1-1-1,-1-2 0,0-1 0,-2-1 1,30-34-1,-57 58-2,-1 0 0,1-1 0,-1 1 0,1-1 0,0 1 0,-1-1 0,1 0 0,-1 1 0,0-1 0,1 0 0,-1 1 0,1-1 0,-1 0 0,0 1 0,0-1 0,1 0 0,-1 0 0,0 1 0,0-1 0,0 0 0,0 0 0,0 0 0,0 1 0,0-1 0,0 0 0,0 0 0,0 1 0,0-1 0,0 0 0,-1 0 0,1 1 0,0-1 0,-1 0 0,1 0 0,0 1 0,-1-1 0,1 1 0,-1-1 0,1 0 0,-1 1 0,1-1 0,-1 1 0,1-1 0,-1 1 0,0-1 0,1 1 0,-1-1 0,0 1 0,1 0 0,-1-1 0,0 1 0,0 0 0,1 0 0,-1 0 0,-1-1 0,-55-7 0,41 6 0,16 2 0,-43-11 0,42 11 0,0-1 0,1 1 0,-1 0 0,0-1 0,1 1 0,-1 0 0,0-1 0,1 1 0,-1-1 0,0 1 0,1-1 0,-1 1 0,1-1 0,-1 0 0,1 1 0,0-1 0,-1 0 0,1 1 0,0-1 0,-1 0 0,1 1 0,0-1 0,0 0 0,-1 0 0,1 1 0,0-1 0,0 0 0,0 0 0,0 1 0,0-1 0,0 0 0,0 0 0,0 1 0,1-1 0,-1 0 0,0 0 0,0 1 0,0-1 0,1 0 0,-1 1 0,1-1 0,-1 0 0,0 1 0,1-1 0,-1 0 0,1 1 0,-1-1 0,1 1 0,0-1 0,-1 1 0,1-1 0,-1 1 0,1 0 0,0-1 0,-1 1 0,1 0 0,1-1 0,13-9-767,1 0 1,0 1-1,0 1 0,34-12 0,-6 1-2392,6-4-4582</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8.171"/>
    </inkml:context>
    <inkml:brush xml:id="br0">
      <inkml:brushProperty name="width" value="0.025" units="cm"/>
      <inkml:brushProperty name="height" value="0.025" units="cm"/>
    </inkml:brush>
  </inkml:definitions>
  <inkml:trace contextRef="#ctx0" brushRef="#br0">1 369 2434,'0'-4'16091,"3"33"-12150,8 47-2560,-7-60-1022,0-1 1,2 0 0,-1 0 0,2-1-1,0 0 1,10 17 0,-15-29-319,0 1 0,0 0-1,0 0 1,0-1 0,1 1 0,-1-1 0,1 1-1,-1-1 1,1 0 0,0 0 0,0-1 0,0 1 0,0 0-1,0-1 1,0 0 0,0 0 0,1 0 0,-1 0-1,0 0 1,1 0 0,-1-1 0,0 0 0,1 0 0,-1 0-1,1 0 1,-1 0 0,0-1 0,1 1 0,-1-1-1,0 0 1,1 0 0,-1 0 0,0-1 0,0 1 0,5-4-1,2-1 187,-1-1-1,0-1 0,0 1 1,-1-1-1,0-1 1,0 0-1,-1 0 0,12-18 1,-1-4 238,23-52 0,-33 66-366,-1 0 0,-1 0 0,0-1 0,-1 1-1,-1-1 1,-1 0 0,-1-1 0,0 1-1,-2-35 1,-1 54-107,1-1 0,0 0-1,0 0 1,0 0 0,0 0 0,0 0-1,-1 0 1,1 1 0,0-1 0,0 0-1,0 0 1,0 0 0,-1 0-1,1 0 1,0 0 0,0 0 0,0 0-1,-1 0 1,1 0 0,0 0 0,0 0-1,0 0 1,-1 0 0,1 0 0,0 0-1,0 0 1,0 0 0,-1 0 0,1 0-1,0 0 1,0 0 0,0 0 0,-1 0-1,1 0 1,0 0 0,0-1 0,0 1-1,0 0 1,0 0 0,-1 0 0,1 0-1,0 0 1,0-1 0,0 1-1,0 0 1,0 0 0,-1 0 0,-5 21-365,4 5 189,1 0 0,2-1 1,4 33-1,-4-50 121,1 1 1,0-1 0,0 1 0,1-1-1,0 1 1,0-1 0,1 0 0,0-1 0,0 1-1,1-1 1,0 1 0,0-1 0,8 7-1,-12-12 71,1 0 0,0-1 0,0 1 0,0-1 0,0 1 0,1-1 0,-1 0 0,0 1 0,1-1 0,-1-1 0,0 1 0,1 0 0,-1 0 0,1-1 0,-1 0 0,1 1 0,0-1 0,-1 0 0,1 0 0,-1 0 0,1-1 0,3 0 0,-1-1 95,-1 0-1,1 0 0,-1 0 1,0-1-1,0 1 1,0-1-1,0 0 0,0 0 1,0-1-1,-1 1 0,4-5 1,5-9 266,0 0-1,-1-1 1,-1 0 0,12-27 0,-13 21-358,0-1-1,-2 0 1,0 0 0,-2 0-1,-1-1 1,0 1 0,-2-1-1,-3-52 1,-5 41-573,6 36 504,-1 0-1,1 0 1,0-1-1,-1 1 1,1 0-1,-1 0 1,1 0-1,-1 0 1,0 0-1,0 0 1,1 0-1,-1 0 1,0 0-1,0 0 1,0 1 0,0-1-1,0 0 1,0 1-1,0-1 1,0 0-1,0 1 1,0-1-1,0 1 1,0 0-1,-1-1 1,-1 1-1,2 0-111,0 0-1,0 1 1,0-1-1,0 1 1,0-1-1,0 1 1,0-1-1,1 1 1,-1 0-1,0 0 1,0-1 0,0 1-1,1 0 1,-1 0-1,0 0 1,1 0-1,-1 0 1,1 0-1,-1 0 1,1 0-1,0 0 1,-1 0-1,1 0 1,0 0-1,0 0 1,-1 0-1,1 0 1,0 2-1,-5 39-3212,5-35 2336,-3 38-5466,3-1-4799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8.518"/>
    </inkml:context>
    <inkml:brush xml:id="br0">
      <inkml:brushProperty name="width" value="0.025" units="cm"/>
      <inkml:brushProperty name="height" value="0.025" units="cm"/>
    </inkml:brush>
  </inkml:definitions>
  <inkml:trace contextRef="#ctx0" brushRef="#br0">1 0 7303,'0'0'20691,"0"56"-20562,1-20 159,7 0-96,2-3-128,1-6-64,4-8-480,3-10-1474,2-9-801,-2 0-192,-2-14 97,-3-8-2724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9.235"/>
    </inkml:context>
    <inkml:brush xml:id="br0">
      <inkml:brushProperty name="width" value="0.025" units="cm"/>
      <inkml:brushProperty name="height" value="0.025" units="cm"/>
    </inkml:brush>
  </inkml:definitions>
  <inkml:trace contextRef="#ctx0" brushRef="#br0">89 734 12716,'0'0'16090,"5"-12"-14312,1-5-1553,0 0 1,0 0-1,-2 0 1,0-1-1,-1 0 1,-1 0-1,0-21 1,-2 37-224,0 1-1,0 0 1,0 0 0,0 0-1,0 0 1,0 0 0,0 0-1,-1-1 1,1 1 0,0 0-1,-1 0 1,1 0 0,-1 0-1,1 0 1,-1 0-1,1 0 1,-1 0 0,0 0-1,0 1 1,1-1 0,-1 0-1,0 0 1,0 1 0,0-1-1,0 0 1,0 1 0,0-1-1,0 1 1,0-1 0,0 1-1,0-1 1,0 1 0,0 0-1,0 0 1,0-1 0,-1 1-1,1 0 1,0 0 0,0 0-1,0 0 1,0 1 0,0-1-1,0 0 1,0 0 0,-1 1-1,1-1 1,-1 1 0,-2 0-28,0 1 1,1-1-1,-1 1 1,0 0-1,1 0 1,-1 1 0,1-1-1,0 1 1,0-1-1,0 1 1,0 0-1,-3 4 1,0 4-15,0 0 0,1 0 0,0 1 0,1 0 0,0 0 0,0 0 0,2 0 0,-1 1 0,2-1 0,-1 1 0,2-1 0,0 1 0,0-1 0,1 1 0,5 21-1,-5-31 36,0 0 0,0 0 0,0-1 0,1 1 0,-1 0 0,1 0 0,0-1 0,0 1 0,0-1 0,0 1 0,0-1 0,0 0 0,1 0 0,-1 0 0,1 0 0,0 0 0,-1-1 0,1 1 0,0-1 0,0 0 0,0 1 0,0-1 0,0-1-1,0 1 1,0 0 0,0-1 0,1 0 0,-1 1 0,0-1 0,0 0 0,0-1 0,0 1 0,1-1 0,-1 1 0,0-1 0,0 0 0,4-2 0,4 0 39,0-2-1,1 0 1,-2 0 0,1-1 0,0 0-1,-1-1 1,-1 0 0,14-12 0,-2-3 11,-1 0 1,-1-1 0,-1 0 0,-2-2 0,0 0-1,15-34 1,-21 39 3,-2-2 1,0 1-1,-2-1 0,0 0 0,-1 0 0,-1-1 1,-2 1-1,1-39 0,-3 59-53,0 1-1,0 0 1,0-1-1,0 1 1,0 0 0,-1-1-1,1 1 1,0 0 0,-1-1-1,1 1 1,-1 0 0,1 0-1,-1-1 1,0 1-1,-1-1 1,2 1-9,0 1 0,-1 0 0,1 0 0,-1-1 1,1 1-1,-1 0 0,1 0 0,-1 0 0,1 0 0,-1-1 0,1 1 0,-1 0 1,1 0-1,-1 0 0,1 0 0,-1 0 0,1 0 0,-1 0 0,1 0 0,-1 1 0,1-1 1,-1 0-1,1 0 0,-1 0 0,1 0 0,-1 1 0,-2 1-26,1-1 0,0 1 0,0 0-1,0 0 1,0 0 0,0 0 0,0 0 0,0 1 0,1-1-1,-1 0 1,1 1 0,0-1 0,-2 4 0,-8 31 3,1 0 1,1 1-1,3 0 0,1 1 1,-1 54-1,6-89 33,0 1 1,0-1-1,0 1 0,1-1 0,0 1 0,-1-1 1,2 1-1,-1-1 0,0 0 0,1 0 0,0 1 1,0-1-1,4 6 0,-4-8 4,0 0 0,-1-1 0,1 0 0,0 1 0,0-1 0,0 0 0,0 0 0,0 0 0,0 0 0,0 0-1,1-1 1,-1 1 0,0-1 0,0 1 0,1-1 0,-1 0 0,0 0 0,1 0 0,-1 0 0,0 0 0,0-1 0,1 1 0,-1 0 0,0-1 0,0 0 0,0 0 0,0 0 0,1 0 0,1-1 0,7-4 85,-1 0 0,0 0 0,0-1 0,-1-1 0,0 1 0,0-1 0,-1-1 0,0 0 1,12-17-1,0-3-3,-2 0 0,17-37 0,-20 32-40,-1-1 0,-2 0 0,-1-1 1,-1 0-1,-3-1 0,-1 0 0,-1 0 0,-2 0 1,-2 0-1,-4-47 0,-6 54-43,9 29 0,0 1 0,-1-1 0,1 1 0,0-1 0,-1 1 0,1 0 0,0-1 0,-1 1 0,1 0 0,-1-1 0,1 1 0,0 0 0,-1 0 0,1 0 0,-1-1 0,1 1 0,-1 0 0,1 0 0,-1 0 0,1 0 0,-1 0 0,1 0 0,-1 0 0,1 0 0,-1 0 0,1 0 0,-1 0 0,1 0 0,-1 0 0,0 0 0,-1 2 0,0-1 0,0 1 0,0 0 0,0-1 0,0 1 0,1 0 0,-1 0 0,1 0 0,-1 1 0,1-1 0,0 0 0,-1 0 0,1 1 0,1-1 0,-1 1 0,0-1 0,0 5 0,-10 51 0,2 0 0,3 0 0,2 0 0,3 1 0,9 76 0,-6-117 0,1 0 0,1 0 0,7 18 0,-10-32 0,0-1 0,0 1 0,0-1 0,1 1 0,0-1 0,-1 1 0,1-1 0,0 0 0,1 0 0,-1 0 0,1 0 0,-1 0 0,1 0 0,0-1 0,0 1 0,0-1 0,0 0 0,0 0 0,1 0 0,-1 0 0,4 1 0,-6-3-1,0 0 0,-1 0 0,1 0 0,0 0 0,0 0 0,-1-1 0,1 1 0,0 0 0,0 0 0,-1 0 0,1-1 0,0 1 0,-1 0 0,1-1 0,0 1 0,-1 0 0,1-1 0,0 1 0,-1-1 0,1 1 0,-1-1 0,1 1 0,-1-1 1,1 0-1,-1 1 0,0-1 0,1 0 0,-1 1 0,1-1 0,-1 0 0,0 1 0,0-1 0,0 0 0,1 1 0,-1-1 0,0 0 0,0 0 0,0 0 0,1-38-127,-1 30 59,-2-11 16,-1 1 0,0 0 0,-2 1 0,0-1 0,-1 1 0,-1 0 1,0 0-1,-2 1 0,-20-33 0,-3-10 203,31 60-144,1 0 0,0-1 0,0 1-1,0 0 1,-1 0 0,1 0 0,0-1 0,0 1-1,0 0 1,0 0 0,0 0 0,-1-1 0,1 1-1,0 0 1,0 0 0,0-1 0,0 1 0,0 0-1,0 0 1,0-1 0,0 1 0,0 0 0,0-1 0,0 1-1,0 0 1,0 0 0,0-1 0,0 1 0,0 0-1,0 0 1,0-1 0,1 1 0,-1 0 0,0 0-1,0-1 1,0 1 0,0 0 0,0 0 0,1 0 0,-1-1-1,0 1 1,0 0 0,0 0 0,1 0 0,-1 0-1,0-1 1,0 1 0,1 0 0,-1 0 0,0 0-1,0 0 1,1 0 0,-1 0 0,1 0 0,21 5-141,23 17-1384,4 12-3437,-25-3-1956,-15-5-732</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9.583"/>
    </inkml:context>
    <inkml:brush xml:id="br0">
      <inkml:brushProperty name="width" value="0.025" units="cm"/>
      <inkml:brushProperty name="height" value="0.025" units="cm"/>
    </inkml:brush>
  </inkml:definitions>
  <inkml:trace contextRef="#ctx0" brushRef="#br0">1 0 14286,'0'0'15438,"66"24"-14797,-50 5-1,-1 2-447,-5-3-33,0-6-128,-2-7-353,5-13-1056,-5-2-961,0-22-321,-5-7-31,-3-8-1314,-9-3-3331</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9.931"/>
    </inkml:context>
    <inkml:brush xml:id="br0">
      <inkml:brushProperty name="width" value="0.025" units="cm"/>
      <inkml:brushProperty name="height" value="0.025" units="cm"/>
    </inkml:brush>
  </inkml:definitions>
  <inkml:trace contextRef="#ctx0" brushRef="#br0">59 3 13869,'0'0'15311,"-53"-3"-13614,48 3-992,5 4-641,0 3-192,20-3-481,12-1-928,7 4-962,7-1-1088,5-1-1250,0-1-2594</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0.275"/>
    </inkml:context>
    <inkml:brush xml:id="br0">
      <inkml:brushProperty name="width" value="0.025" units="cm"/>
      <inkml:brushProperty name="height" value="0.025" units="cm"/>
    </inkml:brush>
  </inkml:definitions>
  <inkml:trace contextRef="#ctx0" brushRef="#br0">151 0 15855,'0'0'2701,"-11"7"-144,0 0-2055,-6 2 124,0 2-1,1 0 0,0 0 1,1 1-1,1 1 0,-16 18 1,30-31-630,-1 0 1,1 0 0,0 1 0,0-1 0,0 0 0,-1 0 0,1 1 0,0-1-1,0 0 1,0 1 0,0-1 0,-1 0 0,1 1 0,0-1 0,0 0-1,0 1 1,0-1 0,0 0 0,0 1 0,0-1 0,0 0 0,0 1 0,0-1-1,0 0 1,0 1 0,0-1 0,0 0 0,0 1 0,1-1 0,-1 0-1,0 0 1,0 1 0,0-1 0,0 0 0,1 1 0,-1-1 0,0 0 0,0 0-1,0 1 1,1-1 0,-1 0 0,0 0 0,1 0 0,-1 1 0,22 2-484,26-9-428,-42 5 879,102-16-858,-96 16 819,0 0 0,0 1 1,-1 1-1,1 0 1,0 0-1,-1 1 1,15 4-1,-24-5 89,0-1 0,0 1 0,0 0 0,0 0 0,0 0 0,0 0 1,0 0-1,-1 1 0,1-1 0,0 1 0,-1-1 0,1 1 0,-1-1 0,1 1 0,-1 0 0,0 0 0,1 0 0,-1 0 0,0 0 0,-1 0 1,1 0-1,1 3 0,-2-1 38,1-1 0,-1 1 0,0 0 0,0 0 0,0 0 0,-1-1 0,0 1 0,1 0 0,-1-1 0,0 1 0,-1 0 0,-1 4 0,0-2-12,0 0 0,0 0 0,-1 0-1,0-1 1,0 0 0,0 1 0,0-2 0,-1 1 0,0 0 0,0-1 0,0 0 0,0 0 0,-1 0 0,0-1 0,-7 4 0,12-7-155,0 1 0,0-1 0,0 0 1,0 1-1,0-1 0,0 0 0,0 0 0,0 0 0,0 0 1,0 0-1,0 0 0,0 0 0,0 0 0,0 0 0,0-1 0,0 1 1,0 0-1,0-1 0,0 1 0,0-1 0,0 1 0,0-1 1,1 1-1,-1-1 0,-1 0 0,1-1-325,0 0 1,0 0-1,0 1 0,0-1 1,0 0-1,1 0 0,-1 0 1,1 0-1,-1 0 0,1 0 1,0 0-1,0-2 0,-1-33-6804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041"/>
    </inkml:context>
    <inkml:brush xml:id="br0">
      <inkml:brushProperty name="width" value="0.025" units="cm"/>
      <inkml:brushProperty name="height" value="0.025" units="cm"/>
    </inkml:brush>
  </inkml:definitions>
  <inkml:trace contextRef="#ctx0" brushRef="#br0">33 1 17136,'0'0'2744,"2"11"-2125,4 17-26,2 1 0,1-1-1,1 0 1,24 47-1,73 109 503,-11-21-829,-81-124-110,-15-38-150,1-1-1,-1 1 0,0-1 1,0 1-1,0-1 0,0 1 1,0-1-1,0 1 1,-1-1-1,1 0 0,0 1 1,0-1-1,0 1 0,0-1 1,0 1-1,-1-1 1,1 1-1,0-1 0,0 0 1,-1 1-1,1-1 0,0 0 1,-1 1-1,1-1 0,0 0 1,-1 1-1,0-1 1,-20-3 34,-3-9-462,2-1-1,0-1 0,0-2 0,1 0 0,-22-22 1,0 1 1,16 17 191,19 14 282,0 1 1,0-1 0,1-1 0,-1 1 0,1-1 0,1 0-1,-11-16 1,17 23-39,0-1 1,0 0-1,1 1 0,-1-1 1,0 0-1,1 1 0,-1-1 0,1 1 1,-1-1-1,1 1 0,-1-1 1,1 1-1,-1 0 0,1-1 0,-1 1 1,1-1-1,0 1 0,-1 0 0,1 0 1,0-1-1,-1 1 0,1 0 1,0 0-1,-1 0 0,1 0 0,0 0 1,-1 0-1,1 0 0,0 0 1,-1 0-1,2 0 0,2-1 42,94-22 1158,172-65 1,-266 86-1484,18-9-990,-16-1-3385,-9 3-2488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421"/>
    </inkml:context>
    <inkml:brush xml:id="br0">
      <inkml:brushProperty name="width" value="0.025" units="cm"/>
      <inkml:brushProperty name="height" value="0.025" units="cm"/>
    </inkml:brush>
  </inkml:definitions>
  <inkml:trace contextRef="#ctx0" brushRef="#br0">213 199 13613,'3'-8'3555,"-1"2"-3369,10-37 3739,-12 42-3810,0-1-1,0 1 1,0 0-1,0 0 1,0 0-1,0 0 1,0-1-1,0 1 1,-1 0 0,1 0-1,0 0 1,-1 0-1,1-1 1,-1 1-1,1 0 1,-1 0 0,1 0-1,-1 0 1,0 0-1,0 0 1,1 1-1,-1-1 1,0 0 0,0 0-1,0 0 1,0 1-1,0-1 1,0 0-1,0 1 1,0-1-1,0 1 1,0 0 0,-1-1-1,1 1 1,0 0-1,0-1 1,0 1-1,-2 0 1,-4 0 5,-1 0 0,1 1 0,-1 0 0,1 0 0,0 1 0,-1-1 1,1 2-1,0-1 0,0 1 0,0 0 0,1 0 0,-1 1 0,1 0 0,-1 0 0,1 1 0,1 0 0,-11 10 0,9-8-95,0 0-1,1 1 1,0-1-1,0 1 1,1 0-1,0 1 1,0-1-1,1 1 0,0 0 1,1 0-1,0 1 1,0-1-1,-2 14 1,5-22-26,0 0 1,0 0 0,0 0 0,0 0-1,0 0 1,0 0 0,0 0 0,0 0-1,0 0 1,1 0 0,-1-1 0,0 1 0,0 0-1,1 0 1,-1 0 0,1 0 0,-1-1-1,1 1 1,-1 0 0,1 0 0,-1-1-1,1 1 1,0 0 0,-1-1 0,1 1-1,0-1 1,1 2 0,0-2 4,0 1 0,0 0 1,1-1-1,-1 0 0,0 1 1,0-1-1,1 0 0,-1 0 1,0 0-1,0 0 0,3-1 0,5-1 27,-1-1 0,0 1-1,0-2 1,15-6-1,3-6-200,-1-1 1,0-1-1,-2 0 0,31-31 0,-42 36 121,-1 0 0,0 0 0,-1-1-1,0-1 1,-2 0 0,1 0 0,-2-1 0,13-33-1,-16 28 368,-12 31-434,-11 33-38,10-13 208,-7 53 0,13-73-32,1 1-1,1-1 0,0 1 0,0-1 0,1 1 1,0-1-1,1 0 0,6 21 0,-6-28-3,-1 0 0,1 0-1,0 0 1,0-1 0,0 1-1,1 0 1,-1-1 0,0 1-1,1-1 1,0 0 0,0 0-1,-1 0 1,1 0-1,0 0 1,1-1 0,-1 0-1,0 1 1,0-1 0,1 0-1,-1 0 1,0-1 0,1 1-1,-1-1 1,1 0 0,-1 0-1,1 0 1,-1 0 0,1 0-1,-1-1 1,0 1 0,6-3-1,3 0 17,0 0 1,-1-1-1,1 0 0,-1-1 0,0 0 0,0-1 0,17-12 0,-12 6-37,-1-1-1,19-21 1,-29 30 1,-1-1 0,0 1 1,-1-1-1,1 0 1,-1 0-1,0-1 0,0 1 1,-1-1-1,0 1 0,0-1 1,0 0-1,1-7 0,-4 13-27,0 1 0,0-1 0,0 1 0,0-1-1,0 1 1,0-1 0,0 1 0,0 0 0,0 0-1,0-1 1,0 1 0,0 0 0,1 0 0,-1 0-1,0 0 1,0 2 0,-4 6 59,0 0-1,1 0 1,0 1 0,1-1 0,0 1-1,1 0 1,0 0 0,0 0 0,1 1-1,0-1 1,1 0 0,0 0 0,2 14-1,-1-22-5,0 0-1,1-1 0,-1 1 0,0 0 0,1-1 0,-1 1 1,1-1-1,0 1 0,-1-1 0,1 0 0,0 0 1,0 0-1,-1 0 0,1 0 0,0 0 0,0 0 0,0-1 1,0 1-1,0-1 0,1 0 0,-1 1 0,0-1 0,0 0 1,0 0-1,0 0 0,0 0 0,4-1 0,4 0 111,1 0 0,-1-1 0,0 0 0,16-5 0,-5-2-44,0-1-1,0 0 1,34-24 0,-44 26-172,1 0 1,-1-1-1,-1-1 1,0 0-1,0 0 0,-1 0 1,12-19-1,-20 27 70,0 0 0,0 1 0,0-1-1,0 0 1,-1 0 0,1 0-1,0 1 1,-1-1 0,1 0 0,-1 0-1,0 0 1,0 0 0,0-4 0,0 5 6,0 1 1,0-1-1,-1 0 1,1 1-1,0-1 1,-1 0-1,1 1 1,0-1-1,-1 0 1,1 1-1,-1-1 1,1 1-1,-1-1 1,1 1-1,-1-1 1,1 1-1,-1 0 1,0-1-1,1 1 1,-1 0-1,1-1 1,-1 1-1,0 0 1,0 0-1,0-1 1,-2 1 5,0 0 1,0 0 0,0 0-1,0 0 1,0 0 0,0 1-1,0-1 1,0 1 0,0 0-1,0 0 1,0 0-1,0 0 1,1 1 0,-1-1-1,-5 4 1,3 0 73,-1 0-1,0 0 1,1 0-1,0 1 1,1 0-1,-1 0 1,-5 10-1,8-12 51,0-1 0,0 1 0,1 0 0,-1 0 0,1 0 1,0 0-1,0 0 0,0 0 0,0 0 0,1 0 0,0 0 0,0 0 0,0 0 0,0 0 0,1 6 0,1-9-107,-1 1 0,0 0 0,1-1 0,-1 1 0,1-1 0,-1 0 0,1 0 1,-1 1-1,1-1 0,0 0 0,0 0 0,-1 0 0,1-1 0,0 1 0,0 0 0,0-1 0,0 1 0,0-1 0,0 0 0,0 0 0,0 1 0,0-1 0,0-1 0,3 1 0,53-3-336,-50 1-159,1 1-1,-1-1 1,1-1 0,-1 1-1,14-8 1,15-15-4814,-14-1-2962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0.607"/>
    </inkml:context>
    <inkml:brush xml:id="br0">
      <inkml:brushProperty name="width" value="0.025" units="cm"/>
      <inkml:brushProperty name="height" value="0.025" units="cm"/>
    </inkml:brush>
  </inkml:definitions>
  <inkml:trace contextRef="#ctx0" brushRef="#br0">62 0 15631,'0'0'4831,"4"14"-3347,35 109 1507,-16-44-1164,51 117 1,-73-194-1909,18 33 342,-18-33-364,0-1-1,0 0 0,0 1 1,0-1-1,0 1 1,0-1-1,1 0 0,-1 0 1,0 0-1,1 0 1,-1 0-1,0 0 1,1 0-1,0 0 0,-1 0 1,1-1-1,-1 1 1,3 0-1,-23-29-2053,-2 12 2294,0 1-1,-1 1 0,-30-15 1,26 15 1597,-49-34 1,74 48-1687,0-1 1,0 1 0,1 0 0,-1-1-1,0 1 1,1-1 0,-1 1-1,1-1 1,-1 1 0,1-1 0,-1 1-1,1-1 1,-1 1 0,1-1-1,-1 1 1,1-1 0,0 0-1,-1 1 1,1-1 0,0 0 0,0 0-1,-1 1 1,1-1 0,0 0-1,0 1 1,0-1 0,0 0-1,0 0 1,0 1 0,0-1 0,0 0-1,0 0 1,0 1 0,0-1-1,1 0 1,-1 0 0,0 1 0,1-1-1,-1 0 1,0 1 0,1-1-1,-1 1 1,1-1 0,-1 0-1,0 1 1,1-1 0,0 1 0,-1-1-1,1 1 1,-1-1 0,1 1-1,0 0 1,-1-1 0,1 1-1,1-1 1,46-15-90,-38 13 83,158-32-3359,-41 9-7534,-85 17 6697</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0.921"/>
    </inkml:context>
    <inkml:brush xml:id="br0">
      <inkml:brushProperty name="width" value="0.025" units="cm"/>
      <inkml:brushProperty name="height" value="0.025" units="cm"/>
    </inkml:brush>
  </inkml:definitions>
  <inkml:trace contextRef="#ctx0" brushRef="#br0">103 37 7751,'0'0'7020,"-8"0"-2696,5 0-4023,0 0-1,0 1 0,0-1 0,1 0 0,-1 1 0,0 0 0,0-1 0,1 1 0,-1 0 1,0 0-1,1 1 0,-1-1 0,-3 3 0,3-1-29,0 0 1,0 1-1,0-1 0,1 1 0,-1-1 1,1 1-1,0 0 0,0 0 0,0 0 1,-2 8-1,-1 3 122,0 0-1,1 1 1,1-1 0,0 1-1,1-1 1,1 1 0,0 0-1,3 23 1,-2-37-379,1 0 1,-1 0 0,1 0-1,-1 0 1,1 0 0,0 0-1,0 0 1,0-1-1,0 1 1,0 0 0,0-1-1,0 1 1,1 0-1,-1-1 1,1 0 0,-1 1-1,1-1 1,-1 0-1,1 0 1,0 0 0,-1 0-1,1 0 1,0 0-1,0 0 1,0 0 0,0-1-1,0 1 1,0-1-1,0 0 1,0 1 0,0-1-1,0 0 1,0 0 0,0 0-1,0-1 1,0 1-1,0 0 1,3-2 0,3 1 45,1-1 1,-1-1 0,0 1-1,0-1 1,-1-1 0,1 1-1,-1-1 1,8-5 0,10-12 106,0-1 1,33-39-1,-35 35-132,53-45-1,-74 70-45,-1-1 1,1 1-1,-1 0 1,1 0-1,0 0 1,0 0-1,-1 0 1,1 0-1,0 0 1,0 1-1,0-1 1,0 1-1,0-1 1,0 1-1,0 0 1,3 0-1,-4 0 8,0 0 0,0 1-1,0-1 1,0 0 0,0 1 0,-1 0 0,1-1-1,0 1 1,0-1 0,0 1 0,0 0 0,-1 0-1,1-1 1,0 1 0,0 0 0,-1 0-1,1 0 1,-1 0 0,1 0 0,-1 0 0,1 0-1,-1 1 1,3 8 9,-1 0-1,0 1 0,-1-1 1,0 0-1,-1 13 0,2 8 34,-2-30-29,0 0 0,0 0 0,0 0 0,0 0 0,0 0 0,0 0 0,0 0-1,0 0 1,1 0 0,-1 0 0,0 0 0,1 0 0,-1 0 0,1 0 0,-1 0-1,1 0 1,-1-1 0,1 1 0,-1 0 0,1 0 0,0 0 0,0-1 0,-1 1 0,1-1-1,0 1 1,0 0 0,0-1 0,0 1 0,0-1 0,0 0 0,0 1 0,0-1 0,0 0-1,0 1 1,0-1 0,0 0 0,0 0 0,0 0 0,0 0 0,0 0 0,0 0 0,0 0-1,0 0 1,0-1 0,0 1 0,0 0 0,0-1 0,0 1 0,-1 0 0,1-1 0,0 1-1,0-1 1,0 1 0,0-1 0,0 0 0,-1 1 0,2-2 0,9-7 188,0 0 0,0 0 1,13-16-1,-12 13-118,8-8-108,43-37-215,-58 53 224,-1 1 0,0 0 0,1 0 0,0 0 0,0 1 0,0 0 0,0 0 0,0 0 0,1 0 0,-1 1 0,0 0 0,8-1 0,-11 3 10,0-1 0,0 0 0,0 1 0,0 0 0,0 0 0,0-1 0,0 1 0,0 0 0,0 1-1,0-1 1,-1 0 0,1 0 0,0 1 0,-1-1 0,1 1 0,-1-1 0,1 1 0,-1 0 0,0 0 0,0-1 0,0 1 0,0 0 0,1 3 0,-1-3 10,0 0 0,0 1 0,0-1 0,0 0 0,1 0 0,-1 0 1,1 0-1,-1-1 0,1 1 0,0 0 0,0-1 0,0 1 1,0-1-1,0 1 0,0-1 0,0 0 0,0 0 0,0 0 1,0 0-1,1 0 0,4 0 0,-4-1-139,1 0 0,-1 0 0,1-1 0,0 1 0,-1-1 0,1 0 0,-1 0 0,1 0 0,-1-1 0,0 1-1,1-1 1,-1 0 0,0 0 0,0 0 0,0 0 0,-1 0 0,4-4 0,23-32-9036,-15 11-2672</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2.021"/>
    </inkml:context>
    <inkml:brush xml:id="br0">
      <inkml:brushProperty name="width" value="0.025" units="cm"/>
      <inkml:brushProperty name="height" value="0.025" units="cm"/>
    </inkml:brush>
  </inkml:definitions>
  <inkml:trace contextRef="#ctx0" brushRef="#br0">98 609 6470,'0'0'22112,"-48"7"-18530,47-7-3406,-8-1-113,7 1-45,1 0 0,-1 0 0,0 0 1,1 0-1,-1 0 0,0 0 0,1 0 0,-1 0 1,1 1-1,-1-1 0,1 1 0,-1-1 1,1 1-1,-1-1 0,1 1 0,-1 0 0,1 0 1,0 0-1,-2 1 0,3-2-18,0 0 0,0 0 0,0 1 0,0-1 0,0 0 0,-1 0 0,1 0 0,0 0 0,0 0 0,0 1 0,0-1 0,0 0 0,0 0 0,0 0 0,-1 0 0,1 0 0,0 0 0,0 0 0,0 0 0,0 1 0,0-1 0,-1 0 0,1 0 0,0 0 0,0 0 0,0 0 0,0 0 0,-1 0 0,1 0 0,0 0 0,0 0 0,0 0 0,0 0 0,-1 0 0,1 0 0,0 0 0,0 0 0,0 0 0,0 0 0,0-1 0,-1 1 0,1 0 0,0 0 0,0 0 0,0 0 0,0 0 0,0 0 0,-1 0 0,1 0 0,0-1 0,0 1 0,0 0 0,0 0 0,0 0 0,0-1 0,-1-13 0,5-12 0,9-13 0,1 2 0,2 0 0,21-35 0,-3 5 0,117-264 0,-145 422 0,-8 2 0,5 109 0,-3-200-67,0 0 0,0 0 0,0 0-1,1 0 1,-1 0 0,1 0 0,-1 0 0,1 0 0,0 0 0,0 0 0,0 0-1,0 0 1,0-1 0,0 1 0,0 0 0,1 0 0,-1-1 0,0 1 0,4 2-1,-3-4-99,-1 1-1,1 0 1,0-1-1,0 0 0,-1 1 1,1-1-1,0 0 1,0 0-1,0 0 0,-1 0 1,1 0-1,0 0 1,0 0-1,0-1 0,-1 1 1,1-1-1,0 1 1,1-2-1,6-2-686,-1 0 0,-1-1 0,1 0-1,-1 0 1,0-1 0,0 0 0,10-11 0,3-7-2789,-1-2 1,17-29-1,-4-4-2096</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2.366"/>
    </inkml:context>
    <inkml:brush xml:id="br0">
      <inkml:brushProperty name="width" value="0.025" units="cm"/>
      <inkml:brushProperty name="height" value="0.025" units="cm"/>
    </inkml:brush>
  </inkml:definitions>
  <inkml:trace contextRef="#ctx0" brushRef="#br0">95 90 6662,'0'-9'4490,"2"-28"-1000,-1 35-3070,-1-1-1,0 1 1,0-1 0,0 1 0,0-1 0,0 1 0,-1-1 0,1 1 0,-1 0 0,1-1 0,-1 1 0,0-1 0,0 1 0,0 0 0,0 0 0,-3-3 0,3 8-398,-1-1-1,1 1 1,0 0 0,0 0 0,0 0 0,0 0 0,0 0 0,0 0 0,1 1 0,0-1 0,-1 6 0,1-6-8,-13 101-6,-4 26 1848,-1 150 1,18-276-1792,0-1 0,0 0 1,0 1-1,0-1 0,1 0 0,-1 0 1,1 1-1,0-1 0,0 0 0,0 0 0,0 0 1,1 0-1,-1 0 0,1 0 0,0 0 0,0-1 1,0 1-1,0-1 0,3 4 0,-1-4 23,0 0 0,0 0-1,0 0 1,1 0 0,-1-1 0,1 1 0,-1-1-1,1 0 1,-1-1 0,1 1 0,0-1-1,8 0 1,-4 0 14,0 0 0,-1-1 0,1 1-1,-1-2 1,1 1 0,-1-1 0,1-1 0,-1 1 0,0-1-1,0-1 1,0 0 0,0 0 0,-1 0 0,0-1 0,0 0-1,0 0 1,0-1 0,-1 0 0,0 0 0,0-1 0,-1 1 0,1-1-1,-2 0 1,1-1 0,-1 1 0,0-1 0,0 0 0,-1 0-1,0 0 1,-1-1 0,0 1 0,0 0 0,0-1 0,-1 0-1,-1 1 1,1-1 0,-2 0 0,-1-16 0,1 21-87,0 0-1,0 0 1,0 0 0,0 0-1,-1 0 1,0 0 0,1 0 0,-2 0-1,1 1 1,0-1 0,-1 1-1,1-1 1,-1 1 0,0 0 0,0 0-1,-1 0 1,-3-2 0,1 1 2,0 1 1,0 0 0,0 0-1,-1 1 1,1-1 0,-1 1-1,1 1 1,-1-1 0,-13 0 0,9 1-9,0 1 0,1 0 0,-1 1 1,1 0-1,-1 1 0,1 0 0,0 0 1,-1 1-1,1 1 0,1-1 0,-1 2 1,0-1-1,-14 11 0,19-10-118,0-1 0,0 1 0,0 0-1,1 1 1,0-1 0,0 1 0,1 0 0,-4 7 0,6-11 43,0-1 1,1 0 0,-1 0 0,0 1 0,1-1-1,0 0 1,-1 0 0,1 1 0,0-1-1,-1 1 1,1-1 0,0 0 0,0 1-1,0-1 1,0 0 0,0 1 0,0-1-1,1 1 1,-1-1 0,0 0 0,1 1-1,-1-1 1,1 0 0,0 0 0,-1 1-1,1-1 1,0 0 0,-1 0 0,1 0-1,0 0 1,0 0 0,0 0 0,0 0-1,0 0 1,0 0 0,1 0 0,-1-1-1,0 1 1,0 0 0,0-1 0,1 1-1,-1-1 1,0 0 0,3 1 0,6 1-1917,0-1 1,0 0-1,0 0 1,0-1-1,14-2 1,21-6-11744</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2.729"/>
    </inkml:context>
    <inkml:brush xml:id="br0">
      <inkml:brushProperty name="width" value="0.025" units="cm"/>
      <inkml:brushProperty name="height" value="0.025" units="cm"/>
    </inkml:brush>
  </inkml:definitions>
  <inkml:trace contextRef="#ctx0" brushRef="#br0">69 35 19250,'0'0'8456,"-38"51"-6822,22-29 736,6-2-1633,6-3-609,4-6 64,1-8-192,17-3-352,3-11-994,7-14-1184,0-9-2467,0-9-1345,-2-3-6310</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3.076"/>
    </inkml:context>
    <inkml:brush xml:id="br0">
      <inkml:brushProperty name="width" value="0.025" units="cm"/>
      <inkml:brushProperty name="height" value="0.025" units="cm"/>
    </inkml:brush>
  </inkml:definitions>
  <inkml:trace contextRef="#ctx0" brushRef="#br0">319 66 16592,'-1'-8'4292,"1"5"-4000,-1 0 1,1 1 0,-1-1-1,1 0 1,-1 1 0,0-1-1,0 1 1,0-1 0,0 1-1,-1 0 1,1-1 0,-1 1-1,1 0 1,-4-3-1,2 3-49,0 0-1,0 0 1,0 0-1,-1 0 0,1 1 1,0 0-1,-1 0 1,1 0-1,-1 0 1,1 0-1,-1 1 0,1-1 1,-7 1-1,0 0-171,0 1-1,0 0 1,0 0-1,0 1 1,1 1-1,-1 0 1,1 0-1,-1 0 1,1 1-1,0 1 1,1 0-1,-1 0 1,1 0-1,0 1 1,-11 11-1,10-10-39,1 1 0,0 1 0,1 0-1,0 0 1,0 0 0,1 0 0,0 1-1,0 0 1,2 1 0,-1-1 0,1 1-1,1 0 1,-4 14 0,7-24-30,-1 0 1,1 0-1,0 1 0,0-1 0,-1 0 1,1 0-1,0 1 0,0-1 1,0 0-1,0 0 0,0 1 1,1-1-1,-1 0 0,0 0 1,1 1-1,-1-1 0,1 0 1,-1 0-1,1 0 0,-1 0 0,1 0 1,0 1-1,-1-1 0,1 0 1,0-1-1,0 1 0,0 0 1,0 0-1,0 0 0,0 0 1,0-1-1,0 1 0,0 0 1,0-1-1,0 1 0,1-1 0,-1 0 1,0 1-1,0-1 0,1 0 1,-1 1-1,0-1 0,0 0 1,1 0-1,-1 0 0,3-1 1,3 0 56,0 0 0,1 0 0,-1-1 1,0 0-1,0-1 0,14-6 1,2-4 43,-1-2 0,0 0 0,0-2 0,-2 0 0,0-2 0,-1 0 0,-1-1 0,27-40 0,-44 60-133,-1-1 1,0 1-1,0-1 1,1 1-1,-1-1 1,0 1 0,1-1-1,-1 1 1,0 0-1,1-1 1,-1 1-1,1 0 1,-1-1-1,1 1 1,-1 0-1,1-1 1,-1 1-1,1 0 1,-1 0-1,1 0 1,-1-1-1,1 1 1,-1 0-1,1 0 1,-1 0-1,1 0 1,0 0-1,-1 0 1,1 0-1,9 14-448,3 45 288,-8-31 206,3 0 41,1 0 0,1-1 0,2 1 0,0-2-1,2 0 1,1-1 0,1 0 0,2-1 0,0-1 0,25 25-1,-42-48-29,0 1 0,0 0 0,0 0 1,0 0-1,0 0 0,0 1 0,0-1 0,-1 0 0,1 0 0,0 0 0,-1 1 0,1-1 0,-1 0 0,1 1 0,-1-1 0,1 1 0,-1-1 0,0 0 0,0 1 0,0-1 0,0 1 0,0-1 0,0 1 0,0-1 0,0 1 0,-1-1 1,1 0-1,0 1 0,-1-1 0,0 0 0,1 1 0,-1-1 0,1 0 0,-1 0 0,0 1 0,0-1 0,0 0 0,0 0 0,0 0 0,0 0 0,0 0 0,0 0 0,-2 1 0,-6 4 141,-1 0-1,1-1 1,-1 0 0,-18 6-1,16-6-100,-28 11-26,-66 17 0,87-29-43,1 0 1,-1-1-1,0-1 0,0-1 1,-38-2-1,56 1-49,0 0 1,0 0-1,0 0 0,0 0 1,1 0-1,-1-1 0,0 1 1,0 0-1,0 0 0,1-1 1,-1 1-1,0 0 0,0-1 1,1 1-1,-1-1 0,0 1 1,1-1-1,-1 1 0,1-1 1,-1 1-1,0-1 0,1 0 1,-1 1-1,1-1 0,0 0 1,-1 1-1,1-1 0,0 0 1,-1 0-1,1 0 0,0 1 1,0-1-1,-1 0 0,1 0 1,0 0-1,0 1 0,0-1 1,0 0-1,0 0 0,0 0 1,1 0-1,15-34-5818,12-1-3002</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3.420"/>
    </inkml:context>
    <inkml:brush xml:id="br0">
      <inkml:brushProperty name="width" value="0.025" units="cm"/>
      <inkml:brushProperty name="height" value="0.025" units="cm"/>
    </inkml:brush>
  </inkml:definitions>
  <inkml:trace contextRef="#ctx0" brushRef="#br0">0 1 641,'0'0'23830,"57"89"-23285,-29-35-161,3 6-160,-3-3-192,-2-7-672,-3-8-481,-7-10-193,-8-5-928,-8-11-2658</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3.767"/>
    </inkml:context>
    <inkml:brush xml:id="br0">
      <inkml:brushProperty name="width" value="0.025" units="cm"/>
      <inkml:brushProperty name="height" value="0.025" units="cm"/>
    </inkml:brush>
  </inkml:definitions>
  <inkml:trace contextRef="#ctx0" brushRef="#br0">16 329 18802,'-3'-16'1569,"-2"-5"-256,2 0 0,-2-40-1,5 53-1047,1 0 0,-1 0-1,1 0 1,1 1 0,-1-1 0,1 0 0,1 1-1,-1-1 1,1 1 0,1 0 0,-1 0-1,1 0 1,7-9 0,-3 7-173,0 1 0,0 0 0,1 1 0,0 0 0,1 0 0,0 1 0,0 0 0,0 1 0,0 0 0,1 0 0,0 1 0,0 1 0,18-4 0,-12 4-152,0 0 0,0 2 0,0 0 0,1 1 0,-1 0 0,0 1-1,1 1 1,22 6 0,-35-7-9,-1 0 0,1 0-1,-1 1 1,1-1 0,-1 1 0,0 0-1,0 1 1,0-1 0,0 0-1,0 1 1,0 0 0,-1 0 0,1 0-1,-1 1 1,0-1 0,0 1 0,0-1-1,0 1 1,-1 0 0,1 0-1,-1 1 1,0-1 0,0 0 0,-1 1-1,1-1 1,-1 1 0,1 7 0,-2-4 85,0 0 0,-1 0 0,1 0 0,-2 0 0,1-1 0,-1 1 0,0 0 1,-1-1-1,0 1 0,0-1 0,0 0 0,-1 0 0,0 0 0,-1 0 1,-7 9-1,-22 22 363,-2-2 1,-43 33-1,-41 43-450,127-126-12415,14-14 1371</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4.128"/>
    </inkml:context>
    <inkml:brush xml:id="br0">
      <inkml:brushProperty name="width" value="0.025" units="cm"/>
      <inkml:brushProperty name="height" value="0.025" units="cm"/>
    </inkml:brush>
  </inkml:definitions>
  <inkml:trace contextRef="#ctx0" brushRef="#br0">11 310 10666,'0'11'7138,"-2"62"-1800,1-73-5295,1 0 0,0 0 0,0 1 0,0-1 0,0 0 0,0 0 0,0 0 0,0 1 0,0-1 0,0 0 0,0 0 0,0 0 0,0 1 0,0-1 0,0 0 0,0 0 0,0 0 0,0 1 0,0-1 0,0 0 0,0 0 0,0 0 0,0 0 0,0 1 0,0-1 0,0 0 0,0 0 0,0 0 0,1 1 0,-1-1 0,0 0 0,0 0 0,0 0 0,0 0 0,0 0 0,1 0 0,-1 1 0,0-1 0,0 0 0,0 0 0,1 0 0,-1 0 0,0 0 0,0 0 0,0 0 0,0 0 0,1 0 0,-1 0 0,0 0 0,0 0 0,0 0 0,1 0 0,-1 0 0,0 0 0,1 0 0,13-10 972,12-21 132,-7 2-577,-2-2 1,22-49-1,-34 67-529,0-1 0,-1-1 1,0 1-1,-1-1 0,0 1 0,-1-1 0,-1 0 0,-1-25 1,-1 37-42,1 0 1,0 0 0,-1 0 0,1 1 0,-1-1 0,0 0 0,0 0 0,0 1-1,-1-1 1,1 0 0,-1 1 0,1 0 0,-1-1 0,0 1 0,0 0 0,0 0-1,0 0 1,0 0 0,0 0 0,0 0 0,-1 0 0,1 1 0,-1 0 0,1-1-1,-1 1 1,0 0 0,0 0 0,1 0 0,-1 1 0,0-1 0,0 0 0,0 1-1,0 0 1,0 0 0,0 0 0,1 0 0,-1 0 0,0 1 0,0-1 0,0 1-1,0 0 1,1 0 0,-1 0 0,0 0 0,1 0 0,-1 1 0,1-1 0,-1 1-1,1-1 1,-1 1 0,1 0 0,0 0 0,0 0 0,0 0 0,0 1 0,1-1-1,-1 0 1,0 1 0,1-1 0,-2 6 0,-3 6 10,1 1 1,1-1-1,1 1 1,0 0-1,0 0 1,2 0-1,0 28 0,1-33-17,0 0 0,1 0 0,0 0 0,1-1-1,0 1 1,0-1 0,1 1 0,1-1-1,-1 0 1,1 0 0,1 0 0,11 16 0,-15-23 14,0-1 0,0 1 0,0-1 0,0 0 0,1 1 1,-1-1-1,0 0 0,1 0 0,-1 0 0,1 1 0,0-2 1,-1 1-1,1 0 0,0 0 0,-1 0 0,1-1 0,0 1 0,0-1 1,0 0-1,0 1 0,0-1 0,-1 0 0,1 0 0,0 0 1,2-1-1,-1 0 40,-1 0 0,1 0 0,-1-1 0,0 1 0,0-1 0,1 0 0,-1 0 0,0 1 0,0-1 0,-1 0 0,1-1 0,0 1 0,-1 0 0,1 0 1,0-4-1,3-4 36,0-1 0,-1 0 0,0 0 0,-1 0 0,0 0 0,2-23 0,-7 23-1701,-4 19-3207,-6 9-1697,1-11-1694</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4.472"/>
    </inkml:context>
    <inkml:brush xml:id="br0">
      <inkml:brushProperty name="width" value="0.025" units="cm"/>
      <inkml:brushProperty name="height" value="0.025" units="cm"/>
    </inkml:brush>
  </inkml:definitions>
  <inkml:trace contextRef="#ctx0" brushRef="#br0">25 1 12588,'0'0'11654,"-5"9"-11286,2-5-320,1 0-1,0 1 1,-1-1 0,1 0 0,1 1-1,-1 0 1,1-1 0,0 1 0,0 0-1,0 0 1,1-1 0,-1 1 0,1 0-1,0 0 1,1 0 0,-1 0 0,2 5-1,19 84 1316,96 372 3878,-114-457-5224,24 67 113,-25-71-135,0 0-1,1 1 0,0-1 1,0 0-1,0-1 1,1 1-1,-1-1 0,1 1 1,0-1-1,9 7 0,-12-10-78,-1-1 0,1 1-1,0-1 1,-1 1-1,1-1 1,0 1-1,0-1 1,-1 1-1,1-1 1,0 0-1,0 1 1,0-1-1,-1 0 1,1 0-1,0 1 1,0-1-1,0 0 1,0 0 0,0 0-1,-1 0 1,1 0-1,0 0 1,0 0-1,0-1 1,0 1-1,0 0 1,-1 0-1,1-1 1,0 1-1,0-1 1,-1 1-1,1 0 1,0-1 0,0 1-1,-1-1 1,1 0-1,0 1 1,-1-1-1,1 1 1,-1-1-1,1 0 1,-1 0-1,1 1 1,-1-1-1,0 0 1,1 0-1,-1 1 1,0-1 0,1 0-1,-1 0 1,0-1-1,4-51-7064,-5 44 5286,1-32-6129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780"/>
    </inkml:context>
    <inkml:brush xml:id="br0">
      <inkml:brushProperty name="width" value="0.025" units="cm"/>
      <inkml:brushProperty name="height" value="0.025" units="cm"/>
    </inkml:brush>
  </inkml:definitions>
  <inkml:trace contextRef="#ctx0" brushRef="#br0">66 2 12364,'0'0'10442,"-50"-2"-8841,37 2 833,10 0-1921,3 2-673,5 1-2211,11-3-3394,6 0-12236</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5.479"/>
    </inkml:context>
    <inkml:brush xml:id="br0">
      <inkml:brushProperty name="width" value="0.025" units="cm"/>
      <inkml:brushProperty name="height" value="0.025" units="cm"/>
    </inkml:brush>
  </inkml:definitions>
  <inkml:trace contextRef="#ctx0" brushRef="#br0">8 642 14574,'0'0'8552,"11"6"-6999,35 13-437,-44-18-1013,0-1-1,1 0 1,-1 0 0,1 0-1,-1-1 1,1 1 0,-1-1-1,1 1 1,-1-1-1,1 0 1,-1 0 0,0 0-1,0 0 1,1 0 0,-1 0-1,0-1 1,0 1 0,0-1-1,0 1 1,-1-1-1,1 0 1,0 0 0,-1 0-1,1 0 1,1-2 0,29-52 858,-29 50-918,0-1-1,-1 0 0,0 1 1,0-1-1,0 0 0,-1 0 1,0 0-1,-1 0 0,1 0 1,-1 0-1,-1 0 1,1 0-1,-3-9 0,2 13-20,0 0-1,0 0 1,0 0-1,0 0 1,-1 0-1,0 0 1,1 1-1,-1-1 1,0 0-1,0 1 1,0 0-1,-1 0 1,1-1-1,0 1 1,-1 0-1,0 1 1,1-1-1,-1 0 1,0 1-1,0 0 1,0-1-1,0 1 1,0 0-1,0 1 1,0-1-1,0 1 1,0-1 0,-1 1-1,1 0 1,-5 0-1,4 0-29,1 1-1,-1 0 0,0-1 1,1 1-1,-1 0 1,1 0-1,-1 1 1,1-1-1,0 1 1,0 0-1,-1 0 1,1 0-1,1 0 1,-1 0-1,0 1 1,0-1-1,1 1 1,-1 0-1,1 0 1,0 0-1,0 0 1,0 0-1,0 0 1,1 1-1,-1-1 1,1 0-1,0 1 1,0-1-1,0 1 1,0 6-1,-3 7 11,2 1 0,0 0 1,1 0-1,1 0 0,2 19 0,-1-30-6,0 1-1,1-1 1,0 1-1,1-1 1,-1 0 0,2 1-1,-1-2 1,1 1-1,0 0 1,0-1 0,0 1-1,1-1 1,0 0-1,1-1 1,7 8 0,-10-11-17,0 1 1,-1-1 0,1 0 0,0 0 0,0 0 0,1-1 0,-1 1 0,0-1 0,0 0 0,1 1-1,-1-2 1,1 1 0,-1 0 0,1-1 0,-1 1 0,1-1 0,-1 0 0,1 0 0,-1 0 0,1-1-1,0 0 1,-1 1 0,0-1 0,1 0 0,-1 0 0,1-1 0,-1 1 0,0-1 0,0 0 0,0 1-1,0-1 1,0-1 0,0 1 0,4-5 0,-2 1 5,1-1 1,-1 0-1,0 0 1,-1 0-1,1 0 1,-1-1-1,-1 0 0,0 0 1,0 0-1,0 0 1,1-9-1,-1 2 35,-1 0 1,-1 0-1,0 0 0,-1-1 0,-2-19 1,-3 19 35,-3 17-175,7 1 94,0 0 0,-1 0 0,1 0 0,0 0 0,0 0 0,1 0 0,-1 0 0,0 0 0,1 0 0,-1 0 0,0 5 0,0 13 41,1 1 0,0 0 0,2-1 0,5 29 0,-5-40-11,0 0-1,0 0 1,1 0-1,1-1 1,0 1-1,0-1 1,0 0-1,1 0 1,0 0-1,1-1 1,0 0-1,7 8 0,-11-13-4,0 0 0,-1-1 0,1 1 0,0-1-1,0 0 1,0 0 0,0 1 0,0-1-1,0 0 1,0-1 0,0 1 0,0 0-1,0 0 1,0-1 0,1 0 0,-1 1-1,0-1 1,1 0 0,-1 0 0,0 0-1,0 0 1,4-1 0,-3-1 49,1 1 0,-1-1 1,0 1-1,0-1 0,0 0 0,0 0 0,-1-1 1,1 1-1,0-1 0,-1 1 0,0-1 0,1 0 1,1-3-1,4-8 229,1-1 1,-2 0 0,0-1-1,8-29 1,-6 12-87,-2 0 0,-1 0 0,-2-1 0,-1 0-1,-2 0 1,-1 0 0,-8-57 0,1 50-631,-1 0 0,-2 1 0,-2 0 0,-2 1-1,-35-71 1,48 108 429,1 0-1,-1 0 0,0 0 1,0 0-1,0 1 0,0-1 1,0 0-1,-1 1 0,1-1 1,0 1-1,-1-1 0,1 1 1,-1 0-1,0-1 0,1 1 1,-3-1-1,3 2 7,1 1 1,-1-1-1,1 0 1,-1 0-1,0 1 0,1-1 1,-1 1-1,1-1 1,-1 0-1,1 1 0,-1-1 1,1 1-1,-1-1 1,1 1-1,-1-1 0,1 1 1,0 0-1,-1-1 1,1 1-1,0 0 0,-1-1 1,1 1-1,0 0 1,0-1-1,0 1 0,0 0 1,0-1-1,-1 1 1,1 0-1,-4 74-72,4-69 73,1 25 75,2-1 0,1 0 0,1 0 0,10 32 0,45 119 392,-28-92-338,-19-46 102,-6-21 278,0-1 0,10 21 0,-15-111-426,-4 43-80,-1 1 0,-2 0 0,0 0 0,-2 0 0,0 1 0,-2 0 0,-1 0 0,0 1 0,-20-30 0,14 36 0,15 17 0,1 0 0,0 0 0,0 0 0,-1 0 0,1 0 0,0 0 0,0 0 0,-1 0 0,1 0 0,0 0 0,0 0 0,-1 0 0,1 0 0,0 0 0,0 0 0,-1 0 0,1 0 0,0 0 0,0 0 0,0 0 0,-1 0 0,1 0 0,0 0 0,0 1 0,-1-1 0,1 0 0,0 0 0,0 0 0,0 0 0,0 1 0,-1-1 0,1 0 0,0 0 0,0 0 0,0 1 0,0-1 0,0 0 0,0 0 0,0 1 0,-1-1 0,1 3 0,0-1 0,0 0 0,0 1 0,0-1 0,0 0 0,0 1 0,1-1 0,-1 0 0,1 0 0,0 1 0,-1-1 0,1 0 0,0 0 0,0 0 0,2 3 0,2 2 0,0-1 0,0 1 0,0-1 0,1 0 0,-1-1 0,2 1 0,-1-1 0,1 0 0,-1-1 0,1 1 0,0-1 0,1-1 0,-1 0 0,1 0 0,-1 0 0,1-1 0,0 0 0,0 0 0,0-1 0,0 0 0,16 0 0,-14-1 0,-1-1 0,0 0 0,0 0 0,0-1 0,0 0 0,0-1 0,0 0 0,-1 0 0,1-1 0,-1 0 0,0-1 0,0 1 0,0-1 0,-1-1 0,0 0 0,0 0 0,0 0 0,-1-1 0,7-9 0,-3 1 0,0 0 0,-1-1 0,-1 0 0,-1 0 0,0-1 0,-2 0 0,0 0 0,0 0 0,-2-1 0,0 0 0,1-33 0,-4 50 0,0 0 0,1 0 0,-1 0 0,0 0 0,0 0 0,0-1 0,-1 1 0,1 0 0,0 0 0,0 0 0,-1 0 0,1 0 0,0 0 0,-1 0 0,0-1 0,1 1 0,-1 0 0,1 1 0,-1-1 0,0 0 0,0 0 0,1 0 0,-1 0 0,0 0 0,0 1 0,0-1 0,0 0 0,0 1 0,0-1 0,0 1 0,0-1 0,0 1 0,0 0 0,0-1 0,0 1 0,-1 0 0,1 0 0,0 0 0,0-1 0,0 1 0,0 1 0,-1-1 0,1 0 0,0 0 0,-1 1 0,-2-1 0,0 1 0,1 0 0,-1 1 0,1-1 0,0 1 0,-1-1 0,1 1 0,0 0 0,0 0 0,0 1 0,0-1 0,0 1 0,-3 3 0,-4 10 0,0 0 0,0 1 0,2 1 0,0 0 0,1 0 0,1 0 0,0 1 0,2-1 0,0 1 0,1 1 0,1-1 0,0 0 0,3 29 0,-1-45 0,0 0 0,0 0 0,1-1 0,-1 1 0,1 0 0,0 0 0,0-1 0,0 1 0,0 0 0,0-1 0,0 1 0,1-1 0,-1 0 0,1 1 0,0-1 0,-1 0 0,1 0 0,0 0 0,1 0 0,2 2 0,-1-2 0,0 0 0,1 0 0,-1 0 0,0-1 0,0 0 0,1 0 0,-1 0 0,1 0 0,-1-1 0,1 1 0,8-2 0,-2 0 0,1 0 0,0-1 0,0-1 0,-1 0 0,0 0 0,1-1 0,-1-1 0,0 0 0,10-6 0,-18 9-236,0 1-1,-1-1 1,1 1 0,-1-1 0,1 0-1,-1 0 1,0 0 0,1 0-1,-1 0 1,0-1 0,0 1 0,-1 0-1,1-1 1,0 0 0,-1 1-1,0-1 1,0 0 0,1 0 0,-2 0-1,1 0 1,0 0 0,0-3 0,-3-12-6213</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5.826"/>
    </inkml:context>
    <inkml:brush xml:id="br0">
      <inkml:brushProperty name="width" value="0.025" units="cm"/>
      <inkml:brushProperty name="height" value="0.025" units="cm"/>
    </inkml:brush>
  </inkml:definitions>
  <inkml:trace contextRef="#ctx0" brushRef="#br0">63 35 18610,'-18'-13'8424,"0"0"-5862,2 7 609,7 4-3171,8 2 0,11 6-1634,9-3-3939,3-3-3043</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6.809"/>
    </inkml:context>
    <inkml:brush xml:id="br0">
      <inkml:brushProperty name="width" value="0.025" units="cm"/>
      <inkml:brushProperty name="height" value="0.025" units="cm"/>
    </inkml:brush>
  </inkml:definitions>
  <inkml:trace contextRef="#ctx0" brushRef="#br0">0 1422 18706,'0'0'6817,"9"4"-6203,-5-2-543,-1-1 0,1 1-1,-1-1 1,1 0 0,0-1 0,-1 1 0,1-1 0,0 0 0,0 1 0,0-2 0,-1 1 0,1 0 0,0-1-1,5-1 1,4-2 179,-1-1-1,1 0 0,21-14 0,481-291 2498,-35 20-2445,335-152-789,-540 304-2170,4 4-3590,-177 86-388,-35 12-4037</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5.496"/>
    </inkml:context>
    <inkml:brush xml:id="br0">
      <inkml:brushProperty name="width" value="0.025" units="cm"/>
      <inkml:brushProperty name="height" value="0.025" units="cm"/>
    </inkml:brush>
  </inkml:definitions>
  <inkml:trace contextRef="#ctx0" brushRef="#br0">1 22 21492,'0'0'2269,"9"1"-1842,-7-1-411,0 1-1,1-1 1,-1 1 0,0 0-1,1 0 1,-1-1 0,0 1-1,0 1 1,0-1 0,0 0-1,0 0 1,0 1-1,0-1 1,0 1 0,0 0-1,-1 0 1,1-1 0,-1 1-1,1 0 1,-1 0-1,0 0 1,0 1 0,2 3-1,0 4 47,-1 1 0,0 0 0,0 1 0,-1-1 1,0 13-1,1 60 425,-4 1 1,-15 101-1,11-113 1713,6-73-2174,0 1 1,0 0-1,0-1 1,0 1 0,0 0-1,0-1 1,1 1-1,-1 0 1,0-1-1,0 1 1,1 0 0,-1-1-1,0 1 1,1-1-1,-1 1 1,1-1 0,-1 1-1,1-1 1,-1 1-1,1-1 1,-1 1-1,1-1 1,-1 1 0,1-1-1,-1 0 1,1 1-1,0-1 1,-1 0-1,1 0 1,0 0 0,-1 1-1,1-1 1,0 0-1,-1 0 1,1 0-1,0 0 1,-1 0 0,1 0-1,0 0 1,-1 0-1,1 0 1,0-1-1,-1 1 1,1 0 0,0 0-1,-1 0 1,1-1-1,0 1 1,-1 0-1,1-1 1,-1 1 0,1-1-1,38-21 680,-4-5-303,-1-1 1,-2-1 0,40-48 0,76-110-284,-131 164-279,43-62 172,-55 76-593,0 1 1,-1-1-1,0 0 0,0 0 1,-1 0-1,0 0 0,3-18 1,-6 26 384,0 0 0,0 1 0,-1-1 0,1 1 1,0-1-1,0 1 0,-1-1 0,1 1 1,0-1-1,-1 1 0,1-1 0,-1 1 1,1-1-1,0 1 0,-1 0 0,1-1 1,-1 1-1,1 0 0,-1-1 0,1 1 1,-1 0-1,1 0 0,-1 0 0,0-1 1,1 1-1,-1 0 0,1 0 0,-1 0 1,1 0-1,-1 0 0,0 0 0,1 0 1,-1 0-1,1 0 0,-1 0 0,0 0 1,1 0-1,-1 1 0,1-1 0,-1 0 1,0 1-1,-3-1-1843,-27 1-9258</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5.861"/>
    </inkml:context>
    <inkml:brush xml:id="br0">
      <inkml:brushProperty name="width" value="0.025" units="cm"/>
      <inkml:brushProperty name="height" value="0.025" units="cm"/>
    </inkml:brush>
  </inkml:definitions>
  <inkml:trace contextRef="#ctx0" brushRef="#br0">0 1 17392,'0'0'4068,"43"51"-1826,-17-39-1505,2-3-577,7-5-96,-1-4-1473,3-1-2947,-1-18-3492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6.189"/>
    </inkml:context>
    <inkml:brush xml:id="br0">
      <inkml:brushProperty name="width" value="0.025" units="cm"/>
      <inkml:brushProperty name="height" value="0.025" units="cm"/>
    </inkml:brush>
  </inkml:definitions>
  <inkml:trace contextRef="#ctx0" brushRef="#br0">50 64 16592,'-2'11'1195,"-15"69"1270,7-42-1110,3 0 0,-6 71-1,12-107-1335,1 0 0,0 0 0,0 0 0,1 0 0,-1 0 0,0 0 0,1 0 0,-1 0 0,1-1 0,-1 1 0,1 0 0,0 0 0,0 0 0,0-1 0,0 1 0,0 0 0,2 1 0,-2-2 20,0 0 1,0 0-1,0-1 1,0 1 0,0-1-1,1 1 1,-1-1-1,0 0 1,0 1 0,0-1-1,1 0 1,-1 0 0,0 0-1,0 0 1,1 0-1,-1 0 1,0 0 0,0 0-1,1 0 1,1-1-1,1 0 96,0-1-1,-1 0 0,1 0 0,0 0 1,0 0-1,-1 0 0,0-1 1,1 1-1,-1-1 0,0 0 0,0 0 1,0 0-1,-1 0 0,4-7 0,1-2-34,-2 0-1,0-1 0,0 0 1,-1 0-1,-1-1 0,0 1 0,-1-1 1,0 1-1,-1-1 0,-1 0 1,0 0-1,-1 1 0,0-1 0,-4-14 1,5 27-100,0-1 1,-1 0-1,1 1 1,-1-1 0,1 1-1,-1-1 1,0 1-1,1-1 1,-1 1-1,0-1 1,0 1-1,0-1 1,0 1-1,0 0 1,0 0 0,0-1-1,-1 1 1,1 0-1,0 0 1,-1 0-1,1 0 1,-1 1-1,1-1 1,-1 0-1,1 1 1,-1-1 0,0 1-1,1-1 1,-1 1-1,0 0 1,1 0-1,-1-1 1,0 1-1,1 0 1,-1 1 0,0-1-1,1 0 1,-1 0-1,0 1 1,1-1-1,-1 1 1,1-1-1,-1 1 1,1 0-1,-1 0 1,1 0 0,-1-1-1,1 1 1,0 1-1,-1-1 1,1 0-1,0 0 1,0 0-1,0 1 1,0-1-1,0 0 1,0 1 0,0-1-1,1 1 1,-1-1-1,0 1 1,1 0-1,-1-1 1,1 1-1,0-1 1,-1 1 0,1 3-1,-1-3 5,0 1 0,1-1 0,-1 1 1,1-1-1,-1 1 0,1 0 0,0-1 0,0 1 0,0-1 0,0 1 0,1-1 0,-1 1 0,1-1 1,-1 1-1,1-1 0,0 1 0,0-1 0,0 0 0,0 1 0,1-1 0,-1 0 0,1 0 1,-1 0-1,1 0 0,0 0 0,2 2 0,0-2 8,0 0 0,0 0 0,1 0 0,-1-1 0,1 0 0,-1 0 0,1 0 0,0 0 0,-1-1 0,1 1 0,0-1 0,-1 0 0,10-2 0,-3 0 8,1-1-1,-1 0 0,0 0 0,0-1 1,-1-1-1,1 1 0,-1-2 0,0 0 0,0 0 1,-1 0-1,0-2 0,10-9 0,-7 7 78,-1-1 0,-1-1-1,0 0 1,0-1 0,-1 0 0,-1 0-1,0-1 1,8-20 0,-26 73 147,1 0 1,-4 43 0,11-64-213,-1-1-5,0 0 0,1 0-1,1 0 1,1 0 0,0 1 0,1-1 0,5 21 0,-6-36-22,1 0 0,0 0 0,-1 0 0,1 0 0,0-1 0,1 1 0,-1 0 0,0 0 0,0-1 0,1 1 0,-1-1 0,1 0 1,-1 1-1,1-1 0,-1 0 0,1 0 0,0 0 0,0 0 0,0 0 0,-1 0 0,1 0 0,0-1 0,0 1 0,0-1 0,0 1 0,0-1 0,0 0 0,0 0 0,0 0 0,1 0 1,-1 0-1,0 0 0,0-1 0,0 1 0,0-1 0,0 1 0,-1-1 0,4-1 0,1 0-141,-1 0 0,0 0 0,0-1 0,0 0 0,-1 0 0,1 0-1,0 0 1,-1-1 0,0 0 0,0 0 0,0 0 0,-1 0 0,5-6 0,-5 3-923,0 1 0,-1-1-1,0 0 1,0 1 0,0-1 0,-1 0 0,1 0-1,-1-9 1,0-29-7718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6.519"/>
    </inkml:context>
    <inkml:brush xml:id="br0">
      <inkml:brushProperty name="width" value="0.025" units="cm"/>
      <inkml:brushProperty name="height" value="0.025" units="cm"/>
    </inkml:brush>
  </inkml:definitions>
  <inkml:trace contextRef="#ctx0" brushRef="#br0">0 1 12364,'0'0'13773,"11"51"-13645,20-38-128,4-1-2306,13-7-2979,2-5-5413</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6.866"/>
    </inkml:context>
    <inkml:brush xml:id="br0">
      <inkml:brushProperty name="width" value="0.025" units="cm"/>
      <inkml:brushProperty name="height" value="0.025" units="cm"/>
    </inkml:brush>
  </inkml:definitions>
  <inkml:trace contextRef="#ctx0" brushRef="#br0">242 0 16624,'-11'5'5023,"-17"11"-2851,0 0-1,-35 29 1,49-35-1695,0 2 0,1 0 0,0 1 0,1 0 1,1 1-1,-17 24 0,27-37-481,1 0 0,-1 0 1,0 0-1,1 0 0,-1 0 0,1 0 1,-1 0-1,1 1 0,-1-1 1,1 0-1,0 0 0,0 0 0,-1 1 1,1-1-1,0 0 0,0 0 1,0 1-1,0-1 0,0 0 0,1 0 1,-1 1-1,0-1 0,1 0 1,-1 0-1,1 0 0,0 2 1,0-2-59,1 0 1,-1 0-1,1 0 1,-1 0-1,1 0 1,-1 0 0,1-1-1,0 1 1,0-1-1,-1 1 1,1-1-1,0 1 1,0-1 0,-1 0-1,5 0 1,8-1-729,1 0 1,0-1 0,18-4-1,-31 5 696,26-5-1584,-12 1 808,0 2 1,1 0-1,-1 0 0,1 2 0,-1 0 0,18 1 0,-32 0 998,-1 1 0,0-1 0,1 1 0,-1-1 1,1 1-1,-1-1 0,0 1 0,0 0 0,1 0 1,-1 0-1,0 0 0,0 0 0,0 0 0,0 0 0,0 0 1,0 0-1,0 0 0,0 0 0,0 1 0,-1-1 1,1 0-1,-1 1 0,1-1 0,-1 0 0,1 1 1,-1-1-1,1 1 0,-1-1 0,0 1 0,0-1 0,0 0 1,0 1-1,0-1 0,-1 3 0,1 2 344,-1-1 1,1 0-1,-1 0 0,0 0 0,-1-1 1,1 1-1,-1 0 0,0 0 0,-3 5 0,-9 7-94,0 0 1,-1-1-1,-1 0 0,-1-1 0,0-1 0,0-1 0,-2 0 0,0-1 0,0-1 0,-26 10 0,5-9-742,39-12 335,1 0 0,-1 0-1,0 0 1,0 0 0,0 0 0,1-1 0,-1 1 0,0 0 0,0 0 0,0 0 0,1-1 0,-1 1 0,0 0 0,0-1 0,1 1-1,-1-1 1,0 1 0,1-1 0,-1 1 0,1-1 0,-1 1 0,1-1 0,-1 0 0,1 1 0,-1-1 0,1 0 0,-1 1 0,1-1-1,0 0 1,-1 0 0,1 1 0,0-1 0,0 0 0,0 0 0,-1 0 0,1 1 0,0-1 0,0 0 0,0 0 0,0 0 0,1-1 0,0-8-1081,1 1 0,0-1 0,0 0 1,1 1-1,1-1 0,-1 1 1,2 0-1,-1 0 0,1 0 1,0 1-1,1 0 0,0 0 1,1 0-1,9-9 0,21-23-7372</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7.242"/>
    </inkml:context>
    <inkml:brush xml:id="br0">
      <inkml:brushProperty name="width" value="0.025" units="cm"/>
      <inkml:brushProperty name="height" value="0.025" units="cm"/>
    </inkml:brush>
  </inkml:definitions>
  <inkml:trace contextRef="#ctx0" brushRef="#br0">1 307 10922,'0'0'2605,"9"0"577,16-2-1816,-1-1-1,1 0 0,-1-2 1,0-1-1,0 0 1,-1-2-1,0-1 1,25-13-1,-19 5-611,-1 0-1,41-33 1,-63 45-665,0 0-1,0 0 1,0-1 0,-1 0-1,0 0 1,0-1 0,0 1 0,-1-1-1,0 0 1,0 0 0,-1 0-1,0 0 1,0-1 0,-1 0 0,0 1-1,2-12 1,-4 17-89,0 1 0,0-1 0,-1 1 0,1-1 0,0 1 0,-1-1 0,1 1 0,-1 0 0,0-1 0,1 1 0,-1 0 0,0-1 0,0 1 0,0 0 0,0 0 0,0 0 0,0 0 0,0 0 0,0 0 0,0 0 0,0 0 0,0 0 0,-1 0 0,1 1 0,0-1 0,-1 0 0,1 1 0,-1-1 0,1 1 0,-1 0 0,1-1 0,0 1 0,-1 0 0,-2 0 0,-3-1 0,0 1 0,0 0 0,0 0 0,0 1 0,0-1 0,-12 4 0,3 2 0,0 0 0,1 1 0,0 0 0,0 1 0,1 1 0,0 0 0,-18 16 0,5-1 0,1 0 0,-34 42 0,50-54 0,0-1 0,1 2 0,0-1 0,1 1 0,0 1 0,1-1 0,1 1 0,0 0 0,1 1 0,0 0 0,1-1 0,-3 30 0,7-40 0,0-1 0,0 1 0,0 0 0,1-1 0,-1 1 0,1 0 0,0-1 0,0 1 0,0-1 0,1 1 0,-1-1 0,1 0 0,0 1 0,0-1 0,0 0 0,0 0 0,0-1 0,5 6 0,-1-4 0,-1 0 0,1 0 0,0-1 0,0 0 0,0 0 0,0 0 0,1 0 0,-1-1 0,11 2 0,12 0 0,1 0 0,-1-2 0,52-3 0,-64 0 0,23-1-660,0-1 0,0-2-1,0-2 1,0-1 0,61-23 0,-64 12-3648,-18 0-3951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7.633"/>
    </inkml:context>
    <inkml:brush xml:id="br0">
      <inkml:brushProperty name="width" value="0.025" units="cm"/>
      <inkml:brushProperty name="height" value="0.025" units="cm"/>
    </inkml:brush>
  </inkml:definitions>
  <inkml:trace contextRef="#ctx0" brushRef="#br0">680 2167 11723,'-13'7'1762,"-37"19"154,49-26-1819,0 1 0,0-1 1,0 1-1,0-1 0,1 1 0,-1-1 0,0 1 0,0-1 0,1 1 0,-1 0 0,0-1 1,1 1-1,-1 0 0,0 0 0,1-1 0,-1 1 0,1 0 0,0 0 0,-1 0 0,1 0 1,0 0-1,-1 1 0,1-2-51,1 1 0,-1-1 1,0 1-1,1 0 0,-1-1 0,1 1 0,-1-1 1,1 1-1,-1-1 0,1 0 0,-1 1 1,1-1-1,0 1 0,-1-1 0,1 0 1,-1 0-1,1 1 0,0-1 0,-1 0 1,1 0-1,1 1 0,39 3 977,-41-4-1021,69-4 1547,0-3 0,0-2 0,108-31-1,-108 24-1059,1177-269 2447,-1221 280-2916,620-160-247,-530 128 237,-1-5 1,-3-5-1,156-89 1,-227 111 98,-2-1 0,0-2 0,-2-2 0,-1-1 1,-1-2-1,-2-1 0,-2-1 0,38-57 1,-51 65-87,-1-1 1,-1-1 0,-2 0 0,0 0 0,-2-2 0,-2 1 0,-1-1 0,-1-1 0,-1 1 0,-2-1 0,-1 0 0,-2 0 0,-3-37 0,0 48-34,-1-1 1,-2 1-1,0 1 0,0-1 0,-2 1 1,-1 0-1,0 0 0,-2 1 0,-19-31 1,12 26-4,-1 1 1,-1 1-1,-1 1 1,-1 1-1,-1 0 1,-36-24-1,12 15-82,-1 2-1,-1 2 0,-2 2 1,0 3-1,-1 2 0,-1 2 1,-70-13-1,9 11-516,-152-5 0,-117 18-1185,335 5 1417,-135 4-1961,-311 48-1,352-26 1856,1 6 0,-238 88 0,280-80 645,3 4 0,2 5 0,1 3 0,-118 90 0,145-90 137,1 3 1,3 3-1,3 3 0,2 2 0,3 2 1,-49 79-1,74-99-92,2 2-1,3 0 1,1 2-1,2 1 1,2 0 0,3 1-1,2 1 1,-7 56-1,16-74-177,2 0 0,0-1 0,3 1 0,1 0 0,1 0-1,2-1 1,1 1 0,1-1 0,2-1 0,2 0 0,1 0-1,1-1 1,29 50 0,-18-46-40,0-2 0,3 0-1,0-2 1,2-1 0,2-1 0,0-2-1,2 0 1,1-3 0,0-1 0,2-1 0,1-2-1,76 30 1,-58-31-150,0-3-1,1-2 1,1-2-1,0-3 1,1-2-1,-1-3 0,1-2 1,109-11-1,-85-3-119,-1-4-1,129-42 1,152-82-1030,-99 24-384,-5-12 1,-7-10-1,402-295 1,-414 233-1298,-28-10-4436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154"/>
    </inkml:context>
    <inkml:brush xml:id="br0">
      <inkml:brushProperty name="width" value="0.025" units="cm"/>
      <inkml:brushProperty name="height" value="0.025" units="cm"/>
    </inkml:brush>
  </inkml:definitions>
  <inkml:trace contextRef="#ctx0" brushRef="#br0">46 1 8456,'0'0'13100,"-10"77"-11402,-1-30-129,4 9-864,-4 0 96,7 1-321,2-7-384,2-6-31,0-9-994,9-11-1506,1-10-1312,-6-12-1314</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38.167"/>
    </inkml:context>
    <inkml:brush xml:id="br0">
      <inkml:brushProperty name="width" value="0.025" units="cm"/>
      <inkml:brushProperty name="height" value="0.025" units="cm"/>
    </inkml:brush>
  </inkml:definitions>
  <inkml:trace contextRef="#ctx0" brushRef="#br0">1441 20 10570,'-120'-12'1315,"-1"4"0,-146 10 0,234 1-1229,1 0 0,-1 3-1,1 0 1,1 2 0,-1 2-1,2 1 1,-1 1 0,2 1 0,-1 2-1,2 1 1,0 1 0,1 2 0,1 0-1,1 2 1,0 1 0,-29 34-1,13-4-56,2 2-1,2 1 0,3 3 1,2 0-1,3 2 0,-36 105 0,33-61-88,4 0 0,5 2 0,-14 145 0,30-168 42,4-1 0,10 121 0,0-149 30,1 0 0,3 0-1,2-1 1,35 88 0,-14-62 91,3-3-1,4-1 1,3-1-1,3-3 1,4-2-1,2-2 1,3-2-1,91 80 1,-90-96-94,2-3-1,2-2 1,2-3-1,1-3 1,2-3 0,2-2-1,1-4 1,1-2-1,137 31 1,-127-43-4,1-4-1,-1-3 1,2-4-1,-1-4 1,0-3-1,0-4 1,-1-3-1,0-3 1,0-4-1,-2-4 1,0-3-1,116-53 1,-76 18 19,-2-5 1,-3-5-1,-4-5 0,-2-4 1,168-163-1,-150 113 331,-5-5-1,-6-6 0,165-263 1,-215 296 255,77-174 0,-122 234-429,-2-2 0,-1-1 0,-3 0 0,-2 0 0,-2-1 1,3-79-1,-12 108-153,0 0 1,-2 0 0,-1 0 0,0 1-1,-1-1 1,-2 1 0,0 0 0,-1 0 0,-1 0-1,-13-24 1,8 22-24,-1 2-1,-1-1 1,-1 2-1,-1 0 1,0 0 0,-2 2-1,1 1 1,-29-20-1,2 8-380,0 2-1,-2 2 0,0 3 1,-2 1-1,0 2 0,-2 3 1,1 1-1,-81-9 0,-104-4-3872</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1.383"/>
    </inkml:context>
    <inkml:brush xml:id="br0">
      <inkml:brushProperty name="width" value="0.025" units="cm"/>
      <inkml:brushProperty name="height" value="0.025" units="cm"/>
    </inkml:brush>
  </inkml:definitions>
  <inkml:trace contextRef="#ctx0" brushRef="#br0">19 179 12204,'1'-12'1948,"1"0"-1611,10-63 3162,-9 58-902,1 0 0,11-29 0,-13 51 511,-1 31-2426,-7 16 381,-16 62 0,12-70-912,2 1 0,-4 56 0,12-97-155,0 0 0,0-1 0,0 1 0,0 0 0,0-1 0,1 1 1,0 0-1,-1-1 0,2 1 0,-1-1 0,0 1 0,1-1 0,-1 0 0,1 1 0,0-1 0,0 0 1,3 3-1,-2-4 12,-1 0 0,1 0-1,0 0 1,0-1 0,0 1 0,1-1 0,-1 0 0,0 0 0,0 0 0,1 0 0,-1-1 0,0 1-1,1-1 1,-1 0 0,1 0 0,-1 0 0,1 0 0,4-2 0,3 0 17,-1 0 1,1-1-1,-1-1 1,0 1-1,-1-1 1,1-1-1,0 0 1,-1-1-1,0 1 1,-1-2-1,14-11 0,-8 5 14,-1 0 0,0-1 0,-1-1 0,-1 0 0,17-29 0,-28 94-39,0-48 0,0-1 0,-1 1 0,1-1 0,0 1 0,0 0 0,0-1 0,0 1 0,0 0 0,1-1 0,-1 1 0,0-1 0,1 1 0,-1-1 0,1 1 0,0 0 0,-1-1 0,1 0 0,0 1 0,0-1 0,0 0 0,0 1 0,0-1 0,0 0 0,0 0 0,1 0 0,-1 0 0,0 0 0,1 0 0,1 1 0,0-1 0,1-1 0,-1 0 0,1 0 0,-1 0 0,1 0 0,0 0 0,-1-1 0,1 1 0,-1-1 0,1 0 0,-1 0 0,0-1 0,6-2 0,51-29 0,-53 27 0,2 1 0,-1 0 0,0 0 0,1 0 0,0 1 0,0 1 0,0-1 0,1 1 0,-1 1 0,1 0 0,13-1 0,-21 3 0,0 1 0,-1 0 0,1-1 0,0 1 0,-1 0 0,1 0 0,-1 0 0,1 0 0,-1 0 0,0 0 0,1 1 0,-1-1 0,0 0 0,0 1 0,0-1 0,0 1 0,0-1 0,0 1 0,-1-1 0,1 1 0,0 0 0,-1-1 0,1 1 0,-1 0 0,0-1 0,1 1 0,-1 0 0,0 3 0,4 63 0,-4-55 0,0 4 0,0-11 0,0-1 0,0 1 0,0-1 0,1 1 0,0-1 0,0 1 0,3 7 0,-3-11 0,0-1 0,0 1 0,0-1 0,0 1 0,0-1 0,0 0 0,1 0 0,-1 0 0,0 1 0,1-1 0,-1-1 0,1 1 0,-1 0 0,1 0 0,0 0 0,-1-1 0,1 1 0,0-1 0,-1 0 0,1 1 0,0-1 0,0 0 0,-1 0 0,1 0 0,0 0 0,0 0 0,0 0 0,2-1 0,0 0-245,-1 0 0,1 1 0,0-1 0,-1-1 0,1 1 0,0-1 0,-1 1 1,0-1-1,4-2 0,3-3-2189,-1-1 1,0 1 0,12-16 0,0-2-8831</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2.016"/>
    </inkml:context>
    <inkml:brush xml:id="br0">
      <inkml:brushProperty name="width" value="0.025" units="cm"/>
      <inkml:brushProperty name="height" value="0.025" units="cm"/>
    </inkml:brush>
  </inkml:definitions>
  <inkml:trace contextRef="#ctx0" brushRef="#br0">0 113 7527,'0'0'14211,"6"-9"-11729,19-27-528,-25 35-1883,1 0-1,0 0 0,0 0 1,0-1-1,1 1 1,-1 0-1,0 0 1,0 1-1,1-1 1,-1 0-1,0 0 0,1 0 1,-1 1-1,1-1 1,-1 1-1,0-1 1,1 1-1,-1 0 1,1 0-1,0-1 0,-1 1 1,1 0-1,-1 0 1,1 0-1,-1 1 1,1-1-1,-1 0 1,1 1-1,-1-1 1,1 0-1,-1 1 0,1 0 1,-1-1-1,0 1 1,1 0-1,-1 0 1,0 0-1,0 0 1,1 0-1,-1 0 0,0 0 1,0 0-1,0 0 1,0 1-1,0-1 1,-1 0-1,1 1 1,0-1-1,-1 0 0,1 1 1,-1-1-1,1 1 1,-1-1-1,0 1 1,1 2-1,-1 12 204,-1 1-1,0-1 1,-1 1-1,0-1 1,-7 20-1,-2 11 243,11-45-512,-1-1-1,1 1 1,-1 0 0,1-1 0,-1 1-1,1-1 1,0 1 0,0 0 0,0-1-1,0 1 1,0-1 0,0 1 0,1 0-1,-1-1 1,0 1 0,1-1 0,-1 1-1,1-1 1,-1 1 0,1-1-1,0 1 1,0-1 0,0 0 0,0 1-1,0-1 1,0 0 0,0 0 0,0 0-1,0 0 1,2 2 0,0-3 11,0 1 0,-1-1 1,1 0-1,0 0 0,-1 0 0,1 0 0,0-1 1,0 1-1,-1-1 0,1 1 0,-1-1 0,1 0 1,-1 0-1,1 0 0,-1 0 0,1-1 0,3-2 1,1 0-12,0 0 0,0 0 1,-1 0-1,0-1 1,0 0-1,0-1 0,-1 1 1,1-1-1,-1 0 1,-1 0-1,1-1 0,-1 1 1,0-1-1,-1 0 1,1 0-1,-1 0 1,-1-1-1,1 1 0,-1-1 1,-1 1-1,0-1 1,1-8-1,-2 16-7,0-1 1,0 1-1,-1 0 1,1 0-1,0-1 1,0 1-1,-1 0 1,1-1-1,0 1 1,0 0-1,-1 0 1,1 0-1,0-1 1,-1 1-1,1 0 1,0 0-1,-1 0 1,1 0-1,0 0 1,-1 0-1,1 0 0,0 0 1,-1 0-1,1-1 1,0 1-1,-1 1 1,1-1-1,0 0 1,-1 0-1,1 0 1,0 0-1,-1 0 1,1 0-1,0 0 1,-1 0-1,1 1 1,0-1-1,-1 0 1,1 0-1,0 0 1,-1 1-1,1-1 0,0 0 1,0 0-1,-1 1 1,1-1-1,0 0 1,0 0-1,0 1 1,0-1-1,-1 0 1,1 1-1,0-1 1,0 1-1,0-1 1,-1 0 0,1 0 0,0 1 0,-1-1 0,1 0-1,0 0 1,-1 0 0,1 1 0,0-1 0,0 0 0,0 1 0,-1-1-1,1 0 1,0 0 0,0 1 0,0-1 0,-1 0 0,1 1 0,0-1 0,0 1-1,0-1 1,0 0 0,0 1 0,0-1 0,0 0 0,0 1 0,0-1-1,0 0 1,0 1 0,0-1 0,0 1 0,0-1 0,0 0 0,1 1-1,-1-1 1,0 0 0,0 1 0,0-1 0,0 0 0,1 1 0,-1-1 0,0 0-1,0 0 1,1 1 0,-1-1 0,0 0 0,0 0 0,1 1 0,-1-1-1,0 0 1,1 0 0,-1 0 0,0 0 0,1 1 0,-1-1 0,0 0 0,1 0-1,-1 0 1,0 0 0,1 0 0,-1 0 0,1 0 0,-1 0 0,1 0-1,11 0 16,0 0 0,0 0-1,0-1 1,-1 0-1,1-1 1,0-1 0,-1 0-1,1-1 1,-1 0 0,11-5-1,-13 5-1,0-1 0,0 0-1,0 0 1,-1 0 0,0-1-1,0-1 1,0 1 0,-1-1-1,0-1 1,0 1 0,-1-1-1,7-12 1,-12 19-11,0 0 0,0 0 0,-1 0 0,1 0 0,0-1 0,-1 1 0,0 0 0,1 0 0,-1-1 0,0 1 0,1 0 0,-1 0 0,0-1 0,0 1 0,0 0 0,0-1 0,0 1 0,0 0 0,-1-1 0,1-1 0,-1 3 0,1-1 0,-1 1 0,0-1 0,1 1 0,-1-1 0,0 1 0,1-1 0,-1 1 0,0 0 0,0-1 0,1 1 0,-1 0 0,0 0 0,0 0 0,0-1 0,1 1 0,-1 0 0,0 0 0,0 0 0,0 0 0,1 0 0,-1 1 0,-1-1 0,-3 1 0,0 0 0,1 0 0,-1 1 0,1-1 0,-1 1 0,1 0 0,0 0 0,0 1 0,-7 4 0,6-2 0,0 0 0,0 0 0,0 1 0,1-1 0,0 1 0,0 0 0,0 0 0,1 0 0,0 1 0,0-1 0,1 1 0,0 0 0,0 0 0,-2 10 0,4-14 0,0 0 0,0 0 0,0 1 0,1-1 0,-1 0 0,1 0 0,0 0 0,0 0 0,0 0 0,0 0 0,0 0 0,1 0 0,-1 0 0,1-1 0,0 1 0,0-1 0,0 1 0,0-1 0,0 1 0,0-1 0,1 0 0,-1 0 0,1 0 0,-1-1 0,1 1 0,0-1 0,0 1 0,0-1 0,0 0 0,0 0 0,0 0 0,0 0 0,0-1 0,4 1 0,0 1-312,0 0-1,0-1 1,0 0-1,0-1 1,0 1 0,0-1-1,0 0 1,0-1-1,0 0 1,0 0 0,0-1-1,0 1 1,-1-2-1,1 1 1,-1-1 0,1 0-1,-1 0 1,0 0 0,0-1-1,0 0 1,-1 0-1,1-1 1,-1 1 0,0-1-1,0-1 1,7-9-1,50-60-11250,-39 49 5713</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2.365"/>
    </inkml:context>
    <inkml:brush xml:id="br0">
      <inkml:brushProperty name="width" value="0.025" units="cm"/>
      <inkml:brushProperty name="height" value="0.025" units="cm"/>
    </inkml:brush>
  </inkml:definitions>
  <inkml:trace contextRef="#ctx0" brushRef="#br0">130 0 14253,'0'0'12668,"-11"5"-10644,4-3-1555,-52 20 1700,55-20-2071,-1 0 1,1 1 0,-1-1 0,1 1-1,0 0 1,0 0 0,0 0-1,0 0 1,1 1 0,-1-1-1,-4 8 1,9-11-106,-1 1-1,0 0 1,1-1 0,-1 1-1,1-1 1,-1 1 0,1-1-1,-1 1 1,1-1 0,-1 0-1,1 1 1,-1-1 0,1 1-1,-1-1 1,1 0 0,0 0-1,-1 1 1,1-1 0,0 0-1,-1 0 1,1 0 0,0 0-1,-1 0 1,1 0 0,0 0-1,-1 0 1,1 0 0,0 0-1,0 0 1,-1 0 0,2 0-1,35 0-566,-31 0 374,132 0-2448,-137 0 2675,-1 0-1,1 0 1,0 0-1,0 0 1,0 0-1,0 0 1,-1 0-1,1 0 1,0 0-1,0 0 1,0 1-1,-1-1 1,1 0-1,0 0 1,0 1-1,-1-1 1,1 1-1,0-1 1,-1 1-1,1-1 1,0 1-1,-1-1 1,1 1-1,-1-1 1,1 1-1,-1 0 1,1-1-1,-1 1 1,1 0-1,-1 0 1,0-1-1,1 1 1,-1 0-1,0 0 1,0 0-1,1-1 1,-1 1-1,0 0 1,0 0-1,0 0 1,0-1-1,0 1 1,0 0-1,0 0 1,-1 0-1,1 0 1,0-1-1,0 1 1,-1 0-1,1 0 1,0-1-1,-1 1 1,0 1-1,-1 3 236,-1-1-1,0 1 1,0 0-1,0-1 1,-1 0-1,-5 6 1,3-5-201,-3 5-24,-1-1 0,-1 0 0,0 0 0,0-1 0,0 0 1,-1-1-1,0 0 0,-21 7 0,33-14-91,0 0 0,-1 0 0,1 0 0,0-1 0,0 1 0,-1 0 0,1 0 0,0 0 0,0 0 0,-1-1 0,1 1 0,0 0 0,0 0 0,0 0 0,-1-1 0,1 1 0,0 0 0,0 0 0,0-1 0,0 1 0,0 0 0,-1 0 0,1-1 0,0 1 0,0 0 0,0 0 0,0-1 0,0 1 0,0 0 0,0-1 0,0 1-1,0 0 1,0 0 0,0-1 0,0 1 0,0 0 0,0-1 0,0 1 0,1 0 0,-1 0 0,0-1 0,0 1 0,0 0 0,0 0 0,0-1 0,1 1 0,-1 0 0,0 0 0,0 0 0,0-1 0,1 1 0,-1 0 0,0 0 0,0 0 0,1 0 0,-1-1 0,11-16-5563,7-1-165,6 0-1809</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2.888"/>
    </inkml:context>
    <inkml:brush xml:id="br0">
      <inkml:brushProperty name="width" value="0.025" units="cm"/>
      <inkml:brushProperty name="height" value="0.025" units="cm"/>
    </inkml:brush>
  </inkml:definitions>
  <inkml:trace contextRef="#ctx0" brushRef="#br0">25 30 6534,'0'0'18781,"-4"13"-17244,-2 9-933,1-1 0,2 2 0,0-1-1,1 0 1,1 0 0,1 1 0,1-1 0,8 43 0,-4-43-521,-4-16-41,0 0 0,0 0-1,1 1 1,0-1 0,0 0 0,1-1-1,0 1 1,3 6 0,1-60-21,-2-13-21,-4 30 0,1 0 0,2 0 0,1 1 0,2-1 0,12-35 0,-18 64-67,0 0 0,0 0 1,0 0-1,0 0 0,1 0 0,-1 0 0,1 0 0,-1 1 1,1-1-1,-1 1 0,1-1 0,0 1 0,0 0 0,0-1 1,0 1-1,0 0 0,0 0 0,0 0 0,0 1 1,3-2-1,48-1-3741,-26 4 974,13-4-5937</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3.559"/>
    </inkml:context>
    <inkml:brush xml:id="br0">
      <inkml:brushProperty name="width" value="0.025" units="cm"/>
      <inkml:brushProperty name="height" value="0.025" units="cm"/>
    </inkml:brush>
  </inkml:definitions>
  <inkml:trace contextRef="#ctx0" brushRef="#br0">256 90 17072,'1'-11'2755,"1"-36"74,-2 46-2718,0 0-1,1-1 1,-1 1-1,0 0 0,0 0 1,-1 0-1,1 0 1,0 0-1,0-1 1,0 1-1,-1 0 1,1 0-1,-1 0 1,1 0-1,-1 0 1,1 0-1,-1 0 1,1 0-1,-1 0 1,0 0-1,0 0 1,1 1-1,-1-1 1,0 0-1,0 0 1,0 1-1,0-1 0,0 1 1,0-1-1,0 1 1,0-1-1,0 1 1,0-1-1,0 1 1,0 0-1,0 0 1,-1-1-1,1 1 1,0 0-1,0 0 1,-2 0-1,-1 1 14,0 0 1,0-1-1,0 1 0,1 1 1,-1-1-1,0 0 0,1 1 0,-1 0 1,-5 3-1,-3 6-39,0 0 0,0 0 0,2 1 0,-1 0 0,1 1 0,1 0 0,0 1 0,-11 24 0,5-5 347,1 1 0,-16 60 0,24-72-52,1 0 0,1-1 0,1 1 1,-1 35-1,4-53-375,0 0 1,0 0 0,0 0-1,0 0 1,1-1 0,0 1-1,-1 0 1,1 0-1,1-1 1,-1 1 0,1 0-1,-1-1 1,1 0 0,0 1-1,0-1 1,0 0 0,1 0-1,-1 0 1,1 0-1,0 0 1,-1-1 0,1 1-1,0-1 1,1 0 0,-1 0-1,0 0 1,1 0-1,-1 0 1,1-1 0,-1 0-1,1 1 1,0-2 0,7 2-1,2 0-440,0-1-1,1-1 1,-1-1-1,0 0 1,24-4-1,-22 1-1208,-1 0 1,1-1-1,-1-1 0,23-12 1,8-9-5324</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4.066"/>
    </inkml:context>
    <inkml:brush xml:id="br0">
      <inkml:brushProperty name="width" value="0.025" units="cm"/>
      <inkml:brushProperty name="height" value="0.025" units="cm"/>
    </inkml:brush>
  </inkml:definitions>
  <inkml:trace contextRef="#ctx0" brushRef="#br0">142 83 16271,'0'0'8531,"-8"-1"-6497,4 0-1938,1 1 0,0-1 0,0 1 0,0 0 1,-1 0-1,1 0 0,0 0 0,0 1 0,0-1 0,-1 1 0,1 0 0,0 0 0,0 0 0,0 0 0,0 1 1,1-1-1,-1 1 0,0-1 0,0 1 0,1 0 0,-1 0 0,1 0 0,0 1 0,0-1 0,0 1 0,0-1 1,0 1-1,0 0 0,0-1 0,-1 5 0,-5 6 215,0 1 0,0 0 0,-5 17 0,11-26-233,0 0 0,0 0-1,1 0 1,0 1 0,0-1 0,0 0-1,1 0 1,-1 1 0,1-1 0,1 0-1,-1 0 1,1 1 0,1 6 0,-1-11-71,0 1 1,0-1-1,0 0 0,0 1 1,1-1-1,-1 0 1,0 0-1,1 0 1,-1 0-1,1 0 0,-1 0 1,1 0-1,-1-1 1,1 1-1,-1-1 0,1 1 1,0-1-1,-1 1 1,1-1-1,0 0 1,0 0-1,-1 0 0,1 0 1,0 0-1,0 0 1,-1 0-1,1 0 1,0-1-1,2 0 0,4-1 32,0 1 0,0-2 0,0 1-1,15-7 1,3-8-47,0 0-1,0-2 0,-2-1 1,41-43-1,-59 57 4,-6 6 2,0 0 0,0-1 0,0 1 0,0 0 1,0 0-1,1-1 0,-1 1 0,0 0 0,0 0 0,0-1 0,1 1 0,-1 0 0,0 0 0,0 0 0,1-1 0,-1 1 1,0 0-1,0 0 0,1 0 0,-1 0 0,0 0 0,0-1 0,1 1 0,-1 0 0,0 0 0,1 0 0,-1 0 1,0 0-1,1 0 0,-1 0 0,0 0 0,1 0 0,-1 0 0,0 0 0,0 0 0,1 0 0,-1 1 0,0-1 0,1 0 1,-1 0-1,0 0 0,0 0 0,1 0 0,-1 1 0,0-1 0,0 0 0,1 0 0,-1 0 0,0 1 0,0-1 0,0 0 1,1 0-1,-1 1 0,0-1 0,0 0 0,0 1 0,0-1 0,0 0 0,0 0 0,0 1 0,1-1 0,-1 0 1,0 1-1,0-1 0,0 0 0,0 1 0,-1-1 0,2 35 51,0-3-58,-1-31 14,1-1 1,-1 0-1,0 1 0,1-1 0,-1 1 1,1-1-1,-1 0 0,1 0 1,-1 1-1,1-1 0,-1 0 0,1 0 1,-1 1-1,1-1 0,-1 0 1,1 0-1,0 0 0,-1 0 0,1 0 1,-1 0-1,1 0 0,-1 0 1,1 0-1,-1 0 0,1 0 0,0 0 1,-1 0-1,1-1 0,-1 1 1,1 0-1,-1 0 0,1-1 0,-1 1 1,1 0-1,-1 0 0,1-1 1,-1 1-1,0-1 0,1 1 0,-1 0 1,0-1-1,1 1 0,-1-1 1,0 1-1,1-1 0,-1 0 0,18-23 206,-11 10-210,-1-1 0,0 0 0,-1 0 0,-1 0 0,-1-1 0,0 1 0,-1-1 0,0 0 0,-2-17 0,3 32-16,0 0 0,0 0 0,0 1 0,0 0 0,0-1 0,0 1 0,0 0 0,0 0 0,5 1 0,27 3-1307,99 4-5725,-46-14-2027,-51-4 2754</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4.430"/>
    </inkml:context>
    <inkml:brush xml:id="br0">
      <inkml:brushProperty name="width" value="0.025" units="cm"/>
      <inkml:brushProperty name="height" value="0.025" units="cm"/>
    </inkml:brush>
  </inkml:definitions>
  <inkml:trace contextRef="#ctx0" brushRef="#br0">124 1 4004,'0'0'10004,"-10"3"-4596,-1 0-4387,1 0 1,0 1 0,0 1-1,-13 7 1,20-9-705,-1-1 0,0 1-1,1-1 1,-1 1 0,1 0 0,0 0 0,0 1 0,0-1 0,0 1 0,1-1 0,-1 1-1,1 0 1,0 0 0,0 0 0,0 0 0,-1 6 0,3-10-304,0 1 1,0 0-1,0-1 0,0 1 0,0 0 1,0-1-1,0 1 0,0 0 0,0-1 1,0 1-1,0 0 0,0-1 1,1 1-1,-1 0 0,0-1 0,0 1 1,1-1-1,-1 1 0,0 0 1,1-1-1,-1 1 0,1-1 0,-1 1 1,1-1-1,-1 1 0,1-1 0,-1 0 1,1 1-1,-1-1 0,2 1 1,25 5 97,28-10-111,-41 0-137,-1 0 0,0-1-1,-1 0 1,21-12 0,-24 11 58,0 1 0,1 0 1,-1 1-1,1 0 0,0 0 1,0 1-1,0 0 0,1 1 0,10-1 1,-20 4 99,-1-1 0,1 1 0,0-1 0,0 1 0,-1 0-1,1-1 1,0 1 0,-1 0 0,1-1 0,-1 1 0,1 0 0,-1 0 0,1 0 0,-1 0 0,1 0 0,-1-1 0,0 1 0,1 0 0,-1 0 0,0 2 0,0-2-26,1 1 0,-1 0 0,1-1 0,-1 1 0,1-1 0,-1 1 0,1-1 0,0 1 0,0-1 0,0 0 0,0 1 1,0-1-1,0 0 0,0 0 0,0 0 0,1 1 0,-1-1 0,0 0 0,1-1 0,0 2 0,6-1-525,0 0 0,-1-1 0,1 1 0,0-2 0,-1 1 0,1-1-1,-1 0 1,1-1 0,-1 0 0,15-5 0,38-22-8528,-25 7-1378</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4.794"/>
    </inkml:context>
    <inkml:brush xml:id="br0">
      <inkml:brushProperty name="width" value="0.025" units="cm"/>
      <inkml:brushProperty name="height" value="0.025" units="cm"/>
    </inkml:brush>
  </inkml:definitions>
  <inkml:trace contextRef="#ctx0" brushRef="#br0">138 57 17521,'0'0'1259,"-10"2"871,1 0-1521,-1 1 1,1 1-1,0-1 0,0 2 0,1-1 0,-1 1 0,-11 9 0,16-12-388,1 1 1,-1-1-1,1 1 0,0 0 1,0 0-1,1 1 0,-1-1 1,1 0-1,-1 1 1,1 0-1,0-1 0,0 1 1,1 0-1,-1 0 1,1 0-1,0 0 0,0 1 1,0-1-1,1 0 1,-1 0-1,1 0 0,0 1 1,1 5-1,-1-9-204,0 0 0,1 1-1,-1-1 1,0 0 0,1 0 0,-1 0 0,1 0-1,0 0 1,-1 0 0,1 0 0,0 0 0,0 0-1,-1 0 1,1 0 0,0 0 0,0-1 0,0 1-1,0 0 1,0 0 0,0-1 0,0 1 0,3 0-1,33 4 155,-26-6-137,-1 0 0,1-1-1,-1 0 1,21-7 0,-9-2-51,0-1 0,-1-1 0,0-1 0,-1-1 0,-1 0 0,0-2 0,-1 0-1,-1-1 1,27-36 0,-34 38 202,-14 15 295,-19 24-66,15-13-394,1 1 0,1 0 1,-1 0-1,2 0 1,-1 1-1,2 0 1,-5 14-1,8-21-89,0 0-1,0 0 1,0 0 0,0 0-1,1 0 1,0 0 0,0 0 0,0 0-1,1-1 1,-1 1 0,1 0-1,1 0 1,-1 0 0,1 0-1,-1-1 1,1 1 0,0-1 0,1 1-1,-1-1 1,1 0 0,4 5-1,2-1-1093,14 18-3298,-19-8-6506,-7-12 354</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5.125"/>
    </inkml:context>
    <inkml:brush xml:id="br0">
      <inkml:brushProperty name="width" value="0.025" units="cm"/>
      <inkml:brushProperty name="height" value="0.025" units="cm"/>
    </inkml:brush>
  </inkml:definitions>
  <inkml:trace contextRef="#ctx0" brushRef="#br0">182 649 16432,'-38'14'1533,"-42"18"1547,73-29-2576,1 0 1,-1 1 0,1 0-1,0 0 1,0 0 0,1 1-1,-1 0 1,-6 7 0,12-11-441,0-1 0,-1 0 1,1 0-1,0 0 0,0 1 1,0-1-1,-1 0 0,1 0 1,0 1-1,0-1 0,0 0 1,0 1-1,0-1 0,-1 0 0,1 0 1,0 1-1,0-1 0,0 0 1,0 1-1,0-1 0,0 0 1,0 1-1,0-1 0,0 0 1,0 1-1,1-1 0,-1 0 0,0 0 1,0 1-1,0-1 0,0 0 1,0 1-1,0-1 0,1 0 1,-1 0-1,0 1 0,14 3 742,25-5-608,-35 1 17,79-12 840,0-3 0,153-50-1,-114 28-636,761-204-2389,218-63-3916,-962 263-1683,-15 4-4548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499"/>
    </inkml:context>
    <inkml:brush xml:id="br0">
      <inkml:brushProperty name="width" value="0.025" units="cm"/>
      <inkml:brushProperty name="height" value="0.025" units="cm"/>
    </inkml:brush>
  </inkml:definitions>
  <inkml:trace contextRef="#ctx0" brushRef="#br0">0 179 6278,'5'-11'5541,"-1"2"-4953,0 1 1,1-1-1,0 1 0,0 0 1,1 1-1,0-1 0,1 1 1,-1 0-1,1 1 0,1 0 0,-1 0 1,1 0-1,0 1 0,13-6 1,3 0 208,0 2 1,0 1 0,1 1 0,0 0 0,47-4 0,-51 9-617,-1 1 0,1 1 0,0 0 0,-1 2 0,1 0 0,-1 2 0,36 9 0,-48-10-183,-1 0 1,1 1-1,0 0 1,-1 0-1,0 1 1,1 0 0,-2 0-1,1 1 1,-1-1-1,0 2 1,8 8-1,-12-12 1,0 0 0,-1 0 0,1 0 0,0 0 0,-1 0 0,0 0-1,0 0 1,0 0 0,0 1 0,0-1 0,0 0 0,-1 1 0,0-1 0,0 0-1,0 1 1,0-1 0,0 0 0,-1 1 0,1-1 0,-1 0 0,0 1 0,0-1 0,0 0-1,0 0 1,-1 0 0,1 0 0,-1 0 0,0 0 0,0 0 0,0 0 0,-4 3-1,-7 8 229,-1-2 0,0 0 0,-1 0-1,-1-1 1,-31 16 0,-88 35 1018,129-59-782,-17 5-2238,35-15-4601,17-12-633</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39.130"/>
    </inkml:context>
    <inkml:brush xml:id="br0">
      <inkml:brushProperty name="width" value="0.025" units="cm"/>
      <inkml:brushProperty name="height" value="0.025" units="cm"/>
    </inkml:brush>
  </inkml:definitions>
  <inkml:trace contextRef="#ctx0" brushRef="#br0">1355 333 13677,'-43'9'132,"1"2"0,0 1 0,1 2 0,1 2 1,0 2-1,2 1 0,0 3 0,1 0 0,1 3 0,1 1 0,1 1 1,2 2-1,-48 54 0,44-40-25,2 0 1,2 3-1,2 0 1,2 2-1,2 1 1,2 1-1,3 1 1,1 1-1,3 1 1,-14 74-1,18-38-95,4 1 0,3-1 0,5 1 0,14 134 0,4-98-71,5-1 0,60 192 0,-61-250-13,3-2 0,3-1 0,67 115 0,-75-150 78,1 0 0,2-1 0,0-1-1,2-1 1,1-1 0,1-1 0,1-2 0,1 0-1,48 27 1,-31-27-4,2-1 1,0-2-1,1-3 0,0-1 1,2-3-1,-1-2 0,1-2 1,1-2-1,-1-3 0,1-2 1,0-1-1,-1-4 0,59-10 1,-31 0 5,-2-4 1,1-3-1,-2-3 1,-1-4 0,-2-3-1,0-3 1,116-76 0,-118 62 45,-2-4-1,-2-3 1,-3-2 0,-2-4 0,-3-2 0,-3-2 0,-3-3 0,-2-1 0,-4-3 0,-3-2 0,-3-2 0,-4-1-1,-3-2 1,-3-2 0,-4 0 0,-4-2 0,-3 0 0,-4-1 0,6-100 0,-18 112 108,-2-1 1,-3 0-1,-4 0 1,-3 1-1,-3 0 1,-3 1-1,-27-76 1,27 104-51,-3 1 0,-1 0 1,-2 2-1,-2 0 0,-1 2 1,-3 0-1,0 2 0,-3 1 1,0 1-1,-3 2 0,0 1 1,-56-39-1,40 39 12,0 3 0,-2 1-1,-1 3 1,-1 2 0,-1 2 0,0 3 0,-1 3 0,-91-13 0,62 17-74,-2 4 0,1 3 0,0 5 0,-1 3 0,-95 18 0,92-4-84,1 3 0,1 4 0,1 4 0,2 4 0,1 3 1,1 4-1,3 4 0,-138 102 0,124-74-776,3 5 0,-95 106 0,97-84-2369,-127 191 1,53-26-5731</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40.821"/>
    </inkml:context>
    <inkml:brush xml:id="br0">
      <inkml:brushProperty name="width" value="0.025" units="cm"/>
      <inkml:brushProperty name="height" value="0.025" units="cm"/>
    </inkml:brush>
  </inkml:definitions>
  <inkml:trace contextRef="#ctx0" brushRef="#br0">715 0 17360,'-38'49'-71,"3"1"-1,2 1 1,2 2-1,2 2 0,3 0 1,2 2-1,3 0 0,2 1 1,3 2-1,2-1 1,-6 65-1,4 28 88,6 0 1,18 282-1,11-250-2,7-2 0,51 181 0,-44-242 6,62 152 0,-72-219-9,3-1 0,2-1 0,2-2 1,70 90-1,-86-123-7,2 0 0,0-1 0,1-1 0,0 0 0,1-2 0,1 0 0,0-1 0,1 0 0,40 16 0,-43-23 2,0 0 0,0 0-1,1-2 1,-1 0 0,1-1 0,0-1 0,0-1 0,0 0 0,-1-1 0,1-1 0,0-1 0,-1-1 0,20-6 0,-6-1 146,0-2 1,-1-1-1,0-2 0,-1-1 1,-1-1-1,45-38 1,141-149 589,-64 32-544,-7-7-1,206-342 1,-245 349 188,98-223 0,-173 328-326,-3 0 0,-3-2-1,-3 0 1,-4-1 0,-2-1 0,7-130-1,-20 175-52,-2 1-1,-1-1 1,-1 1-1,-1 0 0,-1 0 1,-2 0-1,0 1 1,-2 0-1,-20-41 1,18 46 14,-1 1 0,-1 0 1,-1 1-1,0 0 0,-1 1 1,-1 1-1,-1 1 0,0 0 1,-1 1-1,0 0 0,-34-17 1,14 13 145,0 2 0,-1 1 1,-1 2-1,0 2 0,0 1 0,-1 2 1,-51-3-1,9 7 405,0 3-1,-139 16 1,115 1-393,0 5 0,1 4 0,-171 66 0,110-21-160,-224 128-1,276-132-45,3 4 0,-178 148 1,271-201-95,1 1 0,0 0 1,1 1-1,2 1 1,0 0-1,1 1 0,-13 26 1,20-32-577,1 1 1,0-1 0,1 1-1,1 0 1,1 1 0,0-1-1,1 1 1,1-1 0,0 1 0,1 0-1,4 25 1,17 54-9212</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41.595"/>
    </inkml:context>
    <inkml:brush xml:id="br0">
      <inkml:brushProperty name="width" value="0.025" units="cm"/>
      <inkml:brushProperty name="height" value="0.025" units="cm"/>
    </inkml:brush>
  </inkml:definitions>
  <inkml:trace contextRef="#ctx0" brushRef="#br0">139 2723 18417,'-32'18'979,"21"-13"-800,1 0 1,-1 1-1,1 0 1,1 1 0,-1 0-1,1 0 1,0 1-1,-13 15 1,22-23-176,-1 0 1,1 1-1,-1-1 1,1 1-1,0-1 0,-1 1 1,1 0-1,0-1 1,-1 1-1,1-1 1,0 1-1,0 0 0,-1-1 1,1 1-1,0-1 1,0 1-1,0 0 1,0-1-1,0 1 0,0 0 1,0-1-1,0 1 1,0 0-1,0-1 1,0 1-1,0 0 0,1-1 1,-1 1-1,0-1 1,0 1-1,1 0 1,-1-1-1,0 1 0,1-1 1,-1 1-1,1-1 1,-1 1-1,1-1 1,-1 1-1,1-1 0,-1 1 1,1-1-1,-1 0 1,1 1-1,-1-1 1,1 0-1,0 0 1,-1 1-1,1-1 0,-1 0 1,1 0-1,0 0 1,0 0-1,42 3-157,-38-3 152,31-3-41,1-1 0,-1-2 0,67-20 0,109-49-12,-170 59 47,650-268-1621,-123 47 325,479-137 1103,-828 311 560,2 10 1,427-45-1,-399 86 1,1 10 0,339 42 0,489 153-232,-624-86 152,533 118 664,13-62-196,-614-126-522,1-18 1,1-17-1,-1-16 0,682-115 1,-384-20-89,1305-467-1,-1077 233-198,-25-45 51,-331 167 44,-430 209-27,3 6 0,191-42 0,-232 75-203,-65 10 143,-1 0 0,1-2-1,0 0 1,30-12 0,-48 14-378,0-1 1,0 0 0,0 0 0,0 0 0,0-1 0,-1 0-1,6-7 1,-6 7-438,-1-2-1,0 1 1,-1 0 0,1-1-1,-2 0 1,1 0-1,0 0 1,2-10-1,9-38-10332</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41.971"/>
    </inkml:context>
    <inkml:brush xml:id="br0">
      <inkml:brushProperty name="width" value="0.025" units="cm"/>
      <inkml:brushProperty name="height" value="0.025" units="cm"/>
    </inkml:brush>
  </inkml:definitions>
  <inkml:trace contextRef="#ctx0" brushRef="#br0">293 466 20628,'-85'12'248,"47"-8"384,0 2 0,0 1 0,-55 20-1,130-26-11,60-24-762,-1-4 0,111-48 0,-119 42-286,221-90-2129,251-82-817,-520 195 3680,0 1 1,1 2 0,-1 2 0,44-1 0,-69 6-187,1 0 0,0 1 0,-1 1 0,1 0 0,-1 2-1,0-1 1,0 2 0,0 0 0,0 0 0,-1 2 0,0 0 0,0 0 0,19 15 0,-26-16-48,0 1-1,0 1 0,-1-1 0,0 1 1,-1 0-1,0 1 0,0-1 1,-1 1-1,0 0 0,0 0 1,-1 0-1,0 1 0,-1-1 0,0 1 1,0-1-1,-1 1 0,-1 0 1,1-1-1,-1 1 0,-3 16 0,-1 9 155,-2 0 0,-2 0 0,0-1 0,-20 47 0,-17 30 15,-5-2-1,-89 143 1,43-104-255,-116 136 0,159-216-969,-4-3 0,-3-3-1,-2-2 1,-3-3 0,-77 52 0,-14-19-4526</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42.608"/>
    </inkml:context>
    <inkml:brush xml:id="br0">
      <inkml:brushProperty name="width" value="0.025" units="cm"/>
      <inkml:brushProperty name="height" value="0.025" units="cm"/>
    </inkml:brush>
  </inkml:definitions>
  <inkml:trace contextRef="#ctx0" brushRef="#br0">1306 211 18289,'-56'-84'-2135,"39"61"3001,-1 1 0,-1 0 0,-27-23 1,44 44-811,1-1-1,-1 1 1,0 0 0,1-1 0,-1 1 0,0 0 0,0 0 0,0 0 0,0 1 0,0-1 0,0 0 0,0 1 0,0-1 0,0 1 0,0 0 0,-1-1-1,1 1 1,0 0 0,0 0 0,0 1 0,0-1 0,0 0 0,-1 1 0,1-1 0,0 1 0,0 0 0,0 0 0,0 0 0,0 0 0,1 0 0,-1 0-1,0 0 1,0 0 0,1 1 0,-2 1 0,-7 6-103,2 1 1,-1 1-1,1-1 0,-11 22 0,5-11 136,-196 319-269,-109 155-660,217-364 1481,-208 207 0,295-324-435,10-10-124,0-1 1,1 1-1,0 0 0,0 0 1,0 0-1,0 0 0,1 1 1,-1-1-1,1 1 0,0 0 1,1 0-1,-1 0 0,1 1 1,-2 7-1,4-12-77,0 0 0,0 0 0,0 0 1,0 0-1,1 0 0,-1 0 0,0 0 0,1 0 0,-1 0 1,0 0-1,1 0 0,-1-1 0,1 1 0,0 0 0,-1 0 1,1 0-1,0-1 0,-1 1 0,1 0 0,0-1 0,0 1 1,0-1-1,-1 1 0,1-1 0,0 1 0,0-1 0,0 0 1,0 1-1,0-1 0,1 1 0,21 3-44,-1 0 0,1-2 0,0 0 0,-1-2 0,1 0 0,25-4 1,-39 3 43,112-11-298,-1-5-1,0-6 1,-2-5-1,189-70 1,437-237-4133,-409 160 85,10-12-3479</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27:43.157"/>
    </inkml:context>
    <inkml:brush xml:id="br0">
      <inkml:brushProperty name="width" value="0.025" units="cm"/>
      <inkml:brushProperty name="height" value="0.025" units="cm"/>
    </inkml:brush>
  </inkml:definitions>
  <inkml:trace contextRef="#ctx0" brushRef="#br0">147 312 4132,'-12'-1'176,"4"0"-88,1 1-127,0-1 1,-1 0-1,1-1 0,0 1 0,-9-4 1,14 4-19,0 0 0,0 0 0,0 0 0,0 0 0,0 0 0,1 0 0,-1-1 0,0 1 0,1-1 0,-1 1 0,1-1 0,-1 1 1,1-1-1,0 0 0,0 0 0,-1 0 0,2 0 0,-1 1 0,0-1 0,0-1 0,0 1 0,1 0 0,-1 0 0,1 0 0,0 0 0,-1-4 0,5-55 4862,-4 61-4887,-1-1 0,1 1 0,-1-1 0,1 1 0,-1-1 0,1 1 0,-1 0 0,1-1 0,-1 1 0,0 0 0,1-1 0,-1 1 0,1 0-1,-1 0 1,0 0 0,1 0 0,-1-1 0,0 1 0,1 0 0,-1 0 0,0 0 0,1 0 0,-1 1 0,0-1 0,1 0 0,-1 0 0,0 0 0,0 1 0,-19-3-2739,14-8 9446,41 27-5712,-8-11-458,1-2 0,-1-1 0,0-2 0,1 0 0,36-5 0,-2 2 109,347-13 611,113-1-839,240 27 1471,1 0-630,560-39-638,3496-124-90,-1870 176 1085,-2840-22-1547,2070 11 1139,-1492-51-843,-678 38-577,15-2 18,-18-2-4593,-11-2-1399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29:35.440"/>
    </inkml:context>
    <inkml:brush xml:id="br0">
      <inkml:brushProperty name="width" value="0.025" units="cm"/>
      <inkml:brushProperty name="height" value="0.025" units="cm"/>
    </inkml:brush>
  </inkml:definitions>
  <inkml:trace contextRef="#ctx0" brushRef="#br0">1 135 6822,'10'-4'401,"18"-5"166,1 1 0,0 1 0,58-5 1,386-29 1090,248-12-738,291 73 239,-110 2 228,-232-11 172,144 21-685,885 20 393,2855-59-263,-3077-5-961,572-9 15,1759-10 27,-3705 33-394,192 30-1,-129 3-6459,-132-27-384</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31:41.588"/>
    </inkml:context>
    <inkml:brush xml:id="br0">
      <inkml:brushProperty name="width" value="0.025" units="cm"/>
      <inkml:brushProperty name="height" value="0.025" units="cm"/>
    </inkml:brush>
  </inkml:definitions>
  <inkml:trace contextRef="#ctx0" brushRef="#br0">539 159 4644,'-147'-7'-361,"-41"0"1374,66 15 2521,120-8-3490,-44 9 646,44-9-626,0 1 0,1-1 0,-1 0 0,0 1 0,0-1 0,1 1 0,-1 0 0,0-1 0,1 1-1,-1 0 1,1 0 0,-1 0 0,1 0 0,-1 1 0,1-1 0,0 0 0,0 1 0,-1-1 0,1 0-1,-2 4 1,4-4-61,-1 0 1,0-1-1,0 1 0,1 0 0,-1 0 0,0 0 0,1-1 0,-1 1 0,0 0 0,1 0 0,-1-1 1,1 1-1,0 0 0,-1-1 0,1 1 0,-1-1 0,1 1 0,0-1 0,0 1 0,-1-1 0,1 1 1,0-1-1,0 1 0,-1-1 0,1 0 0,2 1 0,27 7-2,-25-6 21,57 9 111,1-3 1,-1-3-1,98-3 0,20 1 12,416 78 141,-147-12 250,254-25 1438,5-40-864,-465-5-1071,1680-72 223,278-8 261,-262 8-274,-331 8 180,204-19-73,-1154 49 612,149 11-392,-463 22-4926,-288 2 719</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32:25.479"/>
    </inkml:context>
    <inkml:brush xml:id="br0">
      <inkml:brushProperty name="width" value="0.025" units="cm"/>
      <inkml:brushProperty name="height" value="0.025" units="cm"/>
    </inkml:brush>
  </inkml:definitions>
  <inkml:trace contextRef="#ctx0" brushRef="#br0">1 473 10090,'300'-12'5862,"-37"0"-4373,1909-96-1207,1598-104 2906,-3349 191-2548,3960-87 492,-2882 164-1033,-415-9-70,859 38 1738,-1940-85-1767,651 28 27,-644-26-603</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33:25.432"/>
    </inkml:context>
    <inkml:brush xml:id="br0">
      <inkml:brushProperty name="width" value="0.025" units="cm"/>
      <inkml:brushProperty name="height" value="0.025" units="cm"/>
    </inkml:brush>
  </inkml:definitions>
  <inkml:trace contextRef="#ctx0" brushRef="#br0">0 131 10474,'68'3'831,"0"-3"1,90-12-1,132-35-543,27-3-113,-68 32 571,1 11 0,0 11 0,413 60 1,525 55 1042,5-61-1117,-628-31-404,343 9 606,864-35-63,-643-34-481,-561 14-313,1333-31-107,-1570 46 42,232-8 197,-551 11-318,0 0 0,0-1 1,0 0-1,0-1 0,0-1 0,0 0 0,-1 0 1,0-1-1,12-7 0,-7 2-1202,0-1 0,-1 0 0,-1-1 0,0-1 1,15-17-1,4-8-3498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923"/>
    </inkml:context>
    <inkml:brush xml:id="br0">
      <inkml:brushProperty name="width" value="0.025" units="cm"/>
      <inkml:brushProperty name="height" value="0.025" units="cm"/>
    </inkml:brush>
  </inkml:definitions>
  <inkml:trace contextRef="#ctx0" brushRef="#br0">160 107 16111,'-64'115'5843,"47"-87"-4394,0 0-1,2 1 0,1 1 0,-15 46 1,28-74-1434,1-1 0,-1 0 0,1 1 0,-1-1 0,1 0 0,0 1 0,-1-1 0,1 1 0,0-1 0,0 1 0,0-1 0,0 0 0,0 1 0,1-1 1,-1 1-1,0-1 0,1 1 0,-1-1 0,1 0 0,1 3 0,-2-4-4,1 1-1,0-1 1,0 0 0,0 0-1,0 0 1,0 1 0,0-1-1,0 0 1,0 0 0,-1 0-1,1-1 1,0 1 0,0 0-1,0 0 1,0 0 0,0-1-1,0 1 1,-1 0 0,1-1-1,0 1 1,0-1 0,0 1-1,0-1 1,8-5 29,0-1 1,-1 1-1,1-1 0,6-9 1,-3 2-229,-2 0 0,0-1 1,0 0-1,-1-1 0,-1 0 1,-1-1-1,10-32 0,-10 27 88,-2-1 0,0 0 0,-1 0 0,0-32 0,-4 61 131,0-1 1,0 0 0,0 1-1,1-1 1,-1 0 0,1 0-1,1 0 1,-1 0 0,1 1-1,2 3 1,-2-7-27,-1 0 0,1 0-1,0 0 1,0 0 0,0 0 0,0 0 0,0-1 0,0 0-1,1 1 1,-1-1 0,1 0 0,-1 0 0,1 0-1,-1 0 1,1 0 0,-1-1 0,1 1 0,-1-1 0,1 0-1,0 0 1,-1 0 0,5 0 0,2-1 22,0 0 0,-1-1 0,1 1 0,0-2 1,-1 0-1,1 0 0,-1 0 0,0-1 0,0 0 0,-1 0 0,1-1 1,-1 0-1,0-1 0,10-9 0,-3 2 3,-2 0-1,1 0 1,-2-1-1,0-1 1,-1 0-1,11-20 1,-31 57 96,1-1 1,1 2 0,0-1-1,2 1 1,1 0-1,-4 36 1,9-58-109,0 0 0,0 0 0,0 1 0,1-1 0,-1 0-1,0 0 1,0 0 0,1 0 0,-1 0 0,0 0 0,1 1 0,-1-1 0,1 0 0,-1 0 0,1 0 0,0 0-1,0-1 1,-1 1 0,1 0 0,0 0 0,0 0 0,0-1 0,0 1 0,0 0 0,0-1 0,0 1 0,1 0-1,1 0 11,1 0-1,-1 0 0,0-1 0,1 0 0,-1 1 0,0-1 0,0 0 0,1 0 0,5-2 0,3 0 47,0-1 0,0-1 0,0 0 0,18-9 0,1-4 31,0-1-1,33-27 0,-54 38-147,0-1 1,-1-1 0,0 0-1,0 0 1,0-1-1,-1 0 1,-1-1-1,0 1 1,8-18-1,-13 17-331,-11 16 164,-10 15 132,8-6 224,1 0 0,1 1-1,0-1 1,1 2-1,1-1 1,0 1-1,1 0 1,1 0 0,0 1-1,-2 20 1,6-35-145,1 0-1,0 0 1,0-1 0,0 1-1,0 0 1,0 0 0,0 0-1,1 0 1,-1 0 0,1 0-1,-1-1 1,1 1 0,0 0-1,0 0 1,0-1 0,0 1-1,0-1 1,0 1 0,0-1-1,0 1 1,1-1 0,-1 1-1,0-1 1,1 0 0,-1 0-1,1 0 1,0 0 0,-1 0-1,1 0 1,0 0 0,-1-1-1,1 1 1,0 0 0,0-1-1,0 0 1,0 1 0,0-1-1,-1 0 1,1 0 0,2 0-1,1 0-472,0 0-1,0-1 0,-1 1 0,1-1 0,0 0 0,-1 0 1,1-1-1,0 1 0,-1-1 0,0 0 0,1-1 0,-1 1 1,0-1-1,0 1 0,4-5 0,14-18-6526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39:49.429"/>
    </inkml:context>
    <inkml:brush xml:id="br0">
      <inkml:brushProperty name="width" value="0.025" units="cm"/>
      <inkml:brushProperty name="height" value="0.025" units="cm"/>
    </inkml:brush>
  </inkml:definitions>
  <inkml:trace contextRef="#ctx0" brushRef="#br0">0 101 6694,'0'0'7720,"10"2"-6557,37 4-42,-1-2-1,1-2 1,57-6-1,-2 2-482,172 4 1371,311-5-383,-348-10-1233,90-1 229,418 44-279,292-8 157,-613-48-421,481-22-24,-595 44-46,-221 5 147,-90-2-154,0 1-1,0-1 1,0 1 0,0-1-1,0 0 1,0 1-1,0-1 1,0 0 0,0 0-1,0 0 1,0 0 0,1 0-1,-1 0 1,0 0-1,1 0 1,-1 0 0,0 0-1,1 0 1,-1 0 0,1 0-1,0-1 1,-1 1-1,1 0 1,0 0 0,0 0-1,0-1 1,0 1 0,0 0-1,0 0 1,0-3-1,-6-18-1017,6 21 920,0 3-229,0 0 283,0 0-1,0 0 1,0 0 0,0 0 0,1-1 0,-1 1 0,1 0 0,-1 0 0,1 0 0,-1-1-1,1 1 1,0 0 0,0-1 0,0 1 0,0-1 0,2 3 0,7 0 58,1 1 0,0-1 1,0-1-1,0 0 0,0 0 1,0-1-1,1-1 0,21 1 0,10 2 19,122 34-27,-117-24-2,1-3 1,54 6-1,329-6 215,-331-12-79,-111 0-123,-1 0 0,1-1-1,0-1 1,0 1 0,-15-7 0,-40-9-52,-22 11-217,-91 6 1,-13-1 86,-674-34-500,-1 57 520,-1463 71 20,1092-99-1356,1272 24 278,50 7 1220,0-4 0,2-3 0,122 7 0,268-11 20,-469-13-36,2513-14 701,-1702 7-721,-3 1-14,-5-37 21,-728 35-17,-67 6-113,-55 6-51,-126 16-3124,42-9-1698</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39:59.379"/>
    </inkml:context>
    <inkml:brush xml:id="br0">
      <inkml:brushProperty name="width" value="0.025" units="cm"/>
      <inkml:brushProperty name="height" value="0.025" units="cm"/>
    </inkml:brush>
  </inkml:definitions>
  <inkml:trace contextRef="#ctx0" brushRef="#br0">805 87 32,'-202'12'4455,"-102"-13"-5122,184 0 1684,80 2-804,-48-3 612,82 2 0,-1-1-1,0-1 0,1 1 0,-1-1 1,-10-5-1,33 10-266,1 0-1,0-1 1,1-1 0,28-3 0,-21 2-123,1345-8 2523,-699-13-2336,-216 4-385,-2 4-134,670-12-67,-934 23-23,1114-1 38,-756 19-54,31 0 38,-365-15-22,924-1 230,-1133 0-259,4 0-287,1 0-1,-1 0 0,1-1 1,-1 0-1,1 0 1,-1-1-1,13-5 0,4-9-5002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3:35.577"/>
    </inkml:context>
    <inkml:brush xml:id="br0">
      <inkml:brushProperty name="width" value="0.025" units="cm"/>
      <inkml:brushProperty name="height" value="0.025" units="cm"/>
    </inkml:brush>
  </inkml:definitions>
  <inkml:trace contextRef="#ctx0" brushRef="#br0">0 211 7783,'0'0'3011,"15"7"-1847,-14-6-1140,10 5 268,1 0 0,0-1 1,0 0-1,0-1 0,1 0 1,-1-1-1,1 0 0,0-1 0,14 0 1,1034-15 4692,2-40-3455,138-5 475,-661 42-1693,996-44 1127,-1217 32-1601,-184 7-2340,-122 18 1606,-9-1-2361,-17 1-304</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06.700"/>
    </inkml:context>
    <inkml:brush xml:id="br0">
      <inkml:brushProperty name="width" value="0.025" units="cm"/>
      <inkml:brushProperty name="height" value="0.025" units="cm"/>
    </inkml:brush>
  </inkml:definitions>
  <inkml:trace contextRef="#ctx0" brushRef="#br0">89 140 14990,'0'0'2744,"8"-10"-1030,1-2-1307,2 1 1,-1 1 0,2-1-1,-1 2 1,1-1 0,1 2-1,-1 0 1,1 0 0,1 1-1,25-9 1,-26 11-224,0 2 0,1-1 0,-1 2 1,1 0-1,19-1 0,-33 3-174,1 0-1,0 0 1,-1 0-1,1 0 1,-1 0-1,1 0 1,-1 0-1,1 0 1,-1 0-1,1 0 1,-1 0-1,1 0 1,0 0-1,-1 1 1,1-1 0,-1 0-1,1 0 1,-1 1-1,0-1 1,1 0-1,-1 1 1,1-1-1,-1 0 1,0 1-1,1-1 1,-1 1-1,0-1 1,1 1-1,-1-1 1,0 1-1,1-1 1,-1 1 0,0-1-1,0 1 1,0-1-1,0 1 1,1-1-1,-1 2 1,-10 24 643,-25 22 489,-81 63-178,88-88-757,1 1 0,1 2-1,1 0 1,2 2 0,-32 48 0,51-71-135,1 1 0,0 0-1,1 0 1,-1 0 0,1 1 0,0-1-1,1 0 1,0 1 0,0-1 0,0 13-1,1-16-64,0-1-1,1 1 0,-1-1 1,1 0-1,0 1 1,0-1-1,0 0 0,0 0 1,0 1-1,0-1 0,1 0 1,-1 0-1,1-1 0,-1 1 1,1 0-1,0 0 1,0-1-1,0 1 0,0-1 1,0 1-1,0-1 0,0 0 1,0 0-1,0 0 0,1 0 1,-1 0-1,0-1 1,1 1-1,-1-1 0,0 1 1,4-1-1,26 3 0,0-1 0,1-1 0,-1-2 0,49-8 1,40 0-6081,-93 7 1350,-4-1-2804</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07.044"/>
    </inkml:context>
    <inkml:brush xml:id="br0">
      <inkml:brushProperty name="width" value="0.025" units="cm"/>
      <inkml:brushProperty name="height" value="0.025" units="cm"/>
    </inkml:brush>
  </inkml:definitions>
  <inkml:trace contextRef="#ctx0" brushRef="#br0">339 0 20179,'0'0'3908,"-48"53"-2403,19-19 225,-7 8-513,0 4-480,-3 0-513,0-3-128,7 0-96,4-10 64,7-5-96,6-6-384,2-8-673,10-6-1282,3-30-12811</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07.400"/>
    </inkml:context>
    <inkml:brush xml:id="br0">
      <inkml:brushProperty name="width" value="0.025" units="cm"/>
      <inkml:brushProperty name="height" value="0.025" units="cm"/>
    </inkml:brush>
  </inkml:definitions>
  <inkml:trace contextRef="#ctx0" brushRef="#br0">143 1 16143,'-12'7'1564,"-2"2"-944,1 0 0,0 1 0,1 1 0,-15 16 0,22-21-341,-1 0-1,1 0 1,1 1-1,0 0 1,0 0 0,0 0-1,0 1 1,1-1-1,1 1 1,-1 0-1,1-1 1,-2 16-1,4-21-243,-1 1-1,1 0 0,0 0 0,0 0 0,0 0 0,0 0 0,0 0 1,1-1-1,-1 1 0,1 0 0,0 0 0,0-1 0,0 1 1,0 0-1,0-1 0,1 1 0,-1-1 0,1 1 0,0-1 0,-1 0 1,1 0-1,0 1 0,0-1 0,1-1 0,2 4 0,1-3 20,0 0-1,-1 0 0,1 0 0,0 0 1,0-1-1,1 0 0,-1 0 0,0-1 1,0 0-1,0 0 0,8-1 0,-1-1 98,-1 0-1,1 0 1,-1-1-1,0-1 1,0 0-1,0-1 1,0 0-1,-1 0 1,0-1-1,0-1 0,-1 0 1,1-1-1,-2 0 1,1 0-1,14-17 1,-23 24-105,0 0 0,0-1 0,1 1-1,-1-1 1,0 0 0,0 1 0,-1-1 0,1 0 0,0 1 0,0-1 0,-1 0 0,1 0-1,-1 0 1,0 0 0,1 0 0,-1 0 0,0 1 0,0-1 0,0 0 0,-1 0 0,1 0 0,-1-3-1,0 3-24,0 0 0,-1 1 0,1-1 0,0 1 0,-1-1 0,1 1 0,-1-1 0,1 1-1,-1 0 1,0 0 0,0 0 0,0 0 0,0 0 0,1 0 0,-1 0 0,-4-1 0,-5 0-23,1 0 0,-1 0 0,0 1 1,1 0-1,-1 1 0,-18 2 0,22 0-77,-1 0 0,1 1-1,0-1 1,0 1-1,0 1 1,0-1 0,1 1-1,-1 1 1,1-1-1,0 1 1,0 0 0,1 0-1,0 1 1,-1 0-1,-3 6 1,5-6-337,0 0 0,0 0 1,1 0-1,-1 1 0,2-1 1,-1 1-1,-2 10 0,4-13-141,0 0 0,1 0 0,-1 1 0,1-1 0,0 0-1,0 0 1,1 1 0,-1-1 0,1 0 0,0 0 0,0 0 0,0 0 0,2 4 0,13 13-5310</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07.741"/>
    </inkml:context>
    <inkml:brush xml:id="br0">
      <inkml:brushProperty name="width" value="0.025" units="cm"/>
      <inkml:brushProperty name="height" value="0.025" units="cm"/>
    </inkml:brush>
  </inkml:definitions>
  <inkml:trace contextRef="#ctx0" brushRef="#br0">88 0 15695,'0'0'3523,"-9"12"-1809,-1 3-1130,0 1 0,1 0 0,1 1 0,0 0 0,-5 20 0,11-31-419,0 0-1,1 1 1,0-1-1,0 0 1,1 1-1,-1-1 1,1 1-1,1-1 1,1 12-1,-1-15-149,0 0-1,0 0 1,0 0 0,1 0-1,-1 0 1,1 0 0,0-1-1,-1 1 1,1-1 0,0 1-1,1-1 1,-1 0 0,0 1-1,1-1 1,-1 0 0,1-1-1,0 1 1,-1 0 0,1-1-1,0 1 1,4 0 0,-3-1 73,0 1 1,1-1-1,-1 0 1,1-1-1,-1 1 1,1-1-1,-1 0 1,1 0-1,-1 0 1,1-1-1,-1 1 1,0-1-1,1 0 1,-1-1-1,0 1 1,1-1-1,-1 1 1,0-1-1,0-1 1,0 1-1,-1 0 1,8-7-1,-9 7 35,1 0 0,-1-1 0,0 0-1,0 1 1,0-1 0,0 0 0,0 0-1,-1 0 1,1 0 0,-1 0-1,0-1 1,0 1 0,0 0 0,0 0-1,0-1 1,-1 1 0,0-1-1,1 1 1,-1-1 0,-1 1 0,1 0-1,0-1 1,-1 1 0,0-1 0,0 1-1,0 0 1,0 0 0,0-1-1,-1 1 1,-3-6 0,2 5-110,-1-1 1,0 1 0,0 0-1,0 0 1,0 0-1,-1 0 1,0 1 0,1-1-1,-1 1 1,-1 1-1,1-1 1,0 1-1,-1 0 1,1 0 0,-7-1-1,4 0-39,-1 1-1,0 1 1,-1 0-1,1 0 0,0 0 1,0 1-1,0 1 1,0-1-1,-10 3 1,20-3-18,-1 0 0,1 0 0,-1 1 0,0-1 0,1 0 0,-1 0 0,0 0 0,1 0 0,-1 1 0,0-1 0,1 0 0,-1 0-1,0 1 1,0-1 0,1 0 0,-1 0 0,0 1 0,0-1 0,0 0 0,1 1 0,-1-1 0,0 0 0,0 1 0,0-1 0,0 1 0,0-1 0,1 0 0,-1 1 0,0-1 0,0 0 0,0 1 0,0-1 0,0 1 0,0-1 0,0 0 0,-1 1 0,1-1 0,0 0 0,0 1 0,0-1 0,0 1 0,0-1 0,-1 0 0,1 1 0,0-1 0,0 0 0,0 0 0,-1 1 0,1-1 0,0 0 0,0 1 0,-1-1 0,1 0 0,0 0 0,-1 0 0,1 1 0,0-1 0,-1 0-1,1 0 1,0 0 0,-1 0 0,1 0 0,-1 0 0,1 0 0,0 1 0,-1-1 0,1 0 0,-1 0 0,23 2-2804,1 0 0,-1-1-1,38-4 1,-44 2 1296,57-5-6269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08.084"/>
    </inkml:context>
    <inkml:brush xml:id="br0">
      <inkml:brushProperty name="width" value="0.025" units="cm"/>
      <inkml:brushProperty name="height" value="0.025" units="cm"/>
    </inkml:brush>
  </inkml:definitions>
  <inkml:trace contextRef="#ctx0" brushRef="#br0">1 45 21685,'0'0'7665,"11"2"-6239,19 3-1214,0-2 0,0-1 1,1-1-1,31-4 0,134-19 561,-82 7-616,-107 14-156,213-15-274,-220 16 142,0 0 0,-1 0 0,1 0-1,-9 8-10196,-13-2 2683</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08.489"/>
    </inkml:context>
    <inkml:brush xml:id="br0">
      <inkml:brushProperty name="width" value="0.025" units="cm"/>
      <inkml:brushProperty name="height" value="0.025" units="cm"/>
    </inkml:brush>
  </inkml:definitions>
  <inkml:trace contextRef="#ctx0" brushRef="#br0">0 96 27642,'0'0'5125,"49"-3"-5125,5-10 0,15-1 0,12-1 0,3-2 0,2 3 0,-8 4 0,-9 3 0,-10 4-705,-8 3-1409,-13 0-929,-5 2-832,-13 3-1122,-9 0-2242</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08.955"/>
    </inkml:context>
    <inkml:brush xml:id="br0">
      <inkml:brushProperty name="width" value="0.025" units="cm"/>
      <inkml:brushProperty name="height" value="0.025" units="cm"/>
    </inkml:brush>
  </inkml:definitions>
  <inkml:trace contextRef="#ctx0" brushRef="#br0">1 1 29180,'0'0'3587,"51"50"-17488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249"/>
    </inkml:context>
    <inkml:brush xml:id="br0">
      <inkml:brushProperty name="width" value="0.025" units="cm"/>
      <inkml:brushProperty name="height" value="0.025" units="cm"/>
    </inkml:brush>
  </inkml:definitions>
  <inkml:trace contextRef="#ctx0" brushRef="#br0">11 1 15407,'0'0'5221,"-10"59"-4869,18-35-352,7-3-1057,9-2-2178,6 0-4004</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09.312"/>
    </inkml:context>
    <inkml:brush xml:id="br0">
      <inkml:brushProperty name="width" value="0.025" units="cm"/>
      <inkml:brushProperty name="height" value="0.025" units="cm"/>
    </inkml:brush>
  </inkml:definitions>
  <inkml:trace contextRef="#ctx0" brushRef="#br0">0 46 22902,'0'0'9865,"20"-27"-11306,3 20-2403,-7 3-3331,-3-3-8840</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0.065"/>
    </inkml:context>
    <inkml:brush xml:id="br0">
      <inkml:brushProperty name="width" value="0.025" units="cm"/>
      <inkml:brushProperty name="height" value="0.025" units="cm"/>
    </inkml:brush>
  </inkml:definitions>
  <inkml:trace contextRef="#ctx0" brushRef="#br0">1 225 12396,'0'-9'6747,"-1"3"-6478,1 1 0,0-1-1,1 1 1,0 0-1,0-1 1,0 1-1,0 0 1,1-1-1,0 1 1,0 0-1,0 0 1,0 0 0,1 1-1,0-1 1,0 1-1,0-1 1,1 1-1,-1 0 1,1 0-1,0 0 1,0 1-1,6-4 1,10-6 107,1 1 0,0 1-1,1 1 1,0 0 0,1 2 0,0 1 0,29-5-1,-14 4-203,1 3 0,0 1 0,66 3 0,-104 0-165,0 1 0,1 0 0,-1 0 0,0 0 0,1 0 0,-1 0 0,0 0 0,1 0 0,-1 0 0,0 0 0,0 1 0,1-1-1,-1 1 1,0-1 0,0 1 0,1-1 0,-1 1 0,0 0 0,0-1 0,0 1 0,0 0 0,0 0 0,0 0 0,0 0 0,0 0 0,0 0 0,0 0 0,-1 0 0,1 0 0,0 0 0,-1 0 0,1 1 0,-1-1-1,1 0 1,-1 0 0,0 1 0,1-1 0,-1 0 0,0 1 0,0-1 0,0 0 0,0 1 0,0-1 0,0 0 0,-1 1 0,1-1 0,0 0 0,-1 1 0,1-1 0,0 0 0,-1 0 0,0 0 0,1 1-1,-1-1 1,0 0 0,-1 2 0,-4 7 127,0 0 1,0-1-1,-2 1 0,1-1 0,-10 8 0,-78 65 519,67-60-413,1 0 0,0 2 0,2 1 0,-29 38 0,52-61-224,1 0 1,-1 0-1,0 0 1,1 1 0,0-1-1,-1 1 1,1-1-1,0 1 1,0-1 0,0 1-1,1 0 1,-1-1-1,1 1 1,-1 0 0,1 0-1,0-1 1,0 1-1,1 4 1,0-5-9,0 0-1,0-1 1,0 1 0,0 0 0,0-1 0,0 1-1,0-1 1,1 0 0,-1 1 0,1-1 0,-1 0-1,1 0 1,-1 0 0,1 0 0,0 0 0,0 0-1,-1 0 1,1-1 0,0 1 0,2 0 0,14 2 20,-1 0 1,1-2 0,-1 0 0,31-2 0,-22 0 26,92-2-58,38 1-636,-55 9-2803,-77-1-102,-11-1-1763,-9-3-2493</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0.404"/>
    </inkml:context>
    <inkml:brush xml:id="br0">
      <inkml:brushProperty name="width" value="0.025" units="cm"/>
      <inkml:brushProperty name="height" value="0.025" units="cm"/>
    </inkml:brush>
  </inkml:definitions>
  <inkml:trace contextRef="#ctx0" brushRef="#br0">1 108 10474,'0'0'15305,"9"1"-13751,36 0-593,0-3 0,1-1 0,64-15 0,-6 2-658,588-22-1461,-660 38 351,43-2-2893,-27-11-2625,-21-4-1314</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0.824"/>
    </inkml:context>
    <inkml:brush xml:id="br0">
      <inkml:brushProperty name="width" value="0.025" units="cm"/>
      <inkml:brushProperty name="height" value="0.025" units="cm"/>
    </inkml:brush>
  </inkml:definitions>
  <inkml:trace contextRef="#ctx0" brushRef="#br0">1 528 7111,'0'0'18732,"16"-11"-17157,96-75-243,148-147 0,-57 46-1033,-203 187-313,1-1 0,-1 0 0,1 0 0,0 0 0,-1 1 0,1-1-1,0 0 1,0 1 0,0-1 0,0 1 0,0-1 0,-1 1 0,1-1 0,0 1 0,0 0 0,0-1 0,0 1 0,0 0 0,0 0 0,0 0 0,0-1 0,2 1 0,-4 19-199,-23 36 149,23-54 71,-63 123 125,-65 136 185,125-250-323,0 1 1,0 0 0,1 0-1,-3 18 1,6-29-59,0 1 0,0 0-1,0 0 1,0-1 0,0 1 0,0 0 0,1 0-1,-1-1 1,0 1 0,0 0 0,1-1 0,-1 1 0,0 0-1,1-1 1,-1 1 0,1-1 0,-1 1 0,1 0 0,-1-1-1,1 1 1,-1-1 0,1 1 0,-1-1 0,1 0-1,0 1 1,-1-1 0,1 0 0,0 1 0,-1-1 0,1 0-1,0 0 1,0 1 0,-1-1 0,1 0 0,0 0-1,0 0 1,-1 0 0,1 0 0,0 0 0,0 0 0,-1 0-1,2-1 1,36-7-5258,1-15-1592</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1.197"/>
    </inkml:context>
    <inkml:brush xml:id="br0">
      <inkml:brushProperty name="width" value="0.025" units="cm"/>
      <inkml:brushProperty name="height" value="0.025" units="cm"/>
    </inkml:brush>
  </inkml:definitions>
  <inkml:trace contextRef="#ctx0" brushRef="#br0">178 1 17681,'-14'10'1046,"2"-2"-941,-11 7 1472,2 1 0,-38 36-1,54-48-1377,1 0-1,0 1 0,0-1 1,0 1-1,1 0 0,-1 0 0,1 0 1,1 0-1,-1 1 0,1-1 1,-1 1-1,1-1 0,1 1 1,-1 0-1,1 0 0,0 0 1,1 0-1,-1 0 0,1 0 0,0 0 1,2 7-1,-1-9-190,1-1 0,0 1-1,0-1 1,0 1 0,1-1 0,-1 0 0,1 1-1,0-1 1,0-1 0,0 1 0,0 0 0,1-1-1,-1 1 1,1-1 0,-1 0 0,1-1 0,0 1-1,-1 0 1,1-1 0,0 0 0,0 0-1,0 0 1,0 0 0,0-1 0,6 0 0,10 2 45,-1-1 1,1 0-1,37-6 0,-46 3 152,1 0-1,-1-1 1,0-1-1,0 0 1,-1 0-1,1-1 1,-1-1-1,0 1 0,-1-2 1,16-12-1,-21 16-129,0 0 0,-1 0 0,1 0 1,-1 0-1,0-1 0,0 0 0,0 0 0,-1 0 0,1 0 0,-1 0 0,0 0 0,0 0 0,0-1 0,-1 1 0,0-1 0,0 0 0,0 1 0,0-1 0,-1 0 0,1 1 1,-1-1-1,0 0 0,-1 1 0,1-1 0,-1 0 0,0 1 0,0-1 0,-4-8 0,3 9-91,-2 0 1,1 0-1,0-1 0,-1 2 0,0-1 1,0 0-1,0 1 0,0 0 0,0 0 1,-1 0-1,0 0 0,1 1 0,-1 0 1,-9-3-1,10 3-28,0 0 1,0 1-1,0 0 1,0 0 0,-1 0-1,1 1 1,0-1-1,0 1 1,-1 0-1,1 0 1,0 0-1,0 1 1,0-1 0,-1 1-1,1 0 1,0 0-1,0 1 1,0-1-1,-5 4 1,8-4-114,0-1 1,0 1-1,0 0 1,0 0-1,0 0 1,1 0-1,-1 0 1,0 1-1,0-1 0,1 0 1,-1 0-1,1 0 1,-1 1-1,1-1 1,-1 0-1,1 1 1,0-1-1,-1 0 0,1 1 1,0-1-1,0 1 1,0-1-1,0 0 1,0 1-1,1-1 1,-1 0-1,1 2 0,-1-1-265,1 0-1,0 0 0,0-1 0,0 1 1,0 0-1,0-1 0,0 1 0,0-1 1,1 1-1,-1-1 0,0 0 0,1 1 0,-1-1 1,1 0-1,-1 0 0,1 0 0,0 0 1,-1 0-1,4 0 0,29 6-7318</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1.542"/>
    </inkml:context>
    <inkml:brush xml:id="br0">
      <inkml:brushProperty name="width" value="0.025" units="cm"/>
      <inkml:brushProperty name="height" value="0.025" units="cm"/>
    </inkml:brush>
  </inkml:definitions>
  <inkml:trace contextRef="#ctx0" brushRef="#br0">322 0 24695,'-16'0'534,"2"1"-301,0-1 1,0 2-1,0 0 0,0 1 0,1 0 1,-1 1-1,1 0 0,0 1 0,0 1 1,0 0-1,1 1 0,-15 10 0,14-6 70,0 0-1,0 1 1,1 0-1,1 1 1,-14 20-1,21-27-288,1-1-1,-1 0 1,1 1 0,0 0-1,1 0 1,0 0 0,0 0-1,0 0 1,0 0 0,1 0-1,0 1 1,0-1 0,1 1-1,0-1 1,0 0 0,1 1-1,1 9 1,0-12-14,-1 0-1,2 0 1,-1-1 0,0 1-1,1 0 1,-1-1-1,1 1 1,0-1 0,1 0-1,-1 0 1,0 0 0,1 0-1,-1-1 1,1 1-1,0-1 1,0 0 0,0 0-1,0-1 1,0 1 0,1-1-1,-1 0 1,0 0 0,1 0-1,5 0 1,11 2 37,1-2 0,-1 0 0,36-3 0,-47 0 53,1 1 0,-1-1 0,0-1 0,-1 0-1,1 0 1,0-1 0,-1 0 0,0-1 0,0 0 0,0 0 0,-1-1 0,12-10 0,-16 13-43,0-1 1,1 0-1,-2 0 0,1-1 1,0 1-1,-1-1 1,0 0-1,0 0 0,-1 0 1,1 0-1,-1-1 0,0 1 1,0 0-1,-1-1 1,1 0-1,-1 1 0,-1-1 1,1 0-1,-1 0 0,0 1 1,0-1-1,-1 0 1,-1-9-1,0 11-91,1 0 0,0 1 0,-1-1-1,0 1 1,0 0 0,0-1 0,0 1 0,0 0 0,-1 0 0,0 0 0,1 1-1,-1-1 1,0 1 0,0-1 0,0 1 0,-1 0 0,1 0 0,0 0-1,-1 1 1,1-1 0,-7-1 0,-8-2-628,0 1 0,0 0 0,-26-1 0,2 0-1200,26-1-5681,13-7-5436</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8.266"/>
    </inkml:context>
    <inkml:brush xml:id="br0">
      <inkml:brushProperty name="width" value="0.025" units="cm"/>
      <inkml:brushProperty name="height" value="0.025" units="cm"/>
    </inkml:brush>
  </inkml:definitions>
  <inkml:trace contextRef="#ctx0" brushRef="#br0">1 673 416,'0'0'19373,"8"-7"-18460,125-113-132,164-190-1,-82 79-520,-215 231-257,0-1 1,0 1 0,0 0 0,1 0-1,-1-1 1,0 1 0,0 0 0,0 0-1,0-1 1,0 1 0,1 0 0,-1 0-1,0 0 1,0 0 0,0-1 0,1 1-1,-1 0 1,0 0 0,0 0-1,1 0 1,-1 0 0,0-1 0,0 1-1,1 0 1,-1 0 0,0 0 0,0 0-1,1 0 1,-1 0 0,0 0 0,0 0-1,1 0 1,-1 0 0,0 0 0,0 0-1,1 0 1,-1 0 0,0 0 0,0 1-1,1-1 1,-1 0 0,0 0 0,1 0-1,-2 16 149,-14 37 124,8-34-142,2 1-384,-3 9 582,1-1-1,-4 41 0,10-63-602,1 0 0,-1-1 0,1 1 0,0 0 0,0 0 0,1-1 0,0 1 0,0 0 0,0-1 0,1 1 0,0-1 0,0 0 0,0 1 0,1-1 0,-1 0 0,1 0 0,1 0 0,6 7 0,6-1-6722</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8.715"/>
    </inkml:context>
    <inkml:brush xml:id="br0">
      <inkml:brushProperty name="width" value="0.025" units="cm"/>
      <inkml:brushProperty name="height" value="0.025" units="cm"/>
    </inkml:brush>
  </inkml:definitions>
  <inkml:trace contextRef="#ctx0" brushRef="#br0">0 788 14798,'0'0'2584,"9"7"-2168,-3-4-302,0 0 1,1 0-1,-1 0 0,1 0 1,0-1-1,0 0 0,0-1 1,0 0-1,0 0 0,0 0 1,1-1-1,-1 0 0,0 0 1,0-1-1,11-2 0,24-5 328,64-21 0,-48 12-187,-1 1 25,1074-263 1677,-636 190-1871,165-34 3,-16-47 46,-628 164-146,1 1-19,0 0-1,-1-2 0,23-12 0,-28 6-1253,-17 4-832,-26-1-3291,30 10 4765,-47-9-11583</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9.196"/>
    </inkml:context>
    <inkml:brush xml:id="br0">
      <inkml:brushProperty name="width" value="0.025" units="cm"/>
      <inkml:brushProperty name="height" value="0.025" units="cm"/>
    </inkml:brush>
  </inkml:definitions>
  <inkml:trace contextRef="#ctx0" brushRef="#br0">0 83 12043,'9'-5'2920,"11"-7"-2076,1 2-1,0 0 1,0 1-1,1 1 1,0 1-1,0 1 1,1 1-1,-1 2 1,1 0-1,28 0 1,-50 2-842,0 1 1,-1 0 0,1 0-1,0 0 1,0 0 0,0 0 0,0 0-1,-1 0 1,1 0 0,0 0-1,0 1 1,0-1 0,0 0-1,-1 0 1,1 1 0,0-1 0,0 0-1,-1 1 1,1-1 0,0 1-1,-1-1 1,1 1 0,0-1-1,-1 1 1,1 0 0,-1-1 0,1 1-1,0 1 1,-1-1 11,0 0 0,0 1 0,0-1 0,-1 0 0,1 0 0,0 1 0,-1-1 0,1 0 0,0 0 0,-1 0 0,0 1 0,1-1 0,-1 0 0,0 0 0,1 0 0,-2 1 0,-40 38 641,9-17-286,-32 27 1707,64-49-2061,0-1-1,1 1 1,-1-1-1,1 1 1,-1-1 0,1 1-1,-1-1 1,1 1-1,-1-1 1,1 1 0,-1 0-1,1-1 1,0 1-1,-1 0 1,1-1-1,0 1 1,0 0 0,-1-1-1,1 1 1,0 0-1,0 0 1,0-1-1,0 1 1,0 0 0,0 0-1,0-1 1,0 1-1,1 1 1,-1-2-8,1 1 0,0 0-1,0 0 1,0-1 0,0 1 0,0 0 0,0-1 0,0 1 0,0-1-1,0 1 1,0-1 0,0 0 0,0 1 0,0-1 0,0 0 0,2 0-1,59 1-194,-50-1 136,3 0-354,96-2-4224,-37-4-3023,-32 0-3291</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9.585"/>
    </inkml:context>
    <inkml:brush xml:id="br0">
      <inkml:brushProperty name="width" value="0.025" units="cm"/>
      <inkml:brushProperty name="height" value="0.025" units="cm"/>
    </inkml:brush>
  </inkml:definitions>
  <inkml:trace contextRef="#ctx0" brushRef="#br0">0 297 13229,'0'0'3155,"9"0"-1741,5 1-847,0-2-1,0 1 1,0-2-1,0 0 1,27-7-1,79-31 1071,-47 14-1142,302-74 988,15-5-4648,-387 104 2892,28-8-1506,-11 7-3979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593"/>
    </inkml:context>
    <inkml:brush xml:id="br0">
      <inkml:brushProperty name="width" value="0.025" units="cm"/>
      <inkml:brushProperty name="height" value="0.025" units="cm"/>
    </inkml:brush>
  </inkml:definitions>
  <inkml:trace contextRef="#ctx0" brushRef="#br0">192 1 1794,'-12'3'13116,"-2"0"-11454,-14 4 787,0 0-1,1 2 1,-36 16-1,62-24-2371,0-1 0,0 1-1,-1-1 1,1 1 0,0-1-1,0 1 1,0 0 0,0 0-1,0-1 1,0 1 0,0 0-1,0 0 1,0 0 0,1 0-1,-1 0 1,0 0 0,1 0-1,-1 0 1,0 2 0,1-2-85,1 0 0,-1-1 0,1 1 0,-1-1 0,1 1 0,-1-1 1,1 1-1,-1-1 0,1 1 0,0-1 0,-1 1 0,1-1 0,0 0 0,-1 1 0,1-1 0,0 0 1,-1 0-1,1 0 0,0 1 0,0-1 0,-1 0 0,1 0 0,1 0 0,63 0-2561,-55 0 1985,45-4-3874,-40 2 3145,-1 1 0,1 0-1,-1 1 1,1 0 0,20 4 0,-32-3 1305,-1-1 1,0 1-1,1 0 1,-1 0-1,0 0 1,0 0-1,0 0 1,0 1-1,0-1 1,0 1-1,3 2 1,-4-2 228,1-1 1,-1 1 0,0 0-1,0 0 1,0-1 0,0 1-1,-1 0 1,1 0-1,0 0 1,-1 0 0,1 0-1,-1 0 1,0 0 0,0 0-1,0 0 1,0 1 0,0-1-1,0 2 1,-1 0 232,0 1 0,0-1 0,0 0 0,-1 0 0,0 1 0,0-1 1,0 0-1,0 0 0,0-1 0,-1 1 0,0 0 0,1-1 0,-2 0 0,-5 6 1,-2-1 12,0 0 1,0-1-1,-1-1 1,1 0-1,-1 0 1,-1-2-1,1 1 0,-1-1 1,0-1-1,0 0 1,0-1-1,0-1 1,-14 1-1,26-2-518,-1 0-1,1 0 0,0 0 0,0 0 0,-1 0 0,1 0 0,0 0 0,0-1 0,-1 1 0,1 0 0,0-1 0,0 1 0,0-1 0,0 1 1,0-1-1,-1 0 0,1 0 0,0 1 0,1-1 0,-1 0 0,0 0 0,0 0 0,0 0 0,0 0 0,1 0 0,-1 0 0,0 0 0,0-2 1,-2-37-7417,4 15 421</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19.974"/>
    </inkml:context>
    <inkml:brush xml:id="br0">
      <inkml:brushProperty name="width" value="0.025" units="cm"/>
      <inkml:brushProperty name="height" value="0.025" units="cm"/>
    </inkml:brush>
  </inkml:definitions>
  <inkml:trace contextRef="#ctx0" brushRef="#br0">1 344 12460,'0'0'6336,"11"-11"-5065,113-123 462,51-54-866,-174 187-866,-1 1 1,1-1 0,0 0-1,-1 0 1,1 1 0,0-1-1,-1 0 1,1 1 0,0-1-1,0 0 1,0 1 0,0 0-1,0-1 1,-1 1 0,1-1-1,0 1 1,0 0 0,0 0-1,0-1 1,0 1 0,2 0-1,-4 17 91,-20 39 223,18-50-235,-9 22-25,-24 60 292,33-79-355,1-1 1,0 0 0,0 1 0,0-1-1,1 1 1,1 0 0,0-1 0,0 12-1,1-20-54,-1 1 0,0 0 0,0-1 1,1 1-1,-1-1 0,0 1 0,1-1 0,-1 1 0,1-1 0,-1 1 0,1-1 0,-1 1 0,1-1 0,-1 0 0,1 1 0,-1-1 1,1 0-1,0 1 0,-1-1 0,1 0 0,-1 0 0,1 1 0,0-1 0,-1 0 0,1 0 0,0 0 0,-1 0 0,1 0 0,0 0 1,-1 0-1,1 0 0,0 0 0,-1 0 0,1-1 0,0 1 0,-1 0 0,2-1 0,26-10-4039,2-12-2337</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20.303"/>
    </inkml:context>
    <inkml:brush xml:id="br0">
      <inkml:brushProperty name="width" value="0.025" units="cm"/>
      <inkml:brushProperty name="height" value="0.025" units="cm"/>
    </inkml:brush>
  </inkml:definitions>
  <inkml:trace contextRef="#ctx0" brushRef="#br0">71 76 15599,'-8'10'1254,"0"-1"-973,2-3 171,0 0 0,1 1 0,-1 0 0,1 0 0,1 0 0,-1 0 0,1 1 0,1 0 0,-1 0 0,-3 13 0,7-20-426,0 0-1,0 0 0,1 0 1,-1 0-1,0 0 0,0 0 1,1 0-1,-1 0 1,0-1-1,1 1 0,-1 0 1,1 0-1,0 0 0,-1 0 1,1 0-1,-1-1 0,1 1 1,0 0-1,0-1 1,-1 1-1,1 0 0,0-1 1,0 1-1,0-1 0,0 1 1,0-1-1,0 0 0,0 1 1,0-1-1,0 0 1,0 0-1,0 1 0,0-1 1,0 0-1,0 0 0,0 0 1,0 0-1,0 0 0,0-1 1,0 1-1,1-1 1,48-8 56,-35 2-43,-1 1 0,1-2-1,-1 0 1,0-1 0,-1 0 0,15-14 0,-23 19 112,1 0 0,-1-1 0,0 0 0,-1-1 0,1 1 0,-1-1 0,0 0 0,0 0 0,-1 0 0,0 0 1,0 0-1,0-1 0,-1 0 0,0 1 0,0-1 0,1-12 0,-3 19-106,0-1-1,0 0 0,0 0 1,0 1-1,0-1 1,0 0-1,-1 1 1,1-1-1,0 0 1,0 1-1,-1-1 1,1 0-1,0 1 1,-1-1-1,1 0 1,0 1-1,-1-1 1,1 1-1,-1-1 1,1 1-1,-1-1 0,1 1 1,-1-1-1,0 1 1,1 0-1,-1-1 1,0 1-1,-1-1 1,-24 1 235,20 1-304,0 1 1,0 0-1,1 0 0,-1 0 1,1 0-1,-9 6 0,8-4-16,0 1-1,0-1 1,1 1 0,0 0-1,0 1 1,1-1-1,-1 1 1,1 0 0,0 0-1,1 0 1,-1 0 0,1 1-1,1-1 1,-1 1-1,-2 13 1,5-19-47,0 0 1,1 0-1,-1 0 0,1 0 1,-1-1-1,1 1 0,-1 0 1,1 0-1,-1 0 0,1-1 1,0 1-1,0 0 0,-1-1 1,1 1-1,0-1 0,0 1 1,0-1-1,0 1 0,0-1 1,-1 1-1,1-1 0,0 0 1,0 1-1,0-1 0,0 0 1,0 0-1,0 0 0,0 0 1,0 0-1,0 0 1,0 0-1,0 0 0,0 0 1,0-1-1,0 1 0,0 0 1,1-1-1,43-9-2385,-26 2-634,-1 0 1,34-21 0,-8-1-7417</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20.665"/>
    </inkml:context>
    <inkml:brush xml:id="br0">
      <inkml:brushProperty name="width" value="0.025" units="cm"/>
      <inkml:brushProperty name="height" value="0.025" units="cm"/>
    </inkml:brush>
  </inkml:definitions>
  <inkml:trace contextRef="#ctx0" brushRef="#br0">70 1 7847,'0'0'7159,"-9"9"-4991,-3 2-1488,7-8-444,1 1 0,0 0-1,0 0 1,0 1 0,0-1-1,1 1 1,-1-1 0,1 1-1,-2 6 1,3-8-120,1 0 0,0 0 0,0 0 0,0 0 0,0 0 0,0 1-1,1-1 1,-1 0 0,1 1 0,0-1 0,0 0 0,0 1 0,1-1 0,-1 0 0,1 0 0,-1 1 0,1-1-1,0 0 1,1 0 0,-1 0 0,0 0 0,1 0 0,0 0 0,-1 0 0,1-1 0,0 1 0,1-1 0,-1 1-1,0-1 1,1 0 0,-1 0 0,1 0 0,0 0 0,0 0 0,-1 0 0,1-1 0,0 1 0,1-1-1,-1 0 1,0 0 0,0 0 0,0-1 0,1 1 0,-1-1 0,0 0 0,1 1 0,-1-2 0,0 1 0,0 0-1,1-1 1,-1 1 0,0-1 0,0 0 0,1 0 0,-1 0 0,0 0 0,0-1 0,5-3 0,7-5 447,0-1 0,24-22 0,-34 28-467,0 0 0,0-1 1,-1 1-1,0-1 1,0 1-1,-1-1 0,1 0 1,-1-1-1,-1 1 0,4-12 1,-5 18-52,-1-1 0,0 0 1,0 0-1,0 1 0,0-1 1,0 0-1,0 0 0,0 1 0,0-1 1,0 0-1,0 1 0,0-1 1,-1 0-1,1 0 0,0 1 0,0-1 1,-1 0-1,1 1 0,-1-1 1,1 1-1,0-1 0,-1 0 1,1 1-1,-1-1 0,1 1 0,-1-1 1,0 1-1,1 0 0,-2-1 1,-26-6 340,-31 11-391,14 11 187,-1 0-2921,44-30-8434</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23.234"/>
    </inkml:context>
    <inkml:brush xml:id="br0">
      <inkml:brushProperty name="width" value="0.025" units="cm"/>
      <inkml:brushProperty name="height" value="0.025" units="cm"/>
    </inkml:brush>
  </inkml:definitions>
  <inkml:trace contextRef="#ctx0" brushRef="#br0">22 1312 5157,'0'0'5215,"-4"-10"-5220,-11-33 325,15 42-173,-1 0-1,1-1 1,-1 1-1,1-1 0,0 1 1,-1-1-1,1 1 1,0-1-1,0 1 0,0 0 1,0-1-1,0 1 1,1-1-1,-1 1 0,0-1 1,1 1-1,-1-1 1,1 1-1,-1 0 1,1-1-1,0 1 0,0 0 1,-1-1-1,1 1 1,0 0-1,0 0 0,0 0 1,0 0-1,0 0 1,1 0-1,-1 0 0,0 0 1,0 0-1,1 1 1,-1-1-1,0 0 0,2 0 1,4-1 321,0 0-1,1 1 1,-1-1 0,1 1 0,11 0 0,-9 1-922,72-9 620,129-30 0,80-39 607,-186 48-623,732-192 3697,115-32-3130,682-179 3383,-1632 432-4103,13-2 29,-1-1 0,1-1-1,-1 0 1,18-10 0,-30 14-21,0 1 1,-1-1 0,1 0-1,0 0 1,0 0 0,-1 0-1,1 0 1,-1-1-1,1 1 1,-1 0 0,0-1-1,1 1 1,-1-1 0,0 1-1,0-1 1,0 0 0,0 0-1,0 1 1,0-1-1,-1 0 1,1 0 0,0 0-1,-1 0 1,0 0 0,1 0-1,-1 0 1,0 0 0,0 0-1,0 1 1,0-1-1,-1 0 1,1 0 0,0 0-1,-1 0 1,1 0 0,-1 0-1,0 0 1,0 0 0,1 1-1,-1-1 1,0 0-1,-1 1 1,-1-3 0,0 0-150,0 1 1,-1 0 0,0 1-1,1-1 1,-1 0 0,0 1-1,0 0 1,-8-3 0,-14 1-2994,26 4 2771,-1 0 1,0 0-1,0 0 1,0 0 0,1 0-1,-1 1 1,0-1-1,0 0 1,0 1 0,1-1-1,-1 0 1,0 1 0,1-1-1,-1 1 1,0-1-1,1 1 1,-1 0 0,0-1-1,1 1 1,-1 0-1,1-1 1,-1 1 0,1 1-1,-1 3-7390</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29.314"/>
    </inkml:context>
    <inkml:brush xml:id="br0">
      <inkml:brushProperty name="width" value="0.025" units="cm"/>
      <inkml:brushProperty name="height" value="0.025" units="cm"/>
    </inkml:brush>
  </inkml:definitions>
  <inkml:trace contextRef="#ctx0" brushRef="#br0">1 148 14157,'0'0'8905,"94"-26"-8361,-30 5 353,11 0-288,12-1-289,3 1-256,4 6-96,-4 3-544,-5 6-1635,-16 2-1024,-21 4-929,-22 0-2242</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29.657"/>
    </inkml:context>
    <inkml:brush xml:id="br0">
      <inkml:brushProperty name="width" value="0.025" units="cm"/>
      <inkml:brushProperty name="height" value="0.025" units="cm"/>
    </inkml:brush>
  </inkml:definitions>
  <inkml:trace contextRef="#ctx0" brushRef="#br0">0 160 12172,'0'0'6342,"66"0"-4421,-10-15-575,11-4-418,7-3-511,6-1-353,2 1-993,-5 4-2082,-7-2-1921,-7-1-5222</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30"/>
    </inkml:context>
    <inkml:brush xml:id="br0">
      <inkml:brushProperty name="width" value="0.025" units="cm"/>
      <inkml:brushProperty name="height" value="0.025" units="cm"/>
    </inkml:brush>
  </inkml:definitions>
  <inkml:trace contextRef="#ctx0" brushRef="#br0">156 0 20019,'0'0'1265,"0"13"91,0 170 2429,1-180-3789,-1 0-1,1 1 1,-1-1-1,1 0 1,0 0 0,0 0-1,0 1 1,1-1-1,-1 0 1,1-1-1,-1 1 1,1 0 0,0 0-1,0-1 1,0 1-1,1-1 1,-1 0 0,1 1-1,-1-1 1,1 0-1,0-1 1,-1 1-1,1 0 1,0-1 0,0 1-1,0-1 1,0 0-1,1 0 1,-1 0 0,4 0-1,12 2-133,0-1 0,0-1 1,0-1-1,25-2 0,-3 0-45,-33 2 161,-1 0 1,1 0-1,0 1 0,0 0 0,-1 0 1,1 1-1,14 5 0,-20-6 34,-1 0 0,1 0 0,0 1 0,0-1-1,-1 0 1,1 1 0,0-1 0,-1 1 0,0 0 0,1-1 0,-1 1 0,0 0-1,0 0 1,0 0 0,0 0 0,0 0 0,0 0 0,-1 0 0,1 0-1,-1 0 1,1 0 0,-1 1 0,0-1 0,0 0 0,0 0 0,0 0 0,0 0-1,0 1 1,-1-1 0,1 0 0,-1 0 0,1 0 0,-3 3 0,0 3 137,-1 0 0,0 0 1,0-1-1,-1 0 0,0 1 1,0-2-1,-1 1 0,1-1 1,-2 0-1,1 0 0,-1 0 0,-11 7 1,-5 2 340,-1 0 0,-40 18 0,45-24-266,0-1 0,0-1 0,-1-1 0,0-1 0,-25 4 0,38-9-481,0 1-1,0-1 1,0-1-1,0 1 1,0-1 0,1 0-1,-1-1 1,-8-2 0,11 3-564,-1-1 0,1-1 0,0 1 0,-1-1 0,1 1 1,0-1-1,0 0 0,1 0 0,-1-1 0,1 1 0,0-1 1,-6-7-1,-15-32-15024</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30.342"/>
    </inkml:context>
    <inkml:brush xml:id="br0">
      <inkml:brushProperty name="width" value="0.025" units="cm"/>
      <inkml:brushProperty name="height" value="0.025" units="cm"/>
    </inkml:brush>
  </inkml:definitions>
  <inkml:trace contextRef="#ctx0" brushRef="#br0">0 99 16976,'0'0'1057,"77"-31"673,-24 12 224,8 2-513,6 6-608,2 3-641,7 3-512,2 4-2755,1-2-1986,-2 0-1601</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30.672"/>
    </inkml:context>
    <inkml:brush xml:id="br0">
      <inkml:brushProperty name="width" value="0.025" units="cm"/>
      <inkml:brushProperty name="height" value="0.025" units="cm"/>
    </inkml:brush>
  </inkml:definitions>
  <inkml:trace contextRef="#ctx0" brushRef="#br0">360 93 16239,'-10'2'1597,"-6"2"-1022,0 2 1,0 0-1,0 1 1,0 0 0,1 1-1,1 1 1,-1 0 0,1 1-1,-14 14 1,2-1 342,1 2-1,1 0 1,-36 52 0,53-67-800,0 0 0,1 1 0,1-1 0,0 1 0,0 0 0,1 1 0,-3 12 0,7-21-114,-1 0 1,0 0-1,1 1 1,0-1-1,-1 1 1,1-1-1,1 0 0,-1 1 1,0-1-1,1 1 1,0-1-1,-1 0 1,2 0-1,-1 1 1,0-1-1,0 0 1,1 0-1,0 0 1,0 0-1,-1-1 0,2 1 1,-1 0-1,0-1 1,0 1-1,1-1 1,0 0-1,-1 0 1,6 3-1,7 2 24,-1-1-1,1-1 1,0 0-1,0-1 1,0-1-1,1 0 1,-1-1-1,1-1 1,-1 0-1,20-2 1,-8-1 34,0 0 1,0-2-1,0-1 1,-1-2 0,31-10-1,-38 9 116,-1-1-1,0 0 1,0-1-1,-1-1 1,-1-1-1,1-1 1,-2 0-1,0-1 1,-1 0-1,20-26 1,-26 30-78,0-1 0,-1 0 0,-1 0 0,1 0 0,-2-1 0,0 0 0,0 0 0,-1-1 0,-1 1 0,0-1 0,-1 0 0,0 0 0,-1 0 0,0 0 0,-1 0 0,0 0 0,-4-19 0,2 26-154,1 0 0,-1 0 1,-1 0-1,1 0 0,-1 0 0,0 0 1,-1 1-1,1 0 0,-1-1 0,0 1 1,-1 1-1,1-1 0,-1 0 0,0 1 1,0 0-1,0 0 0,0 1 0,-1-1 1,1 1-1,-1 1 0,0-1 0,0 1 1,0 0-1,-7-2 0,-13-2-389,1 1-1,-1 1 1,0 2 0,-40 0-1,16 4-2057,-1 2 0,1 3 0,-70 17 0,43-7-4529</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31.032"/>
    </inkml:context>
    <inkml:brush xml:id="br0">
      <inkml:brushProperty name="width" value="0.025" units="cm"/>
      <inkml:brushProperty name="height" value="0.025" units="cm"/>
    </inkml:brush>
  </inkml:definitions>
  <inkml:trace contextRef="#ctx0" brushRef="#br0">2000 229 22774,'-18'-12'43,"-1"1"1,0 0 0,-1 2 0,0 0 0,0 1 0,-1 1 0,0 1 0,0 0 0,-1 2 0,0 1 0,0 0 0,-36 2 0,-2 2 107,1 4-1,0 2 1,-86 21 0,22 2-177,2 6 0,1 5 1,2 6-1,3 4 0,-197 120 0,264-139 164,1 2 0,1 2 0,2 2 0,2 2 0,2 1 1,-38 52-1,62-71-60,1 2 1,0 0 0,2 1 0,1 0 0,1 1 0,-10 34-1,17-42-69,0 1 0,0 0 0,2 0 0,1 1 0,0-1 0,1 0-1,1 0 1,1 1 0,9 36 0,-7-40-5,1 0 0,1-1 0,1 0-1,0 0 1,0-1 0,2 0 0,0 0 0,21 23 0,-13-19 5,1 0-1,0-2 1,1 0 0,1-2 0,30 18 0,-9-11-8,0-1 0,2-3 0,0-1 1,0-2-1,2-2 0,45 6 0,11-5 129,0-4 0,1-5 1,-1-5-1,1-4 0,-1-4 0,-1-4 0,0-5 1,-1-5-1,-1-3 0,-1-5 0,-2-4 0,117-61 0,-158 68 174,-2-3 0,-2-1-1,-1-3 1,-1-2 0,-2-2-1,-2-2 1,49-58-1,-66 65-253,-1 0-1,-2-2 1,-1-1-1,-2-1 1,-2-1-1,-1-1 1,-2 0-1,-2-1 1,-2-1-1,13-75 1,-20 82-89,-2 0 0,-1 0 0,-1 0 0,-2 0 0,-2 0 0,-1 0 0,-15-59 0,15 79-105,-1 0 1,0 1-1,-2-1 0,0 1 0,0 1 1,-1-1-1,-1 1 0,0 1 0,-1 0 1,0 0-1,-1 1 0,0 0 0,0 1 0,-2 0 1,1 1-1,-1 0 0,0 1 0,-1 0 1,-27-10-1,13 9-535,0 1 1,0 1-1,0 2 1,-1 1-1,0 1 1,-34 1-1,9 3-1916,-1 3 0,-78 16 0,-50 27-6070,172-44 8079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966"/>
    </inkml:context>
    <inkml:brush xml:id="br0">
      <inkml:brushProperty name="width" value="0.025" units="cm"/>
      <inkml:brushProperty name="height" value="0.025" units="cm"/>
    </inkml:brush>
  </inkml:definitions>
  <inkml:trace contextRef="#ctx0" brushRef="#br0">0 162 18962,'0'0'11985,"8"0"-10731,26-6-1191,0-1 0,-1-1 0,-1-2 0,1-1 0,-2-2-1,1-1 1,-2-1 0,32-22 0,-33 12-63,-28 14 0,-19 6 0,2 6 0,1 0 0,0 2 0,0 0 0,0 0 0,0 1 0,0 1 0,1 0 0,-24 13 0,28-13 0,1 0 0,0 1 0,0 0 0,1 0 0,0 1 0,0 0 0,0 1 0,1-1 0,0 1 0,0 1 0,1-1 0,0 1 0,-7 16 0,12-22-7,-1-1 0,1 1 0,0 0 0,0 0 0,1 0 0,-1 0 0,1 0 0,-1 0 0,1 0 0,0 0 0,0 0 0,0 0 0,1 0 0,-1 0 0,1 0 0,-1 0 0,1 0 0,0 0 0,0 0 0,2 4 0,0-4-30,-1 0 1,1 0-1,0-1 0,0 1 0,0-1 1,0 1-1,0-1 0,0 0 1,1 0-1,-1 0 0,1-1 1,-1 1-1,8 1 0,8 2-389,-1-2 0,1-1-1,0 0 1,0-1-1,25-2 1,8-6-5436,-1-13-4788</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5:35.472"/>
    </inkml:context>
    <inkml:brush xml:id="br0">
      <inkml:brushProperty name="width" value="0.025" units="cm"/>
      <inkml:brushProperty name="height" value="0.025" units="cm"/>
    </inkml:brush>
  </inkml:definitions>
  <inkml:trace contextRef="#ctx0" brushRef="#br0">1363 586 17360,'-150'43'287,"2"6"0,2 7 0,-208 112 0,310-142-182,1 1 0,2 2 0,1 2 0,1 2 0,2 2 0,1 1-1,2 1 1,2 2 0,-32 51 0,42-55-91,1 2 0,2 0 0,2 1 0,2 1 0,1 0 0,2 1 0,2 1 0,1 0 0,3 0 0,1 0 0,0 63 0,6-83 38,1 1 0,0-2-1,2 1 1,0 0 0,1-1 0,1 1-1,1-2 1,1 1 0,1-1-1,1 0 1,0-1 0,1 0-1,1 0 1,1-1 0,0-1-1,1 0 1,1-1 0,31 24 0,-15-15 62,2-1 1,1-2-1,0-2 1,2 0-1,0-3 1,1-1-1,0-2 1,41 10 0,-4-7-65,0-3 1,0-4-1,102 1 1,-108-12 19,-1-2 1,0-3-1,0-3 0,-1-4 1,0-2-1,-2-2 1,109-48-1,-97 31 138,-2-4-1,-1-3 1,-2-3 0,-3-3 0,116-105-1,-143 113-205,-2-3 0,-2-1 0,-1-2 0,-3-1 0,-2-2 0,-2-1 0,-2-1-1,-3-1 1,-1-1 0,-3-2 0,-3 0 0,-2 0 0,-2-2 0,-3 0-1,-2 0 1,-3 0 0,-3-1 0,-1 0 0,-11-79 0,4 96-291,-1 0 1,-3 1-1,-1 0 1,-2 0-1,-1 2 1,-2-1-1,-2 2 0,-2 0 1,-1 2-1,-1 0 1,-32-37-1,29 43-484,-1 2 0,-2 0 0,0 2 0,-2 1 0,0 2 0,-1 1 0,-58-29 0,-102-29-6129</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7.055"/>
    </inkml:context>
    <inkml:brush xml:id="br0">
      <inkml:brushProperty name="width" value="0.025" units="cm"/>
      <inkml:brushProperty name="height" value="0.025" units="cm"/>
    </inkml:brush>
  </inkml:definitions>
  <inkml:trace contextRef="#ctx0" brushRef="#br0">143 0 17328,'0'0'9764,"-1"9"-8760,-13 33 356,9-32-1199,1 0-1,0 1 1,1 0 0,0 0 0,1 0 0,0 0 0,0 0-1,1 0 1,1 17 0,1-27-163,0 1 0,-1-1 0,1 0 0,0 0 0,0 0 0,0 1 0,0-1 0,0 0 0,1 0 0,-1 0 0,0-1 0,0 1 0,1 0 0,-1 0 0,0-1 0,1 1 0,-1-1 0,1 1 0,-1-1 0,1 0 0,-1 1 0,1-1 0,1 0 0,42 3-176,-38-3 126,6 0-19,0 1 0,-1 0 0,1 1 0,0 0-1,17 6 1,-28-7 68,-1-1 0,1 1-1,0-1 1,-1 1-1,1 0 1,0-1 0,-1 1-1,1 0 1,-1 0 0,1 0-1,-1 0 1,0 1 0,1-1-1,-1 0 1,0 0 0,0 1-1,0-1 1,0 1 0,0-1-1,0 1 1,0-1 0,-1 1-1,1 0 1,0-1 0,-1 1-1,0 0 1,1 0 0,-1-1-1,0 1 1,0 0-1,0 0 1,0-1 0,0 1-1,0 0 1,0 0 0,-1 0-1,1-1 1,-1 1 0,1 0-1,-1-1 1,1 1 0,-1 0-1,0-1 1,0 1 0,0-1-1,0 0 1,0 1 0,0-1-1,-1 0 1,-1 2 0,-4 6-22,-2 0 0,1-1 1,-1 0-1,-1-1 1,1 1-1,-1-2 0,0 0 1,-1 0-1,1-1 1,-1 0-1,-21 6 1,23-8-952,-1 0 0,0-1 1,1-1-1,-1 1 1,0-2-1,0 1 0,1-1 1,-20-3-1,-1-10-4079,5-13-881</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7.395"/>
    </inkml:context>
    <inkml:brush xml:id="br0">
      <inkml:brushProperty name="width" value="0.025" units="cm"/>
      <inkml:brushProperty name="height" value="0.025" units="cm"/>
    </inkml:brush>
  </inkml:definitions>
  <inkml:trace contextRef="#ctx0" brushRef="#br0">0 158 4164,'0'0'7111,"10"-73"-2883,11 43-193,9 7-1568,4 5-866,10 8-800,6 6-545,5 4-256,4 4-256,5 10-1570,2 3-2241,-3 1-3653,-7-2 1699</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7.738"/>
    </inkml:context>
    <inkml:brush xml:id="br0">
      <inkml:brushProperty name="width" value="0.025" units="cm"/>
      <inkml:brushProperty name="height" value="0.025" units="cm"/>
    </inkml:brush>
  </inkml:definitions>
  <inkml:trace contextRef="#ctx0" brushRef="#br0">182 36 14990,'0'0'3518,"-9"1"-785,1 0-2404,0 1 0,0 0-1,0 1 1,1 0-1,0 0 1,-1 1 0,1 0-1,0 0 1,1 0 0,-1 1-1,1 0 1,0 1-1,0-1 1,0 1 0,1 0-1,0 0 1,-8 14-1,7-10-67,0 0-1,0 0 0,1 1 1,1-1-1,0 1 0,0 0 0,1 0 1,-2 15-1,5-23-241,-1-1 0,1 1-1,0-1 1,0 1 0,0 0 0,0-1-1,0 1 1,0-1 0,1 1 0,0 0-1,-1-1 1,1 1 0,0-1 0,0 0 0,0 1-1,0-1 1,1 0 0,-1 0 0,1 1-1,-1-1 1,1 0 0,0 0 0,0-1 0,0 1-1,0 0 1,0-1 0,0 1 0,0-1-1,0 0 1,1 1 0,-1-1 0,1 0-1,-1 0 1,0-1 0,1 1 0,0-1 0,-1 1-1,1-1 1,-1 0 0,6 0 0,0 0 17,0 0-1,0-1 1,0-1 0,0 1 0,-1-1 0,1-1 0,0 1 0,-1-1-1,0 0 1,0-1 0,0 0 0,0 0 0,0-1 0,-1 1 0,0-1-1,0-1 1,0 1 0,0-1 0,4-7 0,-2 3 73,0 1 0,-2-1 0,1 0 0,-1-1 0,-1 0 0,1 0 0,-2 0 1,0 0-1,0-1 0,-1 1 0,-1-1 0,2-14 0,-4 23-117,0 0 0,0 0 0,0-1 0,0 1 0,-1 0 0,0 0 0,1-1 0,-1 1 0,0 0 0,-1 0 0,1 0 0,0 0 1,-1 0-1,0 0 0,0 1 0,0-1 0,0 1 0,0-1 0,0 1 0,-1-1 0,1 1 0,-1 0 0,1 0 0,-1 1 0,0-1 0,0 0 0,0 1 0,0 0 0,0-1 0,0 1 0,0 1 0,0-1 0,-1 0 0,1 1 0,0-1 0,0 1 0,-1 0 0,-4 1 1,4-1-191,0 0 1,1 1 0,-1-1 0,0 1 0,0 0-1,0 0 1,1 1 0,-1-1 0,1 1 0,-1 0-1,1-1 1,0 2 0,-1-1 0,-3 4 0,4-4-205,1 1 1,0 0 0,0-1 0,0 1 0,0 0 0,1 0 0,-1 0 0,1 0 0,0 0-1,0 0 1,0 0 0,0 1 0,0-1 0,1 0 0,-1 0 0,1 1 0,0-1 0,0 0-1,1 5 1,5 10-3998,15-5-1457</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8.676"/>
    </inkml:context>
    <inkml:brush xml:id="br0">
      <inkml:brushProperty name="width" value="0.025" units="cm"/>
      <inkml:brushProperty name="height" value="0.025" units="cm"/>
    </inkml:brush>
  </inkml:definitions>
  <inkml:trace contextRef="#ctx0" brushRef="#br0">188 236 7143,'13'-8'3956,"43"-27"-86,-54 34-3425,1 0 0,-1 0-1,0-1 1,1 0 0,-1 1 0,0-1 0,0 0 0,0 0 0,0 0-1,-1 0 1,1 0 0,-1-1 0,1 1 0,-1 0 0,0-1 0,1 1-1,-1-1 1,0-3 0,-1 5-248,0-1-1,0 1 1,-1 0-1,1 0 1,-1-1 0,1 1-1,-1 0 1,0 0-1,0 0 1,1 0 0,-1 0-1,0 0 1,0 0-1,0 0 1,0 0-1,0 0 1,0 0 0,0 0-1,0 1 1,0-1-1,-1 1 1,1-1 0,0 0-1,-3 0 1,-7-2 99,-1 0 0,1 0 1,-1 1-1,0 0 0,-20 0 1,25 2-313,-1 1 1,1-1-1,-1 2 1,0-1-1,1 1 1,0 0-1,-1 0 0,1 1 1,0 0-1,0 0 1,1 0-1,-1 1 1,0 0-1,1 1 1,0 0-1,0 0 1,1 0-1,-1 0 0,1 1 1,0 0-1,1 0 1,-1 0-1,1 1 1,1-1-1,-1 1 1,1 0-1,0 0 1,1 0-1,-1 1 0,1-1 1,1 0-1,-1 1 1,1 8-1,1-13 4,0-1-1,0 0 0,0 0 1,0 0-1,0 0 0,1 0 1,-1 1-1,1-1 0,-1 0 1,1 0-1,0 0 1,0 0-1,0 0 0,0 0 1,0-1-1,0 1 0,1 0 1,-1-1-1,1 1 0,-1 0 1,1-1-1,-1 0 0,3 2 1,1 0-1,-1-1 0,1 0 0,0 0 0,-1-1 0,1 1 0,0-1 1,0 0-1,0 0 0,9 0 0,1-1 13,-1 0 0,0-1 0,0-1 0,0 0 0,0-1 0,22-8 0,-19 4 1,-1 0 0,0-1 0,0-1 0,22-17 0,-33 22 3,0 0 0,-1 0 0,1 0-1,-1 0 1,0-1 0,0 0 0,0 0-1,-1 0 1,1 0 0,-1 0 0,-1-1 0,1 0-1,-1 1 1,0-1 0,0 0 0,2-10-1,-4 15-11,0 0 0,0 0 0,0 0-1,0 1 1,0-1 0,0 0 0,0 0 0,0 0-1,0 0 1,-1 1 0,1-1 0,0 0 0,0 0-1,-1 0 1,1 1 0,0-1 0,-1 0 0,1 0-1,-1 1 1,1-1 0,-1 0 0,1 1 0,-1-1-1,0 1 1,1-1 0,-1 1 0,0-1 0,1 1-1,-1-1 1,0 1 0,0 0 0,0-1 0,1 1-1,-1 0 1,0-1 0,0 1 0,0 0 0,0 0-1,1 0 1,-1 0 0,0 0 0,0 0 0,0 0-1,0 0 1,1 0 0,-1 1 0,0-1-1,0 0 1,0 0 0,1 1 0,-1-1 0,0 1-1,0-1 1,0 1 0,-4 1-45,0 0 0,0 0 0,1 1 0,-1-1 0,1 1 0,-1 0 0,-6 6 0,3 1 67,0 0 0,0 1 0,1-1 1,-8 19-1,12-23 34,0-1 1,1 1-1,0 0 0,1 0 1,-1 0-1,1 0 0,0 0 1,0 0-1,1 0 0,0 0 1,1 9-1,-1-13-30,1-1 1,0 1-1,0-1 0,0 0 0,0 1 1,0-1-1,0 0 0,0 1 0,0-1 1,1 0-1,-1 0 0,0 0 0,1 0 0,-1 0 1,1 0-1,-1 0 0,1-1 0,0 1 1,-1-1-1,1 1 0,0-1 0,-1 1 1,1-1-1,0 0 0,-1 0 0,1 0 1,0 0-1,0 0 0,-1 0 0,1 0 1,0-1-1,2 0 0,6 0 134,1-1 0,-1 0 0,0 0 0,12-6-1,-6 1-54,-1 0-1,0-1 0,-1-1 1,0-1-1,18-14 0,-24 17-58,0-1 0,0 0 0,-1 0-1,0 0 1,-1-1 0,0 0 0,0 0-1,-1 0 1,7-16 0,-9 6 41,-8 14-329,3 6 230,1-1-1,-1 1 1,1 0 0,0-1-1,-1 1 1,1 0-1,0 0 1,-1 0-1,1 0 1,0 0 0,0 1-1,0-1 1,0 0-1,0 0 1,0 1 0,-1 1-1,-34 64-56,34-63 90,0 0 0,0 1-1,0 0 1,1 0 0,0-1 0,0 1-1,0 0 1,1 0 0,-1 0 0,1 0-1,0 0 1,1 0 0,0 5 0,0-9-2,0 0 0,-1 0 0,1 0 0,0 0 0,0 0 0,0-1 0,0 1 0,0 0 0,0-1 0,0 1 0,0-1 0,0 1 0,0-1 0,0 0 0,0 1 0,1-1 0,-1 0 0,0 0 0,0 1 0,0-1 0,1 0 0,-1 0 0,0-1 0,0 1 0,0 0 0,0 0 0,1 0 0,-1-1 0,0 1 0,0-1 0,0 1 0,2-2 0,37-16 298,-27 10-405,0 0-1,-1-1 0,0-1 1,0 0-1,-1-1 1,-1 0-1,0-1 1,0 1-1,-1-2 0,10-17 1,-22 43-138,1 0 0,1 0 0,0 0 0,0 0 0,2 16 0,0-27 261,0-1 0,-1 1 0,1-1 0,0 1 0,-1-1 0,1 0 0,0 0 0,0 1 0,0-1 0,0 0 1,0 0-1,1 0 0,-1 0 0,0 0 0,0 0 0,1 0 0,-1 0 0,1-1 0,-1 1 0,1-1 0,-1 1 0,1-1 0,-1 1 0,1-1 0,-1 0 0,1 1 1,-1-1-1,1 0 0,2-1 0,51-3 800,-38-1-653,0-1 0,-1 0 0,1-1 0,-2-1 0,1-1 0,-1 0 0,17-14 0,-8 4-135,-1 0 0,-1-2 0,27-33 0,-44 49-20,-1 0 0,1-1 0,-1 1 0,0-1 0,-1 0-1,1 0 1,-1 0 0,-1 0 0,1-1 0,3-12 0,-6 18-28,0 1-1,0 0 1,0 0-1,0-1 1,0 1 0,0 0-1,0-1 1,0 1-1,0 0 1,0 0-1,0-1 1,0 1 0,0 0-1,0 0 1,0-1-1,0 1 1,0 0-1,0 0 1,0-1 0,-1 1-1,1 0 1,0 0-1,0-1 1,0 1 0,0 0-1,0 0 1,-1 0-1,1 0 1,0-1-1,0 1 1,0 0 0,-1 0-1,1 0 1,0 0-1,0-1 1,-1 1-1,1 0 1,0 0 0,0 0-1,-1 0 1,1 0-1,0 0 1,0 0 0,-1 0-1,1 0 1,0 0-1,0 0 1,-1 0-1,1 0 1,0 0 0,0 0-1,-1 0 1,1 0-1,0 0 1,0 1-1,-1-1 1,1 0 0,0 0-1,0 0 1,-1 0-1,1 0 1,0 1 0,0-1-1,-17 12-316,3 4 311,1 0 0,1 1 0,0 1 0,2 0 0,0 0 0,0 1 1,2 0-1,-7 24 0,5-12 64,2 1 0,1 0 1,2 1-1,-3 51 0,8-69-39,1-1-1,0 1 0,1-1 0,0 1 1,2-1-1,-1 0 0,8 17 0,5 6-145,27 45 1,-38-73 65,-52-96 1421,38 65-1351,1-1 0,1 1 0,1-1 0,1-1 0,1 1 0,1 0 0,1-1 0,3-45 0,-1 66-122,1 0 0,0 0 0,0 0 0,0 0 0,0 0 0,0 0 0,1 0 1,-1 0-1,1 0 0,0 1 0,0-1 0,0 1 0,0-1 0,0 1 0,1 0 0,-1 0 0,1 0 0,-1 0 0,6-3 0,3 0-991,-1 0 0,2 1 0,-1 0 0,12-2 0,-9 3-182,40-12-7087</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9.398"/>
    </inkml:context>
    <inkml:brush xml:id="br0">
      <inkml:brushProperty name="width" value="0.025" units="cm"/>
      <inkml:brushProperty name="height" value="0.025" units="cm"/>
    </inkml:brush>
  </inkml:definitions>
  <inkml:trace contextRef="#ctx0" brushRef="#br0">0 383 14894,'1'1'244,"-1"0"-1,1 1 0,-1-1 1,1 0-1,0 1 1,0-1-1,0 0 0,-1 0 1,1 0-1,1 0 1,-1 0-1,0 0 0,0 0 1,0 0-1,0 0 1,1 0-1,-1 0 1,0-1-1,1 1 0,-1-1 1,0 1-1,1-1 1,-1 1-1,1-1 0,-1 0 1,1 0-1,-1 0 1,1 0-1,-1 0 0,3 0 1,56 0 1447,-53-1-1207,7-1 6,-1 0-1,1-2 0,-1 0 0,1 0 1,-1-1-1,-1 0 0,1-2 0,-1 1 1,0-1-1,0-1 0,14-12 0,-3 1-182,-1-1 0,-1 0-1,-1-2 1,25-33 0,-38 44-392,1 0 0,-2-1 1,1 0-1,-2 0 1,0 0-1,0 0 0,-1-1 1,0 0-1,-1 0 1,-1 0-1,0 0 1,0-22-1,-2 35 50,0-1 0,0 1 0,0 0 0,0-1 0,0 1 0,1-1 0,-1 1 0,0 0 0,0-1 0,0 1 0,0 0 0,0-1 0,0 1 0,0 0 0,-1-1 0,1 1 0,0 0 0,0-1 0,0 1 0,0-1 0,0 1 0,0 0 0,-1 0 0,1-1 0,0 1 0,0 0 0,-1-1 0,1 1 0,0 0 0,0 0 0,-1-1 0,1 1 0,0 0-1,-1 0 1,1 0 0,0-1 0,-1 1 0,1 0 0,0 0 0,-1 0 0,1 0 0,0 0 0,-1 0 0,1 0 0,0 0 0,-1 0 0,1 0 0,0 0 0,-1 0 0,1 0 0,-1 0 0,1 0 0,0 0 0,-1 0 0,-16 16-981,7 1 739,2 1-1,0 0 1,1 0-1,1 1 0,1-1 1,0 1-1,1 1 1,1-1-1,1 0 1,1 1-1,1-1 0,3 37 1,-1-52 172,-1 1 1,0-1-1,1 1 1,0-1-1,0 0 1,0 0-1,1 0 1,-1 0-1,1 0 1,0-1-1,0 1 0,0-1 1,1 0-1,-1 0 1,1 0-1,0 0 1,0 0-1,-1-1 1,2 0-1,-1 0 1,0 0-1,0 0 1,1-1-1,-1 1 1,1-1-1,-1 0 1,1-1-1,6 1 1,2 1-422,0-2 1,-1 0-1,1 0 1,0-1 0,-1 0-1,1-2 1,-1 1-1,0-1 1,18-7 0,-15 3-546,0 0 1,-1-1 0,19-14-1,-22 13 1105,-1 0 1,1 0-1,-2-1 0,14-17 0,-18 21 409,0-1 1,-1 0-1,0 0 0,0 0 1,0 0-1,-1 0 1,0-1-1,-1 0 0,0 0 1,0 0-1,0 0 0,-1 0 1,0 0-1,-1 0 0,0 0 1,0 0-1,-1 0 0,0 0 1,-4-16-1,4 21-322,0 0-1,-1-1 1,0 1-1,1 0 1,-1 0-1,0 0 1,-1 0-1,1 0 1,0 1-1,-1-1 1,0 1-1,0-1 1,1 1-1,-1 0 1,0 0 0,-1 1-1,1-1 1,0 0-1,0 1 1,-1 0-1,1 0 1,-1 0-1,1 0 1,-1 1-1,0-1 1,1 1-1,-1 0 1,1 0-1,-1 0 1,0 0-1,1 1 1,-1-1-1,1 1 1,-1 0 0,1 0-1,-1 1 1,1-1-1,0 1 1,0-1-1,0 1 1,-1 0-1,2 0 1,-1 0-1,-4 5 1,-3 3-2,1 1 1,1 0-1,0 0 0,1 1 0,0 0 1,0 0-1,-6 20 0,10-25-82,0 0-1,1 0 0,0 0 0,1 1 0,0-1 0,0 0 0,0 1 0,1-1 0,0 1 0,0-1 0,1 1 1,0-1-1,1 0 0,-1 1 0,5 11 0,-3-15-24,0 0-1,0 0 1,1 0 0,-1 0 0,1-1-1,0 1 1,0-1 0,0 0 0,0 0-1,0-1 1,1 1 0,-1-1 0,1 0-1,0 0 1,-1 0 0,1-1-1,0 0 1,0 0 0,0 0 0,0 0-1,0-1 1,0 0 0,0 0 0,6-1-1,2 1-5,0-1-1,0-1 0,0 0 1,0 0-1,0-2 1,0 1-1,-1-2 0,16-6 1,-18 5-14,0 0 0,-1-1 1,1 0-1,-2 0 1,1-1-1,-1 0 0,0 0 1,-1-1-1,7-10 0,-10 14 15,-1 0 0,0-1 0,0 1 0,0-1 0,-1 0-1,0 0 1,0 0 0,0 0 0,-1 0 0,0 0-1,0 0 1,-1-1 0,0 1 0,0 0 0,0-1 0,-1 1-1,0 0 1,-1-7 0,1 11-67,0-1-1,0 1 1,0-1-1,0 1 1,0 0-1,0-1 1,-1 1-1,1 0 1,-1 0 0,0 0-1,1 0 1,-1 0-1,0 1 1,0-1-1,0 0 1,0 1-1,-1-1 1,1 1 0,0 0-1,-1 0 1,1 0-1,-1 0 1,1 0-1,-1 1 1,1-1-1,-1 1 1,1-1 0,-1 1-1,0 0 1,1 0-1,-1 0 1,1 0-1,-1 1 1,-2 0-1,-1 0-7,0 0 0,1 1 0,0-1 0,-1 1-1,1 0 1,0 1 0,0-1 0,0 1-1,0 0 1,0 1 0,1-1 0,0 1-1,-1-1 1,-5 9 0,7-8-43,0-1 0,1 1 0,-1 0 1,1 0-1,0 0 0,0 0 0,0 0 0,1 0 0,0 0 1,0 1-1,0-1 0,0 0 0,0 1 0,1-1 0,0 1 0,0-1 1,0 1-1,1-1 0,0 5 0,1-6-155,-1 0-1,1 0 1,-1 0-1,1 0 1,0 0-1,0 0 1,0 0 0,1-1-1,-1 1 1,1-1-1,-1 0 1,1 0-1,0 0 1,0 0 0,0 0-1,0 0 1,0-1-1,0 0 1,0 1-1,1-1 1,-1 0 0,0-1-1,1 1 1,5 0-1,38 4-5562</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9.725"/>
    </inkml:context>
    <inkml:brush xml:id="br0">
      <inkml:brushProperty name="width" value="0.025" units="cm"/>
      <inkml:brushProperty name="height" value="0.025" units="cm"/>
    </inkml:brush>
  </inkml:definitions>
  <inkml:trace contextRef="#ctx0" brushRef="#br0">311 72 15535,'0'0'4313,"0"-10"-774,0 4-3062,1 4-406,-1 0 1,0 0-1,1 0 0,-1 1 1,0-1-1,0 0 0,0 0 1,0 0-1,-1 0 0,1 0 1,-1 0-1,1 1 0,-1-1 1,1 0-1,-1 0 0,0 1 1,0-1-1,0 0 0,0 1 1,0-1-1,0 1 0,0-1 1,0 1-1,-1 0 0,1-1 1,-1 1-1,1 0 1,-1 0-1,1 0 0,-1 0 1,0 0-1,1 0 0,-1 1 1,-3-2-1,-6 1 13,0 1 0,-1 0 0,1 1 1,-1 0-1,1 0 0,0 1 0,0 1 0,0 0 0,0 1 0,0-1 1,1 2-1,-1 0 0,1 0 0,-9 7 0,11-7 33,-1 1 1,2 0-1,-1 0 0,1 1 1,0-1-1,0 1 0,1 1 1,0 0-1,0-1 0,1 2 0,0-1 1,0 1-1,1-1 0,0 1 1,1 1-1,-5 16 0,8-23-103,-1 1-1,1-1 0,-1 1 0,1 0 0,0-1 0,0 1 1,1-1-1,-1 1 0,1 0 0,0-1 0,0 1 1,0-1-1,0 0 0,1 1 0,-1-1 0,1 0 1,0 0-1,0 0 0,0 0 0,0 0 0,0 0 1,1 0-1,0-1 0,-1 0 0,1 1 0,0-1 0,0 0 1,0 0-1,0 0 0,0-1 0,1 1 0,-1-1 1,0 0-1,1 0 0,4 1 0,10 2 21,1 0 0,0-2 0,0 0 0,0-1-1,25-2 1,-27 0 36,0-1-1,0-1 1,0 0-1,0-1 0,-1-1 1,1 0-1,-1-1 1,0-1-1,-1-1 0,0 0 1,0-1-1,0 0 1,-1-1-1,-1-1 0,19-18 1,-29 26-27,0 0 0,-1-1 1,1 1-1,-1 0 0,1-1 0,-1 1 1,0-1-1,-1 0 0,1 0 1,-1 0-1,1 1 0,-1-1 0,0-1 1,-1 1-1,1 0 0,-1 0 0,0 0 1,0 0-1,0 0 0,-1-8 1,-1 8-22,1 0 1,-1 0-1,0 0 1,-1 1 0,1-1-1,0 0 1,-1 1 0,0 0-1,0-1 1,0 1-1,0 0 1,-1 0 0,1 1-1,-1-1 1,1 1 0,-1 0-1,0 0 1,0 0-1,-5-1 1,-9-4-436,0 1 0,0 1 1,0 1-1,-1 0 0,-30-1 0,20 4-1115,0 1-1,0 2 0,0 0 1,0 2-1,-43 12 1,29-4-8829</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1:11.014"/>
    </inkml:context>
    <inkml:brush xml:id="br0">
      <inkml:brushProperty name="width" value="0.025" units="cm"/>
      <inkml:brushProperty name="height" value="0.025" units="cm"/>
    </inkml:brush>
  </inkml:definitions>
  <inkml:trace contextRef="#ctx0" brushRef="#br0">471 112 16111,'9'-14'1671,"4"-4"-1145,-7 12-270,-1-1 0,0 0 0,0 0 0,-1 0 0,0-1 0,0 0 0,-1 0 0,3-8-1,-6 16-218,0 0-1,1 0 0,-1 0 0,0-1 0,0 1 0,0 0 1,0 0-1,0 0 0,0 0 0,0 0 0,0 0 0,0-1 0,0 1 1,0 0-1,0 0 0,0 0 0,0 0 0,0 0 0,0 0 0,0-1 1,0 1-1,0 0 0,0 0 0,0 0 0,0 0 0,0 0 0,0-1 1,0 1-1,0 0 0,0 0 0,0 0 0,0 0 0,0 0 0,0 0 1,0 0-1,-1-1 0,1 1 0,0 0 0,0 0 0,0 0 0,0 0 1,0 0-1,0 0 0,0 0 0,-1 0 0,1 0 0,0 0 0,0 0 1,0 0-1,0 0 0,0-1 0,0 1 0,-1 0 0,1 0 0,0 0 1,0 0-1,-11 6 415,-13 12-518,-177 205 325,40-42-131,154-174-364,0 0 0,0-1 1,0 0-1,-1 0 0,0-1 1,0 0-1,-9 4 0,16-8 35,-1-1 0,1 1-1,-1 0 1,1-1 0,-1 0-1,0 1 1,1-1 0,-1 0 0,0 0-1,0 0 1,1 0 0,-1 0-1,0 0 1,1 0 0,-1 0-1,0-1 1,1 1 0,-1-1 0,0 1-1,1-1 1,-1 0 0,1 0-1,-1 1 1,1-1 0,0 0-1,-1 0 1,1 0 0,0-1 0,0 1-1,-1 0 1,1 0 0,0-1-1,0 1 1,0-1 0,1 1-1,-1-1 1,0 1 0,1-1 0,-1 1-1,0-1 1,1 0 0,0 1-1,-1-1 1,1-3 0,-6-31-3823,3-5-550</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1:11.340"/>
    </inkml:context>
    <inkml:brush xml:id="br0">
      <inkml:brushProperty name="width" value="0.025" units="cm"/>
      <inkml:brushProperty name="height" value="0.025" units="cm"/>
    </inkml:brush>
  </inkml:definitions>
  <inkml:trace contextRef="#ctx0" brushRef="#br0">1 0 7944,'0'0'10345,"54"35"-9352,-20-15-96,6 2-224,7-3-513,1-1-160,8-5-1474,-2-4-928,3-4-1281,-1-5-2755</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1:11.728"/>
    </inkml:context>
    <inkml:brush xml:id="br0">
      <inkml:brushProperty name="width" value="0.025" units="cm"/>
      <inkml:brushProperty name="height" value="0.025" units="cm"/>
    </inkml:brush>
  </inkml:definitions>
  <inkml:trace contextRef="#ctx0" brushRef="#br0">1 78 15118,'13'-9'1153,"-13"8"-1140,11-7 269,1 1 0,0 0 0,0 0 1,0 2-1,1-1 0,0 1 0,0 1 0,18-4 0,11 3 523,-1 1 0,1 2 0,76 7 0,-96-3-652,-1 1 0,0 1 0,-1 0 0,1 2 1,-1 1-1,0 0 0,0 1 0,-1 2 0,25 14 0,-41-22-144,1 1-1,-1-1 0,0 0 0,0 1 0,0-1 0,0 1 1,-1 0-1,1 0 0,-1 0 0,0 0 0,0 0 1,0 1-1,0-1 0,0 1 0,-1-1 0,1 1 1,-1 0-1,0-1 0,0 1 0,-1 0 0,1 0 1,-1 0-1,0 0 0,1 0 0,-2-1 0,1 1 0,0 0 1,-1 0-1,0 0 0,0 0 0,0-1 0,0 1 1,-1 0-1,0-1 0,1 1 0,-4 3 0,-4 7 146,-1 0-1,-1-1 1,0 0-1,-1-1 1,0 0-1,-26 18 1,-73 40 852,78-51-283,1 2 1,-36 28-1,66-48-703,1 0-1,0 0 1,-1 0 0,1 1-1,0-1 1,0 0 0,-1 0-1,1 1 1,0-1 0,0 1-1,1-1 1,-1 1 0,0 0-1,0-1 1,1 1 0,-1 0 0,1-1-1,-1 4 1,1-4-17,1 0 1,-1 0 0,0 0-1,1 0 1,-1 0-1,1-1 1,-1 1-1,1 0 1,0 0 0,-1 0-1,1 0 1,0-1-1,-1 1 1,1 0-1,0-1 1,0 1-1,0-1 1,0 1 0,0-1-1,0 1 1,-1-1-1,3 1 1,9 3-13,-1-2 0,1 1 0,0-1 0,15 0 0,-16-1 57,282 16-877,-98-13-7086,-113-4-1999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432"/>
    </inkml:context>
    <inkml:brush xml:id="br0">
      <inkml:brushProperty name="width" value="0.025" units="cm"/>
      <inkml:brushProperty name="height" value="0.025" units="cm"/>
    </inkml:brush>
  </inkml:definitions>
  <inkml:trace contextRef="#ctx0" brushRef="#br0">20 1 13357,'0'0'14360,"-2"8"-12849,-1 3-1186,0-2-60,0 1 0,1-1 0,0 1 0,0 0 1,1 0-1,0-1 0,1 1 0,1 18 1,1-26-251,-1 0 0,1 0 0,0 0 0,0-1 0,0 1 0,0 0 0,0-1 0,0 1 0,0-1 0,0 0 0,0 0 0,1 0 0,-1 0 0,0 0 0,1 0 0,-1 0 0,1-1 0,-1 0 0,1 1 0,-1-1 0,1 0 0,-1 0 0,5-1 0,62-4 185,-46 0-252,-1-2 0,0 0 0,-1-1 0,39-22 0,-31 16-195,46-17 1,-75 30 239,1 1 1,0 0-1,0-1 0,0 1 0,0 0 0,0 0 0,0 0 0,-1 0 1,1 0-1,0 0 0,0 0 0,0 0 0,0 0 0,0 0 0,0 0 1,0 0-1,-1 1 0,1-1 0,0 0 0,0 1 0,0-1 0,0 0 0,-1 1 1,1-1-1,0 1 0,0 0 0,0 0 0,0 1 2,0 0 0,0 0 0,0 0 0,0 0 0,0 0 0,-1 0 0,1 0 0,-1 0 1,1 0-1,-1 0 0,0 0 0,0 3 0,-1 12 55,-1 1-1,-6 27 1,4-20 95,3-22-137,1-1-1,-1 0 1,1 0 0,0 1 0,0-1-1,0 0 1,0 1 0,0-1 0,1 0-1,-1 0 1,0 1 0,1-1 0,0 0-1,0 0 1,-1 0 0,1 0 0,1 1-1,-1-1 1,0-1 0,0 1 0,1 0-1,-1 0 1,3 2 0,-1-3 10,0 1-1,0-1 1,0 0-1,1-1 1,-1 1 0,0-1-1,0 1 1,1-1 0,-1 0-1,0 0 1,1 0-1,-1 0 1,0-1 0,0 0-1,0 1 1,5-3 0,5-1-7,1-1 0,-1 0 1,0-1-1,0 0 0,-1-2 1,0 1-1,20-17 0,-25 18-446,1-1 0,-1 0 0,-1 0 0,1-1 0,-1 1 0,0-1 0,4-10 0,-15 20-7286,-32 32 3425,24-21-941</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1:12.148"/>
    </inkml:context>
    <inkml:brush xml:id="br0">
      <inkml:brushProperty name="width" value="0.025" units="cm"/>
      <inkml:brushProperty name="height" value="0.025" units="cm"/>
    </inkml:brush>
  </inkml:definitions>
  <inkml:trace contextRef="#ctx0" brushRef="#br0">3381 64 2146,'-196'-28'2290,"-1"9"0,-1 8 1,-300 22-1,336 5-1961,0 7 1,1 7-1,-192 63 1,218-49-41,3 7 1,2 5-1,3 6 0,-124 81 1,188-101 118,1 2 0,3 3 0,2 2 1,2 3-1,2 2 0,-48 64 0,73-81-334,1 2-1,2 2 1,2 0 0,2 1-1,2 1 1,1 1 0,3 0-1,1 2 1,2-1 0,-9 85-1,17-83-145,3 1 0,1-1 0,3 0 0,2 0 0,1 0 0,3 0 0,2-1 0,2-1 0,1 0 0,24 49 0,-21-60-90,1 0 1,2-1 0,1-1 0,2-1 0,1 0 0,1-2-1,1-1 1,2-1 0,1-2 0,0 0 0,2-2 0,65 36-1,-56-40 155,0-2 0,1-2 0,0-2 0,2-1 0,-1-2-1,1-2 1,1-2 0,-1-2 0,1-2 0,0-2 0,-1-1-1,1-3 1,60-12 0,-16-4 447,0-4 1,-2-3-1,-1-4 0,-2-4 0,116-67 0,-39 7-43,-4-6-1,-5-7 0,-5-7 0,176-178 0,-176 140-337,-7-5 0,-8-7-1,175-284 1,-297 435-47,120-215 126,-111 191-68,-1-1 1,-2 0-1,-2-1 0,9-44 1,-20 73 15,0 1 1,0-1-1,-1 0 1,-1 0-1,0 1 1,0-1-1,-1 0 1,-4-17-1,4 24-73,0 0-1,-1 1 1,1-1-1,-1 0 0,0 1 1,0-1-1,-1 1 1,1 0-1,-1 0 1,1 0-1,-1 0 0,0 0 1,0 1-1,-1-1 1,1 1-1,0 0 0,-1 0 1,1 0-1,-1 0 1,0 0-1,1 1 0,-1 0 1,0 0-1,-7-1 1,-18-2-156,0 1 0,1 1 1,-1 1-1,0 2 0,0 1 1,-33 7-1,-176 47-3479,184-41 2216,-118 30-4317</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06.745"/>
    </inkml:context>
    <inkml:brush xml:id="br0">
      <inkml:brushProperty name="width" value="0.025" units="cm"/>
      <inkml:brushProperty name="height" value="0.025" units="cm"/>
    </inkml:brush>
  </inkml:definitions>
  <inkml:trace contextRef="#ctx0" brushRef="#br0">381 4 7815,'-10'-1'9796,"-2"0"-9431,1 0-1,-1 1 1,0 0-1,0 0 1,1 2-1,-1-1 1,1 1-1,-1 1 1,1 0-1,-12 5 0,5 2-164,0 1 0,0 1-1,1 1 1,1 0-1,0 1 1,1 1-1,0 0 1,-18 26-1,25-30-87,0 0 0,1 0 0,1 1 0,0 0 0,0 0 0,1 1 0,1-1 0,0 1 0,0 0 0,2 0 0,-1 0 0,2 1 0,0-1 0,1 19 0,0-29-97,0-1-1,1 1 1,-1 0 0,1 0 0,0-1 0,0 1 0,0-1 0,0 1 0,0-1-1,0 1 1,1-1 0,0 1 0,-1-1 0,1 0 0,0 0 0,0 0 0,0 0-1,0 0 1,3 2 0,0-2 36,0 1-1,-1-1 1,1 0-1,0 0 0,0-1 1,0 1-1,0-1 1,1 0-1,9 0 1,-3-1 159,1 0 1,0-1 0,0-1 0,0 0-1,-1 0 1,1-1 0,22-9-1,-19 5-17,-1-1-1,26-17 1,-38 23-105,0 1 1,-1-1 0,1 0 0,-1 0-1,0 0 1,1 0 0,-1 0-1,0 0 1,0-1 0,0 1 0,-1-1-1,1 0 1,0 1 0,-1-1-1,0 0 1,0 0 0,0 0 0,0 0-1,0 0 1,0 0 0,-1 0 0,0 0-1,1-6 1,-2 8-50,0 0 1,0-1-1,1 1 1,-1 0-1,0 0 0,0 0 1,0 0-1,0 0 0,0 0 1,-1 0-1,1 0 1,0 0-1,0 0 0,-1 1 1,1-1-1,0 0 1,-1 1-1,1-1 0,-1 1 1,1 0-1,-1-1 1,1 1-1,0 0 0,-1 0 1,1 0-1,-1 0 0,1 0 1,-3 1-1,-44 6 20,42-4-44,-1 0 1,1 0-1,0 1 0,0 0 1,0 0-1,0 0 0,-6 7 1,9-9-17,1 1 1,0-1 0,0 0 0,0 1-1,0-1 1,0 1 0,0 0 0,0 0-1,1 0 1,0 0 0,-1 0-1,1 0 1,0 0 0,0 0 0,1 0-1,-1 0 1,1 0 0,-1 4 0,2-6-2,0 0 0,-1 0 0,1-1 0,0 1 1,0 0-1,0 0 0,-1-1 0,1 1 0,0-1 0,0 1 1,0-1-1,0 1 0,0-1 0,0 0 0,0 1 1,0-1-1,0 0 0,0 0 0,0 0 0,0 0 1,0 0-1,0 0 0,0 0 0,1 0 0,-1 0 1,1-1-1,32-3 45,-18-1-8,0 0 0,-1-2 0,0 0 1,0-1-1,17-12 0,-19 12-52,0-1-1,1 2 1,0 0 0,0 1 0,1 0 0,17-4 0,-31 10 10,0 0 0,-1 0 0,1 0 0,-1 0 1,1 0-1,-1 0 0,1 0 0,-1 0 0,1 0 0,-1 0 0,1 0 1,-1 0-1,1 1 0,-1-1 0,1 0 0,-1 0 0,1 1 0,-1-1 0,1 0 1,-1 1-1,0-1 0,1 0 0,-1 1 0,1-1 0,-1 1 0,0-1 0,1 1 1,-1-1-1,0 0 0,0 1 0,0-1 0,1 1 0,-1 0 0,0-1 1,0 1-1,0-1 0,0 1 0,0-1 0,0 2 0,0 24-68,0-23 94,-4 21 104,0-1-1,-9 26 1,8-31-117,0 1 1,1 0-1,1 1 1,-1 21-1,4-40-67,0 0 0,0-1 0,0 1 0,0 0 0,0-1 0,0 1 0,0-1-1,0 1 1,0 0 0,0-1 0,1 1 0,-1 0 0,0-1 0,0 1 0,1-1-1,-1 1 1,0-1 0,1 1 0,-1-1 0,0 1 0,1-1 0,-1 1 0,1-1-1,-1 1 1,1-1 0,-1 0 0,1 1 0,-1-1 0,1 0 0,0 1 0,-1-1-1,1 0 1,-1 0 0,2 1 0,25-8-3385,-19 4 2006,-1-2 0,0 1-1,0-1 1,0 0 0,6-6 0,13-20-6712</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07.262"/>
    </inkml:context>
    <inkml:brush xml:id="br0">
      <inkml:brushProperty name="width" value="0.025" units="cm"/>
      <inkml:brushProperty name="height" value="0.025" units="cm"/>
    </inkml:brush>
  </inkml:definitions>
  <inkml:trace contextRef="#ctx0" brushRef="#br0">60 327 12780,'0'0'6940,"-9"9"-4767,-28 29-844,36-37-1241,0 0-1,-1 1 1,1-1 0,0 0-1,0 1 1,0-1-1,0 1 1,0-1 0,1 1-1,-1-1 1,0 1 0,1 0-1,-1-1 1,1 1 0,0 0-1,-1 0 1,1-1-1,0 3 1,0-3-57,1-1 1,-1 1-1,1 0 1,-1-1-1,1 1 0,-1-1 1,1 1-1,-1-1 0,1 1 1,0-1-1,-1 1 0,1-1 1,0 1-1,-1-1 1,1 0-1,0 1 0,-1-1 1,1 0-1,0 0 0,0 0 1,-1 1-1,1-1 0,0 0 1,0 0-1,0 0 1,0 0-1,5 0 80,0-1 0,0 1 0,0-1 0,-1 0 0,1-1 0,0 1 0,8-4 1,-3-2 24,1 0 1,-1 0-1,0-1 1,15-15-1,-22 20-10,-1 0-1,1-1 1,-1 0-1,0 0 1,0 0-1,0 0 1,0 0-1,-1 0 1,0-1-1,0 1 1,0-1-1,0 1 1,-1-1-1,0 0 1,1-7-1,-7 10 242,-6 8-348,-8 11-111,11-9 82,1 1 0,0 0 0,0 1 0,1 0 0,0 0 0,1 0 0,0 1 0,0 0 0,1 0 1,1 0-1,0 0 0,0 0 0,-1 22 0,5-32 9,-1 0 0,1 0-1,-1 0 1,1 1 0,-1-1 0,1 0 0,0 0 0,0 0 0,0 0 0,-1 0-1,1 0 1,0-1 0,0 1 0,0 0 0,1 0 0,-1-1 0,0 1-1,0 0 1,0-1 0,0 0 0,1 1 0,-1-1 0,0 1 0,0-1 0,1 0-1,-1 0 1,0 0 0,0 0 0,1 0 0,-1 0 0,0 0 0,1 0-1,-1-1 1,0 1 0,0 0 0,2-1 0,6 0 34,0-1 0,-1 0 0,1 0 0,11-6 0,12-8 12,-2-1 1,0-1-1,-1-2 1,-2-1-1,0-1 1,-1-1 0,-1-2-1,-1 0 1,-1-2-1,-1 0 1,-2-2-1,-1 0 1,-1-1-1,19-46 1,-27 32 61,-10 44-107,0-1 1,0 0-1,0 1 0,0-1 1,0 0-1,0 1 0,0-1 1,0 1-1,0-1 0,0 0 1,0 1-1,-1-1 0,1 0 1,0 1-1,0-1 1,-1 1-1,1-1 0,0 1 1,-1-1-1,1 1 0,-1-1 1,1 1-1,-1-1 0,1 1 1,-1-1-1,1 1 0,-1 0 1,1-1-1,-1 1 0,1 0 1,-1 0-1,0-1 1,1 1-1,-1 0 0,0 0 1,1 0-1,-1 0 0,0 0 1,1 0-1,-1 0 0,1 0 1,-1 0-1,0 0 0,1 0 1,-1 0-1,0 0 1,1 0-1,-1 1 0,1-1 1,-1 0-1,0 0 0,1 1 1,-1-1-1,1 0 0,-1 1 1,1-1-1,-1 1 0,1-1 1,-1 1-1,-9 5-17,0 1 0,1 0 0,-1 0 0,2 1 0,-1 0 0,-11 14-1,-45 63 62,56-73-27,5-5-7,-15 18 116,-27 53-1,42-72-118,1 0 1,0 0-1,1 0 0,0 1 0,0-1 0,0 1 0,0 0 0,1 0 0,1 0 0,-1-1 0,1 1 0,0 0 0,0 0 0,1 0 0,2 8 0,-2-13-12,0 1 1,1-1-1,-1 0 0,1 1 0,-1-1 1,1 0-1,0 0 0,0 0 0,0 0 0,0 0 1,0-1-1,1 1 0,-1-1 0,0 1 1,1-1-1,-1 0 0,1 0 0,0 0 1,-1 0-1,1 0 0,0-1 0,3 1 1,68 4-851,-67-5 634,75-5-3631,-66 3 2096,1-1-1,-1-1 0,0-1 0,0 0 0,19-10 1,9-8-5152</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07.977"/>
    </inkml:context>
    <inkml:brush xml:id="br0">
      <inkml:brushProperty name="width" value="0.025" units="cm"/>
      <inkml:brushProperty name="height" value="0.025" units="cm"/>
    </inkml:brush>
  </inkml:definitions>
  <inkml:trace contextRef="#ctx0" brushRef="#br0">178 229 4869,'0'0'14525,"-11"1"-11968,7-1-2364,-1 0-26,0 0 0,1 0 0,-1 1 0,0-1 0,1 1 0,-1 0 0,1 1 0,-1-1 0,1 1 0,-1 0 0,1 0-1,0 0 1,0 1 0,0-1 0,0 1 0,1 0 0,-4 4 0,-8 9 528,0 1 1,-12 20-1,24-33-635,0 0-1,0 1 1,1-1 0,-1 1 0,1 0 0,1-1 0,-1 1-1,0 0 1,1 0 0,0 0 0,0 0 0,1 0 0,0 0-1,-1 0 1,2 8 0,0-12-61,0 1 1,-1-1-1,1 0 1,0 0-1,0 0 1,0 0-1,0 0 1,0 0-1,0 0 0,0 0 1,0 0-1,0-1 1,1 1-1,-1 0 1,0-1-1,1 1 1,-1-1-1,0 1 1,1-1-1,-1 0 0,0 1 1,1-1-1,-1 0 1,1 0-1,-1 0 1,0 0-1,1 0 1,-1 0-1,1-1 0,-1 1 1,0 0-1,1-1 1,1 0-1,5-1 41,-1 0-1,1 0 1,-1-1 0,0 0-1,8-4 1,7-9-12,0 0 0,-1-2 0,-1 0 0,0-1 0,-2-1 0,0-1 0,15-25 0,-10 13-12,-2-2 0,-2 0 0,-1-1 0,14-43 0,-32 79-29,1-1 0,-1 1 1,0-1-1,1 1 0,-1-1 0,1 1 0,-1-1 0,0 0 1,0 1-1,1-1 0,-1 0 0,0 1 0,0-1 0,0 0 0,0 1 1,0-1-1,0 0 0,0 1 0,0-1 0,0 0 0,0 1 1,0-1-1,0 0 0,0 1 0,0-1 0,-1 0 0,1 1 0,0-1 1,-1-1-1,-15 18-228,-21 34 88,23-30 101,-12 20 149,-24 45 1,44-73-48,0 1-1,1 0 1,1 0 0,0 0 0,0 0 0,2 1 0,-1-1 0,0 21 0,3-32-54,0 0-1,0-1 1,0 1 0,1 0-1,-1-1 1,0 1-1,1-1 1,-1 1-1,1-1 1,-1 1 0,1-1-1,0 1 1,-1-1-1,1 1 1,0-1 0,0 0-1,0 1 1,0-1-1,0 0 1,1 0-1,-1 0 1,0 0 0,0 0-1,1 0 1,-1 0-1,4 1 1,-1-1-61,1 1 1,-1-1-1,1-1 1,-1 1-1,1 0 1,0-1-1,0 0 0,-1 0 1,8-2-1,4 0-425,-1-2 0,0 1 0,0-2 0,0 0 0,15-8 0,-5-2 359,-1 0 0,29-25 0,-23 17 1080,-30 23-931,0 0 0,0 0 1,0 0-1,0 0 1,0 0-1,0 1 1,0-1-1,0 0 0,0 0 1,0 0-1,0 0 1,0 0-1,0 0 0,0 1 1,0-1-1,0 0 1,0 0-1,0 0 0,0 0 1,0 0-1,0 0 1,0 1-1,0-1 0,1 0 1,-1 0-1,0 0 1,0 0-1,0 0 0,0 0 1,0 0-1,0 0 1,0 0-1,0 0 0,1 1 1,-1-1-1,0 0 1,0 0-1,0 0 0,0 0 1,0 0-1,0 0 1,0 0-1,1 0 0,-1 0 1,0 0-1,0 0 1,0 0-1,0 0 0,0 0 1,0 0-1,1 0 1,-1 0-1,0 0 0,0 0 1,0 0-1,0 0 1,0-1-1,0 1 1,1 0-1,-1 0 0,0 0 1,0 0-1,0 0 1,0 0-1,0 0 0,0 0 1,0 0-1,0-1 1,-4 19 556,-9 19-200,12-36-368,0 0 0,1 0 0,-1 0 0,1 0 0,-1 0 0,1 0 0,-1 0 0,1 0-1,-1 0 1,1 0 0,0 0 0,0 0 0,-1 0 0,1 0 0,0 0 0,0 0 0,0 0-1,0 0 1,0 0 0,1 0 0,-1 0 0,0 0 0,0 0 0,1 0 0,-1 0 0,0 0 0,1 0-1,-1 0 1,1 0 0,0 0 0,-1 0 0,2 1 0,1-1 11,0-1 0,-1 0 1,1 0-1,0 0 0,0 0 0,0 0 0,0-1 1,0 1-1,-1-1 0,1 1 0,0-1 1,3-2-1,53-18 155,-41 14-244,-1 0 0,1 2-1,0 0 1,1 1 0,-1 0 0,25-1-1,-42 5 75,-1 0-1,1 0 1,0 0-1,0 0 1,0 0-1,0 0 1,0 0-1,-1 0 1,1 1-1,0-1 1,0 0-1,0 0 0,0 1 1,-1-1-1,1 0 1,0 1-1,0-1 1,-1 1-1,1-1 1,0 1-1,-1-1 1,1 1-1,0 0 1,-1-1-1,1 1 1,-1 0-1,1-1 1,-1 1-1,1 0 1,-1 0-1,0 0 1,1-1-1,-1 1 1,0 0-1,0 0 0,0 0 1,1 0-1,-1-1 1,0 1-1,0 0 1,0 0-1,0 0 1,0 0-1,-1 0 1,1 0-1,0 0 1,-19 49 1509,8-22-402,12-27-1090,-1-1-1,1 1 1,0-1 0,-1 1 0,1-1 0,0 1-1,-1-1 1,1 0 0,0 0 0,0 1 0,0-1 0,-1 0-1,1 0 1,0 0 0,0 0 0,0 0 0,0 0-1,-1 0 1,1 0 0,0 0 0,0 0 0,0 0-1,-1 0 1,1-1 0,0 1 0,0 0 0,-1-1-1,2 0 1,26-7 217,29-17-3,-37 15-359,-1 1 1,1 1-1,0 0 0,1 2 1,0 1-1,0 0 0,23-1 1,-43 6 127,0-1 1,0 1-1,0 1 1,-1-1-1,1 0 1,0 0-1,0 0 1,0 0-1,0 1 1,0-1-1,0 0 1,0 1-1,0-1 0,0 1 1,-1-1-1,1 1 1,0 0-1,0-1 1,-1 1-1,1 0 1,0-1-1,-1 1 1,1 0-1,0 0 1,-1-1-1,1 1 1,-1 0-1,0 0 1,1 0-1,-1 0 1,0 0-1,1 0 0,-1 0 1,0 0-1,0 0 1,0 0-1,0 0 1,0 0-1,0 0 1,0-1-1,0 1 1,0 0-1,0 0 1,-1 2-1,-17 57 305,8-29-206,9-31-156,1 0 0,0 0 0,0 1 0,0-1 0,0 0 0,0 0 0,0 1 0,0-1 0,0 0 1,0 1-1,0-1 0,0 0 0,0 0 0,0 1 0,0-1 0,1 0 0,-1 0 0,0 1 0,0-1 0,0 0 0,0 0 0,0 1 0,1-1 1,-1 0-1,0 0 0,0 1 0,0-1 0,1 0 0,-1 0 0,0 0 0,0 0 0,0 1 0,1-1 0,-1 0 0,0 0 0,0 0 1,1 0-1,-1 0 0,0 0 0,1 0 0,-1 0 0,0 0 0,0 0 0,1 0 0,-1 0 0,1 0 0,14-6-7068,4-9-4543</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08.670"/>
    </inkml:context>
    <inkml:brush xml:id="br0">
      <inkml:brushProperty name="width" value="0.025" units="cm"/>
      <inkml:brushProperty name="height" value="0.025" units="cm"/>
    </inkml:brush>
  </inkml:definitions>
  <inkml:trace contextRef="#ctx0" brushRef="#br0">106 117 18161,'0'0'9609,"10"-2"-8050,-5 0-1404,1 0 1,-1 0-1,0 0 1,1-1-1,-1 1 1,0-1-1,0 0 0,6-6 1,-9 7-122,-1 1 1,1-1 0,0 1 0,-1-1-1,1 0 1,-1 0 0,0 1-1,0-1 1,0 0 0,0 0-1,0 0 1,0 0 0,0-1 0,-1 1-1,1 0 1,-1 0 0,1 0-1,-1-1 1,0 1 0,0 0-1,0 0 1,0-1 0,0 1 0,-1 0-1,1 0 1,-1 0 0,1-1-1,-1 1 1,0 0 0,0 0-1,-1-2 1,1 2-34,-1 0 0,1 1-1,-1-1 1,1 1 0,-1 0 0,0-1-1,1 1 1,-1 0 0,0 0 0,0 0-1,0 0 1,0 0 0,0 1 0,0-1-1,0 1 1,0-1 0,0 1 0,0-1-1,-1 1 1,1 0 0,0 0-1,0 0 1,0 1 0,0-1 0,0 0-1,0 1 1,-3 0 0,-1 1-26,0-1 0,0 1 0,1 0 1,-1 0-1,1 0 0,-1 1 0,1 0 0,-8 5 0,7-3 7,0 0-1,1 1 1,0-1 0,0 1-1,0 0 1,0 0-1,1 1 1,0-1 0,1 1-1,-1 0 1,1 0-1,1 0 1,-1 1-1,1-1 1,1 0 0,-1 1-1,1 0 1,0-1-1,1 9 1,0-14 15,1 0 0,0-1-1,0 1 1,-1 0 0,1-1 0,0 1 0,1 0-1,-1-1 1,0 1 0,0-1 0,1 0 0,-1 1-1,1-1 1,-1 0 0,1 0 0,-1 0 0,1 0-1,0 0 1,-1 0 0,1-1 0,0 1 0,0 0-1,0-1 1,-1 0 0,1 1 0,0-1 0,0 0-1,3 0 1,62 0 5,-59-1 14,11-1 0,0-2 0,-1 0 0,1 0 0,-1-2 0,0 0 0,21-11 0,1-4 30,56-38-1,-95 59-47,-1 0 0,0-1 0,0 1 0,1 0-1,-1-1 1,0 1 0,1-1 0,-1 1 0,0 0 0,1 0 0,-1-1 0,0 1-1,1 0 1,-1 0 0,1-1 0,-1 1 0,1 0 0,-1 0 0,0 0 0,1 0-1,-1 0 1,1-1 0,-1 1 0,1 0 0,-1 0 0,1 0 0,-1 0 0,1 1 0,-1-1-1,1 0 1,-1 0 0,0 0 0,1 0 0,-1 0 0,1 0 0,-1 1 0,1-1-1,-1 0 1,0 0 0,1 1 0,-1-1 0,0 0 0,1 1 0,-1-1 0,0 0-1,1 1 1,-1-1 0,0 0 0,0 1 0,1-1 0,-1 1 0,0-1 0,0 1-1,0-1 1,0 0 0,1 1 0,-1-1 0,0 1 0,0-1 0,0 1 0,0-1 0,0 1-1,-6 42 410,2-12-242,5-30-152,0 0 1,0 0-1,0 0 1,0-1-1,0 1 1,1 0-1,-1-1 1,0 1-1,0-1 1,0 1-1,0-1 0,1 0 1,-1 1-1,0-1 1,0 0-1,1 0 1,-1 0-1,0 0 1,1 0-1,-1 0 1,0 0-1,0 0 1,1-1-1,-1 1 1,1-1-1,38-6 267,38-23-113,-62 22-262,1 1 1,0 0-1,0 2 1,1 0-1,-1 0 1,1 2-1,0 1 1,23-1-1,-41 3-19,1 0-1,0 0 1,-1 0-1,1 0 1,0 0-1,-1 0 1,1 1-1,-1-1 1,1 0-1,0 1 1,-1-1-1,1 0 1,-1 1-1,1-1 1,-1 0-1,1 1 1,-1-1-1,1 1 1,-1-1-1,0 1 1,1-1-1,-1 1 0,1 0 1,4 5-3309,4-2-3896,4-4-4628</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09.326"/>
    </inkml:context>
    <inkml:brush xml:id="br0">
      <inkml:brushProperty name="width" value="0.025" units="cm"/>
      <inkml:brushProperty name="height" value="0.025" units="cm"/>
    </inkml:brush>
  </inkml:definitions>
  <inkml:trace contextRef="#ctx0" brushRef="#br0">149 129 16944,'0'0'7463,"0"8"-6812,8 136 4019,-6-42-4375,-2-95-232,-1 1-1,0 0 1,-1 0 0,1-1-1,-2 1 1,1-1-1,-1 1 1,0-1 0,0 0-1,-1 0 1,0 0-1,-6 8 1,7-12 20,0 1 0,0 0 0,0-1 0,0 0 0,-1 0 0,1 0 0,-1 0 0,0 0 0,0-1 0,0 1 0,0-1 0,0 0 0,0 0 0,-1-1 0,1 1 0,-1-1 0,1 0 0,-1-1 0,1 1 0,-1-1 0,0 1 0,-4-2 0,7 1-83,1-1 1,-1 1-1,1-1 1,0 0-1,-1 0 1,1 1-1,0-1 1,-1 0 0,1 0-1,0 0 1,0-1-1,0 1 1,0 0-1,0 0 1,0-1-1,0 1 1,1 0-1,-1-1 1,0 1 0,1-1-1,-1 1 1,1-1-1,0 1 1,-1-1-1,1 1 1,0-1-1,0 1 1,0-1-1,0 1 1,0-1-1,1-2 1,-1-6-40,0 1 1,1 0-1,1 0 0,3-13 0,1 6-60,1 0 0,0 0-1,1 1 1,1 1-1,0-1 1,1 1-1,19-20 1,94-86 39,-79 80 61,-22 21 17,33-33 9,-52 49-7,0 0 0,-1 0-1,1 0 1,-1 0 0,0-1-1,0 1 1,0-1 0,0 1-1,-1-1 1,1 0 0,-1 0-1,0 0 1,1-7 0,-2 10-15,0 1 0,-1 0 1,1-1-1,-1 1 0,1-1 1,-1 1-1,1 0 0,0-1 0,-1 1 1,1 0-1,-1-1 0,0 1 1,1 0-1,-1 0 0,1 0 1,-1-1-1,1 1 0,-1 0 1,1 0-1,-1 0 0,0 0 1,1 0-1,-1 0 0,1 0 1,-1 0-1,1 0 0,-1 1 0,0-1 1,1 0-1,-1 0 0,1 0 1,-1 1-1,1-1 0,-2 1 1,-21 7 0,16-3 13,-1 0 1,1 1-1,0 0 0,0 0 1,1 0-1,-1 1 0,2 0 1,-1 0-1,1 0 0,0 1 1,0 0-1,1 0 0,0 0 1,0 1-1,-2 10 0,6-17-17,-1-1 0,1 0 0,0 0 0,0 0 0,0 0 0,0 0 0,0 0 0,0 0-1,0 1 1,0-1 0,1 0 0,-1 0 0,0 0 0,1 0 0,-1 0 0,1 0-1,-1 0 1,1 0 0,-1 0 0,1 0 0,0 0 0,-1 0 0,1-1 0,0 1 0,0 0-1,-1 0 1,1-1 0,0 1 0,0-1 0,1 2 0,2-1 5,0 0 1,-1 1 0,1-1-1,0-1 1,0 1 0,0 0-1,0-1 1,0 0 0,4 0-1,7-1 17,0-1 0,0 0-1,26-8 1,43-25-24,-68 27 0,1 0 0,-1 1 0,1 1 0,1 0 0,-1 1 0,1 1 0,26-2 0,-43 6 0,-1 0 1,1 0-1,0 0 1,-1 0-1,1 0 0,-1 1 1,1-1-1,-1 0 1,1 0-1,-1 1 0,1-1 1,-1 0-1,0 1 1,1-1-1,-1 0 0,1 1 1,-1-1-1,0 1 1,1-1-1,-1 1 0,0-1 1,1 1-1,-1-1 1,0 1-1,0-1 0,0 1 1,1-1-1,-1 1 1,0-1-1,0 1 0,0 0 1,0-1-1,0 1 1,0 30-181,0-4-435,0-27 573,0 1 0,0-1-1,0 1 1,0-1 0,0 1 0,0-1 0,0 1 0,0-1 0,0 1 0,0-1-1,1 1 1,-1-1 0,0 1 0,0-1 0,1 1 0,-1-1 0,0 0-1,1 1 1,-1-1 0,0 1 0,1-1 0,-1 0 0,0 1 0,1-1 0,-1 0-1,1 0 1,-1 1 0,1-1 0,-1 0 0,1 1 0,13-2-6589,7-3-6560</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1.309"/>
    </inkml:context>
    <inkml:brush xml:id="br0">
      <inkml:brushProperty name="width" value="0.025" units="cm"/>
      <inkml:brushProperty name="height" value="0.025" units="cm"/>
    </inkml:brush>
  </inkml:definitions>
  <inkml:trace contextRef="#ctx0" brushRef="#br0">78 180 11403,'0'0'14317,"-5"8"-13441,-10 21 306,-20 58 0,30-73-1118,0 0-1,2 0 1,0 0-1,0 0 1,1 1-1,1-1 0,1 21 1,0-34-59,1 0-1,-1 0 1,1 0 0,-1 0-1,1 0 1,-1 0 0,1 0-1,0-1 1,-1 1 0,1 0-1,0 0 1,0-1 0,-1 1 0,1 0-1,0-1 1,0 1 0,0-1-1,0 1 1,0-1 0,0 1-1,0-1 1,0 0 0,0 0-1,0 1 1,0-1 0,0 0 0,0 0-1,0 0 1,0 0 0,0 0-1,0 0 1,0 0 0,0-1-1,0 1 1,0 0 0,0-1-1,0 1 1,0 0 0,2-2 0,42-16 239,-29 6-161,1-1 0,25-26-1,14-11 65,-55 52-181,0 0 0,-1 1 0,1-1-1,-1 0 1,1 0 0,-1 1 0,0-1-1,0 0 1,0 1 0,0-1 0,-1 3-1,-6 35 115,-3 27 187,10-66-248,1 0-1,-1-1 1,1 1-1,-1 0 1,0 0-1,1-1 1,-1 1-1,1 0 0,0-1 1,-1 1-1,1-1 1,-1 1-1,1-1 1,0 1-1,0-1 1,-1 1-1,1-1 1,0 0-1,0 1 1,-1-1-1,1 0 0,0 1 1,0-1-1,0 0 1,0 0-1,-1 0 1,1 0-1,0 0 1,0 0-1,0 0 1,0 0-1,-1 0 1,1-1-1,0 1 1,0 0-1,0 0 0,-1-1 1,2 0-1,37-11 704,-10-4-633,-1-2 1,-1 0 0,0-2 0,-2-2-1,0 0 1,22-26 0,-28 29-120,-25 27-112,1-1 1,0 1 0,0 0 0,-7 16 0,0 0 126,8-16-25,-15 32 266,19-39-216,0 0 0,0-1 0,0 1 0,0-1 0,0 1 0,0 0 0,0-1 0,0 1 0,0 0 0,0-1 0,0 1 0,0-1 0,1 1 0,-1 0 0,0-1 0,0 1 0,1-1 0,-1 1 0,0-1 0,1 1 0,-1-1 0,1 2 0,1-2 3,-1 1 0,0-1 0,0 1 0,0-1 0,1 1 0,-1-1 0,0 0 0,0 1 0,1-1 0,-1 0 0,0 0 0,1 0 0,-1 0 0,0 0 0,3-1 0,4-1 19,1 0 0,0-1-1,-1 0 1,0 0 0,1-1-1,-2 0 1,1 0 0,0-1-1,-1 0 1,10-8 0,-3 1 29,0-1 0,-1 0 0,22-30 0,-52 96-472,12-38 428,0-6 7,1 0 0,1 0-1,0 0 1,0 0 0,1 1-1,0-1 1,1 1 0,0 0-1,0-1 1,2 11 0,-1-19-22,1 0 1,0 0 0,-1 0-1,1 0 1,0 0 0,0-1 0,-1 1-1,1 0 1,0 0 0,0-1-1,0 1 1,0 0 0,0-1 0,0 1-1,0-1 1,0 0 0,1 1-1,-1-1 1,0 0 0,0 0 0,0 1-1,0-1 1,0 0 0,0 0-1,1 0 1,-1 0 0,0-1 0,2 1-1,35-6 53,-29 1-55,1 1 0,-1-1 0,0-1 0,0 0 0,-1 0 0,0-1 0,15-14 0,-3-1 0,27-38 0,-71 98-27,25-38 9,0 0-1,0 0 0,0 0 1,1 0-1,-1 0 0,0 0 1,0-1-1,0 1 0,0 0 0,0-1 1,0 1-1,0-1 0,0 1 1,0-1-1,0 1 0,0-1 1,0 0-1,0 1 0,1-2 1,18-25-22,-1 0 0,-1 0 0,15-35 0,-5 10-99,-13 27 140,-6 12 20,-1 0 1,-1 0-1,0-1 0,-1 0 0,0 0 0,-1-1 0,0 1 1,1-17-1,-9 29 2,-7 9-126,-8 11-31,-5 11 130,1 1 0,2 1 0,-22 42 0,34-56 40,1 0 0,0 1 1,1 0-1,1 0 0,1 0 0,0 1 0,1 0 1,0 24-1,3-40-30,0 0 0,1 0 0,-1 0-1,1 0 1,-1 0 0,1 0 0,0 0 0,0 0 0,0 0 0,1 0 0,-1 0-1,1-1 1,-1 1 0,1-1 0,0 1 0,0-1 0,0 0 0,1 1 0,-1-1-1,0 0 1,1-1 0,-1 1 0,1 0 0,0-1 0,-1 1 0,1-1 0,0 0-1,0 0 1,0 0 0,5 1 0,10 1 38,-1 0 0,0-1 0,1-1 0,22-1 0,-22-1-35,-10 1-9,0-2 0,0 1 0,0-1 0,0 0 0,0-1 0,0 0 0,-1 0 0,1-1 0,-1 0 0,0 0 0,0-1 0,-1 1 0,1-1 0,-1-1 0,11-11 0,1-4 0,0 0 0,-1-1 0,19-34 0,-25 38 0,-1-1 0,-1 0 0,-1-1 0,0 0 0,-2 0 0,0-1 0,-1 0 0,-1 0 0,2-40 0,-10 58-8,-4 9-12,-5 11-32,-7 18 59,1 2 0,2 0 0,-18 57 0,28-69 0,0 2 1,2-1-1,1 1 1,1-1-1,1 1 1,2 35-1,0-60-7,0 0 0,1 1 0,-1-1 0,1 0 0,-1 1 0,1-1 0,0 0 0,0 0 0,0 0 0,0 0 0,0 0 0,0 0 0,0 0 0,1 0 0,-1 0 0,1 0 0,-1-1 0,1 1 0,0 0 0,0-1 0,3 3 0,-3-4 0,-1 0 0,0 1 0,0-1 0,1 0 0,-1 0 0,0 0 0,0 0 0,1 0 0,-1 0 0,0-1 0,1 1 0,-1 0 0,0 0 0,0-1 0,0 1 0,1-1 0,-1 1 0,0-1 0,0 0 0,0 1 0,0-1 0,0 0 0,0 0 0,0 0 0,0 0 0,0 0 0,-1 0 0,1 0 0,0 0 0,-1 0 0,1 0 0,0 0 0,-1 0 0,1 0 0,-1-1 0,0 1 0,1 0 0,-1 0 0,0-1 0,0 0 0,3-9 0,0 0 0,-1 0 0,-1 1 0,0-1 0,0 0 0,-1 0 0,-1-1 0,-1-10 0,2 17 0,-1-1 0,0 0 0,-1 0 0,1 0 0,-1 1 0,0-1 0,-1 0 0,1 1 0,-1 0 0,0 0 0,0 0 0,-1 0 0,0 0 0,0 1 0,0-1 0,-6-4 0,10 8-5,-1 1 0,1-1 1,-1 1-1,1 0 0,-1-1 0,1 1 0,-1-1 1,0 1-1,1 0 0,-1 0 0,1-1 1,-1 1-1,0 0 0,1 0 0,-1 0 0,0 0 1,0 0-1,1-1 0,-1 1 0,0 0 0,1 1 1,-1-1-1,0 0 0,1 0 0,-1 0 0,0 0 1,1 1-1,-1-1 0,0 0 0,1 0 1,-1 1-1,1-1 0,-2 1 0,2 0-1,0-1 0,-1 1 0,1 0 0,0-1 0,0 1 0,0 0 0,0-1 0,0 1 0,0 0 0,0-1 0,0 1 0,0 0 0,0-1 0,1 1 0,-1 0 0,0-1 0,0 1 0,0-1 0,1 1 0,-1-1 0,0 1 0,1 0 0,-1-1 0,1 1 0,-1-1 0,1 1 0,-1-1-1,0 0 1,1 1 0,0-1 0,-1 1 0,1-1 0,-1 0 0,2 1 0,4 2 4,0 0 0,1-1-1,0 1 1,-1-1 0,1-1-1,0 1 1,0-1 0,0 0-1,10-1 1,65-5 105,-73 4-82,1-1 0,0-1 0,0 0 0,-1 0 0,0-1 0,0 0 0,0-1 0,0 0 0,0 0 0,-1-1 0,0 0 0,0 0 0,7-8 0,-31 38-21,0 2 0,-11 29 0,21-43 0,2 0 0,-1 0 0,2 1 0,0 0 0,0 0 0,1 0 0,-1 17 0,3-29-13,0-1-1,0 1 1,0 0 0,0 0-1,0 0 1,1-1-1,-1 1 1,0 0 0,0 0-1,0-1 1,1 1 0,-1 0-1,0 0 1,1-1-1,-1 1 1,1 0 0,-1-1-1,1 1 1,-1-1 0,1 1-1,-1 0 1,1-1-1,0 1 1,-1-1 0,1 1-1,0-1 1,-1 0 0,1 1-1,0-1 1,-1 0-1,1 0 1,0 1 0,0-1-1,-1 0 1,1 0 0,0 0-1,0 0 1,0 0-1,-1 0 1,1 0 0,0 0-1,0 0 1,0 0 0,-1 0-1,1-1 1,0 1-1,0 0 1,0-1 0,2 0-147,0 0 1,0 0-1,0-1 1,0 1 0,0 0-1,-1-1 1,1 0-1,-1 0 1,1 0-1,-1 0 1,0 0 0,3-3-1,0-5-1811,0-1-1,0 0 1,-1-1 0,-1 1 0,0-1-1,0 0 1,-1 1 0,0-20-1,-1 30 1750,3-41-7721</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1.680"/>
    </inkml:context>
    <inkml:brush xml:id="br0">
      <inkml:brushProperty name="width" value="0.025" units="cm"/>
      <inkml:brushProperty name="height" value="0.025" units="cm"/>
    </inkml:brush>
  </inkml:definitions>
  <inkml:trace contextRef="#ctx0" brushRef="#br0">1 41 1057,'0'-20'11883,"0"8"-6598,0 3 5830,0 11-10827,0 8-256,4 1-96,8 5-641,0-2-1953,3-3-1570,-1-1-2691,0-3-6053</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2.145"/>
    </inkml:context>
    <inkml:brush xml:id="br0">
      <inkml:brushProperty name="width" value="0.025" units="cm"/>
      <inkml:brushProperty name="height" value="0.025" units="cm"/>
    </inkml:brush>
  </inkml:definitions>
  <inkml:trace contextRef="#ctx0" brushRef="#br0">111 126 11627,'0'0'5136,"-4"11"-2264,-21 50 1379,-20 80 0,28-46-2984,15-66-1200,2-16 76,-1 1 0,0 0-1,-2 0 1,1-1 0,-5 14-1,6-27-122,1 0 0,0 0 1,0 0-1,0 0 0,0 0 0,0 0 0,0 0 0,0 0 0,0 0 0,0-1 0,0 1 0,0 0 0,0 0 0,0 0 0,0 0 0,0 0 0,-1 0 1,1 0-1,0 0 0,0 0 0,0 0 0,0 0 0,0 0 0,0 0 0,0 1 0,0-1 0,0 0 0,0 0 0,0 0 0,0 0 0,0 0 0,0 0 0,0 0 1,-1 0-1,1 0 0,0 0 0,0 0 0,0 0 0,0 0 0,0 0 0,0 0 0,0 0 0,0 0 0,0 0 0,0-12 386,4-20-220,12-13-373,1 2-1,2 0 1,3 2-1,0 0 1,3 1-1,2 2 1,40-47-1,-66 84 182,33-32-9,-33 32 10,0-1 0,0 1 0,1 0 0,-1 0 0,0 1-1,1-1 1,-1 0 0,0 0 0,1 1 0,-1-1 0,1 0-1,-1 1 1,1 0 0,-1-1 0,1 1 0,-1 0 0,1 0-1,0 0 1,-1 0 0,1 0 0,-1 0 0,1 0 0,-1 0 0,1 1-1,2 0 1,-4 0 2,1 0-1,0 0 0,0 0 1,-1 0-1,1 0 0,-1 1 1,1-1-1,-1 0 0,1 0 1,-1 0-1,0 1 1,1-1-1,-1 0 0,0 0 1,0 1-1,0-1 0,0 0 1,0 0-1,-1 1 1,1-1-1,0 0 0,0 0 1,-1 1-1,1-1 0,-2 2 1,-14 31 108,6-21-6,-1 0 1,-1 0-1,0-1 1,-1 0-1,0-1 0,-1-1 1,-26 16-1,56-48-4353,63-58-6323,-5-7 5475,-12 13 6949,-62 74-1672,0-1 0,0 1 0,0 0 0,1-1 0,-1 1 0,0 0 0,0-1 0,0 1 0,0 0 0,0-1 0,1 1 0,-1 0 0,0 0 0,0-1 0,1 1 0,-1 0 0,0 0 0,0-1 0,1 1 0,-1 0 0,0 0 0,1 0 0,-1-1 0,0 1 0,1 0 0,-1 0 0,0 0 0,1 0 0,-1 0 0,0 0 0,1 0 0,-1 0 0,0 0 0,1 0 0,-1 0 0,1 0 0,-1 0 0,0 0 0,1 0 0,-1 0 0,0 0 0,1 0 0,-1 1 0,-2 20 3214,-20 52-2446,13-46 221,5-17-859,2-1-1,-1 0 0,1 1 0,1-1 1,0 1-1,0 0 0,1 0 1,1 11-1,0-19-291,-1-1 0,1 0 0,0 0 0,0 0 0,0 0 0,0 1 0,0-1 0,0-1 0,0 1 0,0 0 0,0 0 1,0 0-1,1 0 0,-1-1 0,0 1 0,0-1 0,1 1 0,-1-1 0,0 1 0,1-1 0,-1 0 0,1 0 0,-1 0 0,0 1 0,1-1 0,-1-1 0,1 1 0,-1 0 0,1 0 0,-1 0 0,0-1 1,1 1-1,-1-1 0,2 0 0,47-17 176,74-70-851,-129 93 753,2 0-1,-1 1 1,0-1 0,1 1 0,0 0-1,0 0 1,1 1 0,0-1 0,0 0-1,0 1 1,1-1 0,0 1 0,0 0-1,0 6 1,2-12-215,-1-1 1,0 1-1,0-1 0,1 1 0,-1-1 0,1 1 0,-1-1 1,0 1-1,1-1 0,-1 1 0,1-1 0,-1 0 0,1 1 1,-1-1-1,1 0 0,0 0 0,-1 1 0,1-1 0,-1 0 1,1 0-1,0 0 0,-1 0 0,1 0 0,-1 1 0,1-1 1,0 0-1,-1-1 0,1 1 0,-1 0 0,1 0 0,0 0 1,-1 0-1,1 0 0,-1-1 0,1 1 0,-1 0 0,1 0 1,0-1-1,-1 1 0,1 0 0,-1-1 0,1 0 1,25-15-9922,-13-4-2287</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2.474"/>
    </inkml:context>
    <inkml:brush xml:id="br0">
      <inkml:brushProperty name="width" value="0.025" units="cm"/>
      <inkml:brushProperty name="height" value="0.025" units="cm"/>
    </inkml:brush>
  </inkml:definitions>
  <inkml:trace contextRef="#ctx0" brushRef="#br0">1 1 12940,'0'0'15535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777"/>
    </inkml:context>
    <inkml:brush xml:id="br0">
      <inkml:brushProperty name="width" value="0.025" units="cm"/>
      <inkml:brushProperty name="height" value="0.025" units="cm"/>
    </inkml:brush>
  </inkml:definitions>
  <inkml:trace contextRef="#ctx0" brushRef="#br0">1 1 14798,'0'0'15631,"30"17"-32319</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2.845"/>
    </inkml:context>
    <inkml:brush xml:id="br0">
      <inkml:brushProperty name="width" value="0.025" units="cm"/>
      <inkml:brushProperty name="height" value="0.025" units="cm"/>
    </inkml:brush>
  </inkml:definitions>
  <inkml:trace contextRef="#ctx0" brushRef="#br0">133 1 16464,'0'0'2386,"-7"9"-694,-9 11-695,1 1 1,0 1-1,2 1 0,1 0 1,0 1-1,2 0 0,-7 26 1,12-34-882,2 1 1,0 0 0,0 0 0,1 21 0,2-37-104,1-1 1,-1 1 0,0-1-1,0 1 1,0-1 0,1 0-1,-1 1 1,0-1-1,1 1 1,-1-1 0,0 0-1,1 1 1,-1-1-1,1 0 1,-1 1 0,0-1-1,1 0 1,-1 0 0,1 1-1,-1-1 1,1 0-1,-1 0 1,1 0 0,-1 0-1,1 0 1,-1 0-1,1 0 1,-1 0 0,1 0-1,-1 0 1,1 0-1,-1 0 1,1 0 0,-1 0-1,1 0 1,-1 0 0,1 0-1,-1-1 1,1 1-1,-1 0 1,0 0 0,1-1-1,-1 1 1,1 0-1,-1-1 1,0 1 0,1-1-1,24-12 487,238-161 50,-246 158-2937,-14 4-7190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3.313"/>
    </inkml:context>
    <inkml:brush xml:id="br0">
      <inkml:brushProperty name="width" value="0.025" units="cm"/>
      <inkml:brushProperty name="height" value="0.025" units="cm"/>
    </inkml:brush>
  </inkml:definitions>
  <inkml:trace contextRef="#ctx0" brushRef="#br0">1 288 1185,'0'0'15268,"0"8"-13715,0-7-1550,0 1 61,0 0 1,0 0 0,0 1-1,0-1 1,0 0-1,0 0 1,1 1-1,-1-1 1,1 0-1,0 0 1,0 0-1,1 3 1,-1-4-47,1 0 0,-1 0 0,1 1 0,-1-1 0,1 0 0,0 0 0,0-1 0,0 1 0,-1 0 0,1-1 0,0 1 0,0-1 0,0 1 0,0-1 0,0 0 0,0 0 0,0 0 0,0 0 0,3 0 0,39-3-1361,24-14-6523,-60 13 7394,1 0 1,0 0-1,-1-1 0,0 1 0,10-9 0,12-20 8081,-26 22-1205,-13 14-3224,-12 12-2152,10-4-601,1 0 1,0 0-1,-8 14 0,15-21-293,0 0 1,1 1 0,-1-1-1,1 1 1,0-1 0,0 1-1,1 0 1,0 0 0,-1 0 0,2 0-1,-1 0 1,0 8 0,2-12-129,-1 0 0,0 0-1,1 0 1,0 0 0,-1 0 0,1 0 0,-1 0 0,1-1 0,0 1 0,0 0 0,-1 0 0,1-1 0,0 1 0,0 0 0,0-1 0,0 1 0,0-1 0,0 1 0,0-1-1,0 1 1,0-1 0,0 0 0,0 0 0,0 1 0,0-1 0,0 0 0,0 0 0,1 0 0,-1 0 0,1-1 0,37-2 2,-30 0-261,0 0 0,1-1 0,-2 0 1,1 0-1,0-1 0,-1 0 0,0-1 0,0 0 1,10-10-1,8-10-880,27-35 0,-14 15-2225,-32 40 2894,-4 10 2830,-3-4-2288,0 1-1,0-1 0,0 0 1,0 1-1,0-1 0,1 0 1,-1 1-1,0-1 1,0 0-1,0 1 0,1-1 1,-1 0-1,0 1 0,0-1 1,1 0-1,-1 1 1,0-1-1,1 0 0,-1 0 1,0 0-1,1 1 0,-1-1 1,0 0-1,1 0 0,-1 0 1,0 0-1,1 1 1,-1-1-1,1 0 0,-1 0 1,0 0-1,1 0 0,-1 0 1,1 0-1,-1 0 1,0 0-1,1 0 0,-1-1 1,1 1-1,-1 0 0,0 0 1,1 0-1,0-1 0,13-5-8,-1-1 1,1 0-1,-1-1 0,0 0 0,-1-1 0,0-1 0,0 0 0,-1-1 0,-1 0 0,0 0 0,0-1 0,-1-1 0,0 1 0,9-21 0,-16 29-60,0 1 14,0-1 0,0 0-1,-1 0 1,1 0 0,-1-1-1,0 1 1,0 0 0,0-6 0,-16 23 478,1 4-309,0 2-1,2 0 1,0 0-1,1 1 1,2 1-1,0-1 1,0 2-1,2-1 1,1 1-1,1 0 1,1 0-1,0 1 1,2 0-1,1 35 0,5-38-135,4-16 184,-7-5-220,1 0 1,-1 0-1,0 0 0,0 0 0,0 0 0,0-1 0,0 1 1,0 0-1,-1-1 0,1 1 0,0 0 0,-1-1 1,1 1-1,-1-1 0,1 1 0,-1-1 0,0 1 0,0-1 1,1-1-1,1-14-51,0-1 0,-1 1-1,-1-1 1,0 1 0,-5-32 0,8 52-984,1 0 0,0-1 0,0 0-1,0 1 1,0-2 0,1 1 0,-1 0 0,1-1 0,8 2 0,62 12-6883,-42-13 253</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3.655"/>
    </inkml:context>
    <inkml:brush xml:id="br0">
      <inkml:brushProperty name="width" value="0.025" units="cm"/>
      <inkml:brushProperty name="height" value="0.025" units="cm"/>
    </inkml:brush>
  </inkml:definitions>
  <inkml:trace contextRef="#ctx0" brushRef="#br0">60 102 3427,'10'-2'1363,"-1"-5"6673,-12 1 36,-9 6-6672,9 1-1199,-1 0 0,1 1 0,-1 0 0,1-1 0,-1 1 0,1 0 0,0 1 0,0-1 0,0 1 0,0-1 0,0 1 0,0 0 0,1 0 0,0 0 0,-1 0 0,1 0 0,0 1 0,1-1 0,-1 1 0,0-1 0,1 1 0,0 0 0,0-1 0,0 1 0,1 0 0,-1 0-1,1 0 1,0 0 0,0 0 0,0 6 0,1-9-194,0 1 0,0-1 0,0 1-1,0-1 1,0 0 0,0 1 0,1-1 0,-1 0-1,0 0 1,1 0 0,-1 0 0,1 0 0,-1 0-1,1 0 1,-1-1 0,1 1 0,0-1-1,-1 1 1,1-1 0,0 1 0,0-1 0,-1 0-1,1 0 1,3 0 0,53 1-437,-45-1 66,4 0 91,-1 0 0,1 0 0,-1-2 0,0 0 0,0-1 1,1-1-1,-2 0 0,23-10 0,-36 13 324,0 0-1,0 0 1,0 0 0,0 0 0,-1-1-1,1 1 1,0-1 0,-1 1-1,1-1 1,-1 0 0,1 0-1,-1 1 1,0-1 0,0 0 0,0 0-1,0 0 1,0 0 0,0 0-1,-1-1 1,1 1 0,-1 0-1,1-3 1,-1 1 159,0 0-1,0-1 1,-1 1-1,0 0 0,0 0 1,0-1-1,0 1 1,0 0-1,-1 0 1,0 0-1,-2-3 1,-1-2 154,0 1-1,-1 0 1,0 0 0,0 1 0,-1-1 0,0 1 0,0 1 0,0-1 0,-15-8 0,76 28-364,-35-8-1503,0-1-1,0 0 1,0-2 0,29 1 0,-1-3-6003</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4.547"/>
    </inkml:context>
    <inkml:brush xml:id="br0">
      <inkml:brushProperty name="width" value="0.025" units="cm"/>
      <inkml:brushProperty name="height" value="0.025" units="cm"/>
    </inkml:brush>
  </inkml:definitions>
  <inkml:trace contextRef="#ctx0" brushRef="#br0">161 1 17168,'-10'0'2141,"-1"0"-1525,-60 0 2328,66 0-2812,0 1 0,0 0 0,-1 0 0,1 0 0,0 0-1,0 1 1,0 0 0,0 0 0,1 0 0,-1 1 0,1 0-1,-5 3 1,13-2-119,14-2 21,19-1 95,-1-2-29,48 0-66,-79 2-38,-1-1-1,0 1 1,0-1 0,0 1-1,0 0 1,0 1 0,0-1-1,0 1 1,0-1 0,0 1-1,0 0 1,-1 1 0,1-1-1,-1 1 1,5 4-1,-6-5 31,-1 0-1,1 0 1,-1-1-1,0 1 0,0 1 1,0-1-1,0 0 0,0 0 1,0 0-1,0 0 1,-1 1-1,1-1 0,-1 0 1,1 1-1,-1-1 0,0 0 1,0 1-1,0-1 0,-1 0 1,1 1-1,0-1 1,-2 3-1,1-1 113,-1 0 0,-1 0-1,1 0 1,0 0 0,-1 0 0,0-1 0,0 1 0,0-1-1,0 0 1,-7 5 0,-4 2 208,0-1 0,-1 0 0,0-2-1,0 1 1,-18 4 0,24-9-271,2 0-43,0 0 0,-1 0 0,1-1 0,-1 0 0,1-1 0,-1 0 0,0 0 0,1 0 0,-15-2 0,22-1-276,0 0-1,1 1 1,0-1-1,-1 0 1,1 0 0,0 1-1,0-1 1,-1 1-1,1-1 1,1 0 0,-1 1-1,0 0 1,3-3-1,71-66-8467,-26 22 2023</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5.797"/>
    </inkml:context>
    <inkml:brush xml:id="br0">
      <inkml:brushProperty name="width" value="0.025" units="cm"/>
      <inkml:brushProperty name="height" value="0.025" units="cm"/>
    </inkml:brush>
  </inkml:definitions>
  <inkml:trace contextRef="#ctx0" brushRef="#br0">119 26 18289,'0'0'2632,"-4"9"-1116,4-9-1511,-76 179 4055,67-153-3501,2-1 1,0 1-1,2 0 0,0 1 0,0 42 1,4-67-545,1-1 0,0 1 1,0 0-1,0 0 0,0 0 1,1 0-1,-1 0 0,0 0 1,1-1-1,-1 1 0,1 0 1,0 0-1,-1-1 0,1 1 1,0 0-1,0-1 0,0 1 1,1-1-1,-1 1 1,0-1-1,0 0 0,1 1 1,-1-1-1,1 0 0,-1 0 1,1 0-1,0 0 0,-1 0 1,1 0-1,0 0 0,-1-1 1,1 1-1,0-1 0,0 1 1,0-1-1,0 0 0,0 0 1,-1 0-1,1 0 0,0 0 1,0 0-1,0 0 1,0 0-1,0-1 0,-1 1 1,1-1-1,0 0 0,0 1 1,-1-1-1,1 0 0,0 0 1,-1 0-1,1 0 0,-1 0 1,2-2-1,2-1 18,0-1 0,0 1 0,-1-1 0,0 0 0,0-1 0,0 1 0,0-1 0,-1 0-1,0 1 1,0-1 0,-1-1 0,3-6 0,13-71-451,-15 68-398,-4 19 782,-1 6-37,0 0 0,1 0-1,0 0 1,0 0 0,1 0 0,1 10-1,-1-17 65,1 0 0,0 0-1,-1 1 1,1-1-1,0 0 1,0 0 0,0-1-1,0 1 1,0 0 0,0 0-1,0 0 1,1-1-1,-1 1 1,1 0 0,-1-1-1,1 0 1,0 1 0,-1-1-1,1 0 1,0 0-1,0 0 1,0 0 0,0 0-1,0 0 1,0-1 0,0 1-1,0-1 1,0 1-1,1-1 1,-1 0 0,3 0-1,7 1 64,-1-1-1,1-1 0,0 0 1,0-1-1,-1 0 0,1 0 1,-1-1-1,0-1 0,0 0 1,19-10-1,-23 10 10,0 1 0,-1-1 0,0 0 0,0-1 0,0 0 0,0 0 0,0 0 0,-1 0 0,0-1-1,0 0 1,-1 0 0,0 0 0,0-1 0,0 1 0,-1-1 0,0 0 0,5-14 0,-20 44-531,7-15 485,0 0 0,1 0 0,0 1 0,1-1 0,-4 15 0,6-19 13,0 0 1,0-1-1,1 1 1,0 0-1,0 0 1,0 0-1,0 0 1,1 0-1,-1 0 1,2 4-1,-1-6-19,0-1-1,0 0 0,0 1 1,0-1-1,1 0 0,-1 0 1,0 0-1,0 0 0,1 0 1,-1 0-1,1 0 0,-1-1 0,1 1 1,-1 0-1,1-1 0,-1 1 1,1-1-1,0 0 0,-1 0 1,1 1-1,0-1 0,-1 0 1,1 0-1,0 0 0,2-1 1,6 0 30,0 0 1,0-1-1,0 0 1,-1 0-1,1-1 1,-1-1-1,1 1 1,-1-2-1,0 1 1,0-1-1,9-8 1,0 1-19,0-2 1,-2 0 0,0-1 0,17-20 0,-24 22-125,-12 14-391,-18 21 150,16-15 266,1 1 0,0-1 0,1 1 1,-1 0-1,-3 17 0,7-24-36,-1 0 1,1 0-1,0 0 0,0 0 0,0 0 1,0 0-1,0 0 0,0 0 1,0 0-1,0 0 0,0 0 1,0 0-1,1 0 0,-1 0 0,0 0 1,1 0-1,-1 0 0,1 0 1,-1 0-1,1 0 0,0-1 1,0 2-1,1-1-159,-1 0 0,1-1-1,-1 1 1,1-1 0,0 0 0,-1 1 0,1-1 0,0 0-1,-1 0 1,1 0 0,0 0 0,-1-1 0,1 1 0,-1 0-1,1-1 1,0 1 0,-1-1 0,1 1 0,2-2 0,1-1-691,1 0 0,-1 0 0,0-1-1,0 1 1,-1-1 0,1 0 0,-1-1 0,1 1 0,-1-1 0,-1 1 0,1-1 0,-1 0 0,0-1 0,5-8 0,10-38-3458,-11 4 8839,-18 122-1944,11-69-2187,0 0 0,1 0 1,-1 0-1,1 0 0,0-1 0,1 1 0,-1 0 0,1 0 0,0-1 1,0 0-1,1 1 0,-1-1 0,5 5 0,3 3 498,0-1 1,24 20-1,-24-24-648,-1 1-1,0 1 1,0-1 0,-1 1-1,-1 1 1,13 18-1,-16-20-93,0 1-1,-1-1 1,0 1-1,0 0 1,-1 0-1,0 1 1,0-1-1,-1 0 1,0 12-1,-1-13 297,-1 0-1,0 0 1,0 0 0,0 0-1,-1 0 1,0-1-1,-1 1 1,0-1 0,0 1-1,-1-1 1,1 0 0,-2 0-1,1 0 1,-1-1-1,0 0 1,0 0 0,0 0-1,-1 0 1,0-1 0,0 0-1,-1 0 1,0-1-1,1 1 1,-1-1 0,-1-1-1,1 0 1,-12 4 0,18-6-318,0-1 0,0 1 0,0-1 0,0 0 0,0 1 0,0-1 0,0 0 0,0 0 0,0 0 0,0 0 0,0 0 0,0 0 0,0 0 0,0 0 1,0 0-1,0 0 0,0-1 0,0 1 0,0 0 0,0-1 0,-2 0 0,3 1-29,0-1-1,-1 0 1,1 1 0,0-1 0,-1 0-1,1 0 1,0 1 0,0-1-1,0 0 1,0 1 0,0-1 0,0 0-1,0 0 1,0 0 0,0 1-1,0-1 1,0 0 0,0 1 0,0-1-1,1 0 1,-1 0 0,1 0-1,24-43-764,206-228-1464,-145 178 2075,105-150 0,-186 238 184,-1 0-1,-1 0 1,1 0 0,-1 0-1,0-1 1,-1 1 0,4-12-1,-6 17-15,0 1 0,0 0 0,0 0 0,1 0 0,-1-1 0,0 1 0,0 0-1,0 0 1,0-1 0,0 1 0,0 0 0,0 0 0,0 0 0,0-1 0,0 1 0,0 0-1,0 0 1,0-1 0,0 1 0,-1 0 0,1 0 0,0 0 0,0-1 0,0 1-1,0 0 1,0 0 0,0 0 0,0-1 0,-1 1 0,1 0 0,0 0 0,0 0 0,0 0-1,-1 0 1,1-1 0,0 1 0,0 0 0,0 0 0,-1 0 0,1 0 0,0 0 0,0 0-1,0 0 1,-1 0 0,-12 5 197,-11 13 144,8 0-102,1 1 0,0 1 1,2 0-1,1 1 0,0 0 0,1 1 0,-11 33 1,16-36-98,1 0 0,0 0 0,1 1 0,1-1 0,1 1 0,1 0 0,1 0 0,0-1 0,6 33 1,-6-47-173,1-1 0,0 1 1,0-1-1,0 0 0,1 1 1,-1-1-1,1 0 0,0 0 1,0 0-1,1 0 1,-1 0-1,1-1 0,-1 1 1,7 5-1,-9-42-646,-5 16 478,1 0 1,-2-1-1,-1 2 0,0-1 1,-1 1-1,0 0 1,-14-19-1,10 17 979,1-1-1,0-1 1,2 1 0,-9-28-1,22 46-662,1 0 1,-1 0-1,0 0 0,0 1 0,1 0 0,-1 0 0,8 0 0,-9 0-39,131 11-1378,-52-2-5486,-41-6-607</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6:16.526"/>
    </inkml:context>
    <inkml:brush xml:id="br0">
      <inkml:brushProperty name="width" value="0.025" units="cm"/>
      <inkml:brushProperty name="height" value="0.025" units="cm"/>
    </inkml:brush>
  </inkml:definitions>
  <inkml:trace contextRef="#ctx0" brushRef="#br0">8 74 11531,'0'0'242,"0"0"0,0 0 0,0 1-1,-1-1 1,1 0 0,0 0 0,0 0 0,-1 0 0,1 0 0,0 0 0,-1 0 0,1 0 0,0 0-1,0 0 1,-1-1 0,1 1 0,0 0 0,0 0 0,0 0 0,-1 0 0,1 0 0,0 0-1,0 0 1,-1-1 0,1 1 0,0 0 0,0 0 0,0 0 0,0-1 0,-1 1 0,1 0-1,0 0 1,0 0 0,0-1 0,0 1 0,0 0 0,0 0 0,-1-1 0,1 1 0,0 0-1,0 0 1,0-1 0,8-11 2792,17-8-2280,-5 12-362,-1 2 0,1 0 0,0 1 0,1 1 0,-1 0-1,1 2 1,0 1 0,0 0 0,29 4 0,-47-4-388,0 1 0,-1 0 0,1 0 1,-1 1-1,1-1 0,0 1 0,-1-1 1,1 1-1,-1 0 0,1 0 0,-1 0 1,1 0-1,-1 0 0,0 0 0,1 1 0,-1-1 1,0 1-1,0 0 0,0 0 0,0-1 1,0 1-1,-1 0 0,1 1 0,2 3 1,-3-3 42,0 1 1,-1-1-1,1 1 1,-1-1-1,0 1 1,0-1-1,0 1 1,0 0-1,-1-1 1,1 1-1,-1-1 1,0 0-1,0 1 1,0-1 0,0 1-1,-1-1 1,1 0-1,-3 3 1,-25 56 215,28-57-277,-1-1-1,1 1 1,-1 1-1,1-1 1,1 0 0,-1 0-1,1 0 1,0 0 0,0 0-1,1 1 1,0 5-1,0-10 12,1 1-1,-1 0 0,0 0 0,0-1 0,1 1 0,-1-1 0,1 1 0,0-1 0,-1 0 1,1 0-1,0 1 0,0-1 0,0-1 0,0 1 0,0 0 0,0 0 0,0-1 0,0 1 1,0-1-1,0 1 0,0-1 0,0 0 0,0 0 0,0 0 0,0 0 0,3-1 1,6 1 26,-1 0 0,0-1 0,0-1 0,14-3 0,-8 0-209,1-2 0,-1 0 1,0-1-1,0 0 0,-1-2 0,0 0 0,17-14 1,-26 19 134,1 0 0,-1-1 0,-1 0 0,1 0 0,-1 0 0,0-1 1,0 0-1,0 0 0,-1 0 0,0 0 0,-1-1 0,0 0 0,0 1 0,0-1 0,-1 0 1,-1-1-1,2-11 0,-3 19 1,0 0 0,0 0 0,0 0 0,0 0 0,0 0 0,-1-1 0,1 1 0,0 0 0,-1 0 0,1 0 0,-1 0 0,1 0 0,-1 0 0,1 0 0,-1 0 0,0 0 0,0 1 0,1-1 0,-1 0 0,0 0 0,0 0 0,0 1 0,0-1 0,0 1 0,0-1 0,0 0 0,0 1 0,0 0 0,0-1 0,0 1 0,0 0 0,0-1 0,0 1 0,-1 0 0,1 0 0,0 0 0,0 0 0,0 0 0,0 0 0,0 0 0,0 1 0,-1-1 0,-1 1 1,0 0 25,-1-1 1,1 1-1,0 0 1,0 0-1,0 1 1,-1-1-1,1 1 1,0-1-1,1 1 1,-1 0-1,0 0 1,0 1-1,1-1 1,-3 3-1,3-3 31,0 0 0,1 0 1,0 0-1,-1 0 0,1 0 0,0 0 0,0 1 1,0-1-1,1 0 0,-1 1 0,0-1 0,1 0 1,0 1-1,-1-1 0,1 1 0,0-1 0,0 0 1,0 1-1,1-1 0,-1 1 0,0-1 0,1 0 1,1 3-1,-1-2-6,1-1 0,0 0 0,0 1 0,0-1 0,0 0 0,1 0 0,-1-1 0,1 1 0,-1 0 0,1-1 1,-1 1-1,1-1 0,0 0 0,0 0 0,5 1 0,9 2-413,1-1 1,-1-1-1,1 0 0,32-2 1,-39-1 371,1-1 1,-1 0 0,0-1 0,1 0 0,-1-1 0,-1 0 0,14-7 0,9-3 3720,-38 19-3280,1 1 0,-1-1 1,1 1-1,0 0 0,1 0 0,-5 12 0,7-18-393,1 1 0,-1 0-1,1 0 1,-1 0 0,1 0-1,-1 0 1,1 1 0,0-1-1,-1 0 1,1 0 0,0 0 0,0 0-1,0 0 1,0 0 0,0 0-1,0 0 1,0 1 0,0-1-1,1 0 1,-1 0 0,0 0-1,1 0 1,-1 0 0,1 0 0,-1 0-1,1 0 1,-1 0 0,1 0-1,0 0 1,-1 0 0,1-1-1,0 1 1,0 0 0,0 0 0,0-1-1,-1 1 1,1-1 0,0 1-1,0 0 1,0-1 0,0 0-1,0 1 1,1-1 0,0 1 0,7 0 26,-1 0 1,1 0-1,-1-1 1,1 0 0,8-1-1,2 0 74,1 0-260,0-1 0,-1-2-1,1 0 1,23-7 0,-24 5-36,0 1-1,0 1 1,1 0 0,23 0-1,-40 53-1615,-2-48 1410,0 0 0,-1-1 0,1 1 0,0 0 0,-1-1 0,1 1 0,0 0 0,0-1 1,0 1-1,0-1 0,0 1 0,-1-1 0,1 0 0,0 1 0,0-1 0,0 0 0,0 0 0,2 1 0,10-1-9225</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16.157"/>
    </inkml:context>
    <inkml:brush xml:id="br0">
      <inkml:brushProperty name="width" value="0.025" units="cm"/>
      <inkml:brushProperty name="height" value="0.025" units="cm"/>
    </inkml:brush>
  </inkml:definitions>
  <inkml:trace contextRef="#ctx0" brushRef="#br0">0 469 4773,'10'0'2210,"25"0"-2056,46 0 916,0-2-1,99-17 1,25-22-177,170-30-459,-250 53-337,131-2 0,550 16 766,-73 1-623,-2-37 584,-707 37-810,969-114 42,-992 117-58,1 0 1,-1 0-1,0 0 1,1 0 0,-1-1-1,1 1 1,-1 0-1,0-1 1,1 1-1,-1-1 1,0 1-1,1-1 1,-1 0-1,0 1 1,0-1 0,0 0-1,0 0 1,1 0-1,0-1 1,-3 1 9,1 0 0,0 0 0,0 1 1,-1-1-1,1 0 0,-1 1 0,1-1 1,-1 0-1,1 1 0,-1-1 0,1 1 0,-1-1 1,1 0-1,-1 1 0,0-1 0,1 1 1,-1 0-1,0-1 0,1 1 0,-1 0 0,0-1 1,0 1-1,0 0 0,-60-21 193,60 21-202,-107-25 458,-1 5-1,-173-10 1,-229 19 11,466 11-485,-1204 79 433,-513 92 411,1486-142-827,249-22-94,38-1-463,48 0 66,723 8 553,-558-16-71,1805-79 2107,-1314 29-2364,-10-40-6317,-511 53 156</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16.732"/>
    </inkml:context>
    <inkml:brush xml:id="br0">
      <inkml:brushProperty name="width" value="0.025" units="cm"/>
      <inkml:brushProperty name="height" value="0.025" units="cm"/>
    </inkml:brush>
  </inkml:definitions>
  <inkml:trace contextRef="#ctx0" brushRef="#br0">3656 152 15182,'-154'-42'630,"-1"6"0,-2 7 0,-292-15 0,-65 46-587,408 6-84,1 5 0,-192 48 0,128-6-59,3 7 1,2 7-1,4 7 0,3 7 1,-227 160-1,116-37 479,241-182-296,1 2 0,1 0-1,1 2 1,2 1 0,0 0 0,2 2-1,-18 37 1,29-46-76,1 0 0,1 0-1,1 1 1,1 0 0,0 0 0,2 0-1,1 0 1,1 1 0,1-1 0,1 1-1,1-1 1,1 0 0,1 1 0,0-1-1,2-1 1,1 1 0,16 33 0,-10-27-7,2-1 1,1-1-1,1 0 1,1-1-1,1-1 1,2-1-1,0-1 1,2-1-1,0 0 1,1-2-1,2-1 1,40 24-1,-26-22-6,0-2 1,2-2-1,0-2 0,0-2 1,1-1-1,62 7 0,3-7-6,161-1 0,-128-16 135,-1-5-1,0-7 1,-2-5-1,203-61 1,-170 29 48,-2-8 0,-4-8 0,172-98 0,-232 108-109,-3-4 0,164-134-1,-227 164-102,-1-1 0,-2-2-1,-2-2 1,-1-1 0,-2-1-1,-2-2 1,-2-1 0,43-94 0,-61 114-191,0-1 0,-2 0 0,-1-1 0,-1 1 0,-1-1 1,-2 0-1,0 0 0,-2 0 0,0 0 0,-5-27 0,2 35-130,-1-1 0,-1 0 0,-1 1 0,0 0 0,-2 0 0,0 1 0,0 0 0,-2 0 0,0 1 0,-1 0 0,-1 1 0,0 1 0,-1-1 0,-18-14 0,8 10-535,-1 1 0,0 1 0,-49-24 0,-81-25-2640,130 57 2990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17.653"/>
    </inkml:context>
    <inkml:brush xml:id="br0">
      <inkml:brushProperty name="width" value="0.025" units="cm"/>
      <inkml:brushProperty name="height" value="0.025" units="cm"/>
    </inkml:brush>
  </inkml:definitions>
  <inkml:trace contextRef="#ctx0" brushRef="#br0">22 0 19923,'0'0'2306,"2"51"-1185,-2-18-512,0 9-321,-3 3-224,3 4-32,0 5-32,0-4-32,0 0-705,0-3-576,0-6-961,-8-10-256,-4-7-3396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18.016"/>
    </inkml:context>
    <inkml:brush xml:id="br0">
      <inkml:brushProperty name="width" value="0.025" units="cm"/>
      <inkml:brushProperty name="height" value="0.025" units="cm"/>
    </inkml:brush>
  </inkml:definitions>
  <inkml:trace contextRef="#ctx0" brushRef="#br0">1 195 10090,'0'0'13965,"65"-21"-12460,-9 6-192,7-2-640,5 1-449,-1 0-192,-5 1-352,-8-1-1602,-13 2-1665,-16 0 352,-17-3 96,-8 0-929,-23 1-6406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417"/>
    </inkml:context>
    <inkml:brush xml:id="br0">
      <inkml:brushProperty name="width" value="0.025" units="cm"/>
      <inkml:brushProperty name="height" value="0.025" units="cm"/>
    </inkml:brush>
  </inkml:definitions>
  <inkml:trace contextRef="#ctx0" brushRef="#br0">0 120 19058,'0'0'2338,"6"-61"-1313,12 46-769,5 1-63,3 6-97,7 4-128,4 2-545,0-2-2177,1-7-3076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307"/>
    </inkml:context>
    <inkml:brush xml:id="br0">
      <inkml:brushProperty name="width" value="0.025" units="cm"/>
      <inkml:brushProperty name="height" value="0.025" units="cm"/>
    </inkml:brush>
  </inkml:definitions>
  <inkml:trace contextRef="#ctx0" brushRef="#br0">13 1 19378,'0'0'2819,"0"59"64,0-18-705,-4 7-481,-1 1-704,2-2-640,3-5-257,0-7-64,0-10-385,9-10-864,2-5-993,0-10-801,-7 0-1409,-4-21-3972</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18.343"/>
    </inkml:context>
    <inkml:brush xml:id="br0">
      <inkml:brushProperty name="width" value="0.025" units="cm"/>
      <inkml:brushProperty name="height" value="0.025" units="cm"/>
    </inkml:brush>
  </inkml:definitions>
  <inkml:trace contextRef="#ctx0" brushRef="#br0">9 164 15375,'0'0'6630,"-8"-60"-5349,43 43-256,9-1 352,10-1-192,10-2-672,-2 6-417,-1 6-32,-6 4-448,-7 5-1410,-13 0-897,-3 0-1601,-11 0-3043</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18.732"/>
    </inkml:context>
    <inkml:brush xml:id="br0">
      <inkml:brushProperty name="width" value="0.025" units="cm"/>
      <inkml:brushProperty name="height" value="0.025" units="cm"/>
    </inkml:brush>
  </inkml:definitions>
  <inkml:trace contextRef="#ctx0" brushRef="#br0">105 1 14446,'0'11'2397,"-5"82"1166,2 68 240,3-144-3712,2 0-1,0-1 1,1 1 0,1-1 0,0 1 0,1-1 0,10 20 0,-10-23-126,13 23 212,-18-35-222,1 0 1,0 1 0,-1-1 0,1 0-1,0 0 1,0 0 0,0 1-1,0-1 1,0 0 0,0 0 0,0 0-1,0 0 1,0-1 0,1 1-1,-1 0 1,0 0 0,1-1 0,1 2-1,-2-5-247,0 1 0,-1-1 0,1 0 0,-1 1 0,0-1-1,1 0 1,-1 1 0,0-1 0,-1 0 0,0-4 0,1 7 233,-1-9-86,-1 0 1,-1 0-1,1 0 0,-2 0 1,1 1-1,-1-1 0,0 1 1,-1 0-1,0 0 1,0 0-1,-8-7 0,-6-7 665,0 1 0,-30-24 0,11 20 2181,37 24-1730,43 3 268,146 5 1165,-126-11-5191,-1-8-5249,-54 10 3061,-2 0-1436</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19.687"/>
    </inkml:context>
    <inkml:brush xml:id="br0">
      <inkml:brushProperty name="width" value="0.025" units="cm"/>
      <inkml:brushProperty name="height" value="0.025" units="cm"/>
    </inkml:brush>
  </inkml:definitions>
  <inkml:trace contextRef="#ctx0" brushRef="#br0">46 219 4260,'0'0'13127,"-7"10"-11162,5-6-1792,-26 40 1295,27-41-1424,0 0 0,-1-1 0,1 1 0,0 0-1,1-1 1,-1 1 0,0 0 0,1 0 0,0 0 0,-1 0 0,1 0 0,0 0 0,1-1 0,-1 1 0,0 0 0,1 0 0,0 0-1,-1 0 1,3 2 0,-3-3-46,1-1-1,0 0 1,0 0-1,0 0 0,0 0 1,0-1-1,0 1 1,1 0-1,-1 0 0,0-1 1,0 1-1,1 0 1,-1-1-1,0 1 1,1-1-1,-1 0 0,0 1 1,1-1-1,-1 0 1,1 0-1,-1 0 0,0 0 1,1 0-1,-1 0 1,1 0-1,-1-1 0,0 1 1,1 0-1,1-2 1,1 1 64,0 0 1,0-1 0,0 0-1,0 0 1,-1 0-1,1 0 1,-1 0 0,6-5-1,1-6 555,0 0-1,-1-1 1,0 0-1,-1 0 1,8-21 0,-20 50-654,0-4 4,1 0 0,1 1 0,-1-1 0,2 1 0,0 0 1,0 18-1,2-29 26,-1 0 0,0 0 0,1 1 0,0-1 0,-1 0 0,1 0 1,0 0-1,-1 0 0,1 0 0,0 0 0,0 0 0,0 0 0,0-1 0,0 1 1,0 0-1,0 0 0,0-1 0,0 1 0,0-1 0,0 1 0,0-1 0,0 1 0,1-1 1,-1 0-1,0 1 0,0-1 0,1 0 0,-1 0 0,0 0 0,0 0 0,1 0 1,-1 0-1,0-1 0,2 1 0,4-1-2,0 0 0,-1 0 1,1-1-1,0 1 0,9-5 0,0-3 133,0 0 0,-1-1 0,0-1 1,0-1-1,-1 0 0,-1 0 0,0-2 0,-1 1 0,0-2 0,-1 1 0,-1-2 1,0 1-1,-1-1 0,-1-1 0,0 0 0,-1 0 0,-1 0 0,-1-1 0,4-20 0,-9 37-113,1-1 0,-1 1 0,0-1 0,0 1 0,1-1 0,-1 1-1,0-1 1,0 1 0,0-1 0,-1 1 0,1-1 0,0 1-1,0-1 1,-1 1 0,1 0 0,-1-1 0,1 1 0,-1-1-1,0 1 1,0 0 0,1 0 0,-1-1 0,0 1 0,0 0 0,0 0-1,0 0 1,0 0 0,0 0 0,-1 0 0,-1-1 0,0 2-10,1 0 0,0 0 1,-1 0-1,1 1 0,0-1 1,-1 1-1,1-1 0,0 1 1,-1 0-1,1 0 0,0 0 1,0 0-1,0 0 0,0 0 1,0 1-1,0-1 0,0 1 1,1-1-1,-3 3 0,-16 16 14,1 1-1,1 1 1,0 0-1,2 2 1,1 0-1,-14 28 1,28-51-17,1 0 1,-1-1-1,1 1 0,-1 0 1,1 0-1,-1 0 1,1 0-1,-1-1 0,1 1 1,0 0-1,-1 0 0,1 0 1,0 0-1,0 0 1,0 0-1,0 0 0,0 0 1,0 0-1,0 0 0,0 0 1,0 0-1,0 0 1,0 0-1,1 2 0,17-2-79,-17-1 78,0-1 0,0 1 0,0 0 0,1 0 1,-1 0-1,0-1 0,0 1 0,0 0 0,0 0 1,0 1-1,0-1 0,0 0 0,0 0 0,0 0 1,0 1-1,0-1 0,0 1 0,0-1 1,0 1-1,0-1 0,0 1 0,0-1 0,0 1 1,1 1-1,-1 2 7,0 0 1,0 1 0,0-1 0,-1 0 0,0 1-1,0-1 1,0 0 0,0 1 0,-1 4-1,1 29 45,1-33-36,0-1 1,0 1 0,0-1-1,1 0 1,-1 0 0,1 0-1,0 0 1,1 0 0,-1 0-1,1 0 1,-1-1 0,1 1-1,4 3 1,-5-6-1,0 0 1,0 0-1,0 0 1,1 0-1,-1 0 1,0-1-1,1 1 1,-1-1-1,0 1 1,1-1-1,-1 0 1,1 0-1,-1 0 1,1 0-1,-1 0 1,0-1-1,1 1 1,-1-1-1,0 0 1,1 1-1,-1-1 1,0 0-1,0 0 1,0-1-1,0 1 1,3-2-1,3-3 88,1 0 0,-1-1 0,0 0 0,-1-1 0,0 1 0,0-1 0,-1-1 0,0 1 0,5-10 0,44-89 701,-49 95-730,7-18 17,-21 39-200,-25 46 37,26-43 70,0 1 0,1 0 0,1 0 0,0 0 0,1 1-1,0-1 1,1 1 0,-2 21 0,5-35 5,0 1-1,0-1 1,0 1 0,0-1-1,0 0 1,0 1 0,0-1 0,1 0-1,-1 1 1,0-1 0,0 0-1,0 0 1,0 1 0,0-1-1,1 0 1,-1 1 0,0-1-1,0 0 1,0 0 0,1 1 0,-1-1-1,0 0 1,1 0 0,-1 0-1,0 1 1,0-1 0,1 0-1,-1 0 1,0 0 0,1 0-1,-1 0 1,0 0 0,1 1 0,-1-1-1,0 0 1,1 0 0,18-4 72,14-12 106,58-55 95,-2 1-191,-97 104-254,-9 4 278,11-26-65,0-1 0,1 1 0,1-1 0,0 2 0,0-1 0,-2 20 0,6-31-39,-1 0 0,1-1 0,0 1 0,1-1 0,-1 1 0,0-1 0,0 1 1,0 0-1,0-1 0,0 1 0,0-1 0,1 1 0,-1-1 0,0 1 0,1-1 0,-1 1 0,0-1 1,1 1-1,-1-1 0,0 1 0,1-1 0,-1 0 0,1 1 0,-1-1 0,1 0 0,-1 1 0,1-1 1,-1 0-1,1 0 0,-1 1 0,2-1 0,23 0 152,25-15 221,-22 1-290,-1-1 0,0-1 0,-1-2 0,0 0 1,-2-2-1,36-36 0,-154 234-86,93-176 1,0 0 0,0 0 0,1 0 1,-1 0-1,1 1 0,-1-1 0,1 0 0,0 0 0,0 1 0,0-1 1,0 0-1,0 0 0,1 4 0,-1-5-1,1 0 0,-1 0 0,1 0 1,-1-1-1,1 1 0,-1 0 0,1-1 0,-1 1 1,1 0-1,0-1 0,-1 1 0,1-1 0,0 1 0,-1-1 1,1 1-1,0-1 0,0 0 0,0 1 0,-1-1 0,1 0 1,0 0-1,0 1 0,2-1 0,3 0 0,0 0-1,0-1 1,0 0-1,0 0 1,0 0-1,0-1 1,0 0-1,8-4 1,29-11-301,-1-2 1,64-39-1,-103 56-116,0 0-1,0 0 1,-1 0 0,1-1-1,-1 1 1,0-1 0,0 1-1,3-5 1,-3 4-443,-1 0 0,0 1 0,0-1-1,0 0 1,-1 0 0,1 1 0,0-1 0,-1 0-1,0 0 1,0-3 0,0-20-8210</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20.029"/>
    </inkml:context>
    <inkml:brush xml:id="br0">
      <inkml:brushProperty name="width" value="0.025" units="cm"/>
      <inkml:brushProperty name="height" value="0.025" units="cm"/>
    </inkml:brush>
  </inkml:definitions>
  <inkml:trace contextRef="#ctx0" brushRef="#br0">13 1 20884,'-7'0'2690,"2"0"-608,5 5-833,3 2-672,14 1-289,4 0-224,3-4-2018,-3-4-6694</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20.357"/>
    </inkml:context>
    <inkml:brush xml:id="br0">
      <inkml:brushProperty name="width" value="0.025" units="cm"/>
      <inkml:brushProperty name="height" value="0.025" units="cm"/>
    </inkml:brush>
  </inkml:definitions>
  <inkml:trace contextRef="#ctx0" brushRef="#br0">226 1 18546,'0'0'5092,"-52"70"-4131,36-30-384,4 3-289,8 0-224,4-4-64,3-6-448,10-6-1442,-1-5-480,-3-6-481,-3-8-2114</inkml:trace>
  <inkml:trace contextRef="#ctx0" brushRef="#br0" timeOffset="1">90 272 9673,'0'0'2178,"-52"-57"353,32 34 319,8 3-95,6 4-673,6 6-769,9 3-896,14 0-225,9 2 256,11 1-256,8-1-160,6 1 32,8 1-832,4-1-1731,-3 0-2209,-4-2-5766</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20.731"/>
    </inkml:context>
    <inkml:brush xml:id="br0">
      <inkml:brushProperty name="width" value="0.025" units="cm"/>
      <inkml:brushProperty name="height" value="0.025" units="cm"/>
    </inkml:brush>
  </inkml:definitions>
  <inkml:trace contextRef="#ctx0" brushRef="#br0">40 1 13132,'0'0'8681,"0"65"-7432,-1-25-705,-6 4-159,-3 3 127,1 0-95,0-3-353,6-7-32,3-7-673,0-11-1057,3-11-31,7-8-1410,-2-10-2755</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21.074"/>
    </inkml:context>
    <inkml:brush xml:id="br0">
      <inkml:brushProperty name="width" value="0.025" units="cm"/>
      <inkml:brushProperty name="height" value="0.025" units="cm"/>
    </inkml:brush>
  </inkml:definitions>
  <inkml:trace contextRef="#ctx0" brushRef="#br0">3 144 7815,'0'0'5381,"-2"-58"-2530,2 39-833,8 4-64,13 3-385,4 2-223,7 1-193,5 0-545,2 3-319,2 1-225,-2 5-64,-6 0-929,-7 0-1121,-11 0-1313,-10 8-3139</inkml:trace>
  <inkml:trace contextRef="#ctx0" brushRef="#br0" timeOffset="1">51 212 11531,'0'0'4580,"50"9"-2914,-14-11-385,3-5-576,-1 3-545,0 4-833,-9 0-1761,-2 0-2531,-11 4-3811</inkml:trace>
  <inkml:trace contextRef="#ctx0" brushRef="#br0" timeOffset="2">19 415 15951,'0'0'7335,"65"-18"-6470,-17 1-705,6 1-160,7 2-256,0 2-1954,-4 3-2018,-4 1-2339,-5 3-223</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21.540"/>
    </inkml:context>
    <inkml:brush xml:id="br0">
      <inkml:brushProperty name="width" value="0.025" units="cm"/>
      <inkml:brushProperty name="height" value="0.025" units="cm"/>
    </inkml:brush>
  </inkml:definitions>
  <inkml:trace contextRef="#ctx0" brushRef="#br0">222 248 9033,'0'0'3405,"-9"0"-3111,-35 0-139,58-27-2184,-10 19 2865,-1 0-1,0-1 0,0 1 0,-1 0 1,0-1-1,-1 0 0,0 1 0,0-1 1,-1 0-1,0 1 0,-1-12 1,1 15-473,-1-1 1,1 1 0,-1 0-1,-1-1 1,1 1 0,-1 0-1,1 0 1,-1 0 0,-1 0-1,1 0 1,-1 0 0,0 0 0,0 1-1,0 0 1,-1-1 0,1 1-1,-1 0 1,-8-6 0,9 9-333,1-1-1,-1 1 1,1 0 0,-1 0 0,0 0 0,1 0 0,-1 1 0,0-1 0,0 1 0,0-1 0,1 1 0,-1 0 0,0 0 0,0 0 0,0 1 0,0-1-1,1 1 1,-6 1 0,3 0-28,0 1-1,1-1 0,-1 1 1,1-1-1,0 1 0,0 1 1,0-1-1,0 1 1,1-1-1,-4 5 0,2-1-19,0 0 1,0 0-1,0 1 0,1-1 0,0 1 0,1 0 1,0 0-1,0 0 0,1 0 0,0 0 0,0 1 0,0 11 1,2-17 9,0-1 0,0 1 0,1 0 1,0 0-1,-1 0 0,1 0 0,0-1 0,0 1 1,1 0-1,-1-1 0,0 1 0,1-1 1,0 1-1,-1-1 0,1 0 0,0 0 1,3 3-1,1-1 4,0 1 0,-1-2 0,1 1 1,1-1-1,-1 1 0,0-2 0,8 3 0,10 2-92,1-1 0,50 5 0,-73-11 76,16 2-94,2 0 0,1 0-1,35 11 0,-55-13 115,-1 0 0,0 0 0,1-1 0,-1 2-1,0-1 1,1 0 0,-1 0 0,1 0-1,-1 0 1,0 0 0,1 0 0,-1 0 0,0 0-1,1 1 1,-1-1 0,0 0 0,1 0-1,-1 0 1,0 1 0,1-1 0,-1 0-1,0 0 1,1 1 0,-1-1 0,0 0 0,0 1-1,0-1 1,1 0 0,-1 1 0,0-1-1,0 0 1,0 1 0,0-1 0,0 1 0,0-1-1,0 0 1,1 1 0,-1-1 0,0 0-1,0 1 1,0-1 0,-1 1 0,1 0 0,-17 10 277,-29 3 296,-45 4 294,57-12-533,0 0 0,-50 19 0,84-25-381,0 0 0,0 0 0,0 0 0,0 0 0,0 0 0,0 0 0,1 0 0,-1 0 0,0 0-1,0 0 1,0 0 0,0 0 0,0 0 0,0 0 0,0 0 0,0 0 0,0 0 0,0 0 0,0 0-1,1 0 1,-1 0 0,0 0 0,0 0 0,0 1 0,0-1 0,0 0 0,0 0 0,0 0 0,0 0-1,0 0 1,0 0 0,0 0 0,0 0 0,0 0 0,0 0 0,0 1 0,0-1 0,0 0 0,0 0-1,0 0 1,0 0 0,0 0 0,0 0 0,0 0 0,0 0 0,0 0 0,0 1 0,0-1 0,0 0-1,0 0 1,0 0 0,19 2-1771,27-4-1837,-3-14-1012,5-8-2466</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48:21.993"/>
    </inkml:context>
    <inkml:brush xml:id="br0">
      <inkml:brushProperty name="width" value="0.025" units="cm"/>
      <inkml:brushProperty name="height" value="0.025" units="cm"/>
    </inkml:brush>
  </inkml:definitions>
  <inkml:trace contextRef="#ctx0" brushRef="#br0">293 106 7143,'0'0'16239,"-10"10"-14664,2-2-1405,1 1 1,0 0-1,0 0 1,0 0-1,2 1 1,-1 0-1,1 0 1,0 0-1,1 1 0,0-1 1,1 1-1,0 0 1,-1 14-1,3-4-388,0 1 0,2-1 0,4 26 1,19 60-4288,-22-101 4176,5 29-3659,-7-35 3797,0 1 0,0-1 0,0 1 0,0-1 0,0 1 0,0-1 0,0 1 0,0-1 0,-1 1 0,1-1 0,0 1 0,0-1 0,-1 1 0,1-1 1,0 1-1,0-1 0,-1 1 0,1-1 0,-1 0 0,1 1 0,0-1 0,-1 0 0,1 1 0,-1-1 0,1 0 0,-1 1 0,1-1 0,-1 0 0,1 0 0,-1 0 1,1 1-1,-1-1 0,1 0 0,-1 0 0,1 0 0,-1 0 0,0 0 0,1 0 0,-1 0 0,1 0 0,-1 0 0,1-1 0,-1 1 0,1 0 0,-1 0 1,1 0-1,-1 0 0,1-1 0,-1 1 0,1 0 0,-1-1 0,1 1 0,-1 0 0,0-1 0,-29-19-4700,0-10 6083,-17-36 4568,32 44-4725,0 0 1,2-1 0,1-1-1,1 0 1,1-1 0,1 0-1,1-1 1,2 0 0,0 0-1,2 0 1,-2-41-1,6 64-947,0 0 0,0 0 0,1-1 0,-1 1-1,1 0 1,0 0 0,0 0 0,0 0 0,0 0-1,1 0 1,-1 0 0,1 0 0,0 0-1,0 1 1,0-1 0,0 1 0,0-1 0,0 1-1,1 0 1,-1 0 0,1 0 0,-1 0-1,1 0 1,0 0 0,0 1 0,0 0 0,0-1-1,0 1 1,0 0 0,6-1 0,9-1 173,0 0 0,0 1 0,0 1 1,26 2-1,-23-1-247,34 1 339,0 2 0,0 3 0,-1 2 0,0 3 0,0 1 0,69 28 0,-121-40-348,0 1 1,0-1-1,0 1 0,0 0 0,0 0 0,0 0 0,0 0 0,-1 0 0,1 0 0,0 1 1,-1-1-1,1 1 0,-1-1 0,1 1 0,-1-1 0,2 4 0,-3-4 18,0 0 0,0-1-1,0 1 1,0 0 0,0 0-1,-1-1 1,1 1 0,0 0-1,0 0 1,-1-1 0,1 1-1,-1 0 1,1-1 0,-1 1-1,1 0 1,-1-1 0,1 1 0,-1-1-1,1 1 1,-1-1 0,0 1-1,1-1 1,-1 1 0,0-1-1,1 0 1,-1 1 0,0-1-1,-1 0 1,-12 6 276,-1-1 0,0-1 0,-18 3 0,22-5-323,-30 7-234,-95 17 710,46-19-5862,74-7-734</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50:09.291"/>
    </inkml:context>
    <inkml:brush xml:id="br0">
      <inkml:brushProperty name="width" value="0.025" units="cm"/>
      <inkml:brushProperty name="height" value="0.025" units="cm"/>
    </inkml:brush>
  </inkml:definitions>
  <inkml:trace contextRef="#ctx0" brushRef="#br0">3386 471 15118,'-115'-81'310,"-160"-86"0,226 142-279,0 2 0,-2 3 1,-1 1-1,0 3 0,-1 2 0,-78-10 0,25 16-2,0 4 0,-1 5-1,-191 27 1,-309 100 807,485-95-341,1 6 0,-166 75 0,233-87-309,1 2 0,1 2 0,2 3 0,1 1 0,1 3 0,3 1 0,-52 59 0,56-50-111,3 3 0,2 0 0,2 3 0,2 0 0,-46 114-1,63-128-109,2 0-1,1 1 0,2 0 0,2 1 0,2 0 0,1 0 0,3 1 1,1-1-1,9 74 0,-5-94-32,1-2 1,2 1 0,0 0-1,1-1 1,1 0-1,1-1 1,0 0 0,2 0-1,0-1 1,1 0-1,16 17 1,-8-13 21,1-2 0,0 0 0,2-2 0,0 0 0,1-2 0,1-1 0,37 18 0,-3-9 57,0-2-1,2-3 0,0-2 0,1-4 0,0-2 1,120 6-1,-4-15 527,-1-8 1,1-8 0,231-47-1,513-166 575,-102-28-521,-611 176-473,362-193 0,-521 245-136,-2-3 0,0-2 0,-2-2 1,-2-2-1,69-71 0,-100 92 23,0-2 0,-1 1 1,-1-2-1,0 0 0,-2 0 1,0-1-1,-1 0 0,7-25 0,-11 29 24,-1 0-1,-1 0 1,0 0-1,-1-1 0,-1 1 1,-1-1-1,0 1 1,-1 0-1,0 0 0,-1 0 1,-1 0-1,-7-20 1,1 13 19,0 1 0,-2 0 0,0 1 0,-1 1 0,-1-1 0,-1 2 0,0 0 0,-2 1 0,0 1 0,-27-21 1,-2 4 5,-1 1 1,-2 2-1,-67-29 1,12 15-20,-3 5-1,0 4 0,-2 5 1,-2 5-1,-159-16 1,38 22 219,-381 19 0,333 22-227,1 12 0,2 12-1,3 12 1,-384 133 0,193-9-2334,165-46-3335,108-44-3038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666"/>
    </inkml:context>
    <inkml:brush xml:id="br0">
      <inkml:brushProperty name="width" value="0.025" units="cm"/>
      <inkml:brushProperty name="height" value="0.025" units="cm"/>
    </inkml:brush>
  </inkml:definitions>
  <inkml:trace contextRef="#ctx0" brushRef="#br0">1 35 17136,'0'0'7207,"68"-33"-6150,-32 32 32,6 1-64,8 0-577,1 0-287,-2 0-97,-3 0-64,-9 0-705,-13 3-1601,-11 5-673,-13 1-929,0 4-3427,-25 1-1793</inkml:trace>
  <inkml:trace contextRef="#ctx0" brushRef="#br0" timeOffset="1">38 184 6374,'0'0'18193,"87"40"-16751,-31-49-674,3-4-543,5 0-129,-10 3-64,-9 1-96,-15 8-1858,-15 1-1473,-26 13-9065</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58:13.259"/>
    </inkml:context>
    <inkml:brush xml:id="br0">
      <inkml:brushProperty name="width" value="0.025" units="cm"/>
      <inkml:brushProperty name="height" value="0.025" units="cm"/>
    </inkml:brush>
  </inkml:definitions>
  <inkml:trace contextRef="#ctx0" brushRef="#br0">0 184 13837,'0'0'635,"9"-2"-603,54-10 676,1 4-1,0 2 1,95 4-1,9-1 115,985-41 1473,1673-62 310,-1024 139-2386,2245 77-85,-2617-129 95,-687 14-278,-587 5-847,-155 0 835,1 0-146,-1 0 0,0 1-1,0-1 1,1 0 0,-1 0 0,0-1 0,0 1 0,1 0 0,-1 0-1,0-1 1,0 1 0,1 0 0,-1-1 0,0 1 0,0-1 0,0 0-1,0 1 1,0-1 0,0 0 0,0 0 0,0 1 0,1-3 0,5-16-5618</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59:35.934"/>
    </inkml:context>
    <inkml:brush xml:id="br0">
      <inkml:brushProperty name="width" value="0.025" units="cm"/>
      <inkml:brushProperty name="height" value="0.025" units="cm"/>
    </inkml:brush>
  </inkml:definitions>
  <inkml:trace contextRef="#ctx0" brushRef="#br0">1 13 10634,'0'0'3289,"10"-2"-2894,1-1-251,1 0 0,-1 1 0,1 1 0,0 0 0,0 1 0,0 0 1,-1 1-1,24 4 0,50 14 444,1-3 1,120 5 0,180-11 739,-271-9-1278,956 2 1370,218 4-918,462-1-114,-247-3-253,-406-12-73,-664 2 4,830-2 72,211-3-89,-856-7 205,207-2 677,-172 7 398,-679 21-5829,15-3-683</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0:32.205"/>
    </inkml:context>
    <inkml:brush xml:id="br0">
      <inkml:brushProperty name="width" value="0.025" units="cm"/>
      <inkml:brushProperty name="height" value="0.025" units="cm"/>
    </inkml:brush>
  </inkml:definitions>
  <inkml:trace contextRef="#ctx0" brushRef="#br0">4264 588 7976,'0'0'891,"-13"-8"-667,-157-103 360,105 72 1122,-1 4 0,-99-39 0,-425-127-1471,471 168-51,0 6 0,-212-21 0,142 36-105,-202 13 0,259 10 117,1 4 0,-241 62 0,-239 125 225,498-158-146,-109 63 0,167-77 110,2 3 1,2 1 0,-89 79-1,124-97-293,0 1 0,1 0 1,1 1-1,0 1 0,2 0 0,0 0 0,1 2 0,1-1 0,1 1 1,0 1-1,-8 38 0,13-42-123,1 0 1,1 0 0,1 0-1,1 0 1,0 0-1,1 1 1,1-1 0,1 0-1,0 0 1,1-1-1,2 1 1,-1-1 0,2 0-1,0 0 1,12 19-1,12 13 7,2-2 0,2-1 0,3-2-1,67 63 1,-15-28 26,121 81 0,-146-115 15,1-4 1,2-3-1,2-3 0,1-3 1,2-2-1,0-5 0,2-2 1,1-4-1,0-3 0,1-3 1,94 3-1,24-14 306,347-40 0,188-85 35,4-57-180,-540 117-131,315-148 0,-426 170-47,132-86 0,-194 112 16,-1 0 1,0 0-1,-1-2 1,-1-1-1,-1 0 1,0-1-1,-2-1 1,0 0-1,-1-1 1,-1-1-1,15-33 1,-24 44 33,-1-1 1,0 1-1,0-1 1,-1 1-1,0-1 1,-1 0-1,0 0 1,-1 1-1,-1-1 1,0 0-1,0 0 1,-4-13-1,1 10 71,-1 1 1,-1 0-1,0 0 0,-1 0 0,0 0 0,-1 1 0,-1 1 0,-13-17 1,-9-3 84,-1 2 0,-1 1 0,-1 1 0,-2 2 1,-61-33-1,14 14-106,-3 4 1,-1 3 0,-2 5 0,-1 3 0,-1 4-1,-169-25 1,20 25-2952,-356 6 0,352 20-2930</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05.765"/>
    </inkml:context>
    <inkml:brush xml:id="br0">
      <inkml:brushProperty name="width" value="0.025" units="cm"/>
      <inkml:brushProperty name="height" value="0.025" units="cm"/>
    </inkml:brush>
  </inkml:definitions>
  <inkml:trace contextRef="#ctx0" brushRef="#br0">1 1216 17232,'2'-11'1201,"9"-26"-301,1 1 0,2 0-1,1 1 1,25-42-1,95-138 915,-121 194-1703,106-157 202,178-293-488,-292 459-153,0 1 0,0-1-1,-1 0 1,-1 0 0,4-14-1,-8 26 232,0-1-1,0 1 0,0-1 0,0 1 0,0-1 0,0 1 1,0-1-1,0 1 0,0-1 0,0 1 0,-1-1 0,1 1 1,0-1-1,0 1 0,0-1 0,-1 1 0,1-1 0,0 1 1,-1 0-1,1-1 0,0 1 0,-1-1 0,1 1 0,0 0 1,-1-1-1,1 1 0,-1 0 0,1 0 0,0-1 0,-1 1 1,1 0-1,-1 0 0,1 0 0,-1 0 0,1-1 0,-1 1 0,1 0 1,-1 0-1,1 0 0,-1 0 0,1 0 0,-1 0 0,1 0 1,-1 0-1,1 1 0,-1-1 0,1 0 0,-1 0 0,1 0 1,-1 0-1,1 1 0,-1-1 0,1 0 0,-1 1 0,-29 10-5859,-8 10-2846</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06.108"/>
    </inkml:context>
    <inkml:brush xml:id="br0">
      <inkml:brushProperty name="width" value="0.025" units="cm"/>
      <inkml:brushProperty name="height" value="0.025" units="cm"/>
    </inkml:brush>
  </inkml:definitions>
  <inkml:trace contextRef="#ctx0" brushRef="#br0">366 0 13293,'-9'13'1564,"-21"31"-344,2 2 1,2 2-1,-22 54 1,-58 173 449,60-150-1651,24-70 16,7-19 140,-18 67 0,33-102-176,-1-1 0,1 1 1,0 0-1,-1 0 1,1 0-1,0 0 1,0-1-1,0 1 0,-1 0 1,1 0-1,0 0 1,0 0-1,0 0 1,1 0-1,-1-1 0,0 1 1,0 0-1,0 0 1,1 0-1,-1 0 1,0 0-1,1-1 0,-1 1 1,1 0-1,-1 0 1,1-1-1,-1 1 1,1 0-1,-1-1 0,1 1 1,0-1-1,-1 1 1,3 0-1,-1 0 36,0-1 0,0 0-1,1 0 1,-1 0 0,0 0 0,1-1 0,-1 1-1,0 0 1,0-1 0,1 0 0,-1 1 0,4-3-1,65-39 1269,-68 41-1239,164-108 1377,12-7-2012,-63 32-3203,-33 17-2072</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06.889"/>
    </inkml:context>
    <inkml:brush xml:id="br0">
      <inkml:brushProperty name="width" value="0.025" units="cm"/>
      <inkml:brushProperty name="height" value="0.025" units="cm"/>
    </inkml:brush>
  </inkml:definitions>
  <inkml:trace contextRef="#ctx0" brushRef="#br0">271 69 1537,'0'0'6118,"-1"-9"-4287,0-8-920,-2-21 3111,3 38-3938,0 0 0,0 0 0,0-1 0,-1 1 0,1 0 0,0 0 0,0-1 0,0 1 1,0 0-1,0 0 0,0 0 0,0-1 0,-1 1 0,1 0 0,0 0 0,0 0 0,0 0 0,0 0 0,-1-1 0,1 1 0,0 0 0,0 0 0,0 0 1,-1 0-1,1 0 0,0 0 0,0 0 0,0 0 0,-1 0 0,1-1 0,0 1 0,0 0 0,-1 0 0,1 0 0,0 0 0,0 0 0,-1 1 0,1-1 0,0 0 1,0 0-1,0 0 0,-1 0 0,1 0 0,0 0 0,0 0 0,0 0 0,-1 0 0,1 1 0,0-1 0,0 0 0,0 0 0,-1 0 0,1 1 0,-13 10 1014,-14 25-606,1 2 1,-35 70-1,-28 89-180,87-191-318,-6 9-66,2 1 0,0 0 0,1 0 0,1 0 0,-2 18 0,5-34 21,1 1 1,0-1-1,0 0 0,0 1 1,0-1-1,-1 0 0,1 1 1,0-1-1,0 0 0,0 1 1,0-1-1,0 0 1,0 1-1,0-1 0,0 0 1,0 1-1,0-1 0,0 0 1,0 1-1,0-1 0,0 0 1,0 1-1,0-1 0,0 0 1,1 1-1,-1-1 1,0 0-1,0 1 0,0-1 1,0 0-1,1 0 0,-1 1 1,0-1-1,0 0 0,1 0 1,-1 1-1,0-1 0,0 0 1,1 0-1,-1 0 0,0 1 1,1-1-1,-1 0 1,0 0-1,1 0 0,-1 0 1,0 0-1,1 0 0,-1 0 1,0 0-1,1 0 0,-1 0 1,0 0-1,1 0 0,-1 0 1,0 0-1,1 0 1,-1 0-1,0 0 0,1 0 1,-1 0-1,0-1 0,1 1 1,0 0-1,19-17-2882,6-19-1385,3-13-1838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07.434"/>
    </inkml:context>
    <inkml:brush xml:id="br0">
      <inkml:brushProperty name="width" value="0.025" units="cm"/>
      <inkml:brushProperty name="height" value="0.025" units="cm"/>
    </inkml:brush>
  </inkml:definitions>
  <inkml:trace contextRef="#ctx0" brushRef="#br0">96 0 7751,'0'0'8056,"-6"13"-6972,-5 15-758,1 0 0,1 1 1,2 1-1,1-1 1,1 1-1,-1 56 0,5-62-342,2 0 0,1 0 0,1 0 0,1 0 0,1 0 0,8 23 0,-23-72-904,-1 1 984,2-1-1,0-1 1,2 1-1,1-1 1,-4-35-1,13 58-20,1 1 0,-1-1-1,1 1 1,0 0 0,0 0 0,0 1-1,0-1 1,0 1 0,8-2 0,0-1 175,22-10 319,-24 8-361,0 2-1,0-1 1,1 1 0,0 1 0,0 0 0,0 0 0,0 1 0,12-1-1,-22 4-168,0-1 0,0 1 0,-1-1 0,1 1 0,0-1 0,-1 1 0,1-1 0,0 1 0,-1 0-1,1-1 1,0 1 0,-1 0 0,1-1 0,-1 1 0,0 0 0,1 0 0,-1 0 0,0 0-1,1-1 1,-1 1 0,0 0 0,0 0 0,0 0 0,0 0 0,1 0 0,-1 0 0,-1-1 0,1 3-1,0 34 459,0-28-265,-1 18 63,0-17-225,0 0 1,1-1-1,1 1 0,2 17 0,-3-27-38,0 1 0,1 0-1,-1-1 1,0 1 0,1-1 0,-1 1-1,1-1 1,-1 1 0,1-1-1,-1 1 1,1-1 0,-1 0 0,1 1-1,-1-1 1,1 0 0,-1 1 0,1-1-1,0 0 1,-1 0 0,1 1 0,-1-1-1,1 0 1,0 0 0,-1 0 0,1 0-1,0 0 1,-1 0 0,1 0 0,0 0-1,-1 0 1,1 0 0,0 0-1,-1-1 1,1 1 0,-1 0 0,1 0-1,0-1 1,-1 1 0,1 0 0,-1-1-1,1 1 1,-1 0 0,1-1 0,-1 1-1,1-1 1,-1 1 0,1-1 0,0 0-1,25-23 276,-15 12-201,-1-1 1,0 0 0,0 0 0,-1-1-1,9-19 1,-20 42-97,1 0 0,0 0-1,1 0 1,1 17 0,0-9-299,-2-17 270,1 1 1,0-1-1,0 0 1,0 0 0,0 1-1,0-1 1,0 0-1,0 1 1,0-1-1,0 0 1,0 0 0,0 1-1,0-1 1,1 0-1,-1 0 1,0 1-1,0-1 1,0 0 0,0 0-1,0 1 1,0-1-1,1 0 1,-1 0-1,0 1 1,0-1 0,0 0-1,1 0 1,-1 0-1,0 0 1,0 1 0,1-1-1,-1 0 1,0 0-1,0 0 1,1 0-1,-1 0 1,0 0 0,0 0-1,1 0 1,-1 0-1,0 1 1,0-1-1,1 0 1,-1 0 0,1-1-1,15-7-967,13-19-81,-9 1-1284,0-1 0,-2-1 0,-1-1 0,21-52 0,-16 25-1108</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08.088"/>
    </inkml:context>
    <inkml:brush xml:id="br0">
      <inkml:brushProperty name="width" value="0.025" units="cm"/>
      <inkml:brushProperty name="height" value="0.025" units="cm"/>
    </inkml:brush>
  </inkml:definitions>
  <inkml:trace contextRef="#ctx0" brushRef="#br0">39 47 1153,'0'-9'3246,"1"2"-3461,1-21 5110,-4 26-1884,-4 19-1349,-5 28 447,-9 92 0,18-113-1865,1 1 1,1-1-1,2 0 1,0 0 0,9 39-1,1-35 86,-6-21 90,-3-21 175,-3-12 133,2 15-657,-2-1 0,0 1 1,0-1-1,-1 0 1,0 1-1,-1-1 0,-1 1 1,0 0-1,-7-19 1,24 69-307,-12-36 241,0 0 0,1 0-1,-1-1 1,1 1 0,-1 0 0,1-1 0,0 1 0,0-1 0,0 0-1,0 0 1,1 0 0,-1-1 0,0 1 0,1-1 0,-1 0 0,1 0-1,0 0 1,-1 0 0,1 0 0,0-1 0,-1 0 0,1 0 0,4 0 0,-3-1 61,-1 0 1,0 0 0,0-1-1,0 0 1,-1 1 0,1-1-1,0-1 1,-1 1 0,1 0 0,-1-1-1,0 0 1,0 0 0,0 0-1,0 0 1,0 0 0,-1-1-1,1 1 1,-1-1 0,4-7 0,-4 5 22,1 0 0,-1 0 0,0-1 0,0 1 0,-1-1 1,0 1-1,0-1 0,-1-12 0,0 19-85,0 0 0,0-1 1,-1 1-1,1 0 0,0 0 0,0 0 1,-1 0-1,1 0 0,0 0 0,0 0 1,0 0-1,-1 0 0,1 0 0,0 0 1,0 0-1,-1 0 0,1 0 0,0 0 1,0 0-1,-1 0 0,1 0 0,0 0 1,0 0-1,-1 0 0,1 0 0,0 0 1,0 1-1,0-1 0,-1 0 0,1 0 1,0 0-1,0 0 0,0 0 0,0 1 1,-1-1-1,1 0 0,0 0 0,0 0 1,0 1-1,0-1 0,0 0 0,0 0 1,0 1-1,-1-1 0,1 0 0,0 0 1,0 1-1,0-1 0,0 0 1,-10 14-45,7-7 38,1 1 1,-1-1-1,1 1 0,1 0 0,0-1 1,0 1-1,0 0 0,1 0 0,0 0 1,0 0-1,1 0 0,3 13 0,-3-18 7,-1-1-1,1 0 1,0 0-1,0 1 1,0-1-1,0 0 0,1 0 1,-1 0-1,1 0 1,-1 0-1,1-1 1,-1 1-1,1 0 1,0-1-1,0 1 0,0-1 1,0 1-1,3 0 1,-2-1 24,0 0 0,0 0 1,0-1-1,1 0 1,-1 1-1,0-1 0,0 0 1,0-1-1,1 1 1,-1-1-1,0 1 0,0-1 1,0 0-1,0 0 1,0 0-1,0-1 0,5-2 1,0-1 69,1-1-1,-1 0 1,0 0 0,0 0 0,-1-1 0,0-1 0,0 1-1,-1-1 1,0 0 0,0 0 0,-1-1 0,0 0 0,0 0-1,-1 0 1,0 0 0,-1-1 0,0 0 0,-1 1 0,2-14-1,-23 42-205,15-12 98,2 1 0,-1-1 1,1 1-1,0 0 1,0 0-1,1 0 1,0-1-1,1 1 1,0 0-1,0 0 0,1 9 1,0-16 1,-1 0 1,1 0 0,-1 0-1,1 0 1,0 0-1,-1 0 1,1 0 0,0-1-1,-1 1 1,1 0 0,0 0-1,0-1 1,0 1-1,0-1 1,0 1 0,0-1-1,0 1 1,0-1-1,0 1 1,0-1 0,0 0-1,0 1 1,0-1-1,0 0 1,0 0 0,0 0-1,0 0 1,0 0-1,0 0 1,0 0 0,0 0-1,0-1 1,0 1-1,0 0 1,0-1 0,0 1-1,0-1 1,2 0-1,36-19 158,-12-7-190,-13 13-5444</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08.429"/>
    </inkml:context>
    <inkml:brush xml:id="br0">
      <inkml:brushProperty name="width" value="0.025" units="cm"/>
      <inkml:brushProperty name="height" value="0.025" units="cm"/>
    </inkml:brush>
  </inkml:definitions>
  <inkml:trace contextRef="#ctx0" brushRef="#br0">60 1 14574,'0'0'2834,"-1"8"-896,-13 313 2984,11-169-6593,3-152 1593,0 0 0,0 0 0,-1-1 0,1 1-1,0 0 1,0 0 0,-1 0 0,1-1-1,0 1 1,0 0 0,-1 0 0,1 0 0,0 0-1,-1 0 1,1 0 0,0 0 0,0 0 0,-1 0-1,1 0 1,0 0 0,-1 0 0,1 0 0,0 0-1,-1 0 1,1 0 0,0 0 0,-1 0-1,1 0 1,0 0 0,0 0 0,-1 0 0,1 0-1,0 1 1,-1-1 0,1 0 0,0 0 0,0 0-1,0 1 1,-1-1 0,1 0 0,0 0-1,0 1 1,0-1 0,-1 0 0,1 0 0,0 1-1,0-1 1,0 0 0,0 0 0,0 1 0,0-1-1,0 0 1,0 1 0,-1-1 0,1 0-1,0 1 1,0-1 0,0 0 0,0 1 0,1-1-1,-1 0 1,0 0 0,0 1 0,0-1 0,0 0-1,0 1 1,0-1 0,1 1 0,-16-21-6147,0-12-2701</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08.800"/>
    </inkml:context>
    <inkml:brush xml:id="br0">
      <inkml:brushProperty name="width" value="0.025" units="cm"/>
      <inkml:brushProperty name="height" value="0.025" units="cm"/>
    </inkml:brush>
  </inkml:definitions>
  <inkml:trace contextRef="#ctx0" brushRef="#br0">1 0 5349,'0'0'13805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994"/>
    </inkml:context>
    <inkml:brush xml:id="br0">
      <inkml:brushProperty name="width" value="0.025" units="cm"/>
      <inkml:brushProperty name="height" value="0.025" units="cm"/>
    </inkml:brush>
  </inkml:definitions>
  <inkml:trace contextRef="#ctx0" brushRef="#br0">1 104 11339,'0'0'9737,"67"25"-8552,-13-27-128,7-12-416,4-5-449,-2-4-128,-2 1-128,-15-1-2723,-10-3-6021</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09.174"/>
    </inkml:context>
    <inkml:brush xml:id="br0">
      <inkml:brushProperty name="width" value="0.025" units="cm"/>
      <inkml:brushProperty name="height" value="0.025" units="cm"/>
    </inkml:brush>
  </inkml:definitions>
  <inkml:trace contextRef="#ctx0" brushRef="#br0">1 0 17104,'0'0'545,"2"64"-385,1-22 320,3 6-384,1-2-128,1-2-512,-3-5-1602,-4-6-1313,-1-5-2083</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09.565"/>
    </inkml:context>
    <inkml:brush xml:id="br0">
      <inkml:brushProperty name="width" value="0.025" units="cm"/>
      <inkml:brushProperty name="height" value="0.025" units="cm"/>
    </inkml:brush>
  </inkml:definitions>
  <inkml:trace contextRef="#ctx0" brushRef="#br0">5 259 12043,'-1'-8'1970,"-1"0"-1589,1 1 0,1-1-1,0 1 1,0-1 0,0 1-1,1-1 1,0 0 0,0 1-1,1 0 1,0-1 0,0 1-1,5-11 1,0 7-162,0 1 0,0-1 1,1 1-1,1 1 0,0 0 0,0 0 1,0 0-1,1 1 0,0 1 0,1 0 1,0 0-1,0 1 0,0 0 0,14-4 1,-16 7-220,0 0 1,0 1 0,0 0 0,0 0 0,1 1-1,-1 0 1,0 1 0,1 0 0,-1 1 0,0-1-1,0 2 1,0-1 0,1 1 0,-1 1-1,-1 0 1,1 0 0,0 1 0,-1 0 0,16 9-1,-7-1-21,-1 1-1,-1 0 1,0 1-1,0 0 1,-1 1-1,-1 1 1,-1 0-1,0 1 0,10 20 1,-18-31 184,-1 0 1,0 1 0,0 0-1,-1 0 1,0-1-1,0 1 1,-1 1-1,1-1 1,-1 0-1,-1 0 1,0 0-1,0 1 1,0-1-1,-1 0 1,0 0-1,0 0 1,-1 0 0,0 0-1,0 0 1,0 0-1,-1 0 1,0-1-1,-1 0 1,1 1-1,-1-1 1,0 0-1,-1-1 1,-8 10-1,-3 0 327,-1-1 0,-1-1 0,0 0 0,-1-1 0,-37 17 0,18-12-167,-1-2-1,-47 11 1,77-23-316,0-1 1,1 0-1,-1-1 1,0 1-1,0-2 0,0 0 1,0 0-1,-14-2 1,21 2-96,0-1 0,1 1 1,-1-1-1,0 1 1,1-1-1,-1 0 1,0 0-1,1 0 1,-1 0-1,1 0 1,0 0-1,-1-1 1,1 1-1,0 0 0,0-1 1,0 1-1,-1 0 1,0-4-1,1 2-252,0 0-1,0 0 1,1-1-1,-1 1 1,1 0-1,0 0 1,-1-1 0,2 1-1,-1 0 1,0-1-1,1 1 1,-1 0-1,3-6 1,-1 3-589,1 0 0,-1 1 0,1-1 0,0 1 0,1 0 0,-1 0 1,1 0-1,0 0 0,5-4 0,16-14-7778</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0.489"/>
    </inkml:context>
    <inkml:brush xml:id="br0">
      <inkml:brushProperty name="width" value="0.025" units="cm"/>
      <inkml:brushProperty name="height" value="0.025" units="cm"/>
    </inkml:brush>
  </inkml:definitions>
  <inkml:trace contextRef="#ctx0" brushRef="#br0">233 207 14029,'0'0'1362,"1"-11"474,1-33 64,-2 42-1800,-1 0 0,1 0 0,-1 0 0,0 0 0,0 0-1,0 0 1,0 0 0,0 1 0,0-1 0,0 0-1,0 0 1,-1 1 0,1-1 0,-1 1 0,1-1-1,-1 1 1,0 0 0,1-1 0,-1 1 0,0 0 0,0 0-1,0 0 1,0 1 0,0-1 0,0 0 0,0 1-1,0-1 1,-4 1 0,1-2-15,-1 2-1,0-1 1,0 1 0,1 0-1,-1 0 1,0 0 0,0 1 0,-10 2-1,10 0-80,1 0 0,-1 0-1,0 1 1,1 0 0,0 0-1,0 0 1,0 0 0,1 1 0,-1 0-1,1 0 1,0 0 0,0 1-1,-5 10 1,-1 1 50,2 1 0,0 0-1,-7 26 1,11-32-54,1 1 0,0 0 0,1 0 0,1 0 0,0 0 0,1 17 0,0-29-4,0 0 0,0 0 0,0 1 0,0-1 0,0 0 0,1 0 0,-1 0 0,0 0 0,0 1 0,1-1 0,-1 0 0,1 0 0,-1 0 0,1 0 0,0 0 0,-1 0 0,1 0 0,0 0 0,0 0 0,0 0 0,0-1 0,-1 1 0,1 0 0,0 0 0,0-1 0,0 1 0,1-1 0,0 1 0,1 0 1,-1-1 0,1 0 0,0 0 0,-1 0 0,1 0 0,0 0 0,-1 0 0,1-1 0,0 1 0,-1-1 1,1 0-1,2-1 0,6-3 19,-1 1 0,0-2 0,-1 1 0,1-2-1,10-8 1,-2-2 21,-1 0 0,-1-2-1,0 1 1,20-35-1,-29 42-15,0-1-1,-1 1 0,-1-1 0,0-1 1,-1 1-1,0 0 0,-1-1 0,0 0 1,-1 0-1,1-17 0,-3 30-7,0 0 1,0-1-1,0 1 0,0 0 0,0 0 0,1-1 1,-1 1-1,0 0 0,0-1 0,0 1 0,0 0 1,0-1-1,0 1 0,0 0 0,0-1 0,0 1 1,0 0-1,0-1 0,0 1 0,-1 0 0,1 0 1,0-1-1,0 1 0,0 0 0,0-1 0,0 1 1,-1 0-1,1 0 0,0-1 0,0 1 0,0 0 1,-1 0-1,1-1 0,0 1 0,0 0 1,-1 0-1,1 0 0,0 0 0,-1-1 0,1 1 1,-9 13 194,-6 26-141,12-27-61,1 0 0,1 0 0,0 0 0,1 0 0,0 1 0,1-1 0,2 17 0,-2-27-4,-1 1-1,1-1 0,0 1 0,0-1 0,0 0 0,0 1 0,0-1 1,0 0-1,1 0 0,-1 0 0,1 0 0,-1 0 0,1 0 0,0 0 0,0 0 1,0-1-1,0 1 0,0-1 0,0 1 0,0-1 0,0 0 0,1 0 1,-1 0-1,0 0 0,1 0 0,-1-1 0,1 1 0,-1-1 0,1 1 0,-1-1 1,1 0-1,-1 0 0,1 0 0,-1 0 0,1-1 0,-1 1 0,1-1 0,-1 1 1,1-1-1,-1 0 0,4-1 0,3-2 39,1-1-1,-1 1 1,0-2 0,0 1-1,0-1 1,-1-1 0,0 1-1,0-1 1,12-15-1,6-8 198,25-40 0,-51 70-230,0 1 1,0-1-1,0 0 0,-1 0 1,1 0-1,0 0 0,0 0 0,0 0 1,0 1-1,0-1 0,0 0 0,0 0 1,0 0-1,0 0 0,0 0 1,1 0-1,-1 0 0,0 1 0,0-1 1,0 0-1,0 0 0,0 0 0,0 0 1,0 0-1,0 0 0,0 0 0,0 1 1,0-1-1,0 0 0,0 0 1,1 0-1,-1 0 0,0 0 0,0 0 1,0 0-1,0 0 0,0 0 0,0 0 1,0 0-1,1 0 0,-1 0 1,0 0-1,0 0 0,0 0 0,0 0 1,0 0-1,0 0 0,0 0 0,1 0 1,-1 0-1,0 0 0,0 0 1,0 0-1,0 0 0,0 0 0,0 0 1,1 0-1,-1 0 0,0 0 0,0 0 1,0 0-1,0 0 0,0 0 1,0 0-1,0-1 0,0 1 0,0 0 1,0 0-1,1 0 0,1 19 194,-1 29-142,-1-44-32,0-3-25,0 0 1,1-1 0,-1 1-1,0-1 1,0 1 0,1-1 0,-1 1-1,0-1 1,1 1 0,-1-1 0,0 1-1,1-1 1,-1 1 0,1-1-1,-1 0 1,1 1 0,-1-1 0,1 0-1,-1 1 1,1-1 0,-1 0-1,1 0 1,-1 1 0,1-1 0,0 0-1,-1 0 1,1 0 0,-1 0-1,1 0 1,0 0 0,-1 0 0,1 0-1,-1 0 1,1 0 0,0 0 0,-1 0-1,1 0 1,-1 0 0,1-1-1,-1 1 1,1 0 0,-1-1 0,1 1-1,0 0 1,-1-1 0,0 1-1,1 0 1,0-1 0,29-16 360,17-25 227,-38 32-571,1 0 0,-1 1-1,2 1 1,-1-1 0,1 2-1,1-1 1,-1 2-1,24-11 1,-34 17-23,0 0 0,0 0 0,0 0-1,0 0 1,0 0 0,-1 0 0,1 0 0,0 0-1,0 0 1,0 0 0,0 0 0,0 0 0,-1 1 0,1-1-1,0 0 1,0 1 0,0-1 0,-1 1 0,1-1 0,0 1-1,-1-1 1,1 1 0,0-1 0,-1 1 0,1 0-1,-1-1 1,1 1 0,-1 0 0,1-1 0,-1 1 0,1 0-1,-1 0 1,0 0 0,1-1 0,-1 1 0,0 0 0,0 0-1,0 0 1,1 0 0,-1 1 0,2 50 106,1-14-44,-3-37-57,1 0-1,-1 0 0,1 0 0,0 0 1,-1 0-1,1 0 0,0 0 0,0 0 0,0 0 1,0 0-1,-1-1 0,1 1 0,0 0 1,0-1-1,1 1 0,-1 0 0,0-1 1,0 0-1,0 1 0,0-1 0,0 0 0,1 1 1,-1-1-1,0 0 0,0 0 0,0 0 1,1 0-1,-1 0 0,0 0 0,0 0 0,0-1 1,0 1-1,1 0 0,-1-1 0,0 1 1,0-1-1,0 1 0,0-1 0,0 1 1,0-1-1,0 0 0,0 1 0,1-3 0,44-33 242,-45 35-237,46-48 134,-26 26-62,45-37 0,-66 59-100,0 1-1,0 0 0,1-1 1,-1 1-1,0-1 0,1 1 1,-1 0-1,0-1 1,1 1-1,-1 0 0,1-1 1,-1 1-1,0 0 0,1 0 1,-1-1-1,1 1 0,-1 0 1,1 0-1,-1 0 1,1 0-1,-1-1 0,1 1 1,-1 0-1,1 0 0,-1 0 1,1 0-1,-1 0 0,1 0 1,-1 1-1,1-1 1,-1 0-1,1 0 0,-1 0 1,1 0-1,-1 1 0,1-1 1,-1 0-1,1 0 0,-1 1 1,1-1-1,-1 0 1,0 1-1,1-1 0,-1 0 1,1 1-1,3 29-2633,1 8-908,-5-38 3481,0 1 0,1 0 0,-1-1-1,0 1 1,1 0 0,-1 0-1,1-1 1,-1 1 0,1-1 0,-1 1-1,1 0 1,-1-1 0,1 1 0,0-1-1,-1 1 1,1-1 0,0 0-1,-1 1 1,1-1 0,0 0 0,0 1-1,-1-1 1,1 0 0,0 0 0,0 0-1,0 0 1,-1 1 0,1-1-1,0 0 1,0-1 0,0 1 0,-1 0-1,1 0 1,0 0 0,0 0 0,-1-1-1,2 1 1,11-7-5740</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0.849"/>
    </inkml:context>
    <inkml:brush xml:id="br0">
      <inkml:brushProperty name="width" value="0.025" units="cm"/>
      <inkml:brushProperty name="height" value="0.025" units="cm"/>
    </inkml:brush>
  </inkml:definitions>
  <inkml:trace contextRef="#ctx0" brushRef="#br0">29 1 19859,'0'0'1377,"-22"54"-224,16-18-352,6 3-737,0-1 0,6 3-96,7-5-1217,2 0-769,0-9-737,-3-7-480,-4-10-704</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1.194"/>
    </inkml:context>
    <inkml:brush xml:id="br0">
      <inkml:brushProperty name="width" value="0.025" units="cm"/>
      <inkml:brushProperty name="height" value="0.025" units="cm"/>
    </inkml:brush>
  </inkml:definitions>
  <inkml:trace contextRef="#ctx0" brushRef="#br0">0 157 10666,'0'0'5387,"2"-9"-2745,-1 4-2461,1-1-1,0 1 0,0 0 1,0 0-1,1 0 1,0 0-1,0 0 1,0 1-1,1-1 1,-1 1-1,1 0 1,0 0-1,0 0 1,1 0-1,-1 1 1,1 0-1,-1 0 1,1 0-1,0 0 1,8-2-1,6-5 1,0 2-1,1 0 1,0 1-1,0 1 1,0 0-1,1 2 1,-1 0 0,1 2-1,0 0 1,24 2-1,-43 0-182,1 0 0,-1 0 0,1 0 0,-1 1 1,0-1-1,1 1 0,-1-1 0,0 1 0,1 0 0,-1 0 0,0 0 0,0 0 0,0 1 0,0-1 0,0 0 0,0 1 0,0 0 1,0-1-1,0 1 0,-1 0 0,1 0 0,1 2 0,-2-1 3,0 0-1,0 0 1,-1 0 0,1 0-1,-1 1 1,1-1 0,-1 0-1,0 0 1,0 0-1,-1 0 1,1 1 0,0-1-1,-1 0 1,-2 5 0,-2 7 85,-1-1-1,-1 0 1,0 0 0,-1-1 0,-15 20 0,-28 25 570,35-42-436,1 1 0,1 0 1,-17 28-1,34-42-443,8-7 185,11-6 75,-10 3-117,1 1 0,0 0 0,0 1 0,0 0-1,1 1 1,-1 0 0,1 1 0,0 1 0,0 0 0,0 1 0,0 1 0,15 1 0,-26-1 48,-1 0 1,1 1-1,0 0 0,0-1 1,-1 1-1,1 0 1,0 0-1,-1 1 1,1-1-1,-1 1 0,1-1 1,-1 1-1,0 0 1,0-1-1,0 1 0,0 0 1,0 1-1,0-1 1,0 0-1,-1 1 0,1-1 1,-1 0-1,1 1 1,-1 0-1,0-1 0,0 1 1,0 0-1,-1 0 1,1-1-1,-1 1 0,1 0 1,-1 0-1,0 0 1,-1 5-1,1 0 103,0-1-1,-1 1 1,-1-1 0,1 0-1,-1 1 1,0-1 0,-1 0 0,1 0-1,-1 0 1,-1-1 0,1 1-1,-8 9 1,0-4 458,-2 1 1,1-2-1,-1 0 0,-1 0 0,0-1 0,-20 11 1,24-16-385,0 1 1,-1-2 0,0 1-1,0-1 1,0-1-1,0 0 1,-1-1 0,1 0-1,-1-1 1,-13 1-1,23-2-286,1-1 1,-1 1-1,1 0 0,-1-1 0,1 1 0,0-1 0,-1 1 0,1-1 0,-1 0 0,1 0 0,0 0 1,0 1-1,0-1 0,-1 0 0,1 0 0,0-1 0,0 1 0,0 0 0,0 0 0,1 0 0,-1-1 1,0 1-1,0 0 0,1-1 0,-1 1 0,1-1 0,-1 1 0,1-1 0,0 1 0,0-1 0,-1-1 0,0-4-1759,1 0-1,0 0 0,0 0 0,0 0 0,2-11 1,5-9-10064</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1.681"/>
    </inkml:context>
    <inkml:brush xml:id="br0">
      <inkml:brushProperty name="width" value="0.025" units="cm"/>
      <inkml:brushProperty name="height" value="0.025" units="cm"/>
    </inkml:brush>
  </inkml:definitions>
  <inkml:trace contextRef="#ctx0" brushRef="#br0">8 0 20403,'0'0'1922,"-8"58"-609,8-19 193,0 5-962,0 2-159,15-2-257,3-4-64,2-6-256,-1-4-1058,-2-10-767,-4-9-706,-4-11-864,-9-22-11692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2.009"/>
    </inkml:context>
    <inkml:brush xml:id="br0">
      <inkml:brushProperty name="width" value="0.025" units="cm"/>
      <inkml:brushProperty name="height" value="0.025" units="cm"/>
    </inkml:brush>
  </inkml:definitions>
  <inkml:trace contextRef="#ctx0" brushRef="#br0">1 1 15246,'0'0'4773,"12"61"-4709,1-26 32,1 5-64,1 2 0,0-2-160,-2 3-64,-3-5 64,-2-2-161,-4-5-383,-3-7-770,-1-2-191,-1-8-1826,-12-6-1570</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2.382"/>
    </inkml:context>
    <inkml:brush xml:id="br0">
      <inkml:brushProperty name="width" value="0.025" units="cm"/>
      <inkml:brushProperty name="height" value="0.025" units="cm"/>
    </inkml:brush>
  </inkml:definitions>
  <inkml:trace contextRef="#ctx0" brushRef="#br0">20 146 13100,'0'0'2728,"-4"-9"-790,-11-31-464,15 39-1423,0-1 1,0 1 0,-1-1 0,1 1 0,0 0 0,0-1 0,0 1 0,1 0-1,-1-1 1,0 1 0,1-1 0,-1 1 0,0 0 0,1 0 0,0-1-1,-1 1 1,1 0 0,0 0 0,-1-1 0,1 1 0,0 0 0,0 0 0,0 0-1,0 0 1,0 0 0,0 1 0,0-1 0,0 0 0,3-1 0,38-15 556,-35 15-402,35-9-17,-1 1 0,1 3 0,0 1 0,1 2 0,-1 2 1,73 5-1,-108-2-172,1 0 0,-1 1 0,0-1 0,0 1 0,0 1 0,0-1 0,0 1 0,-1 0 0,1 1 0,6 4-1,-12-7 25,0-1 0,0 1 0,0 0 0,0 0 0,0 0 0,0 0 0,-1 0 0,1 0 0,0 0 0,0 0 0,-1 0-1,1 0 1,-1 0 0,1 1 0,-1-1 0,1 0 0,-1 0 0,0 1 0,0-1 0,0 0 0,1 0 0,-1 1-1,-1 1 1,1-1 109,-2 0 0,1 1 0,0-1 0,0 0-1,-1 0 1,1 0 0,-1 0 0,1 0 0,-1 0-1,0-1 1,0 1 0,0 0 0,0-1-1,0 0 1,0 1 0,0-1 0,-4 1 0,-24 13 702,0-2 0,-48 13 0,-10 5-1011,98-34-6801,-8 3 6146,1-1 1,0 0-1,0 1 0,-1-1 0,1-1 1,0 1-1,-1 0 0,1 0 0,2-3 1,23-17-11781</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2.707"/>
    </inkml:context>
    <inkml:brush xml:id="br0">
      <inkml:brushProperty name="width" value="0.025" units="cm"/>
      <inkml:brushProperty name="height" value="0.025" units="cm"/>
    </inkml:brush>
  </inkml:definitions>
  <inkml:trace contextRef="#ctx0" brushRef="#br0">52 1 10218,'0'0'13735,"-4"14"-13510,-8 28-121,-15 52 706,25-82-649,-1-1 1,2 0-1,0 1 1,0-1-1,1 1 1,1 13-1,0-23-157,-1 0 0,1 0 0,0 0-1,0 0 1,0-1 0,0 1 0,0 0 0,0-1-1,0 1 1,1 0 0,-1-1 0,1 0 0,-1 1 0,1-1-1,-1 0 1,1 0 0,0 0 0,0 0 0,-1 0-1,1 0 1,0 0 0,0-1 0,0 1 0,0-1 0,0 1-1,0-1 1,0 0 0,0 1 0,2-1 0,8 0 20,-1 0 1,0 0 0,21-3 0,-20 1-183,0-1 1,0 0-1,0-1 1,-1-1 0,1 1-1,-1-2 1,14-8-1,-16 8-819,-1 0 0,0 0 0,0 0 0,-1-1 0,10-11 0,1-10-5525</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3.067"/>
    </inkml:context>
    <inkml:brush xml:id="br0">
      <inkml:brushProperty name="width" value="0.025" units="cm"/>
      <inkml:brushProperty name="height" value="0.025" units="cm"/>
    </inkml:brush>
  </inkml:definitions>
  <inkml:trace contextRef="#ctx0" brushRef="#br0">1 164 18065,'0'0'4196,"86"-34"-2626,-30 10-449,13-2-481,1 1-576,-5 5-256,-11 5-1345,-12 4-1795,-19 5-896,-18 4-1569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365"/>
    </inkml:context>
    <inkml:brush xml:id="br0">
      <inkml:brushProperty name="width" value="0.025" units="cm"/>
      <inkml:brushProperty name="height" value="0.025" units="cm"/>
    </inkml:brush>
  </inkml:definitions>
  <inkml:trace contextRef="#ctx0" brushRef="#br0">46 104 18225,'-7'9'2696,"4"-5"-2213,-21 30 1678,22-32-1925,1 0 1,0 0 0,0 0-1,0 0 1,0 1 0,0-1 0,0 0-1,0 1 1,1-1 0,0 0-1,-1 1 1,1-1 0,0 1 0,0-1-1,0 1 1,1 2 0,0-4-191,0 0 0,0 0 1,0-1-1,1 1 0,-1 0 0,0 0 1,1-1-1,-1 1 0,0-1 0,1 1 1,-1-1-1,1 1 0,-1-1 0,1 0 1,-1 0-1,1 0 0,-1 0 0,1 0 1,-1 0-1,1 0 0,2-1 0,34-4 149,-24 1-244,0-1 0,0 0 0,-1-1 0,0-1 0,0 0 0,-1-1 0,23-18 0,-28 21-7,1-1-1,-1-1 1,-1 0 0,1 0-1,-1 0 1,-1 0 0,1-1 0,-1 0-1,-1 0 1,1-1 0,-1 1-1,-1-1 1,4-13 0,-7 12 457,-5 14-235,-7 13 36,8-6-72,0 0 1,0 0-1,1 0 1,0 1-1,1-1 1,0 1-1,1-1 1,0 1-1,1-1 1,2 24 0,-1-33-110,0 0 1,0 0-1,0 0 1,1 0 0,-1 0-1,0 0 1,1 0 0,-1-1-1,1 1 1,0 0-1,-1-1 1,1 1 0,0-1-1,0 0 1,0 0-1,0 1 1,0-1 0,0-1-1,0 1 1,1 0 0,-1 0-1,0-1 1,0 1-1,1-1 1,-1 0 0,0 0-1,1 0 1,-1 0-1,0 0 1,1 0 0,2-1-1,7 0-65,-1-1 0,0 0 0,0 0 0,0-1 0,13-6 0,2-3-48,-18 8-19,0 0-1,0 0 1,0 1 0,1 0-1,0 1 1,-1 0 0,18-2-1,-24 16 1873,-3-8-567,3-13-652,4-31-590,2-71 0,25 124-5120,26 5-5220,-19-12-609</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3.394"/>
    </inkml:context>
    <inkml:brush xml:id="br0">
      <inkml:brushProperty name="width" value="0.025" units="cm"/>
      <inkml:brushProperty name="height" value="0.025" units="cm"/>
    </inkml:brush>
  </inkml:definitions>
  <inkml:trace contextRef="#ctx0" brushRef="#br0">1 413 11018,'0'0'6535,"54"-32"-4806,-18 13-31,6-2-65,8 0-672,4 1-769,1 4-192,-1 0-1505,-9 2-1922,-7-3-3428</inkml:trace>
  <inkml:trace contextRef="#ctx0" brushRef="#br0" timeOffset="1">539 183 16976,'0'0'4324,"53"-41"-3491,-8 18-513,6-3-256,6 2-384,1-2-2627,-7 4-1793,-6 1-994</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3.722"/>
    </inkml:context>
    <inkml:brush xml:id="br0">
      <inkml:brushProperty name="width" value="0.025" units="cm"/>
      <inkml:brushProperty name="height" value="0.025" units="cm"/>
    </inkml:brush>
  </inkml:definitions>
  <inkml:trace contextRef="#ctx0" brushRef="#br0">1 140 9353,'0'0'7682,"3"-11"-6684,-1 4-817,0 1-1,1 0 1,-1 0-1,1 0 1,0 0-1,1 0 1,0 0 0,-1 1-1,2 0 1,-1 0-1,1 0 1,-1 0-1,1 1 1,1 0 0,-1 0-1,8-5 1,0 3 295,0 0-1,1 0 1,15-3 0,-24 7-419,0 1 0,0 0-1,0 0 1,0 0 0,1 1-1,-1 0 1,0 0 0,1 0-1,-1 0 1,0 1 0,10 2-1,-14-2-49,0 0 0,0-1 0,0 1-1,0 0 1,0 0 0,0 0-1,0 0 1,-1 0 0,1 0-1,0 1 1,-1-1 0,1 0 0,0 0-1,-1 0 1,1 1 0,-1-1-1,0 0 1,0 1 0,1-1-1,-1 0 1,0 1 0,0-1 0,0 0-1,0 1 1,0-1 0,0 0-1,-1 1 1,1-1 0,0 0 0,-1 0-1,1 1 1,-1-1 0,0 1-1,-20 43 669,-12-4 102,-21 32 470,50-67-1146,1 0 0,-1 0 1,1 1-1,1-1 0,-1 1 1,1 0-1,0 0 0,1 0 1,-2 14-1,3-20-95,1 1 0,-1-1 0,1 1 0,-1-1 0,1 1 0,0-1 0,0 0 0,-1 1 0,1-1 0,0 0 0,0 1 0,0-1 0,1 0-1,-1 0 1,0 0 0,0 0 0,0 0 0,1 0 0,-1-1 0,1 1 0,-1 0 0,0-1 0,1 1 0,-1 0 0,1-1 0,0 0 0,-1 1 0,1-1 0,-1 0 0,1 0 0,-1 0 0,1 0 0,3-1-1,63-2 201,-63 3-192,14-3-276,0 0 0,-1-2-1,24-7 1,6-11-2807,-44 20 2039,0 0 0,1 0 0,-1-1 0,0 1 0,-1-1 0,7-7 0,-1-8-7618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4.080"/>
    </inkml:context>
    <inkml:brush xml:id="br0">
      <inkml:brushProperty name="width" value="0.025" units="cm"/>
      <inkml:brushProperty name="height" value="0.025" units="cm"/>
    </inkml:brush>
  </inkml:definitions>
  <inkml:trace contextRef="#ctx0" brushRef="#br0">1 109 8456,'0'0'13453,"77"7"-13005,-28-17-224,2-3-160,3-3-1249,-2 1-1185,-3-2-705,-7 0-352,-14 2 1697,-8 2-3234</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14.421"/>
    </inkml:context>
    <inkml:brush xml:id="br0">
      <inkml:brushProperty name="width" value="0.025" units="cm"/>
      <inkml:brushProperty name="height" value="0.025" units="cm"/>
    </inkml:brush>
  </inkml:definitions>
  <inkml:trace contextRef="#ctx0" brushRef="#br0">103 214 4644,'0'0'4250,"-10"4"-444,5-2-3260,-44 20 2676,46-20-2961,0-1 0,1 1 0,-1 0 0,0 0 0,1 0 0,0 0 0,-1 0 0,1 0 0,0 0 0,0 1 0,0-1 0,0 1 0,0 0 0,1 0 0,-1-1 0,-1 7 0,4-8-233,-1-1-1,1 1 1,-1 0 0,1 0 0,0-1-1,0 1 1,-1-1 0,1 1-1,0-1 1,0 1 0,0-1-1,-1 1 1,1-1 0,0 0-1,0 1 1,0-1 0,0 0 0,0 0-1,0 1 1,0-1 0,0 0-1,0 0 1,0 0 0,0-1-1,0 1 1,0 0 0,0 0-1,-1 0 1,3-1 0,34-4 454,-12-2-352,0-2 0,-1-1-1,31-17 1,-27 13-106,52-19-1,-79 33-7,-1 0-1,1 0 0,-1 0 1,0 0-1,1 1 1,-1-1-1,0 0 0,1 0 1,-1 0-1,0 0 0,1 0 1,-1 1-1,0-1 1,1 0-1,-1 0 0,0 0 1,1 1-1,-1-1 1,0 0-1,0 0 0,1 1 1,-1-1-1,0 0 0,0 1 1,0-1-1,0 0 1,1 1-1,-1-1 0,0 0 1,0 1-1,0-1 1,0 0-1,0 1 0,0-1 1,0 1-1,0-1 1,0 0-1,0 1 0,0-1 1,0 0-1,0 1 0,0-1 1,0 0-1,0 1 1,0-1-1,-1 0 0,1 1 1,0-1-1,0 0 1,0 1-1,0-1 0,-1 0 1,1 1-1,-1-1 1,-10 33 666,7-21-695,4-11 12,-1 0-1,1 0 0,0 0 1,0-1-1,0 1 0,0 0 1,0 0-1,0 0 1,0 0-1,0 0 0,0 0 1,0-1-1,0 1 0,0 0 1,1 0-1,-1 0 0,0 0 1,1-1-1,-1 1 0,1 0 1,-1 0-1,0-1 1,1 1-1,0 0 0,-1-1 1,1 1-1,-1 0 0,1-1 1,0 1-1,-1-1 0,1 1 1,0-1-1,0 0 0,0 1 1,0 0-1,3-1 19,-1 1 0,1-1 0,-1 0 0,1 0 0,-1 0 0,0 0 0,1-1 0,-1 1 0,6-3 0,10-3 97,0 0 1,22-12-1,163-89-109,-230 154 252,25-46-249,0 0 1,0 0 0,1 1 0,-1-1 0,1 0-1,-1 0 1,1 1 0,-1-1 0,1 1-1,0-1 1,0 0 0,-1 1 0,1-1 0,0 1-1,0-1 1,1 0 0,-1 1 0,1 2-1,-1-4 8,1 1-1,-1-1 0,1 0 0,-1 1 0,1-1 0,-1 1 0,1-1 1,0 0-1,-1 0 0,1 1 0,0-1 0,-1 0 0,1 0 0,0 0 0,-1 0 1,1 1-1,0-1 0,-1 0 0,1 0 0,0 0 0,0-1 0,-1 1 1,1 0-1,0 0 0,0-1 0,6-1 170,0 0-1,-1-1 1,1 1-1,-1-2 1,1 1-1,5-5 1,39-29 559,-2-1 0,49-51 0,-84 67-778,-14 22 30,0 0 0,-1-1-1,1 1 1,0 0 0,-1 0 0,1-1 0,0 1 0,-1 0 0,1 0 0,0 0 0,-1-1 0,1 1 0,-1 0 0,1 0-1,0 0 1,-1 0 0,1 0 0,-1 0 0,1 0 0,0 0 0,-1 0 0,1 0 0,-1 0 0,1 0 0,-1 0 0,1 0-1,0 0 1,-1 0 0,1 0 0,0 1 0,-2-1 0,-44 21-72,42-19 101,-1 1-1,0 0 1,1 0 0,0 0-1,0 1 1,0-1-1,0 1 1,0 0-1,1 0 1,0 0-1,0 1 1,0-1 0,0 1-1,1 0 1,-1-1-1,1 1 1,1 0-1,-1 0 1,-1 11-1,3-15-22,0 0-1,1 0 0,-1 0 1,0 0-1,1 0 0,0 0 1,-1 0-1,1 0 0,0 0 1,-1 0-1,1 0 0,0 0 1,0 0-1,0 0 0,0-1 1,0 1-1,0 0 0,0-1 1,0 1-1,0 0 0,0-1 1,0 0-1,0 1 0,0-1 0,1 0 1,-1 1-1,0-1 0,0 0 1,0 0-1,2 0 0,44 3-51,-42-3 11,24 0-497,8 0-1831,0-1-4114,-7-2-4372</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26.579"/>
    </inkml:context>
    <inkml:brush xml:id="br0">
      <inkml:brushProperty name="width" value="0.025" units="cm"/>
      <inkml:brushProperty name="height" value="0.025" units="cm"/>
    </inkml:brush>
  </inkml:definitions>
  <inkml:trace contextRef="#ctx0" brushRef="#br0">7 176 12139,'0'0'9289,"0"0"-9282,-1 0-1,1 1 0,0-1 0,-1 0 1,1 0-1,-1 1 0,1-1 0,0 0 1,-1 1-1,1-1 0,0 0 0,0 1 1,-1-1-1,1 1 0,0-1 0,0 0 1,0 1-1,-1-1 0,1 1 0,0-1 1,0 1-1,0-1 0,0 1 0,0-1 1,0 0-1,0 1 0,0-1 0,0 1 1,0-1-1,0 1 0,0-1 0,0 1 1,1-1-1,-1 1 0,5 6 21,0-1-1,0 1 0,0-1 1,1-1-1,0 1 1,0-1-1,14 9 0,-5-3 14,2 4-12,2-2 1,0 0-1,40 20 0,-52-31-16,-1 1-1,0-1 0,1 0 0,-1-1 0,1 1 0,0-1 0,-1-1 0,8 1 1,-10-1-1,-1-1 0,0 1 0,1-1 1,-1 1-1,0-1 0,0 0 0,0-1 1,1 1-1,-1 0 0,0-1 1,-1 0-1,1 1 0,0-1 0,0 0 1,-1-1-1,1 1 0,1-3 0,3-4 227,0 0-1,-1 0 1,0-1-1,-1 1 1,0-1-1,-1 0 1,0-1-1,-1 1 1,5-22-1,-3 3 808,-2 0 0,0-45 0,-10 43 100,7 30-1132,0 1 1,0-1-1,-1 1 1,1-1-1,0 0 0,0 1 1,0-1-1,-1 1 1,1-1-1,0 1 1,-1-1-1,1 1 1,0 0-1,-1-1 0,1 1 1,-1-1-1,1 1 1,0 0-1,-1-1 1,1 1-1,-1 0 1,1 0-1,-1-1 0,1 1 1,-1 0-1,1 0 1,-1 0-1,0 0 1,1-1-1,-1 1 1,1 0-1,-1 0 0,1 0 1,-1 0-1,0 0 1,1 0-1,-1 1 1,1-1-1,-1 0 1,1 0-1,-1 0 1,1 0-1,-1 1 0,1-1 1,-1 0-1,1 1 1,-1-1-1,1 0 1,-1 1-1,1-1 1,0 0-1,-1 1 0,-1 3-86,0-1 0,0 1-1,1 0 1,0-1-1,-1 1 1,1 0 0,1 0-1,-1 0 1,1-1-1,-1 1 1,1 0 0,0 0-1,1 6 1,-1-8-1,0 1 0,1-1-1,-1 0 1,1 0 0,-1 0 0,1-1 0,-1 1 0,1 0 0,0 0 0,0 0 0,0 0 0,3 3 0,-3-5 39,-1 1 0,1-1 0,0 1 0,0 0 0,0-1 0,0 0 0,0 1 0,-1-1 0,1 0 1,0 1-1,0-1 0,0 0 0,0 0 0,0 0 0,0 0 0,0 0 0,0 0 0,0 0 0,0 0 0,0 0 1,0 0-1,0 0 0,0-1 0,0 1 0,0 0 0,0-1 0,2 0 0,3-4-747,0 0 1,1 0-1,-2-1 0,1 1 0,-1-1 0,1-1 0,-2 1 0,1-1 1,-1 1-1,5-12 0,-6 13 13,17-32-5621</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26.926"/>
    </inkml:context>
    <inkml:brush xml:id="br0">
      <inkml:brushProperty name="width" value="0.025" units="cm"/>
      <inkml:brushProperty name="height" value="0.025" units="cm"/>
    </inkml:brush>
  </inkml:definitions>
  <inkml:trace contextRef="#ctx0" brushRef="#br0">1 75 18097,'0'0'4618,"11"-9"-3561,2-1-725,-1 2 0,1 0 1,1 0-1,0 1 0,28-10 1,-37 15-269,0 1 0,0-1 1,1 2-1,-1-1 0,0 0 1,0 1-1,0 0 0,1 0 0,-1 1 1,0-1-1,6 2 0,-8-1-62,0 1 0,0-1 0,0 0-1,0 1 1,-1 0 0,1-1 0,0 1-1,-1 0 1,0 1 0,1-1 0,-1 0 0,0 1-1,0-1 1,0 1 0,-1-1 0,1 1-1,0 0 1,-1 0 0,0 0 0,2 5-1,1 9 234,-1 1 0,-1 0-1,0 0 1,-1 0-1,-1 0 1,-1 0 0,0 0-1,-7 29 1,-1 54 221,9-100-457,0 1 0,0-1 0,0 0 0,0 1 0,1-1-1,-1 1 1,0-1 0,1 0 0,-1 0 0,1 1 0,-1-1 0,1 0 0,0 0-1,0 0 1,-1 1 0,1-1 0,0 0 0,0 0 0,0 0 0,0-1 0,0 1-1,0 0 1,1 0 0,-1 0 0,0-1 0,0 1 0,0-1 0,1 1 0,-1-1-1,0 1 1,1-1 0,-1 0 0,0 0 0,1 1 0,-1-1 0,1 0 0,-1 0-1,2-1 1,2 1-93,-1 0 0,1-1 0,0 1 0,-1-1 0,1-1 0,-1 1 0,1 0 0,-1-1 0,1 0 0,6-4 0,6-7-1862,-1 0 1,0-1-1,-1-1 0,-1 0 1,20-27-1,-1-6-6078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27.254"/>
    </inkml:context>
    <inkml:brush xml:id="br0">
      <inkml:brushProperty name="width" value="0.025" units="cm"/>
      <inkml:brushProperty name="height" value="0.025" units="cm"/>
    </inkml:brush>
  </inkml:definitions>
  <inkml:trace contextRef="#ctx0" brushRef="#br0">19 0 13549,'0'0'12588,"-3"9"-12417,1-5-167,1 0 0,0 0 0,0 0 0,0 0 0,0 1 0,0-1 0,1 0 0,0 0 0,0 0 0,0 1 0,1-1 0,0 6 0,0-7-8,0 0 1,1-1 0,-1 1-1,0-1 1,1 0-1,0 1 1,-1-1 0,1 0-1,0 0 1,0 0 0,0 0-1,0 0 1,1-1 0,-1 1-1,0 0 1,1-1-1,-1 0 1,1 0 0,-1 0-1,1 0 1,0 0 0,0 0-1,-1-1 1,6 1 0,24 3 34,-24-4-19,0 1 0,0 0 0,0 1 1,-1 0-1,14 4 0,-19-5-4,1 0 0,-1 1 0,0-1-1,0 0 1,0 1 0,0 0 0,0-1 0,-1 1 0,1 0 0,0 0 0,-1 0 0,1 0-1,-1 0 1,0 0 0,0 1 0,0-1 0,0 0 0,0 1 0,0-1 0,-1 0-1,1 1 1,-1-1 0,1 3 0,0 6 51,-1 0-1,-1-1 1,1 1-1,-1-1 1,-1 0 0,0 1-1,-1-1 1,0 0-1,-6 15 1,7-20-181,0-1-1,0 1 1,0-1 0,-1 1 0,1-1-1,-1 0 1,0 0 0,-1 0 0,1 0 0,-1 0-1,1-1 1,-1 0 0,0 1 0,-1-2-1,1 1 1,0 0 0,-1-1 0,1 0-1,-1 0 1,0 0 0,-9 2 0,12-4-275,-1 0 0,1 0-1,-1 0 1,0 0 0,1 0 0,-1 0 0,0-1 0,1 1 0,-1-1 0,1 0-1,-1 0 1,1 0 0,0 0 0,-1 0 0,1 0 0,0-1 0,0 1 0,0-1-1,0 0 1,0 1 0,0-1 0,-2-3 0,-25-36-10002</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27.612"/>
    </inkml:context>
    <inkml:brush xml:id="br0">
      <inkml:brushProperty name="width" value="0.025" units="cm"/>
      <inkml:brushProperty name="height" value="0.025" units="cm"/>
    </inkml:brush>
  </inkml:definitions>
  <inkml:trace contextRef="#ctx0" brushRef="#br0">1 365 15663,'0'0'2076,"10"-5"-95,105-53 1288,7 1-3831,235-123-10724,-328 162 10984,-21 12 434,0 0 0,1 1 0,-1 0 1,1 0-1,0 1 0,0 1 0,1-1 0,-1 1 1,16-2-1,-24 5 20,0 0 0,-1 0 0,1 1 0,-1-1 0,1 0 0,-1 0-1,1 1 1,-1-1 0,1 1 0,-1-1 0,0 0 0,1 1 0,-1-1 0,0 1 0,1-1 0,-1 1 0,0-1 0,1 1 0,-1-1 0,0 1 0,0-1 0,0 1 0,1-1 0,-1 1-1,0 0 1,0-1 0,0 1 0,0-1 0,0 1 0,0-1 0,0 2 0,-1 25 1432,1-19-871,-4 26 599,-1 1 1,-1-1-1,-13 39 1,-10 55 163,26-103-1430,0-10-185,0-1 1,2 1-1,-1 0 1,2 0-1,0 0 1,4 21-1,-5-36 24,2 0 0,-1 0 0,0 1 0,0-1 0,0 0-1,0 1 1,0-1 0,0 0 0,0 0 0,0 1 0,0-1-1,0 0 1,0 0 0,1 0 0,-1 1 0,0-1 0,0 0-1,0 0 1,0 0 0,1 1 0,-1-1 0,0 0 0,0 0-1,1 0 1,-1 0 0,0 0 0,0 1 0,0-1-1,1 0 1,-1 0 0,0 0 0,0 0 0,1 0 0,-1 0-1,0 0 1,1 0 0,-1 0 0,0 0 0,0 0 0,1 0-1,-1 0 1,0 0 0,0 0 0,1 0 0,-1 0 0,0 0-1,0-1 1,1 1 0,-1 0 0,0 0 0,0 0 0,0 0-1,1-1 1,2-12-6008</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27.941"/>
    </inkml:context>
    <inkml:brush xml:id="br0">
      <inkml:brushProperty name="width" value="0.025" units="cm"/>
      <inkml:brushProperty name="height" value="0.025" units="cm"/>
    </inkml:brush>
  </inkml:definitions>
  <inkml:trace contextRef="#ctx0" brushRef="#br0">118 1 15599,'-10'0'1943,"4"0"-1771,-1-1 359,0 1-1,0 0 1,1 1 0,-1-1 0,-13 4-1,17-3-426,1 0 0,-1 0-1,1 0 1,0 0-1,-1 1 1,1-1-1,0 1 1,0-1 0,0 1-1,0 0 1,0 0-1,0 0 1,1 0-1,-1 0 1,1 0 0,-1 0-1,1 1 1,0-1-1,0 0 1,0 1 0,0-1-1,-1 5 1,0-1-22,1 1 0,0-1 0,0 1 1,0-1-1,1 1 0,0 0 0,0-1 0,1 1 1,0-1-1,0 1 0,1-1 0,3 11 0,-4-13-62,1-1-1,0 1 1,0-1-1,0 1 1,0-1-1,1 0 1,-1 0-1,1 0 0,0 0 1,0-1-1,0 1 1,0-1-1,0 0 1,1 0-1,-1 0 1,1 0-1,-1 0 1,1-1-1,0 1 0,0-1 1,-1 0-1,7 0 1,-3 0 73,0 0 0,1 0 0,-1-1 0,1-1 0,-1 1-1,0-1 1,0 0 0,1-1 0,-1 0 0,0 0 0,0 0 0,0-1 0,-1 0 0,1-1 0,-1 1 0,0-1 0,1 0 0,-2-1 0,1 1 0,0-1 0,-1-1 0,0 1 0,0-1 0,-1 1 0,0-1 0,0-1-1,0 1 1,0 0 0,-1-1 0,0 0 0,-1 0 0,0 0 0,3-11 0,-5 16-50,1 0 0,-1 0 0,0 0 0,0 0 1,0 0-1,0 0 0,0 0 0,0 0 0,-1 0 0,1 0 0,-1 0 0,1 0 0,-1 0 0,0 1 0,0-1 0,1 0 0,-1 0 1,0 1-1,-1-1 0,1 1 0,0-1 0,0 1 0,-1-1 0,-2-2 0,0 3-12,1-1 0,-1 0 0,1 1 1,-1 0-1,0 0 0,1 0 0,-1 0 0,0 0 0,0 1 0,0 0 0,1 0 0,-6 0 0,0 0-88,0 1 0,0 1 0,1-1 0,-1 1 0,1 1-1,-1-1 1,1 2 0,0-1 0,0 1 0,0 0 0,-7 6 0,10-6-234,1 1 0,0 0 0,0 0 0,0 0 0,1 0 0,0 0 0,0 1 0,0 0 0,1-1 0,0 1 0,-3 10 1,4-13-223,0 0 0,1 1 0,-1-1 0,1 1 0,0-1 0,0 1 0,0-1 0,0 1 0,1-1 0,-1 1 0,1-1 0,0 1 0,0-1 0,0 0 0,0 1 0,1-1 0,-1 0 0,1 0 0,0 0 0,0 0 0,4 5 0,19 11-6480</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28.299"/>
    </inkml:context>
    <inkml:brush xml:id="br0">
      <inkml:brushProperty name="width" value="0.025" units="cm"/>
      <inkml:brushProperty name="height" value="0.025" units="cm"/>
    </inkml:brush>
  </inkml:definitions>
  <inkml:trace contextRef="#ctx0" brushRef="#br0">252 65 16560,'0'0'4500,"-6"11"-2471,0-1-1905,-30 61 1837,33-65-1764,1 1 0,-1 0 0,1 0 0,0 0 1,1 0-1,0 0 0,0 0 0,0 1 0,1 10 1,1-17-195,-1-1 0,0 0 0,0 0 0,0 0 1,0 1-1,0-1 0,1 0 0,-1 0 0,0 0 1,0 1-1,0-1 0,1 0 0,-1 0 0,0 0 1,0 0-1,1 1 0,-1-1 0,0 0 0,0 0 1,1 0-1,-1 0 0,0 0 0,0 0 0,1 0 1,-1 0-1,0 0 0,0 0 0,1 0 0,-1 0 1,0 0-1,0 0 0,1 0 0,-1 0 0,0 0 1,0 0-1,1 0 0,-1-1 0,0 1 0,0 0 1,1 0-1,-1 0 0,0 0 0,0 0 0,0-1 1,1 1-1,-1 0 0,0 0 0,0 0 0,0-1 1,0 1-1,1 0 0,-1 0 0,0-1 0,0 1 1,0-1-1,12-11 271,-8 4-45,0-1-1,0 1 0,0-1 1,-1 1-1,-1-1 0,0 0 0,0 0 1,0 0-1,-1 0 0,-1 0 0,1-1 1,-1 1-1,-2-9 0,2 14-175,-1-1-1,0 1 0,0 0 1,0 0-1,0 0 1,-1 0-1,0 0 0,0 0 1,0 0-1,0 1 0,0-1 1,-1 1-1,1 0 1,-1-1-1,0 1 0,0 0 1,0 0-1,-1 1 0,1-1 1,-1 1-1,1 0 1,-1 0-1,0 0 0,0 0 1,0 0-1,0 1 0,0 0 1,0 0-1,-7-1 1,5 1-120,0 0 0,1 1 1,-1 0-1,0 0 0,0 0 0,0 1 1,1-1-1,-1 2 0,0-1 1,1 0-1,-1 1 0,1 0 1,-1 1-1,1-1 0,0 1 0,-8 5 1,9-4-222,0 0-1,0 0 1,0 1 0,0-1 0,1 1 0,0 0 0,0 0 0,0 0-1,0 0 1,1 1 0,0-1 0,0 1 0,0-1 0,1 1 0,0 0-1,-1 8 1,1 89-11280,1-71 5258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692"/>
    </inkml:context>
    <inkml:brush xml:id="br0">
      <inkml:brushProperty name="width" value="0.025" units="cm"/>
      <inkml:brushProperty name="height" value="0.025" units="cm"/>
    </inkml:brush>
  </inkml:definitions>
  <inkml:trace contextRef="#ctx0" brushRef="#br0">180 49 17649,'0'0'3277,"-12"-1"167,7 0-3241,-1-1 124,0 1 1,0 0-1,0 0 0,-1 1 1,1-1-1,0 1 1,-1 1-1,1-1 1,0 1-1,-1 0 0,1 1 1,0-1-1,0 1 1,0 1-1,0-1 0,0 1 1,1 0-1,-1 0 1,1 0-1,-10 9 0,13-10-284,-1 1-1,1-1 0,0 1 0,0 0 1,0 0-1,0 0 0,0 0 1,1 0-1,-1 0 0,1 1 0,0-1 1,0 0-1,0 1 0,0-1 0,1 1 1,-1-1-1,1 1 0,0-1 0,0 1 1,1 5-1,0-6-25,0 0-1,0-1 1,0 1-1,0-1 1,0 1-1,1-1 1,-1 0 0,1 1-1,0-1 1,0 0-1,0 0 1,0 0-1,0 0 1,0-1 0,0 1-1,0 0 1,1-1-1,-1 0 1,1 1 0,-1-1-1,1 0 1,0 0-1,-1-1 1,1 1-1,5 0 1,5 1-17,0 0 0,0-1 0,0-1 0,1 0 0,-1-1 0,0-1 0,0 0 0,0 0 0,13-5 0,-19 5 0,0 0 0,-1-1 0,1 0 0,-1 0 0,0 0 0,1-1 0,-2 0 0,1 0 0,0 0 0,-1-1 0,0 0 0,0 0 0,0 0 0,-1-1 0,0 0 0,0 0 0,0 0 0,4-10 0,-7 14 0,0-1-1,0 1 1,0-1 0,0 1-1,-1-1 1,1 1 0,-1-1-1,1 0 1,-1 1 0,0-1-1,0 1 1,-1-1 0,1 0-1,0 1 1,-1-1 0,1 0-1,-1 1 1,0-1 0,0 1-1,0 0 1,0-1-1,-1 1 1,1 0 0,-1-1-1,1 1 1,-1 0 0,0 0-1,1 0 1,-1 1 0,0-1-1,0 0 1,-1 1 0,1-1-1,0 1 1,0 0 0,-1-1-1,1 1 1,-5-1 0,0 0-55,0 0 0,0 0 1,0 1-1,0-1 0,0 2 0,0-1 1,0 1-1,0 0 0,0 1 0,0-1 1,0 1-1,0 1 0,-12 3 1,6 5-3270,8-2-2348</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1:28.813"/>
    </inkml:context>
    <inkml:brush xml:id="br0">
      <inkml:brushProperty name="width" value="0.025" units="cm"/>
      <inkml:brushProperty name="height" value="0.025" units="cm"/>
    </inkml:brush>
  </inkml:definitions>
  <inkml:trace contextRef="#ctx0" brushRef="#br0">45 1319 14414,'0'0'1227,"-8"7"-479,-25 19-257,33-26-490,0 0 1,0 0-1,-1 0 0,1 0 1,0 0-1,0 0 0,0 0 1,0 0-1,0 1 1,-1-1-1,1 0 0,0 0 1,0 0-1,0 0 0,0 0 1,0 0-1,0 1 0,0-1 1,-1 0-1,1 0 0,0 0 1,0 0-1,0 1 1,0-1-1,0 0 0,0 0 1,0 0-1,0 0 0,0 1 1,0-1-1,0 0 0,0 0 1,0 0-1,0 0 0,0 1 1,0-1-1,0 0 0,0 0 1,0 0-1,0 0 1,0 1-1,1-1 0,-1 0 1,0 0-1,0 0 0,0 0 1,0 0-1,0 1 0,0-1 1,1 0-1,11 2 104,18-3 212,-10-5-82,0 0-1,-1-1 1,0-1 0,28-16-1,75-51 398,-81 48-515,1191-722 1730,-674 450-955,-614 318 1350,-480 271-1498,120-61-415,139-92-721,-269 152-764,472-238 1113,66-41 17,23-12-167,21-18 98,-1-1 0,-1-1 0,40-34 0,-10 7 107,1018-730-1557,-975 702 1114,-78 56 317,112-85-289,-120 84-257,-21 22 640,0 0-1,0-1 1,0 1-1,0 0 1,0 0 0,0 0-1,1-1 1,-1 1-1,0 0 1,0 0-1,0 0 1,0-1 0,0 1-1,0 0 1,0 0-1,0 0 1,0-1-1,0 1 1,0 0 0,0 0-1,0-1 1,-1 1-1,1 0 1,0 0-1,0 0 1,0-1 0,0 1-1,0 0 1,0 0-1,0 0 1,-1 0-1,1-1 1,0 1 0,0 0-1,0 0 1,0 0-1,-1 0 1,1 0-1,0-1 1,0 1 0,0 0-1,0 0 1,-1 0-1,1 0 1,0 0-1,0 0 1,-1 0 0,1 0-1,0 0 1,-1 0-1,-4 0-103,0 1-1,-1-1 1,1 1-1,0 0 1,-1 1-1,-9 3 0,-51 24-162,1 3 0,-88 57 0,95-54 198,-618 386-2078,507-321-5675</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34.706"/>
    </inkml:context>
    <inkml:brush xml:id="br0">
      <inkml:brushProperty name="width" value="0.025" units="cm"/>
      <inkml:brushProperty name="height" value="0.025" units="cm"/>
    </inkml:brush>
  </inkml:definitions>
  <inkml:trace contextRef="#ctx0" brushRef="#br0">3724 101 9289,'-350'-33'1901,"137"15"-1240,-346 1 2439,1 45 9,416-14-2834,0 7 0,2 5 0,-228 75-1,22 20 785,274-91-818,2 3 1,-114 72-1,-245 209-96,413-301-163,2 1 1,0 0 0,0 1-1,2 1 1,-1 0 0,2 1 0,1 0-1,0 0 1,-10 26 0,16-33 4,1-1 0,1 0 0,-1 0 1,2 1-1,-1 0 0,1-1 0,1 1 1,0-1-1,0 1 0,1 0 0,0-1 0,1 1 1,0-1-1,0 1 0,1-1 0,0 0 1,1 0-1,0 0 0,0-1 0,1 1 1,8 11-1,3 0 16,2 0 0,0-1 1,1-1-1,0-1 0,2-1 0,0 0 0,31 16 1,173 78 433,-141-73-329,30 15-115,2-6-1,2-5 1,2-4 0,2-7-1,1-4 1,0-6 0,240 8-1,-27-24-1,397-5 18,89-77 13,-5 1 47,256 29-10,-569 42-89,-202 7 58,316-41 1,-518 24-31,131-40 0,93-48 43,-88 26-41,-217 72 2,208-73-2,-198 67 18,-1-1-1,-1-1 0,0-2 1,-1-1-1,41-34 1,-66 51 10,0-1 0,0 0 0,0-1 0,0 1 0,-1 0 0,1 0 0,0 0 0,0 0 0,-1-1 0,1 1 0,-1 0 0,1-1 0,-1 1 1,0 0-1,1-1 0,-1 1 0,0 0 0,0-1 0,0 1 0,0-1 0,0 1 0,0 0 0,0-1 0,-1 1 0,1-1 0,0 1 0,-1 0 0,1-1 0,-1 1 1,0 0-1,1 0 0,-1-1 0,0 1 0,0 0 0,1 0 0,-1 0 0,-2-1 0,-5-7 16,0 1-1,-1 1 1,-17-13 0,9 8-47,-21-16 13,-2 2 0,0 1-1,-2 3 1,0 1 0,-55-18-1,-233-60 43,202 65-55,-349-64-67,-7 39 248,417 52-147,39 4-11,-471-58 152,8-44-129,121-11-64,153 45-11,-340-67-1,391 116 120,-187-1-1,-168 24-4159,491 0 3436,-101 1-4184</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35.347"/>
    </inkml:context>
    <inkml:brush xml:id="br0">
      <inkml:brushProperty name="width" value="0.025" units="cm"/>
      <inkml:brushProperty name="height" value="0.025" units="cm"/>
    </inkml:brush>
  </inkml:definitions>
  <inkml:trace contextRef="#ctx0" brushRef="#br0">3087 161 6438,'-149'-38'1347,"-3"7"1,0 6-1,-2 6 1,-212 3-1,287 19-1297,1 3 0,-1 4 0,2 3 0,-132 40 1,86-12 48,2 6 1,-126 68 0,119-46 556,3 5 1,-130 103-1,172-111-425,2 4 0,4 4 0,-111 135 0,166-182-132,1 2 0,2 0 0,1 1 0,1 1 0,1 1 0,-19 58 0,31-78-93,0 0 1,2 1-1,0-1 1,0 1 0,1-1-1,0 1 1,1 0 0,1-1-1,0 1 1,0-1 0,2 1-1,-1-1 1,2 0-1,-1 0 1,2 0 0,0 0-1,0-1 1,1 1 0,0-1-1,1-1 1,16 20 0,0-6-10,1-2 0,0-1 0,2-1 0,0-1 0,2-1 0,0-2 0,1 0 0,0-2 0,54 17 0,-10-8-30,1-4 1,0-3-1,81 6 0,308 5 179,2-31-4,-385 2-147,1105-62 80,-1072 50-81,-1-5-1,-1-5 1,155-55-1,-184 48 10,-1-3-1,-2-4 1,-2-4-1,-1-2 1,70-57-1,-116 79 5,-2-2 0,-1-1 0,44-51 0,-61 63 3,-1 0 0,0-1 0,0 0 0,-1-1 0,-1 1 1,-1-2-1,0 1 0,-1-1 0,0 1 0,4-33 0,-8 23 26,-1 1 0,-1-1-1,-1 0 1,-1 1 0,-1-1-1,-1 1 1,-2 0 0,0 1-1,-1 0 1,-2 0 0,0 0 0,-1 1-1,-26-37 1,3 13 179,-1 0 0,-2 3 0,-3 1 0,-84-70 0,65 67 81,-1 2 0,-3 3 1,0 3-1,-137-57 0,108 60-128,-2 5-1,0 3 1,-125-17 0,53 25-875,-1 7 0,0 7 0,0 7 0,-201 30 0,143-5-3179,0-3-3508</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58.811"/>
    </inkml:context>
    <inkml:brush xml:id="br0">
      <inkml:brushProperty name="width" value="0.025" units="cm"/>
      <inkml:brushProperty name="height" value="0.025" units="cm"/>
    </inkml:brush>
  </inkml:definitions>
  <inkml:trace contextRef="#ctx0" brushRef="#br0">0 0 7239,'0'0'13901,"2"14"-12636,5 180 196,-4-29-1470,1-142-764,-4-23 675,0 1-1,0-1 1,0 1 0,0-1-1,0 1 1,0-1 0,1 1-1,-1-1 1,0 1 0,0-1 0,0 0-1,1 1 1,-1-1 0,0 1-1,1-1 1,-1 0 0,0 1-1,1-1 1,-1 0 0,0 1 0,1-1-1,-1 0 1,1 0 0,-1 1-1,1-1 1,-1 0 0,1 0-1,-1 0 1,1 1 0,-1-1 0,1 0-1,-1 0 1,1 0 0,-1 0-1,1 0 1,-1 0 0,1 0-1,0 0 1,-1-1-173,1 0 1,0 0-1,-1 0 0,1 1 0,-1-1 0,1 0 0,-1 0 0,1 0 1,-1 0-1,0 0 0,1 0 0,-1 0 0,0 0 0,0 0 1,0 0-1,0 0 0,1 0 0,-2 0 0,1 0 0,0 0 0,0 0 1,0 0-1,-1-2 0,1-3-1583,0-27-7088</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59.170"/>
    </inkml:context>
    <inkml:brush xml:id="br0">
      <inkml:brushProperty name="width" value="0.025" units="cm"/>
      <inkml:brushProperty name="height" value="0.025" units="cm"/>
    </inkml:brush>
  </inkml:definitions>
  <inkml:trace contextRef="#ctx0" brushRef="#br0">0 67 13453,'0'0'7335,"52"-7"-6182,-16 7-545,5-5-383,6-4-65,3-4-96,-2 1-160,-4 1-865,-4 4-385,-10 5-95,-8 2-801,-12 0-1249</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59.495"/>
    </inkml:context>
    <inkml:brush xml:id="br0">
      <inkml:brushProperty name="width" value="0.025" units="cm"/>
      <inkml:brushProperty name="height" value="0.025" units="cm"/>
    </inkml:brush>
  </inkml:definitions>
  <inkml:trace contextRef="#ctx0" brushRef="#br0">1 88 13004,'0'0'6983,"53"-21"-5606,-13 3-544,6-1-577,-1 2-160,-2 7-288,-8 7-1313,-11 3-898,-15 8-832,-9 13-832,-9 3-2788</inkml:trace>
  <inkml:trace contextRef="#ctx0" brushRef="#br0" timeOffset="1">9 265 11082,'0'0'11243,"57"38"-10826,-22-49-257,6-4 0,5-1-1089,0 2-1473,-2 1-1666,-11 2-1858</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59.839"/>
    </inkml:context>
    <inkml:brush xml:id="br0">
      <inkml:brushProperty name="width" value="0.025" units="cm"/>
      <inkml:brushProperty name="height" value="0.025" units="cm"/>
    </inkml:brush>
  </inkml:definitions>
  <inkml:trace contextRef="#ctx0" brushRef="#br0">5 18 12396,'0'0'5418,"0"9"-3934,-2 6-891,1-4 163,0 0 0,0 0 0,1 0 0,3 21-1,-3-32-746,0 1-1,1-1 0,-1 1 0,1-1 0,-1 0 1,1 1-1,-1-1 0,1 0 0,-1 1 1,1-1-1,-1 0 0,1 0 0,-1 0 0,1 1 1,0-1-1,-1 0 0,1 0 0,-1 0 0,1 0 1,0 0-1,-1 0 0,1 0 0,-1 0 1,1 0-1,0 0 0,-1-1 0,1 1 0,-1 0 1,1 0-1,0 0 0,-1-1 0,1 1 0,0-1 1,20-9 128,22-32-2,-38 35-204,0 1-1,0 0 1,0 0-1,1 1 1,0 0-1,0 0 0,1 0 1,-1 1-1,1-1 1,0 2-1,0-1 1,10-2-1,-17 6 67,1 0 1,0 0-1,0 0 1,0 1-1,0-1 0,-1 0 1,1 1-1,0-1 0,-1 1 1,1-1-1,0 1 1,0-1-1,-1 1 0,1-1 1,-1 1-1,1 0 0,-1-1 1,1 1-1,-1 0 1,1 0-1,-1-1 0,0 1 1,1 0-1,-1 0 0,0-1 1,1 1-1,-1 0 1,0 0-1,0 0 0,0 0 1,0-1-1,0 1 0,0 0 1,0 0-1,0 1 1,0 44 529,-1-34-245,-2 30 516,2-31-649,-1-1-1,2 0 0,-1 1 1,2-1-1,-1 0 0,4 17 1,-3-26-165,-1-1-1,0 1 1,1-1 0,-1 0 0,1 1 0,-1-1-1,1 0 1,0 1 0,-1-1 0,1 0 0,-1 0-1,1 0 1,-1 0 0,1 1 0,0-1 0,-1 0-1,1 0 1,-1 0 0,1 0 0,0 0 0,-1-1-1,1 1 1,-1 0 0,1 0 0,-1 0 0,1 0-1,0-1 1,-1 1 0,1 0 0,-1 0 0,1-1-1,-1 1 1,1 0 0,0-1 0,19-12-965,20-26-3070,-4-6-4184,-35 44 7895,27-34-10299</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00.214"/>
    </inkml:context>
    <inkml:brush xml:id="br0">
      <inkml:brushProperty name="width" value="0.025" units="cm"/>
      <inkml:brushProperty name="height" value="0.025" units="cm"/>
    </inkml:brush>
  </inkml:definitions>
  <inkml:trace contextRef="#ctx0" brushRef="#br0">63 300 11499,'0'0'4730,"-8"9"-3198,3-5-1404,-29 35 931,32-37-1003,0 1-1,1-1 0,-1 1 0,1-1 1,-1 1-1,1 0 0,0 0 0,0-1 0,0 1 1,1 0-1,-1 0 0,1 0 0,0 0 1,-1 0-1,1 0 0,1 0 0,-1 0 0,1 4 1,0-6-45,-1 0 0,1 0 0,0 0 1,0 0-1,-1 0 0,1 0 0,0-1 1,0 1-1,0 0 0,0 0 0,0-1 1,1 1-1,-1 0 0,0-1 0,0 1 1,0-1-1,0 0 0,1 1 0,-1-1 1,0 0-1,0 0 0,1 0 0,-1 0 1,0 0-1,1 0 0,-1 0 0,0 0 1,0 0-1,1 0 0,-1-1 0,0 1 1,0-1-1,0 1 0,2-1 0,42-20 583,-17-2-406,-1-1-1,-1-2 0,-1 0 1,-1-2-1,-2-1 1,-1 0-1,-1-2 1,18-37-1,-14 12-185,-23 52 21,0 1-1,0-1 1,0 0 0,0 1 0,0-1-1,-1 1 1,0-1 0,1 0 0,-1 0-1,-1 1 1,1-1 0,-1 0 0,-1-5-1,1 9 0,0 0-1,0-1 0,0 1 0,0 0 0,0 0 0,0 0 0,0 0 1,0 0-1,0 0 0,0 0 0,0 0 0,0 1 0,0-1 0,0 0 1,0 1-1,0-1 0,0 0 0,0 1 0,0-1 0,0 1 0,0 0 1,0-1-1,1 1 0,-2 1 0,-7 6 42,1 1 0,0 1 0,0-1-1,1 1 1,1 0 0,-1 1 0,2-1 0,-7 16 0,-31 96 396,39-105-374,0 1 1,1 0-1,1-1 1,0 1-1,1 18 0,1-35-85,0 1-1,0 0 0,0-1 0,0 1 1,1-1-1,-1 1 0,0-1 0,1 1 0,-1-1 1,1 1-1,-1-1 0,1 0 0,0 1 1,-1-1-1,1 0 0,0 1 0,0-1 1,0 0-1,0 0 0,0 0 0,0 0 1,0 0-1,1 0 0,-1 0 0,0 0 0,2 0 1,0 0-35,1 0 0,-1 0 1,0 0-1,1-1 1,-1 0-1,1 1 0,-1-1 1,0-1-1,1 1 1,-1 0-1,5-2 0,9-2-592,0-2-1,0 0 0,24-12 1,-9 3-877,-16 9 1092,0-1-1,0-1 1,-1 0 0,0-2 0,19-14-1,-34 23 498,1 1-1,0-1 0,-1 1 0,1-1 0,-1 1 0,1-1 1,-1 1-1,1-1 0,-1 0 0,1 1 0,-1-1 0,0 0 1,1 1-1,-1-1 0,0 0 0,0 1 0,1-1 0,-1 0 1,0 0-1,0 1 0,0-1 0,0 0 0,0 0 0,0 0 1,0 1-1,0-1 0,0 0 0,0 0 0,-1 1 0,1-1 1,0 0-1,0 1 0,-1-1 0,1 0 0,0 1 0,-1-1 1,1 0-1,-1 1 0,1-1 0,-1 0 0,1 1 0,-1-1 1,1 1-1,-1-1 0,0 1 0,1 0 0,-1-1 0,0 1 1,1 0-1,-1-1 0,0 1 0,0 0 0,1 0 0,-1-1 1,0 1-1,0 0 0,1 0 0,-1 0 0,-1 0 0,-3-1 53,0-1 0,-1 1 0,1 1 0,-1-1 0,1 1-1,0 0 1,-7 1 0,9 0-99,-1 0 0,0 1 1,1 0-1,-1 0 0,1 0 1,0 0-1,0 0 0,0 1 0,0-1 1,0 1-1,0 0 0,0 0 0,1 0 1,0 0-1,-1 0 0,1 1 0,1-1 1,-1 1-1,0-1 0,-1 5 0,0 2 342,-1 0-1,1 1 1,1-1-1,0 1 0,0-1 1,0 13-1,2-22-331,0 1 0,0-1 0,0 1 0,0-1 0,0 0 0,1 1 0,-1-1 0,0 0 0,1 1 0,-1-1 0,1 0 0,-1 1 0,1-1 0,0 0 0,-1 0 0,1 0 0,0 0 0,0 1 0,0-1 0,0 0 0,0-1 0,0 1 0,0 0 0,0 0 0,0 0 0,2 0 0,1 1-7,-1-1 1,1 0-1,-1-1 0,1 1 0,-1-1 0,1 1 0,-1-1 0,1 0 0,-1-1 0,6 0 1,4-1 16,1-1 0,-1 0 0,0-2 0,21-9 1,5-4-351,79-43 139,-47 15-8440,-58 33-2122</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01.211"/>
    </inkml:context>
    <inkml:brush xml:id="br0">
      <inkml:brushProperty name="width" value="0.025" units="cm"/>
      <inkml:brushProperty name="height" value="0.025" units="cm"/>
    </inkml:brush>
  </inkml:definitions>
  <inkml:trace contextRef="#ctx0" brushRef="#br0">2 149 8488,'0'0'5600,"-1"-9"-3347,1 6-2086,0-1 0,0 1 0,0-1 1,0 1-1,1-1 0,0 0 0,-1 1 1,1 0-1,1-1 0,-1 1 0,0-1 0,1 1 1,2-4-1,0 2 94,0 0-1,0 0 1,0 1 0,1-1 0,0 1-1,0 1 1,0-1 0,0 0 0,6-2-1,-3 2-5,1-1 0,-1 1 1,1 0-1,15-3 0,-23 6-238,1 1 1,-1-1 0,1 1 0,-1 0 0,1-1 0,0 1 0,-1 0 0,1 0 0,-1 0 0,1 0 0,0 1 0,-1-1 0,1 0 0,-1 1 0,1-1 0,-1 1 0,1-1 0,-1 1 0,1 0 0,-1 0 0,0-1 0,1 1 0,-1 0 0,0 0 0,0 0 0,1 1 0,-1-1 0,0 0 0,0 0 0,0 1-1,-1-1 1,1 0 0,0 1 0,0-1 0,0 3 0,3 12 209,-1 1-1,0 0 1,1 26-1,5 36 241,-8-73-436,0 0-1,1 0 0,0 0 1,0-1-1,0 1 0,1-1 1,0 1-1,0-1 0,7 9 1,-8-12-9,0 0 0,0-1 0,-1 1 0,1-1 0,0 0 0,0 0 0,0 1 0,0-1 0,1 0 1,-1-1-1,0 1 0,0 0 0,0-1 0,1 1 0,-1-1 0,0 0 0,1 1 0,-1-1 1,0 0-1,1-1 0,-1 1 0,0 0 0,1-1 0,-1 1 0,0-1 0,0 0 0,1 0 0,-1 0 1,0 0-1,0 0 0,0 0 0,3-3 0,6-3 153,-2-1 1,1 0-1,-1 0 1,14-17-1,-16 18-147,-1 0-1,0-1 0,0 0 1,-1 0-1,0-1 0,0 1 1,-1-1-1,0 0 0,-1 0 1,0-1-1,0 1 0,-1-1 1,0 1-1,-1-1 0,0 0 1,0-11-1,-2 18-30,0 1 1,0-1-1,0 1 1,0-1-1,0 1 1,0 0-1,0 0 1,-1 0-1,1-1 1,-1 1 0,0 1-1,1-1 1,-1 0-1,0 0 1,0 1-1,0-1 1,0 1-1,-1-1 1,1 1-1,0 0 1,-1 0-1,1 0 1,0 0-1,-1 1 1,1-1-1,-1 1 1,1-1-1,-1 1 1,0 0-1,1 0 1,-1 0-1,1 0 1,-1 0-1,1 1 1,-5 0-1,5-1-89,0 0 0,-1 0 0,1 1-1,0-1 1,0 1 0,0-1 0,-1 1-1,1-1 1,0 1 0,0 0-1,0 0 1,0 0 0,0 1 0,0-1-1,1 0 1,-1 1 0,0-1-1,1 1 1,-1-1 0,1 1 0,-1 0-1,1 0 1,0 0 0,-1 0 0,1 0-1,0 0 1,0 0 0,1 0-1,-1 0 1,0 0 0,1 0 0,-1 0-1,1 1 1,0-1 0,0 0 0,0 0-1,0 1 1,0-1 0,0 0-1,1 0 1,-1 1 0,1 1 0,1-2-106,-1 0 1,1 0-1,0 0 1,0 0-1,0 0 1,-1-1-1,1 1 0,1-1 1,-1 1-1,0-1 1,0 0-1,0 0 1,1 0-1,-1 0 1,1 0-1,-1-1 1,1 1-1,-1-1 1,1 1-1,-1-1 1,1 0-1,-1 0 1,1 0-1,4-1 1,5 1-565,1-1 0,-1-1-1,22-5 1,-21 3-208,-1-2 0,0 0-1,0 0 1,20-14-1,20-11 4782,-51 47 4528,0 20-6145,-1-34-2095,0-1 0,0 1 0,0 0-1,0 0 1,1-1 0,-1 1 0,0 0 0,1 0-1,-1-1 1,1 1 0,0 0 0,-1-1 0,1 1 0,0-1-1,2 3 1,-2-3-65,0-1-1,0 1 1,0 0 0,0-1-1,0 0 1,0 1 0,1-1-1,-1 0 1,0 1 0,0-1-1,0 0 1,1 0-1,-1 0 1,0 0 0,0 0-1,0 0 1,1 0 0,-1-1-1,0 1 1,0 0 0,0-1-1,0 1 1,0-1-1,0 1 1,2-2 0,8-4 119,-1 0 0,0-1-1,0 0 1,0 0 0,8-10 0,41-30-53,-55 45-110,0 0-1,0 0 1,1 0-1,-1 0 1,0 1-1,1-1 1,-1 1-1,1 0 1,-1 0-1,1 1 0,0 0 1,-1-1-1,7 2 1,-9 0 13,0-1-1,0 1 1,0 0 0,-1 0 0,1 0-1,0 0 1,-1 0 0,1 1 0,-1-1-1,1 0 1,-1 1 0,0-1-1,1 1 1,-1 0 0,0-1 0,0 1-1,0 0 1,0 0 0,0-1 0,-1 1-1,1 0 1,0 0 0,-1 0 0,0 0-1,1 0 1,-1 0 0,0 2 0,4 64 1157,-4-59-902,0-1-116,3 28 316,7-27-309,10-17-60,66-63-1562,-37 27-7966,-29 28-2412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01.692"/>
    </inkml:context>
    <inkml:brush xml:id="br0">
      <inkml:brushProperty name="width" value="0.025" units="cm"/>
      <inkml:brushProperty name="height" value="0.025" units="cm"/>
    </inkml:brush>
  </inkml:definitions>
  <inkml:trace contextRef="#ctx0" brushRef="#br0">175 226 1602,'2'-13'5818,"3"-20"-3745,0 4 1066,0-1-1,-3 1 1,0-48 0,-2 76-3071,0 0 1,-1 0 0,1 1 0,0-1 0,0 0 0,-1 1 0,1-1 0,0 0 0,-1 1 0,1-1 0,-1 1 0,1-1 0,-1 1 0,1-1 0,-1 1 0,1-1 0,-1 1 0,0-1 0,1 1 0,-1 0 0,0-1 0,1 1 0,-1 0 0,0 0 0,1-1-1,-1 1 1,0 0 0,1 0 0,-1 0 0,0 0 0,0 0 0,1 0 0,-1 0 0,0 0 0,0 0 0,1 0 0,-1 0 0,0 1 0,1-1 0,-1 0 0,0 0 0,1 1 0,-1-1 0,-1 1 0,-31 19 308,20-5-339,1 1 0,0 0 1,1 1-1,1 0 0,0 1 0,2 0 0,-13 34 0,12-21 51,0-1-1,3 2 1,0-1-1,-2 39 1,7-58-33,1-1 0,0 1 0,1-1 0,0 1 1,0-1-1,7 23 0,-6-30-73,-1 0 0,1 0 0,0-1 0,0 1 1,1 0-1,-1-1 0,1 1 0,0-1 0,0 0 0,0 0 0,0 0 0,0 0 0,1 0 0,-1-1 0,1 0 0,0 1 0,0-1 1,0-1-1,0 1 0,0 0 0,6 0 0,1 1-337,0-1-1,0-1 1,1 0 0,-1 0 0,0-1 0,0-1 0,0 1-1,0-2 1,21-5 0,-12 1-1291,-1-1 0,0 0 1,-1-2-1,27-16 0,0-3-4654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5.422"/>
    </inkml:context>
    <inkml:brush xml:id="br0">
      <inkml:brushProperty name="width" value="0.025" units="cm"/>
      <inkml:brushProperty name="height" value="0.025" units="cm"/>
    </inkml:brush>
  </inkml:definitions>
  <inkml:trace contextRef="#ctx0" brushRef="#br0">268 104 17585,'0'0'3464,"-5"-8"-101,1 3-3131,0 1 0,0 0 0,-1 0 0,1 0-1,-1 0 1,0 1 0,0 0 0,0 0-1,0 0 1,0 0 0,-1 1 0,1 0-1,-1 0 1,0 0 0,1 1 0,-1 0 0,0 0-1,0 1 1,0-1 0,0 1 0,0 0-1,0 1 1,-8 1 0,8-1-234,0 0 1,0 0-1,0 1 1,0 0-1,0 0 1,0 0-1,1 0 1,-1 1-1,1 0 1,0 0-1,0 1 0,0 0 1,0 0-1,0 0 1,1 0-1,0 0 1,0 1-1,0 0 1,0 0-1,1 0 0,0 0 1,0 1-1,0-1 1,1 1-1,0 0 1,0 0-1,0 0 1,1 0-1,0 0 1,-1 10-1,2-15-10,1 1 0,-1-1 0,1 0 0,-1 0 0,1 1-1,-1-1 1,1 0 0,0 0 0,0 0 0,-1 0 0,1 0 0,0 0 0,0 0 0,0 0 0,0 0-1,0-1 1,1 1 0,-1 0 0,0 0 0,0-1 0,0 1 0,1-1 0,-1 1 0,0-1 0,0 0 0,1 0-1,-1 1 1,0-1 0,1 0 0,-1 0 0,0 0 0,1 0 0,-1 0 0,0-1 0,1 1 0,-1 0-1,2-1 1,6 0-36,-1-1 0,1 0 1,-1 0-1,16-7 0,4-6-122,-1-2 1,0-1-1,-2-1 1,0-2-1,-1 0 1,-1-1-1,24-31 1,-63 112-226,-27 38 1208,-4-3 0,-116 174 0,158-262-1252,-16 21-207,5-18-7024,12-12 1622,3-10-2947</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02.112"/>
    </inkml:context>
    <inkml:brush xml:id="br0">
      <inkml:brushProperty name="width" value="0.025" units="cm"/>
      <inkml:brushProperty name="height" value="0.025" units="cm"/>
    </inkml:brush>
  </inkml:definitions>
  <inkml:trace contextRef="#ctx0" brushRef="#br0">139 50 11915,'-8'4'3251,"-1"-1"-2426,-63 30 3774,68-31-4429,1-1 1,0 1-1,0 0 1,0 0-1,0 0 1,0 0 0,1 0-1,-1 1 1,1-1-1,-1 1 1,1-1 0,0 1-1,0 0 1,0 0-1,0 0 1,1 0 0,-1 1-1,1-1 1,-2 7-1,3-10-168,1 1 0,-1 0-1,0 0 1,1-1 0,-1 1-1,1 0 1,-1-1-1,1 1 1,-1 0 0,1-1-1,0 1 1,-1-1 0,1 1-1,0-1 1,-1 1-1,1-1 1,0 0 0,-1 1-1,1-1 1,0 0 0,0 1-1,0-1 1,-1 0 0,1 0-1,0 0 1,0 0-1,0 0 1,0 0 0,-1 0-1,1 0 1,0 0 0,1 0-1,30-3 90,-15-1-10,0 0 0,0-1 0,16-7 1,-21 7-29,1 0 1,-1 1-1,1 0 1,-1 1-1,1 1 0,0 0 1,17-1-1,-29 4 2,1-1-1,0 1 1,-1-1-1,1 1 0,0-1 1,-1 1-1,1 0 1,-1 0-1,1 0 1,-1 0-1,0 0 1,1 0-1,-1 0 0,0 1 1,0-1-1,1 0 1,-1 1-1,0-1 1,-1 0-1,1 1 1,0 0-1,0-1 0,-1 1 1,1-1-1,0 1 1,-1 2-1,1-2 8,-1-1-1,1 1 0,-1-1 1,1 1-1,-1-1 1,1 1-1,0-1 1,-1 0-1,1 1 0,0-1 1,0 0-1,0 0 1,0 0-1,0 0 0,0 0 1,1 0-1,-1 0 1,0 0-1,0 0 1,1 0-1,-1 0 0,0-1 1,1 1-1,1 0 1,-2-1-37,1-1 0,-1 1 0,1-1 0,-1 1 0,0-1 0,1 0 0,-1 1 1,0-1-1,0 0 0,1 0 0,-1 0 0,0 0 0,0 0 0,0 0 0,0 0 0,0 0 1,0 0-1,-1-1 0,1 1 0,0 0 0,0-1 0,-1 1 0,1 0 0,-1-1 0,1-1 1,11-40 192,-11 41-208,8-91-1249,-9 95 1149,-1 1-1,1-1 1,-1 1-1,1-1 1,0 0 0,0 1-1,1-1 1,-1 1-1,0-1 1,1 0-1,-1 1 1,1-1 0,0 0-1,0 1 1,0-1-1,0 0 1,0 0-1,0 0 1,0 0 0,1 0-1,-1 0 1,1 0-1,0 0 1,-1-1-1,1 1 1,3 1 0,1 0-513,0-1 0,0 0 1,0-1-1,1 0 1,-1 0-1,1 0 1,-1 0-1,1-1 1,6-1-1,22-1-3475,-1-9-545</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02.533"/>
    </inkml:context>
    <inkml:brush xml:id="br0">
      <inkml:brushProperty name="width" value="0.025" units="cm"/>
      <inkml:brushProperty name="height" value="0.025" units="cm"/>
    </inkml:brush>
  </inkml:definitions>
  <inkml:trace contextRef="#ctx0" brushRef="#br0">47 36 16271,'0'0'4874,"-8"8"-3085,-25 25-668,27-22-68,15-10-915,14-8-304,30-22 18,23-11-381,-71 37 528,1 1-1,-1 0 1,0 1-1,1-1 1,0 1-1,-1 0 1,1 1 0,-1-1-1,1 1 1,0 0-1,9 2 1,-13-2 24,-1 0 1,1 1-1,0 0 1,-1-1-1,1 1 1,-1 0-1,0 0 1,1 0-1,-1 0 1,0 0-1,1 0 1,-1 0-1,0 0 1,0 0-1,0 1 1,0-1-1,0 0 1,0 1-1,-1-1 1,1 1-1,1 2 0,6 39 1261,-8-38-1111,1 0 0,-1-1-1,1 1 1,0 0 0,1-1-1,-1 1 1,3 4-1,-4-8-158,1 0-1,0-1 1,-1 1-1,1-1 1,-1 1-1,1-1 0,0 1 1,0-1-1,-1 1 1,1-1-1,0 0 1,0 0-1,-1 1 0,1-1 1,0 0-1,0 0 1,0 0-1,0 0 1,-1 0-1,1 0 0,0 0 1,0 0-1,0 0 1,0 0-1,-1 0 1,1 0-1,0-1 0,0 1 1,0 0-1,-1-1 1,1 1-1,0 0 1,0-1-1,0 0 1,28-19 130,-26 16-107,6-2-197,-1-1 1,1 1-1,0 0 1,17-7-1,-25 12 161,1 0-1,-1 1 1,1-1 0,-1 0-1,1 1 1,-1 0-1,1-1 1,-1 1-1,1 0 1,0 0 0,-1 0-1,1 0 1,-1 0-1,1 0 1,-1 0-1,1 1 1,0-1 0,-1 0-1,1 1 1,-1-1-1,0 1 1,1 0-1,-1 0 1,1-1 0,-1 1-1,0 0 1,1 0-1,-1 0 1,0 0-1,0 0 1,0 1-1,0-1 1,0 0 0,0 0-1,0 1 1,-1-1-1,1 1 1,0-1-1,-1 0 1,1 2 0,1 3 120,0-1 0,0 0-1,1 0 1,-1 0 0,1 0 0,0 0 0,0 0 0,1-1 0,-1 0 0,5 5 0,-5-7-159,-1-1 0,0 0 0,1 0 1,-1 1-1,1-2 0,-1 1 0,1 0 0,0 0 0,-1-1 0,1 1 1,0-1-1,-1 0 0,1 0 0,0 0 0,0 0 0,-1 0 0,1-1 1,0 1-1,-1-1 0,1 0 0,-1 0 0,1 0 0,4-2 0,15-12-3865,-9 2-2086,0-6-7020</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02.926"/>
    </inkml:context>
    <inkml:brush xml:id="br0">
      <inkml:brushProperty name="width" value="0.025" units="cm"/>
      <inkml:brushProperty name="height" value="0.025" units="cm"/>
    </inkml:brush>
  </inkml:definitions>
  <inkml:trace contextRef="#ctx0" brushRef="#br0">88 97 9673,'0'0'5424,"3"-11"-2066,1-1-2333,4-24 863,-6 3 2555,-2 33-4384,0-1 0,0 1 0,0 0 1,0 0-1,-1-1 0,1 1 0,0 0 0,0 0 0,-1-1 0,1 1 0,0 0 1,0 0-1,-1 0 0,1 0 0,0-1 0,0 1 0,-1 0 0,1 0 0,0 0 0,0 0 1,-1 0-1,1 0 0,0 0 0,-1 0 0,1 0 0,0 0 0,-1 0 0,1 0 1,0 0-1,-1 0 0,1 0 0,0 0 0,0 0 0,-1 0 0,1 0 0,0 0 0,-1 1 1,1-1-1,0 0 0,0 0 0,-1 0 0,1 1 0,0-1 0,-1 0 0,-14 9 57,7 0-111,0 1 0,1 0 0,0 0 0,0 1 0,1 0 0,0 0 0,1 0 0,0 1 0,1 0 0,0 0 0,1 0 0,1 0 0,0 1 0,0-1 0,1 13 0,1-24 0,0 0-1,0 0 0,0 0 1,0 0-1,0 0 1,1-1-1,-1 1 0,0 0 1,0 0-1,1 0 1,-1 0-1,1 0 0,-1-1 1,1 1-1,-1 0 1,1 0-1,0-1 0,-1 1 1,1 0-1,0-1 1,-1 1-1,1-1 1,0 1-1,0-1 0,-1 1 1,1-1-1,0 0 1,0 1-1,0-1 0,0 0 1,0 1-1,0-1 1,0 0-1,0 0 0,-1 0 1,1 0-1,0 0 1,0 0-1,0 0 0,0 0 1,0-1-1,0 1 1,0 0-1,0 0 0,0-1 1,-1 1-1,1-1 1,0 1-1,1-2 0,45-22 246,-27 9-222,-1-2-1,18-18 1,-32 30 106,-1 1 0,0-1 0,0 0 0,0 0 0,-1 0 0,0 0 0,0-1 0,0 1 0,0-1 0,-1 0 0,0 0 0,0 0 0,-1 0 0,1-6 0,-2 11-93,-1 0 0,0 0-1,1 1 1,-1-1 0,0 0 0,1 1 0,-1-1 0,0 0 0,0 1 0,0-1 0,0 1 0,0-1 0,0 1 0,0 0 0,1-1 0,-1 1 0,0 0 0,0 0 0,0 0 0,0 0 0,0 0 0,0 0 0,0 0 0,0 0 0,0 0 0,-2 0 0,-30 3-106,12 8-266,1 1-2932,8-11-5998</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05.137"/>
    </inkml:context>
    <inkml:brush xml:id="br0">
      <inkml:brushProperty name="width" value="0.025" units="cm"/>
      <inkml:brushProperty name="height" value="0.025" units="cm"/>
    </inkml:brush>
  </inkml:definitions>
  <inkml:trace contextRef="#ctx0" brushRef="#br0">7 98 10282,'-1'0'285,"1"-1"-1,-1 0 1,1 1 0,-1-1 0,0 0 0,1 0 0,0 1 0,-1-1 0,1 0 0,0 0-1,-1 0 1,1 0 0,0 1 0,0-1 0,0 0 0,-1 0 0,1 0 0,0 0-1,0 0 1,1 0 0,-1 0 0,0-1 0,11-19 1553,24-12-1281,-32 31-518,0-1-1,0 1 1,1 0-1,-1-1 1,1 2 0,0-1-1,-1 0 1,1 1 0,0 0-1,0-1 1,0 2 0,0-1-1,0 0 1,0 1 0,0 0-1,1 0 1,3 0 0,-5 1 54,0 0 1,0 0-1,0 0 1,0 1 0,0-1-1,0 1 1,0-1-1,-1 1 1,1 0 0,-1 0-1,0 0 1,1 1-1,-1-1 1,0 1-1,0-1 1,0 1 0,-1-1-1,1 1 1,-1 0-1,1 0 1,1 5-1,8 25 804,-8-23-602,0 1-1,0-1 1,2 0 0,-1 0-1,1-1 1,9 14 0,-13-21-245,1-1 1,-1 1 0,0-1 0,1 0 0,-1 0 0,1 1 0,0-1 0,-1 0 0,1 0 0,0-1 0,0 1 0,-1 0-1,1 0 1,0-1 0,0 1 0,0-1 0,2 0 0,-1 0 5,0 0 1,0 0-1,1-1 1,-1 0-1,0 0 1,0 0-1,0 0 1,0 0-1,-1 0 0,1-1 1,0 1-1,0-1 1,4-4-1,9-9 180,-13 12-187,0 0 0,0 0 0,0 0-1,0 0 1,0 0 0,1 0-1,-1 1 1,1 0 0,0-1 0,0 1-1,0 1 1,0-1 0,6-1-1,0 19-70,3 7-1842,-13-22 1620,1-1-1,-1 1 0,1-1 1,0 0-1,-1 0 0,1 1 0,-1-1 1,1 0-1,0 0 0,-1 0 1,1 1-1,0-1 0,-1 0 0,1 0 1,0 0-1,-1 0 0,1 0 1,0 0-1,-1-1 0,1 1 1,0 0-1,-1 0 0,1 0 0,0-1 1,-1 1-1,1 0 0,-1-1 1,1 1-1,-1 0 0,1-1 1,0 1-1,-1-1 0,1 1 0,-1-1 1,0 1-1,1-1 0,-1 1 1,1-1-1,10-17-9647</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1.044"/>
    </inkml:context>
    <inkml:brush xml:id="br0">
      <inkml:brushProperty name="width" value="0.025" units="cm"/>
      <inkml:brushProperty name="height" value="0.025" units="cm"/>
    </inkml:brush>
  </inkml:definitions>
  <inkml:trace contextRef="#ctx0" brushRef="#br0">8 124 10122,'1'-8'1569,"0"-8"-664,-1 3 625,1 0 0,0-1 0,1 1 0,1 0-1,6-20 1,-7 79 574,-15 139-1535,-1 0-546,14-185-24,0 1 0,0 0 0,0-1 0,0 1 0,0 0 0,0-1-1,0 1 1,0 0 0,0-1 0,0 1 0,0-1 0,0 1 0,1 0 0,-1-1 0,0 1 0,0 0-1,1-1 1,-1 1 0,0-1 0,1 1 0,-1-1 0,1 1 0,-1-1 0,0 1 0,1-1-1,-1 1 1,1-1 0,-1 0 0,1 1 0,0-1 0,0 1 0,19-9 5,17-29 187,7-33-107,-3-2 0,36-88-1,-68 146-92,-4 16 95,-1 29 272,-8 51 430,-6-14-462,5-42-226,1 0 0,2 0 0,0 44 0,2-69-92,0-1 0,0 1 1,1-1-1,-1 1 0,0-1 0,0 1 1,0-1-1,0 1 0,0-1 1,0 1-1,1-1 0,-1 1 0,0-1 1,0 0-1,1 1 0,-1-1 1,0 1-1,1-1 0,-1 0 0,0 1 1,1-1-1,-1 0 0,0 1 1,1-1-1,-1 0 0,1 0 0,-1 1 1,1-1-1,-1 0 0,1 0 1,-1 0-1,1 0 0,-1 0 0,1 1 1,-1-1-1,1 0 0,-1 0 1,1 0-1,-1 0 0,1-1 0,-1 1 1,1 0-1,-1 0 0,0 0 1,1 0-1,-1 0 0,1-1 0,-1 1 1,1 0-1,-1 0 0,1-1 1,-1 1-1,0 0 0,1-1 0,24-18 289,-1-10-199,-1-2 0,-1-1 0,-2-1 0,-1 0 0,-1-1 0,-2-1 0,-2-1-1,18-70 1,-31 105-231,-2 4-462,0 0 0,0-1 0,0 1 0,0 0 0,0 0 0,0-1 0,-1 1 0,0-1-1,1 1 1,-1-1 0,0 0 0,-3 3 0,-2 4-4593,-1 5-7977</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2.013"/>
    </inkml:context>
    <inkml:brush xml:id="br0">
      <inkml:brushProperty name="width" value="0.025" units="cm"/>
      <inkml:brushProperty name="height" value="0.025" units="cm"/>
    </inkml:brush>
  </inkml:definitions>
  <inkml:trace contextRef="#ctx0" brushRef="#br0">31 298 16335,'0'0'3171,"-5"11"-1265,2-5-1560,0-2-156,0 1 0,0-1 0,1 1-1,0 0 1,0 0 0,0 0 0,1 0-1,-1 0 1,1 0 0,0 1 0,1-1-1,-1 0 1,1 1 0,1 5 0,0-10-186,-1 0 1,1 0 0,0 0-1,0-1 1,0 1 0,0 0 0,0 0-1,0-1 1,0 1 0,0-1-1,0 1 1,1-1 0,-1 1-1,0-1 1,0 0 0,0 1 0,1-1-1,-1 0 1,0 0 0,0 0-1,1 0 1,-1 0 0,0 0-1,0 0 1,0-1 0,1 1 0,-1 0-1,0-1 1,0 1 0,0-1-1,2 0 1,38-18-305,-7-11 47,-27 23 256,0 1-1,0-1 1,1 1 0,0 0-1,0 1 1,0 0-1,0 0 1,17-6 0,-24 11 23,0 0 1,0 0 0,0 0 0,0 0 0,0 0 0,0 1 0,1-1 0,-1 0-1,0 1 1,0-1 0,0 0 0,0 1 0,0 0 0,0-1 0,0 1 0,-1-1-1,1 1 1,0 0 0,0 0 0,0-1 0,-1 1 0,1 0 0,0 0 0,-1 0-1,1 0 1,-1 0 0,1 0 0,-1 0 0,1 0 0,-1 0 0,0 0 0,1 0 0,-1 0-1,0 0 1,0 0 0,0 0 0,0 1 0,0 0 0,3 52 1284,-4-45-1033,1 11 187,-1-14-379,0 0-1,1 0 0,-1 0 1,2-1-1,-1 1 0,1 0 1,-1 0-1,2 0 0,-1-1 0,4 11 1,-4-16-88,-1 1 0,1-1 0,0 1 0,-1-1 0,1 1 0,0-1 0,-1 0 0,1 1 0,0-1 0,0 0 1,0 0-1,-1 0 0,1 1 0,0-1 0,0 0 0,0 0 0,0 0 0,-1 0 0,1 0 0,0 0 0,0-1 0,0 1 0,-1 0 0,1 0 1,0-1-1,0 1 0,0 0 0,-1-1 0,1 1 0,0-1 0,-1 1 0,1-1 0,0 1 0,-1-1 0,1 1 0,-1-1 0,1 1 0,-1-1 0,1 0 1,0 0-1,23-29-428,-23 29 384,53-87-2947,-22 26-3324,34-93 0,-41 86 5944,-2-1 3849,-23 70-3381,1 0 0,-1 0 0,0 0 0,0 0 0,0 1 1,0-1-1,0 0 0,0 0 0,0 0 0,0 0 0,0 0 1,0 0-1,0 0 0,0 0 0,0 0 0,0 0 0,0 0 0,1 0 1,-1 0-1,0 1 0,0-1 0,0 0 0,0 0 0,0 0 1,0 0-1,0 0 0,0 0 0,0 0 0,1 0 0,-1 0 1,0 0-1,0 0 0,0 0 0,0 0 0,0 0 0,0 0 0,0 0 1,0 0-1,1 0 0,-1 0 0,0 0 0,0-1 0,2 23 1509,-2 31-482,-3 9-483,-1-4 763,5 70 0,-1-125-1383,0-1 0,0 0 0,0 0 0,0 0 0,1 0 0,-1 0 0,1 1 0,-1-1 0,1 0 0,0 0 0,-1 0 1,1 0-1,0 0 0,1 0 0,-1-1 0,0 1 0,0 0 0,1-1 0,-1 1 0,1 0 0,-1-1 0,1 0 0,0 1 0,0-1 0,-1 0 0,1 0 0,0 0 0,2 1 0,-2-2-10,0 0 1,1-1-1,-1 1 0,0 0 1,0-1-1,0 1 0,0-1 1,0 0-1,-1 0 0,1 0 1,0 0-1,0 0 0,0 0 1,-1 0-1,1-1 0,0 1 0,-1 0 1,0-1-1,1 1 0,-1-1 1,0 0-1,0 0 0,1 1 1,-1-1-1,-1 0 0,1 0 1,0 0-1,1-3 0,3-8-152,-1 1-1,0-1 1,0 0 0,-1-1-1,-1 1 1,1-27 0,-23 130 345,19-86-158,1 0 0,0-1-1,0 1 1,1 0-1,-1-1 1,1 1 0,-1-1-1,1 1 1,0 0-1,1-1 1,-1 0 0,3 5-1,-4-7-37,1-1 0,-1 1-1,1 0 1,0-1 0,-1 1 0,1 0-1,0-1 1,-1 1 0,1-1 0,0 1-1,0-1 1,0 0 0,0 1-1,-1-1 1,1 0 0,0 1 0,0-1-1,0 0 1,0 0 0,1 0 0,0 0 2,1 0 1,-1-1 0,0 1 0,0-1-1,0 0 1,0 1 0,0-1 0,0 0-1,0 0 1,0-1 0,0 1-1,2-2 1,5-7 4,0-1 0,0 0 0,-1 0 0,0-1 0,9-19 1,-15 26-178,-2 18 119,0-3 93,0 1 1,0 0-1,1 0 1,0 0-1,5 15 1,-5-24-39,-1 0 1,1 1 0,0-1 0,1 1 0,-1-1 0,0 0 0,1 0-1,-1 0 1,1 0 0,0 0 0,0 0 0,-1 0 0,1 0 0,1-1-1,-1 1 1,0-1 0,0 1 0,0-1 0,1 0 0,-1 0-1,1 0 1,-1 0 0,1-1 0,-1 1 0,1-1 0,-1 1 0,1-1-1,3 0 1,-2 0 12,1 0 1,-1 0-1,0-1 0,1 0 0,-1 0 0,0 0 0,0 0 1,0-1-1,0 0 0,0 0 0,0 0 0,0 0 0,6-5 0,-8 6 36,-1-1 0,1 1 0,0-1 0,-1 1-1,1-1 1,-1 0 0,0 0 0,1 1-1,-1-1 1,0 0 0,0 0 0,0 0-1,0-1 1,-1 1 0,1 0 0,-1 0 0,1 0-1,-1 0 1,0-1 0,0 1 0,1 0-1,-2 0 1,1-1 0,0 1 0,0 0 0,-1 0-1,1-1 1,-1 1 0,-1-3 0,0 2-4,0 0 0,0 0 1,0 0-1,-1 0 0,1 0 0,-1 0 1,0 1-1,0-1 0,0 1 1,0 0-1,0 0 0,-1 0 1,1 0-1,-5-1 0,-58-20-147,46 16 43,16 6-18,-25-8-54,28 8 109,0 1 1,0 0-1,1 0 0,-1 0 0,0 0 1,0-1-1,1 1 0,-1 0 1,0-1-1,0 1 0,1-1 0,-1 1 1,0-1-1,1 1 0,-1-1 0,1 1 1,-1-1-1,0 0 0,1 1 0,-1-1 1,1 0-1,0 0 0,-1-1 0,3 0-322,1 0 0,0 1-1,1-1 1,-1 0 0,0 1-1,0 0 1,1 0 0,5-2-1,10-3-2021,-17 5 1889,-1 1-1,0-1 1,1 0-1,-1 0 1,0 0-1,1 0 1,-1 0 0,0 0-1,0 0 1,0 0-1,0 0 1,0-1-1,0 1 1,0 0-1,0-1 1,-1 1-1,1-1 1,0 1-1,-1-1 1,1-2-1,0-18-9942</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2.340"/>
    </inkml:context>
    <inkml:brush xml:id="br0">
      <inkml:brushProperty name="width" value="0.025" units="cm"/>
      <inkml:brushProperty name="height" value="0.025" units="cm"/>
    </inkml:brush>
  </inkml:definitions>
  <inkml:trace contextRef="#ctx0" brushRef="#br0">59 37 12844,'0'0'4677,"-55"-18"-2339,52 17-961,3 0-832,3 1-449,17-2-1121,3-3-2114,5-4-6278</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2.686"/>
    </inkml:context>
    <inkml:brush xml:id="br0">
      <inkml:brushProperty name="width" value="0.025" units="cm"/>
      <inkml:brushProperty name="height" value="0.025" units="cm"/>
    </inkml:brush>
  </inkml:definitions>
  <inkml:trace contextRef="#ctx0" brushRef="#br0">1 39 10666,'0'0'7906,"9"-6"-6486,0 1-1000,0 0 1,0 1-1,0 0 0,0 1 0,1 0 1,-1 0-1,16-1 0,-23 3-335,1 1 0,0 0 0,-1-1 0,1 1 0,0 0-1,0 1 1,-1-1 0,1 0 0,0 1 0,-1-1 0,1 1 0,-1 0 0,1 0 0,-1 0-1,1 0 1,-1 0 0,1 1 0,-1-1 0,0 1 0,0-1 0,0 1 0,0 0 0,0 0-1,0 0 1,0 0 0,-1 0 0,1 0 0,-1 1 0,0-1 0,1 1 0,-1-1 0,0 1-1,0-1 1,0 1 0,-1-1 0,1 1 0,0 3 0,0 7 64,0-1 0,0 0 1,-1 1-1,-1-1 0,0 1 0,0-1 0,-5 18 1,-4 1 277,-18 44-1,-3 4 148,30-77-566,0 0-1,1-1 1,-1 1-1,1 0 1,0-1 0,-1 1-1,1 0 1,0 0-1,0-1 1,0 1 0,0 0-1,0 0 1,0-1 0,1 1-1,-1 0 1,1 2-1,0-3-14,-1 0-1,1-1 0,0 1 0,-1-1 0,1 1 1,0-1-1,-1 1 0,1-1 0,0 1 0,-1-1 1,1 0-1,0 1 0,0-1 0,0 0 1,-1 0-1,1 1 0,0-1 0,0 0 0,0 0 1,-1 0-1,1 0 0,0 0 0,0 0 0,1-1 1,4 0-145,0 0 1,0-1 0,0 0-1,0 0 1,-1-1 0,1 0-1,9-6 1,8-7-2099,34-31 0,-9-1-4012,-6 2-3310</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3.031"/>
    </inkml:context>
    <inkml:brush xml:id="br0">
      <inkml:brushProperty name="width" value="0.025" units="cm"/>
      <inkml:brushProperty name="height" value="0.025" units="cm"/>
    </inkml:brush>
  </inkml:definitions>
  <inkml:trace contextRef="#ctx0" brushRef="#br0">137 0 14734,'0'0'5381,"-42"57"-3267,21-21 256,-2 5-768,6 2-481,3-2 160,1-4-608,8-5-481,4-5-192,1-8-64,0-5-1057,12-7-1442,3-7-960,-2 0-2242,-3-9-5062</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3.372"/>
    </inkml:context>
    <inkml:brush xml:id="br0">
      <inkml:brushProperty name="width" value="0.025" units="cm"/>
      <inkml:brushProperty name="height" value="0.025" units="cm"/>
    </inkml:brush>
  </inkml:definitions>
  <inkml:trace contextRef="#ctx0" brushRef="#br0">125 1 15855,'0'0'8136,"-25"89"-7239,9-35-225,-2 6-287,0 4-321,1 2 0,4-5-64,2-5-257,7-6-447,2-6-289,2-7-577,0-6-1152,0-9-2435,0-3-4708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045"/>
    </inkml:context>
    <inkml:brush xml:id="br0">
      <inkml:brushProperty name="width" value="0.025" units="cm"/>
      <inkml:brushProperty name="height" value="0.025" units="cm"/>
    </inkml:brush>
  </inkml:definitions>
  <inkml:trace contextRef="#ctx0" brushRef="#br0">121 8 14958,'0'0'13944,"-10"3"-13474,3 0-418,-1 0-1,1 1 1,0 0 0,1 0 0,-1 1 0,1 0 0,0 0 0,-11 11-1,13-11-43,0-1 0,0 1-1,1 0 1,-1 0 0,1 0 0,0 1-1,1-1 1,-1 1 0,1-1-1,0 1 1,0 0 0,1 0-1,0 0 1,-1 11 0,2-17-5,1 1 1,-1 0-1,1-1 1,-1 1-1,1-1 1,-1 1-1,1 0 1,-1-1 0,1 1-1,0-1 1,-1 0-1,1 1 1,0-1-1,-1 0 1,1 1-1,0-1 1,0 0-1,-1 1 1,1-1-1,0 0 1,0 0-1,0 0 1,-1 0 0,1 0-1,0 0 1,0 0-1,-1 0 1,1 0-1,0 0 1,1-1-1,29-3 101,-16-1-152,-1-1-1,1 0 1,-1 0-1,0-2 1,-1 0-1,1 0 1,-2-1 0,1-1-1,-1 0 1,-1-1-1,0 0 1,17-22-1,-19 8 336,-13 27-105,-4 12-101,7-13-453,-8 24 820,9-18-9620</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3.704"/>
    </inkml:context>
    <inkml:brush xml:id="br0">
      <inkml:brushProperty name="width" value="0.025" units="cm"/>
      <inkml:brushProperty name="height" value="0.025" units="cm"/>
    </inkml:brush>
  </inkml:definitions>
  <inkml:trace contextRef="#ctx0" brushRef="#br0">0 22 5862,'0'0'18054,"11"-3"-17152,12-3-604,1 2-1,-1 0 1,40-1 0,-62 6-278,0-1 0,0 0 0,1 0 0,-1 1 0,0-1 0,0 1 0,0-1 0,0 1 0,0-1 0,0 1 0,0 0 0,0-1 0,0 1 0,-1 0 0,1 0 1,0 0-1,0-1 0,-1 1 0,1 0 0,0 0 0,-1 0 0,1 0 0,-1 0 0,1 0 0,-1 1 0,0-1 0,1 0 0,-1 0 0,0 0 0,0 0 0,0 0 0,0 1 0,0-1 1,0 0-1,0 1 0,-6 46 1185,1-31-898,-2-1 0,0 1 0,0-2 1,-2 1-1,-14 19 0,13-20-11,1 0 0,0 1 0,1 0 0,0 0 0,-7 25 0,15-41-308,0 1 1,-1 0-1,1-1 0,0 1 1,-1 0-1,1-1 0,0 1 1,0 0-1,0-1 0,0 1 0,0 0 1,0-1-1,0 1 0,0 0 1,0 0-1,0-1 0,0 1 0,0 0 1,1-1-1,-1 1 0,0 0 1,0-1-1,1 1 0,-1 0 1,0-1-1,1 1 0,-1-1 0,1 1 1,-1 0-1,1-1 0,-1 1 1,1-1-1,0 1 0,1-1-55,-1 0-1,1 0 0,-1 0 1,1 0-1,0 0 0,-1 0 1,1-1-1,-1 1 1,1 0-1,0-1 0,-1 1 1,1-1-1,1-1 0,47-31-3007,15-25-6481,-35 26 2611</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4.039"/>
    </inkml:context>
    <inkml:brush xml:id="br0">
      <inkml:brushProperty name="width" value="0.025" units="cm"/>
      <inkml:brushProperty name="height" value="0.025" units="cm"/>
    </inkml:brush>
  </inkml:definitions>
  <inkml:trace contextRef="#ctx0" brushRef="#br0">0 54 512,'0'0'15685,"0"-9"-14068,0-26-966,0 26-122,22 13-3908,-21 3 964,-1 9 3276,0-16-925,0 0 0,0 0 0,0 1 1,-1-1-1,1 0 0,0 0 1,0 1-1,0-1 0,0 0 1,0 0-1,0 0 0,0 1 1,0-1-1,-1 0 0,1 0 1,0 0-1,0 1 0,0-1 0,-1 0 1,1 0-1,0 0 0,0 0 1,0 0-1,-1 1 0,1-1 1,0 0-1,0 0 0,-1 0 1,1 0-1,0 0 0,0 0 1,-1 0-1,1 0 0,0 0 0,0 0 1,-1 0-1,1 0 0,0 0 1,0 0-1,-1 0 0,1 0 1,0 0-1,0 0 0,-1-1 1,1-3-6520</inkml:trace>
  <inkml:trace contextRef="#ctx0" brushRef="#br0" timeOffset="1">0 54 4837</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4.380"/>
    </inkml:context>
    <inkml:brush xml:id="br0">
      <inkml:brushProperty name="width" value="0.025" units="cm"/>
      <inkml:brushProperty name="height" value="0.025" units="cm"/>
    </inkml:brush>
  </inkml:definitions>
  <inkml:trace contextRef="#ctx0" brushRef="#br0">62 38 4837,'-51'35'4756,"51"-35"-4674,0 0 0,0 1 0,0-1 0,-1 0 0,1 0 0,0 0 0,0 0 0,-1 1 0,1-1 0,0 0 0,0 0 0,-1 0 1,1 0-1,0 0 0,0 0 0,-1 0 0,1 0 0,0 0 0,-1 0 0,1 0 0,0 0 0,0 0 0,-1 0 0,1 0 0,0 0 0,0 0 0,-1 0 0,1 0 0,0-1 0,0 1 0,-1 0 0,1 0 0,0 0 0,0 0 0,-1 0 0,1-1 0,0 1 0,0 0 0,0 0 0,0-1 0,-1 1 1,1 0-1,0 0 0,0 0 0,0-1 0,0 1 0,0 0 0,0 0 0,0-1 0,-1 1 0,1 0 0,0-1 0,0 1 0,0 0 0,0 0 0,0-1 0,0 1 0,0 0 0,1 0 0,-1-1 0,0 1 0,0 0 0,0-1 0,0 1 0,0 0 0,0 0 0,0 0 0,0-1 0,1 1 0,4-19 2520,-2 15-2237,0 0 0,0 1 1,0-1-1,0 1 0,1 0 0,0 0 0,-1 1 0,1-1 1,0 1-1,0-1 0,1 1 0,-1 1 0,0-1 0,1 1 1,-1-1-1,1 1 0,-1 0 0,1 1 0,0-1 1,-1 1-1,1 0 0,6 1 0,-8-1-288,0 0 1,0 0-1,0 1 0,0-1 1,0 1-1,0 0 1,0 0-1,0 0 0,-1 0 1,1 0-1,0 1 0,-1-1 1,1 1-1,-1 0 0,1 0 1,-1 0-1,0 0 0,1 0 1,-1 0-1,0 1 0,-1-1 1,1 1-1,0-1 1,-1 1-1,1 0 0,-1 0 1,0 0-1,0-1 0,0 1 1,0 0-1,-1 0 0,1 0 1,-1 6-1,0 2 88,0-1 0,-1 0 0,-1 0 0,0 0 0,0 0 0,-1 0 0,0 0 0,-1-1 1,-6 12-1,-5 6 212,-32 43 0,26-40-102,21-30-276,-1 0 1,1 0-1,0 1 1,0-1-1,0 0 1,0 0-1,-1 0 1,1 1-1,0-1 1,0 0-1,0 0 1,0 0-1,0 1 1,0-1-1,0 0 1,0 1-1,-1-1 1,1 0-1,0 0 1,0 1-1,0-1 1,0 0-1,0 0 1,1 1-1,-1-1 1,0 0-1,0 0 1,0 1-1,0-1 1,0 0-1,0 0 1,0 1-1,0-1 1,0 0-1,1 0 1,-1 0-1,0 1 1,0-1-1,0 0 1,1 0-1,-1 0 1,0 1-1,0-1 1,0 0-1,1 0 1,-1 0-1,0 0 1,0 0-1,1 0 1,-1 0-1,0 0 1,0 1-1,1-1 1,-1 0-1,0 0 1,0 0-1,1 0 1,-1 0-1,28-2 48,29-11-480,4-2-1841,-20 7-2375,-16 3-1016,-2 0-4777</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5.551"/>
    </inkml:context>
    <inkml:brush xml:id="br0">
      <inkml:brushProperty name="width" value="0.025" units="cm"/>
      <inkml:brushProperty name="height" value="0.025" units="cm"/>
    </inkml:brush>
  </inkml:definitions>
  <inkml:trace contextRef="#ctx0" brushRef="#br0">57 1 12364,'0'0'4356,"-56"15"-2851,55-8-95,1 2 223,9 0-864,14 0-321,14 0 65,13-3-129,12-3-128,10-3-63,7 0-97,3 0-1217,-7-6-993,-9-7-1666,-12-6-1377,-18-5-2050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5.894"/>
    </inkml:context>
    <inkml:brush xml:id="br0">
      <inkml:brushProperty name="width" value="0.025" units="cm"/>
      <inkml:brushProperty name="height" value="0.025" units="cm"/>
    </inkml:brush>
  </inkml:definitions>
  <inkml:trace contextRef="#ctx0" brushRef="#br0">1 0 16976,'0'0'3326,"12"8"-2424,81 46-251,-89-52-640,1 1 0,0 0-1,-1 0 1,0 1 0,1-1 0,-1 1-1,-1 0 1,1 0 0,-1 1 0,1-1-1,-1 1 1,0-1 0,-1 1-1,1 0 1,-1 0 0,0 0 0,0 0-1,-1 1 1,1-1 0,-1 0-1,0 1 1,-1-1 0,1 1 0,-1-1-1,0 1 1,-1-1 0,-1 9-1,-1 4-245,0-1 0,-2 1 0,0-1 0,-1 0 0,0 0 0,-2-1 0,-10 18 0,14-27-2391</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7.012"/>
    </inkml:context>
    <inkml:brush xml:id="br0">
      <inkml:brushProperty name="width" value="0.025" units="cm"/>
      <inkml:brushProperty name="height" value="0.025" units="cm"/>
    </inkml:brush>
  </inkml:definitions>
  <inkml:trace contextRef="#ctx0" brushRef="#br0">188 36 11883,'0'0'8857,"-8"-7"-7090,5 4-1623,2 1-98,-1 0 1,1 0-1,-1 0 0,0 1 1,0-1-1,1 0 0,-1 1 1,0-1-1,0 1 0,0 0 0,-1 0 1,1 0-1,0 0 0,0 0 1,-1 0-1,1 0 0,0 1 1,-1 0-1,1-1 0,-1 1 1,1 0-1,0 0 0,-1 0 0,1 0 1,-1 0-1,1 1 0,0-1 1,-1 1-1,1 0 0,0-1 1,-1 1-1,1 0 0,0 0 1,0 1-1,0-1 0,-4 3 0,-4 5-31,0 1-1,0 0 1,-15 22-1,21-27-30,1 0 0,0 1 0,0-1 0,1 0 0,-1 1 0,1 0 1,0 0-1,1-1 0,0 1 0,0 0 0,-1 9 0,3-14-48,-1 0 0,1 0 0,0 0 0,-1 0 0,1 0-1,0 0 1,0 0 0,0 0 0,0-1 0,0 1 0,0 0 0,0-1 0,0 1 0,0 0 0,0-1 0,0 1 0,0-1 0,0 0 0,1 1 0,-1-1-1,0 0 1,0 0 0,0 0 0,1 0 0,-1 0 0,0 0 0,0 0 0,0 0 0,1 0 0,0-1 0,45-4-1239,32-20 398,-66 19 874,2 1 0,-1 0 1,0 1-1,1 1 0,0 0 0,21-1 0,-36 4 44,1 0-1,-1 0 0,1 0 0,-1 0 1,1 0-1,-1 0 0,1 0 0,-1 0 1,1 0-1,-1 1 0,1-1 0,-1 0 1,1 0-1,-1 1 0,1-1 0,-1 0 1,1 1-1,-1-1 0,0 0 0,1 1 1,-1-1-1,0 0 0,1 1 0,-1-1 1,0 1-1,1-1 0,-1 1 0,0-1 1,0 1-1,0-1 0,1 1 0,-1-1 1,0 1-1,0-1 0,0 1 0,0-1 1,0 1-1,0-1 0,0 1 0,0 0 1,0-1-1,0 1 0,0-1 0,0 1 1,-1-1-1,1 1 0,0-1 0,0 1 1,-1-1-1,1 1 0,0-1 0,0 0 1,-1 1-1,1-1 0,-1 1 0,-18 29 1208,-181 162 3360,142-141-3373,36-34-1073,22-17-153,0 0 0,0 0 0,0 0 0,0 0-1,-1 0 1,1-1 0,0 1 0,0 0 0,0 0 0,0 0 0,0 0-1,0 0 1,-1 0 0,1-1 0,0 1 0,0 0 0,0 0 0,0 0-1,0 0 1,0 0 0,0-1 0,0 1 0,0 0 0,0 0 0,0 0-1,0 0 1,0-1 0,0 1 0,0 0 0,0 0 0,0 0 0,0-1 0,0 1-1,0 0 1,0 0 0,0 0 0,0 0 0,0-1 0,0 1 0,0 0-1,0 0 1,0 0 0,0 0 0,1 0 0,-1-1 0,0 1 0,0 0-1,0 0 1,0 0 0,0 0 0,0 0 0,1 0 0,-1 0 0,0 0-1,0 0 1,0-1 0,0 1 0,1 0 0,30-45-2808,118-155-9622,-88 118 2455</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7.606"/>
    </inkml:context>
    <inkml:brush xml:id="br0">
      <inkml:brushProperty name="width" value="0.025" units="cm"/>
      <inkml:brushProperty name="height" value="0.025" units="cm"/>
    </inkml:brush>
  </inkml:definitions>
  <inkml:trace contextRef="#ctx0" brushRef="#br0">110 1 13164,'0'0'3812,"-3"10"-1677,-36 117 1301,24-85-2708,1 0-1,3 0 1,1 2-1,-7 74 1,17-117-729,0 1 1,0-1-1,0 1 1,0-1-1,0 1 0,0-1 1,0 1-1,1-1 1,-1 1-1,1-1 1,-1 1-1,1-1 0,-1 0 1,1 1-1,-1-1 1,1 0-1,0 1 1,0-1-1,0 0 0,0 0 1,0 0-1,0 0 1,0 0-1,0 0 1,3 1-1,-3-1 3,0-1 0,1 0 0,-1 0-1,1 0 1,-1 0 0,1 0 0,-1-1 0,1 1 0,-1 0 0,0-1 0,1 1-1,-1-1 1,0 1 0,1-1 0,-1 0 0,0 1 0,1-1 0,-1 0-1,0 0 1,0 0 0,0 0 0,0 0 0,0 0 0,0 0 0,0-1-1,0 1 1,0-1 0,6-9-180,0 1-1,-1-1 1,-1 0 0,1 0-1,-2-1 1,0 1 0,4-18-1,9-74-417,-20 126 486,1-13 144,1 1 0,0 0 1,0 0-1,1-1 0,0 1 0,3 15 1,-2-23-27,0-1 0,0 0 0,0 0 0,0 0 1,0 1-1,0-1 0,0 0 0,1 0 0,-1-1 1,1 1-1,0 0 0,-1 0 0,1-1 0,0 1 1,0-1-1,0 1 0,0-1 0,0 0 0,0 0 0,0 0 1,1 0-1,-1 0 0,0-1 0,1 1 0,-1-1 1,0 1-1,1-1 0,-1 0 0,1 0 0,-1 0 1,0 0-1,1 0 0,-1 0 0,5-2 0,2 0 15,-1 0 0,1 0 0,-1-1 0,1-1 0,-1 1 0,0-1-1,0-1 1,-1 1 0,1-1 0,-1 0 0,0-1 0,0 0 0,11-13-1,-9 9-20,0-1 0,0 0 0,-1-1 0,0 0-1,-1 0 1,-1-1 0,0 0 0,4-14 0,-63 172 126,39-79-27,13-61-97,0 0 1,0 0-1,1 0 0,0 0 1,0 0-1,1 1 1,-1-1-1,1 0 0,0 0 1,3 7-1,-3-11-5,0 0 0,0 0 0,0 0 0,0 0-1,0 0 1,0 0 0,0 0 0,1-1 0,-1 1 0,0 0-1,0-1 1,1 1 0,-1-1 0,1 1 0,-1-1 0,0 0-1,1 1 1,-1-1 0,1 0 0,-1 0 0,1 0 0,-1 0 0,1-1-1,-1 1 1,1 0 0,-1 0 0,0-1 0,1 1 0,-1-1-1,0 1 1,1-1 0,-1 0 0,0 0 0,3-1 0,43-28 175,-15 0-329,0-1 0,52-68 0,-84 99 167,0 0 0,-1 0-1,1 0 1,0 1 0,0-1-1,0 0 1,0 0 0,0 0-1,0 0 1,0 0 0,0 0-1,0 0 1,0 0 0,0 1-1,0-1 1,0 0 0,0 0-1,0 0 1,1 0 0,-1 0-1,0 0 1,0 0 0,0 0 0,0 0-1,0 0 1,0 1 0,0-1-1,0 0 1,0 0 0,0 0-1,0 0 1,0 0 0,0 0-1,0 0 1,1 0 0,-1 0-1,0 0 1,0 0 0,0 0-1,0 0 1,0 0 0,0 0-1,0 0 1,0 0 0,0 0-1,1 0 1,-1 0 0,0 0 0,0 0-1,0 0 1,0 0 0,0 0-1,0 0 1,0 0 0,0 0-1,0 0 1,1 0 0,-1 0-1,0 0 1,0 0 0,0 0-1,-1 17 302,-5 18 6,3-21-248,1 0 1,0 0-1,1 1 0,1-1 0,0 17 0,0-30-112,1 0-1,-1-1 1,0 1 0,0-1-1,0 1 1,0 0-1,0-1 1,1 1 0,-1-1-1,0 1 1,0 0-1,1-1 1,-1 1 0,0-1-1,1 1 1,-1-1-1,1 1 1,-1-1 0,1 1-1,-1-1 1,1 0-1,-1 1 1,1-1 0,-1 0-1,1 1 1,-1-1-1,1 0 1,0 0 0,-1 1-1,1-1 1,-1 0-1,1 0 1,0 0-1,-1 0 1,1 0 0,0 0-1,-1 0 1,1 0-1,0 0 1,-1 0 0,1 0-1,-1 0 1,1-1-1,0 1 1,-1 0 0,1 0-1,-1-1 1,1 1-1,0 0 1,-1-1 0,1 1-1,-1-1 1,1 1-1,-1 0 1,0-1 0,1 1-1,0-2 1,2 0-579,1-1 1,0 1 0,-1-1-1,0 0 1,0-1 0,0 1-1,5-6 1,4-19-3876,-5-6-1751</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7.981"/>
    </inkml:context>
    <inkml:brush xml:id="br0">
      <inkml:brushProperty name="width" value="0.025" units="cm"/>
      <inkml:brushProperty name="height" value="0.025" units="cm"/>
    </inkml:brush>
  </inkml:definitions>
  <inkml:trace contextRef="#ctx0" brushRef="#br0">0 1 12300,'0'0'7463,"0"63"-7495,22-51-1410,5-6-2209,5-4-1986</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8.324"/>
    </inkml:context>
    <inkml:brush xml:id="br0">
      <inkml:brushProperty name="width" value="0.025" units="cm"/>
      <inkml:brushProperty name="height" value="0.025" units="cm"/>
    </inkml:brush>
  </inkml:definitions>
  <inkml:trace contextRef="#ctx0" brushRef="#br0">167 275 11563,'-3'12'2466,"-6"18"264,-7 57 0,15-74-2456,-1 0 0,2 0 1,0-1-1,0 1 0,1 0 0,1 0 0,0 0 1,6 19-1,-7-29-296,0 0 1,0 0 0,0 0-1,-1 1 1,1-1-1,-1 0 1,0 1 0,0-1-1,0 0 1,0 1-1,-1-1 1,1 0 0,-1 1-1,0-1 1,0 0-1,0 0 1,0 0 0,-1 0-1,1 0 1,-1 0-1,0 0 1,0 0 0,0-1-1,0 1 1,0-1-1,0 1 1,-1-1 0,-4 3-1,0 0-16,0 0 0,0 0 0,-1-1-1,0 0 1,0 0 0,0-1 0,0 0-1,0-1 1,-1 0 0,-9 2 0,17-4 36,0 0 0,1 0 0,-1 0-1,0 0 1,0 0 0,0 0 0,0 0 0,1 0 0,-1 0 0,0 0 0,0 0 0,0 0 0,0 0 0,1-1 0,-1 1 0,0 0-1,0-1 1,1 1 0,-1 0 0,0-1 0,1 1 0,-1-1 0,0 1 0,1-1 0,-1 0 0,0 1 0,1-1 0,-1 0 0,1 1-1,-1-2 1,0 0-10,1 0 0,0 0 0,-1 0 0,1 0-1,0-1 1,0 1 0,0 0 0,0 0 0,1 0-1,-1 0 1,2-4 0,24-54-247,314-498-296,-329 546 2401,-12 27-833,-18 46-184,12-38-380,-2 4-35,2 1 0,1 1-1,1-1 1,1 1 0,1 0-1,2 0 1,5 57 0,-3-82-405,0 0 1,0 0 0,1-1-1,0 1 1,-1 0 0,1-1-1,0 1 1,1-1-1,-1 0 1,1 0 0,-1 0-1,1 0 1,0 0-1,0 0 1,4 1 0,-6-3-28,0 0 1,0 0-1,0-1 1,1 1-1,-1-1 1,0 1-1,0-1 1,1 1-1,-1-1 1,0 0 0,0 0-1,1 1 1,-1-1-1,0 0 1,1 0-1,-1 0 1,0-1-1,1 1 1,-1 0-1,0 0 1,1-1-1,-1 1 1,0-1-1,0 1 1,1-1-1,-1 1 1,0-1-1,0 0 1,0 0 0,0 0-1,0 1 1,0-1-1,0 0 1,0 0-1,0 0 1,-1 0-1,1-1 1,0 1-1,-1 0 1,1 0-1,0 0 1,-1-1-1,0 1 1,1 0-1,-1 0 1,1-3 0,1-2-104,-1 1 1,0-1-1,1 0 1,-2 1-1,1-1 1,-1 0-1,0 0 1,0 0-1,0 0 1,-1 1-1,0-1 1,0 0-1,0 1 1,-1-1-1,0 0 1,0 1-1,0 0 1,-1-1-1,0 1 1,0 0-1,0 1 1,-1-1-1,1 0 1,-1 1-1,0 0 1,-1 0-1,1 0 1,-1 0-1,-7-4 1,-3-2 69,-1 0 0,0 2 0,0 0 0,-1 0 0,-1 2 0,1 0 0,-1 1 0,-23-4 0,143 17 698,-23-11-3573,-34-8-2402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8.760"/>
    </inkml:context>
    <inkml:brush xml:id="br0">
      <inkml:brushProperty name="width" value="0.025" units="cm"/>
      <inkml:brushProperty name="height" value="0.025" units="cm"/>
    </inkml:brush>
  </inkml:definitions>
  <inkml:trace contextRef="#ctx0" brushRef="#br0">12 0 12620,'0'0'5990,"0"59"-4837,-1-19 0,-2 5-320,-1 1 31,1 2-415,3-4-257,0-5-128,0-6-64,2-7-576,4-10-1282,-1-6-801,-5-7-1345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497"/>
    </inkml:context>
    <inkml:brush xml:id="br0">
      <inkml:brushProperty name="width" value="0.025" units="cm"/>
      <inkml:brushProperty name="height" value="0.025" units="cm"/>
    </inkml:brush>
  </inkml:definitions>
  <inkml:trace contextRef="#ctx0" brushRef="#br0">143 98 16848,'0'0'1399,"2"-8"736,1-1-1472,1-1 388,-1 1 1,-1-1-1,1 0 1,-2-1-1,2-10 1,-4 21-1007,1-1-1,0 1 1,-1-1 0,1 0-1,0 1 1,-1-1-1,1 1 1,-1-1 0,1 1-1,-1-1 1,1 1 0,-1 0-1,0-1 1,1 1 0,-1 0-1,1-1 1,-1 1 0,0 0-1,1 0 1,-1-1 0,0 1-1,1 0 1,-1 0 0,0 0-1,0 0 1,1 0 0,-1 0-1,0 0 1,1 0 0,-1 0-1,0 0 1,1 1 0,-1-1-1,0 0 1,1 0 0,-1 1-1,0-1 1,1 0 0,-2 1-1,-29 12 230,22-7-195,0 1 0,0 0 0,1 0-1,0 1 1,1 0 0,-1 1 0,2 0-1,-1 0 1,1 0 0,1 0 0,-1 1-1,2 0 1,-1 1 0,1-1 0,-3 14-1,7-22-67,0-1-1,0 0 1,0 0-1,0 0 1,1 0-1,-1 1 1,0-1-1,0 0 1,1 0-1,-1 0 1,1 0 0,-1 0-1,1 0 1,-1 0-1,1 0 1,0 0-1,-1 0 1,1 0-1,0 0 1,0 0-1,0 0 1,-1-1-1,1 1 1,0 0-1,0-1 1,0 1-1,0-1 1,1 1-1,-1-1 1,0 1-1,0-1 1,0 0-1,0 1 1,0-1-1,0 0 1,1 0-1,-1 0 1,0 0-1,0 0 1,0 0-1,1 0 1,-1 0-1,0-1 1,0 1-1,0 0 1,1-1-1,6-1 18,0 1-1,0-1 0,0-1 0,0 0 0,12-5 0,3-6-287,0-1 0,-2-1 0,1-1 0,-2 0 0,0-2 0,32-39 0,-42 42 188,-14 16-81,-21 25-7,14-11 344,0 1-1,1 0 1,1 0-1,0 1 0,1 0 1,1 1-1,1 0 1,0 0-1,1 0 1,-4 31-1,9-47-173,-1-1 0,1 1 0,0 0 0,0 0-1,0 0 1,0 0 0,0 0 0,0 0 0,1-1 0,-1 1-1,0 0 1,0 0 0,1 0 0,-1 0 0,0-1 0,1 1-1,-1 0 1,1 0 0,-1-1 0,1 1 0,-1 0 0,1-1 0,0 1-1,-1-1 1,1 1 0,0-1 0,-1 1 0,1-1 0,0 1-1,0-1 1,-1 1 0,1-1 0,0 0 0,0 0 0,0 1-1,0-1 1,-1 0 0,1 0 0,0 0 0,0 0 0,0 0 0,0 0-1,0 0 1,-1 0 0,1 0 0,0 0 0,0-1 0,0 1-1,0 0 1,-1-1 0,3 0 0,2-1-194,1 0 1,-1 0-1,1-1 0,-1 0 0,0 0 1,7-6-1,0-2-2816,0 0 0,18-25 0,-2 0-6455</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9.134"/>
    </inkml:context>
    <inkml:brush xml:id="br0">
      <inkml:brushProperty name="width" value="0.025" units="cm"/>
      <inkml:brushProperty name="height" value="0.025" units="cm"/>
    </inkml:brush>
  </inkml:definitions>
  <inkml:trace contextRef="#ctx0" brushRef="#br0">55 398 13100,'0'0'5990,"71"9"-4581,-30-18 33,9-7-674,1-4-383,-1 1-225,-6 1-160,-10 3-897,-8 1-1025,-9-1-544,-10-1-1570,-7-4-768</inkml:trace>
  <inkml:trace contextRef="#ctx0" brushRef="#br0" timeOffset="1">0 1 14542,'0'0'7431,"70"7"-6983,-28-7-320,5 0-896,0 0-1763,-1-5-1601,-10 3-3139</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29.926"/>
    </inkml:context>
    <inkml:brush xml:id="br0">
      <inkml:brushProperty name="width" value="0.025" units="cm"/>
      <inkml:brushProperty name="height" value="0.025" units="cm"/>
    </inkml:brush>
  </inkml:definitions>
  <inkml:trace contextRef="#ctx0" brushRef="#br0">17 298 13100,'-2'9'1960,"1"-6"-1764,-3 14 1959,1 1 1,-3 34-1,6-51-2114,0-1 1,0 1-1,1-1 0,-1 0 1,0 1-1,0-1 1,1 0-1,-1 1 0,0-1 1,1 0-1,-1 1 1,0-1-1,1 0 0,-1 0 1,0 1-1,1-1 1,-1 0-1,0 0 0,1 1 1,-1-1-1,1 0 1,-1 0-1,0 0 0,1 0 1,-1 0-1,1 0 1,-1 0-1,1 0 0,-1 0 1,0 0-1,1 0 1,-1 0-1,1 0 0,-1 0 1,1 0-1,18-4 17,-8-2-5,-1 0 1,0 0-1,0 0 0,16-16 1,-20 16-71,-1 1 1,1 0 0,1 0-1,-1 0 1,1 1-1,-1 0 1,1 0 0,1 0-1,-1 1 1,0 0 0,1 1-1,-1 0 1,16-3-1,-21 6 28,-1-1-1,0 1 1,0-1-1,1 1 0,-1-1 1,0 1-1,0 0 1,0-1-1,0 1 0,0 0 1,0 0-1,0 0 0,0 0 1,0 0-1,0 0 1,-1 0-1,1 0 0,0 0 1,-1 0-1,1 1 1,-1-1-1,1 0 0,-1 0 1,1 0-1,-1 1 1,0-1-1,0 0 0,0 1 1,0 1-1,4 50 868,-4-44-728,0-4-89,5 44 388,-5-48-446,0 0-1,1-1 1,-1 1 0,0 0-1,0 0 1,1 0-1,-1-1 1,0 1 0,1 0-1,-1 0 1,1-1 0,-1 1-1,1 0 1,-1-1-1,1 1 1,0 0 0,-1-1-1,1 1 1,0-1-1,-1 1 1,1-1 0,0 0-1,0 1 1,0-1 0,-1 0-1,1 1 1,0-1-1,0 0 1,0 0 0,0 0-1,-1 0 1,1 0 0,0 0-1,0 0 1,0 0-1,0 0 1,0 0 0,-1 0-1,1 0 1,0-1-1,0 1 1,0 0 0,-1-1-1,1 1 1,0 0 0,0-1-1,-1 1 1,1-1-1,0 0 1,-1 1 0,2-2-1,48-41-3451,-33 23 596,-1-1 1,0 0-1,-2-1 0,18-34 1,-10 5 743,-11 22 1614,-1-2 0,7-39 0,-10 25 4270,-5 0 4201,-5 61-3050,-8 11-3391,0 0-811,3 11-396,1 1 1,2 0-1,2 1 0,1-1 1,2 1-1,2-1 0,2 1 1,1-1-1,14 53 0,-21-118-960,2-49 0,-1-23-1243,0 89 1813,1 9 73,-1-1-1,1 0 1,0 0 0,-1 0-1,1 0 1,0 0-1,0 0 1,0-1 0,0 1-1,0 0 1,0 0 0,0 0-1,0 0 1,0 0-1,1 0 1,-1 0 0,0 0-1,1 0 1,-1 0 0,1 0-1,-1 1 1,1-1-1,-1 0 1,1 0 0,-1 0-1,1 0 1,0 1 0,-1-1-1,1 0 1,0 1 0,0-1-1,0 0 1,0 1-1,0-1 1,-1 1 0,1-1-1,0 1 1,0 0 0,2-1-1,12-3 89,-1-2 1,1 1-1,-1-2 0,0 0 1,-1-1-1,0 0 0,0-1 0,19-16 1,-23 17-69,0-1 0,-1 1 1,0-1-1,-1-1 1,0 1-1,0-1 1,-1-1-1,0 1 0,-1-1 1,0 0-1,6-20 1,-11 30-33,0 1 1,1 0 0,-1-1 0,0 1 0,0-1-1,1 1 1,-1-1 0,0 1 0,0-1 0,0 1-1,0-1 1,0 1 0,0-1 0,0 1 0,0-1-1,0 1 1,0-1 0,0 1 0,0-1 0,0 1-1,0-1 1,0 1 0,-1-1 0,1 1-1,0-1 1,0 1 0,0 0 0,-1-1 0,1 1-1,0-1 1,-1 1 0,-12 9-67,-13 26-46,16-14 272,1 0-1,0 1 1,2 0 0,0 1-1,2-1 1,0 1 0,1 0-1,2 0 1,0 1 0,3 39 0,-1-62-156,0 0 0,0 0 1,1 1-1,-1-1 0,0 0 1,0 0-1,1 0 0,-1 0 1,0 0-1,1 0 1,-1 0-1,1 0 0,0 0 1,-1 0-1,1 0 0,0 0 1,0 0-1,-1 0 1,1 0-1,0-1 0,0 1 1,0 0-1,0-1 0,0 1 1,0-1-1,0 1 1,0-1-1,0 1 0,0-1 1,0 0-1,0 1 0,1-1 1,-1 0-1,0 0 0,0 0 1,0 0-1,0 0 1,1 0-1,-1 0 0,0 0 1,0 0-1,0-1 0,0 1 1,0 0-1,0-1 1,2 0-1,3-2 9,0 1 0,-1-1 1,0 0-1,0 0 0,0 0 0,0-1 1,8-7-1,-2 0-622,-1-1 0,0-1 0,10-16 1,4-22-5424,-17 28-128</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30.784"/>
    </inkml:context>
    <inkml:brush xml:id="br0">
      <inkml:brushProperty name="width" value="0.025" units="cm"/>
      <inkml:brushProperty name="height" value="0.025" units="cm"/>
    </inkml:brush>
  </inkml:definitions>
  <inkml:trace contextRef="#ctx0" brushRef="#br0">47 332 6919,'0'0'11466,"1"-8"-8935,4-24-401,-9 26-286,-5 12-1234,-5 12-432,10-9-113,-1 0 1,2 0 0,0 1 0,0 0 0,0 0 0,1-1 0,1 1-1,0 1 1,0-1 0,1 0 0,1 14 0,-1-23-59,1 0 1,-1 0 0,0 0-1,1 1 1,-1-1 0,0 0-1,1 0 1,-1 0 0,1 0-1,0 0 1,-1 0 0,1 0-1,0 0 1,0 0 0,-1 0-1,1 0 1,0 0 0,0 0-1,0-1 1,0 1 0,0 0-1,0-1 1,0 1 0,1-1-1,-1 1 1,0-1 0,0 1-1,0-1 1,1 0 0,-1 0-1,0 0 1,0 1 0,0-1-1,1 0 1,-1-1 0,0 1-1,0 0 1,1 0 0,-1 0-1,0-1 1,0 1 0,2-1-1,2-1 19,1 1-1,-1-1 1,0 0 0,0 0 0,1-1-1,-1 0 1,-1 0 0,6-3-1,8-11-556,-2-1-1,0 0 1,0-2-1,-2 1 0,-1-2 1,19-36-1,-40 73 460,1 1 0,0-1 0,1 1 0,1 1 0,1-1 0,0 0 0,-1 21 0,5-38 74,0 1 1,0-1-1,1 0 0,-1 1 1,0-1-1,0 0 1,0 1-1,0-1 0,1 0 1,-1 1-1,0-1 0,0 0 1,1 1-1,-1-1 1,0 0-1,0 0 0,1 1 1,-1-1-1,0 0 0,1 0 1,-1 0-1,0 1 1,1-1-1,-1 0 0,1 0 1,-1 0-1,0 0 1,1 0-1,-1 0 0,0 0 1,1 0-1,-1 0 0,1 0 1,-1 0-1,0 0 1,1 0-1,-1 0 0,0 0 1,1 0-1,-1 0 0,1-1 1,-1 1-1,0 0 1,1 0-1,-1 0 0,1-1 1,19-9-121,-5-5-110,0 1-1,-1-2 0,-1 0 0,0 0 0,15-30 0,46-95-1040,-68 127 1299,2 0 160,-1 0-1,-1-1 1,0 0 0,-1 0 0,-1 0 0,0 0-1,2-24 1,-7 44-21,0-1-1,-1 1 0,1 0 1,-1-1-1,0 1 0,-1-1 1,-4 8-1,-7 13 172,1 9 80,2 0 1,1 0-1,1 1 1,2 0-1,1 1 0,3 0 1,-1 46-1,4-80-414,0 0 0,1 0-1,-1 0 1,0 0 0,1 0-1,-1 1 1,1-1 0,0 0 0,0 0-1,0 0 1,0 0 0,0-1-1,0 1 1,0 0 0,0 0-1,1-1 1,2 4 0,-3-5-5,-1 0 0,0 1 0,1-1 0,-1 0 0,1 0 0,-1 0 0,0 0 0,1 1 0,-1-1 0,1 0 1,-1 0-1,1 0 0,-1 0 0,0 0 0,1 0 0,-1 0 0,1 0 0,-1 0 0,1 0 0,-1 0 0,0 0 0,1 0 0,-1-1 0,1 1 0,-1 0 1,1 0-1,-1 0 0,0-1 0,1 1 0,8-23-2,-5 3 5,-2 0 1,-1-1-1,0 1 1,-2-1 0,0 1-1,-5-22 1,7 42-8,-1-1 1,0 1 0,0-1 0,0 1 0,0-1-1,0 1 1,-1-1 0,1 1 0,0-1-1,0 1 1,0-1 0,0 1 0,0-1-1,-1 1 1,1 0 0,0-1 0,0 1-1,-1-1 1,1 1 0,0 0 0,-1-1-1,1 1 1,0 0 0,-1-1 0,1 1-1,-1 0 1,1-1 0,-1 1 0,1 0-1,0 0 1,-1-1 0,-6 15 38,0 25 187,7-37-213,0 0 1,0 0-1,0 0 1,0 0-1,0 0 0,1 0 1,-1 0-1,1 0 1,-1 0-1,1 0 1,0-1-1,0 1 1,0 0-1,0 0 1,0-1-1,0 1 1,0 0-1,0-1 1,1 1-1,-1-1 1,1 0-1,-1 1 1,1-1-1,-1 0 1,3 1-1,0 0-6,0-1-1,0 0 0,0 0 1,0 0-1,0-1 1,0 1-1,0-1 1,0 0-1,0 0 0,0 0 1,7-2-1,3-1-116,0 0-1,-1-1 1,0-1 0,1 0-1,-2-1 1,19-10-1,84-79-756,-114 95 861,-1 1 0,0-1 0,1 0 0,-1 1 0,1-1 1,-1 1-1,0 0 0,1-1 0,-1 1 0,0-1 0,0 1 0,1-1 0,-1 1 0,0 0 0,0-1 0,0 1 1,0-1-1,0 1 0,0 0 0,0-1 0,0 1 0,0 0 0,0-1 0,0 1 0,0-1 0,0 1 0,-1 0 1,1-1-1,-1 1 0,-2 27 143,-13 28 461,10-38-502,1 0 0,0 0 0,1 1 0,1-1 0,0 20 0,21-71-5608,-6 0-90,-1-8-4373</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31.144"/>
    </inkml:context>
    <inkml:brush xml:id="br0">
      <inkml:brushProperty name="width" value="0.025" units="cm"/>
      <inkml:brushProperty name="height" value="0.025" units="cm"/>
    </inkml:brush>
  </inkml:definitions>
  <inkml:trace contextRef="#ctx0" brushRef="#br0">31 0 19442,'0'0'4132,"-31"50"-3875,31-31-193,0-1-64,9-3-833,9-2-1730,5-5-1953,4-2-1890</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31.487"/>
    </inkml:context>
    <inkml:brush xml:id="br0">
      <inkml:brushProperty name="width" value="0.025" units="cm"/>
      <inkml:brushProperty name="height" value="0.025" units="cm"/>
    </inkml:brush>
  </inkml:definitions>
  <inkml:trace contextRef="#ctx0" brushRef="#br0">32 40 15407,'0'0'2178,"-5"8"-593,-1 1-986,4-6-388,0-1-1,0 1 0,0 0 0,0 0 1,0 0-1,1 0 0,0 0 0,-1 1 1,1-1-1,0 0 0,1 0 0,-1 1 1,0-1-1,1 5 0,3-8-94,0 0 0,0 0 0,0-1-1,-1 1 1,1-1 0,0 0 0,0 0 0,-1 0 0,5-2-1,44-34-902,-42 29 660,0 1-1,1 0 1,0 0 0,0 1-1,1 0 1,-1 1 0,1 0-1,1 1 1,11-3 0,-23 6 121,1 1 0,0 0 0,-1 0 0,1 0 0,0 0 0,-1 0 0,1 0 0,0 0 1,-1 0-1,1 0 0,0 1 0,-1-1 0,1 0 0,0 0 0,-1 1 0,1-1 0,0 0 0,-1 1 0,1-1 0,-1 0 1,1 1-1,-1-1 0,1 1 0,-1-1 0,1 1 0,-1-1 0,1 1 0,-1 0 0,5 24 772,-13 36 1546,5-45-1823,3-15-445,-1 0 0,1 0 0,0 0 0,0 0-1,0 0 1,0 1 0,0-1 0,0 0 0,0 0 0,0 0 0,0 0 0,1 0 0,-1 0-1,0 0 1,1 0 0,-1 0 0,1 0 0,-1 0 0,1 0 0,-1 0 0,1 0 0,0-1-1,-1 1 1,1 0 0,0 0 0,0 0 0,0-1 0,-1 1 0,2 0 0,1 0-2,0 0 1,-1-1 0,1 1-1,-1-1 1,1 0-1,0 0 1,-1 0 0,1 0-1,0 0 1,-1 0-1,6-2 1,9-2-257,0-2 0,29-13 0,-40 16 37,-1 1-199,1-1 0,0 1 0,0-1 0,0 2 0,0-1 0,0 1 0,0 0 0,6-1-1,-11 2 284,-1 0-1,0 0 1,0 0-1,0 0 0,1 0 1,-1 0-1,0 0 0,0 0 1,0 0-1,1 0 1,-1 0-1,0 0 0,0 0 1,0 1-1,1-1 0,-1 0 1,0 0-1,0 0 0,0 0 1,0 0-1,1 0 1,-1 0-1,0 1 0,0-1 1,0 0-1,0 0 0,0 0 1,1 0-1,-1 0 1,0 1-1,0-1 0,0 0 1,0 0-1,0 0 0,0 1 1,0-1-1,0 0 0,0 0 1,0 0-1,0 1 1,0-1-1,0 0 0,0 0 1,0 0-1,0 1 0,0-1 1,0 0-1,0 0 1,0 1-1,0 1-830,0 7-3379</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2.667"/>
    </inkml:context>
    <inkml:brush xml:id="br0">
      <inkml:brushProperty name="width" value="0.025" units="cm"/>
      <inkml:brushProperty name="height" value="0.025" units="cm"/>
    </inkml:brush>
  </inkml:definitions>
  <inkml:trace contextRef="#ctx0" brushRef="#br0">8 1 22581,'0'0'1474,"-7"86"-1538,7-34 64,0 8 32,0 4-32,0-1 32,0-3-32,7-7-513,1-7-480,2-11 129,-5-12-1443,-5-12-1152</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3.009"/>
    </inkml:context>
    <inkml:brush xml:id="br0">
      <inkml:brushProperty name="width" value="0.025" units="cm"/>
      <inkml:brushProperty name="height" value="0.025" units="cm"/>
    </inkml:brush>
  </inkml:definitions>
  <inkml:trace contextRef="#ctx0" brushRef="#br0">1 59 16976,'0'0'4773,"77"15"-3813,-31-15-319,8 0-289,4 0-223,4-10-97,-8-6-1858,0-4-3235,-13-7-6758</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3.383"/>
    </inkml:context>
    <inkml:brush xml:id="br0">
      <inkml:brushProperty name="width" value="0.025" units="cm"/>
      <inkml:brushProperty name="height" value="0.025" units="cm"/>
    </inkml:brush>
  </inkml:definitions>
  <inkml:trace contextRef="#ctx0" brushRef="#br0">44 64 16656,'-4'10'1297,"-6"24"-370,1 0 0,2 1 0,2-1 0,0 1 0,2 57 1,3-90-906,-1 0 0,1 0 0,0 1 0,0-1 0,1 0 0,-1 0 0,0 0 1,1 0-1,-1 0 0,1 0 0,0 0 0,0 0 0,-1 0 0,1 0 0,1 0 1,-1 0-1,0 0 0,0-1 0,1 1 0,-1-1 0,1 1 0,-1-1 0,1 1 1,0-1-1,-1 0 0,1 0 0,0 0 0,3 2 0,-3-3 52,1 0 1,-1 0-1,1 0 0,-1 0 0,1 0 1,-1-1-1,1 1 0,-1-1 0,1 1 1,-1-1-1,0 0 0,1 0 0,-1 0 1,0 0-1,0 0 0,0-1 0,1 1 1,-1-1-1,-1 1 0,1-1 0,0 0 1,0 0-1,2-4 0,12-15 113,0-1 0,-2-1 0,-1 0 0,-1 0 0,13-34 0,35-131 127,-58 181-266,-3 16 64,-1 0 0,1 0 0,1 0-1,0 0 1,1 9 0,-1 24 13,-5 2-52,1-14-20,1 0 1,1 0 0,2 0 0,4 42-1,-4-70-51,0 0 0,0 0 0,1 0 0,-1-1-1,0 1 1,1 0 0,-1 0 0,1-1-1,-1 1 1,1 0 0,0-1 0,0 1 0,0 0-1,0-1 1,0 1 0,0-1 0,0 0 0,0 1-1,1-1 1,-1 0 0,0 0 0,1 0 0,-1 0-1,1 0 1,0 0 0,-1 0 0,1 0-1,-1-1 1,1 1 0,0-1 0,0 1 0,-1-1-1,1 1 1,0-1 0,0 0 0,0 0 0,-1 0-1,1 0 1,0 0 0,0-1 0,0 1-1,-1 0 1,3-2 0,2 0 8,0 0 0,-1-1 0,0 0 0,0 0 0,0 0-1,0 0 1,0-1 0,-1 0 0,1 0 0,-1 0 0,6-9 0,2-4-30,-1-1 1,-1 0-1,-1 0 1,8-23-1,-5 0-3597,-6 0-5336,-6 27 198</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3.710"/>
    </inkml:context>
    <inkml:brush xml:id="br0">
      <inkml:brushProperty name="width" value="0.025" units="cm"/>
      <inkml:brushProperty name="height" value="0.025" units="cm"/>
    </inkml:brush>
  </inkml:definitions>
  <inkml:trace contextRef="#ctx0" brushRef="#br0">46 1 20756,'0'0'1943,"0"9"-924,-21 179 3036,10-105-3362,-1 88-1,12-171-686,0 0 0,-1 0 0,1 0 0,0 1-1,0-1 1,0 0 0,0 0 0,0 1 0,0-1-1,0 0 1,0 0 0,0 1 0,0-1 0,0 0 0,0 0-1,0 0 1,0 1 0,0-1 0,0 0 0,0 0 0,0 1-1,0-1 1,0 0 0,0 0 0,0 1 0,1-1-1,-1 0 1,0 0 0,0 0 0,0 1 0,0-1 0,1 0-1,-1 0 1,0 0 0,0 0 0,0 0 0,0 1-1,1-1 1,-1 0 0,0 0 0,0 0 0,1 0 0,-1 0-1,0 0 1,0 0 0,1 0 0,-1 0 0,0 0 0,0 0-1,0 0 1,1 0 0,-1 0 0,0 0 0,1 0-1,12-13 295,10-25 73,134-288-1248,-162 338-14281,-4-1 6321</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4.040"/>
    </inkml:context>
    <inkml:brush xml:id="br0">
      <inkml:brushProperty name="width" value="0.025" units="cm"/>
      <inkml:brushProperty name="height" value="0.025" units="cm"/>
    </inkml:brush>
  </inkml:definitions>
  <inkml:trace contextRef="#ctx0" brushRef="#br0">9 55 6374,'-1'10'8120,"-6"84"-225,7-93-7810,0 0 0,-1-1 0,1 1 0,0 0 0,0 0 0,1-1 0,-1 1 1,0 0-1,0-1 0,0 1 0,0 0 0,0-1 0,1 1 0,-1 0 0,0-1 0,1 1 0,-1-1 0,0 1 0,1-1 0,-1 1 0,1 0 0,-1-1 0,1 1 0,-1-1 0,1 0 0,-1 1 0,1-1 0,0 1 0,-1-1 1,1 0-1,-1 0 0,1 1 0,0-1 0,-1 0 0,1 0 0,0 0 0,-1 0 0,1 0 0,0 1 0,0-1 0,-1 0 0,1-1 0,0 1 0,-1 0 0,1 0 0,0 0 0,-1 0 0,1-1 0,0 1 0,-1 0 0,1 0 0,-1-1 1,1 1-1,0 0 0,-1-1 0,1 1 0,-1-1 0,1 1 0,0-2 0,36-27 642,-13 2-549,-13 13-170,-1 2 0,2-1 0,-1 2 0,2-1 0,-1 2 0,1 0 1,1 0-1,21-11 0,-34 21-13,0-1-1,0 1 1,1-1 0,-1 1 0,0 0 0,0 0 0,1-1 0,-1 1 0,0 0 0,1 0-1,-1 0 1,0 0 0,1 1 0,-1-1 0,0 0 0,1 0 0,-1 1 0,0-1 0,0 1-1,0-1 1,1 1 0,-1 0 0,0-1 0,0 1 0,0 0 0,0 0 0,0 0 0,0 0 0,0 0-1,0 0 1,0 0 0,-1 0 0,1 0 0,0 0 0,-1 0 0,1 0 0,-1 1 0,1-1-1,-1 0 1,1 0 0,-1 1 0,0-1 0,0 0 0,0 1 0,0-1 0,0 0 0,0 1-1,0 1 1,0 10 57,0 1-1,0-1 0,-5 24 0,4-30 5,-38 140 2101,46-181-2058,-3 0 1,0-1-1,-2 1 0,-3-41 0,1 74-125,0 0 0,0 0 0,0 0 0,-1-1-1,1 1 1,0 0 0,0 0 0,-1 0-1,1 0 1,0 0 0,-1 0 0,1 0-1,-1 0 1,1 0 0,-1 0 0,0 0 0,1 0-1,-1 0 1,0 0 0,0 1 0,0-1-1,0 0 1,1 1 0,-1-1 0,-2 0-1,3 1-11,-1 0-1,0 0 0,1 1 1,-1-1-1,0 1 0,1-1 0,-1 0 1,0 1-1,1-1 0,-1 1 0,1-1 1,-1 1-1,1 0 0,-1-1 0,1 1 1,-1 0-1,1-1 0,0 1 0,-1 0 1,1-1-1,0 1 0,0 0 0,-1 0 1,1-1-1,0 1 0,0 0 0,0 0 1,0-1-1,0 1 0,0 0 1,0 0-1,0-1 0,0 1 0,0 0 1,1 1-1,-1-1-248,0 1 0,0-1-1,0 1 1,0-1 0,0 1 0,1-1 0,-1 0 0,0 1 0,1-1 0,-1 1 0,1-1-1,0 0 1,-1 1 0,1-1 0,0 0 0,0 0 0,0 1 0,0-1 0,0 0 0,0 0-1,0 0 1,0 0 0,0 0 0,0-1 0,1 1 0,-1 0 0,0 0 0,1-1 0,-1 1-1,0-1 1,1 1 0,2-1 0,2 1-1006,1 0-1,-1-1 0,0 0 1,1 0-1,-1-1 1,11-2-1,18-7-4557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842"/>
    </inkml:context>
    <inkml:brush xml:id="br0">
      <inkml:brushProperty name="width" value="0.025" units="cm"/>
      <inkml:brushProperty name="height" value="0.025" units="cm"/>
    </inkml:brush>
  </inkml:definitions>
  <inkml:trace contextRef="#ctx0" brushRef="#br0">189 0 14638,'0'0'5408,"-10"1"-1186,3 0-3707,-76 13 4563,76-12-4836,0-1 0,1 1 0,-1 1 1,1-1-1,0 1 0,0 0 0,0 1 0,0-1 0,0 1 1,1 1-1,-7 5 0,11-10-252,1 1 0,-1-1 0,0 1 0,1-1 0,-1 1 0,1 0 0,-1-1 0,1 1 1,-1 0-1,1-1 0,-1 1 0,1 0 0,-1 0 0,1-1 0,0 1 0,0 0 0,-1 0 0,1 0 0,0-1 0,0 1 0,0 0 0,0 0 0,0 0 0,0 0 1,0-1-1,0 1 0,0 0 0,1 0 0,-1 0 0,0-1 0,0 1 0,1 0 0,-1 0 0,1-1 0,-1 1 0,0 0 0,1 0 0,-1-1 0,1 1 0,0-1 0,-1 1 1,1 0-1,-1-1 0,1 1 0,0-1 0,0 0 0,-1 1 0,1-1 0,0 1 0,0-1 0,-1 0 0,1 0 0,0 1 0,0-1 0,0 0 0,-1 0 0,1 0 1,1 0-1,57 5-947,-52-5 840,-2 0 32,75 7-1568,-75-7 1574,0 1 1,-1 0-1,1 0 1,-1 1 0,1-1-1,-1 1 1,0 0-1,1 0 1,-1 1-1,0-1 1,0 1-1,-1 0 1,1 0-1,5 6 1,-8-8 105,-1-1 0,1 1 0,0 0 0,-1 0 0,1 0-1,-1 0 1,1 0 0,-1 0 0,0 0 0,1 0 0,-1 0 0,0 0 0,0 1 0,0-1-1,0 0 1,0 0 0,0 0 0,0 0 0,0 0 0,0 0 0,0 0 0,-1 0 0,1 0 0,0 0-1,-2 2 1,1 0 71,-1-1 1,0 0-1,0 0 0,0 0 0,0 0 0,0 0 0,0 0 0,0 0 0,-6 2 0,-4 3 354,-2-1 0,1-1 0,-15 5 0,25-9-379,-8 2 49,0 0 1,-1-1 0,1-1 0,-1 1 0,0-2-1,-15 0 1,27 0-200,-1 0 0,1 0-1,-1 0 1,1 0 0,-1 0 0,1 0-1,-1-1 1,1 1 0,-1 0 0,1 0-1,-1 0 1,1-1 0,-1 1 0,1 0-1,0 0 1,-1-1 0,1 1 0,-1 0-1,1-1 1,0 1 0,-1 0 0,1-1-1,0 1 1,0-1 0,-1 1 0,1-1-1,0 1 1,-1-1 0,1 0-325,0 0 1,0 0 0,0 0 0,0 0-1,0 0 1,1 0 0,-1 0-1,0 0 1,0 0 0,0 0-1,1 1 1,-1-1 0,1 0 0,-1 0-1,1 0 1,-1 0 0,1 1-1,-1-1 1,1 0 0,-1 0-1,1 1 1,0-1 0,0 1 0,0-1-1,18-9-6741</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4.681"/>
    </inkml:context>
    <inkml:brush xml:id="br0">
      <inkml:brushProperty name="width" value="0.025" units="cm"/>
      <inkml:brushProperty name="height" value="0.025" units="cm"/>
    </inkml:brush>
  </inkml:definitions>
  <inkml:trace contextRef="#ctx0" brushRef="#br0">120 3 11179,'0'0'3272,"-10"6"-763,2-1-2065,-1 1 0,1 0 1,1 1-1,-1 0 0,1 0 0,0 1 0,1 0 0,0 0 0,0 0 1,1 1-1,0 0 0,0 0 0,1 0 0,-4 12 0,5-11-63,1 0 1,0-1-1,1 1 0,0 0 0,0 0 0,1 0 0,1 11 1,-1-19-344,0-1 1,1 1-1,-1-1 1,0 1-1,1-1 1,-1 1-1,1-1 1,-1 0-1,1 1 1,0-1 0,0 0-1,-1 1 1,1-1-1,0 0 1,0 0-1,0 0 1,0 0-1,1 0 1,-1 0 0,0 0-1,2 1 1,-1-2-32,0 1 1,1-1 0,-1 0 0,0 0-1,0 0 1,1 0 0,-1-1-1,0 1 1,0 0 0,0-1 0,1 0-1,-1 1 1,0-1 0,0 0 0,0 0-1,0 0 1,0-1 0,-1 1-1,4-3 1,6-4 6,-1-1-1,0 0 1,0-1-1,-1 0 1,-1-1 0,0 0-1,0 0 1,7-15-1,-2 2-63,-1-1-1,-1-1 1,9-29-1,-28 78-2,-1 5 267,1 1 1,1 0-1,1 0 1,-2 32 0,8-60-211,0 0 0,-1-1 1,1 1-1,0 0 0,0-1 0,0 1 1,0 0-1,0 0 0,0-1 1,0 1-1,0 0 0,0-1 0,0 1 1,0 0-1,0-1 0,1 1 1,-1 0-1,0-1 0,0 1 0,1 0 1,-1-1-1,0 1 0,1 0 1,-1-1-1,1 1 0,-1-1 0,1 1 1,-1-1-1,1 1 0,-1-1 1,1 0-1,0 1 0,-1-1 0,1 1 1,-1-1-1,1 0 0,0 0 1,-1 1-1,1-1 0,0 0 0,-1 0 1,1 0-1,0 0 0,0 0 1,-1 0-1,1 0 0,0 0 0,-1 0 1,1 0-1,0 0 0,-1 0 1,1-1-1,0 1 0,-1 0 0,1 0 1,0-1-1,-1 1 0,1 0 1,0-1-1,-1 1 0,1-1 0,-1 1 1,1-2-1,36-31 117,-13 0-391,20-39 0,6-7 175,-50 79 87,0 0 0,0-1 0,0 1 0,0 0 1,0 0-1,0 0 0,0 0 0,0-1 1,0 1-1,0 0 0,0 0 0,0 0 1,0 0-1,0-1 0,0 1 0,0 0 0,0 0 1,0 0-1,0 0 0,0-1 0,0 1 1,1 0-1,-1 0 0,0 0 0,0 0 1,0 0-1,0 0 0,0 0 0,1-1 1,-1 1-1,0 0 0,0 0 0,0 0 0,0 0 1,0 0-1,1 0 0,-1 0 0,0 0 1,0 0-1,0 0 0,0 0 0,1 0 1,-1 0-1,0 0 0,0 0 0,0 0 1,0 0-1,1 0 0,-1 0 0,0 0 0,0 0 1,0 0-1,0 0 0,1 0 0,-1 1 1,0-1-1,0 0 0,0 0 0,0 0 1,0 0-1,1 0 0,-1 0 0,0 1 1,0-1-1,0 0 0,0 0 0,0 19-148,-8 25 267,0-15 34,2-12 99,2 0 0,0 0 1,1 1-1,-1 24 0,4-42-239,0 0 1,0 1-1,0-1 0,0 0 0,0 0 1,0 1-1,1-1 0,-1 0 0,0 0 1,0 1-1,0-1 0,0 0 0,1 0 0,-1 0 1,0 0-1,0 1 0,0-1 0,1 0 1,-1 0-1,0 0 0,0 0 0,0 0 1,1 1-1,-1-1 0,0 0 0,0 0 0,1 0 1,-1 0-1,0 0 0,0 0 0,1 0 1,-1 0-1,0 0 0,0 0 0,1 0 0,-1 0 1,0 0-1,0 0 0,1 0 0,-1-1 1,0 1-1,0 0 0,1 0 0,-1 0 1,0 0-1,0 0 0,1 0 0,-1-1 0,0 1 1,0 0-1,0 0 0,0 0 0,1-1 1,-1 1-1,0 0 0,15-11 113,26-32 55,21-19-324,-58 58 120,1 0 1,0 1-1,0-1 0,0 1 1,0 0-1,1 1 0,-1-1 0,1 1 1,0 0-1,0 0 0,7 0 0,-12 2 30,0 0 0,0 0 0,-1 1 0,1-1 0,0 0 0,-1 1 0,1-1 0,-1 1 0,1-1 0,0 1 0,-1-1 0,1 1 0,-1-1 0,1 1 0,-1 0 0,0-1 0,1 1 0,-1-1 0,1 1 0,-1 0 0,0 0 0,0-1 0,1 1 0,-1 0 0,0 0 0,0-1 0,0 1 0,0 0 0,0 0 0,0-1 0,0 1 0,0 1 0,-1 37 227,1-27-66,-1 62 699,2-74-852,-1 0-1,0 1 1,1-1-1,-1 0 1,1 0-1,-1 0 1,1 0-1,-1 1 1,0-1-1,1 0 1,-1 0 0,1 0-1,-1 0 1,1 0-1,-1 0 1,1 0-1,-1 0 1,1 0-1,-1-1 1,1 1-1,-1 0 1,1 0-1,-1 0 1,0 0 0,1-1-1,-1 1 1,1 0-1,-1 0 1,0-1-1,1 1 1,-1 0-1,0-1 1,1 1-1,-1 0 1,0-1-1,1 0 1,16-12 119,4-9-70,50-45 6,-67 63-71,1 0-1,0 1 1,0-1-1,0 1 1,1 0-1,-1 1 1,1-1-1,0 1 1,-1 0 0,1 1-1,0-1 1,10 0-1,-15 2 8,1 1 0,-1 0 0,0 0 0,0 0 0,-1 0 0,1 0 0,0 0 0,0 0 0,0 0 0,-1 0 0,1 0 0,0 0 0,-1 0 0,1 0 0,-1 1 0,1-1 0,-1 0 0,0 0 0,0 1 0,1-1 0,-1 0 0,0 1 0,0-1 0,0 0 0,0 0 0,-1 1 0,1 1 0,-2 42 352,-10 5 277,6-32-1233,3-27-3478,3-17-1067,0-5-2296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5.010"/>
    </inkml:context>
    <inkml:brush xml:id="br0">
      <inkml:brushProperty name="width" value="0.025" units="cm"/>
      <inkml:brushProperty name="height" value="0.025" units="cm"/>
    </inkml:brush>
  </inkml:definitions>
  <inkml:trace contextRef="#ctx0" brushRef="#br0">1 0 20115,'0'0'9481,"66"38"-14766,-32-29-961,-3 1-3555</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5.382"/>
    </inkml:context>
    <inkml:brush xml:id="br0">
      <inkml:brushProperty name="width" value="0.025" units="cm"/>
      <inkml:brushProperty name="height" value="0.025" units="cm"/>
    </inkml:brush>
  </inkml:definitions>
  <inkml:trace contextRef="#ctx0" brushRef="#br0">37 105 18353,'0'0'10698,"8"5"-10206,-6-4-488,0 1 1,0-1-1,1 0 1,-1 1 0,1-1-1,-1 0 1,1-1-1,-1 1 1,1 0 0,-1-1-1,1 0 1,-1 1-1,1-1 1,0 0 0,-1 0-1,1 0 1,0-1-1,-1 1 1,1-1 0,-1 1-1,1-1 1,-1 0-1,1 0 1,-1 0 0,0 0-1,1-1 1,-1 1-1,0-1 1,0 1 0,0-1-1,0 0 1,0 1-1,0-1 1,0 0 0,2-4-1,0 2-2,0 0 0,0 0-1,0 0 1,0 0 0,-1-1 0,0 0 0,0 0-1,0 0 1,0 0 0,-1 0 0,0 0-1,0-1 1,0 1 0,1-8 0,-3 13 18,0-1 0,-1 0 0,1 1-1,0-1 1,0 0 0,-1 0 0,1 1 0,0-1 0,-1 1 0,1-1 0,0 0 0,-1 1 0,1-1 0,-1 1 0,1-1 0,-1 1-1,0-1 1,1 1 0,-1-1 0,1 1 0,-1 0 0,0-1 0,1 1 0,-1 0 0,0-1 0,1 1 0,-1 0 0,0 0-1,0 0 1,1 0 0,-1 0 0,0 0 0,0 0 0,1 0 0,-1 0 0,0 0 0,1 0 0,-1 0 0,0 0 0,0 1-1,1-1 1,-1 0 0,0 1 0,1-1 0,-1 0 0,0 1 0,-36 18 186,25-9-83,2 1 0,-1 0 1,1 1-1,1 0 0,0 1 0,1 0 0,-12 26 0,15-31-63,2 1 1,-1-1-1,1 1 0,1 0 1,-1 0-1,1 1 0,1-1 1,0 0-1,0 0 0,1 1 1,0-1-1,1 1 0,0-1 1,2 10-1,-2-17-59,0 0 0,1 0 0,-1 0 0,0 0 0,0 0 0,1-1 0,0 1 0,-1 0 0,1-1 0,0 1-1,-1-1 1,1 0 0,0 0 0,0 1 0,0-1 0,0-1 0,0 1 0,1 0 0,-1 0 0,0-1 0,0 1 0,0-1 0,1 0 0,-1 1 0,0-1 0,0 0 0,5-1 0,3 1-24,0-1 1,-1 0 0,1-1 0,0 0-1,13-5 1,-10 1-677,1 0 0,-1 0-1,0-2 1,-1 0 0,13-9-1,11-15-6336</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7.326"/>
    </inkml:context>
    <inkml:brush xml:id="br0">
      <inkml:brushProperty name="width" value="0.025" units="cm"/>
      <inkml:brushProperty name="height" value="0.025" units="cm"/>
    </inkml:brush>
  </inkml:definitions>
  <inkml:trace contextRef="#ctx0" brushRef="#br0">1 171 13068,'0'-7'292,"0"0"0,0 0 0,1 0 0,0 0 1,1 0-1,0 1 0,0-1 0,0 0 0,0 1 0,1-1 0,0 1 0,1 0 0,0 0 0,-1 0 0,2 1 0,-1-1 0,1 1 0,0 0 0,0 0 0,0 1 0,0 0 0,1 0 0,0 0 0,0 0 0,0 1 0,9-4 0,-11 5-208,0 0 0,0 0 0,0 0 0,1 0 1,-1 1-1,0 0 0,1 0 0,-1 0 0,0 0 0,1 1 0,-1-1 0,1 1 0,-1 0 0,1 1 0,-1-1 0,7 2 1,-9-1-69,1 1 0,-1 0 0,0-1 0,1 1 0,-1 0 0,0 0 0,0 0 0,0 0 0,0 1 0,-1-1 0,1 0 0,-1 1 0,1-1 0,-1 1 1,0 0-1,0-1 0,0 1 0,0 0 0,0 0 0,-1-1 0,1 1 0,-1 0 0,0 0 0,0 0 0,0 4 0,0 10 30,-1 0 0,0 0 0,-1-1-1,-1 1 1,0-1 0,-7 21 0,-43 93 197,5-15 1451,46-109-1562,0 1-1,0-1 0,1 0 0,-1 1 0,1 0 1,0 10-1,1-16-121,0 0 0,1 0 0,-1 0 0,0 0 0,0-1 0,0 1 0,1 0 0,-1 0 0,0 0 0,1 0 0,-1 0 0,1-1 0,-1 1 0,1 0 0,-1 0 0,1-1 0,0 1 1,-1 0-1,1-1 0,1 2 0,0-2-9,-1 1 1,1-1 0,-1 1-1,1-1 1,-1 0 0,1 0 0,-1 0-1,1 0 1,0 0 0,-1 0 0,1 0-1,-1-1 1,1 1 0,-1 0-1,1-1 1,2-1 0,5-2 22,0 0-1,-1-1 1,1 0 0,-1-1 0,0 0 0,0 0 0,-1-1 0,10-10-1,53-69-328,-56 69 97,29-46-241,-42 61 476,-2 19-27,-1 4-20,-1 2 185,1 1 0,1-1 0,2 27 1,-1-49-156,-1 0-1,1 0 1,1 0 0,-1 0 0,0 0 0,0 0 0,0 0 0,0 0 0,1 0-1,-1 0 1,0 0 0,1 0 0,-1-1 0,1 1 0,-1 0 0,1 0 0,0 0-1,-1-1 1,1 1 0,0 0 0,-1-1 0,1 1 0,0 0 0,0-1-1,-1 1 1,1-1 0,2 1 0,-2-1 13,1 0 1,0 0-1,-1 0 0,1 0 0,-1 0 1,1-1-1,-1 1 0,1-1 1,-1 1-1,1-1 0,-1 1 0,1-1 1,-1 0-1,1 0 0,0-1 0,5-3 87,0 0 0,0-1 0,-1 0 0,0-1 0,6-7 0,4-7-31,-1-1 0,-1-1 1,-1 0-1,-1-1 0,-1 0 1,11-38-1,-29 102-73,1 0 1,2 0-1,2 0 0,2 43 1,0-82 5,0 0 1,0 0 0,0 0-1,0 0 1,0 0-1,0 0 1,0 0 0,0 0-1,1 0 1,-1 0-1,0 0 1,1 0-1,-1 0 1,0 0 0,1 0-1,-1 0 1,1 0-1,0 0 1,-1 0 0,1 0-1,0 0 1,0-1-1,-1 1 1,1 0-1,0 0 1,0-1 0,0 1-1,0-1 1,0 1-1,0-1 1,0 1 0,0-1-1,0 0 1,0 1-1,0-1 1,0 0-1,0 0 1,0 0 0,0 0-1,0 0 1,0 0-1,0 0 1,1 0 0,-1 0-1,0 0 1,0 0-1,0-1 1,1 0-1,3-1 67,0 0-1,-1-1 0,0 1 0,0-1 0,0 0 1,0 0-1,0-1 0,0 1 0,3-5 1,7-12-7,0 0 0,-1-1 0,-1 0 0,-1-1 0,-1 0 0,-1-1 0,12-45 0,-21 80-181,1 0 0,0 1 0,1-1 1,6 24-1,-7-33 112,0 0 1,0 1 0,0-1 0,1 0 0,-1 0 0,1 0 0,0 0 0,0 0-1,0 0 1,0 0 0,1-1 0,-1 1 0,4 1 0,-4-3-2,0 0 1,-1 0 0,1 0-1,0-1 1,0 1 0,0-1-1,0 1 1,0-1-1,0 0 1,0 0 0,1 0-1,-1 0 1,0 0 0,0 0-1,0-1 1,0 1 0,0-1-1,0 1 1,0-1-1,0 0 1,-1 0 0,1 0-1,0 0 1,0 0 0,2-2-1,7-5 13,-1 0 0,0-1 0,-1 0 0,0 0 0,0-1 0,-1 0-1,9-16 1,-11 18 1,-1-1 0,0 1 0,-1-1 0,0-1 0,0 1 0,-1 0-1,0-1 1,0 0 0,-1 0 0,1-11 0,-3 20-17,0 1 1,0 0 0,0-1-1,0 1 1,0 0-1,0 0 1,0-1-1,-1 1 1,1 0-1,0 0 1,0-1 0,0 1-1,0 0 1,0 0-1,-1-1 1,1 1-1,0 0 1,0 0-1,0 0 1,-1-1 0,1 1-1,0 0 1,0 0-1,0 0 1,-1 0-1,1 0 1,0-1-1,0 1 1,-1 0 0,1 0-1,0 0 1,-1 0-1,1 0 1,0 0-1,0 0 1,-1 0-1,1 0 1,0 0-1,-1 0 1,1 0 0,0 0-1,0 0 1,-1 0-1,1 0 1,0 0-1,0 1 1,-1-1-1,1 0 1,0 0 0,0 0-1,-1 0 1,1 0-1,0 1 1,0-1-1,0 0 1,-1 0-1,1 0 1,0 1 0,-16 12-145,8-2 147,1 1 1,0 0-1,0 1 0,1-1 1,1 1-1,0 0 0,0 1 0,2-1 1,0 1-1,0 0 0,1 0 1,1 0-1,1 27 0,0-40 1,0-1 0,0 1-1,1 0 1,-1 0 0,0-1 0,1 1-1,-1 0 1,1 0 0,-1-1 0,1 1-1,-1 0 1,1-1 0,-1 1-1,1-1 1,0 1 0,-1-1 0,1 1-1,0-1 1,-1 1 0,1-1 0,0 0-1,-1 1 1,1-1 0,0 0 0,0 0-1,0 0 1,-1 1 0,1-1-1,0 0 1,0 0 0,0 0 0,-1 0-1,1 0 1,0 0 0,0-1 0,0 1-1,-1 0 1,1 0 0,0 0 0,0-1-1,0 1 1,-1-1 0,1 1 0,0 0-1,0-2 1,37-19 79,-19 3-223,-1 0 0,-1-1 0,0-1 0,-2 0 0,0-1 0,21-44 0,-36 66 131,0-1 0,0 0 0,0 0 0,0 0 1,0 0-1,0 0 0,0 0 0,0 0 0,0 1 1,0-1-1,0 0 0,0 0 0,0 0 0,0 0 1,1 0-1,-1 0 0,0 0 0,0 0 0,0 1 1,0-1-1,0 0 0,0 0 0,0 0 0,0 0 0,0 0 1,0 0-1,0 0 0,0 0 0,1 0 0,-1 0 1,0 0-1,0 1 0,0-1 0,0 0 0,0 0 1,0 0-1,0 0 0,0 0 0,1 0 0,-1 0 1,0 0-1,0 0 0,0 0 0,0 0 0,0 0 0,0 0 1,0 0-1,1 0 0,-1 0 0,0 0 0,0-1 1,0 25-159,-5 30 184,0-30 125,1 1 0,2 0 0,0-1 0,3 36-1,-1-59-134,0 0 0,0 0 0,0 0-1,0 0 1,0 0 0,1 0-1,-1-1 1,0 1 0,1 0 0,-1 0-1,1 0 1,-1-1 0,1 1-1,-1 0 1,1 0 0,-1-1 0,1 1-1,0-1 1,-1 1 0,1 0-1,0-1 1,0 1 0,-1-1 0,1 0-1,0 1 1,0-1 0,0 0-1,-1 1 1,1-1 0,0 0 0,0 0-1,0 0 1,0 0 0,0 1-1,0-1 1,0-1 0,-1 1 0,1 0-1,0 0 1,0 0 0,0 0-1,0-1 1,0 1 0,-1 0 0,1-1-1,0 1 1,1-1 0,3-1 12,0 0 0,-1-1 0,1 0 0,-1 0 0,1 0 0,6-6 0,9-12-438,-1-1 0,-1-1 0,-2 0 0,16-28 0,-14 18-2868,-1-1 0,20-59 1,-18 28-3296</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7.700"/>
    </inkml:context>
    <inkml:brush xml:id="br0">
      <inkml:brushProperty name="width" value="0.025" units="cm"/>
      <inkml:brushProperty name="height" value="0.025" units="cm"/>
    </inkml:brush>
  </inkml:definitions>
  <inkml:trace contextRef="#ctx0" brushRef="#br0">39 1 13645,'0'0'3950,"-1"10"-1579,-14 115 1590,5-59-2247,-2 81-1,12-131-1640,-1-1-36,1-1 0,1 0 0,2 16 0,-2-28-36,-1 0 1,0 1-1,1-1 0,-1 0 1,1 0-1,0 0 0,0 0 0,-1 1 1,1-1-1,1 0 0,-1-1 1,0 1-1,0 0 0,1 0 1,-1 0-1,1-1 0,0 1 0,-1-1 1,1 1-1,0-1 0,0 0 1,0 0-1,0 0 0,0 0 1,0 0-1,3 1 0,-4-2-5,0 0-1,0 1 1,0-1-1,0 0 1,0 0-1,0 0 1,-1-1-1,1 1 1,0 0 0,0 0-1,0 0 1,0-1-1,0 1 1,0 0-1,0-1 1,-1 1-1,1-1 1,0 1 0,0-1-1,-1 0 1,1 1-1,0-1 1,-1 1-1,1-1 1,0-1-1,11-28-270,-8-38-323,-4 61 541,0-3-25,-4-50-438,4 58 505,0 0 0,-1 0-1,1 0 1,-1 0-1,1 0 1,-1 0-1,0 0 1,0 0-1,0 0 1,0 0-1,0 0 1,0 1-1,0-1 1,-1 1-1,1-1 1,-1 1-1,1-1 1,-1 1-1,1 0 1,-1-1 0,0 1-1,0 0 1,1 0-1,-1 1 1,-2-2-1,3 2 13,0 0 1,-1 1-1,1-1 0,0 0 0,0 1 0,0-1 0,0 1 1,0-1-1,0 1 0,0-1 0,0 1 0,0 0 0,1-1 1,-1 1-1,0 0 0,0 0 0,0-1 0,1 1 0,-1 0 1,0 0-1,1 0 0,-1 0 0,1 0 0,-1 0 1,1 0-1,0 0 0,-1 1 0,1-1 0,0 0 0,0 0 1,0 0-1,0 0 0,0 0 0,0 2 0,-1 1 15,0 1 0,1-1-1,0 1 1,-1-1 0,2 1-1,-1 0 1,2 7 0,-1-11-10,-1-1 0,1 1 1,0 0-1,-1-1 0,1 1 0,0-1 1,0 1-1,0-1 0,0 1 0,-1-1 1,1 0-1,0 1 0,0-1 0,0 0 1,0 0-1,0 1 0,0-1 0,0 0 1,0 0-1,0 0 0,0 0 1,0 0-1,0-1 0,0 1 0,0 0 1,0 0-1,0-1 0,0 1 0,-1 0 1,1-1-1,0 1 0,0-1 0,0 1 1,1-2-1,30-17-2409,38-29-10864,-57 38 3315</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8.158"/>
    </inkml:context>
    <inkml:brush xml:id="br0">
      <inkml:brushProperty name="width" value="0.025" units="cm"/>
      <inkml:brushProperty name="height" value="0.025" units="cm"/>
    </inkml:brush>
  </inkml:definitions>
  <inkml:trace contextRef="#ctx0" brushRef="#br0">258 0 13357,'0'0'7212,"-11"0"-5269,1 1-1602,-1 0 0,0 0 0,1 1 0,-1 0-1,1 1 1,0 1 0,0-1 0,0 1 0,0 1 0,1 0 0,-1 0 0,1 1 0,-11 9-1,11-8-257,0 1 0,1-1-1,0 1 1,0 1-1,1 0 1,0 0-1,0 0 1,1 1-1,0 0 1,1 0-1,0 0 1,-5 17-1,10-27-86,0 1 0,0 0 0,0-1-1,0 1 1,1-1 0,-1 1-1,0-1 1,0 1 0,1 0-1,-1-1 1,0 1 0,1-1-1,-1 1 1,1-1 0,-1 0 0,0 1-1,1-1 1,-1 1 0,1-1-1,-1 0 1,1 1 0,-1-1-1,1 0 1,0 1 0,-1-1-1,1 0 1,-1 0 0,1 0 0,0 0-1,-1 0 1,1 0 0,-1 1-1,1-1 1,0 0 0,-1-1-1,1 1 1,-1 0 0,1 0-1,0 0 1,-1 0 0,1 0 0,-1-1-1,1 1 1,0-1 0,33-7-182,34-22-1019,-53 22 800,1 0 1,-1 2 0,2-1-1,-1 2 1,1 0 0,24-3 0,-39 8 403,-1 0 1,0 0 0,1 0 0,-1 0 0,0 0 0,0 0-1,1 0 1,-1 0 0,0 1 0,1-1 0,-1 1 0,0-1-1,0 1 1,0-1 0,0 1 0,0 0 0,1-1-1,-1 1 1,0 0 0,0 0 0,-1 0 0,1 0 0,0 0-1,0 0 1,0 0 0,1 2 0,-1 0 101,0 1 1,0-1-1,0 1 1,0 0-1,0-1 1,-1 1-1,1 0 1,-1-1 0,-1 7-1,0 3 354,0-1 1,-1 0-1,-1 1 0,0-1 1,-6 13-1,-28 48 2407,34-68-2740,0 0 1,0 0-1,-1 0 0,1-1 0,-1 0 1,0 0-1,0 0 0,-1 0 1,1 0-1,-1-1 0,-8 5 0,12-8-173,0 0 0,1 0 0,-1 1 0,1-1 0,-1 0 0,1 0 0,-1 0 0,1 0 0,-1 0 0,0 0 0,1 0 0,-1 0 0,1-1 0,-1 1 0,1 0 0,-1 0-1,1 0 1,-1 0 0,1-1 0,-1 1 0,1 0 0,-1-1 0,1 1 0,-1 0 0,1-1 0,-1 1 0,1-1 0,0 1 0,-1 0 0,1-1 0,0 1 0,-1-1 0,1 1 0,0-1 0,0 1 0,0-1-1,-1 1 1,1-1 0,0 0 0,0 1 0,0-1 0,0 1 0,0-1 0,0 1 0,0-1 0,0 1 0,0-1 0,0 0 0,0 0 0,3-36-3720,-3 32 3000,9-44-6009,3-12-4249</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9.211"/>
    </inkml:context>
    <inkml:brush xml:id="br0">
      <inkml:brushProperty name="width" value="0.025" units="cm"/>
      <inkml:brushProperty name="height" value="0.025" units="cm"/>
    </inkml:brush>
  </inkml:definitions>
  <inkml:trace contextRef="#ctx0" brushRef="#br0">81 0 20756,'-4'16'1542,"-6"16"-964,-41 155 4118,46-163-4237,1 2 0,1-1 0,1 0 1,1 1-1,4 46 0,-3-71-458,0 1 0,0 0-1,0 0 1,0 0-1,1 0 1,-1-1 0,1 1-1,-1 0 1,1 0 0,0-1-1,0 1 1,0 0-1,-1-1 1,2 1 0,-1-1-1,0 1 1,0-1 0,0 1-1,1-1 1,-1 0-1,0 0 1,1 0 0,0 0-1,-1 0 1,1 0 0,-1 0-1,1 0 1,0 0-1,0-1 1,-1 1 0,1-1-1,0 0 1,0 1 0,2-1-1,-1 0-6,-1-1-1,1 0 1,0 1-1,-1-1 1,1 0-1,-1 0 1,1-1-1,-1 1 0,0 0 1,0-1-1,1 0 1,-1 1-1,0-1 1,0 0-1,-1 0 1,1 0-1,0 0 1,-1 0-1,1-1 1,-1 1-1,0 0 1,2-5-1,3-11-129,-1-1 0,-1 0-1,0 0 1,-2 0 0,0 0 0,-1 0-1,-2-22 1,1 29 116,-2 10-14,-2 10 47,-4 12 51,7-14-67,0 2 46,0 0 0,0 0 0,0 0 0,1 1 0,0-1 0,2 11 0,-2-17-36,1-1 0,0 1 0,-1-1 0,1 1 1,0-1-1,-1 1 0,1-1 0,0 0 0,0 1 0,0-1 0,0 0 0,1 0 1,-1 0-1,0 0 0,0 0 0,1 0 0,-1 0 0,0 0 0,1-1 1,-1 1-1,1 0 0,-1-1 0,1 1 0,-1-1 0,1 1 0,-1-1 1,1 0-1,0 0 0,-1 0 0,1 0 0,0 0 0,-1 0 0,1 0 0,-1-1 1,1 1-1,-1 0 0,1-1 0,2 0 0,3-2 4,1 0 1,-1 0-1,1-1 0,-1 1 0,0-2 0,-1 1 1,1-1-1,-1 0 0,0 0 0,0-1 1,0 1-1,6-10 0,7-9-201,30-49-1,-45 67 195,0 0 0,-1 0-1,0 0 1,0 0 0,-1-1 0,1 1-1,-1-1 1,-1 0 0,2-9 0,-3 16-4,0 0 1,0 0-1,1 0 1,-1 0 0,0-1-1,0 1 1,0 0-1,0 0 1,0 0 0,0 0-1,0-1 1,0 1-1,0 0 1,0 0-1,0 0 1,0-1 0,-1 1-1,1 0 1,0 0-1,0 0 1,0 0 0,0-1-1,0 1 1,0 0-1,0 0 1,0 0 0,0 0-1,-1 0 1,1-1-1,0 1 1,0 0 0,0 0-1,0 0 1,0 0-1,-1 0 1,1 0 0,0 0-1,0 0 1,0 0-1,0 0 1,-1 0 0,1-1-1,0 1 1,0 0-1,0 0 1,-1 0-1,1 0 1,0 0 0,0 0-1,0 0 1,0 1-1,-1-1 1,1 0 0,0 0-1,0 0 1,0 0-1,0 0 1,-1 0 0,1 0-1,0 0 1,0 0-1,0 1 1,-8 5 4,0 3 56,0 0 0,2 1 0,-1 0 0,1 1 0,0-1 0,1 1 0,0 0 0,1 1 0,-4 17 0,2-6 114,2 1-1,0 0 1,-1 44-1,5-66-170,0 0 0,-1-1 0,1 1 0,0 0 1,0 0-1,0 0 0,0 0 0,1-1 0,-1 1 0,0 0 0,1 0 0,-1-1 0,1 1 0,0 0 0,0 0 0,-1-1 0,1 1 1,0-1-1,0 1 0,0-1 0,1 1 0,-1-1 0,0 0 0,1 0 0,-1 1 0,0-1 0,1 0 0,-1 0 0,1 0 0,0-1 0,-1 1 1,1 0-1,0 0 0,-1-1 0,1 1 0,0-1 0,0 0 0,0 0 0,-1 1 0,1-1 0,0 0 0,0 0 0,0-1 0,0 1 0,-1 0 1,1-1-1,2 0 0,3-1-1,1 0-1,0-1 1,-1 0 0,0 0 0,0-1 0,0 0 0,0-1 0,0 1 0,9-10-1,0-3-98,-1 0 0,0 0 0,-2-2 0,0 0 0,-1 0 0,-1-1 0,-1-1 0,-1 0 0,-1 0-1,0 0 1,-2-1 0,0 0 0,-2-1 0,0 1 0,-2-1 0,0-29 0,-2 52 88,1 0 0,-1-1 0,0 1 0,0 0 0,0-1 1,0 1-1,0 0 0,0-1 0,0 1 0,0 0 0,0-1 0,0 1 0,0-1 1,0 1-1,0 0 0,-1-1 0,1 1 0,0 0 0,0-1 0,0 1 0,0 0 0,-1 0 1,1-1-1,0 1 0,0 0 0,-1 0 0,1-1 0,0 1 0,0 0 0,-1 0 1,1-1-1,0 1 0,-1 0 0,1 0 0,0 0 0,0 0 0,-1 0 0,1-1 0,-1 1 1,1 0-1,0 0 0,-1 0 0,-15 11-138,-9 22 134,15-14 178,2 1 0,0 0 0,1 0 0,2 0 1,0 1-1,1 0 0,1 0 0,0 0 0,2 43 0,1-62-164,0 0 0,0 0 1,0 0-1,0 0 1,0 0-1,1 1 0,-1-1 1,1 0-1,-1 0 1,1 0-1,0 0 1,0 0-1,0 0 0,0-1 1,0 1-1,0 0 1,0 0-1,1-1 0,-1 1 1,0-1-1,1 1 1,0-1-1,-1 1 0,1-1 1,0 0-1,0 0 1,0 0-1,-1 0 0,1 0 1,0 0-1,0-1 1,0 1-1,0-1 1,1 1-1,-1-1 0,4 0 1,-1 0 0,1-1 1,-1 1-1,0-1 1,1-1-1,-1 1 1,0-1 0,0 0-1,0 0 1,0 0-1,-1-1 1,1 0-1,-1 0 1,9-6-1,5-8-192,-1-1-1,0-1 1,-2 0-1,21-33 1,-27 38 148,-1-1 0,0 0 0,-1 0 0,-1 0 0,0-1 0,-1 0 0,4-28 0,-8 43 51,-1 0 1,0 0-1,0 0 1,1 0-1,-1-1 1,0 1 0,0 0-1,0 0 1,0 0-1,0-1 1,-1 1-1,1 0 1,0 0 0,-1 0-1,1 0 1,0-1-1,-2 0 1,-9 11 197,-12 32 130,14-23-198,2 0 0,0 1 0,1-1-1,0 1 1,2 1 0,0-1 0,2 1-1,0-1 1,1 1 0,1 22 0,0-41-144,0 1 1,1-1 0,-1 0 0,0 0 0,1 0-1,-1 0 1,0 1 0,1-1 0,-1 0-1,1 0 1,0 0 0,-1 0 0,1 0-1,0 0 1,-1 0 0,1-1 0,0 1 0,0 0-1,0 0 1,0 0 0,0-1 0,0 1-1,0-1 1,0 1 0,0-1 0,0 1-1,0-1 1,1 1 0,-1-1 0,0 0 0,0 0-1,0 0 1,1 0 0,-1 1 0,0-2-1,0 1 1,0 0 0,1 0 0,-1 0-1,0 0 1,0-1 0,0 1 0,0-1-1,2 0 1,2-1-42,1 0 0,-1 0 0,1-1-1,-1 0 1,0 0 0,0 0 0,8-6 0,4-10-764,0 0 1,23-34 0,-3 2-600,-37 51 1413,0 0 0,0 0 0,0 0 0,1 0 0,-1 0 1,0 0-1,0-1 0,0 1 0,0 0 0,0 0 0,0 0 1,0 0-1,0 0 0,1 0 0,-1 0 0,0 0 0,0-1 1,0 1-1,0 0 0,0 0 0,1 0 0,-1 0 0,0 0 1,0 0-1,0 0 0,0 0 0,0 0 0,1 0 0,-1 0 1,0 0-1,0 0 0,0 0 0,0 0 0,0 0 0,1 0 1,-1 0-1,0 0 0,0 1 0,0-1 0,0 0 0,0 0 1,1 0-1,-1 0 0,0 0 0,0 0 0,0 0 0,0 0 1,0 0-1,0 1 0,0-1 0,0 0 0,1 0 0,-1 0 1,0 0-1,0 0 0,0 1 0,0-1 0,0 0 1,0 0-1,0 0 0,0 0 0,3 19 569,-2 29 638,-1-42-1044,0 9 181,-1-6-166,1-1-1,0 1 1,1 0 0,-1-1 0,4 14 0,-3-21-171,-1 0-1,1 1 0,-1-1 0,1 0 0,-1 1 1,1-1-1,0 0 0,0 0 0,-1 0 0,1 1 1,0-1-1,0 0 0,0 0 0,0 0 0,0-1 1,1 1-1,-1 0 0,0 0 0,0-1 0,1 1 1,-1 0-1,0-1 0,1 1 0,-1-1 0,0 0 1,1 1-1,-1-1 0,1 0 0,-1 0 0,0 0 1,1 0-1,-1 0 0,1 0 0,-1-1 0,0 1 1,1 0-1,-1-1 0,1 1 0,-1-1 0,3-1 1,0 0-37,0 0 0,0-1 1,0 0-1,0 0 1,0 0-1,0 0 0,-1-1 1,1 1-1,-1-1 1,0 0-1,-1 0 1,1 0-1,0 0 0,-1-1 1,0 1-1,3-9 1,5-36-2650,-9 45 1960,-1 1-1,-1-1 1,1 0 0,0 0 0,-1 0 0,0 1-1,0-1 1,0 0 0,-2-5 0,-6-7-4587,-1-1-603</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49.771"/>
    </inkml:context>
    <inkml:brush xml:id="br0">
      <inkml:brushProperty name="width" value="0.025" units="cm"/>
      <inkml:brushProperty name="height" value="0.025" units="cm"/>
    </inkml:brush>
  </inkml:definitions>
  <inkml:trace contextRef="#ctx0" brushRef="#br0">7 4 16303,'0'0'8713,"-1"9"-6316,1-8-2376,-1 2 87,-1 1 0,2-1 0,-1 1 0,0 0 0,1-1-1,0 1 1,-1-1 0,2 1 0,-1 0 0,0-1 0,1 1 0,-1-1-1,1 1 1,0-1 0,0 1 0,1-1 0,-1 0 0,1 1 0,-1-1 0,1 0-1,0 0 1,0 0 0,1 0 0,-1 0 0,0-1 0,1 1 0,0-1-1,4 4 1,1-2-530,1 0 0,-1-1 0,1 0 0,-1 0 0,1-1 0,0 0 0,17 1 0,-19-2-876,1-1 1,0 1-1,-1 1 1,1 0-1,-1 0 1,0 0-1,0 1 1,0 0-1,0 0 1,9 6 0,-15-7 1342,1 0 0,0 0 0,-1 1 0,1-1 0,-1 0 0,0 1 0,0-1 0,0 1 0,0-1 0,0 1 0,0-1 0,-1 1 0,0 0 0,1-1 0,-1 6 0,-1 47 4699,0-36-3535,0 31 1182,-12 180 3860,9-214-4407,-1-30-1515,-1-32-1028,3 10 81,-1-7-1177,2-79 0,3 110 1930,0-1 0,1 1 0,1-1 0,0 1 0,0 0 0,1 0 0,1 0 0,0 1 0,0-1 0,14-19 0,43-37 1105,-47 55-1135,-2-1 0,0 0 0,18-28 0,-30 42-106,-1 0 0,0-1 0,0 1 0,1 0-1,-1-1 1,0 1 0,0 0 0,1 0-1,-1-1 1,0 1 0,0 0 0,0-1-1,1 1 1,-1 0 0,0-1 0,0 1 0,0-1-1,0 1 1,0 0 0,0-1 0,0 1-1,0 0 1,0-1 0,0 1 0,0-1 0,0 1-1,0 0 1,0-1 0,0 1 0,0 0-1,-1-1 1,1 1 0,0 0 0,0-1-1,0 1 1,0 0 0,-1-1 0,1 1 0,-1-1-1,-15 4-220,-20 14-56,26-8 328,1 0 0,0 0 0,0 1 0,1 0-1,0 0 1,1 1 0,0 0 0,-8 19 0,11-21 119,1-1 0,0 1-1,0 0 1,1 1 0,0-1-1,0 0 1,1 1 0,1-1-1,-1 0 1,2 1 0,-1-1-1,3 13 1,-2-19-145,-1-1 1,1 0-1,0 0 1,-1-1-1,1 1 0,0 0 1,0 0-1,1 0 1,-1 0-1,0-1 0,0 1 1,1-1-1,-1 1 1,1-1-1,-1 1 0,1-1 1,0 0-1,0 0 1,-1 0-1,1 0 0,3 1 1,0 0 6,0-1 0,0 0-1,0 0 1,0 0 0,1 0 0,-1-1 0,0 0 0,8-1 0,1-1-17,-1 0-1,1-1 1,-1 0 0,0-1-1,24-11 1,-28 10-339,1 0 0,-1 0 0,0-1 0,8-8 0,2-10-3508,-12-7-5721,-8 4-7064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0.150"/>
    </inkml:context>
    <inkml:brush xml:id="br0">
      <inkml:brushProperty name="width" value="0.025" units="cm"/>
      <inkml:brushProperty name="height" value="0.025" units="cm"/>
    </inkml:brush>
  </inkml:definitions>
  <inkml:trace contextRef="#ctx0" brushRef="#br0">55 1 24247,'0'0'5061,"-54"62"-31422</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0.493"/>
    </inkml:context>
    <inkml:brush xml:id="br0">
      <inkml:brushProperty name="width" value="0.025" units="cm"/>
      <inkml:brushProperty name="height" value="0.025" units="cm"/>
    </inkml:brush>
  </inkml:definitions>
  <inkml:trace contextRef="#ctx0" brushRef="#br0">83 76 15663,'0'0'1922,"-26"-49"-1,26 32 386,6 8-578,14 9-287,3 1-962,0 26-288,3 12 0,1 11 33,-3 5-161,-1 0 0,-2 0-64,0-8-641,-4-6-992,-4-12-1218,-7-5-1121,-6-7-1857</inkml:trace>
  <inkml:trace contextRef="#ctx0" brushRef="#br0" timeOffset="1">1 511 16432,'0'0'4996,"58"-23"-3747,-10 0-63,9-1-578,9-3-416,2 0-128,-1 4-32,-8-1-128,-10 7-1217,-16 4-865,-12 1-192,-19 3 352,-2 1-1377,-26 1-3524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186"/>
    </inkml:context>
    <inkml:brush xml:id="br0">
      <inkml:brushProperty name="width" value="0.025" units="cm"/>
      <inkml:brushProperty name="height" value="0.025" units="cm"/>
    </inkml:brush>
  </inkml:definitions>
  <inkml:trace contextRef="#ctx0" brushRef="#br0">94 1 14446,'0'0'16880,"-50"40"-16560,32-8-32,3 0-32,7-3-127,5-7-129,3-6-161,3-8-1088,8-8-865,4 0-1633,0-15-1891,-1-10-4003</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0.864"/>
    </inkml:context>
    <inkml:brush xml:id="br0">
      <inkml:brushProperty name="width" value="0.025" units="cm"/>
      <inkml:brushProperty name="height" value="0.025" units="cm"/>
    </inkml:brush>
  </inkml:definitions>
  <inkml:trace contextRef="#ctx0" brushRef="#br0">63 176 13581,'0'0'1986,"-59"-27"1281,56 22-769,3-1-1505,6-2-769,12-2-192,7-4 0,6-4 0,5 0-224,6-2-897,1 1-1185,-3 1-1890,-1 6-3555</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1.192"/>
    </inkml:context>
    <inkml:brush xml:id="br0">
      <inkml:brushProperty name="width" value="0.025" units="cm"/>
      <inkml:brushProperty name="height" value="0.025" units="cm"/>
    </inkml:brush>
  </inkml:definitions>
  <inkml:trace contextRef="#ctx0" brushRef="#br0">23 40 14157,'0'0'4437,"-4"11"-2211,-11 32-497,15-42-1692,-1-1-1,1 1 0,0-1 1,-1 1-1,1-1 1,0 1-1,0-1 0,-1 1 1,1-1-1,0 1 1,0 0-1,0-1 0,0 1 1,0-1-1,0 1 1,0 0-1,0-1 0,0 1 1,0-1-1,0 1 0,0-1 1,1 1-1,-1 0 1,0-1-1,0 1 0,0-1 1,1 1-1,-1-1 1,0 1-1,1-1 0,-1 1 1,1-1-1,-1 0 0,0 1 1,1-1-1,-1 1 1,1-1-1,-1 0 0,1 1 1,-1-1-1,1 0 1,-1 0-1,1 0 0,-1 1 1,1-1-1,0 0 0,-1 0 1,1 0-1,-1 0 1,1 0-1,-1 0 0,1 0 1,0 0-1,-1 0 1,1 0-1,-1 0 0,1 0 1,0 0-1,-1-1 0,1 1 1,0-1-1,32-13 345,12-22-157,-39 29-224,1 1-1,-1 0 1,1 1 0,0-1-1,0 1 1,1 1 0,-1-1-1,1 1 1,0 1-1,0-1 1,1 1 0,13-3-1,-20 6 12,0 1 0,0-1 0,0 1 0,0 0 0,0-1 0,0 1 0,0 0 0,0 0 0,0 0 0,0 0-1,-1 0 1,1 1 0,0-1 0,-1 1 0,1-1 0,-1 1 0,0-1 0,1 1 0,-1 0 0,0 0 0,0-1 0,0 1-1,0 0 1,1 4 0,20 58 906,-18-48-729,-2-7-62,11 33 75,-13-41-194,0-1 1,0 1-1,1 0 0,-1 0 0,0 0 1,1 0-1,-1 0 0,1-1 1,-1 1-1,1 0 0,-1 0 0,1-1 1,-1 1-1,1 0 0,0-1 0,-1 1 1,1 0-1,0-1 0,0 1 0,-1-1 1,1 1-1,0-1 0,0 0 1,0 1-1,0-1 0,0 0 0,0 0 1,-1 1-1,1-1 0,0 0 0,0 0 1,0 0-1,0 0 0,1 0 1,0-2-119,0 1 0,-1-1 1,1 1-1,0-1 0,-1 0 1,1 1-1,-1-1 0,0 0 1,0 0-1,0 0 0,0 0 1,0 0-1,0 0 0,1-2 1,7-23-5039,-5 17 144,0-3-4396</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1.567"/>
    </inkml:context>
    <inkml:brush xml:id="br0">
      <inkml:brushProperty name="width" value="0.025" units="cm"/>
      <inkml:brushProperty name="height" value="0.025" units="cm"/>
    </inkml:brush>
  </inkml:definitions>
  <inkml:trace contextRef="#ctx0" brushRef="#br0">0 1 17521,'0'0'5034,"6"13"-3684,81 256 627,-14-35 1235,-68-217-3078,-3-11-100,0 1-1,0-1 1,0 0-1,1 0 0,0 0 1,0-1-1,0 1 1,1-1-1,0 1 1,7 6-1,-11-14-15,1 0 1,0-1-1,-1 1 1,0 0-1,1-1 1,-1 1-1,0 0 1,0-1-1,-1 1 0,1-4 1,-5-14 6,0 0 1,-1 0-1,-1 1 1,-18-37-1,-49-68-211,71 119 158,2 3-7,0 0 1,-1-1 0,1 1-1,-1 0 1,0 0 0,1 0 0,-1 0-1,0 0 1,0 1 0,-4-3-1,5 3-194,28 18-1431,-19-15 980,0 0 1,0 0 0,0-1 0,0 0 0,0 0 0,0-1-1,0 0 1,0 0 0,0-1 0,0 0 0,13-4 0,-5 1-968,0-2 0,0 0 1,0 0-1,22-14 0,-2-3-4802</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1.910"/>
    </inkml:context>
    <inkml:brush xml:id="br0">
      <inkml:brushProperty name="width" value="0.025" units="cm"/>
      <inkml:brushProperty name="height" value="0.025" units="cm"/>
    </inkml:brush>
  </inkml:definitions>
  <inkml:trace contextRef="#ctx0" brushRef="#br0">47 20 10826,'0'0'10287,"-8"9"-9107,-20 32-75,26-39-1016,1 0 0,0 0-1,0 0 1,0 0 0,0 0 0,1 0 0,-1 0-1,0 0 1,1 0 0,0 0 0,-1 0-1,1 1 1,0-1 0,0 0 0,0 0 0,0 0-1,1 1 1,-1-1 0,0 0 0,1 0-1,0 0 1,0 0 0,-1 0 0,1 0 0,0 0-1,0 0 1,1 0 0,-1 0 0,0-1-1,1 1 1,-1 0 0,1-1 0,-1 1 0,1-1-1,0 0 1,0 1 0,0-1 0,-1 0-1,1 0 1,3 1 0,-2 0-34,0-1-1,1 1 1,0-1 0,-1 0-1,1 1 1,0-2 0,0 1 0,0 0-1,-1-1 1,1 0 0,0 1-1,0-2 1,0 1 0,0 0-1,0-1 1,-1 0 0,1 0 0,0 0-1,0 0 1,4-2 0,-4 0-41,-1-1 0,1 1 1,-1 0-1,1-1 0,-1 0 1,0 0-1,-1 0 0,1 0 0,-1 0 1,1-1-1,-1 1 0,-1-1 1,4-9-1,-3 2-468,1-1-1,-2 0 1,1 1 0,-2-15-1,-2 19-2488,-1 12 85,-3 13-640,6-4 535,0-4-1025</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2.270"/>
    </inkml:context>
    <inkml:brush xml:id="br0">
      <inkml:brushProperty name="width" value="0.025" units="cm"/>
      <inkml:brushProperty name="height" value="0.025" units="cm"/>
    </inkml:brush>
  </inkml:definitions>
  <inkml:trace contextRef="#ctx0" brushRef="#br0">1 0 16688,'0'10'3512,"0"24"-2058,2 1-1,1-1 1,15 63-1,62 142 2121,-14-86-5926,-57-141-1644,0-10-2241,-4-2 605</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2.843"/>
    </inkml:context>
    <inkml:brush xml:id="br0">
      <inkml:brushProperty name="width" value="0.025" units="cm"/>
      <inkml:brushProperty name="height" value="0.025" units="cm"/>
    </inkml:brush>
  </inkml:definitions>
  <inkml:trace contextRef="#ctx0" brushRef="#br0">20 351 9769,'0'0'12284,"-3"11"-11051,-5 41-176,3 1 0,2 96 0,3-144-947,0 0 0,1-1 0,0 1 0,0-1 0,0 0-1,1 1 1,-1-1 0,1 0 0,0 0 0,0 0 0,1 0 0,2 5 0,-4-9-95,0 1 1,0 0-1,0 0 1,0 0-1,0 0 1,0-1-1,0 1 1,0 0-1,0-1 1,0 1-1,0-1 1,1 1-1,-1-1 0,0 0 1,0 1-1,0-1 1,1 0-1,-1 0 1,2 0-1,-1 0-6,0-1-1,0 1 1,0-1-1,0 0 1,0 0-1,0 1 1,0-1-1,-1-1 1,1 1-1,0 0 0,-1 0 1,1-1-1,0 1 1,-1-1-1,2-1 1,7-9-29,-1-1-1,-1 0 1,0 0 0,-1 0 0,0-1 0,-1 0-1,-1-1 1,5-18 0,-1-2-288,-2 0 1,4-51-1,-10 69 241,1 4-413,-1-1 0,-1 1 1,-1-20-1,0 33 461,1 0-1,0 0 1,-1 0-1,1 0 1,0 0 0,0 0-1,-1 0 1,1 0-1,0 0 1,-1 1 0,1-1-1,0 0 1,0 0 0,-1 0-1,1 0 1,0 0-1,-1 1 1,1-1 0,0 0-1,0 0 1,0 0 0,-1 1-1,1-1 1,0 0-1,0 0 1,0 0 0,0 1-1,-1-1 1,1 0-1,0 1 1,0-1 0,0 0-1,0 0 1,0 1 0,0-1-1,0 0 1,0 1-1,0-1 1,0 0 0,0 1-1,0-1 1,0 0 0,0 0-1,0 1 1,0-1-1,-5 22 323,2 0 0,0 1 0,1-1-1,1 0 1,2 1 0,4 37 0,-4-56-255,-1 0 0,1 0 1,0-1-1,1 1 1,-1 0-1,1 0 0,-1-1 1,1 1-1,0-1 0,0 1 1,1-1-1,-1 0 1,1 0-1,0 0 0,-1 0 1,1 0-1,0-1 0,4 3 1,-5-4-40,0 0 0,0-1 1,0 1-1,0 0 1,0-1-1,0 1 0,0-1 1,0 0-1,0 0 0,0 0 1,0 0-1,0 0 0,0 0 1,0 0-1,0-1 0,0 1 1,0-1-1,0 0 1,0 1-1,0-1 0,-1 0 1,1 0-1,0 0 0,0 0 1,-1 0-1,1-1 0,-1 1 1,1 0-1,-1-1 0,1 1 1,-1-1-1,0 0 1,0 1-1,0-1 0,0 0 1,1-2-1,11-18-66,-1-1 0,0-1 0,-2 0 0,-1-1 0,-1 0 0,-2 0 0,0 0 0,2-28 0,0-30-111,-3-96 0,-7 159 121,-1 21 95,-2 32 330,5-30-341,-4 57 954,6 87 1,-1-130-855,1 0 1,1 0 0,1-1-1,0 1 1,1-1 0,0 0-1,2 0 1,0 0 0,0-1-1,11 16 1,-17-30-133,0 1-1,0 0 1,0-1-1,1 1 1,-1-1-1,0 0 1,0 1-1,1-1 1,-1 0-1,1 0 1,-1 0-1,1 0 1,-1 0-1,1 0 1,0 0-1,-1 0 1,1-1-1,0 1 1,3 0-1,-4-1 4,0 0 0,0-1 0,0 1 0,0-1-1,1 1 1,-1-1 0,0 1 0,0-1 0,0 1 0,0-1 0,0 0-1,-1 0 1,1 1 0,0-1 0,0 0 0,0 0 0,-1 0-1,1 0 1,0 0 0,-1 0 0,1 0 0,0-2 0,2-5-38,0 0 1,0 0-1,-1-1 1,0 1-1,0-1 1,0-14-1,-2 11-100,-1-52-209,1 62 309,0 0 0,-1 0 0,1 0 0,-1 0 1,1-1-1,-1 1 0,0 0 0,0 0 0,0 0 0,0 0 0,0 1 0,0-1 0,-1 0 0,1 0 0,-1 1 0,1-1 0,-1 0 1,1 1-1,-1 0 0,0-1 0,0 1 0,0 0 0,0 0 0,-2-1 0,2 2 26,1 0 1,0 0-1,0 0 1,-1 0-1,1 0 0,0 0 1,-1 0-1,1 1 1,0-1-1,0 0 1,0 1-1,-1-1 0,1 1 1,0-1-1,0 1 1,0 0-1,0 0 0,0-1 1,0 1-1,0 0 1,0 0-1,0 0 0,0 0 1,1 0-1,-1 0 1,0 0-1,1 0 0,-1 0 1,1 1-1,-1-1 1,0 2-1,-12 41 269,10-34-188,2 1 0,0-1 0,0 1 1,0-1-1,1 0 0,3 19 0,-3-27-72,1 0 0,-1 0-1,1 1 1,-1-1 0,1 0-1,0 0 1,0-1-1,0 1 1,0 0 0,0 0-1,0 0 1,1-1 0,-1 1-1,0 0 1,1-1-1,-1 1 1,1-1 0,0 0-1,0 1 1,-1-1 0,1 0-1,0 0 1,0 0-1,0 0 1,0-1 0,0 1-1,0-1 1,0 1 0,0-1-1,0 1 1,0-1 0,1 0-1,-1 0 1,0 0-1,0 0 1,0-1 0,0 1-1,0 0 1,3-2 0,1 0 13,0 0 1,0-1 0,0 0 0,0 0-1,0-1 1,-1 0 0,0 1 0,0-2-1,0 1 1,0-1 0,0 0 0,-1 0-1,0 0 1,6-10 0,5-7-35,-2-2 1,13-29-1,-2-3-26,-21 112 74,-5-7 426,1-32-272,0-1 0,0 1 0,2-1 0,0 1 0,5 20 1,-6-36-188,0 0 0,0 0 1,0 0-1,1 0 0,-1 0 0,0 0 1,1 0-1,-1 0 0,1-1 1,-1 1-1,1 0 0,-1 0 1,1 0-1,0-1 0,-1 1 1,1 0-1,0-1 0,-1 1 1,1 0-1,0-1 0,0 1 1,0-1-1,0 1 0,0-1 0,-1 0 1,1 1-1,0-1 0,0 0 1,0 0-1,0 1 0,0-1 1,0 0-1,0 0 0,0 0 1,2-1-1,-2 1-59,1-1 0,0 1 0,-1-1 0,1 0 1,-1 0-1,1 0 0,-1 0 0,1 0 0,-1 0 0,0 0 0,1-1 0,-1 1 0,0 0 0,0-1 1,0 1-1,0-1 0,0 1 0,-1-1 0,2-2 0,12-45-4485,-9-5-3418,-4 10-1112</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3.250"/>
    </inkml:context>
    <inkml:brush xml:id="br0">
      <inkml:brushProperty name="width" value="0.025" units="cm"/>
      <inkml:brushProperty name="height" value="0.025" units="cm"/>
    </inkml:brush>
  </inkml:definitions>
  <inkml:trace contextRef="#ctx0" brushRef="#br0">14 1 20820,'0'0'3091,"-2"11"-1485,-1 0-1335,1-2 144,0 0-1,0 0 0,1 1 0,0 12 0,1-19-404,0-1 0,0 1 0,0-1 0,1 0 0,-1 1-1,1-1 1,-1 0 0,1 1 0,0-1 0,0 0 0,0 0 0,0 0 0,0 1 0,1-1 0,-1-1-1,1 1 1,-1 0 0,1 0 0,0 0 0,-1-1 0,1 1 0,0-1 0,0 0 0,4 3 0,0-2-945,0 0 1,0 0 0,0-1 0,0 0-1,0 0 1,0 0 0,0-1 0,1 0-1,-1 0 1,0-1 0,7-1 0,22 0-2899,-33 9 9383,1 15-3633,-2-16-843,1 15 371,-3-16-1197,2 0 0,-1 0 0,0 0 0,1 0 0,0 0 0,0 0 0,0 0 0,1 0 0,0 0 0,0-1 0,0 1 0,0-1 0,6 9 0,-7-13-230,0 1 1,0-1-1,0 0 0,0 0 0,0 1 0,0-1 1,0 0-1,0 0 0,0 0 0,0 0 1,0 0-1,0 0 0,0 0 0,0 0 0,0 0 1,0-1-1,0 1 0,0 0 0,0-1 1,0 1-1,0-1 0,0 1 0,0-1 0,-1 1 1,1-1-1,0 0 0,0 1 0,0-1 1,-1 0-1,1 1 0,0-2 0,27-31-89,-21 23-206,-1 3-61,25-26-1119,-30 32 1370,1-1-1,-1 1 0,1 0 0,0-1 1,-1 1-1,1 0 0,0 0 1,0 1-1,0-1 0,0 0 0,0 0 1,0 1-1,0-1 0,0 1 0,0 0 1,0 0-1,4 0 0,-5 2 103,1 0-1,-1 0 0,0 0 1,0 0-1,1 1 1,-1-1-1,-1 0 1,1 1-1,0-1 0,-1 1 1,1-1-1,-1 1 1,1-1-1,-1 1 1,0 3-1,1 5 91,-1-10-185,0 0-1,0 0 0,0 1 1,1-1-1,-1 0 0,0 0 0,0 0 1,1 0-1,-1 0 0,1 0 1,-1 0-1,1 0 0,-1 0 0,1 0 1,0 0-1,-1 0 0,1 0 1,0 0-1,0 0 0,0 0 0,0-1 1,-1 1-1,1 0 0,0-1 0,0 1 1,0-1-1,1 1 0,-1-1 1,0 1-1,0-1 0,0 0 0,0 0 1,0 1-1,0-1 0,1 0 1,-1 0-1,0 0 0,0 0 0,0 0 1,0-1-1,1 1 0,-1 0 1,0 0-1,0-1 0,0 1 0,0-1 1,0 1-1,0-1 0,0 1 1,0-1-1,1-1 0,5-3-1444,0 0 1,0-1-1,-1 0 0,1 0 0,6-10 0,8-10-5196</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3.576"/>
    </inkml:context>
    <inkml:brush xml:id="br0">
      <inkml:brushProperty name="width" value="0.025" units="cm"/>
      <inkml:brushProperty name="height" value="0.025" units="cm"/>
    </inkml:brush>
  </inkml:definitions>
  <inkml:trace contextRef="#ctx0" brushRef="#br0">60 1 12139,'0'0'7544,"-6"9"-5446,1-1-1646,-1-1-158,0 1-1,1 0 1,0 0 0,0 0 0,1 1-1,0 0 1,1 0 0,0 0 0,0 0-1,-1 13 1,32-28-967,-17 0 320,1 1-1,0 0 1,0 1-1,0 0 1,1 0-1,-1 2 1,1-1-1,15 0 1,-27 4 469,-1-1 0,1 0 0,-1 1 0,1-1 1,-1 0-1,0 1 0,1-1 0,-1 0 0,1 1 1,-1-1-1,0 1 0,1-1 0,-1 1 0,0-1 0,0 1 1,1-1-1,-1 1 0,0-1 0,0 1 0,0 0 1,0-1-1,0 1 0,0-1 0,1 1 0,-1-1 0,0 1 1,-1 0-1,1-1 0,0 1 0,0-1 0,0 1 0,0-1 1,0 1-1,-1 0 0,1-1 0,0 1 0,0-1 1,-1 1-1,1 0 0,-11 23 1926,2-13-1319,-27 30 1053,34-38-1896,0-1 1,0 0 0,0 0 0,-1-1-1,1 1 1,-1 0 0,1-1 0,-1 1-1,1-1 1,-1 0 0,0 0 0,0 0-1,1 0 1,-5 0 0,4-7-7514,3 3 5667,0-13-7194</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3.932"/>
    </inkml:context>
    <inkml:brush xml:id="br0">
      <inkml:brushProperty name="width" value="0.025" units="cm"/>
      <inkml:brushProperty name="height" value="0.025" units="cm"/>
    </inkml:brush>
  </inkml:definitions>
  <inkml:trace contextRef="#ctx0" brushRef="#br0">1 33 20435,'0'0'8841,"-1"9"-8404,1 14-93,1-1 0,1 0 0,0 1 0,2-1 0,1 0 0,12 35 0,-17-57-338,0 1 0,0 0 0,0 0 0,1-1 0,-1 1-1,0 0 1,1 0 0,-1-1 0,0 1 0,1 0 0,-1-1 0,1 1 0,-1 0 0,1-1-1,0 1 1,-1-1 0,1 1 0,0-1 0,-1 1 0,1-1 0,0 0 0,-1 1 0,1-1-1,0 0 1,0 1 0,-1-1 0,3 0 0,-2 0-4,0-1 0,0 1 0,0-1 1,-1 0-1,1 1 0,0-1 0,0 0 0,0 0 0,-1 1 0,1-1 0,0 0 1,-1 0-1,1 0 0,-1 0 0,1 0 0,-1 0 0,1-1 0,14-48-643,-12 29-44,0 0-1,-1-28 1,-1 43 603,-1 0 1,-1-1 0,1 1 0,-1 0 0,-1 0-1,1 0 1,-1 0 0,0 0 0,0 0 0,0 1-1,-1-1 1,-5-7 0,8 13 58,0-1 1,0 1-1,0-1 1,-1 1-1,1 0 0,0-1 1,0 1-1,-1 0 1,1-1-1,0 1 0,-1 0 1,1-1-1,0 1 1,-1 0-1,1 0 0,0-1 1,-1 1-1,1 0 1,0 0-1,-1 0 0,1-1 1,-1 1-1,1 0 1,-1 0-1,1 0 1,0 0-1,-1 0 0,1 0 1,-1 0-1,1 0 1,-1 0-1,0 0 0,-2 14-239,3-11 137,0 1 0,0-1-1,1 1 1,-1-1 0,1 1 0,0-1-1,0 1 1,2 5 0,1-6-574,-1-1 0,1 1 0,-1 0-1,1-1 1,0 0 0,0 0 0,0 0 0,0 0 0,0-1 0,1 0 0,-1 1 0,0-1 0,1-1 0,-1 1 0,1-1 0,-1 0 0,1 0 0,8-1 0,10 1-5024</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4.791"/>
    </inkml:context>
    <inkml:brush xml:id="br0">
      <inkml:brushProperty name="width" value="0.025" units="cm"/>
      <inkml:brushProperty name="height" value="0.025" units="cm"/>
    </inkml:brush>
  </inkml:definitions>
  <inkml:trace contextRef="#ctx0" brushRef="#br0">39 466 609,'10'-18'1456,"-4"-12"7679,-11 26-4876,-5 10-2245,-5 9-509,11-6-1009,0-1-1,1 0 1,0 1 0,0 0-1,1 0 1,0 0-1,0 0 1,1 0 0,0 0-1,1 0 1,0 0 0,2 12-1,-2-21-466,0 1 0,1 0-1,-1-1 1,0 1-1,1-1 1,-1 1 0,1-1-1,-1 1 1,1-1-1,-1 1 1,1-1 0,-1 0-1,1 1 1,-1-1 0,1 0-1,0 1 1,-1-1-1,1 0 1,-1 0 0,1 1-1,0-1 1,-1 0-1,1 0 1,0 0 0,-1 0-1,1 0 1,0 0-1,-1 0 1,1 0 0,0 0-1,-1 0 1,1-1-1,0 1 1,-1 0 0,1 0-1,-1 0 1,1-1 0,0 1-1,-1 0 1,1-1-1,-1 1 1,1-1 0,-1 1-1,1-1 1,24-20 621,-13 3-774,-2 0-1,0-1 1,-1 0-1,-1 0 0,-1-1 1,-1 0-1,0-1 1,3-29-1,-12 128-871,3-73 1099,0 0 1,0 0 0,1 0 0,0 0-1,0 0 1,0 0 0,1 0 0,-1 0-1,1 0 1,0 0 0,1-1 0,4 8-1,-6-10-91,0-1-1,0 0 0,0 0 0,0-1 0,0 1 0,0 0 0,0 0 0,0 0 0,0-1 0,1 1 0,-1-1 1,0 1-1,1-1 0,-1 1 0,0-1 0,1 0 0,-1 1 0,0-1 0,1 0 0,-1 0 0,0 0 0,1 0 0,-1 0 1,0-1-1,1 1 0,-1 0 0,0-1 0,1 1 0,-1-1 0,0 1 0,0-1 0,1 1 0,-1-1 0,0 0 0,0 0 1,0 1-1,0-1 0,0 0 0,0 0 0,0 0 0,0 0 0,0 0 0,-1-1 0,1 1 0,0 0 0,0-2 1,6-7 117,-1-1 1,0-1 0,8-21 0,-11 26-119,10-34-280,-1-1-1,-2-1 0,-1 1 1,-3-2-1,-2 1 1,-1 0-1,-4-53 0,-1 81 630,-3 18 771,-3 23 90,5 4-896,1 1 1,2 0-1,4 46 0,-1-59-40,0-1 0,0 1 0,2-1 1,0 0-1,1 0 0,1 0 0,13 22 0,-20-37-281,1-1-1,-1 0 1,0 0-1,1 0 1,0 0-1,-1 0 1,1 0-1,0 0 0,-1 0 1,1 0-1,0 0 1,0 0-1,0-1 1,0 1-1,0 0 1,-1-1-1,2 1 0,-1 0 1,0-1-1,0 1 1,0-1-1,0 0 1,0 1-1,2-1 1,-2 0-31,0-1 1,0 0-1,0 0 1,0 1 0,-1-1-1,1 0 1,0 0 0,-1 0-1,1 0 1,0 0 0,-1 0-1,1-1 1,-1 1 0,0 0-1,1 0 1,-1 0 0,0 0-1,0 0 1,0-2 0,5-70-1260,-5 68 1224,0 3 14,-4-46-859,4 46 881,0 1-1,0-1 1,0 1-1,0-1 1,0 1-1,0 0 0,-1-1 1,1 1-1,-1 0 1,1-1-1,-1 1 1,1 0-1,-1-1 1,0 1-1,0 0 1,0 0-1,1 0 1,-1 0-1,0 0 1,0 0-1,-1 0 0,1 0 1,0 0-1,0 0 1,0 1-1,-1-1 1,1 0-1,-2 0 1,1 7 208,1-1 0,0 1 0,0 0 0,1-1 0,0 1 0,0 0 0,0 0 1,1 7-1,0-10-153,0 0 0,-1-1 0,1 1 0,0 0 0,0 0 0,0-1 0,1 1 0,-1 0 0,1-1 0,-1 1 0,1-1 0,0 0 0,0 0 0,0 0 1,0 0-1,0 0 0,1 0 0,-1 0 0,0-1 0,1 1 0,0-1 0,-1 1 0,1-1 0,0 0 0,-1 0 0,1 0 0,0-1 0,0 1 0,4 0 0,-3-1-29,-1 0 0,0 0 0,1 0-1,-1 0 1,0-1 0,1 1 0,-1-1-1,0 0 1,0 0 0,0 0-1,1 0 1,-1 0 0,0-1 0,0 1-1,-1-1 1,1 0 0,0 0 0,-1 0-1,1 0 1,-1-1 0,1 1 0,-1-1-1,0 1 1,0-1 0,2-4-1,7-27-363,-11 18 122,-1 16 238,1-1-1,0 1 1,0 0 0,-1 0 0,1-1 0,0 1 0,-1 0 0,1 0-1,0 0 1,-1 0 0,1 0 0,0 0 0,-1-1 0,1 1-1,0 0 1,-1 0 0,1 0 0,0 0 0,-1 0 0,1 0 0,0 0-1,-1 0 1,1 0 0,0 0 0,-1 1 0,1-1 0,0 0-1,-1 0 1,1 0 0,0 0 0,-1 0 0,1 1 0,0-1-1,0 0 1,-1 0 0,1 0 0,0 1 0,-1 0 0,-1 0 33,1 1 1,-1 0 0,0 0-1,1-1 1,0 1 0,-1 1-1,1-1 1,0 0 0,0 0-1,0 0 1,0 1 0,0-1-1,1 0 1,-1 1-1,1-1 1,-1 0 0,1 4-1,-1 46 1203,1-43-942,0-8-275,0 0 1,0 1-1,0-1 1,0 0-1,1 1 1,-1-1-1,0 0 1,1 1-1,-1-1 1,1 0-1,-1 1 1,1-1-1,0 0 1,-1 0-1,1 0 1,0 0-1,0 0 1,0 0-1,0 0 1,0 0-1,0 0 1,0 0-1,0 0 1,0-1-1,0 1 1,0 0-1,1-1 1,-1 1-1,0-1 1,0 1-1,1-1 1,-1 0-1,0 1 1,1-1-1,-1 0 1,0 0-1,1 0 1,-1 0-1,0 0 1,1 0-1,-1 0 1,0-1-1,1 1 1,-1 0-1,0-1 1,1 1-1,-1-1 1,1 0-1,6-2-28,-1 1-1,0-1 1,0-1-1,0 1 1,-1-1-1,1 0 1,7-7-1,96-108-632,-97 111 700,-7 18 78,-5 35 205,0-5-182,0-39-274,0-1-1,-1 1 0,1 0 1,0-1-1,-1 1 0,1-1 1,0 1-1,0-1 0,-1 0 1,1 1-1,0-1 0,0 0 1,0 0-1,0 1 0,0-1 1,-1 0-1,1 0 0,0 0 1,0 0-1,0 0 0,0 0 1,0 0-1,0 0 0,-1 0 1,1-1-1,0 1 0,0 0 1,1-1-1,14-8-10140,-6-8-5963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167"/>
    </inkml:context>
    <inkml:brush xml:id="br0">
      <inkml:brushProperty name="width" value="0.025" units="cm"/>
      <inkml:brushProperty name="height" value="0.025" units="cm"/>
    </inkml:brush>
  </inkml:definitions>
  <inkml:trace contextRef="#ctx0" brushRef="#br0">259 175 16271,'-10'-7'769,"2"1"-444,1 1 1,-1 1-1,0-1 0,0 1 0,0 1 0,-15-5 0,19 7-183,-1 0-1,1 0 0,0 1 0,-1-1 0,1 1 0,0 0 0,-1 1 0,1-1 0,0 1 0,0-1 0,-1 1 1,1 1-1,0-1 0,0 0 0,0 1 0,0 0 0,0 0 0,1 0 0,-7 5 0,3 0 12,-1 0 1,2 0-1,-1 0 0,1 1 0,0 0 0,1 0 0,0 1 0,0 0 0,1-1 0,-6 17 1,6-11-72,0 1 0,0 0 0,1 0 0,1 0-1,1 0 1,0 18 0,0-31-79,1-1 0,0 1 0,0 0 0,0 0 0,0 0 0,0 0 0,0-1 0,0 1 0,1 0 0,-1 0-1,1 0 1,-1-1 0,1 1 0,0 0 0,0 0 0,0-1 0,0 1 0,0-1 0,0 1 0,0-1 0,0 1 0,0-1-1,1 0 1,-1 1 0,0-1 0,1 0 0,0 0 0,-1 0 0,1 0 0,-1-1 0,1 1 0,0 0 0,0 0 0,-1-1-1,1 0 1,0 1 0,0-1 0,0 0 0,0 0 0,-1 0 0,1 0 0,0 0 0,0 0 0,0 0 0,0-1 0,-1 1-1,1 0 1,0-1 0,0 0 0,1 0 0,7-3 17,-1 0 1,0 0-1,0-1 0,0 0 0,-1-1 1,0 0-1,0 0 0,8-8 0,1-4 18,-1 0 1,-1-1-1,-1-1 0,-1 0 0,0-1 0,-2-1 0,0 1 0,-2-2 0,0 1 0,-1-1 0,-2-1 0,0 0 0,-2 1 1,4-48-1,-9 71-41,1 0 0,-1 0 0,0 1 0,1-1-1,-1 0 1,1 0 0,-1 0 0,1 1 0,-1-1 0,0 0 0,1 1 0,-1-1 0,1 1 0,0-1 0,-1 0 0,1 1 0,-1-1 0,1 1 0,0-1 0,-1 1 0,1-1 0,0 1 0,0 0 0,-1-1 0,1 1 0,0-1 0,0 1 0,0-1 0,-1 2 0,-4 17-37,0 0 0,1 0 0,1 1 0,-1 31 0,4 88 43,1-89-52,-1-30-140,1-1 0,7 35 0,-7-48-152,1-1-1,0 1 0,0 0 1,0-1-1,6 10 1,-6-13-14,-1 0 0,1 0-1,-1 0 1,1 0 0,0 0 0,-1-1 0,1 1 0,0 0 0,0-1-1,1 0 1,-1 1 0,0-1 0,0 0 0,4 1 0,18 0-5005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532"/>
    </inkml:context>
    <inkml:brush xml:id="br0">
      <inkml:brushProperty name="width" value="0.025" units="cm"/>
      <inkml:brushProperty name="height" value="0.025" units="cm"/>
    </inkml:brush>
  </inkml:definitions>
  <inkml:trace contextRef="#ctx0" brushRef="#br0">0 0 18770,'0'0'11979,"0"15"-21268</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4:55.665"/>
    </inkml:context>
    <inkml:brush xml:id="br0">
      <inkml:brushProperty name="width" value="0.025" units="cm"/>
      <inkml:brushProperty name="height" value="0.025" units="cm"/>
    </inkml:brush>
  </inkml:definitions>
  <inkml:trace contextRef="#ctx0" brushRef="#br0">608 909 8904,'-98'6'3890,"-104"22"-1,166-21-2983,1 2 0,1 2 0,0 1 0,1 1 0,0 2 0,-41 25-1,47-18 446,25-12-785,19-6-566,9-6 22,0-2 0,0 0 1,-1-2-1,0-1 0,0-1 0,-1-1 0,24-13 1,1 2-9,1262-465-115,-465 148-446,-497 165 3053,-326 162-1652,-23 10-846,0 0 1,0 0-1,0 0 1,1 0-1,-1 0 1,0 0-1,0 0 1,0 0-1,0 0 1,0 0-1,0 0 1,1 0-1,-1 0 1,0 0-1,0 0 1,0 0-1,0 0 1,0 0-1,0 1 1,1-1-1,-1 0 1,0 0-1,0 0 1,0 0-1,0 0 1,0 0-1,0 0 1,0 0-1,0 0 0,0 0 1,0 1-1,1-1 1,-1 0-1,0 0 1,0 0-1,0 0 1,0 0-1,0 0 1,0 1-1,0-1 1,0 0-1,0 0 1,0 0-1,0 0 1,0 0-1,0 0 1,0 1-1,0-1 1,0 0-1,0 0 1,0 0-1,0 0 1,0 0-1,0 0 1,0 1-1,-1-1 1,1 0-1,0 0 1,0 0-1,0 0 1,0 0-1,0 0 1,0 0-1,0 0 1,-27 29 106,7-11-1281,-2-1 0,-42 25 0,54-37-156,0 0 0,0-1 0,-1 1 1,0-2-1,-17 4 0,-18-4-8554</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3.139"/>
    </inkml:context>
    <inkml:brush xml:id="br0">
      <inkml:brushProperty name="width" value="0.025" units="cm"/>
      <inkml:brushProperty name="height" value="0.025" units="cm"/>
    </inkml:brush>
  </inkml:definitions>
  <inkml:trace contextRef="#ctx0" brushRef="#br0">1152 284 16688,'0'0'2802,"-10"-7"-2161,-11-6 134,-1 1 0,0 1-1,-1 1 1,0 1 0,0 1-1,-1 1 1,-32-6 0,-49 5-443,0 4 1,-160 15-1,2-1 224,243-10-411,0 0 0,0-2-1,1 0 1,-22-6-1,36 7-250,0-1-1,0 0 0,1 0 0,-1 0 1,0 0-1,1-1 0,0 0 0,-1 0 1,-4-4-1,8 5-163,-1 0-1,0 0 1,0 0-1,1 0 1,-1-1-1,1 1 1,0-1 0,0 1-1,0-1 1,0 1-1,0-1 1,0 1-1,1-1 1,-1 0 0,1 0-1,0 1 1,-1-1-1,2-4 1,0 3-216,0-1 1,1 1-1,-1 0 0,1-1 0,0 1 1,0 0-1,1 0 0,-1 0 1,1 0-1,0 1 0,0-1 1,0 1-1,1 0 0,-1-1 1,1 2-1,0-1 0,-1 0 1,1 1-1,9-4 0,-2-2-968,35-22-5070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3.474"/>
    </inkml:context>
    <inkml:brush xml:id="br0">
      <inkml:brushProperty name="width" value="0.025" units="cm"/>
      <inkml:brushProperty name="height" value="0.025" units="cm"/>
    </inkml:brush>
  </inkml:definitions>
  <inkml:trace contextRef="#ctx0" brushRef="#br0">1036 1 12844,'0'0'8120,"-8"-1"-6673,-19 1-739,0 1 1,0 2 0,1 0 0,-41 11 0,-113 40 556,116-33-688,-44 15-308,2 4-1,-181 98 1,269-128-249,10-6-22,-1 0 1,1 1-1,0 0 0,1 0 0,-1 1 0,1 0 0,0 0 1,1 0-1,-1 1 0,-5 8 0,12-14-5,-1-1 0,1 1 0,0-1 0,-1 1 0,1-1 0,0 1-1,0-1 1,-1 1 0,1 0 0,0-1 0,0 1 0,0-1 0,0 1 0,0 0 0,0-1 0,0 1 0,0-1 0,0 1-1,0 0 1,0-1 0,0 1 0,1-1 0,-1 1 0,0 0 0,0-1 0,0 1 0,1-1 0,-1 1 0,0-1 0,1 1-1,-1-1 1,1 1 0,-1-1 0,0 0 0,1 1 0,-1-1 0,1 1 0,-1-1 0,1 0 0,-1 1 0,1-1 0,0 0-1,-1 0 1,1 0 0,-1 1 0,2-1 0,33 3-169,-29-3 199,208-2-578,-7 1-2200,-4 13-3709,-134-4 228</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4.423"/>
    </inkml:context>
    <inkml:brush xml:id="br0">
      <inkml:brushProperty name="width" value="0.025" units="cm"/>
      <inkml:brushProperty name="height" value="0.025" units="cm"/>
    </inkml:brush>
  </inkml:definitions>
  <inkml:trace contextRef="#ctx0" brushRef="#br0">87 171 12364,'0'0'1057,"-3"-11"53,-8-37 214,11 45-1206,0 0 0,0 0 0,0 0 0,0 0 0,0 0 0,1 0 0,-1 0 0,1 0 1,0 0-1,0 0 0,0 0 0,1 0 0,-1 1 0,0-1 0,1 0 0,0 1 0,0-1 0,0 1 0,0 0 0,0-1 0,0 1 0,0 0 0,1 0 0,-1 1 0,1-1 1,-1 0-1,1 1 0,3-2 0,6-3 40,0 1 1,0 0 0,1 1 0,22-5-1,-22 6-102,0 1-1,1 0 1,-1 1-1,1 0 1,-1 1-1,17 2 1,-27-1-33,0-1 1,-1 1-1,1-1 1,-1 1-1,1 0 0,-1 0 1,0 0-1,1 0 1,-1 1-1,0-1 1,0 1-1,0-1 1,0 1-1,0 0 0,0 0 1,2 2-1,-3-1 14,0-1 0,0 1 0,0-1 0,0 1 0,0-1 0,-1 1 0,1 0 0,-1 0 0,0-1 0,0 1 0,0 0 0,0-1 0,0 1 0,-1 0 0,1-1 0,-1 1 0,0 0 0,0-1 0,-1 4 0,-4 8 231,0 0 0,-1-1 0,-1 0 0,0 0 0,-16 17 1,-57 61 796,60-69-771,-33 32 483,33-35-447,1 1-1,1 0 1,0 1 0,2 1-1,-19 33 1,35-54-310,0-1 1,1 1-1,-1 0 0,1 0 0,0 0 1,-1 0-1,1 0 0,-1 0 1,1 0-1,0 1 0,0-1 1,0 0-1,0 0 0,0 0 1,0 0-1,0 0 0,0 0 1,0 0-1,0 0 0,1 0 1,-1 0-1,0 0 0,1 0 1,-1 0-1,1 0 0,0 2 1,0-2-9,1 0 1,-1 0 0,1 0-1,-1 0 1,1 0 0,0 0 0,-1-1-1,1 1 1,0 0 0,-1-1-1,1 0 1,0 1 0,0-1-1,2 0 1,9 1 37,0-1 0,-1-1 0,20-3 0,-32 4-44,17-3-16,1-2 1,-2 0-1,1 0 1,-1-2-1,1 0 1,29-18 0,-34 17-479,-1 0 0,0 0 0,0-1 1,0 0-1,-1-1 0,0 0 1,-1-1-1,0 0 0,9-16 0,-16 23-63,1 0 0,-1-1 0,0 0 0,0 0 0,0 0 0,-1 0 0,0 0 0,0 0 0,0 0 0,0 0 0,-1 0 0,0 0 0,0 0 0,0 0 0,-1-1 0,0 1 0,0 0 0,-3-9 0,2 10 82,0 1 0,0-1 0,0 0 0,0 1 0,-1-1 0,0 1 0,0 0 0,0 0 0,0 0 0,0 1 0,0-1 0,-5-2 0,-35-13-613,-9 10 2639,43 7-707,1 1-1,-1 0 1,1 0 0,-1 0-1,1 1 1,-1 0 0,-12 4-1,20-4-775,0-1 0,0 0 0,0 1 0,0-1 0,0 1 0,0-1 0,0 1 0,0 0 0,0-1 0,0 1 0,0 0 0,0 0 0,1 0 0,-1-1 0,0 1-1,1 0 1,-1 0 0,0 0 0,1 0 0,-1 0 0,1 0 0,0 0 0,-1 0 0,1 0 0,0 1 0,0-1 0,-1 0 0,1 0 0,0 0 0,0 0 0,0 0 0,0 0 0,1 1 0,-1-1 0,0 0-1,0 0 1,1 0 0,-1 0 0,1 0 0,-1 0 0,1 0 0,-1 0 0,1 0 0,-1 0 0,1 0 0,0 0 0,0-1 0,-1 1 0,1 0 0,0 0 0,0-1 0,0 1 0,0 0 0,0-1-1,0 1 1,0-1 0,0 1 0,0-1 0,0 0 0,2 1 0,8 0-354,-1 0 0,1 0 0,-1-1 1,21-3-1,-21 1-836,1 0 1,0-1-1,-1 0 0,18-9 1,16-10-4202</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4.774"/>
    </inkml:context>
    <inkml:brush xml:id="br0">
      <inkml:brushProperty name="width" value="0.025" units="cm"/>
      <inkml:brushProperty name="height" value="0.025" units="cm"/>
    </inkml:brush>
  </inkml:definitions>
  <inkml:trace contextRef="#ctx0" brushRef="#br0">134 0 12684,'0'0'3940,"-5"61"-2211,-12-21 1,-2 5 0,-6 3 31,1 0-223,4-6-577,4-5-545,9-10-320,7-10-128,2-10-833,16-7-1121,5-9-448,3-18-1249,-3-9-3620</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5.159"/>
    </inkml:context>
    <inkml:brush xml:id="br0">
      <inkml:brushProperty name="width" value="0.025" units="cm"/>
      <inkml:brushProperty name="height" value="0.025" units="cm"/>
    </inkml:brush>
  </inkml:definitions>
  <inkml:trace contextRef="#ctx0" brushRef="#br0">32 277 8776,'0'0'1479,"-5"9"0,-1-2-930,4-5-342,0 1 1,0-1-1,0 1 1,0 0-1,1 0 1,-1-1-1,1 1 1,0 0-1,0 1 1,0-1-1,0 0 1,0 0-1,0 6 1,2-8-141,0 0 1,0 0-1,0 0 1,0-1-1,1 1 1,-1-1 0,0 1-1,1-1 1,-1 1-1,0-1 1,1 0-1,-1 0 1,0 1-1,1-1 1,-1 0 0,0 0-1,1 0 1,-1-1-1,0 1 1,1 0-1,1-1 1,3 1 111,9-1-12,0-1-1,0 0 0,-1-1 0,1-1 1,-1 0-1,0-1 0,19-9 0,93-54 1654,-125 68-1818,4-3 6,0 1 0,0-1 0,0 0 0,-1-1 0,1 1 0,-1-1 0,0 0 0,0 0 0,0 0 0,0 0 1,-1-1-1,5-8 0,-8 13 31,0 0 0,-1-1 1,1 1-1,0 0 0,-1-1 0,1 1 1,-1 0-1,1 0 0,0-1 1,-1 1-1,1 0 0,-1 0 1,1 0-1,-1 0 0,1 0 0,-1 0 1,1 0-1,-1 0 0,1 0 1,-1 0-1,1 0 0,-1 0 0,1 0 1,0 0-1,-1 0 0,1 0 1,-1 0-1,1 1 0,-1-1 0,1 0 1,-1 0-1,1 1 0,-1-1 1,-20 8 807,7 3-531,-1 1 0,2 0 0,0 1 0,0 1 0,1 0 0,1 1-1,0 0 1,1 0 0,1 1 0,0 1 0,1-1 0,1 1 0,1 1 0,0-1 0,1 1 0,-2 19 0,6-35-285,1 1 1,0-1 0,0 1 0,-1 0-1,2-1 1,-1 1 0,0-1 0,1 1-1,-1-1 1,1 1 0,-1-1 0,1 1 0,0-1-1,0 0 1,0 1 0,1-1 0,-1 0-1,1 0 1,-1 0 0,1 0 0,2 3-1,-1-3-13,0 0-1,0 0 0,0-1 0,1 1 0,-1-1 0,0 0 0,1 0 0,-1 0 0,1 0 0,-1-1 1,1 1-1,-1-1 0,7 0 0,3-1 22,0 0 0,-1-1-1,1-1 1,-1 0 0,0 0 0,1-1 0,17-9 0,-1-3-41,0-2 1,-1-1 0,-1 0-1,-1-3 1,-1 0 0,0-1-1,-2-1 1,-1-2 0,-1 0-1,-1-1 1,-2-1 0,0-1-1,-2 0 1,-1-1 0,18-55-1,-32 81 1,1 0 0,-1 0 0,0 0-1,-1 0 1,1 0 0,-1 0-1,0 0 1,0-1 0,0 1 0,0 0-1,-2-5 1,2 9 0,0-1-1,-1 0 0,1 0 1,-1 1-1,1-1 1,0 0-1,-1 1 1,1-1-1,-1 0 1,0 1-1,1-1 1,-1 1-1,1-1 1,-1 1-1,0-1 1,1 1-1,-1 0 1,0-1-1,0 1 1,1 0-1,-1 0 1,-1-1-1,-1 1 0,1 0-1,0 0 1,-1 0-1,1 0 1,0 1-1,-1-1 1,1 1-1,0-1 1,-1 1-1,1 0 1,-3 1-1,-6 4-9,-1 1 0,1 0 1,0 1-1,0 0 0,1 1 0,0 0 0,-10 12 0,-59 77-68,73-91 79,-10 14 47,2 1 0,-15 26 0,25-40-33,0 0 0,1 0 0,0 0 0,0 1 1,1-1-1,0 1 0,1 0 0,-1-1 1,2 1-1,-1 9 0,1-17-20,1 1 0,-1 0-1,0 0 1,1-1 0,-1 1 0,1 0-1,0-1 1,-1 1 0,1-1 0,0 1-1,0-1 1,0 1 0,0-1 0,0 1-1,1-1 1,-1 0 0,0 0 0,0 1-1,1-1 1,-1 0 0,1 0 0,-1-1-1,1 1 1,-1 0 0,1 0 0,0-1-1,-1 1 1,1-1 0,0 1 0,0-1-1,-1 0 1,1 0 0,0 0 0,0 0-1,-1 0 1,1 0 0,3-1 0,0 1-260,0-1-1,0 0 1,0 0 0,0 0 0,0 0 0,0-1 0,-1 0 0,1 0 0,-1 0 0,1-1 0,-1 0 0,6-4-1,-5 2-772,0-1-1,-1 0 1,0 1-1,0-1 1,-1-1-1,1 1 1,-1 0-1,-1-1 1,1 0-1,1-7 1,7-37-11884</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5.528"/>
    </inkml:context>
    <inkml:brush xml:id="br0">
      <inkml:brushProperty name="width" value="0.025" units="cm"/>
      <inkml:brushProperty name="height" value="0.025" units="cm"/>
    </inkml:brush>
  </inkml:definitions>
  <inkml:trace contextRef="#ctx0" brushRef="#br0">0 0 18097,'0'0'3235,"16"54"-3491,13-33-1794,4-4-2690,7-5-6055</inkml:trace>
  <inkml:trace contextRef="#ctx0" brushRef="#br0" timeOffset="1">650 214 18481,'0'0'993,"-11"74"1121,-6-22 64,2 4-288,0 3-384,3 2-994,4-5-384,8-4-160,0-9-320,0-7-545,0-11-320,8-7-1089,-7-11-1218</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5.898"/>
    </inkml:context>
    <inkml:brush xml:id="br0">
      <inkml:brushProperty name="width" value="0.025" units="cm"/>
      <inkml:brushProperty name="height" value="0.025" units="cm"/>
    </inkml:brush>
  </inkml:definitions>
  <inkml:trace contextRef="#ctx0" brushRef="#br0">0 110 13677,'2'-9'1868,"-1"4"-1784,0 1 0,1-1 0,-1 1 0,1 0 0,0 0 0,0 0 0,0 0 0,1 0 0,-1 0 0,1 1-1,0-1 1,0 1 0,0 0 0,0 0 0,1 0 0,-1 0 0,1 0 0,0 1 0,0-1 0,0 1 0,0 0 0,0 1 0,0-1-1,6-1 1,13-2 232,-1 0-1,1 1 0,0 2 1,0 0-1,0 2 0,0 0 1,0 2-1,-1 0 0,1 2 1,0 0-1,-1 1 1,0 2-1,42 17 0,-61-22-200,-1-1 1,1 0-1,-1 1 0,1-1 0,-1 1 0,1-1 1,-1 1-1,0 0 0,0 0 0,0 1 1,0-1-1,0 0 0,0 0 0,-1 1 0,1-1 1,-1 1-1,1 0 0,-1-1 0,0 1 1,0 0-1,0 0 0,-1 0 0,1 0 0,-1-1 1,1 5-1,-2-2 103,0 0 0,0 0 0,0-1 0,0 1 0,-1 0 0,0-1 1,0 1-1,0-1 0,-1 0 0,1 1 0,-1-1 0,0-1 0,0 1 0,-5 4 0,-24 24 378,-2-2 0,0-1 0,-2-2 0,-57 33-1,85-56-5211,21-11 1293,23-15-2484,2-1-957</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6.414"/>
    </inkml:context>
    <inkml:brush xml:id="br0">
      <inkml:brushProperty name="width" value="0.025" units="cm"/>
      <inkml:brushProperty name="height" value="0.025" units="cm"/>
    </inkml:brush>
  </inkml:definitions>
  <inkml:trace contextRef="#ctx0" brushRef="#br0">132 0 15535,'-4'10'4030,"-7"16"-1360,-28 46 0,27-53-1816,0 1 0,2 1 0,0-1 0,1 1 0,1 1 0,-7 31 0,15-52-842,-1 0 0,1 1 0,0-1 1,0 0-1,0 0 0,0 0 1,0 0-1,0 0 0,0 1 1,0-1-1,0 0 0,0 0 1,1 0-1,-1 0 0,0 0 1,1 0-1,-1 0 0,1 0 1,-1 0-1,1 0 0,0 0 0,0 1 1,0-2 3,0 1 0,0-1 0,0 0 1,0 1-1,0-1 0,-1 0 0,1 0 1,0 0-1,0 0 0,0 0 0,0 0 0,0 0 1,0 0-1,0 0 0,0 0 0,0-1 0,0 1 1,0 0-1,0-1 0,1 0 0,4-2 48,0 0-1,0-1 0,0 0 1,0-1-1,8-7 0,-3 0-92,0 0 0,-1-1 0,0 0 0,-1 0 0,-1-1 0,0 0 0,-1-1 0,-1 0 0,0 0 0,-1 0 0,0-1 0,-1 0 0,2-25 0,-22 64-280,13-17 315,1 0 0,0 0 1,0 0-1,0 0 0,1 1 1,-1-1-1,2 1 0,-1-1 0,1 0 1,0 1-1,1 12 0,0-16 4,0 0 0,0-1 1,0 1-1,0 0 0,0-1 0,1 1 0,-1-1 0,1 1 0,-1-1 0,1 0 1,0 1-1,0-1 0,0 0 0,0 0 0,0-1 0,1 1 0,-1 0 0,0-1 0,1 1 1,0-1-1,-1 0 0,1 0 0,0 0 0,-1 0 0,1 0 0,0-1 0,0 1 1,0-1-1,2 0 0,5 1 15,-1-1 0,1 0 0,-1-1 0,1 0 0,-1 0 0,0-1 0,1-1 0,-1 1 0,0-1 0,0-1 0,-1 0 0,1 0 0,10-8 0,-7 5-25,-1-2-1,0 1 1,-1-2 0,1 1-1,-2-1 1,0-1 0,0 0-1,12-19 1,-39 57-505,10-17 539,1-1 0,0 1 0,1 0 0,0 1 0,1 0 0,0 0 0,1 0 1,0 0-1,1 1 0,0-1 0,-2 19 0,5-29-29,0 1-1,0-1 1,0 0 0,0 1 0,0-1 0,1 0-1,-1 1 1,0-1 0,1 0 0,-1 0-1,1 1 1,-1-1 0,1 0 0,0 0 0,-1 0-1,1 0 1,0 0 0,0 0 0,0 0 0,0 0-1,0 0 1,0 0 0,0 0 0,0-1 0,2 2-1,0-1 12,0 0 0,0 0 0,1 0-1,-1-1 1,0 1 0,0-1 0,0 0-1,1 0 1,-1 0 0,5-1 0,2-1-34,1 0-1,-1-1 1,0 0 0,0-1 0,-1 0 0,10-5 0,10-10-230,-1-2 0,0 0 0,-2-2 1,29-32-1,-64 66 294,0 0 1,1 0-1,0 1 0,1-1 0,0 2 1,1-1-1,1 1 0,0 0 0,0 0 1,1 1-1,-2 20 0,6-33-87,0 0 0,0 0 0,1 1 1,-1-1-1,1 0 0,-1 0 0,1 0 0,-1 0 0,1 0 0,0 0 0,-1 0 0,1 0 0,0 0 0,0 0 0,0 0 0,0-1 0,0 1 0,0 0 0,0 0 0,0-1 0,0 1 1,0-1-1,0 1 0,0-1 0,0 0 0,1 1 0,-1-1 0,0 0 0,0 0 0,0 1 0,1-1 0,1-1 0,0 2-554,0-1 0,1 0 0,-1 0 0,0 0 0,0-1 0,0 1 0,1-1 0,-1 0 0,0 0 0,0 0 0,0 0 0,4-2 0,10-14-5880</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6.742"/>
    </inkml:context>
    <inkml:brush xml:id="br0">
      <inkml:brushProperty name="width" value="0.025" units="cm"/>
      <inkml:brushProperty name="height" value="0.025" units="cm"/>
    </inkml:brush>
  </inkml:definitions>
  <inkml:trace contextRef="#ctx0" brushRef="#br0">0 0 13261,'0'0'8616,"78"48"-12716,-43-42-2050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205"/>
    </inkml:context>
    <inkml:brush xml:id="br0">
      <inkml:brushProperty name="width" value="0.025" units="cm"/>
      <inkml:brushProperty name="height" value="0.025" units="cm"/>
    </inkml:brush>
  </inkml:definitions>
  <inkml:trace contextRef="#ctx0" brushRef="#br0">203 176 16271,'0'0'9311,"-9"-7"-7208,3 2-1861,5 3-203,-1 0 0,1 0 0,-1 0 0,0 0 0,0 1 0,0-1-1,0 1 1,0-1 0,0 1 0,0 0 0,0 0 0,-1 0 0,1 0 0,0 0 0,-1 0 0,1 1-1,-1-1 1,1 1 0,-1-1 0,1 1 0,-1 0 0,1 0 0,-1 0 0,1 1 0,-1-1 0,1 1-1,-1-1 1,1 1 0,-4 1 0,-4 4-33,0 0-1,1 1 0,0 0 1,0 0-1,1 1 0,0 0 1,0 1-1,1 0 0,0 0 1,1 0-1,0 1 0,0 0 1,-7 20-1,12-30-8,1 1-1,0 0 1,0-1 0,-1 1-1,1 0 1,0 0 0,0-1 0,0 1-1,0 0 1,0-1 0,0 1-1,0 0 1,1 0 0,-1-1-1,0 1 1,0 0 0,0-1 0,1 1-1,-1 0 1,0-1 0,1 1-1,-1-1 1,0 1 0,1-1 0,-1 1-1,1 0 1,-1-1 0,1 1-1,0-1 1,22 3 20,26-18 124,-24 4-240,-1-1 0,0-2 0,-1 0 0,0-2 0,-1 0 0,-1-2 0,-1 0 0,0-1 0,-1-1 0,-1-1 0,-1-1 0,19-31 0,-26 28 152,-10 25-58,-1 1 0,1-1 0,0 0 0,-1 0 0,1 0 0,0 0 0,0 0 0,-1 1 0,1-1 0,0 0 0,-1 0 0,1 0 0,0 0 0,-1 0 0,1 0 0,0 0 0,-1 0 0,1 0 0,0 0 0,-1 0 0,1 0 0,0 0 0,0 0 0,-1-1 0,1 1 0,0 0 0,-1 0 0,1 0 0,0 0 0,0 0 0,-1-1 0,1 1 0,0 0 0,0 0 0,-1-1 0,1 1 0,0 0 0,0 0 0,0-1 0,-1 1 0,1 0 0,0 0 0,0-1 0,0 1 0,0 0 0,0-1 0,0 1 0,0 0 0,0-1 0,0 1 0,0 0 0,0-1 0,0 0 0,0 2-7,-9 9 83,1 0 0,1 1 0,-1 0 0,2 1 0,0-1 0,0 1 0,1 0 0,1 1 0,0-1 0,0 1 0,2 0 0,-1 0 0,2 0 0,-1 0 1,2 23-1,1-34-43,-1 0 1,1 0 0,0 0-1,0 0 1,0 0-1,0 0 1,0-1 0,0 1-1,1 0 1,-1-1 0,0 1-1,1 0 1,0-1-1,-1 0 1,1 1 0,0-1-1,-1 0 1,1 0 0,0 0-1,0 0 1,0 0 0,0 0-1,0-1 1,0 1-1,0-1 1,0 1 0,1-1-1,-1 0 1,0 0 0,0 0-1,0 0 1,3 0-1,3-1 23,1 1 0,-1-1 0,0 0-1,0-1 1,0 0 0,0 0 0,10-4-1,-8 1-69,0-1 0,0 0 0,-1 0 0,0 0 0,0-1 0,-1-1 0,0 0 0,0 0 0,-1 0 0,0-1 0,0 0 0,-1 0 0,0-1 0,-1 0 0,8-19 0,-17 44-15,1 0 0,1 0 1,0 0-1,0 1 0,3 27 0,-1-42 56,0 1 0,0-1 0,1 1 0,-1-1 0,1 1 0,-1-1 0,1 1 0,0-1 0,0 0 0,-1 1 0,1-1 0,0 0 0,0 1 0,0-1 0,0 0 0,1 0 0,-1 0 0,0 0 0,0 0 0,1 0 0,-1 0 0,0-1 0,3 2 0,1-1 15,0 1 1,-1-1-1,1 0 1,-1-1-1,1 1 0,0-1 1,0 0-1,5-1 1,4 0 20,0-1 1,-1-1 0,1 0 0,23-10 0,-15 3-39,0-1 1,25-16 0,-41 23-41,-1 0-1,1 0 1,-1 0-1,1-1 1,-1 1 0,-1-1-1,1-1 1,-1 1-1,0-1 1,0 0 0,0 1-1,4-12 1,-7 16 15,-1 0 1,0 1-1,1-1 1,-1 0-1,0 0 1,1 0-1,-1 0 1,0 0 0,0 1-1,0-1 1,0 0-1,0 0 1,0 0-1,0 0 1,0 0-1,0 0 1,0 0-1,0 1 1,-1-1 0,1 0-1,0 0 1,0 0-1,-1 0 1,1 1-1,-1-1 1,1 0-1,-1 0 1,1 1 0,-2-2-1,0 1 0,1 1 0,-1 0 0,1-1 0,-1 1-1,1 0 1,-1 0 0,1 0 0,-1 0 0,0 0 0,1 0 0,-1 0 0,1 1-1,-1-1 1,1 1 0,-3 0 0,-3 2-2,-1 0-1,1 0 1,0 1 0,0 0-1,1 0 1,-7 5 0,7-4 63,1 0 1,0 1-1,0-1 1,0 1 0,1 0-1,0 0 1,0 0-1,1 1 1,0-1 0,0 1-1,0 0 1,1 0-1,0 0 1,-2 13 0,4-18-66,1 0 0,-1-1 0,1 1 1,-1 0-1,1 0 0,0-1 1,0 1-1,0 0 0,0-1 0,0 1 1,0-1-1,0 1 0,1-1 1,-1 1-1,0-1 0,1 0 0,-1 0 1,1 0-1,-1 0 0,1 0 1,0 0-1,0 0 0,-1 0 0,1-1 1,0 1-1,0-1 0,0 1 1,-1-1-1,1 0 0,0 0 0,0 0 1,3 0-1,7 1-942,0 0-1,0-1 1,0-1-1,11-1 1,6-8-5861,-3-7-5130</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7.089"/>
    </inkml:context>
    <inkml:brush xml:id="br0">
      <inkml:brushProperty name="width" value="0.025" units="cm"/>
      <inkml:brushProperty name="height" value="0.025" units="cm"/>
    </inkml:brush>
  </inkml:definitions>
  <inkml:trace contextRef="#ctx0" brushRef="#br0">224 0 8488,'0'0'10186,"-8"4"-5990,3-2-3719,-47 24 2200,51-25-2585,-1 0 0,0 0 0,1 0 0,-1 0 0,1 0 0,-1 0 0,1 0 0,0 0 0,-1 1 1,1-1-1,0 1 0,0-1 0,0 1 0,0-1 0,0 1 0,0-1 0,0 1 0,0 0 0,1 0 0,-1-1 0,1 1 0,-1 0 0,1 0 0,0 0 1,0-1-1,0 1 0,0 0 0,0 4 0,1-5-115,0 0 1,0 0-1,0 1 0,1-1 1,-1 0-1,0 0 1,1 0-1,-1 0 0,1 0 1,-1-1-1,1 1 1,-1 0-1,1-1 0,-1 1 1,1-1-1,0 1 0,1-1 1,39 7-1208,-21-4 198,-18-2 958,1 0 1,-1 0 0,0 0 0,1 1-1,-1-1 1,0 1 0,0 0 0,0-1-1,0 1 1,-1 1 0,1-1 0,0 0-1,-1 1 1,1-1 0,-1 1 0,3 5-1,-4-6 162,0 0-1,0 0 1,-1-1-1,1 1 0,-1 0 1,1 0-1,-1 0 0,0 0 1,0 0-1,0 0 0,0 0 1,0 0-1,0 0 0,0 0 1,-1 0-1,1 0 0,-1 0 1,0 0-1,1 0 0,-1 0 1,0-1-1,0 1 1,0 0-1,0 0 0,0-1 1,-1 1-1,1-1 0,0 1 1,-1-1-1,-2 2 0,-12 10 325,-2 0-1,0-2 1,0 0 0,-1-1-1,0-1 1,-1-1-1,1 0 1,-2-2-1,1 0 1,-23 3-1,41-9-622,-14 1-1824,8-4-3700,5-8-5550</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7.494"/>
    </inkml:context>
    <inkml:brush xml:id="br0">
      <inkml:brushProperty name="width" value="0.025" units="cm"/>
      <inkml:brushProperty name="height" value="0.025" units="cm"/>
    </inkml:brush>
  </inkml:definitions>
  <inkml:trace contextRef="#ctx0" brushRef="#br0">33 1 16656,'0'0'8125,"0"8"-7186,0 31 7,-2 1 0,-1 0 0,-2-1 0,-12 43 0,16-77-903,-1 0-1,1 0 0,1 1 1,-1-1-1,1 1 0,0 5 1,0-10-40,0 0 0,0-1 0,0 1 0,0-1-1,1 1 1,-1-1 0,0 1 0,0 0 0,1-1 0,-1 1 0,0-1 0,1 1 0,-1-1 0,1 1 0,-1-1 0,0 0 0,1 1 0,-1-1 0,1 1-1,-1-1 1,1 0 0,0 1 0,0-1 0,22-3 79,-7-5-92,0-1 0,-1 0-1,0-1 1,0 0 0,20-20 0,60-70-768,-86 89 766,6-8 108,-11 19-30,-5 13-13,-3 1 105,-1 0 0,0 0 0,-12 21 0,12-25-57,0 0 1,0 0-1,1 1 0,0 0 0,1-1 0,0 1 1,1 0-1,-1 13 0,5-23-612,1 0 1,0 0-1,-1-1 1,1 0-1,0 1 0,0-1 1,0 0-1,-1 0 1,1 0-1,0-1 0,0 1 1,-1-1-1,1 1 1,0-1-1,-1 0 0,5-2 1,1-8-4903,-2-4-1986</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7.852"/>
    </inkml:context>
    <inkml:brush xml:id="br0">
      <inkml:brushProperty name="width" value="0.025" units="cm"/>
      <inkml:brushProperty name="height" value="0.025" units="cm"/>
    </inkml:brush>
  </inkml:definitions>
  <inkml:trace contextRef="#ctx0" brushRef="#br0">32 0 15919,'0'0'2787,"0"55"-1026,0-38 353,-3-2-993,-1 2-800,0 1-257,-3-1 32,3-2 32,0-1-128,0-2 0,3-2-192,1 1-673,0-4-1185,0-4-1441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8.180"/>
    </inkml:context>
    <inkml:brush xml:id="br0">
      <inkml:brushProperty name="width" value="0.025" units="cm"/>
      <inkml:brushProperty name="height" value="0.025" units="cm"/>
    </inkml:brush>
  </inkml:definitions>
  <inkml:trace contextRef="#ctx0" brushRef="#br0">1 12 17649,'0'0'9449,"12"-12"-17265,1 12 2275,-3 0-7143</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8.539"/>
    </inkml:context>
    <inkml:brush xml:id="br0">
      <inkml:brushProperty name="width" value="0.025" units="cm"/>
      <inkml:brushProperty name="height" value="0.025" units="cm"/>
    </inkml:brush>
  </inkml:definitions>
  <inkml:trace contextRef="#ctx0" brushRef="#br0">83 0 17104,'0'0'7282,"2"13"-6546,-2-10-709,2 9 84,-1 1 0,0-1 0,-1 1 0,0 0 0,-1-1 0,0 1 0,-1-1-1,-5 19 1,-21 33 1308,19-48-996,2 0-1,0 1 1,1 0 0,0 0-1,1 0 1,-4 32 0,9-48-414,0-1 0,0 1 0,0 0 0,0 0 0,0 0 1,0 0-1,0 0 0,0 0 0,0 0 0,1 0 0,-1-1 0,0 1 0,1 0 0,-1 0 0,0 0 1,1 0-1,-1-1 0,1 1 0,-1 0 0,1 0 0,-1-1 0,1 1 0,0-1 0,-1 1 1,1 0-1,0-1 0,0 1 0,0 0 0,1-1 8,0 1 0,0-1 0,0 0 0,0 0 0,0 0 0,0 1 0,0-2 0,0 1 0,0 0 0,0 0 0,0-1 0,3 0 0,3-2 30,0 0 1,0 0-1,0-1 0,-1 0 0,10-6 1,3-6 3,-1 0 1,0-2 0,-1 0 0,21-28 0,-30 35-36,-1-1-1,0 1 1,-1-2 0,0 1-1,-1-1 1,-1 0 0,0 0 0,0 0-1,3-22 1,-20 70-527,12-33 513,-1 0 0,1-1 1,0 1-1,-1 0 0,1 0 0,0 0 0,0 0 0,0 0 0,0 0 0,1 0 0,-1 0 1,0-1-1,1 1 0,-1 0 0,1 0 0,0 0 0,0-1 0,-1 1 0,1 0 1,0-1-1,1 1 0,-1-1 0,0 1 0,0-1 0,1 1 0,-1-1 0,0 0 0,1 0 1,0 0-1,-1 0 0,4 2 0,1-2 18,1 1 1,-1-2-1,1 1 1,0-1-1,-1 0 1,1 0-1,0 0 1,-1-1-1,1 0 0,0-1 1,-1 1-1,0-1 1,1-1-1,-1 1 1,0-1-1,0 0 1,0 0-1,6-6 1,4-1-2,-2 0 1,1-2 0,-2 0 0,0-1-1,19-22 1,-30 32-7,0 0 0,1 0-1,-1 0 1,0-1 0,-1 1 0,1-1-1,-1 0 1,1 1 0,0-5 0,-2 7-13,0 0 0,0 0 0,0 1 0,0-1 1,0 0-1,0 0 0,0 1 0,-1-1 1,1 0-1,0 0 0,0 1 0,-1-1 0,1 0 1,0 0-1,-1 1 0,1-1 0,0 1 1,-1-1-1,1 0 0,-1 1 0,1-1 1,-1 1-1,0-1 0,1 1 0,-1-1 0,0 1 1,1 0-1,-1-1 0,0 1 0,1 0 1,-1-1-1,0 1 0,1 0 0,-1 0 0,0 0 1,0 0-1,0-1 0,1 1 0,-1 0 1,0 0-1,0 1 0,1-1 0,-1 0 1,0 0-1,0 0 0,1 0 0,-1 1 0,0-1 1,-1 1-1,-4 1-9,-1 0 0,0 0 1,1 1-1,-1 0 0,1 1 1,0-1-1,0 1 0,0 0 1,1 1-1,-1-1 0,1 1 0,0 0 1,0 1-1,1-1 0,-1 1 1,-3 7-1,0-1 45,0 1 1,1 0-1,0 0 0,1 1 1,1 0-1,-7 27 1,11-38-30,0 1 0,0-1 0,1 1 0,-1 0 0,1-1 1,0 1-1,0 0 0,0-1 0,1 1 0,-1-1 0,1 1 0,0 0 1,0-1-1,2 5 0,-2-6-17,1 0 0,0-1 1,0 1-1,0-1 0,0 1 1,0-1-1,0 0 0,0 1 0,0-1 1,0 0-1,1 0 0,-1-1 0,0 1 1,1 0-1,-1-1 0,1 0 1,-1 1-1,1-1 0,-1 0 0,0 0 1,5-1-1,2 1-497,1-1 0,-1 0 1,0-1-1,0 1 0,0-2 0,0 1 1,17-9-1,-11 4-2319,0-1 0,-1-1-1,22-18 1,6-9-9020</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8.989"/>
    </inkml:context>
    <inkml:brush xml:id="br0">
      <inkml:brushProperty name="width" value="0.025" units="cm"/>
      <inkml:brushProperty name="height" value="0.025" units="cm"/>
    </inkml:brush>
  </inkml:definitions>
  <inkml:trace contextRef="#ctx0" brushRef="#br0">144 1 18706,'0'0'3016,"-12"10"-945,-1 0-1766,-61 56 3702,70-62-3748,0 0-1,0 1 1,0-1-1,0 1 1,1 0-1,0 0 0,0 0 1,0 0-1,1 1 1,0-1-1,0 1 1,0-1-1,0 1 1,0 11-1,2-16-257,1 0 0,0 0 0,0 0 1,-1 0-1,1 0 0,0 0 0,0-1 0,0 1 0,0 0 0,0 0 0,0-1 0,0 1 0,0-1 0,1 1 0,-1-1 0,0 1 0,0-1 1,0 1-1,1-1 0,-1 0 0,0 0 0,0 0 0,1 0 0,-1 0 0,0 0 0,0 0 0,1 0 0,0-1 0,42-3-58,-35 1-51,-1-1 0,1 1 1,-1-1-1,0-1 1,0 0-1,0 0 0,0 0 1,-1-1-1,0 0 1,0-1-1,6-8 0,-2 3-27,-1-1 0,-1 0-1,0-1 1,-1 1 0,10-26-1,-42 88 168,-8 22 711,30-66-649,0 1 0,0 0-1,1 0 1,0 0 0,0 0 0,0 0 0,1 0 0,0 0 0,1 11 0,0-16-91,-1 0 0,1-1 0,-1 1 1,1 0-1,-1-1 0,1 1 0,0-1 0,-1 1 1,1-1-1,0 1 0,-1-1 0,1 0 0,0 1 1,-1-1-1,1 0 0,0 0 0,0 1 0,0-1 1,-1 0-1,1 0 0,0 0 0,0 0 0,0 0 1,-1 0-1,1 0 0,0 0 0,1 0 0,24-5 116,-15 1-167,-1-2 0,1 0-1,-1 0 1,0-1 0,-1 0 0,0-1-1,15-14 1,52-67-388,-55 57 511,-38 54 266,9-9-293,0 1-1,1 0 0,-7 22 0,12-31-155,0 1-1,0 0 1,1 0-1,0 0 1,0 0-1,1 0 0,-1 0 1,1 0-1,1 0 1,-1 0-1,1 0 0,2 8 1,-2-12-358,0 0 0,0 0 0,1 0 0,-1 0 0,0 0 0,1 0 0,0-1 0,-1 1 0,1 0 1,0-1-1,0 1 0,0-1 0,0 0 0,0 0 0,0 1 0,0-1 0,0-1 0,1 1 0,-1 0 0,0 0 0,0-1 0,1 1 0,-1-1 0,5 0 1,17 1-6630</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9.349"/>
    </inkml:context>
    <inkml:brush xml:id="br0">
      <inkml:brushProperty name="width" value="0.025" units="cm"/>
      <inkml:brushProperty name="height" value="0.025" units="cm"/>
    </inkml:brush>
  </inkml:definitions>
  <inkml:trace contextRef="#ctx0" brushRef="#br0">1 56 13164,'0'0'13773,"58"-22"-12844,-30 20-544,3 1-353,4-2 32,-1 1-96,-5 0-577,-7-3-1441,-9-3-1954,-5-3-4580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09.692"/>
    </inkml:context>
    <inkml:brush xml:id="br0">
      <inkml:brushProperty name="width" value="0.025" units="cm"/>
      <inkml:brushProperty name="height" value="0.025" units="cm"/>
    </inkml:brush>
  </inkml:definitions>
  <inkml:trace contextRef="#ctx0" brushRef="#br0">176 0 12204,'0'0'11338,"-43"69"-10121,21-32-352,0 4-64,-1 1 64,5-1 32,1-3-129,4-4-351,6-7-321,1-5-64,3-3-513,1-11-1376</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10.425"/>
    </inkml:context>
    <inkml:brush xml:id="br0">
      <inkml:brushProperty name="width" value="0.025" units="cm"/>
      <inkml:brushProperty name="height" value="0.025" units="cm"/>
    </inkml:brush>
  </inkml:definitions>
  <inkml:trace contextRef="#ctx0" brushRef="#br0">110 71 12172,'0'0'1366,"8"-9"-448,-5 7-847,6-6 437,0 0-1,1 0 1,20-12-1,-25 18-65,0-1 0,0 1-1,0 0 1,0 1 0,0-1 0,0 1-1,0 0 1,1 0 0,5 0 0,-11 2-295,0 0 1,0-1 0,0 1-1,0 0 1,0-1 0,0 1-1,0-1 1,0 1 0,0 0 0,0-1-1,-1 1 1,1-1 0,0 1-1,-1 0 1,1-1 0,0 1-1,-1-1 1,1 1 0,0-1 0,-1 1-1,1-1 1,-1 1 0,1-1-1,-1 0 1,1 1 0,-1-1-1,1 0 1,-2 1 0,-17 18 517,-157 95 2,175-114-695,1 0 0,0 1 0,-1-1-1,1 1 1,-1-1 0,1 0-1,-1 1 1,1-1 0,0 1-1,-1-1 1,1 1 0,0-1 0,0 1-1,-1-1 1,1 1 0,0-1-1,0 1 1,0 0 0,0-1-1,0 1 1,-1-1 0,1 1 0,0-1-1,0 1 1,1 0 0,-1-1-1,0 1 1,0-1 0,0 1-1,0-1 1,0 1 0,1-1 0,-1 1-1,0 0 1,0-1 0,1 1-1,-1-1 1,0 0 0,1 1-1,-1-1 1,0 1 0,1-1 0,-1 1-1,1-1 1,-1 0 0,1 1-1,-1-1 1,1 0 0,-1 0-1,1 1 1,-1-1 0,1 0-1,0 0 1,-1 0 0,1 0 0,-1 0-1,1 1 1,0-1 0,44 14 28,-37-12-60,-8-2 60,16 4 5,-1 1 0,0 0 1,-1 2-1,27 14 0,-38-19-9,-1-1 0,0 1 0,1-1 0,-1 1 1,0 0-1,0 0 0,0 0 0,0 0 0,0 0 0,0 1 0,-1-1 0,1 0 1,-1 1-1,0-1 0,0 1 0,0 0 0,0-1 0,0 1 0,0 0 0,-1 0 1,1-1-1,-1 1 0,0 0 0,1 0 0,-1 0 0,-1 0 0,1-1 0,0 1 0,-1 0 1,0 0-1,1-1 0,-1 1 0,0 0 0,0-1 0,-1 1 0,-1 3 0,-5 5 49,-1 0 1,-1 0-1,1-1 0,-2 0 0,1-1 0,-2 0 0,1 0 0,-1-1 0,0-1 0,0 0 0,-1-1 0,0 0 0,0-1 0,-1 0 0,-15 2 0,28-6-72,0-1 0,1 0 1,-1 0-1,0 0 0,1 0 0,-1 0 0,0 0 0,1 0 0,-1 0 1,0 0-1,1-1 0,-1 1 0,0 0 0,1 0 0,-1 0 1,0-1-1,1 1 0,-1 0 0,1-1 0,-1 1 0,1-1 0,-1 1 1,1 0-1,-1-1 0,1 1 0,-1-1 0,1 0 0,-1 1 1,1-1-1,0 1 0,-1-1 0,1 1 0,0-1 0,0 0 0,0 1 1,-1-2-1,4-32-2739,23-33-6170,4 10-3032</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10.800"/>
    </inkml:context>
    <inkml:brush xml:id="br0">
      <inkml:brushProperty name="width" value="0.025" units="cm"/>
      <inkml:brushProperty name="height" value="0.025" units="cm"/>
    </inkml:brush>
  </inkml:definitions>
  <inkml:trace contextRef="#ctx0" brushRef="#br0">123 1 14414,'1'11'576,"-1"45"3132,-14 100-1,7-101-2104,0 59 0,6-1-3020,0-118 1097,0 0 0,-1 0 1,1 0-1,-1 1 0,0-1 1,-1 0-1,1 1 1,-1 0-1,-5-8 0,-4-6-322,-1-6 334,0 3 838,-18-46 1,35 62 821,11 8-1064,16 6-487,-30-8 290,74 19-1591,2-14-5002,-37-6 416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549"/>
    </inkml:context>
    <inkml:brush xml:id="br0">
      <inkml:brushProperty name="width" value="0.025" units="cm"/>
      <inkml:brushProperty name="height" value="0.025" units="cm"/>
    </inkml:brush>
  </inkml:definitions>
  <inkml:trace contextRef="#ctx0" brushRef="#br0">56 33 20435,'0'0'2531,"-53"-26"-1666,51 22-1538,2 1-3811</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11.344"/>
    </inkml:context>
    <inkml:brush xml:id="br0">
      <inkml:brushProperty name="width" value="0.025" units="cm"/>
      <inkml:brushProperty name="height" value="0.025" units="cm"/>
    </inkml:brush>
  </inkml:definitions>
  <inkml:trace contextRef="#ctx0" brushRef="#br0">106 176 14478,'0'0'2242,"-11"9"-406,-1 2-1153,0 1 1,1-1-1,-18 25 0,25-31-428,1 0 1,0 1-1,0-1 0,0 1 0,0 0 1,1-1-1,0 1 0,0 0 0,0 0 1,1 0-1,0 1 0,0-1 1,1 0-1,0 0 0,1 12 0,-1-17-243,0-1-1,1 1 0,-1 0 1,1-1-1,-1 1 0,1-1 1,-1 0-1,1 1 0,-1-1 1,1 1-1,-1-1 0,1 0 1,0 1-1,-1-1 0,1 0 1,0 0-1,-1 1 0,1-1 1,0 0-1,-1 0 0,1 0 1,0 0-1,-1 0 0,1 0 0,0 0 1,-1 0-1,1 0 0,0 0 1,-1 0-1,1-1 0,0 1 1,-1 0-1,1 0 0,1-1 1,23-9 136,-10-1-233,0-1 0,0-1 0,-1 0 1,-1-1-1,0 0 0,-1-1 0,0 0 0,16-30 0,3-2-1110,-30 66-1710,0-8 2858,-10 55 40,6-56 10,1 1-1,0-1 1,1 1-1,0-1 1,1 1-1,0 0 1,0-1-1,4 18 1,-4-27-40,1 0 0,-1-1 1,0 1-1,1 0 0,-1 0 1,0-1-1,1 1 0,-1-1 1,1 1-1,-1 0 0,1-1 1,0 1-1,-1-1 0,1 1 1,-1-1-1,1 1 1,0-1-1,-1 0 0,1 1 1,0-1-1,0 0 0,-1 1 1,1-1-1,0 0 0,0 0 1,0 0-1,-1 0 0,1 0 1,0 0-1,0 0 0,-1 0 1,1 0-1,0 0 0,0 0 1,0 0-1,-1-1 1,1 1-1,0 0 0,0 0 1,-1-1-1,1 1 0,0-1 1,-1 1-1,1-1 0,0 1 1,0-1-1,30-24-952,-10 0 938,-2-2 1,0 0 0,-2-1 0,0-1 0,-2-1 0,-2 0-1,-1-1 1,-1 0 0,13-58 0,-27 128 2193,4 57 1,1-91-2129,-1 1 0,1-1 0,0 0 0,0 0 0,1 0 0,-1 0 0,1-1 0,0 1 0,0-1 0,1 0 0,-1 0 0,7 6 0,-4-5-21,-1 1-1,-1 0 1,1 0-1,-1 0 1,0 0 0,4 9-1,-7-13 56,0 1 0,-1-1-1,1 1 1,-1-1 0,0 1-1,1-1 1,-1 1 0,0-1-1,0 1 1,-1 0 0,1-1 0,-1 1-1,1-1 1,-1 1 0,0-1-1,0 0 1,0 1 0,0-1-1,0 0 1,0 1 0,-1-1-1,-2 3 1,-3 3 383,1-1 0,-1 0 1,-1 0-1,1 0 0,-1-1 0,-1-1 0,1 1 0,-1-1 0,0-1 1,0 1-1,0-2 0,0 1 0,-1-1 0,0-1 0,1 1 0,-1-2 1,0 1-1,0-2 0,-12 1 0,21-1-449,-1-1 0,1 1 1,0 0-1,0-1 0,-1 1 1,1-1-1,0 1 0,0-1 0,0 0 1,0 1-1,-1-1 0,1 0 1,0 0-1,0 0 0,1 0 0,-1 0 1,0 0-1,0 0 0,0 0 0,1 0 1,-1 0-1,0 0 0,1 0 1,-1-1-1,1 1 0,-1 0 0,1 0 1,0-1-1,0 1 0,0 0 0,-1-1 1,1 1-1,0 0 0,0 0 1,1-1-1,-1 1 0,0 0 0,1-3 1,0-1-451,0 1 1,0-1 0,0 1-1,1 0 1,0-1 0,0 1 0,0 0-1,0 0 1,0 0 0,4-4-1,1 1-970,0 0-1,1 1 0,0 0 0,0 0 0,11-6 1,16-6-4153</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11.672"/>
    </inkml:context>
    <inkml:brush xml:id="br0">
      <inkml:brushProperty name="width" value="0.025" units="cm"/>
      <inkml:brushProperty name="height" value="0.025" units="cm"/>
    </inkml:brush>
  </inkml:definitions>
  <inkml:trace contextRef="#ctx0" brushRef="#br0">52 0 10570,'0'0'12876,"-25"69"-11146,14-43-97,4 0-415,2-3-450,2-4-479,3-3-225,0-7-64,4-7-353,9-2-1184,3-2-1506,1-18-1826,1-4-3587</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12.345"/>
    </inkml:context>
    <inkml:brush xml:id="br0">
      <inkml:brushProperty name="width" value="0.025" units="cm"/>
      <inkml:brushProperty name="height" value="0.025" units="cm"/>
    </inkml:brush>
  </inkml:definitions>
  <inkml:trace contextRef="#ctx0" brushRef="#br0">110 1 19218,'0'0'1735,"-6"7"-539,-6 12-482,1-1 0,0 1 0,2 1-1,0 0 1,1 0 0,-9 42 0,9-25-296,1 1-1,2 0 1,0 53 0,5-89-413,0-1 0,-1 0 0,1 1 0,0-1 0,0 1 0,0-1 0,0 1 0,0-1 0,0 0 0,1 1 0,-1-1 0,0 1 0,1-1 0,-1 0 0,1 1 0,-1-1 0,1 0 0,0 1 0,-1-1 0,1 0 0,0 0 0,0 0 0,0 0 0,0 0 0,0 0 0,0 0 0,0 0 0,0 0 0,1 0 0,-1-1 0,0 1 0,0 0 0,1-1 0,-1 1 0,1-1 0,-1 1 0,0-1 0,1 0 0,-1 0 0,1 1 0,-1-1 0,0 0 0,1 0 0,-1-1 0,1 1 0,-1 0 0,1 0 0,-1-1 0,0 1 0,1-1 0,-1 1 0,3-2 0,5-2-120,-1 0-1,1 0 0,-1-1 0,1 0 1,-2-1-1,13-10 0,-3-1-399,1-2 1,-2 0-1,-1-1 1,20-32-1,-50 112 1903,9-41-949,0 0-1,1 1 1,1-1 0,1 1-1,-1 23 1,4-42-418,0 1-1,0-1 1,0 1 0,0-1-1,0 1 1,0-1 0,1 0 0,-1 1-1,0-1 1,1 1 0,-1-1 0,1 0-1,-1 1 1,1-1 0,0 0 0,0 0-1,-1 0 1,1 1 0,0-1-1,0 0 1,0 0 0,0 0 0,0 0-1,1 0 1,-1-1 0,1 2 0,1-1-2,0-1 1,-1 1 0,1-1 0,-1 1 0,1-1 0,0 0-1,-1 0 1,1 0 0,-1-1 0,1 1 0,0-1 0,-1 1-1,4-2 1,4-2 19,1 0 1,-1 0-1,0-1 0,0-1 1,15-11-1,-7 2-168,0-1 1,31-35-1,-17 0-1768,-30 46 1126,0-1-1,0 1 0,0 0 1,-1-1-1,0 1 0,0-1 1,0-10-1,-1 16 589,1 0 1,-1 0 0,0 0-1,0 0 1,0-1 0,0 1-1,0 0 1,0 0 0,0 0-1,0 0 1,0-1 0,0 1 0,0 0-1,0 0 1,-1 0 0,1 0-1,0-1 1,0 1 0,0 0-1,0 0 1,0 0 0,0 0-1,0 0 1,0-1 0,0 1-1,-1 0 1,1 0 0,0 0-1,0 0 1,0 0 0,0 0-1,0 0 1,-1 0 0,1-1-1,0 1 1,0 0 0,0 0-1,0 0 1,-1 0 0,1 0-1,0 0 1,0 0 0,0 0-1,0 0 1,-1 0 0,1 0-1,0 0 1,0 0 0,-11 7-4606,-6 10 413,3 11 4223,25-34 3893,16-22 294,-13 9-4794,37-69 3887,-25 26 2472,-37 142-2995,3-45-1878,-3 7 576,2 0 1,1 0-1,3 1 1,0 58-1,5-101-1300,0 0-1,0 1 0,0-1 0,0 0 0,0 0 0,0 1 0,0-1 0,0 0 1,0 0-1,0 1 0,0-1 0,0 0 0,0 0 0,1 0 0,-1 1 0,0-1 0,0 0 1,0 0-1,0 0 0,0 1 0,1-1 0,-1 0 0,0 0 0,0 0 0,0 0 1,0 1-1,1-1 0,-1 0 0,0 0 0,0 0 0,1 0 0,-1 0 0,0 0 1,0 0-1,0 0 0,1 0 0,-1 0 0,0 0 0,0 0 0,1 0 0,-1 0 0,0 0 1,0 0-1,1 0 0,-1 0 0,0 0 0,0 0 0,0 0 0,1 0 0,-1 0 1,0 0-1,0-1 0,0 1 0,1 0 0,-1 0 0,0 0 0,0 0 0,0 0 1,0-1-1,1 1 0,-1 0 0,12-12 144,-8 3-169,0 1 1,-1-1-1,0 1 1,-1-1-1,1 0 1,-2 0-1,1 0 1,-1-12-1,0 0-27,-1 1 1,-4-34-1,-5 23-218,8 30 244,1 0-1,0 0 1,-1 0-1,1 0 0,0 0 1,-1 1-1,1-1 1,-1 0-1,1 0 1,-1 0-1,0 1 1,1-1-1,-1 0 1,0 1-1,0-1 1,1 1-1,-1-1 0,0 1 1,0-1-1,0 1 1,1 0-1,-1-1 1,0 1-1,0 0 1,0-1-1,0 1 1,0 0-1,0 0 1,-1 0-1,1 1 4,0-1 0,1 1 0,-1 0 1,0 0-1,1 0 0,-1 0 0,1-1 0,-1 1 0,1 0 0,-1 0 0,1 0 1,-1 0-1,1 0 0,0 0 0,0 0 0,0 0 0,0 0 0,-1 0 1,1 1-1,0-1 0,1 0 0,-1 1 0,3 25-1127,-1-24 879,0-1 1,0 1-1,0 0 1,0-1-1,0 0 1,1 1-1,-1-1 0,1 0 1,-1 0-1,1-1 1,0 1-1,0-1 1,0 1-1,0-1 1,0 0-1,0 0 1,0 0-1,0 0 0,7 0 1,63 4-7673,-73-5 7886,36 0-5001</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13.001"/>
    </inkml:context>
    <inkml:brush xml:id="br0">
      <inkml:brushProperty name="width" value="0.025" units="cm"/>
      <inkml:brushProperty name="height" value="0.025" units="cm"/>
    </inkml:brush>
  </inkml:definitions>
  <inkml:trace contextRef="#ctx0" brushRef="#br0">147 211 8488,'0'0'9929,"-11"0"-8551,5 0-1219,1 0 0,-1 1 1,0 0-1,1 0 0,-1 0 1,1 0-1,0 1 0,-1 0 1,1 0-1,0 1 0,0-1 1,0 1-1,1 0 0,-1 0 1,1 1-1,-1 0 0,1-1 1,0 1-1,1 1 0,-1-1 1,1 0-1,-1 1 0,2 0 1,-1 0-1,-2 5 0,2-5 19,1-1 0,0 1 0,0 0 0,1 0 0,-1 0 0,1 0 0,0 0 0,0 0 0,1 0 0,0 0 0,-1 0 0,2 5 0,-1-9-140,1 1 0,-1-1 0,0 0 1,1 0-1,-1 1 0,1-1 0,0 0 0,-1 0 0,1 0 0,0 0 0,0 0 0,0 0 0,0 0 0,0 0 0,0 0 0,0 0 0,0 0 0,2 0 0,0 1-34,-1-2-1,1 1 0,0 0 0,0 0 0,-1-1 0,1 0 0,0 1 1,0-1-1,0 0 0,0-1 0,5 0 0,4-2-159,1 0-1,-1-1 0,0 0 0,0-1 1,-1-1-1,1 0 0,-1 0 1,0-1-1,16-15 0,2-2-655,-2-1 0,26-32-1,0-10 637,-49 62 195,0-1-1,-1 0 1,0 0-1,0 1 0,-1-2 1,0 1-1,0 0 1,0 0-1,0-1 1,0-10-1,-19 23 553,6 5-266,2 0-1,-1 1 0,1 0 0,1 1 1,0 0-1,1 0 0,1 1 1,0 0-1,1 0 0,0 0 1,1 1-1,0 0 0,-1 21 0,4-34-282,1-1 1,0 1-1,-1 0 0,1 0 0,0 0 0,0 0 0,0-1 0,0 1 0,1 0 0,-1 0 1,0 0-1,1 0 0,-1-1 0,1 1 0,0 0 0,-1 0 0,1-1 0,0 1 0,0-1 1,0 1-1,0-1 0,1 1 0,-1-1 0,0 0 0,0 1 0,1-1 0,-1 0 0,1 0 1,-1 0-1,1 0 0,0 0 0,-1 0 0,1-1 0,0 1 0,0 0 0,-1-1 0,1 0 0,0 1 1,0-1-1,0 0 0,0 0 0,-1 0 0,4 0 0,2-1 8,0 0 0,0 0 0,0-1 0,0 0 0,0 0 0,-1-1 0,1 1 0,-1-1 0,0-1 0,8-5 0,9-9-69,-1-1 0,0-1 0,-2-1 0,-1-1 0,0-1 0,-2 0 0,0-2 0,-2 0 0,22-49 0,-27 47-91,-9 21-127,-8 18-2,-4 11 235,-62 154 574,68-159-412,-1 0 1,2 0-1,1 1 1,0 0-1,1 0 1,1-1 0,1 1-1,2 20 1,-2-39-137,0 1 0,0-1 1,0 1-1,0-1 1,0 1-1,0-1 1,0 1-1,0-1 0,0 0 1,0 1-1,0-1 1,0 1-1,0-1 1,0 1-1,0-1 0,0 1 1,0-1-1,1 0 1,-1 1-1,0-1 1,0 1-1,1-1 0,-1 0 1,0 1-1,0-1 1,1 0-1,-1 1 0,0-1 1,1 0-1,-1 0 1,1 1-1,-1-1 1,0 0-1,1 0 0,-1 0 1,1 1-1,-1-1 1,1 0-1,-1 0 1,0 0-1,1 0 0,-1 0 1,1 0-1,-1 0 1,1 0-1,-1 0 1,1 0-1,-1 0 0,0 0 1,1 0-1,-1-1 1,1 1-1,-1 0 1,1 0-1,-1 0 0,0 0 1,1-1-1,-1 1 1,1 0-1,-1-1 0,0 1 1,1 0-1,-1-1 1,2-1-3,0 1 1,-1-1-1,1 0 1,-1 0-1,1 0 1,-1 0-1,0 0 0,1 0 1,-1-1-1,1-3 1,-1-2-45,1-1-1,-2 0 1,1 0 0,-1 0-1,-1 1 1,0-1 0,0 0 0,0 0-1,-1 1 1,-5-14 0,-2 0-848,-1 1 1,-20-31 0,2 2-1207,28 50 2106,0-1 0,-1 1 0,1 0-1,0-1 1,0 1 0,0 0-1,0 0 1,0-1 0,0 1-1,1 0 1,-1-1 0,0 1-1,0 0 1,0 0 0,0-1 0,0 1-1,0 0 1,0-1 0,1 1-1,-1 0 1,0 0 0,0 0-1,0-1 1,1 1 0,-1 0-1,0 0 1,0 0 0,0-1 0,1 1-1,-1 0 1,0 0 0,1 0-1,-1 0 1,0 0 0,0 0-1,1-1 1,-1 1 0,0 0 0,0 0-1,1 0 1,-1 0 0,0 0-1,1 0 1,-1 0 0,27-2-659,24 4-4628,-40-1 1761,-6-1-1106</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13.345"/>
    </inkml:context>
    <inkml:brush xml:id="br0">
      <inkml:brushProperty name="width" value="0.025" units="cm"/>
      <inkml:brushProperty name="height" value="0.025" units="cm"/>
    </inkml:brush>
  </inkml:definitions>
  <inkml:trace contextRef="#ctx0" brushRef="#br0">57 41 16239,'0'0'1826,"-57"-9"1473,75 9-3299,10 0-64,13 0-1057,1 0-1025,3 0-1089,-1-8-4612</inkml:trace>
  <inkml:trace contextRef="#ctx0" brushRef="#br0" timeOffset="1">300 1 17392,'0'0'2082,"-51"34"-1761,23-14 319,-1 2-351,6-3-225,1-3-737,3-7-3203,2-8-11210</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13.676"/>
    </inkml:context>
    <inkml:brush xml:id="br0">
      <inkml:brushProperty name="width" value="0.025" units="cm"/>
      <inkml:brushProperty name="height" value="0.025" units="cm"/>
    </inkml:brush>
  </inkml:definitions>
  <inkml:trace contextRef="#ctx0" brushRef="#br0">0 0 18321,'0'0'3396,"8"60"-2115,-6-39-448,1-2-545,2-2-288,0-6-2370,1-9-3780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14.034"/>
    </inkml:context>
    <inkml:brush xml:id="br0">
      <inkml:brushProperty name="width" value="0.025" units="cm"/>
      <inkml:brushProperty name="height" value="0.025" units="cm"/>
    </inkml:brush>
  </inkml:definitions>
  <inkml:trace contextRef="#ctx0" brushRef="#br0">39 23 15150,'0'0'15503,"-38"-5"-23094,43-12-3267</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38.676"/>
    </inkml:context>
    <inkml:brush xml:id="br0">
      <inkml:brushProperty name="width" value="0.025" units="cm"/>
      <inkml:brushProperty name="height" value="0.025" units="cm"/>
    </inkml:brush>
  </inkml:definitions>
  <inkml:trace contextRef="#ctx0" brushRef="#br0">12482 1328 9001,'-604'33'4011,"-3"-33"-945,249-3-2024,-242 7-645,-708-11-324,-595-6 967,1135 16-772,-991-36-261,4-91 141,1362 72 46,3-16 0,-524-164 0,219 33 94,662 190-324,1-2 0,0-1 1,-54-29-1,71 32-22,0-1-1,1 0 1,0-1 0,1-1-1,1 0 1,0 0 0,0-2-1,1 1 1,-11-19 0,-16-21 22,24 35 219,1 0 0,-11-21-1,21 32-187,0 0 0,1 0 0,0-1 0,0 1 1,1-1-1,0 0 0,0 1 0,0-1 0,1 0 0,0 0 0,1 1 0,0-1 0,3-14 0,-1 10-76,1 0-1,0 1 1,0 0 0,1 0 0,1 0-1,0 0 1,0 1 0,9-11 0,-10 15-77,0 0 1,0 1 0,1-1 0,-1 1 0,1 1 0,0-1 0,0 1 0,1 0 0,-1 0 0,1 1 0,0 0 0,8-3 0,-1 3-843,1 1 0,-1 0 1,0 0-1,1 1 1,20 2-1,-5 1-3111</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39.065"/>
    </inkml:context>
    <inkml:brush xml:id="br0">
      <inkml:brushProperty name="width" value="0.025" units="cm"/>
      <inkml:brushProperty name="height" value="0.025" units="cm"/>
    </inkml:brush>
  </inkml:definitions>
  <inkml:trace contextRef="#ctx0" brushRef="#br0">0 92 14510,'0'0'1462,"12"2"-1163,2 0-236,-1 0 0,1-1 0,0-1 0,0 0 0,-1-1 0,1 0 0,0-2 0,-1 1 0,14-5 0,49-24 30,-49 19-163,0 1 0,1 1 0,40-8 0,-67 17 32,0 1 0,0 0 0,0-1-1,0 1 1,-1 0 0,1 0-1,0-1 1,0 1 0,0 0-1,0 0 1,0 0 0,0 0-1,0 0 1,-1 0 0,1 0-1,0 1 1,0-1 0,0 0-1,0 0 1,0 1 0,-1-1-1,1 0 1,0 1 0,0-1 0,0 1-1,-1-1 1,1 1 0,0 0-1,-1-1 1,1 1 0,-1 0-1,1-1 1,0 1 0,-1 0-1,0 0 1,1-1 0,-1 1-1,1 0 1,-1 0 0,0 0-1,1-1 1,-1 1 0,0 0 0,0 0-1,0 0 1,0 0 0,0 0-1,0 0 1,0 0 0,0 0-1,0-1 1,0 1 0,-1 0-1,1 0 1,0 0 0,0 0-1,-1 0 1,1-1 0,-1 1-1,0 1 1,-30 54 709,31-55-665,-141 182 2060,124-170-2509,17-13 291,-1 0 1,1 0-1,-1 0 1,1 0-1,-1 0 1,1 0-1,-1 0 0,1 0 1,0 0-1,-1 0 1,1 0-1,-1 0 1,1 0-1,-1 0 0,1 0 1,-1-1-1,1 1 1,0 0-1,-1 0 1,1-1-1,-1 1 1,1 0-1,0 0 0,-1-1 1,1 1-1,0 0 1,-1-1-1,-7-16-8181</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5:39.502"/>
    </inkml:context>
    <inkml:brush xml:id="br0">
      <inkml:brushProperty name="width" value="0.025" units="cm"/>
      <inkml:brushProperty name="height" value="0.025" units="cm"/>
    </inkml:brush>
  </inkml:definitions>
  <inkml:trace contextRef="#ctx0" brushRef="#br0">1 145 16335,'0'0'844,"0"-10"-807,0 5 6,1 0-1,0-1 0,0 1 0,0 0 1,1-1-1,0 1 0,0 0 0,0 0 0,1 0 1,-1 0-1,1 1 0,0-1 0,0 1 1,1 0-1,0 0 0,-1 0 0,1 0 1,1 0-1,-1 1 0,0 0 0,1 0 1,8-4-1,-7 3 19,1 0 1,-1 1-1,1-1 1,0 2-1,0-1 0,1 1 1,-1 0-1,0 0 1,1 1-1,-1 0 1,16 0-1,-20 2-21,0-1 0,0 1 0,0 0 0,0 0 0,0 0 0,0 0 0,-1 0 0,1 1-1,0-1 1,-1 1 0,1 0 0,-1 0 0,1 0 0,-1 0 0,0 0 0,0 0 0,0 1 0,0-1 0,0 1 0,-1-1 0,1 1 0,-1 0 0,1 0 0,-1 0-1,0 0 1,0-1 0,0 1 0,-1 1 0,1-1 0,0 6 0,2 18 286,-1 0 0,-2 1 1,0-1-1,-6 35 0,-24 111-1310,19-119-624,-4 11-2348,-2-4-2706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9.188"/>
    </inkml:context>
    <inkml:brush xml:id="br0">
      <inkml:brushProperty name="width" value="0.025" units="cm"/>
      <inkml:brushProperty name="height" value="0.025" units="cm"/>
    </inkml:brush>
  </inkml:definitions>
  <inkml:trace contextRef="#ctx0" brushRef="#br0">241 97 9257,'0'0'2269,"10"-10"-54,33-34 1063,-26 18 160,-17 25-3281,1 1 0,-1 0 0,0-1 1,0 1-1,0-1 0,0 1 0,0-1 1,0 1-1,0-1 0,0 1 0,0-1 1,0 1-1,0-1 0,0 1 1,0-1-1,0 1 0,0-1 0,-1 1 1,1 0-1,0-1 0,0 1 0,0-1 1,-1 1-1,1-1 0,0 1 0,-1 0 1,1-1-1,-1 0 0,-1 1 54,0-1-1,0 1 1,1-1-1,-1 1 1,0 0-1,0-1 1,0 1-1,0 0 1,0 0-1,0 0 0,0 1 1,0-1-1,0 0 1,0 1-1,1 0 1,-1-1-1,-3 2 1,-5 3-75,-1 1-1,1 0 1,0 1-1,1 0 1,0 0 0,0 1-1,-11 12 1,-52 66 242,4 11-6,62-87-340,0 1 0,0 0 0,1 0 1,1 1-1,0 0 0,0 0 0,-2 16 1,6-26-33,-1 0 1,1 0 0,0 0-1,0 0 1,0 0 0,0 0 0,0 0-1,1 0 1,-1 0 0,1 0-1,-1 0 1,1 0 0,-1 0 0,1-1-1,0 1 1,0 0 0,0 0 0,0-1-1,0 1 1,1 0 0,-1-1-1,0 1 1,1-1 0,1 2 0,1-1 5,0 0 0,-1 0 0,1-1 0,0 1 0,0-1 0,0 0 0,0 0 0,0 0 0,0-1 1,1 1-1,4-1 0,6 0-10,0-1 1,-1-1-1,1 0 0,-1-1 1,27-9-1,39-25-128,-74 34 139,0-1-1,0 0 0,-1 0 0,1 0 0,-1-1 0,0 0 0,0 0 1,0 0-1,-1-1 0,6-8 0,-10 14 2,1-1 1,-1 1-1,0-1 1,0 1 0,1-1-1,-1 1 1,0-1-1,0 1 1,0-1-1,0 1 1,0-1-1,0 1 1,0-1-1,0 1 1,0-1-1,0 0 1,0 1-1,0-1 1,0 1-1,0-1 1,0 1-1,0-1 1,-1 1-1,1-1 1,0 1-1,0-1 1,-1 1-1,1-1 1,0 1-1,-1 0 1,1-1 0,0 1-1,-1-1 1,1 1-1,-1 0 1,1-1-1,0 1 1,-2-1-1,-27-4 160,-36 10-54,40-1-83,-11 1 159,-58 3 0,92-8-175,1 0-1,0 0 1,0 0 0,-1 0-1,1 0 1,0 0 0,0 0-1,-1-1 1,1 1 0,0 0 0,0-1-1,0 1 1,0-1 0,0 1-1,0-1 1,-1 0 0,0-1-1,2 2-10,0-1 0,-1 1 0,1-1 0,0 1-1,0-1 1,-1 1 0,1-1 0,0 1-1,0-1 1,0 1 0,0-1 0,0 0-1,0 1 1,0-1 0,0 1 0,0-1 0,0 0-1,0 1 1,0-1 0,1 1 0,-1-1-1,0 1 1,0-1 0,1 1 0,-1-2-1,2 0-8,0 0 1,-1 0-1,1 0 0,0-1 0,0 2 0,0-1 0,0 0 0,0 0 0,1 1 0,-1-1 0,1 1 0,-1 0 0,1-1 0,3 0 0,10-2-136,0 2-1,0-1 0,0 2 1,0 0-1,0 1 0,0 1 1,1 0-1,-1 1 1,0 1-1,-1 0 0,1 1 1,0 1-1,-1 0 0,0 1 1,0 1-1,25 16 1,-10 7-80,-29-29 259,0 0 1,-1 0-1,1-1 1,-1 1 0,1 0-1,-1 0 1,1 0-1,-1 0 1,1 0-1,-1 0 1,0 0-1,1 0 1,-1 0-1,0 0 1,0 0-1,0 0 1,0 0 0,0 0-1,0 0 1,0 0-1,0 0 1,-1 0-1,1 0 1,0 0-1,-1 0 1,1 0-1,0 0 1,-1 0 0,1 0-1,-1 0 1,0 0-1,1 0 1,-1 0-1,0-1 1,1 1-1,-1 0 1,-1 1-1,-5 2 36,0 0-1,1 1 1,0 0-1,0 0 0,0 0 1,1 1-1,0 0 1,0 0-1,0 1 0,1-1 1,0 1-1,0 0 1,1 0-1,0 0 0,0 0 1,1 1-1,-1-1 1,2 1-1,-2 8 0,3-16-168,0 1-1,0-1 0,0 1 1,0-1-1,0 0 0,0 1 1,0-1-1,0 1 0,1-1 0,-1 1 1,0-1-1,0 0 0,0 1 1,1-1-1,-1 1 0,0-1 0,0 0 1,1 1-1,-1-1 0,0 0 1,1 1-1,-1-1 0,0 0 1,1 1-1,-1-1 0,1 0 0,-1 0 1,0 0-1,1 1 0,-1-1 1,1 0-1,-1 0 0,1 0 0,-1 0 1,1 0-1,-1 0 0,0 0 1,1 0-1,-1 0 0,1 0 1,-1 0-1,1 0 0,-1 0 0,1 0 1,-1 0-1,1-1 0,-1 1 1,0 0-1,1 0 0,-1 0 1,1-1-1,-1 1 0,1-1 0,23-15-7323,-5-6-1465</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6:43.923"/>
    </inkml:context>
    <inkml:brush xml:id="br0">
      <inkml:brushProperty name="width" value="0.025" units="cm"/>
      <inkml:brushProperty name="height" value="0.025" units="cm"/>
    </inkml:brush>
  </inkml:definitions>
  <inkml:trace contextRef="#ctx0" brushRef="#br0">17949 463 11659,'-314'-37'-709,"-116"-20"1701,237 28-599,-2 8 0,-224 5 1,24 18-418,-756-15-38,375-30 106,-442-17 14,-272 28 841,-202-6 358,300 13-614,332 9-618,-15 0 1243,0 43-604,-611 37-589,1280-61-73,-773 20-4,11 99 2,876-57-98,250-53 42,0 2 0,1 3-1,1 1 1,-65 39 0,99-53 36,0 0 0,1 0 1,-1 0-1,1 1 0,0-1 0,0 1 1,0 1-1,1-1 0,0 1 0,0 0 0,0 0 1,-5 12-1,8-14 3,0 0-1,0 1 1,0-1 0,1 1 0,0-1-1,0 1 1,0 0 0,0-1 0,1 1-1,-1-1 1,1 1 0,0-1 0,1 0-1,-1 1 1,1-1 0,0 0 0,0 0-1,0 0 1,0 0 0,6 6 0,28 36-11,1-2 0,2-2 0,3-2 0,0-1 0,3-2 0,94 59 0,-2-17-59,187 79 1,-188-102 81,2-6 0,2-5 0,182 32 0,-76-37-9,276 9 0,1109-2 19,2-55-4,-1586 7-1,527-6 3,645-4 14,-1 37-5,738 49-12,774 62 0,-577-113-459,-1801-42 393,1459-100-50,-1661 102 115,163-38 0,-253 39 6,0-2-1,-1-3 1,-1-2 0,-1-3 0,78-46 0,-115 58 3,-1 0 0,-1-1 0,0-1 0,-1 0 0,0-2 0,-2 0 0,0 0 0,-1-2 0,0 1 0,-2-2 0,20-40 0,-26 46 5,-1-1-1,0 0 0,-1 0 1,-1 0-1,0-1 0,-1 1 1,-1-1-1,0 0 0,-1 1 1,-1-1-1,0 1 0,-2-1 1,1 1-1,-2 0 0,0-1 1,-1 2-1,0-1 0,-12-21 1,-6-5 12,-1 2 0,-2 1 0,-2 1 1,-2 2-1,-1 0 0,-2 2 0,-60-47 0,26 30 81,-2 3 0,-3 3 0,-104-48-1,53 40-24,-2 5 0,-2 6 0,-2 6 0,-135-19 0,-538-35-155,66 65-1260,245 25-3428,138 4-2530</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58:29.787"/>
    </inkml:context>
    <inkml:brush xml:id="br0">
      <inkml:brushProperty name="width" value="0.025" units="cm"/>
      <inkml:brushProperty name="height" value="0.025" units="cm"/>
    </inkml:brush>
  </inkml:definitions>
  <inkml:trace contextRef="#ctx0" brushRef="#br0">0 82 10826,'0'0'6353,"11"-8"-4410,0-1-1613,1 0 0,-1 1 0,2 1 0,-1 0 0,1 1 0,-1 0 0,2 1 0,-1 1 0,0 0 0,20-3 0,-30 6-299,0 1 0,0-1-1,0 1 1,0 0 0,1 0-1,-1 0 1,0 1-1,0-1 1,0 1 0,0 0-1,1 0 1,-1 0 0,0 0-1,-1 0 1,1 0 0,5 4-1,-7-3 10,1 0 0,-1 1 0,1-1 0,-1 0 0,0 1 0,0-1 0,0 1 0,0-1 0,0 1 0,-1 0 0,1-1 0,-1 1 0,1 0 0,-1-1 0,0 1 0,0 0 0,0 0 0,-1-1 0,1 1 0,-2 3 0,-1 7 438,-1 1-1,0 0 1,-1-1-1,-1 0 1,0 0-1,-1 0 1,0-1-1,-13 17 0,7-9 428,-21 40 0,31-53-872,0 1 0,0-1 0,1 1 0,0 0 1,1 0-1,-1 0 0,2 0 0,-1 0 0,1 14 1,1-19-142,0 0 0,0 0 0,0-1 0,0 1 1,1 0-1,-1 0 0,1 0 0,0-1 0,-1 1 1,1-1-1,0 1 0,1-1 0,-1 0 0,0 0 1,1 0-1,-1 0 0,1 0 0,-1-1 0,1 1 1,0-1-1,0 1 0,0-1 0,0 0 0,0 0 1,0-1-1,0 1 0,6 0 0,3 1-1341,1 0 0,-1-1 0,1 0 0,0-1 0,20-3 0,6-9-4957,-3-8-2600</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58:30.261"/>
    </inkml:context>
    <inkml:brush xml:id="br0">
      <inkml:brushProperty name="width" value="0.025" units="cm"/>
      <inkml:brushProperty name="height" value="0.025" units="cm"/>
    </inkml:brush>
  </inkml:definitions>
  <inkml:trace contextRef="#ctx0" brushRef="#br0">213 0 15086,'0'0'8376,"-11"8"-7378,-14 10-582,1 1 0,1 1 0,-30 34-1,45-46-368,1 1-1,-1 0 0,2 0 1,-1 1-1,1 0 0,1 0 1,0 1-1,0-1 0,1 1 1,0 0-1,1 0 0,0 0 1,-2 21-1,5-31-45,0 0 0,0 0 0,0 0-1,0 0 1,0-1 0,0 1 0,0 0 0,1 0 0,-1 0-1,0-1 1,0 1 0,1 0 0,-1 0 0,0-1 0,1 1-1,-1 0 1,1 0 0,-1-1 0,1 1 0,-1-1 0,1 1-1,0 0 1,-1-1 0,1 1 0,0-1 0,-1 1 0,1-1-1,0 0 1,-1 1 0,2-1 0,1 1 15,-1-1 1,1 0-1,-1 0 0,1 0 1,-1 0-1,1 0 0,-1 0 1,0-1-1,1 1 0,3-2 1,2-1 45,0-1-1,0 1 1,0-1 0,0-1 0,8-6 0,-8 5 67,-1 0-1,1-1 1,-1 0 0,-1-1 0,0 0 0,0 0 0,0 0 0,-1-1 0,0 1 0,-1-1 0,1 0 0,-2-1 0,0 1 0,0-1 0,0 1 0,-1-1 0,-1 0 0,1-13 0,-2 22-158,0-1 0,-1 0 0,1 1 0,-1-1 1,1 1-1,-1 0 0,0-1 0,0 1 0,0 0 0,1-1 0,-1 1 1,0 0-1,0 0 0,-1 0 0,1 0 0,0 0 0,0 0 0,0 0 1,-1 0-1,1 0 0,-1 0 0,1 1 0,0-1 0,-1 1 0,1-1 1,-1 1-1,1-1 0,-1 1 0,0 0 0,1 0 0,-1 0 1,1 0-1,-1 0 0,1 0 0,-3 1 0,3-1-178,-1 0-1,1 0 1,-1 0 0,1 0-1,0 0 1,-1 1 0,1-1-1,0 0 1,-1 1 0,1-1-1,0 1 1,-1 0 0,1 0-1,0-1 1,0 1 0,0 0-1,0 0 1,0 0 0,0 0-1,0 0 1,0 0 0,0 0-1,0 0 1,1 1 0,-1-1-1,0 0 1,1 0 0,-1 1-1,1-1 1,-1 0 0,1 1-1,0-1 1,-1 0 0,1 1-1,0-1 1,0 1 0,0-1-1,0 0 1,0 1 0,1 1-1,6 5-3726,11-5-1309</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58:30.605"/>
    </inkml:context>
    <inkml:brush xml:id="br0">
      <inkml:brushProperty name="width" value="0.025" units="cm"/>
      <inkml:brushProperty name="height" value="0.025" units="cm"/>
    </inkml:brush>
  </inkml:definitions>
  <inkml:trace contextRef="#ctx0" brushRef="#br0">169 1 17136,'0'0'5798,"-66"78"-4645,41-43-160,1 4 224,4-3-384,2-5-385,7-6-256,7-3-96,4-8-128,0-3-897,12-4-704,4-4-641,1-2-993,-4 1-1154,0-2-2881</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58:30.963"/>
    </inkml:context>
    <inkml:brush xml:id="br0">
      <inkml:brushProperty name="width" value="0.025" units="cm"/>
      <inkml:brushProperty name="height" value="0.025" units="cm"/>
    </inkml:brush>
  </inkml:definitions>
  <inkml:trace contextRef="#ctx0" brushRef="#br0">192 1 14638,'0'0'3950,"-8"8"-2172,5-3-1639,-68 83 3085,62-75-2854,1-1 0,0 1 0,0 1 0,2-1 0,-1 1-1,-4 16 1,11-29-372,0-1 0,0 0 0,0 1 0,0-1 0,0 0 0,-1 1 0,1-1 0,0 0 1,0 1-1,0-1 0,0 0 0,0 1 0,0-1 0,0 0 0,0 1 0,0-1 0,1 0 0,-1 1 0,0-1 0,0 0 0,0 1 0,0-1 0,0 0 0,1 1 0,-1-1 0,0 0 0,0 1 0,1-1 0,-1 0 0,0 0 0,0 1 0,1-1 0,-1 0 0,0 0 0,1 0 0,-1 1 0,0-1 0,0 0 0,1 0 0,0 0 0,19-3-82,19-15-156,-39 18 240,13-8-241,56-26-876,-65 32 1082,0 1 0,0-1 0,1 1 0,-1 0 0,1 0 0,-1 1 0,1-1 0,-1 1 0,1 0 0,0 0 0,-1 0 0,1 1 0,7 2 0,-10-2 38,0 1-1,-1-1 0,1 1 0,-1 0 0,0 0 1,0-1-1,1 1 0,-1 0 0,0 0 0,-1 0 0,1 0 1,0 1-1,-1-1 0,1 0 0,-1 0 0,1 0 1,-1 0-1,0 1 0,0-1 0,0 0 0,-1 3 0,-2 49 1023,1-45-742,-1-1 0,0 1-1,0-1 1,-1 1-1,1-1 1,-2 0 0,1-1-1,-1 1 1,-1-1-1,1 0 1,-1 0-1,-1 0 1,1-1 0,-9 7-1,7-7-149,0 0 0,0 0 0,0-1 0,-1 0 0,0 0 0,0-1 1,0 0-1,0-1 0,0 0 0,-1 0 0,0-1 0,-16 2 0,23-4-327,1-1 0,-1 1 1,0-1-1,0 1 0,0-1 0,1 0 1,-1 0-1,0-1 0,1 1 0,-1 0 0,1-1 1,-1 0-1,1 1 0,0-1 0,0 0 1,0 0-1,0 0 0,0-1 0,0 1 1,0 0-1,1-1 0,-1 1 0,1-1 1,0 1-1,0-1 0,0 0 0,0 0 1,0 1-1,0-4 0,-3-9-2110,1 0 0,1 0-1,0 0 1,0-18 0,2-20-7433</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58:31.306"/>
    </inkml:context>
    <inkml:brush xml:id="br0">
      <inkml:brushProperty name="width" value="0.025" units="cm"/>
      <inkml:brushProperty name="height" value="0.025" units="cm"/>
    </inkml:brush>
  </inkml:definitions>
  <inkml:trace contextRef="#ctx0" brushRef="#br0">1 73 14478,'0'0'3619,"56"-26"-672,-21 14-192,4 0-738,6 3-447,1 0-193,6 5-960,-4 4-385,-4 0-641,-5 2-2114,-8 5-2529,-8 0-4358</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6:58:31.667"/>
    </inkml:context>
    <inkml:brush xml:id="br0">
      <inkml:brushProperty name="width" value="0.025" units="cm"/>
      <inkml:brushProperty name="height" value="0.025" units="cm"/>
    </inkml:brush>
  </inkml:definitions>
  <inkml:trace contextRef="#ctx0" brushRef="#br0">74 95 16207,'0'0'1121,"-67"8"737,61-7-64,8-1 64,33 0-1122,22-2 834,22-10 384,27-5-417,22-1-576,13 0-449,15 0-351,4 6-97,-2 6-192,-7 6-385,-10 0-1409,-11 2-2146,-19-1-1409,-19-1-3203</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4.644"/>
    </inkml:context>
    <inkml:brush xml:id="br0">
      <inkml:brushProperty name="width" value="0.025" units="cm"/>
      <inkml:brushProperty name="height" value="0.025" units="cm"/>
    </inkml:brush>
  </inkml:definitions>
  <inkml:trace contextRef="#ctx0" brushRef="#br0">190 1 13485,'0'0'5568,"-3"9"-5179,-38 97 711,22-60 42,-23 81 1,42-127-1133,0 1 0,0-1-1,0 0 1,-1 0 0,1 1 0,0-1 0,0 0 0,0 0 0,0 1-1,0-1 1,0 0 0,0 0 0,1 0 0,-1 1 0,0-1-1,0 0 1,0 0 0,0 1 0,0-1 0,0 0 0,0 0 0,0 0-1,0 1 1,1-1 0,-1 0 0,0 0 0,0 0 0,0 0-1,0 1 1,1-1 0,-1 0 0,0 0 0,0 0 0,0 0 0,1 0-1,-1 0 1,0 0 0,0 1 0,1-1 0,-1 0 0,0 0-1,0 0 1,0 0 0,1 0 0,-1 0 0,17-3 285,16-11 62,-28 11-352,0 0 0,-1 1 0,1 0 1,0 0-1,1 0 0,-1 1 0,0-1 0,0 1 0,1 1 0,5-1 0,-10 1-4,0 0 0,0 0 0,-1 0 0,1 1 0,0-1 0,0 0 0,0 1 0,0-1 0,0 1 0,-1-1 0,1 1 0,0-1 0,0 1 0,-1 0 0,1-1 0,0 1-1,-1 0 1,1-1 0,0 1 0,-1 0 0,1 0 0,0 1 0,0 1 50,-1 0-1,1 0 1,0 0 0,-1 0-1,0 0 1,1 0 0,-1 0-1,0 0 1,-1 0 0,1 4-1,-2-1 113,1 0 0,-1 0 0,0 0 0,0-1-1,-1 1 1,1-1 0,-1 1 0,-1-1 0,1 0 0,-1 0 0,0 0-1,0-1 1,0 1 0,0-1 0,-1 0 0,0 0 0,0-1-1,-10 6 1,8-5 69,1 0-1,-1-1 1,0 0-1,0 0 1,-1-1-1,1 0 1,-1 0-1,1 0 1,-1-1-1,1-1 1,-1 1-1,0-1 0,1 0 1,-16-3-1,22 3-241,0 0 0,0 0 1,0-1-1,0 1 0,0 0 0,0-1 0,0 1 0,0-1 0,0 1 0,0-1 0,0 0 0,0 1 0,0-1 0,0 0 0,0 0 0,0 1 0,1-1 0,-1 0 0,0 0 0,1 0 0,-1 0 0,1 0 0,-1 0 0,1 0 0,-1 0 0,1 0 0,0 0 0,-1 0 0,1 0 0,0 0 0,0-1 0,0 1 0,0 0 0,0 0 0,0 0 0,0 0 0,0 0 0,0 0 0,1-1 0,-1 1 0,0 0 1,1 0-1,-1 0 0,1-1 0,1-1-264,-1 0 1,1-1-1,0 1 1,0 0-1,0 1 1,0-1-1,1 0 1,-1 1-1,1-1 1,-1 1 0,1 0-1,5-4 1,80-25-7974,-29 13 1066,-14 0-1670</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5.002"/>
    </inkml:context>
    <inkml:brush xml:id="br0">
      <inkml:brushProperty name="width" value="0.025" units="cm"/>
      <inkml:brushProperty name="height" value="0.025" units="cm"/>
    </inkml:brush>
  </inkml:definitions>
  <inkml:trace contextRef="#ctx0" brushRef="#br0">83 180 15246,'0'0'6599,"-30"67"-5190,15-39-224,1 2-384,1-3-513,5-7-256,5-3 0,3-8-416,3-7-929,13-2-705,2-6-96,2-17-993,-1-6-1377,-3-7-3076</inkml:trace>
  <inkml:trace contextRef="#ctx0" brushRef="#br0" timeOffset="1">122 74 8584,'0'-31'2531,"0"9"351,0 6 65,0 11-833,-6 5-929,-1 4-704,4 10-449,0 4 0,3 4-96,1 1-1282,16-5-1120,3-4-1762,5-5-2466</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5.346"/>
    </inkml:context>
    <inkml:brush xml:id="br0">
      <inkml:brushProperty name="width" value="0.025" units="cm"/>
      <inkml:brushProperty name="height" value="0.025" units="cm"/>
    </inkml:brush>
  </inkml:definitions>
  <inkml:trace contextRef="#ctx0" brushRef="#br0">93 0 12908,'0'0'7506,"-7"9"-6049,-4 1-1016,6-7-284,1 1 1,0 0-1,1 0 1,-1 0-1,1 0 1,-1 1-1,1-1 1,-2 7-1,4-11-175,1 1 0,0 0-1,-1 0 1,1 0 0,0 0 0,0 0 0,0-1-1,0 1 1,-1 0 0,1 0 0,1 0 0,-1 0-1,0 0 1,0 0 0,0-1 0,0 1 0,1 0-1,-1 0 1,0 0 0,1 0 0,-1-1 0,0 1-1,1 0 1,-1 0 0,1-1 0,0 1 0,-1 0-1,1-1 1,-1 1 0,1-1 0,0 1-1,0-1 1,-1 1 0,1-1 0,0 1 0,0-1-1,-1 1 1,1-1 0,0 0 0,0 0 0,0 0-1,1 1 1,49 10-1803,-35-9 1249,-9 0 462,0 0 0,0 0 0,-1 1 0,1 0 0,-1 0 0,0 0 0,0 1 0,9 6 0,-14-9 169,0 0 0,1 0 0,-1 0-1,0 1 1,0-1 0,0 0 0,0 0-1,0 1 1,0-1 0,0 1 0,-1-1 0,1 1-1,0 0 1,-1-1 0,1 1 0,-1-1-1,1 1 1,-1 0 0,0-1 0,0 1-1,0 0 1,0 0 0,0-1 0,0 1 0,0 0-1,-1-1 1,1 1 0,-1 0 0,1-1-1,-1 1 1,0-1 0,1 1 0,-1-1-1,0 1 1,0-1 0,0 1 0,0-1 0,0 0-1,0 0 1,-3 3 0,-4 3 388,0 0 0,-1 0-1,1-1 1,-1 0 0,-1-1 0,1 0 0,-1 0 0,0-1-1,0 0 1,0-1 0,0 0 0,-1 0 0,1-1 0,-1-1 0,0 0-1,-15 0 1,25-1-512,0-1 0,1 1 0,-1-1 0,0 0 0,1 1 0,-1-1 0,0 0 0,1 1 0,-1-1 0,1 0 0,-1 0 0,1 1 0,0-1 0,-1 0 0,1 0 0,0 0 0,-1 0-1,1 0 1,0 0 0,0 1 0,0-1 0,0 0 0,0 0 0,0 0 0,0 0 0,0 0 0,0 0 0,0 0 0,0 0 0,1 1 0,-1-1 0,0 0 0,1 0 0,-1 0 0,1 0 0,0 0 0,14-34-3903,30-28-5176,-17 28 1755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0.594"/>
    </inkml:context>
    <inkml:brush xml:id="br0">
      <inkml:brushProperty name="width" value="0.025" units="cm"/>
      <inkml:brushProperty name="height" value="0.025" units="cm"/>
    </inkml:brush>
  </inkml:definitions>
  <inkml:trace contextRef="#ctx0" brushRef="#br0">1 245 13132,'0'0'10869,"9"0"-8840,6 0-1515,1-1-1,-1-1 1,1 0 0,-1-1-1,16-5 1,-24 6-531,1-1 0,-1 0-1,0 0 1,0 0 0,0-1-1,0 0 1,0 0 0,-1-1-1,0 1 1,0-1 0,0-1 0,-1 1-1,7-10 1,-11 14 11,0 0 0,0-1 1,0 1-1,0 0 0,-1-1 0,1 1 0,-1 0 0,1-1 1,-1 1-1,1-1 0,-1 1 0,0-1 0,0 1 1,1-1-1,-1 1 0,0-1 0,-1-2 0,1 3 5,-1 0-1,1 0 1,-1 0-1,1 0 0,-1 1 1,1-1-1,-1 0 1,1 1-1,-1-1 1,0 0-1,0 1 1,1-1-1,-1 0 0,0 1 1,0-1-1,0 1 1,1 0-1,-1-1 1,0 1-1,0 0 1,-1-1-1,-1 0 14,-1 1 0,1-1 0,-1 1 0,1 0 1,-1 0-1,1 0 0,0 1 0,-1-1 0,1 1 0,0 0 0,-1 0 0,1 0 0,0 0 1,-5 3-1,-2 3 0,1 0 1,0 0 0,1 1 0,0 0-1,0 1 1,1-1 0,0 1-1,0 1 1,-8 15 0,10-17 96,1 1 0,0-1 1,0 1-1,1 0 0,0 0 1,1 0-1,0 0 0,0 0 1,1 1-1,0-1 0,1 0 1,0 10-1,1-17-98,-1-1-1,1 1 1,0-1 0,0 1 0,0-1 0,0 0 0,0 1-1,0-1 1,0 0 0,0 0 0,1 0 0,-1 0 0,0 0-1,1 0 1,-1 0 0,1 0 0,-1 0 0,1-1 0,-1 1-1,1 0 1,-1-1 0,1 0 0,0 1 0,-1-1 0,1 0-1,0 0 1,-1 0 0,1 0 0,0 0 0,-1 0 0,4-1-1,4 1 26,0-1-1,0 0 0,0-1 1,15-4-1,0-5-85,-1-1 0,0 0-1,0-2 1,-1 0 0,-1-2 0,-1 0 0,0-2 0,-1 0-1,25-31 1,-18 12-76,-24 35 100,-1 0 0,0 0 1,0-1-1,1 1 0,-1-1 0,-1 1 1,1 0-1,0-1 0,-1 1 0,1-1 1,-1 0-1,0 1 0,0-1 0,0-4 1,-15 13-312,7 4 440,0-1-1,1 1 0,0 1 0,1 0 0,0 0 1,0 0-1,1 0 0,1 1 0,0 0 0,1 0 0,0 0 1,0 0-1,0 22 0,3-33-91,0 0 0,0 1 0,0-1 0,0 0 0,1 0 0,-1 1 0,0-1 0,1 0 0,-1 0 0,1 0-1,-1 0 1,1 1 0,-1-1 0,1 0 0,0 0 0,0 0 0,-1 0 0,1 0 0,0-1 0,0 1 0,0 0 0,0 0 0,0-1 0,0 1 0,0 0 0,1-1 0,-1 1 0,0-1 0,0 1 0,0-1-1,0 0 1,1 1 0,-1-1 0,0 0 0,0 0 0,1 0 0,-1 0 0,0 0 0,0 0 0,1 0 0,-1-1 0,0 1 0,0 0 0,2-1 0,5-1 22,0 0 1,0 0-1,0-1 1,-1 0 0,13-7-1,3-4-110,0 0 0,0-2 0,-2 0 0,0-2 0,-1 0 0,35-42 0,-42 42-88,-18 22-113,-21 32-101,18-22 482,1 0 0,1 0 0,0 0 0,1 1 0,0-1 0,1 1 0,1 1 0,0-1 0,0 25 0,3-38-90,0 0 0,0 0 0,0 0 1,0-1-1,1 1 0,-1 0 0,1-1 0,-1 1 0,1 0 0,0-1 0,0 1 0,0 0 1,0-1-1,0 1 0,0-1 0,0 0 0,0 1 0,0-1 0,1 0 0,-1 0 1,1 0-1,-1 0 0,1 0 0,-1 0 0,1 0 0,-1 0 0,1-1 0,0 1 0,-1 0 1,1-1-1,0 0 0,0 1 0,-1-1 0,1 0 0,0 0 0,0 0 0,3 0 0,1 0 8,0-1-1,0 0 0,0 1 0,0-2 1,-1 1-1,1-1 0,0 0 0,-1 0 0,1 0 1,8-6-1,1-3 0,-1 0 0,0-1-1,-1-1 1,0 0 0,-1 0 0,18-28 0,-24 32-11,0 0 0,-1 0 0,-1 0 0,0-1 1,0 0-1,0 1 0,-2-1 0,1-1 0,-1 1 0,0 0 0,-1-1 0,-1 1 1,0-13-1,0 23-8,1 1 0,-1 0 1,0 0-1,0-1 1,-1 1-1,1 0 0,0-1 1,0 1-1,0 0 0,0-1 1,-1 1-1,1 0 1,0-1-1,0 1 0,-1 0 1,1-1-1,-1 1 0,1 0 1,0-1-1,-1 1 1,1-1-1,-1 1 0,0-1 1,1 1-1,-1-1 0,1 0 1,-1 1-1,0-1 0,1 0 1,-1 1-1,0-1 1,1 0-1,-1 0 0,0 0 1,1 1-1,-1-1 0,0 0 1,1 0-1,-1 0 1,0 0-1,0 0 0,1 0 1,-1 0-1,0-1 0,1 1 1,-1 0-1,0 0 1,1-1-1,-1 1 0,0 0 1,1-1-1,-1 1 0,0 0 1,1-1-1,-1 1 1,1-1-1,-1 1 0,1-1 1,-1 1-1,1-1 0,-1 1 1,1-1-1,0 0 1,-1 1-1,1-1 0,0 0 1,-1 1-1,1-1 0,0-1 1,0 3-1,0-1 0,-1 0 0,1 1 1,0-1-1,0 0 0,0 1 0,0-1 1,0 0-1,0 1 0,0-1 0,0 0 0,0 1 1,0-1-1,0 0 0,1 1 0,-1-1 1,0 0-1,0 1 0,0-1 0,0 0 1,0 1-1,1-1 0,-1 0 0,0 0 0,0 1 1,0-1-1,1 0 0,-1 0 0,0 1 1,0-1-1,1 0 0,-1 0 0,0 0 0,1 1 1,-1-1-1,0 0 0,1 0 0,-1 0 1,1 0-1,13-9 86,9-21 33,-4-5-293,-16 31 67,-9 25 86,-17 33 100,17-43-60,0 1 0,1-1 0,1 1 0,0 0 0,0 0 0,1 0-1,1 1 1,0-1 0,0 1 0,2 23 0,1-33-90,0 0 0,1-1 0,-1 1 0,1-1 0,0 0 0,0 1 0,-1-1 0,2 0 0,-1 0 0,0 0 0,0 0 0,1-1-1,-1 1 1,1-1 0,-1 1 0,1-1 0,0 0 0,-1 0 0,1 0 0,0 0 0,0-1 0,0 1 0,0-1 0,4 1 0,-5-4-704,1-1 0,-1 1-1,0-1 1,0 1 0,0-1 0,0 0 0,-1 0 0,1 0-1,-1 0 1,0 0 0,1-7 0,-1 7 7,13-72-4975,-3 12-658,-1 23 5414,3 9 4110,5 4 5000,-18 28-7973,0 0-1,0-1 0,0 1 0,0 0 0,0-1 0,0 1 0,1 0 1,-1 0-1,0-1 0,0 1 0,0 0 0,1 0 0,-1-1 1,0 1-1,0 0 0,1 0 0,-1 0 0,0-1 0,1 1 0,-1 0 1,0 0-1,0 0 0,1 0 0,-1 0 0,0 0 0,1 0 0,-1 0 1,0-1-1,1 1 0,-1 0 0,0 0 0,1 1 0,-1-1 1,0 0-1,1 0 0,-1 0 0,0 0 0,1 0 0,-1 0 0,1 0 1,3 16 3111,-4 19-162,-15 82-2602,8-75-330,1 1 0,3-1-1,1 45 1,2-86-168,0 1 0,0-1 0,0 1 0,0-1 0,0 1 0,1-1 0,-1 0 0,0 1 0,1-1 0,-1 1 0,1-1 0,-1 0 0,1 0 0,0 1 0,-1-1 0,1 0 0,0 0 0,0 0 0,0 0 0,0 1 0,0-2 0,0 1 0,0 0 0,0 0 0,0 0 0,1 0 0,-1-1 0,0 1 0,1 0 0,-1-1 0,0 1 0,1-1 0,-1 0 0,2 1 0,-1-1 0,0-1 0,0 1 0,-1 0 0,1-1 0,0 1 0,-1-1 0,1 0 0,0 1 0,-1-1 0,1 0 0,0 0 0,-1 0 0,0 0 0,1-1 0,-1 1 0,1 0 0,-1 0 0,0-1 0,0 1 0,0-1 0,0 1 0,0-1 0,0 1 0,0-1 0,-1 0 0,1-1 0,1-3-734,0 0 1,-1 0-1,0 0 1,0-1-1,-1 1 1,0 0-1,0-7 0,-1-2-1874,1-14-5122</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5.797"/>
    </inkml:context>
    <inkml:brush xml:id="br0">
      <inkml:brushProperty name="width" value="0.025" units="cm"/>
      <inkml:brushProperty name="height" value="0.025" units="cm"/>
    </inkml:brush>
  </inkml:definitions>
  <inkml:trace contextRef="#ctx0" brushRef="#br0">0 48 9353,'13'-5'2023,"-12"4"-1976,22-8 1467,-1 1 1,2 2-1,-1 0 1,1 1 0,29-2-1,-52 7-1452,0 0 0,0 0 0,-1 1-1,1-1 1,0 0 0,0 1 0,-1-1 0,1 1 0,0-1-1,-1 1 1,1-1 0,-1 1 0,1-1 0,0 1 0,-1 0-1,1-1 1,-1 1 0,0 0 0,1-1 0,-1 1 0,0 0-1,1-1 1,-1 1 0,0 0 0,0 0 0,1 0 0,-1-1-1,0 1 1,0 0 0,0 0 0,0 0 0,0-1 0,0 1-1,0 0 1,-1 0 0,1 0 0,0 1 0,-9 34 925,1-19-455,-1 0 1,-17 23 0,19-31-491,0 1 0,1 0 0,0-1 0,0 2 0,1-1 1,1 1-1,-1 0 0,2 0 0,0 0 0,0 0 0,-1 13 0,4-23-74,0 0 0,0 0 0,1 0 0,-1 0 0,0 0 0,0 0 0,1 0 0,-1 0 0,1 0 0,-1 0 0,1 0 0,-1 0 0,1 0 0,0-1 0,-1 1 0,1 0 0,0 0 0,0-1 0,0 1 0,-1-1 0,1 1 0,0-1 0,0 1 0,0-1 0,0 1 0,0-1 0,0 0 0,0 1 0,0-1 0,0 0 0,0 0 0,0 0 0,2 0 0,43-1-1158,-36 1 959,19-5-1328,1-2 0,-1 0 0,0-2 1,-1-1-1,0-1 0,0-2 0,-1 0 0,-1-2 1,44-33-1,-22 6-33,-30 17 2891,-8-2 4444,-10 26-5615,0 1 0,0 0 0,0-1-1,0 1 1,0-1 0,0 1 0,0 0-1,0-1 1,-1 1 0,1 0 0,0-1-1,0 1 1,0 0 0,0-1 0,-1 1-1,1 0 1,0-1 0,0 1 0,-1 0-1,1 0 1,0-1 0,-1 1 0,1 0-1,0 0 1,-1-1 0,1 1 0,0 0-1,-1 0 1,1 0 0,0 0 0,-1-1-1,1 1 1,0 0 0,-1 0 0,1 0-1,-1 0 1,1 0 0,0 0 0,-1 0-1,1 0 1,0 0 0,-1 0 0,1 1-1,-1-1 1,1 0 0,0 0 0,-1 0-1,-20 7 1322,5 4-895,0 2 1,2-1 0,-1 2-1,2 0 1,0 0 0,0 1-1,1 1 1,1 0 0,-16 32-1,24-42-489,0 1 0,0-1 0,0 1 0,1 0 0,0-1 0,0 1 0,1 0 0,-1 8 0,2-13-60,0-1 0,0 1 0,0 0 0,1 0 0,-1-1 0,0 1 0,1 0 0,-1-1 0,1 1 0,0 0 0,-1-1 0,1 1 0,0-1 0,0 1 0,0-1-1,0 0 1,0 1 0,0-1 0,1 0 0,-1 0 0,0 1 0,1-1 0,-1 0 0,1 0 0,-1-1 0,1 1 0,-1 0 0,1 0 0,0-1 0,-1 1 0,1-1 0,0 1 0,-1-1 0,1 0 0,0 0 0,3 0 0,1 1 18,1 0 1,0-1-1,0 0 0,0-1 0,-1 1 0,1-1 1,0-1-1,0 1 0,-1-1 0,1 0 1,-1 0-1,0-1 0,1 0 0,-1 0 0,-1-1 1,1 1-1,0-1 0,-1-1 0,0 1 1,0-1-1,0 1 0,6-10 0,-5 6 70,-1-1 1,0 0-1,-1 0 0,0 0 0,0 0 1,-1-1-1,0 0 0,-1 1 0,0-1 0,0 0 1,-1 0-1,-1 0 0,1 0 0,-3-20 1,1 26-79,0 0 1,0 0 0,0 0 0,0 0 0,0 0 0,-1 0 0,0 1-1,0-1 1,0 0 0,0 1 0,0 0 0,-1-1 0,0 1 0,1 0-1,-1 1 1,0-1 0,0 0 0,-1 1 0,1-1 0,0 1 0,-1 0 0,-4-2-1,5 3-47,1 0 0,0 1-1,-1-1 1,1 1 0,-1-1-1,1 1 1,0 0 0,-1 0-1,1 0 1,-1 0-1,1 1 1,-1-1 0,1 0-1,0 1 1,-1 0 0,1 0-1,0-1 1,-1 1 0,1 1-1,0-1 1,0 0-1,0 0 1,0 1 0,0-1-1,0 1 1,0 0 0,1-1-1,-1 1 1,1 0 0,-1 0-1,1 0 1,0 0 0,-1 1-1,1-1 1,0 0-1,0 0 1,0 4 0,0-4-191,0-1-1,0 1 1,1 0 0,-1-1 0,0 1 0,1 0 0,0 0 0,-1-1 0,1 1-1,0 0 1,0 0 0,0-1 0,0 1 0,0 0 0,0 0 0,1-1 0,-1 1-1,0 0 1,1 0 0,0-1 0,-1 1 0,1-1 0,0 1 0,0 0-1,0-1 1,0 1 0,0-1 0,0 0 0,0 1 0,0-1 0,2 1 0,1 1-757,0-1 0,1 0 1,-1 0-1,0-1 1,1 1-1,0-1 0,-1 0 1,1 0-1,-1-1 1,9 1-1,27-1-9371</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6.156"/>
    </inkml:context>
    <inkml:brush xml:id="br0">
      <inkml:brushProperty name="width" value="0.025" units="cm"/>
      <inkml:brushProperty name="height" value="0.025" units="cm"/>
    </inkml:brush>
  </inkml:definitions>
  <inkml:trace contextRef="#ctx0" brushRef="#br0">152 1 11147,'0'0'12299,"-50"29"-10922,26 5 33,-2 2-33,5 2-576,4-1-449,9-1-160,3-6-160,5-3 0,1-5-128,11-3-993,4-7-1569,-1-7-1026,0-5-2273,-2-3-4677</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6.514"/>
    </inkml:context>
    <inkml:brush xml:id="br0">
      <inkml:brushProperty name="width" value="0.025" units="cm"/>
      <inkml:brushProperty name="height" value="0.025" units="cm"/>
    </inkml:brush>
  </inkml:definitions>
  <inkml:trace contextRef="#ctx0" brushRef="#br0">74 25 11179,'0'0'8573,"-4"9"-7938,-3 6-181,-1-1 0,0 0 0,-1 0-1,-17 18 1,15-13 1749,26-23-976,28-21-546,-39 21-650,58-44 190,-57 43-198,0 0 0,0 1 0,-1-2 0,1 1 0,-1 0 0,0-1 0,-1 0 0,6-12 0,-29 29-194,14-5 167,0 1 1,0 0 0,0 0-1,1 1 1,0 0-1,1 0 1,0 0-1,0 0 1,0 1-1,1 0 1,1-1-1,-1 1 1,1 0-1,1 0 1,0 0-1,0 1 1,1-1-1,0 0 1,2 17 0,-1-24 5,0 0 1,0 0 0,0 1 0,1-1 0,-1-1 0,1 1 0,-1 0 0,1 0-1,-1 0 1,1-1 0,0 1 0,0-1 0,0 0 0,0 1 0,0-1 0,0 0-1,0 0 1,4 1 0,47 13 59,-29-9-61,-19-5 35,0 1 1,0 0-1,0 0 0,0 0 1,-1 0-1,1 1 0,-1 0 1,5 3-1,-8-5 2,-1-1-1,1 1 1,-1-1-1,0 0 1,1 1 0,-1-1-1,0 1 1,1-1-1,-1 1 1,0 0 0,0-1-1,1 1 1,-1-1-1,0 1 1,0-1 0,0 1-1,0 0 1,0-1-1,0 1 1,0-1 0,0 1-1,0 0 1,0-1-1,0 1 1,0-1-1,0 1 1,-1 0 0,0 1 84,-1 0 0,1-1 0,0 1 0,-1 0 1,1-1-1,-1 0 0,0 1 0,0-1 0,1 0 1,-1 0-1,0 0 0,-3 1 0,-11 4 148,0 0-1,-1-1 1,1-1-1,-1 0 1,0-2 0,0 0-1,0 0 1,0-2-1,-30-2 1,21-9-3031,22 2 297,18 1 157,35-4-9144,-18 6-860</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7.313"/>
    </inkml:context>
    <inkml:brush xml:id="br0">
      <inkml:brushProperty name="width" value="0.025" units="cm"/>
      <inkml:brushProperty name="height" value="0.025" units="cm"/>
    </inkml:brush>
  </inkml:definitions>
  <inkml:trace contextRef="#ctx0" brushRef="#br0">250 20 12844,'0'0'2360,"8"-3"613,-1 2-1983,-4 1-624,0-1-1,-1 1 0,1-1 0,0 1 1,-1-1-1,1 0 0,-1 0 1,1 0-1,-1 0 0,1-1 0,-1 1 1,5-4-1,-30 8 4050,3-1-4191,0 4-193,0 1 0,0 1 0,1 1 0,0 0 0,0 1 0,1 1 0,1 1 0,0 1 1,0 0-1,-22 24 0,38-36-41,1-1 0,-1 1 0,0 0 1,1 0-1,-1-1 0,1 1 0,-1 0 0,1 0 1,-1 0-1,1 0 0,-1 0 0,1 0 0,0 0 1,-1-1-1,1 1 0,0 0 0,0 0 1,0 0-1,0 0 0,0 0 0,0 0 0,0 0 1,0 0-1,0 0 0,0 0 0,1 0 0,-1 0 1,0 0-1,1 0 0,-1 0 0,1 0 0,-1 0 1,1-1-1,-1 1 0,1 0 0,-1 0 1,1 0-1,0-1 0,0 1 0,-1 0 0,1-1 1,0 1-1,0-1 0,0 1 0,0-1 0,-1 1 1,1-1-1,0 0 0,0 1 0,0-1 1,0 0-1,0 0 0,0 0 0,0 0 0,0 0 1,1 0-1,13 3-82,-1-1 0,1 0 1,17-1-1,-12 0 13,-16-1 59,9 1-70,0 1 0,0 0 0,18 6 0,-29-8 84,-1 0 1,1 1 0,0-1-1,-1 0 1,1 1-1,-1 0 1,1-1-1,0 1 1,-1 0-1,0 0 1,1 0-1,-1 0 1,0 0 0,1 0-1,-1 0 1,0 0-1,0 1 1,0-1-1,0 0 1,0 1-1,0-1 1,0 1 0,-1-1-1,1 1 1,0-1-1,-1 1 1,1 0-1,-1-1 1,0 1-1,1 0 1,-1-1-1,0 1 1,0 0 0,0-1-1,0 1 1,-1 3-1,0-3 78,-1 1 0,1-1 0,-1 0 0,1 0 0,-1 0 0,0 0 0,0 0-1,0 0 1,0-1 0,0 1 0,0-1 0,-1 1 0,1-1 0,0 0 0,-1 0 0,1 0 0,-4 1 0,-48 13 1033,49-14-1017,-1 1-3,-10 2-8,1 0 0,-1-1-1,1-1 1,-1-1 0,0 0 0,0-1-1,-18-2 1,34 2-120,0 0 1,-1 0-1,1 0 0,0-1 0,-1 1 0,1 0 0,0 0 1,-1 0-1,1 0 0,0-1 0,-1 1 0,1 0 1,0 0-1,-1-1 0,1 1 0,0 0 0,0-1 1,-1 1-1,1 0 0,0-1 0,0 1 0,0 0 0,0-1 1,-1 1-1,1 0 0,0-1 0,0 1 0,0-1 1,0 1-1,0 0 0,0-1 0,0 1 0,0-1 1,0 1-1,0 0 0,0-1 0,0 1 0,0 0 0,1-1 1,-1 1-1,0 0 0,0-1 0,0 1 0,0-1 1,1 1-1,-1 0 0,0 0 0,0-1 0,1 1 1,-1 0-1,0-1 0,0 1 0,1 0 0,-1 0 0,0 0 1,1-1-1,-1 1 0,0 0 0,1 0 0,-1 0 1,1 0-1,-1 0 0,1-1 0,22-15-2443,58-26-5789,-29 20 2136</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8.466"/>
    </inkml:context>
    <inkml:brush xml:id="br0">
      <inkml:brushProperty name="width" value="0.025" units="cm"/>
      <inkml:brushProperty name="height" value="0.025" units="cm"/>
    </inkml:brush>
  </inkml:definitions>
  <inkml:trace contextRef="#ctx0" brushRef="#br0">58 254 12844,'0'0'3507,"-4"9"-271,-50 77 4819,57-81-7252,9-5-596,13-7-64,-18 4-77,0-1 0,0 0-1,-1 0 1,1 0-1,-1-1 1,0 0 0,0 0-1,-1-1 1,1 1 0,-1-1-1,-1 0 1,1-1 0,-1 1-1,0-1 1,0 0 0,-1 0-1,0 0 1,0-1-1,-1 1 1,0 0 0,0-1-1,0 0 1,-1 1 0,-1-1-1,1 0 1,-2-14 0,1 21-70,0 0 0,0 0 0,-1 0 1,1 0-1,0 0 0,0 0 0,-1 0 1,1 1-1,0-1 0,-1 0 0,1 0 1,-1 0-1,1 1 0,-1-1 0,0 0 1,1 1-1,-1-1 0,0 0 0,1 1 1,-1-1-1,0 1 0,0-1 0,1 1 1,-1-1-1,0 1 0,0 0 0,0-1 1,0 1-1,0 0 0,1 0 0,-1-1 1,0 1-1,0 0 0,0 0 0,0 0 1,-1 0-1,0 1-15,0-1-1,1 0 1,-1 1 0,1-1 0,-1 1 0,1-1-1,-1 1 1,1-1 0,-1 1 0,1 0-1,0 0 1,-1 0 0,1 0 0,0 0 0,0 0-1,0 0 1,0 0 0,0 1 0,-2 1-1,1 0-34,0 1 0,1-1-1,-1 1 1,1 0-1,-1 0 1,1-1 0,0 1-1,1 0 1,-1 0-1,1 0 1,-1 8 0,2-11-25,-1 1 1,1-1-1,0 0 1,-1 1 0,1-1-1,0 0 1,0 1-1,0-1 1,0 0 0,0 0-1,0 0 1,0 0-1,0 0 1,0 0-1,1 0 1,-1 0 0,0-1-1,1 1 1,-1 0-1,0-1 1,1 1 0,-1-1-1,1 0 1,-1 1-1,1-1 1,-1 0 0,1 0-1,-1 0 1,1 0-1,-1 0 1,1 0-1,2-1 1,10 0-725,1-1 0,-1 0 0,1-1-1,-1-1 1,0 0 0,0-1 0,-1 0 0,0-1 0,0-1-1,0 0 1,16-12 0,-13 8-390,-1-2 0,0 1 1,-1-2-1,16-18 0,-21 22 900,-1-1 0,-1-1 1,10-16-1,-13 15 8159,-21 39-5622,-26 48-1031,23-38-524,-21 43 1294,38-73-1833,1 1 0,0-1 1,0 1-1,0 0 0,1 0 0,0-1 0,0 1 0,1 0 0,0 0 0,0 7 1,0-13-142,0 0 1,1-1 0,-1 1 0,0 0 0,0 0 0,1 0-1,-1-1 1,0 1 0,1 0 0,-1-1 0,1 1 0,-1 0-1,1-1 1,-1 1 0,1 0 0,-1-1 0,1 1-1,0-1 1,-1 1 0,1-1 0,0 1 0,0-1 0,-1 0-1,1 1 1,0-1 0,0 0 0,1 1 0,28-3 205,-22 0-165,1-1 0,-1 0 0,0 0 0,-1-1 0,8-5 0,-1-1-16,-1 0 1,-1-1-1,0-1 1,-1 0 0,0 0-1,0-1 1,8-16-1,5-12 65,21-49 0,-23 43 19,-58 143 128,26-74-135,1 0 1,1 1-1,1 0 0,1 1 1,2-1-1,-4 47 0,8-68-164,0 0 0,0 0 0,0 0 0,1 0 0,-1 0 0,1 0 0,0-1 0,-1 1 0,1 0 0,0 0 0,0-1 0,0 1 0,0 0 0,0-1 0,1 1 0,-1-1 0,0 0 0,1 1 0,-1-1-1,1 0 1,-1 0 0,1 0 0,0 0 0,-1 0 0,1 0 0,0-1 0,0 1 0,-1 0 0,1-1 0,0 1 0,0-1 0,0 0 0,0 0 0,0 0 0,0 0 0,0 0 0,0 0 0,-1 0 0,5-1 0,1 0-393,0 0 1,0 0 0,0-1-1,0 1 1,-1-1 0,1-1 0,-1 0-1,1 0 1,-1 0 0,8-5-1,-4-1-945,0 0-1,-1-1 1,0 0-1,-1 0 0,0-1 1,-1 0-1,11-21 1,0-8-1398,14-43 1,-12 27 4300,3 3 3574,-30 68-733,2 0-1,-8 32 0,-5 56-1284,12-38-3248,2 94 0,-47-307 340,51 147-132,0 1 1,-1-1-1,1 1 1,0-1-1,0 1 0,0-1 1,0 1-1,0-1 1,0 0-1,0 1 1,1-1-1,-1 1 1,0-1-1,0 1 1,0-1-1,0 1 0,1-1 1,-1 1-1,0-1 1,0 1-1,1-1 1,-1 1-1,1 0 1,-1-1-1,0 1 1,1-1-1,-1 1 0,1 0 1,0-1-1,22-6 329,40 8-336,-44-1 24,-4 0-71,-1-1 1,0-1 0,1 0 0,-1-1-1,-1-1 1,1 0 0,0 0 0,15-9-1,-20 8 56,0 0-1,0 0 1,0-1-1,-1 0 0,0 0 1,0-1-1,0 0 1,-1 0-1,0-1 0,0 0 1,-1 0-1,5-11 0,-10 19-14,-1 0-1,1-1 0,-1 1 0,0 0 0,1-1 0,-1 1 0,0-1 0,0 1 0,1-1 0,-1 1 0,0-1 0,0 1 0,0-1 0,0 1 0,1 0 0,-1-1 0,0 1 1,0-1-1,0 0 0,0 1 0,0-1 0,0 1 0,0-1 0,-1 1 0,1-1 0,0 1 0,0 0 0,0-1 0,0 1 0,0-1 0,-1 1 0,1-1 0,0 1 0,-1-1 0,1 0 1,-20 3 199,-21 20-75,32-14-11,0 0 0,0 1-1,1 0 1,1 0 0,0 1 0,0 0 0,0 1-1,2-1 1,-1 1 0,1 0 0,1 0 0,0 1-1,0 0 1,1-1 0,1 1 0,-1 13 0,3-23-117,0 1 1,1-1-1,-1 1 1,1-1-1,0 1 0,0-1 1,0 0-1,0 0 1,0 1-1,0-1 1,0 0-1,1 0 1,-1 0-1,1 0 1,0 0-1,0-1 1,-1 1-1,1 0 1,0-1-1,0 1 1,1-1-1,-1 0 0,0 0 1,0 0-1,1 0 1,-1 0-1,0 0 1,1 0-1,2 0 1,11 2-9,0 0-1,1 0 1,22-1 0,-24-1-102,8 1-2175,46-3 0,-28-7-3764</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9.418"/>
    </inkml:context>
    <inkml:brush xml:id="br0">
      <inkml:brushProperty name="width" value="0.025" units="cm"/>
      <inkml:brushProperty name="height" value="0.025" units="cm"/>
    </inkml:brush>
  </inkml:definitions>
  <inkml:trace contextRef="#ctx0" brushRef="#br0">103 197 14029,'0'0'4789,"-4"9"-1906,-1-1-2155,3-6-503,0 1 0,0 0 0,0 0 0,1-1-1,0 1 1,-1 0 0,1 1 0,0-1 0,1 0 0,-1 0-1,0 0 1,1 7 0,0-10-166,1 1 0,-1 0 0,1-1 0,-1 1 1,1 0-1,0-1 0,-1 1 0,1-1 0,0 0 0,-1 1 0,1-1 0,0 1 0,0-1 1,0 0-1,-1 0 0,1 1 0,0-1 0,0 0 0,0 0 0,0 0 0,-1 0 0,1 0 1,0 0-1,0 0 0,0 0 0,0 0 0,-1-1 0,1 1 0,0 0 0,0 0 1,0-1-1,-1 1 0,2-1 0,32-9 536,-16 1-510,-1 0-1,-1-1 1,0 0-1,0-1 1,-1-1-1,0-1 1,-1 0-1,-1-1 1,0 0-1,0-1 1,17-29-1,-28 41-68,-1 1 1,0 0-1,0-1 0,1 1 0,-2-1 0,1 0 0,0 1 0,-1-1 0,1 0 0,-1 1 0,0-1 0,1 0 0,-1 1 0,-1-1 0,1 0 1,0 0-1,-1 1 0,1-1 0,-2-2 0,1 3-5,0 0 1,0 1-1,-1-1 0,1 0 1,-1 1-1,1 0 1,-1-1-1,1 1 0,-1 0 1,0 0-1,0 0 1,0 0-1,1 0 0,-1 0 1,0 0-1,0 1 1,0-1-1,0 1 0,-3-1 1,-3 0-1,0 1-1,0-1 1,0 2 0,0-1-1,0 1 1,0 0 0,1 1 0,-1 0-1,0 0 1,1 1 0,-14 5-1,6 2 32,-1 1 1,1 0-1,1 1 0,0 1 0,1 0 0,0 1 0,1 0 0,0 1 0,1 0 0,1 1 0,1 0 0,0 0 0,1 1 0,1 0 1,0 1-1,-4 19 0,11-35-45,-1 0-1,1 0 1,0 0 0,0 0 0,0 0 0,0 0-1,0 0 1,0 0 0,0 0 0,1 0-1,-1 0 1,1 0 0,-1 0 0,1 0 0,0-1-1,0 1 1,0 0 0,0 0 0,0-1 0,0 1-1,0-1 1,0 1 0,3 2 0,-1-2-14,1 0 0,-1-1 1,0 1-1,0-1 0,1 0 1,-1 0-1,1 0 0,-1 0 0,1 0 1,0-1-1,-1 0 0,5 1 1,9-2-355,0 0 1,0-2-1,-1 1 1,26-9 0,-16 3-1656,0-2 0,0-1 0,33-20 0,4-8-4604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19.760"/>
    </inkml:context>
    <inkml:brush xml:id="br0">
      <inkml:brushProperty name="width" value="0.025" units="cm"/>
      <inkml:brushProperty name="height" value="0.025" units="cm"/>
    </inkml:brush>
  </inkml:definitions>
  <inkml:trace contextRef="#ctx0" brushRef="#br0">176 1 17905,'0'0'2215,"-12"6"-271,-9 5-905,0 2 1,-24 19 0,37-26-653,0 0 0,0 1 0,1 0 0,0 0-1,0 1 1,1 0 0,0 0 0,0 1 0,-7 14-1,13-22-384,0-1-1,0 0 0,0 1 0,0-1 1,0 0-1,0 1 0,0-1 0,0 1 1,0-1-1,0 0 0,0 1 0,0-1 1,0 0-1,0 1 0,0-1 0,0 0 1,0 1-1,1-1 0,-1 0 0,0 0 1,0 1-1,0-1 0,1 0 0,-1 1 1,0-1-1,0 0 0,1 0 0,-1 1 1,0-1-1,0 0 0,1 0 0,-1 0 0,0 0 1,1 1-1,-1-1 0,0 0 0,1 0 1,-1 0-1,1 0 0,23 3 66,26-5-41,-50 2-30,38-5-291,-23 2 131,1 1-1,-1 1 0,0 0 1,1 0-1,-1 2 0,0 0 1,27 6-1,-41-7 175,1 0-1,0 1 1,-1-1-1,1 1 1,0-1-1,-1 1 1,1 0-1,-1-1 1,1 1 0,-1 0-1,0 0 1,1 0-1,-1 0 1,0 1-1,0-1 1,0 0-1,1 0 1,-1 1 0,-1-1-1,1 1 1,0-1-1,0 1 1,0-1-1,-1 1 1,1 0-1,-1-1 1,1 1 0,-1-1-1,0 1 1,0 0-1,1 0 1,-1-1-1,0 1 1,-1 0-1,1-1 1,0 1-1,0 0 1,-1-1 0,0 3-1,-1 1 216,0-1 1,0 1-1,-1-1 0,0 1 1,0-1-1,0 0 0,0 0 0,-1 0 1,1 0-1,-1-1 0,-7 5 1,-3 2-16,-2-1 0,1-1 1,-1-1-1,-1 0 0,1-1 1,-1 0-1,0-2 0,0 0 1,-30 3-1,47-7-249,0 0 1,-1 0-1,1 0 0,-1 0 0,1 0 1,0 0-1,-1 0 0,1 0 0,-1 0 1,1 0-1,0 0 0,-1 0 0,1 0 1,0 0-1,-1 0 0,1 0 0,-1 0 1,1-1-1,0 1 0,-1 0 1,1 0-1,0-1 0,-1 1 0,1 0 1,0 0-1,0-1 0,-1 1 0,1 0 1,0-1-1,0 1 0,-1 0 0,1-1 1,0 1-1,0 0 0,0-1 0,0 1 1,-1 0-1,1-1 0,4-17-5635,9-8-4469</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20.133"/>
    </inkml:context>
    <inkml:brush xml:id="br0">
      <inkml:brushProperty name="width" value="0.025" units="cm"/>
      <inkml:brushProperty name="height" value="0.025" units="cm"/>
    </inkml:brush>
  </inkml:definitions>
  <inkml:trace contextRef="#ctx0" brushRef="#br0">0 0 6470</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20.509"/>
    </inkml:context>
    <inkml:brush xml:id="br0">
      <inkml:brushProperty name="width" value="0.025" units="cm"/>
      <inkml:brushProperty name="height" value="0.025" units="cm"/>
    </inkml:brush>
  </inkml:definitions>
  <inkml:trace contextRef="#ctx0" brushRef="#br0">171 80 9577,'2'-8'4895,"-2"4"-4858,2-2 688,-1 0 0,0 0 0,0 0 0,0 0-1,-1 0 1,-1-7 0,1 12-572,0 0-1,0 0 1,0 0-1,0 0 1,-1 0-1,1 1 1,0-1-1,-1 0 0,1 0 1,-1 0-1,1 0 1,-1 1-1,1-1 1,-1 0-1,1 1 1,-1-1-1,0 0 1,1 1-1,-1-1 1,0 1-1,-1-2 1,0 2-38,0 0 0,1-1 0,-1 1 0,0 0 0,0 0 0,1 0 0,-1 0 0,0 0 0,0 1 0,0-1 0,1 1 0,-1-1 0,0 1 0,1-1 0,-1 1 0,-2 1 0,-4 3-6,0 0 0,0 1 0,1 0 0,0 0 0,0 1 0,0 0 0,1 0 0,0 1 1,0-1-1,1 1 0,-9 17 0,6-10-16,1 0 0,1 1 1,0 0-1,1 0 0,-6 33 0,10-47-91,0 0 0,1 1-1,0-1 1,-1 0-1,1 0 1,0 1 0,0-1-1,0 0 1,0 0-1,1 1 1,-1-1 0,1 0-1,-1 0 1,1 0 0,0 1-1,0-1 1,0 0-1,0 0 1,0 0 0,0 0-1,0-1 1,1 1-1,-1 0 1,1 0 0,-1-1-1,1 1 1,0-1 0,0 1-1,0-1 1,3 2-1,0-2 8,0 0 0,-1 0 0,1-1 0,0 1 0,0-1 0,0 0 0,0-1 0,0 1 0,0-1 0,0 0 0,0 0 0,0 0 0,7-4 0,5-3 34,0-1-1,0 0 1,-1-2-1,-1 0 0,0 0 1,0-2-1,-1 1 0,-1-2 1,0 0-1,-1-1 0,0 0 1,-1 0-1,-1-1 0,12-26 1,-20 38 0,0-1 1,-1 1-1,0 0 1,0-1-1,0 1 1,-1-1-1,0-7 1,0 12-36,0-1 1,0 1-1,0-1 0,0 1 1,0 0-1,0-1 0,0 1 1,0-1-1,0 1 0,0-1 0,-1 1 1,1-1-1,0 1 0,0-1 1,-1 1-1,1 0 0,0-1 1,0 1-1,-1 0 0,1-1 1,-1 1-1,1 0 0,0-1 1,-1 1-1,1 0 0,-1 0 1,0-1-1,0 1-8,0 0 0,0 0 0,-1 1 0,1-1 0,0 0 0,0 1 0,0-1 0,0 1 0,-1-1 0,1 1 0,0-1 0,0 1 0,0 0 1,0-1-1,0 1 0,-1 2 0,-9 8 24,1 1 0,0 0 0,1 0 0,0 1 0,1 0 0,1 1 0,0 0 0,0 0 0,2 1 0,0 0 0,-5 25 0,9-40-11,1 1 0,0 0 1,0 0-1,0 0 0,-1 0 0,1 0 1,0 0-1,0 0 0,0 0 0,0-1 1,1 1-1,-1 0 0,0 0 0,0 0 1,1 0-1,-1 0 0,0 0 0,1-1 1,-1 1-1,1 0 0,-1 0 0,1-1 0,-1 1 1,1 0-1,-1-1 0,1 1 0,0 0 1,-1-1-1,1 1 0,1 0 0,0 0 25,0-1 0,0 0 0,0 1 0,1-1 0,-1 0 0,0 0 0,0 0 0,0-1 0,0 1 0,0 0 0,0-1 0,4 0 0,6-4 171,0 0 0,0 0 0,16-10 0,-7 2-133,0-1-1,-1 0 0,0-2 1,-1 0-1,-1-1 0,-1-1 1,0-1-1,23-33 0,-80 142-214,36-83 166,-1 1 48,0 1-1,1-1 1,0 1 0,1 1 0,0-1-1,0 0 1,1 1 0,-2 13 0,4-23-60,0 1 0,1-1 1,-1 1-1,0-1 0,0 1 1,1-1-1,-1 1 0,0-1 1,0 0-1,1 1 0,-1-1 0,1 0 1,-1 1-1,0-1 0,1 0 1,-1 1-1,1-1 0,-1 0 1,1 0-1,-1 1 0,1-1 1,-1 0-1,1 0 0,-1 0 0,1 0 1,-1 0-1,1 0 0,-1 0 1,1 0-1,-1 0 0,1 0 1,-1 0-1,1 0 0,-1 0 1,1 0-1,-1 0 0,1-1 0,-1 1 1,1 0-1,-1 0 0,1-1 1,23-7 360,-10 0-338,0 0-1,-1-1 1,0-1 0,-1 0-1,0 0 1,18-21-1,-5 1-5,34-52-1,-72 124-202,2-17-313,-14 33-672,24-55 739,0 1-1,0 0 0,0-1 1,0 1-1,1 0 1,-1-1-1,1 1 1,0 0-1,0 0 1,1-1-1,-1 1 1,2 6-1,-1-9 188,0 0 0,-1 0 1,1-1-1,0 1 0,0 0 0,0-1 0,0 1 0,-1-1 1,1 1-1,0-1 0,0 0 0,0 1 0,0-1 0,0 0 1,0 0-1,0 1 0,0-1 0,0 0 0,0 0 0,0 0 1,0 0-1,1 0 0,-1-1 0,0 1 0,0 0 0,0 0 1,0-1-1,1 0 0,30-10-5138,0-11-2746</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20.879"/>
    </inkml:context>
    <inkml:brush xml:id="br0">
      <inkml:brushProperty name="width" value="0.025" units="cm"/>
      <inkml:brushProperty name="height" value="0.025" units="cm"/>
    </inkml:brush>
  </inkml:definitions>
  <inkml:trace contextRef="#ctx0" brushRef="#br0">159 57 6054,'0'0'8210,"1"-8"-3448,3-28-1575,-4 35-3105,0 1 1,0-1-1,0 0 1,0 1-1,0-1 1,-1 1-1,1-1 1,0 1-1,0-1 1,-1 1-1,1-1 0,0 1 1,0-1-1,-1 1 1,1 0-1,-1-1 1,1 1-1,0-1 1,-1 1-1,1 0 0,-1-1 1,1 1-1,-1 0 1,1 0-1,-1-1 1,1 1-1,-1 0 1,1 0-1,-1 0 1,1 0-1,-1 0 0,1 0 1,-1-1-1,1 1 1,-1 0-1,0 1 1,1-1-1,-1 0 1,1 0-1,-1 0 0,1 0 1,-1 0-1,1 0 1,-1 1-1,1-1 1,-1 0-1,1 0 1,-2 1-1,-22 11 827,11-2-706,1 1-1,0 0 1,0 1 0,1 0 0,1 1 0,0 0 0,1 0 0,0 1-1,-11 24 1,20-37-203,0-1-1,0 1 1,-1-1-1,1 1 1,0-1-1,0 0 1,0 1-1,0-1 1,0 1 0,0-1-1,0 1 1,0-1-1,0 1 1,0-1-1,0 0 1,0 1-1,1-1 1,-1 1-1,0-1 1,0 1-1,0-1 1,1 0-1,-1 1 1,0-1-1,0 0 1,1 1-1,-1-1 1,0 0 0,1 1-1,-1-1 1,0 0-1,1 1 1,-1-1-1,0 0 1,1 0-1,-1 0 1,1 1-1,24 2-61,29-9-242,-28-1-158,-14 4 233,0-1-1,1 2 1,-1-1 0,1 2 0,0 0 0,-1 0 0,26 3-1,-38-2 250,1 0 0,0 1 0,-1-1-1,1 1 1,-1-1 0,1 1-1,-1-1 1,1 1 0,-1-1 0,1 1-1,-1-1 1,1 1 0,-1 0-1,0-1 1,1 1 0,-1 0-1,0-1 1,0 1 0,1 0 0,-1 0-1,0-1 1,0 1 0,0 0-1,0-1 1,0 1 0,0 0 0,0 0-1,0-1 1,0 1 0,0 0-1,-1-1 1,1 1 0,0 0 0,0 0-1,-1-1 1,1 1 0,0-1-1,-1 1 1,1 0 0,-1-1 0,1 1-1,-1-1 1,0 2 0,-19 27 815,-43 33-85,57-57-944,0 0-1,0-1 1,0 1-1,0-1 0,-1-1 1,0 1-1,0-1 1,0-1-1,-11 4 1,17-6 42,1 0 0,0 0 1,-1 0-1,1 0 0,-1 0 1,1 1-1,-1-2 0,1 1 1,-1 0-1,1 0 0,0 0 1,-1 0-1,1 0 0,-1 0 1,1 0-1,-1-1 0,1 1 1,0 0-1,-1 0 0,1 0 1,0-1-1,-1 1 0,1 0 1,0-1-1,-1 1 0,1 0 1,0-1-1,0 1 0,-1 0 1,1-1-1,0 1 0,0-1 1,-1 1-1,1 0 0,0-1 1,0 1-1,0-1 0,0 1 1,0-1-1,0 1 0,0 0 1,0-1-1,0 1 0,0-1 1,0 1-1,0-1 0,0 1 1,0-1-1,0 1 0,0 0 1,1-1-1,-1 1 0,0-1 1,0 1-1,1-1 0,0-27-8827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280"/>
    </inkml:context>
    <inkml:brush xml:id="br0">
      <inkml:brushProperty name="width" value="0.025" units="cm"/>
      <inkml:brushProperty name="height" value="0.025" units="cm"/>
    </inkml:brush>
  </inkml:definitions>
  <inkml:trace contextRef="#ctx0" brushRef="#br0">208 233 18417,'-2'-3'439,"1"1"-1,-1 0 1,0 0-1,0 0 1,1 0-1,-2 0 0,1 0 1,0 0-1,0 1 1,0-1-1,-1 1 1,1-1-1,-1 1 0,1 0 1,-1 0-1,0 0 1,-3 0-1,2 0-222,0 1 0,0 0 0,0 0 0,0 1-1,1-1 1,-1 1 0,0 0 0,0 0 0,1 0-1,-1 0 1,-4 3 0,-1 0-164,1 1 0,0 0 0,1 0 0,-1 1 0,1 0 1,0 0-1,0 1 0,1 0 0,-8 10 0,10-11 8,0 1 0,0 0 1,0 0-1,1 0 0,0 0 1,0 1-1,1-1 0,0 1 1,1 0-1,-1-1 0,1 1 0,1 0 1,0 12-1,0-17-46,0 1-1,1-1 1,0 0-1,0 1 1,0-1-1,0 0 1,1 0 0,-1 0-1,1 0 1,0 0-1,-1 0 1,1 0-1,1-1 1,-1 1 0,0-1-1,1 1 1,-1-1-1,1 0 1,0 0-1,-1 0 1,1 0 0,0 0-1,0-1 1,1 0-1,-1 1 1,0-1-1,0 0 1,1 0-1,-1-1 1,0 1 0,1-1-1,5 0 1,2 0-24,1 0 0,-1-1 0,0 0 0,1-1-1,-1-1 1,0 0 0,0 0 0,0-1 0,-1 0 0,1-1 0,-1 0 0,0-1 0,0 0 0,-1-1 0,0 0 0,0 0 0,-1-1 0,0 0 0,0 0 0,7-11 0,-4 6 4,0-2 1,-1 1-1,0-2 0,-2 1 1,1-1-1,-2 0 1,0-1-1,-1 0 1,-1 0-1,-1 0 1,0-1-1,2-23 1,-6 32-1,0 0 0,0 0 0,0 1 0,-1-1 0,0 0 1,-1 0-1,0 0 0,-4-10 0,5 17 7,0 0 0,-1-1-1,1 1 1,-1 0 0,1 0 0,-1 0 0,0 0-1,0 0 1,1 0 0,-1 0 0,-1 0 0,1 1 0,0-1-1,0 1 1,-1 0 0,1 0 0,0 0 0,-1 0-1,1 0 1,-1 0 0,0 0 0,1 1 0,-1 0 0,0-1-1,1 1 1,-1 0 0,1 0 0,-1 0 0,0 1-1,1-1 1,-5 2 0,4-2 20,0 1 1,0 0-1,0 0 0,0 0 1,0 1-1,0-1 0,0 1 1,1 0-1,-1-1 0,1 1 0,-1 0 1,1 1-1,0-1 0,-1 0 1,1 1-1,1-1 0,-1 1 1,0-1-1,0 1 0,1 0 1,0 0-1,-1 0 0,1 0 1,0 0-1,1 0 0,-1 0 0,0 0 1,1 4-1,-1-3-9,1 1 1,0-1-1,0 0 0,0 0 0,0 1 1,1-1-1,-1 0 0,1 0 0,0 0 1,1 0-1,-1 0 0,1 0 0,-1 0 1,1 0-1,1-1 0,-1 1 1,0-1-1,1 1 0,0-1 0,5 5 1,15 10-406,-9-7 36,0-1-1,-1 2 0,18 19 1,-27-26 330,0 0 1,-1 1-1,1 0 1,-1-1-1,-1 1 1,1 0-1,-1 0 1,0 1-1,0-1 1,0 0-1,-1 1 1,0-1-1,0 8 1,-4 118 175,23-162-10420,-7 2 213</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21.224"/>
    </inkml:context>
    <inkml:brush xml:id="br0">
      <inkml:brushProperty name="width" value="0.025" units="cm"/>
      <inkml:brushProperty name="height" value="0.025" units="cm"/>
    </inkml:brush>
  </inkml:definitions>
  <inkml:trace contextRef="#ctx0" brushRef="#br0">113 0 20403,'0'0'6310,"-28"65"-5253,9-29 64,0 7-192,2 0-384,4 0-353,1-2-96,8-5-96,4-4-96,4-6-865,15-6-1121,7-7-1922,2-9-1953,4-4-9258</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03:22.395"/>
    </inkml:context>
    <inkml:brush xml:id="br0">
      <inkml:brushProperty name="width" value="0.025" units="cm"/>
      <inkml:brushProperty name="height" value="0.025" units="cm"/>
    </inkml:brush>
  </inkml:definitions>
  <inkml:trace contextRef="#ctx0" brushRef="#br0">208 289 15535,'-10'2'4292,"-6"2"-2943,-1 1 1,1 1-1,0 0 1,-22 13-1,30-15-1067,0 0 0,1 1-1,-1 0 1,1 1-1,0 0 1,0 0 0,0 1-1,1-1 1,0 1-1,0 1 1,-6 10 0,11-17-285,1 0 0,-1 0 0,0 0 0,1 0 0,-1 0 1,1 1-1,0-1 0,-1 0 0,1 0 0,0 0 0,0 0 0,-1 1 0,1-1 1,0 0-1,0 0 0,0 0 0,0 1 0,1-1 0,-1 0 0,0 0 1,1 0-1,-1 0 0,0 1 0,1-1 0,-1 0 0,1 0 0,0 1 1,1-1-11,-1 0 1,1 0 0,0 0 0,-1 0-1,1 0 1,0 0 0,0-1 0,0 1-1,-1-1 1,1 1 0,0-1 0,0 0-1,0 0 1,0 0 0,2 0-1,5 0-67,-1-1 0,1 0 0,-1 0-1,1-1 1,-1 0 0,14-6 0,-10 2-105,-1-1 1,0 0 0,0-1 0,-1-1-1,19-18 1,-23 21 200,-1 0 0,1-1 0,-1 0 0,-1 0 0,1 0 0,-1 0 0,0-1 0,-1 0 1,0 1-1,3-13 0,-8 14 616,-6 10-458,-7 11-110,7-5-47,-33 44 4,39-50 4,-1 0 0,0 1-1,1-1 1,0 1 0,0-1-1,0 1 1,1 0 0,0 0-1,0-1 1,-1 8-1,2-11-16,0-1 0,1 1 0,-1-1 0,0 0 0,1 1-1,-1-1 1,0 0 0,1 0 0,-1 1 0,0-1-1,1 0 1,-1 0 0,0 1 0,1-1 0,-1 0 0,1 0-1,-1 0 1,1 0 0,-1 0 0,0 0 0,1 1-1,-1-1 1,1 0 0,-1 0 0,1 0 0,-1-1-1,0 1 1,1 0 0,-1 0 0,1 0 0,-1 0 0,1 0-1,-1 0 1,0-1 0,1 1 0,17-6 159,0-3-130,0-2 1,-1 0 0,-1-1-1,0 0 1,28-29-1,24-18 10,-86 97-90,4-17 109,9-14-35,0 1 1,0 0-1,0 0 0,1 0 1,0 1-1,1-1 0,0 1 1,0 0-1,-1 10 0,4-19-25,0 1-1,0-1 0,0 1 0,0-1 0,1 1 0,-1-1 1,0 1-1,0-1 0,0 1 0,1-1 0,-1 1 0,0-1 1,1 1-1,-1-1 0,0 1 0,1-1 0,-1 0 0,1 1 0,-1-1 1,1 0-1,-1 1 0,1-1 0,-1 0 0,1 0 0,-1 0 1,1 1-1,-1-1 0,1 0 0,-1 0 0,1 0 0,-1 0 1,1 0-1,-1 0 0,1 0 0,0 0 0,-1 0 0,1 0 0,-1 0 1,1 0-1,-1 0 0,1-1 0,-1 1 0,1 0 0,-1 0 1,1-1-1,-1 1 0,1 0 0,0-1 0,29-12 191,-15 2-171,1 0 1,-2-1-1,1-1 0,-2 0 1,0-1-1,0 0 0,14-23 1,-36 50-42,1 1 0,0 1 0,1-1 0,0 1 0,1 0 0,1 0 0,1 1 0,0 0 0,-3 28 0,7-43 19,0 1 1,0-1 0,0 0 0,0 0 0,0 0-1,1 0 1,-1 1 0,1-1 0,-1 0 0,1 0-1,-1 0 1,1 0 0,-1 0 0,1 0 0,0 0-1,0 0 1,0 0 0,-1 0 0,1 0 0,0-1-1,0 1 1,0 0 0,0-1 0,0 1 0,0-1-1,1 1 1,-1-1 0,0 1 0,0-1-1,0 0 1,0 1 0,1-1 0,-1 0 0,0 0-1,0 0 1,0 0 0,1 0 0,-1 0 0,0 0-1,0 0 1,0-1 0,1 1 0,0-1 0,5 0 6,-1-1 1,1 1-1,-1-1 0,1-1 1,-1 1-1,10-7 1,-1-1-439,0-1 0,-1-1 0,16-16 1,-12 8-1563,-1 0 0,-1-2 1,20-32-1,30-78-5726,-28 42 6436,-10 24 4053,-27 64 745,-16 23-202,2 3-2557,0 0 1,1 1-1,2 0 1,0 1-1,-7 35 1,-17 137 1226,9-44-1536,22-137-205,-2 1 1,0 0 0,0-1-1,-2 0 1,0 0-1,-16 27 1,22-44-233,1 1 1,0-1-1,0 1 1,0-1 0,0 0-1,0 1 1,-1-1-1,1 1 1,0-1-1,0 0 1,0 1-1,-1-1 1,1 0-1,0 1 1,-1-1-1,1 0 1,0 0 0,-1 1-1,1-1 1,0 0-1,-1 0 1,1 0-1,0 1 1,-1-1-1,1 0 1,-1 0-1,1 0 1,0 0-1,-1 0 1,1 0 0,-1 0-1,1 0 1,-1 0-1,1 0 1,0 0-1,-1 0 1,1 0-1,-1 0 1,-5-19 140,6-34-329,0 49 154,1-17-324,1 1 1,1 0-1,1-1 1,1 2-1,1-1 0,0 0 1,17-32-1,-17 40 291,0 1 0,1-1-1,0 2 1,1-1-1,0 1 1,1 0 0,0 1-1,1-1 1,0 2-1,0 0 1,0 0-1,1 1 1,14-7 0,-14 9-35,30-17 1104,-39 21-855,-1 0 1,1-1-1,-1 1 0,1 0 0,-1-1 1,0 1-1,1-1 0,-1 1 0,0-1 1,0 0-1,0 0 0,0 1 1,-1-1-1,1 0 0,0 0 0,-1 0 1,1 0-1,-1 0 0,1-3 1,-27 23-231,18-8 129,0 0-1,1 1 1,-10 19 0,15-27-42,1-1 0,-1 1 1,1 0-1,0 1 1,0-1-1,0 0 0,0 0 1,0 0-1,1 1 0,0-1 1,-1 0-1,1 1 0,0-1 1,1 0-1,-1 0 1,1 1-1,-1-1 0,1 0 1,2 6-1,-1-7-5,0 0 0,1-1 0,-1 1 0,1-1 0,-1 1 0,1-1 0,0 0 0,-1 0 0,1 0 0,0 0 0,0 0 0,-1-1 0,1 0 0,0 1 0,0-1 0,0 0 0,5-1 0,53-3 103,-42-1-111,-1 0 0,1-1 0,-1-1 0,29-16 0,-28 13-5,1 1 0,0 1 0,28-8 0,-47 16 1,-1 0 0,0 0 0,0 0 0,0 0 0,1 0 0,-1 0 0,0 0 0,0-1 0,0 1 0,1 0 0,-1 0 0,0 0 0,0 0 0,0 0 0,1 0 0,-1 0 0,0 0 0,0 0 0,1 0 0,-1 1 0,0-1 0,0 0 0,0 0 0,1 0 0,-1 0 0,0 0 0,0 0 0,0 0 0,0 0 0,1 1 0,-1-1 0,0 0 0,0 0 0,0 0 0,0 0 0,0 1 0,1-1 0,-1 0 0,0 0 0,0 0 0,0 1 0,0-1 0,0 0 0,0 0 0,0 0 0,0 1 0,0-1 0,0 0 0,-5 15 0,-20 20 0,21-29 0,4-6 0,0 0 0,0 0 0,-1 0 0,1 0 0,0 0 0,0 0 0,0 0 0,0 0 0,0 1 0,-1-1 0,1 0 0,0 0 0,0 0 0,0 0 0,0 0 0,0 0 0,0 0 0,-1 0 0,1 1 0,0-1 0,0 0 0,0 0 0,0 0 0,0 0 0,0 0 0,0 1 0,0-1 0,0 0 0,0 0 0,0 0 0,0 0 0,0 0 0,0 1 0,0-1 0,0 0 0,0 0 0,0 0 0,0 0 0,0 1 0,0-1 0,0 0 0,0 0 0,0 0 0,0 0 0,0 0 0,0 1 0,0-1 0,0 0 0,0 0 0,1 0 0,-1 0 0,0 0 0,0 0 0,0 0 0,0 1 0,0-1 0,0 0 0,1 0 0,-1 0 0,0 0 0,0 0 0,0 0 0,0 0 0,1 0 0,13-5 0,19-15 0,-2-5 0,30-21 0,-57 43 0,0 0 0,1 0 0,0 1 0,0 0 0,0 0 0,0 0 0,0 0 0,0 1 0,0 0 0,8-1 0,-12 3 0,-1-1 0,1 1 0,-1-1 0,1 1 0,-1 0 0,1-1 0,-1 1 0,0 0 0,1 0 0,-1-1 0,0 1 0,0 0 0,1 0 0,-1-1 0,0 1 0,0 0 0,0 0 0,0-1 0,0 1 0,0 0 0,0 0 0,0 0 0,-1-1 0,1 1 0,0 0 0,0 0 0,0-1 0,-1 2 0,-6 24 0,-10 21-2526,10 1-4861</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4:24.506"/>
    </inkml:context>
    <inkml:brush xml:id="br0">
      <inkml:brushProperty name="width" value="0.025" units="cm"/>
      <inkml:brushProperty name="height" value="0.025" units="cm"/>
    </inkml:brush>
  </inkml:definitions>
  <inkml:trace contextRef="#ctx0" brushRef="#br0">22807 284 13229,'-557'42'2022,"393"-39"-914,-230-26 0,-351-77-1348,-432-41-3524,-79 87 4117,-3 48 1264,323 20-916,-36 0 445,-289-12-589,-1459-6-745,1863-10-658,-326-2-102,-1450 83-541,-426 200 4190,1380-129-2311,1451-128-379,-255 43 0,404-38-39,1 2-1,0 5 1,1 2 0,2 4-1,0 3 1,-126 75-1,131-61 35,2 4 0,-77 71 0,103-81-83,3 2 0,1 1-1,2 2 1,-37 61 0,63-88 42,0 0 1,1 1-1,1 1 0,1 0 0,0 0 1,1 0-1,-2 21 0,6-30 39,1 0 1,0 1-1,1-1 0,0 0 1,0 0-1,2 1 1,-1-1-1,1 0 0,0 0 1,1 0-1,0-1 0,1 1 1,0-1-1,1 1 0,8 12 1,6 4 2,2-1 0,1-1 1,1 0-1,0-2 0,2-1 1,1-1-1,52 31 0,-17-17-16,2-3 1,107 38-1,-68-37 24,1-5 1,194 26-1,220-11 54,-366-33-19,258 18-36,1347 59 36,2171-109 9,-2280 0-38,977-48 113,1162-24 357,-1274 103-512,-1121-62-1,-102 0-4,27 85 10,-1286-30 16,783 23-7,-628-29 18,0-7 0,251-50 0,-264 25 125,-1-7 1,-3-7-1,203-91 0,-339 127-156,-1 0 0,-1-2 0,0-1 0,-1-2 0,40-35 0,-62 48 12,-1 0-1,1 0 1,-1-1-1,0 0 1,-1 0-1,0 0 1,-1-1 0,1 1-1,-1-1 1,4-16-1,-7 18 17,0-1 0,0 1 0,0-1 0,-1 1 0,0-1 0,-1 1 0,0-1 0,0 1 0,-1 0 0,1-1 0,-1 1 0,-1 0 0,0 0 0,0 0-1,-6-10 1,-2 0 36,-1 0 0,0 1 0,-2 0 0,1 1 0,-2 1 0,0 0 0,-1 1 0,-20-13 0,-10-4 185,-93-44 1,32 28 56,-223-63-1,-125 4 94,-263-30-244,-200-44-3441,614 105-1323</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7.625"/>
    </inkml:context>
    <inkml:brush xml:id="br0">
      <inkml:brushProperty name="width" value="0.025" units="cm"/>
      <inkml:brushProperty name="height" value="0.025" units="cm"/>
    </inkml:brush>
  </inkml:definitions>
  <inkml:trace contextRef="#ctx0" brushRef="#br0">1169 1 15054,'-154'36'-187,"-258"95"-1,363-111 253,1 1-1,1 3 0,1 2 0,1 2 0,1 2 0,2 2 1,1 2-1,2 1 0,-40 46 0,65-63 50,0 0-1,2 1 0,0 0 1,1 1-1,1 1 1,0-1-1,2 2 1,1-1-1,0 1 1,2 0-1,0 1 0,2-1 1,-2 30-1,5-21 13,2-1-1,0 0 0,2 0 0,1-1 0,2 1 0,1-1 1,1 0-1,1-1 0,23 44 0,-4-20-154,2-1-1,2-1 0,2-2 1,2-1-1,2-2 0,2-2 1,2-2-1,2-2 1,2-1-1,1-3 0,1-2 1,2-2-1,1-2 0,2-3 1,0-2-1,2-2 1,0-3-1,1-2 0,78 12 1,-19-13 261,0-6 0,1-5 1,0-5-1,-1-4 1,1-6-1,-2-5 0,140-37 1,-48-4 543,-3-9 1,-3-9-1,199-104 0,61-81 290,-366 195-914,-3-4 0,131-126 0,-187 158-112,55-70 0,-81 92-26,0 0 0,-1-1-1,-1 0 1,0-1-1,-1 1 1,-1-1-1,0-1 1,5-28 0,-10 39-9,0 1 1,-1-1 0,0 0-1,0 0 1,0 0 0,0 0-1,-1 0 1,0 1-1,-1-1 1,1 0 0,-1 1-1,0-1 1,0 1 0,-1-1-1,-5-8 1,2 7 8,0-1-1,0 1 1,-1 1 0,0-1-1,0 1 1,0 0 0,-1 1-1,0 0 1,-9-5-1,-15-4 23,0 1 0,-1 1 0,-1 2 0,-47-8-1,-27-1-39,0 5 0,-118 1 0,-224 25-32,136 18-869,-500 116 1,668-112-647,1 6 0,2 7 0,-194 91 0,120-20-4673</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21.597"/>
    </inkml:context>
    <inkml:brush xml:id="br0">
      <inkml:brushProperty name="width" value="0.025" units="cm"/>
      <inkml:brushProperty name="height" value="0.025" units="cm"/>
    </inkml:brush>
  </inkml:definitions>
  <inkml:trace contextRef="#ctx0" brushRef="#br0">6045 953 9961,'-41'-66'502,"-2"3"-1,-2 1 0,-4 2 0,-2 2 0,-2 3 0,-3 2 1,-2 3-1,-66-44 0,49 44-560,-2 4-1,-2 3 1,-2 3-1,-2 4 1,-1 4-1,-140-34 1,80 37-159,0 6 0,-2 6 0,0 7 0,-290 18 0,160 20 368,-458 108 0,479-71 250,3 11 1,-314 140-1,385-131 3,3 7 0,4 8 0,-261 200 0,356-237-304,3 2-1,3 5 1,3 2-1,4 3 1,2 4-1,-76 123 1,110-150-95,3 2 1,2 1-1,2 1 1,-29 112-1,42-120-33,2 0 0,2 1-1,2 0 1,2 0 0,2 0 0,12 82-1,-4-88-15,1 0-1,2-1 1,2 0-1,2-1 1,2 0-1,1-1 1,25 39-1,-12-31 24,2-2 0,1-1 0,3-2 0,81 75 1,-45-59 21,2-2 1,3-4-1,2-4 1,2-3-1,2-3 1,129 45 0,-17-23 16,2-8 0,396 59 1,425-48 42,-704-73-8,1-13 1,427-81-1,-374 22 35,594-204 0,-285 2 7,-553 217-110,-3-6 1,-3-5-1,132-108 1,-199 139-29,-2-3 1,-3-2 0,71-89 0,-97 107 42,-1 0 1,-1-2 0,-2 0-1,-1-1 1,-2 0 0,-1-2-1,-2 1 1,12-57 0,-17 53 46,-2 0 0,-1-1 0,-2 1 0,-2-1 0,-1 1 0,-2-1 0,-13-52 1,4 42 81,-2 0 0,-2 2 1,-2 0-1,-2 1 0,-29-46 1,2 18 75,-3 3 1,-3 2 0,-3 3 0,-3 2 0,-2 2 0,-86-63 0,52 53-156,-2 5 1,-3 4 0,-3 4 0,-2 5 0,-135-47 0,94 50-8,-3 8 0,-2 5 1,-224-23-1,145 40-602,-397 17-1,-218 91-3009,349-6-1064,-4 11-4025</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08.834"/>
    </inkml:context>
    <inkml:brush xml:id="br0">
      <inkml:brushProperty name="width" value="0.025" units="cm"/>
      <inkml:brushProperty name="height" value="0.025" units="cm"/>
    </inkml:brush>
  </inkml:definitions>
  <inkml:trace contextRef="#ctx0" brushRef="#br0">21 77 10186,'-10'77'7141,"7"-66"-6955,0-1 1,2 1-1,-1 1 0,1-1 1,1 0-1,0 0 1,0 0-1,3 14 1,-2-23-204,-1-1 0,1 0 1,-1 0-1,0 0 0,1 0 0,0 0 1,-1 0-1,1 0 0,0 0 1,-1 0-1,1 0 0,0 0 0,0 0 1,0 0-1,0-1 0,0 1 1,0 0-1,0-1 0,0 1 1,0 0-1,0-1 0,0 1 0,0-1 1,0 0-1,1 1 0,-1-1 1,0 0-1,0 0 0,0 0 1,1 0-1,-1 0 0,0 0 0,0 0 1,0 0-1,1 0 0,-1-1 1,0 1-1,0 0 0,0-1 0,0 1 1,0-1-1,0 0 0,1 1 1,-1-1-1,-1 0 0,2 0 1,5-3-119,-1 1 0,0-1 0,0-1 0,-1 1 0,1-1 0,6-7 0,0-5-339,-2 0 0,1-1 0,-2 0 0,0 0 0,-2-1 0,0 0 0,8-35 0,5-11 2867,-33 153 357,8-59-2382,1-1 0,2 1 0,1 0 0,3 48 0,10 5-2171,-11-81 1301,-3 5-4922,-9-6 1207</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09.160"/>
    </inkml:context>
    <inkml:brush xml:id="br0">
      <inkml:brushProperty name="width" value="0.025" units="cm"/>
      <inkml:brushProperty name="height" value="0.025" units="cm"/>
    </inkml:brush>
  </inkml:definitions>
  <inkml:trace contextRef="#ctx0" brushRef="#br0">0 24 8776,'0'0'13197,"51"-23"-12973,-2 27-192,6-1-352,3-3-2115,0 0-1889,-6-2-2242</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0.033"/>
    </inkml:context>
    <inkml:brush xml:id="br0">
      <inkml:brushProperty name="width" value="0.025" units="cm"/>
      <inkml:brushProperty name="height" value="0.025" units="cm"/>
    </inkml:brush>
  </inkml:definitions>
  <inkml:trace contextRef="#ctx0" brushRef="#br0">100 2 12748,'0'0'1788,"-11"9"129,5-3-1708,-47 44 1661,49-46-1699,1 0 0,0-1 0,1 1 0,-1 0 0,1 0 0,0 1 0,0-1 0,0 0 0,0 1 0,1-1 0,0 1 0,0 0 0,0-1 0,1 1 0,-1 9 0,1-13-162,0-1 0,0 1-1,1 0 1,-1-1 0,0 1-1,0 0 1,1-1 0,-1 1 0,0 0-1,1-1 1,-1 1 0,1 0-1,-1-1 1,1 1 0,-1-1 0,1 1-1,-1-1 1,1 1 0,0-1 0,-1 1-1,1-1 1,-1 0 0,1 1-1,0-1 1,-1 0 0,1 0 0,1 1-1,27-1 204,-22-1-174,0-1 0,1 0 0,-1 0 0,0-1 0,8-4-1,-6 1-6,0 0 0,-1-1 0,0 0 0,0 0 0,7-10 0,-12 13 10,0 1 0,0-1 1,-1 0-1,1-1 0,-1 1 0,1 0 1,-2-1-1,1 1 0,0-1 1,-1 0-1,0 1 0,0-1 1,1-6-1,-2 10 130,-8 14-75,5-7-19,0 0 0,1 0 0,-1 0 0,1 1 0,1-1 0,-1 1 0,1-1 0,0 1 0,1 0 0,-1-1 0,2 1 0,-1 0 0,2 8 0,-1-13-30,0-1 0,0 1-1,1-1 1,-1 0 0,1 0-1,-1 0 1,1 0 0,-1 0-1,1 0 1,0 0 0,0 0 0,-1 0-1,1-1 1,0 1 0,0-1-1,0 1 1,0-1 0,-1 0 0,1 0-1,0 0 1,0 0 0,0 0-1,0 0 1,0 0 0,0-1 0,-1 1-1,4-2 1,3 1 110,-1-1-1,0 0 1,0 0-1,0 0 1,12-7 0,-10 2-82,0-1 0,0 1 1,-1-2-1,0 1 0,0-1 1,-1 0-1,0-1 0,0 0 1,5-11-1,-10 18-65,5 86-421,-6-82 442,1 1-1,0-1 1,-1 0 0,1 0 0,0 0-1,0 0 1,0 0 0,-1-1-1,1 1 1,0 0 0,0-1 0,0 1-1,0-1 1,0 0 0,0 0 0,0 0-1,1 0 1,-1 0 0,0 0-1,0-1 1,0 1 0,0 0 0,3-2-1,2 0 122,0 0 0,-1 0 0,1-1 0,-1 1 0,12-8 0,-8 2-50,0-1 0,-1 1 0,0-2 0,-1 1 0,11-17-1,6-6-7,-23 86-676,-4-42 465,0-2 184,1 0 0,0 0-1,1 0 1,0 0 0,2 11 0,-2-19-164,0 0 0,1 0 0,-1 0 1,1 0-1,0-1 0,0 1 0,-1 0 0,1 0 1,0 0-1,0-1 0,1 1 0,-1-1 1,0 1-1,0-1 0,1 1 0,-1-1 0,1 0 1,-1 1-1,1-1 0,0 0 0,0 0 1,-1 0-1,1-1 0,0 1 0,0 0 1,0-1-1,0 1 0,0-1 0,0 1 0,0-1 1,3 0-1,35-4-3665,-36 3 2704,1-1 1,-1 0 0,1 0 0,-1 0 0,0 0 0,0-1 0,0 0 0,0 0-1,5-5 1,-4 3 22,-1 0 0,0-1 1,0 1-1,0-1 0,-1 1 0,5-11 0,5-22 3187,-15 43 6567,-3 6-3872,-2 4-4064,1-1 0,1 2 0,-4 17 0,8-18-670,0 0 1,1 0-1,1 0 1,1 0-1,0 0 1,0 0-1,2-1 1,0 1-1,0-1 1,2 0-1,10 23 1,-15-36-109,1 5 10,1-1 1,-1 1-1,-1 0 1,1-1-1,-1 1 1,0 0 0,0 0-1,-1 0 1,0 0-1,0 0 1,-1 7-1,-3-10 903,-3-11 42,-3-9-158,3-16-744,2-1 0,1 1 0,1-1 0,2 0 0,4-40 0,-2 44-304,-1 27 216,0 0 1,0-1-1,0 1 1,0 0-1,0-1 1,1 1-1,0 0 1,0 0 0,0-1-1,0 1 1,0 0-1,0 0 1,1 0-1,0 0 1,-1 1-1,1-1 1,0 0-1,0 1 1,1-1-1,-1 1 1,0 0-1,1 0 1,0 0-1,-1 0 1,1 0 0,0 0-1,0 1 1,0-1-1,0 1 1,0 0-1,0 0 1,0 0-1,1 0 1,-1 1-1,0-1 1,0 1-1,1 0 1,-1 0-1,0 0 1,1 0-1,-1 1 1,0-1-1,0 1 1,1 0 0,-1 0-1,0 0 1,3 2-1,-3-2 12,0 0-1,0 1 1,0 0-1,0 0 1,0-1-1,0 2 1,0-1-1,-1 0 1,1 0-1,-1 1 1,0 0 0,0-1-1,0 1 1,0 0-1,0 0 1,1 4-1,-2-5 66,0-1-1,0 1 0,-1 0 1,1 0-1,-1-1 0,1 1 1,-1 0-1,0 0 0,0 0 1,0 0-1,0-1 0,0 1 1,0 0-1,0 0 0,-1 0 1,1 0-1,-1-1 0,1 1 1,-1 0-1,0 0 0,0-1 1,0 1-1,0-1 0,0 1 1,0 0-1,0-1 0,0 0 1,0 1-1,-1-1 1,1 0-1,-3 2 0,-6 3 259,0 0 0,0 0 1,-1-1-1,0 0 0,0-1 0,-1-1 0,1 1 0,-1-2 0,0 0 0,1 0 0,-1-1 1,-16 0-1,27-1-365,1 0 0,0 0 0,-1 0 0,1 0-1,0 0 1,-1-1 0,1 1 0,0 0 0,-1 0 0,1 0 0,0 0 0,-1 0 0,1-1 0,0 1 0,-1 0 0,1 0 0,0 0 0,0-1 0,-1 1 0,1 0 0,0 0 0,0-1 0,0 1 0,-1 0 0,1-1 0,0 1 0,0 0 0,0-1 0,0 1 0,0 0 0,-1-1 0,1 1 0,0 0 0,0-1 0,0 1 0,0 0 0,0-1 0,0 1 0,0 0 0,0-1 0,0 1 0,1 0 0,-1-1-1,0 1 1,0 0 0,0-1 0,0 1 0,0 0 0,1-1 0,-1 1 0,0 0 0,0 0 0,0-1 0,1 1 0,-1 0 0,0 0 0,0-1 0,1 1 0,-1 0 0,0 0 0,1 0 0,-1-1 0,18-17-3589,69-25-8496,-51 27 5130</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0.534"/>
    </inkml:context>
    <inkml:brush xml:id="br0">
      <inkml:brushProperty name="width" value="0.025" units="cm"/>
      <inkml:brushProperty name="height" value="0.025" units="cm"/>
    </inkml:brush>
  </inkml:definitions>
  <inkml:trace contextRef="#ctx0" brushRef="#br0">114 20 10346,'-1'-19'9780,"0"35"-6432,0-1-1653,0-27 2470,-2 155-4147,1 69 1256,2-211-1224,0 4 524,0-7-255,-10-37-151,-5 14-630,-35-42 0,21 30 120,65 36 12,36 1-180,10 0-3426,1-1-4132,-32-1-2480</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1.404"/>
    </inkml:context>
    <inkml:brush xml:id="br0">
      <inkml:brushProperty name="width" value="0.025" units="cm"/>
      <inkml:brushProperty name="height" value="0.025" units="cm"/>
    </inkml:brush>
  </inkml:definitions>
  <inkml:trace contextRef="#ctx0" brushRef="#br0">1 121 8072,'0'0'3251,"1"-9"-187,-1 7-2921,9-52 4061,-8 49-3448,1 1 0,-1-1 0,1 1 0,-1-1 1,1 1-1,0 0 0,1 0 0,-1 0 0,1 0 0,0 0 0,5-5 1,-7 39 172,-1 192-177,3-214 22,5-18-315,5-19-101,-8 6-293,-2 1 1,-1-1-1,0-37 1,-2 60-184,11 28-298,-7-25 424,1-1 0,0 1 0,0-1 1,-1 0-1,1 0 0,1 0 0,-1 0 0,0-1 1,0 0-1,0 0 0,1-1 0,-1 1 0,1-1 1,-1 0-1,0-1 0,6 0 0,-2 0 14,0-1 0,-1 0 0,1 0 0,-1 0-1,0-1 1,1-1 0,-1 1 0,-1-1 0,9-5-1,-13 6-3,1 1-1,-1-1 0,0 1 0,0-1 0,0 0 0,0 0 0,-1 0 0,1 0 0,-1-1 0,1 1 0,-1-1 0,0 0 1,-1 1-1,1-1 0,-1 0 0,1 0 0,-1 0 0,-1 0 0,2-7 0,-2 10-18,-1 1 1,1-1-1,-1 1 0,1-1 0,-1 0 0,1 1 1,-1-1-1,1 1 0,-1-1 0,1 1 0,-1 0 1,0-1-1,1 1 0,-1 0 0,0-1 0,1 1 1,-1 0-1,0 0 0,1 0 0,-1-1 0,0 1 1,0 0-1,1 0 0,-1 0 0,0 0 0,1 0 1,-1 0-1,0 0 0,0 1 0,1-1 0,-1 0 1,0 0-1,1 1 0,-2-1 0,-27 11-142,22-5 130,1 0 0,-1 1-1,2-1 1,-1 1 0,1 1 0,0-1-1,0 1 1,-5 14 0,7-17 12,1 0 0,0 0 0,0 0 0,0 1 0,1-1 0,0 1 0,0 0 0,0-1 0,1 1 1,0-1-1,0 1 0,0 0 0,1-1 0,2 12 0,-1-14-54,0 0 0,0 0 0,0 0 0,1 0 1,-1-1-1,1 1 0,0-1 0,-1 0 0,1 1 0,0-1 0,0-1 0,1 1 1,-1 0-1,0-1 0,1 0 0,-1 1 0,0-1 0,1-1 0,0 1 1,5 0-1,1 1-1019,-1-1 0,1 0 0,-1-1 0,1 0 0,0-1 0,16-2 0,-21 1 309,1-1-1,-1 1 0,1-1 0,-1 0 1,0-1-1,0 1 0,-1-1 1,1 0-1,-1 0 0,1-1 0,-1 1 1,-1-1-1,1 0 0,-1 0 0,5-8 1,11-25-2374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951"/>
    </inkml:context>
    <inkml:brush xml:id="br0">
      <inkml:brushProperty name="width" value="0.025" units="cm"/>
      <inkml:brushProperty name="height" value="0.025" units="cm"/>
    </inkml:brush>
  </inkml:definitions>
  <inkml:trace contextRef="#ctx0" brushRef="#br0">57 1 18738,'0'0'1575,"-4"8"747,-3 9-902,1 0 1,1 0-1,-5 30 0,-5 113 322,11-74-1633,-1-30 228,5-56-323,0 0 0,0 1 0,0-1 0,0 0 0,1 0 0,-1 1 0,0-1 0,0 0 0,1 0 0,-1 1 0,0-1 0,0 0 0,1 0 1,-1 0-1,0 0 0,1 1 0,-1-1 0,0 0 0,1 0 0,-1 0 0,0 0 0,1 0 0,-1 0 0,0 0 0,1 0 0,-1 0 0,0 0 1,1 0-1,-1 0 0,0 0 0,0 0 0,1 0 0,-1 0 0,0 0 0,1 0 0,-1-1 0,0 1 0,1 0 0,-1 0 0,0 0 0,1-1 1,15-6 152,4-7-246,-1-1 1,0-1 0,-1-1-1,-1 0 1,18-24 0,-35 41 71,1 0 1,-1-1-1,0 1 0,1-1 1,-1 1-1,1 0 0,-1-1 1,0 1-1,1 0 0,-1-1 1,1 1-1,-1 0 1,1 0-1,-1-1 0,1 1 1,-1 0-1,1 0 0,-1 0 1,1 0-1,-1 0 0,1 0 1,-1 0-1,1 0 1,-1 0-1,1 0 0,0 0 1,-1 0-1,1 0 0,-1 0 1,1 0-1,-1 0 0,1 1 1,-1-1-1,1 0 1,-1 0-1,1 1 0,-1-1 1,19 21 133,5 3 8,-13-21-168,-1 0-1,0 0 1,1-1-1,0 0 0,-1-1 1,1-1-1,0 1 1,-1-1-1,1-1 0,0 0 1,-1-1-1,1 0 1,16-6-1,-4 1-333,0-2 0,-1-1 0,0 0-1,39-27 1,-34 15 410,-20 17-220,-13 28 98,5-20 84,-1 7 7,0 0 0,1 0 0,-1 0-1,2 1 1,0-1 0,0 0 0,1 1 0,3 17-1,4 7 5,15 41-1,-13-48-9,-2 0 0,7 37 0,-14-57 23,1 0 0,-2 1 0,1-1 1,-1 0-1,-1 1 0,1-1 0,-1 0 0,-4 17 0,3-23 89,1 1 0,-1 0 0,1 0 0,-1-1-1,0 1 1,0-1 0,0 0 0,0 1 0,-1-1-1,1 0 1,-1 0 0,1 0 0,-1-1 0,1 1-1,-1-1 1,0 1 0,0-1 0,0 0 0,0 0-1,0 0 1,0-1 0,0 1 0,0-1 0,0 1 0,0-1-1,-5 0 1,5 0-99,1 0-1,-1-1 1,0 1 0,0 0-1,1-1 1,-1 0-1,0 0 1,1 0-1,-1 0 1,1 0 0,-1 0-1,1 0 1,-1-1-1,1 1 1,0-1 0,0 0-1,-1 0 1,2 0-1,-1 0 1,0 0 0,0 0-1,0 0 1,1-1-1,0 1 1,-1-1-1,1 1 1,0-1 0,0 1-1,0-1 1,0 0-1,1 1 1,-1-1 0,1-4-1,-4-13 42,2 0 0,1 0-1,1-33 1,1 29-50,-1 10-706,1 0 0,0-1-1,5-20 1,-3 26-67,-1 0 0,1 1 1,0-1-1,1 0 0,0 1 0,0 0 0,1 0 0,0 0 0,1 1 0,0-1 0,0 1 0,0 1 1,1-1-1,0 1 0,0 0 0,0 1 0,14-8 0,16-6-6198</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2.623"/>
    </inkml:context>
    <inkml:brush xml:id="br0">
      <inkml:brushProperty name="width" value="0.025" units="cm"/>
      <inkml:brushProperty name="height" value="0.025" units="cm"/>
    </inkml:brush>
  </inkml:definitions>
  <inkml:trace contextRef="#ctx0" brushRef="#br0">87 1 6951,'0'0'14750,"-10"4"-13832,6-3-798,0 1 0,0 0-1,0 0 1,0 0 0,0 0 0,0 1 0,0 0 0,1-1 0,-1 1 0,1 1 0,0-1-1,0 0 1,0 1 0,0 0 0,1-1 0,-1 1 0,1 0 0,0 1 0,0-1 0,0 0-1,1 0 1,0 1 0,-2 6 0,1 8 184,0 0 0,2 1 0,0-1 0,1 0 0,0 0-1,8 29 1,35 111 134,-36-135-216,-5-24 1445,1-10-936,1-13-279,-2-22-336,-1 0 0,-6-53-1,4 96-126,0-1 0,0 1 0,0 0 0,-1 0 0,1-1 1,-1 1-1,1 0 0,-1 0 0,0 0 0,0 0 0,0 0 0,0 0 0,0 0 0,0 0 0,0 0 0,-3-2 0,3 6-34,1 0 0,-1 0 0,1 0 0,-1 0 0,1 1 0,0-1 0,0 0 0,0 0 0,0 0 0,0 0 0,1 4 0,0-3 41,0 0 0,-1 0 0,1 0 0,1-1-1,-1 1 1,0 0 0,1 0 0,-1-1-1,1 1 1,0-1 0,0 0 0,0 1 0,0-1-1,0 0 1,0 0 0,6 3 0,-3-1 7,1-1 0,0 0 0,1-1-1,-1 1 1,0-1 0,1 0 0,9 1 0,-3-1 27,0-1-1,0 0 0,0-1 1,0 0-1,0-1 1,0-1-1,21-5 0,-26 5-3,-1-2-1,0 1 0,0-1 0,12-8 1,18-10 39,-11 59 768,-21-35-797,0 0 0,-1 0-1,1 0 1,0-1 0,0 0 0,1 0-1,-1 0 1,0-1 0,0 1 0,0-1-1,0 0 1,11-2 0,60-13 300,-45 7-1126,0 2 0,39-3 0,-69 9 593,-1-1 0,1 1 0,0 0 1,-1-1-1,1 1 0,-1 0 0,1-1 0,-1 1 1,0-1-1,1 1 0,-1-1 0,1 1 0,-1-1 1,0 1-1,1-1 0,-1 1 0,0-1 0,0 1 1,1-1-1,-1 0 0,0 1 0,0-1 0,0 1 1,0-1-1,0 0 0,0 1 0,0-1 0,0 0 1,0 1-1,0-1 0,0 1 0,0-1 0,0 0 1,-1 1-1,1-1 0,0 1 0,0-1 0,-1 1 1,1-1-1,0 1 0,-1-1 0,1 0 0,-16-33-4772,14 28 3960,1 6 1063,1-1 0,-1 1 0,1-1 0,-1 0-1,1 1 1,0-1 0,-1 0 0,1 1 0,0-1 0,-1 0-1,1 1 1,0-1 0,0 0 0,0 0 0,0 1-1,0-1 1,0 0 0,0 0 0,0 0 0,0 1 0,0-1-1,0 0 1,0 0 0,1 1 0,-1-1 0,0 0-1,0 1 1,1-2 0,23 1 1771,-19 1-2248,105 6 535,-131 2 5561,-1 10-3420,-9 22-297,30-39-1895,0 1 0,0 0 1,0-1-1,0 1 0,0 0 0,0 0 1,0 0-1,1 0 0,-1 0 1,1 0-1,0 0 0,-1 0 1,1 0-1,0 0 0,0 0 1,0 0-1,0 0 0,1 0 0,-1 0 1,0 0-1,1 0 0,0 2 1,1-2-27,-1 0 1,0-1 0,1 1 0,-1-1 0,1 0-1,0 1 1,-1-1 0,1 0 0,0 0-1,0 0 1,0 0 0,0-1 0,0 1 0,0 0-1,0-1 1,0 1 0,3-1 0,6 1 16,0 0 0,0-1 0,0 0 1,0-1-1,0-1 0,0 1 0,11-5 0,73-34-52,-94 41-12,-1 0-1,1-1 1,-1 1-1,1 0 1,-1 0-1,1 0 0,-1-1 1,1 1-1,-1 0 1,0 0-1,0 0 1,1 0-1,-1 0 1,0 0-1,0 0 0,0-1 1,0 1-1,0 0 1,0 0-1,0 0 1,-1 0-1,1 0 1,0 0-1,0 0 0,-1 1 1,0-1 15,1 1 1,0-1-1,-1 1 1,1-1-1,0 0 0,0 1 1,0-1-1,0 1 1,0-1-1,1 1 0,-1-1 1,0 1-1,1-1 1,-1 0-1,1 1 1,-1-1-1,1 0 0,1 3 1,3-4-355,0 1 0,1-1 0,-1 0 0,0 0 0,1-1 0,-1 1 0,0-1 0,0 0 0,1-1 1,-1 1-1,0-1 0,0 0 0,8-5 0,2-3-1947,0 0 1,24-22-1,0-1 1416,3 8 4719,-39 24-3447,0 0-1,0 0 1,0 0 0,0 0 0,0 0-1,0 1 1,0 0 0,0-1 0,0 1 0,1 0-1,-1 1 1,0-1 0,0 0 0,0 1-1,5 1 1,-7-1-373,1-1-1,-1 1 1,0 0-1,0-1 0,0 1 1,0 0-1,0 0 1,0 0-1,0 0 0,0 0 1,0 0-1,0 0 1,0 0-1,-1 0 0,1 0 1,0 1-1,-1-1 1,1 0-1,-1 0 1,1 1-1,-1-1 0,0 0 1,0 1-1,1-1 1,-1 0-1,0 1 0,0-1 1,0 0-1,-1 1 1,1-1-1,0 0 0,0 1 1,-1-1-1,1 0 1,-1 1-1,0 1 1,-3 5 148,0 0 1,-1 0 0,0-1 0,0 0 0,0 0 0,-9 8 0,9-10-14,0 0 0,0 0 1,1 1-1,0-1 0,0 1 1,0 0-1,1 0 1,0 0-1,0 0 0,1 1 1,-4 11-1,6-17-142,1 0 0,-1-1 0,0 1 0,1 0 0,-1 0-1,1 0 1,-1 0 0,1-1 0,0 1 0,-1 0 0,1-1 0,0 1 0,0 0 0,-1-1 0,1 1-1,0-1 1,0 1 0,0-1 0,-1 1 0,1-1 0,0 0 0,0 1 0,0-1 0,0 0-1,0 0 1,0 0 0,0 0 0,0 0 0,0 0 0,0 0 0,0 0 0,0 0 0,1 0 0,40-2 310,-39 2-315,53-14-3136,-54 13 2915,0 1-1,1-1 0,-1 0 1,0 0-1,0 1 1,-1-1-1,1 0 1,0-1-1,0 1 1,0 0-1,-1-1 1,1 1-1,-1 0 1,1-1-1,-1 0 0,1 1 1,-1-1-1,0 0 1,0 0-1,0 0 1,0 0-1,0 0 1,0-2-1,-1 3-181,0 1 0,0-1-1,0 0 1,0 0 0,0 1-1,0-1 1,0 0 0,0 1 0,-1-1-1,1 0 1,0 1 0,-1-1-1,1 1 1,0-1 0,-1 0 0,1 1-1,-1-1 1,1 1 0,-1-1 0,1 1-1,-1-1 1,1 1 0,-1 0-1,1-1 1,-1 1 0,0 0 0,0-1-1,-17-7-7603</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3.401"/>
    </inkml:context>
    <inkml:brush xml:id="br0">
      <inkml:brushProperty name="width" value="0.025" units="cm"/>
      <inkml:brushProperty name="height" value="0.025" units="cm"/>
    </inkml:brush>
  </inkml:definitions>
  <inkml:trace contextRef="#ctx0" brushRef="#br0">32 190 6502,'-5'-2'148,"-19"-5"10004,21 3-4569,15 1-3502,3 1 109,30-4-2488,18-11-10542,-57 15 9966,-1-1 1,0 1-1,0-1 0,0 0 1,0-1-1,-1 1 1,1-1-1,6-8 0,-7 7 1707,0 1 0,-1-1 0,0 0-1,0-1 1,4-10 0,-9 27 8050,2 5-5191,3 38-4489,-2-46 1666,-1-6-869,0 0 1,0 1-1,1-1 1,-1 0-1,1 0 1,0 1 0,-1-1-1,1 0 1,0 0-1,1 0 1,-1 0-1,0 0 1,0 0-1,1 0 1,-1 0 0,1-1-1,0 1 1,-1 0-1,1-1 1,2 2-1,0-1-46,0 0-1,0 0 1,1-1-1,-1 1 1,0-1-1,1 0 0,-1 0 1,1 0-1,8 0 1,0-1-28,0-1 0,0 0 0,0-1 0,0 0 0,0-1 0,16-6 0,-16 4-30,-10 3 260,1 0 0,0 0 0,-1 1 0,1 0-1,0 0 1,0 0 0,0 0 0,0 0 0,0 1 0,0-1 0,0 1 0,0 0 0,0 1 0,0-1 0,0 1 0,5 1-1,1 0-178,0 1 1,0-1-1,1-1 0,-1 0 0,0 0 0,0-1 0,1-1 0,-1 0 0,0 0 0,0-1 0,19-5 0,-12 3-522,0 1 0,28-1-1,-43 7 552,-1 0 1,0 0-1,0 0 0,0 0 0,-1 0 0,1 0 0,-1 0 1,1 1-1,-1-1 0,0 0 0,0 0 0,-1 1 1,0 3-1,1 0 222,0 16 159,1-1 0,2 1 0,0-1 0,1 0 0,10 30 0,-12-46-382,0 0-1,0 1 0,0-1 0,-1 0 0,0 0 0,-1 1 1,0 9-1,0-14 21,0-1 0,-1 1 1,1-1-1,-1 1 0,0-1 0,1 1 1,-1-1-1,0 0 0,0 1 1,0-1-1,0 0 0,0 0 0,0 0 1,-1 0-1,1 0 0,0 0 1,0 0-1,-1 0 0,1 0 0,0-1 1,-1 1-1,1 0 0,-1-1 1,1 0-1,-1 1 0,1-1 0,-1 0 1,0 1-1,1-1 0,-1 0 1,1 0-1,-1 0 0,1-1 0,-3 1 1,-1 0 56,-1-1 1,1 1-1,0-1 1,0 0-1,0 0 1,0 0-1,0-1 1,0 0-1,0 0 1,1 0-1,-1 0 1,1-1-1,-1 0 1,1 0-1,0 0 1,-6-6-1,4 2-57,0-1 0,0 1-1,0-1 1,1-1 0,1 1-1,-1-1 1,1 1-1,-4-14 1,1-5-854,0-1-1,2 0 1,1 0-1,1 0 1,1-31-1,4 14-169,-2 34-408,2 0 0,-1 1-1,1-1 1,7-17 0,-9 25 1204,1 0 0,0 1-1,0 0 1,1-1 0,-1 1 0,1-1-1,-1 1 1,1 0 0,-1 0 0,1 0-1,0 0 1,0 0 0,0 0 0,0 1-1,1-1 1,-1 1 0,0-1 0,1 1-1,-1 0 1,5-1 0,-4 1 483,0 1 0,1-1 0,-1 1 0,1 0 1,-1 1-1,0-1 0,1 1 0,-1-1 0,0 1 0,1 0 0,-1 0 1,0 0-1,3 2 0,2 0-93,-1 0 0,1-1 1,0 0-1,-1-1 0,11 2 1,40-1-5883,-54-2 4976,32 0-6163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3.744"/>
    </inkml:context>
    <inkml:brush xml:id="br0">
      <inkml:brushProperty name="width" value="0.025" units="cm"/>
      <inkml:brushProperty name="height" value="0.025" units="cm"/>
    </inkml:brush>
  </inkml:definitions>
  <inkml:trace contextRef="#ctx0" brushRef="#br0">193 1 7143,'0'0'12742,"-11"3"-10542,5-2-1975,-63 21 1792,66-21-2003,0 0 0,1 0 1,-1 1-1,0-1 0,1 0 0,-1 1 1,1 0-1,0 0 0,-1 0 0,1 0 0,0 0 1,0 0-1,0 0 0,1 1 0,-1-1 1,0 1-1,1-1 0,-1 1 0,1-1 1,0 1-1,0 0 0,0 0 0,0 5 1,1-7-153,0 0 0,0-1 0,1 1 0,-1 0 0,0 0 0,1 0 0,-1-1 0,1 1 0,-1 0 0,1 0 0,-1-1 0,1 1 1,0 0-1,-1-1 0,1 1 0,0-1 0,-1 1 0,1-1 0,0 1 0,0-1 0,0 1 0,-1-1 0,1 0 0,0 1 0,0-1 0,0 0 1,0 0-1,1 0 0,34 5-3382,-21-3 1367,-10-1 1426,64 15-6590,-66-15 7519,1 0-1,-1 1 1,0 0 0,0-1-1,1 1 1,-1 0 0,0 0-1,-1 1 1,6 4-1,-8-7 210,1 1-1,-1 0 0,1-1 0,-1 1 0,0-1 0,1 1 0,-1-1 0,0 1 0,1 0 0,-1-1 0,0 1 0,0 0 0,0-1 0,1 1 0,-1 0 0,0-1 0,0 1 0,0 0 0,0 0 1,0-1-1,-1 1 0,1 0 0,0 1 0,-13 10 4650,-27 2-1785,34-12-2660,-2 0-519,-98 25 4272,70-22-6378,2-3-4550</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4.576"/>
    </inkml:context>
    <inkml:brush xml:id="br0">
      <inkml:brushProperty name="width" value="0.025" units="cm"/>
      <inkml:brushProperty name="height" value="0.025" units="cm"/>
    </inkml:brush>
  </inkml:definitions>
  <inkml:trace contextRef="#ctx0" brushRef="#br0">70 174 4837,'0'0'6614,"7"-10"-3203,-5 7-3272,27-44 3072,-25 40-2371,-2 1 1,1-1 0,-1 0 0,0 0 0,0 1 0,-1-1-1,0 0 1,1-10 0,-3 16-785,1 1-1,0-1 1,0 0 0,0 1 0,-1-1-1,1 0 1,0 1 0,-1-1-1,1 0 1,-1 1 0,1-1-1,-1 1 1,1-1 0,-1 1-1,1-1 1,-1 1 0,0-1 0,1 1-1,-1-1 1,1 1 0,-1 0-1,0 0 1,0-1 0,1 1-1,-1 0 1,0 0 0,1 0 0,-1-1-1,0 1 1,0 0 0,1 0-1,-1 0 1,0 0 0,0 1-1,1-1 1,-1 0 0,0 0-1,1 0 1,-1 0 0,0 1 0,0-1-1,1 0 1,-1 1 0,-1 0-1,-33 14-191,33-13 127,-38 30 28,39-30-24,-1-1-1,0 1 1,0 0-1,1-1 0,-1 1 1,1 0-1,-1 0 1,1 0-1,0 1 0,0-1 1,0 0-1,0 0 1,0 0-1,0 1 0,1-1 1,-1 1-1,1 3 1,47-4-1100,-43-3 930,0 1 0,0 0 1,-1 1-1,1-1 1,0 0-1,0 1 1,0 0-1,-1 0 1,1 0-1,-1 0 1,1 1-1,-1-1 1,1 1-1,2 2 1,-3-1 132,0 0-1,-1 0 1,0 1 0,1-1 0,-1 1 0,0-1-1,-1 1 1,1-1 0,-1 1 0,0 0 0,0 0 0,0 0-1,1 7 1,1 9 227,0 0 0,-1 0-1,-2 1 1,0-1 0,-4 36-1,3-49 39,-1-1 0,1 0 0,-1 0 0,0 0 0,-1 0 0,1 0 0,-1 0 0,0-1 0,-1 1 0,-4 4 0,6-7-6,-1 0 0,0-1 0,1 1 0,-1-1 0,-1 0-1,1 0 1,0 0 0,0 0 0,-1-1 0,1 1 0,-1-1 0,1 0 0,-1 0 0,0 0-1,0 0 1,1-1 0,-1 0 0,-5 0 0,8 1-206,0-1 1,1-1-1,-1 1 0,0 0 1,0 0-1,0 0 0,1 0 0,-1 0 1,0-1-1,1 1 0,-1 0 1,0-1-1,0 1 0,1 0 1,-1-1-1,0 1 0,1-1 0,-1 1 1,1-1-1,-1 1 0,1-1 1,-1 0-1,1 1 0,-1-1 1,1 0-1,0 1 0,-1-1 0,1-1 1,-1-26-175,2 21 87,0 1 0,1-1-1,0 1 1,0 0 0,1 0 0,5-10 0,11-6 50,1 1 0,1 2 0,0 0 0,1 1 1,1 1-1,50-28 0,-47 31 16,-2-1 0,0-1 0,0-1 0,-2-2 0,0 0 0,31-36 0,-52 54 12,1-1 1,-1 0 0,0 0-1,0 1 1,1-1 0,-1 0-1,-1 0 1,1 0 0,0 0-1,0 0 1,-1 0 0,1-1-1,-1-1 1,0 3-5,0 0 0,0 1 0,0-1-1,0 1 1,-1-1 0,1 1 0,0-1 0,0 1 0,-1-1 0,1 1-1,0-1 1,-1 1 0,1-1 0,0 1 0,-1-1 0,1 1-1,-1 0 1,1-1 0,-1 1 0,1 0 0,-1-1 0,1 1 0,-1 0-1,1-1 1,-1 1 0,1 0 0,-1 0 0,1 0 0,-1 0 0,0 0-1,-3-1-14,0 1-1,0 0 1,-1 1-1,1-1 1,0 1-1,0 0 0,0 0 1,0 0-1,0 0 1,1 1-1,-8 3 1,-3 3 5,0 1 0,0 1 0,1 0 0,-20 20 0,29-26 15,0 0-1,1-1 1,-1 1-1,1 1 1,0-1-1,0 0 1,0 1 0,1 0-1,0-1 1,0 1-1,0 0 1,0 0-1,1 0 1,0 0 0,0 1-1,0-1 1,0 0-1,1 11 1,1-14-120,1 0 0,-1 1 0,1-1 0,-1 0 0,1 0 1,0 0-1,0 0 0,0 0 0,0-1 0,0 1 0,0-1 0,0 1 0,0-1 1,1 0-1,-1 1 0,1-1 0,-1 0 0,1-1 0,-1 1 0,1 0 0,-1-1 0,1 0 1,0 1-1,-1-1 0,5 0 0,4 1-1370,-1-1 1,1 0-1,-1 0 1,1-1-1,13-3 1,4-8-5294</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4.949"/>
    </inkml:context>
    <inkml:brush xml:id="br0">
      <inkml:brushProperty name="width" value="0.025" units="cm"/>
      <inkml:brushProperty name="height" value="0.025" units="cm"/>
    </inkml:brush>
  </inkml:definitions>
  <inkml:trace contextRef="#ctx0" brushRef="#br0">149 1 14029,'0'0'2493,"-12"0"-363,3-1-1797,-52 3 1676,56-1-1813,1-1-1,0 1 1,-1 0 0,1 0 0,0 1-1,-1-1 1,1 1 0,0 0 0,0 0-1,0 0 1,0 1 0,1-1 0,-4 4-1,6-6-194,1 0 0,-1 1 0,1-1 0,0 0 0,-1 1 0,1-1 0,0 0 0,-1 1 0,1-1 0,0 1 0,0-1 0,-1 1 0,1-1 0,0 0 0,0 1 0,0-1 0,-1 1 0,1-1 0,0 1 0,0-1 0,0 1 0,0-1 0,0 1 0,0-1 0,0 1 0,0-1 0,0 1 0,0-1 0,1 1 0,-1-1 0,0 1 0,0-1 0,0 1 0,1-1 0,-1 1 0,0-1 0,0 0 0,1 1 0,-1-1 0,0 1 0,1-1 0,-1 0 0,0 1 0,1-1 0,-1 0 0,1 0 0,-1 1 0,1-1 0,-1 0 0,0 0 0,1 0 0,-1 1 0,1-1 0,-1 0 0,1 0 0,-1 0 0,1 0 0,-1 0 0,1 0 0,-1 0 0,1 0 0,-1 0 0,1 0 0,0-1 0,43 3-129,-37-3-75,8 2-92,8-2-403,0 2 0,0 1 0,0 0 0,41 11 0,-64-13 734,1 0 1,0 0-1,-1 0 1,1 1-1,0-1 1,-1 0-1,1 0 1,-1 0-1,1 1 1,-1-1-1,1 0 1,-1 0 0,1 1-1,-1-1 1,1 1-1,-1-1 1,1 0-1,-1 1 1,1-1-1,-1 1 1,0-1-1,1 1 1,-1-1-1,0 1 1,1 0-1,-1-1 1,0 1 0,0-1-1,1 1 1,-1 1-1,-14 10 2354,-28 5 1161,27-13-3121,0-1 1,0 0-1,0-1 0,-22 1 0,37-7-4938,10-4 1356,13-8-2518,9 2-1803</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5.384"/>
    </inkml:context>
    <inkml:brush xml:id="br0">
      <inkml:brushProperty name="width" value="0.025" units="cm"/>
      <inkml:brushProperty name="height" value="0.025" units="cm"/>
    </inkml:brush>
  </inkml:definitions>
  <inkml:trace contextRef="#ctx0" brushRef="#br0">140 185 15054,'0'0'6422,"-9"0"-4975,1 1-1215,0 0-1,0 0 1,1 0-1,-1 1 1,1 1-1,0-1 1,-1 1-1,-9 6 1,13-8-126,1 1 0,-1 1 0,1-1 0,0 0 0,0 1 0,0-1 0,0 1 0,0 0-1,0 0 1,1 0 0,-1 1 0,1-1 0,0 0 0,0 1 0,1 0 0,-1-1 0,1 1 0,-1 0 0,1 0 0,0 0 0,0 5 0,1-8-105,0 1 0,0-1 0,0 0 1,0 0-1,1 0 0,-1 0 0,0 0 0,1 0 1,-1 0-1,1 0 0,-1 0 0,1 0 0,-1 0 1,1 0-1,0 0 0,-1-1 0,1 1 0,0 0 1,0 0-1,-1-1 0,1 1 0,0 0 0,0-1 1,0 1-1,0-1 0,0 1 0,0-1 0,0 1 1,0-1-1,0 0 0,0 0 0,0 1 1,2-1-1,41 3 141,-36-4-106,3 1-67,-1-1 0,0-1 0,0 0 1,0-1-1,0 0 0,0 0 0,0-1 1,-1 0-1,1-1 0,-1 0 0,0 0 1,-1-1-1,1-1 0,-1 1 0,-1-1 1,14-15-1,-13 14 11,0-2 1,-1 1-1,0-1 0,-1 0 1,0 0-1,-1-1 1,0 0-1,0 0 1,-1 0-1,-1 0 0,0-1 1,0 0-1,-1 1 1,1-17-1,-3 26-9,0 0 1,0 0-1,0 0 1,0 0-1,0 0 0,-1 1 1,1-1-1,0 0 1,-1 0-1,0 0 1,1 1-1,-1-1 0,0 0 1,0 1-1,0-1 1,0 0-1,0 1 0,0-1 1,0 1-1,-1 0 1,1-1-1,0 1 1,-1 0-1,-2-2 0,1 2 0,0 0 0,0 0 0,0 0 0,-1 1-1,1-1 1,0 1 0,0 0 0,0 0 0,-1 0-1,1 0 1,0 1 0,0-1 0,-4 2-1,-5 1 40,0 1-1,0 0 1,0 1-1,1 0 1,0 1-1,-15 10 1,24-14 6,-31 26 719,31-27-687,1 0 1,0 1-1,-1-1 0,1 1 0,0 0 0,0-1 0,0 1 0,0 0 0,0 0 0,0-1 1,1 1-1,-1 0 0,1 0 0,-1 0 0,1 0 0,0 0 0,-1 0 0,1 2 1,1-2-42,0-1 0,-1 0 0,1 0 0,0 0 1,-1-1-1,1 1 0,0 0 0,0 0 0,0 0 1,0 0-1,0-1 0,0 1 0,0 0 1,0-1-1,0 1 0,0-1 0,1 1 0,-1-1 1,0 0-1,0 1 0,0-1 0,0 0 1,1 0-1,1 0 0,38 3-29,-31-3-104,19 1-515,-16-1 255,0 1-1,0 0 0,1 0 0,-1 1 0,16 6 0,-26-8 367,0 2 0,-1-1 0,1 0 0,0 1 0,-1-1-1,1 1 1,-1 0 0,1 0 0,-1 0 0,0 0 0,0 0 0,0 0 0,0 1 0,0-1-1,0 1 1,-1-1 0,1 1 0,-1 0 0,0-1 0,0 1 0,0 0 0,0 0 0,0 0-1,0 0 1,-1 0 0,0 0 0,0 0 0,0 4 0,-7 56 1400,5-52-1226,0 0 0,1 1 1,0-1-1,1 20 0,0-30-264,0-1 0,1 1 0,-1 0 0,1 0 0,-1 0 0,0-1 0,1 1 0,-1 0 0,1 0 0,0-1 0,-1 1 0,1-1 0,0 1 0,-1 0 0,1-1 0,0 1 0,-1-1 0,1 0 1,0 1-1,0-1 0,0 0 0,-1 1 0,1-1 0,0 0 0,0 0 0,0 0 0,0 1 0,0-1 0,0 0 0,-1 0 0,1-1 0,1 1 0,31-5-7247,-8-9-1943</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6.166"/>
    </inkml:context>
    <inkml:brush xml:id="br0">
      <inkml:brushProperty name="width" value="0.025" units="cm"/>
      <inkml:brushProperty name="height" value="0.025" units="cm"/>
    </inkml:brush>
  </inkml:definitions>
  <inkml:trace contextRef="#ctx0" brushRef="#br0">114 131 11627,'-8'1'4954,"0"0"-4317,0 0 1,0 1-1,1 0 0,-1 0 1,-13 7-1,18-8-397,0 1-1,0-1 0,0 1 1,0 0-1,0 0 0,1 0 1,-1 0-1,1 0 0,-1 1 1,1-1-1,0 1 0,0 0 1,0-1-1,0 1 0,1 0 1,-1 0-1,1 0 0,0 0 1,-2 6-1,3-8-218,0 1 1,0-1-1,1 0 0,-1 0 1,0 0-1,0 0 1,1 1-1,-1-1 0,1 0 1,-1 0-1,1 0 0,0 0 1,-1 0-1,1 0 1,0 0-1,-1 0 0,1 0 1,0 0-1,0-1 0,0 1 1,0 0-1,0 0 1,0-1-1,0 1 0,0-1 1,0 1-1,1-1 1,-1 1-1,0-1 0,0 0 1,0 0-1,0 1 0,1-1 1,-1 0-1,0 0 1,0 0-1,3-1 0,54 2 182,-52-2-140,3 0-218,0-1 0,0 0 0,-1-1 0,0 0 0,1 0 0,-1-1 0,0 0 0,0 0 0,-1-1 0,1 0 0,-1 0 0,0-1 0,-1 0 0,1 0 0,-1 0 0,0-1 0,-1 0 0,0 0 0,0-1 0,0 1 0,-1-1 0,0 0 0,-1 0 0,4-13 0,-15 25 985,-4 6-625,9-6-64,-1-1 0,1 1 0,0-1 0,1 1 0,-1 0-1,1 0 1,0 0 0,0 0 0,0 0 0,0 1 0,1-1 0,-1 1 0,1-1-1,0 1 1,1-1 0,-1 1 0,1 6 0,1-10-144,0 0-1,0 1 1,0-1 0,0 0-1,0 0 1,1 0 0,-1 0 0,0-1-1,1 1 1,-1 0 0,0-1-1,1 1 1,-1 0 0,1-1 0,-1 0-1,1 1 1,-1-1 0,1 0-1,-1 0 1,1 0 0,0 0-1,-1 0 1,1 0 0,1 0 0,41-3-855,-34 0 627,1-1 0,0 1-1,-1-2 1,0 1 0,0-2-1,0 1 1,0-1 0,-1-1-1,0 0 1,0 0 0,-1 0-1,0-1 1,0-1 0,-1 1-1,0-1 1,-1 0 0,11-20-1,-17 29 262,0-1 0,1 1 0,-1 0 0,0 0 0,0 0 0,0-1 0,0 1 0,1 0 0,-1 0 0,0-1 0,0 1 0,0 0-1,0 0 1,0-1 0,0 1 0,0 0 0,0 0 0,0-1 0,0 1 0,0 0 0,0 0 0,0-1 0,0 1 0,0 0 0,0-1 0,0 1-1,0 0 1,0 0 0,0-1 0,0 1 0,0 0 0,0 0 0,-1-1 0,1 1 0,0 0 0,0 0 0,0 0 0,0-1 0,-1 1-1,1 0 1,0 0 0,0 0 0,-1-1 0,-11 8 696,-15 18 34,19-15-343,1 0 0,0 1-1,1 0 1,-9 20 0,13-26-262,0 0-1,0 0 1,0 1 0,1-1-1,0 0 1,0 1 0,1-1-1,-1 1 1,1-1 0,0 0-1,1 1 1,-1-1 0,4 11-1,-3-15-146,0 1 1,0 0-1,0 0 0,1-1 0,-1 1 0,1 0 0,-1-1 0,1 1 0,0-1 0,0 0 0,-1 0 0,1 0 0,0 0 0,0 0 1,0 0-1,0 0 0,0-1 0,1 1 0,-1 0 0,0-1 0,0 0 0,0 0 0,0 0 0,0 0 0,1 0 0,3 0 0,0-1 30,1 1-1,0-1 1,0 0-1,-1-1 1,1 1-1,-1-1 1,11-5-1,-7 1-34,-1-1 0,0 0 0,0-1 0,0 0-1,-1 0 1,0-1 0,-1 0 0,0 0 0,0 0 0,8-16 0,-8 11 4,0-1 0,-1 1 1,0-1-1,-1 0 1,0 0-1,-2-1 1,3-16-1,-20 106-461,13-50 562,2 0 0,1-1 0,0 1 0,11 39 0,-11-53-103,2 1 0,-1-1 0,1 0 0,1 0-1,0 0 1,0 0 0,1-1 0,0 0 0,1 0 0,0-1 0,0 0 0,13 11-1,-8-13 47,-12-16 156,-14-19-59,-49-55-105,24 33-128,-61-104-1,92 130 21,7 25 57,1-1 1,0 1 0,0-1-1,1 0 1,-1 1 0,0-1-1,0 1 1,0-1 0,0 1-1,0-1 1,0 1 0,1-1-1,-1 1 1,0-1 0,1 1-1,-1-1 1,0 1 0,1-1-1,-1 1 1,0 0 0,1-1-1,-1 1 1,1 0 0,0-1-1,2 0-32,1 0 0,-1 0 0,1 0 0,0 1 0,0-1-1,-1 1 1,1 0 0,0 0 0,4 1 0,1 0 1,93 10-1931,-21 0-2343,-1-6-2931</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7.408"/>
    </inkml:context>
    <inkml:brush xml:id="br0">
      <inkml:brushProperty name="width" value="0.025" units="cm"/>
      <inkml:brushProperty name="height" value="0.025" units="cm"/>
    </inkml:brush>
  </inkml:definitions>
  <inkml:trace contextRef="#ctx0" brushRef="#br0">0 169 6438,'16'0'3940,"616"-30"2806,-375 14-5202,-159 10-1400,1624-67 929,-147 86 694,-1541-12-1762,407 0 65,-428-2-71,-7 2 7,0-1 0,-1 0 0,1-1 0,0 1-1,-1-1 1,1 0 0,-1-1 0,1 1 0,-1-1 0,0 0 0,11-5 0,-16 6-53,0 1 0,0-1-1,0 1 1,0 0 0,0-1 0,0 1 0,0-1 0,0 1 0,0-1 0,0 1 0,-1 0 0,1-1 0,0 1 0,0-1 0,0 1 0,0 0 0,-1-1 0,1 1 0,0 0-1,0-1 1,-1 1 0,1 0 0,0-1 0,-1 1 0,1 0 0,0 0 0,-1-1 0,1 1 0,0 0 0,-1 0 0,1 0 0,0-1 0,-1 1 0,1 0 0,-1 0 0,-19-10-2462,16 9 1395,-36-17-8287</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1.951"/>
    </inkml:context>
    <inkml:brush xml:id="br0">
      <inkml:brushProperty name="width" value="0.025" units="cm"/>
      <inkml:brushProperty name="height" value="0.025" units="cm"/>
    </inkml:brush>
  </inkml:definitions>
  <inkml:trace contextRef="#ctx0" brushRef="#br0">1 148 11243,'0'0'4868,"0"-10"-1670,-1 5-2891,1 1 0,0-1 0,0 1 0,1-1 0,-1 0 0,1 1 1,0-1-1,1 1 0,-1 0 0,1-1 0,0 1 0,0 0 0,0 0 0,0 0 0,1 0 0,-1 0 0,1 1 0,0-1 1,0 1-1,5-4 0,-1 1-160,1 1-1,0 0 1,0 0 0,0 1 0,1 0 0,-1 1-1,1 0 1,0 0 0,0 1 0,0 0 0,1 0-1,-1 1 1,0 0 0,1 1 0,-1 0 0,0 0-1,15 3 1,-22-2-151,0-1 0,0 1 0,0 0-1,0-1 1,0 1 0,0 0 0,0 0-1,-1 0 1,1 0 0,0 1 0,-1-1 0,1 0-1,-1 1 1,1-1 0,-1 1 0,0 0-1,1-1 1,-1 1 0,0 0 0,0 0-1,1 3 1,-1-1 4,0 0-1,0 0 1,-1 0-1,1 0 1,-1 0-1,0 0 1,0 0 0,0 0-1,-1 0 1,-1 6-1,-1 1 14,0 0-1,-1 0 1,0 0-1,0 0 1,-2-1-1,-11 19 1,-2-7 17,0 0 0,-26 21 1,24-24 255,1 2 0,-21 25 1,40-44-275,-1-1 0,1 1 0,-1 0 0,1-1 0,0 1 0,0 0 0,-1 0 0,1 0 0,1 0 0,-1 0 0,0 0 0,0 0 0,1 0 0,-1 0 0,1 1 0,0-1 0,-1 0 0,1 0 0,0 0 1,0 1-1,1-1 0,-1 0 0,0 0 0,1 0 0,1 4 0,0-4-3,0 0 0,0 0 0,0 0 0,0 0 0,0-1-1,1 1 1,-1 0 0,1-1 0,-1 0 0,1 0 0,0 1 0,0-2 0,-1 1 0,1 0 0,0 0 0,4-1 0,15 3 12,-1-2 0,1-1 0,41-5 1,-45 3-443,-1 0-1,0-2 1,0 0 0,0-2 0,0 1 0,-1-2 0,31-17 0,-46 24 232,-1 0-1,1-1 0,0 1 1,-1 0-1,1-1 1,0 1-1,-1-1 0,1 1 1,-1-1-1,1 1 1,0-1-1,-1 1 1,0-1-1,1 0 0,-1 1 1,1-1-1,-1 0 1,0 1-1,1-1 1,-1 0-1,0 1 0,0-1 1,0 0-1,1 0 1,-1 1-1,0-1 0,0 0 1,0 0-1,0 0 1,0 1-1,0-1 1,-1 0-1,1 0 0,0 1 1,0-1-1,0 0 1,-1 1-1,1-1 1,0 0-1,-1 0 0,-23-11-7668</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2.308"/>
    </inkml:context>
    <inkml:brush xml:id="br0">
      <inkml:brushProperty name="width" value="0.025" units="cm"/>
      <inkml:brushProperty name="height" value="0.025" units="cm"/>
    </inkml:brush>
  </inkml:definitions>
  <inkml:trace contextRef="#ctx0" brushRef="#br0">0 41 19090,'0'0'1313,"56"-1"1410,-12-9-33,10 0-1569,5 3-864,-4 0-193,-7 5-1153,-10 2-1762,-12-2-1313,-8 1-3875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292"/>
    </inkml:context>
    <inkml:brush xml:id="br0">
      <inkml:brushProperty name="width" value="0.025" units="cm"/>
      <inkml:brushProperty name="height" value="0.025" units="cm"/>
    </inkml:brush>
  </inkml:definitions>
  <inkml:trace contextRef="#ctx0" brushRef="#br0">247 18 17232,'0'0'13101,"-10"-4"-11788,3 1-1195,0 1 1,0 0-1,0 0 0,0 0 1,0 1-1,-1 0 0,-10 1 1,16-1-116,0 1 1,0 1-1,0-1 1,0 0-1,0 1 1,0-1-1,0 1 1,0-1-1,0 1 1,0 0-1,0 0 1,0 0-1,0 0 1,1 0-1,-1 0 1,0 1-1,1-1 1,-1 0-1,1 1 1,-1-1-1,1 1 1,0 0-1,-1 0 1,1-1-1,0 1 1,0 0 0,1 0-1,-1 0 1,0 0-1,0 0 1,1 0-1,0 0 1,-1 0-1,1 0 1,0 0-1,0 0 1,0 0-1,0 3 1,0-3-148,1 0 0,-1 1 1,1-1-1,0 0 0,0 1 0,-1-1 1,1 0-1,1 0 0,-1 0 1,0 0-1,0 0 0,1 0 1,-1 0-1,1-1 0,0 1 0,0 0 1,-1-1-1,1 1 0,0-1 1,4 2-1,53 26-2971,-26-14 1721,-25-10 1173,-1 0 0,1 0 0,-1 0 0,0 1 0,-1 0 0,12 14 1,-17-19 266,0 0 0,0 0 0,0 1 1,0-1-1,0 0 0,-1 0 0,1 1 1,0-1-1,-1 1 0,1-1 0,-1 1 1,1-1-1,-1 1 0,1-1 0,-1 1 1,0 0-1,0-1 0,0 1 0,0-1 1,0 1-1,0 0 0,-1-1 0,1 1 1,0-1-1,-1 1 0,1-1 0,-1 1 1,0-1-1,1 1 0,-1-1 1,0 0-1,0 1 0,0-1 0,0 0 1,0 0-1,0 0 0,0 0 0,0 1 1,-1-1-1,1-1 0,0 1 0,-1 0 1,1 0-1,0 0 0,-3 0 0,-10 5 41,-1 0 0,0-1-1,0-1 1,0 0 0,0-1-1,-30 2 1,-47-6-3534,30-9-3450</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2.656"/>
    </inkml:context>
    <inkml:brush xml:id="br0">
      <inkml:brushProperty name="width" value="0.025" units="cm"/>
      <inkml:brushProperty name="height" value="0.025" units="cm"/>
    </inkml:brush>
  </inkml:definitions>
  <inkml:trace contextRef="#ctx0" brushRef="#br0">39 101 17713,'0'0'1014,"-6"9"459,-1-1-877,4-5-414,1-1 0,-1 1 0,1 0 0,0 0 0,0 0 1,0 0-1,0 1 0,1-1 0,-1 0 0,1 1 0,0-1 0,-1 6 0,2-9-161,0 1-1,1-1 0,-1 1 1,0-1-1,1 0 1,-1 1-1,0-1 0,1 1 1,-1-1-1,1 0 1,-1 1-1,1-1 0,-1 0 1,1 0-1,-1 1 1,1-1-1,-1 0 0,1 0 1,-1 0-1,1 0 1,-1 1-1,1-1 0,-1 0 1,1 0-1,-1 0 1,1 0-1,0 0 0,-1 0 1,1-1-1,-1 1 1,1 0-1,-1 0 0,1 0 1,0-1-1,25-4 142,-3-4-167,-1-1-1,34-21 1,-41 22-42,0 0-1,0 0 1,0 2 0,1 0-1,1 1 1,-1 1-1,31-7 1,-46 12 130,0 1 1,0-1-1,0 0 1,0 1 0,0-1-1,0 0 1,0 1-1,0-1 1,0 1-1,-1-1 1,1 1 0,0 0-1,0-1 1,-1 1-1,1 0 1,0 0-1,-1-1 1,1 1 0,-1 0-1,1 0 1,-1 0-1,1 0 1,-1 0-1,0 0 1,1 0 0,-1-1-1,0 1 1,0 0-1,0 0 1,0 0-1,1 0 1,-1 0 0,-1 0-1,1 2 1,0 47 2385,-1-35-2295,2-15-133,0 0 0,0 1 0,0-1 1,0 0-1,0 0 0,0 0 0,0-1 0,0 1 1,0 0-1,0 0 0,0 0 0,0-1 1,0 1-1,0-1 0,0 1 0,0-1 0,1 0 1,71-47 265,18-12-383,-82 56 39,0-1 1,1 1 0,0 0-1,-1 1 1,1 0 0,0 1-1,1 0 1,11-1 0,-21 3 38,0 0 0,1 0 1,-1 0-1,0 0 1,0 1-1,0-1 1,0 0-1,0 0 1,0 1-1,0-1 1,0 1-1,0-1 0,0 1 1,0-1-1,0 1 1,0-1-1,0 1 1,0 0-1,-1 0 1,1-1-1,0 1 1,0 0-1,-1 0 0,1 0 1,0 0-1,0 2 1,0 0 84,0 0-1,0 0 1,0 0 0,-1 1 0,1-1-1,-1 0 1,0 0 0,0 1 0,0 4 0,-1-2-3,1-1 1,-1 1-1,0-1 1,0 0 0,-1 1-1,0-1 1,0 0 0,0 0-1,-1 0 1,1-1-1,-1 1 1,-4 4 0,7-8-185,0-1 0,0 0 0,0 0 0,0 0 0,0 1 1,-1-1-1,1 0 0,0 0 0,0 0 0,0 0 1,0 1-1,-1-1 0,1 0 0,0 0 0,0 0 0,0 0 1,-1 0-1,1 0 0,0 0 0,0 0 0,-1 0 1,1 0-1,0 0 0,0 0 0,0 0 0,-1 0 1,1 0-1,0 0 0,0 0 0,-1 0 0,1 0 0,0 0 1,0 0-1,0 0 0,-1 0 0,1 0 0,0 0 1,0 0-1,0-1 0,-1 1 0,1 0 0,0 0 1,0 0-1,0 0 0,0 0 0,-1-1 0,1 1 0,0 0 1,0 0-1,0 0 0,0-1 0,0 1 0,0 0 1,0 0-1,0-1 0,-1 1 0,1 0 0,0-1 1,-1-15-7224,1 13 5838,-2-19-10233</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3.013"/>
    </inkml:context>
    <inkml:brush xml:id="br0">
      <inkml:brushProperty name="width" value="0.025" units="cm"/>
      <inkml:brushProperty name="height" value="0.025" units="cm"/>
    </inkml:brush>
  </inkml:definitions>
  <inkml:trace contextRef="#ctx0" brushRef="#br0">55 1 17200,'0'0'4832,"9"5"-4331,-2 0-74,8 6-1343,1-1 0,1 0 0,0-1 1,0-1-1,1 0 0,27 7 0,47-9-4917,-78-6 9858,-8 0 5630,-14 1-8981,1 0 0,-1 1 0,1 0 0,-1 1 0,1 0 0,0 0 0,-8 5 0,10-6-561,1 0-1,0 0 1,0 1-1,0 0 1,0 0-1,0 0 1,1 0-1,0 0 1,-1 1-1,1 0 1,0-1-1,-4 9 1,7-12-117,0 1-1,0-1 1,0 1 0,0-1 0,0 1-1,0-1 1,0 0 0,0 1 0,0-1-1,0 1 1,0-1 0,1 0 0,-1 1-1,0-1 1,0 0 0,0 1 0,1-1-1,-1 0 1,0 1 0,1-1 0,-1 0-1,0 1 1,0-1 0,1 0 0,-1 0-1,1 0 1,-1 1 0,0-1 0,1 0 0,-1 0-1,0 0 1,1 0 0,-1 1 0,1-1-1,-1 0 1,0 0 0,1 0 0,-1 0-1,1 0 1,-1 0 0,1 0 0,-1 0-1,1-1 1,25 1-305,-20 0 116,26 0-862,-11-1 54,0 1 0,25 3 0,-41-2 1034,1 0 0,-1 0 0,0 0 0,0 1-1,0 0 1,0 0 0,0 0 0,0 0 0,0 1 0,-1 0 0,1 0-1,-1 0 1,7 7 0,-10-9 71,0 1-1,1 0 1,-1 0 0,0-1-1,0 1 1,0 0-1,0 0 1,-1 0 0,1 0-1,-1 0 1,1 0-1,-1 0 1,1 0 0,-1 0-1,0 1 1,0-1-1,0 0 1,0 0 0,-1 0-1,1 0 1,0 0-1,-1 0 1,0 0 0,1 0-1,-1 0 1,0 0-1,0 0 1,0 0 0,0-1-1,0 1 1,-1 0-1,1-1 1,0 1 0,-1-1-1,1 1 1,-1-1-1,0 1 1,-2 0 0,-8 8 197,-1 0 1,0-1 0,-25 13 0,33-20-270,-33 18-592,-1-3 0,-53 17 1,-28-3-8305,55-18 456</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3.357"/>
    </inkml:context>
    <inkml:brush xml:id="br0">
      <inkml:brushProperty name="width" value="0.025" units="cm"/>
      <inkml:brushProperty name="height" value="0.025" units="cm"/>
    </inkml:brush>
  </inkml:definitions>
  <inkml:trace contextRef="#ctx0" brushRef="#br0">1 334 17969,'0'0'3988,"9"4"-2627,8 2-882,1-1 1,-1-1-1,1-1 0,0 0 1,0-1-1,31-1 1,128-12 979,-130 7-1256,415-32 959,613-58-1496,-732 46 273,-245 30 70,136-45 0,-156 32-779,-33 4-3201,-12-2-5131</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8.751"/>
    </inkml:context>
    <inkml:brush xml:id="br0">
      <inkml:brushProperty name="width" value="0.025" units="cm"/>
      <inkml:brushProperty name="height" value="0.025" units="cm"/>
    </inkml:brush>
  </inkml:definitions>
  <inkml:trace contextRef="#ctx0" brushRef="#br0">27 1 16592,'0'0'6053,"-10"65"-4771,5-22-418,-1 3-671,2 3-129,3-2 0,1-8-32,0-6-192,5-11-577,4-9 64,1-12-127,-2-1-834,-7-5-1985,-1-17-5030</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094"/>
    </inkml:context>
    <inkml:brush xml:id="br0">
      <inkml:brushProperty name="width" value="0.025" units="cm"/>
      <inkml:brushProperty name="height" value="0.025" units="cm"/>
    </inkml:brush>
  </inkml:definitions>
  <inkml:trace contextRef="#ctx0" brushRef="#br0">0 30 17585,'0'0'5861,"57"-9"-4644,-21 8-288,3-2-576,5 1-289,1-2 0,-6 0-385,-3 0-896,-7 3-1217,-10 0-1089,-11 1-2499</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422"/>
    </inkml:context>
    <inkml:brush xml:id="br0">
      <inkml:brushProperty name="width" value="0.025" units="cm"/>
      <inkml:brushProperty name="height" value="0.025" units="cm"/>
    </inkml:brush>
  </inkml:definitions>
  <inkml:trace contextRef="#ctx0" brushRef="#br0">55 5 8520,'0'0'14478,"62"18"-13485,-10-23-577,1 0-288,0 0-1633,-13 1-2019,-12 0-1985,-18 4-5669</inkml:trace>
  <inkml:trace contextRef="#ctx0" brushRef="#br0" timeOffset="1">34 176 13485,'0'0'6694,"-33"50"-5861,60-48-257,12-2-63,6 0-321,9-8-448,1-5-2114,-5-3-1634,-6-4-3203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798"/>
    </inkml:context>
    <inkml:brush xml:id="br0">
      <inkml:brushProperty name="width" value="0.025" units="cm"/>
      <inkml:brushProperty name="height" value="0.025" units="cm"/>
    </inkml:brush>
  </inkml:definitions>
  <inkml:trace contextRef="#ctx0" brushRef="#br0">53 168 15022,'0'0'993,"-8"10"561,-26 31-177,33-40-1295,0 0 1,0 0-1,1 0 1,-1 0-1,0 0 0,0 1 1,1-1-1,-1 0 1,0 0-1,1 1 0,-1-1 1,1 0-1,0 1 1,-1-1-1,1 1 0,0-1 1,0 0-1,0 1 1,0-1-1,0 1 0,0-1 1,0 0-1,0 1 1,1-1-1,-1 0 0,1 2 1,0-1-45,1-1-1,-1 0 1,1 0-1,-1 0 1,1 0 0,-1 0-1,1 0 1,-1 0 0,1 0-1,0-1 1,0 1 0,-1-1-1,1 1 1,0-1 0,0 0-1,3 1 1,8-1-31,0 0 0,0 0 0,23-5 0,-19 1-220,0-1-1,0-1 1,0 0-1,-1-2 1,16-8-1,49-21 257,-80 37 934,-17 38 2690,16-38-3640,-1 1 0,1-1-1,0 1 1,-1 0 0,1-1-1,0 1 1,0-1 0,-1 1 0,1 0-1,0-1 1,0 1 0,0 0-1,0-1 1,0 1 0,0 0-1,0-1 1,0 1 0,0 0 0,0-1-1,0 1 1,0 0 0,0-1-1,0 1 1,1 0 0,-1-1-1,0 1 1,1 0 0,-1-1 0,0 1-1,1-1 1,-1 1 0,1-1-1,-1 1 1,0-1 0,1 1-1,0-1 1,0 1 0,1 0 11,1 0 0,-1-1 1,1 1-1,-1-1 0,1 0 1,-1 1-1,1-1 0,-1 0 1,1 0-1,3-1 0,67-16-231,-70 16 151,15-5-323,-5 2-298,0 0 1,0 1-1,24-3 0,-37 6 664,1-1-1,-1 1 0,0 0 1,0 0-1,1 0 1,-1 0-1,0 0 1,0 1-1,1-1 0,-1 0 1,0 0-1,1 0 1,-1 0-1,0 0 0,0 0 1,1 0-1,-1 0 1,0 1-1,0-1 1,1 0-1,-1 0 0,0 0 1,0 0-1,0 1 1,1-1-1,-1 0 1,0 0-1,0 1 0,0-1 1,0 0-1,0 0 1,1 1-1,-1-1 1,0 0-1,0 0 0,0 1 1,0-1-1,0 0 1,0 1-1,0-1 0,0 0 1,0 0-1,0 1 1,0-1-1,-7 20 556,-15 14 311,15-26 263,0 1-5241,4-23-4044,3-6-1289</inkml:trace>
  <inkml:trace contextRef="#ctx0" brushRef="#br0" timeOffset="1">440 0 12011,'0'0'8552</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0.160"/>
    </inkml:context>
    <inkml:brush xml:id="br0">
      <inkml:brushProperty name="width" value="0.025" units="cm"/>
      <inkml:brushProperty name="height" value="0.025" units="cm"/>
    </inkml:brush>
  </inkml:definitions>
  <inkml:trace contextRef="#ctx0" brushRef="#br0">13 1 13421,'0'0'9048,"0"10"-7777,-7 133 2296,1-77-2473,7 116 0,0-178-1220,-1-1 0,1 0 0,-1 0 0,1 0 1,0-1-1,0 1 0,1 0 0,-1 0 0,0 0 0,1-1 1,0 1-1,-1-1 0,1 1 0,3 2 0,17 5-4151,-21-10 3693,1 0 0,0 0 0,0 0 0,0 0 0,0-1 0,0 1 0,0-1 0,0 1 0,-1-1 0,1 0 0,0 1 0,2-3 0,16-14-9453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0.506"/>
    </inkml:context>
    <inkml:brush xml:id="br0">
      <inkml:brushProperty name="width" value="0.025" units="cm"/>
      <inkml:brushProperty name="height" value="0.025" units="cm"/>
    </inkml:brush>
  </inkml:definitions>
  <inkml:trace contextRef="#ctx0" brushRef="#br0">114 1 17360,'0'0'2590,"-9"3"-322,1-1-1962,0 1-1,1 0 0,-1 1 1,1 0-1,0 0 0,1 0 1,-10 8-1,13-9-191,-1 0 1,1 0-1,0 1 0,0-1 1,1 1-1,-1-1 0,1 1 1,0 0-1,0 0 0,0 0 0,0 0 1,1 1-1,-1-1 0,1 0 1,0 1-1,1-1 0,-1 9 1,1-12-106,0 0 1,0 0-1,0 0 1,0 0-1,0 1 1,1-1 0,-1 0-1,0 0 1,1 0-1,-1-1 1,1 1-1,-1 0 1,1 0 0,-1 0-1,1 0 1,0 0-1,-1 0 1,1-1-1,0 1 1,0 0 0,-1-1-1,1 1 1,0 0-1,2 0 1,30 5 390,-25-6-322,-1-1 1,0 1-1,0-2 0,0 1 0,1-1 0,-1 0 1,9-4-1,-6 1-72,-1-1 0,0 0 0,0 0 0,-1 0 0,0-1 0,0-1 1,0 1-1,-1-1 0,0 0 0,-1-1 0,1 0 0,-2 0 0,6-12 0,-11 8 43,-11 17 54,-12 18 204,19-17-257,1 0-1,0 0 0,0 0 0,1 1 1,-1-1-1,1 1 0,0 0 0,1 0 1,0 0-1,0-1 0,0 1 0,0 0 1,1 0-1,1 11 0,-1-14-62,1 0 0,-1 0 1,1-1-1,0 1 0,0 0 0,0-1 0,0 1 0,0-1 1,1 1-1,-1-1 0,1 0 0,0 1 0,-1-1 0,1 0 0,0 0 1,0 0-1,1 0 0,-1-1 0,0 1 0,1-1 0,-1 1 1,1-1-1,-1 0 0,1 0 0,-1 0 0,1 0 0,0 0 1,0 0-1,-1-1 0,1 0 0,0 1 0,4-1 0,-3 0-469,1 0-1,0 0 1,0 0-1,-1-1 1,1 1-1,0-1 1,-1 0-1,9-4 1,-9 3-464,0 0 1,0 0-1,-1 0 0,1-1 1,-1 0-1,0 0 0,1 0 1,-1 0-1,-1 0 0,4-4 1,10-19-9855</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1.287"/>
    </inkml:context>
    <inkml:brush xml:id="br0">
      <inkml:brushProperty name="width" value="0.025" units="cm"/>
      <inkml:brushProperty name="height" value="0.025" units="cm"/>
    </inkml:brush>
  </inkml:definitions>
  <inkml:trace contextRef="#ctx0" brushRef="#br0">176 89 14157,'0'0'5755,"1"-10"-3107,0-32-80,-1 40-2452,-1 0-1,1 0 1,-1 1 0,1-1 0,-1 0-1,1 1 1,-1-1 0,0 1 0,0-1 0,0 1-1,0-1 1,0 1 0,0-1 0,0 1-1,0 0 1,-1 0 0,1-1 0,0 1 0,-1 0-1,1 0 1,-1 0 0,1 1 0,-1-1-1,1 0 1,-1 1 0,0-1 0,1 0 0,-1 1-1,0 0 1,0 0 0,1-1 0,-1 1-1,0 0 1,0 0 0,1 0 0,-1 1 0,-2-1-1,-2 1-125,-1-1 0,1 1 0,0 0 0,0 1 0,0 0-1,0-1 1,0 2 0,-9 4 0,7-1 34,0 0-1,0 1 1,-14 15 0,20-21-24,1 1-1,-1-1 1,1 1 0,0 0-1,-1 0 1,1 0 0,0-1-1,0 1 1,0 0-1,0 0 1,0 0 0,1 1-1,-1-1 1,1 0 0,-1 0-1,1 0 1,0 0 0,-1 1-1,1-1 1,1 0-1,-1 0 1,0 0 0,0 1-1,1-1 1,-1 0 0,2 2-1,1-2-98,0 0 0,0-1 0,1 1-1,-1-1 1,1 0 0,-1 0 0,0 0-1,1-1 1,0 1 0,-1-1 0,1 0-1,-1 0 1,1 0 0,-1 0 0,8-2 0,2 1-700,14 1-752,-18-1 1139,0 0 1,-1 2 0,1-1 0,-1 1 0,1 0-1,9 3 1,-15-3 385,-1 0-1,0 0 1,1 0 0,-1 0 0,1 1-1,-1 0 1,0-1 0,0 1-1,0 0 1,0 0 0,0 0 0,-1 0-1,1 0 1,0 1 0,-1-1-1,0 0 1,0 1 0,1-1 0,-1 1-1,-1-1 1,1 1 0,0 0 0,0 4-1,0 1 301,0 1 0,-1-1-1,0 1 1,0-1 0,-1 1-1,0-1 1,-1 1 0,0-1-1,0 0 1,-1 0 0,0 0-1,0 0 1,-1 0 0,0-1-1,0 1 1,-1-1 0,0 0-1,0 0 1,-1-1 0,0 0 0,0 0-1,0 0 1,-1 0 0,0-1-1,0 0 1,0-1 0,0 0-1,-1 0 1,-10 4 0,18-8-260,-1 0 1,1 1 0,-1-1-1,1 0 1,-1 0 0,1 1-1,-1-1 1,1 0 0,-1 0-1,1 0 1,-1 0 0,1 0-1,-1 1 1,1-1 0,-1 0-1,1 0 1,-1 0 0,1 0-1,-1-1 1,1 1 0,-1 0-1,1 0 1,-1 0-1,1 0 1,-1 0 0,1-1-1,-1 1 1,1 0 0,-1 0-1,1-1 1,-1 1 0,1 0-1,0-1 1,-1 1 0,1 0-1,0-1 1,-1 1 0,1-1-1,0 1 1,-1-1 0,1 0-1,1-28-268,20-31-855,-9 34 810,0 0 0,2 2 0,1 0 0,0 0 1,2 1-1,1 1 0,0 1 0,41-35 0,-59 56 299,0 0 0,0 0 0,0 0 1,0 0-1,0 0 0,0 0 1,0 0-1,0 0 0,-1-1 0,1 1 1,0 0-1,0 0 0,0 0 0,0 0 1,0 0-1,0 0 0,0 0 0,0 0 1,0 0-1,0 0 0,0 0 0,-1 0 1,1 0-1,0-1 0,0 1 0,0 0 1,0 0-1,0 0 0,0 0 0,0 0 1,0 0-1,0 0 0,0 0 0,-19 10 167,18-9-161,-1-1 0,1 1 0,0 0 0,0 0 0,-1 0 0,1 0 0,0 0 0,0 0 0,0 0 0,0 0 0,0 0 0,0 0 0,1 1 0,-1-1 0,0 0 0,1 1 0,-1-1 0,1 0 0,-1 1 0,1-1 0,-1 1 0,1-1 0,0 1 0,0-1 0,0 0 0,0 1 0,0-1 0,0 1 0,0-1 0,0 1 0,1-1 0,-1 1 0,2 2 0,0-2 6,1-1 1,0 1 0,0-1 0,0 0-1,0 0 1,0 0 0,0 0-1,0 0 1,0-1 0,0 1-1,0-1 1,0 0 0,0 0-1,0 0 1,1-1 0,3 0 0,4 1 43,19-2-77,0-1 1,1-1-1,29-9 1,37-5-165,-95 18 228,-1-1 0,0 1 1,1 0-1,-1 0 0,0 0 0,1 0 0,-1 0 0,1 0 0,-1 0 1,0 0-1,1 0 0,-1 1 0,0-1 0,1 1 0,-1-1 1,0 1-1,2 0 0,-1 15 1281,-2-15-1293,0 0 0,0 1-1,0-1 1,0 0 0,0 0 0,0 1 0,0-1-1,0 0 1,0 1 0,0-1 0,1 0 0,-1 0-1,1 1 1,-1-1 0,1 0 0,-1 0 0,1 0-1,-1 0 1,1 0 0,0 0 0,0 0 0,0 0-1,1 2 1,20 3-2486,4-7-4731,0-6-4692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650"/>
    </inkml:context>
    <inkml:brush xml:id="br0">
      <inkml:brushProperty name="width" value="0.025" units="cm"/>
      <inkml:brushProperty name="height" value="0.025" units="cm"/>
    </inkml:brush>
  </inkml:definitions>
  <inkml:trace contextRef="#ctx0" brushRef="#br0">1 23 18257,'0'0'2883,"76"-23"-1954,-24 23 64,10 0-769,7 0-384,5 0-3588,3 0-8551</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1.849"/>
    </inkml:context>
    <inkml:brush xml:id="br0">
      <inkml:brushProperty name="width" value="0.025" units="cm"/>
      <inkml:brushProperty name="height" value="0.025" units="cm"/>
    </inkml:brush>
  </inkml:definitions>
  <inkml:trace contextRef="#ctx0" brushRef="#br0">49 73 7847,'4'-9'2942,"10"-25"225,-14 32-2816,1 1-1,-1-1 1,1 1 0,0-1-1,-1 1 1,1-1-1,0 1 1,0-1 0,0 1-1,0 0 1,0 0 0,0-1-1,0 1 1,0 0 0,0 0-1,1 0 1,-1 0-1,0 0 1,1 0 0,-1 1-1,1-1 1,-1 0 0,1 1-1,-1-1 1,3 0-1,-2 4-160,-1 0 0,1 0-1,-1 0 1,0 0 0,0 0-1,0 1 1,0-1-1,0 0 1,-1 0 0,1 1-1,-1-1 1,0 0-1,0 1 1,0-1 0,-1 4-1,1 1 285,-2 144 2500,0-74-2107,8 82 0,-3-137-1913,-17-57-11,-16-10 6,22 34 912,0 0-1,0 0 1,2-1 0,-1 0-1,1 0 1,1-1 0,0 1-1,0-1 1,1 0 0,-2-16-1,6 28 143,0-1 0,0 0 0,0 0 0,0 0 0,0 1 0,0-1 0,0 0 0,1 0 0,-1 0 0,0 1 0,0-1 0,1 0 1,-1 1-1,1-1 0,-1 0 0,0 1 0,1-1 0,0 0 0,-1 1 0,1-1 0,-1 1 0,1-1 0,0 1 0,-1-1 0,1 1 0,0-1 0,-1 1 0,2-1 0,30-4 82,31 14-642,20 8-6420,-38-10 1286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191"/>
    </inkml:context>
    <inkml:brush xml:id="br0">
      <inkml:brushProperty name="width" value="0.025" units="cm"/>
      <inkml:brushProperty name="height" value="0.025" units="cm"/>
    </inkml:brush>
  </inkml:definitions>
  <inkml:trace contextRef="#ctx0" brushRef="#br0">152 7 12556,'0'0'4335,"-10"-2"-422,4 2-3448,-7-2 506,1 0-1,-1 2 0,0-1 1,-14 3-1,25-2-885,-1 0 0,1 0-1,-1 1 1,1-1 0,-1 1-1,1-1 1,0 1 0,-1 0 0,1 0-1,0 0 1,-1 0 0,1 0-1,0 1 1,0-1 0,0 1 0,0-1-1,0 1 1,0 0 0,1 0-1,-1 0 1,1 0 0,-1 0-1,1 0 1,0 0 0,-1 0 0,1 0-1,0 1 1,1-1 0,-1 1-1,-1 4 1,3-6-84,-1 0 0,1 0 1,-1 0-1,1 0 0,0-1 0,-1 1 0,1 0 0,0 0 0,0-1 0,0 1 1,0 0-1,-1-1 0,1 1 0,0 0 0,0-1 0,0 0 0,0 1 0,0-1 1,0 1-1,1-1 0,-1 0 0,0 0 0,0 0 0,0 0 0,0 0 0,0 0 1,0 0-1,0 0 0,0 0 0,2 0 0,37-3-714,-33 2 351,0-1-1,-1-1 0,1 1 1,-1-1-1,1 0 0,-1 0 1,0-1-1,-1 0 1,1 0-1,-1 0 0,1-1 1,-1 0-1,6-7 0,-14 21 434,1-1 0,1 1-1,-1 0 1,2 0-1,-1 0 1,2 14-1,-1-14 29,0-6-64,0 1 0,0 0 0,1-1 0,0 1 0,-1 0 0,2-1 0,-1 1 0,0-1 0,1 1 1,-1-1-1,1 1 0,0-1 0,0 0 0,0 0 0,3 3 0,-4-5-108,1 0-1,-1 1 1,1-1 0,-1 0 0,1 0-1,-1 0 1,1 0 0,0-1 0,-1 1-1,1 0 1,0-1 0,0 1 0,3 0-1,-3-1-238,0 0 0,1 0 0,-1 0-1,0-1 1,0 1 0,0-1-1,1 1 1,-1-1 0,0 0 0,0 0-1,0 1 1,0-2 0,3-1-1,9-10-5100,0-4-3758</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552"/>
    </inkml:context>
    <inkml:brush xml:id="br0">
      <inkml:brushProperty name="width" value="0.025" units="cm"/>
      <inkml:brushProperty name="height" value="0.025" units="cm"/>
    </inkml:brush>
  </inkml:definitions>
  <inkml:trace contextRef="#ctx0" brushRef="#br0">17 29 10762,'0'0'13090,"11"-5"-12012,-9 4-1034,8-3 33,1 0 1,-1 0-1,1 1 0,14-2 0,-23 4-79,0 1 1,0-1-1,0 1 0,0 0 0,0 0 0,0-1 0,0 1 0,0 1 0,0-1 0,0 0 0,0 0 1,0 1-1,0-1 0,0 1 0,0 0 0,0-1 0,0 1 0,-1 0 0,1 0 0,0 0 0,0 0 0,-1 1 1,1-1-1,-1 0 0,1 1 0,-1-1 0,0 1 0,1-1 0,-1 1 0,0 0 0,0 0 0,0-1 0,0 1 1,0 0-1,-1 0 0,1 0 0,0 2 0,-1-1 30,0 0 0,0-1-1,0 1 1,-1 0 0,1-1 0,-1 1 0,0 0-1,0-1 1,0 1 0,0-1 0,0 1 0,0-1-1,-1 0 1,1 1 0,-1-1 0,1 0 0,-1 0 0,0 0-1,0 0 1,-4 2 0,-52 38 1687,36-28-1249,15-9-342,4-3-80,-1 1 0,0-1 0,0 1-1,1 0 1,0 0 0,-1 0 0,1 0-1,0 0 1,1 1 0,-1 0 0,1-1-1,-1 1 1,-1 4 0,4-7-43,0-1 0,0 0 1,0 1-1,0-1 0,0 0 1,0 1-1,1-1 0,-1 0 0,0 1 1,0-1-1,0 0 0,0 1 1,1-1-1,-1 0 0,0 0 0,0 1 1,1-1-1,-1 0 0,0 0 1,0 1-1,1-1 0,-1 0 0,0 0 1,1 0-1,-1 1 0,0-1 1,1 0-1,-1 0 0,0 0 0,1 0 1,-1 0-1,0 0 0,1 0 1,-1 0-1,0 0 0,1 0 0,0 0 1,17 1 109,-14-2-90,14 1-287,1-1 0,-1 0 0,24-6 0,-35 5-459,0 0-1,0 0 0,-1-1 0,0 1 0,1-1 1,-1-1-1,7-4 0,-5-2-3748,-7 1-2391</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896"/>
    </inkml:context>
    <inkml:brush xml:id="br0">
      <inkml:brushProperty name="width" value="0.025" units="cm"/>
      <inkml:brushProperty name="height" value="0.025" units="cm"/>
    </inkml:brush>
  </inkml:definitions>
  <inkml:trace contextRef="#ctx0" brushRef="#br0">1 70 8904,'0'0'17393,"12"-18"-17393,19 25-128,3-2-1730,1-3-2498,1-2-4100</inkml:trace>
  <inkml:trace contextRef="#ctx0" brushRef="#br0" timeOffset="1">275 1 14958,'0'0'8744,"-9"60"-8231,6-38-321,3-1-128,0-1-32,0 1-128,5-5-1057,1-6-1698,0-5-2177</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3.253"/>
    </inkml:context>
    <inkml:brush xml:id="br0">
      <inkml:brushProperty name="width" value="0.025" units="cm"/>
      <inkml:brushProperty name="height" value="0.025" units="cm"/>
    </inkml:brush>
  </inkml:definitions>
  <inkml:trace contextRef="#ctx0" brushRef="#br0">46 0 15631,'0'0'5744,"-3"12"-4356,-10 34-477,3 1 1,2 0-1,-3 51 1,11-90-862,0 0-1,1-1 1,-1 1 0,1 0-1,1 0 1,0-1 0,0 1-1,4 8 1,-5-14-36,0 0 0,0-1 0,-1 1 0,2-1-1,-1 1 1,0-1 0,0 0 0,0 1 0,1-1 0,-1 0 0,0 0-1,1 0 1,-1 0 0,1 0 0,-1 0 0,1-1 0,2 2 0,-1-2-8,-1 1 1,1-1-1,-1 0 0,1 0 1,-1-1-1,0 1 1,1 0-1,-1-1 1,1 1-1,-1-1 0,1 0 1,-1 0-1,0 0 1,0 0-1,1 0 1,1-2-1,4-4 61,0 1 0,0-1-1,-1-1 1,0 1 0,0-1-1,-1-1 1,0 1 0,0-1 0,-1 0-1,0 0 1,6-19 0,-12 32-30,-1 0 1,1 0-1,0 0 1,0 0-1,0 0 1,1 0-1,-1 0 1,1 0-1,0 1 1,1-1-1,-1 0 1,1 0-1,-1 0 1,1 0-1,0 0 1,3 6-1,-3-7-20,1-1-1,0 0 0,0 1 0,0-1 0,1 0 0,-1 0 0,0 0 1,1-1-1,-1 1 0,1 0 0,0-1 0,0 0 0,-1 1 0,1-1 1,0 0-1,0-1 0,0 1 0,0 0 0,0-1 0,0 0 0,0 0 1,0 0-1,5 0 0,-4 0-96,1-1 0,-1 0 0,0 0 1,1 0-1,-1 0 0,0 0 0,0-1 0,0 0 0,0 0 1,0 0-1,0 0 0,0-1 0,-1 1 0,1-1 0,-1 0 1,0 0-1,0 0 0,0-1 0,0 1 0,-1-1 1,1 0-1,-1 1 0,3-7 0,3-6-1935,-2 0 0,1 0 1,-2 0-1,6-29 0,-3 4-4146</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4.111"/>
    </inkml:context>
    <inkml:brush xml:id="br0">
      <inkml:brushProperty name="width" value="0.025" units="cm"/>
      <inkml:brushProperty name="height" value="0.025" units="cm"/>
    </inkml:brush>
  </inkml:definitions>
  <inkml:trace contextRef="#ctx0" brushRef="#br0">22 0 8264,'0'0'4543,"-1"8"-1468,-6 31-314,2 1 0,-1 62 0,6-87-2610,1 1 0,0-1 0,1 0 0,1 0 0,0 0 0,1 0 1,0 0-1,1-1 0,1 0 0,10 19 0,-12-52-352,-7-14 23,-27-41-320,12 32 756,17 41-199,12 5-348,15 8-204,0 0 1,31 9-1,-46-18 284,1 0 0,0-1 0,0 0 0,0-1 0,0 0 0,0-1 1,23-3-1,-34 3 238,1 0 0,-1 0 1,1-1-1,-1 1 0,0-1 0,1 0 1,-1 1-1,0-1 0,0 0 1,0 0-1,1 1 0,-1-1 0,0 0 1,0 0-1,0 0 0,1-3 1,-2 4-10,1 0 1,-1-1 0,0 1-1,0-1 1,0 1 0,0 0-1,0-1 1,0 1 0,0 0-1,0-1 1,0 1 0,0-1 0,0 1-1,0 0 1,0-1 0,0 1-1,0-1 1,0 1 0,0 0-1,0-1 1,0 1 0,-1 0 0,1-1-1,0 1 1,0 0 0,0-1-1,-1 1 1,1 0 0,0-1-1,-1 1 1,1 0 0,0 0 0,0-1-1,-1 1 1,1 0 0,0 0-1,-1 0 1,1 0 0,0-1-1,-1 1 1,1 0 0,-1 0-1,1 0 1,0 0 0,-1 0 0,1 0-1,-1 0 1,1 0 0,0 0-1,-1 0 1,1 0 0,0 0-1,-1 0 1,1 0 0,-1 0 0,1 1-1,0-1 1,-1 0 0,-3 0 102,1 0 1,-1 1-1,1-1 1,-1 1-1,1 0 1,-1 0-1,1 0 1,-1 0 0,1 0-1,0 1 1,0 0-1,-1 0 1,1-1-1,0 2 1,1-1-1,-1 0 1,0 1-1,1-1 1,-1 1 0,1 0-1,0 0 1,0-1-1,0 2 1,0-1-1,1 0 1,-1 0-1,1 1 1,0-1-1,-1 0 1,2 1 0,-1-1-1,0 1 1,1 0-1,-1 4 1,1-7-120,0 0 1,1-1 0,-1 1 0,0 0-1,0 0 1,0 0 0,1 0-1,-1-1 1,0 1 0,1 0-1,-1 0 1,0-1 0,1 1 0,-1 0-1,1-1 1,-1 1 0,1 0-1,0-1 1,-1 1 0,1-1-1,0 1 1,-1-1 0,1 1 0,0-1-1,-1 1 1,2-1 0,28 5-170,-24-5-56,0-1-1,0 0 1,0 0-1,0 0 1,0-1-1,0 1 1,10-6-1,33-32-1598,-46 37 1453,-1 0 1,1-1 0,-1 0 0,1 0 0,-1 0-1,0 0 1,0 0 0,0 0 0,-1 0-1,1-1 1,-1 1 0,0-1 0,0 1 0,1-7-1,-2 9 4,-1 3 654,-1 1 0,1-1 0,0 0 0,0 1 0,0-1 0,0 1 0,0-1 0,0 1 0,0-1 0,1 1 0,0 0 0,-1-1 0,1 4 0,0-5-232,1 0 1,-1-1-1,0 1 1,0 0 0,1 0-1,-1-1 1,1 1-1,-1 0 1,1-1 0,-1 1-1,1 0 1,-1-1-1,1 1 1,-1-1 0,1 1-1,0-1 1,-1 1-1,1-1 1,0 0 0,-1 1-1,1-1 1,0 0-1,0 1 1,-1-1 0,1 0-1,0 0 1,0 0-1,0 0 1,-1 0 0,1 1-1,0-2 1,0 1-1,0 0 1,-1 0 0,1 0-1,0 0 1,0 0-1,-1-1 1,1 1-1,0 0 1,0-1 0,-1 1-1,1 0 1,0-1-1,39-17 185,-31 12-223,-1 0 0,0-1 0,-1 0 0,0 0 1,0-1-1,0 0 0,-1 0 0,0 0 0,-1-1 0,1 0 0,-2 0 0,1-1 0,-2 1 1,1-1-1,-1 0 0,0 0 0,-1 0 0,-1 0 0,1 0 0,-1 0 0,-1-16 0,-3 21 747,-4 12-650,-4 13-59,7-11 96,1 0-1,1 0 1,-1 1-1,1 0 1,1-1-1,0 1 1,0 0-1,1 0 1,0-1-1,1 1 1,0 0-1,4 17 1,-3-22-177,0 0-1,0-1 1,0 1 0,0-1 0,1 1 0,0-1-1,0 0 1,0 0 0,0 0 0,1 0 0,-1-1 0,1 1-1,0-1 1,0 0 0,0 0 0,1-1 0,-1 1-1,1-1 1,-1 0 0,1 0 0,0 0 0,0-1-1,0 0 1,0 0 0,0 0 0,6 0 0,-1 0-88,-1-1 0,1 0 1,-1 0-1,19-3 1,-27 2 62,0 1 1,1 0-1,-1 0 0,0-1 1,0 1-1,1-1 1,-1 1-1,0-1 1,0 0-1,0 1 1,0-1-1,0 0 0,0 0 1,0 0-1,0 0 1,0 0-1,0 0 1,1-2-1,-2 2-32,0-1 0,1 1 0,-1 0 0,0-1 0,-1 1-1,1 0 1,0-1 0,0 1 0,0-1 0,-1 1 0,1 0 0,-1 0 0,1-1 0,-1 1-1,1 0 1,-1 0 0,0-1 0,0 1 0,0 0 0,0 0 0,1 0 0,-1 0 0,-2-1 0,-34-32-6253,9 11-69</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4.440"/>
    </inkml:context>
    <inkml:brush xml:id="br0">
      <inkml:brushProperty name="width" value="0.025" units="cm"/>
      <inkml:brushProperty name="height" value="0.025" units="cm"/>
    </inkml:brush>
  </inkml:definitions>
  <inkml:trace contextRef="#ctx0" brushRef="#br0">21 39 15855,'0'0'5669,"51"12"-5861,-36-12-2466,-3-6-6951</inkml:trace>
  <inkml:trace contextRef="#ctx0" brushRef="#br0" timeOffset="1">0 1 18225,'0'0'7047,"63"16"-17201</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44.235"/>
    </inkml:context>
    <inkml:brush xml:id="br0">
      <inkml:brushProperty name="width" value="0.025" units="cm"/>
      <inkml:brushProperty name="height" value="0.025" units="cm"/>
    </inkml:brush>
  </inkml:definitions>
  <inkml:trace contextRef="#ctx0" brushRef="#br0">62 72 7847,'0'-10'1368,"0"-27"171,0 36-1419,0 0 1,0 0 0,0 0 0,0-1 0,0 1 0,0 0-1,0 0 1,1 0 0,-1 0 0,1 0 0,-1 0 0,1-1-1,-1 1 1,1 0 0,-1 0 0,1 0 0,0 1 0,0-1-1,-1 0 1,1 0 0,0 0 0,1 0 0,-1 21 2350,-5 250 279,12 343-81,16-328-2200,13 347 284,-57-16 1152,2-179-857,11-19-420,-21 472 1674,16-375-930,33-352-2685,-51-266-7470,0 39-29,16 46 3489</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44.577"/>
    </inkml:context>
    <inkml:brush xml:id="br0">
      <inkml:brushProperty name="width" value="0.025" units="cm"/>
      <inkml:brushProperty name="height" value="0.025" units="cm"/>
    </inkml:brush>
  </inkml:definitions>
  <inkml:trace contextRef="#ctx0" brushRef="#br0">36 100 769,'0'0'5472,"-4"-10"-2985,-22-55-266,20 41 5546,24 256-3273,-7-123-3954,-5-38-219,95 764 2177,-99-827-2417,0 1 0,0-1 1,1 0-1,5 12 0,-8-19-71,1-1 1,-1 1 0,0 0-1,1-1 1,-1 1-1,1 0 1,-1-1-1,1 1 1,-1-1 0,1 1-1,-1-1 1,1 1-1,0-1 1,-1 1 0,1-1-1,0 0 1,-1 1-1,1-1 1,0 0-1,-1 1 1,1-1 0,0 0-1,1 0 1,-1 0-15,0-1 1,1 1 0,-1-1-1,0 0 1,0 0 0,0 1-1,0-1 1,0 0 0,0 0-1,0 0 1,0 0-1,-1 0 1,1 0 0,0 0-1,0-1 1,-1 1 0,1 0-1,-1 0 1,1-3 0,26-64 245,-3-2 0,15-73 0,9-29 41,80-156-337,-23 121-6026,-72 150 507</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09.777"/>
    </inkml:context>
    <inkml:brush xml:id="br0">
      <inkml:brushProperty name="width" value="0.025" units="cm"/>
      <inkml:brushProperty name="height" value="0.025" units="cm"/>
    </inkml:brush>
  </inkml:definitions>
  <inkml:trace contextRef="#ctx0" brushRef="#br0">711 9 7495,'12'-8'6934,"-14"18"-3534,-19 26-2293,18-30-1182,-133 227 461,-241 372 183,350-567-642,8-10-780,-1 0 0,-1-2-1,-27 26 1,27-36-1997,20-16 2668,1 1-1,-1-1 0,1 1 0,-1-1 0,0 0 1,1 0-1,-1 1 0,0-1 0,1 0 0,-1 0 1,0 0-1,1 1 0,-1-1 0,0 0 1,1 0-1,-1 0 0,0 0 0,1-1 0,-1 1 1,0 0-1,1 0 0,-1 0 0,0 0 1,1-1-1,-1 1 0,0 0 0,1-1 0,-1 1 1,0-1-1,-7-18-6245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995"/>
    </inkml:context>
    <inkml:brush xml:id="br0">
      <inkml:brushProperty name="width" value="0.025" units="cm"/>
      <inkml:brushProperty name="height" value="0.025" units="cm"/>
    </inkml:brush>
  </inkml:definitions>
  <inkml:trace contextRef="#ctx0" brushRef="#br0">1 0 19859,'0'0'5669,"60"33"-4932,-13-29-449,10-4-288,3 0-2306,-2 0-3652</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122"/>
    </inkml:context>
    <inkml:brush xml:id="br0">
      <inkml:brushProperty name="width" value="0.025" units="cm"/>
      <inkml:brushProperty name="height" value="0.025" units="cm"/>
    </inkml:brush>
  </inkml:definitions>
  <inkml:trace contextRef="#ctx0" brushRef="#br0">308 1 9513,'0'0'5029,"-12"12"-3332,-15 17-1371,2 1 0,1 2-1,1 0 1,-29 58 0,-40 124 474,79-175-192,2 0-1,1 0 0,-7 69 0,16-103-503,1 0-1,-1 0 1,1 0 0,0 0-1,1 0 1,-1 0-1,1 0 1,2 6 0,-3-10-81,1 0 0,0 1 0,0-1 0,0 0 0,0 0 0,0 0 0,0 0 0,0 0 0,0 0 0,0-1 0,0 1 0,0 0 0,1 0 0,-1-1 0,0 1 0,1-1 0,-1 1 0,0-1 0,1 0 0,-1 1 0,0-1 0,1 0 0,-1 0 0,1 0 0,-1 0 0,0 0 0,1 0 0,-1 0 0,1-1 0,-1 1 1,0-1-1,2 0 0,23-7 130,0-1 0,-1-1 0,0-2 0,-1 0 0,0-2 0,37-28 0,13-6-93,134-61-440,-85 46-3617,-60 28-877</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496"/>
    </inkml:context>
    <inkml:brush xml:id="br0">
      <inkml:brushProperty name="width" value="0.025" units="cm"/>
      <inkml:brushProperty name="height" value="0.025" units="cm"/>
    </inkml:brush>
  </inkml:definitions>
  <inkml:trace contextRef="#ctx0" brushRef="#br0">139 107 8264,'7'-11'2514,"1"-4"-1563,0-1 542,1 1 1,0 0-1,14-17 0,-23 32-1449,0 0 1,0-1-1,1 1 1,-1 0-1,0 0 0,0 0 1,0 0-1,0 0 1,0-1-1,0 1 0,0 0 1,0 0-1,1 0 1,-1 0-1,0 0 0,0 0 1,0 0-1,0 0 1,0-1-1,1 1 0,-1 0 1,0 0-1,0 0 1,0 0-1,0 0 0,1 0 1,-1 0-1,0 0 1,0 0-1,0 0 0,0 0 1,1 0-1,-1 0 1,0 0-1,0 0 0,0 0 1,0 1-1,1-1 0,-1 0 1,0 0-1,0 0 1,0 0-1,0 0 0,0 0 1,0 0-1,1 0 1,-1 1-1,0-1 0,0 0 1,0 0-1,0 0 1,0 0-1,0 0 0,0 1 1,0-1-1,0 0 1,0 0-1,1 0 0,-1 0 1,0 0-1,0 1 1,2 18 715,-6 23-237,-19 50 719,-58 153-1,26-91-1274,53-147-252,-13 26-2553,-2-19-3936,1-13-1463</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853"/>
    </inkml:context>
    <inkml:brush xml:id="br0">
      <inkml:brushProperty name="width" value="0.025" units="cm"/>
      <inkml:brushProperty name="height" value="0.025" units="cm"/>
    </inkml:brush>
  </inkml:definitions>
  <inkml:trace contextRef="#ctx0" brushRef="#br0">1 253 7143,'0'0'9929,"-1"-65"-8071,22 48-865,13-3-192,12 0 95,14-2 97,9-4-128,6 3-577,2-1-159,-8 4-290,-7 9-992,-17 7-736,-16 4-1891,-19 0-4067</inkml:trace>
  <inkml:trace contextRef="#ctx0" brushRef="#br0" timeOffset="1">162 339 12812,'0'0'8712,"59"27"-7046,-17-41-417,8-4-961,2 1-256,1 3-1217,-9 5-1794,-10 5-800,-9 4-1282,-13 0-1377</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197"/>
    </inkml:context>
    <inkml:brush xml:id="br0">
      <inkml:brushProperty name="width" value="0.025" units="cm"/>
      <inkml:brushProperty name="height" value="0.025" units="cm"/>
    </inkml:brush>
  </inkml:definitions>
  <inkml:trace contextRef="#ctx0" brushRef="#br0">38 30 8200,'-5'8'3400,"3"-3"-2929,-2 1 84,0 1 0,0-1 0,1 1 0,0 0 1,1 0-1,-1 0 0,1 0 0,1 0 0,-1 0 0,1 1 0,0-1 0,1 8 1,1-14-500,-1 0 1,1 0 0,0 0 0,0 0 0,-1 0-1,1 0 1,0 0 0,0 0 0,0 0 0,0-1 0,0 1-1,0 0 1,0-1 0,1 1 0,-1-1 0,0 1-1,0-1 1,0 0 0,0 1 0,1-1 0,-1 0-1,0 0 1,0 0 0,1 0 0,-1 0 0,0 0 0,0 0-1,1 0 1,-1-1 0,0 1 0,0 0 0,1-1-1,-1 1 1,2-2 0,44-15 1104,30-32-161,-61 37-869,0 1 1,0 0-1,1 2 0,0 0 0,1 0 1,0 2-1,36-10 0,-53 16-126,0 1-1,1 0 1,-1 0 0,0 0-1,0 0 1,1 1-1,-1-1 1,0 0-1,0 0 1,0 1 0,0-1-1,1 1 1,-1-1-1,0 1 1,0-1 0,0 1-1,0 0 1,0 0-1,0-1 1,0 1-1,0 0 1,-1 0 0,1 0-1,0 0 1,0 0-1,-1 0 1,1 0 0,0 0-1,-1 0 1,1 0-1,-1 1 1,0-1-1,1 0 1,-1 0 0,0 0-1,0 1 1,0-1-1,0 1 1,1 59 1078,-1-43-631,-1 0-76,0-11-310,1-1 0,0 1 0,0-1 0,0 1 0,1-1 0,2 10 0,-2-15-42,-1 0 1,1 0-1,0 0 0,-1 0 0,1 0 1,0 0-1,-1 0 0,1 0 1,0 0-1,0 0 0,0-1 0,0 1 1,0 0-1,0-1 0,0 1 0,0-1 1,0 1-1,0-1 0,0 1 1,1-1-1,-1 0 0,0 1 0,0-1 1,0 0-1,0 0 0,1 0 0,-1 0 1,0 0-1,0 0 0,0 0 1,1-1-1,-1 1 0,0 0 0,0-1 1,0 1-1,0-1 0,0 1 0,0-1 1,0 1-1,0-1 0,2-1 1,6-3 89,-1 0 0,1-1 0,-1 0 1,0 0-1,-1-1 0,9-9 1,-10 9-151,0 1-1,1 0 1,0 0 0,0 1 0,0 0 0,1 0 0,-1 0 0,12-4 0,-18 9-66,-1 0 0,1-1 1,0 1-1,0 0 0,0 0 1,-1 0-1,1 0 0,0 0 1,0 0-1,0 0 0,-1 0 1,1 0-1,0 0 0,0 1 1,-1-1-1,1 0 0,0 1 1,0-1-1,-1 0 0,1 1 1,0-1-1,-1 1 0,1-1 1,0 1-1,-1-1 0,1 1 1,-1-1-1,1 1 0,-1 0 1,1-1-1,-1 1 1,0 0-1,1-1 0,-1 1 1,0 0-1,1 0 0,-1-1 1,0 1-1,0 0 0,0 0 1,0 0-1,1-1 0,-1 1 1,0 0-1,-1 0 0,1 0 1,0-1-1,0 2 0,-6 41-6730,-2-28 1130</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554"/>
    </inkml:context>
    <inkml:brush xml:id="br0">
      <inkml:brushProperty name="width" value="0.025" units="cm"/>
      <inkml:brushProperty name="height" value="0.025" units="cm"/>
    </inkml:brush>
  </inkml:definitions>
  <inkml:trace contextRef="#ctx0" brushRef="#br0">1 72 15118,'0'0'2851,"9"-53"320,-8 40-1345,1 8-929,-1 5-385,-1 12-1921,2 4-1410,-1 0-1217,2 2-2242</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928"/>
    </inkml:context>
    <inkml:brush xml:id="br0">
      <inkml:brushProperty name="width" value="0.025" units="cm"/>
      <inkml:brushProperty name="height" value="0.025" units="cm"/>
    </inkml:brush>
  </inkml:definitions>
  <inkml:trace contextRef="#ctx0" brushRef="#br0">225 1 7751,'2'2'12156,"1"10"-9994,-63 1 2664,48-8-4674,1 1 0,0 1 1,0-1-1,0 2 0,1-1 0,0 1 1,1 1-1,0 0 0,0 0 1,-10 15-1,13-17-135,1 0 1,0 1-1,0 0 1,1 0-1,0 0 0,0 0 1,1 1-1,0-1 1,1 1-1,0 0 1,0 0-1,1 0 0,0 0 1,0 0-1,1 11 1,0-19-20,1 1-1,-1-1 1,0 0 0,1 0 0,-1 0 0,1 0 0,-1 0 0,1 0 0,-1 0 0,1 0 0,-1 0-1,1 0 1,0 0 0,0 0 0,0-1 0,-1 1 0,1 0 0,0 0 0,0-1 0,0 1 0,0-1-1,0 1 1,2 0 0,33 3-2,-25-5 17,0-1 0,0 0 0,0-1 0,16-6 0,-5-1 2,-2 0-1,1-2 1,-1 0 0,-1-2-1,0 0 1,-1-1-1,0 0 1,-2-2-1,0 0 1,19-27-1,-25 29 67,-17 26-73,-17 27 26,19-27-21,1-3 27,0 0 0,0 0-1,1 1 1,0 0 0,1 0 0,0-1-1,-2 16 1,4-23-32,0-1 0,0 1 0,0-1 0,0 1 0,0-1 0,0 0 0,0 1 0,1-1 0,-1 1 0,0-1 0,0 1 0,0-1 0,1 1 0,-1-1 0,0 0 0,1 1 0,-1-1 0,0 0 0,1 1 0,-1-1 0,0 0-1,1 1 1,-1-1 0,1 0 0,-1 0 0,0 1 0,1-1 0,-1 0 0,1 0 0,-1 0 0,2 1 0,20-2 191,21-12 84,27-23-125,-4 2-1291,-21 19-2542,-38 14 1277,-3 1-1998,7 0-10142</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285"/>
    </inkml:context>
    <inkml:brush xml:id="br0">
      <inkml:brushProperty name="width" value="0.025" units="cm"/>
      <inkml:brushProperty name="height" value="0.025" units="cm"/>
    </inkml:brush>
  </inkml:definitions>
  <inkml:trace contextRef="#ctx0" brushRef="#br0">1 106 3171,'0'0'4207,"9"-11"-721,-2 2-2775,32-38 2498,-35 43-2653,0 0 0,-1 0 0,1 1 0,1-1 0,-1 1 0,0 0 0,1 1 0,-1-1 0,1 1 0,8-3 0,-12 4-496,0 1 1,0 0-1,0 0 0,0 0 1,0 0-1,0 0 0,0 0 1,0 0-1,0 0 1,0 0-1,0 0 0,0 1 1,0-1-1,0 0 0,0 1 1,0-1-1,0 0 0,0 1 1,0-1-1,-1 1 1,1 0-1,0-1 0,0 1 1,-1 0-1,1-1 0,0 1 1,-1 0-1,1 0 1,0 0-1,0 2 110,1 0 0,-1 0 0,0 0 0,0 0 0,-1 0 0,1 1 0,-1-1 0,1 0-1,-1 5 1,-1 1 223,1 0 0,-1 0 1,0-1-1,-1 1 0,0-1 0,-5 15 0,-2-8 553,0-1 0,-18 22 0,-7 11 257,80-45-1214,42-19-1709,-35-4-6697,-39 10 655</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646"/>
    </inkml:context>
    <inkml:brush xml:id="br0">
      <inkml:brushProperty name="width" value="0.025" units="cm"/>
      <inkml:brushProperty name="height" value="0.025" units="cm"/>
    </inkml:brush>
  </inkml:definitions>
  <inkml:trace contextRef="#ctx0" brushRef="#br0">1 104 16207,'0'0'7656,"49"-5"-7400,-4-4-192,3-6-673,-4-5-2081,-2-4-2499,-5-6-1698</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977"/>
    </inkml:context>
    <inkml:brush xml:id="br0">
      <inkml:brushProperty name="width" value="0.025" units="cm"/>
      <inkml:brushProperty name="height" value="0.025" units="cm"/>
    </inkml:brush>
  </inkml:definitions>
  <inkml:trace contextRef="#ctx0" brushRef="#br0">79 1 15214,'0'0'4960,"-9"13"-3316,0 0-1186,1 0-1,0 1 1,1 0 0,0 0-1,1 1 1,1-1-1,0 1 1,1 1 0,1-1-1,-3 21 1,5-27-404,1 0 0,0 0 0,0 0 0,0 0 0,1 0 0,1 0 0,-1 0-1,2-1 1,-1 1 0,1 0 0,0-1 0,1 0 0,0 0 0,0 0 0,1 0 0,0 0 0,0-1 0,1 0 0,10 11-1,-15-18-114,0 1-1,0-1 0,0 1 0,0-1 0,0 1 0,0-1 0,0 1 0,0-1 1,0 0-1,0 1 0,0-1 0,0 0 0,0 0 0,0 0 0,0 0 0,0 0 0,1 0 1,-1 0-1,0-1 0,0 1 0,0 0 0,0 0 0,0-1 0,0 1 0,0-1 1,0 1-1,1-2 0,26-22-1428,-12 9-968,-5 64 2314,-10-47 197,0 1 1,0 0-1,0-1 0,0 0 0,1 1 0,-1-1 0,1 0 1,-1 1-1,1-1 0,0 0 0,0 0 0,0 0 1,0-1-1,0 1 0,1 0 0,-1-1 0,0 0 0,1 1 1,-1-1-1,4 1 0,-1-1 48,0 0 1,0 0-1,0-1 1,0 1-1,0-1 1,0-1-1,0 1 1,0 0-1,0-1 1,7-2-1,4-2 162,0-1 0,-1 0 1,1-1-1,-1-1 0,22-15 0,-34 18 1895,-11 4-1238,-22 6-716,16-3 470,15-5-620,-1 0 1,1 1-1,0-1 0,0 0 1,0 1-1,1-1 1,-1 1-1,1-1 1,1-2-1,0 2-42,13-19-290,0 2 0,27-26 0,-38 51-169,-2 15 368,-2 23 286,-2-41-203,1 2 23,0 0-1,0 0 1,0 0 0,0 0 0,1 0-1,-1 0 1,1 0 0,0 0-1,1 0 1,-1 0 0,0 0-1,1-1 1,4 8 0,-4-9-6,1 0 0,0 0 1,-1-1-1,1 1 1,0 0-1,0-1 0,0 0 1,0 0-1,0 0 0,0 0 1,1 0-1,-1 0 0,0-1 1,0 0-1,1 0 0,-1 0 1,6 0-1,-2 0-20,1-1-1,-1 1 1,0-1-1,1-1 1,-1 1 0,10-5-1,-14 5-236,-1 0 0,0 0 0,0 0-1,0 0 1,-1 0 0,1-1 0,0 1-1,0-1 1,-1 1 0,4-4 0,-4 3-178,-1 1 0,1 0-1,0-1 1,-1 1 0,1-1 0,-1 1 0,1 0 0,-1-1-1,0 1 1,0-1 0,0 1 0,1-1 0,-1 1 0,-1-1 0,1 1-1,0-1 1,0 1 0,-1-3 0,-6-13-5998</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3.414"/>
    </inkml:context>
    <inkml:brush xml:id="br0">
      <inkml:brushProperty name="width" value="0.025" units="cm"/>
      <inkml:brushProperty name="height" value="0.025" units="cm"/>
    </inkml:brush>
  </inkml:definitions>
  <inkml:trace contextRef="#ctx0" brushRef="#br0">0 7 11563,'0'0'13784,"14"8"-13720,-6-4-81,0 1-171,0 0-1,1-1 0,0 0 0,-1 0 0,1-1 0,1-1 0,-1 1 0,0-1 0,18 1 0,-14-3-668,14 1-1815,50-5 0,-70 3 2673,0 0 1,0-1-1,0 0 1,0 0-1,-1 0 1,1-1-1,-1 0 1,1 0-1,-1 0 1,0-1-1,0 0 1,6-6-1,-6-1 6278,-18 12-3492,-18 10-1278,17-4-1042,2 1-1,-1 1 0,-15 14 0,25-20-436,-1-1-1,0 1 0,1 0 1,-1 0-1,1 0 1,0 0-1,0 0 0,0 1 1,0-1-1,1 1 1,-1-1-1,1 1 1,0-1-1,0 1 0,0 0 1,1-1-1,-1 1 1,1 7-1,1-10-55,0 0-1,0 0 1,0 0 0,0 0 0,0 0-1,1 0 1,-1 0 0,0 0-1,0-1 1,1 1 0,-1 0 0,1-1-1,-1 1 1,0-1 0,1 1-1,-1-1 1,1 0 0,-1 0 0,1 0-1,-1 1 1,1-1 0,-1-1-1,1 1 1,1 0 0,45-2-1691,-45 2 1449,29-7-1708,-27 5 1801,0 0 0,-1 1 0,1 0 1,0 0-1,0 0 0,0 1 0,1-1 0,-1 1 1,0 1-1,0-1 0,9 2 0,-13-1 226,0 0-1,-1-1 0,1 1 0,-1 0 1,1 0-1,-1 0 0,1 0 1,-1-1-1,1 1 0,-1 0 0,0 0 1,0 0-1,1 0 0,-1 0 1,0 0-1,0 0 0,0 0 0,0 0 1,0 0-1,0 0 0,0 0 0,0 0 1,0 0-1,-1 0 0,1 0 1,-1 1-1,-10 26 1112,-2-7-428,-2-1 0,-1-1 0,0-1 0,-1 0 0,-23 18 0,42-44-9820,11-11 2024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511"/>
    </inkml:context>
    <inkml:brush xml:id="br0">
      <inkml:brushProperty name="width" value="0.025" units="cm"/>
      <inkml:brushProperty name="height" value="0.025" units="cm"/>
    </inkml:brush>
  </inkml:definitions>
  <inkml:trace contextRef="#ctx0" brushRef="#br0">21 98 15855,'0'0'1831,"-2"13"-326,-7 63-355,2-1 0,4 1 0,4-1 0,13 102 0,-14-175-1128,3 17 102,1 0 0,0 1 0,10 22 1,-14-39-123,1 0 1,0-1 0,0 1 0,1 0 0,-1 0 0,0-1-1,1 1 1,0 0 0,0-1 0,0 0 0,0 1-1,0-1 1,0 0 0,0 0 0,1 0 0,-1 0 0,1-1-1,-1 1 1,1-1 0,0 1 0,-1-1 0,1 0-1,0 0 1,0 0 0,0 0 0,0-1 0,0 1 0,0-1-1,4 0 1,-4-1 7,1 1 0,-1-1 0,1-1-1,-1 1 1,0-1 0,0 1 0,0-1 0,1 0-1,-2 0 1,1 0 0,0 0 0,0-1 0,-1 1-1,1-1 1,-1 0 0,0 1 0,0-1 0,3-5 0,3-7 59,0 0 1,10-26 0,-15 32-49,12-32 21,-3 0 0,-1 0 0,-2-1 0,5-67 0,-9 31-46,-8-126 0,2 200-8,2 0-2,-1 0 1,0 0 0,-1 0-1,1 0 1,-1 0-1,1-1 1,-1 1 0,0 1-1,-1-1 1,1 0-1,-1 0 1,0 0 0,0 1-1,-3-6 1,4 9 8,1 0 0,0 0 0,-1 0 0,1 0 0,0 1 0,-1-1 0,1 0 0,0 0 0,-1 0 1,1 0-1,0 1 0,-1-1 0,1 0 0,0 0 0,-1 1 0,1-1 0,0 0 0,0 1 0,-1-1 0,1 0 0,0 1 0,0-1 0,0 0 0,0 1 0,-1-1 1,1 0-1,0 1 0,0-1 0,0 0 0,0 1 0,0-1 0,0 1 0,0-1 0,0 0 0,0 1 0,0-1 0,0 1 0,0-1 0,0 1 0,-5 50 15,2 0-1,4 56 0,0-35 59,-1-66-72,0 47 201,8 61-1,-7-101-188,2 1-1,-1-1 0,1 0 0,1 1 0,1-1 0,0-1 0,0 1 0,1-1 0,16 23 0,-21-33-243,1 0 0,-1-1 1,1 1-1,-1 0 1,1-1-1,0 1 0,0-1 1,0 0-1,0 1 1,0-1-1,0 0 1,1 0-1,-1-1 0,0 1 1,0 0-1,1-1 1,-1 1-1,0-1 0,1 0 1,-1 0-1,0 0 1,4 0-1,16-5-6528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3.728"/>
    </inkml:context>
    <inkml:brush xml:id="br0">
      <inkml:brushProperty name="width" value="0.025" units="cm"/>
      <inkml:brushProperty name="height" value="0.025" units="cm"/>
    </inkml:brush>
  </inkml:definitions>
  <inkml:trace contextRef="#ctx0" brushRef="#br0">232 128 8616,'1'-11'5194,"1"-1"-4737,0 4 508,-1-1-1,0 1 1,-1-1-1,1 0 1,-3-17-1,2 25-811,-1-1-1,1 0 1,-1 0 0,1 1-1,-1-1 1,0 0-1,0 1 1,1-1-1,-1 0 1,0 1-1,0-1 1,-1 1-1,1 0 1,0-1-1,0 1 1,-1 0-1,1 0 1,-1 0 0,1 0-1,-1 0 1,1 0-1,-1 0 1,0 0-1,1 1 1,-1-1-1,0 1 1,1-1-1,-1 1 1,0-1-1,0 1 1,0 0 0,0 0-1,1 0 1,-1 0-1,0 0 1,0 1-1,0-1 1,-1 1-1,-2 1-89,1-1 0,0 1-1,0 0 1,0 0 0,1 0-1,-1 0 1,0 1 0,1 0 0,-1-1-1,1 1 1,0 0 0,0 1-1,0-1 1,1 1 0,-1-1-1,1 1 1,0 0 0,0 0 0,0 0-1,0 0 1,-1 5 0,-3 9 96,0-1 1,2 1 0,-5 32-1,4-11 430,2-1 0,4 70 0,0-95-517,1 1-1,0 0 1,1-1 0,0 1-1,1-1 1,0 0-1,1 0 1,1 0 0,0-1-1,1 0 1,9 14 0,-3-14 5,-2-2-426,-20-12-239,-1-4 423,0-1 0,0 1-1,1-2 1,0 1 0,1-1-1,0 0 1,0-1 0,-10-14-1,4 4 80,2-1 1,-1-1-1,-9-25 0,21 45 76,0-1 0,0 0 0,1 0 1,-1 0-1,0 0 0,1 0 0,0 1 0,-1-1 0,1 0 0,0 0 0,0 0 1,1-3-1,-1 4 8,0 0 1,0 0-1,1 0 1,-1 1-1,1-1 1,-1 0-1,1 1 1,-1-1-1,1 0 1,-1 1-1,1-1 1,-1 0-1,1 1 1,0-1-1,-1 1 1,1-1-1,0 1 1,-1 0-1,1-1 1,1 0-1,4 0-5,0 0 0,0 0 0,0 0-1,0 1 1,0 0 0,10 1 0,6 0-109,90 1-3829,-24 0-4398,-42-2 303</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3.757"/>
    </inkml:context>
    <inkml:brush xml:id="br0">
      <inkml:brushProperty name="width" value="0.025" units="cm"/>
      <inkml:brushProperty name="height" value="0.025" units="cm"/>
    </inkml:brush>
  </inkml:definitions>
  <inkml:trace contextRef="#ctx0" brushRef="#br0">0 191 3716,'10'2'10836,"8"0"-9581,1-1 1,0 0-1,0-1 0,-1-1 0,1-1 0,0-1 0,-1 0 0,0-1 0,25-10 0,-21 4-306,-1-1-1,33-21 1,-50 29-910,0 0 0,0 0 0,0 0 0,0 0 0,0-1 0,0 0 0,-1 1 0,0-1 0,0-1 0,0 1 0,0 0 0,-1-1 0,1 1 0,-1-1 0,0 0 0,-1 1 0,1-1 0,1-10 0,-4 13-33,1 1 0,-1-1-1,1 0 1,-1 1 0,0-1-1,0 1 1,0-1-1,0 1 1,0-1 0,0 1-1,0 0 1,0-1 0,-1 1-1,1 0 1,0 0 0,-1 0-1,1 0 1,-1 0 0,1 0-1,-1 1 1,0-1-1,1 0 1,-1 1 0,0-1-1,1 1 1,-1 0 0,0-1-1,0 1 1,1 0 0,-1 0-1,-3 0 1,-61 1-117,54 1 116,0 1 0,-1 0 1,1 1-1,1 0 1,-1 1-1,1 0 0,-1 1 1,1 0-1,1 0 0,-1 2 1,-11 10-1,16-13 49,0-1-1,1 1 0,0 1 1,0-1-1,0 1 0,1 0 1,0 0-1,0 0 0,1 1 1,-1-1-1,1 1 1,1 0-1,-1 0 0,1 0 1,1 0-1,-1 0 0,1 0 1,0 1-1,1-1 1,0 13-1,1-16-24,1 1 0,-1 0 0,1-1-1,0 0 1,1 0 0,-1 1 0,1-1 0,-1 0 0,1-1 0,1 1-1,-1-1 1,0 1 0,1-1 0,0 0 0,-1 0 0,1 0 0,0-1-1,1 1 1,-1-1 0,0 0 0,9 2 0,6 3-181,1 0 0,0-2 0,35 5 0,9-4-2889,-22-7-2609,3-3-6805</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29.815"/>
    </inkml:context>
    <inkml:brush xml:id="br0">
      <inkml:brushProperty name="width" value="0.025" units="cm"/>
      <inkml:brushProperty name="height" value="0.025" units="cm"/>
    </inkml:brush>
  </inkml:definitions>
  <inkml:trace contextRef="#ctx0" brushRef="#br0">1 1 448,'0'72'161,"0"18"223,0 10 321,0 9-385,5 9 32,3-1 1,-1-5-193,5-8-32,-1-5-64,1-10-64,1-9-64,-1-10-417,-4-5-768</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1.507"/>
    </inkml:context>
    <inkml:brush xml:id="br0">
      <inkml:brushProperty name="width" value="0.025" units="cm"/>
      <inkml:brushProperty name="height" value="0.025" units="cm"/>
    </inkml:brush>
  </inkml:definitions>
  <inkml:trace contextRef="#ctx0" brushRef="#br0">69 894 256,'-9'-194'1174,"-18"-483"1234,24 654-2535,-2 35-124,-2 38 176,-11 658-123,20-498 209,5 113-1357,55 365 1,-49-595 1222</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2.202"/>
    </inkml:context>
    <inkml:brush xml:id="br0">
      <inkml:brushProperty name="width" value="0.025" units="cm"/>
      <inkml:brushProperty name="height" value="0.025" units="cm"/>
    </inkml:brush>
  </inkml:definitions>
  <inkml:trace contextRef="#ctx0" brushRef="#br0">117 2594 929,'-89'-1006'841,"69"-1"-81,32 726-876,0 2 88,-18 258 475,0 21-344,2 12-210,-3 46 120,2-1 0,6 97 0,0-54 39,12 864-11,-4-420-285,-9-534 177,1 100 148,-2-72-407,0-32-124,0-15-266,-11-367 1047,9 145-422,-7-677 199,10 813-216,0 39-309,4 18-645</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2.612"/>
    </inkml:context>
    <inkml:brush xml:id="br0">
      <inkml:brushProperty name="width" value="0.025" units="cm"/>
      <inkml:brushProperty name="height" value="0.025" units="cm"/>
    </inkml:brush>
  </inkml:definitions>
  <inkml:trace contextRef="#ctx0" brushRef="#br0">20 1636 2018,'0'0'1687,"-3"-9"-2039,-3-29 303,1 0 0,2-1 0,4-69 0,0 42-70,-3-1169-74,2 1229 188,0-16-22,0 0 1,6-31-1,-8 71-133,1-1-1,1 1 1,1 19 0,0 48 278,-5-64-113,0-3-5</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3.048"/>
    </inkml:context>
    <inkml:brush xml:id="br0">
      <inkml:brushProperty name="width" value="0.025" units="cm"/>
      <inkml:brushProperty name="height" value="0.025" units="cm"/>
    </inkml:brush>
  </inkml:definitions>
  <inkml:trace contextRef="#ctx0" brushRef="#br0">1 0 9257,'0'0'-2595</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3.594"/>
    </inkml:context>
    <inkml:brush xml:id="br0">
      <inkml:brushProperty name="width" value="0.025" units="cm"/>
      <inkml:brushProperty name="height" value="0.025" units="cm"/>
    </inkml:brush>
  </inkml:definitions>
  <inkml:trace contextRef="#ctx0" brushRef="#br0">600 1 6470,'-14'6'-721,"0"-1"736,0 1-1,0 1 0,1 0 0,0 0 1,0 2-1,1 0 0,0 0 0,-11 12 1,-15 22 24,2 2 0,2 2 0,2 1 1,2 1-1,2 2 0,3 1 1,-33 95-1,18-19 408,6 3 0,-21 160-1,30-102-207,8 1-1,11 262 1,10-376-136,18 112 1,-17-162-89,1 0-1,1 0 1,1-1 0,1 0 0,2 0 0,0-1 0,25 39-1,-31-57-13,0 1-1,0-1 0,1 0 0,0 0 0,0 0 0,0-1 1,0 0-1,1 0 0,0-1 0,0 0 0,0 0 1,1-1-1,-1 1 0,1-2 0,0 1 0,0-1 0,0 0 1,0-1-1,0 0 0,0 0 0,0-1 0,11 0 0,-7-1 1,0-1 0,-1-1 0,1 0 0,-1 0-1,0-1 1,0 0 0,0-1 0,-1 0 0,1-1-1,-1 0 1,0-1 0,-1 0 0,0-1 0,15-15-1,-1-4 73,-1-1 0,-2-1-1,-1-1 1,-1 0 0,-2-1-1,-1-1 1,12-36-1,62-243 854,-81 278-842,121-575 1064,-110 481-1015,-5-1 1,-7-236-1,-10 315-115,-3-1-1,-16-70 1,17 100 6,-1 0 1,-1 0-1,0 1 1,-1 0-1,-2 0 0,0 1 1,0 0-1,-20-23 1,26 36-1,1 1 1,-1 0 0,0 0-1,0 0 1,-1 1 0,1-1-1,-1 1 1,0 0 0,1 0-1,-1 1 1,-1-1 0,1 1 0,0 0-1,0 1 1,-1-1 0,1 1-1,-1 0 1,0 1 0,1-1-1,-1 1 1,1 0 0,-1 0-1,0 1 1,1 0 0,-1 0-1,1 0 1,-1 1 0,1-1-1,0 1 1,0 0 0,0 1-1,-6 3 1,-7 5 11,0 1-1,1 1 0,0 1 1,1 1-1,1 0 1,-26 33-1,-6 13-35,2 2-1,-44 85 1,67-106-519,2 2 0,2 0 1,1 0-1,-18 84 1,29-84-1751,5-33-1126</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0.599"/>
    </inkml:context>
    <inkml:brush xml:id="br0">
      <inkml:brushProperty name="width" value="0.025" units="cm"/>
      <inkml:brushProperty name="height" value="0.025" units="cm"/>
    </inkml:brush>
  </inkml:definitions>
  <inkml:trace contextRef="#ctx0" brushRef="#br0">1 3518 8200,'2'-3'9437,"3"-3"-7751,8-9-2634,182-260 1209,210-276 652,353-304-849,53 44 4036,263-161-4233,-1054 951-430,-13 14-2588,-25 6-9861</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081"/>
    </inkml:context>
    <inkml:brush xml:id="br0">
      <inkml:brushProperty name="width" value="0.025" units="cm"/>
      <inkml:brushProperty name="height" value="0.025" units="cm"/>
    </inkml:brush>
  </inkml:definitions>
  <inkml:trace contextRef="#ctx0" brushRef="#br0">507 194 6150,'3'-14'715,"-1"3"-553,14-71 2596,-12 68-1430,0 0 0,0 0 1,2 1-1,8-18 0,-16 70 183,-16 23-1289,-2 1 1,-50 105 0,22-59-160,-5 20 38,-256 702 1661,296-788-1235,3 0 0,-6 50 0,16-91-502,0 1 0,-1-1 0,1 0 0,0 0 0,0 0 0,1 1 0,-1-1 0,0 0 1,1 0-1,-1 0 0,1 1 0,0-1 0,1 4 0,-1-6-21,0 1 0,-1 0 0,1-1 0,0 1-1,-1-1 1,1 1 0,0-1 0,0 1 0,-1-1 0,1 1 0,0-1 0,0 0-1,0 1 1,0-1 0,-1 0 0,1 0 0,0 0 0,0 0 0,0 0-1,0 0 1,0 0 0,0 0 0,1 0 0,5-2-11,-1 0 1,0 0-1,1-1 0,-1 0 1,0 0-1,0-1 0,-1 1 1,8-7-1,45-38 101,-1-4-1,51-60 1,-11 11 41,400-340-499,-140 178-6719,-205 163-3770</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539"/>
    </inkml:context>
    <inkml:brush xml:id="br0">
      <inkml:brushProperty name="width" value="0.025" units="cm"/>
      <inkml:brushProperty name="height" value="0.025" units="cm"/>
    </inkml:brush>
  </inkml:definitions>
  <inkml:trace contextRef="#ctx0" brushRef="#br0">94 1 10666,'0'0'6742,"3"10"-6282,0 8-260,-1-1 0,-1 1 1,0 0-1,-1-1 1,-1 1-1,-4 25 1,-28 120 46,19-100-227,-6 18 19,9-36 0,-9 59 1,66-206-7226,-21 25 1667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056"/>
    </inkml:context>
    <inkml:brush xml:id="br0">
      <inkml:brushProperty name="width" value="0.025" units="cm"/>
      <inkml:brushProperty name="height" value="0.025" units="cm"/>
    </inkml:brush>
  </inkml:definitions>
  <inkml:trace contextRef="#ctx0" brushRef="#br0">135 93 12844,'0'0'10426,"-10"-8"-8899,-33-21-721,41 28-795,0 0 0,0 0 0,1 0 0,-1 0 0,0 1 0,0-1 0,0 1 0,0 0 1,0-1-1,0 1 0,0 0 0,0 0 0,0 0 0,0 0 0,0 1 0,0-1 0,0 1 0,0-1 0,0 1 0,1-1 0,-1 1 1,0 0-1,0 0 0,0 0 0,1 0 0,-1 0 0,1 1 0,-1-1 0,1 0 0,-1 1 0,1-1 0,0 1 0,-1-1 0,1 1 0,0 0 1,-1 2-1,-1 0 66,1 0 0,0 0 0,0 1 0,1-1 0,-1 0 0,1 1 0,0-1 1,0 1-1,0 0 0,0-1 0,1 1 0,0 0 0,1 5 0,0-8-54,0-1 1,0 1-1,0 0 0,0-1 0,1 1 0,-1-1 1,1 0-1,-1 1 0,1-1 0,-1 0 0,1 0 0,0 0 1,0 0-1,0 0 0,-1-1 0,1 1 0,0-1 0,0 1 1,0-1-1,0 1 0,0-1 0,0 0 0,0 0 0,0 0 1,0 0-1,0 0 0,0-1 0,3 0 0,4 0-47,-1 0-1,1 0 0,-1-1 0,0 0 0,14-5 0,-11 0-119,0 0 0,0 0 0,0-1 0,-1 0 0,0-1 0,-1 0-1,0-1 1,0 0 0,-1 0 0,0-1 0,-1 0 0,0 0 0,9-21 0,-20 65-1714,1 66 0,3-97 1713,0 0 1,0 0-1,0 0 1,1 0-1,-1 0 0,1 0 1,-1-1-1,1 1 1,0 0-1,0 0 0,0-1 1,0 1-1,0 0 0,0-1 1,2 3-1,-1-3-338,0 0 0,-1 1-1,1-1 1,0 0 0,0 0 0,1 0-1,-1 0 1,0-1 0,0 1-1,0 0 1,0-1 0,1 0 0,-1 1-1,0-1 1,1 0 0,-1 0 0,0 0-1,0-1 1,5 0 0,17-6-5801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900"/>
    </inkml:context>
    <inkml:brush xml:id="br0">
      <inkml:brushProperty name="width" value="0.025" units="cm"/>
      <inkml:brushProperty name="height" value="0.025" units="cm"/>
    </inkml:brush>
  </inkml:definitions>
  <inkml:trace contextRef="#ctx0" brushRef="#br0">175 0 13261,'0'0'2386,"-3"12"-667,-19 127 32,5 1 0,1 173 0,16-307-1628,1 0-1,-1 0 1,1 0 0,0 0 0,3 11 0,-4-16-128,1 0 0,-1-1 0,0 1 0,1 0 0,-1 0 0,0-1 0,1 1 0,-1 0 1,1 0-1,-1-1 0,1 1 0,-1 0 0,1-1 0,-1 1 0,1-1 0,0 1 0,-1-1 0,1 1 0,0-1 0,0 1 0,-1-1 0,1 0 1,0 1-1,0-1 0,-1 0 0,1 0 0,0 0 0,0 1 0,0-1 0,0 0 0,-1 0 0,1 0 0,0 0 0,0 0 0,0-1 0,0 1 1,0 0-1,-1 0 0,1 0 0,0-1 0,0 1 0,-1 0 0,1-1 0,0 1 0,0-1 0,-1 1 0,1-1 0,0 1 0,-1-1 0,2-1 1,1-1-153,-1 0 1,1 0 0,0-1 0,-1 0 0,0 1 0,1-1 0,-2 0 0,1 0 0,0 0 0,-1 0 0,0 0 0,0 0 0,0-1 0,0 1 0,-1 0-1,1 0 1,-1-1 0,-1-4 0,1 1 59,0 0 0,-1 0 1,0 1-1,0-1 0,-1 0 0,0 0 0,0 1 0,-1-1 0,-4-8 0,2 8 307,0 0-1,0 0 0,-1 1 1,0 0-1,0 0 0,-1 0 1,0 1-1,0 0 1,0 0-1,-1 1 0,0 0 1,0 0-1,0 1 1,-1 0-1,1 1 0,-1-1 1,-11-1-1,19 4-148,0 1 0,0 0 0,0 0-1,0 0 1,0 0 0,0 0 0,0 0 0,0 0 0,0 0 0,0 1-1,0-1 1,0 0 0,0 0 0,0 1 0,0-1 0,0 1 0,0-1-1,1 1 1,-1-1 0,0 1 0,0-1 0,0 1 0,1 0 0,-1 0-1,0-1 1,1 1 0,-1 0 0,1 0 0,-1 0 0,1 0 0,-1-1-1,1 1 1,-1 0 0,1 0 0,0 0 0,0 0 0,-1 0-1,1 0 1,0 0 0,0 0 0,0 0 0,0 0 0,0 0 0,0 0-1,1 0 1,-1 0 0,0 1 0,1 1-22,-1-1-1,1 0 1,-1 1 0,1-1-1,0 0 1,0 0 0,0 1-1,0-1 1,1 0 0,-1 0-1,0 0 1,1 0 0,0 0-1,-1-1 1,1 1 0,0 0-1,0-1 1,0 1 0,2 0-1,1 0 36,0-1 0,1 0 0,-1 0 0,0-1 0,1 1-1,-1-1 1,0-1 0,1 1 0,-1-1 0,0 0 0,1 0 0,-1 0 0,0-1-1,0 1 1,0-1 0,0-1 0,0 1 0,-1-1 0,1 1 0,6-6 0,11-9 23,0-1 0,32-33 0,-35 32-87,6-5-347,25-24-1639,-23 13-2859,-23 28 510</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2.400"/>
    </inkml:context>
    <inkml:brush xml:id="br0">
      <inkml:brushProperty name="width" value="0.025" units="cm"/>
      <inkml:brushProperty name="height" value="0.025" units="cm"/>
    </inkml:brush>
  </inkml:definitions>
  <inkml:trace contextRef="#ctx0" brushRef="#br0">54 1 17232,'0'0'7325,"-1"11"-6365,-18 115 634,5-34 636,-6 137 0,21-229-2229,-1 0 0,0 0 0,0-1-1,0 1 1,0 0 0,1 0 0,-1 0 0,0-1 0,0 1-1,0 0 1,1 0 0,-1 0 0,0 0 0,0 0-1,1 0 1,-1-1 0,0 1 0,0 0 0,1 0-1,-1 0 1,0 0 0,0 0 0,1 0 0,-1 0 0,0 0-1,1 0 1,-1 0 0,0 0 0,0 0 0,1 0-1,-1 1 1,0-1 0,0 0 0,1 0 0,-1 0-1,0 0 1,0 0 0,0 0 0,1 1 0,-1-1 0,0 0-1,0 0 1,0 0 0,1 1 0,-1-1 0,0 0-1,0 0 1,0 0 0,0 1 0,0-1 0,0 0-1,1 0 1,-1 1 0,0-1 0,0 0 0,0 0 0,0 1-1,0-1 1,0 0 0,0 0 0,0 1 0,0-1-1,0 0 1,0 1 0,0-1 0,0 0 0,0 0-1,-1 1 1,16-17 135,12-29 88,-14 22-560,29-38 0,-39 57 280,0 0 1,1 0 0,-1 0-1,1 0 1,0 1-1,0 0 1,0 0 0,1 0-1,-1 0 1,1 1 0,-1-1-1,1 1 1,0 0 0,0 1-1,5-2 1,-8 3 42,0 0 1,-1 0-1,1 0 1,0 1-1,-1-1 1,1 1-1,0-1 1,-1 1-1,1-1 1,-1 1-1,1 0 1,-1 0-1,1 0 1,-1 0-1,0 0 1,1 0-1,-1 0 1,0 0-1,0 0 1,0 1-1,0-1 1,0 0-1,0 1 1,0-1-1,0 1 1,-1-1-1,1 1 1,-1-1-1,1 1 1,-1-1-1,1 1 1,-1 0-1,0-1 1,0 1-1,0 0 1,0 1-1,2 12 68,-1 0 0,-2 30-1,1-35-6,-1 0 104,0 1 0,0-1 1,-1 0-1,0 0 0,-1 0 1,0 0-1,-1 0 0,0 0 1,0-1-1,-1 0 0,0 0 0,-1 0 1,0-1-1,0 1 0,-1-1 1,-10 10-1,16-17-166,0 0 1,0 0-1,0 0 0,0 0 1,-1-1-1,1 1 0,0 0 1,0 0-1,0-1 0,-1 1 1,1-1-1,0 1 0,-1-1 1,1 1-1,0-1 0,-1 0 1,1 0-1,-1 0 0,1 0 1,0 0-1,-1 0 0,1 0 1,-1 0-1,1 0 0,-2-1 1,2 0-38,0-1 1,0 1 0,0 0 0,0 0 0,0-1-1,0 1 1,1 0 0,-1-1 0,0 1 0,1-1-1,-1 1 1,1-1 0,0 1 0,-1-1 0,1 1-1,0-1 1,0 1 0,0-3 0,0-4-287,0 0 0,1 0 0,0 0 1,1 0-1,-1 0 0,2 1 0,-1-1 1,4-7-1,41-54-8813,-18 35 2429</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2.744"/>
    </inkml:context>
    <inkml:brush xml:id="br0">
      <inkml:brushProperty name="width" value="0.025" units="cm"/>
      <inkml:brushProperty name="height" value="0.025" units="cm"/>
    </inkml:brush>
  </inkml:definitions>
  <inkml:trace contextRef="#ctx0" brushRef="#br0">120 1 15791,'0'0'11146,"-9"1"-9325,5-1-1702,1 0 0,-1 1 1,0 0-1,1 0 0,-1 0 1,1 0-1,-1 1 0,1-1 1,0 1-1,0 0 0,0 0 1,0 0-1,0 0 0,-4 4 0,2 1 27,-1-1-1,2 1 1,-1-1-1,1 1 1,-1 1-1,-4 13 1,5-12-72,2-6-66,0 0-1,0 0 1,1 0-1,0 0 1,-1 1-1,1-1 1,0 0-1,1 1 1,-1-1-1,0 1 1,1-1-1,0 1 1,0-1-1,1 6 1,1-9-18,1-1 0,-1 1 1,1 0-1,-1-1 1,1 1-1,-1-1 0,1 0 1,-1 0-1,1 0 1,-1 0-1,0 0 0,0 0 1,1-1-1,2-2 1,9-5-362,1-1 0,0 2 0,0 0 0,1 1 1,0 0-1,1 2 0,0 0 0,-1 0 0,1 2 0,1 0 1,-1 1-1,26 0 0,-42 2 391,0 0 1,0 0-1,0 0 0,0 0 0,0 0 1,0 0-1,0 1 0,0-1 0,0 0 1,-1 1-1,1-1 0,0 0 0,0 1 1,0-1-1,0 1 0,0 0 0,-1-1 1,1 1-1,0-1 0,-1 1 0,1 0 1,0 0-1,-1-1 0,1 1 0,-1 0 1,1 0-1,-1 0 0,1 0 0,-1 1 1,1 0 92,-1 1 0,0 0-1,0-1 1,0 1 0,0 0 0,0-1 0,-1 1 0,1 0 0,-1-1 0,-1 5 0,-2 4 335,0-1 0,-1 0 0,0 0-1,-8 10 1,7-12-216,-29 36 612,33-41-847,0-1-1,-1 0 1,1 0 0,-1 0-1,1 0 1,-1-1-1,1 1 1,-1 0 0,0-1-1,0 0 1,0 0-1,0 0 1,0 0 0,-5 1-1,7-3-231,0 0 0,0 1-1,1-1 1,-1 0 0,0 0-1,0 0 1,1 1 0,-1-1-1,0 0 1,1 0 0,-1 0-1,1 0 1,-1 0 0,1 0-1,0 0 1,-1 0 0,1 0-1,0-1 1,0 1 0,0 0-1,-1 0 1,1 0 0,0 0-1,1 0 1,-1 0 0,0 0-1,0-1 1,0 1 0,1-2-1,0-3-1299,1-25-6504,8-1-5563</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3.134"/>
    </inkml:context>
    <inkml:brush xml:id="br0">
      <inkml:brushProperty name="width" value="0.025" units="cm"/>
      <inkml:brushProperty name="height" value="0.025" units="cm"/>
    </inkml:brush>
  </inkml:definitions>
  <inkml:trace contextRef="#ctx0" brushRef="#br0">0 258 17424,'0'0'11836,"4"1"-11543,-2 0-293,-1-1 0,1 0 0,0 0 0,0 1 0,0-1 0,0 0 0,-1-1 0,1 1 0,0 0 0,0 0 0,0-1 0,-1 1 0,1-1 0,0 0 0,-1 1 0,1-1 0,0 0 0,2-1 0,36-28-330,8-2-28,-44 30 376,1 0 1,0 1-1,-1-1 1,1 1-1,0 0 1,0 0-1,0 1 1,0 0 0,0-1-1,0 2 1,0-1-1,-1 0 1,1 1-1,0 0 1,0 0-1,0 1 1,-1-1-1,9 5 1,-10-5 20,1 0-1,0 1 1,0-1 0,0-1-1,0 1 1,-1 0-1,1-1 1,0 0 0,0 0-1,0 0 1,0-1 0,0 1-1,0-1 1,0 0-1,0 0 1,0 0 0,-1 0-1,1-1 1,-1 0 0,1 1-1,-1-1 1,1-1 0,-1 1-1,5-4 1,8-8-197,0-1-1,-1 0 1,18-23 0,-19 22-554,12-19-4409,-14 9-3729,-10 9-2430</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3.864"/>
    </inkml:context>
    <inkml:brush xml:id="br0">
      <inkml:brushProperty name="width" value="0.025" units="cm"/>
      <inkml:brushProperty name="height" value="0.025" units="cm"/>
    </inkml:brush>
  </inkml:definitions>
  <inkml:trace contextRef="#ctx0" brushRef="#br0">1 0 17969,'0'0'5023,"1"11"-4275,7 65 1157,-4-17-592,4 0 1,17 71-1,-24-126-1208,1 0-1,-1 0 1,1 0-1,-1 0 1,1 0-1,1-1 0,-1 1 1,0 0-1,1-1 1,0 0-1,-1 0 1,6 5-1,-6-7-66,-1 0 0,1 0 0,0-1 0,0 1 0,-1 0 0,1-1 0,0 1 0,0-1 0,0 0 0,0 1 0,0-1 0,-1 0 0,1 0 0,0 0 0,0-1 0,0 1 0,0 0 0,0-1 0,-1 1 0,1-1 0,0 1 0,0-1 0,-1 0 0,1 0 0,0 0 0,-1 0 0,1 0 0,-1 0 0,1 0-1,-1-1 1,2 0 0,8-9 47,0-1-1,-1 0 1,0 0-1,0-1 1,-2-1-1,0 1 1,13-30-1,-12 23-199,-2-1 0,0 0-1,-1 0 1,-1-1 0,3-25-1,-15 80-11299,-6 32 6471,5 1 5833,8-66-734,0 1 0,0 0 0,0 0 1,0-1-1,0 1 0,0 0 0,0 0 0,0 0 1,0-1-1,0 1 0,0 0 0,1 0 0,-1-1 1,0 1-1,0 0 0,1 0 0,-1-1 0,1 1 1,-1 0-1,1-1 0,-1 1 0,1-1 0,-1 1 1,1-1-1,-1 1 0,1-1 0,-1 1 0,1-1 1,0 1-1,0-1 0,-1 0 0,1 1 1,0-1-1,-1 0 0,1 0 0,1 1 0,1-1 29,0-1-1,0 1 0,0-1 1,0 0-1,0 1 1,0-1-1,-1 0 0,1-1 1,0 1-1,3-2 0,58-45 183,-13 2-295,-28 23-86,2 1 0,0 1 0,48-30-1,-72 51 7,-1-1-1,1 1 0,-1 0 0,0-1 0,1 1 0,-1 0 0,1-1 0,-1 1 0,1 0 0,-1 0 0,1-1 1,-1 1-1,1 0 0,0 0 0,-1 0 0,1 0 0,-1 0 0,1 0 0,-1 0 0,1 0 0,0 0 0,-1 0 1,1 0-1,-1 0 0,1 0 0,-1 0 0,1 0 0,-1 1 0,1-1 0,-1 0 0,1 0 0,-1 1 0,1-1 1,-1 0-1,1 1 0,-1-1 0,1 1 0,-1-1 0,0 0 0,1 1 0,-1-1 0,0 1 0,1 0 0,2 30 412,1 4 338,-4-34-733,1-1-1,-1 1 1,1 0 0,0-1-1,-1 1 1,1-1 0,0 0-1,0 1 1,-1-1 0,1 1-1,0-1 1,0 0-1,0 0 1,-1 0 0,1 1-1,0-1 1,0 0 0,0 0-1,0 0 1,0 0 0,-1 0-1,1 0 1,0 0 0,0-1-1,0 1 1,0 0 0,-1 0-1,1-1 1,0 1 0,0 0-1,-1-1 1,1 1-1,0-1 1,0 1 0,-1-1-1,1 0 1,-1 1 0,1-1-1,0 0 1,9-6-24,-2 0 0,1-1-1,-1 0 1,15-17 0,-18 18-316,0 0 1,0 1-1,1 0 1,0 0-1,0 0 0,1 1 1,-1 0-1,1 0 1,0 1-1,1-1 1,-1 2-1,10-4 1,-17 6 325,1 1 0,0 0 1,0 0-1,-1 0 1,1 0-1,0 0 1,0 0-1,0 0 0,-1 1 1,1-1-1,0 0 1,0 0-1,-1 0 1,1 1-1,0-1 0,-1 0 1,1 1-1,0-1 1,-1 1-1,1-1 0,0 1 1,-1-1-1,1 1 1,-1-1-1,1 1 1,-1 0-1,1-1 0,-1 1 1,0 0-1,1-1 1,-1 1-1,0 0 1,1-1-1,-1 3 0,7 30 611,-6-23-209,3 14 173,1-1 0,1 0 0,1 0 0,1 0-1,1-1 1,1-1 0,1 0 0,0 0 0,2-1-1,28 35 1,-37-51-361,26 37 572,-29-39-721,1 0-1,-1 1 0,0-1 1,0 0-1,0 0 0,0 1 1,-1-1-1,1 0 0,0 1 1,-1-1-1,0 1 0,0-1 1,0 1-1,0-1 0,0 1 0,0-1 1,-1 4-1,0-5-2,0 0 0,0 0 0,0 0 1,0 0-1,0 0 0,0 0 0,0 0 0,-1 0 0,1 0 0,0 0 0,-1-1 0,1 1 1,0 0-1,-1-1 0,1 1 0,-1-1 0,1 0 0,-1 1 0,1-1 0,-1 0 0,1 0 0,-1 0 1,-1 0-1,-38-3 987,33 1-1040,0 0-1,1-1 1,-1 0 0,1 0-1,0-1 1,0 0 0,0 0 0,0 0-1,0-1 1,1 0 0,0-1-1,0 1 1,1-1 0,-1 0-1,1 0 1,1-1 0,-1 1 0,1-1-1,0 0 1,0-1 0,-3-11-1,4 12-8,1 0-1,0 1 1,1-1-1,0 0 1,0 0 0,0 0-1,1 0 1,0-1-1,0 1 1,1 0-1,0 0 1,0 0-1,0 0 1,1 0-1,0 1 1,1-1-1,0 0 1,0 1-1,0 0 1,0 0-1,1 0 1,0 0-1,1 0 1,7-8 0,40-30-2314,0-1-7348,-17 11-4233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048"/>
    </inkml:context>
    <inkml:brush xml:id="br0">
      <inkml:brushProperty name="width" value="0.025" units="cm"/>
      <inkml:brushProperty name="height" value="0.025" units="cm"/>
    </inkml:brush>
  </inkml:definitions>
  <inkml:trace contextRef="#ctx0" brushRef="#br0">78 626 17617,'0'0'373,"2"-9"188,-2 8-474,12-51 1086,-15 24 1513,2 28-2518,1-1 1,-1 1-1,1-1 0,-1 0 1,1 1-1,-1 0 0,1-1 0,-1 1 1,1-1-1,-1 1 0,0 0 1,1-1-1,-1 1 0,0 0 0,1 0 1,-1-1-1,0 1 0,1 0 1,-1 0-1,0 0 0,1 0 0,-1 0 1,0 0-1,0 0 0,1 0 0,-1 0 1,0 0-1,1 0 0,-1 1 1,0-1-1,1 0 0,-1 0 0,-1 1 1,-1 2-93,-1-1 1,1 1 0,-1-1 0,1 1-1,0 0 1,0 0 0,0 1 0,0-1-1,1 1 1,-1-1 0,1 1 0,0 0-1,0 0 1,0 0 0,1 0-1,-1 0 1,-1 8 0,-1 7-68,0-1 1,-3 34-1,6-43 5,0 0-8,1 0 0,0 1-1,0-1 1,1 1 0,2 11 0,-3-19-3,0-1-1,1 1 1,-1-1-1,1 1 0,-1-1 1,1 1-1,0-1 1,0 1-1,-1-1 1,1 0-1,0 0 0,0 1 1,0-1-1,1 0 1,-1 0-1,0 0 1,0 0-1,1 0 1,-1 0-1,0-1 0,1 1 1,-1 0-1,1-1 1,-1 1-1,1-1 1,-1 1-1,1-1 0,-1 0 1,1 1-1,-1-1 1,1 0-1,0 0 1,-1 0-1,1 0 0,-1-1 1,1 1-1,0 0 1,2-2-1,2 0 30,0 0-1,0-1 1,0 1-1,-1-2 1,1 1-1,0 0 1,-1-1-1,0 0 0,0-1 1,0 1-1,-1-1 1,1 0-1,-1 0 1,7-11-1,0-3 29,0 0-1,0-1 1,7-22-1,-14 31-24,1-1 0,-2 0 0,0 0 0,0 0 0,-1 0 0,0 0 0,-1-1 0,-1 1 0,0-1 0,-2-14 0,2 27-38,0 0 0,0 1 0,0-1 0,0 0 0,0 0 0,0 0 0,0 0 0,0 0 0,-1 0 0,1 1 0,0-1 0,0 0 0,0 0 1,0 0-1,0 0 0,0 0 0,0 0 0,0 0 0,0 0 0,0 0 0,-1 1 0,1-1 0,0 0 0,0 0 0,0 0 0,0 0 0,0 0 1,0 0-1,-1 0 0,1 0 0,0 0 0,0 0 0,0 0 0,0 0 0,0 0 0,0 0 0,-1 0 0,1 0 0,0 0 0,0 0 1,0 0-1,0 0 0,0 0 0,0 0 0,0 0 0,-1-1 0,1 1 0,0 0 0,0 0 0,0 0 0,0 0 0,0 0 0,0 0 0,0 0 1,-1 0-1,-3 13-106,3 1 164,1 0-1,0 0 1,0-1 0,1 1-1,5 23 1,-5-34-36,0-1 1,-1 0 0,1 1-1,0-1 1,0 0 0,0 1-1,0-1 1,1 0-1,-1 0 1,0 0 0,1 0-1,0 0 1,-1-1-1,1 1 1,0 0 0,0-1-1,0 1 1,0-1 0,0 0-1,0 1 1,0-1-1,1 0 1,-1 0 0,0-1-1,1 1 1,-1 0-1,1-1 1,-1 0 0,1 1-1,-1-1 1,0 0 0,1 0-1,-1 0 1,1-1-1,-1 1 1,1-1 0,-1 1-1,0-1 1,1 0-1,3-1 1,2-2 11,-1 0-1,1 0 1,-1 0 0,0-1-1,0 0 1,-1 0 0,0-1 0,0 0-1,0 0 1,0-1 0,-1 1-1,0-1 1,0 0 0,6-14-1,-7 13-4,1-1-1,-2 1 1,1-1-1,-1 0 1,0 0-1,-1 0 1,0 0-1,-1 0 1,0 0-1,0 0 0,-1-1 1,0 1-1,-2-14 1,2 24-29,0-1 0,0 0 0,0 0 0,0 0 0,0 0-1,0 0 1,0 1 0,0-1 0,0 0 0,0 0 0,0 0 0,0 0 0,0 0 0,0 1 0,0-1 0,-1 0 0,1 0 0,0 0 0,0 0 0,0 0 0,0 0 0,0 0 0,0 0-1,0 1 1,-1-1 0,1 0 0,0 0 0,0 0 0,0 0 0,0 0 0,0 0 0,-1 0 0,1 0 0,0 0 0,0 0 0,0 0 0,0 0 0,0 0 0,-1 0 0,1 0-1,0 0 1,0 0 0,0 0 0,0 0 0,0 0 0,-1 0 0,1 0 0,0 0 0,0-1 0,0 1 0,0 0 0,0 0 0,0 0 0,-1 0 0,-3 15-246,2 6 186,0-9 84,0 0-1,1-1 1,0 1-1,1 0 1,1 0 0,0-1-1,4 20 1,-5-30-16,1 0 0,-1 0 1,1 0-1,0 0 0,-1 0 1,1 0-1,0 0 0,0 0 1,-1-1-1,1 1 0,0 0 1,0 0-1,0-1 0,0 1 0,0-1 1,0 1-1,0-1 0,0 1 1,0-1-1,0 0 0,0 1 1,1-1-1,-1 0 0,0 0 1,0 0-1,0 0 0,0 0 0,0 0 1,1 0-1,-1 0 0,0 0 1,0-1-1,0 1 0,0 0 1,1-1-1,2-1 19,0 1 0,0-1-1,0 0 1,0 1 0,-1-2 0,1 1 0,-1 0 0,5-5 0,2-4-10,0-1 1,-1 1 0,0-2-1,-1 1 1,0-1 0,8-20-1,-13 26-12,0 0 1,0-1-1,-1 1 0,0-1 0,0 0 0,-1 0 1,0 0-1,0 0 0,0 0 0,-1 0 0,-1 0 1,1 0-1,-4-14 0,-1 19-76,1 14-91,-1 15-82,4-1 277,0-12 16,0 1 1,1-1-1,0 1 0,4 19 1,-3-31-44,-1-1 1,1 0 0,-1 1 0,1-1-1,0 0 1,-1 1 0,1-1-1,0 0 1,0 0 0,0 0-1,0 0 1,0 0 0,0 0 0,0 0-1,0 0 1,1 0 0,-1 0-1,0-1 1,0 1 0,1-1-1,-1 1 1,1 0 0,-1-1-1,0 0 1,1 1 0,-1-1 0,1 0-1,-1 0 1,1 0 0,-1 0-1,1 0 1,-1 0 0,0 0-1,1-1 1,-1 1 0,1 0 0,-1-1-1,2 0 1,3-1 6,0 0 0,0-1 0,0 1 0,-1-1 0,1 0 0,-1 0 0,9-7 0,-5 0-75,0 0 1,-1 0-1,0-1 0,0 1 1,-1-2-1,0 1 0,-1-1 1,-1 0-1,0-1 0,0 1 1,-2-1-1,1 0 0,1-17 1,1-15-430,-2 0 0,-3-62 0,0 23 100,-6 134 608,2 1 1,5 70 0,0-99-135,1-1 0,1 0 1,1 0-1,1 0 0,1 0 0,0-1 1,2 0-1,14 24 0,24 26-177,-26-41-100,20 37 0,-36-57 196,-1-1-1,0 1 0,-1 0 1,0 0-1,0 0 1,-1 1-1,0-1 0,0 1 1,-1 10-1,-1-19 27,0-1 0,0 1 0,0-1 0,0 1-1,0-1 1,0 1 0,0-1 0,-1 1 0,1-1 0,0 1-1,0-1 1,-1 1 0,1-1 0,0 1 0,-1-1 0,1 1-1,0-1 1,-1 0 0,1 1 0,0-1 0,-1 0 0,1 1 0,-1-1-1,1 0 1,-1 0 0,1 1 0,-1-1 0,1 0 0,-1 0-1,1 0 1,-1 1 0,1-1 0,-1 0 0,1 0 0,-1 0-1,1 0 1,-1 0 0,1 0 0,-1 0 0,0 0 0,1-1 0,-1 1-1,1 0 1,-1 0 0,1 0 0,-1-1 0,1 1 0,-1 0-1,-26-15 622,14 1-642,1 1-1,1-1 1,1-1-1,0 0 1,0-1-1,2 0 0,0 0 1,1-1-1,0 1 1,2-2-1,0 1 1,1-1-1,0 1 1,2-1-1,0 0 1,0-21-1,4 33-253,-1 0 0,0 0 1,1 0-1,0 0 0,1 0 0,-1 0 1,1 1-1,0-1 0,1 1 0,-1 0 0,1 0 1,0 0-1,8-8 0,7-3-1960,-1 0 0,25-15 1,-38 28 1840,36-24-6913</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514"/>
    </inkml:context>
    <inkml:brush xml:id="br0">
      <inkml:brushProperty name="width" value="0.025" units="cm"/>
      <inkml:brushProperty name="height" value="0.025" units="cm"/>
    </inkml:brush>
  </inkml:definitions>
  <inkml:trace contextRef="#ctx0" brushRef="#br0">97 160 18578,'0'-10'1368,"0"0"0,-1-1 0,-1 1 1,-2-12-1,3 21-1238,1 0 1,0 0-1,-1 0 0,1 0 1,0 0-1,-1 0 0,1 0 1,-1 0-1,0 0 0,1 0 1,-1 0-1,0 0 0,0 0 1,1 0-1,-1 1 0,0-1 1,0 0-1,0 1 0,0-1 1,-1 0-1,0 1-95,1 0 1,0 0-1,-1 0 1,1 1-1,0-1 1,-1 0-1,1 1 1,0-1-1,0 1 1,-1 0-1,1-1 0,0 1 1,0 0-1,0 0 1,0 0-1,0 0 1,0 0-1,0 0 1,0 0-1,1 0 1,-1 0-1,-1 2 0,-4 7 7,0-1-1,1 1 1,0 1-1,0-1 1,1 1-1,1-1 1,0 1 0,0 0-1,-1 18 1,2-12-9,1-1 1,0 1 0,1-1-1,1 1 1,1-1 0,4 18 0,-6-30-26,1 0 1,0 0 0,0 0 0,1 0-1,-1 0 1,1 0 0,0-1-1,0 1 1,0 0 0,1-1-1,-1 0 1,1 0 0,0 1 0,0-2-1,0 1 1,0 0 0,0 0-1,1-1 1,-1 0 0,1 0 0,-1 0-1,1 0 1,0 0 0,0-1-1,0 0 1,0 0 0,0 0 0,0 0-1,0 0 1,7-1 0,-4 0 67,0-1 0,0 0 0,0 0 0,0-1 0,0 0 0,0 0 0,-1 0 0,1-1 0,-1 0 0,0-1 0,0 1 0,0-1 0,0 0 0,0 0 0,-1-1 0,0 0 1,7-8-1,-4 3-25,-1 1 1,0-2 0,-1 1 0,0-1 0,-1 0-1,0 0 1,0 0 0,-1-1 0,-1 0 0,0 0 0,-1 0-1,0 0 1,0 0 0,-2 0 0,1 0 0,-3-17-1,1 21-27,0 0-1,-1 1 0,0-1 0,0 1 0,-1 0 0,0 0 0,0 0 0,0 0 1,-1 0-1,0 1 0,0-1 0,-1 1 0,0 0 0,0 1 0,-1-1 1,1 1-1,-1 0 0,0 0 0,0 1 0,-1-1 0,0 2 0,1-1 0,-1 1 1,0 0-1,-1 0 0,-13-3 0,14 4-275,1 1 1,-1-1-1,0 1 0,0 0 0,0 1 1,0 0-1,0 0 0,0 1 1,-8 1-1,12-1 103,1-1 1,0 1-1,0 0 1,0 0-1,-1 0 1,1 1-1,0-1 1,0 0-1,1 1 1,-1-1 0,0 1-1,0 0 1,1 0-1,-1-1 1,1 1-1,0 0 1,-1 0-1,1 0 1,0 1-1,0-1 1,0 0-1,1 0 1,-1 1-1,0-1 1,1 0-1,-1 1 1,1-1-1,0 0 1,0 5-1,0 0-1304,-1 0 0,2 1 1,-1-1-1,1 0 0,0 0 0,2 9 0,10 10-7061</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889"/>
    </inkml:context>
    <inkml:brush xml:id="br0">
      <inkml:brushProperty name="width" value="0.025" units="cm"/>
      <inkml:brushProperty name="height" value="0.025" units="cm"/>
    </inkml:brush>
  </inkml:definitions>
  <inkml:trace contextRef="#ctx0" brushRef="#br0">27 1 12940,'0'0'5125,"16"80"-2723,-15-36-1056,-1 8-417,0 1 95,0 0-223,-6-6-448,-2-6-225,3-7-96,3-14-256,-3-13-1634,2-7-1249,-3-17-449,-3-14-4227</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6.250"/>
    </inkml:context>
    <inkml:brush xml:id="br0">
      <inkml:brushProperty name="width" value="0.025" units="cm"/>
      <inkml:brushProperty name="height" value="0.025" units="cm"/>
    </inkml:brush>
  </inkml:definitions>
  <inkml:trace contextRef="#ctx0" brushRef="#br0">109 68 14830,'-7'9'2504,"-11"11"-796,-26 40 1,38-51-1284,1-1 0,1 1 0,-1 0-1,1 0 1,1 0 0,0 0 0,0 0 0,1 1 0,-2 17 0,4-25-400,0-1 0,0 0 0,1 1 0,-1-1 1,1 0-1,-1 1 0,1-1 0,-1 0 0,1 0 1,0 1-1,-1-1 0,1 0 0,0 0 0,0 0 1,0 0-1,0 0 0,0 0 0,0 0 0,0 0 1,0 0-1,1-1 0,-1 1 0,0 0 0,0-1 1,1 1-1,-1-1 0,0 1 0,1-1 0,-1 0 1,0 0-1,1 1 0,-1-1 0,1 0 0,-1 0 1,2-1-1,7 2 23,0-1 0,0-1 0,0 0 0,10-2 0,0-2-136,0-2 0,0 0 0,-1-1-1,0 0 1,-1-2 0,1 0 0,-2-2-1,1 0 1,-2 0 0,0-2 0,0 0-1,-1 0 1,-1-2 0,13-18-1,-24 30 118,0 0 0,-1 0 0,0-1-1,0 1 1,0-1 0,0 1-1,-1-1 1,0 0 0,0 0 0,0 1-1,0-1 1,-1-8 0,0 11 15,0 0 0,-1 0 1,1 0-1,-1 0 0,0 0 0,0 0 1,1 1-1,-1-1 0,0 0 1,0 1-1,-1-1 0,1 1 0,0-1 1,-1 1-1,1-1 0,0 1 1,-1 0-1,0 0 0,1 0 0,-1 0 1,0 0-1,1 0 0,-1 0 1,0 0-1,0 1 0,0-1 1,0 1-1,1-1 0,-1 1 0,0 0 1,0 0-1,0 0 0,-3 0 1,-8 0 93,1 0 0,-1 1 0,1 1 0,0 0 1,-1 1-1,1 0 0,0 1 0,1 0 1,-1 1-1,1 0 0,0 0 0,0 2 0,-16 11 1,18-12-133,0 1 1,1 0 0,0 1 0,0 0 0,1 0 0,0 1 0,0-1-1,1 1 1,0 1 0,1-1 0,0 1 0,1 0 0,0 0 0,0 1-1,-4 19 1,8-28-127,-1 1 1,1-1-1,0 1 0,-1-1 0,1 1 1,0-1-1,1 0 0,-1 1 0,0-1 0,1 1 1,-1-1-1,1 1 0,0-1 0,0 0 0,0 0 1,0 1-1,0-1 0,1 0 0,-1 0 1,0 0-1,1 0 0,0 0 0,-1-1 0,1 1 1,0 0-1,0-1 0,0 1 0,0-1 1,0 0-1,0 0 0,1 1 0,-1-2 0,0 1 1,1 0-1,-1 0 0,0-1 0,1 1 1,-1-1-1,1 0 0,-1 1 0,1-1 0,2-1 1,9 1-1189,0 0 1,1-1 0,-1-1 0,0 0-1,0-1 1,15-6 0,24-9-5580</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6.590"/>
    </inkml:context>
    <inkml:brush xml:id="br0">
      <inkml:brushProperty name="width" value="0.025" units="cm"/>
      <inkml:brushProperty name="height" value="0.025" units="cm"/>
    </inkml:brush>
  </inkml:definitions>
  <inkml:trace contextRef="#ctx0" brushRef="#br0">44 187 16752,'-4'12'2797,"-2"2"-1874,-19 52 2634,23-60-3005,0 0 1,1 1 0,-1-1 0,1 1-1,1 0 1,-1-1 0,1 1 0,2 13-1,-2-19-492,0 0 0,1 0 0,-1-1-1,1 1 1,-1 0 0,1 0-1,0 0 1,-1 0 0,1 0-1,0-1 1,0 1 0,0 0 0,-1-1-1,1 1 1,0 0 0,0-1-1,0 1 1,0-1 0,0 0-1,0 1 1,0-1 0,0 0 0,0 1-1,0-1 1,0 0 0,0 0-1,0 0 1,1 0 0,-1 0-1,0 0 1,0 0 0,0-1 0,2 1-1,37-13 517,-24 4-485,-1 0-1,0-1 1,0-1 0,-1-1 0,-1 0 0,0-1 0,16-20 0,-20 22-52,0-1 0,-1 1 0,0-1 1,-1-1-1,0 1 0,-1-1 0,-1-1 0,0 1 1,-1-1-1,3-14 0,-6 24-39,-1 1 0,1 0 0,-1 0 0,0 0 0,0-1 0,0 1 0,-1 0 0,1 0 0,-1 0 0,0-1 0,0 1 0,0 0 0,0 0 0,0 0 0,-1 1 0,1-1 0,-1 0 0,0 0 0,0 1 0,0-1 0,0 1 0,0-1 0,-1 1 0,1 0 0,-1 0 0,1 0 0,-1 1 0,0-1 0,0 0 0,1 1 0,-1 0 0,0 0 0,0 0 0,-1 0 0,1 0 0,0 0 0,0 1 0,-7-1 0,0 0 0,0 1 0,0 0 0,0 1 0,0 0 0,0 0 0,0 1 0,0 0 0,0 1 0,0 0 0,1 0 0,-14 7 0,18-7-90,0 0 0,0-1 1,1 1-1,-1 1 0,1-1 0,-1 1 0,1 0 1,0 0-1,1 0 0,-1 0 0,1 1 0,-1-1 0,1 1 1,1 0-1,-1 0 0,-3 8 0,8 2-4191,10-11-3492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398"/>
    </inkml:context>
    <inkml:brush xml:id="br0">
      <inkml:brushProperty name="width" value="0.025" units="cm"/>
      <inkml:brushProperty name="height" value="0.025" units="cm"/>
    </inkml:brush>
  </inkml:definitions>
  <inkml:trace contextRef="#ctx0" brushRef="#br0">61 1 12139,'0'0'4287,"-6"9"-2477,-2 4-1247,1 0 0,0 1 1,1-1-1,1 1 0,0 1 0,1-1 0,1 0 1,0 1-1,-2 26 0,5-38-487,-1 7 202,1 0 0,0 1 0,1-1 0,0 0-1,4 19 1,-4-26-265,0-1 0,0 1 0,0-1-1,0 0 1,0 0 0,1 1 0,-1-1-1,1 0 1,0 0 0,0 0 0,-1 0 0,1-1-1,0 1 1,0 0 0,1-1 0,-1 1 0,0-1-1,1 0 1,-1 0 0,0 0 0,1 0-1,-1 0 1,1-1 0,-1 1 0,1-1 0,0 1-1,-1-1 1,4 0 0,-1 0-163,0 0-1,0-1 1,0 0 0,0 0 0,0 0-1,0 0 1,0-1 0,0 0-1,-1 0 1,1 0 0,-1 0 0,1-1-1,-1 0 1,0 0 0,0 0 0,0 0-1,0-1 1,-1 1 0,1-1-1,-1 0 1,0 0 0,0 0 0,-1-1-1,1 1 1,-1-1 0,0 1-1,0-1 1,0 0 0,-1 0 0,1 0-1,-1 0 1,-1 0 0,1 0 0,-1 0-1,1 0 1,-2 0 0,1 0-1,0 0 1,-2-7 0,2 11 154,0 1-1,0-1 1,0 0 0,0 1-1,0-1 1,0 1 0,-1-1-1,1 0 1,0 1 0,0-1-1,0 0 1,-1 1 0,1-1-1,0 1 1,0-1 0,-1 0 0,1 1-1,-1-1 1,1 1 0,0-1-1,-1 1 1,1-1 0,-1 1-1,1 0 1,-1-1 0,0 1-1,1 0 1,-1-1 0,1 1-1,-1 0 1,0 0 0,1-1 0,-1 1-1,1 0 1,-1 0 0,0 0-1,1 0 1,-1 0 0,0 0-1,1 0 1,-1 0 0,0 0-1,1 0 1,-1 0 0,0 0-1,1 1 1,-1-1 0,0 0-1,1 0 1,-1 1 0,1-1 0,-1 1-1,-1 0 104,-1 1-1,2-1 1,-1 1-1,0-1 1,0 1-1,0 0 1,1 0-1,-1 0 1,1 0-1,-1 0 1,1 0 0,-2 4-1,1 3 474,-1 0 1,1 0-1,0 1 0,1-1 1,0 1-1,0 11 0,1-19-511,0 0-1,0 0 0,0 0 1,0 0-1,0 0 1,1 0-1,-1 0 0,1 0 1,-1-1-1,1 1 0,0 0 1,0 0-1,0 0 1,0-1-1,0 1 0,0-1 1,0 1-1,0-1 0,1 1 1,-1-1-1,0 1 0,1-1 1,-1 0-1,1 0 1,0 0-1,-1 0 0,1 0 1,0 0-1,0-1 0,0 1 1,-1 0-1,1-1 0,0 1 1,0-1-1,3 0 1,2 0-435,0 0 0,0-1 1,1 1-1,-1-2 1,0 1-1,-1-1 1,1 0-1,0-1 1,0 1-1,-1-1 0,0-1 1,1 1-1,5-5 1,-2 0-2397,0 0 0,-1 0 1,16-18-1,-3-4-6233</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7.840"/>
    </inkml:context>
    <inkml:brush xml:id="br0">
      <inkml:brushProperty name="width" value="0.025" units="cm"/>
      <inkml:brushProperty name="height" value="0.025" units="cm"/>
    </inkml:brush>
  </inkml:definitions>
  <inkml:trace contextRef="#ctx0" brushRef="#br0">0 205 10122,'0'0'7633,"2"8"-6629,3 11-334,0 0 0,12 25 1,-15-39-567,0 0 1,0-1-1,0 1 1,1-1-1,-1 0 1,1 0-1,0 0 1,0 0-1,1 0 1,-1 0-1,1-1 1,-1 0-1,1 0 1,0 0-1,1 0 1,-1 0-1,7 2 1,-9-5-14,0 0-1,0 0 1,0 0 0,0 0 0,0 0-1,0-1 1,0 1 0,0-1 0,0 0-1,0 0 1,0 1 0,0-1 0,0 0-1,0 0 1,0-1 0,-1 1 0,1 0-1,0-1 1,-1 1 0,1-1 0,-1 1-1,0-1 1,0 0 0,1 1 0,-1-1-1,1-4 1,25-54 2232,-26 57-2244,47-154 1961,-48 156-2037,0 1 1,0 0 0,0-1-1,0 1 1,0-1 0,0 1 0,0 0-1,0-1 1,0 1 0,0 0-1,1-1 1,-1 1 0,0 0 0,0-1-1,0 1 1,1 0 0,-1 0-1,0-1 1,0 1 0,1 0-1,-1 0 1,0-1 0,0 1 0,1 0-1,-1 0 1,0 0 0,1-1-1,-1 1 1,0 0 0,1 0 0,-1 0-1,0 0 1,1 0 0,-1 0-1,1 0 1,7 12-46,5 30-33,-11-35 165,8 34 16,20 63 116,-26-94-251,0-1 1,0 0 0,0 1 0,1-2-1,1 1 1,-1-1 0,14 15 0,-18-21 26,0-1-1,0 0 1,0 0 0,0 0 0,0-1 0,0 1-1,0 0 1,0 0 0,0 0 0,0-1 0,1 1 0,-1-1-1,0 1 1,0-1 0,1 1 0,-1-1 0,0 0-1,1 0 1,-1 1 0,0-1 0,1 0 0,-1 0-1,1 0 1,-1-1 0,0 1 0,1 0 0,-1 0-1,0-1 1,0 1 0,1-1 0,-1 1 0,0-1-1,0 0 1,1 1 0,-1-1 0,0 0 0,0 0-1,0 0 1,0 0 0,0 0 0,1-2 0,4-4 63,-1-1 0,0 0 1,-1 0-1,0-1 0,4-9 0,-4 9 32,91-263 470,-90 255-560,-2 8 1,-3 6-11,1 1 0,-1 0 0,1 0 1,0-1-1,-1 1 0,1 0 0,0 0 1,1 0-1,-1 0 0,0 0 0,1 0 1,-1 0-1,4-3 0,-5 6-20,1-1-1,0 1 1,-1-1 0,1 1-1,0-1 1,-1 1-1,1-1 1,0 1-1,-1 0 1,1-1-1,-1 1 1,0 0 0,1 0-1,-1-1 1,1 1-1,-1 0 1,0 0-1,0-1 1,1 1 0,-1 0-1,0 0 1,0 0-1,0 0 1,0-1-1,0 1 1,0 0-1,0 1 1,0 1-32,9 58-32,-5-28-162,2 0-1,1 0 0,16 47 1,-23-80 149,0 1 0,0 0 0,0 0 1,1-1-1,-1 1 0,0 0 0,0-1 0,1 1 0,-1 0 1,0-1-1,1 1 0,-1 0 0,1-1 0,-1 1 1,0-1-1,1 1 0,0-1 0,-1 1 0,1-1 1,-1 1-1,1-1 0,-1 1 0,1-1 0,0 0 0,-1 1 1,1-1-1,0 0 0,1 1 0,7-19-2912,-1-34-3284,-8 8-1771</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8.185"/>
    </inkml:context>
    <inkml:brush xml:id="br0">
      <inkml:brushProperty name="width" value="0.025" units="cm"/>
      <inkml:brushProperty name="height" value="0.025" units="cm"/>
    </inkml:brush>
  </inkml:definitions>
  <inkml:trace contextRef="#ctx0" brushRef="#br0">1 1 20083,'0'0'9673</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9.554"/>
    </inkml:context>
    <inkml:brush xml:id="br0">
      <inkml:brushProperty name="width" value="0.025" units="cm"/>
      <inkml:brushProperty name="height" value="0.025" units="cm"/>
    </inkml:brush>
  </inkml:definitions>
  <inkml:trace contextRef="#ctx0" brushRef="#br0">14 503 19603,'0'0'6854,"-3"10"-6331,-1 10-442,1-1 0,1 1 0,0 0 0,3 39 0,-1-50-71,1 0 1,0 1-1,1-1 0,0 0 1,0 0-1,1 0 1,0 0-1,1-1 0,-1 1 1,2-1-1,-1 0 0,1 0 1,12 14-1,-16-20-15,1-1-1,-1 1 1,1-1-1,-1 0 1,1 0 0,-1 0-1,1 1 1,0-1-1,-1-1 1,1 1 0,0 0-1,0 0 1,0-1-1,0 1 1,0-1 0,0 1-1,0-1 1,0 0-1,0 0 1,0 0 0,0 0-1,3-1 1,-1 0 13,-1 0 1,-1-1-1,1 1 1,0-1 0,0 1-1,0-1 1,-1 0-1,1 0 1,-1-1-1,0 1 1,1 0-1,2-5 1,4-7 75,-1 1-1,0-1 1,-1 0 0,8-24 0,-2-5 384,-2-1 1,-1-1 0,-3 0 0,3-50-1,-10 120-465,1 0-1,1 0 1,2 0-1,0 0 0,2 0 1,0 0-1,2-1 1,1-1-1,0 1 1,16 24-1,-23-44-2,0-1 0,0 0 0,1 0 0,0 1 0,0-2-1,0 1 1,0 0 0,0-1 0,0 1 0,1-1 0,-1 0 0,1 0 0,0 0 0,-1 0 0,1-1-1,0 0 1,6 2 0,-8-3 12,1 0-1,-1 0 0,1 0 0,-1 0 1,1-1-1,-1 1 0,1-1 1,-1 1-1,0-1 0,1 0 0,-1 0 1,0 0-1,0 0 0,1-1 1,-1 1-1,0 0 0,0-1 0,0 1 1,-1-1-1,1 0 0,0 0 1,0 0-1,-1 0 0,0 0 1,1 0-1,-1 0 0,0 0 0,2-5 1,4-10 121,-1-1 1,0 0-1,-2-1 0,0 1 1,-1-1-1,-1 0 1,0 0-1,-2 0 1,0 0-1,-1 0 1,-1 0-1,-1 1 1,0-1-1,-2 1 1,-6-19-1,-8 12-133,19 24 0,-1 1 0,1 0 0,0-1 0,-1 1 0,1 0 0,0 0 0,-1 0 0,1-1 0,-1 1 0,1 0 0,0 0 0,-1 0 0,1 0 0,-1-1 0,1 1 0,0 0 0,-1 0 0,1 0 0,-1 0 0,1 0 0,-1 0 0,1 0 0,0 0 0,-1 1 0,1-1 0,-1 0 0,1 0 0,0 0 0,-1 0 0,1 1 0,-1-1 0,1 0 0,0 0 0,-1 0 0,1 1 0,0-1 0,-1 0 0,1 1 0,0-1 0,0 0 0,-1 1 0,1-1 0,0 0 0,0 1 0,0-1 0,-1 1 0,1-1 0,0 0 0,0 1 0,0-1 0,0 1 0,0-1 0,0 1 0,0-1 0,0 0 0,0 1 0,0-1 0,0 1 0,0-1 0,0 0 0,0 1 0,0-1 0,0 1 0,1 0 0,-2 8 0,0 1 0,1 0 0,0 0 0,1 0 0,0 0 0,1 0 0,3 10 0,-5-18 0,1 1 0,0-1 0,-1 0 0,1 0 0,0 0 0,0 0 0,1 0 0,-1 0 0,0-1 0,1 1 0,-1 0 0,1-1 0,-1 1 0,1-1 0,0 1 0,0-1 0,0 0 0,-1 1 0,1-1 0,0 0 0,1-1 0,-1 1 0,0 0 0,0 0 0,0-1 0,0 1 0,1-1 0,-1 0 0,0 0 0,0 0 0,1 0 0,-1 0 0,0 0 0,0-1 0,1 1 0,-1-1 0,0 1 0,3-2 0,3-2 0,0 0 0,0 0 0,0 0 0,-1-1 0,0 0 0,0-1 0,0 1 0,-1-1 0,0-1 0,0 1 0,10-15 0,-1-1 0,0-1 0,18-40 0,-33 62 0,27-65 0,-26 61 0,1 0 0,-1 0 0,0 0 0,0 0 0,-1-1 0,0 1 0,0 0 0,0 0 0,0-1 0,-1 1 0,-1-7 0,2 11 0,-1 1 0,1-1 0,0 0 0,-1 0 0,1 0 0,0 0 0,-1 0 0,1 1 0,-1-1 0,1 0 0,-1 0 0,0 1 0,1-1 0,-1 0 0,0 1 0,0-1 0,1 1 0,-1-1 0,0 1 0,0-1 0,0 1 0,1 0 0,-1-1 0,0 1 0,0 0 0,0 0 0,0-1 0,0 1 0,0 0 0,0 0 0,0 0 0,0 0 0,0 0 0,1 1 0,-1-1 0,0 0 0,0 0 0,0 0 0,0 1 0,0-1 0,0 0 0,1 1 0,-1-1 0,-1 2 0,-2 0 0,1 0 0,0 0 0,0 0 0,0 0 0,0 1 0,1-1 0,-1 1 0,1 0 0,-1 0 0,-2 4 0,-4 15 0,0 0 0,1 1 0,1 0 0,2 0 0,0 0 0,1 1 0,2 0 0,0 0 0,2 0 0,3 42 0,-3-64 0,1 0 0,-1 0 0,0 0 0,0 1 0,1-1 0,0 0 0,-1 0 0,1 0 0,0 0 0,0 0 0,0 0 0,0-1 0,0 1 0,0 0 0,1 0 0,-1-1 0,1 1 0,2 2 0,-3-4 0,1 1 0,-1 0 0,1-1 0,-1 1 0,1-1 0,-1 0 0,1 0 0,-1 1 0,1-1 0,0 0 0,-1 0 0,1-1 0,-1 1 0,1 0 0,-1 0 0,1-1 0,0 1 0,-1-1 0,2 0 0,4-2 0,0-1 0,-1 0 0,1 0 0,-1-1 0,0 1 0,-1-1 0,1-1 0,8-10 0,15-25 0,-3-2 0,-2-1 0,33-79 0,-52 111 0,-5 12-1,0-1-1,0 1 1,0-1 0,0 1 0,1-1-1,-1 1 1,0-1 0,0 1 0,0 0-1,1-1 1,-1 1 0,0-1-1,0 1 1,1 0 0,-1-1 0,0 1-1,1-1 1,-1 1 0,0 0 0,1 0-1,-1-1 1,1 1 0,-1 0 0,1 0-1,-1-1 1,0 1 0,1 0-1,-1 0 1,1 0 0,-1 0 0,1 0-1,-1-1 1,1 1 0,-1 0 0,1 0-1,-1 0 1,1 1 0,-1-1-1,1 0 1,-1 0 0,1 0 0,-1 0-1,1 0 1,-1 0 0,1 1 0,-1-1-1,0 0 1,1 0 0,-1 1 0,1-1-1,-1 0 1,0 1 0,1-1-1,-1 0 1,0 1 0,1-1 0,-1 1-1,0-1 1,0 0 0,1 1 0,-1-1-1,0 1 1,0 0 0,21 40-112,-13-22 109,-5-15 11,0 1-1,1 0 0,-1-1 0,1 1 0,0-1 0,0 0 0,0 0 0,0 0 1,1-1-1,6 4 0,-9-6-2,0 1 0,1-1 1,-1-1-1,1 1 1,-1 0-1,1 0 0,-1-1 1,1 0-1,0 1 0,-1-1 1,1 0-1,0 0 0,-1-1 1,1 1-1,-1 0 0,1-1 1,0 0-1,-1 1 1,1-1-1,-1 0 0,0-1 1,1 1-1,-1 0 0,4-3 1,11-11-3,-1-1 1,-1 0 0,-1-1 0,0 0-1,-1-2 1,-1 1 0,-1-1 0,9-21-1,28-42-5,-48 81 3,1-1 0,0 1 0,0 0 0,-1 0 0,1 0 0,0-1 0,0 1 0,0 0 0,0 0 0,1 0 0,-1 1 0,0-1 0,0 0 0,0 0 0,3 0 0,-4 1 0,0 0 0,1 0 0,-1 0 0,1 0 0,-1 1 0,1-1 0,-1 0 0,1 0 0,-1 0 0,1 1 0,-1-1 0,0 0 0,1 0 0,-1 1 0,0-1 0,1 0 0,-1 1 0,0-1 0,1 0 0,-1 1 0,0-1 0,0 1 0,1-1 0,-1 1 0,0-1 0,0 0 0,0 1 0,0-1 0,1 2 0,5 51 0,-4-31 0,-1-18-79,0 0 0,0 1 0,1-1 0,-1 0 0,1 0 0,0 1-1,4 5 1,-6-10 57,0 1 0,1-1 0,-1 1-1,0-1 1,1 0 0,-1 1-1,1-1 1,-1 1 0,0-1 0,1 0-1,-1 0 1,1 1 0,-1-1-1,1 0 1,-1 0 0,1 1 0,-1-1-1,1 0 1,-1 0 0,1 0 0,-1 0-1,1 0 1,0 0 0,-1 0-1,1 0 1,0 0 0,0 0-13,0-1 1,0 0-1,0 0 0,0 0 1,0 1-1,0-1 0,0 0 1,-1 0-1,1 0 0,0 0 1,0 0-1,-1-1 0,1 1 1,-1 0-1,1 0 1,-1 0-1,1-2 0,2-6-1210,0-1-1,0 0 1,-1 0-1,1-15 1,-2 13-1330,-1-1 0,0 1 0,-3-19 0,-6-2-3639</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9.898"/>
    </inkml:context>
    <inkml:brush xml:id="br0">
      <inkml:brushProperty name="width" value="0.025" units="cm"/>
      <inkml:brushProperty name="height" value="0.025" units="cm"/>
    </inkml:brush>
  </inkml:definitions>
  <inkml:trace contextRef="#ctx0" brushRef="#br0">1 0 5958,'0'0'12235</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0.226"/>
    </inkml:context>
    <inkml:brush xml:id="br0">
      <inkml:brushProperty name="width" value="0.025" units="cm"/>
      <inkml:brushProperty name="height" value="0.025" units="cm"/>
    </inkml:brush>
  </inkml:definitions>
  <inkml:trace contextRef="#ctx0" brushRef="#br0">0 155 14478,'1'10'2973,"3"18"-1418,0 0-1,1 0 1,2 0-1,12 31 1,-17-55-1495,14 30 112,-2 0 0,-1 1 1,-1 0-1,-2 1 0,-2 0 0,6 59 0,-12 94 3271,-12-256-2375,0-488-2450,11 412 314,-16 168 1281,0 54 341,14-72-514,0 0 1,1 0 0,0 0 0,0 0-1,1 0 1,0 1 0,0-1 0,1-1-1,2 10 1,-3-15-32,0 1 0,0 0 0,0-1 0,0 1 0,0-1-1,0 0 1,1 1 0,-1-1 0,0 0 0,1 0 0,-1 0 0,1 0-1,-1 0 1,1 0 0,0 0 0,-1 0 0,1-1 0,0 1 0,-1-1 0,1 1-1,0-1 1,0 0 0,0 1 0,-1-1 0,1 0 0,0 0 0,0 0 0,0-1-1,0 1 1,-1 0 0,1-1 0,0 1 0,0-1 0,-1 1 0,1-1 0,2-1-1,4-2 40,0 0 0,0 0-1,-1-1 1,1 0 0,-1 0-1,7-7 1,34-35 54,-33 31-166,0 0-1,1 2 1,1-1 0,0 2 0,25-15 0,-40 27 62,0 0 0,0 0 0,1 0 0,-1 0 0,0 0 0,1 0 0,-1 0 0,0 1 0,1-1-1,-1 1 1,1 0 0,-1 0 0,0 0 0,1 0 0,-1 0 0,1 0 0,-1 1 0,1-1 0,2 2 0,-2 0 77,1 0 1,-1 0-1,0 1 0,0 0 1,0 0-1,0 0 1,0 0-1,3 6 0,7 6 329,-12-13-396,0-1 0,1 0 0,-1 1 0,0-1 0,1 0 0,-1 0 0,1 0 0,0 0 0,-1 0-1,1 0 1,-1-1 0,1 1 0,0 0 0,0-1 0,-1 0 0,1 1 0,0-1 0,0 0 0,0 0 0,3 0 0,-1-1 47,0 1 0,0-1 1,0-1-1,-1 1 1,1-1-1,0 1 0,-1-1 1,1 0-1,4-4 0,7-5-673,-1-2-1,0 0 0,16-20 0,-19 21-1405,6-8-6779,-2 3-8702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0.944"/>
    </inkml:context>
    <inkml:brush xml:id="br0">
      <inkml:brushProperty name="width" value="0.025" units="cm"/>
      <inkml:brushProperty name="height" value="0.025" units="cm"/>
    </inkml:brush>
  </inkml:definitions>
  <inkml:trace contextRef="#ctx0" brushRef="#br0">46 206 20435,'0'0'945,"2"14"-267,-1-3-490,75 446 4883,-74-446-4937,-1-5-52,0-1 0,0 0 0,0 1 1,1-1-1,0 0 0,0 0 0,0 0 1,1 0-1,-1 0 0,1-1 0,6 9 1,-8-14-53,-1 1 0,1 0 1,-1 0-1,1 0 0,-1 0 1,0-1-1,1 1 0,-1 0 1,1 0-1,-1-1 0,1 1 1,-1 0-1,0-1 0,1 1 1,-1 0-1,1-1 0,-1 1 1,0-1-1,0 1 0,1 0 1,-1-1-1,0 1 0,0-1 1,1 1-1,-1-1 0,0 1 1,0-1-1,0 1 1,0-1-1,0 1 0,0-1 1,0 1-1,0-1 0,0 1 1,0-1-1,0 1 0,0-1 1,0 1-1,-1-2 0,3-26 432,-2 27-434,0-35 52,-2 0 1,-1 1 0,-2 0 0,-1 0 0,-2 0 0,-1 0 0,-2 2 0,-1-1 0,-2 1 0,-1 1 0,-23-35 0,36 63-104,-1 0 1,0 0-1,1 1 0,-1-1 0,-1 1 0,1 0 1,-4-3-1,6 5 10,1 1 1,0 0-1,0 0 1,-1-1 0,1 1-1,0 0 1,-1 0-1,1 0 1,-1 0-1,1 0 1,0 0-1,-1-1 1,1 1 0,0 0-1,-1 0 1,1 0-1,-1 0 1,1 0-1,0 0 1,-1 0-1,1 1 1,0-1 0,-1 0-1,1 0 1,0 0-1,-1 0 1,1 0-1,-1 1 1,1-1 0,-1 0-1,-3 20-513,4-15 492,0 1 0,1-1 0,-1 0 1,1 0-1,1 0 0,-1 0 0,1 0 1,-1 0-1,1 0 0,1-1 1,-1 1-1,5 5 0,-6-8 42,1 0 1,-1 0-1,1 0 1,0-1-1,0 1 1,0-1-1,0 1 1,0-1-1,0 0 1,0 0-1,0 0 1,0 0-1,0 0 1,1 0-1,-1-1 1,0 1-1,1-1 0,-1 0 1,0 1-1,1-1 1,-1 0-1,1 0 1,-1-1-1,0 1 1,1 0-1,-1-1 1,0 0-1,1 1 1,-1-1-1,3-1 1,0-2 53,1 1 1,-1-1 0,1 0 0,-1 0 0,-1-1 0,1 1 0,-1-1 0,1 0 0,-1 0 0,-1-1 0,1 1 0,-1-1-1,4-9 1,33-85 308,-37 92-373,13-43 111,12-66 1,-27 159-316,1 0 0,9 45 0,-11-87 204,2 16 8,22 130 19,-20-127-20,1 1 0,1-1-1,1 0 1,1 0-1,12 21 1,-18-37-113,-1 0 0,1 0-1,0 0 1,1 0 0,-1-1 0,0 1-1,1 0 1,-1-1 0,1 0 0,0 1-1,0-1 1,0 0 0,0-1-1,0 1 1,0 0 0,0-1 0,1 0-1,-1 0 1,1 0 0,-1 0 0,1 0-1,5 0 1,-5-2-505,-1 1-1,1-1 0,-1 0 1,1 0-1,-1 0 1,0-1-1,1 1 0,-1-1 1,0 1-1,0-1 1,0 0-1,-1-1 1,1 1-1,0 0 0,-1-1 1,1 1-1,-1-1 1,0 0-1,0 0 0,0 0 1,0 0-1,2-5 1,11-27-9498</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1.287"/>
    </inkml:context>
    <inkml:brush xml:id="br0">
      <inkml:brushProperty name="width" value="0.025" units="cm"/>
      <inkml:brushProperty name="height" value="0.025" units="cm"/>
    </inkml:brush>
  </inkml:definitions>
  <inkml:trace contextRef="#ctx0" brushRef="#br0">50 1 13901,'0'0'5248,"-5"9"-2125,-4 10-2295,2 1 0,1 0 0,0 0 0,1 1 0,1 0 0,1-1 0,1 1 0,1 30 0,1-50-800,-1 0-1,1 1 0,0-1 1,0 0-1,0 1 1,0-1-1,0 1 0,0-1 1,0 0-1,1 1 1,-1-1-1,0 0 0,1 1 1,-1-1-1,1 0 1,-1 0-1,1 1 0,0-1 1,0 0-1,-1 0 1,1 0-1,0 0 0,0 0 1,0 0-1,0 0 1,0 0-1,0 0 1,0-1-1,1 1 0,-1 0 1,0-1-1,0 1 1,1-1-1,-1 1 0,0-1 1,1 1-1,-1-1 1,0 0-1,1 0 0,-1 0 1,0 0-1,1 0 1,-1 0-1,0 0 0,1 0 1,-1 0-1,0-1 1,3 0-1,3-1 12,-1 0 0,1-1 0,-1 0-1,0 0 1,0-1 0,0 0 0,-1 0 0,10-8-1,7-12-8,-1-2 1,0 0-1,17-31 0,-10 14-145,-6 21-251,-22 21 356,1 1 0,-1 0 0,1-1 0,0 1 0,-1 0 0,1 0 0,0-1 0,0 1 0,-1 0 0,1 0 0,0 0 0,-1 0 0,1 0 0,0 0 0,0 0 0,-1 0 0,1 0 1,0 1-1,-1-1 0,1 0 0,0 0 0,0 1 0,2 2-31,0 0 0,0-1 1,0 1-1,-1 1 0,1-1 0,-1 0 1,0 1-1,0-1 0,2 6 1,-2-4-70,0 0 0,1 0 1,0-1-1,0 1 0,0-1 1,1 0-1,-1 0 0,5 4 0,-7-7 39,1-1 0,-1 1 0,1 0-1,-1-1 1,1 1 0,-1-1 0,1 0 0,0 0-1,-1 1 1,1-1 0,0 0 0,-1 0-1,1 0 1,0-1 0,-1 1 0,1 0-1,-1 0 1,1-1 0,0 1 0,-1-1-1,1 0 1,-1 1 0,0-1 0,1 0 0,-1 0-1,1 0 1,-1 0 0,0 0 0,0 0-1,0 0 1,0-1 0,2-1 0,29-32-5611,-12 8-1736,-20 26 7006,18-24-11300</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2.097"/>
    </inkml:context>
    <inkml:brush xml:id="br0">
      <inkml:brushProperty name="width" value="0.025" units="cm"/>
      <inkml:brushProperty name="height" value="0.025" units="cm"/>
    </inkml:brush>
  </inkml:definitions>
  <inkml:trace contextRef="#ctx0" brushRef="#br0">134 469 15599,'0'0'2781,"-10"-1"-10,7 0-2601,-1 1 0,1-1 0,0 1 1,-1 0-1,1 0 0,-1 0 0,1 1 1,-1-1-1,1 1 0,-1 0 0,1 0 1,0 0-1,0 0 0,-1 1 1,1-1-1,0 1 0,0 0 0,0 0 1,1 0-1,-1 0 0,0 0 0,1 1 1,-1-1-1,1 1 0,0-1 0,0 1 1,-2 3-1,-2 5 46,1-1 0,0 0 0,1 1 0,0 0 0,0 0 0,1 0 0,1 1 0,0-1 0,1 1 0,0-1 0,0 1 0,3 22 0,-2-33-204,0 1 0,0-1 1,1 1-1,-1-1 0,0 0 0,1 1 1,-1-1-1,1 0 0,-1 1 0,1-1 1,0 0-1,0 0 0,-1 0 0,1 0 1,0 0-1,0 0 0,0 0 0,0 0 1,0 0-1,0 0 0,0 0 0,1 0 1,-1-1-1,0 1 0,0-1 0,1 1 1,-1-1-1,0 1 0,1-1 1,-1 1-1,0-1 0,1 0 0,-1 0 1,1 0-1,-1 0 0,0 0 0,1 0 1,-1 0-1,1-1 0,-1 1 0,3-1 1,1-1 16,0 1 0,0-1 0,0 0 0,0 0 0,-1-1 0,1 1 1,-1-1-1,1 0 0,6-7 0,-2 1-23,-1 0 0,0-1 1,-1 0-1,0-1 0,-1 0 0,0 0 0,-1 0 1,0-1-1,-1 1 0,4-15 0,-3 4-402,-1 0 0,-2 0 1,0 0-1,-2-41 0,-3 50-92,-3 14 26,-4 21 195,9-9 441,-1-1 0,2 0 0,-1 0 0,4 21 0,-4-32-149,1 0 0,0 1 0,1-1 0,-1 1 0,0-1 0,0 0 0,0 1 0,1-1 0,-1 0 0,1 1 0,-1-1-1,1 0 1,0 0 0,-1 1 0,1-1 0,0 0 0,0 0 0,0 0 0,0 0 0,0 0 0,0 0 0,0 0 0,0 0 0,0-1 0,0 1 0,0 0 0,1-1-1,-1 1 1,0-1 0,1 1 0,-1-1 0,0 1 0,1-1 0,-1 0 0,0 0 0,1 0 0,-1 0 0,0 0 0,1 0 0,-1 0 0,1 0 0,-1 0 0,0-1-1,1 1 1,-1 0 0,0-1 0,1 0 0,-1 1 0,0-1 0,0 0 0,0 1 0,0-1 0,1 0 0,0-1 0,5-3 89,-1 0 0,0 0 0,0-1-1,0 0 1,-1 0 0,0 0 0,0-1 0,5-8 0,33-63 235,-37 65-357,7-14 78,-1 0 0,-2-1 0,-1 0 0,-1-1 0,-1 0 0,-2 0 0,-1 0 0,-1-1 0,-2-53 0,-3 68-18,-2 15 77,-2 26 21,2 30-23,-2 1 272,3-1 1,2 1-1,13 106 0,-10-152-399,0-1 0,1 0 0,1 1 0,4 9 0,-7-18 0,-1 0 0,1 0 0,0-1 0,0 1 0,0 0 0,0-1 0,0 1 0,0-1 0,1 1 0,-1-1 0,0 1 0,1-1 0,-1 0 0,1 0 0,-1 0 0,1 0 0,0 0 0,-1 0 0,1 0 0,0 0 0,0-1 0,0 1 0,-1-1 0,1 1 0,0-1 0,0 0 0,0 0 0,0 1 0,4-2 0,-5 1 0,0-1 0,0 0 0,0 1 0,0-1 0,1 0 0,-1 0 0,0 0 0,0 1 0,0-1 0,-1 0 0,1-1 0,0 1 0,0 0 0,0 0 0,-1 0 0,1 0 0,-1-1 0,1 1 0,-1 0 0,1 0 0,-1-1 0,0 1 0,0 0 0,1-1 0,-1-1 0,1-41 0,-1 36 0,-1-2 0,0 0 0,-1 1 0,0-1 0,0 1 0,-1 0 0,-7-16 0,9 21 0,-1 1 0,1-1 0,-1 1 0,0 0 0,0-1 0,0 1 0,-1 0 0,1 0 0,-1 0 0,1 0 0,-1 1 0,0-1 0,0 1 0,0 0 0,-1 0 0,1 0 0,0 0 0,-1 0 0,-6-1 0,9 3 0,1 0 0,-1 1 0,0-1 0,1 1 0,-1-1 0,0 1 0,1-1 0,-1 1 0,1 0 0,-1-1 0,1 1 0,-1 0 0,1-1 0,0 1 0,-1 0 0,1-1 0,0 1 0,-1 0 0,1 0 0,0 0 0,0-1 0,0 1 0,0 0 0,0 0 0,0 0 0,0-1 0,0 1 0,0 0 0,0 0 0,0 0 0,0-1 0,1 3 0,5 30 0,-5-30 0,0-1 0,1 1 0,-1-1 0,1 1 0,0-1 0,0 1 0,0-1 0,0 0 0,0 0 0,0 0 0,1 0 0,-1 0 0,1-1 0,-1 1 0,1-1 0,5 3 0,-2-2 0,1 0 0,-1-1 0,1 1 0,-1-1 0,1-1 0,0 1 0,9-2 0,-1 0 0,0-1 0,0-1 0,0 0 0,0-1 0,-1 0 0,17-8 0,-3-2-47,0-2 1,-2 0-1,0-2 0,0-1 0,-2-1 1,-1-1-1,29-32 0,-64 91-198,3-19 314,0 0-1,2 1 1,1 0 0,0 0 0,2 0 0,0 1-1,1 0 1,0 30 0,3-49-69,0 1 0,0-1 0,1 0 0,-1 0 0,1 0 0,-1 0 0,1 0 0,0 0 0,0 0 0,0 0 0,0 0 0,0 0 0,0 0 0,1 0 0,-1-1 0,0 1 0,1 0 0,0-1 0,-1 1 0,1-1 0,0 0 0,0 0 0,-1 1 0,1-1 0,0 0 0,0-1 0,0 1 0,1 0 0,-1-1 0,0 1 0,0-1 0,0 1 0,0-1 0,1 0 0,-1 0 0,0 0 0,4-1 0,4 0 0,-1 0 0,1 0 0,-1-1 0,0-1 0,0 1 0,0-2 0,14-6 0,7-5-446,0-2 0,0 0 1,-2-2-1,0-2 0,40-37 0,-48 31-6648</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0.714"/>
    </inkml:context>
    <inkml:brush xml:id="br0">
      <inkml:brushProperty name="width" value="0.025" units="cm"/>
      <inkml:brushProperty name="height" value="0.025" units="cm"/>
    </inkml:brush>
  </inkml:definitions>
  <inkml:trace contextRef="#ctx0" brushRef="#br0">1 0 480,'0'0'385,"35"68"-321,-21-41 64,2 4-128,1 5 32,1 3 0,-1 2 0,1 0-96,-4-4 64,-1-7-32,-3-8 32,0-11-64,-5-11-641</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1.710"/>
    </inkml:context>
    <inkml:brush xml:id="br0">
      <inkml:brushProperty name="width" value="0.025" units="cm"/>
      <inkml:brushProperty name="height" value="0.025" units="cm"/>
    </inkml:brush>
  </inkml:definitions>
  <inkml:trace contextRef="#ctx0" brushRef="#br0">1 1 1345,'0'25'160,"0"4"-128,0 10 0,4 8-32,7 5 0,3 4-32,0-2 0,2-4-64,1-15 32,-4-10 0,2-18-480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742"/>
    </inkml:context>
    <inkml:brush xml:id="br0">
      <inkml:brushProperty name="width" value="0.025" units="cm"/>
      <inkml:brushProperty name="height" value="0.025" units="cm"/>
    </inkml:brush>
  </inkml:definitions>
  <inkml:trace contextRef="#ctx0" brushRef="#br0">93 1 11627,'0'0'3982,"-3"12"-960,-3 17-1482,-2 10 1059,1 1 1,-2 61-1,8-90-2548,1 1-1,1-1 1,0 0-1,0 1 0,1-1 1,1 0-1,0 0 1,0 0-1,1 0 1,1-1-1,0 1 1,0-1-1,1 0 0,9 12 1,-14-21-596,-17-21-5948,6 9 4803,-42-57-5093,35 45 7414,-2 0 4853,24 27-3220,4 0-2035,0-1 0,0 0 0,0 0 0,1-1 0,18 3 0,49-2-6493,-43-3-703</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2.085"/>
    </inkml:context>
    <inkml:brush xml:id="br0">
      <inkml:brushProperty name="width" value="0.025" units="cm"/>
      <inkml:brushProperty name="height" value="0.025" units="cm"/>
    </inkml:brush>
  </inkml:definitions>
  <inkml:trace contextRef="#ctx0" brushRef="#br0">33 0 1922,'0'10'176,"0"53"849,-16 111 0,10-139-753,1 0 0,0 66 0,5-89-276,0-1-1,1 0 1,1 0-1,-1 0 1,2 0-1,0 0 1,0 0-1,1-1 0,0 1 1,1-1-1,0 0 1,0-1-1,9 12 1,-12-19-3,0 0 1,0 1 0,1-1 0,-1 0 0,1 0-1,-1 0 1,1-1 0,0 1 0,-1-1 0,1 1 0,0-1-1,4 1 1,-6-2 2,0 1 0,0-1 0,0 0 0,0 0 0,0 0 0,0 0 0,0-1 0,0 1 0,0 0 0,-1 0-1,1 0 1,0-1 0,0 1 0,0 0 0,0-1 0,0 1 0,-1-1 0,1 1 0,0-1 0,0 0 0,-1 1 0,1-1 0,0 0 0,-1 1 0,1-1 0,-1 0 0,1 0 0,-1 1-1,1-1 1,-1 0 0,1 0 0,-1 0 0,0 0 0,1 0 0,-1 0 0,0 0 0,0 0 0,0 1 0,0-1 0,0 0 0,0-2 0,6-154-1161,-6 130 723,0-33-967</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4.032"/>
    </inkml:context>
    <inkml:brush xml:id="br0">
      <inkml:brushProperty name="width" value="0.025" units="cm"/>
      <inkml:brushProperty name="height" value="0.025" units="cm"/>
    </inkml:brush>
  </inkml:definitions>
  <inkml:trace contextRef="#ctx0" brushRef="#br0">33 0 6150,'1'33'413,"0"-9"57,-1-1 1,-1 0-1,-1 0 1,-10 42-1,13-65-449,-1 0-1,0 0 1,0 1 0,0-1-1,0 0 1,0 0-1,0 0 1,0 1 0,0-1-1,0 0 1,0 0 0,0 1-1,0-1 1,0 0-1,0 0 1,0 0 0,0 1-1,0-1 1,0 0 0,0 0-1,0 1 1,0-1-1,0 0 1,0 0 0,-1 0-1,1 1 1,0-1-1,0 0 1,0 0 0,0 0-1,0 0 1,-1 1 0,1-1-1,0 0 1,0 0-1,0 0 1,-1 0 0,1 0-1,0 0 1,0 0 0,0 1-1,-1-1 1,1 0-1,0 0 1,0 0 0,-1 0-1,1 0 1,0 0 0,0 0-1,0 0 1,-1 0-1,1 0 1,0 0 0,0 0-1,-1 0 1,1-1 0,0 1-1,0 0 1,-1 0-1,-4-19 127,0-29-367,4 37 187,0 1-135,1 0 0,0-1 0,0 1 0,3-13 0,-3 22 143,0 0 0,0 1 0,0-1 1,0 0-1,1 0 0,-1 0 1,0 0-1,1 1 0,-1-1 0,1 0 1,-1 1-1,1-1 0,-1 0 1,1 1-1,-1-1 0,1 0 0,0 1 1,-1-1-1,1 1 0,0-1 1,-1 1-1,1-1 0,1 0 0,0 2-2,0-1 0,-1 0 0,1 0 0,-1 0 0,1 1 0,-1-1 0,1 1 0,-1-1 0,1 1 0,-1 0 0,0 0 0,1 0 0,-1-1 0,0 1 0,1 0-1,-1 0 1,0 1 0,1 0 0,18 20 27,-2 1 0,0 0 0,-2 2 1,-1 0-1,14 30 0,0-2-22,-10-19 18,-12-19 0,0 0 0,1-1 1,1-1-1,0 1 0,1-1 1,0-1-1,1 0 0,15 13 1,-26-24-3,1-1 0,0 1 1,-1-1-1,1 0 1,-1 1-1,1-1 1,0 0-1,-1 1 1,1-1-1,0 0 0,-1 0 1,1 1-1,0-1 1,-1 0-1,1 0 1,0 0-1,-1 0 0,1 0 1,0 0-1,0 0 1,-1 0-1,1 0 1,0-1-1,-1 1 0,1 0 1,0 0-1,-1-1 1,1 1-1,-1 0 1,1-1-1,0 1 0,-1 0 1,1-1-1,-1 1 1,1-1-1,-1 1 1,1-1-1,-1 1 0,1-1 1,-1 0-1,0 1 1,1-1-1,-1 1 1,0-1-1,0 0 1,1 1-1,-1-1 0,0 0 1,0 0-1,0 1 1,0-1-1,0 0 1,0-1-1,2-46-92,-2 39 112,0-161 285,0 170-300,0 1 1,0-1-1,0 0 0,0 0 0,0 0 0,0 0 1,0 1-1,1-1 0,-1 0 0,0 0 0,0 0 1,0 0-1,0 0 0,0 1 0,0-1 0,0 0 0,0 0 1,1 0-1,-1 0 0,0 0 0,0 0 0,0 0 1,0 0-1,0 0 0,1 1 0,-1-1 0,0 0 1,0 0-1,0 0 0,0 0 0,0 0 0,1 0 1,-1 0-1,0 0 0,0 0 0,0 0 0,0 0 1,1 0-1,-1 0 0,0 0 0,0 0 0,0 0 0,0-1 1,1 1-1,-1 0 0,0 0 0,0 0 0,0 0 1,0 0-1,0 0 0,0 0 0,1 0 0,-1 0 1,0-1-1,0 1 0,0 0 0,0 0 0,0 0 1,0 0-1,0 0 0,0-1 0,0 1 0,0 0 1,0 0-1,1 0 0,-1 0 0,0-1 0,0 1 1,10 15-68,11 29 510,-2 0 0,-2 2 0,14 64 0,5 8 364,-28-93-671,-4-10-68,1 1 1,1-1-1,1 0 0,0-1 0,11 17 1,-8-22-101,-5-14-64,-3-20 38,-2 23 77,-12-154 366,1 31-293,13 104-130,5 17-142,-4 6 175,0-1 0,-1 1 0,1 0 1,-1 0-1,0 1 0,0-1 1,0 0-1,0 1 0,3 4 0,23 37 239,42 91-1,-48-87-104,3-1 0,33 49 0,-57-94-129,1 0 0,-1 0 0,0 0-1,1 0 1,0 0 0,-1 0 0,1 0 0,0-1 0,0 1-1,0-1 1,0 1 0,0-1 0,0 0 0,1 0 0,-1 0-1,4 1 1,-5-2 0,0 0-1,0 0 1,0 0-1,0 0 0,0-1 1,0 1-1,0 0 1,0-1-1,0 1 1,0-1-1,0 0 1,0 1-1,0-1 1,0 1-1,-1-1 1,1 0-1,0 0 0,0 0 1,-1 1-1,1-1 1,0 0-1,-1 0 1,1 0-1,-1 0 1,1-2-1,3-7-1,-1-1-1,0 1 1,-1-1 0,0 0-1,1-21 1,1-301 222,-4 324-251,1-1 0,0 0 0,1 1 0,2-10 0,-3 17 21,-1 1-1,0 0 1,0 0-1,0 0 0,1 0 1,-1 0-1,0 0 0,1 0 1,-1 1-1,1-1 1,-1 0-1,1 0 0,-1 0 1,1 0-1,0 0 0,-1 1 1,1-1-1,0 0 0,0 1 1,0-1-1,0 0 1,-1 1-1,1-1 0,0 1 1,0-1-1,0 1 0,0 0 1,0-1-1,0 1 1,0 0-1,0 0 0,0 0 1,0 0-1,0 0 0,0 0 1,0 0-1,1 0 0,-1 0 1,0 0-1,0 0 1,0 1-1,0-1 0,0 0 1,-1 1-1,1-1 0,0 1 1,0-1-1,0 1 1,0 0-1,1 0 0,11 12 93,0-1-1,-1 2 1,-1 0 0,0 0-1,-1 1 1,0 0-1,7 17 1,11 15 176,-10-19-137,51 74 112,-60-90-221,1-1 0,1 1-1,0-2 1,0 0 0,24 17 0,-32-25-12,0 0-1,0 0 1,0-1 0,0 1 0,1-1 0,-1 1-1,1-1 1,-1 0 0,1-1 0,-1 1 0,1-1-1,0 1 1,-1-1 0,1 0 0,6-1 0,-7 0-1,-1 0 0,1 0 0,-1 0 0,1 0 1,-1 0-1,1-1 0,-1 1 0,0-1 0,0 0 1,0 0-1,0 0 0,0 0 0,0 0 0,-1 0 1,1 0-1,-1 0 0,1-1 0,-1 1 1,0-1-1,0 1 0,1-5 0,6-20 45,-1 0 0,-2-1 1,-1 1-1,1-32 0,-3 25-24,2 1 0,9-38-1,-13 68-32,1-1-1,0 1 1,1-1-1,-1 1 1,1 0-1,-1 0 1,1 0-1,0-1 1,0 2-1,0-1 1,4-3-1,-5 5 7,0 0 0,1 0-1,-1 0 1,0 1 0,1-1 0,-1 0-1,1 1 1,-1-1 0,0 1 0,1 0-1,-1-1 1,1 1 0,-1 0 0,1 0-1,-1 0 1,1 0 0,-1 0 0,1 0-1,-1 1 1,1-1 0,-1 0 0,1 1-1,-1-1 1,1 1 0,-1 0 0,0-1-1,0 1 1,1 0 0,1 1 0,12 10 85,0 1 1,0 1-1,-1 0 1,-1 0-1,15 22 1,28 30 247,-50-59-319,-1-1 0,1 0-1,0 0 1,1-1 0,-1 0 0,1 0 0,0-1 0,1 1 0,-1-1 0,1-1 0,-1 0 0,1 0-1,0 0 1,0-1 0,0 0 0,1-1 0,-1 0 0,9 0 0,-14-1-8,0-1 0,0 0 0,0 0 0,0 0 0,0-1 0,0 1 0,0-1 0,0 0 0,-1 0-1,1 0 1,-1 0 0,1 0 0,-1 0 0,0-1 0,0 1 0,0-1 0,0 0 0,0 1 0,-1-1 0,1 0 0,-1 0 0,3-6 0,3-11 32,-1 1-1,6-33 1,-5 25 29,-6 20-62,1 1 1,0-1-1,1 1 0,-1 0 0,1 0 0,0 0 0,5-6 0,-7 11-2,0-1-1,0 1 0,0 0 0,0 0 1,1 0-1,-1 0 0,0 0 0,1 0 1,-1 0-1,0 0 0,1 1 1,-1-1-1,1 0 0,-1 1 0,1-1 1,-1 1-1,1 0 0,0-1 0,-1 1 1,1 0-1,0 0 0,-1 0 0,1 0 1,-1 0-1,1 1 0,0-1 0,-1 0 1,1 1-1,-1-1 0,1 1 0,-1 0 1,1-1-1,-1 1 0,1 0 0,1 1 1,14 11 138,-1 1 1,0 0-1,-1 1 0,-1 0 1,18 26-1,15 15 225,-36-44-314,10 10 28,37 32 0,-52-49-73,0 0 0,0-1 0,1 0 0,-1 0 0,1 0 0,0-1 0,0 0 0,0-1 0,1 1 0,-1-1 0,15 1 0,-19-3-5,-1 0-1,0 0 0,1-1 1,-1 1-1,0-1 1,1 1-1,-1-1 0,0 0 1,0 0-1,0 0 0,0 0 1,0-1-1,0 1 0,0 0 1,0-1-1,0 0 1,-1 1-1,1-1 0,-1 0 1,1 0-1,-1 0 0,0 0 1,2-3-1,25-59 104,-17 33-3,-9 28-97,-1 0 1,0 0-1,1 0 0,0 0 0,-1 0 0,1 0 0,0 1 0,1-1 1,-1 1-1,0-1 0,1 1 0,-1 0 0,1 0 0,0 0 0,0 0 0,0 0 1,0 1-1,0-1 0,0 1 0,5-2 0,-4 3 5,0 0-1,-1 0 1,1 0-1,0 1 1,0-1-1,0 1 0,-1 0 1,1 0-1,-1 0 1,1 0-1,0 1 1,-1-1-1,0 1 1,1 0-1,-1 0 1,0 0-1,0 0 1,3 4-1,64 59 164,-54-48-159,0-1-1,1 0 1,0-1-1,2-1 0,-1-1 1,2-1-1,30 15 1,-47-26-11,0 1 0,0-1 1,1 0-1,-1 0 0,0 0 1,0-1-1,1 1 1,-1-1-1,1 0 0,-1 0 1,0 0-1,1 0 1,-1-1-1,1 1 0,-1-1 1,0 0-1,0 0 1,1 0-1,-1 0 0,0 0 1,4-3-1,-1-1-5,0-1-1,-1 1 1,0-1-1,0 0 1,0 0-1,-1-1 1,5-8 0,12-17 66,-19 29-57,0 0 0,0 0 0,0 0 0,1 1 0,-1-1 0,1 1-1,0-1 1,0 1 0,0 0 0,0 0 0,0 1 0,0-1 0,0 1 0,1-1-1,-1 1 1,0 0 0,1 0 0,6-1 0,-5 2 1,0 1 1,0-1-1,0 1 0,0 0 0,0 0 1,0 0-1,0 1 0,0-1 1,0 1-1,-1 1 0,8 3 1,6 7 21,0 0 1,-1 1 0,0 1 0,24 29-1,70 95 42,-72-86-24,61 63 1,-95-110-44,1-1 1,0 0-1,-1-1 1,2 1 0,-1-1-1,0 0 1,1-1 0,12 6-1,-16-8-3,-1-1 0,1 1 0,-1-1-1,1 0 1,-1 1 0,1-1 0,-1 0-1,1 0 1,-1-1 0,1 1 0,-1 0-1,1-1 1,-1 0 0,0 1 0,1-1 0,-1 0-1,0 0 1,0 0 0,1-1 0,-1 1-1,0 0 1,0-1 0,0 1 0,0-1 0,-1 0-1,1 0 1,0 0 0,-1 0 0,2-2-1,11-19 56,-11 17-41,1-1 0,0 1 0,0 0 0,1 0 0,0 1 0,5-6 0,-8 9-12,0 1 0,-1 0 0,1 0 0,0 0 1,0 0-1,0 0 0,0 0 0,0 1 0,0-1 1,0 1-1,1-1 0,-1 1 0,0 0 0,0-1 1,0 1-1,0 0 0,1 1 0,-1-1 0,0 0 1,0 1-1,0-1 0,0 1 0,0 0 0,0-1 1,4 3-1,4 3 21,0 0 0,0 0 0,-1 1-1,0 1 1,0 0 0,13 14 0,48 66 118,-36-44-132,-5-7-19,-7-8 27,1-1 1,48 45-1,-66-68-22,1 0 0,0 0 1,1 0-1,-1-1 0,1 0 0,0 0 1,0-1-1,0 0 0,1 0 0,-1 0 0,1-1 1,-1 0-1,1-1 0,0 0 0,0 0 0,0 0 1,0-1-1,12-2 0,-12 0-1,1-1 0,-1 0 0,1-1 0,-1 1-1,0-2 1,0 1 0,-1-1 0,14-11 0,-15 10 12,1 1 1,0 0 0,0 0 0,1 0-1,-1 1 1,1 0 0,0 1 0,0 0-1,0 0 1,17-3 0,-5 6 9,0 0 1,-1 2-1,1 0 1,38 10 0,-32-6-4,51 4 0,-69-10-18,1 0-1,-1 0 1,0-1-1,1 0 1,-1 0-1,0-1 1,0 0-1,0-1 1,0 1-1,9-6 1,26-15-10,-29 14 7,1 1-1,0 0 1,0 1-1,0 1 0,1 0 1,0 1-1,0 1 0,1 0 1,-1 1-1,26-1 0,-10 6 13,0 2 0,0 1 0,-1 1 0,35 12 0,-43-10-27,0-2-1,1 0 0,0-1 0,1-2 1,-1 0-1,1-2 0,-1 0 1,31-4-1,-46 0 1,0 0 0,0-1 0,0 0 0,0 0 0,-1-1 0,0 0 0,0-1 0,0 1 0,0-2 0,-1 1 0,0-1 0,9-11 0,-9 9 3,0 1 0,1 1-1,0-1 1,1 1-1,-1 1 1,1 0-1,0 0 1,1 0-1,0 1 1,12-4 0,-11 6 2,-1 2 0,0-1 0,0 1 0,1 1 0,-1 0 0,0 0 0,1 1 0,-1 1 0,0 0 0,0 0 0,0 1 0,0 0 0,0 0 0,-1 1 0,0 1 0,17 9 0,8 9 87,-1 2 1,60 56-1,-21-17-27,-56-50 7,1-1 0,1-1 0,37 19-1,-52-29-42,1 0 0,0-1 0,-1 1 0,1 0-1,0-1 1,0 0 0,0 0 0,0 0-1,0-1 1,0 1 0,0-1 0,1 0 0,-1 0-1,0 0 1,0-1 0,0 1 0,0-1 0,0 0-1,0 0 1,0 0 0,0-1 0,0 0 0,-1 1-1,1-1 1,0-1 0,-1 1 0,6-5 0,0-5 9,-1 1 0,0-1 0,-1-1 0,0 1 0,9-26 0,-11 25 4,1 1 0,0-1 1,0 1-1,2 0 1,10-14-1,-15 22-11,1 1 1,0-1-1,0 0 0,1 1 1,-1 0-1,1 0 0,-1 1 1,1-1-1,0 1 0,0 0 1,0 0-1,0 0 0,1 1 1,-1 0-1,0 0 0,1 0 0,9 1 1,6 1 11,0 1 0,0 1 0,0 1 0,-1 1 0,1 1 0,32 14 0,-29-10-1,0-2 1,1 0-1,0-2 1,26 3-1,-42-8-18,0 0 0,0 0 0,0-1 0,0-1 0,0 1 0,0-1 0,0-1 0,-1 0 0,1 0 0,0-1 0,-1 0 0,0 0 0,0-1-1,0 0 1,0 0 0,0-1 0,-1 0 0,10-8 0,-6 4-75,2 0 0,-1 0 0,1 1 0,0 1 0,1 0 0,0 1 0,0 1 0,0 0-1,1 1 1,0 0 0,20-2 0,-12 1-2701,-5 0-2963</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9.707"/>
    </inkml:context>
    <inkml:brush xml:id="br0">
      <inkml:brushProperty name="width" value="0.025" units="cm"/>
      <inkml:brushProperty name="height" value="0.025" units="cm"/>
    </inkml:brush>
  </inkml:definitions>
  <inkml:trace contextRef="#ctx0" brushRef="#br0">1 4906 8872,'0'0'4869,"5"-15"-3844,77-189 1028,133-238 0,165-180-2187,446-583 16,-340 558-86,-205 316 2032,13 13 0,451-377 0,-603 577-1633,245-159 0,-327 246-291,-67 49-695,-8-5-621,-1 1 0,0-2 0,-31 19 0,-28 13-6830</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0.080"/>
    </inkml:context>
    <inkml:brush xml:id="br0">
      <inkml:brushProperty name="width" value="0.025" units="cm"/>
      <inkml:brushProperty name="height" value="0.025" units="cm"/>
    </inkml:brush>
  </inkml:definitions>
  <inkml:trace contextRef="#ctx0" brushRef="#br0">71 1 14446,'-70'79'-6278</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0.410"/>
    </inkml:context>
    <inkml:brush xml:id="br0">
      <inkml:brushProperty name="width" value="0.025" units="cm"/>
      <inkml:brushProperty name="height" value="0.025" units="cm"/>
    </inkml:brush>
  </inkml:definitions>
  <inkml:trace contextRef="#ctx0" brushRef="#br0">140 117 12011,'6'-14'1623,"25"-47"-705,-29 58-869,0-1-1,0 0 1,0 1-1,1 0 1,0 0-1,0 0 1,0 0-1,0 0 1,0 0-1,0 1 1,5-4-1,-7 6-41,-1 0-1,1 0 1,-1-1-1,1 1 1,0 0-1,-1 0 1,1 0-1,-1 0 1,1 0-1,0 0 1,-1 0-1,1 0 1,-1 0-1,1 0 1,-1 0-1,1 0 1,0 0-1,-1 0 1,1 0-1,-1 1 1,1-1-1,-1 0 1,1 0-1,-1 1 1,2 0-1,-2 0-2,1 0 0,0 0 0,0 0-1,-1 0 1,1 0 0,-1 1 0,1-1 0,-1 0-1,0 0 1,1 1 0,-1-1 0,0 0-1,0 1 1,0-1 0,0 3 0,0 26 215,-2 1 1,-1 0 0,-12 51-1,-34 91 894,26-96-648,3-9-72,-98 407 1845,116-465-2112,0 0 1,1 0-1,0 0 0,1 0 0,0 0 0,2 11 0,-2-20-106,1-1-1,-1 1 0,0 0 1,0 0-1,1 0 1,-1 0-1,0-1 1,1 1-1,-1 0 0,1 0 1,-1-1-1,1 1 1,-1 0-1,1-1 1,-1 1-1,1 0 0,0-1 1,-1 1-1,1-1 1,0 1-1,0-1 0,-1 0 1,1 1-1,0-1 1,0 0-1,0 1 1,-1-1-1,3 0 0,0 0 3,0-1-1,0 1 1,0-1-1,-1 0 0,1 0 1,0 0-1,0 0 1,-1-1-1,1 1 0,0-1 1,-1 0-1,1 1 1,2-4-1,31-26 522,-2-2 1,57-72-1,-22 25-171,49-46-126,157-132 1,-90 113-2438,-89 73-2192,-20 6-2877</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1.359"/>
    </inkml:context>
    <inkml:brush xml:id="br0">
      <inkml:brushProperty name="width" value="0.025" units="cm"/>
      <inkml:brushProperty name="height" value="0.025" units="cm"/>
    </inkml:brush>
  </inkml:definitions>
  <inkml:trace contextRef="#ctx0" brushRef="#br0">0 582 18001,'0'0'2936,"9"-13"-1799,8-19-642,-1 0 0,-2-1 1,19-64-1,24-127 247,-51 216 223,-1 21-546,2 37-179,-6-41-92,12 69-14,4-1-1,3-1 1,4-1-1,33 73 0,-47-125 52,-2 1-1,-1 0 1,-1 0-1,-1 0 1,-1 0-1,-1 1 1,-1-1-1,-2 36 1,-1-55-113,0-1 1,0 1 0,0 0 0,0 0-1,-1-1 1,0 1 0,0-1-1,0 1 1,0-1 0,-1 0 0,-5 8-1,7-11-55,-1 0 1,1 0-1,0 1 0,0-1 0,-1 0 0,1 0 1,0 0-1,-1 0 0,1-1 0,-1 1 0,1 0 0,-1-1 1,0 1-1,1-1 0,-1 1 0,0-1 0,1 0 1,-1 1-1,0-1 0,0 0 0,1 0 0,-1 0 1,0-1-1,1 1 0,-1 0 0,0-1 0,1 1 0,-1-1 1,1 1-1,-1-1 0,0 0 0,1 0 0,-1 0 1,1 0-1,0 0 0,-1 0 0,1 0 0,-2-2 0,-2-3-20,-1 0-1,2-1 1,-1 1-1,1-1 0,0 0 1,0-1-1,0 1 0,1 0 1,1-1-1,-1 0 0,-1-11 1,-2-9-47,2 0 1,-1-29-1,4 27 7,1 1 0,1 0 0,2 0 0,0 0 0,2 0 0,2 0-1,0 1 1,2 0 0,1 0 0,1 1 0,2 0 0,30-48 0,8 6 3,-36 50 56,-1 0-1,0 0 0,-2-1 1,12-25-1,-23 44-6,0-1 0,-1 1 1,1 0-1,-1-1 0,0 1 0,1-1 0,-1 1 0,0-1 1,0 1-1,0-1 0,0 1 0,0-1 0,0 1 0,0-1 1,-1 1-1,1-1 0,0 1 0,-1-1 0,1 1 0,-1 0 1,0-1-1,1 1 0,-1 0 0,0-1 0,0 1 0,0 0 1,0 0-1,0 0 0,0 0 0,0 0 0,-2-1 0,2 1-3,0 1-1,0-1 0,0 1 0,0-1 0,0 1 1,0 0-1,-1-1 0,1 1 0,0 0 1,0 0-1,0 0 0,0 0 0,0 0 0,-1 0 1,1 0-1,0 1 0,0-1 0,0 0 0,0 1 1,0-1-1,0 1 0,0-1 0,0 1 0,0-1 1,0 1-1,0-1 0,0 1 0,0 0 1,0 0-1,1 0 0,-1-1 0,0 1 0,0 0 1,1 0-1,-1 0 0,1 0 0,-1 0 0,0 2 1,-4 12 31,0 0 1,1 1 0,1-1 0,1 1 0,0 0 0,1 0 0,1 0-1,0 0 1,1 0 0,3 17 0,-4-31-39,0 0 1,1 0-1,-1 0 0,0 0 0,1 1 1,-1-1-1,1 0 0,0 0 0,0 0 1,0 0-1,0 0 0,0-1 0,0 1 1,0 0-1,1 0 0,-1-1 1,0 1-1,1-1 0,0 1 0,-1-1 1,1 0-1,0 1 0,-1-1 0,1 0 1,0 0-1,0 0 0,0-1 1,0 1-1,0 0 0,0-1 0,0 1 1,1-1-1,-1 0 0,3 1 0,-1-2-28,0 0 0,0 0 1,0 0-1,0 0 0,0-1 0,0 0 0,0 0 0,0 0 0,-1 0 0,1 0 0,-1-1 0,1 1 0,-1-1 0,0 0 0,0 0 0,4-6 0,8-10-1028,-1-2-1,-2 0 0,0-1 1,0 0-1,10-33 1,-14 32-1687,-2 1 1,0-1 0,2-28 0,-4-6-6791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1.765"/>
    </inkml:context>
    <inkml:brush xml:id="br0">
      <inkml:brushProperty name="width" value="0.025" units="cm"/>
      <inkml:brushProperty name="height" value="0.025" units="cm"/>
    </inkml:brush>
  </inkml:definitions>
  <inkml:trace contextRef="#ctx0" brushRef="#br0">10 0 13132,'0'0'2947,"-2"14"-795,-5 93 3229,8 145 0,0-241-5229,0-1 0,1 1-1,0-1 1,1 0 0,7 19 0,-9-27-149,0 0 0,-1-1 0,1 1 0,0 0 0,0-1-1,0 1 1,0 0 0,0-1 0,0 0 0,0 1 0,1-1 0,-1 0 0,0 1 0,1-1-1,-1 0 1,1 0 0,0 0 0,-1 0 0,1-1 0,0 1 0,-1 0 0,1-1 0,0 1-1,0-1 1,-1 1 0,1-1 0,0 0 0,0 0 0,0 0 0,0 0 0,0 0 0,-1 0 0,1-1-1,0 1 1,0 0 0,0-1 0,-1 0 0,1 1 0,0-1 0,-1 0 0,1 0 0,2-1-1,4-5-12,1-1 0,-1 1-1,0-1 1,-1-1-1,0 1 1,0-1-1,-1 0 1,0-1-1,-1 1 1,6-16 0,-6 14-77,1 0 0,0 0 0,0 1 0,1 0 0,0 0 0,1 0 0,0 1 0,17-15 1,-25 24 83,1-1 1,-1 1-1,1-1 1,-1 1 0,1 0-1,-1-1 1,1 1 0,-1 0-1,1-1 1,0 1 0,-1 0-1,1 0 1,-1 0-1,1-1 1,0 1 0,-1 0-1,1 0 1,0 0 0,-1 0-1,1 0 1,-1 0-1,1 0 1,0 0 0,-1 1-1,1-1 1,0 0 0,-1 0-1,1 0 1,-1 1 0,1-1-1,0 0 1,-1 1-1,1-1 1,-1 0 0,1 1-1,-1-1 1,1 1 0,-1-1-1,0 1 1,1-1 0,-1 1-1,1-1 1,-1 1-1,0-1 1,0 1 0,1-1-1,-1 1 1,0 0 0,0-1-1,0 1 1,1 0-1,-1-1 1,0 1 0,0 0-1,0-1 1,0 2 0,1 47 258,-1-38-137,-2 22 155,1-23-211,0 1 0,1-1 0,0 1-1,0-1 1,1 0 0,0 1 0,1-1 0,0 0 0,1 0 0,5 13 0,-8-22-58,1 0 1,-1-1-1,1 1 0,-1-1 0,1 1 0,0 0 1,-1-1-1,1 1 0,0-1 0,-1 0 1,1 1-1,0-1 0,0 1 0,-1-1 1,1 0-1,0 0 0,0 0 0,-1 1 1,1-1-1,0 0 0,0 0 0,0 0 1,0 0-1,-1 0 0,1 0 0,0 0 1,0-1-1,0 1 0,-1 0 0,1 0 0,0-1 1,0 1-1,-1 0 0,1-1 0,0 1 1,-1-1-1,1 1 0,0-1 0,-1 1 1,2-1-1,25-27 59,-25 26-49,44-49-959,-10 11-2045,-2-2-4364,-26 27 3862,-2-1-545</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2.123"/>
    </inkml:context>
    <inkml:brush xml:id="br0">
      <inkml:brushProperty name="width" value="0.025" units="cm"/>
      <inkml:brushProperty name="height" value="0.025" units="cm"/>
    </inkml:brush>
  </inkml:definitions>
  <inkml:trace contextRef="#ctx0" brushRef="#br0">50 1 17072,'0'0'3507,"-2"14"-1046,-7 37-394,3 1-1,1 102 1,5-123-1649,3-1 1,0 1-1,2 0 1,1-1-1,2 0 1,20 52-1,-24-73-447,1 0 0,0 0 1,0 0-1,1-1 0,0 0 0,1 0 0,0 0 0,0-1 1,1 0-1,-1 0 0,1-1 0,1 0 0,-1 0 1,12 4-1,-37-49-2133,-57-55-98,43 58 2736,-33-52 0,64 87-426,-1-1 1,0 1 0,0 0-1,1-1 1,-1 1-1,1-1 1,-1 1 0,1-1-1,-1 1 1,1-1-1,0 1 1,0-1-1,0 0 1,0 1 0,0-1-1,0 1 1,1-1-1,-1 1 1,0-1 0,1 1-1,-1-1 1,1 1-1,-1-1 1,1 1 0,0-1-1,0 1 1,0 0-1,0-1 1,0 1 0,0 0-1,0 0 1,0 0-1,0 0 1,0 0 0,1 0-1,-1 0 1,0 0-1,1 0 1,-1 1 0,0-1-1,1 1 1,-1-1-1,3 0 1,11-4-156,0 0 0,0 0 0,25-3 0,-19 4 18,-6 1-533,20-5-3019,-15-3-2683,-14 3-911</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2.481"/>
    </inkml:context>
    <inkml:brush xml:id="br0">
      <inkml:brushProperty name="width" value="0.025" units="cm"/>
      <inkml:brushProperty name="height" value="0.025" units="cm"/>
    </inkml:brush>
  </inkml:definitions>
  <inkml:trace contextRef="#ctx0" brushRef="#br0">0 235 17264,'0'0'5510,"54"-39"-4646,-12 10 257,9-3-224,9-1-640,-2-1-290,-4 1-3330,-6-2-7463</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3.452"/>
    </inkml:context>
    <inkml:brush xml:id="br0">
      <inkml:brushProperty name="width" value="0.025" units="cm"/>
      <inkml:brushProperty name="height" value="0.025" units="cm"/>
    </inkml:brush>
  </inkml:definitions>
  <inkml:trace contextRef="#ctx0" brushRef="#br0">155 270 12556,'0'0'4260,"-10"-1"-1447,5 0-2620,1 0 0,0 0-1,0 0 1,-1 1 0,1-1 0,-1 1-1,1 0 1,0 1 0,-1-1-1,1 1 1,0 0 0,-1 0 0,1 0-1,0 0 1,0 1 0,0 0-1,0 0 1,0 0 0,1 0 0,-1 1-1,0-1 1,1 1 0,0 0-1,0 0 1,0 0 0,0 0 0,0 1-1,0-1 1,-2 6 0,0 1-33,1 1 0,0 0 0,1 0 0,0 0 0,0 0 1,1 0-1,1 1 0,0-1 0,0 0 0,1 1 0,1-1 1,2 15-1,-3-25-152,0 0-1,0 0 1,1 0 0,-1 0 0,0 0 0,1 0 0,-1 0 0,0 0-1,1 0 1,-1-1 0,1 1 0,-1 0 0,1 0 0,0-1 0,-1 1-1,1 0 1,0-1 0,-1 1 0,1 0 0,0-1 0,0 1 0,0-1-1,0 1 1,-1-1 0,1 0 0,0 1 0,0-1 0,0 0 0,0 0-1,0 1 1,0-1 0,0 0 0,0 0 0,0 0 0,0 0 0,0 0-1,0 0 1,0-1 0,0 1 0,-1 0 0,1 0 0,0-1 0,0 1-1,0-1 1,0 1 0,0 0 0,0-1 0,-1 0 0,2 0 0,4-3 97,0 0 0,0 0 1,-1 0-1,0-1 0,8-8 1,42-58 534,-36 44-596,1 0 0,2 2-1,0 1 1,41-34 0,-60 56-45,0 0-1,1-1 1,-1 1-1,1 0 1,0 0 0,-1 1-1,1-1 1,0 1-1,0 0 1,0 0-1,0 0 1,8 0 0,-10 1 8,0 1 1,0-1-1,0 0 1,0 1-1,0 0 1,0-1-1,0 1 0,0 0 1,0 0-1,0 0 1,0 0-1,-1 0 1,1 0-1,0 1 1,-1-1-1,1 0 1,-1 1-1,1 0 1,-1-1-1,0 1 1,0 0-1,0-1 1,0 1-1,0 0 1,1 3-1,5 12 224,-2 1 0,0-1-1,4 27 1,-7-26-50,2 0 1,1-1 0,8 24 0,-13-41-168,0 0 0,0 0-1,0 0 1,0-1 0,0 1 0,0 0 0,0 0 0,0 0 0,0-1 0,1 1 0,-1 0-1,0 0 1,0 0 0,0 0 0,0-1 0,0 1 0,0 0 0,0 0 0,1 0-1,-1 0 1,0 0 0,0-1 0,0 1 0,0 0 0,1 0 0,-1 0 0,0 0-1,0 0 1,0 0 0,0 0 0,1 0 0,-1 0 0,0 0 0,0 0 0,0 0-1,1 0 1,-1 0 0,0 0 0,0 0 0,0 0 0,1 0 0,-1 0 0,0 0-1,0 0 1,0 0 0,0 0 0,1 0 0,-1 0 0,0 0 0,0 0 0,0 0 0,0 1-1,1-1 1,-1 0 0,0 0 0,0 0 0,0 0 0,0 0 0,0 1 0,1-1-1,-1 0 1,0 0 0,0 0 0,0 0 0,0 1 0,0-1 0,0 0 0,0 0-1,0 1 1,5-16 264,0-11-233,-2 0 0,-1 0 0,-1 0 0,-1 0 0,-1-1 0,-6-33 0,-2 27-45,9 32 0,0 0 0,0 0 0,-1 0 0,1 0 0,-1-1 0,1 1 0,-1 0 0,0 0 0,1 0 0,-1 0 0,0 0 0,0 0 0,1 0 0,-1 0 0,0 1 0,0-1 0,0 0 0,0 0 0,0 1 0,0-1 0,0 1 0,-3-2 0,3 6 0,1-1 0,-1 0 0,0 1 0,1-1 0,0 1 0,0-1 0,0 1 0,0-1 0,0 1 0,1-1 0,0 1 0,-1-1 0,4 6 0,-4-8 0,1 0 0,0-1 0,0 1 0,0 0 0,0-1 0,0 1 0,0-1 0,0 0 0,0 1 0,0-1 0,1 0 0,-1 0 0,0 0 0,0 1 0,0-1 0,0 0 0,0-1 0,0 1 0,1 0 0,-1 0 0,0 0 0,0-1 0,0 1 0,0 0 0,0-1 0,0 1 0,0-1 0,0 1 0,0-1 0,0 0 0,0 1 0,-1-1 0,1 0 0,0 0 0,0 1 0,0-1 0,-1 0 0,1 0 0,0-2 0,30-44 0,-28 40 0,19-39 0,-19 36 0,1 0 0,0 0 0,1 1 0,0 0 0,1 0 0,0 0 0,8-8 0,-14 16 0,0 1 0,1 0 0,-1 0 0,0 0 0,1 0 0,-1-1 0,0 1 0,1 0 0,-1 0 0,1 0 0,-1 0 0,0 0 0,1 0 0,-1 0 0,1 0 0,-1 0 0,0 0 0,1 0 0,-1 0 0,0 1 0,1-1 0,-1 0 0,1 0 0,-1 0 0,0 0 0,1 1 0,-1-1 0,0 0 0,1 0 0,-1 1 0,0-1 0,0 0 0,1 0 0,-1 1 0,0-1 0,0 0 0,1 1 0,-1-1 0,0 0 0,0 1 0,0-1 0,0 1 0,0-1 0,1 0 0,-1 1 0,0-1 0,0 0 0,0 1 0,0-1 0,0 1 0,0-1 0,0 0 0,0 1 0,-1 0 0,6 29 0,-4-25 0,20 222 0,-21-226-75,0 0 0,0 0-1,0 0 1,0 0 0,0 0 0,0 0-1,1 1 1,-1-1 0,0 0 0,1 0 0,-1 0-1,1 0 1,-1-1 0,1 1 0,0 0 0,-1 0-1,1 0 1,0 0 0,0-1 0,0 2 0,0-2-77,0 0 1,-1 0 0,1 0-1,0 0 1,-1 0 0,1 0 0,-1-1-1,1 1 1,0 0 0,-1 0 0,1 0-1,-1-1 1,1 1 0,-1 0 0,1-1-1,-1 1 1,1 0 0,-1-1 0,1 1-1,-1-1 1,1 1 0,-1-1-1,0 1 1,1-2 0,3-2-1053,-1-1 0,0 0 0,0 0 0,-1-1 0,0 1 0,2-6 0,1-11-5859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5.488"/>
    </inkml:context>
    <inkml:brush xml:id="br0">
      <inkml:brushProperty name="width" value="0.025" units="cm"/>
      <inkml:brushProperty name="height" value="0.025" units="cm"/>
    </inkml:brush>
  </inkml:definitions>
  <inkml:trace contextRef="#ctx0" brushRef="#br0">124 100 14606,'0'0'2610,"-11"3"-474,6-2-1948,-55 22 3545,57-22-3394,-1 1 0,1 0 0,0 0 0,0 1 0,-1-1 0,1 0 0,1 1 0,-1 0 0,0 0 0,1 0 0,-1 0 0,1 0 0,0 0 0,0 1 0,0-1-1,-1 5 1,2-7-319,1-1-1,0 1 0,0 0 0,0-1 0,0 1 1,0-1-1,0 1 0,0 0 0,0-1 0,0 1 1,1-1-1,-1 1 0,0-1 0,0 1 0,0 0 0,1-1 1,-1 1-1,0-1 0,0 1 0,1-1 0,-1 1 1,1-1-1,-1 0 0,0 1 0,1-1 0,-1 1 1,1-1-1,-1 0 0,1 1 0,-1-1 0,1 0 0,-1 0 1,1 1-1,-1-1 0,1 0 0,0 0 0,-1 0 1,1 0-1,-1 0 0,1 1 0,-1-1 0,2-1 1,33 2 12,-25-2 77,16 0-589,1-2 0,29-6 0,-34 4 10,0 2 0,0 0 0,0 2 0,26 1-1,-46 0 472,0 0 0,0 0-1,-1 1 1,1-1 0,0 1-1,-1 0 1,1-1-1,-1 1 1,1 0 0,-1 0-1,1 0 1,-1 0-1,1 0 1,-1 0 0,0 0-1,0 1 1,0-1-1,1 0 1,0 4 0,2 12 5223,1-46-5038,2-49 0,-3 25-1406,-4 52 1179,0 1 0,0-1 0,1 0 0,-1 0-1,0 0 1,0 0 0,1 1 0,-1-1 0,1 0 0,-1 0 0,0 0 0,1 1 0,-1-1 0,1 0 0,0 1 0,-1-1 0,1 1 0,0-1 0,-1 0 0,1 1 0,0-1 0,0 1 0,-1 0 0,1-1 0,0 1 0,0 0 0,0-1 0,-1 1 0,1 0 0,0 0 0,0 0 0,0 0 0,0 0 0,0 0 0,0 0 0,-1 0 0,1 0 0,0 0 0,0 0 0,1 1-1,41 12-16,-33-9 21,11 3 41,-1-2 0,2 0 0,-1-2 1,0 0-1,1-1 0,-1-1 0,1-1 0,35-5 0,-54 5 6,-1-1 1,1 1-1,0-1 0,0 1 0,0-1 0,-1 0 0,1 0 0,0 0 0,-1 0 1,1-1-1,-1 1 0,1-1 0,-1 0 0,0 1 0,1-1 0,-1 0 0,0 0 1,-1 0-1,1-1 0,0 1 0,0 0 0,-1-1 0,0 1 0,1-1 0,-1 0 1,0 1-1,0-1 0,1-5 0,-2 7-1,-1 0 0,1 1-1,-1-1 1,1 0 0,0 0 0,-1 1-1,1-1 1,-1 1 0,0-1 0,1 0 0,-1 1-1,0-1 1,1 1 0,-1-1 0,0 1 0,1 0-1,-1-1 1,0 1 0,0 0 0,1-1 0,-1 1-1,0 0 1,0 0 0,0 0 0,0 0 0,1 0-1,-1 0 1,0 0 0,0 0 0,0 0 0,0 0-1,1 0 1,-3 1 0,-30 6 124,27-4-111,0 0 0,1 1 0,0 0 0,0 0 0,0 1 1,0-1-1,1 1 0,0 0 0,0 0 0,-6 9 0,8-11 49,0 0 0,0 0 0,0 1 0,1-1 0,-1 0 0,1 1 0,0-1 0,0 1 0,0 0 0,1-1 1,-1 1-1,1 0 0,0-1 0,0 1 0,0 0 0,0-1 0,1 1 0,-1 0 0,1-1 0,2 6 0,-2-7-43,1-1-1,-1 1 0,1 0 1,0 0-1,0-1 0,0 1 1,-1-1-1,2 1 0,-1-1 0,0 0 1,0 0-1,0 0 0,1 0 1,-1 0-1,0 0 0,1-1 1,-1 1-1,0-1 0,1 0 1,4 0-1,56 0 115,-53-1-121,19-3-204,0-2 0,0 0 0,0-2 0,-1-2 0,-1 0 1,36-19-1,67-24-838,-154 92 2340,20-33-1205,0 1 0,0-1 1,1 1-1,0-1 0,0 1 0,1 0 1,-3 9-1,5-15-95,-1 1 0,1-1 0,-1 1 0,1-1 0,0 1 0,0-1 0,0 1 0,0-1 0,0 1 0,0-1 0,0 1 0,0-1 0,1 1 0,-1-1 0,0 1 0,1-1 0,0 0 0,-1 1-1,1-1 1,0 1 0,-1-1 0,1 0 0,0 0 0,0 0 0,0 1 0,0-1 0,0 0 0,0 0 0,1 0 0,-1 0 0,0-1 0,0 1 0,1 0 0,-1 0 0,1-1 0,-1 1 0,0-1 0,1 1 0,-1-1 0,3 0 0,51 3-1860,-33-6-676,1-1-1,-1-1 0,29-10 1,-18 6 863,-30 8 836,6-2-1285,-1 3-3176</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3.778"/>
    </inkml:context>
    <inkml:brush xml:id="br0">
      <inkml:brushProperty name="width" value="0.025" units="cm"/>
      <inkml:brushProperty name="height" value="0.025" units="cm"/>
    </inkml:brush>
  </inkml:definitions>
  <inkml:trace contextRef="#ctx0" brushRef="#br0">26 1 3427,'0'0'26361,"-26"50"-26329,38-46-544,-1 3-898,-2-5-1440,0-2-1570,-3 0-3076</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029"/>
    </inkml:context>
    <inkml:brush xml:id="br0">
      <inkml:brushProperty name="width" value="0.025" units="cm"/>
      <inkml:brushProperty name="height" value="0.025" units="cm"/>
    </inkml:brush>
  </inkml:definitions>
  <inkml:trace contextRef="#ctx0" brushRef="#br0">0 847 16143,'0'0'12385,"9"4"-11894,-7-3-459,0 1-1,0-1 0,1 0 0,-1-1 0,1 1 0,-1 0 0,0-1 0,1 1 0,-1-1 0,1 0 1,-1 0-1,1 0 0,0 0 0,-1 0 0,5-1 0,-3-1-7,0 0 0,0-1 0,0 1 0,0-1 0,-1 1 0,1-1 0,-1 0 0,0-1-1,0 1 1,0 0 0,3-5 0,0 0-12,0 0 1,-1 0-1,0 0 0,0-1 0,0 0 0,-1 0 1,-1 0-1,0 0 0,0-1 0,0 1 0,-1-1 1,-1 0-1,1-12 0,-2 22-11,0-1 0,0 1 0,0 0 0,0 0 0,0-1 0,0 1 0,0 0 0,0-1 0,0 1 0,0 0 0,0-1 0,0 1 0,0 0 0,0-1 0,0 1 0,0 0 0,0 0 0,-1-1 0,1 1 0,0 0 0,0 0 0,0-1 0,-1 1 0,1 0 0,0 0 0,0 0 0,-1-1 0,1 1 0,0 0 0,0 0 0,-1 0 0,1 0 0,0-1 0,0 1 0,-1 0 0,1 0 0,0 0 0,-1 0 0,1 0 0,0 0 0,-1 0 0,1 0 0,0 0 0,-1 0 0,1 0 0,0 0 0,0 0 0,-1 0 0,1 0 0,-1 1 0,-14 11 7,7 1 45,2 1 1,0 0-1,1 0 0,0 0 1,1 1-1,1-1 0,0 1 1,1 0-1,0 0 1,1 0-1,1 0 0,2 21 1,-2-35-45,0 0 1,0 0-1,1 0 1,-1 1 0,0-1-1,0 0 1,1 0-1,-1 0 1,0 0-1,1 0 1,-1 0 0,1 0-1,-1 0 1,1-1-1,0 1 1,-1 0-1,1 0 1,0 0 0,0-1-1,-1 1 1,1 0-1,0-1 1,0 1-1,0 0 1,0-1 0,0 1-1,0-1 1,0 0-1,0 1 1,0-1-1,0 0 1,0 0 0,0 1-1,0-1 1,0 0-1,0 0 1,0 0-1,1 0 1,-1 0 0,0-1-1,2 1 1,1-1 1,-1-1 1,1 1-1,0 0 1,0-1-1,-1 0 1,1 0-1,-1 0 1,0 0-1,1-1 1,3-4-1,20-22 76,-2-3 0,31-50 1,17-21-553,-72 101 441,0 1-1,0 0 0,0-1 1,1 1-1,-1 0 1,0 0-1,1-1 0,-1 1 1,1 0-1,-1 0 0,1 1 1,-1-1-1,3-1 0,-4 2 13,1 0-1,-1 0 0,1 0 1,-1 0-1,1 0 0,-1 1 1,1-1-1,-1 0 1,1 0-1,-1 0 0,0 0 1,1 0-1,-1 1 0,1-1 1,-1 0-1,1 1 0,-1-1 1,0 0-1,1 0 0,-1 1 1,0-1-1,1 1 0,-1-1 1,0 0-1,0 1 0,1-1 1,-1 1-1,0-1 0,0 1 1,3 6-74,-2 0 0,1 0 0,-1 0 1,0 0-1,-1 8 0,2 4 103,-2-15-205,1 0-1,0 0 1,-1 0 0,1 0-1,1 0 1,-1 0 0,1-1 0,-1 1-1,1-1 1,0 1 0,4 5-1,-5-9 77,0 1 0,-1-1 0,1 1-1,0-1 1,-1 1 0,1-1-1,0 1 1,0-1 0,-1 0-1,1 1 1,0-1 0,0 0 0,0 0-1,-1 0 1,1 1 0,0-1-1,0 0 1,0 0 0,0 0-1,-1 0 1,1-1 0,1 1 0,1-1-54,-1 0 0,0 0 0,0 0 0,0 0 0,0-1 0,0 1 0,0-1 0,0 1 0,0-1 1,-1 0-1,4-3 0,9-14-1094,-1 0 0,-1-1 0,-1 0 1,0-1-1,-1 0 0,-2-1 0,0 0 1,7-35-1,-8 23 23,4-57 0,-9 55 3202,-4-49 0,-7 50 1660,2 26-818,-1 25-478,3 19-1456,2 0 0,1 1 0,4 43 0,-1-46 55,-1-25-751,1 0 0,0 0 0,0-1 0,0 1 0,1 0 0,1 0 0,-1-1 0,1 1 0,0-1 1,1 0-1,5 8 0,-7-12-160,0 0 0,0-1 1,0 1-1,1-1 0,-1 1 1,1-1-1,0 0 0,-1 0 1,1 0-1,0 0 0,0 0 1,0-1-1,1 0 1,-1 1-1,0-1 0,1 0 1,-1-1-1,0 1 0,1-1 1,-1 1-1,1-1 0,-1 0 1,1 0-1,-1 0 0,0-1 1,1 1-1,5-3 0,-6 2 4,0 0 1,-1 0-1,1-1 0,0 1 0,-1-1 0,1 0 0,-1 0 0,1 0 1,-1 0-1,0 0 0,0 0 0,0-1 0,0 1 0,0-1 0,-1 1 0,1-1 1,-1 0-1,0 0 0,0 1 0,1-1 0,-2 0 0,1 0 0,0 0 0,0-5 1,1-9 53,0 0 1,-1 0 0,-2-20 0,1 18-16,-2 10 190,-2 11 29,-2 15-162,4-6-77,0 1-1,2-1 1,-1 0 0,1 1 0,1-1 0,4 22 0,-5-31-33,1 0 1,0 0-1,-1 1 1,1-1-1,0 0 1,0 0 0,0 0-1,1 0 1,-1 0-1,0 0 1,1-1 0,-1 1-1,1 0 1,0-1-1,-1 1 1,1-1-1,2 2 1,-1-2-2,-1-1 0,0 1 0,1 0 0,-1-1 0,1 0 0,-1 0-1,1 1 1,-1-2 0,1 1 0,-1 0 0,1 0 0,-1-1 0,1 1 0,-1-1 0,1 0 0,-1 0 0,0 0 0,1 0 0,2-2 0,2-1 26,0-1 0,-1 0 0,1 0 0,-1-1 0,0 0 0,-1 0 1,1 0-1,-1-1 0,-1 1 0,1-1 0,3-8 0,-1 2-32,0 0 0,-2-1 0,0 0-1,0 1 1,4-22 0,-13 48-486,-2 14 456,1 0 0,-3 35-1,8-61 34,0 0 0,0-1 0,0 1-1,1-1 1,-1 1 0,0 0-1,0-1 1,1 1 0,-1-1-1,0 1 1,1-1 0,-1 1-1,1-1 1,-1 0 0,0 1-1,1-1 1,-1 1 0,1-1-1,-1 0 1,1 1 0,-1-1 0,1 0-1,0 1 1,-1-1 0,1 0-1,-1 0 1,1 0 0,0 0-1,-1 0 1,1 0 0,-1 1-1,1-1 1,0 0 0,-1-1-1,1 1 1,-1 0 0,1 0 0,0 0-1,-1 0 1,1 0 0,-1-1-1,1 1 1,0 0 0,-1 0-1,1-1 1,-1 1 0,1 0-1,-1-1 1,1 0 0,30-16 113,28-39-129,-44 40-175,0 1 0,32-24 1,-46 38 165,0 1 0,0-1 0,0 0 0,1 1 1,-1-1-1,0 1 0,0 0 0,0-1 0,0 1 0,0 0 0,1-1 1,-1 1-1,0 0 0,0 0 0,0 0 0,1 0 0,-1 0 1,0 1-1,0-1 0,0 0 0,0 0 0,1 1 0,-1-1 0,0 1 1,0-1-1,0 1 0,0-1 0,0 1 0,0 0 0,0 0 1,0-1-1,1 2 0,-1-1 11,0 0 1,0 0 0,0 0-1,1 0 1,-1 0-1,0 0 1,1-1-1,-1 1 1,0 0-1,1-1 1,-1 1-1,1-1 1,-1 0 0,1 0-1,-1 1 1,1-1-1,-1 0 1,1 0-1,-1 0 1,1-1-1,-1 1 1,1 0-1,-1 0 1,3-2 0,1 0-68,0-1 0,0 0 1,0-1-1,0 1 0,-1-1 1,1 0-1,-1 0 0,0-1 1,5-6-1,31-50-1281,-33 50 980,5-9 294,0-1-1,-2 0 1,-1 0 0,0-1-1,-2 0 1,0-1-1,-2 0 1,0 0-1,-2 0 1,1-39 0,-17 108 608,11-33-483,1 1 1,0-1 0,1 0-1,1 1 1,0-1-1,0 1 1,5 13-1,-4-19-49,1-1-1,0 0 0,0 0 0,1-1 0,0 1 0,0-1 1,0 1-1,1-1 0,0-1 0,0 1 0,1-1 0,-1 0 0,13 9 1,-4-6-588,-10-6 158,-1-1-1,0 1 0,0 0 0,0 0 0,0 0 0,0 0 0,-1 1 0,1-1 0,-1 1 0,1-1 0,-1 1 0,3 4 0,-6-6 341,1-1-1,-1 1 0,1 0 1,-1-1-1,1 1 0,-1-1 1,0 1-1,1-1 0,-1 1 1,0-1-1,0 0 0,1 1 1,-1-1-1,0 0 1,0 0-1,1 1 0,-1-1 1,0 0-1,0 0 0,0 0 1,0 0-1,1 0 0,-1 0 1,0 0-1,0 0 0,0-1 1,0 1-1,-28-1 104,18-2 269,0 1 1,0-2 0,0 1 0,1-2 0,0 1 0,-1-2-1,-15-10 1,-64-51 3745,87 64-3806,1 2-4,1 0-1,-1 0 1,1 0 0,-1-1 0,1 1 0,-1 0-1,1-1 1,0 1 0,0-1 0,0 0 0,0 1-1,0-1 1,0 0 0,0 0 0,0 0 0,1 0 0,-1 0-1,0-2 1,1 2-146,1 1-1,-1 0 1,0 0-1,1-1 1,-1 1-1,1 0 1,-1 0-1,1 0 1,0 0-1,-1-1 0,1 1 1,0 0-1,0 0 1,0 0-1,0 1 1,0-1-1,0 0 1,0 0-1,0 0 1,2 0-1,9-5-148,-1 2 1,1-1-1,-1 2 0,22-5 0,-19 5 206,11-2-727,6-1-2187,-14-1-2400,-10 0-1335</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371"/>
    </inkml:context>
    <inkml:brush xml:id="br0">
      <inkml:brushProperty name="width" value="0.025" units="cm"/>
      <inkml:brushProperty name="height" value="0.025" units="cm"/>
    </inkml:brush>
  </inkml:definitions>
  <inkml:trace contextRef="#ctx0" brushRef="#br0">30 33 16656,'-18'-5'1954,"7"1"-1090,11 0-255,0-3-2275,11-6-3587</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900"/>
    </inkml:context>
    <inkml:brush xml:id="br0">
      <inkml:brushProperty name="width" value="0.025" units="cm"/>
      <inkml:brushProperty name="height" value="0.025" units="cm"/>
    </inkml:brush>
  </inkml:definitions>
  <inkml:trace contextRef="#ctx0" brushRef="#br0">137 223 19026,'0'0'4965,"-9"-5"-3972,6 3-946,1 1 1,-1-1-1,0 1 0,0 0 1,1 0-1,-1 0 1,0 0-1,0 0 1,0 1-1,0-1 1,0 1-1,0 0 1,-4 0-1,5 1 32,-1 0-1,0 0 1,0 0-1,1 1 1,-1 0-1,1-1 1,-1 1-1,1 0 1,0 0-1,0 0 1,-1 0 0,1 1-1,1-1 1,-1 0-1,0 1 1,1-1-1,-1 1 1,-1 4-1,-3 4 77,0 0-1,1 0 0,0 1 0,1 0 1,0 0-1,1 0 0,0 1 1,1-1-1,-1 19 0,3-30-178,0-1 0,0 1 0,0-1-1,0 0 1,0 1 0,0-1 0,0 0 0,0 1-1,0-1 1,0 0 0,0 1 0,1-1 0,-1 0-1,0 1 1,0-1 0,0 0 0,0 1-1,1-1 1,-1 0 0,0 1 0,0-1 0,0 0-1,1 0 1,-1 1 0,0-1 0,0 0 0,1 0-1,-1 0 1,0 1 0,1-1 0,-1 0 0,0 0-1,1 0 1,-1 0 0,0 0 0,1 0 0,0 1-1,16-7-391,18-19 200,-32 22 167,11-8-105,1 1 1,27-16 0,-37 23 141,0 1 1,0 0 0,0 0-1,1 0 1,-1 1-1,1-1 1,-1 1 0,1 1-1,-1-1 1,1 1 0,0 0-1,-1 0 1,8 1-1,-11 0 25,0 0-1,0 1 1,0-1-1,0 0 1,0 1-1,0-1 1,0 1-1,-1-1 1,1 1-1,-1 0 1,1 0-1,-1 0 0,1 0 1,-1 0-1,0 0 1,0 0-1,0 0 1,0 1-1,-1-1 1,1 0-1,0 1 1,-1-1-1,0 0 1,1 1-1,-1-1 1,0 4-1,-2 66 1061,-6-41-346,8-30-680,0 0 0,0 0 0,0 0 0,-1 0 0,1-1 0,0 1 0,-1 0-1,1 0 1,-1 0 0,1-1 0,-1 1 0,1 0 0,-1 0 0,1-1 0,-1 1 0,0-1 0,1 1 0,-1 0 0,0-1 0,1 1 0,-1-1 0,0 0 0,0 1 0,0-1 0,0 1 0,1-1 0,-1 0 0,0 0 0,0 0 0,-1 1 0,1-3-28,0 1-1,1 0 0,-1-1 1,0 1-1,1-1 1,0 1-1,-1-1 1,1 1-1,0 0 1,0-1-1,0 1 0,0-1 1,0 1-1,0-1 1,0 1-1,1-4 1,0 1-2,1-19-176,0 0-1,2 0 0,1 1 1,11-31-1,41-89-1497,-28 72 962,-28 68 686,0 0 0,-1-1 0,1 1-1,0 0 1,0 0 0,0 0 0,1 0 0,-1 1-1,0-1 1,1 0 0,2-2 0,-3 4 11,-1 0 0,1 0 1,-1 0-1,0 0 1,1 0-1,-1 0 0,1 0 1,-1 0-1,0 0 1,1 1-1,-1-1 0,0 0 1,1 0-1,-1 0 1,0 1-1,1-1 0,-1 0 1,0 0-1,0 1 1,1-1-1,-1 0 0,0 1 1,0-1-1,1 0 1,-1 1-1,0-1 0,0 0 1,0 1-1,0-1 0,0 1 1,1-1-1,-1 0 1,0 1-1,0-1 0,0 1 1,0-1-1,0 1 1,6 65 593,-5-45-233,2 16 84,-3-25-255,1-1-1,0 1 1,0-1 0,1 1 0,1-1-1,0 0 1,1 0 0,5 11 0,-9-21-175,0 0 0,1 0 0,0 0-1,-1 0 1,1 0 0,0 0 0,-1 0 0,1 0 0,0 0 0,0-1 0,0 1 0,0 0 0,0-1 0,0 1 0,0 0 0,0-1 0,0 0-1,0 1 1,0-1 0,0 1 0,0-1 0,0 0 0,0 0 0,0 0 0,0 0 0,1 0 0,-1 0 0,0 0 0,0 0 0,0 0 0,0 0 0,0 0-1,0-1 1,0 1 0,0-1 0,0 1 0,1 0 0,-2-1 0,1 0 0,0 1 0,0-1 0,0 0 0,0 1 0,0-1 0,0 0 0,-1 0-1,1 0 1,0 0 0,-1 0 0,2-2 0,4-3 32,-1-2 1,0 1-1,-1-1 0,0 1 0,4-11 0,-4 10-253,-1-1 0,-1 0 0,1 0 0,-2 0 1,1 0-1,-1 0 0,-1 0 0,1 0 0,-2 0 0,1 0 0,-3-12 0,1 11-948,-1 0-1,0 0 1,-1 0 0,0 1-1,-1-1 1,0 1 0,0 0-1,-1 1 1,-10-13 0,-11-10-8826</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6.387"/>
    </inkml:context>
    <inkml:brush xml:id="br0">
      <inkml:brushProperty name="width" value="0.025" units="cm"/>
      <inkml:brushProperty name="height" value="0.025" units="cm"/>
    </inkml:brush>
  </inkml:definitions>
  <inkml:trace contextRef="#ctx0" brushRef="#br0">1 450 6054,'0'0'6053,"9"2"-6053,0-2-69,0 0-1,0-1 0,0 0 0,0 0 0,-1-1 0,1 0 1,0 0-1,-1-1 0,0 0 0,1 0 0,14-10 0,12-6-229,63-23-1,-37 27 3899,-60 15-3479,-1 0 0,1 0 0,-1 0 0,0 1 0,1-1 0,-1 0 0,0 0 0,1 1 0,-1-1 0,0 0 0,0 1 0,1-1 0,-1 0 0,0 1 0,0-1 0,0 0 0,1 1-1,-1-1 1,0 0 0,0 1 0,0-1 0,0 1 0,0-1 0,0 0 0,0 1 0,0-1 0,0 1 0,0-1 0,0 0 0,0 1 0,0-1 0,0 1 0,0-1 0,0 0 0,0 1-1,0-1 1,-1 1 0,-3 22 1209,4-19-804,-5 19 729,0 1-1,2-1 1,1 1-1,1 0 1,3 32 0,-2-54-1242,0-1 0,1 1 0,-1-1 1,0 0-1,1 1 0,-1-1 0,1 0 1,-1 0-1,1 1 0,0-1 0,-1 0 0,1 0 1,0 0-1,0 0 0,0 0 0,0 0 1,0 0-1,0 0 0,0 0 0,0 0 1,0 0-1,0-1 0,1 1 0,-1-1 0,0 1 1,0-1-1,1 1 0,-1-1 0,0 1 1,1-1-1,-1 0 0,0 0 0,1 0 1,-1 0-1,1 0 0,-1 0 0,0 0 0,1 0 1,-1-1-1,0 1 0,3-1 0,2-1 0,0 0 0,0 0 0,0-1 0,0 1 0,0-1 0,0-1-1,8-6 1,6-6 51,-2-2-1,0 0 1,-1-1-1,0-1 1,-2 0-1,-1-1 1,0-1-1,17-39 1,-24 48-34,-2-1 1,1-1-1,-2 1 1,0-1 0,0 1-1,-1-1 1,-1-1-1,-1 1 1,0 0-1,-1 0 1,-1 0 0,0 0-1,-1 0 1,0 0-1,-9-28 1,9 38-28,0 0 1,0 1-1,0-1 1,-1 0-1,0 1 1,0-1-1,0 1 1,0 0-1,-1 0 1,1 0-1,-1 1 0,0-1 1,0 1-1,-1 0 1,1 0-1,-1 0 1,1 1-1,-1 0 1,-5-2-1,6 3-12,0 0 0,0 0 0,0 1 0,0 0 0,-1 0 0,1 0 0,0 0-1,0 1 1,0-1 0,0 1 0,0 0 0,0 1 0,0-1 0,0 1 0,1-1 0,-1 1 0,0 0 0,1 0 0,0 1-1,-1-1 1,1 1 0,0 0 0,0 0 0,-4 5 0,-4 4 89,1-1 0,0 2 1,1-1-1,1 2 0,0-1 0,1 1 0,0 0 1,1 0-1,1 1 0,0 0 0,-4 18 0,9-32-74,0 0 0,0 0-1,0 0 1,0 0 0,1 0-1,-1 0 1,0 0 0,0 0-1,1 0 1,-1 0 0,0 0 0,1 0-1,-1 0 1,1-1 0,-1 1-1,1 0 1,0 0 0,-1 0-1,1-1 1,0 1 0,-1 0-1,1-1 1,0 1 0,0-1 0,-1 1-1,1-1 1,0 1 0,0-1-1,0 1 1,0-1 0,0 0-1,0 0 1,0 1 0,0-1-1,0 0 1,0 0 0,0 0-1,0 0 1,1 0 0,46-4 29,-40 2-10,52-10 17,-46 8-222,1 0 0,0 1 0,-1 1 1,1 0-1,1 1 0,-1 1 1,0 0-1,21 4 0,-34-4 48,0 1-1,0 0 1,0 0-1,0 0 1,0 0-1,0 0 1,0 0-1,0 0 0,0 0 1,-1 1-1,1-1 1,-1 1-1,1-1 1,-1 1-1,1 0 1,-1 0-1,0-1 1,0 1-1,2 4 1,4 25-4441,-6-8-3150</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7.352"/>
    </inkml:context>
    <inkml:brush xml:id="br0">
      <inkml:brushProperty name="width" value="0.025" units="cm"/>
      <inkml:brushProperty name="height" value="0.025" units="cm"/>
    </inkml:brush>
  </inkml:definitions>
  <inkml:trace contextRef="#ctx0" brushRef="#br0">134 404 13100,'1'-13'2194,"0"2"-1558,1 1 181,-1 0 0,0 0-1,0 0 1,-1 0 0,0 0 0,-1 0-1,0 0 1,-3-11 0,4 21-722,-1-1-1,1 0 1,-1 0 0,0 0 0,1 0 0,-1 1 0,0-1 0,1 0 0,-1 0-1,0 1 1,0-1 0,1 1 0,-1-1 0,0 1 0,0-1 0,0 1 0,0-1-1,0 1 1,0 0 0,0 0 0,0-1 0,0 1 0,0 0 0,0 0 0,0 0-1,0 0 1,0 0 0,0 0 0,0 0 0,0 0 0,0 1 0,1-1 0,-1 0-1,0 1 1,0-1 0,0 0 0,0 1 0,0-1 0,0 1 0,0 0 0,1-1-1,-1 1 1,-1 0 0,-3 3 10,1 0 0,-1 0 0,1 0 0,-1 0 0,-6 9 0,3 1-80,-1 0 0,2 1 0,0 0-1,1 0 1,0 0 0,1 1 0,1 0 0,1 0-1,0 0 1,1 0 0,0 0 0,2 1-1,1 25 1,-1-41-24,0-1 0,0 1 0,0 0-1,0 0 1,0 0 0,1 0 0,-1 0-1,0 0 1,0 0 0,1-1 0,-1 1 0,0 0-1,1 0 1,-1 0 0,1-1 0,-1 1-1,1 0 1,-1-1 0,1 1 0,0 0 0,-1-1-1,1 1 1,0-1 0,-1 1 0,1-1-1,0 1 1,0-1 0,-1 1 0,2-1 0,0 0 6,0 0 1,0 0-1,-1 0 1,1 0-1,0-1 1,0 1-1,-1-1 1,1 1-1,0-1 1,-1 0-1,1 0 1,-1 1-1,3-3 1,4-3 63,-1 0 1,0 0-1,0 0 1,9-13-1,6-10 19,-3-1-1,0-1 1,-2-1-1,-1 0 1,-2-1-1,-1-1 1,-2 0-1,-1 0 1,-1-1-1,-2-1 1,-2 1-1,1-38 1,-21 134-21,9-7 29,2 0-1,3 0 0,6 65 1,-5-116-72,1 0-1,-1 1 1,1-1-1,0 0 1,-1 0 0,2 1-1,-1-1 1,0 0 0,1 0-1,-1 0 1,1 0 0,0-1-1,0 1 1,0 0-1,0-1 1,1 1 0,-1-1-1,1 0 1,-1 0 0,1 0-1,4 3 1,-4-4-9,0 0 1,0 0-1,0-1 0,0 1 1,-1-1-1,1 0 1,0 1-1,0-1 0,0-1 1,0 1-1,0 0 0,0-1 1,0 1-1,0-1 0,0 0 1,0 0-1,-1 0 1,1 0-1,0-1 0,-1 1 1,1-1-1,-1 1 0,0-1 1,4-4-1,4-3 26,-2 0 0,1-1-1,-1 0 1,-1 0 0,0-1-1,-1 0 1,0 0 0,0 0 0,-1-1-1,0 0 1,-1 0 0,-1 0-1,0-1 1,-1 1 0,0-1-1,-1 0 1,0 1 0,-2-19 0,-1 22 27,-5 17-120,-4 18-56,7-8 93,1-1-1,1 0 1,0 1 0,1-1-1,1 18 1,0-34 10,0 0 0,0 0-1,0 0 1,1 0 0,-1 0-1,0 0 1,0 0 0,1 0-1,-1 0 1,0 0 0,1 0-1,-1-1 1,1 1 0,-1 0 0,1 0-1,-1 0 1,1-1 0,0 1-1,-1 0 1,1-1 0,0 1-1,0-1 1,0 1 0,-1 0-1,1-1 1,0 0 0,0 1 0,1 0-1,0-1 0,1 0 0,-1 0 0,0 0 0,0 0-1,0 0 1,0-1 0,1 1 0,-1-1 0,0 1-1,0-1 1,0 0 0,2-1 0,5-2 9,0-1 1,0-1-1,-1 0 1,10-8-1,11-15-17,-1-1-1,44-64 1,-70 92 29,-1 0 0,0-1-1,0 1 1,0-1 0,0 1 0,-1-1 0,1 1 0,-1-1-1,1 0 1,-1 1 0,0-1 0,0 1 0,0-1 0,0 0-1,-1 1 1,1-1 0,-1 1 0,1-1 0,-1 0-1,0 1 1,0 0 0,0-1 0,-1 1 0,1 0 0,0-1-1,-1 1 1,1 0 0,-3-2 0,1 1-23,1-1 0,0 1 0,0-1 0,1 1 0,-1-1 0,0 0 0,1 1 0,0-1 0,0 0 0,0 0 0,0-5 0,2 7-54,-1 1-1,1 0 0,-1 0 0,1 0 0,0 0 0,0 0 1,-1 0-1,1 0 0,0 0 0,0 0 0,0 0 1,0 0-1,0 0 0,0 1 0,0-1 0,1 0 1,-1 1-1,0-1 0,0 1 0,0-1 0,1 1 1,-1 0-1,0-1 0,2 1 0,43-10-2577,-26 7 732,27-9-4223,5-4-4670</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7.715"/>
    </inkml:context>
    <inkml:brush xml:id="br0">
      <inkml:brushProperty name="width" value="0.025" units="cm"/>
      <inkml:brushProperty name="height" value="0.025" units="cm"/>
    </inkml:brush>
  </inkml:definitions>
  <inkml:trace contextRef="#ctx0" brushRef="#br0">1 0 1281</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044"/>
    </inkml:context>
    <inkml:brush xml:id="br0">
      <inkml:brushProperty name="width" value="0.025" units="cm"/>
      <inkml:brushProperty name="height" value="0.025" units="cm"/>
    </inkml:brush>
  </inkml:definitions>
  <inkml:trace contextRef="#ctx0" brushRef="#br0">1 74 13325,'0'0'2108,"0"-10"-90,1-16-513,-1 26-1456,0 0 1,0 1-1,0-1 0,0 0 1,0 0-1,0 0 1,0 0-1,0 0 0,0 0 1,0 0-1,0 0 1,0 0-1,0 0 0,1 0 1,-1 0-1,0 0 1,0 0-1,0 0 0,0 1 1,0-1-1,0 0 1,0 0-1,0 0 0,0 0 1,0 0-1,0 0 1,1 0-1,-1 0 0,0 0 1,0 0-1,0 0 0,0 0 1,0 0-1,0 0 1,0 0-1,0 0 0,0-1 1,0 1-1,1 0 1,-1 0-1,0 0 0,0 0 1,0 0-1,10 50 3793,-5-19-3402,16 105 1277,-12-66-760,20 75-1,-28-141-868,0-1 0,0 1 0,1 0 0,-1-1 0,1 1 1,0-1-1,0 0 0,0 1 0,4 3 0,-6-6-72,1-1 0,0 1 0,0-1 0,0 1 0,0 0 0,0-1 0,0 0 0,0 1 0,0-1 0,0 0 0,0 1 0,0-1 0,0 0 0,0 0 0,0 0 0,0 0 0,0 0 0,0 0 0,0 0 0,0 0 0,0 0 0,0-1 0,0 1 0,0 0 0,0-1 0,0 1 0,0-1 0,0 1 0,0-1 0,0 1 0,0-1 0,0 0 0,0 1 0,-1-1 0,1 0 0,0 0 0,-1 1 0,1-1 0,0-1 0,14-18 196,-2 0 1,-1-1-1,0-1 0,-2 1 0,0-2 0,12-41 0,-10 28-175,37-121 856,-28 85-2521,-4 24-7353,-30 73 1993,-2 5-4164</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560"/>
    </inkml:context>
    <inkml:brush xml:id="br0">
      <inkml:brushProperty name="width" value="0.025" units="cm"/>
      <inkml:brushProperty name="height" value="0.025" units="cm"/>
    </inkml:brush>
  </inkml:definitions>
  <inkml:trace contextRef="#ctx0" brushRef="#br0">1 455 15375,'0'0'6048,"9"-5"-4543,-1 1-1214,-1-1-1,0 1 1,0-1 0,0 0-1,-1-1 1,0 0-1,0 0 1,0 0-1,-1 0 1,1-1 0,-2 0-1,1 0 1,5-12-1,42-132-1502,-53 197 1313,-1-28-31,2 0 0,0-1 1,0 1-1,2 0 0,0-1 0,1 1 0,9 30 0,-11-47-65,-1 1 0,0-1 0,1 0 0,-1 1 0,1-1 0,-1 0 0,1 1 0,0-1 0,0 0 0,0 0 0,-1 0 0,1 0 0,0 1 0,0-1 0,1-1 0,-1 1 0,0 0 0,0 0 0,0 0 0,0 0 0,1-1 0,-1 1 0,0-1 0,1 1 0,-1-1 0,1 1 0,-1-1 0,0 0 0,1 0 0,-1 0 0,1 0 0,-1 0 0,1 0 0,-1 0 0,1 0 0,-1 0 0,0-1 0,1 1 0,-1-1 0,0 1 0,1-1 0,-1 1 0,0-1 0,1 0 0,-1 0 0,0 1 0,0-1 0,0 0 0,0 0 0,0 0 0,2-2 0,4-4 60,-1-1-1,1 0 0,-1 0 1,0 0-1,8-18 0,40-114 326,-54 140-397,0 0 1,0-1-1,0 1 0,0 0 1,0 0-1,0-1 0,0 1 0,0 0 1,1 0-1,-1-1 0,0 1 1,0 0-1,0 0 0,0-1 1,1 1-1,-1 0 0,0 0 0,0 0 1,1 0-1,-1-1 0,0 1 1,0 0-1,1 0 0,-1 0 1,0 0-1,0 0 0,1 0 0,-1 0 1,0 0-1,1 0 0,-1 0 1,0 0-1,1 0 0,-1 0 1,0 0-1,0 0 0,1 0 1,-1 0-1,0 0 0,0 0 0,1 0 1,-1 0-1,0 0 0,1 0 1,-1 1-1,0-1 0,0 0 1,0 0-1,1 0 0,-1 1 0,0-1 1,0 0-1,0 0 0,1 0 1,-1 1-1,0-1 0,0 0 1,0 0-1,0 1 0,0-1 0,1 0 1,-1 1-1,0-1 0,0 1 1,12 23-41,-10-19 107,0-2-46,-1-1 1,0 1-1,0-1 0,1 0 0,-1 0 0,1 0 1,0 0-1,0 0 0,0 0 0,0 0 0,0 0 0,0-1 1,0 1-1,0-1 0,1 0 0,-1 1 0,0-1 1,1 0-1,-1-1 0,1 1 0,0 0 0,-1-1 0,1 1 1,3-1-1,-3 0-6,1-1 0,-1 0 0,0 0 0,0 0 1,0 0-1,0-1 0,0 1 0,0-1 0,0 0 0,-1 0 1,1 0-1,-1 0 0,1 0 0,-1 0 0,0-1 0,0 1 1,0-1-1,0 0 0,2-3 0,14-26-105,24-55 0,5-11-2645,-44 94 2748,0 1-1,0-1 1,0 1-1,0 0 1,1 0-1,0 0 1,-1 0-1,1 1 1,0-1-1,0 1 1,0 0 0,1 0-1,-1 1 1,0-1-1,1 1 1,-1 0-1,1 0 1,0 1-1,-1-1 1,1 1 0,-1 0-1,1 0 1,0 0-1,6 2 1,-10-2 33,0 1-1,-1 0 1,1-1 0,0 1 0,0-1 0,0 1 0,0 0-1,-1 0 1,1-1 0,0 1 0,-1 0 0,1 0-1,0 0 1,-1 0 0,1 0 0,-1 0 0,0 0 0,1 0-1,-1 0 1,0 0 0,1 0 0,-1 0 0,0 0-1,0 0 1,0 0 0,0 2 0,0 38 964,-1-27-572,0 10 87,-1 1 1,-7 25-1,-2 37 586,11-87-1103,0 1 1,0-1-1,0 0 0,0 0 1,0 1-1,0-1 1,0 0-1,0 0 1,0 1-1,0-1 0,0 0 1,0 0-1,0 1 1,0-1-1,0 0 1,0 0-1,0 1 0,0-1 1,1 0-1,-1 0 1,0 0-1,0 1 1,0-1-1,0 0 0,1 0 1,-1 0-1,0 1 1,0-1-1,0 0 1,1 0-1,-1 0 1,0 0-1,0 0 0,1 0 1,-1 0-1,0 1 1,0-1-1,1 0 1,-1 0-1,0 0 0,0 0 1,1 0-1,15-6 158,16-16 216,-29 20-335,22-17-65,26-20-175,-22 11-4193,-25 21 119,-15 3-13003</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889"/>
    </inkml:context>
    <inkml:brush xml:id="br0">
      <inkml:brushProperty name="width" value="0.025" units="cm"/>
      <inkml:brushProperty name="height" value="0.025" units="cm"/>
    </inkml:brush>
  </inkml:definitions>
  <inkml:trace contextRef="#ctx0" brushRef="#br0">1 183 13869,'0'0'8937,"54"-60"-8553,-19 33-320,2 0-961,2-6-2498,-6-2-3267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9.701"/>
    </inkml:context>
    <inkml:brush xml:id="br0">
      <inkml:brushProperty name="width" value="0.025" units="cm"/>
      <inkml:brushProperty name="height" value="0.025" units="cm"/>
    </inkml:brush>
  </inkml:definitions>
  <inkml:trace contextRef="#ctx0" brushRef="#br0">144 314 5317,'0'0'5659,"4"-8"-4373,3-4-1034,17-31 2408,-22 40-2047,-1 0 1,1-1-1,-1 1 0,0-1 0,0 1 0,0-1 1,0 0-1,-1 1 0,0-1 0,0-7 0,0 10-500,-1-1-1,-1 1 0,1 0 1,0 0-1,0 0 0,0 0 1,-1 0-1,1 0 0,0 0 1,-1 0-1,1 1 0,0-1 0,-1 1 1,1-1-1,-1 1 0,0-1 1,1 1-1,-1 0 0,1 0 1,-1 0-1,1-1 0,-1 2 1,0-1-1,-1 0 0,-43 3 182,40-1-193,0 0-1,0 0 1,0 1-1,0-1 1,0 1-1,1 1 1,0-1-1,-1 1 1,1 0-1,0 0 1,1 1-1,-1-1 1,1 1 0,0 0-1,0 0 1,1 1-1,-1-1 1,1 1-1,0 0 1,1 0-1,-1 0 1,1 0-1,-1 8 1,3-13-84,0 0 0,0 0 0,0 0 0,0 0 0,0 0 1,0 0-1,0 0 0,1 0 0,-1-1 0,0 1 0,1 0 0,-1 0 0,1 0 0,-1 0 0,1 0 0,-1-1 1,1 1-1,0 0 0,-1 0 0,1-1 0,0 1 0,0 0 0,0-1 0,-1 1 0,1-1 0,0 1 0,0-1 1,0 0-1,0 1 0,0-1 0,0 0 0,0 1 0,0-1 0,0 0 0,0 0 0,0 0 0,0 0 0,0 0 1,0 0-1,0 0 0,-1 0 0,1-1 0,0 1 0,2-1 0,49-10 154,-26 0-174,-1-2 1,0 0-1,-1-2 1,-1-1-1,0-1 1,-1 0 0,-1-2-1,-1-1 1,0 0-1,27-38 1,-42 52 18,0-1 0,-1 0 0,0 0 0,0 0 0,0 0 0,-1-1 0,0 0 0,-1 1 0,3-16 0,-4 23-5,-1 0-1,0 0 1,0-1 0,0 1-1,0 0 1,0 0-1,0-1 1,0 1 0,0 0-1,0-1 1,0 1 0,1 0-1,-1 0 1,-1-1 0,1 1-1,0 0 1,0 0 0,0-1-1,0 1 1,0 0-1,0 0 1,0-1 0,0 1-1,0 0 1,0 0 0,-1-1-1,1 1 1,0 0 0,0 0-1,0 0 1,0-1 0,-1 1-1,1 0 1,0 0-1,0 0 1,0 0 0,-1-1-1,1 1 1,0 0 0,0 0-1,-1 0 1,1 0 0,0 0-1,0 0 1,-1 0 0,1 0-1,-15 8 109,-11 20-156,16-12 35,1 1-1,0 1 1,2-1 0,0 2 0,1-1 0,0 0-1,2 1 1,0 0 0,1 0 0,1 1-1,1 37 1,1-55 5,0-1 0,0 1 0,0 0 0,1 0-1,-1 0 1,1-1 0,-1 1 0,1 0 0,0-1 0,-1 1-1,1 0 1,0-1 0,0 1 0,0-1 0,0 1 0,0-1 0,1 1-1,-1-1 1,0 0 0,1 0 0,-1 0 0,1 0 0,-1 0-1,3 1 1,-1-1 19,1 0 0,-1 0 0,1 0-1,-1-1 1,1 1 0,-1-1 0,1 0 0,0 0-1,-1 0 1,1-1 0,5 0 0,2-2 52,0 0 1,-1 0-1,1-1 1,-1-1-1,0 0 1,0 0 0,11-9-1,-11 7-53,0-1-1,-1 0 0,0-1 1,-1 0-1,0-1 1,0 1-1,-1-1 1,0-1-1,-1 0 1,0 0-1,-1 0 1,0 0-1,-1-1 1,0 0-1,-1 0 0,0 0 1,2-19-1,-5 31-20,0 0-1,0 0 1,0-1-1,0 1 1,0 0-1,-1-1 1,1 1-1,0 0 1,0 0-1,0-1 1,0 1-1,0 0 1,0 0-1,0 0 1,-1-1-1,1 1 1,0 0-1,0 0 1,0 0-1,-1-1 1,1 1-1,0 0 1,0 0-1,-1 0 1,1 0-1,0 0 1,0-1-1,-1 1 1,1 0-1,0 0 1,0 0-1,-1 0 1,1 0-1,0 0 1,0 0-1,-1 0 1,1 0-1,0 0 1,-1 0-1,1 0 1,0 0-1,0 0 1,-1 0-1,1 0 1,0 1-1,0-1 1,-1 0-1,1 0 1,0 0-1,0 0 1,0 0-1,-1 1 1,1-1-1,0 0 1,0 0-1,0 0 1,-1 1-1,1-1 1,0 0-1,0 0 1,0 1-1,0-1 1,0 0-1,0 1 1,-16 13 38,6-3 64,0 0 0,1 0-1,1 1 1,0 0 0,0 1 0,1-1 0,1 1 0,0 1 0,1-1 0,-4 17 0,9-29-93,-1 1 1,1-1-1,0 0 1,0 1-1,1-1 1,-1 0 0,0 1-1,0-1 1,1 1-1,-1-1 1,0 0-1,1 0 1,-1 1-1,1-1 1,0 0-1,0 0 1,-1 0 0,1 0-1,0 0 1,0 1-1,0-2 1,0 1-1,0 0 1,0 0-1,0 0 1,0 0-1,0-1 1,1 1-1,-1 0 1,0-1 0,0 1-1,1-1 1,-1 0-1,0 1 1,1-1-1,2 0 1,6 2 6,1-1 0,-1-1 0,22-1 0,-12 0 37,229-4-21,-256 2 97,0-1 1,1 0 0,0 0 0,0-1 0,-10-9 0,10 8-142,-1-1-1,1 0 1,0-1-1,0 1 1,1-1-1,0-1 1,0 1-1,1 0 1,0-1-1,1 0 1,0 0 0,0 0-1,1 0 1,-2-17-1,4 25-39,0 0-1,0 0 1,0 0-1,1 0 1,-1 0-1,0 0 0,1 0 1,-1 1-1,1-1 1,-1 0-1,1 0 1,-1 0-1,1 0 1,-1 1-1,1-1 1,0 0-1,0 1 1,-1-1-1,1 0 1,0 1-1,0-1 1,0 1-1,-1-1 0,1 1 1,0 0-1,0-1 1,0 1-1,0 0 1,0-1-1,0 1 1,0 0-1,1 0 1,40-1-2036,-28 1 854,32-1-3838,6 0-3608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9.338"/>
    </inkml:context>
    <inkml:brush xml:id="br0">
      <inkml:brushProperty name="width" value="0.025" units="cm"/>
      <inkml:brushProperty name="height" value="0.025" units="cm"/>
    </inkml:brush>
  </inkml:definitions>
  <inkml:trace contextRef="#ctx0" brushRef="#br0">41 0 11883,'0'0'5456,"-5"13"-3929,-4 13-782,2 1-1,1 0 1,0 1 0,2 0-1,0 37 1,4-25 320,3 0 0,1 0 1,17 77-1,53 109-527,-66-198-603,0-3 1821,-6-27-806,-1-16-329,-4-80-395,0 66-401,1 0-1,2 0 0,1 0 1,2 0-1,0 0 0,10-33 0,-13 64 164,1-1-1,-1 1 0,0-1 0,1 1 0,0-1 1,-1 1-1,1 0 0,0-1 0,-1 1 1,1 0-1,0 0 0,0-1 0,0 1 0,0 0 1,0 0-1,1 0 0,-1 0 0,2-1 1,-2 2-9,0 0 0,0 0 0,-1 0 0,1 0 0,0 0 0,0 0 0,0 0 0,-1 0 0,1 1 0,0-1 0,0 0 0,0 0 0,-1 1 0,1-1 0,0 0 0,0 1 0,-1-1 0,1 1 0,0-1 0,-1 1 0,1-1 0,-1 1 0,2 1 0,1 2-69,1 1 0,-1 0 0,0 0-1,0 0 1,0 0 0,-1 1 0,3 6-1,-4-9 82,-1 0 0,1-1 0,0 1-1,0 0 1,0 0 0,1-1 0,-1 1 0,1 0-1,-1-1 1,1 1 0,2 1 0,8-6-61,3-18 53,-1-6 150,0-1 1,-2 0-1,-1-1 1,14-58-1,-30 188 278,5-102-404,0 0 0,-1 1 0,1-1 0,0 0 0,0 1 0,0-1 0,0 0 0,0 1 0,0-1 0,1 0 0,-1 1 0,0-1 0,0 0 0,0 1 1,0-1-1,0 0 0,0 1 0,1-1 0,-1 0 0,0 0 0,0 1 0,0-1 0,1 0 0,-1 0 0,0 1 0,0-1 0,1 0 0,-1 0 0,0 1 0,0-1 0,1 0 0,-1 0 0,0 0 0,1 0 0,0 0 0,12-5 255,11-17 157,-13 5-354,-1-1 0,0 1 0,-1-2-1,-2 1 1,0-1 0,0-1 0,4-29-1,-5 195-1169,-6-131 591,-1 28-242,9-24-6515,-2-29-10367</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9.696"/>
    </inkml:context>
    <inkml:brush xml:id="br0">
      <inkml:brushProperty name="width" value="0.025" units="cm"/>
      <inkml:brushProperty name="height" value="0.025" units="cm"/>
    </inkml:brush>
  </inkml:definitions>
  <inkml:trace contextRef="#ctx0" brushRef="#br0">1 0 7944,'0'0'-257</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197"/>
    </inkml:context>
    <inkml:brush xml:id="br0">
      <inkml:brushProperty name="width" value="0.025" units="cm"/>
      <inkml:brushProperty name="height" value="0.025" units="cm"/>
    </inkml:brush>
  </inkml:definitions>
  <inkml:trace contextRef="#ctx0" brushRef="#br0">26 348 9929,'0'0'8440,"-5"9"-7639,-13 27 11,18-35-802,-1 0 0,1-1 0,0 1 0,-1 0 0,1 0 0,0 0 0,0 0 0,0 0 0,0 0 1,0-1-1,0 1 0,0 0 0,0 0 0,0 0 0,0 0 0,0 0 0,0 0 0,1 0 0,-1-1 1,0 1-1,1 0 0,-1 0 0,1 0 0,-1-1 0,1 1 0,-1 0 0,1-1 0,-1 1 0,1 0 1,0-1-1,-1 1 0,1-1 0,0 1 0,0-1 0,-1 1 0,1-1 0,0 1 0,0-1 0,0 0 1,0 0-1,-1 1 0,1-1 0,0 0 0,0 0 0,0 0 0,1 0 0,48 2-796,-42-2 558,-4-1 252,0 1 0,0 0 0,1 0 0,-1 1 0,0-1 0,0 1 0,0 0 0,0 0 0,0 0 0,0 1 0,0-1 0,0 1 0,0 0-1,0 0 1,-1 0 0,1 1 0,3 2 0,-5-1 139,0-1 0,0 1 0,0-1 0,0 1 0,-1 0 0,0 0 1,1 0-1,-1 0 0,-1 0 0,1 0 0,0 0 0,-1 0 0,0 0 0,0 0 0,0 0 0,-1 0 0,1 0 0,-2 5 0,1-3-147,-1-1-1,1 1 1,-1-1-1,0 0 1,0 0 0,-1 0-1,1 0 1,-1 0 0,0 0-1,0-1 1,-1 1-1,-4 4 1,8-25-2493,27-88-3950,-18 76 5190,-1 0 0,8-57 0,-13 31 1541,-3-72-1,-3 90 2066,-10-46-1,2 50 498,2 27-703,2 20-1314,0 20-122,3 0 1,1 1 0,1 0 0,2 0 0,6 46-1,-5-75-579,1 0 0,-1-1 0,1 1-1,0 0 1,1-1 0,0 1 0,0-1-1,0 0 1,1 0 0,0 0 0,0 0-1,0-1 1,7 7 0,-9-10-106,0 0 0,0 0 0,1 0 1,-1 0-1,1-1 0,-1 1 0,1-1 0,0 0 0,-1 0 1,1 0-1,0 0 0,0 0 0,-1-1 0,1 1 1,0-1-1,0 1 0,0-1 0,0 0 0,0 0 0,0-1 1,0 1-1,0-1 0,0 1 0,-1-1 0,1 0 0,0 0 1,0 0-1,-1 0 0,1-1 0,-1 1 0,1-1 1,-1 1-1,1-1 0,1-2 0,1-2 3,0 0 1,0 0-1,0 0 0,-1 0 0,0-1 1,-1 0-1,1 0 0,-1 0 0,-1 0 1,1 0-1,-1 0 0,-1-1 0,1 1 1,-1-1-1,0 0 0,-1 1 0,0-1 1,0 1-1,-1-1 0,-1-9 0,2 18-42,0 0-1,-1-1 0,1 1 0,0 0 0,-1 0 1,1-1-1,0 1 0,-1 0 0,1-1 1,-1 1-1,1 0 0,-1-1 0,1 1 1,-1 0-1,1-1 0,-1 1 0,0-1 0,1 1 1,-1-1-1,0 0 0,1 1 0,-1-1 1,0 0-1,0 1 0,0-1 0,1 0 1,-1 0-1,0 0 0,0 1 0,0-1 0,1 0 1,-1 0-1,0 0 0,0 0 0,0-1 1,1 1-1,-1 0 0,0 0 0,0 0 1,1-1-1,-1 1 0,0 0 0,0-1 0,1 1 1,-1-1-1,0 1 0,1-1 0,-1 1 1,0-1-1,1 1 0,-1-1 0,1 1 1,-1-1-1,1 0 0,-1 1 0,1-1 0,0 0 1,-1 0-1,1 1 0,0-1 0,-1 0 1,1 0-1,0 0 0,0 1 0,0-1 1,0-1-1,-3 13-29,1 1 1,0 0 0,0 21-1,2-31 25,0 0-1,0 0 0,-1 0 1,2 0-1,-1 0 0,0 0 0,0 0 1,1 0-1,-1-1 0,1 1 1,-1 0-1,1 0 0,0 0 0,-1 0 1,1-1-1,0 1 0,1 0 1,-1-1-1,0 1 0,0-1 0,1 1 1,-1-1-1,0 0 0,1 1 1,0-1-1,-1 0 0,1 0 0,0 0 1,-1 0-1,1 0 0,2 0 1,1-1 8,1 0-1,-1 0 1,0 0 0,1-1 0,-1 0 0,0 0 0,0 0 0,0-1 0,0 0 0,0 0 0,0 0 0,0 0 0,0-1-1,-1 0 1,1 0 0,-1 0 0,0 0 0,0-1 0,0 0 0,-1 1 0,1-2 0,3-4 0,-1 2 5,-1-1 1,0 0 0,0 0 0,-1 0-1,0 0 1,0-1 0,-1 1-1,0-1 1,-1 0 0,0 0-1,0 0 1,0-15 0,-21 74-412,16-41 264,2 0 0,-1 1 0,1-1 1,0 1-1,1-1 0,1 12 0,-1-20 25,0-1-1,0 1 0,0-1 0,1 0 1,-1 1-1,0-1 0,0 0 1,0 1-1,0-1 0,0 0 1,1 1-1,-1-1 0,0 0 0,0 1 1,0-1-1,1 0 0,-1 0 1,0 1-1,1-1 0,-1 0 1,0 0-1,1 1 0,-1-1 0,0 0 1,1 0-1,-1 0 0,0 0 1,1 1-1,-1-1 0,0 0 0,1 0 1,-1 0-1,0 0 0,1 0 1,-1 0-1,1 0 0,-1 0 1,0 0-1,1 0 0,-1 0 0,0-1 1,1 1-1,-1 0 0,1 0 1,-1 0-1,0 0 0,1 0 1,-1-1-1,0 1 0,1 0 0,14-14-4851,-7-7-429</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554"/>
    </inkml:context>
    <inkml:brush xml:id="br0">
      <inkml:brushProperty name="width" value="0.025" units="cm"/>
      <inkml:brushProperty name="height" value="0.025" units="cm"/>
    </inkml:brush>
  </inkml:definitions>
  <inkml:trace contextRef="#ctx0" brushRef="#br0">9 0 13581,'0'0'4420,"-8"71"-4292,19-48-96,9-5 0,4-4-480,6-7-2051,3-7-1985,-3 0-3043</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914"/>
    </inkml:context>
    <inkml:brush xml:id="br0">
      <inkml:brushProperty name="width" value="0.025" units="cm"/>
      <inkml:brushProperty name="height" value="0.025" units="cm"/>
    </inkml:brush>
  </inkml:definitions>
  <inkml:trace contextRef="#ctx0" brushRef="#br0">0 291 2691,'13'-11'-790,"14"-7"6206,-26 18-5224,0 0 1,0 0-1,0 0 0,0 0 0,0 0 1,0 1-1,-1-1 0,1 0 0,0 0 0,0 1 1,0-1-1,-1 0 0,1 1 0,0-1 1,0 1-1,-1-1 0,1 1 0,0-1 1,-1 1-1,1 0 0,-1-1 0,1 1 0,0 0 1,-1 0-1,0-1 0,1 1 0,-1 0 1,1 0-1,-1-1 0,0 1 0,0 0 1,1 0-1,-1 0 0,0 0 0,0 1 0,19 62 4428,10 27-287,7 0-3399,-32-82-891,-1 0-1,1 0 1,-2 0-1,1 1 0,-1-1 1,-1 1-1,1 15 1,-2-22 60,0 0 0,0 0 0,0 0-1,0 0 1,0 0 0,-1 0 0,0 0 0,1-1 0,-1 1 0,0 0 0,0 0 0,-1-1 0,1 1 0,0-1 0,-1 1 0,0-1-1,0 1 1,1-1 0,-1 0 0,0 0 0,-1 0 0,1 0 0,0 0 0,-1-1 0,1 1 0,-1-1 0,1 1 0,-1-1-1,-2 1 1,4-2-87,1 1-1,-1-1 0,1 0 1,-1 0-1,1 0 0,-1 0 1,1 0-1,-1 0 0,1 0 1,0 0-1,-1 0 0,1 0 1,-1 0-1,1 0 0,-1 0 1,1 0-1,-1 0 0,1 0 1,-1-1-1,1 1 0,0 0 0,-1 0 1,1-1-1,-1 1 0,1 0 1,0 0-1,-1-1 0,1 1 1,0 0-1,-1-1 0,1 1 1,0 0-1,0-1 0,-1 1 1,1-1-1,0 1 0,0-1 1,0 1-1,0 0 0,-1-2 1,0-20 54,1 17-64,3-29-23,1 0 0,2 0-1,2 1 1,1 0 0,25-61 0,-15 43-94,14-61-1,-27 78 50,0-1-1,-3 1 0,0-42 1,-3 73 43,0 0 0,0 0 1,-1-1-1,1 1 0,-1 0 1,0 0-1,0 0 1,0 0-1,-1 0 0,1 0 1,-1 0-1,-2-3 0,4 6 24,-1-1 0,1 0 0,-1 1 0,0-1 0,0 1-1,1-1 1,-1 1 0,0-1 0,0 1 0,1 0 0,-1-1-1,0 1 1,0 0 0,0 0 0,0-1 0,0 1 0,0 0-1,1 0 1,-1 0 0,0 0 0,0 0 0,0 0 0,0 1-1,0-1 1,0 0 0,1 0 0,-1 1 0,0-1 0,0 0-1,0 1 1,0-1 0,1 1 0,-1-1 0,0 1 0,1-1-1,-1 1 1,0-1 0,1 1 0,-1 0 0,1-1 0,-1 1-1,1 0 1,-1 0 0,1-1 0,-1 1 0,1 0 0,0 0-1,-1 1 1,-5 7 102,1 0-1,1 1 1,-1 0-1,2 0 1,-1 0-1,1 0 1,-3 18-1,3-5 338,0 1 0,2 35 0,1-56-423,0 0 1,0 0 0,1 0-1,-1-1 1,1 1 0,0 0-1,-1-1 1,1 1 0,1 0-1,-1-1 1,0 1 0,0-1-1,1 0 1,0 1 0,-1-1 0,1 0-1,0 0 1,0 0 0,0 0-1,0-1 1,1 1 0,-1 0-1,0-1 1,1 1 0,-1-1-1,1 0 1,0 0 0,-1 0-1,1 0 1,0-1 0,-1 1-1,1-1 1,5 1 0,-1-1-417,-1 1 0,1-1 1,0-1-1,0 1 0,-1-1 1,1 0-1,-1-1 0,1 0 1,-1 0-1,1 0 0,-1-1 0,0 0 1,9-5-1,16-17-7282</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1.239"/>
    </inkml:context>
    <inkml:brush xml:id="br0">
      <inkml:brushProperty name="width" value="0.025" units="cm"/>
      <inkml:brushProperty name="height" value="0.025" units="cm"/>
    </inkml:brush>
  </inkml:definitions>
  <inkml:trace contextRef="#ctx0" brushRef="#br0">1 0 18770,'0'0'6694,"7"82"-6181,6-30 415,3 6-479,4 1-321,2-2-128,5-4-96,-1-7-1249,-2-8-1218,-3-10-1152,-6-9-609,-12-6-2179</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1.598"/>
    </inkml:context>
    <inkml:brush xml:id="br0">
      <inkml:brushProperty name="width" value="0.025" units="cm"/>
      <inkml:brushProperty name="height" value="0.025" units="cm"/>
    </inkml:brush>
  </inkml:definitions>
  <inkml:trace contextRef="#ctx0" brushRef="#br0">41 859 14446,'0'0'6310,"63"-5"-5029,-8-22-64,12-13-352,12-11-96,6-9-65,0-1-480,-7 3-160,-15 8-416,-18 8-1313,-21 8-1474,-19 11-1282,-10 4-2337</inkml:trace>
  <inkml:trace contextRef="#ctx0" brushRef="#br0" timeOffset="1">1 323 12524,'0'0'8456,"36"-60"-7559,6 20 96,15-5 32,9 2-673,4-1-288,-4 5-1986,-11 8-3203,-14 10-6470</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2.440"/>
    </inkml:context>
    <inkml:brush xml:id="br0">
      <inkml:brushProperty name="width" value="0.025" units="cm"/>
      <inkml:brushProperty name="height" value="0.025" units="cm"/>
    </inkml:brush>
  </inkml:definitions>
  <inkml:trace contextRef="#ctx0" brushRef="#br0">0 605 12780,'1'14'2872,"-1"0"-2211,0-1 19,0 0 0,0-1 0,1 1 0,1-1 1,0 1-1,1-1 0,4 14 0,-6-25-580,0 0-1,-1 1 1,1-1 0,0 0 0,0 0 0,0 0-1,0 0 1,0 0 0,0 0 0,0 0-1,0 0 1,0 0 0,1 0 0,-1-1 0,0 1-1,1-1 1,-1 1 0,0-1 0,1 1 0,-1-1-1,0 0 1,1 1 0,-1-1 0,1 0-1,-1 0 1,1 0 0,-1 0 0,0 0 0,1-1-1,-1 1 1,1 0 0,-1-1 0,0 1-1,1-1 1,-1 1 0,3-2 0,3-2 67,0 0 1,0 0 0,-1 0-1,1-1 1,7-7 0,141-153-826,-110 113-72,-43 49 727,0 1 0,0-1 0,0 1 1,1 0-1,-1-1 0,1 1 1,0 1-1,0-1 0,4-2 0,3 8 103,-5 16 314,-4 0 27,2 33 106,-3-50-534,0 0 0,1 0-1,-1 0 1,1 0 0,0 0-1,0 0 1,0 0-1,0-1 1,0 1 0,1 0-1,0-1 1,3 5 0,-5-6-20,1 0 0,0-1 0,0 1 0,-1-1 0,1 1 0,0-1 0,0 1 0,0-1 0,0 0 0,0 0 0,-1 1 0,1-1 0,0 0 0,0 0 0,0 0 0,0 0 0,0 0 0,0 0 0,0 0 0,0 0 0,0 0 0,0 0 0,0-1 0,0 1 0,-1 0 0,1 0 0,0-1 0,0 1 0,0-1 0,0 1 0,-1-1 0,1 1 0,0-1 0,0 0 0,-1 1 0,1-1 0,-1 0 0,1 1 0,0-1 0,0-1 0,20-35-982,-6 0-696,-2-2 0,-1 1 0,-2-1 0,9-78-1,-6-162 1816,-12 350 2685,2 0-1,4 0 1,22 96 0,-27-162-2756,9 32 70,-11-37-125,1 1 0,-1 0 0,0 0 0,1 0 0,-1 0 0,1 0 0,-1 0 0,1 0 0,0 0 0,-1-1 0,1 1 0,0 0 0,-1-1 1,1 1-1,0 0 0,0-1 0,0 1 0,0-1 0,0 1 0,-1-1 0,1 0 0,0 1 0,0-1 0,0 0 0,0 1 0,0-1 0,0 0 0,0 0 0,2 0 0,-2-1 14,1 0 0,-1 0 0,0 1 0,0-1 0,0 0 0,0 0 0,0-1 0,0 1-1,0 0 1,0 0 0,0 0 0,0-1 0,-1 1 0,1 0 0,0-1 0,-1 1 0,0-1 0,1 1 0,-1 0 0,0-1 0,1 1-1,-1-1 1,0-2 0,2-42 25,-2 40-51,-2-24-203,-1 1 1,-1-1-1,-8-29 1,8 42 21,5 20 200,-1 1-1,1 0 1,1-1-1,-1 1 1,0 0-1,1-1 1,0 1-1,0-1 1,0 0-1,0 0 1,1 0-1,-1 0 1,1 0-1,-1 0 1,1-1-1,0 1 1,0-1-1,1 0 1,-1 0-1,0 0 0,1 0 1,-1 0-1,1-1 1,-1 0-1,1 0 1,0 0-1,-1 0 1,1 0-1,0-1 1,0 1-1,0-1 1,0 0-1,-1 0 1,1-1-1,0 1 1,0-1-1,0 0 1,-1 0-1,1 0 1,0 0-1,-1-1 1,1 0-1,-1 1 1,0-1-1,1 0 1,-1-1-1,0 1 1,0-1-1,0 1 1,-1-1-1,1 0 1,-1 0-1,1 0 1,-1 0-1,2-4 1,6-33 256,-10 19-95,0 21-171,0-1 0,-1 1 0,1 0 0,0 0 0,0-1-1,0 1 1,0 0 0,0 0 0,-1-1 0,1 1 0,0 0 0,0 0 0,0 0 0,-1-1-1,1 1 1,0 0 0,0 0 0,-1 0 0,1 0 0,0-1 0,0 1 0,-1 0 0,1 0-1,0 0 1,-1 0 0,1 0 0,0 0 0,0 0 0,-1 0 0,1 0 0,0 0 0,-1 0-1,1 0 1,0 0 0,0 0 0,-1 0 0,1 0 0,0 0 0,-1 0 0,1 0 0,0 1-1,0-1 1,-1 0 0,1 0 0,0 1 0,-2 1-18,0 0 0,0 0 0,0 0 0,1 0 0,-1 1 0,1-1 0,0 1 0,0-1 0,0 1 0,0-1 0,0 1 0,1 0 0,-1 0 0,1-1 0,-1 1 0,1 0 0,0 0 0,1 4 0,-2-3 11,1 0 0,0 0 0,0-1 0,1 1 0,-1 0 0,1 0 1,0 0-1,0 0 0,0-1 0,1 1 0,-1 0 0,4 6 0,-2-8 7,1 0 1,-1 0 0,0 0 0,0 0-1,1-1 1,-1 1 0,1-1 0,-1 0 0,1 0-1,0 0 1,0 0 0,-1-1 0,1 1-1,0-1 1,0 0 0,-1 0 0,1 0-1,0-1 1,0 1 0,-1-1 0,1 0 0,0 0-1,5-3 1,2 0 0,-1 0-1,1-1 1,-1-1-1,0 0 1,-1 0-1,15-12 1,-16 11 32,-1 0 0,0 0 0,0-1 0,0 0 0,-1 0 0,0 0 0,-1-1 0,9-19 0,-13 26 57,0-1 0,0 0-1,0-1 1,-1 1 0,1 0 0,-1 0 0,0 0 0,0 0 0,0 0-1,0-1 1,0 1 0,-1 0 0,1 0 0,-1 0 0,0 0 0,0 0 0,0 0-1,0 0 1,-1 0 0,1 1 0,-1-1 0,1 0 0,-1 1 0,0-1-1,0 1 1,-1-1 0,1 1 0,0 0 0,-1 0 0,1 0 0,-1 0 0,-3-1-1,-20-10 162,-12-8-274,71 10-3950,-4-1-624,3-5-2088</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2.783"/>
    </inkml:context>
    <inkml:brush xml:id="br0">
      <inkml:brushProperty name="width" value="0.025" units="cm"/>
      <inkml:brushProperty name="height" value="0.025" units="cm"/>
    </inkml:brush>
  </inkml:definitions>
  <inkml:trace contextRef="#ctx0" brushRef="#br0">0 0 6951,'0'0'8359</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122"/>
    </inkml:context>
    <inkml:brush xml:id="br0">
      <inkml:brushProperty name="width" value="0.025" units="cm"/>
      <inkml:brushProperty name="height" value="0.025" units="cm"/>
    </inkml:brush>
  </inkml:definitions>
  <inkml:trace contextRef="#ctx0" brushRef="#br0">1 1 18065,'0'0'6064,"6"12"-5007,12 34 849,24 94-1,-30-93-1192,2 0 0,2 0 0,24 49 0,-39-94-704,-1-1-1,1 1 1,0-1 0,-1 1 0,1-1 0,0 1-1,0-1 1,0 0 0,0 1 0,0-1 0,0 0 0,0 0-1,1 0 1,-1 0 0,0 0 0,1 0 0,-1 0-1,1 0 1,-1-1 0,1 1 0,-1 0 0,1-1 0,-1 1-1,1-1 1,-1 0 0,1 1 0,0-1 0,-1 0-1,1 0 1,0 0 0,-1 0 0,1 0 0,0-1-1,-1 1 1,1 0 0,-1-1 0,1 1 0,0-1 0,-1 0-1,1 1 1,-1-1 0,0 0 0,1 0 0,-1 0-1,0 0 1,1 0 0,1-2 0,8-8-6,-1-1 1,1 0-1,-2 0 0,12-18 1,-3 3-241,-11 18 123,26-30-140,-32 38 242,0 0-1,1 0 1,-1-1 0,0 1 0,1 0 0,-1 0 0,0 0 0,1 0 0,0 0 0,-1 1 0,1-1 0,-1 0 0,1 1-1,0-1 1,0 1 0,-1 0 0,1 0 0,0-1 0,0 1 0,-1 0 0,1 0 0,2 1 0,-3 0 8,1 0 0,-1 0 1,0 0-1,0 0 1,0 0-1,0 0 0,0 0 1,0 0-1,0 1 0,0-1 1,-1 0-1,1 1 0,0-1 1,-1 1-1,1-1 0,-1 1 1,0-1-1,1 1 1,-1-1-1,0 1 0,0-1 1,0 3-1,0 41 129,0-33-86,-1-4-2,0 0 0,-1 0 0,0 0-1,0 0 1,-1 0 0,0 0 0,0-1 0,-1 1 0,0-1 0,0 0 0,-1 0 0,0 0 0,0-1 0,-1 0 0,1 0 0,-1 0 0,-8 5-1,7-5 3,0 0 0,-1-1-1,1 0 1,-1 0-1,0 0 1,-1-1-1,1-1 1,-1 1-1,0-2 1,0 1-1,0-1 1,0 0-1,0-1 1,0 0-1,-11 0 1,18-1-83,1 0-1,0 0 1,0 0 0,0-1-1,-1 1 1,1 0 0,0 0-1,0-1 1,0 1-1,0-1 1,0 1 0,0-1-1,0 1 1,0-1 0,0 0-1,0 1 1,0-1 0,0 0-1,0 0 1,0 0 0,0 0-1,1 0 1,-1 0 0,0 0-1,1 0 1,-1-1 0,0-1-172,1 1 0,-1 0 0,1-1 0,0 1 1,0 0-1,0-1 0,0 1 0,1 0 1,-1-1-1,1 1 0,-1 0 0,2-4 1,2-2-601,-1-1 1,1 1-1,1 0 1,0 1-1,0-1 1,7-8-1,16-10-5421,58-45-1,-47 42-1652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0.621"/>
    </inkml:context>
    <inkml:brush xml:id="br0">
      <inkml:brushProperty name="width" value="0.025" units="cm"/>
      <inkml:brushProperty name="height" value="0.025" units="cm"/>
    </inkml:brush>
  </inkml:definitions>
  <inkml:trace contextRef="#ctx0" brushRef="#br0">25 1 9641,'3'11'10737,"1"-19"-3047,-4 10-5507,-2 6-2475,-9 40 769,3 1 0,2 1-1,2-1 1,4 71 0,0-92-443,0-27-23,0 1-1,0-1 1,0 0-1,0 0 0,0 1 1,0-1-1,0 0 1,0 0-1,0 1 1,1-1-1,-1 0 0,1 0 1,-1 0-1,1 0 1,-1 0-1,1 1 1,0-1-1,-1 0 1,1 0-1,0-1 0,0 1 1,0 0-1,0 0 1,-1 0-1,1 0 1,1-1-1,-1 1 0,0 0 1,0-1-1,0 1 1,0-1-1,0 0 1,0 1-1,1-1 0,-1 0 1,0 1-1,0-1 1,1 0-1,-1 0 1,0 0-1,0 0 0,0 0 1,1-1-1,-1 1 1,0 0-1,0 0 1,0-1-1,1 1 1,-1-1-1,0 1 0,1-2 1,1 1-214,1 0 1,-1 0-1,0-1 1,0 0-1,0 0 1,-1 1 0,1-2-1,0 1 1,-1 0-1,1 0 1,-1-1-1,0 0 1,0 1-1,0-1 1,0 0-1,0 0 1,-1 0-1,3-6 1,-3-9-4325,-1-1-2627</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496"/>
    </inkml:context>
    <inkml:brush xml:id="br0">
      <inkml:brushProperty name="width" value="0.025" units="cm"/>
      <inkml:brushProperty name="height" value="0.025" units="cm"/>
    </inkml:brush>
  </inkml:definitions>
  <inkml:trace contextRef="#ctx0" brushRef="#br0">1 162 12844,'0'0'15183,"1"9"-14308,0-6-820,-1 1 35,1 1 1,0-1-1,0 1 0,0-1 0,1 0 1,-1 1-1,1-1 0,3 4 0,-4-7-74,0 1-1,0-1 1,0 0-1,0 0 1,0-1-1,1 1 1,-1 0-1,0 0 1,0-1-1,1 1 1,-1 0-1,1-1 1,-1 1-1,1-1 1,-1 0-1,1 0 1,-1 1-1,0-1 1,1 0-1,0 0 1,-1 0-1,0-1 1,1 1-1,-1 0 1,1 0-1,-1-1 1,1 1-1,-1-1 1,1 1-1,-1-1 1,0 0-1,1 0 1,-1 1-1,0-1 1,1-1-1,15-9 49,-1-1 0,0 0 0,-1-1 0,26-29 0,-29 29-100,1 0 1,0 0-1,1 1 0,0 1 0,0 1 1,28-16-1,-41 25 7,0 0 1,1 1-1,-1-1 0,1 0 1,-1 0-1,1 1 1,-1-1-1,1 1 1,-1-1-1,1 1 0,0 0 1,-1 0-1,1 0 1,-1 0-1,1 0 0,0 0 1,-1 0-1,1 0 1,-1 0-1,1 1 1,0-1-1,-1 1 0,1-1 1,-1 1-1,1 0 1,-1 0-1,0-1 1,1 1-1,-1 0 0,2 2 1,0 1-88,-1 0 1,0 0 0,0 1-1,-1-1 1,1 1 0,-1-1-1,0 1 1,1 6-1,5 16-1669,-7-27 1674,0 1-1,0-1 1,0 1 0,0-1 0,0 0 0,0 1 0,0-1 0,1 1 0,-1-1 0,0 0 0,0 1 0,0-1 0,1 0 0,-1 1 0,0-1 0,0 0 0,1 1 0,-1-1 0,0 0 0,1 0 0,-1 1-1,0-1 1,1 0 0,-1 0 0,1 0 0,-1 0 0,0 1 0,1-1 0,-1 0 0,1 0 0,-1 0 0,0 0 0,1 0 0,-1 0 0,1 0 0,13-10-2351,6-18-522,-3-8-2061,0-8-5039</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856"/>
    </inkml:context>
    <inkml:brush xml:id="br0">
      <inkml:brushProperty name="width" value="0.025" units="cm"/>
      <inkml:brushProperty name="height" value="0.025" units="cm"/>
    </inkml:brush>
  </inkml:definitions>
  <inkml:trace contextRef="#ctx0" brushRef="#br0">29 1 13453,'-1'9'3480,"-11"86"1222,7-66-3558,0 0 0,2 0 0,1 0 0,2 1 1,1-1-1,4 31 0,-4-58-1126,-1 1-1,1 0 1,0 0-1,0-1 1,0 1-1,0-1 1,0 1-1,1-1 1,-1 1 0,1-1-1,0 0 1,-1 1-1,1-1 1,0 0-1,0 0 1,0-1-1,1 1 1,-1 0 0,0-1-1,1 1 1,-1-1-1,1 0 1,-1 0-1,1 0 1,0 0-1,0 0 1,-1 0 0,1-1-1,0 1 1,0-1-1,-1 0 1,1 0-1,0 0 1,0 0-1,0-1 1,0 1 0,-1-1-1,1 1 1,0-1-1,-1 0 1,1 0-1,0-1 1,-1 1-1,1 0 1,-1-1 0,0 1-1,1-1 1,-1 0-1,0 0 1,0 0-1,2-3 1,10-13 203,-2-1 0,0 0 0,-1-1 0,-1 0 0,-1-1-1,-1 0 1,-1 0 0,-1-1 0,5-30 0,22-66-348,-48 210-7907,5-64 3133,-1-2-2215</inkml:trace>
  <inkml:trace contextRef="#ctx0" brushRef="#br0" timeOffset="1">168 356 13741,'0'0'4933,"52"52"-4421,-25-52 1,6-4-65,1-19-288,2-5-1217,-2-8-2626,-5 0-2243,-5-3-800</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4.214"/>
    </inkml:context>
    <inkml:brush xml:id="br0">
      <inkml:brushProperty name="width" value="0.025" units="cm"/>
      <inkml:brushProperty name="height" value="0.025" units="cm"/>
    </inkml:brush>
  </inkml:definitions>
  <inkml:trace contextRef="#ctx0" brushRef="#br0">35 103 14157,'0'0'3321,"-4"10"-1143,1-3-1846,-3 5 332,2 0 0,0 0 0,0 0 0,1 1 1,0 0-1,0 13 0,3-25-648,0-1 1,0 0-1,0 1 1,0-1-1,0 1 1,0-1-1,0 0 1,0 1-1,0-1 1,0 0 0,0 1-1,1-1 1,-1 1-1,0-1 1,0 0-1,0 1 1,1-1-1,-1 0 1,0 0-1,0 1 1,1-1-1,-1 0 1,0 0 0,0 1-1,1-1 1,-1 0-1,0 0 1,1 0-1,-1 1 1,1-1-1,-1 0 1,0 0-1,1 0 1,-1 0-1,0 0 1,1 0 0,-1 0-1,1 0 1,-1 0-1,0 0 1,1 0-1,-1 0 1,0 0-1,1 0 1,-1 0-1,1 0 1,-1-1-1,0 1 1,1 0-1,-1 0 1,0 0 0,1-1-1,-1 1 1,0 0-1,0 0 1,1-1-1,-1 1 1,0 0-1,0 0 1,1-1-1,20-17 129,-7 0-14,-2-1-1,0 0 1,-1-1 0,0 0 0,8-27-1,-19 54 12,0 17-100,2 0 0,4 26-1,-6-49-33,1 0-1,0 1 1,-1-1-1,1 1 0,0-1 1,0 0-1,0 0 1,0 0-1,0 1 1,0-1-1,0 0 0,0 0 1,0 0-1,1 0 1,-1-1-1,0 1 0,1 0 1,-1-1-1,1 1 1,-1 0-1,0-1 1,1 0-1,-1 1 0,1-1 1,-1 0-1,1 0 1,0 0-1,-1 0 0,1 0 1,-1 0-1,1 0 1,-1 0-1,1-1 1,-1 1-1,1-1 0,-1 1 1,3-2-1,4-1 73,-1 0-1,1-1 0,-1 0 1,0 0-1,10-8 0,67-63 964,-56 47-1012,38-28 1,-65 57-35,-1-1 0,0 0 1,1 0-1,-1 0 1,1 0-1,-1 0 1,0 0-1,1 1 0,-1-1 1,1 0-1,-1 0 1,0 1-1,1-1 1,-1 0-1,0 0 1,0 1-1,1-1 0,-1 0 1,0 1-1,1-1 1,-1 0-1,0 1 1,0-1-1,0 1 0,0-1 1,1 0-1,-1 1 1,0-1-1,0 1 1,0-1-1,0 0 1,0 1-1,0-1 0,0 1 1,0-1-1,0 1 1,0-1-1,0 0 1,0 1-1,0-1 0,-1 1 1,1-1-1,0 1 1,1 37 99,0-12-306,-1-26 82,0 1 0,1 0-1,-1-1 1,0 1 0,0-1-1,0 1 1,1-1 0,-1 1 0,0-1-1,1 1 1,-1-1 0,0 1-1,1-1 1,-1 0 0,1 1-1,-1-1 1,1 1 0,-1-1 0,1 0-1,-1 0 1,1 1 0,-1-1-1,1 0 1,-1 0 0,1 1-1,-1-1 1,1 0 0,-1 0 0,1 0-1,0 0 1,-1 0 0,1 0-1,-1 0 1,1 0 0,0 0 0,-1 0-1,1 0 1,0-1 0,16 0-6061</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4.556"/>
    </inkml:context>
    <inkml:brush xml:id="br0">
      <inkml:brushProperty name="width" value="0.025" units="cm"/>
      <inkml:brushProperty name="height" value="0.025" units="cm"/>
    </inkml:brush>
  </inkml:definitions>
  <inkml:trace contextRef="#ctx0" brushRef="#br0">0 0 14798,'0'0'10287,"9"7"-8680,74 42 897,-81-48-2472,0 1 0,0 0 0,0 0 0,0 0 1,-1 0-1,1 1 0,-1-1 0,1 0 0,-1 1 0,0-1 1,0 1-1,0-1 0,0 1 0,0 0 0,-1-1 0,1 1 1,-1 0-1,0 2 0,-2 59 890,0-13-496,3-49-426,-1 0 1,1-1-1,0 1 1,-1-1-1,1 1 0,0 0 1,0-1-1,0 0 1,0 1-1,0-1 1,0 0-1,1 1 0,-1-1 1,0 0-1,1 0 1,-1 0-1,0 0 1,1 0-1,0 0 0,-1-1 1,1 1-1,-1 0 1,1-1-1,0 1 1,-1-1-1,1 0 0,0 1 1,0-1-1,-1 0 1,3 0-1,6 0 6,0 0 0,0 0 0,0-1 0,11-2 0,-3-1-203,0-1 0,0-1 1,0 0-1,-1-1 1,0-1-1,0-1 1,-1 0-1,0-2 1,-1 1-1,25-23 0,-38 31-138,-1 0 0,1 0 0,0 0-1,-1 0 1,0-1 0,1 1-1,-1 0 1,0-1 0,0 1-1,0-1 1,-1 1 0,1-1 0,0-3-1,-1 5-154,0-1 1,0 1-1,0 0 0,0-1 0,-1 1 0,1-1 0,0 1 1,-1 0-1,1-1 0,-1 1 0,0 0 0,1-1 0,-1 1 0,0 0 1,0 0-1,0 0 0,-1-2 0,-21-14-12888</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013"/>
    </inkml:context>
    <inkml:brush xml:id="br0">
      <inkml:brushProperty name="width" value="0.025" units="cm"/>
      <inkml:brushProperty name="height" value="0.025" units="cm"/>
    </inkml:brush>
  </inkml:definitions>
  <inkml:trace contextRef="#ctx0" brushRef="#br0">1 345 20275,'0'0'6310,"8"4"-5578,-4-3-677,0 0 1,0 0-1,0 0 1,0 0-1,0-1 1,0 1-1,0-1 1,0 0 0,0-1-1,1 1 1,-1-1-1,5 0 1,2-3-78,-1 1 0,0-1 1,0-1-1,15-8 0,50-35-2978,-53 31-357,-1 0 1,0-1-1,24-29 1,-8-3-34,-27 38 7317,-7 11 2431,-5 24 2672,-1-11-10173,-4 21 2704,4-25-1338,1 0 0,0 0-1,0 0 1,1-1-1,0 2 1,1-1-1,0 0 1,0 0-1,1 0 1,1 8-1,-2-15-214,1 0 0,0-1-1,-1 1 1,1 0 0,0 0-1,0 0 1,-1-1 0,1 1-1,0 0 1,0-1-1,0 1 1,0 0 0,0-1-1,0 0 1,0 1 0,0-1-1,0 1 1,0-1 0,0 0-1,0 0 1,0 0 0,0 0-1,0 0 1,1 0 0,-1 0-1,0 0 1,0 0 0,0 0-1,0 0 1,0-1-1,0 1 1,0 0 0,0-1-1,0 1 1,0-1 0,0 1-1,1-2 1,38-20-69,-4-10-597,60-71 1,-33 32 429,-63 71 229,0-1-1,0 1 1,1-1-1,-1 1 1,0-1-1,1 1 1,-1-1-1,0 1 1,1 0-1,-1-1 1,1 1-1,-1 0 1,1-1-1,-1 1 1,0 0-1,1-1 1,0 1-1,-1 0 1,1 0 0,-1-1-1,1 1 1,-1 0-1,1 0 1,-1 0-1,1 0 1,-1 0-1,1 0 1,0 0-1,-1 0 1,1 0-1,-1 0 1,1 0-1,-1 0 1,1 0-1,-1 1 1,1-1-1,0 0 1,4 24 302,-12 35 442,3-37-497,1-9-25,0 0 0,1 0 0,1 0-1,0 1 1,1 14 0,0-27-219,1-1 0,-1 1 0,0 0-1,1-1 1,-1 1 0,0 0 0,1-1-1,-1 1 1,1 0 0,-1-1 0,1 1 0,-1-1-1,1 1 1,0-1 0,-1 1 0,1-1-1,0 1 1,-1-1 0,1 0 0,0 1-1,-1-1 1,1 0 0,0 0 0,0 0 0,-1 1-1,1-1 1,0 0 0,0 0 0,-1 0-1,1 0 1,0 0 0,0 0 0,0-1 0,-1 1-1,1 0 1,0 0 0,-1 0 0,1-1-1,0 1 1,0 0 0,-1-1 0,1 1 0,0-1-1,-1 1 1,1 0 0,-1-1 0,2 0-1,31-22-40,-26 16-286,-1-1-1,0 1 1,-1-1-1,0-1 1,0 1-1,-1-1 0,0 1 1,0-1-1,-1 0 1,0-1-1,1-11 0,-2 13-1058,-1-1 0,-1 0-1,0 1 1,0-1-1,0 1 1,-1-1 0,-4-16-1,-9-8-11546</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357"/>
    </inkml:context>
    <inkml:brush xml:id="br0">
      <inkml:brushProperty name="width" value="0.025" units="cm"/>
      <inkml:brushProperty name="height" value="0.025" units="cm"/>
    </inkml:brush>
  </inkml:definitions>
  <inkml:trace contextRef="#ctx0" brushRef="#br0">0 0 8552,'0'0'9065</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729"/>
    </inkml:context>
    <inkml:brush xml:id="br0">
      <inkml:brushProperty name="width" value="0.025" units="cm"/>
      <inkml:brushProperty name="height" value="0.025" units="cm"/>
    </inkml:brush>
  </inkml:definitions>
  <inkml:trace contextRef="#ctx0" brushRef="#br0">0 4 15214,'0'0'3449,"11"3"-3412,-10-2 215,23 6 444,33 4-3766,-51-10 2869,0 0 0,0-1 0,0 0-1,0 0 1,0-1 0,0 0-1,11-2 1,-15 2 420,0 0 1,0 0-1,0 0 0,-1 0 1,1 0-1,0 0 0,0 0 0,-1 0 1,1-1-1,-1 1 0,1-1 0,-1 1 1,1-1-1,-1-4 7694,-9 9-5844,-8 6-1587,3 4 54,0-1 0,1 1 0,-13 19 0,20-26-497,1 1-1,0 0 1,0-1-1,1 1 1,0 1 0,0-1-1,1 0 1,0 1-1,-3 14 1,5-20-53,1-1 0,-1 1 0,0-1 0,1 1 0,-1-1 1,1 1-1,-1-1 0,1 0 0,0 1 0,-1-1 0,1 0 0,0 0 0,0 1 0,0-1 0,0 0 1,0 0-1,0 0 0,0 0 0,1 0 0,-1-1 0,0 1 0,0 0 0,1 0 0,-1-1 0,0 1 1,1-1-1,-1 1 0,1-1 0,-1 0 0,1 1 0,-1-1 0,1 0 0,-1 0 0,1 0 0,-1 0 0,3-1 1,7 2-474,1-2 0,-1 1 1,19-5-1,35-16-2107,-55 16 2484,1 1-1,0 0 0,0 1 1,0 0-1,1 1 0,18-2 1,-30 4 153,1 0 1,-1 0-1,1 0 1,-1 1-1,0-1 1,1 0 0,-1 0-1,0 0 1,1 0-1,-1 1 1,0-1 0,1 0-1,-1 0 1,0 0-1,0 1 1,1-1 0,-1 0-1,0 1 1,0-1-1,1 0 1,-1 1 0,0-1-1,0 0 1,0 1-1,0-1 1,0 0 0,1 1-1,-1-1 1,0 0-1,0 1 1,0-1 0,0 1-1,0-1 1,0 0-1,0 1 1,0-1 0,0 0-1,0 1 1,0-1-1,-1 1 1,1-1 0,-6 19 1269,-4-6-1093,-1-1 1,0 0-1,0 0 0,-2-1 1,1-1-1,-1 0 0,-27 16 1,15-9-142,8-6-299,0 0 1,-25 10 0,-12-4-7419,24-16-8169</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6.914"/>
    </inkml:context>
    <inkml:brush xml:id="br0">
      <inkml:brushProperty name="width" value="0.025" units="cm"/>
      <inkml:brushProperty name="height" value="0.025" units="cm"/>
    </inkml:brush>
  </inkml:definitions>
  <inkml:trace contextRef="#ctx0" brushRef="#br0">198 429 18321,'0'0'1741,"-13"-7"-54,-44-20-6,54 26-1616,1 0 1,-1 1-1,1-1 0,-1 1 0,1 0 0,-1 0 0,0 0 1,1 0-1,-1 0 0,1 1 0,-1-1 0,1 1 0,-1 0 1,1-1-1,0 1 0,-1 0 0,1 0 0,0 1 1,-1-1-1,1 0 0,0 1 0,0 0 0,0-1 0,1 1 1,-1 0-1,0 0 0,0 0 0,1 0 0,0 0 0,-1 0 1,1 0-1,-2 5 0,-4 6 86,1 1-1,0 0 1,-7 28 0,12-39-118,-6 33 8,0-1 1,3 1 0,1 0-1,3 68 1,0-100-44,0 0-1,1 0 1,-1 0-1,1 0 1,0 0-1,0 0 1,0 0-1,1 0 1,-1-1-1,1 1 1,0 0-1,4 5 1,-5-8 2,-1-1 0,1 1-1,0 0 1,-1-1 0,1 1 0,0-1 0,0 1 0,0-1-1,0 1 1,-1-1 0,1 1 0,0-1 0,0 0-1,0 1 1,0-1 0,0 0 0,0 0 0,0 0 0,0 0-1,0 0 1,2 0 0,-1-1 3,0 0-1,0 1 1,0-1-1,0 0 1,0 0-1,0-1 1,0 1 0,0 0-1,-1-1 1,1 1-1,0-1 1,-1 1-1,3-4 1,8-11 94,-1-1 0,0 0 0,-1 0 0,-1-1 0,9-25 0,30-100 90,-40 116-146,0 1 0,-2-1 0,0 0 0,-3-1 1,0 1-1,-1-33 0,-2 60-39,0 0 0,0 1 1,0-1-1,0 0 0,0 1 0,0-1 0,-1 0 1,1 1-1,0-1 0,0 0 0,0 1 1,-1-1-1,1 0 0,0 1 0,0-1 0,-1 0 1,1 0-1,0 1 0,0-1 0,-1 0 0,1 0 1,0 1-1,-1-1 0,1 0 0,0 0 0,-1 0 1,1 0-1,0 0 0,-1 0 0,1 0 1,-1 1-1,1-1 0,0 0 0,-1 0 0,1 0 1,0 0-1,-1-1 0,1 1 0,-1 0 0,1 0 1,0 0-1,-1 0 0,1 0 0,0 0 0,-1-1 1,1 1-1,0 0 0,-1 0 0,1 0 1,0-1-1,0 1 0,-1 0 0,1 0 0,0-1 1,0 1-1,-1 0 0,1-1 0,0 1 0,0 0 1,0-1-1,0 1 0,-1 0 0,1-1 0,0 1 1,0 0-1,0-1 0,0 1 0,0 0 1,0-2-1,-5 12-28,0-1-1,1 1 1,0 0 0,0 0 0,1 1-1,1-1 1,-3 20 0,-2 80-20,5-72 13,1 51-55,1-83 87,0 1 1,1 0-1,0-1 0,1 1 0,-1 0 1,1-1-1,1 0 0,-1 1 0,7 10 0,-9-16 3,1 0-1,0 0 0,0 1 0,0-1 1,0 0-1,-1 0 0,2 0 0,-1 0 1,0 0-1,0 0 0,0 0 0,0 0 0,0-1 1,1 1-1,-1 0 0,0-1 0,1 1 1,-1-1-1,0 0 0,1 1 0,-1-1 1,1 0-1,-1 0 0,1 1 0,-1-1 0,1-1 1,-1 1-1,0 0 0,1 0 0,-1 0 1,1-1-1,-1 1 0,0-1 0,1 1 1,-1-1-1,0 1 0,1-1 0,-1 0 0,0 0 1,0 0-1,0 1 0,0-1 0,0 0 1,2-2-1,4-5 43,0 0 1,0 0-1,0-1 1,8-15-1,35-69-16,44-114 0,-28 58-223,-61 137 189,-4 10 2,-1 0 0,1-1 1,0 1-1,0 0 1,0 0-1,0 0 0,1-1 1,-1 1-1,0 1 1,1-1-1,0 0 1,-1 0-1,1 1 0,0-1 1,3-2-1,-4 4 1,-1 0 0,1 0 0,-1 1 0,0-1 0,1 0 0,-1 0 0,1 1 1,-1-1-1,0 0 0,1 0 0,-1 1 0,0-1 0,0 0 0,1 1 0,-1-1 0,0 1 0,0-1 0,1 0 0,-1 1 0,0-1 0,0 1 0,0-1 0,0 1 0,0-1 0,0 0 0,1 1 0,-1-1 0,0 1 0,0-1 1,0 1-1,-1-1 0,1 1 0,2 21 154,-2-21-125,-1 78 951,-1-48-787,2 0 0,1 0 0,2-1 0,7 39 0,-10-68-169,0 0 0,0 0-1,0-1 1,0 1 0,0 0-1,0 0 1,0-1 0,1 1-1,-1 0 1,0-1-1,0 1 1,0 0 0,1 0-1,-1-1 1,1 1 0,-1-1-1,0 1 1,1 0 0,-1-1-1,1 1 1,-1-1-1,1 1 1,-1-1 0,1 1-1,0-1 1,-1 1 0,1-1-1,0 0 1,-1 1 0,1-1-1,0 0 1,-1 0-1,1 0 1,0 1 0,0-1-1,-1 0 1,1 0 0,0 0-1,0 0 1,-1 0 0,1 0-1,0 0 1,0 0-1,-1-1 1,1 1 0,0 0-1,-1 0 1,1-1 0,0 1-1,-1 0 1,1-1 0,0 1-1,-1 0 1,1-1 0,-1 1-1,1-1 1,0 1-1,-1-1 1,0 0 0,2 0-1,26-39 494,29-89-49,-41 86-428,3 1 0,25-42 0,-44 83-43,0 0-1,0 1 0,1-1 0,-1 0 0,0 0 0,1 1 1,-1-1-1,0 1 0,1-1 0,-1 0 0,1 1 1,-1-1-1,1 1 0,0-1 0,-1 1 0,1-1 1,-1 1-1,1 0 0,0-1 0,-1 1 0,1 0 1,0 0-1,-1-1 0,1 1 0,0 0 0,0 0 1,-1 0-1,1 0 0,1 0 0,-1 0 0,0 1 0,0 0-1,0 0 1,-1 0 0,1 0 0,0 0 0,0 0-1,-1 0 1,1 0 0,-1 1 0,1-1-1,-1 0 1,0 0 0,1 0 0,-1 3 0,7 63 16,-6-57 40,2 51 36,-3-30-66,8 47 0,-8-78-16,0 1 0,0-1 1,0 1-1,0-1 1,0 1-1,0-1 1,0 1-1,0-1 1,0 1-1,0-1 0,1 0 1,-1 1-1,0-1 1,0 1-1,0-1 1,1 1-1,-1-1 1,0 0-1,0 1 0,1-1 1,-1 0-1,0 1 1,1-1-1,-1 0 1,1 1-1,-1-1 1,0 0-1,1 0 0,-1 1 1,1-1-1,-1 0 1,1 0-1,11-11 167,7-32 116,-17 39-268,19-48 103,-5 9-107,1 1 1,3 1-1,1 0 1,2 1-1,31-41 1,-52 79-31,0 0 0,0-1 0,0 1 0,0 0 0,0 1 0,0-1 0,0 0 0,1 1 1,-1-1-1,1 1 0,-1 0 0,1-1 0,0 1 0,4 0 0,-6 1 8,0 0-1,0 0 1,0 0 0,0 0 0,0 1-1,0-1 1,0 0 0,0 1 0,0-1-1,0 1 1,0-1 0,0 1 0,0 0-1,0-1 1,0 1 0,0 0 0,0 0-1,-1-1 1,1 1 0,0 0 0,-1 0-1,1 0 1,0 0 0,-1 0 0,1 0-1,-1 0 1,0 0 0,1 0-1,-1 0 1,0 0 0,0 0 0,0 1-1,1-1 1,-1 0 0,0 0 0,-1 1-1,7 86-168,-1-1-6244,-1-74 154</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7.397"/>
    </inkml:context>
    <inkml:brush xml:id="br0">
      <inkml:brushProperty name="width" value="0.025" units="cm"/>
      <inkml:brushProperty name="height" value="0.025" units="cm"/>
    </inkml:brush>
  </inkml:definitions>
  <inkml:trace contextRef="#ctx0" brushRef="#br0">0 284 18674,'7'-38'364,"-1"6"948,0-1 0,2 2 0,1-1 0,2 1 1,19-40-1,-16 55 97,-7 26-910,-4 33-354,-3-41-122,-4 86 306,-22 123-1,-3 50 72,29-250-351,-1 0-1,1 1 0,1-1 0,0 0 0,1 0 1,0 0-1,6 17 0,-7-25-33,0-1-1,1 1 0,-1-1 1,1 0-1,0 1 1,0-1-1,-1 0 1,2 0-1,-1 0 1,0 0-1,0 0 1,0-1-1,1 1 0,-1-1 1,1 1-1,0-1 1,-1 0-1,1 0 1,0 0-1,-1 0 1,1-1-1,0 1 0,0-1 1,0 1-1,0-1 1,0 0-1,-1 0 1,1-1-1,0 1 1,0-1-1,0 1 1,0-1-1,-1 0 0,6-2 1,5-1 64,0-2 0,0 0 0,0 0 0,-1-1 0,0-1-1,0 0 1,-1-1 0,17-16 0,1-3-79,45-58 0,-68 78-373,0 0-1,-1 0 1,0-1 0,6-12-1,-11 20 156,1 0 0,-1 0 1,1 0-1,-1 0 0,1 0 0,-1-1 0,1 1 0,-1 0 0,0 0 0,0-1 0,0 1 0,0 0 0,0-1 0,0 1 0,0 0 1,0 0-1,0-1 0,-1 1 0,1 0 0,0 0 0,-1-1 0,1 1 0,-1 0 0,1 0 0,-1 0 0,0 0 0,1 0 0,-1 0 1,0 0-1,0 0 0,0 0 0,0 0 0,0 0 0,0 1 0,0-1 0,0 0 0,0 0 0,0 1 0,0-1 0,-1 1 0,1-1 1,-2 1-1,-32-6-6220,-10 4-4106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7.722"/>
    </inkml:context>
    <inkml:brush xml:id="br0">
      <inkml:brushProperty name="width" value="0.025" units="cm"/>
      <inkml:brushProperty name="height" value="0.025" units="cm"/>
    </inkml:brush>
  </inkml:definitions>
  <inkml:trace contextRef="#ctx0" brushRef="#br0">1 108 14734,'0'0'6214,"66"-25"-5798,-31 1-448,-1-6-2530,-3 1-3652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012"/>
    </inkml:context>
    <inkml:brush xml:id="br0">
      <inkml:brushProperty name="width" value="0.025" units="cm"/>
      <inkml:brushProperty name="height" value="0.025" units="cm"/>
    </inkml:brush>
  </inkml:definitions>
  <inkml:trace contextRef="#ctx0" brushRef="#br0">0 131 17104,'0'0'11371,"64"-20"-10570,-5 10-321,6-1-192,2-5-127,1 2-97,-5-1 96,-8 2-577,-11 4-640,-11-1-1825,-12 3-1571,-16 1-3042</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066"/>
    </inkml:context>
    <inkml:brush xml:id="br0">
      <inkml:brushProperty name="width" value="0.025" units="cm"/>
      <inkml:brushProperty name="height" value="0.025" units="cm"/>
    </inkml:brush>
  </inkml:definitions>
  <inkml:trace contextRef="#ctx0" brushRef="#br0">1 186 16367,'1'11'1928,"-1"-5"-1543,-1 10 613,2 0 0,0 0 0,5 19 0,-6-32-841,1 0 0,0-1 0,-1 1 0,1 0 0,1-1 0,-1 1 0,0-1 0,1 1 0,-1-1 0,1 0 0,0 1 0,1 1 0,-1-3-120,-1-1 1,0 1-1,0-1 1,0 1-1,0-1 1,0 1-1,1-1 1,-1 1-1,0-1 1,0 0-1,1 0 1,-1 0-1,0 0 1,0 0-1,1 0 1,-1 0-1,0 0 1,0 0-1,1 0 1,-1-1-1,0 1 1,0-1-1,0 1 1,1-1 0,-1 1-1,0-1 1,2-1-1,6-4 20,0-1 1,-1-1-1,1 1 0,-1-1 0,-1 0 1,0-1-1,8-12 0,44-73 123,-55 87-167,25-49 18,-20 36 107,2 0-1,19-28 0,-25 93 1556,-6 18-652,-1-18-817,8 76 0,-6-119-226,1 1 0,-1-1 0,0 0 0,1 0-1,0 1 1,-1-1 0,1 0 0,0 0 0,0 0 0,0 0 0,3 4-1,-3-6 5,-1 1-1,1-1 0,-1 0 0,1 1 0,-1-1 0,1 0 1,-1 1-1,1-1 0,-1 0 0,1 0 0,-1 1 1,1-1-1,0 0 0,-1 0 0,1 0 0,-1 0 0,1 0 1,0 0-1,-1 0 0,1 0 0,-1 0 0,1 0 0,0 0 1,-1-1-1,1 1 0,-1 0 0,1 0 0,0-1 1,3-1 24,-1-1 1,0 0 0,0 1 0,0-1 0,0-1 0,0 1 0,0 0 0,-1-1 0,0 1-1,4-8 1,16-31 46,0-2-529,47-67 1,-68 109 226,0 0-1,0 0 0,0 0 1,0 1-1,1-1 1,-1 1-1,0-1 1,1 1-1,0 0 0,-1-1 1,1 1-1,0 0 1,0 0-1,3-1 0,-4 2 133,-1 0 0,1 0-1,-1 0 1,1 1 0,-1-1 0,1 0-1,-1 1 1,1-1 0,-1 1-1,0-1 1,1 0 0,-1 1-1,0-1 1,1 1 0,-1-1-1,0 1 1,1-1 0,-1 1 0,0-1-1,0 1 1,0-1 0,1 1-1,-1 0 1,0-1 0,0 1-1,0-1 1,0 1 0,0-1-1,0 1 1,0 0 0,0 0-1,-1 9-529,1-1-1,-1 0 0,-1 1 0,0-1 1,-3 9-1,-13 27-3755,9-33 1212</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407"/>
    </inkml:context>
    <inkml:brush xml:id="br0">
      <inkml:brushProperty name="width" value="0.025" units="cm"/>
      <inkml:brushProperty name="height" value="0.025" units="cm"/>
    </inkml:brush>
  </inkml:definitions>
  <inkml:trace contextRef="#ctx0" brushRef="#br0">1 8 18481,'0'0'9610,"66"7"-23672,-37-6 7368</inkml:trace>
  <inkml:trace contextRef="#ctx0" brushRef="#br0" timeOffset="1">149 16 6150,'23'-4'6539,"-23"3"-6351,1 1-1,-1 0 1,0 0 0,0 0 0,0 0 0,0 0 0,0-1-1,1 1 1,-1 0 0,0 0 0,0 0 0,0 0 0,0-1-1,0 1 1,0 0 0,0 0 0,0 0 0,0-1-1,0 1 1,0 0 0,0 0 0,0 0 0,0-1 0,0 1-1,0 0 1,0 0 0,0 0 0,0-1 0,0 1 0,0 0-1,0 0 1,0 0 0,0-1 0,-1 1 0,1 0 0,0 0-1,0 0 1,0 0 0,0-1 0,0 1 0,-1 0-1,1 0 1,0 0 0,0 0 0,0 0 0,0 0 0,-1-1-1,0 1 270,0-1 0,0 1 0,0 0 0,0-1 0,-1 1-1,1 0 1,0-1 0,0 1 0,0 0 0,-1 0 0,1 0 0,0 0-1,0 0 1,0 0 0,-3 1 0,-15 9-1562,9 0 1313,1-1 0,0 2 1,1-1-1,0 1 0,1 0 0,0 1 0,1 0 1,0 0-1,1 0 0,0 1 0,1 0 0,0 0 1,-3 20-1,8-32-212,-1-1 1,0 1 0,1-1-1,-1 1 1,0-1 0,1 1-1,-1-1 1,0 1-1,1-1 1,-1 1 0,1-1-1,-1 0 1,1 1-1,-1-1 1,1 0 0,-1 1-1,1-1 1,0 0 0,-1 0-1,1 0 1,-1 0-1,1 1 1,0-1 0,-1 0-1,1 0 1,-1 0-1,1 0 1,0 0 0,-1 0-1,1 0 1,0-1 0,-1 1-1,1 0 1,-1 0-1,1 0 1,-1-1 0,1 1-1,-1 0 1,2-1 0,27-10-188,43-28-700,-57 29 616,0 1 0,0 1 1,0 0-1,1 1 0,1 0 1,-1 2-1,1 0 0,0 0 0,0 2 1,18-2-1,-34 5 295,0 0 0,0 0-1,0 0 1,0 0 0,0 0-1,0 0 1,0 1 0,0-1-1,0 0 1,0 0 0,0 1-1,0-1 1,-1 1 0,1-1-1,0 1 1,0-1 0,0 1-1,0 0 1,-1-1 0,1 1 0,0 0-1,0 0 1,-1-1 0,1 1-1,-1 0 1,1 0 0,0 1-1,-1 0 93,1 1 0,0-1-1,-1 1 1,0-1-1,1 1 1,-1-1 0,0 1-1,-1 0 1,1-1 0,-1 5-1,-1 3 275,-1-1 1,0 1-1,-1-1 0,-9 17 0,9-18-353,0 0-1,-1-1 1,0 1 0,0-1-1,-1 0 1,0-1-1,0 0 1,-1 1-1,-11 6 1,18-12-91,0-1 0,0 0 1,-1 0-1,1 0 0,0 0 1,0 0-1,-1 1 0,1-1 0,0 0 1,-1 0-1,1 0 0,0 0 0,-1 0 1,1 0-1,0 0 0,0 0 0,-1 0 1,1 0-1,0 0 0,-1 0 0,1 0 1,0 0-1,-1 0 0,1 0 0,0-1 1,-1 1-1,1 0 0,0 0 0,0 0 1,-1 0-1,1-1 0,0 1 0,0 0 1,-1 0-1,1 0 0,0-1 0,0 1 1,0 0-1,0 0 0,-1-1 0,1 0 1,-1-17-2291,10-20-2931,8-1-1570,3-2-2387</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801"/>
    </inkml:context>
    <inkml:brush xml:id="br0">
      <inkml:brushProperty name="width" value="0.025" units="cm"/>
      <inkml:brushProperty name="height" value="0.025" units="cm"/>
    </inkml:brush>
  </inkml:definitions>
  <inkml:trace contextRef="#ctx0" brushRef="#br0">84 1 12684,'0'0'14237,"-9"7"-13324,3-3-859,0 0 0,1 1 0,-1-1 0,1 2 0,0-1 0,1 0 0,-1 1 0,1 0 0,0 0 0,0 0-1,1 0 1,0 1 0,0-1 0,1 1 0,-1 0 0,2 0 0,-1 0 0,1 0 0,-1 13 0,2-19-83,0 0 1,1-1 0,-1 1 0,0 0-1,1-1 1,-1 1 0,1-1 0,-1 1-1,1-1 1,-1 1 0,1-1 0,-1 1-1,1-1 1,0 0 0,-1 1 0,1-1-1,-1 0 1,1 1 0,0-1 0,-1 0-1,1 0 1,0 0 0,0 1 0,-1-1-1,1 0 1,0 0 0,-1 0 0,2-1-1,28 2-940,-22-2 692,140 1-1330,-148 0 1652,1 0 0,-1 0 1,1 0-1,-1 0 0,1 0 0,0 0 1,-1 0-1,1 0 0,-1 0 0,1 0 1,0 0-1,-1 1 0,1-1 0,-1 0 1,1 0-1,-1 0 0,1 1 0,-1-1 1,1 0-1,-1 1 0,1-1 0,-1 1 1,1-1-1,-1 0 0,1 1 0,-1-1 1,0 1-1,1-1 0,-1 1 0,0-1 1,0 1-1,1-1 0,-1 1 0,0 0 1,0 0-1,-8 24 1284,-26 18-283,34-42-1049,-28 24 210,26-23-227,1-1 0,0 0-1,0 0 1,0 0 0,-1-1 0,1 1 0,-1 0 0,1 0 0,-1-1 0,1 1 0,-1-1 0,1 1 0,-1-1 0,1 0 0,-1 1-1,1-1 1,-1 0 0,0 0 0,-1 0 0,3-2-255,-1 0 0,1 1 0,-1-1 0,1 0 1,0 1-1,0-1 0,0 0 0,0 1 0,0-1 0,0 0 0,0 1 0,1-1 0,-1 0 0,1 1 0,0-4 0,38-73-11176,-14 28 1682</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9.407"/>
    </inkml:context>
    <inkml:brush xml:id="br0">
      <inkml:brushProperty name="width" value="0.025" units="cm"/>
      <inkml:brushProperty name="height" value="0.025" units="cm"/>
    </inkml:brush>
  </inkml:definitions>
  <inkml:trace contextRef="#ctx0" brushRef="#br0">63 388 6086,'0'0'16821,"-7"11"-14958,-2 7-1401,0 0 1,2 0-1,0 1 0,2 0 1,0 0-1,0 1 0,2-1 1,1 1-1,-1 22 0,3-41-457,0 0-1,0 0 1,0 0-1,0 0 1,0 0-1,0 0 1,0 0-1,0 1 1,0-1-1,0 0 1,1 0 0,-1 0-1,0 0 1,1 0-1,-1 0 1,1 0-1,-1 0 1,1 0-1,0 0 1,-1 0-1,1-1 1,0 1-1,-1 0 1,1 0-1,0-1 1,0 1 0,0 0-1,0-1 1,0 1-1,0-1 1,0 1-1,0-1 1,0 1-1,0-1 1,0 0-1,0 1 1,0-1-1,0 0 1,0 0-1,0 0 1,1 0 0,-1 0-1,0 0 1,0 0-1,0 0 1,0-1-1,0 1 1,0 0-1,0-1 1,0 1-1,0-1 1,2 0-1,3-2-104,0 1 0,0-1 0,-1-1 0,1 1 0,-1-1 0,1 0 0,7-8 0,-2-1-560,-1 1-1,0-1 1,-1-1 0,-1 0 0,0 0 0,-1-1 0,0 1 0,-1-2 0,-1 1 0,0-1 0,-2 1 0,3-21-1,-3 13 129,-2 0 0,-1 0-1,-1 0 1,-1 0 0,-1 0-1,-1 1 1,-1-1-1,-8-22 1,7 27 462,-18-64-1418,13 26 5758,9 45 976,-1 14-2305,1 22-2336,13 171 1073,3 16 1449,-13-205-3071,0 0-1,0-1 1,1 1 0,0 0 0,1-1 0,-1 0 0,1 1-1,0-1 1,1 0 0,7 10 0,-9-15-46,0 1 0,-1 0 1,1-1-1,0 1 0,0-1 0,0 1 0,0-1 1,1 0-1,-1 0 0,0 0 0,0 0 0,1-1 1,-1 1-1,0 0 0,1-1 0,-1 0 0,1 0 1,-1 1-1,1-1 0,-1-1 0,1 1 0,-1 0 0,0-1 1,1 1-1,-1-1 0,1 1 0,-1-1 0,0 0 1,0 0-1,0 0 0,1-1 0,-1 1 0,3-3 1,4-3-8,1-1 0,-2 0 1,1 0-1,-1 0 0,0-1 1,-1-1-1,0 1 0,-1-1 1,0 0-1,0-1 0,-1 1 1,0-1-1,4-17 0,-2 7-4,-2-1 0,0 0-1,-2 0 1,0 0 0,-2 0-1,0-29 1,-7 18-88,6 32 82,-1 0 1,1 0 0,0 0 0,0 1-1,-1-1 1,1 0 0,-1 0 0,1 0-1,-1 0 1,1 1 0,-1-1 0,1 0-1,-1 0 1,0 1 0,1-1 0,-1 1-1,0-1 1,0 0 0,1 1 0,-1-1-1,0 1 1,0 0 0,0-1 0,0 1 0,0 0-1,0-1 1,0 1 0,1 0 0,-1 0-1,-2 0 1,2 0-13,0 1 0,0 0 1,0-1-1,0 1 0,0 0 0,0 0 0,0-1 0,0 1 1,1 0-1,-1 0 0,0 0 0,1 0 0,-1 0 0,0 0 1,1 0-1,-1 0 0,1 1 0,0-1 0,-1 0 0,1 0 1,0 2-1,-7 32-21,5-27 14,0 8 4,0 0 0,0 0 0,2-1 1,0 1-1,1 0 0,0 0 0,1-1 1,1 1-1,1-1 0,0 1 0,1-1 0,11 24 1,-6-11 44,-10-25-13,1 0 0,0 1 1,0-1-1,0 0 0,1 1 0,-1-1 1,1 0-1,0 0 0,4 5 0,-6-8-6,1 1-1,-1-1 1,1 0-1,-1 1 0,1-1 1,-1 0-1,1 0 0,-1 0 1,1 0-1,-1 0 1,1 1-1,-1-1 0,1 0 1,0 0-1,-1 0 1,1 0-1,-1-1 0,1 1 1,-1 0-1,1 0 0,-1 0 1,1 0-1,0 0 1,-1-1-1,1 1 0,21-20 115,-9 4-165,-3 2-52,0 1-1,1 1 0,0 0 1,1 0-1,0 1 0,1 1 1,22-14-1,-33 23-645,0 0-39,-18 1-16756</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9.746"/>
    </inkml:context>
    <inkml:brush xml:id="br0">
      <inkml:brushProperty name="width" value="0.025" units="cm"/>
      <inkml:brushProperty name="height" value="0.025" units="cm"/>
    </inkml:brush>
  </inkml:definitions>
  <inkml:trace contextRef="#ctx0" brushRef="#br0">51 218 10634,'0'0'8744,"-51"-36"-5541,51 22-704,24-2-1218,12-4-160,12-3-256,9 0-513,5 0-256,1 1-64,-6 1-1761,-11 2-5254</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0.558"/>
    </inkml:context>
    <inkml:brush xml:id="br0">
      <inkml:brushProperty name="width" value="0.025" units="cm"/>
      <inkml:brushProperty name="height" value="0.025" units="cm"/>
    </inkml:brush>
  </inkml:definitions>
  <inkml:trace contextRef="#ctx0" brushRef="#br0">187 500 21685,'-2'-9'1916,"1"3"-1647,0 0 0,-1 0 0,1 0 0,-2 1 0,1-1 0,-1 0 0,0 1 1,-3-6-1,5 9-200,-1 1 0,1-1 0,-1 0 0,1 0 0,-1 1 0,0-1 1,1 1-1,-1 0 0,0-1 0,0 1 0,0 0 0,0 0 0,0 0 0,0 0 1,0 1-1,0-1 0,-1 0 0,1 1 0,0 0 0,0-1 0,-1 1 0,1 0 1,0 0-1,0 0 0,-1 1 0,1-1 0,0 0 0,0 1 0,-1-1 0,1 1 1,-2 1-1,0 0-80,0 1 1,0 0 0,0-1 0,1 1-1,-1 1 1,1-1 0,0 0-1,0 1 1,0 0 0,0 0 0,0-1-1,1 2 1,0-1 0,0 0-1,-2 7 1,-22 73-128,24-77 142,-3 15-28,0 0 0,2 1 0,-2 41 0,9-48 34,4-13 67,-6-5-49,0 1 0,0-1 0,1 0 0,-1 0 0,0 0 0,-1 0 0,1 0 0,0 0 0,0 0 0,1-4 0,23-37 607,-2-2 0,29-77 0,23-103-106,-64 191-410,-2-1 0,-1 0 1,-2-1-1,-1 0 0,1-41 0,-7 77-116,0 0-1,0 0 0,0 0 0,-1 0 0,1 0 0,0 0 1,0 0-1,0 0 0,0 0 0,0 0 0,0 0 0,0 0 0,-1 0 1,1 0-1,0 0 0,0 0 0,0 0 0,0 0 0,0 0 1,0 0-1,-1 0 0,1 0 0,0 0 0,0 0 0,0 0 1,0 0-1,0 0 0,0 0 0,0 0 0,-1 0 0,1 0 1,0 0-1,0 0 0,0-1 0,0 1 0,0 0 0,0 0 1,0 0-1,0 0 0,0 0 0,0 0 0,0 0 0,0 0 1,0-1-1,0 1 0,0 0 0,-1 0 0,1 0 0,0 0 1,0 0-1,0 0 0,0-1 0,0 1 0,1 0 0,-1 0 1,0 0-1,0 0 0,0 0 0,0 0 0,0-1 0,0 1 1,0 0-1,0 0 0,0 0 0,0 0 0,0 0 0,0 0 1,0 0-1,1-1 0,-9 14-18,-4 20-125,3 25 94,3 1 0,2 0 0,3 0 0,8 65 0,-6-105 48,2 0 0,0 0-1,8 20 1,-10-34-6,0-1 0,0 0 0,1 0 0,-1 0 0,1 0 0,0 0 0,1 0 0,-1 0 0,0-1 1,1 1-1,0-1 0,0 0 0,0 0 0,0 0 0,1 0 0,-1 0 0,1-1 0,0 0 0,5 3 0,-7-4 9,1-1 0,0 0 0,0 0 0,0 0 0,0 0 0,0-1 0,0 1 0,0-1 0,-1 0 0,1 1-1,0-1 1,0-1 0,-1 1 0,1 0 0,-1 0 0,1-1 0,-1 0 0,1 1 0,-1-1 0,0 0 0,0 0 0,0 0 0,0-1 0,0 1 0,-1 0 0,3-4 0,5-8 36,0-1 0,-1 1 0,8-19 0,-5 4-5,-1 1 1,-2-2-1,0 1 0,-2-1 1,-2 0-1,0-1 1,-2-55-1,-4 72-23,-1 17-56,-3 25-90,6 0 113,0 0 0,2-1-1,1 1 1,1 0 0,1-1-1,1 0 1,16 41 0,-21-66 14,-1 0 1,1 0 0,0 0-1,0 0 1,0 0 0,0 0-1,0 0 1,1 0 0,-1-1-1,0 1 1,1 0-1,-1-1 1,1 1 0,0-1-1,0 1 1,-1-1 0,1 0-1,0 0 1,0 0 0,0 0-1,0 0 1,3 0 0,-2-1 5,-1 0 1,0 0 0,0-1 0,0 1 0,0-1-1,0 0 1,0 1 0,0-1 0,0 0-1,0 0 1,0 0 0,0-1 0,-1 1-1,1 0 1,0-1 0,-1 1 0,1-1-1,1-2 1,6-7 24,-1 0 1,-1-1-1,1 0 0,-2-1 0,9-21 0,-11 21 61,0 0 1,0 0-1,-1 0 0,-1-1 1,-1 1-1,0-1 0,0 1 0,-3-28 1,1 36-55,0-1 0,0 0 0,0 0 0,-1 1 0,0-1-1,0 1 1,0-1 0,0 1 0,-1 0 0,0 0 0,0 0 0,-1 0 0,1 1 0,-1-1 0,0 1 0,0 0 0,-1 0 0,1 0 0,-1 1 0,0-1 0,0 1 0,0 0 0,-6-2 0,21 6-550,-1 0 0,0 0 0,1-1 0,-1 0 1,1-1-1,13-3 0,-15 3-269,46-12-5058,6-14-3523</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025"/>
    </inkml:context>
    <inkml:brush xml:id="br0">
      <inkml:brushProperty name="width" value="0.025" units="cm"/>
      <inkml:brushProperty name="height" value="0.025" units="cm"/>
    </inkml:brush>
  </inkml:definitions>
  <inkml:trace contextRef="#ctx0" brushRef="#br0">0 0 20948,'0'0'512,"2"78"321,-2-23 865,0 2-866,0 2-543,0-8-129,0-9-128,4-11 32,5-13-801,2-16-1056,-1-2-1058,-5-23-1377,-5-10-4388</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382"/>
    </inkml:context>
    <inkml:brush xml:id="br0">
      <inkml:brushProperty name="width" value="0.025" units="cm"/>
      <inkml:brushProperty name="height" value="0.025" units="cm"/>
    </inkml:brush>
  </inkml:definitions>
  <inkml:trace contextRef="#ctx0" brushRef="#br0">1 171 13901,'0'0'6054,"38"-63"-4549,-7 41-63,9 0-321,2 0-545,0 2-416,-4 7-128,-7 5-576,-6 8-1698,-14 0-1282,-9 9-2433</inkml:trace>
  <inkml:trace contextRef="#ctx0" brushRef="#br0" timeOffset="1">150 309 13036,'0'0'11563,"53"4"-10057,-21-28-706,3-3-671,-4 0-386,-3 4-1568,-8 7-1442,-11 8-1442</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724"/>
    </inkml:context>
    <inkml:brush xml:id="br0">
      <inkml:brushProperty name="width" value="0.025" units="cm"/>
      <inkml:brushProperty name="height" value="0.025" units="cm"/>
    </inkml:brush>
  </inkml:definitions>
  <inkml:trace contextRef="#ctx0" brushRef="#br0">1 262 13933,'0'0'5125,"54"34"-4324,-23-54 256,0-9-833,4-8-192,-2-3-1377,-7-3-1346,-5-2-1313,-8 4-288,-4 0-1377</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083"/>
    </inkml:context>
    <inkml:brush xml:id="br0">
      <inkml:brushProperty name="width" value="0.025" units="cm"/>
      <inkml:brushProperty name="height" value="0.025" units="cm"/>
    </inkml:brush>
  </inkml:definitions>
  <inkml:trace contextRef="#ctx0" brushRef="#br0">4 580 2338,'0'-11'729,"0"-9"5901,0 13-419,0 22-3888,-1 36 7,-1-31-1899,1 0 0,1 0 1,1 0-1,1 0 0,1 0 0,9 34 1,-12-52-390,0-1 1,1 1-1,-1 0 1,1-1-1,0 1 1,-1-1-1,1 1 1,0-1-1,0 0 1,0 1-1,0-1 1,0 0-1,0 1 1,1-1 0,-1 0-1,0 0 1,1 0-1,-1 0 1,0 0-1,1-1 1,-1 1-1,1 0 1,0-1-1,1 1 1,-1-1 11,0 0 0,0 0 0,0-1 0,-1 1 0,1-1 0,0 1 0,0-1 0,0 0 0,-1 0 0,1 0-1,0 0 1,-1 0 0,1 0 0,-1-1 0,1 1 0,-1 0 0,2-2 0,7-9 197,-1-1 0,0 0 0,13-24 0,-21 34-252,98-197 135,-99 199-142,0 0 1,0 0-1,0 0 1,1 1-1,-1-1 1,0 0-1,1 0 1,-1 0-1,1 1 1,-1-1-1,1 0 1,-1 1-1,1-1 1,0 0-1,-1 1 1,1-1-1,0 1 1,-1-1-1,1 1 1,0-1 0,0 1-1,-1-1 1,1 1-1,0 0 1,0 0-1,1-1 1,-1 2 13,0 0 0,0 0 1,-1-1-1,1 1 0,0 0 1,-1 0-1,1 0 0,-1 0 0,1 1 1,-1-1-1,1 0 0,-1 0 1,0 0-1,0 0 0,1 0 1,-1 3-1,4 69 388,-4-59-405,0-11 30,5 44 157,4-30 276,-8-17-422,-1 0 0,1 0 0,0 0 0,-1 1 0,1-1 0,-1 0 0,1 0 0,-1 0 0,1 0 0,0 0 0,-1 0 0,1 0 0,-1 0 0,1 0 0,-1 0 0,1-1 0,-1 1 0,1 0 0,0 0 0,-1 0 0,1-1 0,-1 1 0,1 0 0,-1-1 0,0 1 0,1 0 0,-1-1 0,1 1 0,-1-1 0,0 1 0,1-1 0,9-11 243,-1 0-1,0 0 1,-1-1 0,0-1 0,8-19 0,5-9-207,-10 22-67,37-60 28,-45 75-38,1 1 0,-1-1-1,1 1 1,0 0-1,0 0 1,1 1-1,-1-1 1,1 1-1,-1 0 1,1 0 0,0 0-1,0 1 1,7-3-1,-11 5 4,0 0-1,0-1 1,0 1 0,1 0-1,-1 0 1,0 0 0,0 1-1,0-1 1,0 0-1,0 0 1,0 1 0,0-1-1,1 0 1,-1 1-1,0-1 1,0 1 0,0-1-1,0 1 1,-1 0 0,1-1-1,0 1 1,0 0-1,0 0 1,0 0 0,-1 0-1,1-1 1,0 1-1,-1 0 1,1 0 0,-1 0-1,1 0 1,-1 1 0,0-1-1,1 0 1,-1 0-1,0 0 1,0 0 0,1 2-1,3 49-129,-4-48 75,1 20-440,0-17-23,-1 0 0,1-1 0,-1 1 0,0 0 0,-1 0 0,0 0 0,0 0 0,0 0 0,-1-1 0,0 1 0,0 0 0,-5 8 0,7-14 287,0-1 0,-1 1 0,1-1 0,-1 1 0,1-1 0,-1 1-1,1-1 1,-1 0 0,1 1 0,-1-1 0,1 0 0,-1 1-1,1-1 1,-1 0 0,0 0 0,1 0 0,-1 0 0,0 1-1,1-1 1,-1 0 0,1 0 0,-1 0 0,0 0 0,1 0 0,-1 0-1,0-1 1,1 1 0,-1 0 0,1 0 0,-1 0 0,0-1-1,1 1 1,-1 0 0,0-1 0,-10-14-7972</inkml:trace>
  <inkml:trace contextRef="#ctx0" brushRef="#br0" timeOffset="1">422 0 12396,'0'0'4132,"-4"63"-6182,4-44-2659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853"/>
    </inkml:context>
    <inkml:brush xml:id="br0">
      <inkml:brushProperty name="width" value="0.025" units="cm"/>
      <inkml:brushProperty name="height" value="0.025" units="cm"/>
    </inkml:brush>
  </inkml:definitions>
  <inkml:trace contextRef="#ctx0" brushRef="#br0">1 517 18097,'0'0'3748,"12"0"-1175,0-1-2245,0 0 0,-1-1-1,0 0 1,1-1 0,-1 0 0,0-1 0,0 0 0,0 0 0,-1-1-1,0-1 1,14-10 0,4-4-105,36-33 0,-58 48-198,0-1 0,-1 1-1,0-1 1,0 0 0,-1 0 0,1-1 0,-1 1 0,-1-1-1,1 0 1,-1 0 0,0 0 0,3-15 0,-6 22-17,0-1-1,1 1 1,-1-1 0,0 0-1,0 1 1,0-1 0,0 1-1,0-1 1,0 0 0,0 1-1,0-1 1,0 1 0,-1-1-1,1 1 1,0-1 0,0 0-1,0 1 1,-1-1 0,1 1-1,0-1 1,-1 1 0,1-1-1,0 1 1,-1-1-1,1 1 1,-1 0 0,1-1-1,-1 1 1,1-1 0,-1 1-1,1 0 1,-1 0 0,1-1-1,-1 1 1,-24 3 53,18 0-70,0 0 1,1 1-1,-1 0 1,1 0-1,-7 5 0,3 2 3,0 0 0,1 1 0,0-1 0,1 2-1,0-1 1,-8 18 0,13-22 27,0-1 1,0 1-1,0-1 1,1 1-1,0 0 0,0 0 1,1 0-1,0 0 1,1 0-1,-1 0 1,2 0-1,-1 0 0,3 9 1,-3-15-17,1-1 0,0 0 0,0 1 0,0-1-1,0 0 1,0 0 0,0 0 0,0 0 0,0 0 0,0 0 0,0 0 0,1 0 0,-1-1 0,0 1 0,1 0 0,-1-1 0,0 1 0,1-1 0,-1 1 0,1-1 0,-1 0 0,1 0 0,-1 1-1,1-1 1,-1 0 0,1 0 0,-1-1 0,1 1 0,-1 0 0,1 0 0,-1-1 0,1 1 0,1-1 0,4-1 26,1 0-1,-1 0 1,0-1 0,1 0-1,8-5 1,10-9-33,-1-2 0,-1-1 1,0-1-1,-2-1 0,0-1 0,-2 0 1,0-2-1,19-32 0,-36 51-361,-4 8 152,-12 19 107,-19 38 232,27-49-7,0 1 0,2 1 0,-1-1 0,1 0 0,1 1 0,0 0 0,1 0 0,0-1 0,1 1 0,0 0 0,3 18 0,-2-27-107,0-1 0,0 0 0,0 0-1,0 0 1,0 0 0,1 0 0,-1 0-1,1 0 1,0 0 0,-1-1 0,1 1-1,0-1 1,0 1 0,0-1 0,0 0-1,0 0 1,0 1 0,0-1 0,0-1-1,1 1 1,-1 0 0,0 0 0,1-1-1,-1 0 1,0 1 0,1-1 0,-1 0-1,0 0 1,1 0 0,-1 0 0,1-1 0,-1 1-1,0-1 1,5-1 0,3 0 30,0-1 0,0 0 0,0-1 0,0 0 0,-1 0 0,16-11 0,-1-2-21,-1-1-1,-1 0 1,-1-2-1,-1-1 0,0-1 1,-2 0-1,26-41 1,-33 44-48,0-1 0,-2 0 0,0 0 0,-1-1-1,-1 0 1,-1-1 0,-1 1 0,-1-1 0,0 0 0,-1-34 0,-3 55 30,1-7 17,-1 1-1,-1 0 1,0-1 0,0 1 0,-2-8 0,3 14-22,0 1-1,0-1 1,0 1 0,-1-1-1,1 1 1,0-1 0,0 1 0,0-1-1,-1 1 1,1 0 0,0-1 0,-1 1-1,1-1 1,0 1 0,-1 0-1,1 0 1,-1-1 0,1 1 0,-1 0-1,1-1 1,0 1 0,-1 0 0,1 0-1,-1 0 1,1 0 0,-1 0 0,1-1-1,-1 1 1,1 0 0,-1 0-1,0 0 1,-1 1-8,0 0-1,1 0 1,-1 0-1,0 0 0,0 0 1,1 0-1,-1 0 1,1 0-1,-1 1 1,1-1-1,-1 1 1,-1 2-1,-16 21 106,0 0 0,2 2 0,1-1 0,2 2 0,0 0 0,2 1 0,1 0 0,1 1 0,2 0 0,1 0 0,-5 49 0,11-76-97,1-1 0,0 1 0,0 0 0,0 0 0,0-1 0,0 1 0,0 0 0,1-1 0,-1 1 0,1-1 0,0 1 0,-1 0 0,1-1 0,1 1 0,-1-1 0,0 0 0,0 1 0,1-1 0,0 0 0,-1 0 0,1 0 0,0 0 0,0 0 0,3 2 0,1-2 0,0 0 0,0 0 0,0 0 0,0-1 0,0 0 0,1 0 0,-1-1 0,0 0 0,9 0 0,-11 0-210,1-1 0,-1 1 0,0-1 0,1 1 0,-1-1 0,0-1-1,6-1 1,-6 1-176,-1 0-1,0 1 0,0-1 0,0-1 1,0 1-1,0 0 0,-1-1 0,1 1 1,-1-1-1,1 0 0,-1 1 0,0-1 1,0 0-1,0-1 0,-1 1 0,1 0 1,-1 0-1,0-1 0,0 1 0,0-1 1,0 1-1,0-1 0,-1 0 0,1-4 1,-1-22-6586</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424"/>
    </inkml:context>
    <inkml:brush xml:id="br0">
      <inkml:brushProperty name="width" value="0.025" units="cm"/>
      <inkml:brushProperty name="height" value="0.025" units="cm"/>
    </inkml:brush>
  </inkml:definitions>
  <inkml:trace contextRef="#ctx0" brushRef="#br0">1 57 11179,'0'0'3427,"0"-9"-299,3-27-763,0 25-327,2 12-1034,2 12-373,0 30 349,-2 1 0,-2-1 0,-5 86 1,0-74-513,7 92 1,-5-146-470,0 1 0,1 0 0,-1 0 1,0 0-1,1-1 0,-1 1 0,1 0 1,-1-1-1,1 1 0,0 0 0,-1-1 0,1 1 1,0-1-1,0 1 0,0-1 0,1 1 0,-1-1 1,0 0-1,3 2 0,-3-2-76,0-1 0,0 0 0,1 1 0,-1-1 0,0 0 0,1 0 0,-1 0 0,0 0 0,1 0 0,-1 0 0,0 0 0,0 0 0,1 0 0,-1-1 0,0 1 0,0-1 0,1 1 0,-1-1 0,0 1 0,2-2 0,26-21-4146,-9-5-3609,-8 2-3715</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940"/>
    </inkml:context>
    <inkml:brush xml:id="br0">
      <inkml:brushProperty name="width" value="0.025" units="cm"/>
      <inkml:brushProperty name="height" value="0.025" units="cm"/>
    </inkml:brush>
  </inkml:definitions>
  <inkml:trace contextRef="#ctx0" brushRef="#br0">32 153 4965,'0'0'3817,"8"-1"-1378,-5 1-2135,-1-1 0,1 1 0,0-1 0,-1 0 1,1 0-1,-1 0 0,1 0 0,-1 0 0,1 0 0,-1-1 0,0 1 0,0-1 0,0 1 0,4-5 0,-4 3 324,0-1 0,0 1 0,0-1 0,0 0 0,-1 0 0,1 0 0,-1 0 0,0 0 0,0 0 0,-1-1 0,1-5 0,-1 7-295,0-49 4957,0 51-5217,0 0 0,0 0 1,0 0-1,0 0 0,-1 0 1,1 0-1,0 0 1,-1 0-1,1 0 0,-1 0 1,1 0-1,-1 0 0,1 1 1,-1-1-1,0 0 1,0 0-1,1 0 0,-1 1 1,0-1-1,0 0 0,0 1 1,1-1-1,-1 1 1,0-1-1,0 1 0,0 0 1,0-1-1,0 1 0,0 0 1,0-1-1,0 1 1,0 0-1,0 0 0,0 0 1,0 0-1,0 0 0,0 0 1,-1 0-1,1 0 1,0 1-1,0-1 0,0 0 1,-1 1-1,-1 1-72,-1 0 0,1 0 0,0 0 0,0 1 0,0-1 0,0 1 0,0 0 0,1 0 0,-1 0 0,1 0 0,0 0 0,0 0 0,0 1 0,0-1 0,0 1-1,1-1 1,0 1 0,-1 0 0,0 4 0,-2 7-38,1 0 1,0 1-1,-1 19 0,4-33 22,0 0 0,0 0 0,-1 0 0,1-1 0,1 1 0,-1 0 0,0 0 0,0 0-1,1 0 1,-1-1 0,1 1 0,-1 0 0,1-1 0,0 1 0,0 0 0,-1-1 0,4 4 0,-3-5 10,0 0 0,0 1 0,0-1 0,0 0 0,0 0 0,0 0 0,0 0 0,0 0 0,0 0 0,0 0-1,0 0 1,0-1 0,0 1 0,0 0 0,0-1 0,0 1 0,0 0 0,0-1 0,0 1 0,0-1 0,-1 0 0,1 1 0,0-1 0,0 0 0,0 1 0,-1-1 0,1 0 0,0 0 0,-1 0 0,1 0 0,0-1 0,8-10-105,0-1 1,-1 1 0,0-1-1,-1-1 1,-1 1 0,6-18-1,11-23-1068,-14 132-268,2 17 2416,43 171 1,-22-128 61,-29-119-925,0-1-1,-1 1 0,-1-1 1,-2 38-1,0-51-86,1 0 0,-1 0-1,0 0 1,-1 0 0,1-1 0,-1 1 0,0-1-1,0 1 1,0-1 0,-5 7 0,5-9-7,0 0 0,0 0 0,1-1 0,-1 1 1,0-1-1,0 0 0,0 1 0,0-1 0,-1 0 0,1 0 0,0 0 0,0-1 1,-1 1-1,1 0 0,-1-1 0,1 1 0,0-1 0,-1 0 0,1 0 0,-1 0 1,1 0-1,-4-1 0,2 0-4,1 1 0,0-1 0,0 0 0,0 0 0,0 0 0,0-1 0,0 1 0,1-1 0,-1 1 0,0-1 0,1 0 0,-1 0-1,1 0 1,0 0 0,-1-1 0,-3-4 0,3 1-36,-1 0-1,0-1 1,1 1-1,1-1 0,-1 0 1,1 1-1,-2-10 1,0-8-267,1 0 0,1 1 0,2-38 0,1 43 39,1 1 0,1-1 0,0 1 0,1 0 0,12-31 0,44-76-1736,-15 36-3781,-35 65 1620,-1 1 0,6-27 0,-7 18-2633</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3.533"/>
    </inkml:context>
    <inkml:brush xml:id="br0">
      <inkml:brushProperty name="width" value="0.025" units="cm"/>
      <inkml:brushProperty name="height" value="0.025" units="cm"/>
    </inkml:brush>
  </inkml:definitions>
  <inkml:trace contextRef="#ctx0" brushRef="#br0">74 38 9257,'0'0'10340,"-9"4"-9646,6-2-611,-1 0-1,0-1 0,1 1 1,0 1-1,-1-1 0,1 0 1,0 1-1,0 0 0,1-1 1,-1 1-1,0 0 0,1 1 1,0-1-1,0 0 0,0 1 1,0-1-1,0 1 0,1-1 1,-1 1-1,1 0 0,0 0 1,0 0-1,1 0 0,-1 0 1,1 3-1,-1 3 77,-2 8 363,1 0 0,1 38-1,1-53-458,0-1-1,0 1 0,0-1 1,0 1-1,1-1 0,-1 1 1,1-1-1,-1 1 0,1-1 1,0 1-1,0-1 0,0 1 1,0-1-1,1 0 0,-1 0 1,0 0-1,1 0 0,0 0 1,-1 0-1,1 0 0,0 0 1,0-1-1,0 1 0,0-1 1,1 1-1,-1-1 0,0 0 1,0 0-1,1 0 0,2 1 1,-2-2 1,0 0 0,0 0 0,0 0 0,-1-1 1,1 0-1,0 1 0,0-1 0,-1 0 0,1 0 1,-1 0-1,1-1 0,-1 1 0,1-1 0,-1 1 0,0-1 1,0 0-1,1 0 0,-1 0 0,-1 0 0,1 0 1,3-5-1,32-55 916,-34 57-970,6-11 45,-1 0 0,0-1 0,-1 0 1,-1-1-1,-1 1 0,0-1 0,-1 0 0,2-27 0,-6 45-50,0 0-1,0-1 0,0 1 1,1 0-1,-1-1 0,0 1 1,0 0-1,0-1 0,0 1 1,0 0-1,0 0 0,0-1 1,0 1-1,0 0 0,-1-1 1,1 1-1,0 0 0,0-1 1,0 1-1,0 0 0,0-1 1,0 1-1,-1 0 0,1 0 0,0-1 1,0 1-1,0 0 0,-1 0 1,1-1-1,0 1 0,0 0 1,-1 0-1,1 0 0,0 0 1,-1-1-1,0 1 0,-9 8-13,-7 21-131,10-10-86,2 1 1,0-1-1,1 1 0,2 0 0,0 0 1,1 33-1,0-49 10,1-1 1,1 1 0,-1 0-1,0 0 1,1 0-1,0-1 1,0 1-1,2 6 1,-2-9-50,0 0 0,0 1 1,0-1-1,0 0 0,0 1 1,0-1-1,1 0 0,-1 0 1,0 0-1,0 0 0,1 0 1,-1-1-1,1 1 0,-1 0 1,1-1-1,-1 1 0,1 0 1,-1-1-1,1 0 0,0 1 1,2-1-1,17 1-6130</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4.331"/>
    </inkml:context>
    <inkml:brush xml:id="br0">
      <inkml:brushProperty name="width" value="0.025" units="cm"/>
      <inkml:brushProperty name="height" value="0.025" units="cm"/>
    </inkml:brush>
  </inkml:definitions>
  <inkml:trace contextRef="#ctx0" brushRef="#br0">11 250 13068,'0'0'11521,"8"-2"-10411,-1-1-941,0 0 1,-1 0-1,0 0 0,1-1 0,-1 0 1,-1 0-1,1-1 0,-1 1 1,0-1-1,0-1 0,0 1 1,0-1-1,-1 1 0,0-1 1,0 0-1,-1-1 0,0 1 0,0-1 1,0 1-1,2-11 0,-3 11-112,0 0-1,-1 0 0,1 0 0,-1 0 0,0 0 0,-1 0 1,1 0-1,-1-1 0,-1-6 0,1 11-44,-1 1 1,1 0-1,0 0 0,-1 0 0,1-1 0,0 1 1,-1 0-1,0 0 0,1 0 0,-1 0 0,0 0 1,1 0-1,-1 0 0,0 0 0,0 0 0,0 0 1,0 1-1,0-1 0,0 0 0,-1 0 0,0 0-10,0 1-1,0-1 1,0 1-1,-1 0 1,1 0-1,0-1 1,0 1-1,0 1 1,0-1-1,0 0 1,0 1-1,0-1 1,0 1-1,0-1 1,0 1-1,-2 1 1,-1 0-15,0 1 0,1 0-1,0 0 1,-1 0 0,1 1 0,1-1 0,-1 1 0,0 0-1,1 0 1,0 1 0,0-1 0,0 1 0,0-1 0,1 1 0,0 0-1,0 0 1,0 0 0,-1 9 0,-2 4-65,1 1 0,1-1 0,1 1-1,0 19 1,2-32 54,0 0-1,0 0 0,1-1 1,0 1-1,0 0 1,0 0-1,1 0 1,2 6-1,-4-11 22,1 0 0,-1 0 0,1 0 0,0 0 0,-1 0 0,1 0 0,0-1 0,0 1 0,-1 0 0,1 0 0,0-1 0,0 1 0,0 0 0,0-1 0,0 1 0,0-1 0,0 1 0,0-1 0,0 0 0,2 1 0,-1-1 1,0 0 1,0 0 0,0 0-1,1-1 1,-1 1 0,0-1-1,0 1 1,0-1 0,0 0-1,0 0 1,0 0 0,0 0 0,0 0-1,2-2 1,17-14 22,0-1 0,-2-1 0,0 0 0,-2-2 0,25-35 0,8-8 2,-36 46-19,-11 12-1,1 1-1,0 0 1,0 0 0,0 1 0,1-1 0,0 1 0,0 0 0,0 0 0,8-4-1,-13 8-1,1 0-1,-1 0 1,0-1-1,1 1 0,-1 0 1,1 0-1,-1 0 1,0 0-1,1 0 0,-1 1 1,0-1-1,1 0 0,-1 0 1,1 0-1,-1 0 1,0 0-1,1 0 0,-1 1 1,0-1-1,1 0 1,-1 0-1,0 1 0,1-1 1,-1 0-1,0 0 0,1 1 1,-1-1-1,0 0 1,0 1-1,0-1 0,1 0 1,-1 1-1,0-1 1,0 0-1,0 1 0,0-1 1,0 1-1,1-1 1,-1 0-1,0 1 0,0-1 1,0 1-1,0-1 0,0 0 1,0 1-1,0 24 403,0-21-231,0 111 1381,0-115-1548,0 1 1,0-1-1,0 1 0,0-1 0,-1 1 0,1-1 0,0 0 0,0 1 0,0-1 0,0 1 0,0-1 0,0 1 0,1-1 0,-1 1 0,0-1 0,0 0 0,0 1 0,0-1 0,0 1 0,1-1 0,-1 0 0,0 1 0,0-1 0,1 1 0,-1-1 0,0 0 0,1 1 0,-1-1 1,0 0-1,1 0 0,-1 1 0,0-1 0,1 0 0,-1 0 0,1 1 0,-1-1 0,0 0 0,1 0 0,-1 0 0,2 0 0,17-12 407,18-31 248,-35 41-652,20-29-33,27-32-264,-46 59 218,1 0 0,-1 0 1,1 0-1,1 1 0,-1 0 0,0 0 0,1 0 0,-1 0 1,1 1-1,0 0 0,7-3 0,-10 5-196,-1 0 0,0 0 0,1 0 0,-1-1 0,1 1 0,-1 1 0,1-1 0,-1 0 0,0 0 0,1 0 0,-1 1 0,0-1 0,1 1-1,-1-1 1,0 1 0,1 0 0,-1-1 0,0 1 0,0 0 0,0 0 0,1 0 0,-1 0 0,0 0 0,0 0 0,-1 0 0,1 0 0,0 0 0,0 0 0,0 1 0,-1-1 0,1 0-1,-1 1 1,1-1 0,-1 0 0,1 1 0,-1-1 0,0 1 0,1 1 0,1 21-8013</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5.032"/>
    </inkml:context>
    <inkml:brush xml:id="br0">
      <inkml:brushProperty name="width" value="0.025" units="cm"/>
      <inkml:brushProperty name="height" value="0.025" units="cm"/>
    </inkml:brush>
  </inkml:definitions>
  <inkml:trace contextRef="#ctx0" brushRef="#br0">42 1 10730,'0'0'12860,"-7"14"-12262,2-3-472,-1 0-1,2 1 1,-1 0-1,2 0 0,0 0 1,0 1-1,1-1 1,0 1-1,1 21 1,11 81 1408,39 178 1,-29-193-761,-15-70-584,-2-9 92,1-1 1,0 0-1,2 0 1,0-1-1,14 31 1,-19-49-271,-1 0 0,0-1 0,0 1-1,0 0 1,1-1 0,-1 1 0,0 0 0,1-1 0,-1 1 0,1 0 0,-1-1 0,1 1-1,-1-1 1,1 1 0,-1-1 0,1 1 0,-1-1 0,1 1 0,0-1 0,-1 0 0,1 1 0,0-1-1,-1 0 1,1 0 0,0 1 0,-1-1 0,2 0 0,2-18 375,-9-34 9,-8 13-265,-23-51 1,25 68-157,1-2-1,1 1 0,1-1 1,1 0-1,1 0 1,2-1-1,-4-39 0,9 61-198,0 1-1,1 0 0,-1-1 1,1 1-1,-1 0 1,1 0-1,0 0 1,0 0-1,0 0 0,0 0 1,0 0-1,0 0 1,0 1-1,1 0 0,-1-1 1,4 0-1,17-16-1615,12-31 479,-30 41 1059,0 0 1,1 0-1,-1 0 0,1 1 1,1-1-1,-1 2 0,12-10 0,-15 14-564,0 1 0,1 0 0,-1 0 0,0 0 0,0 0 0,1 1 0,-1-1 0,0 1 0,6 0 0,2-1-1999,6 0-3045</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5.659"/>
    </inkml:context>
    <inkml:brush xml:id="br0">
      <inkml:brushProperty name="width" value="0.025" units="cm"/>
      <inkml:brushProperty name="height" value="0.025" units="cm"/>
    </inkml:brush>
  </inkml:definitions>
  <inkml:trace contextRef="#ctx0" brushRef="#br0">148 185 15278,'0'0'5494,"-9"0"-2937,6-1-2431,0 1 0,-1 0 0,1 0 0,0 1 0,0-1 0,0 1 0,-1-1 1,1 1-1,0 0 0,0 0 0,0 1 0,0-1 0,1 0 0,-1 1 0,0 0 0,0 0 0,1 0 0,-1 0 1,1 0-1,0 0 0,0 1 0,0-1 0,0 1 0,0-1 0,0 1 0,0 0 0,1 0 0,-3 5 1,-7 16 239,2 0 0,0 0 1,1 1-1,2 0 0,0 0 1,2 0-1,-3 48 0,7-72-362,0-1-1,0 1 0,0 0 1,0-1-1,0 1 1,0 0-1,0-1 0,0 1 1,0 0-1,0-1 0,0 1 1,0 0-1,1-1 1,-1 1-1,0 0 0,1-1 1,-1 1-1,0 0 0,1-1 1,-1 1-1,0-1 1,1 1-1,-1-1 0,1 1 1,-1-1-1,1 1 0,-1-1 1,1 1-1,0-1 0,-1 0 1,1 1-1,-1-1 1,1 0-1,0 0 0,-1 1 1,1-1-1,0 0 0,-1 0 1,1 0-1,0 0 1,0 0-1,-1 0 0,1 0 1,0 0-1,-1 0 0,1 0 1,0 0-1,-1 0 1,1-1-1,0 1 0,-1 0 1,1 0-1,0-1 0,-1 1 1,1 0-1,-1-1 1,1 1-1,-1-1 0,1 1 1,-1-1-1,2 0 0,36-32 226,-20 9-143,0 0 1,-2-1-1,20-42 1,-29 52-100,0-1 1,-1 0-1,-1 0 1,0 0-1,-1-1 1,-1 0-1,1-29 1,-6 39-74,-3 14-31,-4 17-59,-2 24 116,3 1-1,2-1 1,0 64 0,6-111 38,0-1-1,0 1 0,0-1 1,0 0-1,0 1 1,-1-1-1,1 1 0,0-1 1,0 1-1,0-1 0,0 0 1,0 1-1,0-1 0,1 1 1,-1-1-1,0 1 1,0-1-1,0 0 0,0 1 1,0-1-1,1 1 0,-1-1 1,0 0-1,0 1 1,1-1-1,-1 0 0,0 1 1,0-1-1,1 0 0,-1 0 1,0 1-1,1-1 0,-1 0 1,1 0-1,-1 1 1,0-1-1,1 0 0,-1 0 1,1 0-1,-1 0 0,0 0 1,1 0-1,-1 1 0,1-1 1,-1 0-1,1 0 1,-1 0-1,0 0 0,1-1 1,-1 1-1,1 0 0,-1 0 1,1 0-1,-1 0 0,0 0 1,1 0-1,-1-1 1,1 1-1,-1 0 0,0 0 1,1-1-1,-1 1 0,0 0 1,1-1-1,-1 1 1,0 0-1,1-1 0,22-23-1016,-8-3-91,-2 0-1,0 0 1,-2-2 0,0 1 0,8-46-1,21-53 818,-38 122 349,0 0 0,-1 0 0,2 0 0,-1 1 0,0-1 0,1 1 0,0-1 0,0 1 1,0 0-1,1 0 0,-1 0 0,1 1 0,0-1 0,0 1 0,0 0 0,1 0 0,-1 1 0,1-1 0,-1 1 0,1 0 0,0 0 0,0 0 0,0 1 0,0 0 0,0 0 0,0 0 0,0 0 0,1 1 0,-1 0 0,0 0 0,8 1 0,-12-1 8,1 1 0,-1-1-1,1 0 1,-1 1 0,1-1-1,-1 1 1,1-1 0,-1 1 0,1 0-1,-1-1 1,0 1 0,1 0-1,-1 0 1,0 0 0,0 0-1,0 0 1,1 1 0,-1-1-1,0 0 1,-1 0 0,1 1 0,1 2-1,0 0 199,0 0 1,-1 1-1,0-1 0,0 0 0,0 1 1,-1-1-1,1 1 0,-1 5 0,-1 3 399,0 0 0,-1-1 0,0 1 0,-1 0 0,-4 12 0,-2-4 132,-2 1 1,-19 29-1,19-34-543,1 0 0,1 0 0,1 1 0,-8 20 0,16-38-233,0 0 0,0 1 0,0-1 0,0 0 0,0 0 0,-1 1 0,1-1 0,0 0 0,0 0 0,0 0 0,0 1 0,0-1 0,0 0 0,0 0 0,0 1 0,0-1 0,0 0 0,0 0 0,0 1 0,0-1 0,0 0 0,0 0 0,1 1 0,-1-1 0,0 0 0,0 0 0,0 0 0,0 1 0,0-1 0,0 0 0,1 0 0,-1 0 0,0 1 0,0-1 0,0 0 0,0 0 0,1 0 0,-1 0 0,0 0 0,0 1 0,1-1 0,-1 0 0,0 0 0,0 0 0,1 0 0,14-4 18,15-13 81,-3-3-574,-1 0 1,0-2-1,44-50 0,-56 48-2310,-14 23 2457,0 1 1,0-1-1,1 0 0,-1 0 1,0 0-1,0 0 0,0 1 1,0-1-1,0 0 1,0 0-1,0 0 0,0 0 1,-1 1-1,1-1 0,0 0 1,0 0-1,-1 0 0,1 1 1,-1-2-1,-10-7-6806</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6.048"/>
    </inkml:context>
    <inkml:brush xml:id="br0">
      <inkml:brushProperty name="width" value="0.025" units="cm"/>
      <inkml:brushProperty name="height" value="0.025" units="cm"/>
    </inkml:brush>
  </inkml:definitions>
  <inkml:trace contextRef="#ctx0" brushRef="#br0">0 269 13773,'0'0'5637,"81"42"-5573,-46-51-1313,1-14-3683,-4-6-6920</inkml:trace>
  <inkml:trace contextRef="#ctx0" brushRef="#br0" timeOffset="1">338 0 9833,'0'0'9930,"-12"53"-8361,6-18-416,1 8-384,0 9-321,-3-4-127,5-3 287,3-9-191,0-10-321,0-13-320,11-13-1314,9-16-512,1-16-1986,-1-9-5733</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6.675"/>
    </inkml:context>
    <inkml:brush xml:id="br0">
      <inkml:brushProperty name="width" value="0.025" units="cm"/>
      <inkml:brushProperty name="height" value="0.025" units="cm"/>
    </inkml:brush>
  </inkml:definitions>
  <inkml:trace contextRef="#ctx0" brushRef="#br0">124 189 13421,'0'0'7207,"-8"15"-5665,-14 42 71,2 0-1,-20 99 0,28-103-616,3 0 1,-3 100-1,12-150-991,0-1-1,0 1 1,0 0-1,0 0 1,1 0-1,-1 0 1,1 0-1,0-1 1,0 1-1,0 0 1,0-1-1,0 1 1,1 0-1,-1-1 1,1 0-1,-1 1 1,1-1-1,3 3 1,-3-4 4,0 0 0,0 1 0,0-1 0,0-1 0,1 1 0,-1 0 1,0 0-1,1-1 0,-1 1 0,1-1 0,-1 0 0,0 0 0,1 0 0,-1 0 1,1 0-1,-1 0 0,0-1 0,1 1 0,-1-1 0,0 1 0,1-1 0,-1 0 1,2-1-1,4-3 17,0 1 0,0-1 1,-1 0-1,0-1 0,0 0 1,0 0-1,-1-1 0,0 1 1,0-1-1,-1-1 0,6-9 1,2-5-90,0 0 0,16-44 1,-23 51 27,-1-1 1,0 0 0,-1 0-1,-1 0 1,-1 0-1,0-1 1,-1 1 0,-2-19-1,-2 30 30,-3 11-61,-4 13-66,2 12 136,0 0-1,3 1 1,0-1 0,2 1-1,2 50 1,1-81-8,0 1 1,0-1-1,0 0 1,0 0 0,0 0-1,0 0 1,0 1-1,0-1 1,1 0-1,-1 0 1,0 0 0,1 0-1,-1 0 1,1 0-1,-1 0 1,1 0-1,0 0 1,-1 0 0,1 0-1,0 0 1,0 0-1,0 0 1,-1-1-1,1 1 1,0 0 0,2 0-1,-2-1 5,1 0 0,-1 0 0,1 0 0,-1 0 0,1 0 0,-1 0 1,1 0-1,-1-1 0,1 1 0,-1-1 0,1 1 0,-1-1 0,1 0 0,-1 1 0,0-1 0,3-2 0,4-3 20,-1 0-1,0-1 0,1 1 1,-2-2-1,7-7 1,16-29-216,-1-2 1,-3-1-1,-2-1 1,-1-1 0,-3 0-1,-3-2 1,-1 0-1,-2-1 1,-3 0 0,-2-1-1,1-69 1,-43 239 1096,16-21-112,4 0 0,-4 189 0,24-266-902,6-18 74,-10-2 28,-1 0 1,1 0-1,-1 0 0,1-1 1,-1 1-1,1 0 0,-1-1 1,0 1-1,0-1 0,0 1 0,0-1 1,0 0-1,0 1 0,0-1 1,0 0-1,0-2 0,2-8-118,-2 0-1,0 0 0,0 0 1,-1 0-1,0 0 0,-1 0 1,0 1-1,-1-1 0,-1 0 1,-5-16-1,1 7 153,-1 1-1,-1 0 1,-1 0-1,-21-33 1,29 50 12,2 3-70,4 6-631,1 0 0,0 0 0,0-1 0,0 0 0,9 7 0,-7-9-621,0 0 0,0 0 0,0 0 0,0-1 0,0 0 0,1 0 0,-1-1 0,1 0 0,12 0 0,11-1-8873</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7.332"/>
    </inkml:context>
    <inkml:brush xml:id="br0">
      <inkml:brushProperty name="width" value="0.025" units="cm"/>
      <inkml:brushProperty name="height" value="0.025" units="cm"/>
    </inkml:brush>
  </inkml:definitions>
  <inkml:trace contextRef="#ctx0" brushRef="#br0">74 502 11979,'0'0'11787,"-8"3"-10868,3 0-869,0 0 1,1 0 0,0 0 0,0 0-1,0 1 1,0 0 0,0 0-1,1 0 1,-1 0 0,1 0 0,0 1-1,1-1 1,-1 1 0,1 0-1,0 0 1,0 0 0,0 0 0,1 0-1,-1 0 1,1 0 0,0 11-1,1 9 332,0-25-374,0 0 0,0 1 0,0-1 1,1 0-1,-1 1 0,0-1 1,0 1-1,0-1 0,1 0 0,-1 0 1,0 1-1,1-1 0,-1 0 0,0 1 1,0-1-1,1 0 0,-1 0 1,0 0-1,1 1 0,-1-1 0,1 0 1,-1 0-1,0 0 0,1 0 0,-1 0 1,1 0-1,-1 0 0,0 1 1,1-1-1,0-1 0,2 1 19,-1-1 1,1-1-1,0 1 0,-1 0 1,1-1-1,0 1 0,-1-1 1,0 0-1,1 0 0,-1 0 1,0 0-1,3-5 0,27-30-232,-1-2 0,-2-1 0,-2-2 0,-2 0 0,-2-2-1,23-59 1,-49 113 226,-12 30 704,2-1 0,1 2 0,3-1 0,-6 52 0,15-91-697,-1 1-1,1 0 1,0-1-1,0 1 1,0-1-1,0 1 0,0 0 1,0-1-1,1 1 1,-1-1-1,1 1 0,-1-1 1,1 1-1,-1-1 1,1 1-1,0-1 0,-1 1 1,1-1-1,0 0 1,1 2-1,-1-3-11,0 1-1,0-1 1,0 0 0,0 0-1,0 0 1,0 0-1,0 0 1,0 0 0,0 0-1,0 0 1,0 0 0,0 0-1,0 0 1,0 0-1,0-1 1,0 1 0,0-1-1,0 1 1,-1 0 0,1-1-1,0 1 1,0-1-1,1 0 1,6-5 87,-1-1-1,1 1 0,-1-1 1,11-15-1,5-10-37,-2-1-1,0-2 1,-3 0 0,25-63-1,-23 39-1,-2-1 0,13-76 1,-28 113-87,-6 34-193,-3 10 220,-2 7-29,-51 189 533,51-179-378,2 0 0,1 0 0,1 69 0,4-108-131,0 0-1,0-1 1,1 1-1,-1 0 1,0 0-1,1 0 1,-1 0-1,1 0 1,-1 0-1,1 0 1,0 0-1,-1 0 1,1 0-1,0 0 0,0 0 1,-1 1-1,1-1 1,0 0-1,0 0 1,0 1-1,0-1 1,0 1-1,0-1 1,0 1-1,0-1 1,0 1-1,0 0 1,1-1-1,-1 1 1,0 0-1,0 0 1,0 0-1,0 0 1,0 0-1,1 0 0,-1 0 1,0 0-1,0 0 1,0 1-1,0-1 1,0 0-1,0 1 1,0-1-1,0 1 1,0-1-1,0 1 1,0-1-1,0 1 1,0 0-1,0 0 1,0-1-1,0 1 1,0 0-1,-1 0 0,1 0 1,0 0-1,-1 0 1,1 0-1,-1 0 1,1 0-1,-1 0 1,0 0-1,1 0 1,-1 0-1,0 0 1,0 1-1,1-1 1,-1 0-1,0 1 1,0-6-201,-1-1 0,1 0 0,-1 0 1,1 0-1,-2 1 0,1-1 1,0 0-1,-1 1 0,0-1 0,0 1 1,0 0-1,-1 0 0,1 0 1,-1 0-1,0 0 0,0 0 0,0 0 1,-5-3-1,-11-10-1270,-1 0-1,-27-18 1,14 11-491,23 17 1428,7 6 472,1-1 0,-1 0 0,1 1 1,-1-1-1,1 0 0,0 0 0,-1 0 0,1 0 1,0-1-1,0 1 0,1 0 0,-1-1 0,-2-4 1,41 6-50,-19 1-212,28-1 603,-18-8-6699,-16-1-6120</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7.678"/>
    </inkml:context>
    <inkml:brush xml:id="br0">
      <inkml:brushProperty name="width" value="0.025" units="cm"/>
      <inkml:brushProperty name="height" value="0.025" units="cm"/>
    </inkml:brush>
  </inkml:definitions>
  <inkml:trace contextRef="#ctx0" brushRef="#br0">1 113 19635,'0'0'5253</inkml:trace>
  <inkml:trace contextRef="#ctx0" brushRef="#br0" timeOffset="1">112 1 22421,'0'0'6566,"-39"59"-5028,31-41-673,3 2-641,3-2-320,-3-5-2338,-3-4-4005,-8-3-9352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182"/>
    </inkml:context>
    <inkml:brush xml:id="br0">
      <inkml:brushProperty name="width" value="0.025" units="cm"/>
      <inkml:brushProperty name="height" value="0.025" units="cm"/>
    </inkml:brush>
  </inkml:definitions>
  <inkml:trace contextRef="#ctx0" brushRef="#br0">1 0 17745,'0'0'6950</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8.023"/>
    </inkml:context>
    <inkml:brush xml:id="br0">
      <inkml:brushProperty name="width" value="0.025" units="cm"/>
      <inkml:brushProperty name="height" value="0.025" units="cm"/>
    </inkml:brush>
  </inkml:definitions>
  <inkml:trace contextRef="#ctx0" brushRef="#br0">0 0 16464,'0'0'8135</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4.517"/>
    </inkml:context>
    <inkml:brush xml:id="br0">
      <inkml:brushProperty name="width" value="0.025" units="cm"/>
      <inkml:brushProperty name="height" value="0.025" units="cm"/>
    </inkml:brush>
  </inkml:definitions>
  <inkml:trace contextRef="#ctx0" brushRef="#br0">1 515 3107,'1'-10'3134,"7"-44"-627,2 1 1,3 0-1,2 1 1,2 0-1,3 1 1,48-90-1,-65 135-2083,-2 3-153,0 0 0,1 0 0,-1 1 0,0-1 0,1 0-1,0 1 1,0-1 0,0 1 0,0 0 0,0 0 0,0 0 0,0 0 0,1 0 0,-1 0 0,1 0 0,0 1 0,3-2 0,-6 3-215,1 0 0,0 0 0,-1 1 0,1-1-1,0 0 1,-1 1 0,1-1 0,0 1 0,-1-1 0,1 0 0,-1 1-1,1-1 1,0 1 0,-1 0 0,1-1 0,-1 1 0,0-1-1,1 1 1,-1 0 0,0-1 0,1 1 0,-1 0 0,0-1 0,0 1-1,1 0 1,-1 0 0,0-1 0,0 1 0,0 0 0,0 0-1,5 31 548,-4-26-374,5 72 293,-6 136 0,-2-138-456,-11 266-840,11-330-1799,2-12 2322,0 0 1,-1 0-1,1 1 0,0-1 1,0 0-1,-1 1 0,1-1 1,0 0-1,-1 0 0,1 0 1,0 1-1,-1-1 1,1 0-1,0 0 0,-1 0 1,1 0-1,-1 0 0,1 0 1,0 1-1,-1-1 0,1 0 1,0 0-1,-1 0 1,1 0-1,-1 0 0,1-1 1,0 1-1,-1 0 0,1 0 1,-1 0-1,1 0 0,0 0 1,-1 0-1,1-1 1,0 1-1,-1 0 0,1 0 1,0-1-1,-1 1 0,-16-11-8253</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4.861"/>
    </inkml:context>
    <inkml:brush xml:id="br0">
      <inkml:brushProperty name="width" value="0.025" units="cm"/>
      <inkml:brushProperty name="height" value="0.025" units="cm"/>
    </inkml:brush>
  </inkml:definitions>
  <inkml:trace contextRef="#ctx0" brushRef="#br0">2 30 17136,'0'0'2034,"0"11"-705,-1 11-292,1 0 0,1 0 0,0 0-1,8 31 1,2-12 199,49 158 2263,-51-174-3194,1-1 0,2-1 0,0 1 1,1-2-1,29 38 0,-39-57-294,-1 0 0,1 1 0,0-2 0,0 1 0,0 0 0,0 0 0,1-1 0,-1 0 1,1 0-1,0 0 0,-1 0 0,1 0 0,0-1 0,0 0 0,0 0 0,0 0 0,0 0 0,6 0 0,-5-1 1,1-1 1,-1 0-1,0 0 1,0 0 0,0-1-1,0 1 1,0-1-1,0 0 1,-1-1-1,1 1 1,-1-1-1,8-5 1,6-8 16,0-1 0,-1-1 0,-1-1 0,25-36 0,-40 53-29,134-203-2652,-16-10-4076,-89 151-2438</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5.652"/>
    </inkml:context>
    <inkml:brush xml:id="br0">
      <inkml:brushProperty name="width" value="0.025" units="cm"/>
      <inkml:brushProperty name="height" value="0.025" units="cm"/>
    </inkml:brush>
  </inkml:definitions>
  <inkml:trace contextRef="#ctx0" brushRef="#br0">1 1 18033,'0'0'3465,"2"9"-2179,14 54 814,-3 1 0,7 101 0,-15-99-1901,4 0 0,30 119 0,-36-178-193,-1 0-1,1 0 0,0 0 1,0 0-1,1 0 0,0-1 1,8 10-1,-11-14 8,0-1 1,1 0-1,-1 0 1,0 0-1,1 0 0,-1 0 1,1 0-1,-1 0 1,1 0-1,0-1 1,-1 1-1,1 0 0,0-1 1,-1 0-1,1 1 1,0-1-1,0 0 1,-1 0-1,1 0 0,0 0 1,0 0-1,-1 0 1,1 0-1,0-1 0,-1 1 1,1-1-1,0 1 1,-1-1-1,1 0 1,0 1-1,-1-1 0,1 0 1,-1 0-1,0 0 1,1 0-1,-1-1 0,0 1 1,2-2-1,8-8 139,1-2-1,-2 1 1,0-1-1,0-1 1,-2 0-1,1 0 1,5-17 0,43-112 119,-40 97-381,-3-1 0,-1 0-1,-3-1 1,-2 0 0,4-82-1,-28 173-7095,7-10 1291,0 3-2776</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010"/>
    </inkml:context>
    <inkml:brush xml:id="br0">
      <inkml:brushProperty name="width" value="0.025" units="cm"/>
      <inkml:brushProperty name="height" value="0.025" units="cm"/>
    </inkml:brush>
  </inkml:definitions>
  <inkml:trace contextRef="#ctx0" brushRef="#br0">1 179 10570,'0'0'8968,"0"8"-8653,2 29-141,-3-23 773,1 0-1,0 0 1,1 0-1,1-1 1,1 1-1,-1 0 1,7 16-1,-8-29-902,-1 0 0,0 0-1,1 0 1,0 0 0,-1 0-1,1-1 1,-1 1 0,1 0-1,0 0 1,0-1 0,-1 1-1,1 0 1,0-1 0,0 1-1,0 0 1,0-1 0,0 1-1,0-1 1,0 0 0,0 1-1,0-1 1,0 0 0,0 0-1,0 1 1,0-1 0,0 0-1,0 0 1,0 0 0,1 0-1,1-1 13,-1 0-1,1 0 1,-1 0 0,0 0-1,1-1 1,-1 1-1,0-1 1,0 1 0,0-1-1,0 0 1,3-2-1,4-7 144,0 0-1,0 0 1,8-16-1,-7 10-33,-1 0 0,0 0 0,-1-1 0,-1 0 0,-1-1 0,-1 1 0,0-1 0,-1 0 0,-1 0 0,1-38 0,-4 56-154,0-1-1,0 0 0,0 0 1,0 0-1,0 0 1,0 0-1,-1 1 1,1-1-1,0 0 1,-1 0-1,0 0 1,1 1-1,-1-1 0,0 0 1,0 1-1,0-1 1,0 0-1,0 1 1,0 0-1,0-1 1,-1 1-1,1-1 1,-1 1-1,1 0 0,0 0 1,-1 0-1,0 0 1,1 0-1,-1 0 1,0 1-1,1-1 1,-1 0-1,0 1 1,0-1-1,0 1 0,0 0 1,1 0-1,-1 0 1,0-1-1,0 2 1,-2-1-1,0 1-2,0 0 0,0 0 0,0 0 0,0 1 0,0-1 0,0 1 0,0 0 0,1 0 0,-1 1 0,1-1-1,-1 1 1,1-1 0,0 1 0,0 0 0,0 0 0,0 1 0,-3 4 0,0 3-13,1-1 1,0 1-1,0 0 1,1 0-1,1 1 1,0-1-1,0 1 1,1-1-1,1 1 1,0 0-1,0 0 1,2 18-1,-1-29-49,0 0-1,1 0 1,-1 0 0,0 0-1,0 0 1,1 0-1,-1 0 1,1 0-1,-1 0 1,1-1-1,-1 1 1,1 0 0,-1 0-1,1 0 1,0-1-1,-1 1 1,1 0-1,0-1 1,0 1-1,-1-1 1,1 1 0,0-1-1,0 1 1,0-1-1,0 1 1,0-1-1,0 0 1,0 1 0,0-1-1,0 0 1,-1 0-1,1 0 1,0 0-1,0 0 1,0 0-1,0 0 1,0 0 0,0 0-1,0 0 1,0-1-1,2 0 1,1 0-470,1 0 1,-1-1-1,1 1 1,-1-1-1,0-1 0,0 1 1,0 0-1,5-5 1,23-25-4271,0-8-1452</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402"/>
    </inkml:context>
    <inkml:brush xml:id="br0">
      <inkml:brushProperty name="width" value="0.025" units="cm"/>
      <inkml:brushProperty name="height" value="0.025" units="cm"/>
    </inkml:brush>
  </inkml:definitions>
  <inkml:trace contextRef="#ctx0" brushRef="#br0">128 56 13325,'-7'13'4777,"-11"22"-3146,2 1 0,2 0 0,-14 54 0,-9 106 2446,33-166-3787,2 0-1,1 0 1,1 0 0,6 49-1,-6-77-286,0 0 0,0 0 1,1 0-1,-1 0 0,0 0 0,1-1 0,-1 1 0,1 0 0,0 0 0,-1 0 0,1 0 0,0-1 1,0 1-1,0 0 0,0-1 0,1 1 0,-1 0 0,0-1 0,1 0 0,-1 1 0,1-1 0,-1 0 1,1 0-1,0 0 0,-1 0 0,1 0 0,0 0 0,0 0 0,0-1 0,0 1 0,-1-1 1,1 1-1,0-1 0,0 0 0,0 1 0,0-1 0,0 0 0,3-1 0,0 0 8,0-1 0,0 1 0,0-1-1,0 0 1,0-1 0,-1 1 0,1-1 0,-1 0-1,0 0 1,0-1 0,0 1 0,0-1 0,5-7-1,13-16-46,-3-2 0,0 0-1,-2-1 1,-1-1-1,-1-1 1,-2 0-1,-1-1 1,9-39-1,-8 11 440,-3 0-1,-2-1 0,0-103 1,-12 245-296,-20 114-1,-4 56 38,28-237-191,-1-8 74,1 1 1,0 0-1,0 0 0,0 0 1,1-1-1,1 8 0,-1-12-56,-1 0-1,1 0 0,-1 0 1,1 0-1,-1 0 1,1 0-1,0 0 1,-1-1-1,1 1 0,0 0 1,0 0-1,-1 0 1,1-1-1,0 1 1,0-1-1,0 1 0,0 0 1,0-1-1,0 0 1,0 1-1,0-1 1,0 0-1,0 1 1,1-1-1,-1 0 0,0 0 1,0 0-1,0 0 1,0 0-1,0 0 1,0 0-1,0 0 0,1-1 1,-1 1-1,0 0 1,2-1-1,0-1-479,1 1 0,-1-1 0,1 1 0,-1-1 0,0 0 1,0 0-1,0 0 0,0-1 0,0 1 0,0-1 0,0 0 0,-1 1 0,1-1 0,1-4 0,18-27-6537</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745"/>
    </inkml:context>
    <inkml:brush xml:id="br0">
      <inkml:brushProperty name="width" value="0.025" units="cm"/>
      <inkml:brushProperty name="height" value="0.025" units="cm"/>
    </inkml:brush>
  </inkml:definitions>
  <inkml:trace contextRef="#ctx0" brushRef="#br0">24 110 21364,'-3'12'1826,"2"-7"-1620,-15 64 2872,15-64-2757,0 1 0,1 0 0,-1 0 0,1 0 1,0-1-1,0 1 0,1 0 0,0 0 0,0 0 0,0-1 0,3 7 0,-3-10-286,0-1 0,0 0 0,0 0 0,0 1 0,1-1 0,-1 0 0,0 0 0,1 0 0,-1 0 0,0 0 0,1 0 0,-1-1 0,1 1 0,0 0 0,-1-1-1,1 1 1,-1-1 0,1 0 0,0 0 0,-1 1 0,1-1 0,0 0 0,-1 0 0,1 0 0,0-1 0,-1 1 0,1 0 0,0-1 0,-1 1 0,3-2 0,2 1-4,-1-1-1,0 0 1,1-1 0,-1 1 0,0-1 0,-1 0 0,1 0 0,4-5 0,0-1 1,0-1 0,-1 0 1,0-1-1,-1 0 0,0 0 1,0-1-1,-1 0 0,-1 0 1,0 0-1,-1-1 0,0 1 1,-1-1-1,-1 0 0,0 0 1,0 0-1,-1-20 1,-1 32-26,0 0 1,1-1 0,-1 1 0,0 0 0,0-1 0,0 1 0,0 0 0,-1 0 0,1-1 0,0 1-1,0 0 1,-1-1 0,1 1 0,-1 0 0,1 0 0,-1 0 0,0-1 0,1 1 0,-1 0 0,0 0-1,0 0 1,0 0 0,0 0 0,0 0 0,0 0 0,0 1 0,0-1 0,0 0 0,0 0 0,0 1-1,0-1 1,-1 1 0,1-1 0,0 1 0,-1 0 0,1-1 0,-2 1 0,1 0 3,-1 1 1,0-1-1,1 1 0,0-1 1,-1 1-1,1 0 1,-1 0-1,1 0 0,0 0 1,0 1-1,-1-1 1,1 1-1,0-1 1,0 1-1,0 0 0,1 0 1,-1 0-1,0 0 1,-1 2-1,-5 8-11,1 1 0,0 0 0,1 0 0,0 0 0,1 1 0,1 0 0,0 0 0,1 0 0,0 1 0,1-1 0,1 1 0,0-1 0,1 1 0,0-1 0,5 22 0,-4-31-221,0-1 1,1 0-1,0 1 0,0-1 0,0 0 1,0 0-1,1 0 0,0 0 0,-1-1 1,1 1-1,1-1 0,-1 0 0,0 1 1,8 4-1,-7-6-463,0 1 1,0-1-1,0 0 1,1 0-1,-1 0 0,1-1 1,-1 0-1,1 1 1,-1-1-1,1-1 1,0 1-1,-1-1 0,1 0 1,8-1-1,14-5-17461</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7.699"/>
    </inkml:context>
    <inkml:brush xml:id="br0">
      <inkml:brushProperty name="width" value="0.025" units="cm"/>
      <inkml:brushProperty name="height" value="0.025" units="cm"/>
    </inkml:brush>
  </inkml:definitions>
  <inkml:trace contextRef="#ctx0" brushRef="#br0">1 91 16656,'0'0'1495,"1"-8"464,-1 5-1789,0 0 1,1 0-1,0 0 1,-1 0-1,1 0 1,0 0-1,1 0 1,-1 0-1,0 1 1,1-1-1,-1 1 0,1-1 1,0 1-1,0-1 1,0 1-1,0 0 1,0 0-1,1 0 1,-1 0-1,1 0 1,-1 1-1,1-1 1,-1 1-1,1-1 1,0 1-1,0 0 1,0 0-1,0 0 1,0 1-1,4-1 1,68-14 1800,-70 14-1910,-1 0-1,1 1 1,-1 0-1,1 0 0,-1 0 1,1 0-1,-1 1 0,1 0 1,-1 0-1,0 0 1,1 0-1,-1 1 0,0-1 1,7 5-1,-9-3-21,0-1 0,0 0 0,0 1 0,-1 0 0,0-1-1,1 1 1,-1 0 0,0 0 0,0-1 0,0 1 0,-1 0 0,1 0 0,-1 0 0,0 0-1,1 0 1,-1 0 0,-1 0 0,1 5 0,-13 56 477,-35 66-159,35-101-96,1 0 0,1 0 0,2 1-1,1 1 1,1 0 0,-4 58 0,11-88-254,0 1 0,0 0 0,0-1 0,0 1 0,0 0 0,0-1 0,1 1 0,-1 0 0,1-1 0,-1 1 0,1 0 0,0-1 0,0 1 0,-1-1 0,1 1 0,0-1 0,0 0 0,1 1 0,-1-1 0,0 0 0,0 0 0,1 0 0,-1 0 0,0 0 0,1 0 1,-1 0-1,1 0 0,-1 0 0,1-1 0,0 1 0,-1-1 0,1 1 0,0-1 0,-1 0 0,1 1 0,0-1 0,-1 0 0,1 0 0,0 0 0,0 0 0,-1-1 0,1 1 0,0 0 0,1-1 0,5-1-5,0 0-1,0 0 1,0-1 0,0 0-1,0 0 1,-1-1 0,0 0-1,9-5 1,-1-3-73,-1 0 0,0 0 1,0-1-1,-2-1 0,1 0 0,-2-1 0,0 0 1,-1-1-1,0 0 0,-2 0 0,1-1 0,-2 0 1,-1-1-1,0 1 0,-1-1 0,-1-1 0,0 1 0,1-28 1,-5 46 80,0 0 1,0 1-1,-1-1 1,1 0-1,0 0 1,0 1-1,0-1 1,0 0-1,-1 0 1,1 0-1,0 0 1,0 1-1,-1-1 1,1 0-1,0 0 1,0 0-1,-1 0 1,1 0-1,0 0 1,0 0-1,-1 0 1,1 1-1,0-1 1,0 0-1,-1 0 1,1 0-1,0 0 1,0 0-1,-1-1 1,1 1-1,0 0 1,-1 0-1,1 0 1,0 0-1,0 0 0,-1 0 1,1 0-1,0 0 1,0-1-1,0 1 1,-1 0-1,1 0 1,0 0-1,0 0 1,0-1-1,-1 1 1,1 0-1,0 0 1,0-1-1,0 1 1,0 0-1,0 0 1,0 0-1,-1-1 1,1 1-1,0 0 1,0-1-1,0 1 1,0 0-1,0 0 1,0-1-1,0 1 1,-14 20 134,6 0-83,1 0 1,0 0-1,2 1 1,0 0-1,2 0 1,0 0-1,1 0 0,2 0 1,2 38-1,-2-58-56,0 0-1,0 0 0,0 0 0,0 0 0,1 0 0,-1 0 0,0 0 0,1 0 0,-1 0 1,0 0-1,1 0 0,-1-1 0,1 1 0,-1 0 0,1 0 0,0 0 0,-1 0 1,1-1-1,0 1 0,-1 0 0,1-1 0,0 1 0,0 0 0,0-1 0,0 1 0,0-1 1,0 1-1,0-1 0,-1 0 0,1 1 0,0-1 0,0 0 0,0 0 0,0 0 0,1 0 1,-1 0-1,0 0 0,0 0 0,0 0 0,0 0 0,0 0 0,0 0 0,0-1 1,1 0-1,2 0 30,0-1 1,0 0 0,0 0-1,-1 0 1,1-1 0,-1 1 0,1-1-1,-1 0 1,5-5 0,5-8-33,-1-1 1,-1-1 0,-1 0 0,0 0 0,-1-1-1,-1 0 1,-1-1 0,-1 0 0,0 0 0,-2 0 0,0-1-1,-1 1 1,0-34 0,-6 49-4,-3 15 0,-4 19 0,5-1 0,2 0 0,2 0 0,3 55 0,-2-80-69,0 0 0,0 0 0,1 0 0,-1 0 1,1 0-1,0 0 0,0-1 0,0 1 0,0 0 0,0 0 0,1-1 0,-1 1 0,1-1 0,0 0 1,3 5-1,-3-6-76,0 0 0,-1 0-1,1 0 1,0 0 0,0 0 0,-1 0 0,1-1 0,0 1 0,0-1 0,0 1 0,0-1 0,0 0 0,0 0 0,0 1 0,0-1 0,0-1 0,0 1 0,2 0 0,2-2-367,0 0 0,0 0 0,-1 0 0,1 0 1,-1-1-1,1 0 0,-1 0 0,0-1 0,0 1 1,-1-1-1,1 0 0,-1-1 0,6-6 0,18-29-7074</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8.356"/>
    </inkml:context>
    <inkml:brush xml:id="br0">
      <inkml:brushProperty name="width" value="0.025" units="cm"/>
      <inkml:brushProperty name="height" value="0.025" units="cm"/>
    </inkml:brush>
  </inkml:definitions>
  <inkml:trace contextRef="#ctx0" brushRef="#br0">32 1 8936,'0'0'16331,"0"13"-15424,-10 441 4613,13-428-5330,5-34 177,3-41 149,-10 42-516,1-9 0,-1 1 0,0 0 0,-1-1 0,-1 1 0,0 0 0,-1-1 0,-1 1 0,0 0 0,-1 0 0,-7-17 0,11 31 0,-1 0 0,1 0 0,0 0 0,-1 0 0,1 1 0,0-1 0,-1 0 0,0 0 0,1 0 0,-1 1 0,1-1 0,-1 0 0,0 0 0,1 1 0,-1-1 0,0 1 0,0-1 0,0 1 0,1-1 0,-1 1 0,0-1 0,-1 1 0,-6 14 0,7 36 0,1-48 0,0 1 0,1-1 0,-1 0 0,1 1 0,-1-1 0,1 0 0,0 1 0,0-1 0,0 0 0,0 0 0,0 0 0,1 0 0,-1 0 0,0 0 0,1 0 0,0 0 0,-1-1 0,1 1 0,0 0 0,0-1 0,0 0 0,0 1 0,0-1 0,0 0 0,0 0 0,0 0 0,1 0 0,-1-1 0,0 1 0,1-1 0,-1 1 0,0-1 0,1 0 0,-1 0 0,1 0 0,-1 0 0,0 0 0,1 0 0,-1-1 0,1 1 0,2-2 0,2 1 0,0-1 0,0-1 0,0 1 0,0-1 0,0 0 0,0-1 0,-1 1 0,1-2 0,-1 1 0,0 0 0,-1-1 0,7-7 0,-7 6 0,0 0 0,-1 0 0,0-1 0,-1 0 0,0 1 0,0-1 0,0 0 0,-1-1 0,0 1 0,0 0 0,-1-1 0,1 1 0,-2-1 0,1 1 0,-1-8 0,0 14 0,0 1 0,0 0 0,0 0 0,0 0 0,0 0 0,0 0 0,0 0 0,0 0 0,0-1 0,0 1 0,0 0 0,0 0 0,0 0 0,0 0 0,0 0 0,0-1 0,0 1 0,0 0 0,0 0 0,0 0 0,0 0 0,0 0 0,0 0 0,0 0 0,0-1 0,0 1 0,0 0 0,0 0 0,-1 0 0,1 0 0,0 0 0,0 0 0,0 0 0,0 0 0,0-1 0,0 1 0,0 0 0,0 0 0,-1 0 0,1 0 0,0 0 0,0 0 0,0 0 0,0 0 0,0 0 0,0 0 0,-1 0 0,1 0 0,0 0 0,0 0 0,0 0 0,0 0 0,0 0 0,0 0 0,-1 0 0,1 0 0,0 0 0,0 0 0,0 0 0,0 0 0,0 0 0,0 0 0,0 0 0,-1 1 0,-8 9 0,-6 15 0,8-3 0,1 1 0,2 0 0,0 0 0,2 0 0,0 41 0,2-63 0,-1 0 0,1 0 0,0 0 0,0 0 0,0 0 0,-1 0 0,1-1 0,0 1 0,1 0 0,-1 0 0,0 0 0,0 0 0,0 0 0,0 0 0,1 0 0,-1 0 0,0 0 0,1 0 0,-1-1 0,1 1 0,-1 0 0,1 0 0,-1-1 0,1 1 0,0 0 0,-1 0 0,1-1 0,0 1 0,0-1 0,-1 1 0,1-1 0,0 1 0,0-1 0,0 1 0,-1-1 0,1 0 0,0 1 0,0-1 0,0 0 0,0 0 0,0 0 0,0 0 0,0 0 0,0 0 0,0 0 0,0 0 0,0 0 0,0 0 0,-1 0 0,1-1 0,0 1 0,0 0 0,0-1 0,0 1 0,1-1 0,3-2 0,0 1 0,0-1 0,0-1 0,0 1 0,-1-1 0,1 0 0,6-7 0,-1-2 0,0-1 0,-2 1 0,1-1 0,-2-1 0,0 1 0,-1-1 0,0-1 0,-1 1 0,-1-1 0,0 0 0,-1 1 0,-1-2 0,-1 1 0,0-26 0,-7 132 0,3-63 0,0-1 0,3 1 0,3 43 0,-3-70-83,0 1 1,0 0-1,0 0 1,0 0-1,0 0 1,0-1-1,0 1 1,0 0-1,1 0 1,-1 0-1,0-1 1,1 1-1,-1 0 1,0 0-1,1-1 1,-1 1-1,1 0 1,0-1-1,-1 1 1,1 0-1,-1-1 1,1 1-1,0-1 1,-1 1-1,1-1 1,0 1-1,0-1 0,-1 0 1,1 1-1,0-1 1,0 0-1,0 0 1,-1 0-1,1 1 1,0-1-1,0 0 1,0 0-1,0 0 1,-1 0-1,1 0 1,0 0-1,0-1 1,0 1-1,0 0 1,-1 0-1,1-1 1,0 1-1,0 0 1,-1-1-1,1 1 1,0-1-1,1 0 1,1-1-912,1-1 0,0 1 0,-1-1 0,1 0 0,-1 0 0,0 0 0,0 0 0,4-6 0,6-16-9998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8.714"/>
    </inkml:context>
    <inkml:brush xml:id="br0">
      <inkml:brushProperty name="width" value="0.025" units="cm"/>
      <inkml:brushProperty name="height" value="0.025" units="cm"/>
    </inkml:brush>
  </inkml:definitions>
  <inkml:trace contextRef="#ctx0" brushRef="#br0">50 14 10154,'0'0'21588,"-49"-13"-20563,57 13-1537,4 2-1378,1-2-2402,-5 0-2947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025"/>
    </inkml:context>
    <inkml:brush xml:id="br0">
      <inkml:brushProperty name="width" value="0.025" units="cm"/>
      <inkml:brushProperty name="height" value="0.025" units="cm"/>
    </inkml:brush>
  </inkml:definitions>
  <inkml:trace contextRef="#ctx0" brushRef="#br0">1 338 14382,'0'0'5995,"12"-5"-4607,9-6-822,1-1 1,-2-1-1,0 0 1,0-2-1,-2 0 1,1-2-1,22-26 1,-31 32-464,-1-1 0,-1 0 0,0 0-1,0 0 1,-1-1 0,-1 0 0,0 0 0,-1-1 0,-1 1 0,6-27 0,-10 39-90,1 0 0,-1 0 1,0 0-1,0 0 1,0 0-1,1 1 0,-1-1 1,0 0-1,0 0 0,0 0 1,-1 0-1,1 0 1,0 0-1,0 0 0,0 1 1,-1-1-1,1 0 0,0 0 1,-1 0-1,1 0 1,-1 1-1,1-1 0,-1 0 1,1 0-1,-1 1 1,1-1-1,-1 1 0,0-1 1,1 0-1,-1 1 0,0-1 1,0 1-1,1-1 1,-1 1-1,0 0 0,0-1 1,0 1-1,0 0 0,1 0 1,-1-1-1,0 1 1,0 0-1,0 0 0,0 0 1,0 0-1,0 0 0,0 0 1,0 0-1,1 1 1,-1-1-1,-2 0 0,-1 2-6,-1-1 0,1 1 0,-1 0 0,1 0 0,0 1 0,0-1 0,0 1 0,-7 6 0,-3 6-3,0 0 0,1 2 0,0 0 0,2 0-1,0 1 1,1 0 0,1 1 0,0 0 0,-7 28 0,8-22 16,1 0 0,2 1 0,1 0-1,0 0 1,2 0 0,2 0-1,1 27 1,-1-48-16,1-1-1,-1 1 0,1-1 1,0 0-1,0 1 1,0-1-1,0 0 1,1 0-1,0 0 0,0 0 1,0 0-1,0 0 1,0 0-1,1-1 0,0 1 1,0-1-1,0 0 1,0 0-1,0 0 1,1 0-1,-1 0 0,1-1 1,0 1-1,4 1 1,-3-3-25,0 1 1,1-1-1,-1 0 0,0-1 1,1 1-1,-1-1 1,1 0-1,-1-1 1,0 1-1,1-1 1,-1 0-1,0 0 0,1-1 1,-1 1-1,0-1 1,0 0-1,0-1 1,0 1-1,6-5 1,6-5-993,0-1 1,-1-1-1,0-1 0,-1 0 1,14-17-1,23-35-8094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617"/>
    </inkml:context>
    <inkml:brush xml:id="br0">
      <inkml:brushProperty name="width" value="0.025" units="cm"/>
      <inkml:brushProperty name="height" value="0.025" units="cm"/>
    </inkml:brush>
  </inkml:definitions>
  <inkml:trace contextRef="#ctx0" brushRef="#br0">220 64 2338,'0'0'13127,"-2"-9"-9609,-6-28-651,7 36-2758,1 0 1,-1 0-1,1 0 1,-1 0-1,0 0 0,1 0 1,-1 0-1,0 0 1,0 0-1,0 1 0,1-1 1,-1 0-1,0 0 0,0 1 1,0-1-1,0 1 1,0-1-1,0 1 0,-1-1 1,1 1-1,0-1 1,0 1-1,0 0 0,0 0 1,0 0-1,-1 0 1,1 0-1,0 0 0,0 0 1,0 0-1,0 0 0,0 0 1,-1 1-1,1-1 1,0 0-1,0 1 0,0-1 1,-1 1-1,-36 23 1620,24-11-1555,1 1-1,1 1 1,0 0-1,1 1 0,1 0 1,0 1-1,1 0 1,1 0-1,1 1 1,0 0-1,2 0 1,0 1-1,-4 25 1,9-43-171,0 0-1,0-1 1,0 1-1,0 0 1,0 0-1,0-1 1,0 1-1,0 0 1,0-1 0,1 1-1,-1 0 1,0-1-1,0 1 1,1 0-1,-1-1 1,0 1-1,1 0 1,-1-1 0,1 1-1,-1-1 1,1 1-1,-1-1 1,1 1-1,-1-1 1,1 1-1,-1-1 1,1 0 0,0 1-1,-1-1 1,1 0-1,0 1 1,-1-1-1,1 0 1,0 0 0,-1 0-1,1 0 1,0 0-1,0 0 1,-1 0-1,1 0 1,0 0-1,-1 0 1,1 0 0,0 0-1,0 0 1,-1 0-1,1-1 1,0 1-1,-1 0 1,1 0-1,-1-1 1,1 1 0,0-1-1,0 1 1,37-22 208,11-20-141,-2-2-1,-3-2 1,66-87-1,-121 153-106,0-1-1,1 1 1,1 1-1,0 0 1,2 0 0,-6 28-1,11-43-61,1 1-1,0-1 0,0 0 1,1 1-1,-1-1 0,1 1 1,1-1-1,0 8 1,0-13-102,-1 1 1,1-1 0,-1 0 0,1 1 0,0-1 0,-1 0 0,1 1-1,0-1 1,0 0 0,0 0 0,0 1 0,0-1 0,0 0 0,0 0-1,2 1 1,-1-1-304,1 0 0,-1 0-1,0 0 1,1 0 0,-1-1-1,0 1 1,1-1 0,-1 1-1,1-1 1,-1 0 0,0 0-1,4 0 1,23-3-6479</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9.447"/>
    </inkml:context>
    <inkml:brush xml:id="br0">
      <inkml:brushProperty name="width" value="0.025" units="cm"/>
      <inkml:brushProperty name="height" value="0.025" units="cm"/>
    </inkml:brush>
  </inkml:definitions>
  <inkml:trace contextRef="#ctx0" brushRef="#br0">36 0 15375,'0'0'7254,"-4"10"-5177,-3 8-1387,2 0 1,0 0-1,1 0 1,1 0-1,-1 29 1,2 110 1336,2-97-1444,-1-13-286,0-8 44,4 40 0,-2-69-308,0-1 0,1 1 0,0-1 0,0 0-1,1 1 1,0-1 0,1 0 0,0-1 0,8 14 0,-11-20-33,1 0 0,-1 0 0,1 0 0,0 0 0,0 0 0,-1 0 0,1 0 0,0-1 0,1 1 0,-1-1 0,0 1 0,0-1 0,1 0 0,-1 0 0,1 0 0,-1 0 0,1 0 0,-1-1 0,1 1 0,-1-1 0,1 1 0,0-1 0,-1 0 0,1 0 0,-1 0 0,1-1 0,0 1 0,-1-1 0,1 1 0,4-3 0,-2 1 0,-1 0 0,1-1 0,0 1 0,-1-1 0,0 0 0,0-1 0,0 1 0,0-1 0,0 0 0,-1 0 0,1 0 0,-1 0 0,0-1 0,2-4 0,3-10 0,-1 0 0,-1 0 0,-1 0 0,0-1 0,-2 0 0,0 0 0,-1 0 0,-2 0 0,-1-22 0,1 42-1,0 0 0,0 0 0,0 0 0,0 0 0,0 0 0,0 1 0,0-1 0,0 0 0,-1 0 0,1 0 0,0 0 0,0 0 0,0 0 0,0 0 0,0 0 0,0 0 0,-1 0 0,1 0 0,0 0 0,0 0 0,0 0 0,0 0 0,0 0 1,0 0-1,-1 0 0,1 0 0,0 0 0,0 0 0,0 0 0,0 0 0,0 0 0,0-1 0,-1 1 0,1 0 0,0 0 0,0 0 0,0 0 0,0 0 0,0 0 0,0 0 0,0 0 0,0 0 0,0-1 0,-1 1 0,-5 15-99,-4 70 7,10-79 104,-1 0-1,1 1 1,1-1 0,-1 0 0,1 1 0,0-1 0,0 0 0,1 0 0,0 0-1,0 0 1,4 7 0,-4-11-9,-1 0 0,1 0 0,0 0 0,0 0 0,0 0 0,0-1 0,0 1 0,1-1 0,-1 1 0,0-1 0,1 0 0,-1 0 0,1 0 0,-1 0 0,1-1 0,-1 1 0,1-1 0,0 1 0,-1-1 0,1 0 0,0 0 0,-1 0 0,1-1 0,0 1 0,-1 0 0,1-1 0,-1 0 0,1 0 0,-1 1 0,6-4 0,2-1 5,0 0 1,1 0-1,-2-1 1,1-1-1,15-12 1,-9 3-8,0 1 0,0-2 0,19-28 0,-29 37 0,-1 1 0,0-1 0,-1-1 0,0 1 0,0-1 0,-1 1 0,0-1 0,-1 0 0,0 0 0,0 0 0,1-14 0,-6 44 0,2-12 0,-1 0 0,2 1 0,-1-1 0,2 13 0,-1-20 0,0 0 0,0-1 0,1 1 0,-1 0 0,1 0 0,-1 0 0,1-1 0,-1 1 0,1 0 0,0-1 0,0 1 0,0-1 0,0 1 0,0-1 0,0 1 0,1-1 0,-1 1 0,0-1 0,1 0 0,-1 0 0,1 0 0,-1 0 0,1 0 0,0 0 0,-1 0 0,1-1 0,0 1 0,2 0 0,12 2-49,-1-2 0,1 0 1,22-1-1,-25-1-28,-1 1 0,1 0 0,-1 1 0,21 5 0,-28-5 64,-1 1-1,1-1 1,-1 1 0,1 1 0,-1-1 0,0 1 0,0-1 0,0 1 0,0 0 0,0 1-1,0-1 1,-1 1 0,0 0 0,0-1 0,5 9 0,3 8 50,0 1 0,-1 0 0,-2 0 0,0 1 0,-1 0 0,7 43 0,-9-28 82,-1 0 1,-2 0-1,-3 56 1,0-83-113,-1 0 0,0 0 1,-1 0-1,0 0 1,0 0-1,-1 0 1,0-1-1,-8 13 0,11-19-7,-1 0-1,0 0 1,0 0-1,0 0 1,0 0-1,-1 0 1,1-1 0,-1 1-1,0-1 1,1 0-1,-1 1 1,0-1-1,0-1 1,0 1-1,-1 0 1,1-1-1,0 0 1,-1 1-1,1-1 1,-1 0-1,1-1 1,-1 1-1,1-1 1,-1 0-1,1 1 1,-1-2-1,-4 1 1,5-2 0,0 1 0,0 0 0,0-1 0,1 0 0,-1 0 0,0 0 0,1 0 0,-1 0 0,1-1 0,-1 1 0,1-1 0,0 0 0,0 1 0,1-1 0,-1 0 0,0 0 0,1 0 0,0 0 0,-2-4 0,-18-66 0,20 70 0,-5-25 0,1-1 0,1 0 0,2-1 0,1 1 0,3-45 0,0 57 0,1 0 0,0 0 0,1 1 0,1-1 0,1 1 0,0 0 0,1 0 0,0 1 0,2 0 0,17-25 0,31-22 0,-42 47 0,0 0 0,-1-1 0,13-20 0,-19 16-1449,-8 19 1223,0 0 1,0 0 0,0 0 0,0 1 0,-1-1 0,1 0-1,0 0 1,0 0 0,-1 1 0,1-1 0,0 0 0,-1 0-1,1 1 1,-1-1 0,1 0 0,-1 0 0,1 1 0,-1-1-1,0 1 1,1-1 0,-1 1 0,0-1 0,1 1-1,-2-1 1,-20-10-10056</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10.009"/>
    </inkml:context>
    <inkml:brush xml:id="br0">
      <inkml:brushProperty name="width" value="0.025" units="cm"/>
      <inkml:brushProperty name="height" value="0.025" units="cm"/>
    </inkml:brush>
  </inkml:definitions>
  <inkml:trace contextRef="#ctx0" brushRef="#br0">1 1117 16143,'3'-9'2136,"3"4"-1771,0 0 0,0 1 0,1 0 0,-1 0 0,1 0 1,0 1-1,0 0 0,15-4 0,14-7 507,635-279 4072,352-117-5537,-845 345-277,220-85 87,-143 35 3007,-233 102-1334,-19 7-934,-34 3-3699,20 3 2017,-27 0-5860</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4.673"/>
    </inkml:context>
    <inkml:brush xml:id="br0">
      <inkml:brushProperty name="width" value="0.025" units="cm"/>
      <inkml:brushProperty name="height" value="0.025" units="cm"/>
    </inkml:brush>
  </inkml:definitions>
  <inkml:trace contextRef="#ctx0" brushRef="#br0">1 48 14798,'0'0'6438,"59"36"-4772,-9-36-449,13 0-352,12-10-545,5-5-224,-2-3-128,-7 0-833,-11 2-320,-22 9-961,-22 7-352,-44 11-8200</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5.047"/>
    </inkml:context>
    <inkml:brush xml:id="br0">
      <inkml:brushProperty name="width" value="0.025" units="cm"/>
      <inkml:brushProperty name="height" value="0.025" units="cm"/>
    </inkml:brush>
  </inkml:definitions>
  <inkml:trace contextRef="#ctx0" brushRef="#br0">86 5 14414,'0'0'2850,"-70"45"-896,55-27 160,15-2-704,5-5-353,27-7-321,13-4-31,16 0-353,11-10-160,3-6-128,2-2-2274,-5-7-2626,-12-5-3780</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5.390"/>
    </inkml:context>
    <inkml:brush xml:id="br0">
      <inkml:brushProperty name="width" value="0.025" units="cm"/>
      <inkml:brushProperty name="height" value="0.025" units="cm"/>
    </inkml:brush>
  </inkml:definitions>
  <inkml:trace contextRef="#ctx0" brushRef="#br0">81 8 18674,'0'0'3128,"12"-1"-1478,-7 0-1533,23-2 1365,51 0 0,-71 3-1336,0 1 1,0-1 0,-1 1 0,1 1-1,-1-1 1,1 1 0,-1 1 0,0-1-1,1 1 1,-1 1 0,-1-1 0,1 1-1,8 6 1,-12-6-97,0-1 0,0 1 0,-1 0-1,0-1 1,0 1 0,0 0 0,0 0 0,-1 0-1,1 1 1,-1-1 0,0 0 0,0 0 0,-1 1 0,1-1-1,-1 1 1,0-1 0,0 0 0,0 1 0,-1-1-1,0 0 1,-2 9 0,0 1 59,-2 1 0,0-1 1,0 0-1,-1-1 0,-9 15 0,-14 18-31,-3-2-1,-1-1 1,-52 51 0,-1-8-2967,64-67-2503,12-12-4292</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141"/>
    </inkml:context>
    <inkml:brush xml:id="br0">
      <inkml:brushProperty name="width" value="0.025" units="cm"/>
      <inkml:brushProperty name="height" value="0.025" units="cm"/>
    </inkml:brush>
  </inkml:definitions>
  <inkml:trace contextRef="#ctx0" brushRef="#br0">1 174 14350,'6'-9'3470,"1"-2"-3118,1 0 1,0 1 0,1 0 0,1 0 0,-1 1-1,1 0 1,1 1 0,0 0 0,0 1 0,13-6 0,-6 3 140,0 1 1,1 1 0,0 1 0,0 1 0,0 0-1,1 2 1,37-4 0,-56 7-464,0 1 0,0 0 0,0 0 0,0 0 0,1 0 0,-1 0-1,0 0 1,0 1 0,0-1 0,0 0 0,1 0 0,-1 1 0,0-1 0,0 1 0,0-1 0,0 1 0,0-1 0,0 1 0,0 0 0,0 0 0,-1-1-1,1 1 1,0 0 0,0 0 0,0 0 0,-1 0 0,1 0 0,-1 0 0,1 0 0,0 0 0,-1 0 0,0 0 0,1 0 0,-1 0 0,0 0 0,1 1 0,-1-1-1,0 0 1,0 0 0,0 0 0,0 0 0,0 1 0,0-1 0,-1 0 0,1 0 0,0 0 0,0 0 0,-1 0 0,0 2 0,-2 6 205,0 0 1,0 0-1,-1-1 0,0 0 1,-7 10-1,-22 28 238,-45 50-1,47-61-132,2 1 0,-43 70 0,68-100-274,1 1 0,0 0 0,0 0 0,1 0 0,0 0 0,0 0 0,1 0-1,0 1 1,-1 8 0,2-13-55,0-1 0,0 0 0,1 1 0,-1-1 0,0 0 0,1 1 0,0-1 0,-1 0 0,1 0 0,0 0 0,0 1-1,0-1 1,0 0 0,1 0 0,-1 0 0,1-1 0,-1 1 0,1 0 0,-1 0 0,1-1 0,0 1 0,0-1 0,0 0-1,0 1 1,0-1 0,0 0 0,0 0 0,0 0 0,1 0 0,-1-1 0,5 2 0,7 0 16,1-1-1,0 0 1,-1 0 0,1-2 0,0 0-1,0-1 1,-1 0 0,1-1 0,-1-1-1,0 0 1,17-7 0,-20 6-397,0 0-1,-1 0 1,1-1 0,-1-1 0,-1 1 0,1-2-1,-1 1 1,14-16 0,-22 22 57,1-1 0,-1 1 0,0-1 0,0 0 0,0 0 0,0 0 0,0 0-1,-1 0 1,1 0 0,0 0 0,-1 0 0,1-3 0,-1 3-119,0 1 0,0 0 0,0-1 0,0 1 0,-1-1 0,1 1 0,0 0 0,-1-1 0,1 1 0,-1-1 0,1 1 0,-1 0 0,0 0 0,0 0-1,1-1 1,-1 1 0,0 0 0,0 0 0,-2-1 0,-24-16-9198</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528"/>
    </inkml:context>
    <inkml:brush xml:id="br0">
      <inkml:brushProperty name="width" value="0.025" units="cm"/>
      <inkml:brushProperty name="height" value="0.025" units="cm"/>
    </inkml:brush>
  </inkml:definitions>
  <inkml:trace contextRef="#ctx0" brushRef="#br0">1 4 12620,'0'0'4591,"9"5"-2861,0 0-1272,1-1 1,1 0-1,-1 0 1,1-1-1,-1 0 1,1-1-1,0 0 1,20 1-1,4-4-238,0-1 0,0-2 0,-1-1 0,65-18 0,-66 19-762,-33 5 551,1-1 0,0 0-1,0 0 1,0 1 0,0-1 0,0 0 0,-1 1-1,1-1 1,0 1 0,0-1 0,-1 1 0,1 0-1,0-1 1,-1 1 0,1 0 0,-1-1 0,1 1 0,-1 0-1,1 0 1,0 0 0,0 4 290,0 0 1,0 1-1,-1-1 0,1 0 1,-1 0-1,0 0 0,0 0 1,-2 8-1,1-10-100,-4 29 1454,4-25-1397,-1 0 1,1 0-1,0 0 1,1 0-1,-1 0 0,1 1 1,1-1-1,1 7 1,-2-12-238,1-1 1,0 0 0,0 0 0,0 0 0,0 0-1,0 0 1,0 0 0,1 0 0,-1 0 0,0-1-1,0 1 1,1 0 0,-1-1 0,0 1 0,1-1-1,-1 1 1,0-1 0,1 1 0,-1-1 0,1 0-1,-1 0 1,1 0 0,-1 0 0,1 0 0,-1 0-1,1 0 1,-1-1 0,0 1 0,3-1 0,44-14 283,-30 4-214,-1-1 1,24-20 0,-26 19-159,2 0 1,25-15 0,-41 28 58,-1-1 1,1 1 0,-1 0-1,1 0 1,-1-1 0,1 1-1,0 0 1,-1 0 0,1 0-1,-1-1 1,1 1 0,0 0-1,-1 0 1,1 0 0,-1 0-1,1 0 1,0 0 0,-1 0 0,1 0-1,-1 1 1,1-1 0,0 0-1,-1 0 1,1 0 0,-1 1-1,1-1 1,-1 0 0,1 1-1,-1-1 1,1 0 0,0 1-1,7 22 11,-8 43 362,-1-47-274,1-18-130,-1-1 0,1 1 0,0-1 0,0 1-1,0 0 1,0-1 0,0 1 0,0-1 0,0 1 0,0 0-1,0-1 1,0 1 0,0-1 0,0 1 0,1-1-1,-1 1 1,0 0 0,0-1 0,0 1 0,1-1 0,-1 1-1,0-1 1,1 1 0,-1-1 0,1 1 0,-1-1-1,0 0 1,1 1 0,-1-1 0,1 0 0,-1 1 0,1-1-1,-1 0 1,1 1 0,-1-1 0,1 0 0,0 0-1,-1 0 1,1 1 0,-1-1 0,1 0 0,0 0 0,-1 0-1,1 0 1,-1 0 0,1 0 0,-1 0 0,1 0-1,0-1 1,-1 1 0,1 0 0,-1 0 0,1 0 0,-1-1-1,1 1 1,-1 0 0,1 0 0,-1-1 0,1 1-1,-1-1 1,1 1 0,0-1 0,3-1-899,-1-1 1,1 0-1,-1 0 1,1 0-1,-1 0 1,0-1-1,3-4 0,8-17-7339</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993"/>
    </inkml:context>
    <inkml:brush xml:id="br0">
      <inkml:brushProperty name="width" value="0.025" units="cm"/>
      <inkml:brushProperty name="height" value="0.025" units="cm"/>
    </inkml:brush>
  </inkml:definitions>
  <inkml:trace contextRef="#ctx0" brushRef="#br0">1 1 17232,'0'0'7186,"6"9"-7581,-3-5 186,0 0-155,0 0 0,0 0 0,0 0 0,1 0 0,0 0 0,0-1 0,6 6 0,-7-8-481,0 1-1,1-1 1,-1 1 0,0-1 0,0 0 0,1 0 0,-1 0 0,1-1 0,-1 1 0,6-1 0,54-1-9193,-42-1 11163,-1 3 17878,-29 12-14761,-12 12-2490,11-14-1064,5-7-654,0 0-1,1 1 1,0-1 0,0 1 0,0 0 0,1 0 0,0 0 0,0 1 0,0-1 0,0 1 0,-3 10 0,10-16-473,-1 0 0,0-1 1,1 1-1,-1-1 0,0 1 1,0-1-1,0 0 1,1 0-1,3-3 0,-5 4-6,-2-1 429,1 1-1,-1 0 0,1-1 0,-1 1 0,1 0 1,0 0-1,-1-1 0,1 1 0,-1 0 1,1 0-1,0 0 0,-1 0 0,1 0 1,0 0-1,-1 0 0,1 0 0,-1 0 0,1 0 1,0 0-1,-1 0 0,1 0 0,-1 1 1,1-1-1,0 0 0,-1 0 0,1 1 0,0 0 1,-5 13 222,-21 17 324,-31 1 1661,33-22-2785,19-8-1846,6-3-2082,41-24-3592,-14 8 2338</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7.351"/>
    </inkml:context>
    <inkml:brush xml:id="br0">
      <inkml:brushProperty name="width" value="0.025" units="cm"/>
      <inkml:brushProperty name="height" value="0.025" units="cm"/>
    </inkml:brush>
  </inkml:definitions>
  <inkml:trace contextRef="#ctx0" brushRef="#br0">159 25 5733,'0'0'20628,"-9"-6"-19235,7 4-1367,0 0-1,0 1 0,-1-1 1,1 0-1,-1 1 1,1-1-1,-1 1 0,0 0 1,1 0-1,-1 0 1,0 0-1,0 1 0,0-1 1,1 1-1,-1-1 1,0 1-1,0 0 0,0 0 1,0 1-1,0-1 1,0 0-1,0 1 0,1 0 1,-1 0-1,0-1 1,0 2-1,1-1 0,-1 0 1,0 1-1,1-1 1,0 1-1,-4 2 0,-34 33-90,38-35 59,0 1 1,1-1-1,-1 0 1,0 1-1,1 0 0,-1-1 1,1 1-1,0 0 1,0 0-1,0-1 1,1 1-1,-1 0 0,0 0 1,1 0-1,0 6 1,1-9-24,0 1 0,0 0 1,0-1-1,-1 1 1,2 0-1,-1-1 1,0 1-1,0-1 0,0 0 1,0 1-1,0-1 1,0 0-1,0 0 1,0 0-1,1 0 1,-1 0-1,0 0 0,0 0 1,0 0-1,0 0 1,0 0-1,0-1 1,1 1-1,0-1 0,1 1-316,-1 0 0,1-1 0,0 1 0,0-1 0,-1 0-1,1 0 1,0 0 0,-1 0 0,1-1 0,2-1 0,5-23-9211,-10 18 3897</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7.696"/>
    </inkml:context>
    <inkml:brush xml:id="br0">
      <inkml:brushProperty name="width" value="0.025" units="cm"/>
      <inkml:brushProperty name="height" value="0.025" units="cm"/>
    </inkml:brush>
  </inkml:definitions>
  <inkml:trace contextRef="#ctx0" brushRef="#br0">196 13 9897,'0'0'18423,"-9"-3"-18028,6 1-372,0 1-1,1-1 1,-1 1-1,0 0 1,0 0-1,0 1 1,0-1-1,-1 1 1,1-1-1,0 1 1,0 0-1,0 0 1,0 0-1,0 1 1,0-1-1,-1 1 1,1 0-1,0 0 1,0 0-1,0 0 1,1 0-1,-1 0 1,0 1-1,0 0 1,1-1-1,-1 1 1,-3 4-1,-24 12 877,21-14-724,2 1-1,-1 0 1,0 0-1,1 0 1,0 1-1,0 0 1,-9 11 0,16-17-176,0 1 1,-1-1 0,1 0 0,0 1 0,0-1 0,0 1-1,0-1 1,0 1 0,0-1 0,0 0 0,0 1 0,0-1-1,0 1 1,0-1 0,0 1 0,0-1 0,0 0 0,0 1-1,0-1 1,0 1 0,0-1 0,1 0 0,-1 1 0,0-1-1,0 1 1,1-1 0,-1 0 0,0 1 0,0-1 0,1 0-1,-1 0 1,0 1 0,1-1 0,-1 0 0,0 0 0,1 1-1,-1-1 1,1 0 0,-1 0 0,0 0 0,1 0 0,-1 1-1,1-1 1,-1 0 0,1 0 0,-1 0 0,1 0 0,27 4 11,-21-3-20,22 1-137,23 3-666,-49-4 779,0-1-1,0 1 0,-1-1 0,1 1 1,0 0-1,-1 0 0,1 1 0,0-1 0,-1 1 1,0-1-1,1 1 0,-1 0 0,4 3 1,-5-3 72,0 0 0,0 0 0,-1 0 0,1 0 0,0 0 0,-1 1 0,0-1 0,1 0 0,-1 0 0,0 0 0,0 1 0,0-1 0,0 0-1,-1 0 1,1 1 0,0-1 0,-1 0 0,0 0 0,0 0 0,1 0 0,-1 0 0,0 0 0,-1 0 0,1 0 0,0 0 0,0 0 0,-1-1 0,1 1 0,-1 0 0,0-1 0,-2 3 0,-8 7 399,0 0 0,-25 17 0,36-27-437,-4 2 0,0 1-7,0 0-1,0-1 0,0 1 0,0-1 0,-1 0 1,0-1-1,1 1 0,-1-1 0,0-1 0,0 1 1,-6 0-1,11-2-208,1-1 0,0 0 1,0 1-1,0-1 0,0 1 0,0-1 0,0 0 0,0 1 1,0-1-1,0 0 0,0 1 0,0-1 0,0 1 1,1-1-1,-1 0 0,0 1 0,0-1 0,1 1 1,-1-1-1,0 1 0,1-1 0,-1 0 0,0 1 1,1 0-1,-1-1 0,1 1 0,-1-1 0,1 1 1,-1-1-1,1 1 0,0-1 0,17-20-5627,5-1-1765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085"/>
    </inkml:context>
    <inkml:brush xml:id="br0">
      <inkml:brushProperty name="width" value="0.025" units="cm"/>
      <inkml:brushProperty name="height" value="0.025" units="cm"/>
    </inkml:brush>
  </inkml:definitions>
  <inkml:trace contextRef="#ctx0" brushRef="#br0">211 1 15503,'-10'6'2690,"-67"52"919,70-52-3095,0 0 1,1 0-1,0 1 0,0 0 1,0 0-1,1 0 1,0 0-1,1 1 1,-1 0-1,-3 10 1,8-17-488,0 0 1,-1 0-1,1 0 1,0 0-1,0 0 0,0-1 1,0 1-1,0 0 1,0 0-1,0 0 1,0 0-1,0 0 1,0 0-1,0 0 1,1 0-1,-1 0 1,0-1-1,1 1 1,-1 0-1,1 0 1,-1 0-1,1-1 0,-1 1 1,1 0-1,-1 0 1,1-1-1,0 1 1,-1 0-1,1-1 1,0 1-1,0-1 1,-1 1-1,1-1 1,0 0-1,0 1 1,0-1-1,0 0 0,0 1 1,-1-1-1,1 0 1,0 0-1,0 0 1,0 0-1,0 0 1,0 0-1,0 0 1,1 0-1,47-6 107,-31 0-418,0 0 1,-1-1 0,0-1-1,-1-1 1,0 0-1,0-2 1,-1 1 0,0-2-1,-1 0 1,0-1 0,22-26-1,-73 92 1630,-42 79 0,66-106-815,1 1 1,1 0-1,1 1 0,1 0 1,2 1-1,-5 35 1,9-21-484,-6 45 2,8-82-44,-1 0 0,1-1 0,-1 1 0,0 0 0,0-1 0,0 1 0,-1-1 0,0 0 0,0 0 0,-1 0 0,-5 7 0,7-10-1,1-1-1,0 1 1,-1-1 0,1 1-1,-1-1 1,0 0-1,0 0 1,1 0-1,-1 0 1,0 0 0,0 0-1,0 0 1,0 0-1,0-1 1,0 1-1,0-1 1,0 1 0,0-1-1,0 0 1,0 0-1,0 0 1,-1 0-1,1 0 1,-2-1-1,2 0 11,-1-1-1,1 1 1,-1-1-1,1 1 0,0-1 1,0 0-1,0 0 1,0 0-1,0 0 0,0 0 1,1-1-1,-1 1 1,1 0-1,-1-1 0,-1-3 1,-2-6 32,1 0-1,0-1 1,1 1 0,0-1 0,0 0 0,0-18 0,3 12-250,0 1 1,1-1-1,0 0 0,2 1 1,0 0-1,1-1 0,11-26 0,-11 35-3,1 0-1,0 1 0,0 0 0,1-1 0,1 2 0,-1-1 0,2 1 1,-1 0-1,1 1 0,0-1 0,0 2 0,1-1 0,0 1 0,15-8 1,56-19-9115,-39 17 1521</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8.475"/>
    </inkml:context>
    <inkml:brush xml:id="br0">
      <inkml:brushProperty name="width" value="0.025" units="cm"/>
      <inkml:brushProperty name="height" value="0.025" units="cm"/>
    </inkml:brush>
  </inkml:definitions>
  <inkml:trace contextRef="#ctx0" brushRef="#br0">118 388 10378,'0'0'16084,"-11"4"-14295,3-1-1583,-1 1 1,1 0 0,0 1 0,1 0-1,-1 0 1,1 0 0,-12 12-1,16-14-172,0 1-1,0-1 0,0 0 1,1 1-1,-1 0 0,1 0 1,0 0-1,0 0 0,0 0 0,0 0 1,1 0-1,0 1 0,0-1 1,0 0-1,0 1 0,1-1 1,0 1-1,0-1 0,0 1 0,0-1 1,2 7-1,-1-9-50,0 0 0,0-1 0,0 1 0,0 0-1,0-1 1,1 1 0,-1-1 0,1 0 0,-1 0 0,1 1 0,-1-1 0,1 0-1,0 0 1,-1 0 0,1 0 0,0-1 0,0 1 0,0 0 0,-1-1 0,1 1-1,0-1 1,0 0 0,0 0 0,0 0 0,0 0 0,0 0 0,0 0 0,0 0 0,4-1-1,2 0-129,0 0-1,0 0 0,0-1 0,0 0 0,0 0 1,8-4-1,-7 0-179,0 1-1,0-2 1,0 1 0,-1-1-1,0-1 1,0 1 0,0-1 0,-1-1-1,11-17 1,-5 5 262,-1-1-1,-1-1 1,10-29 0,-17 46 22,-1 0-1,1 0 1,0 1 0,0-1-1,1 1 1,8-8 0,13-16 154,-4 0 89,-2-2 0,-1 0 0,-1-1 0,-2-1 1,20-57-1,-34 77 1313,-5 10-640,-16 23-423,-20 38-329,19-24 452,2 1 0,-26 71 0,39-88-403,0 0 0,0 0-1,2 0 1,0 0-1,1 0 1,1 1 0,1-1-1,3 29 1,-3-45-170,0 0 0,0 0 0,1 0 0,-1 0 0,0 0 0,1 0 0,-1 0 0,1 0 0,0 0 0,0 0 0,0-1 0,0 1 0,0 0 0,0-1 0,0 1 0,0 0 0,1-1 0,-1 1 0,0-1 0,1 0 0,0 1 0,2 0 0,-2-1 0,0-1 0,0 0 0,0-1 0,0 1 0,-1 0 0,1-1 0,0 1 0,0-1 0,0 1 0,0-1 0,-1 0 0,1 0 0,0 0 0,-1 0 0,1 0 0,0 0 0,-1 0 0,0-1 0,1 1 0,-1 0 0,0-1 0,1 1 0,0-3 0,8-7-19,51-52-436,-57 59 427,0 1 0,0-1 0,0 1 0,1 0 0,-1 1 0,1-1 0,0 1 1,0 0-1,0 0 0,0 0 0,0 1 0,0 0 0,9-1 0,-14 2 29,1 1-1,0-1 1,0 1-1,-1-1 1,1 1 0,0 0-1,-1-1 1,1 1-1,-1 0 1,1 0 0,-1-1-1,1 1 1,-1 0-1,0 0 1,1 0-1,-1-1 1,0 1 0,1 0-1,-1 0 1,0 0-1,0 0 1,0 0-1,0 0 1,0 0 0,0-1-1,0 1 1,0 0-1,0 0 1,-1 0-1,1 1 1,-6 32 109,-24 17-73,25-45 0,1 0-1,-1 0 1,2 0-1,-1 0 0,1 1 1,0 0-1,0-1 1,0 1-1,1 0 1,-2 11-1,8-18-3,-1 1 0,0-1 1,0 1-1,0-1 0,0 0 0,1 0 1,-1-1-1,5 0 0,10-4-355,-1-1 0,0 0 0,0-1 0,-1-1 0,0 0 1,0-1-1,-1-1 0,0-1 0,18-16 0,-31 25-218,-1 0 1,1 0-1,0 0 1,-1 0-1,1-1 1,-1 1-1,0 0 0,1-1 1,-1 1-1,-1 0 1,1-1-1,0 1 1,0-5-1,0-11-6624</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8.820"/>
    </inkml:context>
    <inkml:brush xml:id="br0">
      <inkml:brushProperty name="width" value="0.025" units="cm"/>
      <inkml:brushProperty name="height" value="0.025" units="cm"/>
    </inkml:brush>
  </inkml:definitions>
  <inkml:trace contextRef="#ctx0" brushRef="#br0">61 68 13196,'0'0'6118,"-54"-22"-3876,47 15 129,7 0-321,13 3-1282,17-1-479,15 0-193,6 2-96,10 0-897,-4-3-3203,0 1-7591</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9.477"/>
    </inkml:context>
    <inkml:brush xml:id="br0">
      <inkml:brushProperty name="width" value="0.025" units="cm"/>
      <inkml:brushProperty name="height" value="0.025" units="cm"/>
    </inkml:brush>
  </inkml:definitions>
  <inkml:trace contextRef="#ctx0" brushRef="#br0">78 199 15983,'7'-12'3310,"-4"7"-2967,2-3 301,-1 1 0,0-1 0,0 0 0,-1 0 0,0 0 0,0 0-1,0 0 1,-1-1 0,-1 1 0,0-1 0,0 0 0,0 1 0,-2-12 0,1 19-604,0 1-1,0-1 0,-1 1 1,1-1-1,0 1 1,-1-1-1,1 1 1,0-1-1,-1 1 0,1-1 1,-1 1-1,1 0 1,-1-1-1,1 1 1,-1-1-1,1 1 0,-1 0 1,0 0-1,1-1 1,-1 1-1,1 0 1,-1 0-1,1 0 0,-1 0 1,0 0-1,1 0 1,-1 0-1,0 0 1,1 0-1,-1 0 1,1 0-1,-1 0 0,0 0 1,1 0-1,-1 0 1,0 1-1,-23 9 98,16-3-107,1 1 0,0 0 0,0 0 0,1 1 0,0-1 0,1 1 0,0 1 0,0-1 0,1 1 0,0 0 0,0 0 0,1 0 0,1 0 0,0 1 0,0-1 0,1 1 0,1-1 0,-1 1 0,2 0 0,0 10 0,1-19-14,-1-1-1,0 1 1,0 0 0,1-1-1,-1 1 1,0-1-1,1 0 1,0 1 0,-1-1-1,1 0 1,0 0-1,0 0 1,-1 0-1,1 0 1,0 0 0,0-1-1,0 1 1,0-1-1,0 1 1,0-1 0,0 0-1,0 0 1,0 0-1,1 0 1,-1 0 0,0 0-1,0 0 1,3-2-1,6 1 112,0 0-1,0-2 0,-1 1 1,14-5-1,-3-3-82,-1-1 0,1 0 0,-2-1 0,0-1 1,0-1-1,-2-1 0,1 0 0,-2-2 0,0 1 0,-1-2 0,-1 0 0,0-1 1,-2 0-1,12-24 0,-17 19 47,-19 32-251,-21 35 15,29-36 146,-20 34 34,-22 48-1,40-77-8,1 0 1,1 0 0,0 1-1,1-1 1,0 1 0,1 0 0,1-1-1,0 1 1,1 19 0,0-31-26,0 1 0,0-1 0,1 1 0,-1 0 0,0-1-1,1 1 1,0-1 0,-1 1 0,1-1 0,0 0 0,0 1 0,0-1 0,0 0 0,0 1 0,0-1 0,0 0 0,0 0 0,0 0 0,0 0 0,1 0 0,2 1 0,-1 0 0,1-1-1,-1 0 1,1 0-1,-1 0 1,1 0-1,-1-1 1,1 1-1,0-1 1,5 0-1,0-1 0,1 0-1,-1 0 0,0-1 1,0 0-1,0-1 0,0 0 1,10-5-1,11-11-21,0-1 0,-2-1 0,50-48-1,-46 40 16,-31 28 1,-1 1 0,0 0 0,0-1 0,0 1 0,0 0 0,1-1 0,-1 1 0,0 0 0,0-1 0,0 1 0,1 0-1,-1 0 1,0-1 0,1 1 0,-1 0 0,0 0 0,1-1 0,-1 1 0,0 0 0,1 0 0,-1 0 0,0 0 0,1 0 0,-1 0 0,0 0 0,1-1 0,-1 1 0,1 0 0,-1 0 0,0 0 0,1 0 0,-1 1 0,0-1 0,1 0 0,-1 0 0,1 0 0,-1 0 0,0 0 0,1 0 0,-1 0-1,0 1 1,1-1 0,-1 0 0,0 0 0,0 1 0,1-1 0,-1 0 0,0 0 0,1 1 0,-1-1 0,0 1 0,1 27-118,-16 35 92,-1-14 63,9-33-26,1 0-1,1 1 1,1 0 0,0 0-1,-2 23 1,8-40 12,-1-1-1,1 1 1,-1-1 0,1 0-1,-1 0 1,0 0 0,1 0-1,-1 0 1,0 0 0,0 0-1,0 0 1,0-1 0,0 1-1,0 0 1,1-3 0,7-14 48,0-1 0,-2 0 0,9-37 0,-12 38-80,1 1 0,1 0 0,0 0 0,1 0 1,13-22-1,-17 36-323,1-1 1,-1 1 0,1 0-1,-1 0 1,1 0 0,0 0 0,0 1-1,1-1 1,-1 1 0,0 0-1,1 1 1,-1-1 0,1 1 0,-1-1-1,1 1 1,0 1 0,0-1-1,7 1 1,-6-1-467,30-4-5719</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9.869"/>
    </inkml:context>
    <inkml:brush xml:id="br0">
      <inkml:brushProperty name="width" value="0.025" units="cm"/>
      <inkml:brushProperty name="height" value="0.025" units="cm"/>
    </inkml:brush>
  </inkml:definitions>
  <inkml:trace contextRef="#ctx0" brushRef="#br0">78 1 19186,'0'0'7976,"-13"54"-7015,-3 1 64,1 8-321,0 9-512,2-1-160,8-10 0,5-9-32,0-12-832,7-13-706,9-13-448,4-14-416,-4-3-865,-5-20-1666,-4-9-5156</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211"/>
    </inkml:context>
    <inkml:brush xml:id="br0">
      <inkml:brushProperty name="width" value="0.025" units="cm"/>
      <inkml:brushProperty name="height" value="0.025" units="cm"/>
    </inkml:brush>
  </inkml:definitions>
  <inkml:trace contextRef="#ctx0" brushRef="#br0">61 117 9705,'0'0'3780,"-1"-74"-1058,1 55-383,18 6-97,2 8-609,7 1-288,2 2-159,5 2-418,4 0-287,0 0-257,-1 0-128,-4 0-96,-5 2-1121,-7 2-545,-11 0-608,-10 0-705,0 1-2594,-18 0-2050</inkml:trace>
  <inkml:trace contextRef="#ctx0" brushRef="#br0" timeOffset="1">80 144 2434,'0'0'10186,"-60"55"-7271,43-36-737,14 0-673,3-6-544,13-5 0,16-7-224,8-1-321,9-1-224,4-12-160,-1 0-736,-9-3-2051,-9 0-4612</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632"/>
    </inkml:context>
    <inkml:brush xml:id="br0">
      <inkml:brushProperty name="width" value="0.025" units="cm"/>
      <inkml:brushProperty name="height" value="0.025" units="cm"/>
    </inkml:brush>
  </inkml:definitions>
  <inkml:trace contextRef="#ctx0" brushRef="#br0">46 99 12524,'-7'9'5397,"3"-3"-4586,-20 30 1476,23-33-2001,-1 0 0,1-1-1,0 1 1,0 0 0,0 0-1,0-1 1,0 1-1,1 0 1,-1 0 0,1 0-1,0 0 1,0 0 0,0 0-1,0 4 1,1-6-241,0 0-1,0-1 1,0 1 0,0 0 0,0 0 0,0 0-1,0 0 1,0-1 0,0 1 0,0-1-1,1 1 1,-1-1 0,0 1 0,0-1-1,0 1 1,1-1 0,-1 0 0,0 0 0,1 0-1,-1 0 1,0 0 0,0 0 0,1 0-1,0 0 1,37-3 118,-39 3-148,17-5-77,-1 1-1,0-2 0,0 0 1,0-1-1,-1 0 0,0-1 1,0-1-1,-1-1 0,0 0 1,-1 0-1,0-2 1,-1 1-1,0-2 0,15-19 1,-12 13-38,-17 33 393,-4 17 346,6-30-587,-1 0 0,1 1-1,0-1 1,0 1 0,0-1-1,0 0 1,0 1 0,0-1-1,0 0 1,0 1 0,1-1-1,-1 0 1,1 1-1,-1-1 1,1 0 0,-1 1-1,1-1 1,0 0 0,-1 0-1,1 0 1,0 0 0,0 0-1,0 0 1,0 0 0,1 2-1,1-2 24,0-1-1,0 1 1,0 0-1,0-1 1,0 1-1,0-1 1,0 0-1,0 0 1,0 0-1,-1-1 1,7 0-1,9-3 16,-1-2-1,1 1 1,-1-2-1,0 0 1,0-1-1,28-19 0,-22 13-132,0 1 0,29-10 0,-52 22 56,1 1 1,-1 0 0,1 0-1,-1-1 1,1 1 0,-1 0-1,1 0 1,-1 0 0,1 0-1,-1 0 1,1 0 0,0 0-1,-1 0 1,1 0 0,-1 0 0,1 0-1,-1 0 1,1 0 0,-1 1-1,1-1 1,-1 0 0,1 0-1,-1 1 1,1-1 0,-1 0-1,1 0 1,-1 1 0,0-1-1,2 1 1,2 19 592,-13 40 503,3-26-1035,6-33-80,0-1 0,0 1-1,0 0 1,1-1 0,-1 1 0,0 0 0,0-1-1,1 1 1,-1-1 0,0 1 0,1-1 0,-1 1-1,1-1 1,-1 1 0,1-1 0,-1 1 0,1-1-1,-1 1 1,1-1 0,-1 0 0,1 1 0,-1-1-1,1 0 1,0 1 0,-1-1 0,1 0 0,-1 0-1,1 0 1,0 1 0,-1-1 0,1 0 0,0 0-1,-1 0 1,1 0 0,0 0 0,-1 0 0,1-1-1,0 1 1,-1 0 0,1 0 0,0 0 0,-1-1-1,2 1 1,29-14-1830,5-28-5392,-20 14-320</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956"/>
    </inkml:context>
    <inkml:brush xml:id="br0">
      <inkml:brushProperty name="width" value="0.025" units="cm"/>
      <inkml:brushProperty name="height" value="0.025" units="cm"/>
    </inkml:brush>
  </inkml:definitions>
  <inkml:trace contextRef="#ctx0" brushRef="#br0">50 1 20339,'0'0'8072,"-49"19"-7560,49-12-608</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1.331"/>
    </inkml:context>
    <inkml:brush xml:id="br0">
      <inkml:brushProperty name="width" value="0.025" units="cm"/>
      <inkml:brushProperty name="height" value="0.025" units="cm"/>
    </inkml:brush>
  </inkml:definitions>
  <inkml:trace contextRef="#ctx0" brushRef="#br0">92 0 16207,'0'0'9759,"-3"16"-8414,-61 346 3252,59-337-4542,-1-2-133,1 0 0,1 0 0,2 1 0,0-1 0,1 0 0,4 33-1,-3-54-29,0-1-1,1 0 0,-1 1 0,1-1 1,-1 0-1,1 1 0,-1-1 0,1 0 1,0 0-1,0 0 0,0 0 0,0 0 1,0 0-1,0 0 0,0 0 0,0 0 1,0 0-1,0 0 0,0 0 0,1-1 0,-1 1 1,0-1-1,1 1 0,-1-1 0,0 1 1,1-1-1,-1 0 0,0 1 0,1-1 1,-1 0-1,1 0 0,-1 0 0,0 0 1,1-1-1,-1 1 0,1 0 0,1-1 1,3 0-431,0-1-1,-1 1 1,1-1 0,-1 0 0,0-1 0,1 1 0,8-7 0,4-6-2671,0-1 0,17-20 0,-1-2-4269</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2.030"/>
    </inkml:context>
    <inkml:brush xml:id="br0">
      <inkml:brushProperty name="width" value="0.025" units="cm"/>
      <inkml:brushProperty name="height" value="0.025" units="cm"/>
    </inkml:brush>
  </inkml:definitions>
  <inkml:trace contextRef="#ctx0" brushRef="#br0">64 196 11499,'0'0'14013,"-6"11"-12529,0 0-1184,-2 3-55,0 0 0,1 1-1,0 0 1,2 0-1,-1 1 1,-4 27 0,10-42-245,0-1 1,0 1 0,0 0-1,0 0 1,0 0 0,0 0-1,0 0 1,0 0 0,0 0-1,0 0 1,0-1 0,1 1-1,-1 0 1,0 0-1,1 0 1,-1 0 0,1-1-1,-1 1 1,1 0 0,-1-1-1,1 1 1,-1 0 0,1-1-1,0 1 1,-1 0 0,1-1-1,0 1 1,0-1 0,-1 1-1,1-1 1,1 1-1,1-1 3,0 1-1,0-1 0,-1 0 0,1 0 1,0 0-1,0 0 0,0 0 0,-1-1 1,1 1-1,4-2 0,5-2 5,-1 0 1,1-1-1,19-11 1,-14 5-70,0-2 1,0 1 0,-1-2 0,-1 0 0,0-1 0,-1 0-1,-1-1 1,0-1 0,-1 0 0,16-32 0,-59 128-19,27-69 84,1-1 1,1 1 0,0 0-1,0 0 1,1 0 0,0 0-1,1 12 1,0-21-7,1 0 0,-1 0-1,1 0 1,-1-1 0,0 1-1,1 0 1,0-1 0,-1 1-1,1 0 1,-1-1 0,1 1-1,0-1 1,-1 1 0,1-1-1,0 1 1,0-1 0,-1 1-1,1-1 1,0 0 0,0 1-1,0-1 1,-1 0 0,1 0-1,0 0 1,0 0 0,0 0-1,0 0 1,-1 0 0,1 0-1,0 0 1,0 0 0,0 0-1,0 0 1,0-1 0,-1 1 0,1 0-1,0 0 1,1-2 0,34-11 124,-19 1-88,25-13-392,-40 24 329,0 0 0,0 0 0,0 0 0,0 0 0,0 1 0,0-1 0,0 0 0,0 1 0,0 0 0,1 0 0,-1-1 0,0 1 0,0 0 0,0 1 0,0-1 0,4 1 0,-5 0 13,0 0 0,0 0 0,0 0 0,0 1 0,0-1 0,0 0 0,0 0 0,0 1 0,0-1 0,-1 1-1,1-1 1,-1 1 0,1-1 0,-1 1 0,1-1 0,-1 1 0,0-1 0,0 1 0,0-1 0,0 3 0,0 43 54,-1-31-27,1 16 238,-2 1 0,-1-1-1,-2 0 1,-1 0 0,-1-1 0,-1 1 0,-2-2-1,-2 1 1,0-1 0,-2-1 0,-2 0-1,0-1 1,-2-1 0,-22 27 0,39-53-215,0 0 0,0 1-1,0-1 1,0 0 0,0 0 0,0 0 0,-1 0 0,1 0 0,0 0 0,-1 0 0,1 0 0,-1-1 0,1 1 0,-1 0 0,-2 0-1,3-1-22,1-1-1,0 1 0,-1 0 0,1 0 1,-1-1-1,1 1 0,-1 0 0,1-1 0,0 1 1,-1 0-1,1-1 0,0 1 0,-1-1 0,1 1 1,0 0-1,-1-1 0,1 1 0,0-1 1,0 1-1,0-1 0,-1 1 0,1-1 0,0 1 1,0-1-1,0 1 0,0-1 0,0 1 0,0-1 1,0 0-1,0 0 0,0-7-8,1 0 0,0 0 1,0-1-1,4-13 0,11-26-459,1 2 1,42-80 0,65-84-689,-54 95 493,-28 48 458,-25 43 240,-1-2 1,-1 0-1,-1 0 0,18-53 1,-33 75 831,-6 9-665,-8 11-167,3 3 32,0 1 0,0 0 1,-12 32-1,21-43 6,-1 0 1,1 0-1,1 0 0,0 0 0,0 0 0,1 0 1,0 1-1,0-1 0,1 0 0,1 1 0,1 13 1,-1-21-65,0 0 0,0 0 0,0 1 1,1-1-1,-1-1 0,0 1 0,1 0 1,0 0-1,-1 0 0,1-1 0,0 1 1,0-1-1,0 0 0,0 1 0,0-1 1,0 0-1,0 0 0,0 0 0,0 0 1,0-1-1,1 1 0,-1 0 0,0-1 1,1 0-1,-1 0 0,5 1 0,6-1 36,1 0-1,-1 0 1,19-4-1,0-3-36,-1-2-1,0-2 1,-1 0-1,0-2 1,-1-2 0,32-20-1,12-4 34,-55 32-57,-11 9 43,-13 22 90,5-23-125,0 1 0,0 0 0,0-1 0,0 1 0,1 0 0,-1 0 0,1-1 0,-1 1 0,1 0 1,0 0-1,0 0 0,0-1 0,0 1 0,0 0 0,0 0 0,1 3 0,4-4-162,0 0 0,0-1 0,0 1-1,0-1 1,0 0 0,10-2 0,-5 2-1140,-5 0 478,9 0-2484,-4 1-1916,-1 0-4137</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2.837"/>
    </inkml:context>
    <inkml:brush xml:id="br0">
      <inkml:brushProperty name="width" value="0.025" units="cm"/>
      <inkml:brushProperty name="height" value="0.025" units="cm"/>
    </inkml:brush>
  </inkml:definitions>
  <inkml:trace contextRef="#ctx0" brushRef="#br0">0 25 21717,'22'-5'672,"7"-1"193,16 1 897,9 0-1090,15 4-480,2 0-127,2 0-97,-15 1-2243,-14 0-4067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863"/>
    </inkml:context>
    <inkml:brush xml:id="br0">
      <inkml:brushProperty name="width" value="0.025" units="cm"/>
      <inkml:brushProperty name="height" value="0.025" units="cm"/>
    </inkml:brush>
  </inkml:definitions>
  <inkml:trace contextRef="#ctx0" brushRef="#br0">196 2 15182,'0'0'7896,"-10"2"-6540,4-1-1184,0 1-1,0 0 1,0 0 0,0 0 0,0 1 0,0 0 0,0 0 0,1 0-1,-1 1 1,1 0 0,0 0 0,1 0 0,-1 1 0,1-1 0,-1 1-1,1 0 1,1 1 0,-1-1 0,1 1 0,0-1 0,0 1 0,0 0-1,1 0 1,0 0 0,-2 11 0,4-16-169,0 0 0,0 0 0,0 0 0,0 0 0,0 0 0,0 0 0,0 0 0,0 0 0,0 0 0,1 0 0,-1 0 0,0 0 0,1 0 0,-1 0 0,1 0 0,-1 0 0,1-1 0,0 1 0,-1 0 0,1 0 0,0 0 0,-1-1 0,1 1-1,0 0 1,0-1 0,0 1 0,0-1 0,-1 1 0,1-1 0,0 1 0,0-1 0,0 1 0,0-1 0,0 0 0,0 0 0,0 0 0,1 1 0,54 1-688,-50-3 609,1 1-1,0 0 1,0 0 0,0 1-1,9 2 1,-14-2 70,1 1 1,0 0-1,-1 0 0,0 0 1,1 0-1,-1 0 1,0 0-1,0 1 1,0-1-1,0 1 0,-1 0 1,1-1-1,-1 1 1,1 0-1,-1 0 1,0 0-1,0 0 0,-1 0 1,1 0-1,0 0 1,-1 0-1,0 0 1,0 1-1,0-1 0,0 3 1,0 6 32,-1 0-1,0 1 1,-1-1 0,0 0 0,-5 15 0,0-7 240,-1-1 1,-1 1 0,0-2 0,-2 1-1,0-1 1,-1-1 0,-1 0 0,-1-1-1,0 0 1,-1-1 0,0-1 0,-31 22-1,44-35-254,1 0 0,0 0 0,-1 0 0,1-1-1,-1 1 1,1 0 0,-1-1 0,1 1 0,-1-1 0,1 1-1,-1-1 1,1 0 0,-1 1 0,0-1 0,1 0-1,-3 0 1,4-1-14,-1 1-1,1 0 0,-1-1 1,1 1-1,-1 0 0,1-1 1,0 1-1,-1-1 0,1 1 0,0-1 1,-1 1-1,1-1 0,0 1 1,0-1-1,0 1 0,-1-1 1,1 1-1,0-1 0,0 0 1,0 1-1,0-1 0,0 1 1,0-1-1,0 1 0,0-1 1,0 0-1,0 1 0,0-1 1,1 0-1,0-6-72,1 1 1,0-1-1,1 1 1,-1-1-1,1 1 1,5-7-1,23-38-122,2 2-1,3 1 0,1 1 0,3 3 1,1 1-1,78-62 0,-117 104 214,-1-1 0,0 1 0,0 0-1,1 0 1,-1 0 0,1 0 0,-1 1 0,0-1 0,1 0-1,0 0 1,-1 1 0,1-1 0,-1 1 0,1 0 0,0-1 0,-1 1-1,1 0 1,2 0 0,-4 1-10,1-1 1,-1 1-1,0 0 0,1 0 0,-1-1 1,0 1-1,0 0 0,1 0 0,-1-1 1,0 1-1,0 0 0,0 0 1,0 0-1,0-1 0,0 1 0,0 0 1,0 0-1,0 0 0,-1-1 0,1 1 1,0 0-1,0 0 0,-1-1 0,0 2 1,-28 59 425,28-59-391,-3 4 87,2-3-26,1 0 1,-1 0 0,0 0 0,1 0-1,0 1 1,-1-1 0,1 0 0,-1 7-1,4-10-75,0 0 0,-1 0 0,1-1 0,0 1-1,-1 0 1,1-1 0,0 1 0,-1-1 0,1 1 0,-1-1-1,1 0 1,-1 0 0,3-1 0,15-13-41,0-1 1,-1 0-1,-1-2 0,-1 0 1,0 0-1,-1-2 0,17-30 1,-32 51-8,0 1 0,0-1 0,0 0 0,1 0 0,-1 0 0,0 1 0,1-1 0,-1 0 0,1 0 0,-1 0 0,1 0 1,-1 0-1,1 0 0,0 0 0,0 0 0,-1 0 0,1 0 0,0 0 0,0 0 0,0-1 0,0 1 0,0 0 0,0-1 0,2 2 1,0 0 27,0 0 0,0 0 1,1 0-1,-1 0 1,0 0-1,1-1 1,0 1-1,5 0 1,-1-1 27,-1-1 0,1 0 0,-1-1-1,1 1 1,-1-2 0,0 1 0,1-1 0,-1 0 0,12-5 0,-16 5-29,0 1-1,0 0 1,0-1-1,0 1 1,0-1-1,-1 0 1,1 0-1,-1 0 1,1-1 0,-1 1-1,0 0 1,0-1-1,0 1 1,0-1-1,0 0 1,-1 0 0,1 0-1,-1 0 1,0 0-1,0 0 1,0 0-1,0 0 1,0 0-1,0-7 1,-1 10-23,-1-1 0,1 1 0,0-1 0,0 1 0,-1-1 0,1 1 0,0-1 0,-1 1 0,1 0 0,-1-1 0,1 1 0,-1 0 0,1-1 0,-1 1 0,1 0 0,-1-1 0,1 1 0,-1 0 0,1 0 0,-1 0 0,1 0 0,-1 0 0,1-1 0,-1 1 0,1 0 0,-1 0 0,0 0 0,1 0 0,-1 1 0,1-1 0,-1 0 0,1 0 0,-1 0 0,1 0 0,-1 0 0,1 1 0,-1-1 0,1 0 0,-1 1 0,0-1 0,-24 11-214,20-7 172,1-1-1,0 1 1,1 0 0,-1 0 0,1 0 0,-1 0 0,1 1-1,0-1 1,1 1 0,-1 0 0,1 0 0,0 0-1,0 0 1,1 0 0,0 0 0,-1 1 0,2-1-1,-1 0 1,0 10 0,2-14-168,0 1 1,0-1-1,0 0 0,-1 1 1,1-1-1,0 0 0,0 0 1,1 0-1,-1 0 0,0 0 1,0 0-1,0 0 0,1 0 1,-1 0-1,1-1 0,-1 1 1,0 0-1,1-1 1,-1 0-1,1 1 0,-1-1 1,1 0-1,-1 1 0,1-1 1,0 0-1,-1 0 0,1 0 1,2-1-1,49-3-6720,-14-11 1560</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3.805"/>
    </inkml:context>
    <inkml:brush xml:id="br0">
      <inkml:brushProperty name="width" value="0.025" units="cm"/>
      <inkml:brushProperty name="height" value="0.025" units="cm"/>
    </inkml:brush>
  </inkml:definitions>
  <inkml:trace contextRef="#ctx0" brushRef="#br0">114 105 13357,'0'-12'4345,"1"6"-3600,1-48 621,-2 51-1027,0 1 0,-1-1 0,1 0 0,-1 1 0,1-1 0,-1 1 0,0-1 0,0 1 0,0-1 0,-3-4 0,4 8-208,-1 1 0,0-1-1,0 0 1,1 0-1,-1 0 1,0 1 0,1-1-1,-1 0 1,1 1 0,0-1-1,-1 0 1,1 1 0,0-1-1,0 1 1,0-1-1,0 3 1,-27 748 4882,30-724-4894,3-16-48,-6-12-68,0 1-1,0-1 0,0 0 0,1 0 0,-1 0 0,0 0 0,0 0 0,0 0 0,1 1 0,-1-1 0,0 0 0,0 0 0,1 0 0,-1 0 1,0 0-1,0 0 0,1 0 0,-1 0 0,0 0 0,0 0 0,1 0 0,-1 0 0,0 0 0,0-1 0,0 1 0,1 0 0,-1 0 0,0 0 0,0 0 1,1 0-1,-1 0 0,0-1 0,0 1 0,0 0 0,0 0 0,1 0 0,-1 0 0,0-1 0,0 1 0,0 0 0,0-1 0,2-3 12,0 0-1,-1 0 0,0 0 0,0-1 0,0 1 0,0 0 1,-1-1-1,1 1 0,-1-1 0,0 1 0,-1 0 1,0-7-1,0-8-19,1-13-121,-1 0 0,-2 0-1,-1 1 1,-2-1 0,-1 1 0,-1 0 0,-2 0 0,-1 1 0,-1 0-1,-20-34 1,30 65-278,2 11 186,8 17 5,-3-22-124,0 0 0,0 0 0,1-1 1,0 0-1,1 0 0,-1 0 0,1-1 0,0 0 0,0 0 0,1 0 1,-1-1-1,1 0 0,0-1 0,0 0 0,0 0 0,1-1 0,-1 0 1,1 0-1,-1-1 0,1 0 0,0-1 0,15 0 0,-14 0-246,1-1 0,-1 1 0,1-2-1,-1 1 1,1-2 0,-1 1 0,0-1-1,0-1 1,0 0 0,0 0 0,-1-1 0,0 0-1,0-1 1,0 0 0,0 0 0,-1-1-1,0 0 1,10-13 0,-15 16 714,-1-1 0,1 1 0,-1-1 0,0 0 0,-1 0 0,1 1 0,-1-1 0,0 0 0,0-1 0,-1 1 0,1-10 1,-1 13 37,0 1 0,0-1 0,0 0 1,0 0-1,-1 1 0,1-1 1,0 0-1,-1 1 0,1-1 1,-1 0-1,0 1 0,1-1 1,-1 0-1,0 1 0,0-1 1,0 1-1,0 0 0,0-1 1,0 1-1,-1 0 0,1 0 1,0-1-1,-1 1 0,1 0 1,0 0-1,-1 1 0,0-1 1,1 0-1,-1 0 0,1 1 1,-1-1-1,0 1 0,1-1 1,-1 1-1,0 0 0,-2 0 1,2 0-90,0 1 0,0 0 0,0 0 1,0 0-1,0 0 0,0 0 0,0 0 1,0 0-1,1 1 0,-1-1 0,1 1 1,-1-1-1,1 1 0,-1 0 0,1-1 1,0 1-1,0 0 0,0 0 0,0 0 1,0 0-1,0 0 0,1 0 0,-1 0 1,0 4-1,-15 60 604,15-59-539,-1 1 93,1 0 0,0 1 1,0-1-1,1 0 1,0 1-1,0-1 0,1 0 1,2 9-1,-3-15-182,0-1-1,1 1 0,0-1 0,-1 1 1,1-1-1,0 0 0,0 1 0,0-1 1,0 0-1,0 0 0,0 1 0,0-1 1,0 0-1,1 0 0,-1 0 1,0 0-1,0-1 0,4 3 0,-2-3-51,0 1 0,0 0 0,0-1 0,0 0 0,0 0 0,0 0 0,0 0 0,0 0-1,0 0 1,0-1 0,0 0 0,0 1 0,4-3 0,-1 1-238,1-1 1,-1 0-1,0 0 0,0-1 0,-1 0 1,1 0-1,-1 0 0,8-8 0,18-25-5019,-18 14 44</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197"/>
    </inkml:context>
    <inkml:brush xml:id="br0">
      <inkml:brushProperty name="width" value="0.025" units="cm"/>
      <inkml:brushProperty name="height" value="0.025" units="cm"/>
    </inkml:brush>
  </inkml:definitions>
  <inkml:trace contextRef="#ctx0" brushRef="#br0">26 26 16464,'0'0'6507,"11"-5"-5599,39-14-156,-49 19-703,1-1 0,-1 1 0,0 0 0,1-1 0,-1 1-1,1 0 1,-1 0 0,1 0 0,-1 0 0,1 0 0,-1 0 0,1 1-1,-1-1 1,1 0 0,-1 1 0,0-1 0,1 1 0,-1 0-1,0-1 1,1 1 0,-1 0 0,0 0 0,0 0 0,0 0 0,1 0-1,-1 0 1,0 0 0,0 0 0,-1 0 0,1 0 0,0 1 0,0-1-1,0 0 1,-1 1 0,1-1 0,-1 0 0,1 1 0,-1-1-1,0 1 1,1-1 0,-1 3 0,1 3 231,0 0 1,-1 0-1,1 0 1,-1 0-1,-1 0 0,-1 12 1,-3-7 69,0 1 0,0-1 0,-1 0-1,0 0 1,-1 0 0,-1-1 0,-15 18 0,-24 41 460,43-64-784,1 0 0,1 0-1,-1 0 1,1 0 0,0 0-1,1 1 1,0-1 0,0 1-1,0-1 1,0 9-1,2-14-25,-1 0-1,1 0 0,-1 0 0,1 0 0,-1 0 1,1 0-1,0 0 0,0-1 0,-1 1 0,1 0 1,0 0-1,0-1 0,0 1 0,0 0 0,0-1 0,0 1 1,0-1-1,0 1 0,0-1 0,0 0 0,0 1 1,0-1-1,0 0 0,0 0 0,0 1 0,0-1 0,0 0 1,1 0-1,-1-1 0,0 1 0,0 0 0,2 0 1,40-6-27,-31 1-138,0 1 0,1-2 0,-2 0 0,1 0 0,14-11 1,22-24-4185,-35 22-666,-10 3-2435,-3-2-7231</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541"/>
    </inkml:context>
    <inkml:brush xml:id="br0">
      <inkml:brushProperty name="width" value="0.025" units="cm"/>
      <inkml:brushProperty name="height" value="0.025" units="cm"/>
    </inkml:brush>
  </inkml:definitions>
  <inkml:trace contextRef="#ctx0" brushRef="#br0">0 119 10570,'0'0'13741,"77"28"-13453,-36-28-224,3-6-1281,4-8-2947,-2-3-3779</inkml:trace>
  <inkml:trace contextRef="#ctx0" brushRef="#br0" timeOffset="1">401 0 7335,'0'0'16143,"-25"69"-14349,14-34-385,-1 3-480,8 1-256,-1-6-225,5-6-288,0-6-128,8-9-544,2-9-1186,2-3-1056,-3-9-2948,-3-11-8103</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901"/>
    </inkml:context>
    <inkml:brush xml:id="br0">
      <inkml:brushProperty name="width" value="0.025" units="cm"/>
      <inkml:brushProperty name="height" value="0.025" units="cm"/>
    </inkml:brush>
  </inkml:definitions>
  <inkml:trace contextRef="#ctx0" brushRef="#br0">34 66 23446,'0'0'8168,"-33"-54"-8136,33 50-128,9 0-1666,5 3-2113,1 0-2660,-1-1-5989</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5.226"/>
    </inkml:context>
    <inkml:brush xml:id="br0">
      <inkml:brushProperty name="width" value="0.025" units="cm"/>
      <inkml:brushProperty name="height" value="0.025" units="cm"/>
    </inkml:brush>
  </inkml:definitions>
  <inkml:trace contextRef="#ctx0" brushRef="#br0">79 0 18674,'-2'8'2562,"-16"56"1527,-27 115 802,40-151-4715,1-1 0,1 0 0,2 1 0,3 47 0,-2-73-173,0 0 0,0 0 0,0 0 0,0 0-1,1 1 1,-1-1 0,1 0 0,-1 0 0,1 0 0,0 0 0,0 0 0,0 0 0,0-1-1,0 1 1,0 0 0,0 0 0,1-1 0,-1 1 0,1-1 0,-1 1 0,1-1-1,0 0 1,-1 1 0,1-1 0,0 0 0,0 0 0,0 0 0,0 0 0,0-1-1,0 1 1,0-1 0,0 1 0,0-1 0,0 1 0,0-1 0,0 0 0,1 0 0,-1 0-1,4-1 1,0 0 21,1-1 0,-1 0 0,0 0-1,0 0 1,0-1 0,0 0 0,-1 0-1,1 0 1,-1-1 0,1 1 0,8-10-1,12-16 33,-2 0 0,-1-2 0,25-45 0,-28 44 110,-28 47-6,2 0-1,0 0 1,-6 25-1,6-19-108,4-13-38,-1 0 0,1 1 0,1-1 0,0 1 0,0-1 0,1 1 0,1 16 0,-1-24-10,0 1-1,0-1 1,1 0 0,-1 1-1,0-1 1,1 0 0,-1 0-1,1 1 1,0-1-1,-1 0 1,1 0 0,0 0-1,0 0 1,0 0 0,-1 0-1,1 0 1,0 0 0,0 0-1,1-1 1,-1 1 0,0 0-1,2 0 1,-1 0-1,1-1-1,-1 0 1,1 0-1,-1 0 1,1 0 0,-1 0-1,1-1 1,-1 1-1,1-1 1,-1 1-1,1-1 1,-1 0 0,0 0-1,1 0 1,-1 0-1,3-3 1,7-4-2,0-1 0,-1 0 0,0-1 0,0 0 0,-1 0 0,-1-1 0,0-1 0,0 0 0,-1 0 0,-1 0 0,0-1 0,0 0 0,6-20 0,-31 74-777,14-33 329,0 0 1,0 1 0,0 0 0,1-1 0,0 2 0,1-1 0,0 0-1,1 0 1,0 1 0,0 15 0,1-25 253,0 0 0,0 1 0,1-1 0,-1 1 0,0-1 0,1 0 0,-1 1 0,0-1 0,1 0-1,-1 0 1,0 1 0,1-1 0,-1 0 0,1 0 0,-1 1 0,0-1 0,1 0 0,-1 0 0,1 0 0,-1 0 0,1 0 0,-1 0 0,1 0 0,-1 0 0,1 0 0,-1 0 0,0 0 0,1 0 0,-1 0 0,1 0-1,-1 0 1,1 0 0,-1 0 0,1-1 0,-1 1 0,0 0 0,1 0 0,-1 0 0,1-1 0,-1 1 0,0 0 0,1-1 0,-1 1 0,0 0 0,1-1 0,18-13-5929,4-11-5451</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179"/>
    </inkml:context>
    <inkml:brush xml:id="br0">
      <inkml:brushProperty name="width" value="0.025" units="cm"/>
      <inkml:brushProperty name="height" value="0.025" units="cm"/>
    </inkml:brush>
  </inkml:definitions>
  <inkml:trace contextRef="#ctx0" brushRef="#br0">104 76 15631,'0'0'8130,"-5"12"-7366,-12 33-122,3 0 0,1 1 0,3 1 0,1 0 0,3 0 0,-1 81 0,9-123-728,4-12-313,2-16-653,-10-41-466,2 62 1517,0 0-1,0-1 1,-1 1-1,1 0 1,-1 0-1,1 0 0,-1-1 1,0 1-1,0 0 1,0 0-1,0 0 0,0 0 1,0 0-1,-1 1 1,1-1-1,-1 0 0,1 1 1,-1-1-1,0 0 1,1 1-1,-1 0 1,0-1-1,0 1 0,0 0 1,-2-1-1,3 2 4,1 0-1,0 0 1,0 0 0,0 0-1,-1 0 1,1 0-1,0 1 1,0-1-1,0 0 1,-1 0 0,1 0-1,0 0 1,0 0-1,0 0 1,0 1 0,0-1-1,-1 0 1,1 0-1,0 0 1,0 0 0,0 1-1,0-1 1,0 0-1,0 0 1,0 0-1,0 0 1,0 1 0,0-1-1,0 0 1,0 0-1,0 0 1,0 1 0,0-1-1,0 0 1,0 0-1,0 0 1,0 1 0,0-1-1,0 0 1,0 0-1,0 0 1,0 1-1,0-1 1,0 0 0,0 0-1,0 0 1,0 0-1,1 1 1,-1-1 0,0 0-1,0 0 1,0 0-1,0 0 1,0 0 0,1 1-1,7 11-79,-2-8-177,0-1 0,0 0 0,0 0 1,1-1-1,-1 0 0,1 0 0,-1 0 0,1-1 1,0 0-1,0 0 0,0-1 0,-1 0 0,10 0 1,-5-1-251,0 1 1,-1-2 0,1 0-1,0 0 1,0 0 0,-1-2-1,17-6 1,-23 8 619,0 0 1,0 0-1,-1 0 0,1 0 1,-1 0-1,1-1 0,-1 0 0,0 1 1,0-1-1,0-1 0,-1 1 1,1 0-1,-1-1 0,4-6 1,-8 7 3676,-14 5-2550,8 3-1005,1 1 0,-1 0 0,1 0 0,0 1 0,1 0 1,-1 0-1,2 0 0,-1 1 0,1 0 0,0 0 0,0 0 0,1 1 1,0-1-1,1 1 0,0 0 0,0 0 0,1 1 0,-1 9 0,2-17-220,1-1 0,0 1 0,0 0 0,0 0 0,0-1 0,0 1 0,1 0 0,-1-1-1,0 1 1,1 0 0,-1-1 0,1 1 0,0 0 0,-1-1 0,1 1 0,0-1 0,0 0-1,0 1 1,0-1 0,0 1 0,0-1 0,1 0 0,1 2 0,-1-2-17,1 0 0,-1 0 1,1 0-1,-1 0 0,1-1 0,0 1 1,-1-1-1,1 1 0,0-1 0,-1 0 1,1 0-1,0 0 0,4-1 0,4-1-92,-1-1 0,1 0 0,0 0 0,-1-1 0,0-1 0,13-7 0,0-2-281,0-2 0,-2 0 0,0-1 0,-1-1 0,19-22 0,-28 28 364,-1-1 0,-1 0 0,0-1 0,0 1 0,-1-2 1,-1 1-1,0-1 0,-1 0 0,6-25 0,-12 40 22,0-1 0,0 1 1,1 0-1,-1-1 0,0 1 0,0 0 1,1-1-1,-1 1 0,0 0 0,0-1 1,0 1-1,0 0 0,0-1 0,0 1 0,1-1 1,-1 1-1,0 0 0,0-1 0,0 1 1,0 0-1,0-1 0,-1 1 0,1-1 1,0 1-1,0 0 0,0-1 0,0 1 1,0 0-1,0-1 0,-1 1 0,1 0 0,0-1 1,0 1-1,0 0 0,-1-1 0,1 1 1,0 0-1,0 0 0,-1-1 0,1 1 1,0 0-1,-1 0 0,0-1 0,-14 15 380,-16 30-33,24-31-168,0-1 1,0 1 0,1 0 0,1 0-1,0 1 1,1 0 0,0 0 0,-3 27-1,7-40-177,0 0-1,0 0 0,0 0 0,0 0 0,0 1 0,1-1 0,-1 0 0,0 0 0,0 0 0,1 0 0,-1 0 0,1 0 0,-1 0 0,1 0 0,-1 0 0,1 0 0,-1 0 0,1 0 0,0 0 0,0-1 0,-1 1 0,1 0 0,0 0 0,0-1 0,0 1 0,1 0 0,0 0 3,1 0-1,-1 0 1,1-1 0,-1 1-1,1-1 1,0 1 0,-1-1-1,1 0 1,-1 0 0,1 0-1,2-1 1,3 0 12,1-1 1,-1 0-1,0 0 1,0-1-1,-1 0 1,12-6-1,-1-3-91,-1-1 0,-1 0 0,0-1 0,-1-1 0,0 0 1,-1-1-1,-1-1 0,18-28 0,-13 13 112,-1-1 1,-1 0 0,-2-1-1,10-37 1,-15 34 1,-9 26 29,-10 23 256,-4 16-271,0 0 0,2 1 0,1 0 1,2 1-1,1 0 0,1 1 0,1 0 0,2 0 0,-1 56 1,5-79-71,1-1 0,0 1 0,0 0 0,1-1 0,0 1-1,0-1 1,1 0 0,0 0 0,0 1 0,5 5 0,-6-10-46,0 1 0,0-1 0,0 0 0,1 0 0,-1 0-1,1-1 1,0 1 0,0-1 0,0 0 0,0 1 0,0-1-1,1 0 1,-1-1 0,0 1 0,1-1 0,0 1 0,-1-1 0,1 0-1,0-1 1,-1 1 0,9 0 0,-12-1 47,1-1 0,-1 1 1,1 0-1,0-1 0,-1 1 0,1-1 1,-1 1-1,1-1 0,-1 1 0,1-1 1,-1 1-1,0-1 0,1 0 1,-1 1-1,0-1 0,1 1 0,-1-1 1,0 0-1,0 1 0,0-1 0,1 0 1,-1 0-1,0 1 0,0-1 0,0 0 1,0 1-1,0-1 0,0 0 0,0 1 1,-1-1-1,1 0 0,0 0 0,0 1 1,0-1-1,-1 1 0,1-1 0,0 0 1,-1 1-1,0-2 0,-12-30-368,-32-34-631,-84-93 0,113 140 1538,15 19-500,1-1 0,-1 1 0,1 0 0,0-1-1,-1 1 1,1-1 0,-1 1 0,1-1 0,0 0-1,-1 1 1,1-1 0,0 1 0,0-1 0,-1 0-1,1 1 1,0-1 0,0 1 0,0-1 0,0 0-1,0 1 1,0-1 0,0 0 0,0 1 0,0-1-1,0 0 1,0 1 0,0-1 0,1 0 0,-1 1-1,0-1 1,0 1 0,1-1 0,-1 1 0,0-1-1,1 0 1,-1 1 0,0-1 0,1 1 0,-1-1-1,1 1 1,-1 0 0,1-1 0,-1 1 0,1-1-1,-1 1 1,1 0 0,0 0 0,-1-1 0,1 1-1,-1 0 1,1 0 0,0 0 0,-1-1 0,1 1-1,0 0 1,-1 0 0,1 0 0,0 0 0,-1 0 0,1 0-1,0 1 1,59-4-833,-41 3 319,31-4-2874,-17-1-2264,9-3-7202</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614"/>
    </inkml:context>
    <inkml:brush xml:id="br0">
      <inkml:brushProperty name="width" value="0.025" units="cm"/>
      <inkml:brushProperty name="height" value="0.025" units="cm"/>
    </inkml:brush>
  </inkml:definitions>
  <inkml:trace contextRef="#ctx0" brushRef="#br0">4 0 19442,'-3'0'3684,"2"3"-1090,1 24-544,0 8-160,0 8-833,0 3-544,0-2-385,0-7-96,9-7-64,1-8-673,7-12-800,1-10-1154,1 0-960,-4-17-673,-2-10-2114</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970"/>
    </inkml:context>
    <inkml:brush xml:id="br0">
      <inkml:brushProperty name="width" value="0.025" units="cm"/>
      <inkml:brushProperty name="height" value="0.025" units="cm"/>
    </inkml:brush>
  </inkml:definitions>
  <inkml:trace contextRef="#ctx0" brushRef="#br0">1 0 11243,'0'0'8360,"1"43"-9353,11-23-481,7-5-544,3-5-1921,5 1-4069</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7.313"/>
    </inkml:context>
    <inkml:brush xml:id="br0">
      <inkml:brushProperty name="width" value="0.025" units="cm"/>
      <inkml:brushProperty name="height" value="0.025" units="cm"/>
    </inkml:brush>
  </inkml:definitions>
  <inkml:trace contextRef="#ctx0" brushRef="#br0">182 0 9641,'0'0'12166,"-12"5"-9929,-9 2-1611,-59 23 1978,73-27-2416,0 0 0,0 0 0,1 1 0,-1 0 0,1 0 0,0 1 0,0 0 0,-10 10 0,16-15-191,0 0 0,0 0-1,0 0 1,0 1 0,0-1 0,0 0 0,0 0-1,0 0 1,-1 0 0,1 1 0,0-1 0,0 0-1,0 0 1,0 0 0,0 1 0,0-1 0,0 0-1,0 0 1,0 0 0,0 1 0,0-1 0,0 0-1,0 0 1,0 0 0,1 1 0,-1-1 0,0 0-1,0 0 1,0 0 0,0 0 0,0 1-1,0-1 1,0 0 0,1 0 0,-1 0 0,0 0-1,0 1 1,0-1 0,0 0 0,0 0 0,1 0-1,-1 0 1,0 0 0,0 0 0,0 0 0,1 0-1,-1 0 1,17 4-71,28-4-143,-35 0 48,6 0-102,0 1 0,1 1 0,-1 0-1,31 9 1,-43-10 284,0 1 0,0-1 1,0 1-1,-1 0 0,1 0 0,0 0 0,-1 1 0,0-1 0,1 1 0,-1 0 0,3 3 0,-5-4 60,1 0-1,-1 0 0,0 0 0,0 1 0,0-1 1,0 0-1,-1 0 0,1 1 0,0-1 0,-1 0 1,0 1-1,0-1 0,1 0 0,-1 1 0,-1-1 1,1 1-1,0-1 0,0 0 0,-1 1 0,0-1 1,-1 3-1,1-1 38,-1-1 0,0 0 0,1 0 0,-2 0 0,1 0 0,0 0-1,-1 0 1,1 0 0,-1-1 0,0 1 0,0-1 0,0 0 0,0 0 0,0 0 0,0 0 0,-1-1 0,1 1 0,0-1 0,-1 0 0,-6 2 0,-4 0 233,0 0 0,0-2 0,0 1 1,-15-1-1,28-1-474,0 0-1,0 0 1,0 0 0,0 0-1,0-1 1,0 1 0,0 0 0,0 0-1,0-1 1,0 1 0,0 0-1,0-1 1,0 1 0,0-1-1,0 1 1,1-1 0,-1 0-1,0 1 1,0-1 0,0 0 0,1 0-1,-1 1 1,0-1 0,1 0-1,-1 0 1,1 0 0,-1 0-1,1 0 1,-1 0 0,1-1-1,-1-1-830,1 0-1,-1 0 0,1-1 0,0 1 1,0 0-1,0 0 0,0-1 0,1 1 0,1-4 1,4-11-12566</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7.657"/>
    </inkml:context>
    <inkml:brush xml:id="br0">
      <inkml:brushProperty name="width" value="0.025" units="cm"/>
      <inkml:brushProperty name="height" value="0.025" units="cm"/>
    </inkml:brush>
  </inkml:definitions>
  <inkml:trace contextRef="#ctx0" brushRef="#br0">86 0 16015,'0'0'6337,"7"15"-4485,5 14-1089,-1 1-1,-2 1 0,0 0 1,3 36-1,47 268-671,-58-319-1305,-1-16 979,0 1-1,0-1 0,0 1 1,0-1-1,0 1 0,0-1 1,-1 1-1,1-1 1,0 0-1,0 1 0,0-1 1,0 1-1,-1-1 0,1 0 1,0 1-1,-1-1 1,1 0-1,0 1 0,-1-1 1,1 0-1,0 1 0,-1-1 1,1 0-1,0 0 1,-1 1-1,1-1 0,-1 0 1,0 0-1,-1 0-426,0 0 0,0 0 1,0-1-1,0 1 0,0 0 0,0-1 0,0 0 0,0 0 0,0 1 1,0-1-1,0 0 0,0 0 0,0-1 0,-1-1 0,-24-18-7420</inkml:trace>
  <inkml:trace contextRef="#ctx0" brushRef="#br0" timeOffset="1">48 437 7559,'0'0'8328,"-48"-60"-5637,48 55-321,0 2-737,17 3-1056,5 0-1,13 3-95,5 2-385,10 1-32,7-2-833,1-4-1857,5 0-3140,-2 0-7782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5.002"/>
    </inkml:context>
    <inkml:brush xml:id="br0">
      <inkml:brushProperty name="width" value="0.025" units="cm"/>
      <inkml:brushProperty name="height" value="0.025" units="cm"/>
    </inkml:brush>
  </inkml:definitions>
  <inkml:trace contextRef="#ctx0" brushRef="#br0">230 218 11755,'0'0'2867,"-11"7"-566,-7 4-1302,1 0 1,-29 26-1,41-32-634,0-1-1,0 1 1,0 0-1,1 0 0,0 0 1,0 1-1,0-1 1,1 1-1,0 0 1,0 0-1,0 0 1,1 1-1,0-1 0,0 1 1,-1 8-1,3-14-389,0 0-1,0 0 1,0 0-1,0 0 1,0 0-1,0 0 0,0 0 1,1 1-1,-1-1 1,0 0-1,1 0 0,-1 0 1,1 0-1,-1 0 1,1 0-1,-1 0 1,1-1-1,0 1 0,-1 0 1,1 0-1,0 0 1,0-1-1,0 1 1,0 0-1,0-1 0,-1 1 1,1 0-1,0-1 1,2 1-1,36 4-1950,4 1-30,-42-6 1964,1 1 0,-1 0 0,1-1 1,-1 1-1,1 0 0,-1 0 0,1 0 0,-1 0 1,0 0-1,0 0 0,1 0 0,-1 0 0,0 0 1,0 1-1,0-1 0,0 0 0,0 1 0,0-1 0,-1 1 1,1-1-1,0 4 0,2 10 206,-1 0 0,0 0 0,-1 1 1,-1-1-1,-1 0 0,0 1 0,-1-1 0,-1 0 0,0 0 1,-1 0-1,-9 24 0,5-22 869,0 0 0,-1-1 0,0 0 1,-21 26-1,26-37-728,0 0 0,0 0 1,-1 0-1,1-1 0,-1 0 0,0 0 1,0 0-1,-1 0 0,1-1 0,-1 0 1,0 0-1,0-1 0,0 1 1,0-1-1,0-1 0,0 1 0,-8 0 1,13-2-307,0-1 1,0 1 0,0-1-1,0 1 1,0-1 0,0 1 0,0-1-1,0 0 1,0 1 0,0-1-1,0 0 1,0 0 0,0 0-1,1 0 1,-1 0 0,0 0 0,1 0-1,-1 0 1,1 0 0,-1 0-1,1 0 1,0 0 0,-1 0-1,1 0 1,0-1 0,0 1 0,0 0-1,-1 0 1,1 0 0,0 0-1,1-1 1,-1 1 0,0-2-1,5-46-965,-1 29 25,1 0 0,1 0 0,10-22 0,-6 22-685,-1 1 1,2 1 0,1 0-1,0 0 1,18-19 0,-12 19-55,0 0 1,1 1 0,0 1 0,26-16 0,-20 17 1002,43-20 1,-45 25 655,53-26 2483,-33 7 3820,-43 28-6092,1 1 0,0-1 0,-1 1 1,1-1-1,0 1 0,-1-1 0,1 1 0,0-1 0,-1 0 1,1 1-1,-1-1 0,1 0 0,-1 0 0,1 1 0,-1-1 0,0 0 1,1 0-1,-1 0 0,0 1 0,0-1 0,0 0 0,1-2 1,-17 1 1878,-27 14-1428,33-6-587,-1 0 0,1 1 0,0 0 0,-13 12 0,19-15 165,-1 0 1,2 0-1,-1 0 1,0 1-1,1-1 1,0 1-1,0 0 1,0-1-1,1 2 1,0-1-1,0 0 0,-2 6 1,4-10-201,0 0 0,1 0 0,-1 0 0,0 0 0,0 0-1,1 0 1,-1 0 0,0 0 0,1 0 0,-1 0 0,1-1 0,-1 1 0,1 0 0,0 0 0,-1 0 0,1-1 0,0 1 0,-1 0 0,1-1 0,0 1-1,0-1 1,0 1 0,0-1 0,0 1 0,-1-1 0,1 1 0,0-1 0,0 0 0,0 0 0,0 1 0,0-1 0,0 0 0,0 0 0,0 0-1,0 0 1,0 0 0,0 0 0,0-1 0,1 1 0,47-3 185,-33-1-358,-1 0 0,1-1 0,-1-1 0,0 0 0,0-1-1,-1 0 1,0-1 0,25-19 0,-18 11-693,-1-1 0,-1-1 0,-1-1 0,28-36 1,-43 51-1853,-6 8 1310,-14 21 1636,14-20 324,-1 0 1,1 0-1,1 1 0,-1-1 1,1 1-1,0 0 1,0-1-1,0 1 1,1 0-1,-1 10 0,3-15-498,-1-1-1,0 1 0,1-1 1,0 1-1,-1-1 0,1 1 0,-1-1 1,1 0-1,-1 1 0,1-1 0,0 0 1,-1 1-1,1-1 0,0 0 1,-1 0-1,1 1 0,0-1 0,0 0 1,-1 0-1,1 0 0,0 0 0,-1 0 1,1 0-1,0 0 0,0 0 0,-1-1 1,1 1-1,1 0 0,21-5 721,-10-1-709,0-1 0,-1 0 0,0-1 0,-1-1 1,0 0-1,0 0 0,11-13 0,7-10-397,26-37 1,-48 61 83,-1-1-1,0 1 1,0-1 0,-1 0 0,0 0 0,0-1 0,-1 0 0,-1 0 0,1 0 0,2-16 0,-6 26 224,0 0 0,0-1 0,0 1 0,0 0 0,0 0 0,0-1 1,0 1-1,-1 0 0,1 0 0,0-1 0,0 1 0,0 0 0,0 0 0,0-1 0,-1 1 0,1 0 0,0 0 1,0 0-1,0 0 0,-1-1 0,1 1 0,0 0 0,0 0 0,-1 0 0,1 0 0,0 0 0,0-1 1,-1 1-1,1 0 0,0 0 0,0 0 0,-1 0 0,1 0 0,0 0 0,0 0 0,-1 0 0,1 0 0,0 0 1,-1 0-1,1 0 0,0 0 0,0 0 0,-1 1 0,1-1 0,0 0 0,0 0 0,-1 0 0,1 0 0,0 0 1,0 1-1,0-1 0,-1 0 0,1 0 0,0 0 0,0 0 0,0 1 0,0-1 0,-1 0 0,1 0 1,0 1-1,0-1 0,0 0 0,0 0 0,0 1 0,0-1 0,-16 15 94,0 4 349,2 1 0,1 1 0,0 0 1,2 0-1,0 1 0,1 0 0,2 1 0,0 0 0,1 1 0,2 0 0,0-1 1,2 2-1,-1 28 0,3-52-428,1 0 0,0 0 0,0 0 1,0 0-1,0 0 0,0 0 0,0 0 1,0-1-1,1 1 0,-1 0 0,0 0 0,0 0 1,1 0-1,-1 0 0,0-1 0,1 1 0,-1 0 1,1 0-1,-1-1 0,1 1 0,0 0 1,-1-1-1,1 1 0,-1 0 0,1-1 0,0 1 1,0-1-1,-1 1 0,2 0 0,0-1 6,0 0 0,-1 0 1,1 0-1,0 0 0,-1 0 0,1-1 0,0 1 0,0 0 0,-1-1 0,1 1 1,-1-1-1,1 0 0,0 1 0,1-2 0,4-2 10,1-1 0,-1 0 0,0-1 0,12-11 0,-12 8-127,0-1 0,0 0-1,-1 0 1,-1-1 0,0 0 0,0 0 0,6-23 0,-7 21-153,-2 17 224,0 0 0,0 0 0,1 0 0,-1-1 0,1 1 0,0-1 0,5 6 0,-1-3 90,1 0 0,0-1 0,0 0 0,1 0 0,-1-1 0,1 0-1,0-1 1,0 0 0,0 0 0,1-1 0,-1 0 0,1 0 0,17 0 0,-18-2-42,0 1 1,-1-1 0,1 0-1,0-1 1,0 0 0,-1-1-1,1 0 1,-1 0 0,1 0-1,-1-1 1,0-1 0,0 1-1,0-1 1,-1-1 0,11-7-1,-16 11-5,-1 0-1,1 0 1,-1 0-1,0 0 1,0-1 0,0 1-1,0 0 1,0-1-1,0 1 1,0-1-1,0 1 1,0-1-1,-1 1 1,1-1-1,-1 0 1,1 1 0,-1-1-1,0 0 1,1 1-1,-1-1 1,0 0-1,0 0 1,0 1-1,0-1 1,-1 0-1,1 1 1,0-1 0,-1 0-1,1 1 1,-1-1-1,0 0 1,1 1-1,-1-1 1,0 1-1,0-1 1,0 1-1,0 0 1,0-1 0,0 1-1,0 0 1,-1 0-1,1 0 1,0 0-1,-1 0 1,1 0-1,-1 0 1,1 0-1,-1 0 1,1 1 0,-1-1-1,0 0 1,1 1-1,-1 0 1,0-1-1,1 1 1,-1 0-1,0 0 1,0 0-1,-2 0 1,0 0-13,1 0 0,-1 0 0,0 1 0,0-1 0,0 1 0,0 0 0,1 0 0,-1 0 0,0 0 0,1 1 0,-1 0 0,1-1 0,0 1 0,-1 1 0,1-1 0,0 0 0,0 1 0,0-1 0,1 1 0,-1 0 0,1 0 0,-1 0 0,1 0 0,0 1 0,0-1 0,0 0 0,1 1 0,-1-1 0,1 1 0,0 0 0,0 0 0,0-1 0,1 1 0,-1 0 0,1 0 0,0 0 0,0 0 0,0-1 0,0 1 0,1 0 0,1 6 0,-1-7-72,1 1 0,0-1 0,0 1 0,0-1 0,0 0 0,1 0 0,-1 0 0,1 0 1,0 0-1,0-1 0,0 1 0,0-1 0,0 1 0,1-1 0,-1 0 0,0-1 0,1 1 0,0-1 0,-1 1 0,6 0 0,5 3-915,1-2-1,0 1 0,-1-2 1,17 1-1,18-2-7745</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8.344"/>
    </inkml:context>
    <inkml:brush xml:id="br0">
      <inkml:brushProperty name="width" value="0.025" units="cm"/>
      <inkml:brushProperty name="height" value="0.025" units="cm"/>
    </inkml:brush>
  </inkml:definitions>
  <inkml:trace contextRef="#ctx0" brushRef="#br0">172 340 18610,'0'0'2087,"-7"-9"550,0 1-1903,-1 1 0,0 0-1,0 0 1,0 0 0,-1 1-1,-16-9 1,23 14-686,0 0 0,0-1 0,0 1-1,0 1 1,0-1 0,-1 0 0,1 0-1,0 1 1,-1-1 0,1 1 0,0 0 0,-1 0-1,1 0 1,0 0 0,-1 0 0,1 0-1,-1 1 1,1-1 0,0 1 0,0 0 0,-1-1-1,1 1 1,0 0 0,0 0 0,0 0 0,0 1-1,0-1 1,0 1 0,0-1 0,0 1-1,1-1 1,-1 1 0,1 0 0,-1 0 0,1 0-1,-1 0 1,1 0 0,0 0 0,0 0 0,0 0-1,0 0 1,0 3 0,0-2-49,-1-1 1,1 0-1,0 0 0,1 0 1,-1 1-1,0-1 1,1 0-1,-1 1 0,1-1 1,0 1-1,0-1 1,0 1-1,0-1 0,0 0 1,0 1-1,1-1 0,-1 1 1,1-1-1,-1 0 1,1 1-1,0-1 0,2 3 1,-1-3 5,0-1 0,-1 1-1,1-1 1,0 0 0,0 0 0,1 0 0,-1 0 0,0 0 0,0 0 0,0-1-1,1 1 1,-1-1 0,0 0 0,0 1 0,1-1 0,-1 0 0,0 0 0,5-1 0,6-1 21,1-1 0,-1 0 0,0 0 0,0-2 0,-1 1 0,23-13 0,-6 0 3,-1-2 0,0-2 0,-1 0 0,30-32 0,-42 38 8,-1-1 1,-1-1-1,0 0 0,-1-1 1,-1 0-1,-1 0 0,0-1 1,7-22-1,-11 15 374,-6 26-405,0 0 0,0 0 0,0 0 0,0 0 0,0 0 0,0-1 0,0 1 0,0 0 0,0 0 1,-1 0-1,1 0 0,0 0 0,0 0 0,0 0 0,0-1 0,0 1 0,0 0 0,0 0 0,0 0 0,0 0 0,0 0 0,-1 0 0,1 0 0,0 0 1,0 0-1,0 0 0,0 0 0,0-1 0,0 1 0,-1 0 0,1 0 0,0 0 0,0 0 0,0 0 0,0 0 0,0 0 0,-1 0 0,1 0 0,0 0 1,0 0-1,0 0 0,0 0 0,0 1 0,0-1 0,-1 0 0,1 0 0,0 0 0,0 0 0,0 0 0,0 0 0,0 0 0,0 0 0,0 0 0,-1 0 1,1 0-1,0 1 0,0-1 0,0 0 0,0 0 0,0 0 0,0 0 0,0 0 0,0 0 0,0 0 0,0 1 0,-25 38 74,-30 101-125,51-125 47,0-1 0,1 1 0,0 0 0,1 0 0,1 0 0,0 0 1,1 0-1,2 15 0,-1-27 3,0-1 1,0 1-1,0 0 0,0-1 1,0 1-1,0-1 1,1 1-1,-1-1 0,1 1 1,0-1-1,-1 0 1,1 0-1,0 0 1,0 0-1,1 0 0,-1-1 1,0 1-1,1-1 1,-1 1-1,1-1 0,-1 0 1,1 0-1,-1 0 1,1 0-1,0 0 1,0-1-1,-1 1 0,1-1 1,0 0-1,0 1 1,0-1-1,0-1 0,-1 1 1,5-1-1,2 0-3,-1 0 0,1 0-1,-1-1 1,0 0 0,1 0-1,-1-1 1,0 0 0,0-1 0,-1 0-1,10-6 1,-10 5 8,0-1-1,-1-1 1,0 1 0,0-1-1,0 0 1,-1 0 0,0-1-1,0 0 1,-1 0 0,0 0-1,-1 0 1,1-1 0,-2 1-1,1-1 1,-1 0-1,0 1 1,-1-1 0,0 0-1,-1 0 1,0-17 0,0 25-7,0 1 0,0-1 0,0 0 0,0 0 0,0 0 1,0 1-1,0-1 0,0 0 0,0 0 0,0 0 0,0 1 0,0-1 0,-1 0 0,1 0 1,0 1-1,-1-1 0,1 0 0,0 1 0,-1-1 0,1 0 0,-1 1 0,1-1 1,-1 0-1,1 1 0,-1-1 0,0 1 0,1-1 0,-1 1 0,0 0 0,1-1 1,-1 1-1,0-1 0,1 1 0,-1 0 0,0 0 0,0-1 0,1 1 0,-1 0 1,0 0-1,0 0 0,0 0 0,1 0 0,-1 0 0,0 0 0,0 0 0,0 0 0,1 1 1,-1-1-1,0 0 0,0 0 0,1 1 0,-1-1 0,0 0 0,1 1 0,-1-1 1,0 1-1,1-1 0,-2 2 0,-3 0 2,1 1 0,-1 1 0,1-1 0,0 1 0,0-1 0,0 1 0,-5 6 0,4-2-5,0 1 0,1-1 0,-1 1 0,2 0 0,-1 0 0,-2 10 0,6-18 0,-1 1 0,0 0 0,1 0 0,0 0 0,-1 0 0,1 0 0,0 0 0,0 0 0,0 0 0,0 0 0,0 0 0,1-1 0,-1 1 0,0 0 0,1 0 0,0 0 0,-1 0 0,1 0 0,0-1 0,0 1 0,0 0 0,0-1 0,0 1 0,0 0 0,1-1 0,-1 0 0,0 1 0,1-1 0,-1 0 0,1 1 0,0-1 0,-1 0 0,1 0 0,0-1 0,3 2 0,19 3-26,0-1 0,0-1 0,0-2 0,0 0 0,39-5 0,6 2-10,29 2 137,-97-1-99,-1 1 1,1-1-1,0 1 0,-1-1 0,1 0 0,0 1 1,-1-1-1,1 0 0,-1 1 0,1-1 0,-1 0 0,1 0 1,-1 0-1,0 0 0,1 1 0,-1-1 0,0 0 0,0 0 1,0 0-1,1 0 0,-1 0 0,0 0 0,0 0 1,0 0-1,-1 0 0,1 1 0,0-1 0,0 0 0,-1-2 1,-5-32 22,-16-24-16,-6-16-8,26 68-8,1 1 0,0 0 0,0 0 0,0-1 1,1 1-1,0 0 0,0-1 0,0 1 0,3-11 0,-3 15-117,1 1-1,-1 0 0,1 0 0,0-1 1,0 1-1,-1 0 0,1 0 1,0 0-1,0 0 0,0 0 0,0 0 1,0 0-1,0 0 0,0 0 1,1 0-1,-1 1 0,0-1 0,0 0 1,1 1-1,-1-1 0,2 0 1,33-5-6174,-27 4 3734,29-2-8706</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9.015"/>
    </inkml:context>
    <inkml:brush xml:id="br0">
      <inkml:brushProperty name="width" value="0.025" units="cm"/>
      <inkml:brushProperty name="height" value="0.025" units="cm"/>
    </inkml:brush>
  </inkml:definitions>
  <inkml:trace contextRef="#ctx0" brushRef="#br0">16 1 16143,'0'0'4191,"1"11"-2867,-9 155 3104,0-14-2167,8-151-2248,0 0 0,0 0 0,0 0 0,0 0 0,0-1 0,0 1 0,0 0 0,0 0 0,1 0 0,-1 0 1,0 0-1,1 0 0,-1 0 0,0-1 0,1 1 0,-1 0 0,1 0 0,-1-1 0,1 1 0,0 0 0,-1 0 0,1-1 0,0 1 0,-1-1 1,1 1-1,0-1 0,0 1 0,0-1 0,-1 1 0,1-1 0,0 0 0,0 1 0,0-1 0,0 0 0,0 0 0,0 0 0,0 0 0,0 0 0,-1 0 1,1 0-1,0 0 0,0 0 0,0 0 0,0 0 0,0 0 0,0-1 0,0 1 0,0 0 0,-1-1 0,1 1 0,0-1 0,1 0 0,5-2 36,0 0-1,-1 0 0,1-1 1,0 0-1,7-7 0,18-18-99,-1-1-1,44-58 1,-16 18-78,-59 69 135,1-1 1,0 1-1,-1 0 0,1 1 0,0-1 0,0 0 0,0 0 1,0 0-1,0 0 0,0 1 0,0-1 0,0 0 1,0 1-1,0-1 0,0 1 0,0-1 0,0 1 0,1 0 1,-1-1-1,0 1 0,0 0 0,1 0 0,1 0 1,-2 0 5,0 1 1,0 0-1,-1 0 1,1-1 0,0 1-1,0 0 1,0 0 0,-1 0-1,1 0 1,0 0 0,-1 0-1,1 0 1,-1 0 0,1 0-1,-1 0 1,0 0-1,1 0 1,-1 1 0,0 1-1,2 13 135,-1 0-1,-1 29 0,0-30-121,0-11-22,0 6 28,0 0 1,1 0-1,0-1 1,3 12-1,-4-20-13,0 0-1,1-1 0,-1 1 1,0 0-1,1 0 0,-1 0 1,0 0-1,1-1 1,-1 1-1,1 0 0,-1 0 1,1-1-1,0 1 0,-1-1 1,1 1-1,0 0 1,-1-1-1,1 1 0,0-1 1,0 1-1,-1-1 0,2 1 1,0-1 22,-1 0 1,1-1 0,-1 1-1,0 0 1,1-1-1,-1 1 1,0-1 0,1 1-1,-1-1 1,0 0-1,0 1 1,1-1 0,-1 0-1,0 0 1,0 0 0,0 0-1,0 0 1,0 0-1,1-2 1,36-48-44,-24 28-2850</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9.657"/>
    </inkml:context>
    <inkml:brush xml:id="br0">
      <inkml:brushProperty name="width" value="0.025" units="cm"/>
      <inkml:brushProperty name="height" value="0.025" units="cm"/>
    </inkml:brush>
  </inkml:definitions>
  <inkml:trace contextRef="#ctx0" brushRef="#br0">13 121 21428,'0'0'6721,"8"-2"-6593,-1 0-129,-1-1 0,1 1 0,-1-1-1,0 0 1,10-8 0,-14 10-10,0 0-1,0-1 1,0 1-1,-1-1 1,1 0-1,-1 1 1,1-1 0,-1 0-1,1 0 1,-1 0-1,0 0 1,0 0 0,0 0-1,-1-1 1,1 1-1,0 0 1,-1 0-1,1-1 1,-1 1 0,0 0-1,0-1 1,0 1-1,0 0 1,0-1 0,-1-3-1,1 5 15,0 1 1,-1-1-1,1 1 0,-1-1 0,1 0 0,0 1 1,-1-1-1,1 1 0,-1-1 0,1 1 0,-1 0 1,1-1-1,-1 1 0,1-1 0,-1 1 1,0 0-1,1 0 0,-1-1 0,1 1 0,-1 0 1,0 0-1,1 0 0,-1-1 0,0 1 1,1 0-1,-1 0 0,0 0 0,1 0 0,-1 0 1,0 0-1,1 1 0,-1-1 0,0 0 0,1 0 1,-1 0-1,0 1 0,1-1 0,-1 0 1,1 0-1,-1 1 0,1-1 0,-1 1 0,0 0 1,-26 19 121,21-8-130,0 1 0,0 0 0,1 0 0,1 0 1,1 0-1,-1 1 0,2 0 0,0 0 0,1 0 0,0-1 0,3 29 0,-3-40 11,1 1 0,0 0 0,0-1-1,0 1 1,1-1 0,-1 1 0,1-1-1,-1 1 1,1-1 0,0 1 0,0-1 0,0 0-1,0 1 1,0-1 0,1 0 0,-1 0-1,0 0 1,1 0 0,0 0 0,0 0-1,-1 0 1,1 0 0,0-1 0,0 1-1,1-1 1,-1 1 0,0-1 0,0 0 0,1 0-1,-1 0 1,1 0 0,-1 0 0,1-1-1,-1 1 1,1-1 0,-1 0 0,1 0-1,-1 1 1,1-2 0,-1 1 0,1 0-1,5-2 1,1 1 57,0-2-1,-1 1 0,1-1 1,0 0-1,-1-1 1,1 0-1,-1-1 0,-1 0 1,1 0-1,14-12 1,-7 2 77,-1 0 0,0-1 1,18-28-1,-27 36-62,-1 1 0,0-1 0,0-1 0,0 1 0,-1 0 1,-1-1-1,1 0 0,-1 0 0,-1 0 0,1-15 0,-2 24-85,0 0 1,0-1 0,-1 1 0,1 0 0,0 0 0,-1 0 0,1 0-1,-1 0 1,1 0 0,0 0 0,-1 0 0,1 0 0,0 0-1,-1 0 1,1 0 0,0 0 0,-1 0 0,1 0 0,0 0 0,-1 1-1,1-1 1,0 0 0,-1 0 0,1 0 0,0 0 0,0 1 0,-1-1-1,1 0 1,0 0 0,0 1 0,-1-1 0,1 1 0,-5 6-12,0 0 0,0 1 0,1-1 0,1 1 0,-1 0 1,1 0-1,0 1 0,-1 9 0,-1 3 114,1 1 1,-2 25-1,5-44-22,1 0 0,0 0 0,0 0 0,0 0 0,0 0 0,0-1 0,0 1 0,1 0 1,0 0-1,-1 0 0,1 0 0,0-1 0,0 1 0,0 0 0,1-1 0,-1 1 0,1-1 0,2 4 0,-2-5-37,0 0-1,1 0 0,-1 0 0,0-1 0,0 1 0,1-1 0,-1 1 0,0-1 0,1 0 0,-1 0 1,0 0-1,1 0 0,-1 0 0,0 0 0,1-1 0,-1 1 0,0-1 0,0 1 0,1-1 1,-1 0-1,0 0 0,0 0 0,4-3 0,7-3-31,0-1 0,-1-1 0,0 0 0,0 0 0,-1-1 0,0-1 0,18-22 0,-8 6-8,-2-1 1,23-42-1,-25 29 3,-9 23 0,-14 38 0,-5 16 0,1 1 0,2 0 0,1 1 0,-2 53 0,8-90-7,1 1-1,0-1 1,0 0-1,0 0 1,1 1-1,-1-1 1,0 0-1,0 0 1,1 1-1,-1-1 1,1 0-1,-1 0 1,1 0-1,-1 1 1,1-1-1,0 0 1,-1 0-1,1 0 1,0 0-1,0 0 1,0-1-1,0 1 1,0 0-1,2 1 1,-1-1-39,0 0-1,1-1 1,-1 1 0,0-1-1,1 1 1,-1-1 0,0 0 0,1 0-1,-1 0 1,0 0 0,1-1 0,3 0-1,2-1-337,1-1 1,-1 0-1,0 0 0,0-1 0,0 0 1,10-6-1,-10 3-2094,0 1 0,-1-1-1,1 0 1,7-11 0,5-8-8818</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016"/>
    </inkml:context>
    <inkml:brush xml:id="br0">
      <inkml:brushProperty name="width" value="0.025" units="cm"/>
      <inkml:brushProperty name="height" value="0.025" units="cm"/>
    </inkml:brush>
  </inkml:definitions>
  <inkml:trace contextRef="#ctx0" brushRef="#br0">0 153 17328,'0'0'5937,"3"9"-3220,-2-4-2515,-1-3-74,0 1 1,1-1-1,0 1 0,-1-1 0,1 1 0,0-1 0,0 0 0,0 1 0,0-1 1,0 0-1,1 0 0,-1 0 0,1 0 0,-1 0 0,1 0 0,0 0 1,0 0-1,0-1 0,0 1 0,0-1 0,0 1 0,0-1 0,1 0 1,-1 0-1,0 0 0,1 0 0,-1 0 0,0-1 0,1 1 0,4 0 1,2-2-47,0 1 0,1-1 1,-1-1-1,0 1 1,0-1-1,0-1 0,0 0 1,-1 0-1,1-1 1,-1 0-1,0-1 1,0 1-1,13-11 0,-10 6-36,-1 1 0,0-1-1,0-1 1,-1 0-1,0 0 1,-1-1-1,0 0 1,12-23 0,-18 32-35,-1 0 0,0 0 0,0-1 0,0 1 0,0 0 0,-1 0 0,1-1-1,-1 1 1,1 0 0,-1-1 0,0 1 0,1-1 0,-1 1 0,-1 0 0,1-1 0,0 1 0,0-1 0,-2-3 0,1 5 3,0 0 1,0 0-1,0 0 0,0 0 0,0 0 0,0 1 1,0-1-1,0 0 0,0 0 0,0 1 0,0-1 0,-1 1 1,1-1-1,0 1 0,0 0 0,-1-1 0,1 1 1,0 0-1,-1 0 0,1 0 0,0 0 0,0 0 1,-1 0-1,-1 0 0,-3 1 20,0 1 1,0-1-1,0 1 1,1 0-1,-1 0 1,0 0-1,1 1 1,-1 0-1,1 0 1,0 0-1,0 1 1,0 0-1,-6 5 1,2 3-35,0 0 0,0 1 0,1 0 0,0 0 0,-5 15 0,10-21 0,0 0 0,0 0 0,1 0 0,0 0 0,1 1 0,-1-1 0,2 1 0,-1-1 0,1 1 0,0 0 0,0-1 0,2 9 0,-1-13-71,1 0 1,-1 0-1,1 0 1,-1 0-1,1-1 1,0 1-1,0 0 0,0-1 1,1 0-1,-1 1 1,1-1-1,-1 0 0,1 0 1,0 0-1,0 0 1,0-1-1,0 1 1,0-1-1,0 0 0,0 0 1,0 0-1,0 0 1,1 0-1,-1-1 1,6 1-1,2 0-874,1 0 0,0-1 0,0 0 0,-1 0 0,1-2-1,13-2 1,20-12-11296</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530"/>
    </inkml:context>
    <inkml:brush xml:id="br0">
      <inkml:brushProperty name="width" value="0.025" units="cm"/>
      <inkml:brushProperty name="height" value="0.025" units="cm"/>
    </inkml:brush>
  </inkml:definitions>
  <inkml:trace contextRef="#ctx0" brushRef="#br0">13 187 13453,'-3'-10'4009,"1"2"-3505,-6-41 2563,8 46-2798,0 0 1,0 0-1,1 0 0,-1 0 0,0 0 0,1 0 0,0 0 0,0 0 0,0 0 0,0 1 1,0-1-1,1 0 0,-1 0 0,1 1 0,-1-1 0,5-4 0,3 0 1,-1 1 1,2-1-1,-1 2 0,0-1 0,1 1 1,0 0-1,1 1 0,-1 1 0,0-1 0,22-2 1,-11 2-138,-1 2 1,2 0 0,-1 1-1,39 4 1,-56-3-132,1 0 0,-1 1 0,1 0 0,-1-1 0,1 2 0,-1-1 0,1 0 0,-1 1 0,0 0 0,0 0 0,0 0 0,0 1 0,0-1 0,0 1 0,-1 0 0,1 0 0,-1 0 0,0 0 0,0 1 1,0-1-1,0 1 0,-1 0 0,0 0 0,1 0 0,-1 0 0,0 0 0,-1 0 0,1 1 0,-1-1 0,0 0 0,0 1 0,0-1 0,-1 1 0,0 5 0,0 4 68,-1 1-1,-1-1 1,0 0 0,-1 0 0,-1 0 0,0-1-1,-1 1 1,0-1 0,-14 25 0,-15 16 160,-41 51 1,37-55 531,-32 56 1,65-96-649,0 0 0,0 0 0,1 0 0,-4 12-1,8-21-108,-1 0-1,1 0 1,-1 1-1,1-1 1,0 0-1,-1 1 1,1-1-1,0 0 1,0 1-1,0-1 1,0 0-1,0 1 1,0-1-1,1 0 1,-1 1-1,0-1 1,1 0-1,-1 0 1,1 1-1,-1-1 1,1 0-1,-1 0 1,1 0-1,0 0 1,0 0-1,0 0 1,-1 0-1,1 0 1,0 0-1,0 0 1,0 0-1,1 0 1,-1 0-1,0-1 1,0 1-1,0-1 1,1 1-1,-1-1 1,0 1-1,0-1 1,1 0-1,2 1 1,10 0 3,0 0-1,1-1 1,-1-1-1,1 0 1,-1 0 0,0-2-1,17-4 1,97-39-39,-21 6-309,-101 39-646,20-8 734,-19 4-3417,-14 0-6355,-16-1-1897</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860"/>
    </inkml:context>
    <inkml:brush xml:id="br0">
      <inkml:brushProperty name="width" value="0.025" units="cm"/>
      <inkml:brushProperty name="height" value="0.025" units="cm"/>
    </inkml:brush>
  </inkml:definitions>
  <inkml:trace contextRef="#ctx0" brushRef="#br0">1 48 1057,'0'0'26169,"58"-40"-25368,-13 37-545,6 1-160,4 1-192,3 0-1826,-3 1-2530,-4 0-3075</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1.484"/>
    </inkml:context>
    <inkml:brush xml:id="br0">
      <inkml:brushProperty name="width" value="0.025" units="cm"/>
      <inkml:brushProperty name="height" value="0.025" units="cm"/>
    </inkml:brush>
  </inkml:definitions>
  <inkml:trace contextRef="#ctx0" brushRef="#br0">37 491 18642,'0'0'1649,"-6"8"785,-18 30-79,24-37-2289,-1-1 1,1 1-1,-1-1 1,1 1 0,-1-1-1,1 1 1,0 0-1,-1-1 1,1 1-1,-1-1 1,1 1-1,0 0 1,0-1 0,0 1-1,-1 0 1,1 0-1,0-1 1,0 1-1,0 0 1,0-1 0,0 1-1,0 0 1,0 0-1,0-1 1,0 1-1,0 0 1,1-1-1,-1 1 1,0 0 0,0-1-1,1 1 1,-1 0-1,0-1 1,1 1-1,-1 0 1,1-1 0,-1 1-1,1-1 1,-1 1-1,1-1 1,-1 1-1,1-1 1,0 0-1,-1 1 1,1-1 0,-1 0-1,1 1 1,0-1-1,-1 0 1,1 0-1,0 1 1,0-1 0,-1 0-1,1 0 1,0 0-1,37-4 1022,-25-1-940,0-1 0,-1 0-1,1-1 1,-1 0 0,-1-1 0,0 0-1,0 0 1,0-2 0,-1 1 0,0-1 0,-1-1-1,0 0 1,-1 0 0,0 0 0,-1-1 0,0 0-1,-1-1 1,9-24 0,-14 34-142,-1 1 0,1-1-1,-1 0 1,1 1 0,-1-1 0,0 1 0,0-1 0,0 0-1,-1 1 1,0-5 0,1 6-6,0 1 1,0-1-1,-1 1 1,1 0-1,0-1 1,0 1-1,-1-1 1,1 1-1,0 0 1,-1-1-1,1 1 1,0 0-1,-1-1 1,1 1-1,-1 0 1,1-1-1,0 1 1,-1 0-1,1 0 1,-1 0-1,1-1 1,-1 1-1,1 0 1,-1 0-1,1 0 1,-1 0-1,1 0 1,-1 0-1,1 0 1,-1 0-1,1 0 1,-1 0-1,-3 2-1,2-1 0,-1 0 0,0 1 0,0 0 0,0 0 0,1-1 0,-1 2 0,1-1 0,0 0 0,-1 0 0,1 1 0,0-1 0,0 1 0,0 0 0,-1 3 0,-5 8 1,1 0 0,0 1 0,1 0 0,0 0 0,1 0 0,1 1 0,1 0 0,0 0 0,-1 27 0,4-42 0,-1 1 0,1-1 0,0 0 0,1 0 0,-1 1 0,0-1 0,0 0 0,1 1 0,-1-1 0,0 0 0,1 0 0,-1 0 0,1 1 0,0-1 0,-1 0 0,1 0 0,0 0 0,0 0 0,-1 0 0,1 0 0,0 0 0,0 0 0,0 0 0,0-1 0,0 1 0,1 0 0,-1-1 0,0 1 0,0-1 0,0 1 0,0-1 0,1 1 0,-1-1 0,0 0 0,1 0 0,-1 1 0,0-1 0,0 0 0,1 0 0,-1-1 0,0 1 0,1 0 0,-1 0 0,0 0 0,0-1 0,3 0 0,4-1 0,0-1 0,-1 1 0,1-1 0,-1-1 0,0 0 0,9-5 0,6-8-138,-1-1 1,-1 0-1,-1-1 0,18-24 1,-3 5-136,-34 38 239,0 0 1,0 0-1,0 0 0,0 0 0,0 0 1,0 0-1,0 0 0,0 0 1,1 0-1,-1 0 0,0 0 0,0 0 1,0 0-1,0 0 0,0 0 0,0 0 1,1 0-1,-1 0 0,0 0 1,0 0-1,0 0 0,0 0 0,0 0 1,0 0-1,1 0 0,-1 0 0,0 0 1,0 0-1,0 0 0,0 0 0,0 0 1,0 0-1,0 1 0,0-1 1,1 0-1,-1 0 0,0 0 0,0 0 1,0 0-1,0 0 0,0 0 0,0 0 1,0 1-1,0-1 0,0 0 1,0 0-1,0 0 0,0 0 0,0 0 1,0 0-1,0 0 0,0 1 0,0-1 1,0 0-1,0 0 0,0 0 1,0 0-1,0 0 0,0 0 0,0 1 1,0-1-1,0 0 0,0 0 0,1 19-539,-2 27 1003,0-38-632,1-6 195,0 0-1,-1-1 1,1 1-1,0 0 0,0-1 1,1 1-1,-1 0 1,0-1-1,0 1 1,1 0-1,-1-1 0,1 1 1,0-1-1,-1 1 1,1 0-1,0-1 1,0 0-1,0 1 0,0-1 1,1 2-1,0-2-27,-1-1-1,0 1 1,0-1-1,0 0 0,1 1 1,-1-1-1,0 0 1,0 0-1,1 1 1,-1-1-1,0 0 1,0 0-1,1-1 1,-1 1-1,0 0 0,1 0 1,-1-1-1,0 1 1,0 0-1,2-2 1,4-1-120,0-1 0,0 0 0,0 0 0,-1-1-1,0 1 1,1-2 0,5-6 0,6-8-26,-1-1-1,-1-1 0,0-1 1,-2 0-1,-1-1 0,-1-1 1,11-29-1,-13 25 594,-1-1 0,-2 0 0,0 0 0,-2-1 0,-2 0 0,0-32 0,-4 74-406,0 1-1,-1-1 1,-1 0 0,0 0-1,-8 20 1,-4 13-19,13-36-11,-41 170 775,38-150-450,1 1 0,1 0 0,2 0 0,2 37 0,0-62-268,-1 0 0,1-1 0,0 1-1,0 0 1,0-1 0,0 1 0,1-1 0,-1 0 0,1 1 0,0-1 0,0 0 0,0 0-1,3 3 1,-3-4-17,-1-1 0,1 0 0,-1 1 0,1-1 0,-1 0 0,1 0 0,0 0 0,0 0 0,-1-1 0,1 1 0,0 0 0,0-1 0,0 1 0,0-1 0,0 0 0,0 0 0,0 1 0,0-1 0,0 0 0,0-1 0,0 1 0,0 0-1,-1-1 1,1 1 0,4-2 0,-5 1-17,0 1 0,0-1 0,0 0-1,0 0 1,0 0 0,0 0 0,0 0-1,0 0 1,0 0 0,0-1 0,-1 1 0,1 0-1,0 0 1,-1-1 0,1 1 0,-1 0-1,0-1 1,1 1 0,-1 0 0,0-1-1,0 1 1,0-1 0,0 1 0,0 0 0,0-1-1,0 1 1,0-1 0,-1-1 0,-11-42-423,-8 12 129,-2 0-1,0 1 1,-2 1 0,-2 2-1,-42-40 1,122 73 2404,46 4-1750,-34-9-4946,-49-2-2060,-9-7-4174</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1.840"/>
    </inkml:context>
    <inkml:brush xml:id="br0">
      <inkml:brushProperty name="width" value="0.025" units="cm"/>
      <inkml:brushProperty name="height" value="0.025" units="cm"/>
    </inkml:brush>
  </inkml:definitions>
  <inkml:trace contextRef="#ctx0" brushRef="#br0">1 1 18930,'0'0'5413</inkml:trace>
  <inkml:trace contextRef="#ctx0" brushRef="#br0" timeOffset="1">728 273 545</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200"/>
    </inkml:context>
    <inkml:brush xml:id="br0">
      <inkml:brushProperty name="width" value="0.025" units="cm"/>
      <inkml:brushProperty name="height" value="0.025" units="cm"/>
    </inkml:brush>
  </inkml:definitions>
  <inkml:trace contextRef="#ctx0" brushRef="#br0">17 19 16560,'0'0'9716,"2"-3"-9145,-1 2-506,1-1 0,0 1 1,-1 0-1,1-1 1,0 1-1,0 0 0,0 0 1,-1 0-1,1 0 0,0 1 1,0-1-1,1 0 0,-1 1 1,0-1-1,0 1 1,0 0-1,0 0 0,0 0 1,0 0-1,1 0 0,-1 0 1,0 1-1,0-1 0,0 1 1,0-1-1,0 1 0,0 0 1,0 0-1,0 0 1,0 0-1,0 0 0,2 2 1,-1-1-28,0 0 0,0 0 1,0 0-1,0 0 1,0 1-1,-1-1 0,1 1 1,-1 0-1,1 0 0,-1 0 1,0 0-1,0 0 1,0 1-1,-1-1 0,1 1 1,-1-1-1,0 1 0,0-1 1,0 1-1,0 3 1,-1 0 16,0 1 0,-1-1 0,0 0 0,0-1 0,-1 1 0,0 0 0,0 0 1,0-1-1,-7 13 0,-39 52 218,37-57-263,1 0 0,1 0 1,0 1-1,-10 23 0,19-37 7,-1 0-1,0 0 1,1 0-1,0 0 1,-1 0 0,1 1-1,0-1 1,-1 0-1,1 0 1,0 0 0,0 1-1,0-1 1,0 0-1,0 0 1,1 1 0,-1-1-1,0 0 1,0 0-1,1 0 1,-1 0-1,1 1 1,-1-1 0,1 0-1,-1 0 1,2 2-1,0-2 23,0 0-1,-1 0 0,1-1 0,-1 1 0,1 0 0,0 0 1,0-1-1,0 1 0,-1-1 0,1 0 0,0 1 0,0-1 0,0 0 1,3 0-1,6-1 45,0 0 0,-1-1 1,1 0-1,18-7 0,-7 0-33,-1 0-1,39-24 1,-50 26-534,0 1-1,-1-2 1,0 1 0,0-1-1,-1 0 1,0-1-1,12-15 1,-9-8-4673,-12 11-1543,-8-2-5978</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559"/>
    </inkml:context>
    <inkml:brush xml:id="br0">
      <inkml:brushProperty name="width" value="0.025" units="cm"/>
      <inkml:brushProperty name="height" value="0.025" units="cm"/>
    </inkml:brush>
  </inkml:definitions>
  <inkml:trace contextRef="#ctx0" brushRef="#br0">0 109 8104,'0'0'12006,"1"8"-10757,-1-5-1214,0-1 0,0 0 0,0 1 0,0-1 0,1 0 0,0 0 0,-1 1 0,1-1 0,0 0 0,0 0 0,0 0 0,0 0 0,0 0 0,1 0 0,1 2 0,-1-2-38,1 0 1,0 0 0,0 0 0,0-1 0,0 1-1,0-1 1,0 0 0,0 0 0,0 0-1,1 0 1,-1-1 0,0 1 0,6-1-1,57 1 8,-48-2-1299,0-2 1,-1 0 0,20-6-1,48-24-4124,-27 4 4987,-56 28 822,1 0-1,-1-1 1,1 1-1,-1 0 1,1 0 0,0 1-1,0-1 1,-1 1 0,1-1-1,0 1 1,3 0 0,-5 0-193,0 0 0,0 0 0,0 1 1,0-1-1,0 0 0,0 1 1,0-1-1,0 1 0,0-1 0,0 1 1,0-1-1,0 1 0,0 0 1,0 0-1,0-1 0,-1 1 0,1 0 1,0 0-1,-1 0 0,2 1 1,0 4 594,0 0 1,0 1 0,0 0 0,-1-1 0,0 1-1,0 0 1,0 10 0,-1-9-303,1-1-1,0 1 1,0-1-1,0 1 1,6 13-1,-6-18-414,0-1-1,1 0 1,-1 0-1,1-1 1,0 1-1,-1 0 1,1 0-1,0-1 1,0 1-1,0-1 1,0 0-1,0 1 1,1-1-1,-1 0 1,0 0-1,1-1 0,-1 1 1,0 0-1,1-1 1,-1 1-1,1-1 1,-1 0-1,1 0 1,-1 0-1,1 0 1,-1 0-1,0-1 1,1 1-1,-1-1 1,4-1-1,6-1 80,-1-1-1,0 0 1,0 0-1,20-13 0,5-6-97,-1-1 0,-1-2 0,-1-1 0,-1-2 0,46-54 0,-83 126-270,-9 5 220,8-27-77,0 0 0,1 1 0,1 0 1,-1 33-1,5-55 49,0 0 1,0 0-1,0 1 0,0-1 1,0 0-1,0 0 1,0 0-1,1 1 0,-1-1 1,0 0-1,0 0 1,0 0-1,0 1 0,0-1 1,1 0-1,-1 0 1,0 0-1,0 0 0,0 0 1,1 1-1,-1-1 1,0 0-1,0 0 0,0 0 1,1 0-1,-1 0 1,0 0-1,0 0 0,1 0 1,-1 0-1,0 0 1,0 0-1,0 0 0,1 0 1,-1 0-1,0 0 1,0 0-1,1 0 1,-1 0-1,0 0 0,0 0 1,1 0-1,-1 0 1,0 0-1,0-1 0,0 1 1,1 0-1,-1 0 1,0 0-1,0 0 0,0 0 1,0-1-1,1 1 1,-1 0-1,0 0 0,12-10-1911,10-36-9834,-22 46 11660,12-32-13582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096"/>
    </inkml:context>
    <inkml:brush xml:id="br0">
      <inkml:brushProperty name="width" value="0.025" units="cm"/>
      <inkml:brushProperty name="height" value="0.025" units="cm"/>
    </inkml:brush>
  </inkml:definitions>
  <inkml:trace contextRef="#ctx0" brushRef="#br0">217 142 16528,'-7'0'557,"1"0"0,-1 0 0,0 0 1,1 1-1,-1 0 0,1 1 0,-1-1 1,-11 5-1,9-1-385,0-1 1,1 1-1,-1 0 1,1 1-1,0 0 1,1 1-1,-1-1 1,1 1 0,-8 11-1,8-10-102,1 1 0,0-1 0,0 1-1,1 0 1,0 0 0,1 1 0,0 0 0,1 0 0,0 0 0,0 0-1,1 0 1,0 0 0,1 1 0,0-1 0,2 20 0,-1-28-29,0 0 1,1 0 0,-1 0-1,1 0 1,-1 0 0,1 0-1,0 0 1,0 0 0,0 0-1,0 0 1,0-1 0,0 1-1,1 0 1,-1-1 0,1 1-1,-1-1 1,1 0 0,-1 1-1,1-1 1,2 2 0,0-2-9,0 1 1,0-1-1,0 1 1,0-1-1,1 0 1,-1-1 0,0 1-1,0-1 1,7 0-1,1-1-2,0 0 0,-1-1-1,1 0 1,-1 0 0,0-2-1,19-7 1,-4-3-62,0 0 1,-2-2-1,0 0 0,0-2 0,-2-1 1,27-28-1,-33 30 96,-1 0 1,-1-1-1,0-1 1,-1-1-1,-1 0 1,-1 0-1,-1-1 0,10-31 1,-18 46 182,-1-1 1,1 0-1,-2 1 1,1-1 0,-1-14-1,0 21-202,0-1 1,0 0-1,0 0 1,0 0-1,0 0 1,0 1-1,-1-1 0,1 0 1,0 0-1,-1 1 1,1-1-1,0 0 0,-1 0 1,1 1-1,-1-1 1,1 0-1,-1 1 1,1-1-1,-1 1 0,0-1 1,1 0-1,-2 0 1,1 1-21,0 0 0,-1 0 1,1 0-1,0 0 0,0 1 1,0-1-1,-1 0 0,1 0 1,0 1-1,0-1 1,0 1-1,0-1 0,0 1 1,0-1-1,0 1 0,0 0 1,0 0-1,0-1 0,0 1 1,-2 2-1,-5 5 26,0 1 0,1 0 0,-1 1 0,2 0 0,-1 0 0,2 0 0,-8 17 0,3-4 357,1 1 1,-8 37-1,15-53-315,0 0-1,0 1 1,1-1-1,0 0 0,1 0 1,0 1-1,0-1 1,1 0-1,0 0 1,0 1-1,4 10 0,-3-15-64,0-1-1,0 1 0,0-1 0,0 0 0,1 1 0,0-1 1,-1-1-1,1 1 0,0 0 0,0-1 0,1 1 1,-1-1-1,0 0 0,1 0 0,-1 0 0,1-1 1,0 1-1,0-1 0,-1 0 0,1 0 0,0 0 0,0-1 1,0 1-1,8-1 0,4 1-96,-1-1 0,1-1 0,0-1 0,0 0 0,-1-1 0,0 0 0,1-1-1,-1-1 1,-1 0 0,1-1 0,24-15 0,-31 17 34,-1-1 0,0 0 0,1 0 0,-1 0 0,-1-1 0,1-1-1,-1 1 1,-1-1 0,1 0 0,-1 0 0,0 0 0,0-1 0,-1 0 0,0 0-1,-1 0 1,0 0 0,0-1 0,0 1 0,-1-1 0,-1 0 0,1 0 0,-1-9-1,-1 16 39,0 1-1,0 0 1,0-1-1,0 1 1,0-1-1,0 1 0,0 0 1,0-1-1,-1 1 1,1 0-1,-1 0 1,1-1-1,-1 1 0,1 0 1,-1 0-1,0 0 1,1 0-1,-1-1 0,0 1 1,0 0-1,0 0 1,0 1-1,0-1 1,0 0-1,0 0 0,0 0 1,0 1-1,-1-1 1,1 0-1,0 1 0,0-1 1,-1 1-1,1 0 1,0-1-1,-1 1 1,1 0-1,0 0 0,-1 0 1,1 0-1,0 0 1,-1 0-1,1 0 1,0 0-1,-1 1 0,1-1 1,0 0-1,0 1 1,-1-1-1,1 1 0,-2 1 1,-5 1 21,0 0-1,0 1 1,0 0 0,1 0-1,-1 1 1,-10 9-1,9-6 60,1 0 0,0 1-1,1 0 1,0 0 0,0 0-1,1 1 1,0 0 0,1 0-1,0 1 1,1 0-1,0 0 1,0 0 0,2 0-1,-4 21 1,6-30-94,0 1 0,0-1 0,0 0 1,1 1-1,-1-1 0,1 0 0,0 0 0,-1 1 0,1-1 0,0 0 0,0 0 1,1 0-1,-1 0 0,0 0 0,1 0 0,-1-1 0,1 1 0,-1 0 0,1-1 1,0 1-1,0-1 0,-1 1 0,1-1 0,0 0 0,1 0 0,-1 0 0,0 0 1,0 0-1,0 0 0,0-1 0,1 1 0,-1-1 0,0 0 0,3 1 0,12 1-379,0-1-1,0 0 1,29-3-1,-28 1-231,26-4-4152,-1-9-3207</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982"/>
    </inkml:context>
    <inkml:brush xml:id="br0">
      <inkml:brushProperty name="width" value="0.025" units="cm"/>
      <inkml:brushProperty name="height" value="0.025" units="cm"/>
    </inkml:brush>
  </inkml:definitions>
  <inkml:trace contextRef="#ctx0" brushRef="#br0">186 24 16816,'0'0'12716,"10"4"-12161,8 0-727,0 0 0,0 0-1,0-2 1,1 0 0,0-2 0,-1 0-1,1 0 1,-1-2 0,1-1 0,-1 0-1,0-1 1,0-1 0,0 0 0,19-10-1,-16 9 555,-39 22 480,-3 2-648,1 0 78,-2 1 426,1 2-1,-28 35 1,49-56-719,-1 1 1,1-1 0,-1 1 0,1-1-1,-1 1 1,1-1 0,0 1 0,-1-1-1,1 1 1,0-1 0,-1 1 0,1-1-1,0 1 1,0 0 0,0-1 0,-1 1-1,1 0 1,0-1 0,0 1-1,0 0 1,0-1 0,0 1 0,0-1-1,0 1 1,0 0 0,0-1 0,1 1-1,-1 0 1,0-1 0,0 1 0,1-1-1,-1 1 1,0 0 0,1-1 0,-1 1-1,0-1 1,1 1 0,-1-1 0,1 1-1,-1-1 1,1 1 0,-1-1-1,1 0 1,-1 1 0,1-1 0,-1 0-1,1 1 1,0-1 0,-1 0 0,1 0-1,-1 0 1,1 1 0,0-1 0,45 4-1272,-27-3 396,-18-1 848,21 3-1200,0 0 0,0 2 0,30 10 0,-47-13 1186,0 0-1,1 1 1,-1 0 0,0 0-1,0 0 1,-1 0 0,1 1-1,5 5 1,-8-7 174,0 0 0,-1 0 1,1 1-1,-1-1 0,0 0 0,1 1 1,-1-1-1,0 1 0,0-1 0,-1 1 1,1-1-1,0 1 0,-1 0 0,0-1 1,1 1-1,-1 0 0,0-1 0,-1 6 1,0-3 56,-1-1-1,1 1 1,-1 0 0,0-1 0,0 0 0,-1 1-1,1-1 1,-1 0 0,0 0 0,0 0 0,-1-1 0,1 1-1,-1-1 1,-4 4 0,-63 42 523,60-42-674,-53 31-529,-97 42 0,3-18-6423,51-26-2140</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3.339"/>
    </inkml:context>
    <inkml:brush xml:id="br0">
      <inkml:brushProperty name="width" value="0.025" units="cm"/>
      <inkml:brushProperty name="height" value="0.025" units="cm"/>
    </inkml:brush>
  </inkml:definitions>
  <inkml:trace contextRef="#ctx0" brushRef="#br0">435 749 13965,'-164'55'1714,"-106"30"6224,842-220-1091,20 17-4973,609-85-2369,193-64-1570,-1179 207 164,-80 11-2226,-13-8-4056</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114"/>
    </inkml:context>
    <inkml:brush xml:id="br0">
      <inkml:brushProperty name="width" value="0.025" units="cm"/>
      <inkml:brushProperty name="height" value="0.025" units="cm"/>
    </inkml:brush>
  </inkml:definitions>
  <inkml:trace contextRef="#ctx0" brushRef="#br0">176 56 13741,'10'-9'3118,"33"-27"-540,-42 35-2418,-1 0-1,1 0 0,0 1 1,0-1-1,0 0 1,0 0-1,0 1 1,0-1-1,0 1 1,0-1-1,0 1 1,0-1-1,0 1 0,0-1 1,1 1-1,-1 0 1,0 0-1,0 0 1,0 0-1,1 0 1,-1 0-1,0 0 1,0 0-1,0 0 0,0 0 1,1 1-1,-1-1 1,1 1-1,-1 0-32,0 1-1,0-1 0,0 1 0,-1-1 0,1 1 1,0-1-1,-1 1 0,0 0 0,1-1 0,-1 1 1,0 0-1,0-1 0,0 1 0,0 0 0,0-1 1,0 4-1,-2 11 575,-1-1 0,-8 27-1,-13 28 15,-3-2-1,-3 0 0,-3-2 1,-76 114-1,104-173-641,2-4-54,1 0 0,0 0 0,0 0 0,0 0 0,0 1 0,0-1 0,0 0 0,1 1 0,0-1 0,0 1 0,0 0 0,0-1 0,0 1 0,0 5 0,2-8-23,0 0 1,-1 0-1,1 0 1,0-1 0,0 1-1,0 0 1,0-1 0,0 1-1,0-1 1,0 1-1,0-1 1,0 1 0,0-1-1,0 0 1,0 1 0,0-1-1,0 0 1,0 0-1,0 0 1,0 0 0,0 0-1,0 0 1,0 0 0,0 0-1,2-1 1,31-2-32,-14-2-351,0 0 1,0-1-1,28-14 1,59-34-4620,-48 23-193,3 0-2169</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441"/>
    </inkml:context>
    <inkml:brush xml:id="br0">
      <inkml:brushProperty name="width" value="0.025" units="cm"/>
      <inkml:brushProperty name="height" value="0.025" units="cm"/>
    </inkml:brush>
  </inkml:definitions>
  <inkml:trace contextRef="#ctx0" brushRef="#br0">1 1 8360,'0'0'1313</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831"/>
    </inkml:context>
    <inkml:brush xml:id="br0">
      <inkml:brushProperty name="width" value="0.025" units="cm"/>
      <inkml:brushProperty name="height" value="0.025" units="cm"/>
    </inkml:brush>
  </inkml:definitions>
  <inkml:trace contextRef="#ctx0" brushRef="#br0">216 0 16720,'0'0'7708,"1"14"-6373,-1 18-660,-1-1 0,-1 1 1,-2-1-1,-1 1 0,-12 38 0,-60 167 527,55-175-994,-67 165-2338,92-237-2389,-3-7 2447,0-3 52,7-30-3419,0-11-1341</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2.175"/>
    </inkml:context>
    <inkml:brush xml:id="br0">
      <inkml:brushProperty name="width" value="0.025" units="cm"/>
      <inkml:brushProperty name="height" value="0.025" units="cm"/>
    </inkml:brush>
  </inkml:definitions>
  <inkml:trace contextRef="#ctx0" brushRef="#br0">236 83 11627,'-13'-7'2659,"10"5"-2564,-6-3 576,-1 0 0,0 0-1,0 1 1,0 0 0,-14-3 0,21 6-476,-1 0 1,0 1 0,1-1-1,-1 1 1,1 0 0,-1 0-1,1 0 1,-1 1-1,0-1 1,1 1 0,-1 0-1,1 0 1,0 0 0,-1 0-1,1 1 1,0 0 0,0-1-1,-1 1 1,2 0-1,-1 0 1,0 1 0,0-1-1,1 0 1,-4 5 0,-2 4 128,1 0 0,0 0 0,1 1 0,0 0 0,1 0 1,1 0-1,0 1 0,-3 16 0,4-20-101,2 0 0,-1 0-1,1 1 1,1-1 0,0 0 0,0 0-1,1 0 1,0 0 0,0 0 0,1 0 0,0 0-1,6 16 1,-5-22-176,-1 1 0,0-1 0,1 1 0,-1-1 0,1 0 0,0 0 0,0 0 0,0 0 0,1-1 0,-1 1 0,1-1 0,-1 0 0,1 0 0,0 0 0,0-1-1,0 1 1,0-1 0,0 0 0,0 0 0,0 0 0,0 0 0,0-1 0,1 0 0,-1 0 0,0 0 0,0 0 0,0-1 0,1 1 0,-1-1 0,6-3 0,3 1 85,-1-1 0,0 0-1,-1-1 1,1-1 0,-1 1 0,0-2 0,0 0 0,19-16 0,-22 15-96,-1 0 0,0-1 0,0 1 1,-1-1-1,0-1 0,0 1 0,-1-1 0,-1 0 1,0 0-1,0-1 0,-1 1 0,0-1 0,-1 0 1,0 0-1,1-12 0,-3 17-23,0 1 0,0 0 0,0-1 1,0 1-1,-1-1 0,0 1 0,0 0 0,-1 0 1,1-1-1,-1 1 0,0 0 0,-1 0 0,1 1 1,-1-1-1,0 0 0,0 1 0,0 0 0,-1 0 0,1 0 1,-1 0-1,0 0 0,0 1 0,-1-1 0,1 1 1,-1 0-1,1 1 0,-1-1 0,0 1 0,0 0 0,0 0 1,0 0-1,-7 0 0,7 0-104,0 1 0,0 0 0,0 1 0,0-1 0,0 1 0,-1 0 0,1 0 0,0 1 0,0-1 0,0 1 0,0 0 0,0 1 0,1-1 0,-1 1 0,0 0 0,0 0 0,1 0 0,-1 1 0,-3 3 0,3-2-87,1 0 0,-1 1 0,1 0 0,0 0 0,1 0 1,-1 0-1,1 0 0,0 1 0,1-1 0,-1 1 0,1 0 1,0 0-1,0 0 0,1 0 0,-1 8 0,-2 47-4897,11-22-1482,9-12-1136</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2.531"/>
    </inkml:context>
    <inkml:brush xml:id="br0">
      <inkml:brushProperty name="width" value="0.025" units="cm"/>
      <inkml:brushProperty name="height" value="0.025" units="cm"/>
    </inkml:brush>
  </inkml:definitions>
  <inkml:trace contextRef="#ctx0" brushRef="#br0">36 124 19090,'0'9'2226,"1"10"-987,-1 7 531,2-1-1,6 32 0,-7-52-1649,0 0 0,0 0 0,0 0 0,1-1 0,0 1-1,0 0 1,0 0 0,0-1 0,1 0 0,-1 1 0,1-1 0,0 0-1,1 0 1,-1-1 0,1 1 0,-1-1 0,1 1 0,7 3 0,-9-5-101,0-1 0,1 0 0,-1-1 0,0 1 0,0 0 0,0-1 0,0 1 0,1-1 0,-1 0 0,0 1 0,1-1 0,-1 0 0,0-1 0,0 1 0,1 0 0,-1-1 0,0 1 0,0-1 0,1 1 0,-1-1 0,0 0 0,3-2 0,-2 1 50,0-1 0,0 0 1,0 0-1,-1 0 0,1 0 0,-1 0 0,0 0 1,0 0-1,0-1 0,0 1 0,-1-1 1,2-4-1,2-8 189,-1 0-1,-1-1 1,0 1 0,0-34 0,-3 39-258,-1 0 0,-1 0 0,0 0 0,0 0 0,-1 1 0,0-1 0,-1 1 0,0-1 0,0 1 0,-11-16 0,13 22 0,0 1 0,0-1 0,-1 1 0,1 0 0,-1 0 0,0 0 0,0 0 0,0 0 0,0 1 0,0-1 0,0 1 0,-1 0 0,1 0 0,-1 0 0,0 0 0,1 1 0,-1-1 0,0 1 0,0 0 0,0 0 0,0 1 0,0-1 0,0 1 0,0 0 0,0 0 0,0 0 0,0 0 0,0 1 0,0 0 0,0-1 0,0 2 0,-6 1 0,7-1-191,0 0 0,0 0-1,0 1 1,0-1 0,0 1 0,0 0 0,1 0 0,0 0-1,-1 0 1,1 0 0,0 0 0,1 0 0,-1 1 0,0-1-1,1 1 1,0 0 0,0-1 0,0 1 0,0 0 0,1-1-1,-1 1 1,1 0 0,0 0 0,1 7 0,-2-6-325,2 0 0,-1 0 0,1 0 1,-1-1-1,1 1 0,1 0 0,-1 0 1,1 0-1,-1-1 0,1 1 0,1-1 0,-1 1 1,1-1-1,-1 0 0,1 0 0,0 0 0,1-1 1,6 7-1,22 5-12035</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3.296"/>
    </inkml:context>
    <inkml:brush xml:id="br0">
      <inkml:brushProperty name="width" value="0.025" units="cm"/>
      <inkml:brushProperty name="height" value="0.025" units="cm"/>
    </inkml:brush>
  </inkml:definitions>
  <inkml:trace contextRef="#ctx0" brushRef="#br0">120 268 3972,'0'-10'395,"3"-32"581,10-36 5036,-2 17-1501,-10 56-3958,-1 0 0,1 0 0,-1 0 1,0 0-1,0 0 0,-1 0 0,1 0 1,-1 0-1,-3-8 0,4 12-429,-1 0 1,0-1-1,1 1 0,-1 0 0,0 0 0,0 0 0,0 0 1,0 0-1,0 0 0,0 0 0,0 0 0,0 1 0,0-1 1,0 0-1,0 0 0,0 1 0,-1-1 0,1 1 0,0-1 1,-1 1-1,1 0 0,0 0 0,-1-1 0,1 1 0,0 0 1,-1 0-1,1 0 0,0 0 0,-1 0 0,1 1 0,0-1 1,-1 0-1,1 1 0,0-1 0,-1 1 0,1-1 0,0 1 1,0 0-1,0-1 0,-2 2 0,-1 1-5,-1 0 0,1 0 0,0 1 0,1-1 0,-1 1 0,1 0 0,-1 0 0,1 0 0,0 0 0,0 1 1,1-1-1,0 1 0,0 0 0,0 0 0,-2 7 0,-3 10 34,1 1 1,-3 25-1,3-9 98,-1 77 1,6-104-161,2 1 1,0-1 0,0 1-1,1-1 1,1 0 0,0 0-1,1 0 1,0 0-1,0 0 1,9 13 0,-12-22-60,1 0 1,-1-1 0,1 1-1,-1-1 1,1 1 0,0-1-1,0 0 1,0 0 0,1 1-1,-1-2 1,0 1-1,1 0 1,-1 0 0,1-1-1,0 1 1,-1-1 0,1 0-1,0 0 1,0 0 0,0 0-1,0-1 1,0 1 0,0-1-1,0 1 1,0-1 0,0 0-1,0 0 1,0-1-1,0 1 1,0-1 0,0 1-1,0-1 1,0 0 0,0 0-1,-1 0 1,1 0 0,0-1-1,2-1 1,3-2 61,-1-1 0,1 0 0,-2 0 0,1-1 0,-1 0 0,0 0 1,0 0-1,-1-1 0,0 1 0,0-1 0,5-12 0,-4 5-94,-1-1 0,-1 1 0,0-1 0,-1 0 0,-1 0 0,0-1 0,-2 1 0,1 0 0,-2-1 0,0 1 0,-1 0 0,-6-25 0,6 34 0,0-1 0,0 0 0,-1 1 0,0-1 0,0 1 0,0 0 0,-1 0 0,0 0 0,-1 1 0,0 0 0,0-1 0,0 1 0,0 1 0,-1-1 0,0 1 0,0 0 0,-1 1 0,1-1 0,-1 1 0,0 0 0,0 1 0,-1 0 0,1 0 0,0 0 0,-1 1 0,0 0 0,-11-1 0,17 3-144,-1 0-1,0 0 1,0 0-1,0 0 1,1 0-1,-1 0 1,0 1-1,0-1 1,1 1-1,-1 0 1,0 0-1,1 0 1,-1 0-1,1 0 1,-1 1-1,1-1 1,0 1-1,-1 0 1,1-1-1,0 1 1,0 0-1,0 0 1,0 1-1,1-1 1,-3 4-1,2-2-315,0 0 0,0 1-1,0 0 1,1-1 0,0 1 0,0 0-1,0 0 1,0 0 0,1-1 0,0 1-1,0 0 1,0 0 0,1 0 0,1 5-1,6 14-6655</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19.494"/>
    </inkml:context>
    <inkml:brush xml:id="br0">
      <inkml:brushProperty name="width" value="0.025" units="cm"/>
      <inkml:brushProperty name="height" value="0.025" units="cm"/>
    </inkml:brush>
  </inkml:definitions>
  <inkml:trace contextRef="#ctx0" brushRef="#br0">1 874 11115,'0'0'3859,"11"-10"-2097,31-23-955,2 2-1,67-36 1,117-50 903,-149 78-1340,774-342 271,-659 299-673,-160 68-20,-18 9-114,-1-1 1,0 0-1,-1-1 0,0-1 0,0 0 1,0-1-1,14-13 0,-28 22 117,1 0-1,-1-1 1,0 1-1,1 0 1,-1 0-1,0 0 1,1-1-1,-1 1 1,0 0-1,1-1 1,-1 1-1,0 0 1,0-1 0,1 1-1,-1 0 1,0-1-1,0 1 1,0-1-1,0 1 1,1 0-1,-1-1 1,0 1-1,0-1 1,0 1-1,0-1 1,0 1-1,0 0 1,0-1-1,0 1 1,0-1-1,0 1 1,-1 0-1,1-1 1,0 1-1,0-1 1,0 1-1,0 0 1,-1-1-1,1 1 1,0 0-1,0-1 1,0 1-1,-1 0 1,1-1-1,0 1 1,-1 0-1,1-1 1,-1 1-1,-21-6-2940,20 6 2677,-38-5-4977</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19.822"/>
    </inkml:context>
    <inkml:brush xml:id="br0">
      <inkml:brushProperty name="width" value="0.025" units="cm"/>
      <inkml:brushProperty name="height" value="0.025" units="cm"/>
    </inkml:brush>
  </inkml:definitions>
  <inkml:trace contextRef="#ctx0" brushRef="#br0">687 1 14061,'-36'14'811,"1"2"0,1 2 0,0 1-1,1 2 1,1 1 0,1 1 0,-47 48-1,46-40-712,-276 305 376,308-336-474,-27 41-64,27-40 61,-1-1 1,0 1 0,1 0 0,-1 0 0,1-1 0,-1 1-1,1 0 1,0 0 0,-1 0 0,1-1 0,0 1 0,-1 0 0,1 0-1,0 0 1,0 0 0,0 0 0,0 0 0,0-1 0,0 1-1,0 0 1,0 0 0,0 0 0,0 0 0,1 0 0,-1 0-1,0-1 1,1 1 0,-1 0 0,0 0 0,1 0 0,-1-1 0,1 1-1,-1 0 1,1 0 0,0-1 0,-1 1 0,1-1 0,0 1-1,-1 0 1,1-1 0,0 1 0,0-1 0,-1 0 0,1 1-1,0-1 1,2 1 0,11 1-7,1-1 0,0 0 0,0-1 0,0-1 0,0 0 0,0-1 0,17-5 0,107-34 288,-58 14-203,46-6-1184,256-31 1,-305 54-2246,-11-2-3250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844"/>
    </inkml:context>
    <inkml:brush xml:id="br0">
      <inkml:brushProperty name="width" value="0.025" units="cm"/>
      <inkml:brushProperty name="height" value="0.025" units="cm"/>
    </inkml:brush>
  </inkml:definitions>
  <inkml:trace contextRef="#ctx0" brushRef="#br0">285 1 14958,'0'0'14558,"-11"0"-13464,-6 1-916,1 1-1,-1 0 0,1 1 0,-1 1 0,1 1 1,0 1-1,0 0 0,1 0 0,-23 15 1,27-16-82,-37 23 131,46-26-223,-1 0 1,1 0-1,-1 0 0,1 0 1,0 0-1,0 1 1,0-1-1,0 1 0,0-1 1,0 1-1,1 0 0,-1-1 1,-1 7-1,3-8-16,0-1 1,0 1-1,0 0 0,0 0 1,0-1-1,0 1 0,0 0 1,0-1-1,1 1 1,-1 0-1,0-1 0,1 1 1,-1 0-1,0-1 0,1 1 1,-1-1-1,1 1 0,-1-1 1,0 1-1,1-1 0,0 1 1,-1-1-1,1 1 0,-1-1 1,1 0-1,-1 1 1,1-1-1,0 0 0,-1 1 1,1-1-1,0 0 0,-1 0 1,1 0-1,0 0 0,1 0 1,31 4-783,-29-3 651,117 0-2374,-82-2 2072,0 1 1,0 2-1,0 2 0,39 9 1,-77-13 499,0 0 0,0 0 0,0 0 0,0 0 0,-1 1 0,1-1 0,0 0 0,0 0 0,-1 1 0,1-1 0,0 0 0,0 1 0,-1-1 0,1 1 0,0-1 1,-1 1-1,1-1 0,0 1 0,-1-1 0,1 1 0,-1 0 0,1-1 0,-1 1 0,1 0 0,0 1 0,-15 10 1356,-34 4-260,6-6-1058,0-1-1,-1-2 1,0-2 0,-46-1 0,89-3-183,0-1 0,-1 0 0,1 0 1,-1 0-1,1 0 0,-1 0 0,1 0 0,0 0 0,-1 0 0,1 0 0,-1 0 1,1 0-1,-1 0 0,1 0 0,0-1 0,-1 1 0,1 0 0,-1 0 0,1 0 0,0-1 1,-1 1-1,1 0 0,0 0 0,-1-1 0,1 1 0,0 0 0,-1-1 0,1 1 0,0 0 1,0-1-1,-1 1 0,1 0 0,0-1 0,0 1 0,0-1 0,0 1 0,-1 0 1,1-1-1,0 1 0,0-1 0,0 1 0,0-1 0,0 1 0,0-1 0,0 1 0,0 0 1,0-1-1,13-19-5819,14 1-1447</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4.449"/>
    </inkml:context>
    <inkml:brush xml:id="br0">
      <inkml:brushProperty name="width" value="0.025" units="cm"/>
      <inkml:brushProperty name="height" value="0.025" units="cm"/>
    </inkml:brush>
  </inkml:definitions>
  <inkml:trace contextRef="#ctx0" brushRef="#br0">106 119 15727,'-9'3'1393,"-24"11"5,-28 11 4294,61-25-5649,0 0 1,0 0-1,0 0 1,0 0-1,0 0 1,0-1 0,0 1-1,0 0 1,0 0-1,0 0 1,1 0 0,-1 0-1,0 0 1,0 0-1,0 0 1,0 0 0,0 0-1,0-1 1,0 1-1,0 0 1,0 0-1,0 0 1,0 0 0,0 0-1,0 0 1,0 0-1,0 0 1,0-1 0,0 1-1,-1 0 1,1 0-1,0 0 1,0 0-1,0 0 1,0 0 0,0 0-1,0 0 1,0 0-1,0 0 1,0 0 0,0-1-1,0 1 1,0 0-1,0 0 1,-1 0-1,1 0 1,0 0 0,0 0-1,0 0 1,0 0-1,0 0 1,0 0 0,0 0-1,0 0 1,0 0-1,-1 0 1,1 0-1,0 0 1,0 0 0,0 0-1,0 0 1,0 0-1,0 0 1,0 0 0,0 0-1,-1 0 1,9-13 535,13-13-721,2 6 198,48-34 1,-62 48-49,1 0 1,-1 1 0,1 0 0,0 1 0,1 0 0,-1 0 0,0 1 0,22-3 0,-31 6-5,1 0 1,0 0 0,0 0-1,-1 0 1,1 0 0,0 0 0,0 1-1,-1-1 1,1 1 0,0-1 0,-1 1-1,1 0 1,-1-1 0,1 1-1,-1 0 1,1 0 0,-1 0 0,0 0-1,1 0 1,1 3 0,-1-1 18,1 0 1,-1 0 0,0 1-1,-1-1 1,1 1 0,-1 0 0,1-1-1,-1 1 1,1 4 0,1 11 107,-1 1-1,-1 0 1,0 20 0,-1-18-46,0-3 17,0-8-78,0 1 0,0-1 0,2 0 1,3 19-1,-4-28 11,-1 1 1,1-1-1,0 0 0,0 0 1,0 1-1,0-1 0,1 0 1,-1 0-1,0 0 0,1 0 1,0-1-1,-1 1 0,1 0 1,0-1-1,0 1 0,0-1 1,0 1-1,0-1 0,0 0 1,0 0-1,0 0 0,0 0 1,1 0-1,-1-1 0,0 1 1,1-1-1,3 1 0,8-1 151,0-1 0,0 0 0,-1-1 0,1 0 0,-1-1 0,1-1 0,-1 0-1,0 0 1,0-2 0,15-8 0,7-5 77,0-2 1,39-32-1,-51 29-2437,0 0-9831,-8 13 5348</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4.790"/>
    </inkml:context>
    <inkml:brush xml:id="br0">
      <inkml:brushProperty name="width" value="0.025" units="cm"/>
      <inkml:brushProperty name="height" value="0.025" units="cm"/>
    </inkml:brush>
  </inkml:definitions>
  <inkml:trace contextRef="#ctx0" brushRef="#br0">0 16 18129,'0'0'12780,"88"32"-12299,-43-38-353,2-4 0,-2 1-160,-3 1-1089,-11 1-1249,-6 4-2403,-15-2-2978</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5.341"/>
    </inkml:context>
    <inkml:brush xml:id="br0">
      <inkml:brushProperty name="width" value="0.025" units="cm"/>
      <inkml:brushProperty name="height" value="0.025" units="cm"/>
    </inkml:brush>
  </inkml:definitions>
  <inkml:trace contextRef="#ctx0" brushRef="#br0">0 1 14350,'0'0'11258,"4"8"-9507,1 3-1471,-1 0-1,-1 0 1,0 1-1,0 0 1,-1-1-1,-1 1 1,0 0-1,0 14 1,-10 109 311,0-20-479,7-69-267,1 24-3,4-26-7739</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5.701"/>
    </inkml:context>
    <inkml:brush xml:id="br0">
      <inkml:brushProperty name="width" value="0.025" units="cm"/>
      <inkml:brushProperty name="height" value="0.025" units="cm"/>
    </inkml:brush>
  </inkml:definitions>
  <inkml:trace contextRef="#ctx0" brushRef="#br0">160 0 18001,'0'0'9097,"0"6"-8798,-1 6-123,0-1 1,-1 1-1,0-1 1,-1 0-1,0 1 1,-10 20-1,-39 70 701,21-44-726,19-35-535,-19 44 496,22-22-7143</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6.042"/>
    </inkml:context>
    <inkml:brush xml:id="br0">
      <inkml:brushProperty name="width" value="0.025" units="cm"/>
      <inkml:brushProperty name="height" value="0.025" units="cm"/>
    </inkml:brush>
  </inkml:definitions>
  <inkml:trace contextRef="#ctx0" brushRef="#br0">150 11 16432,'0'0'1505,"-9"-2"-106,5 1-1272,1 0-29,0 0 0,0 0 1,0 0-1,0 1 0,0-1 0,0 1 0,0 0 0,0 0 0,0 0 0,0 0 0,0 1 0,0-1 0,0 1 0,0 0 1,0 0-1,0 0 0,1 0 0,-1 0 0,0 0 0,0 1 0,1 0 0,-1-1 0,1 1 0,0 0 0,-1 0 1,-1 3-1,-3 2 125,1 1 1,0 0-1,1 1 1,0-1 0,0 1-1,1 0 1,0 1-1,0-1 1,1 1-1,0-1 1,1 1 0,0 0-1,1 0 1,0 0-1,0 0 1,2 11 0,-1-20-175,0 0 1,0 0-1,1 0 1,-1 0-1,0 0 1,1 0-1,-1 0 1,1 0-1,-1 0 1,1 0-1,0 0 1,-1 0-1,1-1 1,0 1-1,0 0 1,-1-1-1,1 1 1,0 0-1,0-1 1,0 1 0,0-1-1,0 1 1,0-1-1,0 1 1,1-1-1,33 2 1129,-27-4-939,1 1 1,-1-1-1,0-1 1,0 0-1,15-7 1,-14 4-112,0 0 0,0-1 0,-1 0 0,0 0 0,-1-1 0,1 0 1,6-10-1,-10 13-74,-1 0 0,0 0 1,0 0-1,-1 0 1,0 0-1,0 0 0,0-1 1,0 1-1,-1-1 1,0 0-1,0 1 0,0-1 1,-1 0-1,0 0 1,0-6-1,-1 10-64,1 0 0,-1 1 0,1-1-1,-1 0 1,0 1 0,0-1 0,0 0 0,1 1 0,-2-1-1,1 1 1,0-1 0,0 1 0,0 0 0,-1-1 0,1 1 0,0 0-1,-1 0 1,1 0 0,-1 0 0,0 0 0,1 0 0,-1 1-1,0-1 1,1 0 0,-1 1 0,0 0 0,0-1 0,1 1 0,-1 0-1,0 0 1,0 0 0,0 0 0,0 0 0,1 0 0,-1 0-1,0 1 1,-3 0 0,0 0-95,-1 0 0,1 1 1,0-1-1,-1 1 0,1 0 0,0 0 0,0 1 0,0 0 0,1-1 1,-1 2-1,-7 6 0,6-3-229,0 1 0,1 0 1,0 0-1,1 1 0,0-1 1,0 1-1,1 0 0,-5 16 0,7-19-302,0-1-1,-1 1 0,2 0 0,-1 0 1,1 0-1,0 0 0,0 0 1,0 0-1,1 0 0,0 0 0,0 0 1,1 0-1,0 0 0,0-1 0,3 7 1,16 13-5509</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6.415"/>
    </inkml:context>
    <inkml:brush xml:id="br0">
      <inkml:brushProperty name="width" value="0.025" units="cm"/>
      <inkml:brushProperty name="height" value="0.025" units="cm"/>
    </inkml:brush>
  </inkml:definitions>
  <inkml:trace contextRef="#ctx0" brushRef="#br0">102 33 10218,'0'0'12177,"-3"11"-9252,-10 21-1407,6-18-854,1 0 1,0 0-1,2 0 0,-1 1 1,-2 18-1,8-32-659,-1-1 0,0 1 0,0 0 0,0-1 0,1 1 0,-1 0 0,0-1 0,1 1 0,-1-1 0,0 1 0,1 0 0,-1-1 1,1 1-1,-1-1 0,1 1 0,-1-1 0,1 0 0,-1 1 0,1-1 0,0 1 0,-1-1 0,1 0 0,-1 0 0,1 1 0,0-1 0,-1 0 0,1 0 0,0 0 0,0 0 0,-1 0 1,1 1-1,0-1 0,-1-1 0,1 1 0,0 0 0,-1 0 0,1 0 0,0 0 0,-1 0 0,1-1 0,0 1 0,0 0 0,33-11 557,-27 6-496,1 0 0,-2-1 0,1 0 0,0 0 0,-1 0 0,0 0 0,-1-1 0,1 0 0,-1-1 0,6-11 0,-9 17-55,-1-1 0,0 1-1,0 0 1,0 0 0,0 0-1,0-1 1,0 1 0,0-1-1,-1 1 1,1 0 0,-1-1-1,0 1 1,0-1 0,0 1-1,0-1 1,0 1 0,0-1-1,-1 1 1,1-1 0,-1 1-1,0-1 1,0 1 0,0 0 0,0 0-1,0-1 1,0 1 0,0 0-1,-1 0 1,1 0 0,-1 0-1,0 0 1,1 0 0,-1 1-1,0-1 1,0 1 0,0-1-1,0 1 1,0 0 0,-1-1-1,-3 0 1,0-1-242,1 1 0,-1 1 0,1-1 0,-1 1 1,0 0-1,0 0 0,1 1 0,-1 0 0,0 0 0,0 0 0,0 0 0,1 1 0,-1 0 1,0 0-1,1 1 0,-1 0 0,1 0 0,-1 0 0,1 0 0,0 1 0,0 0 1,0 0-1,-8 7 0,-2 8-6816</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5.784"/>
    </inkml:context>
    <inkml:brush xml:id="br0">
      <inkml:brushProperty name="width" value="0.025" units="cm"/>
      <inkml:brushProperty name="height" value="0.025" units="cm"/>
    </inkml:brush>
  </inkml:definitions>
  <inkml:trace contextRef="#ctx0" brushRef="#br0">0 61 11018,'0'0'4004,"14"1"-2845,891-31 4103,-305-2-4102,437 56 377,-764-17 748,-339-8-13127,46-2 4516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6.644"/>
    </inkml:context>
    <inkml:brush xml:id="br0">
      <inkml:brushProperty name="width" value="0.025" units="cm"/>
      <inkml:brushProperty name="height" value="0.025" units="cm"/>
    </inkml:brush>
  </inkml:definitions>
  <inkml:trace contextRef="#ctx0" brushRef="#br0">3067 509 9961,'-6'-10'785,"-12"-14"-220,-1 0 1,-2 1-1,0 1 0,-1 1 1,-1 1-1,-1 1 0,0 2 0,-36-20 1,-24-8-323,-2 5 1,-2 3 0,-1 5-1,-161-38 1,116 45-73,-2 5-1,-231-3 0,-216 49 438,478-13-460,1 6 1,0 4-1,-151 54 0,221-64 3,1 1-1,0 1 1,1 2-1,1 2 1,1 0 0,0 2-1,2 2 1,-30 28-1,44-37-91,1 2 0,0-1 0,2 2 1,-1-1-1,2 2 0,0-1 0,1 2 0,1-1 0,1 1 0,0 0 1,2 0-1,0 1 0,1 0 0,1 0 0,-1 39 0,5-37-51,2 1-1,0-1 0,1 0 1,1 0-1,1 0 1,1-1-1,1 0 0,0 0 1,2-1-1,1 0 0,0-1 1,1 0-1,1-1 1,17 18-1,6 4 29,2-1 1,2-2 0,1-2-1,82 53 1,-46-42-30,3-3-1,2-3 1,1-4 0,2-4-1,1-4 1,1-3 0,98 14-1,-19-14 85,1-8 0,320-7 0,-373-16 16,-2-5 1,1-5 0,111-31 0,-145 26 167,-2-4 1,0-3 0,-2-4 0,138-80-1,-184 94-209,0-2 0,-2 0 0,0-2 0,-1-1 0,-1-2 0,-2 0 0,37-51 0,-52 64-32,-1 0 0,0 0 0,0-1 1,-2 0-1,1 0 0,-2 0 0,0-1 1,0 1-1,-2-1 0,1 0 0,-2 0 1,0 0-1,0-1 0,-2 1 1,1 0-1,-2 0 0,0 0 0,-1 0 1,0 1-1,-1-1 0,-9-20 0,3 13-25,-1 1 0,-1 1 0,-1 0 0,0 1 0,-2 0 0,0 1 0,-1 0-1,0 1 1,-1 1 0,-1 1 0,-1 1 0,0 0 0,-30-14 0,7 6-268,-1 3-1,-2 1 1,1 2 0,-2 2 0,-72-11 0,-12 5-2667,3 4-2247</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7.349"/>
    </inkml:context>
    <inkml:brush xml:id="br0">
      <inkml:brushProperty name="width" value="0.025" units="cm"/>
      <inkml:brushProperty name="height" value="0.025" units="cm"/>
    </inkml:brush>
  </inkml:definitions>
  <inkml:trace contextRef="#ctx0" brushRef="#br0">1 74 16528,'0'0'6310,"95"0"-4613,-23-2-480,12-4-608,13 1-481,3 0-32,0-2-32,-5 1-32,-13-1-480,-12 2-929,-14-1-1570,-15-4-993,-15-5-2594</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7.694"/>
    </inkml:context>
    <inkml:brush xml:id="br0">
      <inkml:brushProperty name="width" value="0.025" units="cm"/>
      <inkml:brushProperty name="height" value="0.025" units="cm"/>
    </inkml:brush>
  </inkml:definitions>
  <inkml:trace contextRef="#ctx0" brushRef="#br0">666 42 11915,'-8'-5'1933,"-2"-2"-1803,-36-18 4129,43 24-4059,1 0 0,-1 0 0,1 1 0,-1-1 0,1 1 1,-1 0-1,0-1 0,1 1 0,-1 0 0,1 0 0,-1 1 1,0-1-1,1 1 0,-1-1 0,1 1 0,-1 0 0,1 0 0,-1 0 1,-4 2-1,-97 60 2219,-117 51 0,91-50-654,115-56-1576,-32 17 211,45-24-395,-1 1-1,1-1 1,0 1-1,0 0 1,0 0-1,0 0 1,0 0-1,1 0 1,-1 0-1,0 0 1,1 0-1,0 1 1,-1-1-1,-1 6 1,3-7-46,1 0-1,-1 0 1,0 0 0,0 0 0,0 0-1,1 0 1,-1 0 0,0 0 0,1 0-1,-1 0 1,1 0 0,-1 0 0,1 0-1,-1 0 1,1 0 0,0-1 0,0 1-1,-1 0 1,1 0 0,0-1 0,0 1-1,0-1 1,0 1 0,0 0 0,0-1-1,0 0 1,1 1 0,34 13-766,-29-11 644,137 49-829,127 41-1028,-219-79-3104,82 10 0,-48-15-8158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190"/>
    </inkml:context>
    <inkml:brush xml:id="br0">
      <inkml:brushProperty name="width" value="0.025" units="cm"/>
      <inkml:brushProperty name="height" value="0.025" units="cm"/>
    </inkml:brush>
  </inkml:definitions>
  <inkml:trace contextRef="#ctx0" brushRef="#br0">140 1 17136,'0'0'12396,"-68"72"-11275,45-26-192,1 5-289,5 0-95,7-5-545,10-5 0,0-5 0,10-5 0,5-5-833,-3-8-736,-1-7-1602,-8-11-2595</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9.799"/>
    </inkml:context>
    <inkml:brush xml:id="br0">
      <inkml:brushProperty name="width" value="0.025" units="cm"/>
      <inkml:brushProperty name="height" value="0.025" units="cm"/>
    </inkml:brush>
  </inkml:definitions>
  <inkml:trace contextRef="#ctx0" brushRef="#br0">216 210 3011,'0'0'8173,"6"-9"-5525,0 2-2340,29-45 2121,-33 49-2072,0 0 0,-1 0-1,1-1 1,-1 1 0,1 0 0,-1-1-1,0 1 1,0-1 0,0 1 0,-1-1-1,0 0 1,1 1 0,-1-1 0,0 1-1,-1-7 1,0 9-222,0 0 1,0 0-1,0 0 0,1 0 1,-1 1-1,0-1 0,0 0 0,-1 0 1,1 1-1,0-1 0,0 1 1,0-1-1,0 1 0,0-1 0,-1 1 1,1 0-1,0-1 0,0 1 1,-1 0-1,1 0 0,0 0 0,0 0 1,-1 0-1,-1 1 0,-32 4 919,25-1-917,0 0 1,1 1-1,0 0 0,0 1 0,1 0 0,0 0 0,0 1 0,0 0 1,0 0-1,1 1 0,1 0 0,-7 9 0,-1 3-28,1 0 0,1 1 0,1 1 0,-10 24 0,14-28 72,1 0-1,-7 36 1,12-49-144,1 0 0,-1 0 1,1 0-1,0 0 0,1 1 1,-1-1-1,2 5 0,-2-8-26,1 0 0,-1 0 0,1-1 1,0 1-1,0 0 0,0-1 0,0 1 0,0 0 0,0-1 0,0 0 0,0 1 0,0-1 0,1 1 1,-1-1-1,0 0 0,1 0 0,-1 0 0,1 0 0,3 1 0,2 1 36,1-1-1,0-1 1,0 1 0,0-2-1,0 1 1,0-1 0,1 0-1,-1 0 1,0-1-1,0 0 1,0-1 0,0 0-1,0 0 1,-1 0-1,1-1 1,-1 0 0,1-1-1,7-5 1,12-6 127,-2-2-1,0-1 1,33-30-1,-38 30-56,0-1 1,-2-1-1,0-1 0,20-31 0,-33 45-91,0 0 1,-1 0-1,0-1 0,0 0 0,-1 0 0,0 0 1,0 0-1,-1 0 0,0-1 0,-1 1 0,0-1 1,0 1-1,0-1 0,-1 1 0,-1-1 0,1 1 1,-2-1-1,-1-8 0,2 14-48,0 0 0,0 1 0,-1-1 0,1 0 0,-1 1 0,1-1 1,-1 1-1,0-1 0,0 1 0,0 0 0,0 0 0,-1 0 0,1 0 0,-1 0 0,1 0 0,-1 1 0,1-1 0,-1 1 0,0 0 0,0 0 1,0 0-1,0 0 0,0 0 0,0 0 0,0 1 0,0 0 0,-4-1 0,3 1-48,0 0-1,0 1 1,1-1-1,-1 1 1,0 0 0,0 0-1,0 0 1,1 0-1,-1 0 1,0 1 0,1 0-1,0 0 1,-1 0-1,1 0 1,0 0-1,0 1 1,0-1 0,0 1-1,0 0 1,-4 6-1,2 0-834,-1 1 0,1 0 0,1 0 0,0 0 0,1 1 0,-4 14 0,0 36-10003,6-32-2267</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0.687"/>
    </inkml:context>
    <inkml:brush xml:id="br0">
      <inkml:brushProperty name="width" value="0.025" units="cm"/>
      <inkml:brushProperty name="height" value="0.025" units="cm"/>
    </inkml:brush>
  </inkml:definitions>
  <inkml:trace contextRef="#ctx0" brushRef="#br0">8 34 17969,'0'0'8226,"0"13"-7110,-7 190 1692,6-202-2771,1 1 1,0-1-1,0 1 0,0-1 0,0 0 1,1 1-1,-1-1 0,0 0 1,1 1-1,-1-1 0,0 0 0,1 0 1,0 1-1,-1-1 0,1 0 0,0 0 1,-1 0-1,1 0 0,0 0 0,0 0 1,0 0-1,0 0 0,0 0 1,0 0-1,0 0 0,1-1 0,-1 1 1,0 0-1,0-1 0,0 1 0,1-1 1,-1 0-1,0 1 0,1-1 0,-1 0 1,0 0-1,1 1 0,-1-1 0,0 0 1,1 0-1,-1-1 0,0 1 1,3-1-1,1 1 52,0-2-1,0 1 1,0 0 0,0-1 0,0 0-1,0 0 1,-1-1 0,1 1-1,-1-1 1,6-4 0,2-4-86,-1-1-1,0 0 1,0-1 0,-2 0-1,1 0 1,-2-1 0,0 0-1,0-1 1,-2 0 0,1 0-1,5-24 1,-16 52-3,0 0 0,0 0 0,1 1 0,-3 26 0,11-39 0,-1 1 0,1-1 0,0 0 0,-1 0 0,1-1 0,0 1 0,0-1 0,0 0 0,0 0 0,6-2 0,-2 2 0,124 0-2141,-131 0 2136,0-1-1,0 1 0,0-1 1,0 1-1,0-1 0,0 0 1,-1 0-1,1 0 0,0 0 0,-1 0 1,1 0-1,-1-1 0,1 1 1,-1 0-1,1-1 0,-1 1 1,0-1-1,0 1 0,0-1 1,0 0-1,0 1 0,0-1 1,0 0-1,-1 0 0,1 0 0,0 0 1,-1 0-1,0 1 0,1-1 1,-1-3-1,5-65 202,-5 63-200,0 4 27,0-1-1,0 1 0,-1-1 1,1 1-1,-1-1 0,0 1 0,0-1 1,0 1-1,0 0 0,-4-7 1,5 10-15,-1-1 0,1 1 0,0 0 1,-1-1-1,1 1 0,0-1 0,-1 1 1,1 0-1,-1-1 0,1 1 0,-1 0 1,1-1-1,-1 1 0,1 0 1,-1 0-1,0 0 0,1-1 0,-1 1 1,1 0-1,-1 0 0,1 0 0,-1 0 1,0 0-1,1 0 0,-1 0 0,0 0 1,-1 1-6,1 0 1,-1 0-1,1 0 1,-1 0-1,1 0 1,-1 0-1,1 0 1,-1 0 0,1 0-1,0 1 1,0-1-1,0 1 1,-2 1-1,-5 9 24,0 1 0,1 0-1,0 0 1,1 0 0,0 1-1,1 0 1,1 0 0,0 0-1,1 1 1,0-1 0,0 25-1,3-38-24,0 1 0,1 0 0,-1-1 0,1 1 0,-1-1 0,1 1 0,0-1 0,-1 1-1,1-1 1,0 0 0,0 1 0,0-1 0,0 0 0,0 0 0,0 1 0,1-1-1,-1 0 1,0 0 0,0 0 0,1-1 0,-1 1 0,1 0 0,-1 0 0,1-1 0,-1 1-1,1-1 1,-1 1 0,1-1 0,0 0 0,-1 0 0,1 1 0,-1-1 0,1 0-1,0-1 1,-1 1 0,1 0 0,2-1 0,2 1 17,-1-1-1,1 1 1,-1-1 0,1 0 0,-1-1-1,1 0 1,-1 1 0,0-2 0,0 1-1,7-5 1,16-27 177,-7 7-707,-56 34-2729,12-1-345,7-5-3432,8-1 531</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1.075"/>
    </inkml:context>
    <inkml:brush xml:id="br0">
      <inkml:brushProperty name="width" value="0.025" units="cm"/>
      <inkml:brushProperty name="height" value="0.025" units="cm"/>
    </inkml:brush>
  </inkml:definitions>
  <inkml:trace contextRef="#ctx0" brushRef="#br0">3 0 11627,'0'0'17051,"0"9"-15887,-1 60-94,0-39-697,0-52-663,3 20-2608</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1.955"/>
    </inkml:context>
    <inkml:brush xml:id="br0">
      <inkml:brushProperty name="width" value="0.025" units="cm"/>
      <inkml:brushProperty name="height" value="0.025" units="cm"/>
    </inkml:brush>
  </inkml:definitions>
  <inkml:trace contextRef="#ctx0" brushRef="#br0">127 0 14990,'0'0'6855,"-7"11"-6338,-8 18-35,1 0 0,2 1-1,-12 38 1,-22 110 2983,45-171-3296,-1 1 171,0 0 1,1-1 0,0 1 0,0 0 0,1 14-1,0-20-311,0-1 0,1 0 0,-1 0 0,0 0 0,1 1 0,-1-1-1,1 0 1,-1 0 0,1 0 0,0 0 0,-1 0 0,1 0 0,0 0-1,0 0 1,0 0 0,0 0 0,0 0 0,0-1 0,0 1 0,0 0-1,0-1 1,0 1 0,0-1 0,0 1 0,0-1 0,1 1 0,-1-1-1,0 0 1,0 0 0,1 1 0,-1-1 0,0 0 0,0 0 0,1 0-1,-1 0 1,0-1 0,0 1 0,1 0 0,-1 0 0,0-1-1,0 1 1,2-2 0,9-2 38,-1 0 0,0-1 0,0 0 0,0-1 0,-1 0 0,0-1 0,0 0 0,13-13 0,-15 12-69,0 1 1,1 0-1,1 0 1,-1 1-1,1 0 1,0 1-1,0 0 1,1 0-1,18-4 0,-28 9 6,0 0-1,1 0 0,-1 0 0,0 0 0,0 1 0,0-1 0,0 0 0,0 1 0,0-1 0,0 1 0,0-1 1,0 1-1,0 0 0,0-1 0,0 1 0,0 0 0,0 0 0,0 0 0,-1-1 0,1 1 0,0 0 0,-1 0 1,1 0-1,0 0 0,-1 0 0,1 1 0,-1-1 0,0 0 0,1 0 0,-1 0 0,0 0 0,0 0 1,0 0-1,0 1 0,0-1 0,0 0 0,0 0 0,0 2 0,-2 55 749,1-53-706,0 3-42,-1 0 1,0 0-1,0 0 0,-1 0 1,0-1-1,0 1 1,-1-1-1,0 1 1,0-1-1,-1-1 1,1 1-1,-2-1 0,1 1 1,-8 5-1,10-8-4,-1-1-1,0 0 1,0 0-1,0 0 1,-1 0-1,1-1 1,-1 0-1,1 0 1,-1 0-1,0 0 0,0-1 1,1 0-1,-1 0 1,0 0-1,0 0 1,0-1-1,0 0 1,0 0-1,0 0 1,0-1-1,0 0 1,0 0-1,0 0 1,-6-2-1,9 2-202,1 1-1,-1-1 1,0 1-1,1-1 1,-1 0-1,1 0 1,0 0-1,-1 0 1,1 0-1,0 0 1,-1 0-1,1 0 1,0 0-1,0 0 1,0-1-1,0 1 1,0 0-1,0-1 1,0 1-1,1-1 1,-1 1-1,0-4 1,1 4 4,0 0 1,1 0 0,-1 0 0,0 0 0,1 0-1,-1 0 1,1 0 0,0 0 0,-1 0 0,1 0 0,0 0-1,-1 1 1,1-1 0,0 0 0,0 0 0,0 1-1,0-1 1,0 0 0,0 1 0,0-1 0,0 1-1,0 0 1,0-1 0,0 1 0,0 0 0,0-1 0,0 1-1,0 0 1,0 0 0,0 0 0,0 0 0,1 0-1,0 0 1,23-3-4468,2 0-1414</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2.423"/>
    </inkml:context>
    <inkml:brush xml:id="br0">
      <inkml:brushProperty name="width" value="0.025" units="cm"/>
      <inkml:brushProperty name="height" value="0.025" units="cm"/>
    </inkml:brush>
  </inkml:definitions>
  <inkml:trace contextRef="#ctx0" brushRef="#br0">0 280 15951,'0'0'7762,"11"-8"-4521,6-5-2215,0-2 0,-1 0 1,24-28-1,-34 36-944,0-1-1,0 0 0,-1 0 0,0 0 1,-1-1-1,1 1 0,-2-1 0,1 0 1,-1 0-1,-1 0 0,1-1 0,1-18 1,-17 39 147,3 2-194,1 1 1,0 1-1,1 0 0,0 0 0,2 1 0,0 0 0,0 0 0,2 0 1,0 1-1,0 0 0,-1 30 0,5-45-35,0 0 0,0 0 0,1 0 0,-1 0 0,0 0 0,1 0 0,-1 0 0,1 0 0,0 0 0,-1 0 0,1 0 0,0-1 0,0 1 0,0 0 0,1 0 0,-1-1 0,0 1 0,1-1 0,-1 1 0,1-1 0,-1 0 0,1 1 0,2 0 0,0 0 0,0 0 0,0-1 0,0 1 0,0-1 0,0 0 0,0 0 0,0-1 0,0 1 0,1-1 0,-1 0 0,5-1 0,-2 1 0,0-1 0,-1 0 0,1 0 0,-1-1 0,1 1 0,-1-1 0,1-1 0,-1 1 0,0-1 0,0 0 0,0-1 0,-1 0 0,1 1 0,9-10 0,-13 10 0,0 1 0,0-1 0,0 1 0,-1-1 0,1 0 0,-1 0 0,0 0 0,1 0 0,-1 1 0,-1-2 0,1 1 0,0 0 0,-1 0 0,1 0 0,-1 0 0,0 0 0,0 0 0,0-1 0,-1 1 0,1 0 0,-1 0 0,0 0 0,1 0 0,-1 0 0,-1 0 0,1 0 0,-2-3 0,-4-4 0,-1 0 0,0 1 0,0-1 0,-1 2 0,-18-14 0,19 16 0,0-1 0,1 1 0,-1-1 0,2-1 0,-1 1 0,1-1 0,-6-9 0,11 15 0,1 1 0,-1 0 0,1 0 0,0-1 0,-1 1 0,1 0 0,0 0 0,0-1 0,0 1 0,0 0 0,0-1 0,0 1 0,0 0 0,0 0 0,1-1 0,-1 1 0,0 0 0,1 0 0,-1-1 0,1 1 0,-1 0 0,1 0 0,0 0 0,0 0 0,-1 0 0,1 0 0,0 0 0,0 0 0,0 0 0,0 0 0,0 0 0,0 1 0,0-1 0,0 0 0,1 1 0,-1-1 0,0 1 0,2-1 0,54-16 0,-49 15 0,21-2-2078,0 0-1,50 1 1</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2.782"/>
    </inkml:context>
    <inkml:brush xml:id="br0">
      <inkml:brushProperty name="width" value="0.025" units="cm"/>
      <inkml:brushProperty name="height" value="0.025" units="cm"/>
    </inkml:brush>
  </inkml:definitions>
  <inkml:trace contextRef="#ctx0" brushRef="#br0">1 89 13421,'0'0'6374,"39"-52"-4132,-7 35-384,9 4-1250,6 7-512,2 6-384,2 0-2883,-2 0-4004</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4.048"/>
    </inkml:context>
    <inkml:brush xml:id="br0">
      <inkml:brushProperty name="width" value="0.025" units="cm"/>
      <inkml:brushProperty name="height" value="0.025" units="cm"/>
    </inkml:brush>
  </inkml:definitions>
  <inkml:trace contextRef="#ctx0" brushRef="#br0">22 358 4676,'2'-11'1725,"13"-67"2238,18-64 6433,-27 116-8014,-1 1 1495,-9 36-1396,-12 42-1782,-3 24-172,4 0 1,3 1-1,-4 145 0,16-221-516,0 0 0,0 0 0,0 1-1,0-1 1,0 0 0,1 0 0,-1 0 0,1 0 0,-1-1 0,1 1 0,0 0 0,0 0 0,-1 0-1,1 0 1,0-1 0,1 1 0,-1 0 0,0-1 0,0 1 0,1-1 0,-1 1 0,1-1 0,2 2-1,-2-3-2,-1 1-1,1-1 0,0 0 0,0 1 0,0-1 0,-1 0 0,1 0 0,0 0 0,0-1 0,0 1 0,0 0 0,-1-1 0,1 1 0,0-1 0,0 1 0,-1-1 0,1 0 0,0 0 1,-1 0-1,1 0 0,-1 0 0,1 0 0,-1 0 0,0-1 0,1 1 0,-1 0 0,1-2 0,13-14-7,-1 0 0,-1-1 0,-1-1 0,0 0 0,11-25 0,40-107 0,-60 146 0,21-62 0,-2 0 0,24-132 0,-56 245 0,-2 0 0,-3 0 0,-20 44 0,-24 75 0,52-139 0,0 0 0,2 0 0,1 1 0,0 40 0,3-65-98,1 0 1,0 0-1,0 0 0,0 0 1,0 0-1,0-1 0,0 1 1,0 0-1,1 0 0,-1 0 1,1 0-1,-1 0 1,1-1-1,0 1 0,0 0 1,0 0-1,0-1 0,0 1 1,0-1-1,0 1 0,0-1 1,1 1-1,-1-1 0,1 0 1,-1 0-1,1 1 0,-1-1 1,1 0-1,0 0 0,-1-1 1,1 1-1,0 0 0,0-1 1,-1 1-1,1-1 0,0 1 1,0-1-1,0 0 1,0 0-1,2 0 0,-3 0-402,1-1 0,-1 1 0,0-1-1,0 1 1,0-1 0,0 0 0,0 0-1,0 1 1,-1-1 0,1 0 0,0 0-1,0 0 1,-1 0 0,1 0 0,0 0-1,-1 0 1,1 0 0,-1-1 0,1 1 0,-1 0-1,0 0 1,1-2 0,1-2-2937,6-13-10256</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5.014"/>
    </inkml:context>
    <inkml:brush xml:id="br0">
      <inkml:brushProperty name="width" value="0.025" units="cm"/>
      <inkml:brushProperty name="height" value="0.025" units="cm"/>
    </inkml:brush>
  </inkml:definitions>
  <inkml:trace contextRef="#ctx0" brushRef="#br0">26 37 14798,'3'-15'2431,"0"-4"1241,-1 17-1050,-2 10 782,-2 32-2626,-12 68 0,7-67-553,-3 69 1,10-109-210,0-1 1,0 1-1,0 0 0,0-1 1,0 1-1,0 0 0,0 0 1,0-1-1,1 1 0,-1 0 1,0 0-1,0-1 0,1 1 1,-1 0-1,0-1 0,1 1 1,-1-1-1,1 1 0,-1 0 1,1-1-1,-1 1 0,1-1 1,-1 1-1,1-1 0,-1 0 1,1 1-1,0-1 0,-1 1 1,1-1-1,0 0 0,-1 0 1,1 1-1,0-1 1,0 0-1,-1 0 0,1 0 1,0 0-1,-1 0 0,1 0 1,0 0-1,0 0 0,-1 0 1,1 0-1,0 0 0,0 0 1,-1-1-1,1 1 0,0 0 1,-1-1-1,1 1 0,1-1 1,36-21 777,-12 0-592,31-35 0,-36 34-136,1 2 1,30-24 0,-51 44-62,-1 1 0,0-1 1,1 1-1,-1 0 1,1-1-1,-1 1 0,1 0 1,-1-1-1,1 1 1,-1 0-1,1 0 0,-1-1 1,1 1-1,-1 0 1,1 0-1,-1 0 1,1 0-1,0 0 0,-1 0 1,1 0-1,-1 0 1,1 0-1,-1 0 0,1 0 1,-1 0-1,1 0 1,0 0-1,-1 1 1,1-1-1,-1 0 0,1 0 1,-1 1-1,1-1 1,-1 0-1,1 1 0,6 22 185,-10 34 174,2-56-349,-13 49 163,11-42-115,0 0-1,0 1 1,1-1-1,-2 16 1,5-23-148,0 0 1,0-1-1,1 1 0,-1-1 1,1 1-1,-1-1 0,0 1 1,1-1-1,-1 0 1,1 1-1,-1-1 0,1 0 1,-1 0-1,0 0 0,1 0 1,-1 0-1,1-1 0,-1 1 1,1 0-1,1-2 0,7-1-1469,-1 0-1,1-1 0,-1 0 0,0 0 0,-1-1 1,1-1-1,12-10 0,11-9-5839</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5.343"/>
    </inkml:context>
    <inkml:brush xml:id="br0">
      <inkml:brushProperty name="width" value="0.025" units="cm"/>
      <inkml:brushProperty name="height" value="0.025" units="cm"/>
    </inkml:brush>
  </inkml:definitions>
  <inkml:trace contextRef="#ctx0" brushRef="#br0">152 39 17360,'0'0'3598,"-8"2"-555,-1 0-2549,1 1 0,0 1 0,0-1 0,0 1-1,0 1 1,1-1 0,-1 1 0,1 1 0,-7 6 0,8-7-300,1 0 1,-1 1-1,1-1 1,1 1 0,-1 0-1,1 0 1,0 1 0,0-1-1,1 1 1,0-1 0,0 1-1,-3 12 1,6-18-195,0-1 0,0 1 0,0 0 0,-1-1 0,1 1 0,0 0 0,0-1 0,1 1 0,-1 0 0,0-1 0,0 1 0,0-1 0,0 1 0,0 0 0,1-1 0,-1 1 0,0-1 0,0 1 0,1 0 0,-1-1 0,1 1 0,-1-1 0,0 1 0,1-1 0,-1 0 0,1 1 0,-1-1 0,1 1 0,-1-1 0,1 0 0,0 1 0,24 1 17,27-14 19,-32 4-196,0 0 0,-1-2 0,0 0 0,-1-1 0,18-15 0,-25 18 110,-1-1-1,0 0 0,0 0 0,-1-1 0,-1 0 0,1 0 1,-2-1-1,1 0 0,7-16 0,-53 75 14,15-13 65,-35 55-10,52-79-12,0-1-1,1 1 1,1 0 0,0 0-1,0 0 1,-2 18-1,6-28-7,0-1 1,0 1-1,0-1 0,1 1 1,-1-1-1,0 1 0,0-1 0,1 1 1,-1-1-1,0 1 0,1-1 1,-1 1-1,0-1 0,1 1 1,-1-1-1,1 0 0,-1 1 0,0-1 1,1 0-1,-1 1 0,1-1 1,-1 0-1,1 0 0,0 0 0,-1 1 1,1-1-1,-1 0 0,1 0 1,-1 0-1,1 0 0,0 0 0,-1 0 1,1 0-1,-1 0 0,1 0 1,-1 0-1,1 0 0,-1 0 0,1-1 1,0 1-1,-1 0 0,1 0 1,-1 0-1,1-1 0,0 0 1,29-8-156,-17 3-557,-1 0-1,0-1 0,0-1 0,14-10 1,-15 8-1291,0 1 0,-1-2 1,0 1-1,9-14 0,3-10-6931</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6.392"/>
    </inkml:context>
    <inkml:brush xml:id="br0">
      <inkml:brushProperty name="width" value="0.025" units="cm"/>
      <inkml:brushProperty name="height" value="0.025" units="cm"/>
    </inkml:brush>
  </inkml:definitions>
  <inkml:trace contextRef="#ctx0" brushRef="#br0">121 337 16496,'0'0'5237,"0"-9"-2819,4-33-683,-4 41-1676,0 1 0,0-1 0,1 0-1,-1 0 1,0 0 0,0 0 0,0 0 0,0 1 0,0-1 0,0 0 0,0 0 0,-1 0 0,1 0-1,0 0 1,0 0 0,-1 1 0,1-1 0,0 0 0,-1 0 0,1 1 0,-1-1 0,1 0 0,-1 0-1,0 1 1,1-1 0,-1 0 0,1 1 0,-1-1 0,0 1 0,0-1 0,1 1 0,-1-1 0,0 1 0,0 0-1,0-1 1,1 1 0,-1 0 0,0 0 0,0-1 0,0 1 0,0 0 0,0 0 0,1 0 0,-1 0-1,0 0 1,0 0 0,0 0 0,-1 1 0,-1 0-57,0-1 0,0 1 0,0 0 0,0 1 0,0-1 0,0 0 0,1 1-1,-1 0 1,0 0 0,1-1 0,-3 4 0,-4 5 22,1 0-1,1 1 1,0 0-1,-10 21 1,14-27-2,1 1 1,0-1-1,0 1 1,0-1-1,1 1 1,-1-1-1,2 1 1,-1 0-1,0 0 1,1-1-1,0 1 1,1 0-1,1 8 1,-1-12-15,0 0 0,0 0 0,1 1 1,-1-1-1,1 0 0,0 0 0,0 0 0,-1-1 1,1 1-1,0 0 0,1-1 0,-1 1 1,0-1-1,0 0 0,1 1 0,-1-1 1,1 0-1,-1-1 0,1 1 0,-1 0 0,1-1 1,-1 1-1,1-1 0,-1 0 0,1 0 1,0 0-1,4-1 0,5 1 28,1-1 0,-1 0 0,1-1 1,19-6-1,-14 2-55,-1-1-1,1-1 1,-1-1 0,-1-1 0,0 0 0,0-1 0,-1 0 0,0-2-1,-1 0 1,0 0 0,11-16 0,-14 16 1,0-1 1,-1-1-1,-1 1 0,0-2 1,-1 1-1,0-1 0,-2 0 1,0-1-1,0 0 1,-2 1-1,0-2 0,2-18 1,-6 33 18,0 0 0,1-1 0,-1 1 0,-1 0 0,1 0 0,0 0 0,-1-1 0,0 1 0,1 0 0,-1 0 0,0 0 0,-1 0 0,1 0-1,0 1 1,-1-1 0,0 0 0,0 1 0,0-1 0,0 1 0,0-1 0,-4-3 0,3 5-3,0-1-1,1 1 0,-1 0 1,0 1-1,1-1 0,-1 0 1,0 1-1,0-1 0,0 1 1,1 0-1,-1 0 0,0 0 1,0 0-1,0 1 0,0-1 0,1 1 1,-1-1-1,0 1 0,1 0 1,-1 0-1,0 1 0,1-1 1,-1 0-1,1 1 0,-4 2 1,-8 7 97,0 1 0,1 1 0,0 0 1,1 0-1,0 1 0,1 1 0,1 0 1,0 0-1,1 1 0,1 0 1,0 1-1,-6 23 0,13-38-78,0 0 0,0 0 0,1 0-1,-1 0 1,1 0 0,-1 0 0,1 0 0,0 1-1,0-1 1,0 0 0,0 0 0,0 0 0,1 1 0,-1-1-1,1 0 1,-1 0 0,1 0 0,0 0 0,0 0 0,0 0-1,0 0 1,0 0 0,0 0 0,0-1 0,1 1 0,-1 0-1,1-1 1,-1 1 0,1-1 0,-1 1 0,1-1-1,0 0 1,0 0 0,0 0 0,0 0 0,0 0 0,4 1-1,5 0 6,0 0 0,0-1-1,0-1 1,0 0 0,0 0-1,13-2 1,-18 1-1,22-4-204,-2-1 0,1-1 0,-1-1 0,0-2 0,-1 0 0,0-2 1,43-28-1,-42 33 250,-26 7-50,1 0 0,0 0 0,-1 0 0,1 0 0,-1 1 1,1-1-1,0 0 0,-1 1 0,1-1 0,-1 0 0,1 1 0,-1-1 0,1 1 0,-1-1 0,1 0 0,-1 1 0,1-1 0,-1 1 0,0 0 0,1-1 0,-1 1 0,0-1 0,1 2 0,0 3 112,0 0 0,0 0 0,0 1 0,-1-1 0,0 0 0,0 11 0,-1 0-56,0 6 272,1-12-188,-1 0 0,1 0 0,1 0-1,0-1 1,3 13 0,-4-20-153,1 0 1,-1 0-1,1 0 0,0 0 1,0 0-1,0 0 0,0-1 1,0 1-1,0 0 0,1-1 1,-1 1-1,0-1 0,1 1 0,-1-1 1,1 0-1,0 1 0,-1-1 1,1 0-1,0 0 0,0 0 1,0 0-1,0-1 0,0 1 1,0 0-1,0-1 0,0 0 1,0 1-1,0-1 0,0 0 1,4 0-1,0-1-107,0 1 0,0-2 0,0 1 1,0-1-1,0 1 0,0-2 0,0 1 1,0-1-1,-1 0 0,0 0 0,1 0 0,-1-1 1,0 0-1,0 0 0,-1 0 0,1 0 0,-1-1 1,0 0-1,0 0 0,-1 0 0,0 0 1,4-6-1,8-18-18,-1 0 0,-1-1 0,9-34 0,-9 28 11,7-9 92,-15 35 140,0 0-1,0-1 1,-1 0 0,0 0 0,-1 0-1,0 0 1,2-17 0,-23 40 647,10 1-751,0-1 1,1 1 0,1 1 0,0-1 0,1 1-1,0 0 1,1 1 0,1-1 0,0 1 0,1-1-1,0 1 1,2 17 0,0 6 60,2 0 0,2 0 0,12 58 0,6-2 242,-22-93-562,-3-16-415,-17-24 299,-1 0 0,-53-69 1,4 6 1255,55 69-68,15 32-812,0 0-1,0 1 0,0-1 1,0 0-1,0 0 0,0 0 1,0 1-1,0-1 0,1 0 1,-1 0-1,0 1 0,0-1 0,1 0 1,-1 0-1,0 1 0,1-1 1,-1 0-1,1 1 0,-1-1 1,1 0-1,-1 1 0,1-1 1,-1 1-1,1-1 0,0 1 1,-1-1-1,1 1 0,0 0 1,-1-1-1,1 1 0,0 0 0,0-1 1,-1 1-1,1 0 0,0 0 1,0 0-1,-1-1 0,1 1 1,1 0-1,35-3-206,-1 1 0,0 1 0,55 7 1,9 0-5746,-49-6-1508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582"/>
    </inkml:context>
    <inkml:brush xml:id="br0">
      <inkml:brushProperty name="width" value="0.025" units="cm"/>
      <inkml:brushProperty name="height" value="0.025" units="cm"/>
    </inkml:brush>
  </inkml:definitions>
  <inkml:trace contextRef="#ctx0" brushRef="#br0">0 101 19442,'0'0'1709,"4"-11"826,-3 7-2343,1-1-1,-1 1 0,1 0 0,0 0 0,1 0 1,-1 0-1,1 0 0,-1 1 0,1-1 0,0 1 1,1-1-1,-1 1 0,1 0 0,-1 0 0,1 1 1,0-1-1,0 1 0,0 0 0,0 0 0,0 0 0,0 0 1,1 1-1,-1 0 0,1-1 0,-1 2 0,8-2 1,25-3 75,0 0 0,1 3 1,72 4-1,-88 0-263,0 0 1,-1 2 0,1 1-1,-1 1 1,0 0-1,0 2 1,-1 0-1,20 12 1,-34-17-5,-1 0-1,0 1 1,0 0-1,0 0 1,0 1 0,-1-1-1,1 1 1,-1 0-1,-1 0 1,1 0-1,3 7 1,-5-9 21,-1 1 0,0-1 0,1 1-1,-1-1 1,-1 1 0,1-1 0,0 1 0,-1 0-1,0-1 1,0 1 0,0 0 0,0-1 0,-1 1 0,1-1-1,-1 1 1,0 0 0,0-1 0,0 0 0,0 1 0,-4 6-1,-3 0 116,1 1-1,-2-1 0,1 0 0,-1-1 0,-1 0 1,0 0-1,0-1 0,-1 0 0,-17 10 0,-14 5 377,-55 21 0,97-44-528,0 1 0,0-1-1,0 0 1,0 0 0,0 0 0,1 0-1,-1 0 1,0 0 0,0 0 0,0 0-1,0 0 1,0 1 0,0-1 0,0 0-1,1 0 1,-1 0 0,0 0 0,0 0-1,0 1 1,0-1 0,0 0 0,0 0-1,0 0 1,0 0 0,0 1 0,0-1-1,0 0 1,0 0 0,0 0 0,0 0-1,0 1 1,0-1 0,0 0 0,0 0-1,0 0 1,0 0 0,0 1 0,0-1 0,0 0-1,0 0 1,-1 0 0,1 0 0,0 0-1,0 1 1,0-1 0,0 0 0,0 0-1,0 0 1,0 0 0,-1 0 0,1 0-1,0 0 1,34 4-2005,64-3-2132,-77-2 3666,-20 1 475,13 0-88,-1 1-1,0 0 1,0 0 0,13 4-1,-25-5 177,1 1 0,0-1-1,-1 0 1,1 0-1,-1 1 1,1-1 0,-1 1-1,1-1 1,-1 1-1,1 0 1,-1 0-1,0 0 1,1 0 0,-1 0-1,0 0 1,1 0-1,-1 0 1,0 0-1,0 0 1,0 1 0,0-1-1,0 0 1,-1 1-1,1-1 1,0 1-1,-1-1 1,1 1 0,-1-1-1,1 1 1,-1-1-1,0 1 1,1-1-1,-1 1 1,0 0 0,0-1-1,0 1 1,0 0-1,-1-1 1,1 1 0,0-1-1,-1 1 1,1-1-1,-1 1 1,1-1-1,-2 3 1,-1 0 141,0 1 0,0-1 0,-1 1 0,0-1 0,0 0-1,0-1 1,0 1 0,0-1 0,-1 1 0,1-1 0,-1 0 0,-6 2 0,-66 28 975,67-30-1029,-20 9-99,-1-2 0,0-2 0,0 0 0,-1-2 0,-62 4 0,92-10-159,1 0-1,-1 0 1,1 0 0,-1 0-1,1 0 1,-1-1-1,1 1 1,0 0 0,-1-1-1,1 1 1,-1-1 0,1 1-1,0-1 1,-1 0 0,1 1-1,0-1 1,0 0-1,0 0 1,-1 0 0,1 0-1,0 0 1,0 0 0,1 0-1,-1-1 1,0 1 0,0 0-1,0 0 1,1-1-1,-1 1 1,1 0 0,-1-1-1,0-2 1,1 1-321,0 0 0,0 0 0,0 0 0,0 0 1,0 0-1,1 0 0,-1 0 0,1 0 0,0 0 0,0 1 0,0-1 0,0 0 0,1 0 1,-1 1-1,4-5 0,17-18-7560</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7.332"/>
    </inkml:context>
    <inkml:brush xml:id="br0">
      <inkml:brushProperty name="width" value="0.025" units="cm"/>
      <inkml:brushProperty name="height" value="0.025" units="cm"/>
    </inkml:brush>
  </inkml:definitions>
  <inkml:trace contextRef="#ctx0" brushRef="#br0">21 24 20435,'-13'-9'1666,"8"-1"576,2 7 993,3 1-1633,9 2-481,12 0 96,8 0-577,10 0-511,7 2-97,8 2 0,2 0-128,0 1-1154,-12-2-1825,-13-3-2818,-15 0-3332</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7.767"/>
    </inkml:context>
    <inkml:brush xml:id="br0">
      <inkml:brushProperty name="width" value="0.025" units="cm"/>
      <inkml:brushProperty name="height" value="0.025" units="cm"/>
    </inkml:brush>
  </inkml:definitions>
  <inkml:trace contextRef="#ctx0" brushRef="#br0">85 0 16335,'0'0'8553,"8"58"-7208,-19-11-544,0 6-545,0 3-192,0-1-32,4-3 0,3-6 32,2-2-64,2-7-320,0-7-769,-1-7-865,-4-4-1666,-7-9-2145,-6-1-7464</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8.096"/>
    </inkml:context>
    <inkml:brush xml:id="br0">
      <inkml:brushProperty name="width" value="0.025" units="cm"/>
      <inkml:brushProperty name="height" value="0.025" units="cm"/>
    </inkml:brush>
  </inkml:definitions>
  <inkml:trace contextRef="#ctx0" brushRef="#br0">0 178 14894,'0'0'11115,"18"-52"-9898,19 37-320,13-1-257,15 0-352,7 0-191,2-2-1,-2 5-353,-12 3-1632,-16 2-2051,-17 2-32,-20-2-1665</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8.453"/>
    </inkml:context>
    <inkml:brush xml:id="br0">
      <inkml:brushProperty name="width" value="0.025" units="cm"/>
      <inkml:brushProperty name="height" value="0.025" units="cm"/>
    </inkml:brush>
  </inkml:definitions>
  <inkml:trace contextRef="#ctx0" brushRef="#br0">0 18 17200,'0'0'8873,"87"-17"-8137,-19 19-543,4-2-97,-1 0-128,-3 0-1218,-14 0-1536,-13 0-1346,-12 0-1666,-13 1-4772</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9.107"/>
    </inkml:context>
    <inkml:brush xml:id="br0">
      <inkml:brushProperty name="width" value="0.025" units="cm"/>
      <inkml:brushProperty name="height" value="0.025" units="cm"/>
    </inkml:brush>
  </inkml:definitions>
  <inkml:trace contextRef="#ctx0" brushRef="#br0">31 184 12492,'-1'13'3133,"-9"57"75,2-26-546,2 0 1,1 63-1,5-106-2628,0 0 0,0 0-1,0 0 1,1 0 0,-1 0 0,1 0-1,-1 1 1,1-2 0,-1 1 0,1 0-1,-1 0 1,1 0 0,0 0 0,-1 0-1,1 0 1,0-1 0,0 1-1,0 0 1,0-1 0,0 1 0,0 0-1,0-1 1,0 1 0,0-1 0,0 0-1,0 1 1,0-1 0,0 0 0,0 0-1,0 1 1,0-1 0,0 0 0,0 0-1,0 0 1,1 0 0,-1 0 0,0-1-1,0 1 1,0 0 0,0-1 0,0 1-1,1-1 1,5-1 70,0 1 0,-1-2 0,0 1 0,0-1-1,1 0 1,5-4 0,15-13-184,-2-2 0,0-1 0,-1-1 0,-1-1 0,22-32 0,-45 56 80,0 1 1,0 0-1,0 0 1,0-1-1,0 1 1,0 0 0,0 0-1,1-1 1,-1 1-1,0 0 1,0 0-1,0 0 1,0-1-1,0 1 1,1 0 0,-1 0-1,0 0 1,0-1-1,0 1 1,1 0-1,-1 0 1,0 0-1,0 0 1,0 0 0,1 0-1,-1 0 1,0-1-1,0 1 1,1 0-1,-1 0 1,0 0-1,0 0 1,1 0 0,-1 0-1,0 0 1,0 0-1,1 0 1,-1 0-1,0 0 1,0 0-1,1 1 1,-1-1 0,0 0-1,0 0 1,1 0-1,-1 0 1,0 0-1,0 0 1,0 1-1,1-1 1,-1 0 0,0 0-1,0 0 1,0 0-1,0 1 1,1-1-1,-1 0 1,0 0-1,0 1 1,0-1 0,0 0-1,0 0 1,0 0-1,0 1 1,0-1-1,0 1 1,3 29 84,-9 36 70,5-60-153,0-1 21,1 0 0,-1 0 0,1 0 0,-1 0 1,2 1-1,-1-1 0,0 0 0,2 5 0,-2-9-25,1 0 0,-1-1 1,0 1-1,1 0 0,-1-1 0,1 1 0,-1-1 0,1 1 1,-1 0-1,1-1 0,-1 1 0,1-1 0,-1 0 0,1 1 1,0-1-1,-1 1 0,1-1 0,0 0 0,-1 1 0,1-1 1,0 0-1,-1 0 0,2 0 0,1 1-32,0-2 0,-1 1 0,1 0 0,0 0 0,-1-1 0,1 0 0,-1 1 0,1-1 0,-1 0 0,4-2 0,12-6-1108,0-2 0,0 0 0,-1-1 0,0-1 0,-1 0 0,-1-2 1,0 1-1,-1-2 0,0 0 0,21-35 0,-14 18-398,26-58-1,-1-32 4462,-43 105 1408,-10 30-2217,-21 51-875,19-43-465,-4 8-201,-60 145 2541,64-150-2899,2 1 1,0 0 0,2 1 0,1-1-1,-2 33 1,6-55-205,0 0 0,0 0 0,0-1 1,0 1-1,0 0 0,0 0 0,0-1 0,1 1 0,-1 0 0,1-1 0,-1 1 1,1 0-1,-1-1 0,1 1 0,0-1 0,0 1 0,0-1 0,0 1 1,0-1-1,0 0 0,2 2 0,-1-2 2,-1 0 0,0-1 0,1 0 0,-1 1 0,1-1 0,-1 0 0,1 1 0,-1-1 0,1 0 0,-1 0 0,1 0 0,-1-1 0,1 1 0,-1 0 0,1-1 0,-1 1 0,1 0 0,-1-1 0,2 0 0,4-2 18,-1-1 0,0 1 1,-1-1-1,1 0 1,-1 0-1,0-1 1,1 1-1,-2-1 1,7-8-1,-3-1-14,-1-1 0,0 1 0,-1-1 0,0 0-1,-2-1 1,0 1 0,0-1 0,-2 0-1,0 0 1,-1 0 0,0 0 0,-4-32 0,4 48-19,-1-1 0,0 1 0,0 0 0,0 0 0,0-1 0,0 1 0,0 0 0,0 0 0,0-1 0,0 1 0,0 0 0,0 0 0,0-1 0,0 1 0,0 0 0,0 0 0,0-1 0,0 1 0,0 0 0,-1 0 0,1-1 0,0 1 0,0 0 0,0 0 0,0 0 0,0-1 0,-1 1 0,1 0 0,0 0 0,0 0 0,0-1 1,-1 1-1,1 0 0,0 0 0,0 0 0,-1 0 0,1 0 0,0 0 0,0 0 0,0-1 0,-1 1 0,1 0 0,0 0 0,-1 0 0,1 0 0,0 0 0,0 0 0,-1 0 0,1 0 0,-7 13-235,6-8 225,0 0-1,1 0 1,0-1 0,0 1 0,0 0-1,0 0 1,1 0 0,-1 0 0,1 0 0,1-1-1,-1 1 1,1 0 0,-1-1 0,1 1-1,5 6 1,-4-8 19,0 1-1,0-1 0,0 0 1,1-1-1,0 1 0,-1-1 1,1 1-1,0-1 0,0 0 1,0 0-1,1-1 0,-1 1 1,0-1-1,1 0 0,-1 0 1,1-1-1,6 1 0,3 0 94,0-1-1,0 0 0,0-1 1,0 0-1,0-1 1,21-7-1,-31 9-63,-1-1-1,1 0 1,-1 0 0,1 0-1,-1-1 1,0 1-1,1-1 1,-1 0 0,0 0-1,0 0 1,0 0 0,0 0-1,-1-1 1,1 1-1,-1-1 1,1 0 0,-1 0-1,0 0 1,0 0 0,0 0-1,-1 0 1,1-1 0,-1 1-1,1 0 1,-1-1-1,0 1 1,-1-1 0,1 1-1,-1-1 1,1-5 0,-2 8-34,1-1-1,-1 0 1,0 1 0,1-1 0,-1 1 0,0 0 0,0-1 0,0 1 0,0 0-1,0-1 1,-1 1 0,1 0 0,0 0 0,-1 0 0,1 0 0,0 0 0,-1 0 0,1 1-1,-1-1 1,1 0 0,-1 1 0,0-1 0,1 1 0,-1 0 0,0-1 0,1 1 0,-1 0-1,0 0 1,1 0 0,-1 0 0,0 0 0,1 0 0,-3 1 0,2-1-7,1 0 0,-1 0 0,0 0 0,1 1 0,-1-1 0,0 0 0,1 1 0,-1-1 0,0 1 0,1 0 0,-1-1 0,1 1 0,-1 0 0,1 0 0,0 0 0,-1 0 0,1 0 0,0 0 0,0 0 0,-1 1 0,1-1 1,0 0-1,0 1 0,0-1 0,1 1 0,-1-1 0,0 1 0,1-1 0,-1 1 0,0-1 0,1 1 0,0 0 0,-1-1 0,1 1 0,0 0 0,0 2 0,1-3 2,-1 0 0,1 0 1,0 0-1,0 0 0,0 0 0,0-1 1,-1 1-1,1 0 0,1 0 0,-1 0 0,0-1 1,0 1-1,0-1 0,0 1 0,0-1 1,0 1-1,1-1 0,-1 0 0,0 1 0,0-1 1,3 0-1,38 6-30,-29-4 4,15 1 26,-1 1 0,0 1-1,0 2 1,-1 1 0,0 1-1,0 1 1,-1 1 0,0 2-1,28 18 1,-51-34 178,-1 0 1,0 0-1,-1 0 1,1 0-1,0 0 1,-1 0-1,0-1 0,1 1 1,-1 0-1,-1-6 1,1 7-155,-1-30-19,-2 0 0,-1 0 0,-1 1 0,-17-57 0,22 87-1,0 1 1,0 0-1,0 0 1,0 0-1,0-1 1,0 1-1,0 0 1,0 0-1,0 0 1,0 0-1,0-1 1,0 1-1,0 0 1,0 0-1,0 0 1,1 0-1,-1-1 1,0 1-1,0 0 1,0 0-1,0 0 1,0 0-1,1 0 1,-1 0-1,0-1 0,0 1 1,0 0-1,1 0 1,-1 0-1,0 0 1,0 0-1,0 0 1,0 0-1,1 0 1,-1 0-1,0 0 1,0 0-1,0 0 1,1 0-1,-1 0 1,0 0-1,0 0 1,0 0-1,1 0 1,-1 0-1,0 0 1,0 0-1,0 1 1,0-1-1,1 0 1,-1 0-1,0 0 0,0 0 1,0 0-1,0 0 1,1 1-1,-1-1 1,13 5-548,-13-5 448,18 8-1671,0-1 1,1-1-1,0 0 1,0-2-1,21 3 1,20-3-6393,-35-4 2804</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9.859"/>
    </inkml:context>
    <inkml:brush xml:id="br0">
      <inkml:brushProperty name="width" value="0.025" units="cm"/>
      <inkml:brushProperty name="height" value="0.025" units="cm"/>
    </inkml:brush>
  </inkml:definitions>
  <inkml:trace contextRef="#ctx0" brushRef="#br0">124 1 18033,'0'0'4911,"-10"14"-2893,-5 10-1061,0 0 0,2 1-1,0 1 1,-13 42-1,26-67-942,-7 19 320,1 0 0,0 0 1,2 0-1,1 0 0,0 1 0,1-1 1,2 1-1,1 28 0,-1-47-339,1 0 1,-1 0-1,0 0 1,1 0-1,-1 1 1,1-1-1,0 0 0,-1 0 1,1 0-1,0 0 1,0 0-1,1-1 1,-1 1-1,0 0 0,1 0 1,-1-1-1,1 1 1,-1-1-1,1 1 1,0-1-1,-1 0 0,1 0 1,0 1-1,0-1 1,0-1-1,0 1 1,0 0-1,0 0 0,0-1 1,0 1-1,1-1 1,-1 0-1,0 1 1,0-1-1,0 0 0,0 0 1,1-1-1,-1 1 1,0 0-1,3-1 0,9-4-45,0 0-1,0 0 0,0-1 1,-1-1-1,13-9 0,10-3-23,-28 16 34,-1 0-1,1 0 1,-1 1-1,1 0 1,10-1-1,-16 3 35,-1 0 0,0 0 0,1 0 0,-1 0 0,0 0 0,1 0-1,-1 0 1,0 0 0,1 0 0,-1 1 0,0-1 0,1 1 0,-1-1 0,0 1 0,0-1 0,1 1 0,-1 0 0,0-1-1,0 1 1,0 0 0,0 0 0,0 0 0,0 0 0,0 0 0,0 0 0,-1 0 0,1 0 0,0 0 0,0 1-1,-1-1 1,1 0 0,-1 0 0,1 1 0,-1-1 0,0 0 0,1 1 0,-1-1 0,0 2 0,0 4 30,1 0 0,-2-1 0,1 1 0,-1 0 0,0-1 1,0 1-1,-1-1 0,0 1 0,0-1 0,0 0 0,-1 1 0,0-1 1,-1-1-1,1 1 0,-1 0 0,0-1 0,0 0 0,0 0 0,-1 0 1,0 0-1,-7 4 0,4-2 13,0-1-1,-1-1 1,0 0 0,-1 0 0,1 0 0,-1-1-1,0-1 1,0 0 0,0 0 0,0-1 0,0 0-1,-1-1 1,-12 0 0,22 0-111,0-1 0,0 0 1,0 0-1,0 0 0,0 0 0,0 0 0,0 0 1,0-1-1,-1 1 0,1 0 0,0-1 0,0 1 1,0 0-1,0-1 0,0 1 0,0-1 0,0 0 1,0 1-1,1-1 0,-1 0 0,0 1 0,0-1 1,0 0-1,1 0 0,-1 0 0,0 0 0,1 0 0,-1 1 1,1-1-1,-1 0 0,1-1 0,0 1 0,-1 0 1,1 0-1,0 0 0,-1 0 0,1 0 0,0 0 1,0-2-1,1 1-154,-1 0 1,0-1-1,1 1 1,-1 0-1,1 0 1,0 0-1,0 0 1,0 0-1,0 1 1,0-1-1,0 0 1,1 0-1,-1 1 1,0-1-1,1 1 1,-1-1-1,1 1 1,0-1-1,-1 1 1,4-2-1,22-8-3597,-1 0-1,1 2 1,42-9 0,28-9 1746,-82 22 3289,-1-1 1,1 0-1,-2-1 1,21-14-1,-24 14 170,-2 2-429,-1 0 0,1 0 0,-1-1 0,0 0 0,0 0 0,-1 0 0,0-1 0,0 0 0,-1-1 0,5-7 0,-38 48 916,8-12-1492,-20 38 1389,38-55-1576,-1 1-1,1-1 1,1 0-1,-1 1 0,0-1 1,1 1-1,0-1 1,0 1-1,0-1 1,1 1-1,0 0 0,0 9 1,1-13-164,-1 0 0,1-1 1,0 1-1,-1 0 0,1 0 0,0-1 0,0 1 1,0 0-1,0-1 0,0 1 0,0-1 0,0 1 1,0-1-1,0 1 0,0-1 0,0 0 0,0 1 1,0-1-1,0 0 0,0 0 0,0 0 0,0 0 1,0 0-1,0 0 0,2 0 0,32-2 88,-32 2-95,16-4-14,-1 0 0,0-2-1,0 0 1,0 0 0,-1-2 0,25-14 0,-18 9-5,0 2 1,27-9 0,-43 22 1,-9 11 0,-14 24 0,7-20 0,8-16-3,0 0 0,-1 0 0,1-1-1,0 1 1,0 0 0,0-1 0,0 1 0,-1 0 0,1 0 0,0-1-1,0 1 1,0 0 0,1 0 0,-1-1 0,0 1 0,0 0 0,0 0-1,0-1 1,1 1 0,-1 0 0,0 0 0,1-1 0,-1 1 0,1-1-1,-1 1 1,0 0 0,1-1 0,0 1 0,-1-1 0,1 1 0,-1-1-1,1 1 1,-1-1 0,1 1 0,0-1 0,-1 0 0,1 1 0,0-1-1,1 0 1,2 1-35,-1-1-1,1 0 0,0 0 1,0 0-1,0 0 0,0-1 1,-1 0-1,8-2 0,71-29-1147,-29 0-2396,-7-7-3929,-17 4-780</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220"/>
    </inkml:context>
    <inkml:brush xml:id="br0">
      <inkml:brushProperty name="width" value="0.025" units="cm"/>
      <inkml:brushProperty name="height" value="0.025" units="cm"/>
    </inkml:brush>
  </inkml:definitions>
  <inkml:trace contextRef="#ctx0" brushRef="#br0">84 1 19955,'0'0'3753,"-7"9"-1554,-3 7-1513,0 0 0,1 1 0,1 0 0,0 0 0,2 1 0,0 0 0,1 0 0,0 1 0,-2 34 0,6-39-686,0-6 0,0 0 0,1-1 0,1 1 0,-1 0 0,1 0 0,2 9 0,-2-15 0,-1-1 0,1 1 0,0-1 0,0 1 0,0-1 0,-1 1 0,1-1 0,1 1 0,-1-1 0,0 0 0,0 0 0,0 0 0,1 1 0,-1-1 0,1-1 0,-1 1 0,1 0 0,-1 0 0,1 0 0,-1-1 0,1 1 0,0-1 0,-1 1 0,1-1 0,0 0 0,0 0 0,-1 1 0,1-1 0,0 0 0,-1-1 0,1 1 0,0 0 0,3-1 0,-2 0-44,1 0 0,0 0-1,-1-1 1,1 1 0,-1-1 0,0 0-1,1 0 1,-1 0 0,0 0 0,0 0 0,0-1-1,3-4 1,33-40-960,-26 31 731,16-22-266,-10 13 39,1 0 1,1 2 0,46-41 0,-48 53-2069,-21 24-1256,-24 24-3386,0-9-777</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562"/>
    </inkml:context>
    <inkml:brush xml:id="br0">
      <inkml:brushProperty name="width" value="0.025" units="cm"/>
      <inkml:brushProperty name="height" value="0.025" units="cm"/>
    </inkml:brush>
  </inkml:definitions>
  <inkml:trace contextRef="#ctx0" brushRef="#br0">5 1 16848,'0'0'2979,"-4"51"-993,4-32 160,17-3-673,8-5-832,8-6-481,4-5-801,-2 0-3651,-1-18-3940</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906"/>
    </inkml:context>
    <inkml:brush xml:id="br0">
      <inkml:brushProperty name="width" value="0.025" units="cm"/>
      <inkml:brushProperty name="height" value="0.025" units="cm"/>
    </inkml:brush>
  </inkml:definitions>
  <inkml:trace contextRef="#ctx0" brushRef="#br0">1 84 21236,'0'0'9374,"8"7"-9043,-6-4-321,1 0-1,-1-1 1,1 1 0,0-1-1,-1 0 1,1 0 0,0 0-1,0 0 1,1 0-1,-1-1 1,0 0 0,0 1-1,1-1 1,-1 0-1,1-1 1,-1 1 0,1 0-1,-1-1 1,1 0-1,-1 0 1,1 0 0,0 0-1,-1-1 1,1 1 0,-1-1-1,0 0 1,1 0-1,-1 0 1,7-4 0,-2 1-168,1-2 0,-1 1 0,0-1 1,0 0-1,8-9 0,-14 13 103,0 1 0,0-1 0,0 0 0,-1 0 0,1 0 0,0-1 0,-1 1-1,1 0 1,-1-1 0,0 1 0,0-1 0,0 1 0,0-1 0,0 1 0,-1-1 0,1 0-1,-1 1 1,0-1 0,0 0 0,0 1 0,0-1 0,0 0 0,-1-4 0,0 7 10,1-1 0,-1 0 0,0 1 0,1-1 0,-1 1 0,0-1 0,0 1 1,0-1-1,1 1 0,-1-1 0,0 1 0,0 0 0,0-1 0,0 1 0,0 0 0,0 0 1,0 0-1,0 0 0,0 0 0,0 0 0,1 0 0,-1 0 0,0 0 0,0 0 0,0 0 0,-1 1 1,-26 7-47,18-3 209,0 1 0,0 1 0,1 0 0,-1 0-1,2 1 1,-14 13 0,18-16 63,-1 1 0,0-1 0,1 1 0,0 0-1,0 0 1,1 0 0,0 0 0,0 1 0,0 0 0,1-1 0,0 1 0,-1 8 0,2-14-166,1 0 1,0 0-1,0-1 1,1 1-1,-1 0 1,0 0-1,0 0 1,0 0-1,1 0 1,-1 0-1,0 0 1,1 0-1,-1 0 1,1 0-1,-1 0 1,1-1-1,-1 1 1,1 0-1,0 0 0,-1-1 1,1 1-1,0 0 1,0-1-1,-1 1 1,1-1-1,1 2 1,32 5 178,34-15-342,-42 2-536,-1-3 1,27-12-1,-35 14 707,-1 0 0,1 1 0,0 0 0,0 2 0,0 0 0,34-4 0,-51 8 0,1 0 0,0 1 0,-1-1 1,1 0-1,0 0 0,-1 0 0,1 0 0,-1 0 0,1 1 0,0-1 0,-1 0 0,1 1 0,-1-1 1,1 0-1,-1 1 0,1-1 0,-1 1 0,1-1 0,-1 1 0,1-1 0,-1 1 0,0-1 0,1 1 1,-1-1-1,0 1 0,1-1 0,-1 1 0,0 0 0,0-1 0,0 1 0,1 0 0,-1-1 0,0 1 1,0 0-1,0-1 0,0 1 0,0-1 0,0 2 0,-6 36 1463,5-35-1364,0 1-1,0 0 0,1-1 1,-1 1-1,1 0 0,0 0 1,0 7-1,2-10-121,0 0 0,-1 1 0,1-1 0,0 0 0,0 0 0,0 0 0,-1 0 0,1-1 0,0 1 0,0 0 0,0-1 0,1 1 0,-1-1 0,0 0 0,0 0 0,0 0 0,0 0 0,0 0 0,3-1 0,45-2 0,-23-2-183,0-1 0,28-11 0,-38 10 58,-1 2 0,1 0-1,0 1 1,1 1 0,-1 0 0,0 1-1,1 1 1,19 1 0,-37 0 113,1 1 0,0-1 1,0 0-1,-1 1 0,1-1 0,0 1 1,0-1-1,-1 1 0,1-1 1,-1 1-1,1-1 0,0 1 0,-1-1 1,1 1-1,-1 0 0,0-1 1,1 1-1,-1 0 0,1 0 1,-1-1-1,0 1 0,0 0 0,1 0 1,-1-1-1,0 1 0,0 0 1,0 0-1,0 1 0,-2 22-6348,-3-17-2560</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1.281"/>
    </inkml:context>
    <inkml:brush xml:id="br0">
      <inkml:brushProperty name="width" value="0.025" units="cm"/>
      <inkml:brushProperty name="height" value="0.025" units="cm"/>
    </inkml:brush>
  </inkml:definitions>
  <inkml:trace contextRef="#ctx0" brushRef="#br0">1 32 20628,'0'0'11498,"55"5"-11081,-19-5-353,10 0-481,10-1-2177,0-13-3748,-1-7-5029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911"/>
    </inkml:context>
    <inkml:brush xml:id="br0">
      <inkml:brushProperty name="width" value="0.025" units="cm"/>
      <inkml:brushProperty name="height" value="0.025" units="cm"/>
    </inkml:brush>
  </inkml:definitions>
  <inkml:trace contextRef="#ctx0" brushRef="#br0">135 1 25112,'0'0'5893,"-60"72"-4259,35-26-1506,2 4-128,6 0 0,9-7 0,6-3 0,2-6 0,7-8 0,10-6 0,0-4 0,1-7-256,0-7-2243,-2-2-1088,3-2-737,3-19-2563</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5.454"/>
    </inkml:context>
    <inkml:brush xml:id="br0">
      <inkml:brushProperty name="width" value="0.025" units="cm"/>
      <inkml:brushProperty name="height" value="0.025" units="cm"/>
    </inkml:brush>
  </inkml:definitions>
  <inkml:trace contextRef="#ctx0" brushRef="#br0">300 151 11403,'0'0'5797,"6"-11"-2829,-6 10-3000,6-10 1018,-1 1 0,0-1 0,-1 0 0,6-22 0,-10 31-862,1 0 0,-1 0-1,1 0 1,-1 0 0,0 0 0,0 0 0,0 0 0,0 0 0,0 0-1,0 0 1,0 0 0,-1 0 0,1 0 0,-1 0 0,1 0-1,-1 0 1,0 1 0,0-1 0,0 0 0,0 0 0,0 1 0,0-1-1,0 0 1,-1 1 0,1-1 0,-1 1 0,1 0 0,-1-1 0,1 1-1,-1 0 1,0 0 0,0 0 0,1 0 0,-1 0 0,0 1-1,0-1 1,0 0 0,0 1 0,0-1 0,0 1 0,0 0 0,-3 0-1,-4 0-56,0 0 0,0 1-1,-1 0 1,1 1 0,0 0-1,1 1 1,-1 0 0,0 0-1,1 0 1,-1 1 0,1 1-1,0-1 1,1 1 0,-1 1-1,1-1 1,-9 10-1,-5 4 23,1 1-1,1 1 1,1 1-1,-15 25 0,29-42-65,1 1-1,-1 0 0,1 0 1,0 1-1,1-1 0,-1 0 1,-2 13-1,5-18-25,0 0 0,0 1 0,0-1-1,0 0 1,0 1 0,0-1 0,0 0-1,0 1 1,1-1 0,-1 0 0,0 1 0,1-1-1,-1 0 1,1 0 0,0 1 0,-1-1-1,1 0 1,0 0 0,0 0 0,-1 0 0,1 0-1,0 0 1,0 0 0,0 0 0,0 0 0,0-1-1,1 1 1,-1 0 0,0-1 0,0 1-1,0-1 1,1 1 0,-1-1 0,0 1 0,0-1-1,1 0 1,-1 0 0,0 0 0,1 0-1,-1 0 1,0 0 0,1 0 0,1 0 0,20-1-305,0 0 1,26-6-1,-28 4 27,0 0-1,40 1 1,-60 2 281,1 0 0,0 0 1,0 0-1,-1 0 1,1 1-1,0-1 0,-1 0 1,1 1-1,0 0 1,-1-1-1,1 1 1,-1 0-1,1 0 0,-1 0 1,1 0-1,-1 0 1,1 0-1,-1 0 0,0 0 1,0 1-1,0-1 1,0 1-1,0-1 0,0 0 1,0 1-1,0 0 1,0-1-1,-1 1 0,1-1 1,-1 1-1,1 0 1,-1 0-1,0-1 1,1 1-1,-1 0 0,0 0 1,0-1-1,0 1 1,-1 0-1,1-1 0,0 1 1,-1 3-1,-1 1 142,1 0-1,-1 0 0,0 0 1,-1 0-1,1 0 0,-1-1 1,0 1-1,-1-1 0,1 0 1,-1 0-1,-4 5 0,-1-2-88,-1 0-1,0 0 0,0-1 0,0-1 1,-1 0-1,0 0 0,0-1 1,0 0-1,-1-1 0,0 0 1,0-1-1,0-1 0,0 0 1,-19 1-1,40-13-2630,86-50-12616,-50 33 3466</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5.859"/>
    </inkml:context>
    <inkml:brush xml:id="br0">
      <inkml:brushProperty name="width" value="0.025" units="cm"/>
      <inkml:brushProperty name="height" value="0.025" units="cm"/>
    </inkml:brush>
  </inkml:definitions>
  <inkml:trace contextRef="#ctx0" brushRef="#br0">151 15 15983,'0'0'5226,"-5"13"-2887,-36 82 1367,-29 78 307,62-148-3918,1 0 0,2 0 0,0 1 1,1 0-1,0 32 0,4-57-99,0 0-1,-1 0 0,1 0 1,0 0-1,0 0 1,0 0-1,0 0 0,0 0 1,0 0-1,0 0 1,0-1-1,1 1 0,-1 0 1,0 0-1,0 0 1,1 0-1,-1 0 1,0 0-1,1-1 0,-1 1 1,1 0-1,-1 0 1,2 0-1,9-17 63,8-41 106,51-143-342,-56 170 148,1 0-1,1 2 1,1-1-1,29-35 0,-43 60 18,0 0-1,0 0 1,0 1-1,0-1 1,0 1-1,1 0 1,0 0-1,-1 0 1,1 0-1,0 1 1,1-1-1,-1 1 1,0 0-1,1 1 1,-1-1-1,6-1 1,-9 4 6,0-1 0,0 1 0,0-1 1,0 1-1,0-1 0,0 1 1,0 0-1,0-1 0,0 1 0,-1 0 1,1 0-1,0-1 0,-1 1 0,1 0 1,0 0-1,-1 0 0,1 0 0,-1 0 1,1 0-1,-1 0 0,0 0 0,1 0 1,-1 0-1,0 0 0,0 0 0,0 0 1,0 0-1,0 1 0,0-1 0,0 0 1,0 2-1,-2 39 125,2-41-111,-3 11 66,0 1 0,0-1 0,-1 0 0,-1-1 0,0 1-1,0-1 1,-1 0 0,-1 0 0,0-1 0,-11 13 0,5-6 38,-2-1 0,0-1 0,0 0 0,-2-2 0,-21 16 0,37-28-112,0 0 0,0 0-1,0 0 1,-1-1 0,1 1 0,0 0 0,0-1-1,0 1 1,-1 0 0,1-1 0,0 0 0,-1 1-1,1-1 1,0 0 0,-1 1 0,1-1 0,0 0 0,-3 0-1,4-1-6,-1 0 0,1 0 0,0 1 0,0-1 0,0 0 0,0 0-1,0 1 1,0-1 0,0 0 0,0 0 0,0 1 0,0-1 0,0 0 0,0 0-1,1 1 1,-1-1 0,0 0 0,0 1 0,1-1 0,-1 0 0,0 1 0,2-2-1,29-46-1569,38-25-8426,-30 38 1873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232"/>
    </inkml:context>
    <inkml:brush xml:id="br0">
      <inkml:brushProperty name="width" value="0.025" units="cm"/>
      <inkml:brushProperty name="height" value="0.025" units="cm"/>
    </inkml:brush>
  </inkml:definitions>
  <inkml:trace contextRef="#ctx0" brushRef="#br0">72 0 11018,'0'0'14126,"-14"58"-11243,0-26-673,-1 3-353,2-3-1184,4-4-673,2-6 0,7-8 0,0-5 0,6-7-1505,6-2-1698,2 0-1602,-2-12-2402</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573"/>
    </inkml:context>
    <inkml:brush xml:id="br0">
      <inkml:brushProperty name="width" value="0.025" units="cm"/>
      <inkml:brushProperty name="height" value="0.025" units="cm"/>
    </inkml:brush>
  </inkml:definitions>
  <inkml:trace contextRef="#ctx0" brushRef="#br0">198 1 19474,'-8'12'2750,"-31"51"236,-47 101 0,74-138-2415,1 1 1,2 1-1,0 0 1,2 0-1,2 1 0,0-1 1,-1 43-1,6-69-607,0 0 0,0 0 0,0 0 1,0 1-1,0-1 0,1 0 0,-1 0 0,1 0 0,-1 0 1,1 0-1,0 0 0,0 0 0,0 0 0,0 0 0,0 0 1,2 2-1,-2-4-23,-1 1 0,1-1 1,0 1-1,0-1 0,0 1 0,0-1 1,0 1-1,0-1 0,0 0 0,0 0 1,0 1-1,0-1 0,0 0 0,0 0 1,0 0-1,0 0 0,0 0 0,0 0 1,0-1-1,0 1 0,0 0 0,0 0 1,1-1-1,3-1-150,-1 0 0,1-1 0,-1 0 0,0 1 0,0-1 0,0 0 0,-1-1 0,1 1 1,-1-1-1,1 0 0,-1 1 0,2-6 0,11-19-753,-2-1 0,12-33 1,20-43 493,-45 103 546,0 1 0,0-1-1,0 1 1,0-1 0,0 1-1,0-1 1,1 1-1,-1 0 1,0 0 0,1-1-1,-1 1 1,1 0 0,-1 0-1,1 1 1,0-1 0,-1 0-1,1 0 1,0 1-1,3-1 1,-5 1-47,1 0-1,0 0 1,0 0 0,0 0-1,0 0 1,0 1 0,0-1-1,0 0 1,0 1-1,-1-1 1,1 1 0,0-1-1,0 1 1,-1-1 0,1 1-1,0 0 1,0-1 0,-1 1-1,1 0 1,-1-1 0,1 1-1,-1 0 1,1 0 0,-1 0-1,1-1 1,-1 1-1,0 0 1,1 0 0,-1 0-1,0 0 1,0 0 0,0 0-1,0 0 1,0-1 0,0 1-1,0 0 1,0 2 0,0 10 183,0-1 0,-2 1 0,1 0 0,-2 0 0,1-1 1,-2 1-1,0-1 0,0 0 0,-1 0 0,-1-1 1,-12 21-1,-20 49 1759,38-81-1973,0 0 1,0 1-1,0-1 1,0 0-1,0 1 1,0-1-1,0 0 1,0 0-1,0 1 1,0-1-1,1 0 1,-1 1-1,0-1 1,0 0-1,0 0 1,0 1-1,1-1 1,-1 0-1,0 0 1,0 1-1,0-1 1,1 0-1,-1 0 1,0 0-1,0 1 1,1-1-1,-1 0 1,0 0-1,0 0 1,1 0-1,-1 0 1,0 0-1,1 0 1,-1 1-1,0-1 1,0 0-1,1 0 1,-1 0-1,0 0 1,1 0-1,-1 0 1,0 0-1,1-1 1,-1 1-1,0 0 1,0 0-1,1 0 1,-1 0-1,1 0 1,17-3 86,41-14-23,106-25-2168,-144 34-724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929"/>
    </inkml:context>
    <inkml:brush xml:id="br0">
      <inkml:brushProperty name="width" value="0.025" units="cm"/>
      <inkml:brushProperty name="height" value="0.025" units="cm"/>
    </inkml:brush>
  </inkml:definitions>
  <inkml:trace contextRef="#ctx0" brushRef="#br0">0 33 17360,'0'0'9834,"76"-21"-8873,-22 15-545,3 2-352,2 3-1121,-8 1-2979,-9 0-3747</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7.276"/>
    </inkml:context>
    <inkml:brush xml:id="br0">
      <inkml:brushProperty name="width" value="0.025" units="cm"/>
      <inkml:brushProperty name="height" value="0.025" units="cm"/>
    </inkml:brush>
  </inkml:definitions>
  <inkml:trace contextRef="#ctx0" brushRef="#br0">0 94 18962,'0'0'7943,"11"2"-6325,-2-1-1508,-1 0 0,1-1 0,0 0 0,0 0 0,0-1 0,-1 0-1,1 0 1,0-1 0,-1-1 0,1 1 0,-1-1 0,0 0 0,0-1 0,0 0 0,0-1 0,-1 1 0,0-1 0,0-1 0,0 1-1,0-1 1,5-8 0,-11 14-101,0-1 0,0 0 0,-1 0 0,1 0 0,0 0 0,-1 0-1,1 0 1,-1 0 0,0 0 0,1 0 0,-1 0 0,0 0 0,1 0 0,-1 0-1,0 0 1,0 0 0,0 0 0,0-1 0,0 1 0,0-1 0,-1 2-7,1-1 1,0 1 0,-1-1-1,1 1 1,-1-1-1,1 1 1,-1-1 0,1 1-1,-1 0 1,1-1-1,-1 1 1,1 0 0,-1-1-1,0 1 1,1 0-1,-1 0 1,0 0 0,1 0-1,-1-1 1,1 1-1,-1 0 1,0 0 0,1 0-1,-2 0 1,-1 1-2,0-1 0,-1 0 0,1 1 1,0 0-1,0-1 0,-1 1 0,1 0 0,0 1 0,0-1 1,0 1-1,0-1 0,-3 4 0,-2 1 47,1 1 0,0 0 0,1 1 0,-1-1 0,1 1 0,1 0 1,0 1-1,0 0 0,0 0 0,1 0 0,0 0 0,1 0 0,0 1 0,1-1 0,-3 19 0,5-27-48,0-1-1,0 1 1,0 0 0,1 0 0,-1 0-1,0 0 1,0-1 0,1 1 0,-1 0-1,0 0 1,1-1 0,-1 1 0,0 0-1,1 0 1,-1-1 0,1 1 0,-1 0-1,1-1 1,0 1 0,-1-1 0,1 1 0,0-1-1,-1 1 1,1-1 0,0 1 0,0-1-1,-1 0 1,2 1 0,31 1 29,-21-3-64,-1-1 0,0-1 0,19-6 0,27-21-958,-45 23 762,-1 0-1,1 1 1,0 0-1,0 1 1,0 1-1,1 0 1,16-3-1,-28 8 295,-1-1-1,1 1 1,-1 0 0,1 0-1,-1 0 1,1 0-1,-1 0 1,0 0 0,0 0-1,1 0 1,-1 0 0,0 0-1,0 0 1,0 0-1,0 0 1,0 0 0,0 0-1,0 0 1,-1 0 0,1 0-1,-1 2 1,-2 23 1084,-6 1-486,-1 16-94,11-42-567,0 0 0,0 0 0,0 0 0,0-1 0,0 1 0,0 0 0,0-1 0,0 1 0,0-1 0,0 1 0,1-1 0,-1 1 0,0-1 0,0 0 0,0 0 0,1 1 0,-1-1 0,0 0 0,0 0 0,1 0 0,-1-1 0,0 1 0,0 0 0,0 0 0,1-1 0,-1 1 0,2-1 0,38-7 0,-7-1-2649,17 4-8107</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8.292"/>
    </inkml:context>
    <inkml:brush xml:id="br0">
      <inkml:brushProperty name="width" value="0.025" units="cm"/>
      <inkml:brushProperty name="height" value="0.025" units="cm"/>
    </inkml:brush>
  </inkml:definitions>
  <inkml:trace contextRef="#ctx0" brushRef="#br0">50 0 14862,'0'0'10586,"-1"10"-9363,-23 113 1469,-1-3-1285,27-118-1260,4-7-50,4-8 44,-6 2-138,1 0-1,-2 0 1,0-1 0,0 0-1,-1 1 1,-1-1 0,0 0 0,0 0-1,-2-20 1,1 22-3,0 11-17,1 1 1,0-1-1,-1 0 1,1 0 0,0 0-1,0 0 1,0 0 0,0-1-1,0 1 1,0 0 0,0 0-1,0-1 1,0 1 0,0 0-1,0-1 1,0 1 0,0-1-1,1 1 1,-1-1 0,0 0-1,0 0 1,1 1 0,1-1-1,33 4 46,-26-3 4,0-1-1,0 0 0,0-1 0,0 0 0,0-1 0,0 0 0,0 0 0,0-1 0,-1 0 0,1-1 0,-1 0 0,0-1 0,0 0 0,0 0 0,-1-1 0,0 0 0,11-10 0,-18 16-13,-1-1 0,1 1 0,0-1 0,-1 1 0,1-1 0,0 1 0,-1-1 0,1 1 0,-1-1 0,1 0 0,-1 0 0,1 1 0,-1-1 0,0 0 0,1 1 0,-1-1 0,0 0-1,1 0 1,-1 0 0,0 0 0,0 1 0,0-1 0,0 0 0,0 0 0,0 0 0,0 0 0,0 1 0,0-1 0,0 0 0,0 0 0,-1 0 0,1 1 0,0-1 0,-1 0 0,1 0 0,0 1 0,-1-1 0,1 0 0,-1 0 0,1 1 0,-1-1 0,1 1 0,-2-2 0,1 2-18,-1-1 0,0 1 0,1-1 1,-1 1-1,1 0 0,-1 0 1,0 0-1,1 0 0,-1 0 0,1 0 1,-1 0-1,0 0 0,1 1 0,-1-1 1,1 1-1,-1-1 0,1 1 0,-1-1 1,1 1-1,-1 0 0,1 0 0,0 0 1,-2 1-1,-7 7 29,1 1 0,0 1-1,1-1 1,0 1 0,1 1 0,0-1 0,1 1 0,0 1-1,1-1 1,0 1 0,1 0 0,0 0 0,1 0 0,1 0-1,0 0 1,0 19 0,2-30-33,0 0 1,0-1-1,0 1 1,0-1-1,1 1 1,-1 0-1,0-1 1,1 1-1,0-1 0,-1 1 1,1-1-1,0 1 1,-1-1-1,1 1 1,0-1-1,0 0 1,0 0-1,1 1 1,-1-1-1,0 0 0,0 0 1,3 1-1,-1 0-22,0-1-1,0 1 0,0-1 0,1 0 1,-1 0-1,1 0 0,-1-1 1,1 1-1,-1-1 0,5 0 0,2 0-209,-1-1 1,1 0-1,-1 0 0,0-1 0,0-1 0,1 1 0,12-7 0,14-15-5034,-16 3-1254,-1-9-5761</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8.761"/>
    </inkml:context>
    <inkml:brush xml:id="br0">
      <inkml:brushProperty name="width" value="0.025" units="cm"/>
      <inkml:brushProperty name="height" value="0.025" units="cm"/>
    </inkml:brush>
  </inkml:definitions>
  <inkml:trace contextRef="#ctx0" brushRef="#br0">128 1 18033,'0'0'3374,"-8"8"-1410,-4 7-1227,1 0-1,0 0 0,1 1 0,1 1 0,1 0 0,0 0 0,1 1 0,-5 21 0,2-1-194,2 1-1,-4 66 1,11-90-506,0-1 0,1 1 1,1 0-1,1 0 0,0-1 0,1 1 1,0-1-1,1 0 0,1 0 0,8 19 1,-12-32-35,-1 0 1,0 0 0,1 0 0,-1-1-1,1 1 1,-1 0 0,1 0 0,-1 0-1,1 0 1,0 0 0,-1-1 0,1 1 0,0 0-1,0 0 1,0-1 0,-1 1 0,1-1-1,0 1 1,0-1 0,0 1 0,0-1-1,2 1 1,-2-1 8,-1-1 1,1 1-1,0-1 0,-1 1 0,1-1 0,0 0 1,-1 1-1,1-1 0,-1 0 0,1 1 1,-1-1-1,0 0 0,1 0 0,-1 1 1,1-1-1,-1 0 0,0 0 0,0 0 0,0 1 1,1-3-1,3-51 255,-3 39-244,0-14-271,-2 1 0,0-1-1,-2 0 1,-1 0-1,-1 1 1,-15-47-1,25 100 305,-4-23-43,-1 0 1,0 1-1,0-1 0,1 0 1,-1 1-1,1-1 0,-1 0 1,1 0-1,0 0 0,0 1 1,0-1-1,0 0 0,1 0 1,-1 0-1,1-1 0,-1 1 1,1 0-1,-1 0 0,1-1 1,0 1-1,0-1 0,0 0 1,0 1-1,2 0 0,2 0 13,-1-1-1,1 1 0,0-1 1,0 0-1,0-1 1,0 1-1,0-1 0,-1-1 1,1 1-1,0-1 1,0 0-1,10-3 1,-13 4-23,0-1 0,0 1 0,-1-1 0,1 0 1,0 0-1,-1 0 0,1-1 0,-1 1 0,1 0 1,-1-1-1,1 0 0,-1 1 0,0-1 0,0 0 1,0 0-1,0-1 0,0 1 0,-1 0 0,1 0 1,-1-1-1,1 1 0,-1-1 0,0 0 0,0 1 1,0-1-1,0 0 0,1-5 0,-2 8-47,0-1 0,0 1 0,0 0 0,0 0 0,0-1 0,0 1 0,-1 0 0,1-1 0,0 1 0,0 0 1,0 0-1,0-1 0,0 1 0,0 0 0,0 0 0,-1 0 0,1-1 0,0 1 0,0 0 0,0 0 0,0 0 0,-1-1 0,1 1 0,0 0 0,0 0 0,-1 0 0,1 0 0,0-1 0,0 1 0,0 0 0,-1 0 0,1 0 0,0 0 0,-1 0 0,1 0 0,0 0 0,0 0 0,-1 0 0,1 0 0,0 0 0,-1 0 0,-15 5-3018,-13 13-8203,21-7 1038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151"/>
    </inkml:context>
    <inkml:brush xml:id="br0">
      <inkml:brushProperty name="width" value="0.025" units="cm"/>
      <inkml:brushProperty name="height" value="0.025" units="cm"/>
    </inkml:brush>
  </inkml:definitions>
  <inkml:trace contextRef="#ctx0" brushRef="#br0">4 1 14638,'0'9'9489,"-1"15"-5674,-1 85-3031,2-108-772,0 1 0,0-1 0,0 1 0,0-1 1,0 0-1,0 1 0,0-1 0,1 1 0,-1-1 0,0 1 0,1-1 1,0 0-1,-1 1 0,1-1 0,0 0 0,-1 1 0,1-1 0,0 0 1,0 0-1,0 0 0,0 0 0,0 0 0,0 0 0,0 0 0,1 0 1,-1 0-1,0 0 0,2 0 0,0 0 11,-1-1 0,1 0 0,0 1 0,0-1 0,0 0 0,-1-1 0,1 1 0,0 0 0,0-1 0,-1 0 0,1 1 0,0-1 0,-1 0 0,1 0 0,2-2 1,33-26 80,-33 24-108,-1 1 1,1 0-1,0 0 1,0 0 0,0 1-1,9-5 1,-13 8 14,-1 1 1,1-1-1,-1 0 1,0 0-1,1 0 1,-1 0 0,1 1-1,-1-1 1,0 0-1,1 1 1,-1-1-1,1 0 1,-1 0-1,0 1 1,0-1 0,1 1-1,-1-1 1,0 0-1,0 1 1,1-1-1,-1 1 1,0-1-1,0 1 1,0-1 0,0 0-1,1 1 1,-1-1-1,0 1 1,0-1-1,0 1 1,0-1-1,0 1 1,0-1 0,0 1-1,0-1 1,-1 1-1,2 30 737,-1-17-349,1-12-378,-1 0 0,0-1 0,1 1 0,0 0 0,-1 0 0,1-1 0,0 1 0,0 0 0,0-1 0,0 1 1,0 0-1,0-1 0,0 0 0,1 1 0,-1-1 0,0 0 0,1 1 0,-1-1 0,1 0 0,-1 0 0,1 0 0,0-1 0,-1 1 0,1 0 0,0 0 0,0-1 0,0 1 0,-1-1 0,1 0 0,0 0 0,0 1 0,0-1 0,0 0 0,0 0 0,0-1 0,0 1 0,-1 0 0,1-1 0,3 0 0,12-3 7,0-1 1,0 0 0,24-12-1,-11 5-176,15 5-638,-25 7-5515,-20 0 6079,7-8-11234,-2-5-374</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480"/>
    </inkml:context>
    <inkml:brush xml:id="br0">
      <inkml:brushProperty name="width" value="0.025" units="cm"/>
      <inkml:brushProperty name="height" value="0.025" units="cm"/>
    </inkml:brush>
  </inkml:definitions>
  <inkml:trace contextRef="#ctx0" brushRef="#br0">0 1 7271,'0'0'8680,"69"19"-14381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241"/>
    </inkml:context>
    <inkml:brush xml:id="br0">
      <inkml:brushProperty name="width" value="0.025" units="cm"/>
      <inkml:brushProperty name="height" value="0.025" units="cm"/>
    </inkml:brush>
  </inkml:definitions>
  <inkml:trace contextRef="#ctx0" brushRef="#br0">111 1 16496,'0'0'7052,"-7"12"-4928,6-8-2078,-65 137 3886,59-121-3487,0 1 0,1-1 1,1 1-1,0 0 0,2 0 1,-1 24-1,15 107-7620,-15-160-5156</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840"/>
    </inkml:context>
    <inkml:brush xml:id="br0">
      <inkml:brushProperty name="width" value="0.025" units="cm"/>
      <inkml:brushProperty name="height" value="0.025" units="cm"/>
    </inkml:brush>
  </inkml:definitions>
  <inkml:trace contextRef="#ctx0" brushRef="#br0">81 0 13773,'0'0'3689,"-9"7"-1191,3-3-2246,-2 1 230,1 1 0,-1 0 0,1 1-1,-8 9 1,13-14-283,0 1 0,-1 0 0,2 0-1,-1 0 1,0 0 0,1 0 0,-1 1 0,1-1-1,0 0 1,0 1 0,0-1 0,1 1 0,-1-1-1,1 1 1,0-1 0,0 1 0,0-1 0,1 5-1,0-6-163,0 0-1,0-1 1,0 1-1,0-1 1,0 1-1,1-1 1,-1 0 0,0 1-1,1-1 1,-1 0-1,1 0 1,-1 0-1,1 0 1,0 0-1,0 0 1,-1-1-1,1 1 1,0-1-1,0 1 1,-1-1-1,1 1 1,0-1-1,0 0 1,0 0 0,0 0-1,0 0 1,0 0-1,2-1 1,6 1 16,-1-1 1,1 0 0,-1-1-1,15-3 1,-10-1-290,1-1 0,-1 0 1,-1-1-1,1 0 0,-1-1 0,0-1 0,-1 0 0,19-20 0,-35 36-97,0 2 0,1-1-1,-1 0 1,2 1-1,-5 14 1,23-26-9915,-1-9 4010</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1.465"/>
    </inkml:context>
    <inkml:brush xml:id="br0">
      <inkml:brushProperty name="width" value="0.025" units="cm"/>
      <inkml:brushProperty name="height" value="0.025" units="cm"/>
    </inkml:brush>
  </inkml:definitions>
  <inkml:trace contextRef="#ctx0" brushRef="#br0">102 0 15310,'0'0'9796,"-1"8"-9780,-3 5 6,-1-1-1,0 1 0,-1-1 0,0 0 0,0 0 0,-2-1 0,-7 11 0,-24 39 56,39-60-79,-1 0 0,0 0 0,1 0 0,-1 0 0,0 0 1,1 0-1,0 0 0,-1 0 0,1 0 0,0 0 0,-1 0 0,1 0 0,0 1 0,0-1 0,0 0 1,0 0-1,0 0 0,0 0 0,0 1 0,0-1 0,1 0 0,-1 0 0,0 0 0,1 0 0,-1 0 0,1 2 1,1-2-7,-1 0 1,0-1 0,1 1 0,-1 0 0,1 0-1,-1-1 1,0 1 0,1-1 0,0 1 0,-1-1 0,1 0-1,-1 0 1,1 0 0,-1 0 0,1 0 0,2 0-1,11-1-57,-1-2-1,1 0 1,15-5-1,-26 7 54,-4 1 11,12-3-362,0 0 0,-1-1 0,1 0 0,-1-1 0,0 0 0,0-1 0,18-12 1,-30 18 344,1 0 0,-1 0 0,1 0 0,-1 0 1,1 0-1,-1 0 0,1 0 0,-1 0 0,1 0 1,-1 0-1,1 0 0,-1 0 0,1 0 1,-1 0-1,1 0 0,-1-1 0,1 1 0,-1 0 1,1 0-1,0-1 0,-1 1 0,1 0 0,-1 0 1,1-1-1,0 1 0,-1 0 0,1-1 1,0 1-1,-1-1 0,1 1 0,0 0 0,0-1 1,0 1-1,-1-1 0,1 1 0,0-1 0,0 1 1,0-1-1,0 1 0,0-1 0,0 1 1,0-1-1,0 1 0,0-1 0,0 1 0,0-1 1,0 1-1,0-1 0,0 1 0,0 0 0,0-1 1,0 1-1,1-1 0,-1 1 0,0-1 1,0 1-1,1-1 0,-1 1 0,0 0 0,1-1 1,-1 1-1,0 0 0,1-1 0,-1 1 1,0 0-1,1-1 0,-1 1 0,1 0 0,0-1 1,-46 0-1830,40 1 315,30-28-288,-25 26 2052,2 1 0,-1-1-1,0 1 1,0 0 0,0-1 0,0 1-1,1 0 1,-1 0 0,1 0 0,-1 0-1,1 0 1,-1 0 0,1 0 0,0 0-1,-1 1 1,1-1 0,0 1 0,0-1-1,-1 1 1,1 0 0,0-1 0,0 1 0,-1 0-1,1 0 1,0 0 0,2 1 0,-2 0 66,-1 0 1,1-1-1,-1 1 1,1 0-1,-1 1 1,1-1-1,-1 0 1,0 0-1,0 1 1,1-1-1,-1 0 1,1 3 0,9 17-770,-10-18 488,0 0 0,0-1 0,0 1 0,1 0 0,-1-1 0,1 1 0,0-1 0,0 0 0,0 0 0,0 0 0,0 0 0,1 0 0,-1 0 0,0 0 0,1-1 0,-1 1 0,1-1 0,0 1 0,3 0 0,-1-1-2,0 0 0,0 0 0,0-1 0,1 1 0,-1-1 0,0 0 0,0-1 0,0 1 0,0-1 0,7-2 0,1-1-108,0 0 0,-1-1 0,0-1 0,0 0-1,-1 0 1,1-1 0,18-16 0,-33 25 230,1 0 1,-1 0 0,1 1 0,0 0-1,0-1 1,0 1 0,0 0 0,0 0-1,0 0 1,1 0 0,-1 0-1,1 0 1,0 1 0,0-1 0,0 0-1,0 1 1,1-1 0,0 0 0,-1 5-1,2-7-132,-1-1 1,1 1-1,-1 0 0,1 0 0,-1-1 0,1 1 0,0 0 0,-1-1 0,1 1 1,0-1-1,-1 1 0,1-1 0,0 1 0,0-1 0,0 1 0,-1-1 1,1 0-1,0 1 0,0-1 0,0 0 0,0 0 0,0 0 0,0 0 0,0 0 1,-1 0-1,3 0 0,32 0-208,-27 0-85,0-1 58,0 0 1,-1-1-1,1 0 1,-1 0-1,1 0 1,-1-1-1,0 0 1,0 0-1,6-5 0,33-13-218,-45 21 421,-2 26 828,0-17-612,-2 8 110,0 1 0,1-1 1,1 0-1,1 1 0,0-1 1,2 1-1,-1-1 0,9 31 1,-7-41-288,-1 0 1,0 0 0,-1 1-1,1-1 1,-1 1 0,-1-1-1,0 14 1,0-19-5,0 0-1,-1 0 1,0 0 0,1 0-1,-1 0 1,0 0-1,0-1 1,0 1 0,0 0-1,0 0 1,0-1-1,-1 1 1,1-1 0,0 1-1,-1-1 1,0 0-1,1 1 1,-1-1 0,0 0-1,1 0 1,-1 0-1,0 0 1,0 0 0,0-1-1,0 1 1,0-1-1,0 1 1,0-1 0,0 1-1,0-1 1,0 0-1,-3 0 1,-1 0 91,0 0 0,0 0 1,0-1-1,0 0 0,0 0 0,0 0 0,0 0 1,0-1-1,0 0 0,1 0 0,-1-1 0,1 0 0,-10-6 1,6 2 4,0 0 0,1-1 0,-1 0 0,2 0 0,-1-1 0,-11-19 0,6 6-778,0 0-1,2-2 0,1 1 1,1-1-1,1-1 1,-5-25-1,10 26-2528,0 0 0,0-40 0,3 13-7741</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1.825"/>
    </inkml:context>
    <inkml:brush xml:id="br0">
      <inkml:brushProperty name="width" value="0.025" units="cm"/>
      <inkml:brushProperty name="height" value="0.025" units="cm"/>
    </inkml:brush>
  </inkml:definitions>
  <inkml:trace contextRef="#ctx0" brushRef="#br0">1 0 16464,'0'0'3299,"51"14"-1858,-25-9-1217,1-2-704,5-2-2979,1-1-6054</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2.198"/>
    </inkml:context>
    <inkml:brush xml:id="br0">
      <inkml:brushProperty name="width" value="0.025" units="cm"/>
      <inkml:brushProperty name="height" value="0.025" units="cm"/>
    </inkml:brush>
  </inkml:definitions>
  <inkml:trace contextRef="#ctx0" brushRef="#br0">123 1 13068,'0'0'7127,"-10"2"-5547,-31 9-293,40-11-1237,0 1 1,0-1-1,0 0 1,0 0-1,0 1 1,-1-1-1,1 1 1,0-1-1,0 1 1,0 0-1,0-1 0,0 1 1,0 0-1,1 0 1,-1-1-1,0 1 1,0 0-1,0 0 1,1 0-1,-1 0 1,1 0-1,-2 2 1,2-2-70,0 0 1,1 0 0,-1 0 0,0 0 0,0 0-1,1-1 1,-1 1 0,0 0 0,1 0 0,-1 0 0,1 0-1,-1 0 1,1 0 0,-1-1 0,1 1 0,0 0-1,-1 0 1,1-1 0,0 1 0,1 0 0,44 26-2561,-43-25 2318,9 4-354,1 0-1,-1 1 1,-1 1 0,1 0-1,-1 0 1,10 11 0,-19-17 694,-1 0 0,1 0 0,-1 0 0,1 0 0,-1 0 0,0 0 0,1 0 0,-1 0 0,0 0 0,-1 0 0,1 1 0,0-1 0,-1 0 1,1 1-1,-1-1 0,1 1 0,-1 3 0,-1-4 151,0 1 1,0-1 0,0 0-1,0 1 1,0-1 0,0 0-1,-1 0 1,1 0 0,-1 0-1,0 0 1,1 0 0,-1 0-1,0-1 1,0 1-1,0 0 1,0-1 0,-1 0-1,1 1 1,0-1 0,-5 1-1,-5 4 137,0-1-1,0-1 0,-1 0 0,0-1 0,-19 3 1,24-5-603,1-1 1,0 0 0,-1 0-1,1 0 1,-1-1 0,-12-3-1,-1-6-4857</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2.713"/>
    </inkml:context>
    <inkml:brush xml:id="br0">
      <inkml:brushProperty name="width" value="0.025" units="cm"/>
      <inkml:brushProperty name="height" value="0.025" units="cm"/>
    </inkml:brush>
  </inkml:definitions>
  <inkml:trace contextRef="#ctx0" brushRef="#br0">156 0 19186,'0'0'3342,"-5"13"-1815,-9 25-669,2 0 1,2 1-1,2 1 0,-5 49 1,1 177 1698,12-264-2477,0-6 5,-2-20-262,-1 0 0,-2 0 0,0 0-1,-1 0 1,-2 1 0,0 0-1,-15-29 1,1 1 197,23 51-24,-1-1 0,1 1 0,-1 0 0,0-1 0,1 1 0,-1-1 0,1 1 0,0 0 0,-1-1 0,1 1 0,-1 0 0,1 0 0,-1 0 0,1-1 0,0 1 0,-1 0 0,1 0 0,0 0 0,-1 0 0,1 0 0,-1 0 0,1 0 0,0 0 0,-1 0 0,1 0 0,0 1 0,-1-1 0,1 0 0,-1 0 0,2 1 0,22 3-64,14 3-2042,64 4 1,-8-9-9106,-90-2 10327,-1 0-1,0-1 1,0 1-1,0 0 1,0-1-1,0 0 1,0 0-1,0 0 1,4-2-1,4-8 1563,-12-8 8504,1 18-8874,-1 0 1,1 0-1,-1 0 1,0 0 0,0 0-1,0 0 1,1 0-1,-1 1 1,0-1 0,0 0-1,0 1 1,0-1-1,0 1 1,0-1 0,0 1-1,-1-1 1,1 1-1,0 0 1,0-1 0,0 1-1,0 0 1,0 0 0,-1 0-1,1 0 1,0 0-1,0 0 1,0 0 0,0 1-1,-1-1 1,1 0-1,0 0 1,-2 2 0,-1-1 78,1 0 1,-1 0 0,0 0 0,1 1 0,-1 0-1,1-1 1,-1 1 0,-5 5 0,3-1-42,1 1 1,0 0 0,0 0-1,0 0 1,1 0 0,-5 12 0,7-15-253,0 1 1,1-1-1,-1 0 1,1 1 0,0-1-1,0 1 1,1 0-1,0-1 1,-1 1 0,1-1-1,1 1 1,-1 0 0,2 6-1,-1-9-91,0-1 0,0 1 0,0-1 0,1 0 0,-1 0 0,0 0 0,0 0 0,1 0 0,-1 0 0,1 0 0,-1 0 0,1 0 0,-1-1 0,1 1 0,-1-1 0,1 1 0,0-1 0,-1 1 0,1-1 0,0 0 0,-1 0 0,1 0 0,0 0 0,-1 0 0,3-1 0,1 1-50,-1 0 1,1 0-1,0-1 0,0 0 0,0 0 0,-1 0 1,9-4-1,-8 2-120,0-1 0,0 0 0,0-1 1,-1 1-1,0-1 0,0 0 0,0 0 0,-1 0 1,1-1-1,2-7 0,16-38-3404,-38 117-685,12-20-787,4-32-254</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3.043"/>
    </inkml:context>
    <inkml:brush xml:id="br0">
      <inkml:brushProperty name="width" value="0.025" units="cm"/>
      <inkml:brushProperty name="height" value="0.025" units="cm"/>
    </inkml:brush>
  </inkml:definitions>
  <inkml:trace contextRef="#ctx0" brushRef="#br0">90 36 14478,'0'0'11435,"10"-7"-9749,27-18-815,-37 24-842,1 1 0,-1 0 0,0 0 1,0-1-1,1 1 0,-1 0 0,0 0 1,1-1-1,-1 1 0,0 0 0,1 0 0,-1 0 1,1 0-1,-1-1 0,0 1 0,1 0 1,-1 0-1,1 0 0,-1 0 0,0 0 1,1 0-1,-1 0 0,1 0 0,-1 0 1,0 0-1,1 0 0,-1 1 0,1-1 0,-1 0 1,0 0-1,1 0 0,-1 0 0,1 1 1,0 13 413,-11 15 100,-4-11-139,-1 0-1,-17 16 0,19-22-188,0 1 0,1 1 0,1 0 0,-15 24 0,26-37-220,-1 0 0,1 0 0,-1 0 0,1-1-1,-1 1 1,1 0 0,0 0 0,-1 0 0,1 0 0,0 0 0,0 0 0,-1 0 0,1 0 0,0 0-1,0 0 1,0 0 0,0 0 0,1 0 0,-1 0 0,0 0 0,0 0 0,1 0 0,-1 0 0,0 0-1,1 0 1,-1 0 0,2 1 0,-1-1 10,1 1 0,-1-1 0,1 0 0,0 0 0,0 0 0,-1-1 0,1 1 0,0 0 0,0-1 0,0 1 0,0-1 0,0 1 0,3-1 0,10 1 21,1-2 0,-1 1 0,16-4 1,-22 3-96,68-11-517,-37 0-1254,-10-5-3448,-24 7 366,-5-2-1207</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3.373"/>
    </inkml:context>
    <inkml:brush xml:id="br0">
      <inkml:brushProperty name="width" value="0.025" units="cm"/>
      <inkml:brushProperty name="height" value="0.025" units="cm"/>
    </inkml:brush>
  </inkml:definitions>
  <inkml:trace contextRef="#ctx0" brushRef="#br0">0 55 14029,'0'0'11884,"56"0"-11052,-18 0-704,5 0-416,2 0-2114,-2 0-2339,-1-3-4515</inkml:trace>
  <inkml:trace contextRef="#ctx0" brushRef="#br0" timeOffset="1">403 1 18770,'0'0'6086,"-51"49"-4197,38-27-672,1 0-128,7-3-512,5-1-449,0-5-128,1-1-801,7-5-1441,0-5-1729,-1-2-2115,2-2-5605</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4.160"/>
    </inkml:context>
    <inkml:brush xml:id="br0">
      <inkml:brushProperty name="width" value="0.025" units="cm"/>
      <inkml:brushProperty name="height" value="0.025" units="cm"/>
    </inkml:brush>
  </inkml:definitions>
  <inkml:trace contextRef="#ctx0" brushRef="#br0">86 91 19186,'-5'9'1404,"-9"15"122,1 1-1,1 0 1,-12 41-1,20-53-1333,0 0 0,1 1-1,1-1 1,0 0 0,0 1-1,2 0 1,0-1 0,0 1-1,1-1 1,4 16 0,-5-26-189,1 0 1,0 0 0,0 0 0,0-1 0,0 1 0,0-1 0,1 1 0,-1-1 0,1 1 0,-1-1 0,1 0 0,0 0 0,0 0-1,0 0 1,0 0 0,1 0 0,-1 0 0,0-1 0,1 1 0,-1-1 0,1 1 0,0-1 0,-1 0 0,1 0 0,0-1 0,0 1-1,-1 0 1,1-1 0,0 0 0,0 0 0,3 0 0,-1 0-35,0 0 1,0-1-1,0 0 1,0 0-1,0-1 0,0 1 1,-1-1-1,1 0 0,0-1 1,-1 1-1,0-1 1,1 0-1,-1 0 0,0 0 1,0 0-1,5-7 1,-1 1-30,-1-1 1,-1-1 0,1 1 0,-2-1 0,1 0 0,-1-1 0,-1 1 0,0-1 0,-1 0 0,0 0-1,-1 0 1,0 0 0,0-21 0,-2 32 86,0 1 1,0-1-1,0 1 1,0-1-1,0 1 0,0-1 1,0 1-1,0-1 0,0 1 1,0-1-1,0 0 1,0 1-1,0-1 0,0 1 1,-1-1-1,1 1 1,0-1-1,0 1 0,-1-1 1,1 1-1,0-1 0,-1 1 1,1 0-1,0-1 1,-1 1-1,1-1 0,0 1 1,-1 0-1,1-1 0,-2 1 1,-12 7 436,-12 25 43,21-23-368,0 1-1,1 0 0,0-1 1,1 1-1,0 0 0,1 0 0,-3 18 1,5-26-129,-1 0 1,1 0 0,0 0-1,0 1 1,0-1 0,1 0-1,-1 0 1,0 1-1,1-1 1,-1 0 0,1 0-1,0 0 1,0 0 0,0 0-1,0 0 1,0 0 0,0 0-1,0 0 1,1 0 0,-1 0-1,1-1 1,-1 1 0,1-1-1,0 1 1,0-1 0,-1 0-1,1 1 1,0-1-1,0 0 1,0 0 0,0-1-1,1 1 1,-1 0 0,0-1-1,0 1 1,0-1 0,1 1-1,-1-1 1,0 0 0,3 0-1,1 0-127,0 0-1,-1-1 1,1 1 0,-1-1-1,1 0 1,0-1-1,-1 1 1,0-1-1,1 0 1,-1 0-1,0-1 1,0 0 0,0 0-1,8-6 1,-6 2-39,1 0 0,-2 0 0,1-1 1,-1 0-1,0 0 0,0 0 0,7-18 1,-3 5-451,-2 0 1,-1-1 0,0-1 0,-2 1 0,0-1-1,2-36 1,-1-60 2538,-6 119-1725,0 21-187,3 106 1069,0-56 152,-3-1 0,-9 72-1,-17-250-61,-5-3-1746,31 110 486,25 8-1110,8 9-2188,23 11-8790,-25-18 3173</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4.801"/>
    </inkml:context>
    <inkml:brush xml:id="br0">
      <inkml:brushProperty name="width" value="0.025" units="cm"/>
      <inkml:brushProperty name="height" value="0.025" units="cm"/>
    </inkml:brush>
  </inkml:definitions>
  <inkml:trace contextRef="#ctx0" brushRef="#br0">166 289 6694,'0'0'15530,"-9"-4"-13454,5 3-1940,0-1-1,0 0 1,0 1-1,0 0 1,0 0-1,0 0 1,0 0-1,0 1 0,0 0 1,0 0-1,-1 0 1,1 0-1,0 0 1,0 1-1,0 0 1,0 0-1,0 0 1,0 1-1,0-1 1,0 1-1,0 0 0,0 0 1,-3 2-1,0 2 269,0 0 0,1 1 0,-1-1 0,-9 14-1,15-18-342,-1-1 1,1 1-1,0 0 0,-1 0 0,1 1 0,0-1 0,0 0 0,0 0 0,1 0 1,-1 1-1,0-1 0,1 0 0,0 1 0,-1-1 0,1 1 0,0-1 0,0 0 1,1 1-1,-1-1 0,0 1 0,1-1 0,-1 0 0,3 4 0,-2-4-55,1 0-1,0-1 1,0 0-1,0 0 1,0 1-1,0-1 1,0 0-1,1-1 1,-1 1-1,0 0 0,0-1 1,1 1-1,-1-1 1,0 1-1,1-1 1,-1 0-1,1 0 1,-1 0-1,5-1 1,48-9-591,-38 4 362,0-1 1,-1-1-1,0 0 0,-1-2 0,1 1 1,-2-2-1,0 0 0,0-1 0,-1 0 0,0-1 1,-1 0-1,-1-1 0,0-1 0,14-24 0,-25 39 249,1-1-1,-1 1 0,1-1 1,-1 1-1,1-1 0,-1 1 0,1-1 1,-1 1-1,0-1 0,1 0 0,-1 1 1,0-1-1,0 0 0,1 1 0,-1-1 1,0 0-1,0 1 0,0-1 1,0 0-1,0 0 0,0 1 0,0-1 1,0 0-1,0 1 0,0-1 0,0 0 1,0 1-1,0-1 0,-1-1 1,-14 17 1067,3 12-97,11-27-986,1 1 0,0-1 0,0 1 0,0-1 1,0 1-1,0-1 0,0 1 0,0-1 0,0 0 0,0 1 1,0-1-1,0 1 0,0-1 0,0 1 0,0-1 0,1 1 1,-1-1-1,0 1 0,0-1 0,0 0 0,1 1 0,-1-1 1,0 1-1,1-1 0,-1 0 0,0 1 0,1-1 0,-1 0 1,0 1-1,1-1 0,-1 0 0,1 0 0,-1 1 1,0-1-1,1 0 0,-1 0 0,1 0 0,-1 0 0,1 0 1,-1 1-1,1-1 0,-1 0 0,1 0 0,-1 0 0,1 0 1,6-1-42,0 0 0,-1 0 1,1-1-1,-1 0 1,1 0-1,-1 0 0,1-1 1,-1 0-1,0 0 1,0-1-1,-1 0 0,1 0 1,-1 0-1,0 0 1,0-1-1,0 0 0,-1 0 1,1 0-1,-1-1 1,0 1-1,4-11 0,1 2-146,-1 0 0,-1-1-1,0 0 1,-1 0 0,-1 0 0,-1-1-1,0 0 1,2-18 0,-6 34 178,0 0-1,0 0 1,0 0 0,1 0 0,-1 0 0,0 0 0,0-1-1,0 1 1,0 0 0,0 0 0,0 0 0,0 0 0,0 0 0,0-1-1,0 1 1,0 0 0,0 0 0,0 0 0,0 0 0,0 0-1,0 0 1,0-1 0,0 1 0,0 0 0,0 0 0,0 0-1,0 0 1,0 0 0,0-1 0,0 1 0,0 0 0,0 0 0,0 0-1,0 0 1,0 0 0,-1 0 0,1 0 0,0-1 0,0 1-1,0 0 1,0 0 0,0 0 0,0 0 0,0 0 0,-1 0-1,1 0 1,0 0 0,0 0 0,0 0 0,0 0 0,0 0 0,-1 0-1,1 0 1,0 0 0,0 0 0,0 0 0,0 0 0,0 0-1,-1 0 1,1 0 0,-8 9 84,-9 18 88,5-3 219,1-1-1,1 1 1,1 1-1,1 0 1,-8 45-1,15-61-330,0 0-1,1 0 1,0-1 0,0 1 0,1 0-1,0 0 1,1-1 0,0 1 0,3 9-1,-3-12-63,1-1 0,-1 0 0,1 0-1,1 0 1,-1 0 0,1-1 0,-1 1-1,1-1 1,0 0 0,1 0 0,-1 0-1,1 0 1,0-1 0,0 0 0,5 3-1,-8-5-17,0 0-1,0 1 1,0-1-1,0 0 0,1-1 1,-1 1-1,0 0 0,0-1 1,0 1-1,1-1 0,-1 0 1,0 1-1,1-1 0,-1 0 1,0-1-1,0 1 0,1 0 1,-1-1-1,0 1 0,3-2 1,-4 1-10,1 0 0,0 0-1,-1-1 1,1 1 0,-1 0 0,0-1 0,1 0 0,-1 1-1,0-1 1,0 0 0,0 1 0,0-1 0,0 0 0,-1 0-1,1 0 1,-1 0 0,1 0 0,0-2 0,0-6-121,0 0 1,-1 1 0,0-1 0,-1 0 0,1 0-1,-2 0 1,0 1 0,-3-12 0,1 7-859,-1 0 1,-1 1-1,0-1 1,-11-17-1,15 28 719,-1 0-1,1 0 1,0 0-1,-1 1 1,1-1-1,-1 1 0,0-1 1,0 1-1,0 0 1,-4-2-1,5 3 229,0 0 1,1 1-1,-1-1 1,0 1-1,0 0 0,1 0 1,-1-1-1,0 1 1,0 0-1,1 1 0,-1-1 1,0 0-1,0 0 1,1 1-1,-1-1 0,0 1 1,1-1-1,-1 1 1,1 0-1,-1 0 1,0 0-1,-1 1 0,-21 9-2141,10-10-3183</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5.161"/>
    </inkml:context>
    <inkml:brush xml:id="br0">
      <inkml:brushProperty name="width" value="0.025" units="cm"/>
      <inkml:brushProperty name="height" value="0.025" units="cm"/>
    </inkml:brush>
  </inkml:definitions>
  <inkml:trace contextRef="#ctx0" brushRef="#br0">1 1 11211,'0'0'13484,"65"2"-14861,-38 11-2627,0-2-4131</inkml:trace>
  <inkml:trace contextRef="#ctx0" brushRef="#br0" timeOffset="1">145 41 4132,'0'0'25624,"-21"-1"-27738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854"/>
    </inkml:context>
    <inkml:brush xml:id="br0">
      <inkml:brushProperty name="width" value="0.025" units="cm"/>
      <inkml:brushProperty name="height" value="0.025" units="cm"/>
    </inkml:brush>
  </inkml:definitions>
  <inkml:trace contextRef="#ctx0" brushRef="#br0">1 91 9961,'0'-11'2483,"0"8"-2877,2-59 6282,0 47-2045,0 48-2776,21 434-341,-22-453-716,3 33 21,-4-45-29,0 0-1,1 0 1,-1 1-1,1-1 1,0 0-1,0 0 0,-1 0 1,1 0-1,1 0 1,-1 0-1,0 0 1,0 0-1,1 0 1,-1 0-1,2 1 0,-2-3-2,0 0-1,0 1 0,0-1 0,-1 0 1,1 0-1,0 0 0,0 0 1,0 0-1,0 0 0,-1 0 0,1-1 1,0 1-1,0 0 0,0 0 0,-1-1 1,1 1-1,0 0 0,-1-1 0,1 1 1,0 0-1,0-1 0,-1 1 1,1-1-1,-1 0 0,1 1 0,0-1 1,-1 1-1,1-1 0,-1 0 0,0 1 1,1-1-1,-1 0 0,1 0 0,-1 1 1,0-1-1,0 0 0,1 0 1,-1 0-1,0-1 0,12-34-591,-7 10-648,-1-1 0,-1 1 0,-1 0 0,-2-30 0,-11-50-6444,-7 32-1401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597"/>
    </inkml:context>
    <inkml:brush xml:id="br0">
      <inkml:brushProperty name="width" value="0.025" units="cm"/>
      <inkml:brushProperty name="height" value="0.025" units="cm"/>
    </inkml:brush>
  </inkml:definitions>
  <inkml:trace contextRef="#ctx0" brushRef="#br0">14 148 13421,'-3'-9'4847,"1"2"-4464,0 1 326,0 1 1,1-1-1,0 1 1,0-1 0,0 0-1,0-10 1,1 14-537,1 0 1,-1 0-1,1 0 1,-1 0 0,1 0-1,0 0 1,0 0-1,-1 0 1,1 0-1,1 0 1,-1 0 0,0 0-1,0 1 1,1-1-1,-1 1 1,1-1-1,-1 1 1,1-1 0,0 1-1,-1 0 1,1 0-1,0 0 1,0 0-1,0 0 1,0 0 0,3 0-1,22-8 297,0 2-1,1 1 1,0 1 0,37-2-1,119 4-210,-131 3-133,-18-1-33,-9 0-108,0 1-1,31 4 1,-51-3 71,0 0 0,0 0 1,-1 0-1,1 1 0,-1 0 0,1 0 0,-1 0 0,1 1 0,-1 0 0,0 0 1,0 0-1,0 0 0,-1 1 0,1 0 0,4 6 0,-7-8-40,0 0 0,-1 1 0,1-1 0,-1 1-1,0-1 1,1 1 0,-1-1 0,-1 1 0,1 0-1,0 0 1,-1-1 0,1 1 0,-1 0 0,0 0-1,0 0 1,0 0 0,0-1 0,0 1 0,-1 4 0,-1-2 8,0 0 1,0 1 0,0-1 0,-1 0 0,0 0-1,0 0 1,0 0 0,0-1 0,-5 5 0,-7 6 19,0 0 0,-1-1 0,-1-1 0,-19 11 0,18-12-44,-1 0 0,0-1 0,0-1 0,-1-1 0,-1-1 0,0 0 0,0-2 0,0 0 0,-29 3 0,49-9-47,0 0 1,0 0-1,0 0 1,0 0-1,0 0 1,0 0-1,0 0 1,0 0-1,0-1 1,0 1-1,0 0 1,0-1-1,0 1 1,0 0-1,0-1 1,0 1-1,1-1 1,-1 0-1,0 1 1,0-1-1,0 0 1,1 1-1,-1-1 1,1 0-1,-1 0 1,0 0-1,1 1 1,-1-1-1,1 0 1,0 0-1,-1 0 1,1 0-1,0 0 1,-1 0-1,1 0 1,0 0-1,0 0 1,0 0-1,0 0 1,0 0-1,0 0 1,0 0-1,0 0 1,1-1-1,-2-36-8622</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7.895"/>
    </inkml:context>
    <inkml:brush xml:id="br0">
      <inkml:brushProperty name="width" value="0.025" units="cm"/>
      <inkml:brushProperty name="height" value="0.025" units="cm"/>
    </inkml:brush>
  </inkml:definitions>
  <inkml:trace contextRef="#ctx0" brushRef="#br0">0 1 18674,'0'0'6235,"1"9"-5445,3 31 229,-5 67 0,0-62-476,6 72-1,-5-116-502,1-1-1,-1 1 1,0-1 0,1 1-1,-1-1 1,0 0 0,1 1 0,-1-1-1,0 0 1,1 1 0,-1-1-1,1 0 1,-1 1 0,1-1 0,-1 0-1,1 0 1,-1 0 0,1 1-1,-1-1 1,1 0 0,-1 0-1,1 0 1,-1 0 0,1 0 0,-1 0-1,1 0 1,-1 0 0,1 0-1,-1 0 1,1 0 0,-1 0 0,1-1-1,-1 1 1,1 0 0,-1 0-1,1-1 1,-1 1 0,1 0-1,-1 0 1,1-1 0,-1 1 0,0 0-1,1-1 1,-1 1 0,1-1-1,-1 1 1,0 0 0,1-2 0,22-16 699,130-170 485,-95 113-1551,-58 75-993,4-5 2562</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8.360"/>
    </inkml:context>
    <inkml:brush xml:id="br0">
      <inkml:brushProperty name="width" value="0.025" units="cm"/>
      <inkml:brushProperty name="height" value="0.025" units="cm"/>
    </inkml:brush>
  </inkml:definitions>
  <inkml:trace contextRef="#ctx0" brushRef="#br0">13 39 18898,'0'0'2717,"-2"8"-544,-8 30-235,10-37-1836,0 0 1,-1 1-1,1-1 1,0 0-1,0 1 1,0-1 0,0 0-1,0 1 1,0-1-1,1 0 1,-1 0-1,0 1 1,1-1-1,-1 0 1,0 0-1,1 1 1,0-1 0,-1 0-1,1 0 1,0 0-1,-1 0 1,1 0-1,0 0 1,1 2-1,1-2-70,-1 1 0,1-1 0,-1 1 0,1-1 0,0 0 0,-1 0 0,1 0 0,0-1-1,0 1 1,4 0 0,5 0-585,-1-1 0,1 0 0,0 0 0,14-4 0,-10 1-632,1-2 0,-1 0 0,0-1 0,-1-1 0,0 0-1,0-1 1,0 0 0,-1-2 0,0 0 0,18-16 0,-21 14 2880,-14 14 3398,-9 12-249,4-1-5650,-11 35 2448,18-45-1518,0 0 1,0 0-1,0 0 0,1 0 1,-1 0-1,1 1 0,0-1 1,0 0-1,0 0 1,0 0-1,0 0 0,1 0 1,-1 1-1,2 2 0,-1-5-73,0-1-1,0 1 0,0 0 1,0-1-1,0 1 0,0 0 1,0-1-1,0 1 0,0-1 0,0 0 1,0 1-1,0-1 0,0 0 1,0 0-1,0 1 0,0-1 1,1 0-1,-1 0 0,0 0 1,0-1-1,0 1 0,0 0 1,0 0-1,2-1 0,28-8 796,-7-3-572,0-2-1,0 0 1,28-24 0,29-18 51,-80 55-328,0 0 1,0 0 0,1 0-1,-1 1 1,0-1 0,1 0-1,-1 1 1,0-1-1,1 1 1,-1 0 0,1-1-1,-1 1 1,1 0 0,-1 0-1,1 0 1,-1 0 0,1 0-1,-1 0 1,3 1-1,-4-1-1,1 1-1,0 0 0,0-1 0,-1 1 0,1 0 0,0-1 0,-1 1 0,1 0 0,-1 0 0,1 0 0,-1-1 0,1 1 0,-1 0 0,0 0 0,1 0 0,-1 0 0,0 0 0,0 0 0,0 0 0,0 0 0,0 2 0,0 8-37,-1 0 0,0 0-1,-1 0 1,-3 12 0,2-8 25,2 11 88,1-25-66,0-1 0,0 0 0,1 1 0,-1-1-1,0 0 1,0 1 0,0-1 0,1 0 0,-1 1 0,0-1-1,0 0 1,1 1 0,-1-1 0,0 0 0,0 0 0,1 1-1,-1-1 1,0 0 0,1 0 0,-1 0 0,0 1 0,1-1-1,-1 0 1,1 0 0,-1 0 0,0 0 0,1 0 0,-1 0 0,0 0-1,1 0 1,0 0 0,3-1 22,0 0-1,1-1 1,-1 0-1,0 0 1,-1 0 0,1 0-1,5-5 1,4-1-76,32-14-3599,-14 11-4988,-18 6 917</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8.996"/>
    </inkml:context>
    <inkml:brush xml:id="br0">
      <inkml:brushProperty name="width" value="0.025" units="cm"/>
      <inkml:brushProperty name="height" value="0.025" units="cm"/>
    </inkml:brush>
  </inkml:definitions>
  <inkml:trace contextRef="#ctx0" brushRef="#br0">89 26 11339,'0'0'10719,"-9"-5"-9080,-26-14-865,34 19-754,0-1-1,0 1 1,0 0-1,0 0 1,0 0 0,-1 0-1,1 0 1,0 0-1,0 0 1,0 0 0,0 1-1,0-1 1,-1 0-1,1 1 1,0-1-1,0 1 1,0-1 0,0 1-1,0-1 1,0 1-1,0 0 1,0-1-1,1 1 1,-1 0 0,0 0-1,0 0 1,1 0-1,-1 0 1,0 0-1,1 0 1,-1 0 0,1 0-1,-1 0 1,1 0-1,-1 0 1,1 0 0,0 0-1,-1 3 1,-8 42 198,9-45-186,-1 0 13,1 1-1,0-1 1,0 0-1,-1 0 1,1 0-1,0 0 0,0 1 1,0-1-1,1 0 1,-1 0-1,0 0 1,0 1-1,1-1 0,-1 0 1,0 0-1,1 0 1,0 0-1,-1 0 0,1 0 1,-1 0-1,1 0 1,0 0-1,0 0 1,-1 0-1,1 0 0,0-1 1,0 1-1,2 1 1,-1-1 16,1-1 1,-1 1-1,1-1 0,0 1 1,-1-1-1,1 0 0,-1 0 1,1 0-1,0-1 1,-1 1-1,1 0 0,4-2 1,10-4 104,1-1 0,32-16 0,-42 19-183,7-5 37,-11 6 15,0 1-1,1 0 0,-1-1 0,1 1 1,-1 1-1,1-1 0,0 1 1,0 0-1,7-1 0,-10 5 157,-1 1-1,0 0 1,0-1-1,0 1 1,-1 0-1,1 0 1,-1 0-1,0 0 1,0-1-1,0 1 1,-1 6-1,1-2 60,0-7-238,-1 0 0,2-1 0,-1 1 1,0 0-1,0-1 0,0 1 0,0 0 0,0 0 0,0-1 0,1 1 1,-1-1-1,0 1 0,1 0 0,-1-1 0,0 1 0,1 0 0,-1-1 1,1 1-1,-1-1 0,1 1 0,-1-1 0,1 1 0,-1-1 0,1 0 1,0 1-1,-1-1 0,1 0 0,0 1 0,-1-1 0,1 0 0,0 0 1,0 1-1,30-3 368,28-20 158,-40 12-497,-6 3-121,0 0 1,1 1 0,0 0-1,0 1 1,0 1 0,0 0 0,1 1-1,17-1 1,-31 4 73,0 0-1,0 0 1,-1 0 0,1 1-1,0-1 1,0 0 0,-1 1-1,1-1 1,0 0 0,0 1-1,-1-1 1,1 1 0,0-1-1,-1 1 1,1-1 0,-1 1-1,1 0 1,-1-1-1,1 1 1,-1 0 0,1-1-1,-1 1 1,1 0 0,-1-1-1,0 1 1,0 0 0,1 0-1,-1 0 1,0-1 0,0 1-1,0 0 1,0 0 0,0 0-1,0 0 1,0-1 0,0 1-1,0 1 1,0-1 12,-1 0-1,1 0 1,0 0-1,0 0 1,0 0-1,0 1 1,1-1-1,-1 0 1,0 0-1,0 0 1,1 0-1,-1-1 1,0 1-1,1 0 1,-1 0-1,1 0 1,-1 0-1,1 0 1,0 0-1,-1-1 1,1 1-1,0 0 1,-1 0-1,1-1 1,0 1-1,0-1 1,0 1-1,0 0 1,0-1-1,0 0 1,-1 1-1,1-1 1,2 1 0,1-1-53,0 0 0,0 1 1,0-2-1,0 1 1,-1 0-1,1-1 1,0 0-1,0 0 1,5-1-1,15-14-5926,-18 5-1164</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9.824"/>
    </inkml:context>
    <inkml:brush xml:id="br0">
      <inkml:brushProperty name="width" value="0.025" units="cm"/>
      <inkml:brushProperty name="height" value="0.025" units="cm"/>
    </inkml:brush>
  </inkml:definitions>
  <inkml:trace contextRef="#ctx0" brushRef="#br0">149 19 18706,'0'0'4617,"-10"2"-2791,2 0-1723,1 1 0,-1 0 0,1 1 0,0 0 0,0 0 0,0 0 0,0 1 0,1 0 0,0 0 0,0 0 0,0 1 0,1 0 1,0 0-1,0 1 0,0-1 0,1 1 0,0 0 0,0 0 0,-4 13 0,5-12-88,-1 1 1,2-1-1,0 1 0,0 0 1,0 0-1,1 0 1,0 0-1,1 1 1,1 11-1,-1-19 2,0 0-1,1-1 1,-1 1 0,0 0 0,1-1 0,0 1-1,-1-1 1,1 1 0,0-1 0,-1 1-1,1-1 1,0 0 0,0 1 0,0-1 0,1 0-1,-1 0 1,0 0 0,0 0 0,1 0-1,-1 0 1,3 2 0,-1-3 39,0 1-1,-1-1 1,1 0 0,0 1 0,0-2-1,0 1 1,0 0 0,0 0 0,0-1-1,-1 0 1,1 1 0,0-1 0,0 0-1,-1 0 1,1-1 0,0 1 0,2-3 0,7-3 112,0-1 1,0 0 0,-1-1 0,0 0 0,-1-1 0,0-1 0,10-12 0,-15 16-7,1 0 0,-1-1 0,0 0 0,-1 1 1,1-2-1,-2 1 0,1 0 0,-1-1 0,0 0 0,-1 1 0,0-1 1,1-14-1,-4 30-204,0 0 0,-1 0 0,0 0 0,0 0 0,-6 12 0,-3 10 64,9-22-12,-3 9 2,1 1 0,1 1 1,-3 33-1,6-51-11,0 0-1,0 1 1,-1-1-1,1 0 1,0 1-1,0-1 1,1 0 0,-1 1-1,0-1 1,0 0-1,0 1 1,0-1 0,0 0-1,0 0 1,0 1-1,0-1 1,1 0-1,-1 1 1,0-1 0,0 0-1,0 0 1,1 1-1,-1-1 1,0 0-1,0 0 1,1 1 0,-1-1-1,0 0 1,0 0-1,1 0 1,-1 0 0,0 1-1,1-1 1,-1 0-1,0 0 1,1 0-1,-1 0 1,1 0 0,15-6 55,13-16-82,-15 9-1022,-1-1 0,0 0-1,20-32 1,-25 34-752,-1-1-1,-1 0 1,0 0 0,-1 0-1,8-27 1,-7 5-3944</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0.180"/>
    </inkml:context>
    <inkml:brush xml:id="br0">
      <inkml:brushProperty name="width" value="0.025" units="cm"/>
      <inkml:brushProperty name="height" value="0.025" units="cm"/>
    </inkml:brush>
  </inkml:definitions>
  <inkml:trace contextRef="#ctx0" brushRef="#br0">83 1 18321,'0'0'1602,"-10"52"63,2-12 1346,-4 5-1185,-2 2-160,2 3-289,-1-2-576,5-1-545,4-5-224,3-5-64,1-7-96,0-10-993,5-5-449,2-10-1184,2-5-866,-3 0-1825,3-13-3748</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0.526"/>
    </inkml:context>
    <inkml:brush xml:id="br0">
      <inkml:brushProperty name="width" value="0.025" units="cm"/>
      <inkml:brushProperty name="height" value="0.025" units="cm"/>
    </inkml:brush>
  </inkml:definitions>
  <inkml:trace contextRef="#ctx0" brushRef="#br0">123 1 18642,'0'0'5792,"-10"2"-3256,1 1-2286,1-1 1,1 1 0,-1 0 0,0 1-1,1 0 1,-1 0 0,-8 7 0,13-8-227,0-1 0,-1 1 1,1 0-1,0 1 0,0-1 1,1 0-1,-1 1 0,1 0 1,0-1-1,0 1 1,0 0-1,0 0 0,0 0 1,1 0-1,0 1 0,0-1 1,0 0-1,0 1 0,1 5 1,0-9-34,1 0 1,-1-1 0,0 1 0,1 0 0,-1 0 0,1-1 0,0 1 0,-1 0 0,1-1 0,-1 1 0,1-1 0,0 1 0,0-1 0,-1 1 0,1-1 0,0 1 0,0-1 0,-1 0-1,1 1 1,0-1 0,0 0 0,0 0 0,0 0 0,0 1 0,-1-1 0,1 0 0,0 0 0,0 0 0,1-1 0,36 1-105,-28 0-2,25-2-469,-25 1 368,0 0-1,0 0 1,0 1 0,0 1-1,0 0 1,18 4 0,-27-5 229,0 1 1,0-1 0,0 1-1,1 0 1,-1 0 0,0-1-1,0 1 1,0 0 0,0 0-1,-1 0 1,1 0 0,0 0-1,0 0 1,0 1 0,-1-1-1,1 0 1,-1 0 0,1 0-1,-1 1 1,1-1 0,-1 0-1,0 1 1,0-1-1,1 0 1,-1 1 0,0-1-1,0 0 1,0 1 0,0-1-1,-1 0 1,1 1 0,0-1-1,-1 0 1,1 0 0,-1 1-1,1-1 1,-1 0 0,1 0-1,-1 0 1,-1 2 0,-1 3 237,-1 0 1,0 0 0,1 0 0,-2-1-1,1 1 1,-7 5 0,4-5-41,-1 1 0,1-2 0,-1 1 0,0-1 0,-1 0 0,1-1 0,-1 0 1,0 0-1,0-1 0,0 0 0,-1 0 0,-15 1 0,25-5-668,-1 1 0,1-1 1,0 0-1,0 0 0,0 0 0,0 0 0,0 0 1,0 0-1,0 0 0,0 0 0,0 0 1,1 0-1,-1 0 0,0 0 0,0 0 0,1 0 1,-1 1-1,1-1 0,-1 0 0,1 0 1,-1 0-1,2-1 0,12-15-9211</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012"/>
    </inkml:context>
    <inkml:brush xml:id="br0">
      <inkml:brushProperty name="width" value="0.025" units="cm"/>
      <inkml:brushProperty name="height" value="0.025" units="cm"/>
    </inkml:brush>
  </inkml:definitions>
  <inkml:trace contextRef="#ctx0" brushRef="#br0">235 30 11531,'0'0'13618,"-9"-7"-12919,7 5-681,0 0 39,0 0-1,0 0 1,0 1 0,0-1-1,-1 1 1,1-1 0,0 1-1,-1 0 1,1 0 0,-1 0 0,1 0-1,-1 0 1,0 0 0,1 1-1,-1-1 1,0 1 0,1 0-1,-1 0 1,0 0 0,1 0 0,-1 0-1,0 1 1,0-1 0,1 1-1,-1 0 1,1 0 0,-1 0-1,1 0 1,-1 0 0,1 0 0,-1 1-1,1-1 1,0 1 0,-3 2-1,-9 7 132,2 0-1,-1 0 0,1 1 1,1 1-1,0 0 0,1 1 0,0 0 1,1 0-1,1 1 0,0 0 1,-6 18-1,13-32-182,1-1 0,0 1 1,-1-1-1,1 0 0,0 1 0,0-1 1,0 1-1,-1-1 0,1 1 0,0-1 1,0 1-1,0-1 0,0 1 1,0-1-1,0 1 0,0-1 0,0 1 1,0-1-1,0 1 0,0-1 0,1 1 1,-1-1-1,0 1 0,0-1 0,0 1 1,1-1-1,-1 1 0,0-1 0,0 0 1,1 1-1,-1-1 0,0 0 1,1 1-1,-1-1 0,0 0 0,2 1 1,17-6 159,21-25-200,-26 2-1549,-14 27 1199,1 0 1,-1 1-1,0-1 0,0 0 1,0 0-1,0 0 0,0 0 1,0 1-1,0-1 0,0 0 1,0 0-1,-1 0 1,1 1-1,0-1 0,0 0 1,-1 0-1,1 1 0,0-1 1,-1 0-1,1 1 1,-1-1-1,0-1 0,-8-3-6443</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388"/>
    </inkml:context>
    <inkml:brush xml:id="br0">
      <inkml:brushProperty name="width" value="0.025" units="cm"/>
      <inkml:brushProperty name="height" value="0.025" units="cm"/>
    </inkml:brush>
  </inkml:definitions>
  <inkml:trace contextRef="#ctx0" brushRef="#br0">126 55 17168,'0'0'5915,"0"-8"-3336,1-2-1835,0 6-485,-1 1-1,1-1 0,-1 1 1,0-1-1,0 1 0,-1-1 1,1 0-1,-2-3 0,-10 32 1007,-34 85-1245,30-75 274,2 0 0,1 1 0,-9 41 0,22-76-279,-1 0-1,1 0 1,0 0 0,-1 0-1,1 0 1,0 0 0,0 0-1,0 0 1,0 0-1,0 0 1,0 1 0,0-1-1,0 0 1,0 0-1,1 0 1,-1 0 0,0 0-1,1 0 1,-1 0 0,1 0-1,-1 0 1,1 0-1,-1 0 1,1 0 0,0 0-1,1 1 1,-1-2 14,0 0 0,1 1 0,-1-1 1,1 0-1,-1 0 0,1 0 0,-1 0 0,0 0 0,1 0 0,-1-1 1,1 1-1,-1 0 0,0-1 0,1 1 0,-1-1 0,0 1 1,2-2-1,8-4 135,0-1-1,0 0 1,13-12 0,44-45-483,-3-3 1,71-96-1,-139 173-8717,-10 5 3790,10-13 3567,-16 15-7509</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727"/>
    </inkml:context>
    <inkml:brush xml:id="br0">
      <inkml:brushProperty name="width" value="0.025" units="cm"/>
      <inkml:brushProperty name="height" value="0.025" units="cm"/>
    </inkml:brush>
  </inkml:definitions>
  <inkml:trace contextRef="#ctx0" brushRef="#br0">1 1 15118,'0'0'12364,"0"50"-11659,7-37-641,7 3-256,1 2-1922,0 1-769,2-3-2018,-3-5-5092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2.056"/>
    </inkml:context>
    <inkml:brush xml:id="br0">
      <inkml:brushProperty name="width" value="0.025" units="cm"/>
      <inkml:brushProperty name="height" value="0.025" units="cm"/>
    </inkml:brush>
  </inkml:definitions>
  <inkml:trace contextRef="#ctx0" brushRef="#br0">87 17 16015,'0'0'7095,"-7"0"-6855,4 0-77,0 0-1,0 1 1,0-1-1,0 1 1,0 0-1,0 0 1,0 0 0,0 0-1,0 0 1,0 1-1,0-1 1,1 1-1,-1 0 1,1 0 0,-1 0-1,1 0 1,0 0-1,-1 0 1,1 1-1,0-1 1,1 1-1,-1-1 1,0 1 0,1 0-1,0 0 1,-1-1-1,1 1 1,0 0-1,0 0 1,0 5 0,-1-1-24,0 0 1,0 0 0,1 0-1,0 0 1,0 1 0,1-1 0,0 0-1,0 1 1,0-1 0,3 12 0,-2-17-132,0 1 0,0-1 0,0 0 0,0 0 0,0 0 0,0 0 0,1 0 0,-1-1 0,1 1 0,-1 0 1,1 0-1,0-1 0,-1 1 0,1-1 0,0 0 0,0 0 0,0 1 0,0-1 0,0 0 0,0-1 0,1 1 1,-1 0-1,0-1 0,0 1 0,1-1 0,-1 1 0,0-1 0,1 0 0,-1 0 0,0 0 0,0 0 1,1-1-1,-1 1 0,0-1 0,0 1 0,4-2 0,-1 0 54,-1 0 1,1 1-1,-1-2 1,0 1-1,0 0 0,0-1 1,0 0-1,0 0 1,0 0-1,-1 0 0,1-1 1,-1 1-1,0-1 1,0 0-1,0 0 0,-1 0 1,1 0-1,-1-1 1,0 1-1,2-6 1,0-2 112,0 0 1,0 0 0,-1-1 0,-1 1-1,0-1 1,0-19 0,-2 31-263,0 0 1,1 1-1,-1-1 0,0 0 1,0 0-1,0 1 0,0-1 1,0 0-1,0 0 0,0 1 1,0-1-1,0 0 0,0 0 1,0 1-1,0-1 0,-1 0 1,1 0-1,0 1 0,0-1 1,-1 0-1,1 1 0,-1-1 1,1 0-1,-1 1 0,1-1 0,-1 1 1,1-1-1,-1 1 0,1-1 1,-1 1-1,1-1 0,-1 1 1,0-1-1,1 1 0,-1 0 1,0 0-1,0-1 0,1 1 1,-1 0-1,0 0 0,1 0 1,-1-1-1,0 1 0,0 0 1,0 0-1,1 0 0,-1 0 1,0 1-1,0-1 0,1 0 1,-1 0-1,-1 1 0,1-1-62,1 0-1,-1 1 0,1-1 1,-1 0-1,0 0 1,1 1-1,-1-1 0,1 0 1,-1 1-1,1-1 0,-1 1 1,1-1-1,0 1 1,-1-1-1,1 1 0,0-1 1,-1 1-1,1-1 0,0 1 1,-1 0-1,1-1 0,0 1 1,0-1-1,0 1 1,0 0-1,-1-1 0,1 1 1,0 0-1,0-1 0,0 1 1,0-1-1,1 1 1,-1 0-1,0-1 0,0 1 1,0 0-1,0-1 0,1 1 1,-1-1-1,0 1 1,0-1-1,1 1 0,-1-1 1,1 1-1,-1-1 0,0 1 1,1-1-1,-1 1 1,1-1-1,-1 1 0,1-1 1,13 5-6695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592"/>
    </inkml:context>
    <inkml:brush xml:id="br0">
      <inkml:brushProperty name="width" value="0.025" units="cm"/>
      <inkml:brushProperty name="height" value="0.025" units="cm"/>
    </inkml:brush>
  </inkml:definitions>
  <inkml:trace contextRef="#ctx0" brushRef="#br0">118 1 8072,'0'0'-929,"-76"46"-865,34-13-1569</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2.757"/>
    </inkml:context>
    <inkml:brush xml:id="br0">
      <inkml:brushProperty name="width" value="0.025" units="cm"/>
      <inkml:brushProperty name="height" value="0.025" units="cm"/>
    </inkml:brush>
  </inkml:definitions>
  <inkml:trace contextRef="#ctx0" brushRef="#br0">134 298 12492,'0'0'5119,"-8"2"-2140,-1 2-2473,0-1 0,0 1 1,1 1-1,-1 0 0,1 0 0,0 0 0,1 1 0,-1 0 0,1 1 1,0 0-1,1 0 0,0 0 0,0 1 0,0 0 0,-5 11 0,11-19-503,0 0 0,-1 1 0,1-1 0,0 0 0,0 1-1,0-1 1,0 0 0,0 1 0,0-1 0,0 0 0,0 1-1,0-1 1,0 0 0,0 1 0,0-1 0,0 0 0,0 1-1,0-1 1,0 0 0,0 1 0,1-1 0,-1 0 0,0 1-1,0-1 1,0 0 0,0 1 0,1-1 0,-1 0 0,0 0-1,0 1 1,1-1 0,-1 0 0,0 0 0,1 0 0,-1 1-1,0-1 1,0 0 0,1 0 0,-1 0 0,0 0 0,1 0-1,0 1 1,22 1-19,26-9-597,-12 0-656,0 1 0,1 2 0,39 0 0,-76 4 1290,-1 0 1,1 0-1,0 0 1,-1 0 0,1 0-1,0 0 1,-1 0-1,1 0 1,-1 0 0,1 0-1,0 0 1,-1 1-1,1-1 1,0 0 0,-1 0-1,1 1 1,-1-1-1,1 0 1,-1 1 0,1-1-1,-1 0 1,1 1-1,-1-1 1,1 1 0,-1-1-1,0 1 1,1-1 0,-1 1-1,0-1 1,1 1-1,-1-1 1,0 1 0,1-1-1,-1 1 1,0 0-1,0-1 1,0 1 0,0-1-1,0 1 1,0 0-1,0-1 1,0 1 0,0 0-1,0-1 1,0 1-1,0-1 1,0 1 0,0 0-1,0-1 1,-1 1-1,1-1 1,0 1 0,0 0-1,-1-1 1,1 1 0,-1 0-1,-22 30 2105,12-22-1820,1 0 0,-1-1-1,0 0 1,-1-1-1,0 0 1,0-1 0,-25 9-1,36-15-330,1 0-1,-1 0 1,0 0 0,0 0-1,1 0 1,-1 0-1,0 0 1,1 0-1,-1 0 1,0-1-1,1 1 1,-1 0 0,0 0-1,1-1 1,-1 1-1,0 0 1,1-1-1,-1 1 1,1-1-1,-1 1 1,1-1-1,-1 1 1,1-1 0,-1 1-1,1-1 1,-1 1-1,1-1 1,0 0-1,-1 1 1,1-1-1,0 0 1,-1 1 0,1-1-1,0 0 1,0 1-1,0-1 1,0 0-1,0 0 1,0 1-1,0-1 1,0 0 0,0 1-1,0-1 1,0 0-1,0 0 1,0 1-1,1-1 1,-1 0-1,8-39-2538,95-214-10809,-67 175 11099,-26 54 2818,19-37 1657,-5 29 2517,-25 57-1163,-41 73-358,33-80-2816,0 1-1,1 0 1,1 0 0,1 1 0,0-1-1,1 1 1,2 1 0,0-1 0,-1 35-1,4-51-379,0-1-1,1 0 1,-1 0 0,1 0-1,-1 1 1,1-1-1,0 0 1,0 0-1,0 0 1,0 0 0,1 0-1,-1 0 1,0-1-1,1 1 1,-1 0-1,1-1 1,0 1 0,0-1-1,-1 1 1,1-1-1,0 0 1,0 0-1,0 0 1,0 0 0,0 0-1,1 0 1,-1-1-1,0 1 1,0-1-1,0 1 1,1-1 0,-1 0-1,0 0 1,0 0-1,4 0 1,0 0 1,0 0 0,0-1 0,0 0 0,0 0 0,0 0 1,0 0-1,0-1 0,0 0 0,0 0 0,-1-1 0,1 0 0,6-4 0,-3-1 173,0 1-1,0-1 0,-1-1 0,0 0 1,-1 0-1,0 0 0,0-1 0,-1 0 1,0-1-1,-1 1 0,0-1 0,-1 0 1,4-14-1,-8 25-156,0 0 1,0 0-1,0-1 0,1 1 1,-1 0-1,0 0 1,0-1-1,0 1 0,0 0 1,0 0-1,0-1 0,0 1 1,0 0-1,0-1 0,0 1 1,0 0-1,0 0 1,-1-1-1,1 1 0,0 0 1,0 0-1,0-1 0,0 1 1,0 0-1,0 0 0,-1 0 1,1-1-1,0 1 1,0 0-1,0 0 0,-1 0 1,1 0-1,0-1 0,0 1 1,0 0-1,-1 0 1,1 0-1,0 0 0,0 0 1,-1 0-1,1-1 0,-13 7 259,-11 15-54,11-5-106,2-1 0,0 1 1,-11 21-1,19-31-102,1-1-1,-1 1 0,1-1 0,0 1 1,0 0-1,1 0 0,0-1 0,0 1 0,0 0 1,1 0-1,-1 0 0,2 1 0,-1-1 1,2 10-1,-1-14-4,1-1 1,-1 1-1,0 0 1,1-1 0,-1 1-1,0-1 1,1 0-1,0 1 1,-1-1-1,1 0 1,0 0-1,0 0 1,-1 0-1,1 0 1,0 0-1,0-1 1,0 1-1,0-1 1,0 1 0,0-1-1,0 0 1,0 0-1,0 0 1,1 0-1,-1 0 1,0 0-1,0-1 1,4 0-1,3 0 28,0 0-1,-1-1 0,1 0 0,0-1 0,10-4 0,95-67 59,-112 119-74,-2-44-17,0 1 0,0-1 0,0 1 0,0 0 0,0-1 0,0 1 0,0 0 0,0-1 0,1 1 0,-1-1 0,1 1 0,-1-1 0,1 1 0,0-1 1,-1 1-1,1-1 0,0 1 0,0-1 0,0 0 0,0 0 0,0 1 0,3 1 0,-1-2 3,0 0-1,0-1 1,0 1 0,0 0-1,0-1 1,0 0 0,1 1-1,-1-1 1,0-1 0,0 1-1,5-1 1,41-12-2655,-41 10 1105,-1 1 0,1-1 0,0 1 0,0 1 0,13-2 0</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3.735"/>
    </inkml:context>
    <inkml:brush xml:id="br0">
      <inkml:brushProperty name="width" value="0.025" units="cm"/>
      <inkml:brushProperty name="height" value="0.025" units="cm"/>
    </inkml:brush>
  </inkml:definitions>
  <inkml:trace contextRef="#ctx0" brushRef="#br0">209 155 19058,'-2'-2'370,"-1"0"1,1 0-1,-1 0 1,0 0-1,1 1 1,-1-1-1,0 1 1,0-1-1,0 1 1,0 0-1,0 0 1,0 1-1,0-1 0,0 1 1,-1-1-1,1 1 1,0 0-1,0 0 1,0 0-1,-6 2 1,4-1-257,0 1 1,0 0-1,1 1 1,-1-1-1,1 1 1,-1 0-1,1 0 1,0 0-1,0 0 1,0 1-1,-5 6 1,-3 4-219,1 2 0,1-1 0,0 1 0,1 1 1,-13 34-1,20-47 122,1 0 0,-1 1 1,1-1-1,0 1 1,0-1-1,0 1 0,1-1 1,0 1-1,0 0 0,0 6 1,1-10-12,-1 0-1,0-1 1,0 1 0,0-1 0,1 1 0,-1 0 0,0-1 0,1 1-1,-1-1 1,1 1 0,-1-1 0,1 1 0,-1-1 0,1 1 0,-1-1-1,1 1 1,-1-1 0,1 0 0,-1 1 0,1-1 0,0 0-1,-1 0 1,1 1 0,-1-1 0,1 0 0,1 0 0,1 0 15,-1 0 0,1 0 0,-1-1 0,1 1 0,-1-1 0,1 1 0,-1-1 0,1 0 0,-1 0 0,1 0 0,1-2 0,14-8 132,-2 0 0,1-1 1,-1-1-1,-1 0 0,24-27 0,-7 2-53,33-51-1,-55 74 134,0 0-1,-1-1 1,0-1-1,-2 1 0,0-1 1,7-23-1,-44 92-164,28-48-58,-9 18 42,2 1 0,0 0 1,1 1-1,1 0 1,1 0-1,-3 32 1,9-55-45,0 0 0,0 1 0,0-1 0,0 0 1,0 0-1,0 0 0,0 0 0,1 0 0,-1 0 1,0 1-1,1-1 0,-1 0 0,0 0 0,1 0 0,0 0 1,-1 0-1,1 0 0,-1 0 0,1-1 0,0 1 0,0 0 1,0 0-1,-1 0 0,1-1 0,0 1 0,2 1 1,-1-2 4,1 1 1,-1 0-1,1-1 1,-1 1-1,1-1 1,-1 0-1,1 0 0,-1 0 1,1 0-1,-1 0 1,5-2-1,2 0 26,1-1-1,-1 0 0,0 0 0,0-1 0,11-7 0,-9 4-22,0-1-1,0 0 0,-2-1 0,17-18 0,-21 22-13,-1 0-1,-1 0 1,1 0 0,-1-1-1,0 1 1,0-1-1,0 0 1,-1 0 0,0 0-1,0 0 1,1-11-1,-6 16-185,-5 10 45,-8 13 11,9-9 144,1 1-1,1 0 1,-1 0-1,2 0 1,0 1 0,1-1-1,0 1 1,0 26 0,3-40-15,0 0 1,0 0 0,0-1 0,0 1-1,0 0 1,0 0 0,0 0 0,0 0-1,1 0 1,-1 0 0,0 0 0,1 0-1,-1 0 1,1-1 0,-1 1 0,1 0-1,-1 0 1,1-1 0,-1 1-1,1 0 1,0-1 0,0 1 0,-1 0-1,1-1 1,0 1 0,0-1 0,0 1-1,-1-1 1,1 0 0,0 1 0,1-1-1,2 1 12,-1-1-1,1 1 0,-1-1 0,1 0 0,-1-1 0,1 1 0,-1-1 0,0 1 0,5-2 0,5-3 30,0 1 0,-1-2 0,21-10-1,-19 7-8,-1-1 0,1 0 1,-1-1-1,-1 0 0,0-1 0,17-21 0,-27 30-28,0 0 0,1 0 0,-1 0 0,0 0 0,-1 0 0,1 0 0,0 0 0,-1-1 0,0 1 0,0-1 0,0 1 0,0-1 0,-1 0 0,1 1 0,-1-1 0,0 0 0,0 1 0,0-1 0,0 0 0,-1 1-1,0-1 1,1 1 0,-1-1 0,-1 0 0,1 1 0,0 0 0,-1-1 0,0 1 0,0 0 0,0 0 0,0 0 0,0 0 0,0 0 0,-1 1 0,-4-5 0,-28-15-3211,62 28-2185,2-2-1133</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4.641"/>
    </inkml:context>
    <inkml:brush xml:id="br0">
      <inkml:brushProperty name="width" value="0.025" units="cm"/>
      <inkml:brushProperty name="height" value="0.025" units="cm"/>
    </inkml:brush>
  </inkml:definitions>
  <inkml:trace contextRef="#ctx0" brushRef="#br0">162 188 4484,'7'-10'2525,"0"0"-2263,35-59 6634,-39 62-5734,0 0 0,0 0 0,0 0 1,-1 0-1,0 0 0,-1 0 1,1 0-1,-2-1 0,1-13 1,-1 20-1087,0 0 0,-1 1-1,1-1 1,0 0 0,-1 0 0,1 1 0,-1-1 0,1 0 0,-1 1 0,1-1 0,-1 1 0,1-1-1,-1 0 1,0 1 0,1-1 0,-1 1 0,0 0 0,0-1 0,1 1 0,-1 0 0,0-1 0,0 1-1,1 0 1,-1 0 0,0 0 0,0-1 0,0 1 0,0 0 0,1 0 0,-1 0 0,0 0 0,0 1 0,0-1-1,1 0 1,-1 0 0,0 0 0,0 1 0,0-1 0,1 0 0,-1 1 0,0-1 0,0 1 0,0 0-1,-37 19 152,21-2-124,0 0-1,1 2 1,2-1 0,0 2 0,0 0 0,2 0 0,1 1 0,1 1-1,1 0 1,1 0 0,0 1 0,2 0 0,1 0 0,-4 49 0,9-71-88,0 0 0,0-1 0,0 1 0,0 0 0,1 0 1,-1 0-1,0 0 0,1-1 0,-1 1 0,1 0 0,0 0 0,-1-1 1,1 1-1,0 0 0,0-1 0,0 1 0,0-1 0,1 1 1,-1-1-1,0 0 0,1 1 0,-1-1 0,3 2 0,-1-2 22,0 0-1,0 0 0,0 0 0,1 0 0,-1-1 1,0 1-1,0-1 0,1 0 0,-1 0 1,0 0-1,0 0 0,6-1 0,2-1 45,0-1-1,0 0 1,-1-1-1,1 0 1,-1-1-1,1 0 1,9-6-1,-6 1-24,-1 0 0,0-1-1,17-18 1,-27 26-46,1-1 0,-1 0 0,0 0-1,0 0 1,-1 0 0,1 0 0,-1-1 0,0 1-1,0-1 1,0 1 0,-1-1 0,0 0 0,0 0 0,0 1-1,0-1 1,0-6 0,-2 10-10,1 0 0,0 0 0,-1 0 0,1 1 0,-1-1 0,1 0 0,0 1 0,-1-1 0,0 0 0,1 1 0,-1-1 0,1 1 0,-1-1 0,0 1 0,1-1 0,-1 1 0,0 0 0,0-1 0,1 1 0,-1 0 0,0-1 0,0 1 0,1 0 0,-1 0 0,0 0 0,0 0 0,0 0 0,0 0 0,1 0 0,-1 0 0,0 0 0,0 0 0,0 0 0,1 0 0,-1 1 0,0-1 0,0 0 0,1 0 0,-2 2 0,-34 13 0,30-11 0,0 1 0,0 0 0,1 0 0,0 1 0,0-1 0,0 1 0,0 0 0,1 1 0,0-1 0,0 1 0,-3 9 0,7-15 0,0-1 0,0 0 0,-1 1 0,1-1 0,0 0 0,0 0 0,0 1 0,0-1 0,0 0 0,0 0 0,0 1 0,0-1 0,0 0 0,0 1 0,0-1 0,0 0 0,0 0 0,1 1 0,-1-1 0,0 0 0,0 0 0,0 1 0,0-1 0,0 0 0,1 0 0,-1 1 0,0-1 0,0 0 0,0 0 0,1 0 0,-1 1 0,0-1 0,0 0 0,0 0 0,1 0 0,-1 0 0,0 0 0,0 0 0,1 1 0,15-2 0,14-10 0,99-76 0,-129 87-1,0 0 0,1-1 0,-1 1 0,0 0-1,1 0 1,-1 0 0,0 0 0,1-1 0,-1 1 0,0 0 0,1 0 0,-1 0 0,0 0-1,1 0 1,-1 0 0,0 0 0,1 0 0,-1 0 0,0 0 0,1 0 0,-1 0-1,0 0 1,1 0 0,-1 1 0,0-1 0,1 0 0,-1 0 0,0 0 0,1 0 0,-1 1-1,0-1 1,1 0 0,-1 0 0,0 1 0,0-1 0,1 0 0,-1 0 0,0 1 0,0-1-1,0 0 1,0 1 0,1-1 0,-1 0 0,0 1 0,0-1 0,0 1 0,3 26-134,-10 30-244,-1-30-339,-4 17-1531,9-14-5098,7-37-2513,5-9 908</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5.469"/>
    </inkml:context>
    <inkml:brush xml:id="br0">
      <inkml:brushProperty name="width" value="0.025" units="cm"/>
      <inkml:brushProperty name="height" value="0.025" units="cm"/>
    </inkml:brush>
  </inkml:definitions>
  <inkml:trace contextRef="#ctx0" brushRef="#br0">0 336 10794,'0'0'10597,"9"8"-10095,-4-4-403,0 0 1,0 0 0,0-1-1,0 1 1,1-1 0,0-1 0,-1 1-1,1-1 1,0 0 0,8 2-1,-11-3 47,1-1-1,0 0 1,0 0-1,0 0 1,0 0-1,-1 0 1,1-1-1,0 0 1,0 0-1,-1 0 1,1 0-1,0 0 1,-1-1-1,1 1 1,-1-1-1,0 0 1,1 0-1,-1-1 1,0 1-1,0-1 1,4-5-1,-4 5 80,0 0 0,-1 0 0,1 0 0,-1-1 0,0 1 0,0-1 0,-1 1 1,1-1-1,-1 0 0,1 0 0,-1 0 0,0 0 0,-1 0 0,1 0 0,-1 0 0,0 0 0,0 0 0,0-5 0,0 8-206,0 1 1,-1-1-1,1 1 0,0-1 0,0 1 1,-1-1-1,1 1 0,0-1 1,-1 1-1,1-1 0,0 1 0,-1-1 1,1 1-1,-1-1 0,1 1 0,0 0 1,-1-1-1,1 1 0,-1 0 0,1-1 1,-1 1-1,0 0 0,1 0 1,-1 0-1,1-1 0,-1 1 0,1 0 1,-1 0-1,0 0 0,1 0 0,-1 0 1,1 0-1,-1 0 0,0 0 0,1 0 1,-1 0-1,0 1 0,-25 8 39,16 0-23,0 1-1,0 0 0,2 0 1,-1 1-1,1 0 0,1 0 1,0 1-1,0 0 1,1 1-1,1-1 0,0 1 1,1 0-1,0 0 0,1 1 1,-3 24-1,6-37-30,1 0-1,-1 0 1,0 0-1,0 0 1,0 0 0,1 0-1,-1-1 1,1 1-1,-1 0 1,1 0-1,-1 0 1,1 0 0,-1-1-1,1 1 1,-1 0-1,1-1 1,0 1-1,0 0 1,-1-1 0,1 1-1,0-1 1,0 1-1,0-1 1,0 1 0,-1-1-1,1 0 1,0 1-1,0-1 1,0 0-1,0 0 1,0 0 0,0 0-1,0 0 1,0 0-1,0 0 1,0 0-1,0 0 1,0 0 0,0 0-1,0-1 1,-1 1-1,3-1 1,3 0 19,0-1 0,-1 1 0,1-1 0,-1 0 0,1-1 0,7-4 0,7-8-61,-1 0-1,0-2 1,-2 0-1,0-1 1,0 0-1,-2-2 1,21-34 0,-17 24 118,-2-2 1,-1-1 0,-2 0-1,16-55 1,-28 65-90,-13 29-111,-20 35-4,27-36 180,-9 14-61,-69 104 152,74-111-124,2 2 0,-1-1 0,2 1 0,0 0-1,0 0 1,1 0 0,-3 25 0,7-37-47,0-1 0,0 0 0,0 1-1,0-1 1,0 0 0,0 0-1,0 1 1,0-1 0,1 0 0,-1 0-1,1 1 1,-1-1 0,1 0 0,-1 0-1,1 0 1,-1 0 0,1 1 0,0-1-1,0 0 1,0 0 0,0-1 0,0 1-1,0 0 1,0 0 0,0 0 0,0-1-1,0 1 1,0 0 0,0-1 0,0 1-1,0-1 1,1 1 0,-1-1 0,0 0-1,0 0 1,1 1 0,-1-1 0,0 0-1,1 0 1,-1 0 0,0 0-1,3-1 1,5 0-373,-1 0 0,1 0-1,-1-1 1,1 0-1,11-6 1,40-21-3434,-42 19 1324,-1-1-1,0-1 1,-1-1 0,0-1 0,-1 0 0,16-19 0,0-14-145,-26 33 3835,2-18 6378,-7 31-7181,1 0 1,-1 0-1,0 0 0,0 0 0,0 1 0,0-1 0,0 0 1,-1 0-1,1 0 0,0 0 0,0 0 0,-1 0 0,1 0 1,0 0-1,-1 0 0,1 1 0,-1-1 0,0-1 1,0 2-235,0-1 1,1 1-1,-1 0 1,0 0-1,0 0 1,0 0 0,1-1-1,-1 1 1,0 0-1,0 1 1,0-1-1,0 0 1,1 0-1,-1 0 1,0 0 0,0 1-1,0-1 1,1 0-1,-1 1 1,0-1-1,0 0 1,1 1 0,-1-1-1,0 1 1,0 1-1,-10 7 120,1 1 0,1 0 0,0 0 0,1 1 0,0 0-1,0 1 1,1 0 0,1 0 0,0 1 0,0-1 0,1 1 0,1 0-1,0 1 1,-2 20 0,5-33-258,1 0-1,0 1 1,-1-1-1,1 1 1,0-1-1,0 0 1,0 1-1,0-1 1,0 1-1,0-1 0,0 0 1,0 1-1,1-1 1,-1 0-1,1 1 1,-1-1-1,1 0 1,-1 1-1,1-1 1,0 0-1,-1 0 1,1 0-1,0 0 1,0 1-1,0-1 1,0 0-1,0-1 1,0 1-1,0 0 1,0 0-1,1 0 1,-1-1-1,0 1 1,0 0-1,1-1 1,-1 1-1,0-1 1,1 0-1,-1 1 1,0-1-1,1 0 1,-1 0-1,1 0 1,-1 0-1,0 0 1,1 0-1,1-1 1,3 0 21,-1 0 1,1-1 0,-1 0-1,0 0 1,0 0 0,0-1-1,0 0 1,-1 1-1,1-2 1,-1 1 0,5-5-1,7-8-5,-2-2 0,0 0 0,-1 0 0,-1-1-1,-1-1 1,12-29 0,42-132 1305,-51 139-374,-25 69-938,-1-1 0,-24 38 0,-24 50 280,54-102-260,1 1 1,0 0-1,2 1 0,-1-1 0,1 1 0,1 0 1,0 14-1,2-26-135,0 0 1,0 1-1,0-1 1,0 0-1,0 1 1,1-1 0,-1 1-1,1-1 1,-1 0-1,1 0 1,0 1-1,0-1 1,0 0-1,0 0 1,1 0-1,-1 0 1,1 0 0,-1 0-1,1-1 1,3 4-1,11 1-3556,5-8-3703,-7-4-3560</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5.966"/>
    </inkml:context>
    <inkml:brush xml:id="br0">
      <inkml:brushProperty name="width" value="0.025" units="cm"/>
      <inkml:brushProperty name="height" value="0.025" units="cm"/>
    </inkml:brush>
  </inkml:definitions>
  <inkml:trace contextRef="#ctx0" brushRef="#br0">112 1 11723,'0'0'17184,"-3"12"-15652,-5 19-1066,-2 0-1,-20 44 1,17-43-234,0 0 1,2 1 0,-10 48 0,20-79-233,1-1 0,0 0 0,-1 0 0,1 0 0,0 1 0,0-1 0,0 0 0,0 0 0,0 1 0,0-1 0,0 0 0,0 0 0,0 1 0,1-1 0,-1 0 0,1 0 0,-1 0 0,0 0 0,1 1 0,0-1 0,-1 0 0,1 0 0,1 1 0,-1-2 0,0 1 0,0-1 0,0 0 0,0 0 0,0 0 0,0 0 0,0 0 0,0 0 0,0 0 0,0-1 0,1 1 0,-1 0 0,0 0 0,0-1 0,0 1 0,0-1 0,-1 1 0,1-1 0,0 1 0,1-2 0,47-40 0,-25 14 0,-18 19 0,1 1 0,0 0 0,1 0 0,-1 1 0,13-9 0,-23 60-128,-14 32-47,13-22-5239,4-54 5242,0 0 0,0 0-1,0 0 1,0 0 0,0 1 0,0-1 0,0 0 0,0 0 0,0 0 0,0 0 0,1 0 0,-1 1 0,0-1 0,0 0 0,0 0 0,0 0 0,0 0 0,0 0 0,0 1 0,0-1 0,0 0 0,1 0 0,-1 0 0,0 0 0,0 0 0,0 0-1,0 0 1,0 0 0,1 0 0,-1 1 0,0-1 0,0 0 0,0 0 0,0 0 0,1 0 0,-1 0 0,0 0 0,0 0 0,0 0 0,0 0 0,1 0 0,-1 0 0,0 0 0,0 0 0,0 0 0,0 0 0,0-1 0,1 1 0,-1 0 0,1 0-1385,8-2-9408</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6.715"/>
    </inkml:context>
    <inkml:brush xml:id="br0">
      <inkml:brushProperty name="width" value="0.025" units="cm"/>
      <inkml:brushProperty name="height" value="0.025" units="cm"/>
    </inkml:brush>
  </inkml:definitions>
  <inkml:trace contextRef="#ctx0" brushRef="#br0">100 242 5637,'0'0'12844,"-10"9"-7948,4-5-4611,-43 34 3729,46-35-3771,0 0 0,0 0 0,0 0-1,0 0 1,1 0 0,-1 0 0,1 1-1,0-1 1,0 1 0,1-1 0,-1 1-1,1 0 1,-1 0 0,1 0 0,-1 5 0,3-8-251,0 0 0,0 0 0,0 0 0,0 0 0,0 0 0,0 0 0,0 0 0,0-1 1,0 1-1,1 0 0,-1-1 0,0 1 0,0-1 0,1 1 0,-1-1 0,0 1 1,1-1-1,-1 0 0,0 0 0,1 0 0,-1 0 0,0 0 0,1 0 0,-1 0 1,3-1-1,42-2-273,-27-2 282,-1-1 0,0-1 1,0-1-1,0 0 0,-1-1 0,29-21 1,-10 2-583,58-55 0,-90 79 601,71-76 424,-69 74-415,-1-1 0,0 0 0,-1 0 0,1-1 0,-1 1 1,-1-1-1,1 0 0,-1 0 0,-1 0 0,3-12 0,-32 77 847,23-38-844,0 0 0,-2 27 0,6-41-101,0-1 1,-1 1-1,2 0 0,-1 0 1,0 0-1,1 0 0,0-1 0,0 1 1,1 0-1,-1-1 0,1 1 1,0-1-1,0 1 0,6 7 1,-7-11 66,0 0 1,1 0-1,-1 0 1,0 0-1,1-1 1,-1 1-1,1 0 1,-1-1-1,1 0 0,-1 1 1,1-1-1,0 0 1,-1 1-1,1-1 1,-1 0-1,1 0 1,0 0-1,-1 0 1,1-1-1,-1 1 1,1 0-1,-1-1 1,1 1-1,1-2 1,13 0-63,-15 31-304,10 69 230,-7-77 249,-1 1 0,0 0-1,-2 0 1,0 0-1,-2 0 1,0 0 0,-6 26-1,5-43 13,1-1 1,-1 1-1,0-1 0,-1 0 0,1 0 1,-1 0-1,1 0 0,-6 5 0,8-9-110,-1 1-1,1-1 1,-1 1-1,1-1 0,-1 1 1,1-1-1,-1 1 1,0-1-1,1 1 0,-1-1 1,0 0-1,1 1 1,-1-1-1,0 0 1,1 0-1,-1 1 0,0-1 1,0 0-1,1 0 1,-1 0-1,0 0 0,0 0 1,1 0-1,-1 0 1,0 0-1,0 0 1,1 0-1,-1-1 0,0 1 1,0 0-1,1-1 1,-1 1-1,0 0 1,1-1-1,-1 1 0,0 0 1,1-1-1,-1 1 1,1-1-1,-1 0 0,1 1 1,-1-1-1,1 1 1,-1-1-1,1 0 1,0 1-1,-1-1 0,1 0 1,0 1-1,-1-1 1,1 0-1,0 1 0,0-1 1,0 0-1,0 0 1,0 1-1,0-1 1,0-1-1,-7-18-12,1 0 0,1-1 0,1 0 0,1 0 0,1 0 0,1 0 0,1 0 0,3-35 0,-1 51-130,-1 0 0,1 1 0,0-1 0,1 1 0,-1-1 0,1 1 0,-1 0 0,1 0 0,0 0 0,1 0 0,-1 0 0,1 1 0,0-1 0,0 1 0,0 0 0,0 0 0,5-2 0,9-5-2367,2 0 0,32-10 0,-41 16 1123,3-1-13782</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7.295"/>
    </inkml:context>
    <inkml:brush xml:id="br0">
      <inkml:brushProperty name="width" value="0.025" units="cm"/>
      <inkml:brushProperty name="height" value="0.025" units="cm"/>
    </inkml:brush>
  </inkml:definitions>
  <inkml:trace contextRef="#ctx0" brushRef="#br0">12 0 14029,'0'0'13037,"5"13"-11601,-5-13-1422,3 8 173,0-1 1,0 0 0,0 1-1,-1-1 1,-1 1 0,1 0-1,-1 0 1,-1 0 0,1 0 0,-1-1-1,-1 1 1,1 0 0,-1 0-1,-3 12 1,-2-6 156,-3 23 641,18-38-878,22-21-196,-27 18 52,1 0 0,0 0 0,0 1-1,1-1 1,-1 1 0,1 0 0,-1 0 0,1 1 0,0 0 0,0 0-1,0 0 1,0 1 0,1 0 0,-1 0 0,9 0 0,-14 2 25,0-1-1,1 1 1,-1 0 0,0-1 0,0 1 0,0 0 0,0 0 0,0 0-1,0 0 1,0 0 0,0 0 0,0 0 0,0 0 0,0 0 0,-1 1-1,1-1 1,0 0 0,-1 1 0,1-1 0,-1 0 0,1 1 0,-1-1 0,0 0-1,0 1 1,0-1 0,0 1 0,0-1 0,0 0 0,0 1 0,0-1-1,0 1 1,0-1 0,-1 0 0,0 2 0,0 5 51,0-1-1,0 0 1,-1 0 0,0 0 0,-5 10 0,1-7 31,0 0 1,-1-1-1,0 0 1,-1 0-1,1 0 1,-11 7-1,16-13-53,-1-1-1,0 1 1,0-1 0,0 0-1,0 0 1,0 0-1,-1 0 1,1 0 0,-1-1-1,1 0 1,-1 1-1,1-1 1,-1-1 0,0 1-1,0 0 1,1-1-1,-1 0 1,0 0 0,0 0-1,0 0 1,1-1-1,-5 0 1,7 0-190,-1 0 0,1 0 0,0 0 0,0 0 0,0 0-1,0 0 1,0 0 0,0 0 0,0 0 0,1-1 0,-1 1 0,0 0 0,1-1 0,-1 1 0,1-1-1,-1 1 1,1 0 0,0-1 0,-1 1 0,1-1 0,0 1 0,0-1 0,0 1 0,0-1 0,0 1-1,1-1 1,-1 1 0,0-1 0,1-2 0,0 0-632,0 0 0,0 0 0,1 0-1,-1 0 1,1 0 0,-1 0 0,1 0 0,1 0 0,2-3-1,18-12-5621,4 1-1607</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8.936"/>
    </inkml:context>
    <inkml:brush xml:id="br0">
      <inkml:brushProperty name="width" value="0.025" units="cm"/>
      <inkml:brushProperty name="height" value="0.025" units="cm"/>
    </inkml:brush>
  </inkml:definitions>
  <inkml:trace contextRef="#ctx0" brushRef="#br0">1 519 5189,'0'0'6321,"10"-3"-1650,11-1-2930,0 0 1065,0-1 0,35-13 0,-53 17-2680,1 0 0,0 0 0,-1-1 0,1 0-1,-1 1 1,0-1 0,0-1 0,0 1 0,0 0 0,0-1 0,0 1 0,0-1-1,-1 0 1,1 0 0,-1 0 0,0 0 0,0-1 0,0 1 0,0-1 0,-1 1-1,0-1 1,1 1 0,0-5 0,-2 7-82,0 0 0,0 1 0,0-1 0,0 0 0,0 0 0,0 1 0,0-1 0,0 0 0,-1 0 0,1 1 0,0-1 1,0 0-1,0 1 0,-1-1 0,1 0 0,-1 1 0,1-1 0,0 1 0,-1-1 0,1 0 0,-1 1 0,1-1 0,-1 1 0,1-1 0,-1 1 0,0 0 0,1-1 0,-1 1 0,-1-1 0,-24 0 725,21 2-715,0 0 1,1 0 0,-1 1 0,0-1-1,1 1 1,0 0 0,-1 1 0,1-1 0,-6 5-1,6-2-45,1 0-1,-1 0 0,1 0 1,0 0-1,0 0 0,0 1 0,1 0 1,0-1-1,0 1 0,1 0 1,-1 0-1,0 8 0,2-12-4,0 0 0,0 0 0,-1 0 0,1 0 0,1 0 0,-1 1 0,0-1 0,0 0 0,1 0 0,-1 0 0,1 0 0,0 0 0,0 0-1,-1-1 1,1 1 0,0 0 0,1 0 0,-1 0 0,0-1 0,0 1 0,1-1 0,-1 1 0,1-1 0,-1 0 0,1 1 0,0-1 0,0 0 0,-1 0-1,1 0 1,0 0 0,0 0 0,0-1 0,0 1 0,0 0 0,0-1 0,0 0 0,0 1 0,3-1 0,5 0 22,0 0-1,0-1 1,-1 0 0,1-1 0,0 0 0,-1 0-1,1-1 1,-1 0 0,0-1 0,0 0 0,0-1-1,0 1 1,14-12 0,-13 9-24,-2 0 0,1-1-1,-1 1 1,0-1 0,0-1 0,-1 0 0,-1 0-1,1 0 1,-1-1 0,-1 0 0,0 0-1,4-11 1,-6 10-28,-14 50-377,7-26 447,-1 0-1,2 0 1,0 1-1,0-1 0,1 1 1,1 0-1,0 0 1,1 0-1,3 26 1,-2-38-42,-1-1 0,1 0 0,-1 0 1,1 1-1,0-1 0,0 0 1,-1 0-1,1 0 0,0 0 1,0 0-1,0 0 0,0 0 0,0 0 1,0-1-1,1 1 0,-1 0 1,0-1-1,0 1 0,0 0 1,1-1-1,-1 0 0,0 1 0,1-1 1,-1 0-1,0 1 0,1-1 1,-1 0-1,1 0 0,-1 0 0,0 0 1,1-1-1,-1 1 0,0 0 1,1 0-1,-1-1 0,0 1 1,0-1-1,1 1 0,-1-1 0,0 0 1,0 1-1,2-2 0,4-2 1,0 1 1,0-1-1,0-1 0,0 1 0,10-10 0,-9 4-3,0 1 0,0-1 0,-1-1 0,0 1 0,-1-1 0,0 0 0,0-1 0,-1 1 0,-1-1 0,0 0 0,4-24 0,-12 59 0,1-11 0,1 0 0,0 0 0,1 0 0,0 0 0,1 0 0,1 0 0,2 17 0,-3-27 0,0-1 0,1 0 0,-1 0 0,1 0 0,-1 0 0,1 0 0,-1-1 0,1 1 0,0 0 0,-1 0 0,1 0 0,0 0 0,0-1 0,-1 1 0,1 0 0,0-1 0,0 1 0,0 0 0,0-1 0,0 1 0,0-1 0,0 0 0,0 1 0,0-1 0,0 0 0,1 0 0,-1 1 0,0-1 0,0 0 0,0 0 0,0 0 0,0-1 0,0 1 0,0 0 0,0 0 0,1 0 0,-1-1 0,0 1 0,0-1 0,0 1 0,0-1 0,0 1 0,0-1 0,-1 1 0,1-1 0,0 0 0,1-1 0,3-1 0,1-1 0,-1 0 0,0 0 0,0-1 0,-1 1 0,7-9 0,-7 7 0,0-1 0,0 0 0,-1 0 0,1-1 0,-2 1 0,1-1 0,-1 1 0,0-1 0,-1 0 0,1 0 0,-2 0 0,1-11 0,-1 19 0,0 0 0,0 0 0,-1 1 0,1-1 0,0 0 0,0 0 0,0 0 0,0 0 0,0 0 0,-1 0 0,1 0 0,0 0 0,0 1 0,0-1 0,-1 0 0,1 0 0,0 0 0,0 0 0,0 0 0,0 0 0,-1 0 0,1 0 0,0 0 0,0 0 0,0 0 0,-1 0 0,1 0 0,0 0 0,0-1 0,0 1 0,0 0 0,-1 0 0,1 0 0,0 0 0,0 0 0,0 0 0,0 0 0,-1 0 0,1-1 0,0 1 0,0 0 0,0 0 0,0 0 0,0 0 0,0 0 0,-1-1 0,1 1 0,0 0 0,0 0 0,0 0 0,0-1 0,0 1 0,0 0 0,0 0 0,0 0 0,0 0 0,0-1 0,0 1 0,-9 17 0,9-15 0,0 0 0,0 0 0,0-1 0,0 1 0,0 0 0,0 0 0,0-1 0,0 1 0,1 0 0,-1 0 0,1-1 0,-1 1 0,1 0 0,0-1 0,-1 1 0,1-1 0,0 1 0,0-1 0,0 1 0,0-1 0,1 1 0,-1-1 0,0 0 0,0 0 0,1 0 0,-1 0 0,4 2 0,-2-2 0,0 0 0,1 0 0,-1 0 0,0 0 0,1-1 0,-1 0 0,0 1 0,1-1 0,-1-1 0,1 1 0,-1 0 0,0-1 0,1 0 0,5-1 0,-4 0 0,0-1 0,-1 1 0,1-1 0,-1 0 0,0 0 0,0 0 0,0 0 0,0-1 0,0 1 0,-1-1 0,6-8 0,21-39 0,-51 110 0,20-55 0,0 0 0,0 0 0,0 0 0,1 0 0,-1 0 0,1 0 0,0 0 0,0 1 0,1-1 0,-1 0 0,1 0 0,0 0 0,1 5 0,0-8-6,-1 1-1,0-1 1,0 0-1,1 0 1,-1 0 0,1 0-1,-1 0 1,1 0 0,-1 0-1,1 0 1,-1 0-1,1-1 1,0 1 0,-1-1-1,1 1 1,0-1 0,0 0-1,-1 0 1,1 0-1,0 0 1,0 0 0,-1 0-1,1 0 1,0 0 0,0-1-1,3 0 1,1-1-118,1 0 1,-1 0-1,1 0 1,-1 0 0,10-7-1,0-1-765,-1-1 0,0 0 0,-1-1 0,0-1-1,-1 0 1,15-21 0,-17 19 761,-1-1 0,-1 0 0,0-1-1,-1 0 1,-1 0 0,6-24 0,-7 21 168,2-12 123,2 0 0,1 0 1,1 2-1,2-1 0,20-32 0,-34 83 3070,-6 17-2408,-49 179 317,49-179-985,1 0 0,2 0 0,1 0 0,3 40 0,-2-209-2079,1 132 1959,9 6 97,-2-2-112,0 0 1,0 0-1,0-1 1,0 0 0,0-1-1,1 1 1,0-1-1,-1-1 1,1 1 0,0-2-1,0 1 1,-1-1-1,1 0 1,0 0 0,0-1-1,0 0 1,-1-1-1,12-2 1,-14 2 14,1 0 1,0 0-1,-1 0 0,0-1 0,1 0 1,-1 0-1,0 0 0,0-1 1,-1 1-1,1-1 0,-1 0 0,0-1 1,0 1-1,0-1 0,0 0 1,-1 1-1,0-2 0,0 1 0,0 0 1,-1-1-1,0 1 0,0-1 0,0 1 1,1-12-1,-2 17-36,-1-1 1,0 1-1,0 0 0,0 0 0,1-1 1,-1 1-1,0 0 0,0 0 0,0 0 1,0-1-1,0 1 0,0 0 0,0-1 1,1 1-1,-1 0 0,0 0 0,0-1 1,0 1-1,0 0 0,0 0 0,0-1 1,0 1-1,0 0 0,0-1 0,-1 1 1,1 0-1,0 0 0,0-1 0,0 1 1,0 0-1,0 0 0,0-1 0,-1 1 1,1 0-1,0 0 0,0-1 0,0 1 1,0 0-1,-1 0 0,1 0 0,0 0 1,0-1-1,-1 1 0,1 0 0,0 0 1,0 0-1,-1 0 0,1 0 0,0 0 1,0 0-1,-1 0 0,1-1 0,0 1 1,-1 0-1,-14 16-17,-13 28-58,23-35 98,1 1 1,0 1-1,1-1 1,0 0-1,1 1 1,0 0 0,1-1-1,0 1 1,0 12-1,1-22-19,0-1 1,0 1-1,0 0 0,0 0 0,0 0 1,0 0-1,1-1 0,-1 1 0,0 0 0,1 0 1,-1 0-1,0-1 0,1 1 0,-1 0 0,1 0 1,-1-1-1,1 1 0,-1 0 0,1-1 1,-1 1-1,1-1 0,0 1 0,-1-1 0,1 1 1,0-1-1,-1 1 0,1-1 0,0 0 0,1 1 1,1-1 9,-1 0-1,0 0 1,0 0 0,0 0 0,0 0 0,1-1 0,-1 1 0,0-1-1,0 1 1,0-1 0,3-1 0,3-2 50,0 0 1,0-1-1,-1 0 1,13-11-1,0-5-24,-1-1 0,-1-1 0,-1 0 0,-1-1 0,-1-1 1,-1-1-1,-1 0 0,-2 0 0,0-1 0,-2-1 0,-1 0 0,8-57 0,-19 56-217,-15 60 175,2 1 0,1 1 0,2 0 0,1 1-1,1 1 1,2 0 0,2 0 0,1 0 0,-1 41 0,6-75-2,1 1-1,0-1 0,0 0 1,0 0-1,0 0 1,0 0-1,0 0 0,0 0 1,0 1-1,1-1 1,-1 0-1,0 0 0,1 0 1,-1 0-1,1 0 1,-1 0-1,1 0 1,-1 0-1,1 0 0,0 0 1,0 0-1,-1 0 1,1-1-1,0 1 0,0 0 1,0 0-1,0-1 1,0 1-1,0-1 0,0 1 1,0-1-1,0 1 1,1 0-1,-1-2-11,1 1 0,-1 0 1,0-1-1,0 1 0,0 0 0,0-1 0,0 1 0,0-1 0,0 0 0,0 1 1,0-1-1,0 0 0,0 0 0,0 1 0,-1-1 0,1 0 0,0 0 0,-1 0 1,1 0-1,0 0 0,-1 0 0,1 0 0,-1 0 0,1 0 0,-1 0 1,0-1-1,0 1 0,1 0 0,-1 0 0,0 0 0,0-2 0,1-8-14,0 1 0,-1 0-1,0 0 1,0-1-1,-1 1 1,-1 0 0,0 0-1,0 0 1,-5-12 0,-3-3 125,-1 1 1,-17-27-1,11 21-44,17 30-46,0 0-1,-1-1 1,1 1 0,0 0-1,0 0 1,0-1-1,0 1 1,0 0-1,0-1 1,0 1 0,0 0-1,0 0 1,0-1-1,0 1 1,0 0-1,0-1 1,0 1 0,0 0-1,0 0 1,0-1-1,1 1 1,-1 0-1,0-1 1,0 1 0,0 0-1,0 0 1,1 0-1,-1-1 1,0 1-1,0 0 1,0 0 0,1 0-1,-1-1 1,0 1-1,0 0 1,1 0-1,-1 0 1,0 0 0,0 0-1,1-1 1,-1 1-1,1 0 1,21-4-472,39 3-4456,-42 1 120,11-2-6708</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0.136"/>
    </inkml:context>
    <inkml:brush xml:id="br0">
      <inkml:brushProperty name="width" value="0.025" units="cm"/>
      <inkml:brushProperty name="height" value="0.025" units="cm"/>
    </inkml:brush>
  </inkml:definitions>
  <inkml:trace contextRef="#ctx0" brushRef="#br0">0 72 15022,'3'2'8300,"5"0"-4482,25-2-3388,-29 0 737,27-3-173,-26 2-869,1 0 0,-1 0 0,1 1 0,-1 0 0,1 0 0,-1 0 0,0 0 0,10 3 0,-15-2-128,1-1-1,0 1 1,0 0 0,-1 0 0,1 0 0,-1-1 0,1 1-1,-1 0 1,1 0 0,-1 0 0,1 0 0,-1 0-1,0 0 1,1 0 0,-1 0 0,0 0 0,0 0 0,0 0-1,0 0 1,0 1 0,0-1 0,0 0 0,0 0-1,0 0 1,-1 2 0,-7 28-32,-9 12 121,12-35-69,1 1 0,0 0 0,1 0 1,0 0-1,0 0 0,1 1 0,0-1 0,1 0 0,-1 14 0,3-22-17,-1 0 1,0-1 0,1 1 0,-1-1-1,0 1 1,1-1 0,-1 1 0,1-1-1,-1 1 1,1-1 0,-1 1 0,1-1-1,-1 0 1,1 1 0,0-1 0,-1 0-1,1 1 1,-1-1 0,1 0 0,0 0-1,-1 0 1,1 0 0,0 1 0,-1-1-1,1 0 1,0 0 0,-1 0 0,1-1-1,0 1 1,-1 0 0,1 0 0,0 0-1,-1 0 1,1 0 0,0-1 0,-1 1-1,1 0 1,-1-1 0,1 1 0,1-1-1,26-14 103,-5-2-54,-1-1-1,-1-1 1,-1 0-1,-1-2 1,-1-1 0,-1 0-1,0-1 1,-2-1-1,20-40 1,-34 61-38,-2 7-118,-8 49-124,5-35 241,0 1 0,2 0 0,0 1 0,1-1 0,1 0 1,4 35-1,-4-53 4,0 1 0,0-1 1,0 1-1,1-1 1,-1 1-1,1-1 1,-1 0-1,1 1 0,-1-1 1,1 0-1,0 1 1,0-1-1,-1 0 0,1 0 1,0 1-1,0-1 1,0 0-1,0 0 1,1 0-1,-1 0 0,0-1 1,0 1-1,1 0 1,-1 0-1,0-1 0,1 1 1,-1-1-1,0 1 1,1-1-1,-1 0 0,1 1 1,-1-1-1,1 0 1,-1 0-1,1 0 1,-1 0-1,1 0 0,-1 0 1,1-1-1,-1 1 1,1 0-1,-1-1 0,0 1 1,1-1-1,-1 1 1,1-1-1,-1 0 1,0 0-1,2-1 0,4-2 72,0 0 1,0-1-1,0 0 0,0-1 0,-1 0 0,0 0 0,6-8 0,-5 5-86,-1-1 0,0 1 0,-1-1 0,0-1 0,0 1 0,-1-1 0,-1 0 0,1 0 0,-2 0 0,0 0 0,0 0 0,-1-1 0,0 1 0,-1-1 0,-2-15 0,2 25 0,0 1 0,0 0 0,0 0 0,0 0 0,-1 0 0,1 0 0,0-1 0,0 1 0,-1 0 0,1 0 0,-1 0 0,1 0 0,-1 0 0,0 0 0,1 0 0,-1 0 0,0 0 0,1 0 0,-1 0 0,0 1 0,0-1 0,0 0 0,0 1 0,0-1 0,0 0 0,0 1 0,0-1 0,0 1 0,0-1 0,-2 1 0,2 0 0,0 0 0,0 0 0,0 0 0,-1 1 0,1-1 0,0 0 0,0 1 0,0-1 0,0 1 0,0-1 0,0 1 0,0 0 0,1-1 0,-1 1 0,0 0 0,0 0 0,0-1 0,1 1 0,-1 0 0,0 0 0,1 0 0,-1 0 0,1 0 0,-1 0 0,1 0 0,-1 0 0,1 0 0,0 0 0,-1 0 0,1 0 0,0 2 0,-2 4 0,0 1 0,1-1 0,0 1 0,1-1 0,-1 1 0,2-1 0,-1 1 0,1-1 0,0 1 0,2 8 0,-2-13 0,0 0 0,1-1 0,-1 1 0,1-1 0,-1 1 0,1-1 0,0 0 0,0 1 0,0-1 0,0 0 0,0 0 0,0 0 0,0-1 0,1 1 0,-1 0 0,1-1 0,-1 0 0,1 1 0,0-1 0,0 0 0,-1-1 0,1 1 0,0 0 0,0-1 0,0 1 0,0-1 0,0 0 0,5 0 0,1-1 0,0 0 0,0-1 0,-1 0 0,1 0 0,0 0 0,-1-1 0,0-1 0,0 1 0,0-1 0,0-1 0,8-6 0,-13 10 0,0-1 0,0 0 0,0 0 0,-1 0 0,1-1 0,-1 1 0,1-1 0,-1 1 0,0-1 0,0 0 0,0 0 0,-1 0 0,1 0 0,-1 0 0,1 0 0,-1-1 0,0 1 0,0 0 0,0-1 0,-1 1 0,1 0 0,-1-1 0,0 1 0,0-1 0,0 1 0,-1-1 0,1 1 0,-1 0 0,1-1 0,-1 1 0,0 0 0,-2-5 0,2 7 0,1 0 0,-1 0 0,0-1 0,1 1 0,-1 0 0,0 0 0,1 0 0,-1 0 0,0 0 0,0 0 0,0 1 0,0-1 0,0 0 0,0 0 0,0 1 0,0-1 0,0 0 0,0 1 0,0-1 0,0 1 0,-1 0 0,1-1 0,0 1 0,0 0 0,-1 0 0,1 0 0,0-1 0,0 1 0,-1 1 0,1-1 0,0 0 0,0 0 0,-1 0 0,1 1 0,0-1 0,0 0 0,0 1 0,0-1 0,-1 1 0,1 0 0,0-1 0,0 1 0,0 0 0,0 0 0,0-1 0,1 1 0,-2 2 0,-4 2 0,1 0 0,-1 0 0,1 1 0,1 0 0,-1 0 0,-4 9 0,3-5 0,1 0 0,0 1 0,0-1 0,1 1 0,0 0 0,1 1 0,0-1 0,-1 14 0,5-24 0,-1-1 0,0 1 0,0-1 0,1 1 0,-1-1 0,1 1 0,-1-1 0,0 0 0,1 1 0,-1-1 0,1 0 0,-1 1 0,1-1 0,-1 0 0,0 0 0,1 1 0,0-1 0,-1 0 0,1 0 0,-1 0 0,1 0 0,-1 0 0,1 1 0,-1-1 0,1 0 0,-1 0 0,1 0 0,-1-1 0,1 1 0,0 0 0,-1 0 0,1 0 0,0-1 0,22-3 0,33-26 0,-50 25 0,1 1 0,-1-1 0,1 2 0,0-1 0,0 1 0,1 0 0,-1 0 0,1 1 0,-1 0 0,15-2 0,-21 5 0,0-1 0,0 1 0,-1-1 0,1 1 0,0 0 0,0-1 0,0 1 0,0 0 0,0 0 0,-1 0 0,1-1 0,0 1 0,-1 0 0,1 0 0,-1 0 0,1 0 0,-1 0 0,1 0 0,-1 0 0,0 0 0,1 0 0,-1 0 0,0 1 0,0-1 0,0 0 0,0 1 0,4 39 0,-4-35 0,10 41 0,-10-46 0,1-1 0,-1 1 0,0-1 0,0 1 0,0-1 0,0 1 0,1-1 0,-1 1 0,0-1 0,1 1 0,-1-1 0,0 1 0,1-1 0,-1 0 0,0 1 0,1-1 0,-1 0 0,1 1 0,-1-1 0,1 0 0,-1 0 0,0 1 0,1-1 0,-1 0 0,1 0 0,0 0 0,0 1 0,0-2 0,0 0 0,0 0 0,0 1 0,0-1 0,0 0 0,0 0 0,-1 0 0,1 0 0,0 0 0,0 0 0,-1 0 0,1-1 0,-1 1 0,1 0 0,-1 0 0,1 0 0,0-3 0,1-2 0,0 1 0,-1-1 0,1 0 0,-1 0 0,0 0 0,0-1 0,-1 1 0,0 0 0,0 0 0,-1 0 0,1 0 0,-1-1 0,-1 1 0,1 0 0,-1 1 0,0-1 0,0 0 0,-1 0 0,1 1 0,-2-1 0,1 1 0,-5-6 0,17 11-63,0 0 0,0 0 0,0-1 0,17-3 0,-6 2-423,13-4-2932,0-3-4134,-12 2 777</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0.762"/>
    </inkml:context>
    <inkml:brush xml:id="br0">
      <inkml:brushProperty name="width" value="0.025" units="cm"/>
      <inkml:brushProperty name="height" value="0.025" units="cm"/>
    </inkml:brush>
  </inkml:definitions>
  <inkml:trace contextRef="#ctx0" brushRef="#br0">113 163 9225,'0'0'13340,"-10"0"-10355,10 0-2967,-4-1 146,1 1 0,-1-1-1,0 1 1,1 0 0,-1 0 0,0 1 0,1-1 0,-1 1-1,1-1 1,-1 1 0,1 0 0,-1 1 0,1-1-1,0 1 1,-1-1 0,1 1 0,0 0 0,0 0 0,0 0-1,0 1 1,1-1 0,-1 1 0,1-1 0,-1 1-1,1 0 1,-4 6 0,4-6-76,1-1 0,-1 1 0,1 0 0,0 0 0,-1 0 0,1 0 0,1 0 0,-1 1 1,0-1-1,1 0 0,-1 0 0,1 0 0,0 1 0,1 3 0,-1-6-76,1 1 0,0-1 0,-1 0 0,1 0 0,0 1 0,0-1 1,0 0-1,0 0 0,0 0 0,0 0 0,0 0 0,0 0 0,1 0 0,-1 0 0,0-1 1,1 1-1,-1 0 0,0-1 0,1 1 0,-1-1 0,1 1 0,-1-1 0,1 0 0,-1 0 1,1 1-1,-1-1 0,1 0 0,-1-1 0,1 1 0,-1 0 0,3-1 0,3 0-9,-1 0 0,1-1 0,-1 0-1,1 0 1,-1 0 0,0-1 0,0 0-1,0 0 1,0-1 0,-1 0 0,1 0-1,-1 0 1,0-1 0,0 1 0,-1-1-1,1 0 1,-1-1 0,0 1 0,0-1-1,-1 0 1,5-10 0,3-5 5,-1-2 0,-1 1 0,-1-1 1,8-41-1,-12 37-46,-12 50-262,-3 9 360,2-9 72,2 0 0,0 1-1,1-1 1,2 1 0,-3 45-1,7-68-125,0 0-1,0 1 0,0-1 0,0 0 1,0 0-1,0 0 0,0 0 0,0 0 1,1 1-1,-1-1 0,1 0 1,-1 0-1,1 0 0,-1 0 0,1 0 1,-1 0-1,1 0 0,0 0 1,0 0-1,-1 0 0,1-1 0,0 1 1,0 0-1,0 0 0,0-1 0,2 2 1,-1-2 7,0 1 0,1 0 0,-1-1 0,0 0 0,1 0 0,-1 0 0,1 0 0,-1 0-1,0 0 1,1 0 0,-1-1 0,4 0 0,1-2-19,0 1 0,0-1 0,-1 0 0,1 0 0,-1 0 0,1-1 0,-1 0 0,6-6-1,-7 5-27,-1 1 0,0-1 0,-1 0 0,1 0-1,-1 0 1,0-1 0,0 1 0,-1-1-1,0 0 1,0 0 0,0 1 0,0-1 0,-1 0-1,0-1 1,0 1 0,-1-9 0,0 15 28,0-1 1,0 1-1,0 0 1,1 0-1,-1 0 1,0-1-1,0 1 1,0 0-1,0 0 1,0 0 0,0-1-1,0 1 1,0 0-1,0 0 1,-1-1-1,1 1 1,0 0-1,0 0 1,0 0-1,0-1 1,0 1-1,0 0 1,0 0 0,0 0-1,-1 0 1,1-1-1,0 1 1,0 0-1,0 0 1,0 0-1,0 0 1,-1 0-1,1-1 1,0 1-1,0 0 1,0 0 0,-1 0-1,1 0 1,0 0-1,0 0 1,-1 0-1,1 0 1,0 0-1,0 0 1,-1 0-1,-10 7-138,-7 16 97,-3 39 287,20-57-171,0 0-1,0 0 0,0 0 1,1 0-1,0 0 0,0 0 1,0 0-1,1 1 1,-1-1-1,3 9 0,-2-13-61,0 0-1,0 0 1,0 0-1,0 0 1,0 0-1,0 0 1,0 0-1,1-1 1,-1 1-1,0 0 1,0-1-1,1 1 1,-1-1-1,0 1 1,1-1-1,-1 0 1,0 1-1,1-1 0,-1 0 1,1 0-1,-1 0 1,1 0-1,-1 0 1,0 0-1,1-1 1,1 0-1,39-9 49,14-25-154,-48 29 71,1 0 0,0 0 1,0 1-1,0 0 0,0 1 0,15-5 0,-23 10 29,0 1 1,0-1-1,0 1 0,-1-1 0,1 1 0,0-1 0,-1 1 0,1-1 0,-1 1 0,1 0 1,-1-1-1,0 1 0,0 0 0,1 0 0,-1-1 0,-1 1 0,1 0 0,0 2 0,5 31 48,4-30-2835,-7-4 1952,-1 0-1,0 0 1,1-1-1,-1 1 0,0-1 1,1 1-1,-1-1 0,1 0 1,-1 1-1,1-1 0,-1 0 1,1 0-1,-1 0 1,1 0-1,-1 0 0,1 0 1,2-1-1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949"/>
    </inkml:context>
    <inkml:brush xml:id="br0">
      <inkml:brushProperty name="width" value="0.025" units="cm"/>
      <inkml:brushProperty name="height" value="0.025" units="cm"/>
    </inkml:brush>
  </inkml:definitions>
  <inkml:trace contextRef="#ctx0" brushRef="#br0">380 207 3876,'-53'52'1593,"2"3"0,2 2 0,-43 66 0,74-94-1532,0 0-1,2 1 1,2 1-1,0 1 1,3 0-1,0 0 1,2 1-1,2 0 0,-4 37 1,8-39-52,1 1 0,2 0 0,1 0 0,2-1 0,13 61 0,-13-77 0,1-1 1,1 1-1,1-1 0,0 0 0,0-1 0,2 1 1,-1-1-1,2-1 0,0 0 0,0 0 0,1 0 1,1-1-1,0-1 0,18 14 0,-20-18 6,1-1 0,0 0 1,0-1-1,0 0 0,0 0 0,1-1 0,-1 0 1,1-1-1,0-1 0,0 1 0,0-2 0,-1 0 0,1 0 1,0 0-1,0-2 0,0 1 0,0-1 0,-1-1 1,18-6-1,2-3 209,0-1 0,0-1 1,-1-2-1,-1-1 0,31-24 1,-3-1-109,-3-3 0,-1-2 1,-2-2-1,-3-2 1,54-74-1,-80 95 43,-1 0-1,-1-2 0,-2 0 1,-2-1-1,0-1 1,-3 0-1,0 0 1,-3-2-1,0 1 1,-3-1-1,5-70 0,-11 91-53,-1 1-1,-1-1 0,0 0 0,-1 1 0,0-1 0,-1 1 0,-1 0 0,0 0 0,-1 0 0,0 1 0,-1 0 0,-1 0 0,0 0 0,-1 1 0,0 1 0,-1 0 0,0 0 0,-12-10 0,6 8-46,-1 0-1,-1 2 0,1 0 1,-2 0-1,1 2 0,-2 1 1,1 0-1,-1 1 1,0 1-1,0 1 0,-1 1 1,-27-3-1,23 5-377,0 1-1,-1 1 1,1 1 0,0 1 0,0 2-1,0 0 1,-29 10 0,-3 5-3380</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1.091"/>
    </inkml:context>
    <inkml:brush xml:id="br0">
      <inkml:brushProperty name="width" value="0.025" units="cm"/>
      <inkml:brushProperty name="height" value="0.025" units="cm"/>
    </inkml:brush>
  </inkml:definitions>
  <inkml:trace contextRef="#ctx0" brushRef="#br0">36 158 19731,'0'0'2306,"-36"50"-1025,42-34 641,35-6-353,22-7-384,19-3 1,24-7-418,20-15-223,19-7-33,14-5 481,5 1-224,-4 5-769,-13 6 0,-19 6 0,-19 6-2082,-25 4-2402,-21-5-1474,-13-7-6502</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29.816"/>
    </inkml:context>
    <inkml:brush xml:id="br0">
      <inkml:brushProperty name="width" value="0.025" units="cm"/>
      <inkml:brushProperty name="height" value="0.025" units="cm"/>
    </inkml:brush>
  </inkml:definitions>
  <inkml:trace contextRef="#ctx0" brushRef="#br0">20 335 10602,'-2'-28'759,"-3"-14"884,2 0 0,2-1 0,2 1 0,10-71 0,-2 91 49,-9 22-1651,0 0-1,0-1 0,0 1 0,1 0 0,-1 0 0,0 0 0,0-1 0,0 1 0,1 0 1,-1 0-1,0 0 0,0 0 0,0 0 0,1 0 0,-1-1 0,0 1 0,0 0 1,1 0-1,-1 0 0,0 0 0,0 0 0,1 0 0,-1 0 0,0 0 0,1 0 1,-1 0-1,0 0 0,0 0 0,1 0 0,-1 1 0,0-1 0,0 0 0,0 0 1,1 0-1,-1 0 0,0 0 0,0 0 0,1 1 0,1 1 61,0 1-1,-1 0 0,1 0 1,0 0-1,-1 0 0,0 0 1,0 0-1,0 0 1,0 0-1,0 3 0,81 546 3349,-51-293-3262,40 175-658,-11-148-4471,-67-298-2735,-13-16 4251,-56-79 1690,73 104 1743,-11-19 248,-1 1 1,-1 0-1,-1 2 0,-1 0 0,-1 1 0,-31-24 1,49 41-99,0 0 0,0 0 0,0 1 0,0-1 1,0 0-1,0 1 0,0-1 0,0 1 1,0-1-1,0 1 0,0 0 0,0-1 1,0 1-1,0 0 0,0 0 0,0 0 1,0 0-1,-1 0 0,1 0 0,0 0 1,0 0-1,0 0 0,0 0 0,0 1 1,0-1-1,0 0 0,0 1 0,0-1 0,0 1 1,-2 0-1,2 1-17,0 0 0,-1 0 0,2 0 0,-1 0 0,0 1 0,0-1 0,1 0 1,-1 0-1,1 0 0,-1 1 0,1-1 0,0 0 0,0 1 0,0 2 0,2 12 576,0 1 0,9 34 0,6 7 1293,46 105-1,-48-131-1447,3 1 0,0-2 0,2-1 0,32 39 0,-46-64-440,0 1 0,0-1 0,1 0 0,0 0 0,0-1-1,0 1 1,1-2 0,0 1 0,14 5 0,-19-9-68,1 0 0,0 1 0,0-2-1,1 1 1,-1-1 0,0 1 0,0-1 0,0 0 0,0 0-1,0-1 1,0 1 0,0-1 0,0 0 0,0 0 0,0-1 0,0 1-1,0-1 1,0 0 0,-1 0 0,1 0 0,-1 0 0,1 0-1,3-5 1,5-5 87,-1 0 0,0-1-1,-1 0 1,-1-1-1,0 0 1,0-1 0,-2 0-1,0 0 1,5-16 0,4-14-80,18-92-1,-26 87-922,-2 0 0,-1-56-1,-5 62-3414,-8-49 0,-13-5-9511</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0.820"/>
    </inkml:context>
    <inkml:brush xml:id="br0">
      <inkml:brushProperty name="width" value="0.025" units="cm"/>
      <inkml:brushProperty name="height" value="0.025" units="cm"/>
    </inkml:brush>
  </inkml:definitions>
  <inkml:trace contextRef="#ctx0" brushRef="#br0">0 374 10666,'0'-9'3684,"0"-10"-3581,1-19 7957,-1 38-7959,0 0 0,0 0-1,0 0 1,0 0 0,0 0 0,0 0 0,0 0-1,0 0 1,1 0 0,-1 0 0,0 0 0,0 0-1,0 0 1,0 0 0,0 0 0,0 0-1,0 0 1,0 0 0,0 0 0,0 0 0,0 0-1,0 0 1,0 0 0,1 0 0,-1 0 0,0 0 100,0-1-100,5 28 947,-3-14-839,33 178 1652,-29-169-1731,0 0-1,2 0 1,0 0 0,2-1 0,0-1 0,17 26 0,-25-44-110,-1 0 1,1 1 0,-1-1 0,1 0 0,0 0 0,0 0 0,0 0 0,0 0 0,0 0 0,0-1 0,0 1 0,1-1-1,-1 1 1,0-1 0,1 0 0,0 0 0,-1 0 0,1 0 0,-1-1 0,1 1 0,0-1 0,3 1 0,-3-2 44,0 1 0,0-1 0,0 0 0,0-1 0,0 1 0,0 0 0,0-1 0,-1 0 0,1 1 0,0-1 0,-1 0 0,1 0 0,-1-1 0,0 1 0,0 0 0,2-4 0,7-10 234,0 0 0,-1-1-1,-1-1 1,12-33 0,-8 11-267,-2 0 0,-1-1 0,-2 0 0,-2-1 0,-1 1 0,-3-78 0,-2 117-32,-4-42 0,4 42 0,1 1 0,-1 0 0,0 0 0,0 0 0,0 0 0,-1 0 0,1 0 0,0 0 0,0 0 0,-1 0 0,1 0 0,0 0 0,-1 0 0,1 0 0,-1 0 0,1 0 0,-1 0 0,0 0 0,1 0 0,-1 1 0,0-1 0,0 0 0,1 0 0,-1 1 0,0-1 0,0 1 0,0-1 0,0 0 0,0 1 0,0 0 0,-2-1 0,-3 11 0,2 22 0,1 1 0,2-1 0,3 41 0,0-27 0,-2-45 0,0 20 0,1-1 0,2 0 0,4 24 0,-6-39 0,1 0 0,0 0 0,0 0 0,0 0 0,0-1 0,0 1 0,1-1 0,4 5 0,-6-7 0,0 0 0,1-1 0,0 1 0,-1-1 0,1 0 0,0 1 0,0-1 0,0 0 0,0 0 0,0 0 0,0 0 0,0-1 0,0 1 0,0 0 0,0-1 0,0 0 0,1 1 0,-1-1 0,3 0 0,0-1 0,0-1 0,0 1 0,0-1 0,-1 0 0,1 0 0,0 0 0,-1-1 0,0 0 0,0 0 0,0 0 0,0 0 0,0-1 0,0 1 0,-1-1 0,0 0 0,0 0 0,0 0 0,0 0 0,0-1 0,2-6 0,4-7 0,0 0 0,-1-1 0,9-36 0,-11 30-275,-3-1 0,0-1 0,-1 1 0,-2 0 0,0-1 0,-2 1 1,-1 0-1,-1 0 0,-12-42 0,7 30-4196,6 12-4265,2 16-676</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1.320"/>
    </inkml:context>
    <inkml:brush xml:id="br0">
      <inkml:brushProperty name="width" value="0.025" units="cm"/>
      <inkml:brushProperty name="height" value="0.025" units="cm"/>
    </inkml:brush>
  </inkml:definitions>
  <inkml:trace contextRef="#ctx0" brushRef="#br0">23 104 17040,'0'0'5461,"-3"-7"-5493,-6-14 145,5 19 5219,3-12-4996,-5-36-95,9 41-312,6 28-66,10 48 1066,-2 1-1,9 74 1,14 61 769,-23-162-1698,-17-41 0,1 1 0,-1-1 0,0 1 0,1-1 0,-1 0 0,1 1 0,-1-1 0,0 1 0,1-1 0,-1 0 0,1 1 0,-1-1 0,1 0 0,-1 1 0,1-1 0,-1 0 0,1 0 0,-1 1 0,1-1 0,0 0 0,-1 0 0,1 0 0,-1 0 0,2 0 0,-1 0 0,0-1 0,0 0 0,0 1 0,-1-1 0,1 0 0,0 0 0,0 1 0,-1-1 0,1 0 0,0 0 0,-1 0 0,1 0 0,-1 0 0,1 0 0,-1 0 0,1 0 0,-1 0 0,0 0 0,1-1 0,7-28-466,-1-1 0,-1 0 0,3-56 0,-6-98-3444,-3 84 1490,0 150-7996,0-16 2825</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1.677"/>
    </inkml:context>
    <inkml:brush xml:id="br0">
      <inkml:brushProperty name="width" value="0.025" units="cm"/>
      <inkml:brushProperty name="height" value="0.025" units="cm"/>
    </inkml:brush>
  </inkml:definitions>
  <inkml:trace contextRef="#ctx0" brushRef="#br0">2 238 14157,'0'9'3593,"-1"3"-2241,1-7-705,0 0 0,0 1 0,0-1 0,0 0 1,1 1-1,0-1 0,1 6 0,-2-11-533,0 1 1,0-1-1,0 0 0,0 1 1,0-1-1,0 0 0,0 1 1,1-1-1,-1 0 1,0 1-1,0-1 0,0 0 1,0 0-1,0 1 0,1-1 1,-1 0-1,0 0 0,0 1 1,0-1-1,1 0 0,-1 0 1,0 0-1,0 1 1,1-1-1,-1 0 0,0 0 1,1 0-1,-1 0 0,0 0 1,0 0-1,1 0 0,-1 1 1,0-1-1,1 0 1,-1 0-1,0 0 0,1 0 1,-1 0-1,0 0 0,1 0 1,-1-1-1,0 1 0,14-11 1427,6-19-824,-7 6-248,38-64 56,-45 79-525,0 0 0,1 0-1,0 1 1,1-1 0,0 2 0,14-12 0,-20 17-5,-1 1 1,1 0-1,-1 0 1,1 0 0,-1 0-1,1 0 1,0 0-1,0 0 1,-1 0-1,1 1 1,0-1 0,0 1-1,0-1 1,0 1-1,0 0 1,0 0 0,-1 0-1,1 0 1,0 0-1,0 0 1,0 0-1,0 1 1,0-1 0,0 1-1,0-1 1,-1 1-1,1 0 1,0 0-1,0 0 1,-1 0 0,1 0-1,-1 0 1,1 0-1,-1 0 1,1 1 0,-1-1-1,0 1 1,1-1-1,-1 1 1,0-1-1,0 1 1,0 0 0,0-1-1,-1 1 1,1 0-1,0 0 1,-1 0-1,1 2 1,4 14 68,-1-1 0,0 0 0,-1 1 0,0 22 0,-1-21 126,4 6-163,-6-25-27,0 0 0,0 0 0,0 1 1,0-1-1,0 0 0,0 0 0,0 0 0,1 0 0,-1 1 0,0-1 1,0 0-1,0 0 0,0 0 0,0 0 0,1 0 0,-1 1 0,0-1 1,0 0-1,0 0 0,0 0 0,1 0 0,-1 0 0,0 0 0,0 0 1,0 0-1,1 0 0,-1 0 0,0 0 0,0 0 0,0 0 0,1 0 0,-1 0 1,0 0-1,0 0 0,0 0 0,1 0 0,-1 0 0,0 0 0,0 0 1,0 0-1,1 0 0,-1 0 0,0 0 0,0-1 0,0 1 0,0 0 1,1 0-1,0-3-1,1 1 1,-1-1-1,0 0 0,0 1 1,0-1-1,0 0 1,0 0-1,0 0 1,-1 0-1,0 1 1,1-7-1,0-13 1,0 1 0,-2-1 0,0 0 0,-1 1 0,-1-1 0,-2 1 0,0 0 0,-14-38 0,19 59-1,13 26-2335,-12-23 1819,1-1 0,0 0 0,-1 1 0,1-1 0,0 0 0,0 0 0,0 0 0,0 0 0,1 0 0,-1 0 0,0-1 0,1 1 0,-1-1 0,1 0 0,0 1 0,-1-1 0,1 0 0,0-1 0,0 1 0,-1 0 0,1-1 0,0 0 0,4 1 0,11-1-7480</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2.331"/>
    </inkml:context>
    <inkml:brush xml:id="br0">
      <inkml:brushProperty name="width" value="0.025" units="cm"/>
      <inkml:brushProperty name="height" value="0.025" units="cm"/>
    </inkml:brush>
  </inkml:definitions>
  <inkml:trace contextRef="#ctx0" brushRef="#br0">144 199 11211,'0'0'7351,"-10"1"-3588,4 0-3477,1 0 0,-1 0 1,1 0-1,-1 1 0,1 0 0,-1 0 0,1 0 0,0 1 0,0 0 0,0 0 1,0 0-1,1 0 0,-1 1 0,1 0 0,0 0 0,0 0 0,0 0 1,1 1-1,-1-1 0,1 1 0,0 0 0,1 0 0,-1 0 0,-2 7 1,1-1-58,0 0 1,1 0-1,0 1 1,0-1-1,1 0 1,1 1-1,0 0 1,1-1 0,0 1-1,2 17 1,-2-27-226,0-1 0,0 1 1,1 0-1,-1-1 0,1 1 1,-1 0-1,1-1 0,-1 1 1,1-1-1,0 1 0,0-1 1,-1 1-1,1-1 0,0 1 1,0-1-1,1 0 0,-1 0 1,0 1-1,0-1 0,1 0 1,-1 0-1,0 0 0,1 0 1,-1-1-1,1 1 0,0 0 1,-1-1-1,1 1 0,-1-1 1,1 1-1,0-1 0,-1 0 1,1 0-1,0 1 0,-1-1 1,1 0-1,0-1 0,0 1 1,-1 0-1,1 0 0,0-1 1,-1 1-1,1-1 0,-1 0 1,1 1-1,2-3 0,3 0 32,0 0 1,0-1-1,0 0 0,-1 0 0,1-1 0,-1 0 0,0 0 0,9-10 0,-7 3-21,0-1-1,-1 1 1,0-1 0,-1-1 0,0 1-1,-1-1 1,-1 0 0,0 0-1,-1 0 1,0-1 0,-1 1-1,-1-1 1,-1 1 0,0-1-1,-3-24 1,3 38-15,0 1 0,0 0 0,0-1 0,0 1 0,0-1 0,0 1 0,0-1 0,0 1 0,0 0 0,0-1 0,0 1 0,-1-1 0,1 1 0,0 0 0,0-1 0,0 1 0,-1 0 0,1-1 0,0 1 0,-1 0 0,1-1 0,0 1 0,-1 0 0,1 0 0,0-1 0,-1 1 0,1 0 0,0 0 0,-1-1 0,1 1 0,-1 0 0,1 0 0,0 0 0,-1 0 0,1 0 0,-1 0 0,0 0 0,1 0 0,-1 0 0,0 1 0,0-1 0,1 0 0,-1 1 0,0-1 0,1 1 0,-1-1 0,0 1 0,1 0 0,-1-1 0,1 1 0,-1 0 0,1-1 0,-1 1 0,1 0 0,0-1 0,-1 1 0,1 0 0,-1 1 0,-4 17 0,1-1 0,0 2 0,2-1 0,0 0 0,1 1 0,1-1 0,2 26 0,-2-43 0,0 0 0,1 0 0,-1 0 0,0 0 0,0 0 0,1 0 0,-1 0 0,1-1 0,0 1 0,-1 0 0,1 0 0,0 0 0,0-1 0,0 1 0,0-1 0,0 1 0,1-1 0,-1 1 0,0-1 0,1 0 0,-1 1 0,1-1 0,-1 0 0,1 0 0,0 0 0,-1 0 0,1-1 0,0 1 0,0 0 0,0-1 0,0 1 0,-1-1 0,1 1 0,0-1 0,0 0 0,0 0 0,0 0 0,0 0 0,2-1 0,1 0 0,0 0 0,0 0 0,0 0 0,0-1 0,-1 0 0,1 0 0,-1-1 0,1 1 0,-1-1 0,0 0 0,0 0 0,0 0 0,0 0 0,3-5 0,8-13 0,0-2 0,-2 0 0,0 0 0,-2-1 0,-1-1 0,0 0 0,9-40 0,-7 24 0,-13 55 0,0 0 0,1 0 0,1 0 0,2 16 0,-3-29 0,0 0 0,0 0 0,0 0 0,1 0 0,-1 0 0,0 0 0,0 0 0,1 0 0,-1 0 0,0 0 0,1 0 0,-1 0 0,1 0 0,-1 0 0,1-1 0,0 1 0,-1 0 0,1 0 0,0 0 0,0-1 0,-1 1 0,1 0 0,0-1 0,0 1 0,0-1 0,0 1 0,1 0 0,0-1 0,0 0 0,0 0 0,0 0 0,0 0 0,0-1 0,0 1 0,0 0 0,0-1 0,0 1 0,0-1 0,-1 0 0,1 0 0,2-1 0,7-5 0,-1 0 0,0-1 0,12-11 0,-20 18 0,18-20 0,-14 14 0,0 1 0,1-1 0,0 1 0,0 0 0,0 1 0,0-1 0,1 1 0,0 1 0,16-8 0,-23 12 0,0 0 0,0 1 0,0-1 0,0 0 0,0 0 0,0 0 0,0 1 0,0-1 0,0 1 0,0-1 0,0 0 0,0 1 0,0 0 0,0-1 0,0 1 0,-1-1 0,1 1 0,0 0 0,0 0 0,-1 0 0,1-1 0,-1 1 0,1 0 0,-1 0 0,1 0 0,-1 0 0,1 0 0,-1 0 0,0 0 0,1 0 0,-1 0 0,0 0 0,0 0 0,0 0 0,0 1 0,6 50 0,-5-36 0,-1-15 1,0 0-1,0 1 1,0-1 0,0 0-1,0 0 1,0 0-1,0 0 1,0 0 0,1 0-1,-1 0 1,0 0 0,1 0-1,-1 0 1,1 0-1,-1-1 1,1 1 0,-1 0-1,1 0 1,0 0 0,-1 0-1,1-1 1,0 1-1,0 0 1,0-1 0,-1 1-1,1-1 1,0 1 0,0-1-1,0 1 1,2 0-1,-1-1 2,0-1-1,0 1 0,0-1 1,0 0-1,-1 1 0,1-1 0,0 0 1,0 0-1,-1 0 0,1 0 1,0-1-1,-1 1 0,0 0 0,3-3 1,7-8-51,-2 1 1,1-1 0,8-17-1,1-10-2669,-10-2-5582,-8 16 31</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2.676"/>
    </inkml:context>
    <inkml:brush xml:id="br0">
      <inkml:brushProperty name="width" value="0.025" units="cm"/>
      <inkml:brushProperty name="height" value="0.025" units="cm"/>
    </inkml:brush>
  </inkml:definitions>
  <inkml:trace contextRef="#ctx0" brushRef="#br0">0 0 14318,'0'0'17840,"41"25"-28281,-23-29 2881,-2-6-5956</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3.005"/>
    </inkml:context>
    <inkml:brush xml:id="br0">
      <inkml:brushProperty name="width" value="0.025" units="cm"/>
      <inkml:brushProperty name="height" value="0.025" units="cm"/>
    </inkml:brush>
  </inkml:definitions>
  <inkml:trace contextRef="#ctx0" brushRef="#br0">1 194 14029,'0'0'14804,"9"3"-13438,6 0-1185,0-1 0,-1 0 0,1-1 0,0 0 1,0-1-1,0-1 0,-1-1 0,1 0 0,0 0 0,-1-2 0,22-7 0,-9 1-133,-1-2-1,33-19 1,-53 28-33,0-1-1,0 0 1,0 0 0,0-1 0,-1 1-1,0-1 1,0-1 0,0 1 0,0-1-1,-1 1 1,0-1 0,-1-1 0,1 1-1,-1 0 1,3-8 0,-6 13-14,1 0-1,-1 0 1,0 0-1,1-1 1,-1 1-1,0 0 1,0 0-1,0-1 1,0 1-1,0 0 1,0 0-1,0 0 1,0-1-1,0 1 1,-1 0 0,1 0-1,0-1 1,-1 1-1,1 0 1,-1 0-1,1 0 1,-1 0-1,0 0 1,1 0-1,-1 0 1,0 0-1,0 0 1,0 0-1,-1-1 1,-1 1-1,1 0 1,-1 0-1,0 0 0,1 1 1,-1-1-1,0 1 0,0-1 0,0 1 1,1 0-1,-1 0 0,0 1 1,-5 0-1,-3 1-1,0 0 1,1 1-1,-1 0 0,0 1 1,-19 10-1,10 0 1,1 0 0,0 1 0,1 1 0,0 1 0,-21 26 0,30-32 0,1 0 0,0 0 0,1 1 0,0 0 0,1 1 0,0-1 0,1 1 0,0 0 0,1 0 0,-4 26 0,8-36 8,-1 0-1,1 1 1,0-1-1,0 1 1,0-1-1,1 0 1,-1 1-1,1-1 1,0 1-1,0-1 1,0 0-1,0 0 1,1 0-1,-1 0 1,1 0-1,0 0 1,0 0-1,4 5 1,-2-4-2,0-1 0,1 0 0,-1 0 0,1 0 0,-1 0 0,1-1 0,0 0 0,0 0 0,0 0 0,11 2 1,4 0-385,1-2 1,-1-1-1,1 0 1,-1-1-1,29-5 1,20-8-7465</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3.797"/>
    </inkml:context>
    <inkml:brush xml:id="br0">
      <inkml:brushProperty name="width" value="0.025" units="cm"/>
      <inkml:brushProperty name="height" value="0.025" units="cm"/>
    </inkml:brush>
  </inkml:definitions>
  <inkml:trace contextRef="#ctx0" brushRef="#br0">1275 166 14798,'-2'-26'522,"1"7"138,-1 0 0,0 0 0,-2 0 0,-10-32 0,14 50-603,0 1 0,0-1 0,0 1 0,0-1 0,0 0 0,-1 1 0,1-1 0,0 1 0,0-1 0,-1 1 0,1-1 0,0 1 0,-1-1 0,1 1 0,-1 0 0,1-1 0,0 1 0,-1-1 0,1 1 0,-1 0 0,1-1 0,-1 1 0,1 0 0,-1 0 0,0-1 0,1 1 0,-1 0 0,1 0 0,-1 0 0,1 0 0,-1 0 0,0 0 0,1 0 0,-1 0 0,1 0 0,-1 0 0,0 0 0,1 0 0,-1 0 0,1 0 0,-1 0 0,1 1 0,-2-1 0,-19 24 1145,-17 47-823,2 2-1,-31 94 0,38-92-253,-459 1440 1425,160 47-105,168-394-516,97 5 32,81-751-816,-10-362-80,1 1 0,4-1 0,2 0 0,40 100 0,-47-142-64,0 0 0,1 0-1,1-1 1,1 0 0,1-1 0,0-1 0,26 27 0,-31-35-12,0-2 0,1 1 1,-1-1-1,1 0 0,0-1 0,0 0 0,1 0 1,-1-1-1,1 0 0,0 0 0,-1-1 1,1 0-1,0-1 0,1 0 0,-1 0 1,0-1-1,0 0 0,16-3 0,-10 0 27,1-1 0,-1-1 0,0 0 0,0-1 0,-1 0 0,0-1 0,0-1 0,0 0 0,-1-1 0,22-20 0,4-8 38,63-75-1,-20 9 26,-5-3 1,-5-4-1,71-145 0,131-377-60,-193 396-559,91-437 0,-24-259 612,-14-948-19,-132 939-117,-2 892 72,-8-149 47,6 174-107,-2 0 1,-1 1-1,0-1 0,-2 2 0,-1-1 1,-12-24-1,18 43-64,0-1 1,0 1 0,-1 0-1,0-1 1,1 1-1,-2 1 1,1-1-1,0 0 1,-1 1 0,0-1-1,0 1 1,0 0-1,0 1 1,0-1 0,0 1-1,-1-1 1,1 1-1,-9-2 1,6 3-86,1 0 1,-1 1-1,0-1 1,0 1-1,1 1 1,-1 0-1,0-1 1,1 2-1,-1-1 0,1 1 1,-1 0-1,-7 4 1,-13 8-955,1 1 0,0 1 1,1 1-1,1 1 0,-24 24 0,-93 89-8662</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0.360"/>
    </inkml:context>
    <inkml:brush xml:id="br0">
      <inkml:brushProperty name="width" value="0.025" units="cm"/>
      <inkml:brushProperty name="height" value="0.025" units="cm"/>
    </inkml:brush>
  </inkml:definitions>
  <inkml:trace contextRef="#ctx0" brushRef="#br0">39 0 20211,'0'0'6929,"6"13"-5690,2 10-543,-1 0-1,-1 1 1,-1 0 0,-1 0 0,1 28-1,-1 18-623,2 0-1,24 99 0,-30-169-91,0 0 0,0 1 0,1-1 0,-1 0 0,0 0 0,0 0 0,0 0 0,0 0 0,0 0 0,0 1 0,0-1 1,0 0-1,0 0 0,0 0 0,0 0 0,0 0 0,0 1 0,0-1 0,0 0 0,0 0 0,0 0 0,0 0 0,0 0 0,0 1 0,0-1 0,0 0 0,0 0 0,0 0 0,0 0 0,0 0 0,-1 0 0,1 1 0,0-1 0,0 0 1,0 0-1,0 0 0,0 0 0,0 0 0,0 0 0,0 0 0,-1 0 0,1 0 0,0 1 0,0-1 0,0 0 0,0 0 0,0 0 0,0 0 0,-1 0 0,1 0 0,0 0 0,0 0 0,0 0 0,0 0 0,0 0 0,-1 0 0,1 0 1,0 0-1,0 0 0,0 0 0,0 0 0,-1 0 0,-13-9-3210,-28-27-5898,24 20 4555,-23-17-6707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2.764"/>
    </inkml:context>
    <inkml:brush xml:id="br0">
      <inkml:brushProperty name="width" value="0.025" units="cm"/>
      <inkml:brushProperty name="height" value="0.025" units="cm"/>
    </inkml:brush>
  </inkml:definitions>
  <inkml:trace contextRef="#ctx0" brushRef="#br0">859 111 10890,'-7'-10'892,"6"7"-843,-5-7 297,-1-1-1,0 1 1,-1 0-1,0 1 1,-10-10 0,14 16-320,1 0 1,-1 0-1,1 1 1,-1-1-1,0 1 1,0 0-1,0 0 1,0 1-1,-1-1 1,1 1 0,0 0-1,-1 0 1,1 0-1,0 0 1,-1 1-1,1 0 1,-1 0-1,1 0 1,-1 1-1,1-1 1,-6 2-1,-1 2-72,1 0 0,-1 1 0,1 0 0,0 0 0,0 1 0,0 0 0,1 1 0,-9 8 0,-70 71-263,63-61 285,-43 46 144,2 3 0,3 3 0,-54 89 0,92-125-63,2 1 0,1 0 0,3 2 0,1 1 0,3 0 0,1 1 0,3 0 0,-9 69 0,17-87-44,1 1-1,1 0 1,1 0-1,2 0 1,1-1 0,10 46-1,-9-63-13,-1 0 0,1 0 0,1 0 0,0 0 0,1-1 0,0 0 0,0 0 0,1 0 0,0-1 0,1 0 0,0 0 0,1-1 0,0 0 0,0-1 0,0 0 0,1 0 0,0-1 0,19 9 0,-7-6 15,1-1-1,0-1 1,0-1 0,1-2-1,0 0 1,0-1-1,0-1 1,0-2-1,0 0 1,0-2 0,0 0-1,0-2 1,-1 0-1,31-11 1,-9 0 31,0-2 0,-1-2 0,-2-1-1,0-3 1,-1-1 0,48-38 0,-46 29 77,-2-2-1,44-48 0,-68 65 131,-2-1-1,0 0 1,-1-1-1,-1 0 0,-1-1 1,-1-1-1,11-30 1,-18 41-122,-1-1-1,0 0 1,-1 0 0,0-1 0,-1 1 0,0 0-1,-1-1 1,0 1 0,-1-1 0,-1 1-1,-5-20 1,2 15 57,-1 0 0,-1 1 0,0 0 0,-1 0-1,-1 1 1,0-1 0,-17-18 0,5 9-331,-1 1 1,-1 2-1,-36-29 0,21 23-2181,-62-35 0,59 39-2175,0-1-5339</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0.734"/>
    </inkml:context>
    <inkml:brush xml:id="br0">
      <inkml:brushProperty name="width" value="0.025" units="cm"/>
      <inkml:brushProperty name="height" value="0.025" units="cm"/>
    </inkml:brush>
  </inkml:definitions>
  <inkml:trace contextRef="#ctx0" brushRef="#br0">1 98 14414,'0'0'9993,"64"4"-7366,-26-4-545,8 0-289,1-8-640,3-3-704,-1-4-417,-5 3-288,-9 1-1282,-14-3-2145,-6 0-3909,-9-2-11882</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077"/>
    </inkml:context>
    <inkml:brush xml:id="br0">
      <inkml:brushProperty name="width" value="0.025" units="cm"/>
      <inkml:brushProperty name="height" value="0.025" units="cm"/>
    </inkml:brush>
  </inkml:definitions>
  <inkml:trace contextRef="#ctx0" brushRef="#br0">23 72 13805,'0'0'3262,"0"-9"-294,0-27-307,0 9 4431,0 30-5859,-12 126-344,8-99-717,0 1-1,2-1 0,1 1 1,5 38-1,-4-65-190,1 1 0,0-1 1,0 0-1,1 1 0,-1-1 0,1 0 0,0 0 1,0 0-1,1-1 0,-1 1 0,1 0 1,-1-1-1,1 1 0,0-1 0,1 0 0,-1 0 1,0 0-1,1-1 0,0 1 0,0-1 0,-1 0 1,1 0-1,0 0 0,6 1 0,-1 0-194,1 0-1,0-1 1,0-1-1,1 1 1,-1-2-1,0 1 0,0-2 1,0 1-1,16-4 1,-24 4-312,1 0 0,-1-1 0,0 0 0,0 0 0,0 1 0,0-1 0,1 0 0,-1-1 0,-1 1 0,1 0 0,0-1 0,0 1-1,0-1 1,-1 1 0,1-1 0,-1 0 0,1 0 0,-1 0 0,2-2 0,7-19-6964</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437"/>
    </inkml:context>
    <inkml:brush xml:id="br0">
      <inkml:brushProperty name="width" value="0.025" units="cm"/>
      <inkml:brushProperty name="height" value="0.025" units="cm"/>
    </inkml:brush>
  </inkml:definitions>
  <inkml:trace contextRef="#ctx0" brushRef="#br0">33 171 12684,'0'0'6150,"-1"12"-2088,-10 52-222,3-23-1196,-5 73 1,13-112-2668,0 0 0,1 0 0,-1 0-1,0 0 1,0 0 0,1 0 0,-1 0 0,1 0 0,0 0-1,0 0 1,0 0 0,0 0 0,0 0 0,0 0 0,0-1 0,0 1-1,1 0 1,-1-1 0,1 1 0,-1-1 0,1 1 0,0-1 0,-1 0-1,1 0 1,0 0 0,0 0 0,0 0 0,0 0 0,0 0-1,0-1 1,0 1 0,0-1 0,0 1 0,0-1 0,0 0 0,0 0-1,1 0 1,-1 0 0,0 0 0,0-1 0,2 0 0,6 0-465,-1 0 1,1-1-1,-1 0 1,1-1-1,-1 0 1,0-1-1,0 0 1,9-5-1,-6 2-372,0-1 1,-1-1-1,0 0 0,0 0 0,-1-1 0,0-1 1,-1 0-1,0 0 0,-1 0 0,0-1 0,-1 0 1,0-1-1,7-19 0,-8 15 535,0-1 1,-2 0-1,5-33 1,-7 24 2439,-1-1 1,-2-29 0,1 55-1903,0 0-1,0 0 0,0 0 0,0 0 1,-1 0-1,1 0 0,-1 0 1,1 0-1,-1 0 0,0 0 1,0 0-1,1 1 0,-1-1 0,-1 0 1,1 0-1,0 1 0,0-1 1,-1 1-1,1-1 0,-3-1 1,3 3-133,0 0 1,-1 0-1,1-1 1,0 1-1,-1 0 1,1 1-1,0-1 1,0 0 0,-1 0-1,1 0 1,0 1-1,-1-1 1,1 1-1,0-1 1,0 1-1,0-1 1,0 1 0,-1 0-1,1-1 1,0 1-1,0 0 1,0 0-1,0 0 1,1 0-1,-1 0 1,0 0 0,0 0-1,1 0 1,-1 0-1,0 0 1,0 3-1,-11 14 81,0 1-1,2 1 1,0 0 0,1 0-1,1 1 1,1 0-1,1 0 1,1 1-1,0 0 1,2 0-1,1 0 1,0 25 0,2-44-143,1 0 1,-1 0-1,1 0 1,0 1-1,0-1 1,0 0 0,0 0-1,0 0 1,1 0-1,-1-1 1,1 1 0,0 0-1,0-1 1,0 1-1,0-1 1,0 1-1,0-1 1,1 0 0,-1 0-1,1 0 1,0 0-1,0-1 1,-1 1-1,1-1 1,0 0 0,0 0-1,0 1 1,0-2-1,1 1 1,-1 0-1,0-1 1,0 0 0,0 1-1,6-2 1,0 1 9,-1 0 1,0-1-1,1 0 0,-1-1 1,1 0-1,-1 0 1,0 0-1,0-1 1,0-1-1,-1 1 0,1-1 1,9-7-1,-7 2 79,0-1 0,-1 1 0,0-1-1,-1-1 1,0 0 0,0 0 0,-1 0-1,-1-1 1,0 0 0,-1-1 0,0 1-1,4-15 1,-7 19-16,0 0 1,-1 0-1,0-1 0,0 1 0,-1 0 1,0-1-1,0 1 0,-1 0 0,-2-11 0,2 14-65,-1 0 0,0 0 0,0 0-1,0 1 1,0-1 0,-1 1 0,1-1-1,-1 1 1,-1 0 0,1 0-1,0 0 1,-1 0 0,0 0 0,0 1-1,-7-5 1,7 6-73,0-1 0,0 1-1,-1 0 1,1 0 0,-1 1-1,0-1 1,1 1 0,-1 0 0,0 1-1,0-1 1,1 1 0,-1 0 0,0 0-1,0 0 1,0 1 0,0-1-1,1 1 1,-10 3 0,11-2-17,-1-1 0,1 1 1,-1-1-1,1 1 0,0 0 0,0 0 0,-1 0 1,2 1-1,-1-1 0,0 1 0,0-1 0,1 1 1,0 0-1,-1 0 0,1 0 0,0 1 0,0-1 1,1 0-1,-1 1 0,1-1 0,0 1 0,0 0 1,0-1-1,-1 6 0,2-8-122,0 1 0,0 0-1,0 0 1,0-1 0,0 1 0,0 0 0,0-1-1,1 1 1,-1-1 0,1 1 0,-1 0 0,1-1 0,0 1-1,-1-1 1,1 1 0,0-1 0,0 1 0,0-1-1,0 0 1,0 0 0,0 1 0,1-1 0,-1 0-1,0 0 1,1 0 0,-1 0 0,0 0 0,1-1-1,-1 1 1,1 0 0,0-1 0,-1 1 0,4 0-1,4 1-1296,1 0 0,0-1 0,0 0 0,16-1 0,-17 0 458,46 0-6940</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816"/>
    </inkml:context>
    <inkml:brush xml:id="br0">
      <inkml:brushProperty name="width" value="0.025" units="cm"/>
      <inkml:brushProperty name="height" value="0.025" units="cm"/>
    </inkml:brush>
  </inkml:definitions>
  <inkml:trace contextRef="#ctx0" brushRef="#br0">135 52 17745,'0'0'6715,"-10"11"-4793,-6 8-1397,0 0 0,2 2-1,-19 34 1,25-41-147,2 0 1,0 0-1,0 1 0,1 0 0,1 0 1,0 1-1,-2 29 0,6-42-359,0 0 0,-1 0 0,2 0-1,-1 0 1,0 0 0,1 0 0,-1 0 0,1 0-1,0 0 1,0 0 0,0-1 0,0 1 0,1 0-1,-1-1 1,1 1 0,-1-1 0,1 1 0,0-1 0,0 0-1,2 2 1,0-1 13,0-1-1,-1 0 1,1 0 0,0 0-1,0 0 1,0 0 0,1-1-1,-1 0 1,0 0-1,0 0 1,1-1 0,5 1-1,3-1 20,-1-1-1,1 0 1,-1 0-1,0-1 0,1-1 1,-1 0-1,0-1 1,21-9-1,-20 6-50,0-1 0,-1 0 0,0 0 0,0-1 0,-1-1 0,0 0 0,-1 0 0,0-1 0,-1 0 0,10-15 0,-14 17 0,1 0 0,-2-1 0,1 0 0,-1 0 0,-1 0 0,0 0 0,0 0 0,-1 0 0,0-1 0,-1 0 0,0 1 0,-1-1 0,0 1 0,-2-18 0,1 23 2,0 1 0,1 0 0,-1 0-1,-1 0 1,1 0 0,-1 0 0,1 0 0,-1 0 0,0 0-1,-1 1 1,1-1 0,-1 1 0,1 0 0,-1-1 0,0 1-1,0 0 1,0 1 0,-1-1 0,1 0 0,-1 1 0,1 0-1,-1 0 1,0 0 0,0 0 0,0 1 0,0 0 0,0-1-1,0 1 1,0 1 0,-1-1 0,-6 0 0,4 1-17,0 0 0,1 1 1,-1 0-1,1 0 0,-1 0 1,1 1-1,-1 0 0,1 0 1,0 0-1,0 1 0,0 0 1,0 0-1,1 1 0,-1-1 1,1 1-1,0 0 0,0 1 0,0-1 1,-7 10-1,-5 11-2333,8-8-3909,3-4-5659</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161"/>
    </inkml:context>
    <inkml:brush xml:id="br0">
      <inkml:brushProperty name="width" value="0.025" units="cm"/>
      <inkml:brushProperty name="height" value="0.025" units="cm"/>
    </inkml:brush>
  </inkml:definitions>
  <inkml:trace contextRef="#ctx0" brushRef="#br0">0 1 20756,'0'0'1441,"0"83"385,0-27 31,3 6-1120,5 3-417,2-2-191,1-6-129,3-11-32,2-10-1346,1-9-1344,-6-10-513,-9-12-161,-18-10-8102</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569"/>
    </inkml:context>
    <inkml:brush xml:id="br0">
      <inkml:brushProperty name="width" value="0.025" units="cm"/>
      <inkml:brushProperty name="height" value="0.025" units="cm"/>
    </inkml:brush>
  </inkml:definitions>
  <inkml:trace contextRef="#ctx0" brushRef="#br0">74 389 10378,'-12'-18'1331,"0"0"1,0-1-1,-14-37 0,24 51-1053,0 0-1,0 0 1,0 0-1,1 0 1,0 0-1,0-1 1,1 1-1,-1 0 1,1-1-1,0 1 0,1 0 1,-1-1-1,1 1 1,0 0-1,0 0 1,1-1-1,-1 1 1,1 0-1,1 0 1,-1 1-1,1-1 0,3-5 1,5-2 179,0 1 0,1 0 1,0 0-1,1 1 0,1 1 1,-1 0-1,1 1 0,1 0 1,17-6-1,-7 4-84,2 1 0,-1 1 0,1 1 0,43-5 0,-68 12-356,15-3 35,-1 2 1,0 0-1,1 0 0,-1 2 0,25 3 1,-37-3-37,-1 0 1,1 0 0,-1 0 0,0 1 0,0-1 0,1 1 0,-1-1-1,0 1 1,0 0 0,-1 0 0,1 0 0,0 1 0,-1-1 0,1 1 0,-1 0-1,0-1 1,0 1 0,0 0 0,0 0 0,0 0 0,-1 0 0,1 1-1,-1-1 1,0 0 0,0 1 0,0-1 0,0 1 0,-1-1 0,0 1-1,1-1 1,-1 5 0,-1 2 73,0-1 0,0 1 0,-1-1 0,0 0 0,-1 0 0,1 0 0,-2 0-1,1 0 1,-2 0 0,1-1 0,-1 0 0,0 0 0,-9 10 0,8-9-46,-1-1 0,-1 0 0,1-1 0,-1 0 1,0 0-1,-1 0 0,0-1 0,0 0 0,0-1 0,0 0 0,-19 6 1,41-12-258,1 0 0,-1 1 0,1 1 0,-1 0 0,1 0 0,-1 1 0,0 1 0,16 5 0,-20-5 158,0-1 1,-1 1-1,0 1 0,0-1 1,0 2-1,0-1 1,-1 1-1,1 0 0,-1 0 1,0 1-1,7 7 0,-12-10 132,1 0-1,-1 0 1,0 0-1,0 1 1,0-1-1,-1 0 1,1 1-1,-1-1 1,0 1-1,1 0 1,-2-1-1,1 1 1,0 0-1,-1 0 1,0-1-1,0 1 1,0 0-1,0 0 1,0 0-1,-1-1 1,0 1-1,0 0 1,0 0-1,0-1 0,0 1 1,-1-1-1,0 1 1,0-1-1,-2 3 1,-4 7 16,-1-2 0,-1 1 0,0-1 1,-1-1-1,1 0 0,-2 0 0,0-1 0,0-1 0,0 0 0,-1 0 1,0-2-1,-1 1 0,0-2 0,0 0 0,0 0 0,0-1 1,-1-1-1,1-1 0,-26 2 0,39-4-129,0 0 1,0 0-1,-1 0 1,1 0-1,0 0 0,0 0 1,-1 0-1,1 0 1,0-1-1,0 1 0,0-1 1,-1 1-1,1-1 1,0 1-1,0-1 0,0 1 1,0-1-1,0 0 1,0 0-1,0 0 0,0 1 1,0-1-1,1 0 0,-1 0 1,0 0-1,0 0 1,0-2-1,1 2-53,0 0 0,0 0-1,0 0 1,0-1 0,1 1 0,-1 0-1,0 0 1,0 0 0,1 0 0,-1 0-1,1 0 1,-1 0 0,1 0 0,-1 0-1,1 0 1,0 0 0,-1 0 0,1 0-1,0 0 1,0 0 0,0 0 0,0 1-1,0-1 1,0 0 0,0 1 0,0-1-1,0 1 1,0-1 0,0 1 0,2-1-1,128-53-12423,-77 30 6753</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912"/>
    </inkml:context>
    <inkml:brush xml:id="br0">
      <inkml:brushProperty name="width" value="0.025" units="cm"/>
      <inkml:brushProperty name="height" value="0.025" units="cm"/>
    </inkml:brush>
  </inkml:definitions>
  <inkml:trace contextRef="#ctx0" brushRef="#br0">52 75 14414,'0'0'16394,"-9"12"-16015,6-7-343,-2 1 25,1-1 1,0 1 0,0 0-1,1 0 1,0 1 0,0-1-1,0 1 1,1-1-1,0 1 1,0 0 0,0 0-1,1 0 1,0 0 0,1 0-1,-1 0 1,2 10 0,-1-16-57,1 1 1,-1-1 0,1 1-1,-1-1 1,1 0 0,-1 1-1,1-1 1,0 0 0,0 0-1,0 1 1,0-1 0,0 0-1,0 0 1,0 0 0,0 0-1,0 0 1,0 0 0,1 0-1,-1-1 1,0 1 0,0 0-1,1-1 1,2 2 0,0-2 10,0 1 0,0-1 1,0 1-1,0-1 1,-1 0-1,1-1 1,0 1-1,0-1 0,4 0 1,3-2 16,0-1-1,0 0 1,-1 0 0,0-1-1,15-9 1,-16 8-33,0-1 0,-1 0 0,0 0 0,0-1 0,-1 0 0,0 0 0,-1-1 0,1 0 0,-2 0 0,1-1 0,-1 1 0,-1-1 0,1 0 0,-2 0 0,1-1 0,-2 1 0,1-1 0,-2 0 0,1 0 0,-1-12 0,-23 70 0,18-34-36,0 1-281,0 0-1,0 1 0,1 0 0,1 0 0,0 0 0,1 0 0,2 23 1,-1-37 176,0 0 1,1-1-1,-1 1 1,0 0-1,0-1 1,1 1-1,-1 0 1,0-1 0,1 1-1,-1-1 1,1 1-1,-1-1 1,1 1-1,-1-1 1,1 1-1,-1-1 1,1 1 0,-1-1-1,1 0 1,0 1-1,-1-1 1,1 0-1,-1 0 1,1 1-1,0-1 1,-1 0 0,1 0-1,0 0 1,-1 0-1,1 0 1,0 0-1,0 0 1,0 0-1,25-7-6048,0-13-1248</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3.271"/>
    </inkml:context>
    <inkml:brush xml:id="br0">
      <inkml:brushProperty name="width" value="0.025" units="cm"/>
      <inkml:brushProperty name="height" value="0.025" units="cm"/>
    </inkml:brush>
  </inkml:definitions>
  <inkml:trace contextRef="#ctx0" brushRef="#br0">175 0 12780,'0'0'9187,"-12"14"-6363,-16 19-1639,1 2-1,1 1 0,2 1 0,-32 67 0,56-104-1180,0 0 1,0 0-1,0 0 1,0 0-1,-1 1 1,1-1 0,0 0-1,0 0 1,0 1-1,0-1 1,0 0-1,0 0 1,0 1-1,0-1 1,0 0-1,0 0 1,0 1 0,0-1-1,0 0 1,0 0-1,0 0 1,0 1-1,0-1 1,0 0-1,0 0 1,0 1-1,0-1 1,1 0 0,-1 0-1,0 0 1,0 1-1,0-1 1,0 0-1,0 0 1,1 0-1,-1 1 1,0-1 0,0 0-1,0 0 1,1 0-1,11-2 86,15-13-7,-26 15-74,30-20-25,-5 4-669,42-21-1,-60 33 574,1 1 1,-1 0-1,1 0 0,-1 1 1,1 0-1,0 1 0,0 0 1,0 0-1,16 1 0,-23 1 133,-1-1-1,1 1 0,0-1 1,-1 1-1,1 0 1,-1 0-1,1 0 0,-1-1 1,1 2-1,-1-1 0,0 0 1,1 0-1,-1 0 0,0 1 1,0-1-1,0 0 1,0 1-1,0-1 0,0 1 1,0-1-1,-1 1 0,1 0 1,-1-1-1,1 1 0,-1 0 1,1-1-1,-1 1 0,0 0 1,0-1-1,0 1 1,0 0-1,0 0 0,0-1 1,0 1-1,-1 0 0,0 2 1,1 3 193,-1 0 0,-1-1 0,1 1 0,-1 0 0,0-1 0,-1 1 0,0-1 0,-3 8 0,-3-2-12,0-1-1,-1 0 1,0 0-1,-22 18 1,27-24-163,0-1-1,-1-1 1,0 1 0,1-1-1,-1 1 1,-1-2 0,1 1-1,0-1 1,-1 0 0,1 0 0,-1-1-1,-12 2 1,19-3-133,-1 0 1,0 0-1,1 0 0,-1 0 1,1 0-1,-1-1 0,1 1 1,-1 0-1,0 0 1,1 0-1,-1-1 0,1 1 1,-1 0-1,1-1 0,-1 1 1,1 0-1,0-1 0,-1 1 1,1-1-1,-1 1 0,1 0 1,0-1-1,-1 1 0,1-1 1,0 1-1,-1-1 0,1 0 1,0 1-1,0-1 1,0 1-1,0-1 0,-1 1 1,1-1-1,0 0 0,1-22-6867,3 8-1217</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3.614"/>
    </inkml:context>
    <inkml:brush xml:id="br0">
      <inkml:brushProperty name="width" value="0.025" units="cm"/>
      <inkml:brushProperty name="height" value="0.025" units="cm"/>
    </inkml:brush>
  </inkml:definitions>
  <inkml:trace contextRef="#ctx0" brushRef="#br0">156 169 14125,'2'-11'2440,"4"-11"-1329,9-44 2542,-14 58-2659,0 1-1,0-1 0,0 0 1,-1 1-1,0-1 0,-2-10 1,2 18-914,-1-1-1,1 1 1,-1-1 0,1 1 0,-1-1 0,1 1 0,-1 0-1,1-1 1,-1 1 0,1 0 0,-1-1 0,1 1 0,-1 0-1,0 0 1,1 0 0,-1-1 0,1 1 0,-1 0 0,0 0-1,1 0 1,-1 0 0,0 0 0,1 0 0,-1 0 0,1 0-1,-1 0 1,0 1 0,1-1 0,-1 0 0,1 0-1,-1 0 1,0 1 0,1-1 0,-2 1 0,-20 10 638,8 1-643,0 1 0,1 1 0,1 0-1,1 1 1,0 0 0,0 1 0,2 0-1,0 1 1,1-1 0,1 2 0,0-1-1,-4 19 1,11-35-75,0-1 0,-1 1 0,1 0 0,0-1 0,0 1 0,0 0 0,0-1 0,0 1 0,0-1 0,0 1 0,0 0 0,1-1 0,-1 1 0,0-1 0,0 1 0,0 0 0,1-1 0,-1 1 0,0-1 0,1 1 0,-1-1 0,0 1 0,1-1 0,-1 1 0,1-1 0,-1 0 0,1 1 0,-1-1 0,1 1 0,-1-1 0,1 0 0,-1 0 0,1 1 0,0-1 0,29 2 0,28-17 0,-47 12-20,5-4-191,0 2 1,1 0-1,0 0 0,0 2 1,0 0-1,26-1 0,-42 5 214,0-1 0,0 1 0,0-1-1,0 1 1,0 0 0,0-1 0,0 1-1,0 0 1,0 0 0,0 0 0,0 0-1,0 0 1,-1 0 0,1 0 0,-1 0-1,1 0 1,0 0 0,-1 0 0,0 0-1,1 1 1,-1-1 0,0 0 0,1 0-1,-1 0 1,0 1 0,0-1 0,0 0 0,0 0-1,0 0 1,0 1 0,-1 1 0,-5 44 586,1-35-541,0 0 0,-1 0 0,-1-1 0,1 1 0,-2-1 1,1-1-1,-2 0 0,1 0 0,-1 0 0,-1-1 0,0-1 0,0 1 0,0-2 0,-1 1 0,-1-1 0,-13 6 0,25-13-116,-1 0-1,1 1 1,0-1 0,-1 0-1,1 1 1,-1-1 0,1 0-1,-1 1 1,1-1 0,-1 0-1,1 0 1,-1 1 0,1-1-1,-1 0 1,0 0 0,1 0-1,-1 0 1,1 0 0,-1 0-1,1 0 1,-1 0 0,0 0-1,1 0 1,-1 0 0,1 0-1,-1-1 1,1 1 0,-1 0-1,1 0 1,-1 0 0,1-1-1,-1 1 1,1 0 0,-1-1-1,1 1 1,-1 0 0,1-1-1,0 1 1,-1-1 0,1 1-1,-1-1 1,1 1 0,0 0-1,0-1 1,-1 0 0,1 1-1,0-1 1,0 1 0,0-1-1,-1 1 1,1-1 0,0 1-1,0-1 1,0 1 0,0-1-1,0 0 1,0 1 0,0-1-1,0 1 1,1-1 0,-1 1-1,0-1 1,0 1 0,0-1-1,0 0 1,1 1 0,-1-1-1,1 0 1,14-32-9380,2 11-1757</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240"/>
    </inkml:context>
    <inkml:brush xml:id="br0">
      <inkml:brushProperty name="width" value="0.025" units="cm"/>
      <inkml:brushProperty name="height" value="0.025" units="cm"/>
    </inkml:brush>
  </inkml:definitions>
  <inkml:trace contextRef="#ctx0" brushRef="#br0">3 1 13325,'0'0'16362,"0"9"-15065,-2 44-695,5 60 0,-1-91-519,0-1-1,2-1 1,1 1 0,0 0 0,1-1-1,13 26 1,-7-28-2962,-11-16 2349,1-1 1,-1 1-1,0-1 0,1 0 1,-1 1-1,1-1 0,-1 0 1,1 0-1,0 0 0,-1 0 1,1-1-1,0 1 0,0 0 1,-1-1-1,1 1 0,2 0 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3.747"/>
    </inkml:context>
    <inkml:brush xml:id="br0">
      <inkml:brushProperty name="width" value="0.025" units="cm"/>
      <inkml:brushProperty name="height" value="0.025" units="cm"/>
    </inkml:brush>
  </inkml:definitions>
  <inkml:trace contextRef="#ctx0" brushRef="#br0">194 317 4452,'-32'49'1803,"2"2"-1,2 1 0,-31 82 1,49-105-1612,1 0 0,2 0 0,0 1 1,3 0-1,0 0 0,2 0 1,1 0-1,5 50 0,-3-68-169,1-1 0,1 0 0,-1 1-1,2-1 1,0-1 0,0 1 0,1 0 0,0-1-1,1 0 1,0 0 0,0-1 0,1 1-1,1-1 1,0-1 0,0 1 0,0-2 0,1 1-1,0-1 1,14 9 0,-5-6 62,1-1 0,0-1 0,0 0 0,1-2 0,0 0 0,0-1 0,1-1 0,-1-1 0,42 1 0,-31-4-102,0-1-1,0-2 0,0-1 1,-1-1-1,1-1 0,-1-2 1,-1-2-1,0 0 0,51-26 1,-64 27 21,0 0 0,-1-1 1,0-1-1,-1 0 0,0-1 0,-1-1 0,0 0 1,-1 0-1,0-2 0,-1 1 0,-1-1 1,0-1-1,-1 0 0,-1 0 0,0-1 1,-1 0-1,8-34 0,-9 23 281,-2-1-1,0 1 1,-2 0-1,-1-1 1,-2 1 0,-1-1-1,-1 1 1,-1 0-1,-1 0 1,-10-30-1,7 37-219,0 1 0,-1 0 0,0 0 0,-2 1 0,0 1 0,-2 0 0,0 0 0,0 1 0,-2 1 0,0 0 0,-1 1 0,0 1 0,-33-22 0,-19 2-94,55 29-282,1-1-1,-1 0 1,1 0 0,0-2 0,1 1-1,-18-16 1,26 19-32,1 1 0,-1-1 0,1 0 0,0 0-1,0 0 1,0 0 0,0 0 0,1 0 0,-1-1 0,1 1-1,0-1 1,1 1 0,-1-1 0,1-6 0,-1-40-7589</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582"/>
    </inkml:context>
    <inkml:brush xml:id="br0">
      <inkml:brushProperty name="width" value="0.025" units="cm"/>
      <inkml:brushProperty name="height" value="0.025" units="cm"/>
    </inkml:brush>
  </inkml:definitions>
  <inkml:trace contextRef="#ctx0" brushRef="#br0">1 20 20147,'0'0'12332,"37"-19"-12332,-29 32-961,-1 1-1570,-2 3-1985,4-2-1922,0 1-5669</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925"/>
    </inkml:context>
    <inkml:brush xml:id="br0">
      <inkml:brushProperty name="width" value="0.025" units="cm"/>
      <inkml:brushProperty name="height" value="0.025" units="cm"/>
    </inkml:brush>
  </inkml:definitions>
  <inkml:trace contextRef="#ctx0" brushRef="#br0">160 3 18674,'0'0'10858,"-9"-1"-9326,5 0-1494,-1 0 0,0 1 1,0 0-1,0 0 0,0 1 0,1-1 0,-1 1 1,0 0-1,1 0 0,-1 1 0,0-1 0,1 1 1,-1 0-1,1 0 0,0 1 0,0-1 0,0 1 0,0 0 1,0 0-1,1 0 0,-1 1 0,1-1 0,0 1 1,0 0-1,-3 5 0,0-3-66,1 1-1,1 0 1,0 0 0,-1 1-1,2-1 1,-1 1 0,-1 8-1,4-14-10,1 0 0,-1 0-1,1 0 1,0 0-1,-1 0 1,1 0-1,0 0 1,1 0 0,-1 0-1,0 0 1,0 0-1,1-1 1,-1 1-1,1 0 1,0 0-1,0 0 1,-1 0 0,1 0-1,0-1 1,1 1-1,-1 0 1,0-1-1,0 1 1,1-1 0,-1 1-1,1-1 1,-1 0-1,1 0 1,-1 0-1,1 1 1,0-1-1,0-1 1,0 1 0,2 1-1,10 3-193,1-1 0,-1 0 0,30 3 1,-34-7 127,0 1 0,0 1 0,0 0 1,0 0-1,0 1 0,-1 0 0,1 1 0,-1 0 1,0 0-1,0 1 0,10 7 0,-17-10 162,-1-1-1,0 1 1,0-1-1,0 1 1,0 0-1,0-1 1,0 1-1,0 0 1,0 0-1,-1 0 1,1 0-1,0 0 1,-1 0-1,0-1 1,0 1-1,1 0 0,-1 0 1,0 0-1,-1 0 1,1 0-1,0 0 1,0 0-1,-1 0 1,1 0-1,-1 0 1,0 0-1,0 0 1,1-1-1,-1 1 1,0 0-1,-1 0 1,1-1-1,0 1 1,0-1-1,-1 1 0,1-1 1,-3 2-1,-4 6 399,-1-1 0,0 0 0,0-1 0,-19 11 0,12-9-441,0 0 1,0-1-1,-27 8 1,3-9-3650,29-10-3673,3-9-6706</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6.398"/>
    </inkml:context>
    <inkml:brush xml:id="br0">
      <inkml:brushProperty name="width" value="0.025" units="cm"/>
      <inkml:brushProperty name="height" value="0.025" units="cm"/>
    </inkml:brush>
  </inkml:definitions>
  <inkml:trace contextRef="#ctx0" brushRef="#br0">1 394 13132,'0'-8'4052,"0"-5"-2676,3-23 3505,3 45-2543,17 76-963,-5 1 0,-3 1-1,4 88 1,-1-9 29,-14-135-1325,-3-15-77,1 0-1,1 0 0,0 0 0,9 24 0,-12-40-1,0 0 0,1 0 0,-1 0 0,0 0 0,0 0 0,0 0 0,0 0 0,0-1 0,0 1 0,0 0 0,0 0 0,0 0 0,0 0 0,0 0 0,0 0 0,1 0 0,-1 0 0,0 0 0,0 0 0,0 0 0,0-1 0,0 1 0,0 0 0,0 0 0,0 0 0,1 0 0,-1 0 0,0 0 0,0 0 0,0 0 0,0 0 0,0 0 0,0 0 0,1 0 0,-1 0 0,0 0 0,0 0 0,0 0 0,0 1 0,0-1 0,0 0 0,0 0 0,1 0 0,-1 0 0,0 0 0,0 0 0,0 0 0,0 0 0,0 0 0,0 0 0,0 0 0,0 0 0,0 1 0,0-1 0,0 0 0,1 0 0,-1 0 0,0 0 0,0 0 0,0 0 0,0 0 0,0 1 0,0-1 0,0 0 0,0 0 0,0 0 0,0 0 0,0 0 0,0 1 0,4-17 0,0-19 0,-6-123 0,-44-299 0,43 439 0,2 14 0,0 0 0,0-1 0,0 1 0,1-1 0,-1 1 0,1-1 0,0 1 0,0-1 0,1 1 0,1-8 0,-2 12 0,1 0 0,-1 0 0,1-1 0,-1 1 0,1 0 0,-1 0 0,1 0 0,-1 0 0,1 0 0,-1 0 0,1 0 0,-1 0 0,1 0 0,-1 0 0,1 0 0,0 0 0,-1 0 0,1 0 0,-1 0 0,1 0 0,-1 1 0,0-1 0,1 0 0,-1 0 0,1 1 0,-1-1 0,1 0 0,-1 1 0,0-1 0,1 0 0,-1 1 0,1-1 0,-1 0 0,0 1 0,0-1 0,1 1 0,-1-1 0,0 2 0,15 16 0,-10-8 1,0 0 0,-1 0 1,0 1-1,-1-1 0,0 1 0,-1 0 1,0 0-1,0 0 0,-2 0 0,1 0 1,-1 1-1,-1-1 0,0 0 0,-3 13 1,2-14-8,0 0 0,0 0 0,-1 0 0,-1-1 0,0 1 1,0-1-1,-1 0 0,0 0 0,0-1 0,-1 1 0,0-1 1,0-1-1,-1 1 0,0-1 0,-16 12 0,6-13-895,12-15-1262,15-24-1104,-2 21 2539,-1 1 0,1 0 0,1 1 0,0 0-1,0 0 1,1 1 0,0 0 0,15-9 0,-16 12 663,0 0 0,0 1 0,0 0-1,1 0 1,0 1 0,0 1 0,0 0 0,0 0 0,0 1-1,1 0 1,13-1 0,-22 4 472,1-1 1,0 1-1,-1-1 1,1 1-1,-1 0 0,1 0 1,-1 0-1,0 0 1,1 0-1,-1 1 0,0-1 1,4 4-1,-5-4-269,1 0 0,-1 0 0,0 1 0,1-1-1,-1 0 1,1 0 0,-1-1 0,1 1 0,0 0 0,-1 0-1,1-1 1,0 1 0,-1-1 0,1 1 0,0-1 0,0 0-1,-1 0 1,1 0 0,0 0 0,0 0 0,-1 0 0,1 0-1,0 0 1,0-1 0,-1 1 0,1-1 0,0 0 0,-1 1 0,1-1-1,0 0 1,-1 0 0,1 0 0,2-2 0,45-46 1057,3-4-726,-49 50-520,0 0 0,1 1 0,0-1 0,-1 1 0,1 0 0,0 0 0,0 1 0,0-1 0,0 1 0,0 0 0,1 0 0,-1 0 0,7 0 0,-9 1-39,-1 0 0,1 0 1,-1 1-1,1-1 0,-1 1 0,0-1 0,1 1 0,-1 0 1,0-1-1,1 1 0,-1 0 0,0 0 0,0 0 0,0 0 1,0 0-1,0 0 0,0 0 0,0 0 0,0 0 1,0 0-1,0 2 0,11 8-3913,-11-12 3834,0 1-1,1 0 1,-1-1-1,0 0 1,0 1-1,0-1 1,0 1-1,0-1 1,-1 0-1,1 0 1,0 0-1,0 1 1,0-1-1,-1 0 1,1 0-1,0 0 1,-1 0-1,1 0 1,0-2-1,9-15-1194,0 0 0,-1-1-1,8-24 1,-9 17 1081,9-51 0,-10 18 3762,-1-96-1,-9 202-2151,-17 87 0,11-83-374,-6 100-1,15-149-939,-1 0 0,1 0 0,0-1 0,1 1 0,-1 0 0,0 0 0,0 0-1,1-1 1,-1 1 0,1 0 0,-1-1 0,1 1 0,0 0 0,0-1 0,0 1-1,0-1 1,1 3 0,-1-4 9,0 1 0,0-1 0,0 0-1,-1 1 1,1-1 0,0 0 0,0 1-1,0-1 1,0 0 0,0 0 0,0 0 0,0 0-1,0 0 1,0 0 0,0 0 0,-1 0-1,1 0 1,0 0 0,0-1 0,0 1-1,0 0 1,0-1 0,1 0 0,3-1 77,0-1 1,0-1 0,-1 1-1,1-1 1,-1 1 0,1-1-1,-1 0 1,-1-1 0,5-4-1,7-17 116,0 1 1,-2-2-1,-1 0 0,-1 0 0,-2-1 0,0-1 0,-2 0 0,-1 0 1,2-30-1,-16 130-207,-2 42-11,10-111 7,0 0-1,0 0 1,0 0 0,0 0-1,0-1 1,0 1 0,0 0-1,1 0 1,-1 0 0,1 0-1,-1 0 1,1-1-1,0 1 1,0 0 0,0-1-1,0 1 1,0 0 0,0-1-1,0 1 1,0-1 0,1 1-1,-1-1 1,0 0 0,1 0-1,-1 0 1,1 0-1,0 0 1,-1 0 0,1 0-1,0 0 1,0 0 0,-1-1-1,4 1 1,-2 0 24,1-1-1,0 0 1,-1-1-1,1 1 1,0-1-1,-1 1 1,1-1 0,-1 0-1,1 0 1,-1-1-1,0 1 1,1-1-1,-1 0 1,0 0-1,0 0 1,4-3 0,8-9 84,-1 0 0,0-1 0,-1-1 0,-1 0 0,0-1 0,-1 0 0,-1-1 0,0 0 1,-2 0-1,0-1 0,-1 0 0,-1-1 0,7-38 0,-36 179-39,-4 20-41,25-122-36,1-1 0,0 1 0,2-1 0,0 1-1,6 29 1,9-11 43,-16-35-35,1-1 0,0 0 0,0 0 1,-1 0-1,1 0 0,0 0 0,0 0 0,0 0 0,0 0 0,0 0 1,0-1-1,1 1 0,-1 0 0,0-1 0,0 1 0,0-1 0,1 1 1,-1-1-1,0 1 0,1-1 0,-1 0 0,0 0 0,1 0 0,-1 0 1,0 0-1,1 0 0,0 0 0,0-2 12,0 1 0,-1-1 0,1 0 0,-1 0 0,0 0 0,0 0 0,0 0 0,0 0 0,0-1 0,0 1 0,-1 0 0,1 0 0,0-1 0,-1 1 0,0 0 0,0 0 0,0-1 1,0 1-1,0 0 0,-1-4 0,2 1 5,-1-11-45,-1 1 0,0 0 1,-1-1-1,0 1 0,-2 0 0,0 0 1,0 1-1,-1-1 0,-12-23 1,-3 3 16,-1 0 1,-37-46-1,58 81 9,-1 0-1,1 0 1,0-1-1,0 1 1,0 0-1,-1 0 1,1 0-1,0-1 1,0 1-1,0 0 1,0-1-1,0 1 1,0 0-1,0 0 1,-1-1-1,1 1 1,0 0-1,0-1 1,0 1-1,0 0 1,0-1-1,0 1 1,1 0-1,-1 0 0,0-1 1,0 1-1,0 0 1,0-1-1,0 1 1,0 0-1,0 0 1,1-1-1,-1 1 1,0 0-1,0 0 1,0 0-1,0-1 1,1 1-1,-1 0 1,0 0-1,0 0 1,1-1-1,19-5-307,39 4-2251,-39 1-249,16-4-3867</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8.430"/>
    </inkml:context>
    <inkml:brush xml:id="br0">
      <inkml:brushProperty name="width" value="0.025" units="cm"/>
      <inkml:brushProperty name="height" value="0.025" units="cm"/>
    </inkml:brush>
  </inkml:definitions>
  <inkml:trace contextRef="#ctx0" brushRef="#br0">610 1 4068,'-32'39'1004,"1"2"-1,2 2 1,1 0 0,-29 66 0,26-39-519,4 1 1,-24 100-1,-47 323-160,30 9-272,57-415-46,-56 545-192,28 2 1,27 1 0,88 809 0,-70-1392 242,60 492 897,-39-377-202,59 195 1,-70-310-424,2-2 1,43 89 0,-54-126-269,1-1 0,0 0 1,0 0-1,1-1 0,1 0 1,0 0-1,1-1 1,0-1-1,0 1 0,1-2 1,1 0-1,0 0 0,0-1 1,24 10-1,-30-15-44,0-2-1,-1 1 1,1-1 0,0 0 0,0 0-1,-1 0 1,1-1 0,0 0 0,0-1 0,0 0-1,0 0 1,-1 0 0,1-1 0,0 0-1,-1 0 1,1 0 0,-1-1 0,0 0-1,0-1 1,0 1 0,-1-1 0,1 0 0,-1 0-1,1-1 1,-2 0 0,1 0 0,7-9-1,5-10 48,0 0 0,-2-1 0,-1-1-1,-1 0 1,12-33 0,17-56 92,-5-2 0,-5-1 0,21-152 0,7-374 181,-76-741 602,-121 6-86,133 1347-840,-64-419 300,47 348-197,-4 1-1,-49-125 1,64 200-96,-2 1 1,0 0-1,-2 1 1,-1 1-1,-32-41 1,39 56-34,0 0 0,-1 0 0,-1 1 1,1 0-1,-2 1 0,1 0 1,-1 0-1,0 1 0,0 0 0,0 1 1,-1 1-1,0 0 0,0 0 1,0 1-1,-15-2 0,9 4-81,0 0-1,1 1 1,-1 0-1,0 2 1,0 0 0,1 1-1,-1 1 1,1 1-1,-25 9 1,-5 7-3097,-86 53 1,81-43-3244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51.756"/>
    </inkml:context>
    <inkml:brush xml:id="br0">
      <inkml:brushProperty name="width" value="0.025" units="cm"/>
      <inkml:brushProperty name="height" value="0.025" units="cm"/>
    </inkml:brush>
  </inkml:definitions>
  <inkml:trace contextRef="#ctx0" brushRef="#br0">1219 112 5477,'-5'-13'219,"3"9"-269,-1-5 245,-1 0 0,-1 0 0,1 1-1,-1-1 1,-11-13 0,14 20-110,-1-1-1,1 1 1,-1-1 0,0 1 0,1 0 0,-1 0 0,0 0 0,0 1 0,0-1-1,-1 1 1,1-1 0,0 1 0,-1 0 0,1 0 0,0 1 0,-1-1 0,1 1-1,-1 0 1,1-1 0,-1 1 0,1 1 0,-1-1 0,1 1 0,-5 0-1,2 1-84,0 0 0,-1 1-1,1-1 1,0 1-1,0 1 1,1-1-1,-1 1 1,0 0-1,1 0 1,-8 9-1,-44 57-48,48-58 77,-42 63 168,3 3 0,3 2 0,-50 123-1,-70 271 73,-207 1144-4229,295-1116 4661,-22 987-1,98-1303-618,29 975 1680,-26-1142-1732,3 48 536,4 0 0,18 73 0,-23-123-449,1 0 0,0-1 0,1 0 0,1 0 0,1-1 0,0 0 0,1 0-1,0-1 1,1 0 0,1-1 0,0 0 0,1 0 0,23 18 0,-23-23-110,0-2 1,0 0-1,0 0 0,1-1 0,0 0 1,0-1-1,1-1 0,-1 0 1,0-1-1,1 0 0,0-1 0,-1-1 1,1 0-1,0-1 0,-1 0 1,26-6-1,-21 2-517,0 0 1,0 0-1,0-2 0,0 0 0,-1-1 1,-1-1-1,1-1 0,-2 0 0,1-1 1,-1 0-1,23-25 0,4-18-3749</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52.116"/>
    </inkml:context>
    <inkml:brush xml:id="br0">
      <inkml:brushProperty name="width" value="0.025" units="cm"/>
      <inkml:brushProperty name="height" value="0.025" units="cm"/>
    </inkml:brush>
  </inkml:definitions>
  <inkml:trace contextRef="#ctx0" brushRef="#br0">1 4767 2530,'13'-175'3154,"26"-340"1271,83-685-1866,-5 424-2399,3-15-305,-41 1-260,-72 440 144,-8 336 246,-6-70-55,7 80 64,-1 0 0,0-1 0,0 1 0,-1 0 0,1 0-1,-1 0 1,0 0 0,0 0 0,0 0 0,0 1 0,-1-1 0,0 1 0,1-1 0,-7-4 0,8 7-15,-1 0 1,0 0 0,0 0-1,0 0 1,0 0 0,0 1-1,-1-1 1,1 1 0,0-1 0,0 1-1,0 0 1,-1 0 0,1 0-1,0 0 1,0 0 0,0 0-1,-1 1 1,1-1 0,0 1 0,0-1-1,0 1 1,-3 1 0,-3 2-266,1 0 0,0 0-1,0 1 1,0 0 0,-7 6 0,-55 61-4406</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4:51.709"/>
    </inkml:context>
    <inkml:brush xml:id="br0">
      <inkml:brushProperty name="width" value="0.025" units="cm"/>
      <inkml:brushProperty name="height" value="0.025" units="cm"/>
    </inkml:brush>
  </inkml:definitions>
  <inkml:trace contextRef="#ctx0" brushRef="#br0">11897 526 9385,'-147'-69'4057,"102"45"-3735,-2 2 1,0 3-1,-1 1 1,-61-14-1,29 19-774,-131-5 0,-85 17 315,145 2 127,123-1 14,-1328-32 723,-338-58-311,579 37 91,-710-40 628,-3 51-1095,1575 48 295,-467 73 1,-231 151-62,537-83-285,315-104-24,1 5-1,-93 62 0,178-102 21,1 0-1,-1 2 0,1-1 1,1 2-1,0 0 0,0 0 1,1 0-1,-15 24 0,21-28-7,1 1 1,-1-1-1,1 1 0,1 0 0,-1 0 0,1 0 0,1 0 0,-1 0 0,2 0 0,-1 0 0,1 1 0,0-1 0,1 0 0,-1 0 1,2 0-1,-1 0 0,1 0 0,3 8 0,2 2-19,1-1-1,0 0 1,2-1 0,-1 0 0,2 0-1,0-1 1,1-1 0,1 0 0,0 0-1,24 18 1,-1-4 29,1-1 0,2-2-1,51 25 1,37 8 50,2-5-1,2-6 0,2-6 1,161 28-1,561 46 38,305-39 63,6-37-364,-194-9-3,2157 42-320,-2966-72 558,1013-10 304,-5-64 35,-930 45-24,273-71-1,-386 67-11,-2-7 1,-1-5-1,206-105 0,-293 129-255,-1-1 1,-1-2-1,0-1 0,-2-2 0,-2-1 0,35-39 1,-56 56-46,-1-1 1,0-1 0,-1 0 0,-1 0 0,0-1-1,-1 0 1,0 0 0,-1-1 0,-1 0-1,0 0 1,-1 0 0,0-1 0,-2 1-1,0-1 1,0 0 0,-2 0 0,0 1-1,-1-1 1,0 0 0,-4-18 0,0 19-5,0-1 1,-1 1-1,-1 0 1,0 0-1,-1 1 1,-1 0-1,0 0 1,0 1-1,-2 0 1,0 1-1,0 0 1,-17-14-1,-3 1 17,-1 1 1,-1 2-1,-1 1 0,-39-17 1,2 7-79,-2 3 0,0 4 1,-2 2-1,-1 4 1,-104-11-1,-393-4-644,-423 65-4817,634-13 497</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0.120"/>
    </inkml:context>
    <inkml:brush xml:id="br0">
      <inkml:brushProperty name="width" value="0.025" units="cm"/>
      <inkml:brushProperty name="height" value="0.025" units="cm"/>
    </inkml:brush>
  </inkml:definitions>
  <inkml:trace contextRef="#ctx0" brushRef="#br0">870 264 10794,'-16'0'1095,"-58"-2"-823,-34 0 1674,-112 13 0,190-8-1607,-1 1 1,0 2-1,1 1 0,0 1 0,1 2 0,0 0 1,0 3-1,-43 24 0,61-29-299,0 0 0,1 0-1,0 1 1,0 0 0,1 1-1,0 0 1,1 0 0,0 1 0,1 0-1,0 1 1,0 0 0,2 0 0,-1 0-1,1 0 1,1 1 0,0 0 0,1 0-1,1 0 1,0 0 0,0 0-1,1 1 1,1-1 0,0 0 0,1 1-1,5 22 1,-1-9-40,2 0 1,1 0-1,1-1 0,2 0 0,0-1 0,1 0 1,2-1-1,0 0 0,2-1 0,0-1 1,31 31-1,-22-29-64,1-2 0,1-1-1,1-1 1,1-2 0,1 0 0,0-2 0,2-2 0,-1 0 0,66 17 0,-2-8-119,1-5-1,122 8 1,233-7-36,-341-23 201,0-4 1,118-25-1,-199 27 22,1-1 1,-2-1-1,1-1 0,40-20 0,-61 25 11,0 0 1,0-1-1,0 0 0,-1 0 0,1-1 0,-2 0 1,1 0-1,-1-1 0,1 0 0,-2 0 0,1 0 0,-1-1 1,0 0-1,-1 0 0,0 0 0,0 0 0,-1-1 0,5-17 1,-5 5 140,0-1 1,-2 0 0,0 0-1,-2 1 1,0-1-1,-1 0 1,-2 0 0,0 1-1,-1 0 1,-9-23 0,-5-6 347,-2 0 0,-53-89 0,47 94-377,-3 2 0,-1 0 0,-2 2 0,-2 1 0,-1 2 0,-3 2 0,0 1 0,-2 2 0,-76-46 0,83 60-115,-1 2-1,-1 1 1,0 1-1,-1 2 1,0 2-1,-1 1 0,0 2 1,-1 2-1,0 1 1,0 2-1,0 2 1,0 2-1,-68 9 0,71-3-127,0 1-1,0 3 0,1 0 1,0 2-1,-51 28 0,-150 107-4796,178-110 2038,-15 10-4444</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4:57.020"/>
    </inkml:context>
    <inkml:brush xml:id="br0">
      <inkml:brushProperty name="width" value="0.025" units="cm"/>
      <inkml:brushProperty name="height" value="0.025" units="cm"/>
    </inkml:brush>
  </inkml:definitions>
  <inkml:trace contextRef="#ctx0" brushRef="#br0">6775 281 13068,'-29'-31'312,"-2"1"0,0 2 0,-3 1 0,-57-37 0,65 49-263,-1 2-1,-1 0 1,0 2 0,0 1-1,-1 1 1,0 1-1,-43-5 1,10 8-191,-1 2 1,0 2-1,1 4 0,-1 2 1,-71 16-1,-306 90-1668,391-97 1598,-910 273 139,12 40 1932,29 70 3,47 97-1923,194-15 491,517-350-287,5 7 1,-137 157-1,239-232-130,1 1-1,4 3 1,-75 133 0,106-165-3,2-1-1,1 2 0,2 0 1,1 1-1,2 0 1,1 0-1,2 1 0,1 0 1,2 0-1,3 73 1,3-88-17,0 1 1,1-1-1,1 0 1,1 0-1,2-1 1,-1 0 0,2 0-1,1-1 1,14 23-1,-6-16 2,1-2 0,1 0 0,0-2 0,2 0 0,46 36 0,-13-21 12,3-1 0,0-3-1,2-3 1,1-2 0,89 27 0,-9-12-220,1-7 0,238 31 1,-184-49 84,288-9 0,-113-34 703,612-121 0,-360 10 404,-7-27 0,729-297-1,-1068 348-1438,436-247 0,-597 289 382,-4-4 0,-3-6-1,-3-4 1,-4-5 0,-5-4 0,93-114-1,-158 167 112,-2-1-1,-2-1 1,-2-1-1,-1-2 1,-3-1-1,-2 0 1,-1-1 0,12-54-1,-25 76 39,-2 0-1,-1-1 1,0 1-1,-2-1 1,-1 1-1,-1-1 1,-8-42-1,5 48 3,-2 1-1,0 0 1,-1 0-1,-1 0 1,0 1 0,-2 0-1,0 0 1,-1 1-1,0 1 1,-25-26-1,10 15 3,-2 1 0,0 1 1,-2 2-1,-1 1 0,0 2 0,-42-21 0,20 16-56,-2 3 0,0 2-1,-80-19 1,1 14-547,0 6 1,-225-4-1,23 20-2045,-4 5-1933</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4:59.188"/>
    </inkml:context>
    <inkml:brush xml:id="br0">
      <inkml:brushProperty name="width" value="0.025" units="cm"/>
      <inkml:brushProperty name="height" value="0.025" units="cm"/>
    </inkml:brush>
  </inkml:definitions>
  <inkml:trace contextRef="#ctx0" brushRef="#br0">162 11 8168,'-35'3'768,"2"-3"-543,4 0-161,6 1-32,5-1 0,6 0-64,4 0 0,4 0-192,4-8-2307,1 1-63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4.524"/>
    </inkml:context>
    <inkml:brush xml:id="br0">
      <inkml:brushProperty name="width" value="0.025" units="cm"/>
      <inkml:brushProperty name="height" value="0.025" units="cm"/>
    </inkml:brush>
  </inkml:definitions>
  <inkml:trace contextRef="#ctx0" brushRef="#br0">492 0 12332,'0'0'1404,"-11"4"-961,2 1-442,-1 0 1,1 1-1,0 0 1,0 0-1,1 1 1,0 0 0,0 1-1,1 0 1,0 0-1,0 0 1,-5 10-1,-70 121-4,67-111 20,-46 88 72,-62 165 1,101-219 57,3 0-1,2 1 1,4 1 0,-11 112 0,23-156-132,0 1 0,1-1 1,2 0-1,0 0 0,7 32 1,-7-45-19,0-1 1,1 1-1,0-1 1,-1 1-1,2-1 1,-1 0-1,1 0 1,0-1 0,0 1-1,1-1 1,0 0-1,0 0 1,0-1-1,0 1 1,1-1-1,-1 0 1,1 0-1,0-1 1,11 5-1,-3-3 6,1-1-1,-1-1 0,1 0 0,0-1 1,0 0-1,0-2 0,0 1 1,0-2-1,0 0 0,0-1 0,0 0 1,0-1-1,-1-1 0,1 0 0,24-12 1,0-1 16,-1-3 1,-1-1-1,-1-2 0,43-35 1,-20 10 37,-2-2 0,-3-3-1,84-107 1,-103 114 30,-2-2 0,-2-1-1,-3-2 1,-2-1 0,31-85-1,-49 112-36,0-1-1,-2 1 1,-1-2 0,-1 1-1,-1 0 1,-1-51 0,-2 69-92,-1 0 0,0 1 0,0-1 0,-1 0 0,1 1 0,-2-1 0,1 1 0,-1-1 0,0 1 0,-1 0 0,0 0 0,0 1 0,0-1 0,-1 1 0,0 0 0,0 0 0,-1 0 0,1 1 0,-1 0 0,-1 0 0,1 0 1,-1 1-1,1 0 0,-1 0 0,0 1 0,-1 0 0,-7-3 0,-2 2-180,-1 0 0,1 1 0,-1 1 1,-21 0-1,22 2-494,-1-1 1,1-1-1,0 0 0,-23-7 1,0-9-4149</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00.628"/>
    </inkml:context>
    <inkml:brush xml:id="br0">
      <inkml:brushProperty name="width" value="0.025" units="cm"/>
      <inkml:brushProperty name="height" value="0.025" units="cm"/>
    </inkml:brush>
  </inkml:definitions>
  <inkml:trace contextRef="#ctx0" brushRef="#br0">878 143 12460,'0'0'1948,"13"0"-1921,62-4 549,117-23 0,78-6 386,-218 32-706,-1-3 0,1-2 1,78-19-1,-129 25-240,0 0 0,1 0 1,-1-1-1,0 1 0,0 0 0,0-1 1,0 1-1,0-1 0,1 1 1,-1-1-1,0 0 0,0 1 0,-1-1 1,1 0-1,0 0 0,0 0 0,1-1 1,-2 2 20,0-1 1,0 1 0,-1-1 0,1 1 0,0 0-1,0-1 1,0 1 0,-1-1 0,1 1 0,0-1-1,0 1 1,-1 0 0,1-1 0,0 1 0,-1 0-1,1-1 1,0 1 0,-1 0 0,1 0 0,-1-1 0,1 1-1,0 0 1,-1 0 0,1-1 0,-1 1 0,1 0-1,-1 0 1,-43-11 880,-21 4-786,-1 2 0,-84 6 0,-132 23 246,227-18-250,-645 116 134,700-122-286,0 0 0,0 0 0,0 0 0,0 0 0,0 0 0,0 0 0,0 1 0,0-1 0,0 0 0,0 0 0,0 0 0,0 0 0,0 0 0,0 0 0,0 0 0,0 0 0,0 1 0,0-1 0,0 0 0,0 0 0,0 0 0,0 0 0,0 0 0,0 0 0,0 0 0,0 0 0,0 1 0,0-1 0,0 0 0,-1 0 0,1 0 0,0 0 0,0 0 0,0 0 0,0 0 0,0 0 0,0 0 0,0 0 0,0 0 0,0 0 0,-1 0 0,1 1 0,0-1 0,0 0 0,0 0 0,20 3-228,28 1 332,64 3 37,0-6 1,0-5-1,180-28 0,343-101-1387,-682 131 2156,-56 5 0,-81 19-793,-363 57 444,532-76-529,0-1-21,1 1 1,-1 1 0,1 0 0,-1 1-1,1 0 1,0 1 0,-13 9-1,25-15-6,1 1 0,0-1 0,0 1-1,0-1 1,0 1 0,0 0 0,0-1-1,0 1 1,0 0 0,0 0 0,1 0 0,-1 0-1,0 0 1,0 0 0,1 0 0,-1 0-1,1 0 1,-1 0 0,1 0 0,-1 0-1,1 0 1,0 1 0,-1-1 0,1 0-1,0 0 1,0 0 0,0 1 0,0-1-1,0 0 1,0 0 0,0 0 0,0 1-1,1-1 1,-1 0 0,0 0 0,1 0-1,-1 0 1,1 0 0,-1 1 0,1-1-1,0 0 1,-1 0 0,1 0 0,0 0-1,0-1 1,-1 1 0,1 0 0,0 0-1,0 0 1,0-1 0,0 1 0,0 0 0,0-1-1,1 1 1,-1-1 0,2 1 0,6 4-38,0-1 1,1 0-1,0-1 0,0 0 1,11 2-1,44 2 70,-1-3-1,1-2 1,-1-3-1,1-3 1,94-19-1,123-29 11,221-29-3,-871 134 462,83-9-179,-212-3-238,-41 6-109,477-39 37,0 2 0,-106 34 0,140-29-228,27-15 194,0 0 1,0 1-1,0-1 1,0 0-1,0 1 0,0-1 1,0 0-1,0 1 0,0-1 1,0 0-1,0 1 0,0-1 1,0 0-1,0 1 0,0-1 1,1 0-1,-1 1 1,0-1-1,0 0 0,0 1 1,0-1-1,1 0 0,-1 0 1,0 1-1,0-1 0,0 0 1,1 0-1,-1 0 0,0 1 1,1-1-1,-1 0 0,0 0 1,0 0-1,1 0 1,-1 0-1,0 1 0,1-1 1,-1 0-1,0 0 0,1 0 1,0 0-1,6 2-530,0-1-1,0 0 1,0 0-1,0-1 1,1 1-1,7-2 1,53-7-3177</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6.272"/>
    </inkml:context>
    <inkml:brush xml:id="br0">
      <inkml:brushProperty name="width" value="0.025" units="cm"/>
      <inkml:brushProperty name="height" value="0.025" units="cm"/>
    </inkml:brush>
  </inkml:definitions>
  <inkml:trace contextRef="#ctx0" brushRef="#br0">1 635 17617,'0'0'1761,"84"-39"-1601,-15-3 417,22-12 352,15-11-385,11-4-319,6-1-97,-6 4-96,-11 10 64,-25 6-480,-27 7-770,-31 8-1760,-23 7-2211,-36 11-6951</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6.597"/>
    </inkml:context>
    <inkml:brush xml:id="br0">
      <inkml:brushProperty name="width" value="0.025" units="cm"/>
      <inkml:brushProperty name="height" value="0.025" units="cm"/>
    </inkml:brush>
  </inkml:definitions>
  <inkml:trace contextRef="#ctx0" brushRef="#br0">327 1 13997,'0'0'4837,"10"1"-4394,-8 0-427,1-1-6,0 0-1,-1 0 1,1 1-1,0-1 1,-1 1-1,1-1 1,0 1-1,-1 0 1,1 0-1,-1 0 1,1 1-1,-1-1 1,0 0-1,1 1 1,-1 0-1,0-1 0,0 1 1,0 0-1,0 0 1,-1 0-1,1 0 1,0 1-1,-1-1 1,0 0-1,1 1 1,-1-1-1,0 1 1,0-1-1,0 1 1,-1-1-1,1 1 1,-1 0-1,1 0 1,-1-1-1,0 5 1,0 3 8,-1-1 1,-1 1-1,1-1 0,-1 1 1,-1-1-1,0 1 1,0-1-1,-1 0 1,0 0-1,-1-1 1,-9 15-1,-9 9 37,-41 46 0,50-63-61,-141 140 541,71-74 1669,64-58-1400,20-23-801,0 0 0,0 0 0,1 0 0,-1 0 1,1 0-1,-1 0 0,0 0 0,1 0 0,-1 0 0,0 0 0,1 0 0,-1 0 1,0 0-1,1 0 0,-1 0 0,0 0 0,0 0 0,1 1 0,-1-1 0,0 0 0,1 0 1,-1 0-1,0 1 0,0-1 0,1 0 0,-1 0 0,0 1 0,0-1 0,1 0 0,-1 0 1,0 1-1,0-1 0,0 0 0,0 1 0,0-1 0,1 0 0,-1 1 0,0-1 1,0 0-1,0 1 0,0-1 0,0 0 0,0 1 0,0-1 0,0 0 0,0 1 0,0-1 1,0 0-1,0 1 0,-1-1 0,1 0 0,0 1 0,0-1 0,0 0 0,0 0 1,0 1-1,-1-1 0,1 0 0,0 1 0,0-1 0,0 0 0,-1 0 0,1 1 0,33-10 8,-1-1-1,60-28 0,-56 22 30,0 2-1,47-13 1,-65 22-310,0 2-1,1 0 1,0 0 0,-1 2-1,1 0 1,0 2-1,0 0 1,0 0 0,-1 2-1,1 1 1,-1 0 0,0 1-1,29 12 1,6 15-4615</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32.157"/>
    </inkml:context>
    <inkml:brush xml:id="br0">
      <inkml:brushProperty name="width" value="0.025" units="cm"/>
      <inkml:brushProperty name="height" value="0.025" units="cm"/>
    </inkml:brush>
  </inkml:definitions>
  <inkml:trace contextRef="#ctx0" brushRef="#br0">15 28 5541,'0'0'4842,"-3"-5"-3892,-9-17 3704,20 38-3387,-4-9-1201,0 0 1,0-1-1,0 1 1,1-1-1,0 0 1,0 0-1,0-1 1,1 0-1,0 0 1,0 0-1,0 0 1,1-1-1,0 0 1,0 0-1,0-1 1,11 4-1,5-1 256,1-1 0,-1 0-1,1-2 1,24 0 0,-12-1 345,-21 0-506,0 1 1,0 0-1,0 2 1,-1-1 0,0 1-1,20 11 1,83 51 590,-57-31-767,97 43 2150,-104-55-1489,-33-13-358,-1 1 0,0 1 0,-1 1 0,29 28 0,-36-31-248,1 1 0,0-2-1,1 0 1,0 0 0,0-1-1,1-1 1,0 0 0,0-1 0,1 0-1,0-1 1,19 5 0,45-2-23,-61-8-3,0 0 0,0 2 0,0 0 0,0 1 0,25 10 0,-21-4-11,0-1 0,1-1 0,0-1 0,1-1 0,-1-1 0,44 4 1,-42-10-10,0 2 0,0 1 0,-1 1 0,1 1 0,-1 1 1,1 2-1,-1 0 0,-1 1 0,0 1 0,31 18 0,29 18-42,1-4 0,2-3 0,96 28 0,-163-60 68,-1 1 0,0 1 0,0 1 0,0 0 0,-2 1 0,1 1 0,21 18 0,36 26 130,1-5 0,145 73 0,-207-116-135,19 8-170,1-2 1,41 12-1,-49-19 176,0 3 0,-1 0 1,0 1-1,0 1 0,33 22 1,-2 3-41,-36-24-18,0 0 0,-1 1 0,0 1 1,30 31-1,-41-35 103,-1 0 0,1 0-1,-2 0 1,8 20 0,16 29-385,-28-58-509,2 3 994</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161"/>
    </inkml:context>
    <inkml:brush xml:id="br0">
      <inkml:brushProperty name="width" value="0.025" units="cm"/>
      <inkml:brushProperty name="height" value="0.025" units="cm"/>
    </inkml:brush>
  </inkml:definitions>
  <inkml:trace contextRef="#ctx0" brushRef="#br0">67 74 14221,'3'-25'1878,"7"-23"2688,-10 49-4525,0-1-1,0 0 1,0 0-1,0 0 1,0 0 0,0 0-1,0 0 1,0 0 0,0 0-1,0 1 1,0-1 0,0 0-1,0 0 1,0 0 0,1 0-1,-1 0 1,0 0 0,0 0-1,0 0 1,0 0 0,0 0-1,0 0 1,0 0-1,0 0 1,1 0 0,-1 0-1,0 0 1,0 0 0,0 0-1,0 0 1,0 0 0,0 0-1,0 0 1,1 0 0,-1 0-1,0 0 1,0 0 0,0 0-1,0 0 1,0 0-1,0 0 1,0 0 0,1 0-1,-1 0 1,0 0 0,0 0-1,0 0 1,0 0 0,0 0-1,0-1 1,0 1 0,0 0-1,0 0 1,0 0 0,0 0-1,0 0 1,1 0 0,-1 0-1,0 0 1,0-1-1,0 1 1,0 0 0,0 0-1,0 0 1,0 0 0,0 0-1,0-1 1,4 17 791,0 19-216,-4 265 996,0-298-1612,0 0 0,0 0 0,0 0-1,0 0 1,0 0 0,1 0 0,-1 0 0,1 0 0,-1 0-1,1 0 1,0 0 0,0 0 0,1 3 0,-1-5 6,0 1 0,-1-1 0,1 1 1,0-1-1,-1 1 0,1-1 0,0 1 0,0-1 1,0 0-1,-1 1 0,1-1 0,0 0 0,0 0 0,0 1 1,0-1-1,-1 0 0,1 0 0,0 0 0,0 0 1,0 0-1,0 0 0,1-1 0,6-1 64,-1-1 0,1 0 0,-1-1 0,0 0 0,13-8 0,-16 8-56,1 1-1,0 0 0,0 0 1,0 1-1,0 0 1,0-1-1,10-1 0,-15 4-11,1 0-1,0 1 1,-1-1-1,1 0 1,-1 0-1,1 1 1,-1-1-1,0 0 0,1 1 1,-1-1-1,1 1 1,-1-1-1,0 1 1,1-1-1,-1 1 1,0-1-1,1 1 1,-1-1-1,0 1 0,0-1 1,0 1-1,1-1 1,-1 1-1,0-1 1,0 1-1,0 0 1,0-1-1,0 1 1,0-1-1,0 2 0,0 25 322,-1-19-167,0 7 85,0-1 1,-1 1 0,-1-1 0,-1 0 0,0 0-1,-1 0 1,0-1 0,-1 1 0,0-1 0,-16 24-1,17-30-125,1-1 0,-1 1-1,0-1 1,0 0-1,-1 0 1,0 0 0,0-1-1,0 0 1,-1 0-1,1 0 1,-1-1 0,0 0-1,-1-1 1,1 1-1,-1-1 1,1-1 0,-1 1-1,0-1 1,0-1-1,-16 2 1,23-3-141,1 0-1,-1 0 1,0 0 0,0 0-1,0 0 1,0 0 0,0 0-1,1-1 1,-1 1 0,0 0 0,0 0-1,0-1 1,1 1 0,-1-1-1,0 1 1,0 0 0,1-1-1,-1 0 1,0 1 0,1-1-1,-1 1 1,1-1 0,-1 0 0,1 1-1,-1-1 1,1 0 0,-1 1-1,1-1 1,-1-1 0,1 0-118,-1 0 1,1 0 0,0 0 0,0 0 0,0 0 0,1 0-1,-1 0 1,0 0 0,1 0 0,-1 0 0,1 0-1,1-2 1,1-3-484,0 1-1,0-1 1,1 1-1,0 0 1,0 0-1,6-6 1,53-43-9069,-28 23 1015</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506"/>
    </inkml:context>
    <inkml:brush xml:id="br0">
      <inkml:brushProperty name="width" value="0.025" units="cm"/>
      <inkml:brushProperty name="height" value="0.025" units="cm"/>
    </inkml:brush>
  </inkml:definitions>
  <inkml:trace contextRef="#ctx0" brushRef="#br0">66 152 11082,'0'0'11499,"-21"68"-8648,4-37-609,4-2-961,2-3-640,7-4-481,4-4-128,0-6-544,12-10-1346,6-2-993,0-13-352,0-14-64,-5-13-1569,0-6-1314</inkml:trace>
  <inkml:trace contextRef="#ctx0" brushRef="#br0" timeOffset="1">103 1 9257,'0'0'8936,"-18"71"-8872,17-35-64,1-5-1121,0-5-2242,10-11-481,8-13-2081</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849"/>
    </inkml:context>
    <inkml:brush xml:id="br0">
      <inkml:brushProperty name="width" value="0.025" units="cm"/>
      <inkml:brushProperty name="height" value="0.025" units="cm"/>
    </inkml:brush>
  </inkml:definitions>
  <inkml:trace contextRef="#ctx0" brushRef="#br0">82 0 10474,'0'0'4570,"-3"12"-1512,-30 63 275,19-46-1708,-15 41 0,29-69-1632,-1-1 0,1 1 1,0 0-1,-1 0 0,1-1 0,0 1 1,0 0-1,-1 0 0,1 0 0,0 0 1,0-1-1,0 1 0,0 0 1,0 0-1,0 0 0,1 0 0,-1-1 1,0 1-1,0 0 0,0 0 1,1 0-1,-1-1 0,0 1 0,1 0 1,-1 0-1,2 0 0,-1 0 9,0-1-1,0 0 1,0 1-1,0-1 1,0 0-1,0 0 1,1 0-1,-1 0 1,0 0-1,0 0 1,0 0-1,0-1 1,0 1-1,0 0 1,1-1-1,-1 1 1,1-1-1,60-33 244,-41 21-245,-10 8-12,-1 1-1,1 0 1,0 0-1,13-2 0,-22 5 5,0 1 1,-1-1-1,1 1 0,0 0 0,-1-1 0,1 1 0,0 0 0,-1 0 0,1 0 0,0 0 1,0 0-1,-1 1 0,1-1 0,0 0 0,-1 1 0,1 0 0,0-1 0,-1 1 0,1 0 1,-1 0-1,1-1 0,-1 1 0,1 0 0,-1 1 0,0-1 0,1 0 0,-1 0 1,0 0-1,0 1 0,0-1 0,0 1 0,0-1 0,0 1 0,-1-1 0,2 4 0,-1 3 174,0 1 0,-1 0-1,0 0 1,0 0 0,-1 0 0,0-1-1,-1 1 1,0 0 0,0-1-1,-1 1 1,0-1 0,0 0-1,-1 0 1,0 0 0,-9 12-1,5-8 263,0-1 0,0 0 0,-1-1 0,0 1-1,-1-2 1,-1 1 0,1-2 0,-1 1 0,-18 9 0,27-17-398,0 0 0,0 0 0,0 0 0,0 0 0,0-1-1,0 1 1,0-1 0,0 1 0,0-1 0,0 0 0,0 0 0,0 1 0,-2-2 0,3 1-117,0 0 0,0-1-1,0 1 1,0 0 0,0-1 0,0 1-1,0-1 1,0 1 0,1-1 0,-1 1-1,0-1 1,0 0 0,1 0 0,-1 1-1,0-1 1,1 0 0,-1 0 0,1 0-1,-1-1 1,-2-4-1362,2-1 0,-1 1 0,1-1 1,0 1-1,0-1 0,1-11 0,0 17 1236,0-45-12481</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9.332"/>
    </inkml:context>
    <inkml:brush xml:id="br0">
      <inkml:brushProperty name="width" value="0.025" units="cm"/>
      <inkml:brushProperty name="height" value="0.025" units="cm"/>
    </inkml:brush>
  </inkml:definitions>
  <inkml:trace contextRef="#ctx0" brushRef="#br0">1 107 14286,'5'-9'4115,"1"-3"-3178,1 1-1,0 0 0,1 0 0,10-11 0,-16 19-805,0 1 0,1-1 0,-1 1 0,1 0 0,-1-1 0,1 1 0,0 1-1,-1-1 1,1 0 0,0 1 0,0-1 0,1 1 0,-1 0 0,0 0 0,0 0 0,0 0 0,1 1 0,-1 0 0,0-1 0,1 1 0,-1 0 0,0 0-1,1 1 1,-1-1 0,0 1 0,5 1 0,-6-1-114,0 1 0,0-1 0,1 1 0,-1 0 0,0 0 0,-1 0 0,1 0 0,0 0 0,-1 0 0,1 0 1,-1 1-1,1-1 0,-1 0 0,0 1 0,0-1 0,0 1 0,0 0 0,-1-1 0,1 1 0,-1 0 0,0-1 0,1 4 0,-1 65 131,0-70-138,-3 15 54,0 0-1,-1 0 1,0 0 0,-1-1-1,-1 0 1,-1 0-1,-11 20 1,7-14 7,1 0-1,-10 31 1,20-51-75,0-1 1,0 1-1,0 0 1,0-1-1,0 1 0,0-1 1,0 1-1,0-1 1,0 1-1,0-1 1,0 1-1,0 0 1,0-1-1,1 1 0,-1-1 1,0 1-1,0-1 1,1 1-1,-1-1 1,0 0-1,1 1 1,-1-1-1,1 1 0,-1-1 1,0 0-1,1 1 1,-1-1-1,1 0 1,-1 1-1,1-1 1,-1 0-1,1 0 0,-1 0 1,1 1-1,-1-1 1,1 0-1,0 0 1,-1 0-1,1 0 1,-1 0-1,1 0 1,-1 0-1,1 0 0,-1 0 1,1 0-1,0 0 1,-1 0-1,1-1 1,-1 1-1,1 0 1,-1 0-1,1 0 0,0-1 1,34-9-175,-34 10 179,30-12 37,-17 6-110,0 0 0,1 1 1,-1 1-1,1 0 0,0 1 0,0 0 0,0 2 1,30-1-1,-44 2 56,1 0 0,-1 0 0,1 1-1,-1-1 1,0 0 0,1 1 0,-1-1 0,1 1 0,-1-1 0,0 1 0,1-1 0,-1 1 0,0 0-1,0 0 1,0 0 0,1 0 0,-1 0 0,0 0 0,0 0 0,0 0 0,0 0 0,-1 0 0,1 0 0,0 1-1,0 1 1,0-1 10,-1 1 0,1-1-1,-1 1 1,0 0 0,0-1-1,0 1 1,0-1 0,-1 1-1,1 0 1,-1-1 0,0 1-1,1-1 1,-2 3 0,-3 5 203,0 0 1,0-1-1,0 0 1,-1 0-1,-14 16 1,-18 12 837,-1-2 1,-1-2 0,-2-2-1,-77 45 1,142-109-6129,45-46-6187,-27 31-1655</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9.926"/>
    </inkml:context>
    <inkml:brush xml:id="br0">
      <inkml:brushProperty name="width" value="0.025" units="cm"/>
      <inkml:brushProperty name="height" value="0.025" units="cm"/>
    </inkml:brush>
  </inkml:definitions>
  <inkml:trace contextRef="#ctx0" brushRef="#br0">7 1 17777,'0'0'4420,"2"63"-3011,-3-11 129,-3 12-705,1 5-321,3 3-352,0-5-128,0-3-192,13-4-929,-3-8-993,-2-11-1986,-8-12-3107</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0.364"/>
    </inkml:context>
    <inkml:brush xml:id="br0">
      <inkml:brushProperty name="width" value="0.025" units="cm"/>
      <inkml:brushProperty name="height" value="0.025" units="cm"/>
    </inkml:brush>
  </inkml:definitions>
  <inkml:trace contextRef="#ctx0" brushRef="#br0">1 240 17136,'3'-10'1751,"4"-3"-1328,0 0-1,0 1 0,1-1 1,1 2-1,0-1 0,0 1 1,2 0-1,-1 1 1,1 0-1,0 1 0,1 0 1,24-13-1,-17 11-302,0 1 0,1 0 0,0 1 0,0 2 0,1 0 1,0 1-1,0 1 0,34-3 0,-53 7-130,0 1 1,0 0 0,0 0 0,0 0-1,0 0 1,0 0 0,0 1 0,0-1-1,0 1 1,0-1 0,-1 1-1,1-1 1,0 1 0,0 0 0,-1 0-1,1 0 1,0 0 0,-1 0-1,1 1 1,-1-1 0,1 0 0,-1 1-1,0-1 1,0 1 0,1-1 0,-1 1-1,0-1 1,0 1 0,-1 0-1,1 0 1,0 0 0,0-1 0,-1 1-1,1 0 1,-1 0 0,0 0-1,0 0 1,1 0 0,-1 0 0,-1 0-1,1 0 1,0 0 0,0 0 0,-1-1-1,0 4 1,-1 6 25,0 0 0,-1 0 0,0 0 0,-1-1 0,0 1 0,-10 16 0,-25 30 297,27-42-110,1 1 1,1 1-1,-11 21 0,21-38-208,0 0 0,0 0 0,0 0 0,0 0 0,0 1 1,0-1-1,-1 0 0,1 0 0,0 0 0,0 1 0,0-1 0,0 0 0,0 0 0,0 0 0,0 1 0,0-1 0,0 0 0,0 0 0,0 1 0,0-1 0,0 0 0,0 0 0,0 0 1,0 1-1,0-1 0,1 0 0,-1 0 0,0 0 0,0 1 0,0-1 0,0 0 0,0 0 0,0 0 0,1 0 0,-1 0 0,0 1 0,0-1 0,0 0 0,0 0 0,1 0 0,-1 0 0,0 0 1,0 0-1,0 0 0,1 1 0,-1-1 0,0 0 0,0 0 0,0 0 0,1 0 0,-1 0 0,0 0 0,19-4-153,17-11-78,-14 4 93,62-26-1400,-76 34 1294,0 0 1,0 1-1,0 0 0,1 0 1,-1 1-1,1 0 0,-1 0 1,12 2-1,-19-1 233,0 0 0,1 1 0,-1 0 0,0-1 0,0 1 0,0 0 1,0-1-1,1 1 0,-1 0 0,0 0 0,0 0 0,-1 0 0,1 0 0,0 0 0,0 0 1,0 0-1,-1 0 0,1 1 0,0-1 0,-1 0 0,1 0 0,-1 1 0,0-1 0,1 0 0,-1 0 1,0 1-1,0-1 0,0 1 0,0-1 0,0 0 0,0 1 0,0-1 0,0 0 0,0 1 0,-1-1 1,1 0-1,-1 2 0,-1 6 254,0-1 0,0 1 1,-1-1-1,-5 14 0,-18 22 1326,-2-2 0,-2-1 0,-1-1 0,-58 56 0,63-69-816,2-3-382,22-24-872,3-5-320,32-43-3573,39-42-6667,-29 37-2643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5.286"/>
    </inkml:context>
    <inkml:brush xml:id="br0">
      <inkml:brushProperty name="width" value="0.025" units="cm"/>
      <inkml:brushProperty name="height" value="0.025" units="cm"/>
    </inkml:brush>
  </inkml:definitions>
  <inkml:trace contextRef="#ctx0" brushRef="#br0">571 205 15919,'1'-24'52,"-2"0"-1,-1 0 1,-1 1-1,0-1 1,-12-37 0,14 60-81,1-1 0,-1 1 1,1 0-1,-1-1 0,0 1 1,1 0-1,-1 0 1,0 0-1,0-1 0,0 1 1,0 0-1,0 0 0,0 0 1,0 0-1,0 1 0,0-1 1,-1 0-1,1 0 0,0 1 1,-1-1-1,1 1 1,0-1-1,-1 1 0,1-1 1,0 1-1,-1 0 0,1 0 1,-1 0-1,1 0 0,-1 0 1,1 0-1,0 0 0,-1 0 1,1 0-1,-1 1 0,-1 0 1,-2 0-6,0 1 0,0 1 0,0-1 0,0 1-1,0-1 1,0 1 0,1 1 0,-7 5 0,-15 17 52,1 2 0,2 0 1,-28 43-1,-52 102 246,102-170-259,-46 81 263,-70 181-1,103-226-252,2 0 1,2 1-1,1 0 0,3 1 0,1-1 0,1 2 0,4 55 0,1-82 5,1 0 0,1 0 0,0 0 0,1-1 0,1 1 0,0-1-1,1 0 1,0-1 0,1 0 0,1 1 0,0-2 0,1 0 0,0 0 0,1 0 0,0-1-1,1-1 1,0 1 0,1-2 0,0 0 0,0 0 0,1-1 0,0-1 0,19 9-1,5-1 8,0-2-1,1-1 1,0-2-1,0-2 1,1-1-1,0-2 1,71-1-1,-69-5-5,0-1 0,0-3 0,-1-1-1,0-2 1,0-2 0,0-2 0,-2-1 0,1-2 0,-2-1-1,67-41 1,-80 41-7,0 0 0,-1-1 0,-1-2 0,-1 0-1,0-2 1,-2 0 0,0-1 0,-1-1 0,-2 0 0,0-1-1,-2-1 1,0-1 0,-2 0 0,-1 0 0,-1-1 0,8-36-1,-12 37 18,-2 0-1,0 0 1,-2 0-1,-1 0 0,-2 0 1,0 0-1,-1 0 0,-11-44 1,8 53 22,0 0 0,-1 0 1,-1 1-1,-1 0 0,0 1 1,-1-1-1,-1 2 0,0-1 1,-1 1-1,-1 1 0,0 0 0,0 1 1,-27-20-1,19 18-26,0 1-1,-1 2 1,0 0-1,-1 1 1,0 1-1,-1 1 1,0 1-1,0 1 1,0 1-1,-37-3 1,12 5-717,-53 2 0,-50 11-4649,91-8-1462</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0.709"/>
    </inkml:context>
    <inkml:brush xml:id="br0">
      <inkml:brushProperty name="width" value="0.025" units="cm"/>
      <inkml:brushProperty name="height" value="0.025" units="cm"/>
    </inkml:brush>
  </inkml:definitions>
  <inkml:trace contextRef="#ctx0" brushRef="#br0">96 323 15375,'0'0'4484,"-40"77"-2851,19-36 577,3-1-1024,6-5-770,8-8-352,4-9-256,3-16-1730,13-2-1249,2-27-1281,2-14-3876</inkml:trace>
  <inkml:trace contextRef="#ctx0" brushRef="#br0" timeOffset="1">99 0 11627,'-16'49'256,"8"3"-128,8 0-96,6-8-352,19-9-1602,10-7-2594</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067"/>
    </inkml:context>
    <inkml:brush xml:id="br0">
      <inkml:brushProperty name="width" value="0.025" units="cm"/>
      <inkml:brushProperty name="height" value="0.025" units="cm"/>
    </inkml:brush>
  </inkml:definitions>
  <inkml:trace contextRef="#ctx0" brushRef="#br0">128 49 14894,'-6'10'1949,"-11"21"-56,-19 46 1,31-65-1646,1 1 1,0-1 0,1 1 0,0 0 0,1 0 0,0 1 0,1-1 0,1 16 0,0-27-247,0-1 1,0 1-1,0-1 1,1 0-1,-1 1 1,0-1-1,1 0 1,-1 1-1,1-1 1,-1 0-1,1 1 1,0-1-1,0 0 1,-1 0-1,1 0 1,0 0-1,0 0 1,0 1-1,0-2 1,0 1-1,0 0 1,0 0-1,1 0 1,-1 0-1,0-1 1,0 1-1,1-1 1,-1 1-1,0-1 1,1 1-1,-1-1 1,1 0-1,-1 0 1,0 1-1,1-1 1,-1 0-1,1 0 1,-1-1-1,0 1 1,1 0-1,-1 0 1,3-2-1,1 1 110,-1 0 0,1-1 0,0 1 0,-1-1 0,0 0 0,1-1 0,-1 1 1,0-1-1,0 0 0,0 0 0,5-6 0,-2 0 192,-1 1 0,0-1 0,-1-1 0,0 1 0,-1-1 0,0 0 0,0 0 0,-1 0 0,0 0 0,-1-1 0,0 1 0,-1-1 0,0 0 0,-1 1 0,0-1 0,-2-15 0,2 21-254,-1-1 1,0 1-1,0 0 0,-1 0 1,1 0-1,-1 0 0,-1 0 1,1 0-1,0 0 1,-1 1-1,0-1 0,0 1 1,-1 0-1,1 0 1,-1 0-1,0 0 0,0 1 1,0-1-1,0 1 0,0 0 1,-1 0-1,0 1 1,1 0-1,-1-1 0,0 1 1,0 1-1,0-1 1,0 1-1,-1 0 0,1 0 1,0 0-1,-1 1 0,-10 0 1,13 0-163,0 1 1,0-1 0,0 0-1,1 1 1,-1 0 0,0-1-1,0 1 1,0 0 0,0 1-1,1-1 1,-1 0 0,0 1-1,1 0 1,-1-1 0,1 1-1,0 0 1,0 0-1,-1 1 1,-2 3 0,4-4-842,0 0 0,0 0 0,0 0 0,0 0 1,0 0-1,1 0 0,-1 1 0,1-1 0,-1 0 1,1 0-1,0 3 0</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413"/>
    </inkml:context>
    <inkml:brush xml:id="br0">
      <inkml:brushProperty name="width" value="0.025" units="cm"/>
      <inkml:brushProperty name="height" value="0.025" units="cm"/>
    </inkml:brush>
  </inkml:definitions>
  <inkml:trace contextRef="#ctx0" brushRef="#br0">297 0 12716,'0'0'2392,"-9"7"-316,-20 17-722,2 1 0,0 1-1,1 2 1,2 0 0,-26 40 0,35-47-1189,2 1 1,1 0 0,0 0 0,2 1-1,0 1 1,2 0 0,1 0 0,1 0-1,-4 30 1,9-52-168,1 1 0,0-1 0,0 0 0,-1 0 1,2 0-1,-1 1 0,0-1 0,0 0 0,1 0 0,-1 0 0,1 0 0,-1 0 0,1 1 0,0-1 0,0-1 0,0 1 0,0 0 1,1 0-1,-1 0 0,0 0 0,1-1 0,1 3 0,0-3-1,-1 1-1,1-1 1,0 0-1,-1 0 1,1 0 0,0-1-1,0 1 1,-1 0-1,1-1 1,0 0 0,0 0-1,0 0 1,0 0-1,5-1 1,5-2-5,0 0 1,0 0-1,0-2 0,0 0 0,-1 0 0,15-9 1,5-5-636,-2-2 1,0-1 0,27-26 0,-34 26-2497,37-46 1,-28 20-3973</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756"/>
    </inkml:context>
    <inkml:brush xml:id="br0">
      <inkml:brushProperty name="width" value="0.025" units="cm"/>
      <inkml:brushProperty name="height" value="0.025" units="cm"/>
    </inkml:brush>
  </inkml:definitions>
  <inkml:trace contextRef="#ctx0" brushRef="#br0">1 298 12908,'0'0'6727,"84"-10"-5158,-14-17 321,14-8-128,15-7-577,2-3-641,-4 3-416,-13 4-96,-17 11-1089,-20 5-1601,-24 12-1314,-38 10-5317</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2.101"/>
    </inkml:context>
    <inkml:brush xml:id="br0">
      <inkml:brushProperty name="width" value="0.025" units="cm"/>
      <inkml:brushProperty name="height" value="0.025" units="cm"/>
    </inkml:brush>
  </inkml:definitions>
  <inkml:trace contextRef="#ctx0" brushRef="#br0">0 404 13036,'0'0'2755,"90"13"-833,-12-40-257,23-17 385,16-10 128,7-8-1153,-1 1-768,-12-1-161,-19 8-2114,-24 2-2819</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4.519"/>
    </inkml:context>
    <inkml:brush xml:id="br0">
      <inkml:brushProperty name="width" value="0.025" units="cm"/>
      <inkml:brushProperty name="height" value="0.025" units="cm"/>
    </inkml:brush>
  </inkml:definitions>
  <inkml:trace contextRef="#ctx0" brushRef="#br0">287 146 14382,'0'0'2413,"-12"-4"-1041,4 1-1301,-46-12 1704,50 15-1662,0 0 1,0-1-1,0 1 0,1 1 1,-1-1-1,0 1 1,0-1-1,1 1 0,-1 0 1,0 0-1,1 1 1,-1-1-1,1 1 1,0 0-1,-1 0 0,-4 3 1,-4 7-83,0 0 0,0 1 0,1 0 0,1 1 0,0 0 0,1 0 0,1 1 0,-10 23 0,9-18-36,2 1 0,0 0 0,1 0 1,1 0-1,1 1 0,-1 25 0,5-45 1,0 0-1,-1 1 0,1-1 0,0 0 1,0 0-1,1 0 0,-1 0 1,0 0-1,1 0 0,-1 0 1,1 0-1,0 0 0,-1 0 0,1 0 1,0 0-1,0 0 0,0 0 1,1-1-1,-1 1 0,0 0 0,1-1 1,1 2-1,0-1 8,0-1-1,0 0 1,0 0-1,1 0 1,-1 0 0,0-1-1,0 1 1,1-1-1,-1 0 1,0 0 0,1 0-1,-1 0 1,0-1-1,5 0 1,7-3 173,-1 0 1,1 0-1,-1-1 0,0-1 1,0-1-1,0 0 0,-1 0 1,24-19-1,92-86 1253,-126 109-1408,35-34 705,52-65 0,-76 83-522,0-1 0,-1-1 0,-1 0-1,-1 0 1,15-41 0,-23 39 167,-4 23-360,0 0 0,0 0-1,0 0 1,0 1 0,0-1 0,0 0 0,0 1-1,1-1 1,-1 0 0,0 1 0,0-1-1,0 1 1,1 0 0,-1-1 0,0 1 0,0-1-1,1 1 1,-1 0 0,1 0 0,-1-1 0,1 1-1,-1 0 1,0 1 0,-20 28-107,1 1 0,2 1 0,1 1 0,2 0-1,0 1 1,3 0 0,-15 63 0,23-80-477,1 0-1,1 1 0,-1 26 1,3-42 387,0 1 1,-1 0-1,1-1 1,1 1-1,-1 0 1,0-1-1,1 1 1,-1 0-1,1-1 1,0 1-1,-1-1 1,1 1-1,1-1 1,-1 0-1,0 1 1,1-1-1,-1 0 1,1 0-1,-1 0 1,1 0-1,0 0 1,0 0-1,0 0 1,0-1-1,0 1 1,0-1-1,1 1 1,-1-1-1,1 0 1,3 1-1,34 0-3812,6-7-1175</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4.846"/>
    </inkml:context>
    <inkml:brush xml:id="br0">
      <inkml:brushProperty name="width" value="0.025" units="cm"/>
      <inkml:brushProperty name="height" value="0.025" units="cm"/>
    </inkml:brush>
  </inkml:definitions>
  <inkml:trace contextRef="#ctx0" brushRef="#br0">205 29 14446,'-11'7'1911,"-7"4"-1147,1 1 1,1 1-1,0 1 0,1 0 1,-19 24-1,25-28-504,0 1 0,1 1 0,0 0 0,1 0 1,0 1-1,1-1 0,0 1 0,1 1 0,1-1 0,-3 15 0,6-27-252,1 1-1,0-1 1,0 0 0,0 0-1,0 0 1,0 0 0,0 0 0,0 1-1,0-1 1,0 0 0,0 0 0,1 0-1,-1 0 1,0 0 0,1 0-1,-1 0 1,1 0 0,-1 0 0,1 0-1,0 0 1,-1 0 0,1 0 0,0 0-1,0 0 1,-1 0 0,1-1 0,0 1-1,0 0 1,0-1 0,0 1-1,0-1 1,0 1 0,0-1 0,0 1-1,0-1 1,0 0 0,1 1 0,-1-1-1,0 0 1,0 0 0,0 0-1,0 0 1,0 0 0,1 0 0,-1 0-1,0 0 1,0 0 0,0-1 0,0 1-1,1-1 1,8-1 54,-1 0-1,0-1 1,0 1-1,0-2 1,9-4-1,6-5-13,0-2 0,0 0 0,-2-1 0,0-1 0,-1-1 1,-1-2-1,0 1 0,-2-2 0,0-1 0,-2 0 0,28-48 0,-34 41 393,-10 29-423,-1 0 0,1 0 0,0 0-1,0 0 1,0 0 0,0-1 0,0 1-1,0 0 1,-1 0 0,1 0 0,0 0-1,0 0 1,0 0 0,0 0 0,-1-1-1,1 1 1,0 0 0,0 0 0,0 0-1,-1 0 1,1 0 0,0 0 0,0 0-1,0 0 1,-1 0 0,1 0 0,0 0-1,0 0 1,0 0 0,-1 0 0,1 0 0,0 0-1,0 1 1,0-1 0,-1 0 0,1 0-1,0 0 1,0 0 0,0 0 0,0 0-1,0 0 1,-1 1 0,1-1 0,0 0-1,0 0 1,0 0 0,0 0 0,0 1-1,0-1 1,0 0 0,-1 0 0,1 0-1,0 0 1,0 1 0,0-1 0,0 0-1,-34 44 756,15-12-623,-19 46 1,33-66-185,1 0-1,0 1 1,1-1 0,0 1-1,1-1 1,0 1 0,1 19 0,1-30-51,0 0 0,0-1 1,0 1-1,0 0 1,1 0-1,-1-1 0,1 1 1,-1-1-1,1 1 1,0 0-1,-1-1 0,1 1 1,0-1-1,0 0 0,0 1 1,0-1-1,0 0 1,1 1-1,-1-1 0,0 0 1,0 0-1,1 0 1,-1 0-1,1 0 0,-1 0 1,1-1-1,-1 1 1,1 0-1,0-1 0,-1 1 1,1-1-1,0 0 1,-1 1-1,1-1 0,0 0 1,-1 0-1,1 0 0,0 0 1,1-1-1,3 1-518,0-1 1,0 0-1,0 0 0,0-1 0,0 0 1,-1 0-1,1 0 0,-1 0 0,1-1 1,6-5-1,19-18-4479</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218"/>
    </inkml:context>
    <inkml:brush xml:id="br0">
      <inkml:brushProperty name="width" value="0.025" units="cm"/>
      <inkml:brushProperty name="height" value="0.025" units="cm"/>
    </inkml:brush>
  </inkml:definitions>
  <inkml:trace contextRef="#ctx0" brushRef="#br0">1 13 15503,'0'0'4025,"8"0"-1682,6-1-1754,-10 1-348,1-1-1,0 1 1,0 0-1,-1 1 1,1-1-1,0 1 1,4 1-1,-7-2-218,-1 1-1,0 0 1,1-1 0,-1 1-1,0 0 1,1 0-1,-1 0 1,0 0 0,0 0-1,0 0 1,0 0-1,0 0 1,0 1 0,0-1-1,0 0 1,-1 0-1,1 1 1,0-1-1,-1 1 1,1-1 0,-1 1-1,1-1 1,-1 1-1,0-1 1,0 1 0,0-1-1,0 1 1,0 2-1,-1 10 33,0 0 1,-1 0-1,-1-1 0,-6 23 0,5-24-20,0 1 0,2-1 0,-1 1 0,2 0 0,-1 18 0,2-30-24,0 0 0,1 1 0,-1-1 0,1 0-1,0 0 1,-1 0 0,1 0 0,0 0-1,-1 0 1,1 0 0,0 0 0,0-1 0,0 1-1,0 0 1,0 0 0,0-1 0,0 1 0,0-1-1,0 1 1,0-1 0,0 1 0,1-1-1,-1 1 1,0-1 0,0 0 0,0 0 0,1 0-1,-1 0 1,0 0 0,0 0 0,0 0-1,1 0 1,1 0 0,44-7 394,-36 2-305,-1 1 0,1-2 1,-1 1-1,0-1 0,-1-1 0,0 0 0,0 0 0,0-1 0,-1 0 0,12-14 0,-16 18 4,0-1 0,0 0 0,-1 0 0,1 0 0,-1-1 0,0 1 0,0-1 0,-1 0 0,0 0-1,0 0 1,0 0 0,-1 0 0,0 0 0,0 0 0,-1-1 0,1 1 0,-1 0 0,-1 0-1,1-1 1,-3-10 0,2 15-99,0 0 0,0 0 0,0 0 0,0 0 0,0 0 0,0 1 0,0-1 0,-1 1 0,1-1 0,-1 1 0,1-1 0,-1 1 0,1 0 0,-1-1 0,0 1 0,0 0 0,0 0 0,1 0-1,-1 1 1,0-1 0,0 0 0,0 1 0,0-1 0,0 1 0,0 0 0,-1 0 0,1 0 0,0 0 0,0 0 0,-3 0 0,4 1-54,1-1 0,-1 0 0,1 0 0,-1 1 0,1-1 0,-1 0 0,1 1-1,0-1 1,-1 0 0,1 1 0,-1-1 0,1 1 0,0-1 0,-1 0 0,1 1 0,0-1 0,0 1 0,-1-1 0,1 1 0,0-1 0,0 1-1,0-1 1,0 1 0,0 0 0,0-1 0,-1 1 0,1-1 0,0 1 0,0-1 0,1 1 0,-1-1 0,0 1 0,0-1 0,0 1 0,0-1 0,0 1-1,1-1 1,-1 1 0,0-1 0,0 1 0,1-1 0,-1 1 0,0-1 0,1 1 0,0 1-265,0-1-1,0 1 1,0-1-1,0 1 1,0-1 0,0 0-1,1 1 1,-1-1 0,0 0-1,1 0 1,-1 0 0,4 1-1,36 2-8754,-15-4-266</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561"/>
    </inkml:context>
    <inkml:brush xml:id="br0">
      <inkml:brushProperty name="width" value="0.025" units="cm"/>
      <inkml:brushProperty name="height" value="0.025" units="cm"/>
    </inkml:brush>
  </inkml:definitions>
  <inkml:trace contextRef="#ctx0" brushRef="#br0">97 0 9961,'0'0'8291,"-9"10"-5985,1-2-1985,-41 47 2409,45-51-2482,1 1 0,-1 0 0,1 0-1,1 0 1,-1 0 0,1 0 0,0 1 0,0-1-1,0 1 1,1 0 0,0-1 0,-1 7 0,3-12-240,-1 1 0,0-1 0,0 1 1,0-1-1,0 1 0,0-1 0,1 1 1,-1-1-1,0 1 0,0-1 0,1 1 1,-1-1-1,0 0 0,1 1 0,-1-1 1,1 1-1,-1-1 0,0 0 0,1 1 1,-1-1-1,1 0 0,-1 0 0,1 1 1,-1-1-1,1 0 0,-1 0 0,1 0 0,-1 0 1,1 0-1,0 1 0,25 0 215,25-9 174,-22-2-257,45-22-1,-55 22-157,0 2 0,1 0 0,-1 1 0,2 0 0,34-5 0,-54 12 18,0 0 1,0 0-1,1 0 0,-1 0 0,0 1 0,0-1 1,0 0-1,0 0 0,0 1 0,0-1 1,0 1-1,0-1 0,0 1 0,0-1 1,0 1-1,0 0 0,0-1 0,-1 1 0,1 0 1,0 0-1,0-1 0,-1 1 0,1 0 1,0 0-1,-1 0 0,1 0 0,-1 0 1,0 0-1,1 0 0,-1 0 0,0 0 0,1 0 1,-1 0-1,0 1 0,0-1 0,0 0 1,0 0-1,0 0 0,0 0 0,0 0 1,-1 2-1,-7 60 1065,4-36-757,4-27-307,0 1 0,0-1 1,0 1-1,0 0 0,0-1 1,0 1-1,0 0 0,1-1 1,-1 1-1,0-1 0,0 1 1,1 0-1,-1-1 0,0 1 1,1-1-1,-1 1 0,1-1 1,-1 1-1,1-1 0,-1 0 1,1 1-1,-1-1 0,1 1 1,-1-1-1,1 0 0,-1 1 1,1-1-1,0 0 0,-1 0 1,1 0-1,0 1 0,-1-1 1,1 0-1,-1 0 0,1 0 1,0 0-1,-1 0 0,1 0 1,0 0-1,-1 0 0,1-1 1,0 1-1,0 0 0,32-11-1180,-2-10-3012,1-10-4030</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984"/>
    </inkml:context>
    <inkml:brush xml:id="br0">
      <inkml:brushProperty name="width" value="0.025" units="cm"/>
      <inkml:brushProperty name="height" value="0.025" units="cm"/>
    </inkml:brush>
  </inkml:definitions>
  <inkml:trace contextRef="#ctx0" brushRef="#br0">48 42 14574,'0'0'4762,"11"-7"-2216,35-20-678,-44 26-1796,0 0 0,0 0 0,0 0 0,0 0 0,0 1 0,0-1 0,1 1 0,-1-1 0,0 1 0,0 0 0,0 0 0,1 0 0,-1 0 0,0 0 0,0 1 0,1-1 0,-1 1 0,0-1 0,0 1 0,0 0 0,0-1 0,0 1 0,0 1 0,0-1 0,0 0 0,0 0 0,-1 1 0,1-1 0,0 1 0,-1-1 0,1 1 0,-1 0 0,1-1 0,-1 1 0,0 0 0,1 2 0,1 2-25,0 1-1,0-1 1,-1 1-1,0-1 1,0 1-1,0 0 0,-1 0 1,0 0-1,0 9 1,-2-6-3,0 0-1,0 0 1,-1 0 0,0 0 0,-1 0-1,0 0 1,-1-1 0,0 1 0,-10 17-1,-5 4 65,-36 42 0,35-49 142,2 1 1,-22 37-1,39-60-227,0 0 0,0 0 0,0 0 0,0 0 0,0 0 0,0 0 0,0 0 0,1 1 0,-1-1 0,1 0 0,0 0 0,0 1 0,0-1 0,0 0 0,0 0 0,0 1 1,0-1-1,1 0 0,-1 0 0,2 3 0,-1-3-13,0-1 1,0 1 0,1-1-1,-1 0 1,1 1 0,-1-1-1,1 0 1,-1 0 0,1 0-1,-1 0 1,1 0 0,0 0-1,0 0 1,0-1 0,-1 1-1,1-1 1,0 1 0,3-1-1,7 1-199,0 0-1,0-1 1,1-1-1,-1 0 0,0 0 1,13-5-1,-5 1-1507,0-2-1,0-1 0,0 0 1,20-13-1,21-15-8167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2:52.572"/>
    </inkml:context>
    <inkml:brush xml:id="br0">
      <inkml:brushProperty name="width" value="0.025" units="cm"/>
      <inkml:brushProperty name="height" value="0.025" units="cm"/>
    </inkml:brush>
  </inkml:definitions>
  <inkml:trace contextRef="#ctx0" brushRef="#br0">18478 162 8584,'-8'0'1217,"-33"1"-579,3 0-1846,-1-2 0,-51-7-1,19-12 2451,28 4 152,-1 3 0,0 1 1,-79-10-1,-140 0-897,192 18-299,-69-2 328,0 7 0,-1 5 0,-211 39 0,-393 113 475,-41 7-855,555-124-141,-622 96 16,-9-69-9,-143-78 297,-476 13 279,829 18-519,1-43-32,-878-69 11,1117 86-43,-1201-45-4,952 15 57,-1051 81 1,724 73-59,17 90 0,36 75-21,869-261 1,1 2 0,2 3 1,1 3-1,1 3 0,-111 82 1,147-95-2,2 1 1,0 2 0,1 0-1,1 1 1,1 1-1,-20 35 1,27-38-4,2 1 0,1-1 0,0 2 1,2-1-1,1 1 0,1 1 0,1-1 0,-3 46 1,7-49 6,1 0 1,0 0 0,2 0-1,1 0 1,0 0 0,2 0-1,0-1 1,2 0-1,0 0 1,1 0 0,1-1-1,1-1 1,1 1 0,1-1-1,23 28 1,2-2 4,2-2 0,3-1 0,1-2 1,1-2-1,3-2 0,76 46 0,-50-42-24,2-3 0,1-4-1,156 46 1,-82-41-35,197 22 0,150-10-6,-420-43 76,675 70-14,195 15 3,-249-67 23,182 15-6,-376 20-2,561 37 5,-824-95-32,377-48 0,-306 2 41,629-70 46,-243 66-77,214-16 1,-764 51 11,869-66 25,3 33-12,2212-155 42,-2735 147-50,736-176 0,-1041 178 58,310-125 0,-406 134-15,-1-4 0,-2-4 0,-3-4 0,158-127 0,-231 168-34,-1-1 0,0-1 0,-1 0-1,-1-1 1,0-1 0,21-37 0,-30 45 8,0-1 1,-1 0-1,0 0 1,-1 0-1,0-1 1,-1 1-1,0-1 1,-1 0-1,0 1 1,-1-1-1,0 0 0,-1 1 1,-1-1-1,-4-20 1,-1 9 29,-1 0-1,-1 0 1,-1 1 0,-1 1 0,-1 0 0,-24-32 0,-98-109 78,130 158-125,-55-57 264,-2 2-1,-116-84 0,-156-80 18,226 154-176,-35-19 290,-221-102 1,259 145-385,-2 4 0,-1 5 1,-121-23-1,176 49-92,-1 2 1,-103-1 0,122 10-231,0 1 1,0 2-1,0 2 1,1 1 0,-56 18-1,-42 29-2660,-9 5-3582</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6.313"/>
    </inkml:context>
    <inkml:brush xml:id="br0">
      <inkml:brushProperty name="width" value="0.025" units="cm"/>
      <inkml:brushProperty name="height" value="0.025" units="cm"/>
    </inkml:brush>
  </inkml:definitions>
  <inkml:trace contextRef="#ctx0" brushRef="#br0">191 0 19603,'-13'6'3128,"10"-5"-3114,-21 9 810,1 0 0,-26 18 0,43-25-665,0 1-1,0 0 0,0 0 0,1 1 1,0-1-1,0 1 0,0 0 0,0 1 0,1-1 1,0 1-1,0 0 0,1 0 0,-1 0 0,1 0 1,-3 9-1,6-14-163,0 0 0,0 0 1,-1 0-1,1 0 0,0 1 0,0-1 1,0 0-1,0 0 0,0 0 0,0 0 1,0 0-1,1 0 0,-1 0 0,0 0 1,1 0-1,-1 0 0,0 0 0,1 0 1,-1 0-1,1 0 0,0 0 0,-1 0 1,1 0-1,0 0 0,0 0 0,-1-1 1,2 2-1,1-1-4,-1 0 1,1 1-1,-1-1 1,1 0 0,0-1-1,-1 1 1,1 0-1,0-1 1,0 0-1,4 0 1,8 0-2,0-1-1,0-1 1,17-4 0,25-9-25,-41 10-15,0 0 0,1 1-1,-1 1 1,1 0 0,0 1 0,0 1 0,0 1 0,19 2 0,-34-2 36,-1 1 1,1-1-1,0 1 0,-1 0 0,1-1 0,0 1 1,-1 0-1,1 0 0,-1 0 0,0 0 0,1 0 1,-1 1-1,0-1 0,1 0 0,-1 1 0,0-1 0,0 1 1,0-1-1,0 1 0,-1-1 0,1 1 0,0-1 1,-1 1-1,1 0 0,-1 0 0,1-1 0,-1 1 1,0 0-1,0 0 0,0-1 0,0 1 0,0 0 1,0 0-1,0 0 0,0-1 0,-1 1 0,0 3 1,-1 3 48,0-1 1,0 1-1,-1-1 1,0 0-1,0 1 1,-1-1-1,-5 9 1,-9 7 370,-1-1 1,-1 0-1,0-2 1,-2 0-1,0-1 0,-2-1 1,-43 25-1,40-33-1273,26-10 605,0 1-1,0-1 1,1 0-1,-1 0 1,0 0 0,0 0-1,1 0 1,-1 0-1,0 0 1,0 0-1,1-1 1,-1 1-1,0 0 1,0 0-1,1-1 1,-1 1-1,0 0 1,1-1-1,-1 1 1,0-1 0,0 0-1,-6-14-7216</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6.656"/>
    </inkml:context>
    <inkml:brush xml:id="br0">
      <inkml:brushProperty name="width" value="0.025" units="cm"/>
      <inkml:brushProperty name="height" value="0.025" units="cm"/>
    </inkml:brush>
  </inkml:definitions>
  <inkml:trace contextRef="#ctx0" brushRef="#br0">0 62 18065,'0'0'3620,"70"-25"-2628,-34 21-863,4 2-578,5-3-2498,5-2-3459</inkml:trace>
  <inkml:trace contextRef="#ctx0" brushRef="#br0" timeOffset="1">776 0 13293,'0'0'6790,"-75"78"-4964,36-33-225,0 4-416,0 1-768,4-1-321,8-5-96,6-9-192,10-10-97,8-9-864,3-15-1601,9-18-9770</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7.015"/>
    </inkml:context>
    <inkml:brush xml:id="br0">
      <inkml:brushProperty name="width" value="0.025" units="cm"/>
      <inkml:brushProperty name="height" value="0.025" units="cm"/>
    </inkml:brush>
  </inkml:definitions>
  <inkml:trace contextRef="#ctx0" brushRef="#br0">213 36 17392,'-14'1'2926,"-8"-1"-1709,-1 2 0,-26 6 1,43-7-924,-1 0 0,0 1 1,0 0-1,1 1 0,-1-1 1,1 1-1,0 0 0,0 1 1,0 0-1,0 0 1,0 0-1,1 0 0,-10 11 1,15-14-292,-1-1 1,0 1-1,0 0 1,1 0-1,-1 0 1,0 0-1,1 0 1,-1 0-1,1 0 1,-1 1-1,1-1 1,0 0 0,-1 0-1,1 0 1,0 0-1,0 1 1,0-1-1,0 0 1,0 0-1,0 0 1,0 0-1,0 1 1,0-1-1,1 0 1,-1 0-1,0 0 1,1 2 0,1-2-3,-1 1 1,1-1-1,-1 0 1,1 1-1,-1-1 1,1 0-1,0 0 1,0 0-1,0 0 1,0 0-1,0 0 1,0-1-1,0 1 1,2 0-1,11 1 16,0 0-1,0 0 0,20-2 1,-30 0 9,15 0 17,1-1 0,-1-1 0,34-7 0,-45 7-26,-1-1 0,0 0 0,1 0-1,-2 0 1,1-1 0,0 0 0,-1-1 0,1 0-1,-1 0 1,-1 0 0,8-8 0,-12 11 2,0 0 0,0 0 1,0 0-1,-1 0 0,1 0 0,-1 0 1,0 0-1,1-1 0,-1 1 0,0 0 1,0-1-1,-1 1 0,1-1 0,0 1 1,-1-1-1,1-3 0,-1 5 7,-1-1 0,1 1-1,0-1 1,-1 1 0,1-1-1,-1 1 1,0 0 0,1-1-1,-1 1 1,0 0 0,0-1-1,0 1 1,0 0 0,0 0-1,0 0 1,0 0-1,0 0 1,0 0 0,-1 0-1,-1-1 1,-2-1 17,-1 1-1,1-1 1,-1 1-1,0 0 1,0 1 0,0 0-1,0 0 1,0 0-1,0 0 1,0 1 0,-12 1-1,7 1-85,1 0 0,-1 1 0,0 1 0,1 0 0,-1 0-1,1 1 1,0 0 0,0 1 0,1 0 0,0 0 0,0 1 0,1 0 0,-1 1 0,1 0 0,1 0-1,0 1 1,0 0 0,1 0 0,0 0 0,0 1 0,1 0 0,0 0 0,1 1 0,0-1 0,1 1-1,-4 21 1,7-29-145,-1-1 0,1 1 0,1 0 0,-1-1 0,0 1 0,1-1 0,-1 1 0,1 0 0,0-1 0,0 0 0,0 1 0,0-1 0,0 1 0,0-1 0,1 0 0,-1 0 0,1 0 0,0 0 0,0 0 0,-1 0 0,1 0 0,0-1 0,0 1 0,4 1 0,1 1-786,0-1-1,0 0 0,0 0 1,0 0-1,1-1 0,-1-1 1,11 2-1,29 2-5522</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7.359"/>
    </inkml:context>
    <inkml:brush xml:id="br0">
      <inkml:brushProperty name="width" value="0.025" units="cm"/>
      <inkml:brushProperty name="height" value="0.025" units="cm"/>
    </inkml:brush>
  </inkml:definitions>
  <inkml:trace contextRef="#ctx0" brushRef="#br0">140 22 20595,'-11'7'1575,"-7"6"-507,1 0 0,-23 24 0,34-32-802,1 1 1,0 0-1,0 0 1,1 0-1,-1 1 1,2 0-1,-1 0 1,1 0-1,0 0 1,0 0-1,1 1 0,-3 11 1,5-17-260,0-1 0,0 0-1,0 0 1,0 1 0,0-1 0,0 0 0,0 0 0,0 1-1,0-1 1,1 0 0,-1 0 0,1 0 0,-1 1 0,1-1-1,-1 0 1,1 0 0,0 0 0,-1 0 0,1 0 0,0 0-1,0 0 1,0 0 0,0 0 0,0-1 0,1 2 0,1 0 19,0-1 0,1 0 1,-1 1-1,0-1 0,0-1 1,1 1-1,-1 0 0,0-1 1,7 1-1,2-2 114,0 1 1,0-2-1,0 1 0,21-7 0,-17 2-66,-1 0 0,1-1-1,-1 0 1,-1-1 0,1-1 0,15-13-1,-26 19-27,1 0 0,-1 0 0,0-1-1,0 0 1,0 0 0,0 0 0,-1 0 0,0-1-1,0 1 1,0-1 0,0 0 0,-1 0 0,0 0 0,0 0-1,0 0 1,0-1 0,-1 1 0,0 0 0,0-1-1,-1 1 1,1-1 0,-1-6 0,-1 9-51,0 1 0,0 0 0,0 0 0,0-1 0,-1 1 0,1 0 0,-1 0 0,1 0 0,-1 1 0,0-1 0,1 0-1,-1 0 1,0 1 0,0-1 0,0 1 0,0 0 0,-1 0 0,1 0 0,0 0 0,0 0 0,-1 0 0,1 0 0,-1 1 0,1-1 0,0 1 0,-1 0 0,1 0 0,-1-1 0,-2 2 0,-4-2-164,0 1 1,0 1-1,1-1 0,-1 1 1,0 1-1,1 0 0,-10 3 1,9-1-789,-1 1 1,1 1-1,1 0 1,-1 0-1,-11 11 1,-5 5-5194</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022"/>
    </inkml:context>
    <inkml:brush xml:id="br0">
      <inkml:brushProperty name="width" value="0.025" units="cm"/>
      <inkml:brushProperty name="height" value="0.025" units="cm"/>
    </inkml:brush>
  </inkml:definitions>
  <inkml:trace contextRef="#ctx0" brushRef="#br0">32 242 15759,'-28'2'2612,"25"-2"-1153,6 0-84,45-13 460,25-22-675,96-58 0,0-2-837,-167 94-329,0 0-1,0 0 1,0 0-1,0 0 1,0 1-1,1-1 1,-1 0-1,0 1 1,1 0-1,-1 0 1,4-1 0,-5 2-5,-1-1 0,1 0 0,0 0 1,-1 0-1,1 1 0,0-1 0,-1 0 1,1 1-1,0-1 0,-1 0 0,1 1 1,-1-1-1,1 1 0,-1-1 1,1 1-1,-1-1 0,1 1 0,-1 0 1,0-1-1,1 1 0,-1-1 0,0 1 1,1 0-1,-1-1 0,0 2 0,1 5-6,0 0-1,-1 0 0,0 0 1,-1 1-1,1-1 0,-4 11 1,-57 236 769,13-73-373,39-143-489,2-14-128,2-1 0,0 1-1,1 0 1,2 0 0,0 0 0,4 48 0,0-70-2770,-1-8-1522,-1-14-1823</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382"/>
    </inkml:context>
    <inkml:brush xml:id="br0">
      <inkml:brushProperty name="width" value="0.025" units="cm"/>
      <inkml:brushProperty name="height" value="0.025" units="cm"/>
    </inkml:brush>
  </inkml:definitions>
  <inkml:trace contextRef="#ctx0" brushRef="#br0">1 131 15951,'0'0'6182,"51"24"-5766,-14-33-288,7-9-63,7-8-1026,1-3-1410,-1-7-832,0-1-3075</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723"/>
    </inkml:context>
    <inkml:brush xml:id="br0">
      <inkml:brushProperty name="width" value="0.025" units="cm"/>
      <inkml:brushProperty name="height" value="0.025" units="cm"/>
    </inkml:brush>
  </inkml:definitions>
  <inkml:trace contextRef="#ctx0" brushRef="#br0">49 74 15246,'0'0'9236,"1"10"-9076,-1-4-155,1-1 0,0 0 0,0 1 0,0-1 1,0 0-1,1 0 0,0 1 0,0-1 0,0-1 0,0 1 0,1 0 0,0 0 0,0-1 0,0 0 1,1 0-1,-1 0 0,1 0 0,0 0 0,0-1 0,1 1 0,-1-1 0,8 4 0,4 0 22,-9-4-11,0 0 1,0 0 0,0 1 0,0 0 0,-1 0-1,8 6 1,-12-7-4,0-1 1,0 1-1,0 0 0,0 0 0,0 0 0,0 0 1,-1 1-1,0-1 0,1 0 0,-1 1 1,0-1-1,-1 1 0,1-1 0,-1 1 0,1-1 1,-1 8-1,-1 3 196,0 0-1,0 1 1,-2-1 0,0 0 0,0 0-1,-1 0 1,-1-1 0,0 1 0,-1-1-1,-1 0 1,0-1 0,0 1 0,-1-1-1,-1-1 1,0 0 0,-1 0 0,0-1-1,-19 16 1,27-24-185,0-1-1,0 1 1,0-1 0,0 0-1,0 0 1,0 0 0,-1 0-1,1 0 1,0 0 0,0-1-1,-1 1 1,1-1 0,-1 1-1,1-1 1,0 0-1,-1 0 1,1 0 0,-3-1-1,3 0-73,0 1 0,1-1-1,-1 0 1,1 0 0,-1 0 0,1 0-1,0 0 1,-1 0 0,1-1-1,0 1 1,0 0 0,0-1-1,0 1 1,0-1 0,0 1-1,0-1 1,0 1 0,1-1-1,-1-2 1,-3-9-826,1 0 0,1 0 0,1-1 1,0 1-1,0-16 0,1 19-17,0-59-5347,0-6-3375</inkml:trace>
  <inkml:trace contextRef="#ctx0" brushRef="#br0" timeOffset="1">49 74 10890,'36'-72'3908,"-34"72"-929,1 0-1185,4 0 31,4 3-576,7 1-480,9-3-641,7-1-160,6 0-1697,4-1-1859,2-8-2882</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062"/>
    </inkml:context>
    <inkml:brush xml:id="br0">
      <inkml:brushProperty name="width" value="0.025" units="cm"/>
      <inkml:brushProperty name="height" value="0.025" units="cm"/>
    </inkml:brush>
  </inkml:definitions>
  <inkml:trace contextRef="#ctx0" brushRef="#br0">241 17 15022,'-2'12'1751,"-18"68"640,9-43-1375,2 1-1,1 0 1,3 1-1,-3 67 1,8-103-1009,0 0 0,0 0 0,0 0 0,0 0 1,1 0-1,-1 0 0,1-1 0,-1 1 0,1 0 1,0 0-1,1 0 0,-1 0 0,0-1 0,1 1 1,-1-1-1,1 1 0,0-1 0,0 0 0,0 1 1,0-1-1,0 0 0,0 0 0,1 0 1,-1-1-1,1 1 0,-1-1 0,1 1 0,0-1 1,0 0-1,-1 0 0,1 0 0,0 0 0,0 0 1,0-1-1,4 1 0,-1-1 123,1-1 0,-1 0-1,0 0 1,0 0 0,0 0 0,0-1 0,0 0 0,0-1-1,0 1 1,0-1 0,-1 0 0,0 0 0,1-1-1,-1 0 1,0 0 0,4-5 0,2-2 172,-1-2 0,-1 1 1,0-2-1,0 1 0,-1-1 0,-1 0 1,-1-1-1,0 1 0,0-1 0,-2-1 0,6-28 1,-9 35-168,0 0 0,-1 0 1,1-1-1,-2 1 1,1 0-1,-1 0 0,-1-1 1,0 1-1,-5-14 0,5 17-130,-1 1 0,0-1-1,0 1 1,0-1 0,-1 1 0,1 0-1,-1 0 1,-1 1 0,1-1-1,-1 1 1,1 0 0,-1 0-1,-1 1 1,1-1 0,-7-3-1,5 4-77,0 0 0,-1 0-1,1 1 1,-1-1 0,1 2-1,-1-1 1,0 1 0,1 0-1,-1 1 1,0 0 0,0 0-1,0 0 1,1 1 0,-1 0-1,0 1 1,1 0 0,-12 4-1,-5 5-1449,1 0 0,0 1 0,-40 30 0,34-22-1192,-20 10-3835</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482"/>
    </inkml:context>
    <inkml:brush xml:id="br0">
      <inkml:brushProperty name="width" value="0.025" units="cm"/>
      <inkml:brushProperty name="height" value="0.025" units="cm"/>
    </inkml:brush>
  </inkml:definitions>
  <inkml:trace contextRef="#ctx0" brushRef="#br0">316 0 15439,'-9'0'1105,"-1"1"-775,0 0 0,0 1 0,0 0 0,0 1 0,1 0 0,-1 0-1,1 1 1,0 0 0,0 1 0,0 0 0,1 0 0,-1 1 0,1 0 0,1 1 0,-14 13 0,4 1-98,1 0-1,1 1 0,1 1 1,1 0-1,1 0 0,0 2 1,3-1-1,0 1 0,1 1 1,1-1-1,2 1 0,0 1 1,2-1-1,0 44 0,3-64-233,0 0-1,0 0 1,0 0-1,1 0 0,0 0 1,0 0-1,1-1 1,-1 1-1,1 0 1,1-1-1,-1 1 0,1-1 1,0 0-1,5 8 1,-5-10-70,0 0 0,1 0 0,-1-1 0,0 1 0,1-1 0,-1 0 0,1 0 0,0 0 0,0 0 0,0-1 0,0 0 0,0 0 0,0 0 0,0 0 0,0 0 0,0-1-1,1 0 1,-1 0 0,0 0 0,0 0 0,8-2 0,-1-1-236,0 0 1,0 0-1,-1-1 0,1 0 0,-1-1 0,0 0 0,-1-1 0,1 0 0,-1-1 0,0 0 0,0 0 1,12-14-1,0-3-1106,-1 0 0,0-1 1,19-36-1,-2-5-3727</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827"/>
    </inkml:context>
    <inkml:brush xml:id="br0">
      <inkml:brushProperty name="width" value="0.025" units="cm"/>
      <inkml:brushProperty name="height" value="0.025" units="cm"/>
    </inkml:brush>
  </inkml:definitions>
  <inkml:trace contextRef="#ctx0" brushRef="#br0">62 140 11211,'0'0'2295,"-7"11"-341,3-3-1635,-34 66 2944,36-69-3054,0-1 1,0 1-1,0 0 0,1 0 0,0 0 1,0 1-1,0-1 0,1 0 0,-1 0 1,1 1-1,0-1 0,1 0 0,-1 0 1,3 9-1,-2-13-194,0 0 0,0 0 0,0-1 0,-1 1 0,1 0 0,0 0 0,0-1 0,1 1 0,-1 0-1,0-1 1,0 1 0,0-1 0,0 0 0,0 1 0,1-1 0,-1 0 0,0 0 0,0 1 0,1-1 0,-1 0 0,0 0 0,0 0 0,1-1 0,1 1 0,32-8 268,-24 3-162,0-1 0,0-1 0,-1 0 0,0 0 0,0-1 0,0 0 0,12-15 1,55-70 377,-28 22-291,-46 65-83,1-1 0,-1 1 0,0-1 0,-1 0-1,1 0 1,-2 0 0,1 0 0,-1 0 0,1-10 0,-2 17-95,0 0 0,1 0-1,-1-1 1,0 1 0,0 0 0,0 0-1,0 0 1,0-1 0,0 1 0,0 0-1,0 0 1,0-1 0,0 1 0,-1 0-1,1 0 1,0 0 0,0-1 0,0 1-1,0 0 1,0 0 0,0 0 0,0-1-1,0 1 1,-1 0 0,1 0 0,0 0-1,0 0 1,0-1 0,0 1 0,-1 0-1,1 0 1,0 0 0,0 0 0,0 0-1,-1 0 1,1 0 0,0 0 0,0 0-1,0-1 1,-1 1 0,1 0 0,0 0-1,-1 0 1,-10 7 390,-8 13-249,13-8-164,0 0 0,0 0 0,1 0 0,1 1-1,0 0 1,1 0 0,0 0 0,1 0 0,0 0-1,1 25 1,1-36-48,0 0-1,-1 1 0,1-1 0,0 0 1,1 0-1,-1 1 0,0-1 0,1 0 1,-1 0-1,1 0 0,0 0 0,-1 0 1,1 0-1,0 0 0,0 0 1,1 0-1,-1 0 0,0 0 0,1 0 1,-1-1-1,1 1 0,-1-1 0,1 1 1,0-1-1,0 1 0,0-1 0,-1 0 1,1 0-1,0 0 0,0 0 1,1 0-1,-1-1 0,0 1 0,0-1 1,0 1-1,0-1 0,1 0 0,-1 1 1,0-1-1,0 0 0,1-1 0,2 1 1,2-2-537,0 1 0,1-1 1,-1 0-1,0 0 0,0-1 0,-1 0 1,1 0-1,0 0 0,-1-1 1,0 0-1,0-1 0,6-5 0,35-40-8182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2.711"/>
    </inkml:context>
    <inkml:brush xml:id="br0">
      <inkml:brushProperty name="width" value="0.025" units="cm"/>
      <inkml:brushProperty name="height" value="0.025" units="cm"/>
    </inkml:brush>
  </inkml:definitions>
  <inkml:trace contextRef="#ctx0" brushRef="#br0">129 411 5509,'-6'-9'459,"-17"-27"-10,-32-44 1371,49 73-876,0 0 0,-1 0 0,0 1-1,-12-10 1,20 17-922,-1-1 0,0 0 0,0 0 0,0 0-1,1 0 1,-1 0 0,0 0 0,0 0 0,0 0 0,0 0-1,1 0 1,-1 0 0,0 0 0,0 0 0,0 0 0,1 0 0,-1 0-1,0 0 1,0-1 0,0 1 0,0 0 0,1 0 0,-1 0-1,0 0 1,0 0 0,0 0 0,0 0 0,0-1 0,0 1-1,1 0 1,-1 0 0,0 0 0,0 0 0,0 0 0,0-1-1,0 1 1,0 0 0,0 0 0,0 0 0,0-1 0,0 1-1,0 0 1,0 0 0,0 0 0,0 0 0,0-1 0,0 1-1,0 0 1,0 0 0,0 0 0,0-1 0,0 1 0,0 0 0,0 0-1,0 0 1,0 0 0,0-1 0,0 1 0,0 0 0,0 0-1,-1 0 1,1 0 0,0 0 0,0-1 0,0 1 0,0 0-1,0 0 1,-1 0 0,32-4 246,50 3-761,-68 1 637,184-5 272,348-56 0,113-37-352,-376 64-2573,-168 20 652,-1-4-1336</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9.699"/>
    </inkml:context>
    <inkml:brush xml:id="br0">
      <inkml:brushProperty name="width" value="0.025" units="cm"/>
      <inkml:brushProperty name="height" value="0.025" units="cm"/>
    </inkml:brush>
  </inkml:definitions>
  <inkml:trace contextRef="#ctx0" brushRef="#br0">6 0 18033,'0'0'3555,"0"79"-2337,-3-26-578,3 5-352,0 1-191,0-5-33,0-8-225,6-11-1248,-5-7-833,-1-12-545,-10-14-6758</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121"/>
    </inkml:context>
    <inkml:brush xml:id="br0">
      <inkml:brushProperty name="width" value="0.025" units="cm"/>
      <inkml:brushProperty name="height" value="0.025" units="cm"/>
    </inkml:brush>
  </inkml:definitions>
  <inkml:trace contextRef="#ctx0" brushRef="#br0">0 118 14157,'0'0'5627,"8"-7"-4415,11-6-916,-1 0-1,2 1 1,0 1 0,0 0-1,1 2 1,0 0 0,0 2-1,1 0 1,0 1 0,1 2-1,-1 0 1,27-1 0,-47 5-309,0 0 0,1 0 0,-1 0 1,0 0-1,1 1 0,-1-1 1,0 1-1,0-1 0,1 1 0,-1 0 1,0 0-1,0 0 0,0 0 1,0 0-1,0 1 0,0-1 0,0 0 1,0 1-1,-1-1 0,1 1 1,2 3-1,-2-2 14,-1 0-1,1 1 1,-1-1 0,0 1 0,0-1 0,0 1-1,0-1 1,-1 1 0,0-1 0,1 1 0,-1 0-1,-1 5 1,-1 5 50,0 0-1,-1 0 1,-1 0 0,0 0 0,-1-1-1,-7 15 1,-8 8 71,13-27-53,2 1-1,0 0 1,0 0 0,0 1-1,-4 17 1,9-27-78,0-1-1,1 1 1,-1-1 0,1 0 0,-1 1 0,0-1 0,1 0 0,-1 1-1,1-1 1,-1 0 0,1 0 0,-1 0 0,1 1 0,-1-1-1,1 0 1,-1 0 0,1 0 0,-1 0 0,1 0 0,0 0 0,-1 0-1,1 0 1,-1 0 0,1 0 0,-1 0 0,1 0 0,-1-1-1,1 1 1,-1 0 0,1 0 0,-1 0 0,1-1 0,-1 1 0,1-1-1,69-29-596,-61 25 429,1-1-1,0 1 0,0 1 1,1 0-1,-1 0 1,1 1-1,0 0 1,0 1-1,0 0 0,0 1 1,0 0-1,19 2 1,-28-1 153,0 0 1,0 1 0,0 0 0,0-1 0,-1 1-1,1 0 1,0 0 0,-1 0 0,1 0-1,0 0 1,-1 0 0,0 1 0,1-1 0,-1 0-1,0 1 1,1-1 0,-1 1 0,0 0-1,0-1 1,1 4 0,0 0 9,-1 0 0,1 0 0,-1-1-1,0 1 1,-1 0 0,1 0 0,-1 0 0,0 6 0,-1 1 80,-1 1 1,0 0 0,0-1 0,-1 0 0,-8 21 0,-1-9 582,0-2 0,-1 0 0,-1 0 0,-1-1 0,-1-1 1,-1 0-1,0-2 0,-2 0 0,0-1 0,-1 0 0,-43 26 0,61-42-612,1 0 0,-1 0 1,1 0-1,-1 0 0,0-1 0,1 1 1,-1-1-1,1 1 0,-1-1 0,0 1 1,0-1-1,1 0 0,-1 0 0,0 0 1,1 0-1,-1 0 0,-3-1 0,4 1-66,1-1-1,-1 1 0,1-1 1,-1 1-1,1-1 0,-1 0 1,1 1-1,-1-1 0,1 0 1,-1 1-1,1-1 0,0 0 1,-1 0-1,1 1 0,0-1 1,0 0-1,0 0 1,-1 1-1,1-1 0,0 0 1,0 0-1,0 0 0,0 1 1,0-1-1,1-1 0,0-5-591,1 0-1,0 0 0,0 0 1,0 0-1,1 0 0,6-11 1,37-52-8551,-20 36 652</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464"/>
    </inkml:context>
    <inkml:brush xml:id="br0">
      <inkml:brushProperty name="width" value="0.025" units="cm"/>
      <inkml:brushProperty name="height" value="0.025" units="cm"/>
    </inkml:brush>
  </inkml:definitions>
  <inkml:trace contextRef="#ctx0" brushRef="#br0">33 292 20211,'0'0'1377,"-31"80"321,29-46-289,2-2-1248,0-2-129,13-4-769,0-7-1217,0-6-448,-3-10-833,-2-3-993,-3-20 160</inkml:trace>
  <inkml:trace contextRef="#ctx0" brushRef="#br0" timeOffset="1">53 0 11563,'0'0'4772,"-40"61"-3779,35-32-224,5 2-705,0-4-416,10-4-2211,11-6-2113</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822"/>
    </inkml:context>
    <inkml:brush xml:id="br0">
      <inkml:brushProperty name="width" value="0.025" units="cm"/>
      <inkml:brushProperty name="height" value="0.025" units="cm"/>
    </inkml:brush>
  </inkml:definitions>
  <inkml:trace contextRef="#ctx0" brushRef="#br0">47 74 14286,'-2'9'1174,"-3"11"-537,-1 0 294,1 0 0,0 1 0,2-1 0,1 1 0,0 0 0,2 25-1,0-45-910,0 0-1,0 0 0,1 0 1,-1 0-1,0 0 1,0 0-1,1 0 0,-1 0 1,1 0-1,-1 0 0,1 0 1,-1-1-1,1 1 0,0 0 1,-1 0-1,1 0 1,0-1-1,0 1 0,-1 0 1,1-1-1,0 1 0,0 0 1,0-1-1,0 0 0,0 1 1,0-1-1,0 1 0,0-1 1,0 0-1,0 0 1,0 1-1,0-1 0,0 0 1,0 0-1,0 0 0,0 0 1,0 0-1,0-1 0,0 1 1,0 0-1,0 0 1,0-1-1,0 1 0,0-1 1,0 1-1,1-1 0,3-1 160,-1 0-1,0 0 0,1-1 0,-1 1 1,0-1-1,0 0 0,-1 0 0,7-6 1,-3-2 89,0 0 0,-1 0 0,0-1 0,0 1 0,-2-1 0,1-1 0,-1 1 0,-1-1 0,0 1 0,-1-1 0,1-17 0,-3 25-209,0 0 0,0 0 0,0 1 0,-1-1 0,0 0 0,0 1 0,0-1 0,0 0 0,-1 1 0,0-1 0,1 1 0,-2 0 0,1 0 0,-4-6 0,3 7-57,0 1-1,0-1 1,0 1 0,0 0-1,0 0 1,0 0 0,-1 0 0,1 1-1,-1-1 1,1 1 0,-1 0 0,0 0-1,1 0 1,-1 1 0,0-1-1,0 1 1,1 0 0,-1 0 0,0 0-1,-6 1 1,7 0-50,1-1-1,0 0 1,0 1-1,0-1 1,0 1-1,0 0 1,0 0-1,0 0 1,0 0 0,0 0-1,0 0 1,0 0-1,0 1 1,1-1-1,-1 1 1,1-1-1,-1 1 1,1 0-1,-1 0 1,1-1 0,0 1-1,0 0 1,0 0-1,-1 2 1,0 2-724,0 0 1,1 0-1,0-1 1,0 1-1,0 0 1,0 0 0,1 10-1,3-2-5138,10-8-4393</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2.382"/>
    </inkml:context>
    <inkml:brush xml:id="br0">
      <inkml:brushProperty name="width" value="0.025" units="cm"/>
      <inkml:brushProperty name="height" value="0.025" units="cm"/>
    </inkml:brush>
  </inkml:definitions>
  <inkml:trace contextRef="#ctx0" brushRef="#br0">40 60 13741,'0'0'12043,"-1"16"-11658,2 169 882,-3 78-742,-1-209 350,-3 0-1,-21 95 0,28-158-754,0 0 1,-1 0 0,1-1 0,-2 1 0,-1-10 0,0-19-46,5-620-411,-3 689 137,0 29 43,8 70 0,-6-113 147,1 0 0,0-1 0,2 1-1,0-1 1,0 0 0,1 0 0,1-1-1,1 0 1,11 16 0,-18-28 3,1-1 0,0 1 1,-1-1-1,1 0 0,0 1 1,1-1-1,-1 0 0,0 0 1,0-1-1,1 1 0,-1 0 1,1-1-1,0 0 0,-1 1 1,1-1-1,0 0 0,0 0 1,0-1-1,0 1 0,0-1 1,0 1-1,4-1 0,-2-1 52,-1 0-1,1 0 1,-1 0-1,1-1 1,-1 0-1,0 0 1,0 0-1,0 0 1,0-1-1,0 1 0,0-1 1,6-6-1,6-8 176,-1 0 0,-1-1 0,0-1-1,17-32 1,-10 14-60,27-70 1,-41 88-117,-1 0 1,-1 0 0,0-1 0,-2 0 0,3-38 0,-21 86-180,-1 27 103,3 2 0,2-1 0,2 2 0,4-1 0,1 104 0,4-150-15,1-1 0,0 1 1,0 0-1,1 0 1,0 0-1,5 11 1,-6-19 23,0 1 0,0-1 1,1 0-1,0 0 0,-1 0 1,1-1-1,0 1 1,1 0-1,-1-1 0,0 1 1,1-1-1,-1 0 0,1 1 1,0-1-1,0-1 0,0 1 1,0 0-1,0-1 1,0 1-1,0-1 0,0 0 1,1 0-1,4 0 0,-3 0-89,0 0-1,0 0 0,1-1 1,-1 0-1,0 0 0,0-1 1,1 1-1,-1-1 0,0 0 1,0-1-1,0 1 0,0-1 1,0 0-1,0 0 0,0-1 1,-1 1-1,1-1 0,7-6 1,-6 3-108,-1 0 0,0-1 1,0 1-1,0-1 0,-1 0 1,0 0-1,0 0 0,-1 0 1,0-1-1,0 1 0,3-16 1,9-113-508,-2 162 1436,-2 14-267,0 0 98,1-2 0,19 42 0,-31-80-521,0 1 0,0-1 0,0 1 0,1-1 0,-1 1 1,0 0-1,0-1 0,1 1 0,-1-1 0,0 1 1,1-1-1,-1 0 0,0 1 0,1-1 0,-1 1 0,1-1 1,-1 1-1,0-1 0,1 0 0,-1 1 0,1-1 1,-1 0-1,1 0 0,0 1 0,-1-1 0,1 0 0,-1 0 1,1 0-1,-1 0 0,1 0 0,0 0 0,0 0 1,12-16 669,1-35 127,-13 49-812,5-30 177,0 0 0,1-64 0,-7 84-152,0-1 0,-1 1 0,-1 0 0,1-1 0,-2 1 0,0 0-1,0 0 1,-1 1 0,-1-1 0,-10-20 0,-1 15 33,6 17-229,9 1 152,1 1 0,0-1 0,0 1 0,0-1 0,0 1 0,0-1 0,0 0 0,0 1 0,1-1 0,-1 1 0,0-1 0,1 0 0,-1 1 0,1-1 0,0 0 0,-1 1 0,1-1 0,0 0-1,0 0 1,0 0 0,-1 0 0,1 0 0,0 0 0,2 2 0,5 3-92,-1 1-1,1-1 1,0 0-1,1 0 1,0-1-1,0-1 0,0 1 1,0-1-1,1-1 1,-1 0-1,1 0 1,0-1-1,0 0 0,16 1 1,2-1-1646,0-2 1,0 0-1,0-2 0,32-6 1,-19-2-2883,-4-5-806</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2.726"/>
    </inkml:context>
    <inkml:brush xml:id="br0">
      <inkml:brushProperty name="width" value="0.025" units="cm"/>
      <inkml:brushProperty name="height" value="0.025" units="cm"/>
    </inkml:brush>
  </inkml:definitions>
  <inkml:trace contextRef="#ctx0" brushRef="#br0">237 260 10922,'0'0'4170,"-12"-1"-786,12 0-3343,-7 0 270,0 1 0,1-1 0,-1 1 0,0 0 0,0 0 0,1 1-1,-1 0 1,0 0 0,1 1 0,-1 0 0,1 0 0,0 0 0,-1 1 0,1 0 0,0 0 0,1 0 0,-9 7-1,4-1-28,1 2-1,0-1 1,0 1-1,1 1 1,0-1-1,1 1 0,1 1 1,0-1-1,0 1 1,1 0-1,1 0 0,0 1 1,-3 27-1,6-40-274,1 0 0,-1 1-1,1-1 1,0 0 0,0 1 0,0-1-1,0 1 1,0-1 0,0 0 0,0 1-1,0-1 1,0 1 0,1-1 0,-1 0-1,0 1 1,1-1 0,0 0-1,-1 0 1,1 1 0,0-1 0,-1 0-1,1 0 1,0 0 0,0 0 0,0 0-1,0 0 1,0 0 0,0 0 0,0 0-1,0 0 1,1-1 0,-1 1-1,0 0 1,0-1 0,1 1 0,-1-1-1,0 1 1,1-1 0,-1 0 0,0 1-1,1-1 1,-1 0 0,1 0 0,-1 0-1,0 0 1,1 0 0,-1-1 0,1 1-1,-1 0 1,0-1 0,1 1-1,-1-1 1,0 1 0,0-1 0,2 0-1,8-3 124,-2-1-1,1 0 0,0 0 0,-1-1 0,0 0 0,8-8 0,4-5-27,-1-1 1,-1-1-1,0-1 0,-2 0 0,-1-2 0,-1 0 0,-1 0 0,-1-2 0,-1 0 0,-1 0 0,-1-1 0,-2 0 0,-1 0 0,-1-1 0,-1 0 0,2-38 0,-11 48-24,-4 16-100,5 4 0,1 0 0,0-1 0,0 1 0,0 0 0,0 0-1,0 1 1,1-1 0,-1 0 0,-2 5 0,-11 23-36,1 1 1,1 0-1,2 0 0,1 1 1,2 1-1,1 0 0,2 0 1,1 0-1,0 60 0,4-87-190,0-1-1,1 1 0,-1 0 0,1-1 0,1 0 1,-1 1-1,1-1 0,0 0 0,0 0 1,0 0-1,1 0 0,-1 0 0,1 0 1,0-1-1,1 1 0,-1-1 0,5 4 0,-4-5-258,0 0 0,0 0 0,1-1 0,-1 1-1,1-1 1,-1 0 0,1-1 0,-1 1 0,1-1-1,0 0 1,0 0 0,0 0 0,-1-1 0,1 1-1,0-1 1,0-1 0,0 1 0,0-1 0,8-1 0,30-13-6134</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3.084"/>
    </inkml:context>
    <inkml:brush xml:id="br0">
      <inkml:brushProperty name="width" value="0.025" units="cm"/>
      <inkml:brushProperty name="height" value="0.025" units="cm"/>
    </inkml:brush>
  </inkml:definitions>
  <inkml:trace contextRef="#ctx0" brushRef="#br0">193 1 19122,'0'0'1313,"-12"12"433,-9 9-715,1 1 0,1 1 1,1 1-1,1 0 0,-24 46 0,30-44-767,-14 49-1,23-64-212,-1-1 1,2 1-1,-1 0 0,2-1 0,-1 1 0,1 0 0,1-1 1,2 12-1,-3-21-50,0 1 0,1 0 0,-1-1 0,1 1 0,-1 0 0,1-1 0,0 1 0,0-1 0,0 1 0,0-1 0,0 1 0,0-1 0,0 0 0,0 0 0,1 1 0,-1-1 0,0 0 0,1 0 0,-1 0 0,1 0 0,-1-1 0,4 2 0,-1-1 4,0 0-1,0 0 0,0 0 0,0-1 0,0 0 0,0 0 1,0 0-1,1 0 0,5-2 0,3-1 6,0 0-1,0-2 1,-1 1-1,1-1 1,11-7 0,4-4-468,43-32 1,-27 4-2186,-41 40 1904,0 0 0,-1 0 1,1-1-1,-1 1 0,0-1 0,0 1 0,0-1 0,2-10 1,-3-8-6811</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3.411"/>
    </inkml:context>
    <inkml:brush xml:id="br0">
      <inkml:brushProperty name="width" value="0.025" units="cm"/>
      <inkml:brushProperty name="height" value="0.025" units="cm"/>
    </inkml:brush>
  </inkml:definitions>
  <inkml:trace contextRef="#ctx0" brushRef="#br0">143 168 14862,'0'0'8296,"48"-22"-6470,-4-2-577,7-5-577,5 2-479,-2 4-129,-6 5-801,-12 9-2114,-18 7-2338</inkml:trace>
  <inkml:trace contextRef="#ctx0" brushRef="#br0" timeOffset="1">1 307 17777,'0'0'1057,"70"-26"1057,-6-6 512,10-7-1537,11-2-800,3-1-225,-10-2-609,-8 4-3907,-7-3-11499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8.753"/>
    </inkml:context>
    <inkml:brush xml:id="br0">
      <inkml:brushProperty name="width" value="0.025" units="cm"/>
      <inkml:brushProperty name="height" value="0.025" units="cm"/>
    </inkml:brush>
  </inkml:definitions>
  <inkml:trace contextRef="#ctx0" brushRef="#br0">180 575 15439,'-5'-9'2663,"2"3"-2335,0 0-1,-1 1 1,1-1-1,-1 1 0,-1 0 1,1 0-1,-1 1 0,-8-7 1,11 9-202,-1 0 0,1 1 1,0-1-1,-1 1 0,1 0 0,-1 0 1,0 0-1,1 0 0,-1 0 1,0 0-1,0 1 0,1-1 1,-1 1-1,0 0 0,0 0 0,0 0 1,1 0-1,-1 1 0,0-1 1,0 1-1,1-1 0,-1 1 1,0 0-1,1 0 0,-1 0 0,0 1 1,1-1-1,-3 2 0,1 1-117,0-1 0,0 1 0,1 0 0,-1 0 0,1 1 0,0-1 0,0 1-1,0 0 1,1-1 0,-1 1 0,1 0 0,1 1 0,-1-1 0,1 0 0,-1 0 0,1 6-1,-2 13-35,1 1 0,1 27 0,1-45 37,0 1-11,0-1 0,1 0 0,0 0 0,0 0 0,0 0 0,4 8 0,-5-14-3,1 1 0,-1-1 0,0 0 0,1 0 0,-1 0 0,1 0 0,0 0 0,-1 0 0,1 0 0,0 0-1,0 0 1,0 0 0,0 0 0,0 0 0,-1 0 0,2-1 0,-1 1 0,0 0 0,0-1 0,0 1 0,0-1 0,0 1-1,0-1 1,1 0 0,-1 1 0,0-1 0,0 0 0,0 0 0,1 0 0,-1 0 0,0 0 0,0 0 0,1 0-1,-1 0 1,0 0 0,0-1 0,1 1 0,-1 0 0,0-1 0,0 1 0,0-1 0,0 0 0,2-1 0,4-3 20,0-1 0,-1 0 0,1 0 1,-1 0-1,-1-1 0,1 0 0,-1 0 0,7-16 1,-3 9 77,27-46 274,-2-1 1,-4-2-1,-2-1 0,-2-1 1,-4-2-1,-3 0 0,18-115 1,-33 131 162,-7 43 178,-6 31-423,-3 21-280,3 0 0,1 1 0,-1 48 0,4 140 95,5-209-103,0-9 42,0-1 0,2 1 0,4 25 0,-5-36-155,0-1 0,0 0 1,1 1-1,-1-1 0,1 0 1,0 0-1,-1 0 0,1 0 1,4 5-1,-4-7-87,-1 0 1,0 0-1,0 0 0,1 0 1,-1 0-1,0-1 0,1 1 1,-1 0-1,1-1 0,-1 1 1,1-1-1,0 1 0,-1-1 1,1 0-1,-1 0 0,1 0 1,0 0-1,-1 0 0,1 0 1,-1 0-1,4-1 0,-3 1-159,-1-1-1,1 0 1,-1 0-1,0 0 0,1 0 1,-1 0-1,0 0 1,1 0-1,-1 0 0,0 0 1,0 0-1,0-1 1,0 1-1,0 0 0,0-1 1,0 1-1,-1-1 1,1 1-1,-1-1 0,1 1 1,-1-1-1,1 0 1,-1 1-1,0-3 0,0 4 279,7-33-11320</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9.224"/>
    </inkml:context>
    <inkml:brush xml:id="br0">
      <inkml:brushProperty name="width" value="0.025" units="cm"/>
      <inkml:brushProperty name="height" value="0.025" units="cm"/>
    </inkml:brush>
  </inkml:definitions>
  <inkml:trace contextRef="#ctx0" brushRef="#br0">78 192 10090,'0'0'395,"-9"-7"213,2 3-372,-30-23 1371,35 25-1271,0 1 0,0-1 0,0 0 0,0 0 0,0 0 0,1 0 0,-1 0 0,1 0 0,-1-1-1,1 1 1,0 0 0,0-1 0,0 1 0,0-1 0,1 1 0,-2-5 0,3 3-117,0 1 1,0-1-1,0 0 0,1 0 0,-1 1 1,1-1-1,0 1 0,0-1 1,0 1-1,1 0 0,-1 0 1,1 0-1,-1 0 0,1 0 0,0 1 1,6-5-1,0 0 202,1 0 1,0 0-1,1 1 0,13-6 1,-18 10-335,-1-1 1,1 1-1,-1 1 1,1-1-1,0 1 1,0 0-1,0 0 1,-1 1-1,1 0 1,0 0-1,0 0 1,0 1-1,0 0 1,0 0-1,-1 0 1,1 1-1,0 0 1,-1 0-1,0 0 1,1 1-1,-1 0 1,0 0-1,0 0 1,0 0-1,-1 1 1,1 0-1,-1 0 1,0 0-1,0 0 1,0 1-1,-1 0 1,5 7-1,2 5-40,-1 0-1,-1 0 0,0 0 1,-1 1-1,-1 0 0,-1 1 1,-1-1-1,4 38 0,-6-28 191,-1 0 1,-1-1-1,-2 1 0,-1 0 0,-1-1 0,-1 0 1,-1 0-1,-2 0 0,0-1 0,-2 0 0,-1-1 0,-1 0 1,-1-1-1,-1 0 0,-1-1 0,-2 0 0,0-1 0,-1-1 1,-1-1-1,-30 24 0,47-41-374,-1-1 0,1 0 0,-1 0 0,0-1 0,0 1 1,0-1-1,0 1 0,0-1 0,-1 0 0,1 0 0,0 0 0,0 0 0,-1-1 0,1 0 0,0 1 0,-6-1 0,8-1 16,-1 1 0,1-1 0,-1 0 0,0 1 0,1-1 0,-1 0 0,1 0 0,0 0 0,-1 0 0,1 0 0,0 0 0,0-1 0,-1 1 0,1 0 0,0 0 0,0-1 0,0 1 0,1-1 0,-1 1 0,0-1 0,0 1 0,1-1 0,-1 0 0,1 1 0,0-1 0,-1 0 0,1 1 0,0-1 0,0 0 0,0 0 0,0 1 0,1-4 0,1-31-7940,9 22 1880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213"/>
    </inkml:context>
    <inkml:brush xml:id="br0">
      <inkml:brushProperty name="width" value="0.025" units="cm"/>
      <inkml:brushProperty name="height" value="0.025" units="cm"/>
    </inkml:brush>
  </inkml:definitions>
  <inkml:trace contextRef="#ctx0" brushRef="#br0">108 101 8936,'0'0'1922,"-10"-7"-379,-87-61 2237,97 68-3779,0 0 0,0-1 0,-1 1 1,1 0-1,0 0 0,0 0 0,0 0 1,0-1-1,0 1 0,0 0 0,0 0 1,0 0-1,0 0 0,0-1 0,0 1 1,0 0-1,1 0 0,-1 0 1,0 0-1,0 0 0,0-1 0,0 1 1,0 0-1,0 0 0,0 0 0,0 0 1,0 0-1,0-1 0,1 1 0,-1 0 1,0 0-1,0 0 0,0 0 0,0 0 1,0 0-1,1 0 0,-1 0 0,0 0 1,0 0-1,0-1 0,0 1 0,0 0 1,1 0-1,-1 0 0,0 0 0,0 0 1,0 0-1,0 0 0,1 0 0,-1 0 1,0 0-1,0 0 0,0 1 0,0-1 1,1 0-1,-1 0 0,0 0 0,0 0 1,0 0-1,0 0 0,0 0 1,1 0-1,-1 1 0,26-4-104,33 1 67,442-11 145,-386 9-63,285 6-165,-134 12-6601,-171-8 325</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0.241"/>
    </inkml:context>
    <inkml:brush xml:id="br0">
      <inkml:brushProperty name="width" value="0.025" units="cm"/>
      <inkml:brushProperty name="height" value="0.025" units="cm"/>
    </inkml:brush>
  </inkml:definitions>
  <inkml:trace contextRef="#ctx0" brushRef="#br0">1 811 18225,'0'0'3550,"12"3"-3245,-7-2-283,-2 0-13,0-1-1,1 1 0,-1 0 0,0-1 1,0 1-1,0-1 0,0 0 0,1 0 1,-1 0-1,0-1 0,0 1 0,0-1 1,0 0-1,1 1 0,-1-1 0,0-1 1,0 1-1,-1 0 0,1-1 0,0 0 1,0 1-1,-1-1 0,1 0 0,-1 0 1,0-1-1,4-3 0,1-4 127,0-1 1,-1 0-1,0-1 0,-1 0 0,0 1 1,-1-2-1,0 1 0,-1 0 0,0-1 1,-1 1-1,0-1 0,-1 0 0,-1 0 0,-1-20 1,0 31-59,1 0 0,0-1 0,0 1 0,-1 0 0,1 0 0,-1 0 0,0 0 0,0 0 1,0 0-1,0 0 0,0 0 0,0 0 0,0 0 0,-1 1 0,1-1 0,-2-1 0,2 2-57,0 1 0,0-1-1,0 1 1,1 0 0,-1 0-1,0-1 1,0 1 0,0 0-1,0 0 1,0 0 0,0 0-1,1 0 1,-1 0 0,0 0-1,0 0 1,0 0 0,0 1-1,0-1 1,1 0 0,-1 1-1,0-1 1,0 0 0,0 1 0,1-1-1,-1 1 1,0-1 0,0 1-1,1-1 1,-1 1 0,0 0-1,1-1 1,-1 1 0,1 0-1,-1-1 1,1 1 0,-1 0-1,1 0 1,0 0 0,-1-1-1,1 1 1,0 0 0,-1 1-1,-5 11-21,1 0 0,0 0 0,1 0-1,0 1 1,1 0 0,-2 20-1,-1 88-13,6-117 11,0 0-1,1 0 0,-1 0 1,1 0-1,0-1 0,0 1 1,0 0-1,1 0 0,-1-1 0,1 1 1,0-1-1,1 0 0,-1 0 1,4 5-1,-4-7 4,0 0 0,0-1 1,0 1-1,0-1 0,0 0 0,0 1 1,1-1-1,-1 0 0,0 0 0,1 0 0,-1-1 1,1 1-1,-1-1 0,1 1 0,-1-1 1,1 0-1,-1 0 0,1 0 0,-1 0 0,1 0 1,0-1-1,-1 1 0,1-1 0,-1 1 0,0-1 1,1 0-1,-1 0 0,0 0 0,4-2 1,3-2 44,-1-1 1,1 0-1,-1 0 1,0-1-1,0 0 1,-1 0-1,0-1 1,0 0 0,-1 0-1,0-1 1,9-16-1,-6 8 172,0 0-1,-2-1 1,0 0-1,-1-1 1,6-27-1,-10 19 146,-4 16-64,-3 16 265,0 9-562,0 0-1,1 1 0,1 0 1,1 0-1,0 0 0,1 0 0,0 0 1,2 18-1,-1-27-4,0-5 4,0 0-1,-1 1 1,1-1-1,0 1 1,0-1 0,0 0-1,1 1 1,-1-1-1,0 0 1,0 1-1,1-1 1,-1 1 0,1-1-1,-1 0 1,1 0-1,0 1 1,-1-1-1,1 0 1,0 0 0,0 0-1,0 0 1,0 0-1,0 0 1,0 0 0,0 0-1,0 0 1,0 0-1,0-1 1,1 1-1,-1 0 1,0-1 0,1 1-1,-1-1 1,0 1-1,1-1 1,-1 0-1,0 0 1,1 0 0,-1 1-1,2-1 1,1-1 2,0 1 0,0-1 0,0 0 1,-1 0-1,1-1 0,0 1 0,-1-1 1,1 1-1,-1-1 0,0 0 0,1 0 1,-1-1-1,4-3 0,8-10-39,-1-1 0,-1 0 0,0-1 0,-2 0 0,0-1 0,15-35 1,-7 14-331,9 22-527,-8-7 981,-2 0 1,-1-1 0,-1 0 0,-2-1-1,0-1 1,-2-1 0,17-58 0,-16 36 97,-2-1 1,-2 0-1,2-90 1,-28 345-338,-1 7 227,16-160-47,0 70 7,2-108-25,1 1 0,1-1 0,0 0 0,1 1 0,0-1 0,1-1 0,5 14 0,-9-24-5,0 0-1,1 0 1,-1 0-1,0 0 1,1 0-1,-1 0 1,0-1 0,1 1-1,-1 0 1,1 0-1,-1 0 1,1 0-1,0-1 1,-1 1-1,1 0 1,0 0-1,-1-1 1,1 1-1,0-1 1,0 1 0,0-1-1,0 1 1,-1-1-1,1 1 1,0-1-1,2 1 1,-2-2 11,-1-1 1,1 1 0,0 0-1,-1 0 1,1-1 0,-1 1-1,1 0 1,-1-1-1,0 1 1,1 0 0,-1-1-1,0 1 1,0-1 0,0 1-1,0-2 1,-4-63 280,-1 49-401,0 0 0,-1 1-1,-13-26 1,16 36 68,0 0 0,-1 0 0,0 0 0,0 0 0,0 0 0,-1 1 0,1 0 0,-1 0 0,-1 0 0,1 1 0,-12-8 0,6 9-92,19 3-23,50-15-2696,29-21-6265,-56 21 6093,5 0-2563</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0.600"/>
    </inkml:context>
    <inkml:brush xml:id="br0">
      <inkml:brushProperty name="width" value="0.025" units="cm"/>
      <inkml:brushProperty name="height" value="0.025" units="cm"/>
    </inkml:brush>
  </inkml:definitions>
  <inkml:trace contextRef="#ctx0" brushRef="#br0">89 1 7271,'0'0'12486,"-8"11"-11034,0-2-1259,-32 42 1193,37-46-1250,0 0 0,0 0 0,0 0 0,1 0 0,-1 1 0,1-1 0,0 1 0,1-1 0,0 1 0,-2 8 0,4-13-139,0 0-1,-1-1 1,1 1-1,-1 0 0,1-1 1,0 1-1,0-1 1,-1 1-1,1-1 0,0 1 1,0-1-1,-1 1 0,1-1 1,0 0-1,0 0 1,0 1-1,0-1 0,0 0 1,0 0-1,-1 0 1,1 0-1,0 0 0,0 0 1,0 0-1,0 0 1,0 0-1,0-1 0,-1 1 1,1 0-1,1-1 1,32-7 77,4-18-164,-32 21 58,-1 1-1,1-1 0,0 1 0,0 1 0,0-1 0,1 1 0,7-3 1,-14 6 42,0 0 1,1 0 0,-1 0-1,0 0 1,0 0 0,0 0-1,1 0 1,-1 0-1,0 0 1,0 0 0,0 0-1,1 0 1,-1 0 0,0 0-1,0 0 1,0 0 0,0 0-1,1 1 1,-1-1 0,0 0-1,0 0 1,0 0 0,1 0-1,-1 0 1,0 0 0,0 0-1,0 1 1,0-1 0,0 0-1,0 0 1,1 0-1,-1 0 1,0 1 0,0-1-1,0 0 1,0 0 0,0 0-1,0 1 1,0-1 0,0 0-1,0 0 1,0 0 0,0 1-1,0-1 1,-2 15 739,-7 13 615,0-11-994,0 0 0,-1-1-1,0 0 1,-1-1 0,-1 0-1,-1 0 1,0-2 0,-27 23 0,39-36-368,1 1 1,-1 0 0,0 0-1,0-1 1,1 1 0,-1-1-1,0 1 1,0-1 0,0 1-1,0-1 1,0 0 0,0 1-1,1-1 1,-1 0 0,0 0-1,0 1 1,0-1 0,0 0-1,0 0 1,0 0 0,0 0-1,0 0 1,0-1 0,-2 1-1,3-1-120,-1 0-1,0 0 0,1 0 1,0 1-1,-1-1 0,1 0 0,0 0 1,-1 0-1,1 0 0,0 0 1,0 0-1,0 0 0,0 0 0,0 0 1,0 0-1,0 0 0,0 0 1,0 0-1,1-1 0,15-54-7589,-16 53 7117,15-34-6504</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020"/>
    </inkml:context>
    <inkml:brush xml:id="br0">
      <inkml:brushProperty name="width" value="0.025" units="cm"/>
      <inkml:brushProperty name="height" value="0.025" units="cm"/>
    </inkml:brush>
  </inkml:definitions>
  <inkml:trace contextRef="#ctx0" brushRef="#br0">57 392 17617,'0'0'1452,"-5"12"-70,-6 17-831,1-1 0,2 1 0,1 1-1,2-1 1,-4 48 0,9-76-544,-1 0 1,1 1-1,0-1 1,0 0-1,0 0 1,0 1-1,0-1 1,0 0-1,0 1 1,0-1-1,0 0 1,1 1-1,-1-1 0,0 0 1,1 0-1,-1 0 1,1 1-1,-1-1 1,1 0-1,0 0 1,0 0-1,-1 0 1,1 0-1,0 0 1,0 0-1,0 0 1,0 0-1,0-1 1,0 1-1,0 0 1,1-1-1,-1 1 0,0-1 1,0 1-1,0-1 1,1 1-1,-1-1 1,0 0-1,0 1 1,1-1-1,-1 0 1,0 0-1,1 0 1,-1 0-1,0 0 1,1-1-1,-1 1 1,0 0-1,0-1 1,1 1-1,1-1 1,4-2 129,-1 0 1,1 0 0,-1-1-1,1 0 1,-1 0 0,0 0 0,-1-1-1,6-5 1,5-7 148,-1-1 0,-1 0 0,-1-1 0,-1-1 0,-1 0 0,0 0 0,-1-1 0,-2-1 0,13-43 0,-13 27-189,-1 0-1,-3 0 0,0-1 0,-3 1 1,-3-44-1,1 74-101,0 0 0,0 0 0,-1 0 0,0 0 0,0 0 0,-1 0 0,0 1 0,-5-10 0,7 16-10,0-1 0,0 0-1,0 0 1,0 0 0,0 1 0,-1-1 0,1 1-1,-1-1 1,1 1 0,-1-1 0,0 1-1,1 0 1,-1 0 0,0 0 0,0 0-1,0 0 1,0 0 0,0 0 0,0 1-1,0-1 1,0 1 0,0-1 0,0 1-1,0 0 1,0 0 0,0 0 0,0 0 0,0 0-1,0 0 1,0 1 0,0-1 0,-1 1-1,1-1 1,1 1 0,-1 0 0,-4 2-1,-1 2-6,-1 0 0,1 1 0,0 0 0,0 0-1,1 0 1,0 1 0,0 0 0,0 1 0,1-1-1,-6 12 1,-5 10 53,-18 46 1,29-63-7,1 0 0,0 1 0,0 0 0,1-1 0,1 1 0,0 0 0,1 1 1,0-1-1,2 16 0,-1-27-22,1 0 0,-1 1 0,1-1 0,0 1 0,0-1 1,0 0-1,0 0 0,0 1 0,1-1 0,-1 0 0,1 0 0,-1 0 0,1-1 1,0 1-1,0 0 0,0 0 0,0-1 0,0 0 0,0 1 0,0-1 0,0 0 1,1 0-1,-1 0 0,0 0 0,1 0 0,-1-1 0,1 1 0,-1-1 0,1 1 1,-1-1-1,1 0 0,-1 0 0,5-1 0,4 1 34,-1-1 0,0 0-1,0 0 1,0-1 0,0-1 0,0 0-1,11-4 1,25-17 44,-34 16-82,0 2 0,0 0-1,1 0 1,23-6 0,-35 12-4,0 0 1,-1 0 0,1 0-1,-1 0 1,1 0 0,0 1-1,-1-1 1,1 0-1,-1 0 1,1 1 0,-1-1-1,1 0 1,-1 0 0,1 1-1,-1-1 1,1 1-1,-1-1 1,1 0 0,-1 1-1,0-1 1,1 1 0,-1-1-1,1 1 1,-1-1-1,0 1 1,0-1 0,1 1-1,-1-1 1,0 1 0,0 0-1,0-1 1,0 1-1,0-1 1,1 1 0,-1 0-1,0-1 1,0 1-1,-1-1 1,1 1 0,0 0-1,0-1 1,0 1 0,-3 31-17,3-32 22,-6 21 73,0 1 0,-18 40 0,16-45-347,1 0-1,1 0 0,1 1 0,0 0 0,-3 26 1,8-44 140,0 0 0,-1 1 0,1-1 0,0 0-1,0 1 1,0-1 0,0 1 0,0-1 0,0 0 0,0 1 0,0-1 0,0 1 0,0-1 0,0 0 0,0 1 0,0-1 0,0 0 0,0 1 0,0-1 0,0 1 0,1-1 0,-1 0 0,0 1 0,0-1 0,0 0 0,1 1 0,-1-1 0,0 0 0,0 0 0,1 1 0,-1-1-1,0 0 1,1 0 0,0 1 0,10-10-2953,9-21-2096,-2-9-3418</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364"/>
    </inkml:context>
    <inkml:brush xml:id="br0">
      <inkml:brushProperty name="width" value="0.025" units="cm"/>
      <inkml:brushProperty name="height" value="0.025" units="cm"/>
    </inkml:brush>
  </inkml:definitions>
  <inkml:trace contextRef="#ctx0" brushRef="#br0">34 0 11499,'0'0'11435,"-1"13"-9364,-5 39-1593,-9 75 2310,3 247 0,13-370-3099,-1 1 0,1-1 0,0 1 0,0-1 0,0 0 0,1 1 0,0-1 0,0 0 0,0 0 0,5 7 0,-7-10 194,1 0 0,0-1 0,0 1 0,-1 0 0,1 0 0,0-1 0,0 1 0,0 0 0,0-1 0,0 1 0,0-1 0,0 1 0,1-1 0,-1 1 0,0-1 0,0 0 0,0 0 0,0 0 0,0 1 0,1-1 0,-1 0 0,0 0 0,0-1 0,0 1 0,0 0 0,0 0 0,1 0 0,-1-1 0,0 1 0,0-1 0,0 1 0,0-1 0,0 1 0,0-1 0,0 0 0,0 1 0,0-1 0,0 0 0,-1 0 0,1 0 0,0 1 0,0-1 0,-1 0 0,1 0 0,0-2 0,17-23-4640,-2-8-2396</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848"/>
    </inkml:context>
    <inkml:brush xml:id="br0">
      <inkml:brushProperty name="width" value="0.025" units="cm"/>
      <inkml:brushProperty name="height" value="0.025" units="cm"/>
    </inkml:brush>
  </inkml:definitions>
  <inkml:trace contextRef="#ctx0" brushRef="#br0">61 416 10474,'0'0'4885,"-3"9"-1746,-12 38-346,5-22-1900,2 0-1,1 0 0,1 1 0,-5 51 0,11-76-891,0 0 1,0 0-1,-1 0 0,1 0 0,0 0 0,0 0 0,0 0 0,0 0 0,0 0 0,1 0 0,-1 0 0,0 0 1,0 0-1,1 0 0,-1 0 0,1 0 0,-1 0 0,1 0 0,-1 0 0,1 0 0,-1-1 0,1 1 1,0 0-1,-1 0 0,1 0 0,0-1 0,0 1 0,0-1 0,0 1 0,-1 0 0,1-1 0,0 1 0,0-1 1,0 0-1,0 1 0,0-1 0,0 0 0,0 0 0,0 0 0,0 1 0,0-1 0,0 0 0,1 0 0,-1 0 1,0-1-1,1 1 0,3-1 62,-1-1 0,0 1 0,1-1 1,-1 0-1,0 0 0,0-1 0,0 1 0,0-1 0,4-4 1,62-70 574,-56 59-589,1 1-1,1 0 1,31-26-1,-47 43-79,1 0 0,-1 0 0,0-1-1,0 1 1,0 0 0,1 0-1,-1 0 1,0 0 0,0-1 0,1 1-1,-1 0 1,0 0 0,0 0-1,1 0 1,-1 0 0,0 0 0,1 0-1,-1 0 1,0 0 0,1 0-1,-1 0 1,0 0 0,0 0 0,1 0-1,-1 0 1,0 0 0,1 0-1,-1 0 1,0 0 0,0 0-1,1 0 1,-1 0 0,0 1 0,0-1-1,1 0 1,-1 0 0,0 0-1,0 0 1,1 1 0,-1-1 0,0 0-1,0 0 1,1 1 0,2 17-941,-8 22-1185,5-38 2284,-3 37-4973,3-39 4713,0 1 1,1-1-1,-1 1 0,0-1 1,0 0-1,0 1 0,0-1 0,1 1 1,-1-1-1,0 0 0,0 1 1,1-1-1,-1 0 0,0 1 1,1-1-1,-1 0 0,0 1 0,1-1 1,-1 0-1,1 0 0,-1 1 1,0-1-1,1 0 0,-1 0 1,1 0-1,-1 0 0,1 0 0,22-7-1650,1-11 1648,-1 0 1,0-2-1,-2 0 0,28-34 1,2 0-965,-41 41 70,-8 10 733,0 1-1,0-1 0,1 0 0,-1 1 1,1-1-1,-1 1 0,1 0 1,0-1-1,0 2 0,4-3 1,-14 27 5447,-16 26-584,15-36-3851,1 0 0,1 1-1,0-1 1,1 1-1,0 0 1,1 1 0,1-1-1,-3 29 1,6-42-680,0 0 1,-1-1-1,1 1 0,0 0 1,0-1-1,0 1 0,0 0 1,0 0-1,0-1 0,1 1 1,-1 0-1,0 0 0,0-1 0,0 1 1,1 0-1,-1-1 0,0 1 1,1 0-1,-1-1 0,0 1 1,1-1-1,-1 1 0,1-1 1,-1 1-1,1-1 0,-1 1 1,1-1-1,-1 1 0,1-1 1,0 1-1,-1-1 0,1 0 0,0 1 1,1-1-1,0 0 52,0 0-1,0-1 0,0 1 1,0-1-1,0 1 0,0-1 1,-1 0-1,1 0 0,0 0 1,0 0-1,-1 0 0,3-2 1,6-4 427,0-1 1,-1-1-1,11-13 0,4-9-295,-2-1-1,-1-1 0,-2-1 0,-1-1 1,-2 0-1,-1-1 0,-2-1 1,-1 0-1,-2-1 0,-2 0 0,-1-1 1,2-62-1,-9 100-225,0 1 0,0-1-1,1 0 1,-1 0 0,0 1 0,0-1 0,0 0-1,0 0 1,0 1 0,0-1 0,0 0 0,0 0-1,0 1 1,-1-1 0,1 0 0,0 0 0,0 1-1,-1-1 1,1 0 0,0 1 0,-1-1 0,1 0-1,-1 1 1,1-1 0,-1 1 0,1-1-1,-1 1 1,1-1 0,-1 1 0,-1-1 0,-14 15-285,-14 39 96,18-24 223,1 1 0,1 1 0,-7 37 0,15-52 11,-1-1 0,2 0 1,0 1-1,1-1 0,0 1 0,1-1 0,1 1 0,6 25 0,-6-35-24,0-1 0,0 0-1,1 0 1,0-1-1,0 1 1,0 0-1,0-1 1,0 0-1,1 0 1,0 0-1,0 0 1,0-1-1,0 1 1,1-1-1,-1 0 1,1 0-1,0-1 1,6 3 0,0 0-647,0-2 1,1 1 0,-1-2 0,1 1 0,-1-2 0,1 1 0,15-2 0,-9-1-5225,-10-7-3428</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2.222"/>
    </inkml:context>
    <inkml:brush xml:id="br0">
      <inkml:brushProperty name="width" value="0.025" units="cm"/>
      <inkml:brushProperty name="height" value="0.025" units="cm"/>
    </inkml:brush>
  </inkml:definitions>
  <inkml:trace contextRef="#ctx0" brushRef="#br0">73 1380 12908,'-11'10'2264,"-35"34"314,31-24-1219,14-11 38,3-9-1327,-1 1 0,0-1 1,1 0-1,-1 1 0,1-1 0,-1 0 1,1 0-1,-1 0 0,1 0 1,-1 0-1,0-1 0,1 1 0,-1 0 1,1-1-1,-1 1 0,2-2 1,24-8 480,0-2 1,-1-1 0,-1-1 0,30-21-1,5-3 427,510-291 2954,305-138-4506,-209 169-379,-505 243 52,2 6 0,213-34-1,-156 42-4174,-154 24-188</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016"/>
    </inkml:context>
    <inkml:brush xml:id="br0">
      <inkml:brushProperty name="width" value="0.025" units="cm"/>
      <inkml:brushProperty name="height" value="0.025" units="cm"/>
    </inkml:brush>
  </inkml:definitions>
  <inkml:trace contextRef="#ctx0" brushRef="#br0">0 0 20724,'0'0'736,"15"86"-672,3-36 97,3 3 159,4 3 64,7-3-224,1 2-128,2-2 32,0-8-160,-5-4-929,-6-9-1441,-12-10-1410,-12-5-4099</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361"/>
    </inkml:context>
    <inkml:brush xml:id="br0">
      <inkml:brushProperty name="width" value="0.025" units="cm"/>
      <inkml:brushProperty name="height" value="0.025" units="cm"/>
    </inkml:brush>
  </inkml:definitions>
  <inkml:trace contextRef="#ctx0" brushRef="#br0">16 541 19026,'-3'-11'208,"1"3"-93,0 3-63,0 0 0,0 0 0,1-1 0,0 1 0,0-1 0,0 0 0,1 1 0,-1-1 0,1 1 0,1-1 1,-1 0-1,1 1 0,2-10 0,4 0 26,1 1 1,1-1 0,0 2 0,0-1-1,2 1 1,0 1 0,24-23 0,98-70 705,-82 69-688,1 2 0,87-40-1,-118 64-97,0 1 0,0 1 0,1 1-1,0 1 1,1 1 0,-1 1-1,1 1 1,0 1 0,0 1-1,27 2 1,-43 0 42,-1 0 0,0 0 0,0 1 0,0 0 0,-1 0 0,1 0 0,0 1 0,-1 0-1,1 0 1,-1 0 0,0 1 0,0 0 0,-1 0 0,1 0 0,-1 0 0,1 1 0,-1 0 0,-1-1 0,1 2 0,-1-1 0,0 0 0,0 1 0,0-1 0,-1 1 0,3 11 0,1 7 495,-1-1 0,-1 1 0,-1 0 0,-1 0 0,-2 32 0,-2-27-94,-1-1 0,-1 1 0,-2-1 0,0 0 0,-2 0 0,-1-1 0,-13 28 0,2-15-123,0 0 0,-3-1 0,-49 63-1,60-86-235,-1-2-1,0 1 0,-23 18 0,32-30-83,0 0 1,0 0-1,-1 0 0,1 0 1,-1-1-1,1 0 0,-1 0 1,0 0-1,1 0 1,-1-1-1,0 0 0,0 0 1,0 0-1,0-1 1,0 1-1,-1-1 0,1 0 1,-6-2-1,8 1-136,0 0 0,1 0-1,-1 0 1,1-1 0,-1 1 0,1-1 0,0 0 0,-1 0-1,1 0 1,0 0 0,0 0 0,0 0 0,1-1-1,-1 1 1,0-1 0,1 1 0,0-1 0,0 1-1,-1-1 1,1 0 0,1 0 0,-1 1 0,0-1-1,1 0 1,-1-4 0,-1-11-2128,0 1 0,2-35 0,1 42 907,1-46-7033</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985"/>
    </inkml:context>
    <inkml:brush xml:id="br0">
      <inkml:brushProperty name="width" value="0.025" units="cm"/>
      <inkml:brushProperty name="height" value="0.025" units="cm"/>
    </inkml:brush>
  </inkml:definitions>
  <inkml:trace contextRef="#ctx0" brushRef="#br0">0 0 17969,'0'0'2370,"10"13"-1638,33 48 526,39 75 0,-40-63-821,66 87-1,-89-135-603,44 51 584,-19-33-3042,-49-49-5164,-16-11 187</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3.326"/>
    </inkml:context>
    <inkml:brush xml:id="br0">
      <inkml:brushProperty name="width" value="0.025" units="cm"/>
      <inkml:brushProperty name="height" value="0.025" units="cm"/>
    </inkml:brush>
  </inkml:definitions>
  <inkml:trace contextRef="#ctx0" brushRef="#br0">0 119 15503,'0'0'7623,"84"-45"-6534,-40 24-833,10 0-160,2 2-480,0 9-1954,-7 7-2115,-4 3-2561</inkml:trace>
  <inkml:trace contextRef="#ctx0" brushRef="#br0" timeOffset="1">584 96 17585,'0'0'4260,"51"21"-3524,-34-21-447,-2 0-193,-5-15-2018,-8-13-5541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5.320"/>
    </inkml:context>
    <inkml:brush xml:id="br0">
      <inkml:brushProperty name="width" value="0.025" units="cm"/>
      <inkml:brushProperty name="height" value="0.025" units="cm"/>
    </inkml:brush>
  </inkml:definitions>
  <inkml:trace contextRef="#ctx0" brushRef="#br0">4 629 15375,'-1'11'603,"0"1"-411,0-3 141,0-1-1,1 1 1,0 0 0,3 15-1,-3-22-243,0 0-1,1 0 1,-1 0-1,1 0 0,0 0 1,-1 0-1,1 0 1,0 0-1,0 0 1,1 0-1,-1 0 1,0 0-1,1-1 1,-1 1-1,1 0 1,-1-1-1,1 0 1,0 1-1,0-1 1,-1 0-1,1 0 0,0 0 1,0 0-1,0 0 1,0 0-1,3 0 1,3 0 121,-1 0 0,0-1 0,0 0 0,0 0 0,1-1 0,-1 0 0,0 0 0,0-1 0,0 0 0,0 0 0,-1 0 0,1-1 0,-1 0 0,1 0 0,-1-1 0,0 0 0,0 0 0,7-7 0,12-10 510,-2-1 1,36-45-1,-49 55-465,36-45-13,-3-2 1,-2-2-1,-3-2 1,-2-1-1,-4-2 1,42-123-1,-64 157-268,-22 132-290,5-57 508,2-1-1,2 84 1,4-115-414,0 0 1,0 0 0,1 0 0,0-1 0,1 1-1,1-1 1,-1 1 0,2-1 0,-1 0-1,1 0 1,1-1 0,0 0 0,0 0-1,1 0 1,0-1 0,11 11 0,-13-15-383,-1-1 1,1 0-1,-1 0 0,1 0 1,0-1-1,0 1 0,0-1 1,1-1-1,-1 1 1,0-1-1,1 1 0,-1-2 1,8 2-1,24-1-8567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196"/>
    </inkml:context>
    <inkml:brush xml:id="br0">
      <inkml:brushProperty name="width" value="0.025" units="cm"/>
      <inkml:brushProperty name="height" value="0.025" units="cm"/>
    </inkml:brush>
  </inkml:definitions>
  <inkml:trace contextRef="#ctx0" brushRef="#br0">43 260 7559,'-31'-67'3716,"22"67"-609,6 0 1089,3 6-3332,13-5 65,12-1 160,8 0 32,10-19 64,9-9 161,2-7 223,3-1-1056,-8 3-449,-5 6-320,-14 10-1538,-13 12-1569,-14 5-1090,-3 10-1376</inkml:trace>
  <inkml:trace contextRef="#ctx0" brushRef="#br0" timeOffset="1">107 432 4324,'0'0'15182,"52"-21"-13228,-16-7-64,5-3-481,2 1-736,-4 5-513,-6 7-128,-8 9-993,-11 6-1249,-14 15-7047,-24 8-1441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7.668"/>
    </inkml:context>
    <inkml:brush xml:id="br0">
      <inkml:brushProperty name="width" value="0.025" units="cm"/>
      <inkml:brushProperty name="height" value="0.025" units="cm"/>
    </inkml:brush>
  </inkml:definitions>
  <inkml:trace contextRef="#ctx0" brushRef="#br0">0 371 3491,'0'0'7239,"11"-8"-6849,4-2-77,1 0 1,1 2-1,-1 0 1,1 0-1,1 2 0,26-8 1,71-5 379,0 4 1,126 1-1,-109 9-462,163-29-1,103-54 743,-140 6-3692,-154 40-1877</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3.939"/>
    </inkml:context>
    <inkml:brush xml:id="br0">
      <inkml:brushProperty name="width" value="0.025" units="cm"/>
      <inkml:brushProperty name="height" value="0.025" units="cm"/>
    </inkml:brush>
  </inkml:definitions>
  <inkml:trace contextRef="#ctx0" brushRef="#br0">215 10 14894,'-11'-2'3571,"3"1"-3129,2-1-257,0 1 0,1 0 0,-1 0 0,0 0 0,1 1 0,-1 0 0,0 0 0,0 0 0,1 1 0,-1 0 0,0 0-1,1 0 1,-1 1 0,1 0 0,0 0 0,-1 0 0,1 1 0,-7 5 0,3 1-110,1 1-1,0 0 1,1 0-1,0 1 1,0 0-1,1 0 1,1 1-1,0-1 1,1 1-1,0 1 1,0-1-1,2 0 0,-1 1 1,2-1-1,-1 1 1,2 0-1,0-1 1,0 1-1,1 0 1,4 17-1,-4-28-84,-1 0-1,1 0 0,0 0 0,0 0 1,0 0-1,0 0 0,0 0 0,1 0 1,-1 0-1,0-1 0,1 1 1,0 0-1,-1-1 0,1 1 0,0-1 1,0 0-1,-1 0 0,1 0 0,0 0 1,0 0-1,0 0 0,1 0 0,-1 0 1,0-1-1,0 1 0,0-1 0,0 0 1,1 0-1,-1 1 0,0-2 0,3 1 1,10-1-162,0-1 0,-1 0 0,28-9 0,0 2 82,-37 8 78,1 0-1,0 1 1,-1-1-1,1 1 1,0 1-1,-1-1 1,1 1-1,0 0 1,-1 1-1,1-1 1,-1 1-1,0 0 1,1 0 0,-1 1-1,7 4 1,-6-2 9,-1 0 1,0 0 0,0 0-1,-1 1 1,0-1 0,0 1-1,0 0 1,0 1 0,-1-1 0,0 1-1,-1-1 1,3 9 0,0 3 131,0 0 1,-1 0 0,-1 0-1,-1 1 1,0-1 0,-2 1-1,-2 27 1,2-37 6,-1 0 1,-1 0 0,1 0-1,-2 0 1,1 0 0,-1-1-1,-1 1 1,1-1 0,-1 0-1,-1 0 1,1 0 0,-1-1-1,-1 1 1,0-1-1,0 0 1,0-1 0,-9 8-1,14-13-129,-1 0 0,0 1 0,1-1 0,-1 0 0,0 0 0,1 0 0,-1 0 0,0 0 0,0 0 0,0-1 0,0 1 0,0-1 0,0 1 0,0-1 0,0 0 0,0 1 0,0-1 0,0 0 0,0-1 0,0 1 0,-4-1 0,5 0-111,-1 0-1,0 0 1,1-1 0,-1 1-1,1 0 1,0-1 0,-1 1-1,1-1 1,0 1 0,0-1 0,0 0-1,0 0 1,0 1 0,0-1-1,1 0 1,-1 0 0,1 0-1,-1-2 1,-2-14-1625,1 0 0,0-1 0,3-35 0,0 33-134,-1-63-5717</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4.514"/>
    </inkml:context>
    <inkml:brush xml:id="br0">
      <inkml:brushProperty name="width" value="0.025" units="cm"/>
      <inkml:brushProperty name="height" value="0.025" units="cm"/>
    </inkml:brush>
  </inkml:definitions>
  <inkml:trace contextRef="#ctx0" brushRef="#br0">0 1 14894,'3'15'2728,"0"7"-2328,41 212 4140,-34-191-3607,3 0-1,1-1 0,32 65 1,-40-95-867,1-1 0,0 0 1,11 14-1,-16-23-82,-1-1-1,0 1 1,0 0-1,1-1 1,-1 1-1,1-1 1,-1 1-1,1-1 1,0 0-1,-1 0 1,1 1-1,0-1 1,0 0-1,0-1 1,0 1-1,0 0 1,0-1-1,0 1 1,0-1-1,0 1 1,0-1-1,0 0 1,1 0-1,-1 0 1,0 0-1,0 0 1,0-1-1,0 1 1,3-2-1,-3 0-95,0 0-1,0 0 1,0 0-1,0-1 1,0 1-1,-1-1 1,1 1-1,-1-1 1,0 0-1,0 0 1,0 1-1,0-1 1,0 0-1,-1 0 1,1 0-1,-1 0 1,0 0-1,0 0 1,0 0-1,0 0 1,-1-5-1,0-2-402,0 0-1,-1 0 1,0 0-1,0 0 1,-5-13-1,3 15 184,-1 0 0,0 0 0,0 0 1,0 1-1,-1 0 0,0 0 0,0 0 0,-1 1 0,0 0 0,0 0 1,-12-7-1,13 9 410,0 1 0,0 0-1,-1 0 1,1 0 0,0 1 0,-1 0 0,0 1 0,1-1 0,-15 0 0,20 2-34,0 0 0,0 0 0,0 0 0,0 0-1,-1 0 1,1 0 0,0 0 0,0 1 0,0-1 0,0 0 0,0 1 0,0-1 0,0 1 0,0-1-1,0 1 1,0-1 0,0 1 0,0 0 0,0-1 0,0 1 0,0 0 0,1 0 0,-1 0-1,0 0 1,0 0 0,1 0 0,-1 0 0,1 0 0,-1 0 0,1 0 0,-1 0 0,1 0 0,0 0-1,0 0 1,-1 0 0,1 1 0,0-1 0,0 0 0,0 0 0,0 0 0,0 0 0,1 2-1,-1 0-28,0-1 0,1 1 0,0 0 0,-1 0 0,1 0 0,0-1 0,1 1 0,-1 0 0,0-1-1,1 1 1,-1-1 0,1 0 0,0 1 0,0-1 0,0 0 0,2 2 0,-1-2-33,0 0 0,0 0 0,0 0 1,1-1-1,-1 1 0,0-1 0,1 0 1,-1 0-1,0 0 0,1 0 0,0-1 1,-1 1-1,1-1 0,-1 0 1,1 0-1,-1 0 0,1-1 0,5 0 1,-3-1-69,0 0 1,0-1-1,0 1 1,-1-1-1,1-1 1,-1 1-1,0-1 1,1 0-1,6-7 1,1-3-296,0 0 1,-2-1 0,0 0-1,0-1 1,-2 0 0,9-19-1,-13 24 21,0 1-1,-1-1 0,-1-1 1,1 1-1,-2 0 0,3-19 0,-6 30 394,1 0 0,0 0 0,0 1 0,0-1-1,0 0 1,0 0 0,0 0 0,0 0 0,0 0-1,0 0 1,0 0 0,-1 0 0,1 0 0,0 0-1,0 0 1,0 0 0,0 0 0,0-1 0,0 1-1,0 0 1,0 0 0,0 0 0,0 0 0,0 0-1,0 0 1,-1 0 0,1 0 0,0 0 0,0 0-1,0 0 1,0 0 0,0 0 0,0 0 0,0 0 0,0 0-1,0 0 1,0-1 0,0 1 0,0 0 0,0 0-1,0 0 1,0 0 0,0 0 0,0 0 0,0 0-1,0 0 1,0 0 0,0 0 0,0-1 0,0 1-1,0 0 1,0 0 0,-7 12 1148,-6 21 426,8-5-86,-2 47-1,7-64-1281,-1 0 0,2 1 0,0-1 0,0 0 0,1 0 0,7 22 0,-9-32-220,0 1 1,1-1-1,-1 0 0,1 1 0,-1-1 1,1 0-1,-1 0 0,1 0 1,0 1-1,0-1 0,0 0 0,0 0 1,0 0-1,0 0 0,0 0 0,0-1 1,0 1-1,0 0 0,0 0 0,0-1 1,1 1-1,-1 0 0,3 0 1,-3-2 7,0 1 0,1 0 0,-1-1 0,0 1 0,1-1 0,-1 1 0,0-1 0,0 1 0,0-1 0,1 0 0,-1 0 0,0 0 0,0 1 1,0-1-1,0 0 0,0 0 0,-1-1 0,3-1 0,2-6 144,1 0 0,-2 0-1,1 0 1,5-19 0,-2-4-79,-2 0 0,-1-1 0,-2 1-1,-1-59 1,-3 86-320,-1 23 138,-2 34 83,5-30 10,0 0 1,6 33-1,-7-50-10,1 1 0,1 0-1,-1-1 1,1 1 0,0-1-1,0 0 1,1 0 0,0 1-1,0-2 1,0 1 0,0 0-1,1-1 1,-1 1 0,1-1-1,5 4 1,-7-7-54,-1 0 1,0 0-1,0 0 1,1 0-1,-1-1 1,1 1-1,-1-1 1,1 1 0,-1-1-1,1 1 1,-1-1-1,1 0 1,-1 1-1,1-1 1,-1 0-1,1 0 1,-1 0-1,1 0 1,0-1-1,-1 1 1,1 0-1,-1-1 1,1 1-1,-1-1 1,0 1-1,1-1 1,-1 0-1,1 0 1,-1 0-1,0 1 1,0-1 0,1 0-1,-1 0 1,0-1-1,1 0 1,3-5-731,0 0-1,0-1 1,-1 1 0,0-1 0,4-9 0,-8 16 711,21-50-5568</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5.154"/>
    </inkml:context>
    <inkml:brush xml:id="br0">
      <inkml:brushProperty name="width" value="0.025" units="cm"/>
      <inkml:brushProperty name="height" value="0.025" units="cm"/>
    </inkml:brush>
  </inkml:definitions>
  <inkml:trace contextRef="#ctx0" brushRef="#br0">63 624 16560,'-5'14'496,"-53"140"4917,74-205-5878,-4 16-511,-1-1-1,-1-1 0,-3 1 0,6-63 0,-14 130 1561,1 0 1,2 1-1,1-1 0,1 0 0,2-1 0,11 35 0,-16-62-524,0 0 0,0 0 0,1 0 0,0 0-1,-1 0 1,1 0 0,0-1 0,0 1-1,1-1 1,-1 1 0,1-1 0,-1 0 0,5 3-1,-6-4-40,1-1-1,-1 1 1,1-1 0,-1 0-1,1 1 1,-1-1-1,1 0 1,-1 0-1,1 0 1,-1 0 0,1 0-1,-1 0 1,0-1-1,1 1 1,-1 0-1,1-1 1,-1 1-1,1-1 1,-1 0 0,0 1-1,1-1 1,-1 0-1,0 0 1,0 0-1,0 0 1,0 0 0,0 0-1,0 0 1,0 0-1,0 0 1,0 0-1,0-1 1,1-1-1,8-14 72,0 0 0,-1 0 0,-1-1 0,-1 0 0,0-1 0,-1 0 0,4-28 0,1-14-33,2-67-1,-8 64-88,-3 0 0,-2 0 0,-4 0 0,-12-68 0,10 110 21,2 27-7,4 38 36,2 4 353,2 0-1,2-1 0,3 0 0,1 0 0,22 60 0,-29-97-278,1 0 0,0 0 0,1-1 0,11 16 0,-14-21-78,0-1 0,0 0 0,0 0 0,1 1 0,-1-1-1,1-1 1,-1 1 0,1 0 0,0-1 0,0 1-1,0-1 1,0 0 0,0 0 0,0 0 0,0 0 0,0-1-1,0 1 1,0-1 0,4 0 0,-7 0-17,0 0-1,1 0 1,-1 1 0,0-1 0,0 0-1,1 0 1,-1 0 0,0 0 0,0 0-1,1 0 1,-1 0 0,0 0 0,0 0-1,1 0 1,-1 0 0,0-1 0,1 1-1,-1 0 1,0 0 0,0 0 0,0 0-1,1 0 1,-1 0 0,0-1 0,0 1-1,1 0 1,-1 0 0,0 0 0,0 0-1,0-1 1,0 1 0,1 0 0,-1 0-1,0-1 1,0 1 0,0 0 0,0 0-1,0-1 1,0 1 0,0 0 0,0 0-1,1-1 1,-1 1 0,0-1 0,-9-12-276,-19-9-588,-140-73-1071,167 95 1987,1 0 0,0-1 0,0 1 0,0 0 0,0 0 0,-1 0 0,1 0 0,0 0 0,0 0-1,0 0 1,0 0 0,0-1 0,0 1 0,-1 0 0,1 0 0,0 0 0,0 0 0,0 0 0,0-1 0,0 1 0,0 0 0,0 0 0,0 0 0,0 0-1,0-1 1,0 1 0,0 0 0,-1 0 0,1 0 0,0-1 0,1 1 0,-1 0 0,0 0 0,0 0 0,0 0 0,0-1 0,0 1 0,0 0 0,0 0-1,0 0 1,0-1 0,0 1 0,0 0 0,0 0 0,0 0 0,1 0 0,-1 0 0,0-1 0,13-5 643,25-1-1086,-31 6 640,64-16-1917,-26-1-4506,-21 4-101</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5.790"/>
    </inkml:context>
    <inkml:brush xml:id="br0">
      <inkml:brushProperty name="width" value="0.025" units="cm"/>
      <inkml:brushProperty name="height" value="0.025" units="cm"/>
    </inkml:brush>
  </inkml:definitions>
  <inkml:trace contextRef="#ctx0" brushRef="#br0">14 78 9673,'0'0'3465,"0"-10"-1784,0-9-1879,0-9 4471,0 24 401,0 37-1972,3-2-397,0-34-745,2-16-1175,11-40-343,-16 67-44,0 0 0,0-1-1,-1 1 1,0 0-1,0 0 1,-1-1 0,0 1-1,0-1 1,-1 0 0,-4 10-1,-12 46 237,18-60-225,1 0-1,-1 0 1,1 0-1,0 0 1,0 0-1,0 0 1,0 1-1,1-1 1,-1 0-1,3 5 1,7-3 22,10-15-70,-11 5-148,-1 0 1,0 1-1,1 0 1,0 0-1,0 1 1,0 0 0,0 1-1,1 0 1,16-2-1,-24 4 169,1 0 0,-1-1 0,1 1-1,-1 0 1,1 1 0,-1-1 0,1 0 0,-1 1-1,1-1 1,-1 1 0,0 0 0,1 0 0,-1 0-1,0 0 1,0 0 0,1 1 0,-1-1 0,0 1 0,0-1-1,-1 1 1,1 0 0,0-1 0,0 1 0,-1 0-1,1 0 1,-1 0 0,0 1 0,1-1 0,-1 0-1,0 0 1,0 1 0,-1-1 0,1 1 0,0-1-1,-1 0 1,0 1 0,1-1 0,-1 1 0,0-1 0,-1 5-1,1 1 140,-1-1-1,0 1 1,0 0-1,-1-1 0,1 1 1,-2-1-1,1 1 1,-1-1-1,-1 0 0,1 0 1,-1 0-1,0-1 1,-1 1-1,1-1 1,-1 0-1,-1 0 0,1-1 1,-1 0-1,0 0 1,0 0-1,0 0 0,-1-1 1,1 0-1,-1-1 1,0 1-1,-15 4 0,21-8-168,1 0 0,-1 0 0,0 1 0,0-1 0,0 0 0,1 0 0,-1 0 0,0 0 0,0 0 0,0 0 0,1 0 0,-1-1 0,0 1 0,0 0 0,1 0 0,-1 0 0,0-1 0,0 1 0,1 0 0,-1-1 0,0 1 0,1-1 0,-1 1-1,0-1 1,1 1 0,-1-1 0,0 0 0,-6-22-3868,7 22 3882,-6-34-7333</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6.696"/>
    </inkml:context>
    <inkml:brush xml:id="br0">
      <inkml:brushProperty name="width" value="0.025" units="cm"/>
      <inkml:brushProperty name="height" value="0.025" units="cm"/>
    </inkml:brush>
  </inkml:definitions>
  <inkml:trace contextRef="#ctx0" brushRef="#br0">1 243 3011,'0'0'17168,"1"8"-16042,1 53 1053,-2-31-1652,1-1-1,5 31 0,-5-54-493,0 0-1,0 0 1,1 1-1,0-1 0,0 0 1,0-1-1,1 1 0,0 0 1,0-1-1,1 1 1,-1-1-1,1 0 0,0 0 1,1 0-1,4 4 1,-7-8-27,-1 1 1,1-1 0,-1 0-1,1 0 1,0 0 0,-1 0-1,1-1 1,0 1 0,0 0-1,0-1 1,-1 1 0,1-1-1,0 0 1,0 1 0,0-1 0,0 0-1,0 0 1,0 0 0,0 0-1,0-1 1,-1 1 0,1 0-1,0-1 1,0 0 0,2 0-1,-1-1 32,0-1 0,0 1 0,0-1 0,0 1 0,0-1 0,0 0 0,-1 0 0,1 0 0,-1 0 0,0-1 0,3-5 0,1-5 97,0-1-1,0 0 1,-2-1 0,6-29-1,-7 27-91,0 0 0,-2 0-1,0 0 1,-1 0 0,0 0-1,-2 0 1,-4-23 0,6 40-43,0 0 1,0 0-1,-1 0 1,1 0 0,0 0-1,-1 0 1,1 0-1,-1 0 1,1 0-1,-1 0 1,1 1 0,-1-1-1,1 0 1,-1 0-1,0 0 1,0 1-1,1-1 1,-1 0 0,-1 0-1,-5 13-17,1 34-20,7-39 54,0 0 0,0 1 0,0-1 1,1 0-1,0 0 0,0 0 0,1 0 0,0-1 0,0 1 0,0-1 0,7 10 1,-9-14-8,1 0 1,-1-1-1,0 1 1,1 0 0,0-1-1,-1 1 1,1-1-1,0 1 1,0-1 0,-1 0-1,1 0 1,0 0 0,0 0-1,0 0 1,1 0-1,-1 0 1,0-1 0,0 1-1,0-1 1,1 0-1,-1 1 1,0-1 0,0 0-1,0 0 1,1-1 0,-1 1-1,0 0 1,0-1-1,1 1 1,-1-1 0,0 0-1,0 0 1,0 1-1,0-1 1,0-1 0,0 1-1,0 0 1,-1 0-1,1-1 1,0 1 0,2-4-1,2-1 77,0-1-1,-1 1 0,0-1 1,0 0-1,0-1 1,-1 1-1,0-1 0,-1 0 1,1 0-1,-2 0 0,1 0 1,1-10-1,0-5-17,0-1 0,-2 0 0,-1-26 0,-5 32-79,-5 18-173,7 1 165,1 0 0,-1 1 0,1-1 0,0 1-1,-1-1 1,1 1 0,0 0 0,0-1 0,0 1 0,0 0 0,1 0 0,-1 0 0,0 0 0,0 3 0,-5 37 26,2 0 1,2 59 0,2-100-6,0-1 0,0 0 0,0 0 0,0 0 0,-1 1 0,1-1 0,0 0 0,0 0 0,0 1 0,0-1 0,0 0 0,1 0 0,-1 1 0,0-1 0,0 0 0,0 0 0,0 1 0,0-1 0,0 0 0,0 0 0,0 0 0,0 1-1,1-1 1,-1 0 0,0 0 0,0 0 0,0 0 0,0 1 0,0-1 0,1 0 0,-1 0 0,0 0 0,0 0 0,0 0 0,1 0 0,-1 1 0,0-1 0,0 0 0,1 0 0,-1 0 0,0 0 0,0 0 0,1 0 0,-1 0 0,0 0 0,0 0 0,0 0 0,1 0 0,14-10 77,17-25 3,-27 30-55,6-7-111,0 0 1,1 0 0,19-12 0,-29 22 65,1 0 0,0-1 0,0 2 1,0-1-1,0 0 0,0 1 0,1-1 0,-1 1 0,0 0 1,1 0-1,-1 0 0,1 1 0,-1-1 0,1 1 1,-1 0-1,1 0 0,0 0 0,-1 0 0,1 0 1,-1 1-1,1 0 0,4 1 0,2 10 81,0-1 338,-10-11-385,1 0 0,-1 0 0,0 0 0,0 0 0,0 0 0,1 0 0,-1 0 0,0 0 0,0 0 0,1 0 0,-1 0 0,0 0 0,0 0 0,1 0 0,-1-1 0,0 1 0,0 0 0,0 0 0,1 0 1,-1 0-1,0 0 0,0-1 0,0 1 0,0 0 0,1 0 0,-1 0 0,0 0 0,0-1 0,0 1 0,0 0 0,0 0 0,0 0 0,1-1 0,-1 1 0,0 0 0,0 0 0,0-1 0,0 1 0,0 0 0,0 0 0,0-1 0,0 1 0,0 0 0,0 0 1,0-1-1,0 1 0,0 0 0,-1 0 0,1 0 0,0-1 0,7-95 1987,-6 86-1972,-1 0 0,-1 1 0,0-1-1,0 1 1,-1-1 0,0 1-1,-7-18 1,1 15 1763,2 5-3799,4 3-4257,10 2-1572,4 0 3815,13-5-8325</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7.055"/>
    </inkml:context>
    <inkml:brush xml:id="br0">
      <inkml:brushProperty name="width" value="0.025" units="cm"/>
      <inkml:brushProperty name="height" value="0.025" units="cm"/>
    </inkml:brush>
  </inkml:definitions>
  <inkml:trace contextRef="#ctx0" brushRef="#br0">126 1 20884,'-10'8'752,"-55"63"2189,59-64-2627,0 1 0,0 0 0,1 0 0,0 1 0,0-1 0,1 1 0,0 0 0,1 1 0,-3 11 0,9-19-1199,5-8 274,7-10-242,-5 1 254,1 1 1,1 0-1,18-17 1,-26 27 555,1 1 1,-1-1-1,1 1 1,0 0-1,0 1 1,1-1-1,-1 1 0,0 0 1,1 0-1,-1 0 1,1 1-1,0 0 1,-1 0-1,12 0 1,-10 1 49,0 0 0,0 1 0,0 0 1,1 0-1,12 4 0,-19-5 38,0 1-1,0-1 1,0 1 0,0-1-1,0 1 1,0-1 0,-1 1-1,1-1 1,0 1-1,0 0 1,0 0 0,-1-1-1,1 1 1,0 0 0,-1 0-1,1 0 1,-1 0 0,1 0-1,0 1 1,-1 0 56,0-1 0,0 1 0,0-1 0,0 1 0,-1-1 0,1 0 0,0 1 0,-1-1 0,1 1 1,-1-1-1,1 0 0,-1 1 0,0-1 0,1 0 0,-1 0 0,0 0 0,0 1 0,0-1 0,-1 1 0,-61 68 364,34-41-3417,29-40-11878</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7.791"/>
    </inkml:context>
    <inkml:brush xml:id="br0">
      <inkml:brushProperty name="width" value="0.025" units="cm"/>
      <inkml:brushProperty name="height" value="0.025" units="cm"/>
    </inkml:brush>
  </inkml:definitions>
  <inkml:trace contextRef="#ctx0" brushRef="#br0">111 327 16015,'0'0'2632,"-9"2"-1175,4-1-1295,0 1 0,0 0 0,0 0 0,0 0 0,0 0 0,1 1-1,-1 0 1,1 0 0,0 0 0,0 0 0,0 1 0,0 0 0,1-1-1,-1 1 1,1 1 0,0-1 0,0 0 0,0 1 0,1 0 0,0-1-1,0 1 1,0 0 0,0 0 0,-1 8 0,0-3 2,1 0 0,0 0 0,0 0 0,1 1 0,1-1 0,0 16 0,0-25-157,0 0 0,0-1 1,0 1-1,0 0 1,0 0-1,0-1 1,0 1-1,0 0 0,0-1 1,0 1-1,1 0 1,-1-1-1,0 1 1,0 0-1,1-1 0,-1 1 1,1-1-1,-1 1 1,0-1-1,1 1 0,-1-1 1,1 1-1,-1-1 1,1 1-1,-1-1 1,1 1-1,0-1 0,-1 0 1,1 1-1,0-1 1,-1 0-1,1 0 1,-1 1-1,1-1 0,0 0 1,0 0-1,-1 0 1,1 0-1,0 0 0,-1 0 1,1 0-1,0 0 1,-1 0-1,1 0 1,0 0-1,-1-1 0,1 1 1,0 0-1,-1 0 1,1-1-1,0 1 1,-1 0-1,1-1 0,-1 1 1,1-1-1,-1 1 1,1-1-1,-1 1 0,1-1 1,0 0-1,4-2 54,-1-1 1,1 0-1,-1 0 0,0 0 0,0-1 0,4-5 0,7-16-8,-1-2-1,-1 0 1,-2 0-1,-1-1 1,-1 0-1,-2-1 1,0 0-1,-2 0 1,-2 0-1,0-1 1,-4-55-1,1 81-49,-5-41 25,5 44-29,-1 0 0,1 0 0,-1 0-1,1 1 1,-1-1 0,0 0 0,0 0-1,1 1 1,-1-1 0,0 1 0,-1-1 0,1 1-1,0-1 1,0 1 0,-1 0 0,1-1 0,-1 1-1,1 0 1,-1 0 0,-2-2 0,3 3-7,0 0-1,0 0 1,0 0 0,0 0 0,0 1 0,0-1-1,0 0 1,0 0 0,0 0 0,0 1 0,0-1 0,1 1-1,-1-1 1,0 1 0,0-1 0,0 1 0,1-1 0,-1 1-1,0 0 1,1-1 0,-1 1 0,0 0 0,1-1 0,-1 1-1,1 0 1,-1 0 0,1 0 0,0 0 0,-1-1-1,1 1 1,0 0 0,-1 0 0,1 0 0,0 0 0,0 0-1,0 1 1,-9 42-81,9-40 86,-13 146 70,13-136 37,0-1-1,1 1 1,1 0 0,0-1 0,0 0 0,1 1-1,1-1 1,1 0 0,5 12 0,-9-23-83,0 1 0,0-1 0,0 0 0,0 0 0,1-1 0,-1 1 0,0 0 0,1 0 0,0-1 0,-1 1 0,1-1 0,0 1 0,0-1 0,0 0 0,-1 1 0,2-1 0,-1 0 0,0-1 0,0 1 0,4 1 0,-4-2 1,0 0 1,1 0-1,-1-1 1,0 1-1,0-1 0,0 1 1,1-1-1,-1 0 1,0 0-1,0 0 1,0 0-1,0 0 1,-1 0-1,1-1 1,0 1-1,0-1 0,1-1 1,6-7 41,0-1-1,-1 1 1,-1-2 0,1 1 0,7-18 0,0-7-28,-1-1 0,-1-1 0,7-40 0,-16 61-20,-8 38-11,2 0-1,-1 25 1,0-5 152,0 48 387,3-89-538,0 0 0,1-1 0,-1 1 0,0 0 0,0-1 0,1 1 0,-1 0 0,0-1 0,0 1 0,1 0 0,-1 0 0,0-1 0,1 1 0,-1 0 0,0 0 0,1-1 0,-1 1 0,0 0 0,1 0 0,-1 0 0,1 0 0,-1 0 0,0 0 0,1-1 0,-1 1 0,1 0 0,-1 0 0,0 0 0,1 0 0,-1 1 0,1-1 0,-1 0 0,0 0 0,1 0 0,-1 0 0,1 0 0,-1 0 0,0 1 0,1-1 0,-1 0 0,0 0 0,1 0 0,-1 1 0,0-1 0,1 0 0,-1 1 0,0-1 0,0 0 0,1 1 0,-1-1 0,0 0 0,0 1 0,0-1 0,1 0 0,-1 1 0,0-1 0,0 1 0,0-1 0,0 0 0,0 1 0,0-1 0,0 1 0,0-1 0,0 0 0,0 1 0,0 0 0,22-29 243,-5-7-184,12-39 0,-17 38-368,22-39 1,-30 125-221,-4-20 534,-1-19 7,1 0 1,0 1-1,1-1 0,0 0 1,1 0-1,0 0 0,1 0 1,5 16-1,-8-26-12,1-1 0,-1 1-1,0-1 1,0 1 0,0-1-1,1 0 1,-1 1 0,0-1 0,1 1-1,-1-1 1,0 0 0,1 1-1,-1-1 1,1 1 0,-1-1 0,0 0-1,1 0 1,-1 1 0,1-1-1,-1 0 1,1 0 0,-1 0-1,1 1 1,-1-1 0,1 0 0,-1 0-1,1 0 1,-1 0 0,1 0-1,-1 0 1,1 0 0,-1 0 0,2 0-1,13-14 122,7-31-288,-20 42 65,7-21-1267,0 0-1,6-26 0,-8 15-4145,-5 1-5497,-1 47 6223,2-13 4270</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8.695"/>
    </inkml:context>
    <inkml:brush xml:id="br0">
      <inkml:brushProperty name="width" value="0.025" units="cm"/>
      <inkml:brushProperty name="height" value="0.025" units="cm"/>
    </inkml:brush>
  </inkml:definitions>
  <inkml:trace contextRef="#ctx0" brushRef="#br0">82 87 5862,'0'0'19373,"-8"12"-18744,-3 8-542,1 0 0,0 2 0,2-1-1,0 1 1,2 0 0,0 1 0,-3 35-1,8-54-58,-1 10 79,1 0 1,0 0 0,0 0 0,4 27-1,-3-40-119,0 0 1,1 0-1,-1 0 0,0-1 0,1 1 0,-1 0 0,0 0 0,1 0 0,-1 0 1,1 0-1,-1 0 0,1-1 0,0 1 0,-1 0 0,1-1 0,0 1 0,0 0 1,-1-1-1,1 1 0,0-1 0,0 1 0,0-1 0,0 1 0,-1-1 0,1 0 1,1 1-1,29-3-548,26-24-2902,-57 26 3331,2-1-386,0 0 0,0 0 1,0 0-1,0-1 0,0 1 0,-1 0 1,1-1-1,-1 1 0,1-1 0,-1 1 1,1-1-1,-1 0 0,0 0 0,0 0 1,0 0-1,0 1 0,0-1 0,0 0 1,-1-1-1,2-2 0,1-5-792,12-26-5110,2-4 6315,-11 20 4457,-1 1 3961,-10 19-1225,-16 16-5599,13-5-1192,0 1-1,1 0 1,0 0 0,1 1-1,1-1 1,0 1-1,0 1 1,2-1 0,-1 0-1,2 1 1,-3 26 0,5-39-281,0 0 1,0 0 0,0 0-1,0 0 1,0 0 0,0-1-1,0 1 1,0 0 0,0 0-1,1 0 1,-1 0 0,0 0 0,1 0-1,-1-1 1,0 1 0,1 0-1,-1 0 1,1 0 0,-1-1-1,1 1 1,0 0 0,14-3 147,16-27-9,-7-10-285,-2-1 0,-1 0 1,-2-2-1,-2 0 0,15-59 1,8-15 222,-37 217-1231,-5-64 1131,0-9 1,4 55 0,-2-83-2,0 1 0,0 0 0,0 0 0,0 0 0,0 0 0,0 0 0,0 0 0,0-1 0,0 1 0,1 0 0,-1 0 0,0 0 0,0 0 0,1-1 0,-1 1 0,1 0 0,-1 0 0,1 0 0,-1-1 0,1 1 0,-1 0 0,1-1 0,0 1 0,-1-1 0,1 1 0,0-1 0,-1 1 0,1-1 0,0 1 1,0-1-1,0 1 0,-1-1 0,1 0 0,0 0 0,0 1 0,0-1 0,0 0 0,0 0 0,0 0 0,-1 0 0,1 0 0,0 0 0,0 0 0,0 0 0,0-1 0,0 1 0,0 0 0,-1 0 0,1-1 0,0 1 0,0 0 0,0-1 0,-1 1 0,1-1 0,0 1 0,-1-1 0,1 0 0,0 1 0,-1-1 1,1 1-1,0-2 0,5-3-200,0 0 1,0-1-1,0 0 1,-1 0-1,5-8 1,8-17-1662,18-46 0,-16 34 2128,-11 32 541,-3 19-214,0 27 159,-5-29-590,5 37 61,2 0-1,2-1 0,2 0 0,2 0 0,24 51 1,-29-74-189,0-1 1,-2 2-1,0-1 1,-2 1-1,0 0 1,-1 0-1,-1 0 0,-1 1 1,0-1-1,-2 1 1,-2 23-1,2-42 24,0-1-1,0 1 1,-1 0-1,1 0 1,-1-1-1,1 1 1,-1 0-1,1 0 1,-1-1-1,0 1 1,0-1-1,0 1 1,0-1-1,0 1 1,0-1-1,0 1 0,-1-1 1,1 0-1,0 0 1,-1 0-1,1 1 1,-1-2-1,1 1 1,-4 1-1,4-1-9,-1-1 0,1 0-1,-1 0 1,1 0-1,-1 0 1,1 0 0,0 0-1,-1-1 1,1 1 0,-1 0-1,1-1 1,-1 1-1,1-1 1,0 0 0,-1 1-1,1-1 1,0 0 0,0 0-1,0 0 1,-1 0-1,1 0 1,0 0 0,0 0-1,0 0 1,0 0 0,1 0-1,-1-1 1,0 1-1,-1-2 1,-9-20-106,1 0 0,0-1 0,2 1 0,0-2 0,2 1 0,1-1 0,-2-26 0,1-11-1828,5-106-1,5 123-3931,0 4-5414</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0.091"/>
    </inkml:context>
    <inkml:brush xml:id="br0">
      <inkml:brushProperty name="width" value="0.025" units="cm"/>
      <inkml:brushProperty name="height" value="0.025" units="cm"/>
    </inkml:brush>
  </inkml:definitions>
  <inkml:trace contextRef="#ctx0" brushRef="#br0">133 53 12364,'0'-4'-119,"-3"-33"3447,3 37-3239,0-1 0,0 1 0,0-1 0,0 1 0,0-1 0,0 1 0,-1-1 0,1 1 0,0-1-1,0 1 1,-1-1 0,1 1 0,0-1 0,-1 1 0,1 0 0,0-1 0,-1 1 0,1 0 0,0-1 0,-1 1 0,1 0 0,-1-1 0,1 1 0,-1 0 0,1 0 0,-1 0 0,1-1 0,-1 1 0,1 0 0,-1 0 0,1 0 0,-1 0 0,1 0 0,-1 0-1,1 0 1,-1 0 0,1 0 0,-1 0 0,1 0 0,-1 0 0,1 0 0,-1 1 0,1-1 0,-1 0 0,1 0 0,-1 1 0,1-1 0,-1 0 0,1 0 0,0 1 0,-1-1 0,1 0 0,-1 1 0,1-1 0,0 1 0,-1-1 0,1 0 0,0 1 0,0-1-1,-1 1 1,1-1 0,0 2 0,-11 12 142,2 2-1,0-1 1,0 2-1,2-1 1,0 1-1,1 0 1,-6 25-1,11-39-173,-8 22 340,2 1-1,1 0 1,1 0 0,1 1 0,2-1 0,0 1 0,2-1-1,4 37 1,-4-61-405,0 1-1,1-1 1,0 0-1,-1 0 1,1 0 0,0 0-1,0 0 1,0 0-1,0 0 1,0 0-1,1 0 1,-1-1-1,1 1 1,-1 0 0,1-1-1,-1 1 1,1-1-1,0 0 1,0 1-1,0-1 1,0 0 0,0 0-1,0 0 1,0-1-1,0 1 1,0 0-1,0-1 1,0 1-1,1-1 1,-1 0 0,0 0-1,0 0 1,0 0-1,5 0 1,0-1-257,0 0 0,-1-1 0,1 1 1,-1-1-1,1-1 0,-1 1 0,0-1 0,0 0 0,0 0 1,7-6-1,26-25-3296,-4-8-1969</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0.667"/>
    </inkml:context>
    <inkml:brush xml:id="br0">
      <inkml:brushProperty name="width" value="0.025" units="cm"/>
      <inkml:brushProperty name="height" value="0.025" units="cm"/>
    </inkml:brush>
  </inkml:definitions>
  <inkml:trace contextRef="#ctx0" brushRef="#br0">63 131 12780,'0'0'7250,"-8"5"-6044,4-3-1144,0 0-1,1 1 1,-1-1-1,1 1 1,-1 0 0,1 0-1,0 0 1,0 0-1,1 0 1,-1 1 0,1-1-1,-1 1 1,1 0-1,0 0 1,1 0 0,-1 0-1,1 0 1,-1 0-1,1 0 1,0 1 0,1-1-1,-1 0 1,1 1-1,0-1 1,0 7 0,0 7 86,0 63 590,0-77-685,0 0 0,1-1 0,-1 1 0,1 0 1,0-1-1,0 1 0,0 0 0,0-1 0,1 1 0,0-1 0,-1 0 0,1 1 0,0-1 0,1 0 0,-1 0 0,1 0 0,2 2 0,-4-4-42,0-1-1,-1 0 0,1 1 0,0-1 1,-1 0-1,1 1 0,0-1 1,-1 0-1,1 0 0,0 0 0,0 0 1,-1 0-1,1 0 0,0 0 0,0 0 1,-1 0-1,1 0 0,0 0 1,0 0-1,-1 0 0,1-1 0,0 1 1,-1 0-1,1-1 0,0 1 0,-1 0 1,1-1-1,0 1 0,-1-1 1,1 1-1,-1-1 0,1 1 0,-1-1 1,1 1-1,-1-1 0,1 0 1,-1 1-1,0-1 0,1 0 0,-1 0 1,14-32 251,-13 30-214,14-59 224,-2-2 0,-4 0 0,4-99 1,20 356 181,-30-178-446,22 87 62,-23-93-78,1-1 0,0 0 0,1 0 0,0 0 1,0 0-1,1-1 0,0 1 0,0-1 0,9 9 0,-13-15-122,0 0-1,0 1 1,0-1-1,1 0 1,-1 0-1,0 0 1,1 0-1,-1 0 1,0-1-1,1 1 1,-1 0-1,1 0 0,-1-1 1,1 1-1,0-1 1,-1 0-1,1 1 1,-1-1-1,1 0 1,0 0-1,-1 0 1,1 0-1,0 0 1,-1-1-1,1 1 0,-1 0 1,1-1-1,-1 1 1,1-1-1,0 1 1,-1-1-1,0 0 1,1 0-1,-1 0 1,1 0-1,-1 0 1,0 0-1,0 0 0,0 0 1,0 0-1,0 0 1,0-1-1,0 1 1,0 0-1,0-1 1,0 1-1,-1-1 1,1 1-1,0-1 1,-1 1-1,0-1 0,1-2 1,10-42-6612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247"/>
    </inkml:context>
    <inkml:brush xml:id="br0">
      <inkml:brushProperty name="width" value="0.025" units="cm"/>
      <inkml:brushProperty name="height" value="0.025" units="cm"/>
    </inkml:brush>
  </inkml:definitions>
  <inkml:trace contextRef="#ctx0" brushRef="#br0">97 217 12908,'-11'-4'1644,"-75"-32"2147,198 37-3712,65 0-33,217-26 0,63-46-340,-152 19-3261,-138 21-764</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4.308"/>
    </inkml:context>
    <inkml:brush xml:id="br0">
      <inkml:brushProperty name="width" value="0.025" units="cm"/>
      <inkml:brushProperty name="height" value="0.025" units="cm"/>
    </inkml:brush>
  </inkml:definitions>
  <inkml:trace contextRef="#ctx0" brushRef="#br0">58 443 13997,'0'0'2269,"-9"-9"-1901,3 4-238,3 2-13,-1 0 0,0 0 0,1-1-1,0 1 1,0-1 0,0 0-1,0 0 1,1 0 0,-1 0-1,1-1 1,0 1 0,1-1 0,-1 1-1,1-1 1,-1 1 0,0-10-1,2-6 431,1 0-1,1 1 1,1-1-1,0 1 1,2-1 0,0 1-1,1 1 1,1-1-1,0 1 1,2 0-1,0 1 1,1 0-1,1 0 1,0 1-1,21-22 1,-29 34-461,1 0 0,-1 1 1,1 0-1,-1 0 0,1 0 1,0 0-1,0 1 0,0-1 1,0 1-1,1 0 0,4-2 1,-7 4-72,-1 0 1,0 0 0,0 0 0,0 0 0,0 0-1,0 0 1,0 0 0,0 0 0,0 0-1,0 0 1,0 0 0,0 1 0,0-1-1,0 0 1,0 1 0,0-1 0,0 1 0,0-1-1,0 1 1,1 0 0,-1 1 5,0 0 0,1-1 0,-1 1 0,0 0 0,0 0 0,0-1 0,0 1 0,0 0 0,-1 0-1,1 0 1,-1 0 0,1 0 0,-1 0 0,0 3 0,4 43 172,-3 1-1,-3 0 1,-1 0 0,-16 78-1,8-59 34,-3 104 0,14-171-226,0 0 1,0 1-1,0-1 1,0 0-1,1 0 0,-1 1 1,0-1-1,0 0 1,1 0-1,-1 0 0,1 0 1,-1 1-1,1-1 1,-1 0-1,1 0 0,0 0 1,0 0-1,-1 0 1,1 0-1,0-1 0,0 1 1,0 0-1,0 0 1,0-1-1,0 1 1,0 0-1,0-1 0,0 1 1,1-1-1,-1 1 1,0-1-1,0 0 0,0 0 1,0 1-1,1-1 1,-1 0-1,0 0 0,0 0 1,1 0-1,-1 0 1,0 0-1,0-1 0,0 1 1,1 0-1,0-1 1,6-1 4,-1 0 0,0 0 0,0-1-1,0 0 1,0 0 0,8-5 0,9-7-329,112-73-1413,-92 57-2809,-3-3-4173,-17 11-4483</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4.683"/>
    </inkml:context>
    <inkml:brush xml:id="br0">
      <inkml:brushProperty name="width" value="0.025" units="cm"/>
      <inkml:brushProperty name="height" value="0.025" units="cm"/>
    </inkml:brush>
  </inkml:definitions>
  <inkml:trace contextRef="#ctx0" brushRef="#br0">1 0 21941,'0'0'897,"7"70"-257,1-31 481,10 2 417,0-4-994,4-6-352,2-9-128,0-11-672,0-11-1410,-5-4-1025,-8-25-1473,-9-12-2403</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5.010"/>
    </inkml:context>
    <inkml:brush xml:id="br0">
      <inkml:brushProperty name="width" value="0.025" units="cm"/>
      <inkml:brushProperty name="height" value="0.025" units="cm"/>
    </inkml:brush>
  </inkml:definitions>
  <inkml:trace contextRef="#ctx0" brushRef="#br0">50 187 20692,'0'0'3608,"-3"12"-2593,-2 9-591,2 0 1,-3 35-1,5-48-362,1 0-1,0 1 1,1-1-1,0 1 1,0-1 0,0 0-1,1 1 1,1-1-1,-1 0 1,1 0 0,6 9-1,-9-16-61,1 1-1,0-1 0,0 0 1,0 0-1,0 0 1,0 0-1,0 0 1,0 0-1,1 0 0,-1 0 1,0 0-1,0-1 1,1 1-1,-1 0 1,0-1-1,1 1 0,-1-1 1,1 0-1,-1 1 1,1-1-1,-1 0 1,1 0-1,-1 0 1,1 0-1,-1 0 0,1 0 1,-1 0-1,0-1 1,1 1-1,-1 0 1,1-1-1,-1 1 0,0-1 1,1 0-1,-1 1 1,0-1-1,1 0 1,-1 0-1,0 0 0,0 0 1,0 0-1,2-2 1,8-7-38,-1 0-1,0-1 1,13-19 0,-10 14-137,-8 9 125,1 2 0,0-1 1,0 1-1,0 0 0,0 0 1,10-5-1,-14 9 40,-1 0 0,0 0 1,1 1-1,-1-1 0,1 0 0,0 1 0,-1-1 1,1 1-1,-1 0 0,1 0 0,0-1 0,-1 1 0,1 0 1,-1 0-1,1 1 0,0-1 0,-1 0 0,1 0 1,-1 1-1,1-1 0,0 1 0,-1-1 0,1 1 1,-1 0-1,0 0 0,1 0 0,-1 0 0,0 0 1,1 0-1,-1 0 0,0 0 0,0 0 0,0 0 0,0 1 1,0-1-1,0 0 0,1 3 0,3 7 60,0 0-1,0 0 1,-1 1-1,0-1 1,-1 1-1,-1 0 0,2 19 1,0 89 822,-4-93-629,0-18-151,-1 0-1,0 0 1,0 1-1,-1-1 1,0 0 0,-1-1-1,1 1 1,-2 0 0,1-1-1,-6 9 1,7-14-230,1-1 0,-1 1 0,0 0 1,0-1-1,0 0 0,0 1 0,-1-1 0,1 0 1,0 0-1,-1 0 0,0 0 0,1-1 1,-1 1-1,0-1 0,0 0 0,0 1 0,0-1 1,0-1-1,0 1 0,0 0 0,0-1 0,-1 1 1,1-1-1,0 0 0,0 0 0,0-1 0,0 1 1,-1 0-1,1-1 0,0 0 0,0 0 0,-4-1 1,2-1-560,1 1 0,-1 0 1,1-1-1,0 0 0,0 0 1,0 0-1,-5-5 0,-33-38-7577</inkml:trace>
  <inkml:trace contextRef="#ctx0" brushRef="#br0" timeOffset="1">0 130 16111,'0'0'6823,"63"-48"-4581,-32 38-1249,1-2-641,0-1-224,-1 0-1025,-6-2-2434,-12-4-3780</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5.679"/>
    </inkml:context>
    <inkml:brush xml:id="br0">
      <inkml:brushProperty name="width" value="0.025" units="cm"/>
      <inkml:brushProperty name="height" value="0.025" units="cm"/>
    </inkml:brush>
  </inkml:definitions>
  <inkml:trace contextRef="#ctx0" brushRef="#br0">1 0 11307,'0'0'9641,"34"48"-9545,-9 2 0,2 6-64,3 1-1089,-5-8-609,-1-11-1280,-7-12-3140</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212"/>
    </inkml:context>
    <inkml:brush xml:id="br0">
      <inkml:brushProperty name="width" value="0.025" units="cm"/>
      <inkml:brushProperty name="height" value="0.025" units="cm"/>
    </inkml:brush>
  </inkml:definitions>
  <inkml:trace contextRef="#ctx0" brushRef="#br0">9 444 14446,'0'0'939,"-2"-14"145,2 13-1077,-3-14 395,2-1 1,-1 0-1,2 0 0,0 0 1,1 0-1,0 0 0,1 0 1,1 0-1,5-16 0,2 11 84,0 0 0,1 0-1,1 2 1,1-1 0,1 2-1,24-27 1,-30 36-372,-1 1-1,1 1 1,1 0-1,0 0 1,0 0-1,0 1 1,0 1-1,1-1 1,0 2-1,0-1 1,1 1-1,-1 1 1,1 0-1,0 0 1,19-1-1,-27 4-92,0 0 1,-1 0-1,1 0 0,0 1 1,0-1-1,-1 1 0,1 0 1,-1 0-1,1 0 0,0 0 1,-1 0-1,0 0 0,1 1 1,-1-1-1,0 1 0,0 0 1,0-1-1,0 1 0,0 0 1,0 0-1,0 1 0,0-1 1,-1 0-1,0 0 0,1 1 1,-1-1-1,0 1 0,0-1 0,0 1 1,1 5-1,1 6 191,-1 1 0,0 0 1,-1 0-1,-1 23 0,0-23-87,0 9-48,-1 0-1,-1 0 1,-1 0 0,-1-1-1,-1 1 1,-1-1 0,-1 0-1,-1 0 1,-1-1 0,-15 27 0,23-47-64,0 0 0,0 0 1,-1-1-1,1 1 1,0 0-1,0-1 0,-1 1 1,1-1-1,-1 1 1,1-1-1,-1 0 1,0 1-1,0-1 0,1 0 1,-1 0-1,-3 1 1,5-2-19,0 0 1,-1 0 0,1 0-1,0 0 1,0-1 0,0 1-1,-1 0 1,1 0 0,0 0-1,0 0 1,0 0 0,-1 0-1,1 0 1,0 0 0,0-1-1,0 1 1,0 0 0,-1 0-1,1 0 1,0 0 0,0-1-1,0 1 1,0 0 0,0 0-1,0 0 1,-1-1 0,1 1-1,0 0 1,0 0 0,0 0-1,0-1 1,0 1 0,0 0-1,0 0 1,0-1 0,0 1-1,0 0 1,0 0-1,0 0 1,0-1 0,0 1-1,9-22-462,-4 14 396,0 1 0,1-1 0,0 1 0,0 0 1,1 0-1,0 1 0,0 0 0,0 0 0,1 1 0,0 0 0,0 0 1,0 1-1,1 0 0,0 0 0,0 1 0,-1 0 0,2 1 0,-1 0 1,0 0-1,0 1 0,16 0 0,-22 2 68,0-1 0,0 2 0,1-1 0,-1 0-1,0 1 1,0-1 0,0 1 0,-1 0 0,1 0 0,0 0 0,-1 0 0,1 0 0,-1 1 0,0-1-1,0 1 1,0-1 0,0 1 0,0 0 0,-1 0 0,1 0 0,-1 0 0,1 0 0,-1 0 0,0 1-1,-1-1 1,1 0 0,0 0 0,-1 1 0,0 3 0,2 5 165,-1 0 0,-1 0-1,0 0 1,0 0 0,-1 0 0,-1 0-1,-4 14 1,-3-3 113,-1 0 1,-1-1-1,-1-1 0,-2 0 0,0 0 0,0-2 1,-2 1-1,-32 29 0,48-49-352,-1 1-1,1 0 0,-1 0 1,1 0-1,-1-1 0,0 1 1,1 0-1,-1 0 0,0-1 1,1 1-1,-1-1 0,0 1 1,0-1-1,0 1 1,0-1-1,1 1 0,-1-1 1,0 0-1,0 1 0,0-1 1,0 0-1,0 0 0,0 0 1,0 0-1,0 0 0,-1 0 1,1-1-164,1 0 0,-1-1 0,1 1 0,0 0 0,0 0-1,-1-1 1,1 1 0,0 0 0,0-1 0,1 1 0,-1 0 0,0-1 0,0 1 0,1 0 0,0-3 0,20-57-6730,-1 12 939</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552"/>
    </inkml:context>
    <inkml:brush xml:id="br0">
      <inkml:brushProperty name="width" value="0.025" units="cm"/>
      <inkml:brushProperty name="height" value="0.025" units="cm"/>
    </inkml:brush>
  </inkml:definitions>
  <inkml:trace contextRef="#ctx0" brushRef="#br0">4 244 20531,'0'0'2243,"20"69"-1026,-8-24 96,3 6-640,3 1-353,2-6-192,-1-7-192,1-16-1025,-4-16-1281,-4-9-1890,-9-28-1282,-3-17-4932</inkml:trace>
  <inkml:trace contextRef="#ctx0" brushRef="#br0" timeOffset="1">2 0 12011,'0'0'8072,"-1"67"-8008,10-42-320,3-3-1858,0-1-2659,2-6-3170</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893"/>
    </inkml:context>
    <inkml:brush xml:id="br0">
      <inkml:brushProperty name="width" value="0.025" units="cm"/>
      <inkml:brushProperty name="height" value="0.025" units="cm"/>
    </inkml:brush>
  </inkml:definitions>
  <inkml:trace contextRef="#ctx0" brushRef="#br0">28 98 13773,'0'0'3737,"0"13"-2232,0 19-749,-1-6 430,1 1 1,2-1 0,0 0 0,9 39-1,-11-64-1180,1 0 0,-1 0-1,0-1 1,0 1 0,0 0 0,0 0-1,1 0 1,-1 0 0,0 0-1,1 0 1,-1-1 0,1 1-1,-1 0 1,1 0 0,-1-1 0,1 1-1,0 0 1,-1-1 0,1 1-1,0 0 1,-1-1 0,1 1-1,0-1 1,0 1 0,0-1 0,0 0-1,-1 1 1,1-1 0,0 0-1,0 0 1,0 1 0,0-1-1,0 0 1,0 0 0,1 0 0,0-1 7,-1 0 0,0 0-1,1 0 1,-1 0 0,0 0 0,0-1 0,0 1 0,0 0 0,0-1 0,0 1 0,0-1 0,0 1 0,0-1 0,-1 1 0,1-1 0,-1 1 0,1-1 0,-1 0 0,1-2 0,4-21 445,-1-1 1,-1 0 0,-1-36 0,-2 49-222,-1 1 0,0 0 0,-1 0 0,0-1 1,-1 1-1,0 0 0,-1 1 0,0-1 0,-8-14 0,11 24-199,0 0 0,-1-1 0,1 2 0,0-1 0,-1 0 0,0 0 0,1 0 0,-1 1 0,0-1 0,0 1 0,0-1 0,0 1 0,0 0-1,0 0 1,0 0 0,0 0 0,-1 0 0,1 0 0,-3 0 0,4 1-62,-1 0 0,1 0 0,0 1 0,0-1 0,0 0 0,0 1 0,0-1 0,-1 1 0,1-1 0,0 1 0,0 0 0,0-1 0,0 1-1,1 0 1,-1 0 0,0 0 0,0-1 0,0 1 0,0 0 0,1 0 0,-1 0 0,1 0 0,-1 0 0,1 0 0,-1 1 0,1-1 0,-1 0 0,1 0 0,0 0 0,0 0 0,-1 1 0,1-1 0,0 0 0,0 0 0,0 0 0,0 1 0,1 0 0,-1 4-270,-1 43-3184,5-18-2637,4-13-2336</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7.284"/>
    </inkml:context>
    <inkml:brush xml:id="br0">
      <inkml:brushProperty name="width" value="0.025" units="cm"/>
      <inkml:brushProperty name="height" value="0.025" units="cm"/>
    </inkml:brush>
  </inkml:definitions>
  <inkml:trace contextRef="#ctx0" brushRef="#br0">10 51 2626,'0'0'13378,"1"-10"-9107,3-21-1288,-3 22 516,-3 28-1653,-6 53-1376,2 0 0,6 86-1,0-153-455,1 1 0,0-1 0,0 1-1,0-1 1,0 1 0,1-1-1,0 0 1,0 0 0,1 0-1,-1 0 1,6 7 0,-7-10-12,0-1 0,0 0 0,0 0 0,0 0 0,0 0 1,0 0-1,1-1 0,-1 1 0,0 0 0,1 0 0,-1-1 0,0 1 0,1-1 1,-1 1-1,1-1 0,-1 0 0,1 1 0,1-1 0,0-1 0,-1 1-1,1 0 1,-1-1 0,1 0-1,-1 0 1,0 0 0,1 0-1,-1 0 1,0 0 0,0 0-1,1-1 1,-1 1 0,0-1-1,2-2 1,23-24-473,-2 0 0,-1-1 0,33-55 1,-9 14-7165,-59 77 838,2-1 4209,-17 16-5292</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7.626"/>
    </inkml:context>
    <inkml:brush xml:id="br0">
      <inkml:brushProperty name="width" value="0.025" units="cm"/>
      <inkml:brushProperty name="height" value="0.025" units="cm"/>
    </inkml:brush>
  </inkml:definitions>
  <inkml:trace contextRef="#ctx0" brushRef="#br0">70 284 7815,'0'0'6118,"-53"15"-3587,41-15-225,7 0 192,5-17-1185,14-11-864,11-9 384,12-7 127,5 0-351,6-1-225,-3 8-191,-2 9-161,-5 11-32,-11 15-1121,-12 2-1794,-14 16-897,-1 14-2658</inkml:trace>
  <inkml:trace contextRef="#ctx0" brushRef="#br0" timeOffset="1">21 356 12876,'0'0'12076,"92"-58"-10603,-36 10-576,4-6-353,3 1-416,-7 7-736,-12 10-2563,-17 14-3780</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8.375"/>
    </inkml:context>
    <inkml:brush xml:id="br0">
      <inkml:brushProperty name="width" value="0.025" units="cm"/>
      <inkml:brushProperty name="height" value="0.025" units="cm"/>
    </inkml:brush>
  </inkml:definitions>
  <inkml:trace contextRef="#ctx0" brushRef="#br0">5172 2879 12043,'0'0'5376,"7"9"-4372,29 38-422,-2 1 0,-3 2-1,-2 2 1,-2 0 0,-2 2 0,23 74 0,-38-95-393,-2 1 1,-1 1-1,-1-1 0,-2 1 1,-2 0-1,-1 1 1,-1-1-1,-2 0 0,-2 0 1,-15 66-1,6-56-212,-2-1 0,-2 0 1,-1-2-1,-3 0 0,-1-1 0,-2-1 0,-53 67 0,-4-13 172,-4-3-1,-147 121 0,-219 130 2162,-288 134-1026,576-386-1007,-4-8-1,-302 103 1,393-162-262,-1-4 0,-1-3 1,0-3-1,-124 4 0,148-16-8,-1-3 0,1-2 1,1-3-1,-1-2 0,1-2 0,1-3 0,-77-30 0,48 6-6,1-3 0,3-4-1,1-3 1,2-3 0,3-4-1,2-2 1,3-4 0,-99-117-1,70 60-89,6-3-1,6-4 0,5-4 0,-87-195 0,76 113-122,-90-323 0,4-240-1878,132 510 1612,-15-454 0,58 557 593,7 0 1,7 1-1,6 0 0,47-172 1,-52 271 59,3 1 1,3 1-1,39-78 1,-50 117-180,2 0-1,0 1 1,0 0 0,2 1-1,0 1 1,1 0 0,1 1-1,1 1 1,0 0 0,1 1 0,0 1-1,38-20 1,-27 21-83,1 1 0,0 1 0,0 1-1,34-4 1,129-10-959,-12 2-627,-121 9 446,-1-3 0,0-2 0,-1-2 0,-1-4 0,-2-1 0,102-62-1,-116 59-3485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683"/>
    </inkml:context>
    <inkml:brush xml:id="br0">
      <inkml:brushProperty name="width" value="0.025" units="cm"/>
      <inkml:brushProperty name="height" value="0.025" units="cm"/>
    </inkml:brush>
  </inkml:definitions>
  <inkml:trace contextRef="#ctx0" brushRef="#br0">62 116 7239,'-8'-2'1895,"-45"-14"1094,102 11-2006,353-40-180,-65 4-27,-248 34-1918,161 10 0,-195 1-3412</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8.735"/>
    </inkml:context>
    <inkml:brush xml:id="br0">
      <inkml:brushProperty name="width" value="0.025" units="cm"/>
      <inkml:brushProperty name="height" value="0.025" units="cm"/>
    </inkml:brush>
  </inkml:definitions>
  <inkml:trace contextRef="#ctx0" brushRef="#br0">196 404 12236,'-40'1'485,"0"1"1,-72 15 0,108-18 3102,8-6-2728,13-8-685,36-27 211,2 3-1,2 3 1,89-44-1,-37 30-320,126-39-1,-190 74-193,1 1 0,1 2-1,-1 3 1,50-4 0,-91 12 121,0 0 0,0 1 1,0 0-1,-1 0 0,1 1 0,0-1 0,0 1 1,0 0-1,0 1 0,5 1 0,-8-1 40,0-1 0,-1 0 0,1 1-1,-1-1 1,1 1 0,-1 0 0,0 0 0,1-1 0,-1 1-1,0 0 1,0 0 0,0 0 0,-1 0 0,1 0 0,0 0-1,-1 0 1,0 0 0,1 0 0,-1 1 0,0-1 0,0 0-1,0 0 1,0 0 0,-1 4 0,-1 9 401,0 0 0,-1 0 0,0 0 0,-2 0-1,0 0 1,0-1 0,-15 26 0,-66 100 662,53-91-891,18-26-177,-346 522-684,314-486-3726,13-30-4559</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6.031"/>
    </inkml:context>
    <inkml:brush xml:id="br0">
      <inkml:brushProperty name="width" value="0.025" units="cm"/>
      <inkml:brushProperty name="height" value="0.025" units="cm"/>
    </inkml:brush>
  </inkml:definitions>
  <inkml:trace contextRef="#ctx0" brushRef="#br0">1 0 14382,'0'0'6475,"5"14"-5498,4 17-541,-1 0-1,-1 1 1,-2-1-1,2 54 1,20 245-1,-7-188-6208,-20-140 2746,-2-5-1351,-11-12-4168</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6.374"/>
    </inkml:context>
    <inkml:brush xml:id="br0">
      <inkml:brushProperty name="width" value="0.025" units="cm"/>
      <inkml:brushProperty name="height" value="0.025" units="cm"/>
    </inkml:brush>
  </inkml:definitions>
  <inkml:trace contextRef="#ctx0" brushRef="#br0">7 0 13581,'-1'14'1617,"-2"17"-869,1 0-1,1 0 0,2 1 1,6 35-1,141 460 2221,-135-487-2910,-9-22 128,2 0 1,0 0-1,1 0 0,0-1 1,2-1-1,0 1 0,12 15 1,-20-30-144,0 0 1,0-1-1,1 0 1,-1 1-1,0-1 0,1 0 1,-1 1-1,1-1 1,0 0-1,-1 0 1,1 0-1,0 0 1,-1-1-1,1 1 1,0 0-1,0-1 1,0 1-1,0-1 1,0 0-1,0 1 1,0-1-1,-1 0 1,1 0-1,0 0 1,0-1-1,0 1 1,0 0-1,0-1 1,0 1-1,0-1 1,-1 0-1,1 1 1,0-1-1,0 0 1,-1 0-1,1 0 1,-1-1-1,1 1 1,-1 0-1,1 0 1,-1-1-1,0 1 1,1-1-1,0-1 1,7-8 317,-1-1 0,-1 0 1,0 0-1,11-24 0,109-333 1934,-46 115-6448,-71 221-1089,-8 16-3534</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8.037"/>
    </inkml:context>
    <inkml:brush xml:id="br0">
      <inkml:brushProperty name="width" value="0.025" units="cm"/>
      <inkml:brushProperty name="height" value="0.025" units="cm"/>
    </inkml:brush>
  </inkml:definitions>
  <inkml:trace contextRef="#ctx0" brushRef="#br0">196 367 19731,'0'0'1099,"-13"-1"257,6 0-1168,4 1-128,-1-1-1,0 0 1,0 1-1,1 0 1,-1 0 0,0 0-1,0 0 1,1 1-1,-1-1 1,0 1-1,1 0 1,-1 0-1,1 0 1,-1 1-1,1-1 1,-1 1-1,1 0 1,0 0-1,0 0 1,0 0-1,0 0 1,0 1 0,0 0-1,-2 2 1,-6 12 91,0 0 0,1 1 0,0 0 1,2 0-1,-12 38 0,15-42-86,2 1 0,-1-1-1,2 1 1,0 0 0,1 0-1,0 0 1,1-1-1,4 28 1,-4-40-55,0 0 0,1-1 0,-1 1-1,1-1 1,0 1 0,-1-1 0,1 1 0,0-1 0,0 0 0,0 1-1,0-1 1,0 0 0,0 0 0,0 1 0,0-1 0,1 0 0,-1 0-1,0 0 1,1-1 0,-1 1 0,1 0 0,-1 0 0,1-1 0,-1 1 0,1-1-1,-1 1 1,1-1 0,-1 0 0,1 0 0,0 0 0,-1 0 0,1 0-1,0 0 1,-1 0 0,1 0 0,2-1 0,2 0 130,0 0 1,0-1-1,-1 0 0,1 0 1,0 0-1,-1-1 0,1 0 1,8-6-1,6-7 59,0-1 0,-2-1 0,0-1 0,-1 0 0,20-30 0,-27 34 23,0-1-1,-1 0 1,-1 0-1,-1 0 0,0-1 1,-1-1-1,0 1 1,3-26-1,-41 150 511,29-95-740,1-6 0,0 1 0,1 0 0,0 0 1,0 0-1,0 0 0,1 0 0,0 0 1,0 0-1,2 10 0,-2-16 6,1 0 0,-1 0-1,1-1 1,0 1 0,-1 0 0,1 0 0,0-1-1,-1 1 1,1-1 0,0 1 0,0 0-1,-1-1 1,1 1 0,0-1 0,0 0-1,0 1 1,0-1 0,0 0 0,0 1 0,0-1-1,0 0 1,0 0 0,0 0 0,0 0-1,-1 0 1,1 0 0,0 0 0,0 0-1,0 0 1,0-1 0,0 1 0,0 0-1,1-1 1,32-14 78,-20 5-46,-1-1 1,0 0-1,-1-2 0,0 1 1,-1-1-1,0-1 0,10-18 1,0-2 72,33-73 0,-40 76 15,-14 31-117,1 0 0,-1 0 0,0 0 0,0 0-1,0 0 1,0 0 0,0 0 0,0 0 0,0 1 0,0-1 0,0 0 0,0 0 0,1 0 0,-1 0 0,0 0 0,0 0 0,0 0-1,0 0 1,0 0 0,0 0 0,0 0 0,0 0 0,0 0 0,1 0 0,-1 0 0,0 0 0,0-1 0,0 1 0,0 0 0,0 0-1,0 0 1,0 0 0,0 0 0,-15 55-49,12-44 54,-4 9 7,0 0-1,2 0 1,1 1 0,-4 37-1,8-57-8,0 0-1,0 0 0,0-1 0,0 1 0,0 0 0,0 0 0,0-1 0,0 1 0,1 0 1,-1 0-1,0-1 0,0 1 0,1 0 0,-1-1 0,0 1 0,1 0 0,-1-1 0,1 1 1,-1-1-1,1 1 0,-1-1 0,1 1 0,-1-1 0,1 1 0,0-1 0,-1 1 0,1-1 1,-1 0-1,1 1 0,0-1 0,0 0 0,-1 1 0,1-1 0,0 0 0,-1 0 0,1 0 1,0 0-1,0 0 0,-1 0 0,1 0 0,0 0 0,0 0 0,-1 0 0,1 0 0,0 0 1,0-1-1,-1 1 0,1 0 0,0-1 0,-1 1 0,1 0 0,0-1 0,-1 1 0,1-1 1,-1 1-1,2-1 0,39-27 295,-9-6-164,-2-1 0,0-1 0,26-46 0,-42 62-67,-7 16-144,-5 15-78,-5 20-35,-13 43 133,9-51 61,2 0-1,1 0 1,-2 38-1,6-60-4,0 0 1,-1 0-1,1 0 0,0 0 0,0 0 0,1 0 0,-1 0 0,0 0 1,0 0-1,0 0 0,1 0 0,-1 0 0,0-1 0,1 1 0,-1 0 1,1 0-1,-1 0 0,1 0 0,-1-1 0,1 1 0,0 0 0,-1-1 1,1 1-1,0 0 0,0-1 0,-1 1 0,1-1 0,0 1 1,0-1-1,0 1 0,0-1 0,-1 0 0,1 0 0,0 1 0,0-1 1,0 0-1,0 0 0,0 0 0,0 0 0,0 0 0,0 0 0,0 0 1,0 0-1,0 0 0,0 0 0,0-1 0,-1 1 0,2-1 0,4 0 13,-1-1 0,0 0 0,0 0 0,0-1 0,0 0 0,-1 1 0,8-7 0,10-11 12,0-2 1,-1-1 0,-2 0-1,0-1 1,-1-1-1,-2-1 1,16-32 0,-2-6-153,43-133 0,-64 168 51,-8 18-7,-4 15-268,-29 57 240,18-38 132,1 0 0,1 1-1,1 0 1,1 1-1,2 1 1,0-1-1,2 1 1,-4 31 0,10-8-16,2-1 0,3 0 0,1-1 1,16 55-1,-9-42 76,9 109 0,-20-135 51,0-15 73,-1 1-1,-1-1 0,-4 29 1,4-48-203,0 0 0,0 0 0,0-1-1,0 1 1,0 0 0,-1 0 0,1 0 0,0-1 0,0 1 0,0 0 0,0 0-1,-1 0 1,1 0 0,0 0 0,0-1 0,0 1 0,-1 0 0,1 0 0,0 0-1,0 0 1,-1 0 0,1 0 0,0 0 0,0 0 0,-1 0 0,1 0-1,0 0 1,0 0 0,-1 0 0,1 0 0,0 0 0,0 0 0,-1 0 0,1 0-1,0 0 1,0 0 0,0 0 0,-1 1 0,1-1 0,0 0 0,0 0 0,0 0-1,-1 0 1,1 0 0,0 1 0,0-1 0,0 0 0,0 0 0,-1 0 0,1 1-1,0-1 1,0 0 0,0 0 0,0 0 0,0 1 0,0-1 0,0 0-1,0 0 1,0 1 0,0-1 0,0 0 0,0 0 0,0 1 0,0-1 0,0 0-1,0 0 1,0 1 0,0-1 0,-10-17-13,-3-36 12,1 0 0,3-1 0,2 1 0,3-1 0,5-109 0,-1 158-82,0-1 0,1 1 0,-1 0-1,1 0 1,0 0 0,0 0 0,1-1 0,0 2 0,0-1-1,0 0 1,0 0 0,1 1 0,0-1 0,0 1 0,6-8-1,-4 8-220,1 0-1,0 0 0,0 0 1,0 1-1,0 0 0,0 0 0,1 0 1,-1 1-1,1 0 0,0 0 0,11-1 1,22-5-7027,1-1-6454</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9.548"/>
    </inkml:context>
    <inkml:brush xml:id="br0">
      <inkml:brushProperty name="width" value="0.025" units="cm"/>
      <inkml:brushProperty name="height" value="0.025" units="cm"/>
    </inkml:brush>
  </inkml:definitions>
  <inkml:trace contextRef="#ctx0" brushRef="#br0">230 204 16432,'0'-2'170,"0"1"0,0-1 1,0 0-1,0 0 1,0 1-1,-1-1 1,1 0-1,-1 0 0,1 1 1,-1-1-1,1 1 1,-1-1-1,0 0 1,0 1-1,0-1 0,0 1 1,0 0-1,0-1 1,0 1-1,-1 0 1,1 0-1,0 0 0,-1 0 1,1 0-1,-1 0 1,1 0-1,-1 0 1,1 0-1,-1 1 1,0-1-1,1 1 0,-1-1 1,0 1-1,1 0 1,-1-1-1,0 1 1,0 0-1,1 0 0,-1 0 1,0 0-1,0 1 1,1-1-1,-1 0 1,-2 2-1,-3-1-32,1 1 1,0-1 0,0 2-1,0-1 1,0 0-1,0 1 1,0 0-1,1 1 1,-1-1-1,1 1 1,-7 6-1,2 1-99,0 1 0,0 0 0,1 1 0,1 0 0,0 0 0,1 0 0,0 1 0,1 0 0,1 1 0,0 0 0,1-1 0,-4 30 0,7-43-35,1 0 0,0 0-1,0 0 1,0 0 0,0 0 0,0 0-1,0 0 1,0 0 0,0 0 0,0 0-1,1 0 1,-1 0 0,0 0 0,1 0-1,-1-1 1,1 1 0,-1 0 0,1 0-1,-1 0 1,1 0 0,-1-1 0,1 1-1,0 0 1,-1 0 0,1-1 0,0 1-1,0-1 1,0 1 0,0-1 0,-1 1-1,1-1 1,0 1 0,0-1 0,0 0-1,0 1 1,0-1 0,0 0 0,0 0-1,0 0 1,0 0 0,0 0 0,0 0-1,0 0 1,0 0 0,0 0 0,0 0-1,0 0 1,0-1 0,0 1-1,1-1 1,5-1 31,-1 0-1,1-1 1,-1 0-1,0 0 1,0 0-1,8-6 1,14-14 219,-1 0 1,-1-2-1,-1 0 1,-1-2 0,-1-1-1,-2-1 1,-1 0-1,-1-2 1,-2 0 0,0-1-1,-3-1 1,12-35-1,-43 125 125,7-30-337,2 0 1,1 1 0,1 0 0,2 0 0,-2 56 0,5-82-40,1 0 1,1 1 0,-1-1-1,0 0 1,1 0-1,-1 1 1,1-1 0,-1 0-1,1 0 1,0 0 0,0 0-1,0 0 1,0 0-1,0 0 1,1 0 0,-1 0-1,1 0 1,-1-1 0,1 1-1,0-1 1,3 4-1,-2-4 11,0 0 0,0 0 0,0 0 0,0 0 1,0-1-1,0 1 0,1-1 0,-1 0 0,0 1 0,0-2 0,0 1 0,0 0 0,7-2 0,1-1 23,-1 0 1,1-1-1,-1 0 1,0 0-1,0-1 1,-1-1-1,1 1 1,10-10 0,-7 3 2,0 0 0,-1-1 0,0 0 1,-1-1-1,-1 0 0,0-1 1,-1 0-1,0-1 0,-2 0 0,9-23 1,-34 86-334,13-35 315,0 1 0,0 0 0,2-1 0,-1 1 0,1 1-1,1-1 1,0 15 0,2-27-17,-1 0 0,2 0 0,-1 1-1,0-1 1,0 0 0,0 0 0,0 1-1,1-1 1,-1 0 0,1 0 0,-1 0-1,1 1 1,-1-1 0,1 0 0,0 0-1,-1 0 1,1 0 0,0 0 0,0 0 0,0 0-1,0-1 1,0 1 0,0 0 0,0 0-1,0-1 1,0 1 0,1 0 0,2 0 13,-1 0 1,0 0 0,1-1-1,-1 1 1,1-1 0,-1 0-1,0 0 1,1 0 0,-1 0-1,5-2 1,3 0 50,1-1 0,-1-1 0,0 0 0,0 0 0,15-9 0,-8 2-17,0-1 1,-1-1-1,-1 0 0,27-29 1,-37 35-42,0 1 0,-1-1 0,1 0 0,-2-1 0,1 1 0,-1-1 0,0 0 0,-1 0 0,0 0 0,0 0 0,0-1 0,-1 1 0,-1-1 0,2-12 0,-4 21-12,1 0 0,0-1 0,0 1 0,0 0 1,-1 0-1,1 0 0,0-1 0,0 1 0,-1 0 0,1 0 0,0 0 0,0-1 0,-1 1 1,1 0-1,0 0 0,-1 0 0,1 0 0,0 0 0,0 0 0,-1 0 0,1 0 0,0 0 1,-1 0-1,1 0 0,0 0 0,-1 0 0,1 0 0,0 0 0,-1 0 0,1 0 0,0 0 0,-1 0 1,1 0-1,0 0 0,0 1 0,-1-1 0,1 0 0,0 0 0,0 0 0,-1 0 0,1 1 1,0-1-1,0 0 0,-1 0 0,1 1 0,0-1 0,0 0 0,0 1 0,0-1 0,-1 0 1,1 0-1,0 1 0,0-1 0,-15 15-79,8-5 108,2-1 1,-1 2 0,-7 18-1,12-25-231,-1 1-1,1-1 1,0 0 0,0 0-1,0 1 1,1-1-1,-1 0 1,1 1 0,0-1-1,0 0 1,1 1-1,-1-1 1,2 6 0,-1-10-72,-1 1 0,1 0 0,-1 0 0,1-1 0,0 1 0,0 0 0,-1-1 0,1 1 0,0 0 0,0-1 0,-1 1 0,1-1 0,0 0 0,0 1 0,0-1 0,0 0 1,0 1-1,0-1 0,0 0 0,0 0 0,0 0 0,0 0 0,0 0 0,2 0 0,14-4-8114,-1-11-4909</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9.893"/>
    </inkml:context>
    <inkml:brush xml:id="br0">
      <inkml:brushProperty name="width" value="0.025" units="cm"/>
      <inkml:brushProperty name="height" value="0.025" units="cm"/>
    </inkml:brush>
  </inkml:definitions>
  <inkml:trace contextRef="#ctx0" brushRef="#br0">50 0 17104,'0'0'7944,"-50"9"-7912,50 13-961,0 1-3235,6 2-5157</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0.238"/>
    </inkml:context>
    <inkml:brush xml:id="br0">
      <inkml:brushProperty name="width" value="0.025" units="cm"/>
      <inkml:brushProperty name="height" value="0.025" units="cm"/>
    </inkml:brush>
  </inkml:definitions>
  <inkml:trace contextRef="#ctx0" brushRef="#br0">166 98 15567,'0'-10'2818,"-1"4"-2296,0 0 0,0 0 0,0 1 0,0-1-1,-1 0 1,0 1 0,0-1 0,-4-5 0,5 8-364,-1 1 0,1 0 0,-1 0 1,0 0-1,0 0 0,0 0 1,0 0-1,0 1 0,-1-1 1,1 1-1,0-1 0,-1 1 0,1 0 1,-1 0-1,1 0 0,-1 0 1,1 1-1,-1-1 0,0 1 0,1-1 1,-1 1-1,0 0 0,0 0 1,-3 0-1,4 1-166,-1 0-1,1 0 1,0-1 0,0 1-1,0 0 1,0 1 0,0-1-1,0 0 1,0 1 0,0-1-1,0 1 1,1-1 0,-1 1-1,1 0 1,-1 0 0,1 0-1,0 0 1,-1 0 0,1 0-1,-1 3 1,-21 53-477,17-43 328,2-4 130,0 0 1,1 0-1,0 0 0,1 0 1,0 0-1,0 13 0,2-23 23,0-1 0,0 1 0,1-1-1,-1 1 1,0-1 0,1 1 0,-1-1 0,1 1-1,-1-1 1,0 0 0,1 1 0,-1-1 0,1 0-1,-1 1 1,1-1 0,-1 0 0,1 1 0,0-1-1,-1 0 1,1 0 0,-1 0 0,1 0 0,-1 0-1,1 1 1,0-1 0,-1 0 0,1 0 0,-1 0-1,1-1 1,0 1 0,-1 0 0,1 0 0,0 0-1,22-4-87,-13-1-328,0 1 0,-1-1 0,0-1 0,0 0 0,0 0 0,12-13 0,-16 15-615,0-1 0,0-1 0,0 1 0,-1-1 0,0 1 0,5-10 0,-2-6-4747</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0.703"/>
    </inkml:context>
    <inkml:brush xml:id="br0">
      <inkml:brushProperty name="width" value="0.025" units="cm"/>
      <inkml:brushProperty name="height" value="0.025" units="cm"/>
    </inkml:brush>
  </inkml:definitions>
  <inkml:trace contextRef="#ctx0" brushRef="#br0">208 74 21620,'0'0'1335,"-8"-9"507,-27-31-11,33 37-1792,0 1 1,0 0 0,0 0-1,0 1 1,0-1-1,-1 0 1,1 1-1,-1-1 1,1 1 0,-1 0-1,1 0 1,-1 0-1,0 0 1,0 0-1,0 1 1,1-1 0,-1 1-1,0 0 1,0 0-1,0 0 1,0 0-1,0 0 1,0 0 0,1 1-1,-1 0 1,0-1-1,0 1 1,1 0-1,-1 0 1,0 1 0,1-1-1,-1 1 1,1-1-1,0 1 1,-1 0-1,1-1 1,-2 4 0,-3 2-18,0 0 0,1 0 0,0 0 0,0 1 0,1 0 0,0 0 0,0 1 0,1-1 0,-4 11 0,7-17-11,0 0 1,0 0-1,1 0 0,-1 0 0,0 0 0,1 1 1,0-1-1,-1 0 0,1 0 0,0 1 1,0-1-1,0 0 0,0 0 0,1 1 0,-1-1 1,1 0-1,-1 0 0,1 1 0,0-1 1,1 3-1,-1-4-6,0 0 1,1 0-1,-1 0 0,1-1 1,-1 1-1,0 0 0,1 0 1,0-1-1,-1 1 1,1-1-1,-1 1 0,1-1 1,-1 0-1,1 0 0,0 1 1,-1-1-1,1 0 1,0-1-1,-1 1 0,4-1 1,7-1 34,1-1-1,-1-1 1,-1 0 0,1-1 0,19-11-1,29-25-21,-47 30-141,1 0-1,1 2 1,22-12 0,-37 21 111,0 1 0,1-1 1,-1 0-1,1 0 0,-1 0 0,1 1 0,-1-1 0,0 0 0,1 1 0,-1-1 0,0 0 1,1 1-1,-1-1 0,0 1 0,1-1 0,-1 0 0,0 1 0,0-1 0,0 1 0,1-1 1,-1 1-1,0-1 0,0 1 0,0-1 0,0 1 0,0-1 0,0 1 0,0-1 0,0 1 1,0-1-1,0 1 0,0-1 0,0 1 0,0-1 0,-1 1 0,0 26-176,1-25 174,-26 260 642,7-94 207,16-139-570,3-14 66,-1-1-1,0 1 1,-1 0-1,-1-1 1,0 0 0,-1 1-1,-1-2 1,-12 27-1,17-39-326,0-1 0,-1 1-1,1-1 1,0 1 0,0-1-1,-1 1 1,1-1-1,0 1 1,-1-1 0,1 0-1,-1 1 1,1-1 0,0 1-1,-1-1 1,1 0 0,-1 0-1,1 1 1,-1-1-1,1 0 1,-1 0 0,1 1-1,-1-1 1,1 0 0,-1 0-1,0 0 1,1 0-1,-1 0 1,1 0 0,-1 0-1,1 0 1,-1 0 0,0 0-1,1 0 1,-1 0-1,1 0 1,-1 0 0,1-1-1,-1 1 1,1 0 0,-1 0-1,1-1 1,-1 1-1,1 0 1,-1-1 0,1 1-1,0 0 1,-1-1 0,1 1-1,-1-1 1,1 1 0,0-1-1,-1 1 1,1-1-1,0 1 1,0-1 0,-1 0-1,-12-32 20,3-5-180,2-1 0,2 0 0,1 0 0,1-77 0,5 111-135,-1 0-1,1 0 1,0 0-1,1 0 1,-1 0-1,1 0 1,0 1-1,0-1 1,1 1-1,-1-1 1,1 1-1,0 0 1,0 0-1,1 0 1,-1 0-1,1 0 1,-1 1-1,9-6 1,6-3-1992,1 1 1,0 1-1,25-11 1,-2 2-3317,-1-4-3817</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201"/>
    </inkml:context>
    <inkml:brush xml:id="br0">
      <inkml:brushProperty name="width" value="0.025" units="cm"/>
      <inkml:brushProperty name="height" value="0.025" units="cm"/>
    </inkml:brush>
  </inkml:definitions>
  <inkml:trace contextRef="#ctx0" brushRef="#br0">44 194 12364,'0'0'9529,"-1"-9"-5958,-6-25-928,7 33-2599,0 1 1,0-1 0,0 1-1,0 0 1,0-1 0,0 1 0,0-1-1,-1 1 1,1-1 0,0 1-1,0 0 1,-1-1 0,1 1-1,0-1 1,0 1 0,-1 0 0,1-1-1,0 1 1,-1 0 0,1 0-1,-1-1 1,1 1 0,0 0-1,-1 0 1,1-1 0,-1 1 0,1 0-1,0 0 1,-1 0 0,1 0-1,-1 0 1,1 0 0,-1 0 0,1 0-1,-1 0 1,1 0 0,-1 0-1,1 0 1,-1 0 0,1 0-1,0 0 1,-1 0 0,1 0 0,-1 0-1,1 1 1,-1-1 0,1 0-1,0 0 1,-1 1 0,1-1-1,0 0 1,-1 1 0,1-1 0,0 0-1,-1 1 1,1-1 0,0 0-1,-1 1 1,1-1 0,0 1 0,0-1-1,0 0 1,-1 1 0,1 0-1,-14 26-51,14-26-6,0 0 0,0-1-1,0 1 1,-1 0-1,1 0 1,0 0-1,0 0 1,0 0 0,1-1-1,-1 1 1,0 0-1,0 0 1,0 0 0,1 0-1,-1-1 1,0 1-1,1 0 1,-1 0 0,1 0-1,-1-1 1,0 1-1,1 0 1,0-1-1,-1 1 1,1-1 0,-1 1-1,1 0 1,0-1-1,1 1 1,0 0-8,0-1-1,0 0 1,0 1 0,0-1-1,-1 0 1,1 0 0,0 0-1,0 0 1,0-1 0,0 1-1,0-1 1,3 0 0,60-29-905,-58 26 631,4-1-94,1-1 0,0 2 0,0 0 0,0 0 0,1 1 1,-1 0-1,1 1 0,14 0 0,-16 1-830,-3-2 852,0 0 1,0 0 0,-1-1-1,1 1 1,-1-2-1,0 1 1,0-1 0,0 0-1,-1-1 1,10-9-1,29-21-33,-37 31 556,0 0 0,0 1 1,0 0-1,0 0 0,1 1 0,0 0 1,0 0-1,0 1 0,0 0 1,11 0-1,-20 2-45,1 0 1,-1 0-1,1 1 0,-1-1 1,1 0-1,-1 0 0,1 1 1,-1-1-1,1 0 1,-1 1-1,1-1 0,-1 1 1,0-1-1,1 0 1,-1 1-1,0-1 0,1 1 1,-1-1-1,0 1 0,0-1 1,1 1-1,-1-1 1,0 1-1,0 0 0,0-1 1,0 1-1,0-1 0,0 1 1,1-1-1,-1 1 1,-1 0-1,1-1 0,0 1 1,0-1-1,0 1 0,0-1 1,0 1-1,0-1 1,-1 1-1,1 0 0,-10 27 1953,-19 11-466,22-32-1363,1 0 0,0 1-1,1 0 1,0 0-1,0 0 1,1 0 0,-6 14-1,13-21-242,1 0 0,-1 0-1,0 0 1,0 0 0,0-1-1,0 0 1,1 1 0,-1-1-1,0 0 1,0 0 0,4-1-1,-2 1 19,107-5-1102,-39-6-3721,-52 2 1099,-20 8 3499,-1 1 0,0 0 0,1 0 0,-1-1 0,1 1-1,-1 0 1,0-1 0,0 1 0,1 0 0,-1-1 0,0 1 0,1-1 0,-1 1 0,0 0-1,0-1 1,0 1 0,0-1 0,1 1 0,-1-1 0,0 1 0,0-1 0,0 1-1,0-1 1,0 1 0,0-1 0,0 1 0,0-1 0,0 1 0,0 0 0,-1-1-1,1 1 1,0-1 0,0 1 0,0-1 0,-1 1 0,1-1 0,0 1 0,0 0 0,-1-1-1,1 1 1,0 0 0,-1-1 0,1 1 0,0 0 0,-1-1 0,1 1 0,-1-1-1,-15-8-7012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547"/>
    </inkml:context>
    <inkml:brush xml:id="br0">
      <inkml:brushProperty name="width" value="0.025" units="cm"/>
      <inkml:brushProperty name="height" value="0.025" units="cm"/>
    </inkml:brush>
  </inkml:definitions>
  <inkml:trace contextRef="#ctx0" brushRef="#br0">91 63 4740,'0'0'7432,"-67"-12"-3301,57 11-1504,0 0-385,7 0 577,8-1-2051,13-2-447,9 2-161,6-1-32,10-1-320,-2-5-2691,-1-1-2274,-4-3-8808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213"/>
    </inkml:context>
    <inkml:brush xml:id="br0">
      <inkml:brushProperty name="width" value="0.025" units="cm"/>
      <inkml:brushProperty name="height" value="0.025" units="cm"/>
    </inkml:brush>
  </inkml:definitions>
  <inkml:trace contextRef="#ctx0" brushRef="#br0">91 77 7207,'-12'1'854,"-61"0"1676,68 2-2128,13 2-442,14 2-44,29 0 792,-1-2 0,0-3 0,55-4 1,152-22 525,-185 15-1185,208-17 286,87-11-3692,-304 28-1880</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879"/>
    </inkml:context>
    <inkml:brush xml:id="br0">
      <inkml:brushProperty name="width" value="0.025" units="cm"/>
      <inkml:brushProperty name="height" value="0.025" units="cm"/>
    </inkml:brush>
  </inkml:definitions>
  <inkml:trace contextRef="#ctx0" brushRef="#br0">11 81 15278,'0'0'5083,"12"3"-2323,7 1-1752,1 0 1,0-2-1,0 0 1,21-1 0,-35-1-727,1 0 0,-1-1 0,1 0 0,-1 0 0,0-1 0,1 0 1,-1 0-1,10-5 0,-13 5-218,-1 1-1,1-1 1,-1 0 0,0 0 0,1 0-1,-1 0 1,0 0 0,0 0-1,-1-1 1,1 1 0,0-1 0,-1 1-1,0-1 1,1 0 0,-1 0-1,0 1 1,0-1 0,-1 0 0,1 0-1,0-4 1,-1 6-44,0 0 1,0 0-1,0-1 1,-1 1-1,1 0 1,0 0-1,-1 0 1,1 0-1,0 0 1,-1 0-1,1 0 1,-1 0-1,0 0 1,1 0-1,-1 1 1,0-1-1,1 0 0,-1 0 1,0 0-1,0 1 1,0-1-1,0 0 1,0 1-1,0-1 1,0 1-1,0-1 1,0 1-1,0 0 1,0-1-1,0 1 1,0 0-1,0 0 0,0 0 1,0-1-1,-1 1 1,0 1-1,-49-2-205,42 1 243,1 1-63,-1 0 0,0 1 1,0 0-1,1 0 0,-1 1 0,1 0 1,0 0-1,0 1 0,-13 8 1,16-10-7,1 1 1,0 0-1,-1 1 1,1-1-1,0 1 1,1 0 0,-1 0-1,1 0 1,0 0-1,0 1 1,0-1 0,0 1-1,1 0 1,0 0-1,0 0 1,0 0-1,-1 7 1,3-10-42,-1 0 1,1 0-1,1 1 1,-1-1-1,0 0 0,0 0 1,1 0-1,-1 1 1,1-1-1,0 0 0,0 0 1,0 0-1,0 0 1,0 0-1,0 0 1,0 0-1,1-1 0,-1 1 1,1 0-1,-1-1 1,1 1-1,-1-1 0,1 1 1,0-1-1,0 0 1,0 0-1,0 0 0,2 1 1,4 2-800,-1-1 0,1 0 0,0-1 0,0 0 0,0 0 1,11 1-1,25-2-6901</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265"/>
    </inkml:context>
    <inkml:brush xml:id="br0">
      <inkml:brushProperty name="width" value="0.025" units="cm"/>
      <inkml:brushProperty name="height" value="0.025" units="cm"/>
    </inkml:brush>
  </inkml:definitions>
  <inkml:trace contextRef="#ctx0" brushRef="#br0">376 68 7079,'6'-9'7110,"20"-28"-2273,-26 36-4738,1 1 0,-1 0 0,1-1 1,-1 1-1,0-1 0,0 1 0,1 0 0,-1-1 0,0 1 0,0-1 0,1 1 1,-1-1-1,0 1 0,0-1 0,0 1 0,0-1 0,0 1 0,0-1 1,0 1-1,0-1 0,0 1 0,0-1 0,0 1 0,0-1 0,0 1 0,0-1 1,0 1-1,0-1 0,0 1 0,-1-1 0,1 1 0,0 0 0,0-1 0,-1 1 1,1-1-1,0 1 0,-1 0 0,1-1 0,0 1 0,-1-1 0,1 1 1,-1 0-1,1 0 0,-1-1 0,1 1 0,0 0 0,-1 0 0,1 0 0,-1-1 1,1 1-1,-1 0 0,1 0 0,-1 0 0,1 0 0,-1 0 0,1 0 1,-1 0-1,1 0 0,-1 0 0,1 0 0,-1 0 0,1 0 0,-1 0 0,1 1 1,-1-1-1,1 0 0,-1 0 0,1 1 0,-1-1 0,-37 12 1514,7 5-1330,1 1 0,0 2 0,2 1 0,1 2 0,0 0 0,2 2 0,0 0 0,2 2-1,1 1 1,-21 35 0,37-55-212,1 0-1,0 0 0,0 0 0,1 0 0,1 1 0,-1 0 1,1 0-1,0 0 0,1 0 0,0 0 0,1 0 0,0 1 0,0 12 1,1-21-70,1 1 1,-1-1 0,0 1-1,1-1 1,-1 0 0,1 1-1,0-1 1,-1 0 0,1 1-1,0-1 1,0 0 0,0 0-1,0 0 1,0 0 0,0 0-1,0 0 1,0 0 0,0 0-1,1 0 1,-1 0 0,0 0-1,3 0 1,0 1 7,1-1 0,0 1 1,0-1-1,-1 0 0,1-1 1,0 1-1,6-1 0,8-1 50,1-1-1,30-6 1,-8-2-281,-1-2 0,-1-2 0,0-2 0,54-30 0,-86 42-76,0 0 0,-1-1 0,0-1 0,10-7 0,-16 12 93,0 0-1,0 0 0,0 0 1,0 0-1,0 0 1,0 0-1,0 0 0,0 0 1,-1 0-1,1 0 1,0 0-1,-1 0 0,1-1 1,-1 1-1,1 0 1,-1-1-1,0 1 0,1 0 1,-1-1-1,0 1 1,0 0-1,0-1 0,0 1 1,0 0-1,0-1 1,0 1-1,-1 0 0,1-1 1,0 1-1,-1 0 1,1-1-1,-1 1 0,1 0 1,-1 0-1,0 0 1,1 0-1,-1-1 0,-1 0 1,-23-14-6233,-11 0-3662</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608"/>
    </inkml:context>
    <inkml:brush xml:id="br0">
      <inkml:brushProperty name="width" value="0.025" units="cm"/>
      <inkml:brushProperty name="height" value="0.025" units="cm"/>
    </inkml:brush>
  </inkml:definitions>
  <inkml:trace contextRef="#ctx0" brushRef="#br0">107 105 10762,'-51'13'2787,"15"-3"-97,18 3 481,16-5-1025,8-3-1217,30-5 96,17 0 385,21-13-385,13-7-353,11-4-352,-2-5-223,-7 6-33,-13 6-737,-14 2-2338,-18 6-2690,-17 5 1056</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940"/>
    </inkml:context>
    <inkml:brush xml:id="br0">
      <inkml:brushProperty name="width" value="0.025" units="cm"/>
      <inkml:brushProperty name="height" value="0.025" units="cm"/>
    </inkml:brush>
  </inkml:definitions>
  <inkml:trace contextRef="#ctx0" brushRef="#br0">0 186 19346,'0'0'4356,"91"-49"-3875,-29 26 320,11-3-129,7 3-480,2 5-160,0-1-800,-9 5-2051,-13 1-4164</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3.574"/>
    </inkml:context>
    <inkml:brush xml:id="br0">
      <inkml:brushProperty name="width" value="0.025" units="cm"/>
      <inkml:brushProperty name="height" value="0.025" units="cm"/>
    </inkml:brush>
  </inkml:definitions>
  <inkml:trace contextRef="#ctx0" brushRef="#br0">111 0 17617,'0'0'5557,"-1"11"-4126,0-2-1032,0 1 1,0-1 0,-1 0 0,-1 0 0,1-1-1,-2 1 1,1 0 0,-9 13 0,-6 8 503,-18 42 1,31-60-769,0 0 1,1 0 0,1 0 0,0 0 0,1 1-1,0-1 1,0 15 0,2-24-119,0-1 0,0 1 0,0-1 0,1 0 0,-1 1 0,1-1 0,0 0 0,-1 1 0,1-1-1,0 0 1,0 0 0,1 0 0,-1 0 0,0 0 0,1 0 0,-1 0 0,1 0 0,0 0 0,-1-1 0,5 4 0,-1-2 45,0-1 1,0 1 0,0-1-1,1 0 1,-1 0 0,1 0-1,-1-1 1,10 2 0,8-1 124,0-2 1,0 0 0,34-4 0,-41 2-206,0 0-1,0-1 1,0-1-1,0-1 1,-1 0 0,1-1-1,-1-1 1,26-15 0,-41 22-140,1 0 0,0-1 0,0 1 0,0-1 0,0 1 0,0-1 0,-1 1 0,1-1 0,0 1 0,0-1 0,-1 0 0,1 0 0,0 1 0,-1-1 0,1 0 0,-1 0 0,1 0 0,-1 1 0,1-1 0,-1 0 0,0 0 0,1 0 0,-1 0 0,0 0 0,0 0 0,0 0 0,1 0 0,-1 0 0,0 0 0,0 0 0,-1 0 0,1 0 1,0 0-1,0 0 0,0 0 0,-1 0 0,1 1 0,0-1 0,-1 0 0,1 0 0,-1 0 0,1 0 0,-1 0 0,1 1 0,-1-1 0,0 0 0,1 0 0,-1 1 0,0-1 0,0 1 0,1-1 0,-1 1 0,0-1 0,0 1 0,0-1 0,0 1 0,0-1 0,-1 1 0,-7-4-1873,-1 0 1,0 0-1,0 1 0,-10-2 0,-31-4-5170</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4.233"/>
    </inkml:context>
    <inkml:brush xml:id="br0">
      <inkml:brushProperty name="width" value="0.025" units="cm"/>
      <inkml:brushProperty name="height" value="0.025" units="cm"/>
    </inkml:brush>
  </inkml:definitions>
  <inkml:trace contextRef="#ctx0" brushRef="#br0">59 316 8712,'-9'0'3262,"2"-1"-2223,4 0-716,0 0 1,0 1 0,0 0 0,0-1-1,0 1 1,0 0 0,0 0 0,0 1 0,0-1-1,0 1 1,1-1 0,-5 2 0,49 3 909,48-10-519,-34-1-3958,100-25 0,-79 10 17015,-83 27-8826,-9 12-5259,14-18 338,1 1 0,0-1 0,-1 1 0,1-1 0,0 1 0,-1 0 0,1-1 0,0 1 1,0 0-1,0-1 0,0 1 0,-1 0 0,1-1 0,0 1 0,0 0 0,0-1 0,0 1 1,1-1-1,-1 1 0,0 0 0,0-1 0,0 1 0,0 0 0,1-1 0,-1 1 0,0 0 1,1-1-1,-1 1 0,0-1 0,1 1 0,0 0 0,3 0-17,1 0 0,0 0-1,0 0 1,0-1 0,0 0-1,0 0 1,0 0 0,0 0-1,0-1 1,0 0 0,7-2-1,12-3-639,44-18-1,-52 17 266,0 1 0,1 0 0,0 1 0,0 1 0,33-4 0,-49 8 372,-1 1 0,1-1 0,0 0 0,0 0-1,0 0 1,-1 0 0,1 1 0,0-1 0,0 0 0,-1 1 0,1-1 0,0 0 0,-1 1 0,1-1-1,0 1 1,-1-1 0,1 1 0,-1-1 0,1 1 0,-1 0 0,1-1 0,-1 1 0,1 0 0,-1-1-1,1 1 1,-1 0 0,0 0 0,0-1 0,1 1 0,-1 0 0,0 0 0,0-1 0,0 1 0,0 0-1,0 0 1,0 0 0,0 0 0,0-1 0,0 1 0,0 0 0,0 0 0,-1-1 0,1 2 0,-13 48 1080,6-26-674,7-23-406,0-1 1,0 1 0,0 0 0,0-1-1,0 1 1,0 0 0,0 0 0,0-1-1,0 1 1,0 0 0,1-1 0,-1 1-1,0-1 1,0 1 0,1 0 0,-1-1 0,0 1-1,1-1 1,-1 1 0,1-1 0,-1 1-1,1-1 1,-1 1 0,1-1 0,-1 1-1,1-1 1,0 0 0,0 1 0,24 3 148,29-15 41,-35 4-564,1-2 0,-2 0 0,1-1-1,-1-1 1,-1 0 0,0-2 0,0 0 0,-1 0-1,15-19 1,-22 22 634,0-1 1,0-1-1,-1 0 0,11-22 0,-18 32-81,3-6 1250,-3 10-156,0-1-1256,-1 0-1,0 0 0,1-1 1,-1 1-1,0 0 0,1 0 1,-1 0-1,1-1 1,-1 1-1,1 0 0,-1-1 1,1 1-1,0-1 0,-1 1 1,1 0-1,0-1 0,-1 1 1,1-1-1,0 0 0,0 1 1,-1-1-1,1 0 0,0 1 1,0-1-1,1 0 0,9 2-65,0 0-1,0-1 0,1-1 0,-1 0 1,0 0-1,0-1 0,1-1 0,-1 1 1,0-2-1,0 0 0,13-5 1,-15 4 19,0 1 1,-1-1 0,0-1 0,1 0-1,-2 0 1,1 0 0,0-1 0,-1 0-1,0-1 1,-1 1 0,0-2 0,0 1-1,10-16 1,-15 22 41,0 0 0,-1 0-1,1 0 1,0 0 0,-1 0 0,1-1-1,-1 1 1,1 0 0,-1 0 0,1-1-1,-1 1 1,0 0 0,0 0 0,0-1 0,0 1-1,0 0 1,0-1 0,0 1 0,0 0-1,0-1 1,-1 1 0,1 0 0,-1-2-1,0 2 18,0 0 0,0 1 0,0-1-1,0 1 1,0-1 0,0 0-1,0 1 1,0 0 0,0-1-1,0 1 1,0 0 0,-1-1 0,1 1-1,0 0 1,0 0 0,0 0-1,0 0 1,-1 0 0,1 0-1,-1 1 1,-5 0 86,-1 1 0,1-1 0,1 1 1,-1 1-1,0-1 0,0 1 0,-7 5 0,7-2-119,-1 0 0,0 0 0,1 1 0,1 0 0,-1 1 0,1 0 0,0 0 0,1 0 0,-6 11 0,9-16 0,0 0 0,1-1 0,0 1 0,0 0 0,0 0 0,0 0 0,0 0 0,1 0 0,-1 0 0,1 0 0,0 0 0,-1 0 0,1 0 0,1 0 0,-1 0 0,0 0 0,1 0 0,0 0 0,0 0 0,-1 0 0,2-1 0,-1 1 0,0 0 0,1 0 0,-1-1 0,1 1 0,0-1 0,-1 1 0,1-1 0,0 0 0,1 0 0,-1 0 0,3 2 0,3 1-236,0-1 1,-1 0-1,2-1 0,-1 0 0,0 0 1,0-1-1,1 0 0,0-1 1,-1 1-1,1-2 0,0 1 0,15-2 1,22-2-7015</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4.857"/>
    </inkml:context>
    <inkml:brush xml:id="br0">
      <inkml:brushProperty name="width" value="0.025" units="cm"/>
      <inkml:brushProperty name="height" value="0.025" units="cm"/>
    </inkml:brush>
  </inkml:definitions>
  <inkml:trace contextRef="#ctx0" brushRef="#br0">57 1 8808,'0'0'-1569,"-56"10"-2371</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5.229"/>
    </inkml:context>
    <inkml:brush xml:id="br0">
      <inkml:brushProperty name="width" value="0.025" units="cm"/>
      <inkml:brushProperty name="height" value="0.025" units="cm"/>
    </inkml:brush>
  </inkml:definitions>
  <inkml:trace contextRef="#ctx0" brushRef="#br0">62 124 11307,'0'0'3811,"-54"22"-896,47-14-1249,7-1-834,3 1-351,23-3 384,12-5 0,15 0-1,17-2-319,12-14-385,8-3-96,-3-3-352,-3-1-1826,-10 1-321,-14-1-191,-17 1-1346,-14-3-4708</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5.586"/>
    </inkml:context>
    <inkml:brush xml:id="br0">
      <inkml:brushProperty name="width" value="0.025" units="cm"/>
      <inkml:brushProperty name="height" value="0.025" units="cm"/>
    </inkml:brush>
  </inkml:definitions>
  <inkml:trace contextRef="#ctx0" brushRef="#br0">20 17 17521,'0'0'3267,"10"-2"-2419,23-4-210,64-2 0,-82 7-459,0 1 0,1 1 0,-1 1-1,0 0 1,0 1 0,0 0 0,17 7 0,-28-9-152,-1 1 1,1-1-1,-1 1 0,0 0 1,0 0-1,0 1 0,0-1 0,0 1 1,0-1-1,-1 1 0,1 0 1,-1 0-1,0 0 0,0 0 0,0 0 1,0 1-1,-1-1 0,1 1 1,-1-1-1,0 1 0,0-1 1,0 1-1,0 0 0,-1-1 0,1 1 1,-1 0-1,0 0 0,0-1 1,0 1-1,-1 0 0,1 0 0,-3 6 1,-2 7 190,-1 0 0,0 0 0,-1-1 1,-1 0-1,-17 25 0,-127 182-248,98-150-2699,1-4-3576,20-27-5899</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7.879"/>
    </inkml:context>
    <inkml:brush xml:id="br0">
      <inkml:brushProperty name="width" value="0.025" units="cm"/>
      <inkml:brushProperty name="height" value="0.025" units="cm"/>
    </inkml:brush>
  </inkml:definitions>
  <inkml:trace contextRef="#ctx0" brushRef="#br0">130 88 18674,'0'0'1628,"0"-10"352,-2-33-133,2 42-1774,0-1-1,0 1 0,-1-1 0,1 1 1,0-1-1,-1 1 0,1-1 0,-1 1 1,1 0-1,-1-1 0,0 1 0,1 0 1,-1-1-1,0 1 0,0 0 0,0 0 0,0 0 1,0 0-1,0 0 0,0 0 0,-1 0 1,1 0-1,0 0 0,-1 1 0,1-1 1,0 0-1,-1 1 0,1-1 0,0 1 0,-1 0 1,1-1-1,-1 1 0,1 0 0,-1 0 1,1 0-1,-1 0 0,1 0 0,-1 0 1,1 0-1,-1 1 0,1-1 0,-1 0 0,-1 2 1,-1-1-40,0 0 1,0 1-1,0-1 1,0 1-1,0 0 1,0 1-1,0-1 1,1 1-1,-1-1 1,1 1 0,0 0-1,-4 5 1,3-2-33,0 1 1,1 0 0,0 0 0,0 1-1,1-1 1,-1 1 0,2-1 0,-3 14-1,4-18-26,0 0 0,-1 0-1,1 0 1,0 0 0,1 0 0,-1-1-1,0 1 1,1 0 0,-1 0-1,1 0 1,0-1 0,0 1-1,0 0 1,1-1 0,-1 1 0,0-1-1,1 1 1,0-1 0,-1 0-1,1 0 1,0 0 0,0 0-1,0 0 1,1 0 0,-1 0 0,3 1-1,10 3-212,-1 0-1,30 6 0,-32-10 226,-1 1-1,0 1 0,0 0 0,0 0 1,17 10-1,-25-12 6,0 1-1,0-1 1,0 1 0,0 0-1,0 0 1,-1 0 0,1 0-1,-1 0 1,0 0-1,0 1 1,0-1 0,-1 1-1,1-1 1,-1 1 0,0 0-1,0 0 1,0 0 0,0-1-1,-1 1 1,1 0-1,-1 6 1,0-1 110,-1 0-1,0 1 1,-1-1-1,0 0 1,0 0-1,-1 0 1,0 0-1,-1 0 1,0 0-1,0-1 1,-1 0-1,-7 11 1,3-6 11,-1-1 1,0-1-1,-1 1 1,0-2-1,-1 1 1,-23 14-1,34-23-128,0-1 0,-1 0 1,1 0-1,-1 0 0,1 0 0,-1 0 1,0 0-1,1 0 0,-1-1 0,0 1 0,1-1 1,-1 1-1,0-1 0,0 1 0,0-1 0,1 0 1,-1 0-1,0 0 0,0 0 0,0 0 0,1-1 1,-4 1-1,5-2-149,-1 1 1,0 0-1,0 0 1,0 0-1,1 0 1,-1-1-1,0 1 0,1 0 1,-1-1-1,1 1 1,0 0-1,0-1 1,-1 1-1,1-1 1,0 1-1,0-1 1,0 1-1,0 0 0,0-1 1,1 1-1,-1-3 1,4-15-3228,1 1-1,13-37 1,-16 51 2769,25-71-9393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600"/>
    </inkml:context>
    <inkml:brush xml:id="br0">
      <inkml:brushProperty name="width" value="0.025" units="cm"/>
      <inkml:brushProperty name="height" value="0.025" units="cm"/>
    </inkml:brush>
  </inkml:definitions>
  <inkml:trace contextRef="#ctx0" brushRef="#br0">165 1 5541,'-59'0'-384,"7"0"448,-1 0-1345</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8.487"/>
    </inkml:context>
    <inkml:brush xml:id="br0">
      <inkml:brushProperty name="width" value="0.025" units="cm"/>
      <inkml:brushProperty name="height" value="0.025" units="cm"/>
    </inkml:brush>
  </inkml:definitions>
  <inkml:trace contextRef="#ctx0" brushRef="#br0">87 1 16624,'0'0'5301,"-5"14"-3662,5-12-1582,-58 203 4294,50-169-4045,2 0-1,1 1 1,2-1-1,2 46 1,2-74-274,0 0 0,0 1 0,1-1 0,0 0 0,1 0 0,0 0 0,0-1 0,6 10 0,-8-13-267,1-1 0,0 0 0,0 0 0,0 0 0,1 0-1,-1-1 1,1 1 0,0 0 0,-1-1 0,1 0 0,0 0-1,0 0 1,1 0 0,-1 0 0,0 0 0,1-1 0,-1 0 0,1 1-1,-1-1 1,7 0 0,-10-1 128,1 0-1,-1 0 0,0 0 1,1 0-1,-1 0 1,0-1-1,1 1 0,-1 0 1,0 0-1,1-1 1,-1 1-1,0 0 0,0 0 1,0-1-1,1 1 1,-1 0-1,0-1 0,0 1 1,0 0-1,0-1 1,1 1-1,-1 0 0,0-1 1,0 1-1,0 0 1,0-1-1,0 1 0,0-1 1,0 1-1,0 0 1,0-1-1,0 1 1,0 0-1,0-1 0,0 1 1,-1 0-1,1-1 1,0 1-1,-4-18-709,-26-43-232,24 52 1015,0 0 1,1-1 0,0 0-1,1 0 1,0-1-1,1 1 1,0-1-1,-3-20 1,6 30 34,0 1 0,0-1 0,0 1 1,0 0-1,1-1 0,-1 1 0,0-1 0,0 1 0,0-1 1,1 1-1,-1-1 0,0 1 0,0 0 0,1-1 0,-1 1 1,0-1-1,1 1 0,-1 0 0,1-1 0,-1 1 1,0 0-1,1 0 0,-1-1 0,1 1 0,-1 0 0,1 0 1,-1 0-1,1 0 0,-1-1 0,1 1 0,-1 0 0,1 0 1,-1 0-1,1 0 0,-1 0 0,1 0 0,-1 0 1,1 0-1,-1 0 0,1 1 0,-1-1 0,0 0 0,1 0 1,-1 0-1,1 1 0,-1-1 0,1 0 0,-1 0 0,1 1 1,-1-1-1,0 0 0,1 1 0,33 18 79,-27-15-67,2 1-40,1-1 1,0 0-1,0-1 1,0 0 0,0 0-1,0-1 1,0 0-1,1-1 1,-1 0-1,1-1 1,17-1 0,-24 0 40,0 1 1,0 0 0,-1-1 0,1 0 0,0 0 0,0 0 0,-1 0-1,1 0 1,-1-1 0,1 0 0,-1 0 0,0 0 0,0 0 0,0 0-1,0 0 1,0-1 0,0 0 0,0 1 0,-1-1 0,1 0-1,-1 0 1,0-1 0,0 1 0,0 0 0,-1-1 0,1 1 0,-1-1-1,0 0 1,0 1 0,0-1 0,0 0 0,0 1 0,-1-1 0,0-5 0,0 8 34,1 1 1,-1 0 0,0-1-1,0 1 1,0 0 0,0-1-1,0 1 1,0 0 0,0-1-1,0 1 1,0 0 0,0-1-1,0 1 1,0 0 0,0-1 0,0 1-1,0 0 1,0-1 0,0 1-1,0 0 1,0-1 0,0 1-1,-1 0 1,1-1 0,0 1-1,0 0 1,0-1 0,-1 1 0,1 0-1,0 0 1,0-1 0,-1 1-1,1 0 1,0 0 0,0 0-1,-1-1 1,1 1 0,0 0-1,-1 0 1,1 0 0,0 0-1,-1 0 1,1 0 0,0-1 0,-1 1-1,1 0 1,0 0 0,-1 0-1,1 0 1,0 0 0,-1 0-1,1 1 1,0-1 0,-1 0-1,1 0 1,0 0 0,-1 0 0,1 0-1,0 0 1,-1 1 0,1-1-1,0 0 1,-1 0 0,1 0-1,0 1 1,0-1 0,-1 0-1,1 0 1,0 1 0,-18 19 379,14-12-339,0 1-1,0 0 1,1 0 0,0 0-1,0 0 1,1 0-1,1 0 1,-1 1 0,1-1-1,1 1 1,0-1 0,0 1-1,2 11 1,-1-20-78,0 0 1,-1 0-1,1 0 0,0 0 1,-1 0-1,1 0 1,0 0-1,0-1 0,0 1 1,0 0-1,0 0 1,0-1-1,0 1 0,0-1 1,0 1-1,0-1 1,0 1-1,0-1 0,1 0 1,-1 1-1,0-1 1,0 0-1,0 0 1,0 0-1,1 0 0,-1 0 1,0 0-1,0 0 1,0-1-1,0 1 0,1 0 1,-1-1-1,0 1 1,0 0-1,1-2 0,3 1 49,0-1-1,-1 0 0,1 0 1,-1 0-1,0 0 0,1-1 0,4-4 1,1-4-10,0 0-1,0-1 1,-1 0 0,-1 0 0,0-1 0,-1 0 0,0-1 0,-1 1 0,-1-1 0,0-1 0,-1 1 0,3-17 0,-35 137-372,25-88 275,2-1-1,0 1 0,2 19 0,-1-36 16,1 0 0,-1-1 0,0 1-1,0 0 1,0 0 0,1-1 0,-1 1 0,0 0-1,1 0 1,-1-1 0,0 1 0,1 0-1,-1-1 1,1 1 0,-1-1 0,1 1 0,-1 0-1,1-1 1,0 0 0,-1 1 0,1-1-1,0 1 1,-1-1 0,1 0 0,0 1-1,-1-1 1,1 0 0,0 0 0,0 1 0,-1-1-1,1 0 1,0 0 0,0 0 0,0 0-1,-1 0 1,1 0 0,0 0 0,0 0 0,-1 0-1,1-1 1,0 1 0,0 0 0,-1 0-1,1-1 1,0 1 0,0-1 0,-1 1-1,2-1 1,35-23-1353,17-39-3219,-21 17-1557,-3 3-2402</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9.363"/>
    </inkml:context>
    <inkml:brush xml:id="br0">
      <inkml:brushProperty name="width" value="0.025" units="cm"/>
      <inkml:brushProperty name="height" value="0.025" units="cm"/>
    </inkml:brush>
  </inkml:definitions>
  <inkml:trace contextRef="#ctx0" brushRef="#br0">107 352 14157,'0'0'2563,"-8"10"-449,-8 10-1374,-36 53 1801,48-67-2406,0 1 0,0-1-1,1 1 1,0 0 0,0 0-1,1 0 1,0 0 0,0 0 0,-1 15-1,3-21-142,0 0 0,0 0-1,0 0 1,0-1 0,0 1 0,0 0-1,0 0 1,0 0 0,1 0 0,-1 0-1,0 0 1,1-1 0,-1 1 0,0 0-1,1 0 1,-1 0 0,1-1-1,-1 1 1,1 0 0,0-1 0,-1 1-1,1 0 1,0-1 0,-1 1 0,1-1-1,0 1 1,0-1 0,-1 1 0,1-1-1,0 0 1,1 1 0,1-1-45,-1 1 0,1-1 1,0 0-1,0 0 0,-1 0 1,1-1-1,0 1 0,-1-1 1,1 0-1,4-1 0,2-1-142,0-1-1,0 0 0,-1-1 1,1 0-1,9-7 0,-11 6 172,0-1 0,0 0 0,-1 0 0,0-1-1,0 1 1,0-1 0,-1 0 0,-1-1 0,1 0-1,-1 1 1,-1-1 0,1 0 0,-1-1 0,-1 1 0,0-1-1,1-18 1,-3 27 32,0 1 0,0 0 1,0 0-1,-1 0 0,1-1 0,0 1 0,0 0 0,-1 0 0,1 0 0,0 0 1,0 0-1,-1-1 0,1 1 0,0 0 0,-1 0 0,1 0 0,0 0 0,0 0 0,-1 0 1,1 0-1,0 0 0,-1 0 0,1 0 0,0 0 0,-1 0 0,1 0 0,0 0 1,0 1-1,-1-1 0,1 0 0,0 0 0,-1 0 0,1 0 0,0 0 0,0 1 1,0-1-1,-1 0 0,1 0 0,0 0 0,0 1 0,-1-1 0,1 0 0,0 0 0,0 1 1,0-1-1,0 0 0,-1 1 0,-7 12 46,-1 0 0,1 0 0,1 1-1,1 0 1,0 1 0,1 0 0,0-1 0,1 2 0,1-1 0,-3 23-1,6-35-18,-1 0-1,1 0 0,0 0 0,0 1 0,0-1 0,1 0 0,-1 0 1,1 0-1,-1 0 0,1 0 0,0 0 0,2 5 0,-2-7-21,0 0-1,0 0 1,1-1 0,-1 1-1,0 0 1,0-1-1,0 1 1,0 0 0,1-1-1,-1 0 1,0 1-1,1-1 1,-1 0 0,0 1-1,1-1 1,-1 0-1,0 0 1,1 0 0,-1 0-1,0 0 1,1-1-1,-1 1 1,0 0 0,0-1-1,1 1 1,-1 0-1,0-1 1,0 0 0,1 1-1,-1-1 1,0 0-1,2-1 1,6-4 131,0 1 0,0-2 0,0 0 0,-1 0 0,0 0-1,0-1 1,9-11 0,46-69 255,-51 71-374,17-29 328,-1 0 1,24-58 0,-40 77-267,-2 0 0,-1 0 1,-1-1-1,-1 0 1,5-48-1,-12 76-91,0 0 0,1-1-1,-1 1 1,0 0 0,0-1-1,0 1 1,0 0 0,0-1-1,1 1 1,-1 0 0,0-1-1,0 1 1,0 0-1,0-1 1,0 1 0,0-1-1,0 1 1,0 0 0,0-1-1,0 1 1,-1 0 0,1-1-1,0 1 1,0 0 0,0-1-1,0 1 1,0 0 0,-1 0-1,1-1 1,0 1 0,0 0-1,-1-1 1,1 1 0,0 0-1,0 0 1,-1-1 0,1 1-1,0 0 1,-1 0-1,1 0 1,0 0 0,-1-1-1,0 1 1,-12 14-50,-13 30 139,8-12 44,2 1-1,2 1 1,1 0 0,1 1-1,2 0 1,2 1 0,1 0-1,2 0 1,-2 51 0,8-82-124,-1 1 0,1 0 0,0 0 0,0-1 0,1 1 0,0 0 0,0-1 1,0 0-1,3 7 0,-3-10-5,-1 0 0,1 1 0,-1-1 0,1 0 0,0 0 0,0 0 1,0 0-1,0 0 0,0 0 0,0-1 0,0 1 0,1-1 0,-1 1 0,0-1 0,1 0 1,-1 0-1,1 0 0,0 0 0,-1 0 0,6 0 0,-7-2-10,-1 0 0,1 0 0,0 0 0,-1 0 0,1 0-1,-1 0 1,1 0 0,-1 0 0,0 0 0,0-1 0,1 1 0,-1 0 0,0 0 0,0 0-1,0 0 1,0-1 0,0 1 0,0 0 0,0 0 0,-1-1 0,-2-29 73,-2 11-68,0-1 1,-18-37 0,14 37 195,1 0 0,-8-32 0,19 52-280,-1 0-1,0 1 1,1-1-1,-1 1 1,0-1-1,1 1 0,-1 0 1,1 0-1,-1 0 1,0 0-1,1 0 1,2 2-1,12 0-1380,13 4-2810,0-2-1,42 0 1,-63-5 3493,1 1 0,-1-1 0,0-1 1,0 0-1,10-3 0,-15 3 760,0 1 0,0-1 0,0 0 0,0 0 0,-1-1 0,1 1 0,-1-1 0,1 0 0,-1 1-1,0-2 1,5-5 0,-7 8 428,0 0 0,0 0 0,-1 0 0,1-1 0,0 1 0,-1 0 0,1-1 0,0 1-1,-1 0 1,0-1 0,1 1 0,-1-1 0,0 1 0,0-1 0,0-2 0,0 4-141,0-1-1,0 0 1,0 1 0,-1-1 0,1 0 0,0 1-1,-1-1 1,1 1 0,0-1 0,-1 0 0,1 1 0,-1-1-1,1 1 1,-1-1 0,1 1 0,-1 0 0,1-1 0,-1 1-1,0-1 1,1 1 0,-1 0 0,0 0 0,0-1 0,-21 0 4119,-2 9-3536,17-3-556,1 0 0,0 0 0,0 1 0,0 0 0,1 0 0,-1 0 0,1 1 0,-4 7 0,7-11-251,0 1 1,-1 0-1,1 0 1,1 0-1,-1 1 1,0-1-1,1 0 1,0 1-1,0-1 1,0 1-1,1-1 1,0 1-1,0-1 1,0 1-1,0-1 1,1 6-1,0-8-37,0-1 0,0 0 0,0 0-1,0 1 1,0-1 0,0 0 0,0 0-1,1 0 1,-1 0 0,0 0 0,0-1-1,1 1 1,-1 0 0,1 0 0,-1-1-1,1 1 1,-1-1 0,1 0 0,-1 1-1,1-1 1,-1 0 0,1 0 0,-1 0-1,1 0 1,0 0 0,-1 0 0,3-1-1,27 5 37,-30-3-40,0-1-1,0 1 1,0-1 0,0 1-1,0 0 1,0-1 0,-1 1-1,1 0 1,0 0 0,0-1-1,0 1 1,-1 0 0,1 0-1,-1 0 1,1 0 0,0 0-1,-1 0 1,1 0 0,-1 0 0,0 0-1,1 0 1,-1 1 0,0-1-1,0 2 1,1 3-35,-1 0-1,0-1 1,0 1 0,-1 0-1,1 0 1,-1 0 0,-1 0-1,1 0 1,-1-1 0,0 1 0,0-1-1,-1 1 1,0-1 0,0 0-1,0 0 1,0 0 0,-1 0-1,0 0 1,-8 7 0,12-25-4582,1-2 2896,8-17-2416,5-6-1528</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1.079"/>
    </inkml:context>
    <inkml:brush xml:id="br0">
      <inkml:brushProperty name="width" value="0.025" units="cm"/>
      <inkml:brushProperty name="height" value="0.025" units="cm"/>
    </inkml:brush>
  </inkml:definitions>
  <inkml:trace contextRef="#ctx0" brushRef="#br0">22 476 9097,'0'0'14723,"-2"11"-13821,-1 6-637,-2 4 115,0 0 0,2 0 1,1 0-1,1 0 0,1 32 0,0-51-368,1 0 1,-1 0-1,1 0 0,-1 0 0,1 0 0,0-1 0,-1 1 0,1 0 0,0 0 0,0-1 0,0 1 0,0-1 0,1 1 0,-1-1 0,0 1 0,1-1 0,-1 0 0,1 0 0,-1 0 0,1 1 0,0-1 0,-1-1 0,1 1 0,0 0 0,0 0 0,-1-1 0,1 1 0,0-1 0,0 1 0,0-1 0,0 0 0,0 0 0,0 0 0,0 0 0,3-1 0,-1 1 14,-1-1 1,1 0-1,0 0 0,-1 0 0,1 0 0,-1 0 0,1-1 0,-1 0 0,1 0 0,-1 0 0,0 0 0,0 0 0,0-1 0,0 1 0,-1-1 1,1 0-1,2-3 0,-1-1 4,0 0 1,0 0 0,-1-1-1,0 1 1,-1-1 0,1 0 0,-1 0-1,-1 1 1,0-1 0,0 0-1,0-12 1,-1 21-28,0-1 0,-1 0-1,1 1 1,0-1 0,0 0 0,0 0 0,-1 0-1,1 1 1,0-1 0,-1 0 0,1 0 0,0 0-1,0 1 1,-1-1 0,1 0 0,0 0 0,-1 0-1,1 0 1,0 0 0,-1 0 0,1 0-1,0 0 1,-1 0 0,1 0 0,0 0 0,-1 0-1,1 0 1,0 0 0,-1 0 0,1 0 0,0 0-1,-1 0 1,1 0 0,0 0 0,-1-1 0,1 1-1,0 0 1,-1 0 0,1 0 0,0-1 0,0 1-1,-1 0 1,1 0 0,0-1 0,0 1 0,0 0-1,-1 0 1,1-1 0,0 1 0,0 0 0,0-1-1,0 1 1,0 0 0,-1-1 0,1 1 0,0 0-1,0-1 1,0 1 0,0 0 0,0-1-1,0 1 1,0 0 0,0-1 0,0 1 0,0 0-1,1-1 1,-1 0 0,-17 24-150,15-17 156,1 0 1,-1 0-1,1 1 1,0-1-1,0 1 1,1-1-1,0 1 1,1 8-1,-1-15-1,0 1-1,1-1 1,-1 1 0,1-1-1,-1 1 1,0-1 0,1 1-1,-1-1 1,1 1-1,-1-1 1,1 1 0,-1-1-1,1 0 1,0 1 0,-1-1-1,1 0 1,-1 1 0,1-1-1,0 0 1,-1 0-1,1 0 1,0 0 0,-1 0-1,1 1 1,0-1 0,-1 0-1,1-1 1,0 1-1,-1 0 1,1 0 0,0 0-1,-1 0 1,1 0 0,0-1-1,-1 1 1,1 0 0,-1 0-1,2-1 1,24-12 260,13-30-36,-4 0-192,-52 88-365,13-33 319,0 0 0,0 0 0,1 1 0,0-1 0,1 1 0,1 0 0,0 0 0,2 20 0,-1-32 7,0 0 0,0 0 0,0 0 0,0 0 0,0 0 0,0 0 0,1 0 0,-1 0 0,0 0 0,1-1 0,-1 1 0,1 0 0,-1 0 0,1 0 0,-1-1 0,1 1 0,-1 0 0,1-1 0,0 1 0,-1 0 0,1-1 0,0 1 0,0-1 0,0 1 0,-1-1 0,1 0 0,0 1 0,1-1 0,1 1 6,0 0 1,0-1-1,-1 0 1,1 0-1,0 0 1,0 0-1,0 0 1,0 0-1,4-2 1,1 0-19,1 0 0,0-1 0,-1 0 0,0 0 0,12-7 0,-11 3 40,0 0 1,0-1 0,-1 0 0,0 0-1,0-1 1,-1 0 0,0 0 0,-1-1 0,0 1-1,0-1 1,4-12 0,-9 19 22,1 0 0,-1 0 0,0 0 0,0 0 0,0 0 1,-1-1-1,1 1 0,-1 0 0,0-1 0,0 1 0,0 0 0,0-1 0,-1 1 1,1 0-1,-1-1 0,0 1 0,1 0 0,-2 0 0,1 0 0,0 0 0,-1 0 1,1 0-1,-1 0 0,0 0 0,0 0 0,0 1 0,0-1 0,-1 1 0,1 0 1,-1-1-1,1 1 0,-1 0 0,0 1 0,0-1 0,0 0 0,0 1 0,0-1 0,0 1 1,0 0-1,0 0 0,-6 0 0,-16-5-1121,18 6-1957,18 3-225,4-1 1912,0 1 0,0-2 0,0 0 0,0-1 0,0-1 0,0 0 0,0 0-1,28-8 1,-33 6 953,0 0 0,-1-1-1,1 0 1,-1-1 0,0 1-1,0-2 1,0 1-1,11-11 1,-19 15 641,0 0 0,0 0 0,0 0 0,0 0 0,0 0 0,0 0 0,0 0 0,0 0 0,0-1 0,-1 1 0,1 0 0,0-1 0,-1 1 0,1 0 0,-1-3 0,0 4-45,0-1 0,0 1 0,0-1 0,0 1 0,0-1 0,0 1 0,0-1 0,-1 1 0,1-1 0,0 1 0,0-1 0,-1 1 0,1-1 0,0 1 0,-1-1 0,1 1 0,0-1 0,-1 1 0,1 0 0,-1-1-1,1 1 1,-1 0 0,1-1 0,-1 1 0,1 0 0,-1-1 0,-25-2 4684,8 6-5065,11 1 400,-1-1 1,1 1-1,0 1 0,0 0 0,1 0 0,0 0 0,-1 0 0,-8 11 0,11-11-115,1-1 0,-1 0 0,1 1 0,-1 0 0,1 0 0,1 0 0,-1 0 0,1 0-1,0 0 1,0 1 0,0-1 0,1 1 0,-1 7 0,2-12-117,1 0 1,0 0-1,0 0 0,0 0 0,0 0 0,0 0 1,0 0-1,1 0 0,-1-1 0,0 1 0,0 0 1,0-1-1,1 1 0,-1-1 0,0 1 0,1-1 1,-1 1-1,0-1 0,1 0 0,-1 0 0,1 0 0,-1 0 1,0 0-1,1 0 0,-1 0 0,1 0 0,1-1 1,44-2-1329,-10-5-310,-27 5 1318,-1 0 1,1 1-1,1 1 1,-1-1 0,0 2-1,0-1 1,0 1-1,19 3 1,-29-3 332,1 1 0,0-1-1,-1 0 1,1 1 0,-1-1 0,1 0 0,-1 1 0,1-1-1,-1 1 1,1-1 0,-1 1 0,1-1 0,-1 1 0,1 0-1,-1-1 1,0 1 0,1-1 0,-1 1 0,0 0 0,0-1-1,0 1 1,1 0 0,-1-1 0,0 1 0,0 0 0,0-1-1,0 1 1,0 0 0,0 0 0,0-1 0,0 1 0,0 0-1,-1-1 1,1 1 0,0 0 0,0-1 0,-1 1 0,1 0-1,0-1 1,-1 1 0,1-1 0,0 1 0,-1-1 0,0 2-1,-19 26 1593,-21 7 357,29-26-1686,1 0 1,1 1-1,-1 1 1,-16 21-1,44-38-1767,5-9 684,0-2 1,0 0-1,-2-2 1,0 0-1,-1-1 1,31-44-1,-21 22 320,-2-1 0,39-89-1,-61 121 520,7-16 489,13-46-1,-23 65 150,0-1 0,-1 1 0,0-1 0,0 1 0,-1-17 0,0 25-611,-1-1 0,1 0 0,0 1 0,0-1 0,0 1 0,-1-1 0,1 1 0,0 0 0,-1-1-1,1 1 1,0-1 0,-1 1 0,1-1 0,0 1 0,-1 0 0,1-1 0,-1 1 0,1 0 0,-1 0 0,1-1 0,-1 1 0,1 0 0,-1 0-1,1 0 1,-1-1 0,1 1 0,-1 0 0,1 0 0,-1 0 0,0 0 0,1 0 0,-1 0 0,1 0 0,-1 0 0,1 1 0,-1-1-1,1 0 1,-1 0 0,1 0 0,-1 0 0,1 1 0,-1-1 0,1 0 0,-1 0 0,1 1 0,-1-1 0,1 1 0,0-1 0,-1 0-1,0 1 1,-24 18 482,13-6-366,0 1 1,2 1-1,0 0 1,0 0-1,1 1 0,1 0 1,1 0-1,0 1 0,1 0 1,1 0-1,1 1 0,0-1 1,-2 29-1,6-44-160,-1 0 0,1 0 0,0 1 0,0-1 0,0 0 0,0 0 0,1 0 0,-1 0 0,0 0 0,1 0-1,0 0 1,-1 0 0,1 0 0,0 0 0,0 0 0,0 0 0,0 0 0,0 0 0,1-1 0,-1 1 0,0 0 0,1-1 0,-1 1 0,1-1 0,0 0 0,-1 1 0,1-1-1,0 0 1,0 0 0,0 0 0,0 0 0,0 0 0,0-1 0,0 1 0,0-1 0,0 1 0,0-1 0,0 0 0,0 0 0,1 0 0,-1 0 0,0 0 0,0 0 0,0 0 0,0-1-1,4-1 1,4 0 26,0-1 0,-1 0 0,1 0 0,-1-1 0,0-1 0,0 1 0,0-1-1,14-12 1,-1-4-185,0-1-1,33-45 0,-77 117-406,10-19 622,7-21 25,0 0 0,1 0 0,0 1-1,0 0 1,2-1 0,-1 1 0,-1 21-1,4-31-85,0 0 1,0-1-1,1 1 0,-1 0 0,0 0 0,1 0 0,-1 0 0,0-1 0,1 1 0,-1 0 0,1-1 0,0 1 0,-1 0 0,1-1 0,-1 1 0,1 0 0,0-1 0,-1 1 0,1-1 1,0 0-1,0 1 0,-1-1 0,1 1 0,0-1 0,0 0 0,0 0 0,0 1 0,0-1 0,-1 0 0,1 0 0,0 0 0,0 0 0,0 0 0,0 0 0,0 0 0,-1 0 0,1-1 0,2 1 1,37-10 304,-27 3-405,-1 0 0,0-1 0,0 0 0,-1-1-1,0 0 1,13-15 0,51-67-2037,-83 103 2035,0 0 0,1 1-1,0 0 1,1 1 0,0-1-1,-7 28 1,13-40 95,0-1 0,0 0 0,0 1 1,1-1-1,-1 1 0,0-1 0,0 1 0,0-1 0,1 1 0,-1-1 1,0 0-1,1 1 0,-1-1 0,0 1 0,1-1 0,-1 0 0,0 1 0,1-1 1,-1 0-1,1 0 0,-1 1 0,0-1 0,1 0 0,-1 0 0,1 0 1,-1 1-1,1-1 0,-1 0 0,1 0 0,-1 0 0,1 0 0,-1 0 0,1 0 1,-1 0-1,1 0 0,-1 0 0,1 0 0,-1 0 0,1-1 0,-1 1 0,1 0 1,-1 0-1,0 0 0,1-1 0,-1 1 0,1 0 0,-1 0 0,1-1 1,-1 1-1,1-1 0,26-12-471,-2-6-1549,-1 0 0,-1-2 0,-1 0 0,-1-2 0,-1 0 0,22-34 1,-31 40 1566,-1-1 0,0 0 0,8-22 0,-14 17 5345,-4 23-4764,-1 0 0,1-1-1,0 1 1,0 0 0,-1 0-1,1 0 1,0 0-1,0 0 1,-1 0 0,1-1-1,0 1 1,-1 0 0,1 0-1,0 0 1,0 0 0,-1 0-1,1 0 1,0 0 0,-1 0-1,1 0 1,0 0 0,-1 1-1,1-1 1,0 0 0,0 0-1,-1 0 1,1 0 0,0 0-1,-1 0 1,1 1 0,0-1-1,0 0 1,-1 0 0,1 0-1,0 1 1,0-1 0,-32 32 2673,-10 31-595,39-58-1985,0 0-1,0 1 0,1-1 0,0 1 0,0 0 0,0-1 0,1 1 1,0 0-1,0 0 0,0 10 0,2-15-211,-1 0-1,0-1 1,1 1 0,-1 0-1,0-1 1,1 1 0,-1-1-1,1 1 1,-1 0 0,1-1-1,-1 1 1,1-1 0,-1 1-1,1-1 1,-1 0 0,1 1-1,0-1 1,-1 0 0,1 1-1,0-1 1,-1 0 0,1 0-1,0 0 1,-1 1 0,1-1-1,0 0 1,-1 0 0,1 0-1,0 0 1,0 0 0,-1 0-1,1 0 1,0-1 0,1 1-1,27-6 223,-15 0-224,-1 0-1,0-1 1,0-1 0,-1 0 0,1-1 0,14-13 0,62-68-696,-77 79 630,-1-1 1,0-1-1,-1 1 0,0-2 1,-1 1-1,-1-1 0,0-1 0,11-27 1,-28 45 650,-2 8-467,0 0 0,0 2 0,1-1-1,1 1 1,0 1 0,-10 19 0,14-24-52,1 0 1,0 0 0,1 0-1,0 0 1,0 1 0,1-1-1,0 1 1,1 0 0,0-1-1,1 1 1,-1 0 0,3 10-1,-2-18-61,1 0 0,0 0 0,0 1 0,0-1 0,1 0 0,-1 0 0,0 0 0,1 0 0,0 0 0,-1-1 0,1 1 0,0 0 1,0-1-1,0 1 0,0-1 0,0 0 0,0 0 0,0 0 0,0 0 0,1 0 0,-1 0 0,0 0 0,1-1 0,-1 1 0,5 0 0,9 1-174,1 0-1,28-1 1,-27-1-689,-9 1-137,6-1-1428,-6-1-4429</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056"/>
    </inkml:context>
    <inkml:brush xml:id="br0">
      <inkml:brushProperty name="width" value="0.025" units="cm"/>
      <inkml:brushProperty name="height" value="0.025" units="cm"/>
    </inkml:brush>
  </inkml:definitions>
  <inkml:trace contextRef="#ctx0" brushRef="#br0">29 512 14189,'0'0'4079,"-7"-14"-2691,5 11-1328,-1-2-4,1 0 0,-1-1 0,1 1 0,0 0 0,0-1 0,0 1 0,1-1 0,0 0 0,0 0 0,1 1 0,-1-1 0,1 0 0,0 0 0,1 1 0,-1-1 0,1 0 0,1 0 0,-1 1 0,1-1 0,0 1 0,2-7 0,19-32 126,1 0 0,1 2 1,3 1-1,2 0 0,1 3 0,47-46 1,-73 79-154,0 1 0,0 0 1,0 0-1,1 1 1,9-6-1,-14 9-24,0-1-1,0 1 1,0-1-1,0 1 1,0 0-1,0 0 1,0-1-1,0 1 1,0 0-1,0 0 1,0 0-1,0 0 1,0 0 0,0 0-1,0 1 1,0-1-1,0 0 1,0 0-1,0 1 1,0-1-1,0 1 1,0-1-1,0 0 1,0 1 0,-1 0-1,1-1 1,0 1-1,0 0 1,0-1-1,-1 1 1,1 0-1,0 0 1,-1-1-1,1 1 1,-1 0-1,1 0 1,-1 0 0,1 0-1,-1 0 1,0 0-1,0 0 1,1 0-1,-1 0 1,0 0-1,0 0 1,0 1-1,5 35 301,-3 0 0,0 0 0,-7 59 0,2-16-35,3-64-152,-2 8-96,2-1 1,1 1-1,1 0 1,9 40-1,-10-60-5,0 0 1,0 0 0,1 0-1,-1-1 1,1 1-1,0-1 1,0 1-1,1-1 1,-1 0-1,0 0 1,1 0-1,0 0 1,0 0-1,0 0 1,4 2-1,-4-4 32,0 1-1,1-1 0,-1 0 0,1 0 0,-1-1 0,1 1 0,0-1 1,-1 0-1,1 1 0,-1-2 0,1 1 0,0 0 0,-1-1 0,1 1 0,-1-1 1,1 0-1,-1-1 0,0 1 0,1 0 0,2-3 0,9-3 189,-1-2 0,-1 0-1,0 0 1,0-1 0,0-1-1,-1 0 1,-1-1 0,10-13-1,5-7-93,-2-1-1,21-38 0,-39 60-199,0 1-1,0-1 1,-1 0-1,-1-1 1,0 1-1,0-1 1,-1 0-1,2-19 1,-5 31-13,1-1 0,-1 1 0,0-1 0,0 1 0,0-1 0,0 1 0,1-1 0,-1 1 0,0-1 0,0 1 0,0-1 1,0 1-1,0-1 0,0 1 0,0-1 0,-1 1 0,1-1 0,0 1 0,0-1 0,0 1 0,0 0 0,0-1 1,-1 1-1,1-1 0,0 1 0,-1-1 0,1 1 0,0 0 0,0-1 0,-1 1 0,1 0 0,-1-1 0,1 1 1,0 0-1,-1-1 0,1 1 0,-1 0 0,1 0 0,-1 0 0,1-1 0,-1 1 0,1 0 0,0 0 0,-1 0 1,1 0-1,-1 0 0,1 0 0,-1 0 0,1 0 0,-1 0 0,1 0 0,-1 0 0,1 0 0,-1 0 0,1 0 1,-1 1-1,1-1 0,-1 0 0,1 0 0,-1 1 0,1-1 0,-1 0 0,-24 22-5156,8 3-892</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571"/>
    </inkml:context>
    <inkml:brush xml:id="br0">
      <inkml:brushProperty name="width" value="0.025" units="cm"/>
      <inkml:brushProperty name="height" value="0.025" units="cm"/>
    </inkml:brush>
  </inkml:definitions>
  <inkml:trace contextRef="#ctx0" brushRef="#br0">132 0 14990,'0'0'8963,"-9"2"-8397,5-2-556,0 1 0,1-1-1,-1 1 1,0 0 0,1 1-1,-1-1 1,1 1 0,-1-1 0,1 1-1,-1 0 1,1 0 0,-4 4-1,1 0 5,0 1 0,0-1-1,1 1 1,0 0 0,-7 15-1,7-14-13,1-1 0,0 2 0,0-1 0,1 0 0,0 1 0,0-1 0,1 1 0,0 0 0,1 0 0,0-1 0,0 1 0,1 10 0,1-17-2,-1 0-1,1 0 0,0 0 0,0 0 0,0 0 0,0 0 0,0-1 0,1 1 1,-1 0-1,0 0 0,1-1 0,-1 1 0,1-1 0,0 0 0,-1 1 0,1-1 1,0 0-1,0 0 0,0 0 0,0 0 0,0 0 0,3 1 0,56 15 40,-40-13-34,-3 1-3,0 1-1,0 0 1,0 1 0,-1 1 0,0 0 0,21 16-1,-33-21-1,1 2 0,-1-1-1,-1 0 1,1 1-1,-1 0 1,0 0 0,0 0-1,0 1 1,-1-1 0,1 1-1,-1 0 1,-1 0 0,1 0-1,-1 0 1,0 1 0,-1-1-1,1 1 1,-1-1-1,-1 1 1,1-1 0,-1 13-1,-2-8 21,1 0-1,-1 0 0,-1 0 1,0 0-1,-1 0 1,0-1-1,0 0 0,-1 0 1,-1 0-1,0 0 0,-13 16 1,7-10 381,-2-2 1,0 0-1,0 0 1,-1-1-1,-33 21 0,41-30-81,-1 0 1,1-1-1,-1 1 0,1-1 0,-15 3 0,20-5-280,0-1-1,0 1 1,0-1 0,1 0 0,-1 0 0,0 1-1,0-1 1,0 0 0,1-1 0,-1 1-1,0 0 1,0 0 0,0-1 0,1 1 0,-1-1-1,0 1 1,0-1 0,1 0 0,-1 0 0,1 0-1,-1 0 1,1 0 0,-1 0 0,1 0 0,-1 0-1,1-1 1,0 1 0,0 0 0,0-1 0,0 1-1,-1-3 1,-1-4-50,1-1 1,0 1-1,0-1 0,1 0 0,0 1 1,1-1-1,0 0 0,0 0 0,1 1 1,2-13-1,1-1-151,2 0 1,0 1-1,9-22 1,13-15-339,2 1 0,69-98 0,-26 45 509,-72 110-9,2-5-27,0 0 1,0 1 0,-1-1 0,1 0 0,-1-1-1,0 1 1,1-7 0,-3 12-37,0-1 1,0 1-1,0-1 0,0 1 0,-1-1 1,1 1-1,0-1 0,-1 1 0,1 0 1,0-1-1,0 1 0,-1 0 0,1-1 1,-1 1-1,1 0 0,0-1 0,-1 1 1,1 0-1,-1 0 0,1-1 1,-1 1-1,1 0 0,-1 0 0,1 0 1,-1 0-1,1-1 0,-1 1 0,1 0 1,-1 0-1,1 0 0,-1 0 0,1 0 1,-1 1-1,1-1 0,-1 0 0,1 0 1,-1 0-1,1 0 0,-1 1 1,-24 4-2620,16-1 1186,1 0-1,0 1 0,-1 0 0,2 1 0,-1 0 1,-13 13-1,8-3-2912</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915"/>
    </inkml:context>
    <inkml:brush xml:id="br0">
      <inkml:brushProperty name="width" value="0.025" units="cm"/>
      <inkml:brushProperty name="height" value="0.025" units="cm"/>
    </inkml:brush>
  </inkml:definitions>
  <inkml:trace contextRef="#ctx0" brushRef="#br0">249 1 3812,'0'0'10650,"-8"11"-6225,-36 47-1650,-65 121-1,94-151-2259,2 1-1,1 1 0,1-1 0,1 2 0,2 0 0,1 0 1,-3 39-1,9-66-492,1 0 1,0 0 0,0-1 0,0 1-1,0 0 1,1 0 0,0 0 0,0-1 0,0 1-1,0-1 1,0 1 0,1 0 0,-1-1-1,1 0 1,0 1 0,0-1 0,0 0-1,5 5 1,-4-6-5,-1 0-1,1-1 1,0 1 0,0-1-1,0 1 1,0-1 0,0 0-1,0 0 1,0 0 0,0 0-1,0-1 1,1 0-1,-1 1 1,0-1 0,0 0-1,0 0 1,1-1 0,-1 1-1,0-1 1,0 1 0,0-1-1,4-2 1,3 0 36,-1-2-1,1 0 1,-1 0 0,-1 0 0,1-1-1,-1 0 1,0-1 0,0 0 0,-1 0 0,1-1-1,-2 0 1,1 0 0,-1-1 0,8-14-1,-5 7-12,-1 0 0,-1-1-1,0 1 1,-1-1 0,-1-1-1,0 1 1,3-31 0,-7 36-11,0 0 0,0-1 0,-2 1 0,0-1 1,0 1-1,-1-1 0,0 1 0,-1 0 1,-6-14-1,7 21-39,0 1 1,0 0 0,0 0-1,-1 0 1,0 0-1,0 0 1,0 0-1,0 1 1,-1-1 0,1 1-1,-1 0 1,0 0-1,0 1 1,0-1-1,0 1 1,-1-1 0,1 1-1,0 1 1,-1-1-1,0 1 1,1 0-1,-1 0 1,0 0 0,0 0-1,1 1 1,-7 0-1,8 0-30,0 0 0,0 0 1,1 1-1,-1-1 0,0 1 0,0 0 0,1 0 0,-1 0 0,0 0 0,1 0 0,-1 1 1,1-1-1,0 1 0,-1 0 0,1-1 0,0 1 0,0 0 0,0 0 0,0 1 0,0-1 0,1 0 1,-1 1-1,1-1 0,-1 1 0,1-1 0,0 1 0,-1 3 0,1-4-145,0 0 0,1 0-1,-1 0 1,1 1 0,0-1-1,-1 0 1,1 1 0,0-1-1,1 0 1,-1 1 0,0-1-1,1 0 1,-1 0 0,1 1-1,-1-1 1,1 0 0,0 0-1,0 0 1,0 0 0,0 0-1,1 0 1,-1 0 0,0 0-1,1 0 1,0-1 0,-1 1-1,1-1 1,0 1 0,0-1-1,-1 1 1,1-1 0,0 0-1,4 1 1,3 1-933,0 0-1,0-1 1,0-1-1,0 1 1,0-2 0,1 1-1,12-2 1,-21 1 954,55-1-8336</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241"/>
    </inkml:context>
    <inkml:brush xml:id="br0">
      <inkml:brushProperty name="width" value="0.025" units="cm"/>
      <inkml:brushProperty name="height" value="0.025" units="cm"/>
    </inkml:brush>
  </inkml:definitions>
  <inkml:trace contextRef="#ctx0" brushRef="#br0">261 1 15535,'0'0'3939,"-45"77"-2369,7-26-865,-4 11-97,2 0 577,1-1 32,10-9-512,9-11-449,12-10-256,8-16-96,3-15-576,13-2-449,5-24-1154,0-12-2145,-2-8-5733</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600"/>
    </inkml:context>
    <inkml:brush xml:id="br0">
      <inkml:brushProperty name="width" value="0.025" units="cm"/>
      <inkml:brushProperty name="height" value="0.025" units="cm"/>
    </inkml:brush>
  </inkml:definitions>
  <inkml:trace contextRef="#ctx0" brushRef="#br0">279 11 14478,'-10'-2'2269,"4"0"-1967,-1 0 0,0 1 0,1 0 0,-1 0 1,0 0-1,0 1 0,0 0 0,0 0 0,1 1 1,-1 0-1,0 0 0,0 0 0,1 1 0,-1 0 1,1 0-1,0 1 0,-10 5 0,3 2 276,0 0 0,0 1 0,1 0-1,1 1 1,0 0 0,-18 28 0,24-33-434,0 1 0,1-1 1,0 1-1,0 0 0,1 1 0,0-1 1,0 1-1,1-1 0,0 1 0,1 0 1,0-1-1,0 1 0,1 0 1,1 14-1,-1-21-134,1 0 0,-1 0 0,1 0 0,0 0 0,0 0 0,-1 0 0,1 0 0,1 0 0,-1 0 0,0 0 0,0 0 1,1-1-1,-1 1 0,1 0 0,-1-1 0,1 1 0,0-1 0,-1 0 0,1 1 0,4 1 0,-1-1 11,0-1-1,-1 1 1,1-1-1,0 0 1,0 0-1,0 0 1,1-1 0,8 0-1,0-1 26,-1-1-1,0 0 1,0 0-1,0-1 1,0-1 0,15-7-1,-15 5-19,1-1 0,-2-1 0,1 0 0,-1-1 0,0 0 0,-1-1 0,18-20 0,-23 23-33,0 0 0,-1 0 0,0 0 0,-1-1 0,0 0-1,0 0 1,0 0 0,-1 0 0,0-1 0,-1 1 0,0-1 0,0 0 0,-1 0 0,0-10 0,-1 16 2,0 1 0,0 0 1,0 0-1,0 0 1,-1 0-1,1 0 1,-1 0-1,1 0 0,-1 1 1,0-1-1,0 0 1,0 0-1,0 0 0,0 1 1,0-1-1,-1 0 1,1 1-1,0-1 0,-1 1 1,1 0-1,-1-1 1,0 1-1,1 0 0,-1 0 1,0 0-1,0 0 1,1 0-1,-1 1 1,0-1-1,0 0 0,0 1 1,0-1-1,0 1 1,0 0-1,0 0 0,0 0 1,0 0-1,0 0 1,0 0-1,0 0 0,-3 1 1,-3 0-20,-1 1-1,0-1 1,1 1 0,-1 1 0,1 0-1,0 0 1,0 1 0,-13 7 0,1 3-6,0 1 1,2 1 0,-1 0-1,2 2 1,-24 31 0,34-41 3,0 1 0,1 0 0,0 1 0,1-1 0,0 1 0,1 0 0,0 1 0,0-1 0,1 1 0,1 0 0,-1-1 0,2 1 0,0 0 0,0 19 0,1-27-183,1 0 0,-1 1 0,1-1 1,0 0-1,0 0 0,1 0 0,-1 0 1,0 0-1,1-1 0,0 1 0,0 0 1,0-1-1,0 1 0,0-1 0,0 1 1,1-1-1,-1 0 0,1 0 0,-1 0 1,1-1-1,0 1 0,0 0 0,0-1 1,0 0-1,0 0 0,5 2 0,7 0-1781,0 0 0,0-1 0,1 0 0,18-1 0,-32-1 1759,63 1-11289</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940"/>
    </inkml:context>
    <inkml:brush xml:id="br0">
      <inkml:brushProperty name="width" value="0.025" units="cm"/>
      <inkml:brushProperty name="height" value="0.025" units="cm"/>
    </inkml:brush>
  </inkml:definitions>
  <inkml:trace contextRef="#ctx0" brushRef="#br0">167 139 20595,'-13'10'2595,"5"-3"-2290,-23 18 1282,1 2 0,-46 52 0,76-78-1561,-1-1 0,0 1-1,0 0 1,1 0 0,-1-1 0,0 1-1,1 0 1,-1 0 0,1 0 0,-1 0-1,1 0 1,0 0 0,-1 0 0,1 0-1,0 0 1,0 0 0,-1 0 0,1 0 0,0 0-1,0 1 1,16-5 94,25-22-71,-17 6 15,-1-2-1,-1 0 1,21-27 0,-38 42-51,1-1-1,-2 1 1,1-1 0,-1 0 0,0 0 0,0 0 0,-1 0-1,0-1 1,-1 1 0,1-1 0,-1 0 0,-1 0 0,1 0 0,-1 0-1,-1 0 1,0 0 0,0-8 0,-1 14-18,1 1-1,-1-1 1,1 1 0,-1-1 0,1 1 0,-1-1 0,0 1-1,0 0 1,0-1 0,0 1 0,0 0 0,0 0-1,0 0 1,0 0 0,0 0 0,-1 0 0,1 0-1,0 0 1,-1 0 0,1 1 0,-1-1 0,1 0 0,0 1-1,-1-1 1,0 1 0,1 0 0,-1-1 0,1 1-1,-1 0 1,1 0 0,-1 0 0,1 0 0,-4 1-1,0-1-118,0 1-1,1 0 0,-1 0 1,0 0-1,1 1 0,-1-1 1,1 1-1,-1 0 0,1 0 0,-5 4 1,0 1-961,1 1 0,0 1 0,0 0 1,-12 18-1,1 2-5124</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6.787"/>
    </inkml:context>
    <inkml:brush xml:id="br0">
      <inkml:brushProperty name="width" value="0.025" units="cm"/>
      <inkml:brushProperty name="height" value="0.025" units="cm"/>
    </inkml:brush>
  </inkml:definitions>
  <inkml:trace contextRef="#ctx0" brushRef="#br0">1 173 21460,'0'0'2467,"61"12"-1763,-23-12-319,6-13-321,2-7-577,4-5-1345,-6-7-608,-7-1-961,-9 0-1890,-14 5-3267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928"/>
    </inkml:context>
    <inkml:brush xml:id="br0">
      <inkml:brushProperty name="width" value="0.025" units="cm"/>
      <inkml:brushProperty name="height" value="0.025" units="cm"/>
    </inkml:brush>
  </inkml:definitions>
  <inkml:trace contextRef="#ctx0" brushRef="#br0">83 77 6438,'-11'-3'1335,"-5"1"-619,11 2-381,-1-1 0,0 0 0,0-1-1,0 1 1,1-1 0,-1 0 0,-10-5 0,17 7-309,-1 0 0,0 0 0,0 0 0,0 0 1,0 0-1,1 0 0,-1 0 0,0 0 0,0 0 0,0 0 1,0 0-1,1 0 0,-1 0 0,0 0 0,0 0 0,0 0 0,1 0 1,-1 0-1,0 0 0,0 0 0,0 0 0,0-1 0,1 1 0,-1 0 1,0 0-1,0 0 0,0 0 0,0 0 0,0 0 0,0-1 1,1 1-1,-1 0 0,0 0 0,0 0 0,0 0 0,0 0 0,0-1 1,0 1-1,0 0 0,0 0 0,0 0 0,0 0 0,0-1 0,0 1 1,0 0-1,0 0 0,0 0 0,0-1 0,0 1 0,0 0 0,0 0 1,0 0-1,0 0 0,0-1 0,0 1 0,0 0 0,0 0 1,0 0-1,0 0 0,0-1 0,-1 1 0,1 0 0,0 0 0,0 0 1,20-3-259,476-3 592,6-1-1072,-243-5 803,137-4 2286,-132 12-5107,-254 4-3655</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7.129"/>
    </inkml:context>
    <inkml:brush xml:id="br0">
      <inkml:brushProperty name="width" value="0.025" units="cm"/>
      <inkml:brushProperty name="height" value="0.025" units="cm"/>
    </inkml:brush>
  </inkml:definitions>
  <inkml:trace contextRef="#ctx0" brushRef="#br0">1 181 14958,'0'0'1634,"8"-9"-444,15-12-147,0 1-1,1 2 1,1 0-1,48-26 1,-57 36-850,0 1 0,0 0 0,0 1-1,0 0 1,1 2 0,0 0 0,0 0 0,0 2 0,1 0 0,26 1 0,-41 2-204,0-1 0,0 0 0,0 1 0,0 0 1,0-1-1,0 1 0,0 0 0,0 1 0,0-1 0,-1 0 0,1 1 0,-1 0 0,1-1 0,-1 1 0,1 0 1,-1 0-1,0 1 0,0-1 0,0 0 0,2 4 0,-2-1 5,1 0 0,-1 0 0,0 0 0,-1 0 1,1 1-1,-1-1 0,0 1 0,0-1 0,-1 1 0,0 8 0,-1 3 37,0 0 1,-2 1-1,0-1 0,-1 0 1,-1-1-1,-9 22 0,-13 18 426,-50 78 0,45-84 271,-42 93 1,67-109-1331,7-30-2786,14-24-19202</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8.187"/>
    </inkml:context>
    <inkml:brush xml:id="br0">
      <inkml:brushProperty name="width" value="0.025" units="cm"/>
      <inkml:brushProperty name="height" value="0.025" units="cm"/>
    </inkml:brush>
  </inkml:definitions>
  <inkml:trace contextRef="#ctx0" brushRef="#br0">204 82 10794,'0'-9'5034,"1"4"-4446,-1-1 1,0 0-1,-1 1 0,1-1 0,-1 0 0,0 1 0,-3-7 0,4 11-472,-1-1-1,1 1 0,-1 0 0,0 0 1,0 0-1,1-1 0,-1 1 0,0 0 0,0 0 1,0 0-1,0 0 0,0 0 0,-1 1 0,1-1 1,0 0-1,0 0 0,0 1 0,-1-1 1,1 1-1,0-1 0,-1 1 0,1-1 0,0 1 1,-1 0-1,1 0 0,-1 0 0,1 0 0,-1 0 1,1 0-1,0 0 0,-1 0 0,1 0 1,0 1-1,-1-1 0,1 1 0,0-1 0,-1 1 1,1-1-1,0 1 0,-1 0 0,1 0 0,0-1 1,-1 2-1,-5 3-57,0 0 0,0 1 0,0-1 0,1 1 0,0 1 0,0-1 0,0 1 0,1 0 0,-5 10 0,-38 72-56,44-82-8,1 1 0,0-1 0,0 0 1,0 1-1,1 0 0,0 0 0,0-1 1,1 1-1,0 0 0,1 0 0,0 13 0,1-20-19,0 1 1,0 0-1,-1-1 0,1 1 0,0-1 0,1 0 0,-1 1 0,0-1 0,0 0 0,1 1 1,-1-1-1,0 0 0,1 0 0,-1 0 0,1 0 0,0-1 0,2 2 0,36 12-146,-19-7 171,-5 0 13,-1 1 0,1 0 0,-2 1 0,0 1 0,0 0 0,0 1 0,-1 1 0,-1 0 0,0 0 0,-1 1 0,16 25 0,-22-33 5,-2 1-1,1 0 1,-1 1 0,0-1 0,0 1 0,0-1 0,-1 1 0,0 0 0,-1-1 0,1 1-1,-1 0 1,-1 0 0,1 0 0,-1 0 0,0 1 0,-1-1 0,0 0 0,0 0 0,0-1-1,-1 1 1,0 0 0,0 0 0,-1-1 0,0 1 0,0-1 0,-1 0 0,1 0-1,-1 0 1,-1 0 0,-8 9 0,-1-2 206,-1 0 0,0-1 0,-1-1 0,-1 0 0,-17 8 0,24-14-92,-1 1 0,0-2 0,0 0 0,0 0 0,0-1 0,0 0 0,-1-1 0,0 0 0,-18 0 0,29-2-168,0-1 0,1 1 1,-1 0-1,0-1 0,0 1 0,1 0 1,-1-1-1,0 1 0,0-1 0,1 1 1,-1-1-1,1 0 0,-1 1 0,0-1 0,1 0 1,-1 1-1,1-1 0,0 0 0,-1 1 1,1-1-1,0 0 0,-1 0 0,1 0 1,0 1-1,0-1 0,-1 0 0,1 0 1,0 0-1,0 0 0,0 1 0,0-1 0,1-2 1,1-30-2218,3 12-195,1 0 0,11-26 1,-14 38 1447,21-53-7029</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8.549"/>
    </inkml:context>
    <inkml:brush xml:id="br0">
      <inkml:brushProperty name="width" value="0.025" units="cm"/>
      <inkml:brushProperty name="height" value="0.025" units="cm"/>
    </inkml:brush>
  </inkml:definitions>
  <inkml:trace contextRef="#ctx0" brushRef="#br0">8 1 7815,'0'0'17884,"-3"12"-17462,1 4-342,1 0 0,0 1 0,1 0 0,0-1 0,2 1 0,0-1 0,1 0 0,6 20 0,15 67-52,49 172-931,-65-261-846,-5-22-636,-6-30 406,-3 13 2013,-1-1 0,-1 2 0,-1-1 0,-2 1 0,0 1-1,-1 0 1,-2 1 0,-19-26 0,38 52-130,0 1 0,0-1-1,1 0 1,-1-1 0,1 1 0,0-1 0,0-1 0,0 1 0,0-1 0,0 0 0,0 0 0,13 2 0,-8-2-1220,0-1 0,1 0 0,-1-1 0,0 0 0,1 0 0,-1-2 0,15-2 0,13-11-4471</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9.471"/>
    </inkml:context>
    <inkml:brush xml:id="br0">
      <inkml:brushProperty name="width" value="0.025" units="cm"/>
      <inkml:brushProperty name="height" value="0.025" units="cm"/>
    </inkml:brush>
  </inkml:definitions>
  <inkml:trace contextRef="#ctx0" brushRef="#br0">78 604 7847,'0'0'11115,"-8"3"-9647,5-1-1373,0-1 0,0 0 0,0 1 0,0 0-1,0 0 1,0 0 0,1 0 0,-1 0 0,1 0 0,-1 1 0,1-1 0,0 1 0,0 0 0,-2 3-1,0 1 47,1 1 0,0 0-1,0-1 1,0 1-1,1 1 1,-1 7 0,0-4 56,1 0 1,1-1-1,0 1 1,1 0-1,0 0 1,3 23-1,-3-34-186,0 0 0,1 0-1,-1 1 1,1-1 0,-1 0-1,1 0 1,-1 0 0,1 0-1,-1 0 1,1-1 0,0 1-1,0 0 1,0 0 0,-1 0-1,1 0 1,0-1 0,0 1 0,0 0-1,0-1 1,0 1 0,0-1-1,0 1 1,0-1 0,0 0-1,1 1 1,-1-1 0,0 0-1,0 0 1,0 0 0,0 0-1,0 0 1,1 0 0,-1 0-1,0 0 1,0 0 0,0 0 0,0-1-1,0 1 1,0 0 0,1-1-1,-1 1 1,0-1 0,1 0-1,3-2 88,1 1 0,-1-1 0,0 0 1,0-1-1,0 1 0,-1-1 0,6-5 0,3-5 32,0-1-1,-2-1 1,1 0 0,-2 0 0,0-1-1,-1 0 1,-1-1 0,-1 0 0,0 0-1,-1-1 1,-1 1 0,3-28 0,-8 46-130,0 0 0,1-1 0,-1 1 0,0 0 0,0 0 0,0 0 0,0 0 0,0-1 0,0 1 0,0 0 0,0 0 0,0 0 0,0-1 0,1 1 0,-1 0 0,0 0 0,0 0 0,0-1 0,0 1 0,0 0-1,0 0 1,-1 0 0,1-1 0,0 1 0,0 0 0,0 0 0,0 0 0,0-1 0,0 1 0,0 0 0,0 0 0,0 0 0,0 0 0,-1-1 0,1 1 0,0 0 0,0 0 0,0 0 0,0 0 0,-1 0 0,1-1 0,0 1 0,0 0 0,0 0 0,0 0 0,-1 0 0,1 0 0,0 0 0,0 0 0,0 0 0,-1 0 0,1 0 0,0 0 0,-1 0 0,-8 12-141,-9 25-22,-10 66 74,26-92-158,0-1 1,1 1 0,0 0-1,0 0 1,2 1 0,-1-1-1,4 17 1,-4-27 159,1 0 0,-1 0 0,1 0 0,-1 0 0,1 1 0,-1-1-1,1 0 1,-1-1 0,1 1 0,0 0 0,0 0 0,-1 0 0,1 0 0,0 0 0,0-1 0,0 1 0,0 0 0,0-1 0,0 1 0,0-1 0,0 1 0,0-1 0,0 1 0,0-1 0,0 0 0,1 0 0,-1 1 0,0-1 0,0 0-1,0 0 1,0 0 0,1 0 0,-1 0 0,0-1 0,0 1 0,0 0 0,0 0 0,0-1 0,0 1 0,0-1 0,0 1 0,1-1 0,-2 1 0,1-1 0,0 0 0,0 0 0,1 0 0,5-4-252,0 1 1,-1-1-1,1 0 1,-1 0 0,8-10-1,1-4-818,-1 0 0,0-2 0,-2 1 1,-1-1-1,0-1 0,-2 0 0,0-1 0,7-33 0,-11 36 884,-2 0 0,0-1 0,-1-24 0,-3 34 4236,-2 10-1353,-7 19-290,-6 32-1145,11-25-462,1 1 0,1 0-1,1 30 1,2-55-703,-1-1-1,1 1 1,0-1-1,0 1 1,0-1 0,0 1-1,0-1 1,0 1 0,0-1-1,0 1 1,1-1 0,-1 1-1,0-1 1,0 1-1,0-1 1,0 1 0,1-1-1,-1 1 1,0-1 0,0 1-1,1-1 1,-1 0 0,0 1-1,1-1 1,-1 0-1,1 1 1,-1-1 0,0 0-1,1 1 1,-1-1 0,1 0-1,-1 0 1,1 1-1,17-8 218,13-24 297,-20 17-465,-2-2-1,1 1 0,-2-1 0,0-1 0,-1 1 1,-1-2-1,0 1 0,-1 0 0,-1-1 1,2-23-1,-6 41-58,0 0 1,0 0 0,0 0-1,0 0 1,-1 0 0,1 0-1,0 1 1,0-1-1,0 0 1,0 0 0,-1 0-1,1 0 1,0 0-1,0 0 1,0 0 0,-1 0-1,1 0 1,0 0 0,0 0-1,0 0 1,-1 0-1,1 0 1,0 0 0,0 0-1,0 0 1,-1 0-1,1 0 1,0 0 0,0 0-1,0-1 1,0 1 0,-1 0-1,1 0 1,0 0-1,0 0 1,0 0 0,0 0-1,-1-1 1,1 1-1,0 0 1,0 0 0,0 0-1,0 0 1,0-1-1,0 1 1,0 0 0,0 0-1,0 0 1,-1-1 0,-9 21-85,1 7 87,1 0 0,1 0 0,1 1 0,1 0 0,2 0 0,0 35 0,3-61-3,-1 0 0,1 1 0,0-1 0,1 0 0,-1 0 0,0 0 0,1 0 0,-1 1 0,1-1 0,-1 0-1,1 0 1,0 0 0,0 0 0,0 0 0,0 0 0,2 2 0,-2-3 10,0-1-1,0 1 1,0-1-1,0 1 1,0-1 0,-1 0-1,1 1 1,0-1-1,0 0 1,0 0-1,0 0 1,0 0-1,0 0 1,0 0-1,0 0 1,0 0 0,0 0-1,0 0 1,0-1-1,0 1 1,0 0-1,-1-1 1,1 1-1,0 0 1,1-2 0,4-2 104,1 0 1,-2 0 0,1-1 0,0 0 0,-1 0 0,0-1-1,0 1 1,4-8 0,13-23 84,-1 0 0,-2-2 0,-1 0-1,-2-1 1,-2-1 0,-1 0 0,-3-1 0,-1 0 0,-2-1 0,-1 1-1,-1-72 1,-5 104-234,-3-40-94,3 47 122,0 1-1,0-1 0,0 1 0,0-1 1,-1 1-1,1 0 0,-1-1 0,1 1 0,-1-1 1,1 1-1,-1 0 0,0 0 0,0-1 1,0 1-1,0 0 0,0 0 0,0 0 1,0 0-1,0 0 0,0 0 0,0 0 1,0 0-1,-1 0 0,1 1 0,0-1 0,-3 0 1,3 1-1,-1 0 0,1 0 0,-1 1 1,1-1-1,0 1 0,-1-1 1,1 1-1,0-1 0,0 1 0,0 0 1,-1-1-1,1 1 0,0 0 1,0 0-1,0 0 0,0 0 0,0 0 1,0 0-1,1 0 0,-1 1 1,0-1-1,0 0 0,1 0 0,-1 1 1,1-1-1,-1 0 0,1 3 1,-14 43 24,13-42-5,-5 22 18,1 0 1,1 0-1,1 1 1,2-1-1,4 52 1,-1-62-18,1 0 0,0-1 0,2 1 0,-1-1 0,2 0 0,0 0 0,1-1-1,1 0 1,0 0 0,19 25 0,24 25 222,-85-115-114,-80-126 1595,119 171-1865,12 3 54,26 5-558,-34-3 98,8 2-1181,-1-2 0,1 0 0,-1-1 0,1 0 0,23-6 1,1-8-5296</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9.797"/>
    </inkml:context>
    <inkml:brush xml:id="br0">
      <inkml:brushProperty name="width" value="0.025" units="cm"/>
      <inkml:brushProperty name="height" value="0.025" units="cm"/>
    </inkml:brush>
  </inkml:definitions>
  <inkml:trace contextRef="#ctx0" brushRef="#br0">152 1 13837,'0'0'5013,"-9"11"-3593,-26 38-395,32-45-949,1 0 0,0 0 0,0 0 0,0 0 1,0 1-1,1-1 0,0 0 0,0 1 0,0-1 0,0 1 1,1-1-1,-1 1 0,1-1 0,1 1 0,0 8 0,-1-11-74,1 0-1,0 0 1,0 1 0,-1-1-1,1 0 1,0 0-1,1 0 1,-1 0-1,0 0 1,1 0-1,-1 0 1,1-1-1,-1 1 1,1-1-1,0 1 1,0-1-1,-1 1 1,1-1-1,0 0 1,0 0 0,1 0-1,-1 0 1,0 0-1,0 0 1,0-1-1,5 2 1,6-1 129,-6 0-112,1 0-1,-1 0 1,0 0 0,0 1-1,0 0 1,9 4 0,-15-5-8,0-1 0,0 1 0,-1 0 0,1-1 0,0 1 0,0 0 0,0 0 0,0-1 0,-1 1 0,1 0 0,0 0 0,-1 0 0,1 0 0,0 0 0,-1 0 0,1 0 0,-1 0 0,0 0 0,1 2 0,-1-1 27,0-1 0,0 1 1,0 0-1,-1 0 0,1 0 0,0 0 1,-1 0-1,0 0 0,1 0 0,-1 0 1,0-1-1,0 1 0,0 0 1,0-1-1,-2 3 0,-9 9 156,0 0 0,-1 0 0,-1-2 0,0 1 0,-1-2 0,0 0 0,0 0 0,-31 12 0,45-22-217,-1 2-146,0-1 0,0 0 0,0 0 0,-1 0 0,1-1 0,0 1 0,0-1 0,0 1 0,-1-1 0,1 1 0,0-1 0,-1 0 0,1 0 0,0 0 0,0-1 0,-1 1 0,-2-1 0,-6-13-4192</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0.672"/>
    </inkml:context>
    <inkml:brush xml:id="br0">
      <inkml:brushProperty name="width" value="0.025" units="cm"/>
      <inkml:brushProperty name="height" value="0.025" units="cm"/>
    </inkml:brush>
  </inkml:definitions>
  <inkml:trace contextRef="#ctx0" brushRef="#br0">0 165 6726,'4'-9'3059,"1"-5"-1735,20-42 6235,-21 63-4555,0 39-2137,-3-15-450,-2-15-268,1 0 0,1 0 1,1 0-1,0 0 1,1 0-1,0-1 1,1 1-1,8 17 0,-11-31-123,-1-1 0,1 1-1,0 0 1,1 0 0,-1-1 0,0 1-1,0 0 1,1-1 0,-1 1-1,1-1 1,-1 0 0,1 1-1,-1-1 1,1 0 0,0 0 0,0 0-1,0 0 1,-1 0 0,1-1-1,0 1 1,0 0 0,0-1-1,0 1 1,0-1 0,0 0 0,0 0-1,0 0 1,1 0 0,-1 0-1,0 0 1,0-1 0,0 1-1,0-1 1,0 1 0,0-1 0,-1 0-1,1 1 1,0-1 0,0 0-1,0 0 1,-1-1 0,1 1-1,1-2 1,6-3 224,-1-1 0,-1 0-1,1 0 1,-1-1 0,0 0-1,-1 0 1,6-10 0,-4 4-124,-1 0 1,-1 0 0,0-1-1,0 0 1,-2 0 0,0 0-1,0-1 1,-2 0 0,0 1-1,0-30 1,-2 44-126,1 1 0,-1-1 0,0 0 1,0 0-1,0 1 0,0-1 0,0 0 0,0 1 0,0-1 1,0 0-1,0 1 0,0-1 0,0 0 0,0 1 0,-1-1 0,1 0 1,0 1-1,0-1 0,-1 0 0,1 1 0,0-1 0,-1 1 1,1-1-1,-1 0 0,1 1 0,-1-1 0,1 1 0,-1 0 1,1-1-1,-1 1 0,0-1 0,1 1 0,-1 0 0,1-1 1,-1 1-1,0 0 0,0-1 0,-1 2-13,1-1-1,0 1 0,0-1 1,0 1-1,0 0 1,0-1-1,0 1 1,0 0-1,0 0 1,0 0-1,0 0 1,0 0-1,1 0 1,-1 0-1,0 0 1,1 0-1,-1 0 1,1 0-1,-1 0 1,0 2-1,-5 13 4,1 1 0,0-1 0,2 1-1,-1 0 1,2 0 0,0 20 0,2-36 8,0-1 0,0 0 0,1 0 0,-1 0-1,0 1 1,1-1 0,-1 0 0,0 0 0,0 0 0,1 1 0,-1-1 0,0 0 0,1 0 0,-1 0-1,1 0 1,-1 0 0,0 0 0,1 0 0,-1 0 0,0 0 0,1 0 0,-1 0 0,0 0 0,1 0-1,-1 0 1,0 0 0,1 0 0,-1 0 0,0-1 0,1 1 0,-1 0 0,0 0 0,1 0 0,-1-1-1,0 1 1,0 0 0,1 0 0,-1 0 0,1-1 0,14-8-3,10-16 124,-22 21-128,0-1 0,1 1 0,0 0 0,0 0 0,0 1 0,1-1 0,-1 1 0,1 0 0,-1 0 0,1 0 0,0 1 0,0-1 0,1 1 0,-1 1 0,0-1 0,1 1 0,-1 0 0,8-1 0,-10 3-23,-1 0 0,0 0 1,1 0-1,-1 0 0,0 0 1,1 0-1,-1 1 0,0-1 0,0 1 1,0-1-1,0 1 0,0 0 0,-1 0 1,1 0-1,0 0 0,-1 0 1,0 0-1,1 1 0,-1-1 0,1 3 1,21 52-122,-22-54 180,0-2 410,-1-9 1398,4-188-875,-3 195-1281,-1 0 0,0 0 0,0 0 0,1 0 0,-1 0 0,1 1 0,-1-1 0,1 0 0,-1 0 0,1 0 0,0 0-1,-1 0 1,1 1 0,0-1 0,-1 0 0,1 1 0,0-1 0,0 0 0,0 1 0,0-1 0,0 1 0,0 0 0,0-1 0,0 1 0,0 0 0,0-1 0,0 1-1,0 0 1,0 0 0,0 0 0,0 0 0,0 0 0,0 0 0,1 0 0,7-1-2208,13-3-4481</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1"/>
    </inkml:context>
    <inkml:brush xml:id="br0">
      <inkml:brushProperty name="width" value="0.025" units="cm"/>
      <inkml:brushProperty name="height" value="0.025" units="cm"/>
    </inkml:brush>
  </inkml:definitions>
  <inkml:trace contextRef="#ctx0" brushRef="#br0">205 0 14478,'-8'0'2498,"-6"0"-1758,1 1 0,0 1 1,0 0-1,-1 1 0,1 0 0,-14 6 0,21-6-553,0-1 0,0 1 0,0 0 0,0 0 0,1 0 0,-1 1 0,1 0 0,0 0 0,0 0 0,1 1 0,-1 0 0,1-1 0,0 2 0,0-1 0,1 0 0,-5 9 0,8-13-196,0-1 1,0 0-1,-1 0 0,1 0 1,0 1-1,0-1 0,0 0 1,0 0-1,0 1 0,0-1 1,0 0-1,0 0 1,-1 1-1,1-1 0,0 0 1,0 0-1,0 1 0,0-1 1,0 0-1,0 1 0,1-1 1,-1 0-1,0 0 0,0 1 1,0-1-1,0 0 0,0 0 1,0 1-1,0-1 0,0 0 1,1 0-1,-1 0 0,0 1 1,0-1-1,0 0 1,0 0-1,1 0 0,-1 1 1,0-1-1,0 0 0,1 0 1,-1 0-1,0 0 0,0 0 1,1 0-1,16-2-415,16-12-137,45-21-1313,-72 33 1711,0 0 1,0 1-1,0 0 0,0 0 0,0 0 0,1 0 1,-1 1-1,0 0 0,0 1 0,0-1 0,11 4 1,-15-4 126,-1 0 1,0 1-1,1-1 1,-1 1-1,0 0 1,0-1-1,1 1 0,-1 0 1,0 0-1,0 0 1,0-1-1,0 1 1,0 0-1,0 1 1,0-1-1,-1 0 1,1 0-1,0 0 1,-1 0-1,1 1 1,0-1-1,-1 0 0,1 3 1,-1-1 91,1 0 1,-1 1-1,0-1 0,0 0 1,-1 0-1,1 1 0,-1-1 1,1 0-1,-3 6 1,-1 2 506,-1 0 1,0-1 0,-1 0 0,-11 16 0,-55 61 1870,62-77-6816,26-36 1141,2-6-1990</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2.323"/>
    </inkml:context>
    <inkml:brush xml:id="br0">
      <inkml:brushProperty name="width" value="0.025" units="cm"/>
      <inkml:brushProperty name="height" value="0.025" units="cm"/>
    </inkml:brush>
  </inkml:definitions>
  <inkml:trace contextRef="#ctx0" brushRef="#br0">110 221 13837,'0'0'4612,"-8"5"-3426,1 0-1073,1-1 1,0 1-1,0 1 1,0-1 0,1 1-1,0 0 1,0 0-1,0 0 1,1 1-1,0-1 1,0 1 0,1 0-1,0 1 1,0-1-1,0 0 1,1 1 0,-2 13-1,3-14-113,-5 17 343,1-1-1,1 1 1,1 0-1,2 0 1,1 44-1,0-67-340,1 0-1,-1 0 0,0 1 0,1-1 0,-1 0 0,1 0 0,-1 0 0,1 0 0,-1 0 0,1 0 0,0 0 1,-1 0-1,1 0 0,0 0 0,0-1 0,0 1 0,0 0 0,0 0 0,0-1 0,0 1 0,0-1 0,0 1 1,0-1-1,0 1 0,0-1 0,0 1 0,1-1 0,-1 0 0,0 0 0,0 0 0,0 0 0,0 0 0,1 0 1,-1 0-1,0 0 0,0 0 0,0 0 0,1 0 0,-1-1 0,0 1 0,0-1 0,0 1 0,2-2 0,3 0 33,0 0 0,0-1-1,0 0 1,-1 0-1,1-1 1,8-6-1,1-4 36,-1-1-1,-1 0 0,0-1 1,-1 0-1,-1-1 0,0 0 0,-2-1 1,0 0-1,0-1 0,7-29 1,-8 20 164,-1-1 1,-2 0-1,-1 0 1,-1-1 0,-2 1-1,-3-48 1,-5 34-137,7 41-67,-1 0-1,1 1 1,-1-1 0,1 0 0,-1 0 0,0 1 0,0-1-1,0 0 1,0 1 0,0-1 0,-1 1 0,1 0 0,0-1 0,0 1-1,-1 0 1,1 0 0,-1 0 0,0 0 0,-3-2 0,4 3-22,0 0 0,0 0 0,0 0 0,0 0 0,0 0 0,0 0 0,0 1 0,0-1 0,0 0-1,0 0 1,0 1 0,1-1 0,-1 1 0,0-1 0,0 1 0,0-1 0,0 1 0,1 0 0,-1-1 0,0 1 0,0 0 0,1 0 0,-1 0 0,1-1 0,-1 1 0,0 0 0,1 0 0,0 0 0,-1 0 0,1 0 0,0 0 0,-1 2 0,-12 39-74,11-33 98,-8 30-20,2 1-1,1 0 1,2 0 0,1 46-1,4-66-7,1 0 0,1 0 0,0-1 0,2 1 0,0-1 0,1 0 0,1 0 0,1 0 0,1-1 0,13 24 0,-21-41-1,1 0-1,-1 0 1,1 0 0,-1 0 0,1 0 0,-1-1 0,1 1 0,-1 0 0,1 0 0,0-1 0,0 1-1,-1 0 1,1-1 0,0 1 0,0-1 0,0 1 0,0-1 0,0 1 0,0-1 0,0 1 0,0-1 0,1 0-1,-2 0 30,1 0 0,0-1 0,-1 1 0,1 0 0,0-1 0,0 1 0,-1-1 0,1 1 0,-1-1 0,1 1 0,-1-1 0,1 1 0,-1-1 0,1 0 0,-1 1 0,1-1 0,-1 0 0,1 0 0,-1 1 0,0-1 0,1-1 0,10-49 1232,-10 45-1291,38-311-534,-48 413 296,2-43 96,2 67 0,5-120 166,0 1-1,0 0 0,0 0 1,0 0-1,0 0 1,0 0-1,0 0 1,0-1-1,0 1 1,1 0-1,-1 0 0,0 0 1,1 0-1,-1-1 1,0 1-1,1 0 1,-1 0-1,1-1 1,0 1-1,-1 0 1,1-1-1,-1 1 0,1-1 1,0 1-1,-1-1 1,1 1-1,0-1 1,1 1-1,0 0 5,-1-1 1,1 0-1,0 0 0,0 0 1,-1 0-1,1 0 0,0-1 0,-1 1 1,1 0-1,0-1 0,-1 0 1,1 1-1,2-2 0,3-2 25,-1 0 0,1 0-1,-1 0 1,0-1 0,9-7-1,2-12 52,-1-1 0,21-45 0,-34 65-110,-6 49-113,2-32 149,0 1-1,0-1 1,1 1-1,2 14 1,-1-27-6,-1 1 1,0 0 0,0 0-1,1-1 1,-1 1 0,1 0-1,-1 0 1,1-1 0,-1 1-1,1 0 1,-1-1 0,1 1-1,-1-1 1,1 1 0,0 0-1,-1-1 1,1 0 0,0 1-1,0-1 1,-1 1 0,1-1-1,0 0 1,0 1 0,-1-1-1,1 0 1,0 0 0,0 0-1,0 0 1,0 0 0,-1 0-1,1 0 1,0 0 0,0 0-1,0 0 1,0 0 0,-1 0-1,1-1 1,0 1 0,1-1 0,31-14 89,-20 4-142,-1 0 1,0-1-1,19-24 0,-27 30-360,0 1 0,0-1 0,0 0 0,-1 0 0,0-1 0,0 1 0,-1 0 0,1-1 0,-1 0 0,-1 0 0,2-13 0,-14 22-1690,8 0-349,34-79-5114,-22 54 8530,-2 0 0,-1 0 0,-1-1 0,0 0 0,-2 0 1,0-29-1,-13 89-820,2-15-103,-1 15-15,1 1 0,2 0 0,-2 67 0,8-103-50,-1 0-1,1 1 0,0-1 0,0 0 0,0 1 0,0-1 0,0 0 0,0 1 0,0-1 0,1 0 0,-1 1 1,0-1-1,1 0 0,-1 0 0,1 1 0,-1-1 0,1 0 0,0 0 0,-1 0 0,1 0 0,0 0 0,0 0 1,0 0-1,0 0 0,0 0 0,0 0 0,0 0 0,0-1 0,0 1 0,0 0 0,0-1 0,1 1 0,-1-1 1,0 1-1,0-1 0,1 0 0,-1 1 0,0-1 0,0 0 0,1 0 0,-1 0 0,0 0 0,1 0 0,-1 0 1,0 0-1,1 0 0,-1-1 0,2 0 0,3-1-141,0 0 0,0 0 0,0-1 0,0 0 1,-1 0-1,1-1 0,-1 1 0,9-8 0,-6 3 260,1 0 0,-1 0 0,-1-1 0,1 0 0,-2 0 0,1-1 0,-1 1 0,-1-1 0,0-1 0,0 1 0,-1-1 0,5-19 0,-9 31-50,0-1-1,0 0 1,0 0 0,0 0-1,-1 0 1,1 1 0,0-1-1,0 0 1,0 0 0,0 0-1,-1 0 1,1 0 0,0 0-1,0 1 1,0-1 0,-1 0-1,1 0 1,0 0 0,0 0-1,0 0 1,-1 0 0,1 0-1,0 0 1,0 0 0,0 0-1,-1 0 1,1 0 0,0 0-1,0 0 1,-1 0 0,1 0-1,0 0 1,0 0 0,0 0-1,0-1 1,-1 1 0,1 0-1,0 0 1,0 0 0,0 0-1,-1 0 1,1 0 0,0-1-1,0 1 1,0 0 0,0 0-1,0 0 1,0 0 0,-1-1-1,1 1 1,0 0 0,0 0-1,0 0 1,0-1 0,0 1-1,0 0 1,0 0 0,0 0-1,0-1 1,0 1 0,0 0-1,0 0 1,0-1 0,-13 16 633,6-3-453,0 0 1,1 1-1,1-1 0,0 1 1,1 0-1,0 1 1,1-1-1,0 1 1,1-1-1,1 1 0,0 16 1,1-29-192,0 0 0,0 0 0,0 0 0,0 0 0,0 0 0,0 1 0,0-1 0,1 0 0,-1 0 0,0 0 0,1 0 0,-1 0 0,0 0 0,1 0 0,0 0 0,-1 0 0,1 0-1,0 0 1,-1 0 0,1-1 0,0 1 0,0 0 0,-1 0 0,1-1 0,0 1 0,0 0 0,0-1 0,2 1 0,-1 0 15,0-1 0,0 0 0,0 0 0,1 0 1,-1 0-1,0 0 0,0-1 0,0 1 0,0-1 0,0 1 0,1-1 0,-1 0 0,3-1 0,4-3 108,-1 0 0,1 0 0,-1-1 0,0 0-1,10-10 1,-2-1-45,-1 0 0,-1-2 0,22-36 0,-30 44-82,-1 1 0,0-1 0,-1 0-1,0 0 1,-1-1 0,0 1 0,0-1 0,-2 1 0,2-17 0,-3 27-25,0 0 0,0 1-1,1-1 1,-1 0 0,0 1 0,0-1 0,0 0-1,0 0 1,0 1 0,0-1 0,0 0 0,-1 1-1,1-1 1,0 0 0,0 1 0,0-1 0,-1 0 0,1 1-1,0-1 1,-1 0 0,1 1 0,0-1 0,-1 1-1,1-1 1,-1 0 0,1 1 0,-1-1 0,0 1-1,1 0 1,-1-1 0,1 1 0,-1-1 0,0 1 0,1 0-1,-1 0 1,0-1 0,1 1 0,-1 0 0,0 0-1,1 0 1,-1 0 0,0 0 0,0 0 0,1 0-1,-1 0 1,0 0 0,1 0 0,-1 0 0,0 0 0,0 0-1,1 1 1,-1-1 0,0 0 0,1 0 0,-2 1-1,-2 1-22,1 0 0,-1 1-1,0-1 1,1 1 0,0-1-1,-1 1 1,1 0 0,-5 7-1,-2 4 11,1 1-1,0 1 1,1-1-1,1 1 1,1 0 0,0 1-1,1 0 1,1 0-1,0 0 1,1 0-1,1 1 1,1-1-1,1 24 1,0-39 0,0 0-1,0 0 1,0 0 0,0 0 0,1 0-1,-1 0 1,0 0 0,1-1 0,0 1-1,0 0 1,-1 0 0,1 0 0,0-1-1,0 1 1,1 0 0,-1-1 0,0 1-1,0-1 1,1 0 0,-1 1 0,1-1-1,-1 0 1,4 2 0,-2-2-20,0 0 0,0 0 0,0 0 0,0-1 0,1 1 0,-1-1 0,0 0 0,0 0 0,1 0 0,-1 0 0,0 0 0,0-1 0,5-1 0,-1 0-393,0 0 0,0-1 0,0 0 0,0 0 0,11-7 0,-14 7-309,0 0-1,0 1 1,-1-1-1,1-1 1,-1 1-1,0-1 1,0 1-1,5-7 1,1-11-5449</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2.932"/>
    </inkml:context>
    <inkml:brush xml:id="br0">
      <inkml:brushProperty name="width" value="0.025" units="cm"/>
      <inkml:brushProperty name="height" value="0.025" units="cm"/>
    </inkml:brush>
  </inkml:definitions>
  <inkml:trace contextRef="#ctx0" brushRef="#br0">168 33 13036,'0'-1'142,"0"0"0,1 0 0,-1 0-1,0-1 1,0 1 0,0 0 0,0 0-1,0 0 1,0 0 0,0 0 0,0 0-1,0 0 1,-1 0 0,1 0 0,0 0-1,-1 0 1,1 0 0,-1 0 0,1 0 0,-1 0-1,1 0 1,-1 1 0,1-1 0,-1 0-1,0 0 1,0 0 0,1 1 0,-1-1-1,0 0 1,0 1 0,0-1 0,0 1-1,0-1 1,0 1 0,0 0 0,0-1-1,0 1 1,0 0 0,0-1 0,0 1-1,0 0 1,0 0 0,0 0 0,0 0 0,0 0-1,0 0 1,0 0 0,0 1 0,0-1-1,0 0 1,0 1 0,0-1 0,-2 1-1,-2 2 65,0-1 0,0 1 1,0 0-1,0 0 0,1 1 0,-1-1 0,1 1 0,0 0 0,-5 6 0,-1 4-90,0 2 1,1-1-1,1 1 0,0 0 0,1 1 0,1 0 1,0 0-1,1 1 0,1-1 0,1 1 1,1 0-1,-1 34 0,3-50-116,0 1 0,0-1 0,0 0 0,0 1 0,0-1 0,0 1-1,1-1 1,0 1 0,-1-1 0,1 0 0,0 1 0,0-1 0,0 0 0,0 0 0,1 1 0,-1-1 0,1 0 0,-1 0 0,1-1-1,0 1 1,-1 0 0,4 1 0,-2-1-103,0-1-1,0 0 0,0 0 0,0 0 1,0 0-1,1 0 0,-1-1 1,0 0-1,0 1 0,1-1 1,-1-1-1,0 1 0,1 0 1,4-2-1,4-1-624,0-1-1,0 0 1,-1 0 0,0-1 0,1-1-1,-2 0 1,21-15 0,20-25-4973</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276"/>
    </inkml:context>
    <inkml:brush xml:id="br0">
      <inkml:brushProperty name="width" value="0.025" units="cm"/>
      <inkml:brushProperty name="height" value="0.025" units="cm"/>
    </inkml:brush>
  </inkml:definitions>
  <inkml:trace contextRef="#ctx0" brushRef="#br0">90 50 12043,'-7'12'2712,"-10"21"-1306,2 1 0,-14 44-1,24-63-968,1 0 1,0 1-1,1-1 0,1 1 0,0 0 0,1 0 1,0 0-1,5 31 0,-4-46-412,0 1 1,0 0-1,1-1 0,-1 1 0,0 0 1,1-1-1,0 1 0,-1-1 1,1 1-1,0-1 0,0 1 1,0-1-1,0 1 0,0-1 0,0 0 1,0 0-1,0 1 0,0-1 1,1 0-1,-1 0 0,1 0 1,-1-1-1,1 1 0,-1 0 0,1 0 1,-1-1-1,1 1 0,-1-1 1,1 1-1,0-1 0,-1 0 0,1 0 1,0 1-1,-1-1 0,1-1 1,0 1-1,-1 0 0,1 0 1,0 0-1,-1-1 0,4 0 0,2-2 21,0 0 0,0 0-1,0 0 1,-1-1 0,1 0-1,-1 0 1,0-1 0,6-5-1,14-15 7,-2 0 0,-1-2 0,-1-1 0,-1 0-1,-2-2 1,0 0 0,-3-1 0,0-1-1,16-51 1,-26 54-208,-6 29 154,0 0 1,0-1-1,0 1 1,0 0-1,0 0 1,0 0-1,0-1 1,0 1 0,0 0-1,0 0 1,0 0-1,-1-1 1,1 1-1,0 0 1,0 0-1,0 0 1,0 0-1,0-1 1,0 1 0,0 0-1,0 0 1,0 0-1,-1 0 1,1 0-1,0-1 1,0 1-1,0 0 1,0 0 0,-1 0-1,1 0 1,0 0-1,0 0 1,0 0-1,0 0 1,-1 0-1,1 0 1,0 0-1,0-1 1,0 1 0,-1 0-1,1 0 1,0 0-1,0 0 1,0 0-1,0 1 1,-1-1-1,1 0 1,0 0-1,0 0 1,0 0 0,-1 0-1,1 0 1,0 0-1,-3 3 5,0 0 0,0-1 0,1 1 0,-1 0 0,1 1 0,0-1 0,0 0 0,0 1 0,0-1-1,-1 6 1,-7 15 92,2 1 0,1 1-1,1-1 1,1 1-1,1 0 1,0 51-1,4-75-97,0 0-1,0 0 0,0 0 0,0 0 1,0 0-1,0 0 0,1 1 0,-1-1 1,1 0-1,0 0 0,-1 0 0,1 0 1,0-1-1,0 1 0,0 0 0,0 0 1,1 0-1,-1-1 0,0 1 0,1-1 1,3 3-1,-3-3-80,0 0 0,0 0 0,0-1 0,1 1 0,-1-1 0,0 0 0,1 1 0,-1-1 0,0 0 0,1 0 0,-1-1 0,0 1 0,1 0 0,-1-1-1,0 1 1,0-1 0,0 0 0,1 0 0,-1 0 0,3-2 0,29-22-3204,0-10-1720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761"/>
    </inkml:context>
    <inkml:brush xml:id="br0">
      <inkml:brushProperty name="width" value="0.025" units="cm"/>
      <inkml:brushProperty name="height" value="0.025" units="cm"/>
    </inkml:brush>
  </inkml:definitions>
  <inkml:trace contextRef="#ctx0" brushRef="#br0">0 162 13741,'0'0'1217,"79"-6"-865,-5-7 962,28-3-481,22-2-705,14-1-128,7 0-1153,5 3-1282,2 2 257,-4 0 352,-6 2 129,-1-2-1250</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651"/>
    </inkml:context>
    <inkml:brush xml:id="br0">
      <inkml:brushProperty name="width" value="0.025" units="cm"/>
      <inkml:brushProperty name="height" value="0.025" units="cm"/>
    </inkml:brush>
  </inkml:definitions>
  <inkml:trace contextRef="#ctx0" brushRef="#br0">0 482 13068,'0'0'4260,"9"-3"-2493,-3 0-1503,-1 1 0,0-1 0,0 0 0,0 0-1,0-1 1,0 1 0,-1-1 0,1 0 0,-1 0 0,5-7-1,2-3 363,-2 0-1,17-31 0,-25 42-614,80-171 1862,-72 153-1592,-2-1 0,-1 0-1,0 0 1,-2-1 0,0 1 0,0-30-1,-21 217-1839,14-121 837,1-21-305,0 0 1,1 0-1,2 1 1,1-1 0,8 45-1,-10-67 739,1 1 0,-1-1 0,0 1 0,1-1 0,0 1 0,-1-1 0,1 0-1,0 1 1,0-1 0,-1 0 0,1 1 0,0-1 0,0 0 0,1 0 0,-1 0 0,0 0-1,0 0 1,0 0 0,1 0 0,-1 0 0,1-1 0,-1 1 0,0 0 0,1-1 0,-1 1-1,1-1 1,-1 0 0,1 1 0,0-1 0,-1 0 0,3 0 0,25-4-7533</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995"/>
    </inkml:context>
    <inkml:brush xml:id="br0">
      <inkml:brushProperty name="width" value="0.025" units="cm"/>
      <inkml:brushProperty name="height" value="0.025" units="cm"/>
    </inkml:brush>
  </inkml:definitions>
  <inkml:trace contextRef="#ctx0" brushRef="#br0">46 112 10314,'1'-24'1834,"0"18"-1340,0 0 0,-1 0 0,0-1 0,0 1 0,0-1 0,-1 1 0,1 0 0,-2 0 0,1-1 0,-1 1 0,-3-10 0,4 16-449,1 0 0,0 0 0,0 0 0,0-1 1,0 1-1,0 0 0,-1 0 0,1 0 0,0 0 0,0 0 0,0-1 1,-1 1-1,1 0 0,0 0 0,0 0 0,-1 0 0,1 0 1,0 0-1,0 0 0,-1 0 0,1 0 0,0 0 0,0 0 1,0 0-1,-1 0 0,1 0 0,0 0 0,0 0 0,-1 0 0,1 0 1,0 0-1,0 0 0,-1 0 0,1 0 0,0 1 0,0-1 1,0 0-1,-1 0 0,1 0 0,0 0 0,0 0 0,0 1 1,0-1-1,-1 0 0,1 0 0,0 0 0,0 1 0,-8 17 702,-1 19-522,1 45 762,5 150 1,4-224-828,-1 1 1,2-1-1,-1 0 0,1 1 1,0-1-1,1 0 1,0 0-1,5 9 0,-7-15-110,-1-1 0,1 1 0,0-1 0,0 1 0,1-1 0,-1 0 0,0 1 0,0-1 0,1 0 0,-1 0 0,0 0 0,1 0 0,-1 0 0,1 0 0,0 0 0,-1 0 0,1-1 0,0 1 0,-1-1 0,1 1 0,0-1 0,0 0 0,-1 1 0,1-1 0,0 0 0,0 0 0,0 0 0,-1 0 0,1-1 0,0 1 0,0 0-1,-1-1 1,1 0 0,0 1 0,-1-1 0,1 0 0,0 0 0,-1 1 0,1-1 0,-1-1 0,0 1 0,1 0 0,-1 0 0,0 0 0,2-3 0,6-4 127,-2-1 0,1 1 0,-1-1 0,-1-1 0,1 1 0,-2-1 0,1 0 0,-1-1 0,-1 1 0,0-1 0,-1 0 0,4-18 0,-2 8-48,-2 0 0,-1-1 0,0 1 0,-2-1 0,-3-40 0,1 52-116,0-1-1,-1 0 1,0 1 0,-1-1-1,0 1 1,-1 0 0,-8-13-1,12 20-84,-1 0 0,0-1 0,-1 1 0,1 0 1,0 0-1,-1 1 0,0-1 0,1 0 0,-1 1 0,0-1 0,0 1 0,-1 0 0,1 0 0,0 1 0,-1-1 0,1 0 0,-1 1 0,1 0 0,-1 0 0,0 0 0,0 0 0,1 1 0,-1 0 0,-5-1 0,7 2-91,-1 0-1,1 0 1,0 0 0,0 0-1,0 0 1,0 0-1,0 1 1,0-1-1,1 0 1,-1 1-1,0 0 1,1-1-1,-1 1 1,1 0-1,-1 0 1,1 0-1,0 0 1,0 0-1,0 0 1,0 0-1,0 0 1,0 1 0,1-1-1,-1 0 1,1 0-1,0 1 1,-1 3-1,-1 11-2027,1 0-1,1 29 1,0-30-649,0 16-4207</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4.356"/>
    </inkml:context>
    <inkml:brush xml:id="br0">
      <inkml:brushProperty name="width" value="0.025" units="cm"/>
      <inkml:brushProperty name="height" value="0.025" units="cm"/>
    </inkml:brush>
  </inkml:definitions>
  <inkml:trace contextRef="#ctx0" brushRef="#br0">1 0 16303,'0'0'2371,"0"81"-450,0-28-767,0 6-674,0 0-96,4-2-95,4-4-225,2-7-224,-3-5-1346,-3-9-736,-4-11-1153,0-14-3332</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4.715"/>
    </inkml:context>
    <inkml:brush xml:id="br0">
      <inkml:brushProperty name="width" value="0.025" units="cm"/>
      <inkml:brushProperty name="height" value="0.025" units="cm"/>
    </inkml:brush>
  </inkml:definitions>
  <inkml:trace contextRef="#ctx0" brushRef="#br0">0 225 14414,'3'-13'2418,"-1"3"-1999,1-1 0,0 1 0,1 0 0,0 0 0,1 0 0,0 1 0,0 0 0,1 0 0,0 0 1,1 0-1,0 1 0,0 0 0,13-10 0,-8 9-96,1 0 1,0 1-1,0 0 1,1 1-1,24-10 1,-31 14-332,1 1 0,0 0 0,-1 0 0,1 0 0,0 1 0,0 0 0,0 1 0,0 0-1,0 0 1,0 0 0,0 1 0,13 3 0,-18-2-10,0-1-1,0 1 1,-1 0-1,1 0 1,-1 0-1,1 0 0,-1 0 1,0 0-1,0 1 1,0-1-1,0 1 1,0-1-1,-1 1 1,1 0-1,-1 0 1,0 0-1,1 0 0,-1 0 1,-1 0-1,1 0 1,0 0-1,-1 0 1,0 0-1,1 0 1,-1 0-1,0 1 1,-1-1-1,1 0 0,-1 5 1,-1 4 121,0 0 0,0 0 0,-1 0 0,0 0 0,-1 0 1,-7 13-1,-29 43 707,26-46-589,1 1 0,-12 27 0,27-46-693,9-6 187,10-6-15,13-13-353,-27 16 559,0 0-1,0 0 1,0 1 0,1 0-1,-1 0 1,1 1 0,0 0-1,0 0 1,0 1 0,1 0 0,-1 1-1,12-1 1,-18 2 105,0 1 0,1-1 0,-1 1 0,0 0 0,0 0-1,0 0 1,0 0 0,0 0 0,-1 0 0,1 0 0,0 1 0,0-1 0,-1 1 0,1-1 0,-1 1 0,1-1 0,-1 1-1,0 0 1,0 0 0,0 0 0,0 0 0,0 0 0,0 0 0,0 0 0,-1 0 0,1 0 0,-1 0 0,1 1-1,-1-1 1,0 0 0,0 3 0,1 3 219,0 0 0,-1 0 0,-1 0 0,1 0 0,-1 0 0,0 1 0,-4 12 0,-2-4 211,-1 0 1,-1-1-1,0 1 1,-1-2-1,-1 1 1,-13 15-1,-81 78 622,100-105-1067,3-1-31,-1-1 1,1 0-1,-1 1 1,0-1-1,1 0 1,-1-1-1,0 1 1,-5 2-1,8-5-163,-1 0 0,1 0-1,0 0 1,-1 0 0,1 1 0,0-1-1,-1 0 1,1 0 0,0 0 0,0 0-1,0 0 1,0 0 0,0 0 0,0 0-1,0 0 1,0 0 0,1 0 0,-1 0-1,0 0 1,0 0 0,1-1 0,37-73-7794,-13 25 785</inkml:trace>
  <inkml:trace contextRef="#ctx0" brushRef="#br0" timeOffset="1">581 70 15310,'0'0'3460,"0"63"-1186,-6-13-192,-4 6-769,5 3-352,-3-1-609,7-6-256,1-10-736,0-11-1506,4-17-1634,4-14-1537,2-12-3972</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5.057"/>
    </inkml:context>
    <inkml:brush xml:id="br0">
      <inkml:brushProperty name="width" value="0.025" units="cm"/>
      <inkml:brushProperty name="height" value="0.025" units="cm"/>
    </inkml:brush>
  </inkml:definitions>
  <inkml:trace contextRef="#ctx0" brushRef="#br0">35 0 16111,'0'0'5445,"-35"61"-5445,35-18 0,0 1-160,5-5-1633,7-3-418,3-10-1344,7-8-2851</inkml:trace>
  <inkml:trace contextRef="#ctx0" brushRef="#br0" timeOffset="1">318 257 9705,'0'0'9588,"-1"12"-7127,-15 80 43,9-57-1362,0 1 1,-1 44-1,8-80-1119,0 0-1,0 1 1,0-1 0,0 0-1,0 1 1,0-1 0,0 0-1,0 0 1,0 1 0,0-1-1,0 0 1,0 1 0,0-1-1,0 0 1,0 0 0,0 1-1,0-1 1,0 0 0,0 0-1,0 1 1,0-1 0,0 0-1,1 0 1,-1 1 0,0-1-1,0 0 1,0 0 0,1 0-1,-1 1 1,0-1 0,0 0-1,0 0 1,1 0 0,-1 0-1,0 1 1,0-1 0,1 0-1,-1 0 1,0 0 0,0 0-1,1 0 1,-1 0 0,0 0-1,1 0 1,-1 0 0,14-10 762,9-20 334,-15 14-1074,0 0 1,-1-1-1,-1 0 1,-1 0 0,0-1-1,-1 1 1,-1-1-1,-1 0 1,0 0-1,-2 0 1,0 0 0,-5-35-1,5 51-239,-1 0-1,0 0 0,1 0 1,-1 0-1,0-1 0,-1 1 1,1 1-1,0-1 0,0 0 1,-1 0-1,1 0 1,-1 1-1,0-1 0,1 1 1,-1-1-1,0 1 0,0 0 1,0-1-1,0 1 0,-3-1 1,3 2-237,0-1 1,0 1-1,0-1 0,0 1 1,0 0-1,-1 0 0,1 0 1,0 0-1,0 0 0,0 0 1,0 1-1,0-1 1,0 1-1,0-1 0,0 1 1,0 0-1,0 0 0,0 0 1,0 0-1,0 0 1,1 0-1,-4 3 0,-19 23-9050</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6.344"/>
    </inkml:context>
    <inkml:brush xml:id="br0">
      <inkml:brushProperty name="width" value="0.025" units="cm"/>
      <inkml:brushProperty name="height" value="0.025" units="cm"/>
    </inkml:brush>
  </inkml:definitions>
  <inkml:trace contextRef="#ctx0" brushRef="#br0">384 145 4356,'5'-8'1700,"28"-52"6667,-31 56-7712,0 0 0,-1 0 0,1-1 0,-1 1 1,0 0-1,0-1 0,-1 1 0,1-1 0,-1 1 0,0-1 0,0 1 0,-2-8 0,2 11-536,-1 0 0,0 0 0,1 0 1,-1 0-1,0 1 0,0-1 0,0 0 0,1 0 0,-1 1 0,0-1 1,0 1-1,0-1 0,0 1 0,0-1 0,0 1 0,0-1 1,-1 1-1,1 0 0,0 0 0,0-1 0,0 1 0,0 0 0,0 0 1,0 0-1,-1 0 0,1 1 0,0-1 0,0 0 0,-1 1 0,-37 8 962,19 1-904,2 0 0,-1 2 1,1 0-1,1 1 0,0 1 0,-24 24 0,5 1 279,-49 67-1,85-106-449,-20 28 310,-27 49 1,43-71-291,1 0-1,0 0 1,0 1-1,1-1 0,0 1 1,0 0-1,0-1 0,1 1 1,0 0-1,0 0 1,1 0-1,0 0 0,0 0 1,3 14-1,-2-19-28,0 0-1,0-1 1,1 1 0,-1 0-1,0-1 1,1 1 0,0-1-1,-1 0 1,1 1 0,0-1 0,-1 0-1,1 0 1,0 0 0,0 0-1,0 0 1,0-1 0,0 1-1,0 0 1,0-1 0,0 0-1,0 1 1,1-1 0,-1 0-1,0 0 1,0 0 0,0 0-1,0-1 1,3 0 0,7 0 3,1-1 0,-1 0 0,19-6 0,9-9-464,-2-2-1,0-2 1,-1-1-1,-1-1 1,58-50-1,-83 64-592,-1 1 0,1-1 0,-2-1 0,1 0 0,-1 0 0,9-14 0,-10-3-5301</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6.674"/>
    </inkml:context>
    <inkml:brush xml:id="br0">
      <inkml:brushProperty name="width" value="0.025" units="cm"/>
      <inkml:brushProperty name="height" value="0.025" units="cm"/>
    </inkml:brush>
  </inkml:definitions>
  <inkml:trace contextRef="#ctx0" brushRef="#br0">0 118 13677,'0'0'11435,"98"-12"-10122,-19-7-512,8-7-321,0 3-224,-9 3-127,-10 7-578,-23 9-2273,-25 4-1987,-53 6-14189</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7.050"/>
    </inkml:context>
    <inkml:brush xml:id="br0">
      <inkml:brushProperty name="width" value="0.025" units="cm"/>
      <inkml:brushProperty name="height" value="0.025" units="cm"/>
    </inkml:brush>
  </inkml:definitions>
  <inkml:trace contextRef="#ctx0" brushRef="#br0">1 229 8456,'0'0'11435,"68"28"-9545,17-60-513,14-8-544,11-5-513,1 0-256,-11-2-1121,-15 0-5958</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7.813"/>
    </inkml:context>
    <inkml:brush xml:id="br0">
      <inkml:brushProperty name="width" value="0.025" units="cm"/>
      <inkml:brushProperty name="height" value="0.025" units="cm"/>
    </inkml:brush>
  </inkml:definitions>
  <inkml:trace contextRef="#ctx0" brushRef="#br0">4614 6900 14029,'-14'11'80,"-27"23"472,2 1 0,-47 53-1,16 0 107,32-38-23,-1-2 0,-3-1 0,-1-3 0,-53 41 0,27-36-602,-2-4 1,-2-3-1,-2-2 0,-85 30 0,33-24-167,-236 54 1,248-79 377,0-5 1,0-5-1,-1-5 0,0-6 1,0-4-1,0-5 0,1-6 1,-202-52-1,191 34-227,1-7 0,2-4 1,-139-73-1,198 83 40,2-3 1,1-3-1,2-2 1,2-2-1,2-4 1,2-1-1,-64-78 1,60 51-25,3-3 1,3-2-1,4-3 1,4-1-1,-46-128 0,-107-470 23,120 340-61,16-4-1,15-3 1,0-395 0,96-182 33,68 5-1186,-80 645 72,-34 241 968,165-908-4109,-135 820 3631,87-204 1,-84 248 833,3 2-1,3 2 1,75-98-1,-85 132-880,-12 20-2579,-10 13-1619</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8.154"/>
    </inkml:context>
    <inkml:brush xml:id="br0">
      <inkml:brushProperty name="width" value="0.025" units="cm"/>
      <inkml:brushProperty name="height" value="0.025" units="cm"/>
    </inkml:brush>
  </inkml:definitions>
  <inkml:trace contextRef="#ctx0" brushRef="#br0">1 554 10634,'0'0'3950,"4"-9"-3010,2-3-712,0 0-1,2 1 1,-1 0-1,2 0 1,-1 1-1,1 0 1,1 0-1,12-9 1,103-75 1234,-76 59-963,41-30 257,2 3 1,182-89-1,-265 145-754,1 2 0,0 0-1,0 0 1,0 1 0,1 0 0,-1 0-1,1 1 1,0 1 0,-1 0 0,1 0 0,16 2-1,-24 0-7,0 0 0,-1 0 0,1 0-1,-1 0 1,1 1 0,-1-1 0,0 1-1,0-1 1,0 1 0,0 0 0,0 0-1,0 0 1,0 0 0,0 0 0,-1 1-1,1-1 1,-1 0 0,0 1 0,1-1 0,-1 1-1,0 0 1,-1-1 0,1 1 0,0 0-1,-1-1 1,0 1 0,1 0 0,-1 5-1,0 10 42,0-1 1,-1 1-1,-4 22 0,4-34-16,-14 70-928,-47 138 1,7-31-5138,29-70-1647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274"/>
    </inkml:context>
    <inkml:brush xml:id="br0">
      <inkml:brushProperty name="width" value="0.025" units="cm"/>
      <inkml:brushProperty name="height" value="0.025" units="cm"/>
    </inkml:brush>
  </inkml:definitions>
  <inkml:trace contextRef="#ctx0" brushRef="#br0">0 145 14029,'0'0'3972,"44"-51"-3972,15 39 32,17-1 0,9-1 0,13 2-32,9 4 0,7 1-1025,4-1-1473,5 1-1730,7-6-4452</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8.822"/>
    </inkml:context>
    <inkml:brush xml:id="br0">
      <inkml:brushProperty name="width" value="0.025" units="cm"/>
      <inkml:brushProperty name="height" value="0.025" units="cm"/>
    </inkml:brush>
  </inkml:definitions>
  <inkml:trace contextRef="#ctx0" brushRef="#br0">287 1 14798,'0'0'9203,"-13"1"-8765,6 0-422,0 0 0,0 1 0,0-1 0,1 1 0,-1 1 0,0-1 0,1 1 0,-1 0 0,1 1 0,0-1 0,0 1 0,0 0 0,1 1 0,-9 8 0,-17 21 135,-41 57-1,63-77-139,0-1 0,1 2 0,0-1 0,1 1 1,1 1-1,0-1 0,-5 28 0,10-41-27,1 1 1,-1-1-1,1 1 0,0-1 1,0 0-1,0 1 0,0-1 1,0 1-1,1-1 1,-1 0-1,1 1 0,-1-1 1,1 0-1,0 1 0,2 2 1,-2-4-41,0 0 0,0 0 0,0 0 0,0 0 0,0 0 0,0 0 0,1 0 0,-1 0 0,0 0 0,1-1 0,-1 1 0,0 0 0,1-1 0,-1 1 0,1-1 0,-1 0 0,1 1 0,2-1 1,3 0-174,0-1 0,0 0 0,1 0 0,-1 0 0,0-1 0,-1 0 0,1-1 0,0 1 0,10-7 0,14-9-1616,-2-2 1,0-1-1,34-33 1,21-21-8785</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9.181"/>
    </inkml:context>
    <inkml:brush xml:id="br0">
      <inkml:brushProperty name="width" value="0.025" units="cm"/>
      <inkml:brushProperty name="height" value="0.025" units="cm"/>
    </inkml:brush>
  </inkml:definitions>
  <inkml:trace contextRef="#ctx0" brushRef="#br0">181 95 5349,'-49'62'9922,"27"-37"-8726,1 1-1,1 1 0,2 1 0,-26 52 0,43-79-1150,1 1 1,-1-1 0,0 1-1,1-1 1,-1 1 0,0-1-1,1 1 1,0 0-1,-1-1 1,1 1 0,0 0-1,0-1 1,0 1 0,0 0-1,0-1 1,0 1-1,1 0 1,-1-1 0,0 1-1,1-1 1,-1 1 0,2 2-1,0-3-36,-1 0-1,0 0 1,0-1 0,1 1-1,-1-1 1,0 1 0,1-1-1,-1 0 1,1 0 0,-1 1-1,0-1 1,1 0 0,-1 0-1,1 0 1,-1 0 0,0-1-1,1 1 1,-1 0 0,1-1-1,1 0 1,10-3-12,-1-1 0,0 0 0,0-1 1,14-9-1,22-18 124,-1-1 1,54-53-1,-76 63-144,-2-1 1,0-1 0,-2-1-1,0-1 1,20-38-1,-60 78 733,3 7-523,1 1 0,0 0 0,2 1 0,0 0 0,1 1 0,1 0-1,2 1 1,0 1 0,1-1 0,1 1 0,-4 29 0,11-52-186,0 0 1,-1 0 0,1 0 0,0 0 0,0 0 0,0 0 0,0 0 0,0 0-1,0 0 1,0 0 0,0 0 0,0 0 0,0 0 0,1 0 0,-1 0 0,0 0-1,1 0 1,-1 0 0,1 0 0,-1 0 0,1 0 0,-1 0 0,1 0 0,0-1-1,-1 1 1,1 0 0,0 0 0,0-1 0,-1 1 0,1 0 0,0-1 0,0 1-1,0-1 1,0 1 0,0-1 0,0 0 0,0 1 0,0-1 0,0 0 0,0 0-1,0 0 1,0 1 0,0-1 0,0 0 0,0 0 0,0-1 0,0 1 0,0 0-1,0 0 1,0 0 0,0-1 0,0 1 0,0 0 0,0-1 0,0 1 0,0-1-1,0 1 1,1-2 0,6-2 91,1 0 0,0 0 0,-1-1-1,0-1 1,8-6 0,37-37 200,83-100 0,-84 89-1680,-63 95-6183,-12 5 743</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9.856"/>
    </inkml:context>
    <inkml:brush xml:id="br0">
      <inkml:brushProperty name="width" value="0.025" units="cm"/>
      <inkml:brushProperty name="height" value="0.025" units="cm"/>
    </inkml:brush>
  </inkml:definitions>
  <inkml:trace contextRef="#ctx0" brushRef="#br0">7 103 12748,'0'0'6411,"9"-11"-3528,-4 3-2531,1 1 0,0 0-1,1 0 1,0 1 0,0 0 0,0 0-1,0 0 1,1 1 0,0 0 0,0 1-1,1 0 1,-1 0 0,1 0 0,0 1-1,0 1 1,0 0 0,16-2 0,-22 3-311,0 1 1,0 0 0,1 0 0,-1 0 0,0 0 0,0 0 0,1 1 0,-1 0 0,0-1 0,0 1 0,0 0 0,0 1 0,0-1 0,0 0 0,0 1 0,0 0 0,-1 0 0,1 0 0,-1 0 0,1 0 0,-1 0-1,0 0 1,3 4 0,-3-2-35,0 0 0,-1 0-1,1 0 1,-1 0 0,0 1-1,0-1 1,0 0 0,-1 1-1,1-1 1,-1 0-1,0 1 1,-1-1 0,1 1-1,-1-1 1,0 0 0,0 0-1,-2 7 1,-1 1 27,-2 0 0,1-1-1,-1 1 1,-1-1 0,0 0 0,-1-1 0,0 0-1,-13 14 1,0-4 30,-1 0 0,-39 27 0,33-30-37,17-12-100,10-8-5,9-7-113,3 0-14,0 0 0,1 1-1,0 0 1,1 1 0,0 1-1,1 0 1,-1 0 0,1 1-1,0 1 1,1 1 0,-1 0-1,1 0 1,0 2 0,24-2-1,-37 4 190,-1 0-1,1 0 1,0 1-1,0-1 1,-1 1-1,1-1 1,0 1-1,-1-1 1,1 1-1,-1 0 1,1 0-1,-1 0 1,1 0-1,-1 0 0,0 0 1,1 0-1,-1 1 1,0-1-1,0 0 1,0 1-1,0-1 1,1 2-1,0 1 3,0 1 0,0-1-1,-1 0 1,0 1 0,0 0-1,0-1 1,0 1 0,0 6-1,-1 5 70,0 0 0,-2 0 0,0-1 0,-4 18-1,3-19 211,-1-1 0,-1 1-1,0-1 1,0 0 0,-2 0 0,0-1-1,-12 18 1,1-8 1107,-1-1 1,-37 33 0,49-48-1350,3 0-47,-1-1 1,-1 0-1,1 0 0,-1 0 1,0-1-1,0 0 0,0 0 1,-1 0-1,1-1 0,-1 0 1,0 0-1,0-1 0,0 0 1,0 0-1,0-1 0,-10 2 0,16-4-78,-1 1 0,1 0 0,0-1-1,-1 0 1,1 1 0,-1-1-1,1 0 1,0 1 0,0-1 0,-1 0-1,1 0 1,0 0 0,0 0-1,0 0 1,0 0 0,0-1 0,0 1-1,0 0 1,0 0 0,1-1-1,-1 1 1,0-1 0,1 1 0,-1 0-1,1-1 1,0 1 0,-1-1-1,1 1 1,0-1 0,0 1 0,0-1-1,0-2 1,0-1-904,0 0 1,0 0-1,0 0 1,1 0-1,0 0 0,0 1 1,0-1-1,0 0 1,4-7-1,11-11-7343</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214"/>
    </inkml:context>
    <inkml:brush xml:id="br0">
      <inkml:brushProperty name="width" value="0.025" units="cm"/>
      <inkml:brushProperty name="height" value="0.025" units="cm"/>
    </inkml:brush>
  </inkml:definitions>
  <inkml:trace contextRef="#ctx0" brushRef="#br0">234 18 20339,'0'0'790,"-10"-2"-208,3 0-425,5 0-111,-1 1-1,0 0 0,1 1 0,-1-1 1,0 0-1,1 1 0,-1-1 1,0 1-1,0 0 0,1 0 0,-1 0 1,0 0-1,0 1 0,0-1 1,1 1-1,-1-1 0,0 1 0,1 0 1,-1 0-1,0 0 0,1 1 1,0-1-1,-5 4 0,-5 8 5,1 1 0,1 0 0,0 1 0,1 0 0,-12 28 1,-28 85 86,49-126-129,-6 12 210,1 0 0,1 1 0,0 0-1,2 0 1,-1 0 0,2 0 0,-1 17 0,2-30-203,1-1 0,-1 0-1,0 0 1,0 1 0,0-1 0,1 0 0,-1 0 0,0 0 0,1 0 0,-1 0-1,1 1 1,0-1 0,-1 0 0,1 0 0,0 0 0,-1 0 0,1-1 0,0 1-1,0 0 1,0 0 0,0 0 0,0-1 0,0 1 0,0 0 0,2 0 0,-1 0 26,1-1 1,0 1 0,-1-1 0,1 0 0,0 1 0,-1-1-1,1 0 1,0-1 0,0 1 0,-1 0 0,4-2 0,4 0 157,0-2 1,-1 1 0,1-1 0,-1-1-1,13-7 1,-4-1 52,0 0 0,-1-1 0,-1-1 0,0-1 1,-1 0-1,20-29 0,-28 35-150,0 0 0,-1 0 1,0-1-1,-1 0 1,0 0-1,-1-1 0,0 1 1,-1-1-1,0 0 0,-1 0 1,-1 0-1,1 0 0,-2-19 1,0 27-108,0 0 0,-1 0-1,1 1 1,-1-1 0,0 0 0,0 0 0,0 1 0,-1-1 0,1 1-1,-1-1 1,0 1 0,0 0 0,0 0 0,0-1 0,0 1 0,-1 1 0,0-1-1,1 0 1,-1 1 0,0-1 0,0 1 0,-1 0 0,1 0 0,0 0-1,-1 0 1,1 1 0,-1-1 0,1 1 0,-6-1 0,4 1-169,0 1 0,1 0-1,-1 0 1,0 0 0,0 0 0,0 1 0,0 0 0,0 0 0,1 0 0,-1 0 0,0 1-1,1 0 1,-1 0 0,1 0 0,0 0 0,0 1 0,0 0 0,0 0 0,0 0 0,0 0-1,1 1 1,-6 6 0,4-4-468,0 1 0,0 0-1,1 0 1,0 0 0,0 1-1,-3 10 1,0 27-5998,7-21-1191</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585"/>
    </inkml:context>
    <inkml:brush xml:id="br0">
      <inkml:brushProperty name="width" value="0.025" units="cm"/>
      <inkml:brushProperty name="height" value="0.025" units="cm"/>
    </inkml:brush>
  </inkml:definitions>
  <inkml:trace contextRef="#ctx0" brushRef="#br0">257 0 14798,'0'0'4580,"-49"60"-4131,14-12 287,2 8 161,0 7-576,-2 0-1,8-2-128,4-7-96,9-11-64,7-12-64,7-15-352,0-14-769,17-4-225,2-22-1504,-4-11-4293</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912"/>
    </inkml:context>
    <inkml:brush xml:id="br0">
      <inkml:brushProperty name="width" value="0.025" units="cm"/>
      <inkml:brushProperty name="height" value="0.025" units="cm"/>
    </inkml:brush>
  </inkml:definitions>
  <inkml:trace contextRef="#ctx0" brushRef="#br0">193 1 14414,'-12'3'2754,"-3"1"-2039,0 2 0,1 0 0,0 1 0,0 0 0,0 1 0,-23 18 0,33-23-616,-1 0 0,1 0-1,0 1 1,0 0 0,0 0 0,0 0 0,1 0 0,0 1 0,0-1 0,0 1 0,0 0 0,1 0 0,0 0 0,0 0 0,0 0 0,0 0 0,1 1 0,0-1 0,0 0 0,1 1 0,-1-1 0,1 1 0,0-1 0,1 1 0,-1-1 0,2 7 0,0-9-105,-1 0 0,1 0 0,-1 0 0,1-1 0,0 1 0,0-1 0,0 1 0,0-1 0,0 0 0,1 0 0,-1 0 0,1 0 0,-1 0 0,1 0 0,0-1 0,0 1 0,0-1 0,0 0 0,0 0 0,0 0 0,0 0 0,0-1 0,5 1 0,4 1-21,1-1 0,0 0 1,-1-1-1,22-3 0,-14 0-141,0-2 1,-1-1-1,0 0 0,-1-1 0,1-1 1,-1-1-1,-1 0 0,0-1 0,0-1 0,-1-1 1,0 0-1,-1-1 0,18-20 0,-31 31 40,0 0 0,-1 0-1,1 0 1,0 0-1,-1 0 1,0 0 0,1 0-1,-1 0 1,0-1 0,0 1-1,0-1 1,-1 1-1,1 0 1,0-1 0,-1 1-1,0-1 1,1 1-1,-1-1 1,-1-3 0,1 5 107,-1-1-1,0 1 1,0 0 0,0-1 0,0 1 0,0 0-1,0 0 1,0-1 0,-1 1 0,1 0 0,0 0 0,-1 0-1,1 1 1,0-1 0,-1 0 0,1 0 0,-1 1 0,0-1-1,1 1 1,-1 0 0,1-1 0,-1 1 0,0 0 0,1 0-1,-1 0 1,0 0 0,1 0 0,-3 0 0,-8 2 2,-1-1 0,1 1 0,-1 1 0,1 0 0,0 1 0,0 1 0,1-1 0,-1 2 0,1 0 0,0 0 0,1 1 0,-1 0 0,1 1 0,-9 8 0,3-1 152,1 0 0,0 0 0,1 2 0,0 0 0,2 0 0,0 1 0,-14 28 0,25-44-88,0 0 0,0 0 0,0 0-1,0 0 1,1 0 0,-1 0 0,0 0 0,1 0-1,0 0 1,-1 0 0,1 0 0,0 0 0,0 1 0,0-1-1,0 0 1,1 0 0,0 3 0,0-4-48,-1 0 0,1 0 0,0 0 0,0-1 0,-1 1 0,1 0 0,0-1 0,0 1 0,0-1 0,0 1 0,0-1 0,0 1 0,0-1 0,0 1 0,0-1 0,0 0 1,0 0-1,0 0 0,0 1 0,0-1 0,0 0 0,1 0 0,-1 0 0,1-1 0,11-1-804,0 0-1,-1-1 1,1-1 0,17-7-1,-14 5-1451,20-6-3474</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1.284"/>
    </inkml:context>
    <inkml:brush xml:id="br0">
      <inkml:brushProperty name="width" value="0.025" units="cm"/>
      <inkml:brushProperty name="height" value="0.025" units="cm"/>
    </inkml:brush>
  </inkml:definitions>
  <inkml:trace contextRef="#ctx0" brushRef="#br0">263 92 17360,'0'0'6850,"-9"5"-4897,-2 1-1437,0 1-1,0 1 1,-17 15-1,24-20-468,1 1 0,-1-1 0,1 1 0,0-1 0,0 1 0,0 0 0,1 0 0,-1 1 1,1-1-1,0 0 0,1 1 0,-1-1 0,1 1 0,-1 0 0,1 0 0,0 5 0,1-10-47,0 1 0,0-1 0,1 1 0,-1-1 1,0 1-1,0-1 0,1 1 0,-1-1 0,0 1 0,0-1 0,1 1 1,-1-1-1,1 0 0,-1 1 0,0-1 0,1 1 0,-1-1 1,1 0-1,-1 0 0,1 1 0,-1-1 0,1 0 0,-1 0 0,1 0 1,-1 1-1,1-1 0,-1 0 0,1 0 0,-1 0 0,1 0 1,0 0-1,-1 0 0,1 0 0,-1 0 0,1 0 0,-1 0 0,1 0 1,-1-1-1,1 1 0,-1 0 0,1 0 0,-1-1 0,1 1 0,-1 0 1,1 0-1,-1-1 0,1 1 0,-1 0 0,1-2 0,27-16 137,-22 10-111,0 0 1,0-1-1,-1 1 0,0-1 1,-1-1-1,0 1 0,0 0 1,-1-1-1,-1 0 1,1 0-1,-2 0 0,1 0 1,-1 0-1,-1 0 0,0-15 1,0 23-26,0 1 1,-1-1 0,1 0-1,0 1 1,0-1-1,-1 1 1,1-1 0,-1 0-1,0 1 1,1-1 0,-1 1-1,0 0 1,0-1-1,0 1 1,0 0 0,0-1-1,0 1 1,0 0 0,0 0-1,0 0 1,-1 0-1,1 0 1,-1 0 0,-2-1-1,1 1-16,0 0-1,0 1 0,0-1 1,0 1-1,0 0 0,0 0 0,0 0 1,-1 0-1,1 1 0,0-1 1,0 1-1,-4 1 0,-3 1-31,0 1 0,0 0 1,0 1-1,1 0 0,0 1 0,-16 11 1,12-6-75,2 1 0,-1 0 1,1 1-1,1 0 0,-9 15 1,15-21-360,0 0 1,0 0-1,1 0 1,0 1 0,1-1-1,-1 1 1,1-1 0,1 1-1,0 0 1,0 0-1,0 0 1,1 14 0,8-2-4828,12-8-3522</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1.627"/>
    </inkml:context>
    <inkml:brush xml:id="br0">
      <inkml:brushProperty name="width" value="0.025" units="cm"/>
      <inkml:brushProperty name="height" value="0.025" units="cm"/>
    </inkml:brush>
  </inkml:definitions>
  <inkml:trace contextRef="#ctx0" brushRef="#br0">1 1182 19699,'10'-5'2370,"413"-201"2102,-68 30-2725,132-50-1411,175-84-2347,-225 95-5512,-406 198 6897,2-1-425,-9 9-6208,-43 14 1589</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4.996"/>
    </inkml:context>
    <inkml:brush xml:id="br0">
      <inkml:brushProperty name="width" value="0.025" units="cm"/>
      <inkml:brushProperty name="height" value="0.025" units="cm"/>
    </inkml:brush>
  </inkml:definitions>
  <inkml:trace contextRef="#ctx0" brushRef="#br0">0 426 16848,'0'0'4735,"6"-9"-4196,-5 7-518,0-1 31,1-1 0,0 1 1,0-1-1,1 1 0,-1 0 0,1 0 0,0 0 0,-1 0 0,1 1 0,0-1 1,1 1-1,-1-1 0,0 1 0,1 0 0,-1 0 0,1 1 0,0-1 1,-1 1-1,1 0 0,6-1 0,61-11 557,11 0 272,-2-3-1,87-30 1,-134 33-459,1 2 0,0 1-1,1 2 1,0 1 0,0 2-1,49-2 1,-83 7-463,0 0-1,0 0 0,0 0 1,0 0-1,0-1 0,0 1 0,0 0 1,0-1-1,0 1 0,-1 0 1,1-1-1,0 1 0,0-1 1,-1 0-1,1 1 0,0-1 1,-1 0-1,1 1 0,0-1 1,-1 0-1,1 0 0,-1 1 1,1-1-1,-1 0 0,0 0 1,1 0-1,-1 0 0,0 0 1,1 0-1,-1 1 0,0-1 1,0 0-1,0 0 0,0 0 1,0 0-1,0 0 0,0 0 1,0 0-1,0 0 0,-1 0 1,1 0-1,0 0 0,-1 0 1,1 1-1,-1-2 0,-18-46-3678,-34-37-5836,20 36 177</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5.342"/>
    </inkml:context>
    <inkml:brush xml:id="br0">
      <inkml:brushProperty name="width" value="0.025" units="cm"/>
      <inkml:brushProperty name="height" value="0.025" units="cm"/>
    </inkml:brush>
  </inkml:definitions>
  <inkml:trace contextRef="#ctx0" brushRef="#br0">0 1 10666,'0'0'5541,"8"1"-3512,35 3 218,59-2 0,9 0-1568,-106-2-664,-1 0-1,0 1 1,0 0 0,0 0 0,0 0-1,0 0 1,0 0 0,0 1 0,0 0-1,0 0 1,-1 0 0,1 0 0,-1 1-1,1-1 1,-1 1 0,0 0 0,0 0-1,0 0 1,0 0 0,-1 0 0,1 1-1,-1-1 1,0 1 0,0 0 0,0 0-1,-1 0 1,1 0 0,-1 0 0,0 0-1,0 0 1,0 0 0,0 5 0,0 12 192,0 0 0,-1 0 0,-1 0 0,-1-1 0,-6 27 0,-39 154 200,23-117-3937,16-61-1637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741"/>
    </inkml:context>
    <inkml:brush xml:id="br0">
      <inkml:brushProperty name="width" value="0.025" units="cm"/>
      <inkml:brushProperty name="height" value="0.025" units="cm"/>
    </inkml:brush>
  </inkml:definitions>
  <inkml:trace contextRef="#ctx0" brushRef="#br0">0 17 15150,'0'0'1442,"49"-9"-994,-10 9 865,15 0-608,9 0-96,11 0-97,9 0-63,2-2-97,2 0-96,-3-1-64,-4 2-128,-11 1-64,-10 0-160,-12 0-2050,-11 0-4228</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7.105"/>
    </inkml:context>
    <inkml:brush xml:id="br0">
      <inkml:brushProperty name="width" value="0.025" units="cm"/>
      <inkml:brushProperty name="height" value="0.025" units="cm"/>
    </inkml:brush>
  </inkml:definitions>
  <inkml:trace contextRef="#ctx0" brushRef="#br0">8 768 15150,'-1'-12'1976,"0"1"-1545,-1 2 31,0-1 1,1 1-1,0-1 0,1 0 0,0 1 1,3-16-1,-3 24-437,0 1 1,0 0-1,0 0 1,0-1-1,0 1 0,0 0 1,0-1-1,0 1 1,0 0-1,0 0 0,0-1 1,0 1-1,0 0 0,0 0 1,0-1-1,1 1 1,-1 0-1,0 0 0,0 0 1,0-1-1,0 1 1,1 0-1,-1 0 0,0 0 1,0 0-1,0-1 1,1 1-1,-1 0 0,0 0 1,0 0-1,1 0 1,-1 0-1,0 0 0,0 0 1,1 0-1,-1-1 1,0 1-1,1 0 0,-1 0 1,0 0-1,0 0 0,1 1 1,-1-1-1,0 0 1,0 0-1,1 0 0,-1 0 1,0 0-1,0 0 1,1 0-1,-1 0 0,0 0 1,0 1-1,0-1 1,1 0-1,-1 0 0,0 0 1,0 0-1,0 1 1,1-1-1,-1 0 0,0 0 1,0 1-1,0-1 0,10 18 338,1 25 86,-1 0 1,-3 1-1,3 53 0,-5 137 14,-5-203-391,0 81 2160,8-125-1394,4-40 2,-2 0 0,6-100-1,-14-113-267,-4 216-507,-9-59 0,8 92-49,0 1 0,-1 0-1,0 0 1,-2 1 0,0-1 0,0 1-1,-13-20 1,18 34-11,1-1 0,-1 1 0,0 0 0,0-1-1,0 1 1,0 0 0,0 0 0,0-1 0,-1 1 0,1 0-1,0 0 1,0 0 0,-1 0 0,1 1 0,-1-1 0,1 0-1,-3 0 1,3 1-5,0 0 0,0 0 0,1 0 0,-1 1 0,0-1 0,1 0 0,-1 0 1,0 1-1,1-1 0,-1 1 0,0-1 0,1 1 0,-1-1 0,1 1 0,-1-1 0,1 1 0,-1-1 0,1 1 0,-1-1 0,1 1 0,0 0 0,-1-1 0,1 1 0,0 0 0,-1 1 0,-1 6-14,0-1 1,0 1-1,0 0 0,1 0 0,0 12 1,0 21-11,8 71 1,-5-95 15,1 0 1,1 0-1,1-1 1,0 0-1,1 0 1,0 0-1,10 15 1,-14-28 5,0 1 1,0-1 0,0 0-1,0 0 1,1 0 0,0 0-1,-1-1 1,1 1-1,0-1 1,0 0 0,1 1-1,-1-1 1,0 0 0,1-1-1,-1 1 1,7 1-1,-8-2 5,1-1 0,0 0 0,0 0 0,0 0 0,0 0 0,0 0 0,0-1-1,0 1 1,0-1 0,0 0 0,-1 0 0,1 0 0,0 0 0,0 0 0,-1 0-1,1-1 1,-1 0 0,1 1 0,-1-1 0,0 0 0,0 0 0,3-3-1,9-11 70,-2-1 0,0 1 0,0-2-1,-2 0 1,0 0 0,-1-1-1,-1 0 1,9-32 0,-7 16 33,-2 0-1,-2-1 1,-1 0 0,0-39 0,-3 55-64,0-30 5,-2 47-45,0 1 0,0 0 0,-1-1 0,1 1 0,0-1 0,-1 1 0,1 0 0,-1 0 0,0-1-1,0 1 1,0 0 0,0 0 0,0 0 0,-2-3 0,3 5-1,-1-1 0,1 1 0,0 0 0,0 0 0,0 0 0,-1 0 0,1 0 0,0 0 0,0-1 0,-1 1 0,1 0 0,0 0 0,0 0 0,-1 0 0,1 0 0,0 0 0,0 0 0,-1 0 0,1 0 0,0 0 0,0 0 0,-1 0 0,1 0 0,0 0 0,0 1 0,0-1 0,-1 0 0,1 0 0,0 0 0,0 0 0,-1 0 0,1 0 0,0 1 0,0-1 0,0 0 0,0 0 0,-1 0 0,1 0 0,0 1 0,0-1 0,0 0 0,0 0 0,0 1 0,0-1 0,-1 0 0,1 0 0,0 0 0,0 1 0,0-1 0,0 0 0,-4 13 0,1 0 0,0 1 0,0-1 0,2 0 0,0 1 0,0-1 0,2 15 0,-2 8 0,-1 22 0,-2 4 0,2-1 0,4 1 0,10 71 0,-11-127 0,1 1 0,0 0 0,0-1 0,0 1 0,1-1 0,6 12 0,-8-17 0,0 0 0,0 1 0,-1-1 0,1 0 0,0 0 0,0-1 0,0 1 0,0 0 0,0 0 0,0 0 0,0-1 0,0 1 0,1 0 0,-1-1 0,0 1 0,0-1 0,0 0 0,1 1 0,-1-1 0,0 0 0,1 0 0,-1 1 0,0-1 0,1 0 0,-1-1 0,0 1 0,0 0 0,1 0 0,-1 0 0,0-1 0,1 1 0,-1-1 0,0 1 0,0-1 0,0 1 0,0-1 0,1 0 0,-1 1 0,0-1 0,0 0 0,0 0 0,-1 0 0,2-1 0,5-5 0,0-1 0,0 0 0,-1 0 0,-1-1 0,1 1 0,-1-1 0,-1 0 0,0-1 0,0 1 0,-1-1 0,0 0 0,3-15 0,0-7 0,-2-1 0,1-51 0,-5 38 0,-1 92 0,0-22 0,0-1 0,1 1 0,2-1 0,0 0 0,2 0 0,0 0 0,11 31 0,-15-52 0,1 0 0,0 0 0,-1 0 0,1-1 0,0 1 0,0 0 0,0 0 0,1-1 0,-1 1 0,0-1 0,1 1 0,-1-1 0,1 1 0,-1-1 0,1 0 0,-1 0 0,1 0 0,0 0 0,0 0 0,3 1 0,-3-2 0,0 0 0,0 0 0,-1 0 0,1 0 0,0 0 0,0-1 0,0 1 0,-1-1 0,1 1 0,0-1 0,-1 0 0,1 0 0,0 0 0,-1 0 0,1 0 0,-1 0 0,0 0 0,2-2 0,4-4 0,0 0 0,-1-1 0,0 0 0,0 0 0,-1-1 0,7-16 0,4-24 0,11-58 0,-27 126 0,0 36 0,0-52 0,0 0 0,1 1 0,-1-1 0,1 0 0,0 0 0,0 0 0,0 1 0,0-1 0,0 0 0,1 0 0,-1-1 0,3 5 0,-3-6 0,0-1 0,0 1 0,0 0 0,0-1 0,0 1 0,1-1 0,-1 1 0,0-1 0,0 0 0,0 0 0,0 1 0,1-1 0,-1 0 0,0 0 0,0 0 0,0 0 0,0 0 0,1 0 0,-1-1 0,0 1 0,0 0 0,0 0 0,0-1 0,0 1 0,1-1 0,-1 1 0,0-1 0,0 0 0,0 1 0,0-1 0,-1 0 0,1 0 0,0 1 0,0-1 0,0 0 0,0 0 0,0-2 0,34-42 0,-30 37 0,10-16 0,-11 17 0,-1 1 0,1 0 0,0 0 0,1 0 0,-1 0 0,1 1 0,0-1 0,11-7 0,-16 13 0,0 0 0,1 0 0,-1 0 0,1 0 0,-1 0 0,1-1 0,-1 1 0,0 0 0,1 0 0,-1 1 0,1-1 0,-1 0 0,1 0 0,-1 0 0,1 0 0,-1 0 0,0 0 0,1 0 0,-1 1 0,1-1 0,-1 0 0,0 0 0,1 1 0,-1-1 0,0 0 0,1 1 0,-1-1 0,0 0 0,1 1 0,-1-1 0,0 0 0,0 1 0,1-1 0,-1 0 0,0 1 0,0-1 0,0 1 0,0-1 0,0 1 0,1-1 0,-1 0 0,0 1 0,0-1 0,0 1 0,4 27 0,-3-19 0,0-5-542,0 1 1,0-1-1,0 1 0,1-1 0,0 0 1,0 0-1,0 0 0,0 0 0,0 0 1,1 0-1,0 0 0,3 3 0,-5-6 297,1 0-1,-1 0 0,0-1 0,1 1 0,-1 0 0,1 0 1,-1-1-1,1 1 0,0-1 0,-1 1 0,1-1 1,-1 0-1,1 1 0,0-1 0,-1 0 0,1 0 1,0 0-1,-1 0 0,1-1 0,0 1 0,-1 0 1,1-1-1,-1 1 0,1-1 0,-1 1 0,1-1 0,-1 0 1,1 0-1,-1 1 0,1-1 0,-1 0 0,0 0 1,0-1-1,1 1 0,-1 0 0,0 0 0,1-2 1,6-6-962,-1 1 0,0-2 0,0 1 0,-1-1 0,6-10 0,-4 3 1076,0 0 0,7-29 0,3-40 5816,-12 5 5308,-25 164-8938,17-72-2053,0-1-11,1-1 0,0 1 0,1 0-1,0-1 1,1 11 0,-1-18-11,1-1 1,-1 0-1,0 1 1,0-1-1,1 0 1,-1 0 0,1 1-1,-1-1 1,1 0-1,0 0 1,-1 0-1,1 0 1,0 0-1,0 0 1,0 0-1,0 0 1,0 0-1,0 0 1,0 0 0,0 0-1,0-1 1,0 1-1,0 0 1,0-1-1,1 1 1,-1-1-1,0 1 1,0-1-1,1 0 1,-1 1 0,0-1-1,1 0 1,-1 0-1,0 0 1,1 0-1,-1 0 1,0 0-1,1-1 1,-1 1-1,0 0 1,1-1-1,-1 1 1,0-1 0,2 0-1,6-3-14,-1 0 0,0 0 0,0-1 0,0 0 0,0-1-1,-1 1 1,0-1 0,0-1 0,-1 1 0,11-14 0,-3 1 0,-1 0-1,0-1 1,11-25 0,-14 22 246,-1 0 1,-1-1-1,-1 0 1,-1 0-1,-1-1 1,-1 0 0,-2 1-1,0-1 1,-1 0-1,-4-31 1,2 49-136,0 1 0,-1 0 0,1 0 0,-1 0 0,-1 0 0,1 0 0,-1 1 0,0-1 0,-7-10 0,9 15-46,0 0 1,0-1-1,0 1 0,0 0 0,-1-1 1,1 1-1,0 0 0,-1 0 0,1 0 0,-1 0 1,1 0-1,-1 1 0,0-1 0,1 0 0,-1 1 1,0-1-1,1 1 0,-1-1 0,0 1 0,0 0 1,1 0-1,-1 0 0,0 0 0,0 0 0,1 0 1,-1 0-1,0 1 0,0-1 0,1 1 1,-1-1-1,0 1 0,1 0 0,-1-1 0,1 1 1,-1 0-1,1 0 0,-1 0 0,1 0 0,0 0 1,-3 3-1,-4 5 21,1-1 1,-1 2-1,2-1 1,-1 1-1,2 0 1,-1 0-1,-7 22 0,-23 81 73,34-106-118,0-1 0,0 1 0,1 0 0,0 0 0,1 0 0,0 10 0,0-16-5,0 0-1,1 0 0,-1 0 1,0 0-1,1 0 0,-1 0 1,1 1-1,0-1 0,-1 0 1,1 0-1,0-1 0,-1 1 1,1 0-1,0 0 0,0 0 1,0 0-1,0-1 0,0 1 1,0 0-1,0-1 1,0 1-1,0-1 0,0 1 1,0-1-1,0 0 0,1 1 1,-1-1-1,0 0 0,0 0 1,0 0-1,0 0 0,1 0 1,-1 0-1,0 0 0,0 0 1,0 0-1,0-1 0,1 1 1,-1 0-1,0-1 0,0 1 1,2-2-1,4 0 24,1-1 0,0 0 0,-1-1 0,0 0 0,0 0 1,12-9-1,-15 9-27,1 0 0,1 0 1,-1 1-1,0-1 1,1 2-1,0-1 0,0 0 1,0 1-1,0 0 1,0 1-1,0-1 1,8 0-1,-13 2 2,0 1 0,0-1 0,1 0 1,-1 1-1,0-1 0,0 1 0,0 0 0,0-1 1,0 1-1,0 0 0,-1 0 0,1-1 0,0 1 1,0 0-1,0 0 0,-1 0 0,1 0 0,0 0 1,-1 0-1,1 0 0,-1 0 0,1 0 0,-1 0 1,0 1-1,1-1 0,-1 0 0,0 0 0,0 3 1,4 39 121,-3-37-101,-2 34 64,4 26-2081,5-52-1066,-8-14 2858,0 0-1,0 1 0,0-1 0,1 0 1,-1 0-1,0 0 0,0 0 0,1 0 1,-1 0-1,0 0 0,1 0 0,-1 0 1,0 0-1,0 1 0,1-1 1,-1-1-1,0 1 0,0 0 0,1 0 1,-1 0-1,0 0 0,1 0 0,-1 0 1,0 0-1,0 0 0,1 0 0,-1 0 1,0-1-1,0 1 0,0 0 0,1 0 1,-1 0-1,0 0 0,0-1 1,0 1-1,1 0 0,-1 0 0,0-1 1,0 1-1,0 0 0,8-15-7402</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7.447"/>
    </inkml:context>
    <inkml:brush xml:id="br0">
      <inkml:brushProperty name="width" value="0.025" units="cm"/>
      <inkml:brushProperty name="height" value="0.025" units="cm"/>
    </inkml:brush>
  </inkml:definitions>
  <inkml:trace contextRef="#ctx0" brushRef="#br0">12 0 6342,'-1'10'12584,"1"5"-5393,0 8-2944,0 17-3700,0 15-2770,-1-23 4129,-3 35-1281,-1 63 310,5-113-893,1 0 1,1 0 0,1 0-1,0 0 1,7 21-1,-8-34-40,0 0 0,0-1 0,0 1 0,0-1 0,1 1 1,-1-1-1,1 0 0,0 0 0,0 0 0,4 4 0,-6-7-1,0 1 0,-1-1 1,1 1-1,0-1 0,0 1 1,0-1-1,-1 0 0,1 1 0,0-1 1,0 0-1,0 0 0,0 0 1,0 0-1,-1 1 0,1-1 1,0 0-1,0 0 0,0-1 0,0 1 1,0 0-1,0 0 0,1-1 2,-1 0 0,0 0 1,0 1-1,-1-1 0,1 0 0,0 0 0,0 0 0,0 0 0,-1 0 0,1 0 0,0-1 0,-1 1 0,1 0 0,-1 0 0,1 0 0,-1-1 0,0 1 0,1 0 0,-1-2 0,4-24-489,-2 0-1,-1 0 0,-3-45 0,0 7-4393,1 82 40,1-4 1648,0-5-3025</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039"/>
    </inkml:context>
    <inkml:brush xml:id="br0">
      <inkml:brushProperty name="width" value="0.025" units="cm"/>
      <inkml:brushProperty name="height" value="0.025" units="cm"/>
    </inkml:brush>
  </inkml:definitions>
  <inkml:trace contextRef="#ctx0" brushRef="#br0">72 97 19667,'0'0'1873,"-9"12"-154,-2 3-1149,1 1 0,-13 26 0,20-36-509,0 1-1,0-1 1,1 1 0,0-1 0,1 1 0,-1 0 0,1 0 0,0 0 0,1-1 0,0 1 0,0 0 0,0 0 0,2 7 0,-2-13-58,1-1 1,-1 1 0,0-1-1,0 1 1,1-1 0,-1 1-1,1-1 1,-1 1 0,0-1 0,1 1-1,-1-1 1,1 0 0,-1 1-1,1-1 1,-1 0 0,1 1-1,-1-1 1,1 0 0,-1 0-1,1 1 1,0-1 0,-1 0-1,1 0 1,-1 0 0,1 0-1,0 0 1,-1 0 0,1 0-1,-1 0 1,1 0 0,0 0-1,-1 0 1,1 0 0,-1-1-1,1 1 1,-1 0 0,1 0-1,0 0 1,-1-1 0,1 1-1,-1 0 1,1-1 0,-1 1-1,0-1 1,1 1 0,0-1-1,23-18 428,-15 7-328,-1 0-1,-1 0 1,0 0 0,-1-1-1,0 0 1,0 0 0,-2-1-1,0 1 1,0-1 0,-1 0-1,-1 0 1,1-27 0,-21 90 505,15-32-502,0 1 0,1-1-1,1 1 1,1 31 0,0-48-85,0 0 0,0 0 0,0 0 0,0 0 0,0 0 0,0 0 0,0 0 1,1 0-1,-1 0 0,0 0 0,1 0 0,-1 0 0,1-1 0,-1 1 0,1 0 1,-1 0-1,1 0 0,-1-1 0,1 1 0,0 0 0,-1 0 0,1-1 0,0 1 0,0-1 1,0 1-1,-1-1 0,1 1 0,0-1 0,0 1 0,0-1 0,0 0 0,0 1 1,0-1-1,0 0 0,0 0 0,0 0 0,0 0 0,0 0 0,0 0 0,0 0 0,0 0 1,0 0-1,1 0 0,1-1 59,-1 0 0,1 0 0,0 0 0,0 0 0,0 0 0,-1 0 0,1-1 0,0 1 0,-1-1 0,1 0 0,-1 0 0,4-4 1,2-7-33,0-1 1,-1 0 0,0-1 0,-1 0-1,-1 0 1,0 0 0,-1-1 0,-1 1 0,1-18-1,-2 22-242,-5 29 223,-2 8 86,1 1 0,-1 33 0,5-59-107,0-1 0,0 1 1,0 0-1,-1-1 0,1 1 0,0 0 1,0-1-1,0 1 0,1 0 1,-1-1-1,0 1 0,0-1 0,0 1 1,0 0-1,1-1 0,-1 1 0,0-1 1,0 1-1,1 0 0,-1-1 1,1 1-1,-1-1 0,0 1 0,1-1 1,-1 1-1,1-1 0,-1 0 0,1 1 1,-1-1-1,1 0 0,-1 1 1,1-1-1,0 0 0,-1 1 0,1-1 1,0 0-1,-1 0 0,1 0 0,-1 0 1,1 0-1,0 0 0,-1 0 1,1 0-1,0 0 0,-1 0 0,1 0 1,0 0-1,-1 0 0,1 0 0,-1-1 1,1 1-1,0 0 0,-1 0 0,1-1 1,-1 1-1,1 0 0,-1-1 1,1 1-1,-1-1 0,1 1 0,-1-1 1,1 0-1,4-2 69,-1 0 1,0 0-1,0 0 0,0-1 1,0 0-1,5-6 0,1-10-52,-1 1-1,0-1 0,-2-1 1,0 0-1,-1 0 1,5-36-1,-21 110-204,5-32-203,2 0 0,-3 36 0,6-57 256,0 1 1,0-1-1,0 1 1,0-1-1,0 1 1,0-1-1,1 0 1,-1 1-1,0-1 1,0 1-1,0-1 1,0 1-1,1-1 1,-1 1 0,0-1-1,0 0 1,1 1-1,-1-1 1,0 0-1,1 1 1,-1-1-1,0 0 1,1 1-1,-1-1 1,1 0-1,-1 0 1,0 1-1,1-1 1,-1 0-1,1 0 1,-1 0-1,1 0 1,-1 0-1,1 1 1,-1-1-1,1 0 1,-1 0-1,0 0 1,1 0 0,-1 0-1,1-1 1,-1 1-1,1 0 1,-1 0-1,1 0 1,-1 0-1,1 0 1,-1-1-1,0 1 1,1 0-1,-1 0 1,1-1-1,-1 1 1,1-1-1,24-15-5440,-2-7-1560</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399"/>
    </inkml:context>
    <inkml:brush xml:id="br0">
      <inkml:brushProperty name="width" value="0.025" units="cm"/>
      <inkml:brushProperty name="height" value="0.025" units="cm"/>
    </inkml:brush>
  </inkml:definitions>
  <inkml:trace contextRef="#ctx0" brushRef="#br0">113 0 17264,'0'0'7164,"-9"3"-4430,3-1-2573,0 0 0,-1 1 1,1 0-1,1 1 0,-1-1 1,0 1-1,1 0 0,0 0 1,0 1-1,0-1 0,0 1 0,1 0 1,0 1-1,0-1 0,0 1 1,1 0-1,0 0 0,0 0 1,0 0-1,1 0 0,0 0 1,-3 13-1,5-18-184,1 0 0,-1-1 1,0 1-1,1 0 0,-1 0 0,1 0 0,-1-1 1,1 1-1,-1 0 0,1 0 0,-1-1 1,1 1-1,0 0 0,-1-1 0,1 1 0,0-1 1,-1 1-1,1-1 0,0 1 0,0-1 0,0 0 1,-1 1-1,1-1 0,0 0 0,0 0 1,0 1-1,0-1 0,0 0 0,0 0 0,-1 0 1,1 0-1,0 0 0,2-1 0,40 1-1101,-32 0 621,8-1-446,-10 0 557,0 1 0,0 0 0,0 0 1,0 1-1,14 3 0,-22-4 387,0 0-1,0 1 1,0-1-1,0 1 1,0-1 0,0 1-1,0-1 1,0 1-1,0 0 1,0-1-1,0 1 1,-1 0-1,1 0 1,0 0 0,0 0-1,-1-1 1,1 1-1,0 0 1,-1 0-1,1 2 1,-1-1 72,1-1 0,-1 1 0,0 0 0,0 0 0,0 0 0,-1 0 0,1 0 0,0 0 0,-1-1 0,1 1 0,-1 0 0,0 0 0,1-1 0,-1 1 0,0 0 0,-2 2 0,-38 51 802,38-50-1321,-1-1 1,0 0-1,-1 0 1,1 0-1,-1 0 1,0-1 0,0 1-1,0-1 1,-8 3-1,10-8-3909,3-11-2168</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725"/>
    </inkml:context>
    <inkml:brush xml:id="br0">
      <inkml:brushProperty name="width" value="0.025" units="cm"/>
      <inkml:brushProperty name="height" value="0.025" units="cm"/>
    </inkml:brush>
  </inkml:definitions>
  <inkml:trace contextRef="#ctx0" brushRef="#br0">55 61 16143,'0'0'12908,"-6"5"-12849,-1 1 79,0 1-1,0 0 1,1 0-1,-8 13 1,13-19-92,0 0 1,0 0-1,0 1 1,1-1 0,-1 0-1,1 1 1,-1-1 0,1 1-1,-1-1 1,1 1-1,0-1 1,0 1 0,-1-1-1,1 1 1,0-1-1,1 1 1,-1-1 0,0 2-1,1-2-34,0 1 0,0-1 1,0 0-1,0 0 0,0 0 0,0 0 0,0 0 0,0-1 0,1 1 0,-1 0 0,0 0 0,1-1 0,-1 1 0,0-1 1,1 1-1,-1-1 0,1 0 0,-1 1 0,0-1 0,1 0 0,-1 0 0,1 0 0,2 0 0,1 0 29,-1 0 1,1 0-1,0 0 0,-1-1 0,1 1 0,-1-1 0,1 0 0,-1-1 0,1 1 1,-1-1-1,0 0 0,0 0 0,0 0 0,0 0 0,0-1 0,0 0 1,0 0-1,-1 0 0,0 0 0,1 0 0,4-8 0,-4 4 28,1 0-1,-2 0 0,1-1 1,-1 1-1,0-1 0,-1 0 1,0 0-1,0 0 1,-1 0-1,0 0 0,0-1 1,-1-8-1,0 21-68,0 0 0,0-1 0,0 1 0,1 0 0,-1 0 0,1 0 0,0 0 0,0-1 0,1 5 0,-1-7 0,1 1 0,-1-1 0,0 0 0,1 1 0,-1-1 0,1 0 0,-1 0 0,1 0 0,-1 0 0,1 0 0,0 0 0,-1 0 0,1 0 0,0-1 0,0 1 0,0-1 0,0 1 0,0-1 0,-1 0 0,1 0 0,0 0 0,3 0 0,12 1-152,0-1-1,0 0 1,0-1-1,1-1 1,-1-1-1,-1 0 1,1-2-1,17-5 1,-28 5-5875</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9.083"/>
    </inkml:context>
    <inkml:brush xml:id="br0">
      <inkml:brushProperty name="width" value="0.025" units="cm"/>
      <inkml:brushProperty name="height" value="0.025" units="cm"/>
    </inkml:brush>
  </inkml:definitions>
  <inkml:trace contextRef="#ctx0" brushRef="#br0">0 140 19538,'0'0'833,"55"-24"448,-13 3 1250,6-2-1538,8 0-865,-9-1-1121,-9-1-4612</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146"/>
    </inkml:context>
    <inkml:brush xml:id="br0">
      <inkml:brushProperty name="width" value="0.025" units="cm"/>
      <inkml:brushProperty name="height" value="0.025" units="cm"/>
    </inkml:brush>
  </inkml:definitions>
  <inkml:trace contextRef="#ctx0" brushRef="#br0">28 130 7527,'0'-13'7079,"1"1"-5869,0 0-307,-1 1 0,0-1 0,0 0 0,-1 1 0,0-1 0,-1 1 0,-4-12 0,18 86 2361,5 188-1397,-17 94 412,1-414-1681,1 21-340,-3 0 0,-11-84 0,-26-34-503,52 195 78,30 44 1,-38-64 141,1 0 0,-1 0-1,1-1 1,1 0-1,0 0 1,0-1 0,0 0-1,19 11 1,-24-16 34,0-1-1,0 0 1,0 1-1,1-1 1,-1-1-1,1 1 1,-1 0 0,0-1-1,1 0 1,-1 0-1,1 0 1,-1 0 0,1-1-1,-1 1 1,1-1-1,-1 0 1,4-1-1,-1-1 27,0 1 0,-1-1 0,0-1 0,0 1 0,0-1 0,0 0 0,-1 0-1,1 0 1,3-6 0,6-8 83,-1-1 1,0 0-1,-2-1 0,10-23 0,-10 15-6,-9 21-98,0 1 0,0 0-1,0 0 1,1 0 0,0 0-1,1 0 1,-1 1 0,9-10-1,-11 18-35,1 1-1,-1 1 0,0-1 0,0 0 1,0 0-1,-1 0 0,1 5 0,-1-9 24,2 35 37,-3-25-25,1-1 0,1 1 1,-1-1-1,2 1 0,-1-1 1,1 0-1,1 0 0,0 0 0,5 13 1,-7-21-9,-1-1 1,1 1 0,-1-1 0,1 1 0,-1 0 0,1-1 0,0 1 0,-1-1 0,1 0-1,0 1 1,-1-1 0,1 1 0,0-1 0,0 0 0,-1 0 0,1 1 0,0-1 0,0 0-1,0 0 1,-1 0 0,1 0 0,0 0 0,0 0 0,0 0 0,-1 0 0,1 0 0,0 0-1,0-1 1,0 1 0,-1 0 0,1-1 0,0 1 0,-1 0 0,1-1 0,0 1 0,0-1-1,-1 1 1,1-1 0,-1 1 0,2-1 0,22-27 181,-21 25-183,16-23-460,32-39-3018,-48 62 3169,0 0 0,0 0 0,0 0 0,0 1 0,1-1 0,-1 1 0,1 0 1,0 0-1,-1 0 0,1 1 0,0-1 0,0 1 0,0 0 0,0 0 1,9-1-1</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490"/>
    </inkml:context>
    <inkml:brush xml:id="br0">
      <inkml:brushProperty name="width" value="0.025" units="cm"/>
      <inkml:brushProperty name="height" value="0.025" units="cm"/>
    </inkml:brush>
  </inkml:definitions>
  <inkml:trace contextRef="#ctx0" brushRef="#br0">0 20 18738,'0'0'7527,"70"-19"-10538,-34 25-1281,2-1-2402</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832"/>
    </inkml:context>
    <inkml:brush xml:id="br0">
      <inkml:brushProperty name="width" value="0.025" units="cm"/>
      <inkml:brushProperty name="height" value="0.025" units="cm"/>
    </inkml:brush>
  </inkml:definitions>
  <inkml:trace contextRef="#ctx0" brushRef="#br0">40 273 15727,'0'0'4997,"-6"9"-3065,2-3-1724,0-1-1,0 1 0,1 1 1,-1-1-1,2 0 1,-1 1-1,1 0 1,0-1-1,0 1 0,1 0 1,-1 0-1,2 0 1,-1 14-1,1-20-187,0 0-1,0 0 1,0 0 0,0-1-1,0 1 1,0 0-1,1 0 1,-1 0 0,0-1-1,0 1 1,1 0 0,-1 0-1,1-1 1,-1 1-1,0 0 1,1 0 0,-1-1-1,1 1 1,0-1-1,-1 1 1,1 0 0,0-1-1,-1 1 1,1-1-1,0 1 1,-1-1 0,1 0-1,0 1 1,1-1 0,0 1 8,0-1 1,0 0 0,0 0 0,0 0 0,0 0 0,0-1 0,0 1 0,0 0 0,0-1 0,1 0 0,1 0-1,4-3 84,-1 1 0,1-1 0,-1 0 0,0-1 0,7-5 0,18-22 198,48-63 1,-65 76-291,-15 18-54,1 0 0,-1 1 1,0-1-1,0 1 1,1-1-1,-1 1 0,1-1 1,-1 1-1,0-1 1,1 1-1,-1-1 1,1 1-1,-1-1 0,1 1 1,-1 0-1,1-1 1,0 1-1,-1 0 0,1 0 1,-1-1-1,1 1 1,0 0-1,-1 0 0,1 0 1,0 0-1,-1 0 1,1 0-1,0 0 0,-1 0 1,2 0-1,5 19-313,-7 46 475,0-50-191,4 24 60,-4-38 3,0-1-1,0 1 1,1 0 0,-1-1-1,0 1 1,0-1-1,0 1 1,1 0 0,-1-1-1,0 1 1,1-1-1,-1 1 1,0-1 0,1 1-1,-1-1 1,1 1-1,-1-1 1,1 1 0,-1-1-1,1 0 1,-1 1-1,1-1 1,-1 0 0,1 0-1,0 1 1,-1-1-1,1 0 1,-1 0 0,1 0-1,0 0 1,-1 1-1,1-1 1,0 0-1,-1 0 1,1 0 0,0-1-1,-1 1 1,1 0-1,-1 0 1,1 0 0,0 0-1,-1-1 1,1 1-1,-1 0 1,1 0 0,0-1-1,-1 1 1,1 0-1,-1-1 1,1 1 0,-1-1-1,0 1 1,1-1-1,-1 1 1,1-1 0,-1 1-1,0-1 1,1 1-1,-1-2 1,14-14-273,-1-1 0,-1 0 0,0-1 1,-2 0-1,10-22 0,17-27-1336,-24 45 1196,1-2 266,1 0-1,1 1 0,35-37 1,-51 59 151,1-1 1,0 1-1,0 0 1,0 1-1,0-1 1,1 0-1,-1 0 1,0 0-1,0 1 1,0-1-1,1 0 1,-1 1-1,0-1 1,1 1-1,-1 0 1,1-1-1,-1 1 1,3 0-1,-4 0 16,1 0 1,0 1-1,-1-1 0,1 1 0,0-1 0,-1 1 0,1-1 0,0 1 0,-1-1 0,1 1 0,-1-1 0,1 1 0,-1 0 0,1-1 0,-1 1 0,1 0 0,-1-1 0,0 1 0,0 0 0,1 0 0,-1-1 0,0 1 0,0 1 0,2 8 185,-1 0 0,0 0 0,-1 0-1,-1 11 1,1-7-146,-1 0 279,-1-1-1,0 1 0,-1 0 1,0-1-1,-1 0 1,0 1-1,-13 23 0,-6 21 3541,23-58-3861,0 1 0,0-1-1,0 0 1,0 0 0,0 0 0,0 1-1,0-1 1,0 0 0,0 0 0,0 0-1,0 0 1,0 1 0,0-1 0,0 0 0,0 0-1,0 0 1,0 1 0,0-1 0,0 0-1,1 0 1,-1 0 0,0 0 0,0 1-1,0-1 1,0 0 0,0 0 0,0 0-1,1 0 1,-1 0 0,0 0 0,0 1-1,0-1 1,0 0 0,1 0 0,-1 0-1,0 0 1,0 0 0,0 0 0,0 0-1,1 0 1,-1 0 0,0 0 0,0 0 0,0 0-1,1 0 1,14-1 213,14-6-99,-16 2-122,-1 0 0,0 0 0,0-1 0,0-1 0,20-15 0,-29 20-365,-1-1 1,1 0-1,0 0 1,-1 0-1,0 0 0,1 0 1,-1-1-1,0 1 1,-1-1-1,3-4 1,-3 4-537,0 0 1,-1 0 0,1 0 0,-1 0-1,0 1 1,0-1 0,0 0-1,0 0 1,-1 0 0,0 0 0,1 0-1,-3-4 1,-8-18-9690</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176"/>
    </inkml:context>
    <inkml:brush xml:id="br0">
      <inkml:brushProperty name="width" value="0.025" units="cm"/>
      <inkml:brushProperty name="height" value="0.025" units="cm"/>
    </inkml:brush>
  </inkml:definitions>
  <inkml:trace contextRef="#ctx0" brushRef="#br0">1 56 17328,'0'0'8937,"15"50"-7464,7-43-800,6-2-513,2-4-96,0-1-288,0 0-1762,-1-14-2018,-4-6-960,-3-5-1667,-4-3 2788,-3-3-449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08.091"/>
    </inkml:context>
    <inkml:brush xml:id="br0">
      <inkml:brushProperty name="width" value="0.025" units="cm"/>
      <inkml:brushProperty name="height" value="0.025" units="cm"/>
    </inkml:brush>
  </inkml:definitions>
  <inkml:trace contextRef="#ctx0" brushRef="#br0">2721 368 13741,'-322'-52'1764,"114"22"-672,131 16-761,-502-73 1030,490 78-1150,-1 4-1,1 4 1,0 4-1,-1 4 1,2 3-1,-145 37 1,182-33-98,1 2 0,1 3 1,1 2-1,1 1 0,0 3 1,2 2-1,1 2 0,2 1 1,1 3-1,1 1 0,2 2 1,-58 69-1,81-85-108,0 0 0,2 1 1,0 1-1,1 0 0,2 1 0,0 0 0,1 0 0,1 1 0,2 0 1,0 1-1,1-1 0,2 1 0,1 0 0,0 0 0,2 0 0,1 0 0,1 0 1,1 0-1,1 0 0,2-1 0,0 0 0,1 0 0,2 0 0,0-1 1,1 0-1,20 31 0,-8-20-14,2 0 1,1-2-1,2-1 0,0-1 1,2-1-1,2-2 0,0-1 0,2-1 1,60 34-1,-47-35-1,1-2 0,1-1 1,0-3-1,1-3 0,1-1 0,1-2 0,64 5 0,652 13 179,-406-26-119,-44 7-61,637-6-79,-834-15 162,0-4 0,0-7 0,-2-4 0,-1-5 0,-1-6 0,-2-4 0,193-99 0,-278 123-50,0-1 0,-1-2 0,-1 0-1,-1-2 1,45-47 0,-58 54 11,-1-1 0,-1-1 0,-1 0 1,0-1-1,-1 0 0,0 0 0,-2-1 0,0 0 0,-1 0 1,0-1-1,4-32 0,-6 13 28,-2 0 1,-1 0-1,-2 0 0,-2 0 1,-1 0-1,-2 0 1,-1 0-1,-3 1 0,0 1 1,-3-1-1,-28-58 0,22 59-29,-2 1-1,0 1 0,-3 0 0,0 2 0,-3 1 0,0 1 0,-2 2 0,-1 0 0,-1 2 0,-67-42 0,39 35-28,-3 3-1,0 3 0,-2 3 1,0 2-1,-2 4 0,-106-17 1,6 13 71,-252 1 1,195 22-78,-271 35 0,142 27-2248,6 40-5790,158-30-3223</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580"/>
    </inkml:context>
    <inkml:brush xml:id="br0">
      <inkml:brushProperty name="width" value="0.025" units="cm"/>
      <inkml:brushProperty name="height" value="0.025" units="cm"/>
    </inkml:brush>
  </inkml:definitions>
  <inkml:trace contextRef="#ctx0" brushRef="#br0">5 100 4901,'0'0'15299,"0"9"-13761,-4 167 853,4-175-2385,0 1-1,0-1 0,0 1 0,0 0 1,0-1-1,0 1 0,1 0 0,-1-1 0,1 1 1,-1-1-1,1 1 0,-1-1 0,1 1 1,0-1-1,0 1 0,0-1 0,0 0 0,0 0 1,0 1-1,0-1 0,3 2 0,-3-3 15,0 1-1,1-1 1,-1 0-1,1 0 1,-1 1-1,1-1 1,-1 0 0,1 0-1,-1 0 1,1 0-1,-1-1 1,1 1-1,-1 0 1,1-1-1,-1 1 1,1-1-1,-1 1 1,2-2-1,6-3 146,-1 0 0,0-1-1,-1 1 1,0-1-1,12-13 1,29-33-475,57-82 1,-111 171 891,3-28-465,0 0 0,1 1 1,0-1-1,0 1 1,1-1-1,1 1 1,1 18-1,-1-27-110,1 0-1,-1 0 1,1 0-1,-1-1 1,1 1-1,0 0 1,0 0-1,-1-1 1,1 1-1,0 0 1,0-1-1,0 1 1,0-1-1,0 1 1,0-1-1,0 1 1,0-1-1,0 1 1,0-1-1,0 0 1,0 0 0,0 0-1,0 0 1,0 0-1,0 0 1,0 0-1,0 0 1,0 0-1,0 0 1,0 0-1,0-1 1,0 1-1,0 0 1,0-1-1,0 1 1,1-1-1,38-16 180,-22 4-347,-1 0 1,-1-2-1,-1 0 0,0-1 1,-1 0-1,0-1 0,-2-1 1,0 0-1,13-27 0,-27 113-244,1-60 481,0 0 0,1-1 0,0 1 0,0 0 0,1-1 0,0 1 0,0-1 0,0 1 0,1-1 0,1 1 0,-1-1 0,1 0 1,0 0-1,1 0 0,-1 0 0,1-1 0,1 1 0,-1-1 0,1 0 0,0-1 0,1 1 0,-1-1 0,13 9 0,26 17-99,-27-20-235,-1 1 0,0 0 0,19 20 0,-31-27 295,0 0 0,0 0 0,0 0 1,-1 0-1,1 1 0,-1 0 1,-1-1-1,1 1 0,-1 0 0,0 0 1,-1 1-1,1-1 0,-1 0 1,0 12-1,0-12 134,-2 1 1,1-1-1,-1 0 1,0 0-1,0 0 1,0 1 0,-1-1-1,0 0 1,0-1-1,-1 1 1,0 0-1,0-1 1,0 1-1,0-1 1,-1 0-1,0 0 1,0-1-1,-1 1 1,1-1-1,-1 0 1,0 0 0,0 0-1,0 0 1,0-1-1,-1 0 1,0 0-1,1-1 1,-1 0-1,0 0 1,0 0-1,0 0 1,0-1-1,-1 0 1,1 0-1,0-1 1,0 0-1,-13-1 1,16 1-172,1-1 0,-1 0 0,0 1 0,0-1 0,1 0 0,-1 0 0,1 0 0,-1-1 0,1 1 0,-1-1 0,1 1 0,0-1 0,0 0 0,0 0 0,0 0 0,0 0 0,-3-4 0,1 0 0,1 1 0,0-1 0,1 1 0,-1-1 0,1 0 0,1 0 0,-3-11 0,1-5 0,1 1 0,1-1 0,3-35 0,1 38-420,1 1 0,1-1 0,0 1 1,2 0-1,0 0 0,0 1 0,2 0 0,13-19 0,-12 18-814,0 1 0,-1-1 0,-1-1 1,0 1-1,-1-2 0,-2 1 0,5-21 0,-6-12-15545</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925"/>
    </inkml:context>
    <inkml:brush xml:id="br0">
      <inkml:brushProperty name="width" value="0.025" units="cm"/>
      <inkml:brushProperty name="height" value="0.025" units="cm"/>
    </inkml:brush>
  </inkml:definitions>
  <inkml:trace contextRef="#ctx0" brushRef="#br0">45 51 24439,'0'0'7495,"-44"-49"-6982,60 48-545,7 1-673,-3 0-2658,-4 0-7463</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2.284"/>
    </inkml:context>
    <inkml:brush xml:id="br0">
      <inkml:brushProperty name="width" value="0.025" units="cm"/>
      <inkml:brushProperty name="height" value="0.025" units="cm"/>
    </inkml:brush>
  </inkml:definitions>
  <inkml:trace contextRef="#ctx0" brushRef="#br0">1 1285 17360,'0'0'10426,"20"-8"-9892,665-291 2094,-447 192-2592,429-202 272,-24-40-4187,-503 257-822,-57 29-2402,-25 6-7833</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38.784"/>
    </inkml:context>
    <inkml:brush xml:id="br0">
      <inkml:brushProperty name="width" value="0.025" units="cm"/>
      <inkml:brushProperty name="height" value="0.025" units="cm"/>
    </inkml:brush>
  </inkml:definitions>
  <inkml:trace contextRef="#ctx0" brushRef="#br0">38 419 9385,'0'0'3176,"-8"7"-870,1-1-2152,-15 12 1842,38-37-339,31-28-1174,-3-1 0,-1-3 0,53-83 0,-76 90 229,-20 25 195,-1 19-873,0 0 0,1-1 0,-1 1-1,1 0 1,-1-1 0,0 1 0,1 0-1,-1 0 1,1 0 0,-1 0 0,0-1-1,1 1 1,-1 0 0,0 0 0,1 0-1,-1 0 1,0 0 0,1 1 0,-1-1-1,0 0 1,1 0 0,-1 0 0,1 1-1,-1-1 1,0 0 0,1 0 0,-1 1-1,1-1 1,-1 1 0,-9 5-7,0 0 0,0 1-1,1 0 1,0 1 0,1-1 0,-1 2 0,-12 17-1,-47 70 160,53-74 39,2 0 1,0 0-1,2 1 0,0 0 0,-14 47 0,25-70-222,0 0 0,0 1 0,0-1 0,0 0 0,0 0 0,0 0 0,0 1 0,0-1 0,0 0-1,0 0 1,0 0 0,0 0 0,1 1 0,-1-1 0,0 0 0,0 0 0,0 0 0,0 0 0,0 1 0,0-1 0,0 0 0,0 0 0,1 0 0,-1 0 0,0 0 0,0 0 0,0 1-1,0-1 1,0 0 0,1 0 0,-1 0 0,0 0 0,0 0 0,0 0 0,0 0 0,1 0 0,-1 0 0,0 0 0,0 0 0,0 0 0,1 0 0,-1 0 0,0 0 0,0 0 0,0 0 0,0 0-1,1 0 1,-1 0 0,0 0 0,0 0 0,0 0 0,1 0 0,-1 0 0,0 0 0,0-1 0,0 1 0,0 0 0,0 0 0,1 0 0,-1 0 0,0 0 0,0 0 0,0-1 0,15-8 64,4-9 285,-1-1 0,0-1 1,-1-1-1,21-33 0,-10 8 161,28-62 0,-50 97-444,-1 1 0,-1-1 0,1 0 0,-2 0-1,0 0 1,0 0 0,-1-1 0,0 1 0,-1-1 0,0-11 0,-1 22-64,0 0-1,0 1 1,0-1 0,0 0 0,0 1 0,0-1-1,-1 0 1,1 1 0,0-1 0,0 1 0,0-1-1,-1 0 1,1 1 0,0-1 0,-1 1 0,1-1-1,-1 1 1,1-1 0,-1 1 0,1-1 0,-1 1-1,1 0 1,-1-1 0,1 1 0,-1 0-1,1-1 1,-1 1 0,0 0 0,1 0 0,-1-1-1,1 1 1,-1 0 0,0 0 0,1 0 0,-1 0-1,0 0 1,1 0 0,-1 0 0,0 0 0,1 0-1,-1 0 1,1 0 0,-1 1 0,0-1-1,1 0 1,-1 0 0,1 1 0,-1-1 0,0 0-1,1 1 1,-1-1 0,1 0 0,-1 1 0,0 0-1,-29 23-32,14-4 8,1 0 0,1 1 0,0 0 0,2 1 0,0 1 0,2 0 1,0 1-1,2-1 0,1 2 0,-9 48 0,16-73-13,0 1 0,0-1 1,0 0-1,-1 1 0,1-1 0,0 0 1,0 1-1,0-1 0,0 0 1,0 1-1,0-1 0,0 1 0,0-1 1,0 0-1,0 1 0,1-1 0,-1 0 1,0 1-1,0-1 0,0 0 0,0 1 1,0-1-1,1 0 0,-1 1 0,0-1 1,0 0-1,1 0 0,-1 1 0,0-1 1,0 0-1,1 0 0,-1 1 1,0-1-1,1 0 0,-1 0 0,0 0 1,1 0-1,-1 1 0,0-1 0,1 0 1,16-8-750,14-22-46,-9 1-700,32-54 0,-13 1-3274,-11 4-2880</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28.332"/>
    </inkml:context>
    <inkml:brush xml:id="br0">
      <inkml:brushProperty name="width" value="0.025" units="cm"/>
      <inkml:brushProperty name="height" value="0.025" units="cm"/>
    </inkml:brush>
  </inkml:definitions>
  <inkml:trace contextRef="#ctx0" brushRef="#br0">852 416 7175,'-82'74'419,"2"4"1,4 3 0,4 3-1,3 3 1,-71 120-1,77-99 1134,4 2-1,-55 149 1,94-206-1273,2 0 0,2 1 0,3 0 1,2 1-1,3 1 0,2 0 0,2 0 1,3 0-1,7 61 0,-3-96-279,1-1-1,1 0 0,1-1 0,0 1 1,2-1-1,0 0 0,1-1 1,1 0-1,0 0 0,2-1 1,0-1-1,24 26 0,-27-33-1,0-1 0,0 1 0,1-2 1,0 1-1,1-2 0,-1 1 0,1-1 0,0-1 0,1 0 0,0 0 0,-1-1 0,1-1 0,1 0 0,-1-1 1,0 0-1,1-1 0,-1 0 0,1-1 0,-1 0 0,0-1 0,25-5 0,-23 2 3,0-1 0,0-1-1,-1 0 1,1-1 0,-1-1-1,-1 0 1,0 0 0,0-2-1,0 1 1,-1-1 0,12-15-1,11-14 13,56-85 0,21-65 524,119-275 1,-172 340-372,13-28-44,179-407 485,-235 519-446,-1 0 0,-2-1-1,-2-1 1,8-58-1,-17 85-56,0-1 0,0 1-1,-2 0 1,0-1 0,0 1-1,-2 0 1,0 0 0,0 0-1,-1 0 1,-1 1 0,-1 0-1,0 0 1,-1 0 0,0 0-1,-13-17 1,6 14-57,-1 0 1,-1 2 0,0-1-1,-1 2 1,0 0-1,-1 1 1,-1 1 0,0 1-1,-1 0 1,0 2-1,-37-13 1,41 17-42,0 1 1,-1 0-1,1 1 1,-1 1-1,0 0 1,0 2-1,1 0 1,-1 1-1,0 0 1,1 1-1,-1 1 1,1 1-1,-1 0 0,1 1 1,1 1-1,-19 9 1,-5 9-12,1 1 0,1 2-1,1 2 1,1 1 0,2 1 0,1 3 0,2 0 0,1 2 0,1 1 0,3 1 0,1 1 0,-35 78-1,50-93-375,1 0-1,1 1 1,1 1-1,-4 33 1,8-45-491,2 0 0,-1 0 0,2 0 0,-1 0 0,2 0 0,0 0 0,1-1 0,0 1 0,8 19 0,17 17-6555</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6.435"/>
    </inkml:context>
    <inkml:brush xml:id="br0">
      <inkml:brushProperty name="width" value="0.025" units="cm"/>
      <inkml:brushProperty name="height" value="0.025" units="cm"/>
    </inkml:brush>
  </inkml:definitions>
  <inkml:trace contextRef="#ctx0" brushRef="#br0">1 4114 5862,'4'-13'6496,"7"12"-6306,-1 0 0,0 0-1,0-2 1,-1 1 0,1-1-1,17-8 1,-17 7-9,0 0 0,-1 0 0,2 1 0,-1 1 0,0 0 0,21-2 0,27 6 256,-39 0-174,0-1 0,0-1 1,1-1-1,-1-1 0,0 0 0,20-6 0,81-36 1273,165-87 0,-111 48-1052,473-222 930,-279 121-1285,35-16 111,-181 101 101,219-137 1,-379 199-334,628-410 256,-256 131 10,-31 23 67,-20-26-171,-78 53-147,139-135 18,-144 68 273,-64 68-25,-228 256-240,24-28 355,-30 35-343,-1 0 0,1 0-1,-1 0 1,0 0 0,0 0 0,0-1 0,0 1-1,0 0 1,0-1 0,-1 1 0,1 0-1,-1-1 1,1 1 0,-1-1 0,0-4 0,-4 6-77,0 1 1,0-1-1,1 1 1,-1 0 0,0 0-1,0 1 1,0-1-1,-5 2 1,4 1-202,0-1 1,0 1-1,0 1 1,0-1-1,0 1 1,1 0-1,-1 0 0,-3 4 1,-20 18-7914</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7.704"/>
    </inkml:context>
    <inkml:brush xml:id="br0">
      <inkml:brushProperty name="width" value="0.025" units="cm"/>
      <inkml:brushProperty name="height" value="0.025" units="cm"/>
    </inkml:brush>
  </inkml:definitions>
  <inkml:trace contextRef="#ctx0" brushRef="#br0">147 203 1153,'3'-3'900,"0"0"-1,-1 0 1,1 0-1,-1-1 1,0 1-1,0-1 1,0 1-1,0-1 1,-1 0-1,0 0 1,1 0-1,-2 0 1,1 0-1,0 0 1,-1 0-1,1 0 1,-1 0-1,0 0 1,-1-4-1,0 7-749,1 0 0,-1 0-1,1 0 1,-1 0-1,0 1 1,1-1 0,-1 0-1,0 0 1,0 1-1,0-1 1,0 1-1,0-1 1,1 1 0,-1-1-1,0 1 1,0 0-1,0-1 1,0 1 0,0 0-1,0 0 1,0-1-1,0 1 1,-1 0 0,1 0-1,0 0 1,0 0-1,0 1 1,0-1-1,0 0 1,-2 1 0,-34 8 1234,29-4-1223,0 0-1,1 1 1,0 0 0,0 0-1,0 0 1,0 1 0,1 0-1,0 0 1,1 1 0,0 0-1,0 0 1,0 0 0,1 0-1,1 1 1,-1-1 0,1 1-1,1 0 1,-1 0 0,2 0-1,-2 10 1,3-18-159,0 0 1,0 0-1,0-1 0,0 1 0,0 0 1,0-1-1,0 1 0,0 0 0,1 0 1,-1-1-1,0 1 0,0 0 0,1-1 1,-1 1-1,1 0 0,-1-1 0,0 1 1,1-1-1,-1 1 0,1-1 0,-1 1 1,1-1-1,-1 1 0,1-1 1,0 1-1,-1-1 0,1 0 0,0 1 1,-1-1-1,1 0 0,0 1 0,28-4 76,-21 0-32,1 0 0,-1 0 0,0-1-1,14-10 1,-2-1 36,-2-1 0,1-1 0,19-25 0,-30 33-58,-1 0 1,-1 0-1,1 0 0,-2-1 1,1 0-1,-1 0 0,-1-1 1,0 0-1,4-14 0,-8 23 1,1 1 0,-1 0-1,0-1 1,1 1 0,-1 0-1,0-1 1,0 1 0,0-1-1,0 1 1,0 0 0,0-1-1,-1 1 1,1 0 0,0-1-1,-1 1 1,1 0 0,-1 0-1,1-1 1,-1 1-1,0 0 1,1 0 0,-1 0-1,0 0 1,0 0 0,-2-2-1,2 2-5,-1 0 0,0 1 0,0-1 0,0 1-1,0-1 1,0 1 0,1 0 0,-1 0 0,0 0-1,0 0 1,0 0 0,0 0 0,0 0 0,0 1-1,0-1 1,-1 2 0,-5 0-5,0 1 0,0 0 0,0 1 0,1 0 0,-1 0 0,1 1 0,-9 6 0,5 0 3,1 1-1,0 0 0,0 0 1,1 1-1,1 0 0,0 0 1,1 1-1,0 0 1,1 0-1,1 1 0,0-1 1,1 1-1,1 0 0,-3 28 1,5-41-15,1 0 1,0 0-1,0 0 1,0 0-1,0 0 1,0 0-1,0 0 1,0 0 0,1 0-1,-1 0 1,1 0-1,0 0 1,-1 0-1,1 0 1,0 0-1,0-1 1,0 1-1,0 0 1,0-1-1,1 1 1,-1-1-1,0 1 1,1-1-1,-1 0 1,1 1-1,0-1 1,-1 0-1,1 0 1,0 0 0,0 0-1,-1 0 1,1-1-1,0 1 1,0 0-1,0-1 1,0 0-1,0 1 1,0-1-1,0 0 1,0 0-1,0 0 1,0 0-1,0 0 1,0-1-1,0 1 1,3-2-1,8 0 41,-1-2-1,0 0 1,0 0 0,-1-1-1,1 0 1,13-9-1,4-5 24,0 0 0,-2-2 0,-1 0 0,0-2-1,36-43 1,-59 62-18,0 0 0,0 0 0,-1 0 0,1 0 0,-1-1 1,0 1-1,2-8 0,-3 11-30,-1 0 1,0 1-1,0-1 1,0 1 0,0-1-1,0 0 1,0 1 0,0-1-1,0 1 1,0-1-1,0 0 1,0 1 0,0-1-1,-1 1 1,1-1-1,0 0 1,0 1 0,-1-1-1,1 1 1,0-1-1,-1 1 1,1-1 0,-1 0-1,0 0-3,-1 1 1,1-1-1,0 1 0,0 0 0,0-1 0,-1 1 1,1 0-1,0 0 0,0-1 0,-1 1 0,1 0 0,0 0 1,-1 1-1,1-1 0,0 0 0,-2 1 0,-8 2-21,0 0 0,0 1-1,0 1 1,0 0 0,1 0 0,0 1-1,0 0 1,1 1 0,0 0-1,-11 11 1,4-3 1,0 2-1,1 0 1,1 0 0,-17 27-1,29-41-1,0 1-1,0-1 1,1 1-1,-1-1 1,1 1-1,-1-1 1,1 1-1,0 0 1,0 5-1,1-8 7,0-1-1,0 0 0,0 0 0,0 1 0,1-1 0,-1 0 1,0 0-1,0 1 0,0-1 0,0 0 0,1 0 0,-1 1 0,0-1 1,0 0-1,1 0 0,-1 0 0,0 1 0,0-1 0,1 0 0,-1 0 1,0 0-1,0 0 0,1 0 0,-1 0 0,0 0 0,1 0 1,-1 0-1,0 0 0,1 1 0,-1-1 0,0-1 0,0 1 0,1 0 1,-1 0-1,0 0 0,1 0 0,-1 0 0,0 0 0,1 0 0,-1 0 1,0-1-1,15-3 31,7-9 2,0-2 0,-1 0 0,0-1 0,-1-1 0,-1-1-1,-1 0 1,-1-2 0,16-22 0,-31 40-31,24-37 0,-25 37 0,0 0 0,0-1 0,0 1 0,0 0 0,0-1 0,0 1 0,-1-1 0,1 1 0,-1-1 0,1 0 0,-1 1 0,0-1 0,0 1 0,-1-6 0,0 7 0,1 0 0,-1 0 0,0 1 0,0-1 0,1 0 0,-1 0 0,0 1 0,0-1 0,0 0 0,0 1 0,0-1 0,0 1 0,0-1 0,0 1 0,0-1 0,0 1 0,0 0 0,0-1 0,0 1 0,0 0 0,-1 0 0,1 0 0,0 0 0,0 0 0,0 0 0,0 0 0,0 1 0,-2-1 0,-34 9 0,23-2 0,0 0 0,0 2 0,1-1 0,0 2 0,1-1 0,0 2 0,-16 17 0,9-7 0,1 0 0,2 2 0,-21 35 0,28-37 0,20-26 0,24-31 0,-20 18 0,0-1 0,-2 0 0,14-26 0,-22 36 0,-1-1 0,1 0 0,-2 0 0,0 0 0,0 0 0,-1-1 0,0 1 0,-1-1 0,1-15 0,-2 25 0,0 0 0,0 0 0,0 0 0,0-1 0,0 1 0,-1 0 0,1 0 0,0 0 0,0 0 0,-1 0 0,1 0 0,0 0 0,-1 0 0,1 0 0,-1 0 0,0 0 0,1 0 0,-1 0 0,0 1 0,1-1 0,-1 0 0,0 0 0,0 1 0,0-1 0,0 0 0,0 1 0,0-1 0,0 1 0,0-1 0,0 1 0,0 0 0,0-1 0,0 1 0,0 0 0,0 0 0,0 0 0,0-1 0,0 1 0,0 0 0,0 1 0,-3-1 0,1 1 0,-1-1 0,0 1 0,0 1 0,0-1 0,0 0 0,1 1 0,-1 0 0,1 0 0,-1 0 0,1 0 0,-4 3 0,-6 8 0,1 0 0,0 1 0,1 0 0,1 0 0,0 2 0,1-1 0,0 1 0,2 0 0,-1 1 0,2 0 0,1 0 0,0 0 0,1 1 0,0 0 0,-1 26 0,6-42 1,-1-1-1,0 1 1,0-1 0,0 1 0,1-1-1,-1 1 1,1-1 0,-1 1 0,1-1-1,0 1 1,-1-1 0,1 1 0,0-1-1,0 0 1,0 0 0,0 1-1,0-1 1,0 0 0,1 0 0,-1 0-1,0 0 1,1 0 0,-1 0 0,0-1-1,1 1 1,-1 0 0,1-1 0,-1 1-1,1-1 1,-1 0 0,1 1 0,-1-1-1,1 0 1,0 0 0,-1 0-1,1 0 1,-1 0 0,1 0 0,3-1-1,5 0-67,1-1 0,-1 1 0,1-2 0,-1 0-1,11-4 1,-2-2-1183,0 0 0,0-1 0,-1-1-1,21-16 1,17-18-5802</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8.510"/>
    </inkml:context>
    <inkml:brush xml:id="br0">
      <inkml:brushProperty name="width" value="0.025" units="cm"/>
      <inkml:brushProperty name="height" value="0.025" units="cm"/>
    </inkml:brush>
  </inkml:definitions>
  <inkml:trace contextRef="#ctx0" brushRef="#br0">23 412 11018,'-22'-3'4955,"31"-5"-2494,43-9-1269,-45 15-1034,366-102 2586,508-81-2338,-467 96 371,-400 86-754,-98 24-4549,-88 19-5137,89-28 1687</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8.870"/>
    </inkml:context>
    <inkml:brush xml:id="br0">
      <inkml:brushProperty name="width" value="0.025" units="cm"/>
      <inkml:brushProperty name="height" value="0.025" units="cm"/>
    </inkml:brush>
  </inkml:definitions>
  <inkml:trace contextRef="#ctx0" brushRef="#br0">640 17 9737,'-43'-1'1911,"0"-2"0,-48-9 1,87 12-1632,-1 0 1,1-1 0,-1 1-1,1 1 1,0-1-1,-1 0 1,1 1 0,0 0-1,-1 0 1,1 1 0,0-1-1,0 1 1,0 0-1,0 0 1,0 0 0,-5 5-1,-5 4-280,0 0 1,-22 27-1,6-7 610,-68 59-38,-69 69 617,164-156-1185,0 1 0,0-1 0,0 0-1,1 1 1,0 0 0,0 0 0,0-1-1,0 1 1,-2 7 0,4-10-7,0 0 0,0 0 1,0 0-1,0 0 0,0 0 1,0 0-1,0 0 0,0 1 1,1-1-1,-1 0 0,0 0 1,1 0-1,-1 0 0,1 0 1,-1 0-1,1 0 0,-1 0 1,1-1-1,0 1 0,-1 0 1,1 0-1,0 0 0,0-1 1,-1 1-1,1 0 0,0-1 1,0 1-1,0-1 0,0 1 1,0-1-1,0 1 0,0-1 1,0 1-1,0-1 0,0 0 1,0 0-1,0 0 0,1 0 1,-1 0-1,0 0 0,1 0 1,46 4 168,84-4 0,-54-1-82,568-51-73,-499 31-3145,-6-4-3277</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261"/>
    </inkml:context>
    <inkml:brush xml:id="br0">
      <inkml:brushProperty name="width" value="0.025" units="cm"/>
      <inkml:brushProperty name="height" value="0.025" units="cm"/>
    </inkml:brush>
  </inkml:definitions>
  <inkml:trace contextRef="#ctx0" brushRef="#br0">302 59 18289,'-9'-2'284,"0"0"-1,-1 1 0,1-1 1,-1 2-1,1 0 1,-1 0-1,0 0 0,1 1 1,0 1-1,-1 0 0,1 0 1,0 1-1,0 0 0,0 0 1,0 1-1,-15 9 1,19-10-249,0 0 1,0 1 0,0-1 0,1 1 0,-1 0 0,1 0 0,0 1 0,0 0 0,0-1 0,1 1 0,0 0 0,0 1 0,0-1 0,0 0 0,1 1 0,0 0 0,0-1 0,0 1 0,1 0 0,0 0 0,0 0 0,1 0 0,-1 0 0,1 0 0,1 0 0,-1 0 0,3 12-1,-1-14-26,0 1 0,0 0 0,0-1 0,1 1 0,-1-1 0,1 0 0,0 0 0,1 0 0,-1 0 0,1 0 0,-1-1 0,1 1 0,0-1 0,9 5 0,8 5 33,41 17 0,-37-18-4,12 4-5,-14-6-25,1 1 0,-2 1 0,34 22-1,-52-31-9,0 0-1,0 0 0,0 0 1,0 1-1,0 0 0,-1-1 1,0 1-1,0 0 0,0 1 0,0-1 1,-1 0-1,0 1 0,1-1 1,-2 1-1,1 0 0,0 0 1,-1 0-1,0 0 0,0 0 1,-1 0-1,1 0 0,-1 0 0,-1 10 1,-1-9 59,0 1 1,-1-1 0,1 1-1,-1-1 1,-1 0 0,1 0-1,-1 0 1,0 0 0,0-1-1,-1 0 1,0 0 0,0 0-1,0 0 1,0-1 0,-10 7 0,-5 2 309,-1-1 0,0 0 0,-27 10 0,27-14 134,-1 0-1,0-2 0,-1 0 0,1-2 1,-1 0-1,-44 1 0,65-5-459,-1 0 0,1 0 0,-1 0 0,1 0 0,-1 0 0,1 0 0,-1-1 0,1 1 0,-1-1 0,1 0 0,0 0 0,-1 0 0,1 0 0,0 0 0,0 0 0,0-1 0,0 1 0,0-1 0,0 0 0,-2-2 0,2 2-20,1 0 0,1 0-1,-1 0 1,0 0 0,0-1 0,1 1 0,-1 0 0,1 0 0,0-1 0,0 1 0,0 0-1,0-1 1,0 1 0,0 0 0,1-1 0,-1 1 0,2-4 0,1-4-12,1 0 0,1 0 0,0 0 0,0 0 0,1 1 1,0 0-1,0 0 0,9-8 0,45-41 44,85-63-1,-82 70-24,85-85-1,-140 127 47,1 0 1,-2-1-1,1-1 0,-1 1 1,-1-1-1,10-21 1,-15 29-61,0 0 1,0 0 0,0 1 0,0-1 0,-1 0 0,1 0-1,-1 0 1,0 0 0,0 0 0,0 0 0,0 0 0,0 0-1,-1 0 1,1 0 0,-1 0 0,0 0 0,0 0 0,0 1-1,0-1 1,0 0 0,-1 1 0,1-1 0,-1 0 0,0 1-1,0 0 1,0-1 0,0 1 0,0 0 0,0 0 0,-1 0-1,1 1 1,0-1 0,-6-2 0,-7-3-15,-1 0 0,0 1 0,0 1 0,0 0 0,-1 1 0,0 1 0,-25-2 0,4 3 0,1 2 0,-52 5 0,37 8-156,49-12 108,1-1 1,0 1 0,0 0-1,0 0 1,0 0-1,0 1 1,0-1-1,0 0 1,0 1-1,0 0 1,1-1 0,-1 1-1,1 0 1,-1-1-1,1 1 1,0 0-1,-1 0 1,1 0-1,-1 4 1,2-5-146,0 0 0,0 0 0,0 0 0,0 0 0,0-1 0,0 1 1,0 0-1,0 0 0,0 0 0,1 0 0,-1 0 0,0-1 0,1 1 0,-1 0 0,0 0 0,1 0 0,-1-1 0,1 1 0,0 0 1,-1-1-1,1 1 0,-1 0 0,1-1 0,0 1 0,0-1 0,-1 1 0,1-1 0,0 0 0,0 1 0,-1-1 0,3 1 0,28 8-4731,-29-9 4528,38 6-5903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524"/>
    </inkml:context>
    <inkml:brush xml:id="br0">
      <inkml:brushProperty name="width" value="0.025" units="cm"/>
      <inkml:brushProperty name="height" value="0.025" units="cm"/>
    </inkml:brush>
  </inkml:definitions>
  <inkml:trace contextRef="#ctx0" brushRef="#br0">0 193 13485,'0'0'4548,"68"27"-3267,-27-46 609,7-9-897,4-10-833,0-3-800,-6-4-2980,-9-4-3234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17.315"/>
    </inkml:context>
    <inkml:brush xml:id="br0">
      <inkml:brushProperty name="width" value="0.025" units="cm"/>
      <inkml:brushProperty name="height" value="0.025" units="cm"/>
    </inkml:brush>
  </inkml:definitions>
  <inkml:trace contextRef="#ctx0" brushRef="#br0">1477 143 7815,'-10'1'1885,"-169"14"475,-53 6-295,87 2-1749,-175 35 1640,268-45-1673,1 2-1,1 2 0,0 3 1,-49 27-1,76-34-207,1 1 1,0 1-1,2 1 1,0 1-1,0 1 1,2 0-1,0 2 1,-22 31-1,29-35-49,0 1 1,2 0-1,0 1 0,0-1 0,2 2 0,0-1 0,1 1 0,1 0 0,1 0 1,1 1-1,-2 36 0,6-36-17,0-1 0,2 1 1,0 0-1,1-1 0,1 0 1,0 0-1,2 0 1,0 0-1,1-1 0,1-1 1,1 1-1,0-1 0,21 24 1,-13-19-10,1-2 0,1 0 0,1-1 1,1-1-1,1-1 0,0-1 1,1-1-1,51 23 0,323 117 224,-260-105-192,-57-20-7,0-3-1,2-5 0,1-3 0,0-3 0,155 7 0,609-72 499,-462 15-294,480-85-101,177-36-63,-544 88 18,-434 53-61,-1-2 1,-1-4 0,0-2-1,-1-3 1,88-49-1,-139 68 1,-1-1 0,0 0 0,0 0 0,0-1 0,11-12 0,-18 16 63,0 0 1,0 0-1,0-1 1,0 1-1,-1-1 1,0 0-1,0 1 1,0-1-1,0 0 1,-1 0-1,0 0 1,0-1-1,0 1 1,-1 0-1,0-6 1,0-6 12,-2 0 0,0 0 0,-1 0 0,-1 0 0,0 1 0,-1-1 0,-1 1 0,-1 0 1,0 1-1,-1 0 0,0 0 0,-2 0 0,1 1 0,-2 1 0,0-1 0,0 2 0,-2 0 0,1 0 0,-17-11 0,-5-2-113,-2 2-1,0 1 0,-2 1 1,0 3-1,-1 1 1,-67-19-1,-377-78 145,249 65-100,222 46-33,-633-135 35,-8 45-515,-303 72-1300,218 107-3284,703-80 4497,-155 22-4181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635"/>
    </inkml:context>
    <inkml:brush xml:id="br0">
      <inkml:brushProperty name="width" value="0.025" units="cm"/>
      <inkml:brushProperty name="height" value="0.025" units="cm"/>
    </inkml:brush>
  </inkml:definitions>
  <inkml:trace contextRef="#ctx0" brushRef="#br0">48 1 23094,'0'0'-32,"-19"69"448,7-13 513,2 9-288,5 7 159,3 1-63,2-5-577,7-7-96,8-11-352,5-10-865,-4-11-481,0-9-640,-6-7-1153,-7-6-2338</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994"/>
    </inkml:context>
    <inkml:brush xml:id="br0">
      <inkml:brushProperty name="width" value="0.025" units="cm"/>
      <inkml:brushProperty name="height" value="0.025" units="cm"/>
    </inkml:brush>
  </inkml:definitions>
  <inkml:trace contextRef="#ctx0" brushRef="#br0">47 466 16432,'-8'-15'2466,"6"11"-2320,-5-9 743,1-1 0,-10-26 1,14 33-645,1 0 1,-1 1-1,1-1 1,0 0-1,1 0 1,0 0-1,0 1 1,0-1-1,1 0 1,0 0-1,4-13 1,-1 9-74,2 1 0,-1-1 1,2 1-1,-1 0 0,1 1 0,1-1 0,0 1 1,0 1-1,0-1 0,15-9 0,3-2 161,2 1 0,45-23 0,-43 27-305,1 1 0,0 2 0,1 1 0,0 1 0,1 2 0,0 2 0,0 0-1,50 0 1,-76 5-39,0 1-1,0 0 0,-1 1 1,1 0-1,0 0 0,0 0 0,-1 1 1,1 0-1,-1 0 0,0 1 1,9 4-1,-12-5 9,-1 0 0,0 0 0,0 0 0,0 0 0,0 0 0,0 0-1,0 0 1,-1 1 0,1-1 0,-1 1 0,0-1 0,1 1 0,-1 0 0,-1 0 0,1-1 0,0 1 0,0 0 0,-1 0 0,0 0-1,1 0 1,-1 0 0,0-1 0,-1 1 0,1 0 0,0 0 0,-1 0 0,0 0 0,-1 4 0,-2 5 111,-1-1 0,0 0 1,0 0-1,-1-1 0,0 1 1,-1-1-1,0-1 1,-1 1-1,-9 7 0,-87 79 1404,71-68-1011,3-4-130,21-17-306,0 0-1,0 0 1,1 1-1,-14 17 1,73-42-1287,-39 14 1155,0 0 1,-1 1-1,1 0 1,0 0 0,0 1-1,0 1 1,0 0 0,0 1-1,0 0 1,0 1 0,0 0-1,0 1 1,-1 0 0,19 8-1,-23-8 16,0 1 0,0 0 0,0 1-1,0-1 1,-1 1 0,0 0 0,0 1 0,0 0-1,-1 0 1,1 0 0,-1 0 0,-1 1 0,0 0 0,0 0-1,0 0 1,0 0 0,-1 1 0,-1 0 0,1-1-1,-1 1 1,0 0 0,1 13 0,-3-12 127,1-1 1,-1 0 0,0 1-1,-1-1 1,0 0-1,0 1 1,-1-1 0,0 0-1,-1 0 1,0 0-1,0 0 1,0 0 0,-1-1-1,0 0 1,-1 1-1,1-2 1,-11 13 0,4-8 284,-1 0 1,0-1 0,-1-1-1,0 1 1,-1-2 0,0 0-1,0-1 1,-24 9 0,18-8-333,0-2 1,-1 0-1,0-1 1,0-1-1,0-2 1,-30 2-1,42-4-31,0 0 0,1 0 0,-1-1 0,0 0-1,1-1 1,-1 0 0,1 0 0,-1-1 0,1 0 0,0 0-1,0-1 1,0 0 0,1 0 0,0-1 0,-1 0 0,1 0-1,1-1 1,-8-7 0,13 12-154,0 0 1,0 0-1,0 0 1,0 0-1,0-1 1,0 1-1,0 0 1,0-1-1,0 1 1,1 0-1,-1-1 1,1 1-1,-1-1 1,1 1-1,-1-1 0,1 1 1,0-1-1,0 1 1,0-1-1,-1 1 1,2-1-1,-1 1 1,0-1-1,0 0 1,0 1-1,1-1 1,-1 1-1,1-1 1,-1 1-1,1 0 0,0-1 1,-1 1-1,1 0 1,0-1-1,0 1 1,0 0-1,0 0 1,0 0-1,0 0 1,0-1-1,3 0 1,5-3-1764,0 0 1,0 0-1,0 1 1,1 0-1,13-3 1,-4 1-741,26-10-7196</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2.351"/>
    </inkml:context>
    <inkml:brush xml:id="br0">
      <inkml:brushProperty name="width" value="0.025" units="cm"/>
      <inkml:brushProperty name="height" value="0.025" units="cm"/>
    </inkml:brush>
  </inkml:definitions>
  <inkml:trace contextRef="#ctx0" brushRef="#br0">3 403 22421,'0'0'6566,"9"78"-5701,-9-34-192,-4 2-513,2-1-128,2-4-192,0-7-801,0-15-1345,2-10-353,8-9-448,-4-22-1025,-3-16-2434</inkml:trace>
  <inkml:trace contextRef="#ctx0" brushRef="#br0" timeOffset="1">7 1 16432,'0'0'1377,"-6"54"-1121,6-14-224,0 3 32,18 2-993,3-6-3843</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2.693"/>
    </inkml:context>
    <inkml:brush xml:id="br0">
      <inkml:brushProperty name="width" value="0.025" units="cm"/>
      <inkml:brushProperty name="height" value="0.025" units="cm"/>
    </inkml:brush>
  </inkml:definitions>
  <inkml:trace contextRef="#ctx0" brushRef="#br0">128 182 19026,'-13'15'1847,"2"-4"-1486,-2 3 452,0 0 0,1 0 0,0 1 0,1 1 0,1 0 0,0 0 0,-8 22 0,17-37-743,1 1 0,-1-1-1,1 1 1,-1-1 0,1 1-1,0 0 1,-1-1 0,1 1-1,0 0 1,0-1 0,0 1-1,0 0 1,0-1 0,1 1-1,-1-1 1,0 1 0,1 0-1,-1-1 1,1 1 0,0-1-1,-1 1 1,3 2 0,-2-3-35,1 0 0,-1 0 0,1-1 1,-1 1-1,1 0 0,-1 0 0,1-1 1,0 1-1,-1-1 0,1 0 1,0 1-1,-1-1 0,1 0 0,0 0 1,-1 0-1,1 0 0,0 0 0,1-1 1,7-1 42,-1 0 1,1-1 0,-1 0 0,0 0 0,0-1-1,13-7 1,-8 1-33,0 1 0,-1-1 0,0-1 0,-1-1 0,0 1 0,-1-2-1,0 0 1,16-25 0,-22 29 60,0 0 1,0 0-1,-1 0 0,0-1 1,-1 1-1,0-1 0,-1 0 1,1 0-1,-2 0 0,0 0 1,0 0-1,-1-1 0,0 1 1,0 0-1,-4-18 0,3 24-102,0 1-1,1 0 1,-1-1-1,0 1 1,-1 0-1,1 0 1,0 0-1,-1 0 1,0 0-1,0 0 1,0 1-1,0-1 1,0 1-1,0-1 1,-1 1-1,1 0 1,-1 0-1,0 0 1,0 0-1,1 0 1,-1 0-1,0 1 1,0-1-1,-1 1 1,1 0-1,0 0 0,0 0 1,-1 1-1,1-1 1,0 1-1,-1 0 1,1 0-1,0 0 1,-1 0-1,1 0 1,0 1-1,-1 0 1,-2 0-1,-1 1-29,0 0 0,0 1 0,0-1-1,1 1 1,-1 0 0,1 1 0,0 0-1,0 0 1,0 0 0,1 0 0,-1 1-1,1 0 1,0 0 0,1 1 0,-1-1-1,1 1 1,-4 7 0,-5 30-6514,12-34-1259</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160"/>
    </inkml:context>
    <inkml:brush xml:id="br0">
      <inkml:brushProperty name="width" value="0.025" units="cm"/>
      <inkml:brushProperty name="height" value="0.025" units="cm"/>
    </inkml:brush>
  </inkml:definitions>
  <inkml:trace contextRef="#ctx0" brushRef="#br0">347 1 21172,'0'0'3673,"-10"0"-2312,4 1-1321,1 0 0,0-1 0,-1 2 0,1-1 0,0 1 0,0-1 0,0 2 0,0-1 0,0 0-1,1 1 1,-10 6 0,1 3 75,-1 0 1,1 1-1,-11 14 0,-15 20 621,-40 62-1,66-88-531,0 1-1,2 0 0,0 0 0,2 1 0,-12 43 0,19-62-169,1 0 0,0 0 0,0 0-1,1 0 1,-1 1 0,1-1 0,0 0 0,0 0 0,0 1-1,1-1 1,-1 0 0,1 0 0,0 0 0,0 1-1,1-1 1,-1 0 0,1-1 0,0 1 0,4 6 0,-2-6 0,0-1 1,0 0-1,0 0 1,0-1 0,1 1-1,-1-1 1,1 0 0,-1 0-1,1-1 1,0 1 0,0-1-1,0 0 1,0 0 0,0-1-1,0 1 1,7-1-1,19 0-30,0 0-1,0-2 1,0-2-1,0-1 1,0-1-1,-1-1 0,0-2 1,-1-1-1,0-1 1,0-2-1,-1-1 1,-1-1-1,32-23 0,-51 32-253,0-1-1,0 0 1,-1 0-1,0 0 1,0-1 0,6-9-1,-12 15-31,1-1-1,0 1 1,-1-1-1,0 1 1,0-1-1,1 1 1,-1-1-1,-1 0 1,1 0 0,0 1-1,-1-1 1,1 0-1,-1 0 1,0 0-1,0 0 1,0 0-1,0 1 1,-1-1 0,1 0-1,-1 0 1,0 0-1,0 1 1,0-1-1,0 0 1,0 1-1,-2-4 1,-26-22-6946</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518"/>
    </inkml:context>
    <inkml:brush xml:id="br0">
      <inkml:brushProperty name="width" value="0.025" units="cm"/>
      <inkml:brushProperty name="height" value="0.025" units="cm"/>
    </inkml:brush>
  </inkml:definitions>
  <inkml:trace contextRef="#ctx0" brushRef="#br0">0 291 16464,'0'0'4388,"63"-39"-3588,10 6 354,23-6 95,20-6 64,7 0-416,1 9-673,-14 7-192,-25 12-1858,-21 9-3010,-33 8 31,-29 2 3908,-15 12-9544</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860"/>
    </inkml:context>
    <inkml:brush xml:id="br0">
      <inkml:brushProperty name="width" value="0.025" units="cm"/>
      <inkml:brushProperty name="height" value="0.025" units="cm"/>
    </inkml:brush>
  </inkml:definitions>
  <inkml:trace contextRef="#ctx0" brushRef="#br0">1 401 13453,'0'0'2402,"58"25"-865,25-53-319,27-10 159,23-13-416,13-6-545,0-3-224,-5 4-160,-20 4-1121,-24 7-1537,-28 6-7560</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4.234"/>
    </inkml:context>
    <inkml:brush xml:id="br0">
      <inkml:brushProperty name="width" value="0.025" units="cm"/>
      <inkml:brushProperty name="height" value="0.025" units="cm"/>
    </inkml:brush>
  </inkml:definitions>
  <inkml:trace contextRef="#ctx0" brushRef="#br0">209 1618 10378,'-25'15'685,"1"-1"170,0 2-1,1 0 1,0 1 0,1 1-1,1 1 1,-21 25-1,42-44-833,-1 1-1,1-1 0,0 0 1,-1 0-1,1 0 0,0 1 0,0-1 1,-1 0-1,1 0 0,0 1 1,0-1-1,-1 0 0,1 0 0,0 1 1,0-1-1,0 0 0,0 1 0,0-1 1,-1 0-1,1 1 0,0-1 1,0 0-1,0 1 0,0-1 0,0 1 1,0-1-1,0 0 0,0 1 1,0-1-1,0 0 0,0 1 0,1-1 1,-1 0-1,0 1 0,0-1 0,0 0 1,0 1-1,0-1 0,1 0 1,-1 1-1,0-1 0,0 0 0,0 0 1,1 1-1,-1-1 0,0 0 1,1 0-1,-1 0 0,0 1 0,0-1 1,1 0-1,-1 0 0,0 0 1,1 0-1,-1 1 0,0-1 0,1 0 1,-1 0-1,1 0 0,25-2 792,7-5-24,0-2-1,-1-2 1,0 0-1,50-27 1,-19 9-300,1583-649 1343,-181 178-2442,-547 193 997,-838 280-510,124-46-1750,-71 14-3206,-62 17-841</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31.817"/>
    </inkml:context>
    <inkml:brush xml:id="br0">
      <inkml:brushProperty name="width" value="0.025" units="cm"/>
      <inkml:brushProperty name="height" value="0.025" units="cm"/>
    </inkml:brush>
  </inkml:definitions>
  <inkml:trace contextRef="#ctx0" brushRef="#br0">17 0 17905,'0'0'827,"-4"9"-31,1-1-661,0 1 1,1 0 0,1 0-1,-1 0 1,1 0 0,1 0-1,0 0 1,0 0 0,1 0-1,0 0 1,0 0 0,1 0-1,0 0 1,1 0 0,0 0-1,6 12 1,21 46 401,3-1-1,3-2 1,2-1 0,67 82-1,209 209-163,-282-320-375,-26-28-78,0 0-109,0 0 0,-1 0-1,1 0 1,-1 1 0,0 0-1,-1 0 1,0 0 0,0 0-1,0 1 1,2 8-1,-6-16 122,0 1 0,0 0-1,0-1 1,1 1-1,-1 0 1,-1 0-1,1-1 1,0 1-1,0 0 1,0-1-1,0 1 1,0 0-1,-1-1 1,1 1-1,0 0 1,-1-1-1,1 1 1,0-1-1,-1 1 1,1 0-1,-1-1 1,1 1-1,-1-1 1,1 1-1,-1-1 1,1 0 0,-1 1-1,1-1 1,-1 0-1,0 1 1,1-1-1,-1 0 1,0 1-1,1-1 1,-1 0-1,0 0 1,1 0-1,-1 0 1,0 0-1,-34 2-3108,27-2 2090,-46 0-5731</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32.159"/>
    </inkml:context>
    <inkml:brush xml:id="br0">
      <inkml:brushProperty name="width" value="0.025" units="cm"/>
      <inkml:brushProperty name="height" value="0.025" units="cm"/>
    </inkml:brush>
  </inkml:definitions>
  <inkml:trace contextRef="#ctx0" brushRef="#br0">0 446 16239,'0'0'1378,"45"97"319,-10-51-576,8-6 32,10-11 33,2-13-1,7-15 64,2-2-256,-1-26-289,-1-12-127,-7-11-289,-7-12-160,-15-10-96,-15-8-992,-17-8-706,-4 1-896,-29 1-2467,-8 4-9417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33.430"/>
    </inkml:context>
    <inkml:brush xml:id="br0">
      <inkml:brushProperty name="width" value="0.025" units="cm"/>
      <inkml:brushProperty name="height" value="0.025" units="cm"/>
    </inkml:brush>
  </inkml:definitions>
  <inkml:trace contextRef="#ctx0" brushRef="#br0">802 525 5830,'-13'0'2386,"10"0"-2333,-19-1 286,-1 2 1,0 0-1,1 1 0,-1 2 1,1 0-1,-37 12 1,37-5-279,0 1 0,1 0 1,1 2-1,0 0 0,-23 22 1,-87 95 901,92-91-15,13-11-846,2 0-1,1 1 0,1 1 0,-23 49 1,-52 141-118,87-195 27,0 0-1,1 1 0,2-1 1,-5 43-1,10-58 0,1 0 0,0-1-1,0 1 1,1 0 0,1-1-1,0 1 1,0-1 0,1 0 0,0 0-1,1 0 1,0 0 0,1 0-1,0-1 1,10 15 0,6 2 19,2-2-1,0 0 1,1-2 0,1 0-1,47 29 1,150 78-74,-209-122 35,219 107-56,402 137-1,-519-214 242,2-4 0,2-6 0,0-4 1,1-6-1,1-6 0,0-4 0,1-6 0,-1-5 1,0-6-1,190-39 0,320-122-352,-9-36-955,-63 20 978,-442 149 157,114-55 0,-182 70-23,-2-3-1,0-1 1,-2-3 0,77-66-1,-53 30 321,-4-3 0,-3-3 0,-3-2 0,-4-3-1,90-163 1,-135 221-273,-1-1 0,-1 1 0,0-2-1,-2 1 1,0-1 0,-1 1 0,-2-1 0,3-30-1,-6 37 1,-1-1-1,0 0 0,-1 1 0,-1-1 0,0 1 1,0 0-1,-2 0 0,0 0 0,0 0 0,-2 1 1,1 0-1,-17-23 0,-2 3 177,-2 0 0,-2 2 0,0 2 1,-2 0-1,-2 2 0,0 2 0,-1 1 0,-2 1 0,0 2 0,-1 2 0,-54-21 0,31 18-150,-1 3-1,-1 2 0,0 4 0,-1 1 0,0 4 1,-118-1-1,115 12-670,0 2-1,0 3 1,1 3 0,-95 30 0,-79 38-3301</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040"/>
    </inkml:context>
    <inkml:brush xml:id="br0">
      <inkml:brushProperty name="width" value="0.025" units="cm"/>
      <inkml:brushProperty name="height" value="0.025" units="cm"/>
    </inkml:brush>
  </inkml:definitions>
  <inkml:trace contextRef="#ctx0" brushRef="#br0">1 0 23446,'0'0'705,"0"11"-710,0 43 193,3-1 0,17 92 1,-15-121-214,1 0 0,1-1 0,1 0 0,1 0 0,1-1 1,1 0-1,1 0 0,26 35 0,-16-37-1122,-22-20 1050,0 0 1,0 0-1,0 0 0,1 0 0,-1 1 1,0-1-1,0 0 0,1 0 0,-1 0 1,0 0-1,0 0 0,0 0 0,1 0 0,-1 0 1,0 0-1,0 0 0,1 0 0,-1 0 1,0 0-1,0 0 0,1 0 0,-1 0 1,0 0-1,0 0 0,1-1 0,-1 1 0,0 0 1,0 0-1,1 0 0,-1 0 0,0 0 1,0 0-1,0-1 0,0 1 0,1 0 0,-1 0 1,0 0-1,0-1 0,0 1 0,0 0 1,0 0-1,1-1 0,-1 1 0,0 0 1,0-1-1,0-3-608,0 0 1,0 0 0,-1 0-1,1 0 1,-1 0 0,0-1-1,0 1 1,0 1 0,-1-1 0,-1-4-1,-17-37-4671</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400"/>
    </inkml:context>
    <inkml:brush xml:id="br0">
      <inkml:brushProperty name="width" value="0.025" units="cm"/>
      <inkml:brushProperty name="height" value="0.025" units="cm"/>
    </inkml:brush>
  </inkml:definitions>
  <inkml:trace contextRef="#ctx0" brushRef="#br0">5 107 14542,'0'0'7879,"-5"-50"-6694,25 50-448,10 0 352,13 0-64,5 0-609,8-2-287,1-3-97,-2-2-801,-7-3-705,-13 0-704,-10 0-448,-19 2-705,-6 3-3203</inkml:trace>
  <inkml:trace contextRef="#ctx0" brushRef="#br0" timeOffset="1">96 252 15855,'0'0'3651,"56"-3"-1152,-14-15-705,3-6-770,5 0-639,-5 2-321,-4 5-320,-9 8-1602,-13 5-1858</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727"/>
    </inkml:context>
    <inkml:brush xml:id="br0">
      <inkml:brushProperty name="width" value="0.025" units="cm"/>
      <inkml:brushProperty name="height" value="0.025" units="cm"/>
    </inkml:brush>
  </inkml:definitions>
  <inkml:trace contextRef="#ctx0" brushRef="#br0">1 176 17457,'0'0'800,"53"-2"578,-8-18 896,6-6-1121,2-1-673,-2 0-384,-3-1-1729,-10 4-2723,-11 2-2947</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083"/>
    </inkml:context>
    <inkml:brush xml:id="br0">
      <inkml:brushProperty name="width" value="0.025" units="cm"/>
      <inkml:brushProperty name="height" value="0.025" units="cm"/>
    </inkml:brush>
  </inkml:definitions>
  <inkml:trace contextRef="#ctx0" brushRef="#br0">1 277 17392,'0'0'1634,"8"-8"-529,5-4-531,1 1-1,0 1 1,25-14-1,-32 20-459,-1 1 0,1-1 1,0 2-1,0-1 0,0 1 0,0 0 0,0 0 0,1 1 0,-1 0 0,0 1 0,1-1 1,-1 1-1,10 2 0,-15-2-86,0 1 0,0 0 0,0 0 0,1 0 0,-2 0 0,1 0 0,0 0 0,0 0 0,0 1 0,0-1 0,-1 1 0,1 0 0,-1-1 0,1 1 0,-1 0 0,0 0 0,0 0 0,1 0 0,-1 0 0,-1 0-1,1 0 1,0 0 0,0 0 0,-1 0 0,1 0 0,-1 4 0,2 9 283,0-1-1,-2 0 0,-1 18 1,1 0 19,0-32-303,0 0-1,0 1 0,0-1 0,0 0 0,0 0 1,0 1-1,0-1 0,0 0 0,0 0 1,0 1-1,0-1 0,0 0 0,0 0 1,0 1-1,0-1 0,0 0 0,0 0 1,0 1-1,0-1 0,0 0 0,0 0 0,0 1 1,0-1-1,1 0 0,-1 0 0,0 0 1,0 1-1,0-1 0,0 0 0,1 0 1,-1 0-1,0 0 0,0 1 0,0-1 1,1 0-1,-1 0 0,0 0 0,0 0 1,1 0-1,-1 0 0,0 0 0,0 0 0,1 0 1,-1 0-1,9-10 1150,4-23 322,-9 1-1139,-1 0 1,-2-1 0,-1 1-1,-7-54 1,3 33-343,5 52-125,1 1 0,-1-1 1,1 0-1,0 0 0,-1 1 1,1-1-1,0 1 0,0 0 1,-1-1-1,1 1 0,0 0 1,0 0-1,0 0 0,-1 0 1,1 0-1,3 1 0,1 0-245,15-1-1090,-12 1 358,1-1 0,0 0 0,0-1 0,-1 0 0,1 0-1,0-1 1,-1 0 0,1 0 0,11-6 0,11-10-6239</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438"/>
    </inkml:context>
    <inkml:brush xml:id="br0">
      <inkml:brushProperty name="width" value="0.025" units="cm"/>
      <inkml:brushProperty name="height" value="0.025" units="cm"/>
    </inkml:brush>
  </inkml:definitions>
  <inkml:trace contextRef="#ctx0" brushRef="#br0">22 1 12940,'0'0'10853,"-3"11"-10202,-2 5-384,1 0 0,1 0 0,0 0 0,1 0 0,1 0 0,1 1 0,0-1 0,1 0 0,1 1 0,0-1 0,1 0-1,6 16 1,-4-20-168,1 1-1,0-1 0,1-1 0,0 1 0,17 18 0,-22-27-77,1-1 0,-1 0 0,0 1 0,1-1 0,0 0 0,0 0 0,-1-1 0,1 1 0,0 0 0,0-1 0,0 0 0,7 2 0,-9-3 11,1 0 0,0 0 0,0 0 0,0 0 0,0-1 0,0 1 0,-1 0 0,1-1 0,0 0 0,0 1 0,-1-1 0,1 0-1,0 0 1,-1 0 0,1 0 0,-1 0 0,1 0 0,-1 0 0,1-1 0,-1 1 0,0 0 0,0-1 0,0 1 0,2-4 0,31-57 332,-12 17 393,-17 58-414,-1 19-329,-3-22 66,-1-4-89,1 0-1,0 0 0,0 0 0,1 0 0,0-1 1,0 1-1,0 0 0,1-1 0,-1 0 1,8 10-1,-8-13-141,-1 0 1,1-1-1,-1 1 1,1-1 0,0 0-1,0 1 1,-1-1-1,1 0 1,0 0 0,0 0-1,0 0 1,1-1-1,3 2 1,-4-2-270,1 0 1,0 1 0,0-2-1,0 1 1,0 0-1,0 0 1,0-1 0,0 0-1,0 0 1,0 0-1,0 0 1,4-2 0,11-11-5208,-1-4-2925</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765"/>
    </inkml:context>
    <inkml:brush xml:id="br0">
      <inkml:brushProperty name="width" value="0.025" units="cm"/>
      <inkml:brushProperty name="height" value="0.025" units="cm"/>
    </inkml:brush>
  </inkml:definitions>
  <inkml:trace contextRef="#ctx0" brushRef="#br0">123 37 18417,'0'0'2969,"-10"2"-359,5-2-2441,0 1 1,-1 0-1,1 1 0,0-1 0,0 1 1,0 0-1,0 0 0,0 0 1,0 1-1,0 0 0,1 0 0,0 0 1,-1 1-1,1-1 0,0 1 0,1 0 1,-1 0-1,1 0 0,-1 1 1,1-1-1,1 1 0,-1 0 0,1-1 1,-1 1-1,2 0 0,-1 1 1,0-1-1,1 0 0,0 0 0,-1 8 1,3-10-162,-1-1 0,0 1 0,1-1 0,-1 1 0,1-1 0,0 1 1,0-1-1,0 0 0,0 1 0,0-1 0,1 0 0,-1 0 0,1 0 0,-1 0 0,1 0 1,0 0-1,0 0 0,0 0 0,0-1 0,0 1 0,0-1 0,0 1 0,0-1 1,1 0-1,-1 0 0,0 0 0,1 0 0,-1 0 0,1-1 0,-1 1 0,1-1 0,-1 0 1,1 0-1,0 1 0,-1-2 0,4 1 0,-2 0 57,0 0 0,0 0 0,0-1-1,0 1 1,0-1 0,0 0 0,0 0 0,-1 0 0,1 0 0,0-1-1,-1 0 1,1 0 0,-1 0 0,1 0 0,-1 0 0,0-1 0,0 1-1,0-1 1,0 0 0,-1 0 0,1 0 0,-1 0 0,1 0 0,1-5-1,-1 1 56,-1 1 0,0-1 0,0 0 0,-1 1-1,0-1 1,0 0 0,-1 0 0,1 0 0,-2 0-1,1 0 1,-2-9 0,1 13-132,1 1 0,-1-1 0,0 1 0,0-1 0,0 1 1,-1 0-1,1-1 0,0 1 0,-1 0 0,0 0 0,1 0 0,-1 0 0,0 0 0,0 0 1,0 1-1,0-1 0,0 1 0,0-1 0,-1 1 0,1 0 0,0 0 0,-1 0 0,1 0 1,-1 0-1,1 0 0,-1 1 0,0-1 0,1 1 0,-1 0 0,1 0 0,-5 0 0,-11 7-1697,18-1-644,11-3-941,-7-3 2369,1 0 0,0 0 0,-1 0 0,1 0 0,0-1 0,-1 0 0,1 0 0,-1 0 0,1 0 0,-1-1-1,0 1 1,1-1 0,6-5 0,16-13-4039</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6.219"/>
    </inkml:context>
    <inkml:brush xml:id="br0">
      <inkml:brushProperty name="width" value="0.025" units="cm"/>
      <inkml:brushProperty name="height" value="0.025" units="cm"/>
    </inkml:brush>
  </inkml:definitions>
  <inkml:trace contextRef="#ctx0" brushRef="#br0">79 1 10858,'0'0'11579,"-9"10"-10276,2-3-984,0 1 0,1 0 0,-1 0 0,2 1 0,-1 0 0,2 0 0,-1 0 0,1 1 0,0-1 0,1 1 1,0 0-1,-2 17 0,3-18-159,1 1 1,1 0 0,0 0-1,0-1 1,1 1 0,0 0-1,0 0 1,1-1 0,4 11-1,-4-16-164,0 0 0,-1 0 0,1-1-1,1 1 1,-1-1 0,1 0 0,-1 0-1,1 0 1,0 0 0,0 0-1,0 0 1,0-1 0,1 1 0,-1-1-1,1 0 1,-1 0 0,1-1 0,0 1-1,0-1 1,0 1 0,0-1 0,0 0-1,0-1 1,4 1 0,-2 0-48,-1-1 0,1 1 0,0-1-1,0-1 1,-1 1 0,1-1 0,0 0 0,-1-1 0,1 1 0,-1-1 0,1 0 0,-1 0 0,0-1-1,0 1 1,0-1 0,0-1 0,0 1 0,-1 0 0,1-1 0,4-5 0,28-19 99,-34 26-61,0 1 0,0-1-1,1 1 1,-1 0 0,0 1-1,1-1 1,-1 0-1,1 1 1,-1 0 0,1 0-1,-1 0 1,1 0-1,-1 0 1,0 1 0,1 0-1,-1 0 1,1-1-1,-1 2 1,0-1 0,0 0-1,0 1 1,4 2-1,-1-1 31,1-1-1,-1 1 0,1-1 0,-1-1 0,11 2 0,-2-2-9,-1-1 0,1-1 0,0-1 0,-1 0 0,1 0 0,27-10 0,-4-3-1278,42-22-1,-13 5-1007,-66 31 2279,0 0-1,0 1 1,0-1 0,0 1 0,0-1-1,0 1 1,0 0 0,1-1-1,-1 1 1,0 0 0,0 0-1,0 0 1,0 0 0,1 0-1,-1 0 1,0 0 0,0 0 0,0 0-1,0 1 1,0-1 0,1 0-1,-1 1 1,0-1 0,0 1-1,0-1 1,0 1 0,2 1-1,11 29 826,2 4 17,-4-22-770,0 0 0,1 0 0,1-2 0,0 1 0,0-2 0,19 11 0,45 35-873,-72-50 686,1 0 0,-1 0 0,0 1 0,-1 0-1,0 0 1,0 0 0,-1 0 0,7 15 0,-9-19 144,-1-1 0,0 1 1,0 0-1,0 0 0,-1-1 1,1 1-1,-1 0 0,1 0 1,-1 0-1,0 0 1,0 0-1,0 0 0,-1-1 1,1 1-1,-1 0 0,1 0 1,-1 0-1,0 0 0,0-1 1,0 1-1,0 0 0,-3 3 1,1-3 148,0 0 0,0 0 0,0 0 0,-1-1 0,1 1 0,-1-1 0,1 0 0,-1 0 0,0 0 0,0 0 0,0-1 0,0 1 0,0-1 0,-4 0 0,-1 1 197,0 0 0,0-1 0,0-1-1,0 0 1,0 0 0,1 0 0,-1-1 0,0 0 0,0-1 0,0 0-1,1-1 1,-1 0 0,1 0 0,-12-6 0,11 2-342,0-1 0,1 0 0,0 0 0,1-1 0,-1 0 0,2 0 0,-1-1 0,1 0 0,-7-16 0,11 22-34,0 1 0,0-1 0,1 0 0,-1 0-1,1 0 1,0 0 0,0 0 0,1 0 0,-1-1 0,1 1 0,0 0-1,0 0 1,0 0 0,0 0 0,1-1 0,0 1 0,0 0 0,0 0-1,0 0 1,0 0 0,1 0 0,0 1 0,0-1 0,0 0 0,0 1 0,1-1-1,-1 1 1,1 0 0,3-4 0,9-2-417,0 0 1,0 0-1,0 2 0,1 0 0,0 0 1,1 2-1,23-6 0,-18 6-1079,1-2 0,-1-1 0,25-13 0,-8-3-8698</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7.141"/>
    </inkml:context>
    <inkml:brush xml:id="br0">
      <inkml:brushProperty name="width" value="0.025" units="cm"/>
      <inkml:brushProperty name="height" value="0.025" units="cm"/>
    </inkml:brush>
  </inkml:definitions>
  <inkml:trace contextRef="#ctx0" brushRef="#br0">110 250 16656,'0'0'3075,"4"-9"-417,10-30 17,-14 38-2614,0 0 0,1 0 1,-1 1-1,0-1 1,0 0-1,1 0 0,-1 0 1,0 0-1,0 0 0,0 0 1,0 0-1,0 0 0,-1 0 1,1 0-1,0 0 1,0 0-1,-1 0 0,1 1 1,0-1-1,-1 0 0,1 0 1,-1 0-1,1 0 0,-1 1 1,1-1-1,-1 0 1,0 0-1,1 1 0,-1-1 1,0 1-1,1-1 0,-1 0 1,0 1-1,0 0 0,0-1 1,0 1-1,1-1 1,-1 1-1,0 0 0,0 0 1,0-1-1,0 1 0,0 0 1,0 0-1,-2 0 0,0 0 107,-1 0 0,0 0 0,0 0-1,0 0 1,0 1 0,1-1 0,-1 1-1,0 0 1,-4 2 0,3 1-186,0 0-1,0 0 1,0 1 0,1 0 0,-1 0-1,1 0 1,0 1 0,1 0 0,-1-1-1,1 1 1,0 0 0,0 0-1,1 1 1,0-1 0,0 1 0,1-1-1,-1 1 1,2-1 0,-1 1-1,1 0 1,-1-1 0,2 1 0,-1 0-1,1-1 1,2 9 0,-2-13 17,0 0 1,1-1-1,-1 1 0,0 0 1,1-1-1,0 1 1,-1-1-1,1 1 0,0-1 1,0 0-1,0 0 0,-1 0 1,1 0-1,0 0 1,1 0-1,-1 0 0,0-1 1,0 1-1,0-1 1,0 1-1,0-1 0,1 0 1,-1 0-1,0 0 0,0 0 1,1 0-1,-1-1 1,0 1-1,2-1 0,6-1 30,0 0 0,-1-1 0,1 0 0,-1 0 0,13-6 0,-1-3 5,-1-1 0,0 0 0,-1-2 1,0 0-1,-1-1 0,18-21 0,-28 28 34,0 0 0,-1 0-1,0-1 1,0 0 0,-1-1-1,0 1 1,-1-1 0,0 0-1,-1 0 1,0-1 0,-1 0-1,0 1 1,-1-1 0,1-15-1,-3 28-69,-1-1 0,1 0-1,0 1 1,0-1 0,-1 0 0,1 1-1,0-1 1,-1 0 0,1 0 0,0 0-1,-1 1 1,1-1 0,0 0 0,-1 0-1,1 0 1,0 0 0,-1 1 0,1-1-1,0 0 1,-1 0 0,1 0 0,-1 0-1,1 0 1,0 0 0,-1 0 0,1 0-1,-1 0 1,1 0 0,0-1 0,-1 1-1,1 0 1,0 0 0,-1 0 0,1 0-1,0-1 1,-1 1 0,1 0 0,0 0-1,-1 0 1,1-1 0,0 1 0,-1 0-1,1-1 1,0 1 0,0 0 0,-1-1-1,1 1 1,0 0 0,0-1 0,0 1-1,0 0 1,0-1 0,-1 1 0,1 0-1,0-1 1,0 1 0,0-1 0,0 1-1,0 0 1,0-1 0,0 1 0,0-1-1,0 1 1,0 0 0,1-1 0,-1 1-1,-21 26-246,15-13 250,0-1-1,1 1 1,1 0 0,0 0 0,0 0 0,2 0 0,-1 1-1,2-1 1,0 1 0,0-1 0,1 1 0,4 23-1,-3-34 12,0 0-1,1 1 0,-1-1 0,1 0 1,0 1-1,0-1 0,0 0 0,0-1 0,0 1 1,1 0-1,-1-1 0,1 1 0,0-1 0,0 0 1,0 1-1,0-1 0,0-1 0,0 1 0,1 0 1,-1-1-1,0 0 0,1 0 0,-1 0 0,1 0 1,0 0-1,-1-1 0,1 0 0,0 0 1,-1 0-1,1 0 0,-1 0 0,6-2 0,-2 2 70,0-1 0,-1 0-1,1 0 1,0-1-1,0 0 1,-1 0 0,1-1-1,-1 0 1,0 0-1,0 0 1,0-1 0,0 0-1,0 0 1,-1 0 0,0-1-1,6-7 1,-6 5 21,-1-1 0,0 0 0,0 0 0,-1 0 0,0-1 0,0 1 0,-1-1 0,1-10 0,-6 46-122,2-18-3,0 0 0,0 0 0,1 0 0,1 18 0,0-25 20,-1 0 0,0-1 0,1 1 1,-1 0-1,1-1 0,0 1 0,-1 0 0,1-1 0,0 1 0,0-1 0,0 1 1,0-1-1,0 1 0,0-1 0,1 0 0,-1 0 0,0 0 0,1 1 0,-1-1 0,1-1 1,-1 1-1,1 0 0,-1 0 0,1 0 0,0-1 0,-1 1 0,1-1 0,0 1 1,0-1-1,2 0 0,0 1 5,0-1 0,-1 1 0,1-1 1,0 0-1,0 0 0,-1-1 0,1 1 0,0-1 0,-1 1 1,1-1-1,-1-1 0,1 1 0,-1 0 0,1-1 1,-1 0-1,0 1 0,0-1 0,0-1 0,0 1 0,0 0 1,0-1-1,-1 1 0,1-1 0,-1 0 0,1 0 1,-1 0-1,0 0 0,0 0 0,-1 0 0,1-1 0,-1 1 1,1-1-1,-1 1 0,1-7 0,2-12 24,-2 0 1,0 1-1,-1-1 0,-4-42 0,1 15-9,4 48-22,0-1-1,-1 1 1,1 0-1,0 0 1,0 0-1,1 0 1,-1 1 0,0-1-1,0 0 1,0 1-1,1-1 1,-1 1-1,0 0 1,0 0 0,1 0-1,2 0 1,0 0-186,30-3-1504,55-6-8002,-41 0-2042</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7.916"/>
    </inkml:context>
    <inkml:brush xml:id="br0">
      <inkml:brushProperty name="width" value="0.025" units="cm"/>
      <inkml:brushProperty name="height" value="0.025" units="cm"/>
    </inkml:brush>
  </inkml:definitions>
  <inkml:trace contextRef="#ctx0" brushRef="#br0">175 148 13357,'8'-12'2178,"-2"2"-1683,33-55 2006,-37 60-2003,0 0 0,0 0 0,-1 0 0,1-1 0,-1 1 0,0 0 1,-1 0-1,1-7 0,-1 11-439,0 1 0,-1-1 0,1 1 0,0-1 0,-1 1 1,1-1-1,0 1 0,-1 0 0,1-1 0,-1 1 0,1 0 0,-1-1 1,1 1-1,-1 0 0,1-1 0,-1 1 0,1 0 0,-1 0 0,1 0 1,-1-1-1,1 1 0,-1 0 0,1 0 0,-1 0 0,1 0 0,-1 0 1,1 0-1,-1 0 0,0 0 0,1 0 0,-1 0 0,1 1 0,-1-1 1,1 0-1,-1 0 0,1 0 0,-1 1 0,1-1 0,-1 0 0,1 1 1,-1-1-1,1 0 0,0 1 0,-1 0 0,-25 14 114,12-1-141,1 1 0,0 0 0,1 0 0,0 2 0,2-1 0,-11 23 0,1 3 542,-22 66 0,34-83-189,0 1-1,2 0 1,1 1-1,1-1 0,0 32 1,4-55-365,0-1 0,0 1 1,0-1-1,0 1 0,0-1 1,1 1-1,-1-1 0,1 1 1,-1-1-1,1 0 1,0 1-1,0-1 0,0 0 1,1 0-1,-1 1 0,0-1 1,1 0-1,-1 0 0,1 0 1,0-1-1,0 1 0,0 0 1,0-1-1,0 1 1,0-1-1,3 2 0,0-1 48,0-1 0,0 0 0,0 0-1,1 0 1,-1 0 0,0-1 0,0 0-1,0 0 1,0-1 0,1 1 0,-1-1 0,7-2-1,2-1 13,-1-1 0,0-1 0,0 0-1,-1 0 1,0-1 0,0-1 0,0 0-1,-1-1 1,16-16 0,-17 16-41,-1 0 0,-1-1 0,0 0 0,0 0 0,-1 0 1,0-1-1,-1 0 0,0-1 0,-1 1 0,7-24 0,-11 32-23,0 0 0,-1 0 0,1 0 0,-1 0 0,0 0 0,0 0 0,0 0 0,0 0 0,-1 0 0,1 0 0,-1 0 0,1 0 0,-1 0 0,0 0 0,0 0 0,-1 1 1,1-1-1,-4-5 0,4 7-19,-1 0 0,0-1 1,1 1-1,-1 0 0,0 0 0,0 1 1,0-1-1,0 0 0,0 0 1,0 1-1,0-1 0,0 1 1,0 0-1,0 0 0,0 0 1,0 0-1,0 0 0,0 0 1,0 0-1,0 1 0,0-1 1,0 1-1,0-1 0,0 1 1,0 0-1,0 0 0,0 0 1,0 0-1,-1 1 0,-2 1-17,0 1-1,0-1 0,0 1 1,0 0-1,1 0 0,0 1 0,0-1 1,0 1-1,0 0 0,1 0 1,0 0-1,0 1 0,-2 6 1,1-3 16,0 0 0,1 1 0,0-1 0,1 1 0,0 0 1,0 0-1,1 13 0,1-21 5,0-1 0,0 1 1,0-1-1,1 0 0,-1 1 0,0-1 0,1 1 0,-1-1 0,1 0 1,0 1-1,-1-1 0,1 0 0,0 0 0,0 0 0,0 1 1,0-1-1,0 0 0,0 0 0,0 0 0,0 0 0,0-1 1,0 1-1,1 0 0,-1 0 0,0-1 0,1 1 0,-1-1 1,0 1-1,1-1 0,-1 0 0,1 1 0,-1-1 0,0 0 0,1 0 1,-1 0-1,1 0 0,-1 0 0,1 0 0,-1 0 0,2-1 1,6 0 27,0 0 0,-1-1 1,1 0-1,0 0 1,14-7-1,1-3 4,-1 0-1,0-1 1,-2-2-1,1 0 1,-2-1-1,0-1 1,-1-1-1,0-1 1,-2 0-1,19-28 1,-33 82-396,-11 37 311,5-52-1036,0 0 0,2 0 0,1 40 0,0-60 980,0 1 0,0-1-1,0 0 1,0 1 0,0-1 0,1 0 0,-1 1 0,0-1 0,0 0 0,0 1-1,0-1 1,0 0 0,1 1 0,-1-1 0,0 0 0,0 0 0,0 1 0,1-1-1,-1 0 1,0 0 0,0 1 0,1-1 0,-1 0 0,0 0 0,1 0 0,-1 0 0,0 1-1,1-1 1,-1 0 0,0 0 0,1 0 0,-1 0 0,0 0 0,1 0 0,-1 0-1,0 0 1,1 0 0,-1 0 0,1 0 0,-1 0 0,0 0 0,1 0 0,-1 0-1,0 0 1,1 0 0,-1-1 0,0 1 0,1 0 0,-1 0 0,0 0 0,0-1 0,1 1-1,-1 0 1,1-1 0,15-13-4270,-3-11-3079</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8.398"/>
    </inkml:context>
    <inkml:brush xml:id="br0">
      <inkml:brushProperty name="width" value="0.025" units="cm"/>
      <inkml:brushProperty name="height" value="0.025" units="cm"/>
    </inkml:brush>
  </inkml:definitions>
  <inkml:trace contextRef="#ctx0" brushRef="#br0">1 446 6951,'0'0'14782,"0"11"-13507,0-6-1222,-1 43 1045,1-46-1010,0-1 0,0 1 0,1 0 0,-1-1 1,0 1-1,1 0 0,-1-1 0,1 1 0,-1 0 0,1-1 1,0 1-1,0-1 0,-1 1 0,1-1 0,0 0 1,1 1-1,-1-1 0,0 0 0,0 0 0,0 0 1,1 0-1,-1 0 0,1 0 0,-1 0 0,0 0 0,1 0 1,2 0-1,3 0 1,-1-1 0,0-1-1,1 1 1,-1-1 0,0 0 0,1 0 0,-1-1 0,0 0-1,0 0 1,0-1 0,0 1 0,-1-1 0,1 0 0,-1-1-1,0 1 1,0-1 0,0 0 0,0-1 0,0 1 0,7-10 0,2-3 67,0-1 0,-1 0 1,-1-1-1,17-35 1,-26 48-122,1-1 1,-1 1 0,-1-1 0,1 0-1,-1 0 1,-1 0 0,1 0 0,-1 0-1,0-1 1,-1 1 0,0 0-1,-1-8 1,1 14-35,0 1 0,0 0 0,0-1-1,-1 1 1,1 0 0,0-1 0,-1 1 0,1 0-1,0-1 1,0 1 0,-1 0 0,1-1 0,-1 1 0,1 0-1,0 0 1,-1 0 0,1-1 0,-1 1 0,1 0-1,0 0 1,-1 0 0,1 0 0,-1 0 0,1 0-1,-1 0 1,1 0 0,-1 0 0,1 0 0,0 0 0,-1 0-1,1 0 1,-1 0 0,1 0 0,-1 0 0,1 1-1,0-1 1,-1 0 0,1 0 0,-1 0 0,1 1-1,0-1 1,-1 0 0,1 0 0,0 1 0,-1-1 0,1 1-1,-18 14-49,11-6 85,-1 1-1,2 1 0,-1-1 0,2 1 0,-1 0 0,1 0 0,1 0 0,0 1 0,1 0 0,0 0 0,0 0 0,2 0 1,-2 20-1,4-31-28,-1 0 0,0 0 0,1 0 0,-1 0-1,1 0 1,-1 0 0,1 0 0,-1 0 0,1 0 0,0 0 0,-1 0 0,1 0 0,0-1 0,0 1 0,0 0 0,0 0 0,0-1 0,0 1 0,0-1 0,0 1 0,0-1 0,0 1 0,0-1 0,0 1 0,0-1 0,0 0 0,0 0 0,0 0 0,1 0 0,-1 0 0,0 0 0,0 0 0,0 0 0,0 0 0,0 0 0,2-1 0,2 1 31,1-1 1,-1 0 0,0-1-1,1 1 1,-1-1-1,9-5 1,0-2 18,0 0 1,-1-2-1,-1 1 0,0-2 1,0 1-1,-1-2 0,0 1 1,11-20-1,-4 3 24,0 0-1,25-65 1,-35 74-20,0-1 0,-2 0 0,-1 0 0,0 0 0,-2-1 0,2-31 0,-5 53-63,-1 1 0,1-1 1,0 0-1,0 1 0,-1-1 0,1 0 0,0 0 0,-1 1 0,1-1 0,0 0 1,-1 0-1,1 0 0,0 0 0,-1 1 0,1-1 0,-1 0 0,1 0 1,0 0-1,-1 0 0,1 0 0,-1 0 0,1 0 0,0 0 0,-1 0 0,1 0 1,-1 0-1,1 0 0,0 0 0,-1 0 0,1-1 0,0 1 0,-1 0 0,1 0 1,-1 0-1,1-1 0,0 1 0,-1 0 0,1 0 0,0-1 0,0 1 0,-1 0 1,1 0-1,0-1 0,0 1 0,-1 0 0,1-1 0,0 1 0,0-1 0,0 1 1,0 0-1,-1-1 0,1 1 0,0 0 0,0-1 0,0 1 0,0-1 0,0 1 1,0 0-1,0-1 0,0 1 0,0-1 0,0 1 0,0 0 0,1-1 0,-1 1 1,0-1-1,0 1 0,0-1 0,-22 28-157,-79 156 163,88-156 34,2 1 1,0 1 0,2 0 0,-10 57-1,18-81-71,0 0-1,0 0 1,1 0-1,0 0 0,0 1 1,0-1-1,0 0 0,1 0 1,0 0-1,0 0 0,1 0 1,3 9-1,-3-11-128,0-1-1,0 0 1,1 1 0,-1-1-1,0 0 1,1 0 0,0-1-1,-1 1 1,1 0 0,0-1-1,0 0 1,0 0-1,0 0 1,0 0 0,0 0-1,0 0 1,0-1 0,0 0-1,1 1 1,-1-1 0,4-1-1,1 2-901,1-2-1,-1 1 1,1-1-1,-1 0 1,1-1-1,-1 0 1,0 0 0,1-1-1,11-6 1,32-19-11610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50.037"/>
    </inkml:context>
    <inkml:brush xml:id="br0">
      <inkml:brushProperty name="width" value="0.025" units="cm"/>
      <inkml:brushProperty name="height" value="0.025" units="cm"/>
    </inkml:brush>
  </inkml:definitions>
  <inkml:trace contextRef="#ctx0" brushRef="#br0">2185 235 3748,'-91'25'711,"-1"-5"1,-1-3 0,0-4 0,-1-5-1,-111-3 1,75-4 46,-138 18 0,217-12-446,1 2-1,0 3 0,1 1 1,0 3-1,-82 39 1,9 11-226,-115 52-167,208-105 124,0 2 0,2 0 0,0 2 0,1 1 1,0 1-1,2 1 0,0 2 0,1 0 0,2 1 0,0 1 0,1 1 0,2 1 0,-16 29 0,29-47-41,1 0-1,0 1 0,1-1 1,0 1-1,0 0 0,1 0 1,0 0-1,0 1 0,1-1 1,0 0-1,1 1 0,0-1 1,0 1-1,3 11 0,0-8 0,1 1-1,0-1 1,1 0 0,0-1-1,1 1 1,1-1-1,0 0 1,15 20 0,5-2-13,1 0 1,1-2 0,1-1-1,2-1 1,54 34 0,-30-27-63,2-2 0,1-2 0,1-3 0,92 26 0,263 48-150,-306-77 246,17 1-39,2-5-1,250 4 0,-6-32 83,399-62 0,355-144-51,-740 114-38,394-78 187,-374 110-37,-279 41-45,141-52 0,-237 69-52,66-22 53,150-76-1,-241 106-21,-1 0 0,1-1-1,-1 1 1,0-1 0,0-1 0,0 1-1,0-1 1,-1 1 0,0-1-1,0-1 1,0 1 0,0 0-1,-1-1 1,0 0 0,0 0-1,-1 0 1,0 0 0,0 0-1,0-1 1,-1 1 0,1 0-1,-2-1 1,1 1 0,-1-1-1,0 1 1,0-1 0,-1 1 0,1-1-1,-2 1 1,1-1 0,-1 1-1,0 0 1,0 0 0,0 0-1,-1 0 1,0 0 0,0 0-1,-8-9 1,-2-2 63,-1 2-1,0-1 1,-1 1 0,0 1 0,-2 1-1,1 0 1,-2 2 0,1-1 0,-25-10-1,-26-9 245,-89-27-1,98 37-345,-753-243 103,650 223-141,-1 6 1,-2 8 0,-185-7-1,-413 31 229,371 7-184,-272 21-116,518-10 13,0 7-1,-214 60 1,311-67-52,1 2 0,0 2 0,2 2 0,0 2 1,1 2-1,1 1 0,-52 44 0,71-49-235,14-10-189,-1-1-1,0 0 1,0-1-1,-1-1 1,0 0-1,-24 11 1,25-16-1063,0 0 1,0-1-1,-22 2 0</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9.135"/>
    </inkml:context>
    <inkml:brush xml:id="br0">
      <inkml:brushProperty name="width" value="0.025" units="cm"/>
      <inkml:brushProperty name="height" value="0.025" units="cm"/>
    </inkml:brush>
  </inkml:definitions>
  <inkml:trace contextRef="#ctx0" brushRef="#br0">237 210 10890,'0'0'8681,"-14"4"-5062,-1 2-3177,0 0 0,1 1 0,0 0 0,0 1 0,1 1 0,0 0 0,0 0 0,1 2 0,-16 16 0,25-23-313,-46 59 1734,46-61-1818,1 1-1,0 0 0,0 0 1,1 1-1,-1-1 0,0 0 1,1 1-1,0-1 0,0 1 1,0-1-1,0 1 0,1-1 1,0 1-1,-1 0 0,1-1 1,0 1-1,1 0 0,0 3 1,0-5-52,0-1-1,0 0 1,0 0 0,0 0-1,0 0 1,1 0 0,-1 0 0,0 0-1,1-1 1,-1 1 0,1 0-1,-1-1 1,1 1 0,-1-1 0,1 1-1,-1-1 1,1 0 0,-1 0-1,1 0 1,0 0 0,-1 0 0,1 0-1,-1 0 1,1 0 0,2-1-1,42-9-69,-32 4 74,0 0 1,-1-1 0,1-1-1,-2 0 1,1-1-1,-1 0 1,0-1-1,-1 0 1,0-1-1,-1 0 1,0 0-1,-1-1 1,0-1-1,-1 0 1,12-24-1,-10 15-2,0 0 0,-2-1 0,-1 0 0,-1 0 0,-1-1 0,0 1 0,-2-1-1,-1 0 1,-1-30 0,-1 53 7,0 1 0,0 0 0,0 0 0,0-1 0,0 1 0,0 0 0,0 0-1,0-1 1,0 1 0,0 0 0,0 0 0,0 0 0,0-1 0,0 1 0,0 0 0,-1 0 0,1-1 0,0 1-1,0 0 1,0 0 0,0 0 0,0 0 0,0-1 0,-1 1 0,1 0 0,0 0 0,0 0 0,0 0 0,-1-1 0,1 1-1,0 0 1,0 0 0,0 0 0,-1 0 0,1 0 0,0 0 0,0 0 0,-1 0 0,1 0 0,0 0 0,-1 0-1,-10 6 0,-8 12-77,0 10 145,1 0 0,-23 48 0,36-65-46,0 0-1,1 1 1,0-1-1,1 1 1,0 0-1,1 0 0,1 0 1,-1 1-1,2-1 1,1 18-1,-1-28-48,0 0 1,1 0-1,-1-1 0,0 1 0,1 0 0,0-1 0,-1 1 1,1-1-1,0 1 0,0 0 0,0-1 0,0 0 0,0 1 1,0-1-1,0 0 0,0 1 0,1-1 0,-1 0 0,0 0 1,1 0-1,-1 0 0,1 0 0,1 0 0,1 1-113,0-1-1,0 0 0,0 0 1,0-1-1,0 1 0,0-1 1,0 0-1,0 0 0,8-2 1,-1 0-196,1 0 0,-1-1 0,0-1 0,0 0 0,0 0 0,12-7 0,-6 0-130,-14 8 614,0 1 1,-1 0-1,2 0 1,-1 0-1,0 0 1,0 0-1,1 1 1,-1-1-1,1 1 1,-1 0-1,1 0 1,-1 0-1,1 1 1,0-1-1,-1 1 1,1 0-1,0 0 1,0 0-1,-1 1 1,1-1-1,4 2 1,-3-1-17,0 0 1,0 0-1,0 0 1,0 0-1,1-1 0,-1 0 1,0 0-1,1-1 1,-1 1-1,0-1 1,0 0-1,0 0 1,6-3-1,8-3 55,-1-2 1,22-13-1,-30 16-197,0 0 1,0 1 0,0 0-1,1 0 1,-1 1-1,1 0 1,0 1 0,0 0-1,17-1 1,-28 4 13,1 0 1,0 0 0,-1 0-1,1 0 1,-1 0-1,1 0 1,-1 0 0,1 0-1,0 1 1,-1-1-1,1 0 1,-1 0 0,1 1-1,-1-1 1,1 0-1,-1 1 1,1-1 0,-1 0-1,1 1 1,-1-1 0,1 1-1,-1-1 1,0 1-1,1-1 1,-1 1 0,0-1-1,0 1 1,1-1-1,-1 1 1,0 0 0,2 22 429,1 6 108,-2-29-535,-1 1 1,1 0 0,-1 0-1,1-1 1,-1 1-1,1 0 1,-1-1-1,1 1 1,0 0 0,-1-1-1,1 1 1,0-1-1,0 1 1,-1-1-1,1 1 1,0-1 0,0 0-1,0 1 1,-1-1-1,1 0 1,0 0-1,0 1 1,0-1 0,0 0-1,0 0 1,0 0-1,0 0 1,-1 0-1,2-1 1,9-2-9,0 0 0,-1-1 0,0 0 0,0-1 0,0-1 0,0 1 0,-1-1 0,0-1 0,16-14 0,11-6 0,-27 21 0,-1 0 0,0-1 0,1 2 0,0-1 0,0 1 0,1 1 0,-1 0 0,1 0 0,0 1 0,0 0 0,20-3 0,-29 6 0,-1 1 0,1-1 0,0 0 0,0 0 0,-1 1 0,1-1 0,0 1 0,0-1 0,-1 1 0,1-1 0,-1 1 0,1-1 0,0 1 0,-1 0 0,1-1 0,-1 1 0,1 0 0,-1-1 0,0 1 0,1 0 0,-1 0 0,0-1 0,1 1 0,-1 0 0,0 0 0,0 0 0,0-1 0,1 1 0,-1 1 0,3 35 0,-2-18 0,-1-17-65,1 0 0,-1 0 1,1 0-1,0 0 0,-1 0 0,1 0 0,0 0 1,0 0-1,0 0 0,0 0 0,1-1 0,-1 1 1,0 0-1,1-1 0,0 1 0,-1-1 0,1 0 1,0 1-1,-1-1 0,1 0 0,0 0 0,0 0 1,0 0-1,0 0 0,0-1 0,0 1 0,0 0 1,0-1-1,0 0 0,0 1 0,1-1 0,-1 0 1,0 0-1,0 0 0,0-1 0,0 1 0,0 0 0,0-1 1,1 1-1,2-2 0,12-4-1013,0 0 0,0 0 0,-1-2 0,16-9 0,-7 4-804,-16 7-4300</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0.195"/>
    </inkml:context>
    <inkml:brush xml:id="br0">
      <inkml:brushProperty name="width" value="0.025" units="cm"/>
      <inkml:brushProperty name="height" value="0.025" units="cm"/>
    </inkml:brush>
  </inkml:definitions>
  <inkml:trace contextRef="#ctx0" brushRef="#br0">20 343 7495,'0'0'22523,"9"-4"-21674,3-1-652,-1-1 1,0 0-1,19-13 1,-27 17-192,0-1 1,0 1 0,0-1-1,0 0 1,-1 1 0,1-2-1,-1 1 1,1 0 0,-1 0-1,0-1 1,0 1 0,-1-1-1,1 1 1,-1-1 0,1 0-1,-1 0 1,-1 0 0,1 0-1,0-4 1,-1 7-18,0 1 0,-1-1 0,1 0 0,0 0 0,-1 1 0,1-1 0,-1 0 0,1 0 0,-1 1 0,1-1 0,-1 0 0,1 1 0,-1-1 0,1 1 0,-1-1 0,0 1 0,1-1 0,-1 1 0,0-1 0,0 1 0,1 0 0,-1-1 0,0 1 0,0 0 0,0 0 0,1 0 0,-1 0 0,0-1 0,0 1 0,0 0 0,0 0 0,1 1 0,-1-1 0,0 0 0,0 0 0,0 0 0,0 0 0,1 1 0,-1-1 0,-1 1 0,-37 14-542,34-11 508,-1 1 0,1 0 0,0 1 0,0-1 0,0 1 0,1 0 0,0 0 0,0 0-1,1 1 1,-1-1 0,1 1 0,1 0 0,-1 0 0,1 0 0,1 0 0,-1 0 0,1 1-1,0-1 1,1 10 0,0-15 38,1 0 0,-1 0 0,1 0 0,-1 0-1,1-1 1,0 1 0,0 0 0,0-1 0,0 1 0,0 0 0,0-1-1,0 1 1,1-1 0,-1 0 0,1 1 0,-1-1 0,1 0-1,-1 0 1,1 0 0,0 0 0,-1 0 0,1 0 0,0 0 0,0-1-1,0 1 1,0-1 0,-1 1 0,1-1 0,0 0 0,0 0-1,0 0 1,0 0 0,4 0 0,4 0 12,-1 0 0,1-1 0,0 0 0,0-1 0,14-4 0,-2-3 78,-1-1 0,-1 0 0,0-1 0,37-28 0,-32 20 515,51-26 1,-75 44-600,0 1 0,0-1-1,-1 1 1,1-1 0,0 1 0,0 0 0,0 0-1,0-1 1,0 1 0,0 0 0,0 0 0,0 0-1,0 0 1,0 0 0,0 0 0,0 0 0,0 0 0,0 0-1,0 1 1,0-1 0,0 0 0,0 1 0,-1-1-1,1 0 1,0 1 0,1 0 0,13 22 77,-15-20-72,1-1 1,0 0-1,0 0 1,0-1-1,0 1 1,0 0 0,0 0-1,0 0 1,0-1-1,1 1 1,-1 0-1,1-1 1,-1 1 0,1-1-1,0 0 1,0 0-1,-1 1 1,1-1-1,0 0 1,0 0-1,3 0 1,5 0-4,-1-1 0,0-1 0,0 0 1,0 0-1,0-1 0,0 0 0,0-1 0,-1 0 0,1 0 0,-1-1 0,1 0 1,-1 0-1,-1-1 0,1 0 0,11-9 0,0-2-559,0-1 1,0 0-1,-2-2 0,23-30 0,-26 26-584,-14 22 864,-8 25-133,5-19 477,1 1-1,0 0 0,0 0 1,1 0-1,0 0 0,0 0 1,0 0-1,1 0 1,0 12-1,1-15-55,-1 0 0,1 1 1,0-1-1,1 1 0,-1-1 1,1 0-1,-1 0 0,1 0 0,0 0 1,0 0-1,0 0 0,0-1 1,1 1-1,-1-1 0,1 1 0,0-1 1,-1 0-1,6 3 0,1 1-255,0 0 0,-1 1-1,1 0 1,-1 1 0,-1-1 0,1 2-1,-1-1 1,-1 1 0,0 0-1,0 0 1,0 1 0,5 14 0,-9-18 252,0 1 1,0-1 0,-1 0 0,0 1 0,0 0 0,-1-1-1,1 1 1,-1 0 0,-1-1 0,1 1 0,-1-1 0,-1 1-1,1-1 1,-1 1 0,0-1 0,0 0 0,-1 0 0,0 0-1,0 0 1,0 0 0,-7 8 0,5-7 178,-1-1-1,1-1 1,-1 1 0,0-1 0,0 0-1,-9 5 1,14-9-145,1 0 0,-1 0 0,0-1 0,0 1 0,0-1 0,0 1 0,0-1 0,0 1 0,0-1 0,0 1 0,0-1 0,0 0 0,0 1 0,0-1 0,0 0 0,0 0 0,0 0 0,0 0 0,0 0 0,0 0 0,0 0 0,0 0 0,0-1 0,0 1 0,0 0 0,0 0 0,0-1 0,0 1 0,0-1 0,0 1 0,0-1 0,0 1 0,0-1 0,1 0 0,-1 1 0,0-1 0,0 0 0,1 0 0,-1 0 0,0 1 0,1-1 0,-1 0 0,1 0 0,-1 0 0,1 0 0,-1 0 0,1 0 0,0 0 0,0 0 0,-1 0 0,1 0 0,0 0 0,0 0 0,0-2 0,-1-7-47,0 0 0,1 0 0,1 0-1,-1 0 1,2 0 0,-1 0 0,1 0-1,1 0 1,0 0 0,0 1-1,1 0 1,0-1 0,8-11 0,8-11-107,1 2-1,35-39 1,2-2 220,-44 52-32,49-74 101,-58 85 54,0 0 0,-1 0 1,0 0-1,-1-1 0,0 1 0,0-1 0,-1 0 0,0 0 0,1-13 0,-4 21-197,1 1 0,0 0-1,-1-1 1,1 1 0,0 0 0,-1 0 0,1-1 0,-1 1-1,1 0 1,-1 0 0,1 0 0,-1-1 0,1 1 0,0 0 0,-1 0-1,1 0 1,-1 0 0,1 0 0,-1 0 0,1 0 0,-1 0 0,1 0-1,-1 0 1,1 0 0,-1 0 0,1 0 0,-1 1 0,1-1-1,-1 0 1,1 0 0,0 0 0,-1 1 0,1-1 0,-1 0 0,1 1-1,0-1 1,-1 0 0,1 1 0,0-1 0,-1 1 0,-19 12-24,10-3 32,0 0 0,1 0 0,1 1 0,-13 20 0,19-27-134,-1 0 0,1 0 0,0 0 0,0 0 0,0 0 0,1 1 0,0-1 0,0 1 0,0-1 0,0 1 0,1-1 0,-1 1 0,1-1 0,0 1 1,1 0-1,-1-1 0,3 9 0,9-1-3564,10-8-2840</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0.643"/>
    </inkml:context>
    <inkml:brush xml:id="br0">
      <inkml:brushProperty name="width" value="0.025" units="cm"/>
      <inkml:brushProperty name="height" value="0.025" units="cm"/>
    </inkml:brush>
  </inkml:definitions>
  <inkml:trace contextRef="#ctx0" brushRef="#br0">1 1 18866,'2'0'5125,"-2"3"-3075,0 18-1025,0 7-257,0 8-223,3 3-257,2 1-128,5-7-128,3-3-576,3-6-1250,3-9-1409,-1-8-1826,0-7-4388</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1.316"/>
    </inkml:context>
    <inkml:brush xml:id="br0">
      <inkml:brushProperty name="width" value="0.025" units="cm"/>
      <inkml:brushProperty name="height" value="0.025" units="cm"/>
    </inkml:brush>
  </inkml:definitions>
  <inkml:trace contextRef="#ctx0" brushRef="#br0">57 202 11659,'0'0'10885,"-6"9"-10741,4-7-124,-34 61 217,34-59-190,0 0 0,1 0-1,-1 1 1,1-1 0,0 1-1,0 0 1,0-1 0,0 1-1,1-1 1,0 1 0,0 0-1,0-1 1,1 1-1,-1 0 1,3 5 0,-2-8-34,-1-1 0,1 0 0,0 0 0,0 0 0,0 0 0,0 0 0,0-1 0,1 1 0,-1 0 0,0 0 0,0-1 0,0 1 0,1-1 1,-1 1-1,0-1 0,0 1 0,1-1 0,-1 0 0,1 1 0,-1-1 0,0 0 0,1 0 0,-1 0 0,0 0 0,1-1 0,-1 1 0,1 0 0,-1 0 0,0-1 0,0 1 0,1-1 1,1 0-1,3-1 145,-1 0 1,1 0 0,0-1 0,-1 1 0,0-1 0,6-5 0,2-4 125,0-1 1,-1-1-1,-1-1 1,0 1 0,-1-2-1,-1 1 1,-1-1-1,0-1 1,0 1 0,-2-1-1,0-1 1,-1 1 0,-1-1-1,-1 0 1,0 0-1,-1 0 1,-1 0 0,-2-25-1,1 42-287,0 1 0,0 0 0,0-1 0,0 1 0,0 0 0,0-1 0,0 1 0,0 0 0,0-1-1,0 1 1,0 0 0,0 0 0,0-1 0,0 1 0,-1 0 0,1-1 0,0 1 0,0 0 0,0 0 0,0-1-1,-1 1 1,1 0 0,0 0 0,0-1 0,0 1 0,-1 0 0,1 0 0,0 0 0,-1 0 0,1-1 0,0 1-1,0 0 1,-1 0 0,1 0 0,0 0 0,-1 0 0,1 0 0,0 0 0,-1 0 0,1 0 0,0 0 0,0 0-1,-1 0 1,1 0 0,0 0 0,-1 0 0,1 0 0,0 0 0,-1 0 0,1 0 0,0 0 0,0 1 0,-1-1-1,1 0 1,0 0 0,0 0 0,-1 1 0,1-1 0,0 0 0,0 0 0,-1 0 0,1 1 0,0-1 0,0 0-1,0 1 1,-15 16-262,7 1 223,0-1 0,1 1 0,-8 35 0,13-43 29,0 1 0,0 0 0,1-1 1,0 1-1,1 0 0,0 0 0,1 0 0,3 16 1,-3-25 16,0 0 0,0 0 0,0 0 0,0 0 0,0 0 0,0 0 0,1 0 0,-1 0 0,1-1 0,-1 1 0,1-1 0,0 1 0,-1-1 0,1 1 0,0-1 0,0 0 0,0 0 0,0 0 0,0 0 0,0 0 0,1 0 0,-1-1 0,0 1 0,0-1 0,1 1 0,-1-1 0,0 0 0,0 0 1,1 0-1,-1 0 0,0 0 0,1-1 0,-1 1 0,0-1 0,3 0 0,3-1 56,1 0 1,-1-1-1,0 0 0,0 0 1,-1-1-1,1 0 0,-1 0 1,10-7-1,-7 3 28,0-1 0,0 0 1,-1 0-1,0-1 0,-1 0 0,0-1 0,-1 1 0,0-2 0,-1 1 0,0-1 0,5-13 0,-16 46-150,2 1 0,0-1 0,1 1 1,2 38-1,1-58 74,-1-1 0,1 1 0,-1-1 0,1 1 0,0-1 0,0 1 1,-1-1-1,1 0 0,0 1 0,0-1 0,1 0 0,-1 1 0,0-1 1,0 0-1,0 0 0,1 0 0,-1 0 0,1-1 0,-1 1 0,1 0 1,-1 0-1,1-1 0,-1 1 0,1-1 0,-1 1 0,1-1 0,0 0 0,-1 0 1,1 0-1,0 0 0,-1 0 0,1 0 0,3-1 0,1 1 106,1-1 0,0 0 0,-1 0 0,1 0 0,-1-1 0,1 0 0,7-4 0,-2-1-107,0 0 1,-1-1 0,0 0 0,-1-1 0,1 0 0,-2 0 0,1-1-1,9-14 1,-14 17-13,1-1-1,-1 0 0,0-1 1,-1 1-1,0-1 1,-1 0-1,1 0 0,-2 0 1,1 0-1,-1 0 0,-1-1 1,1-13-1,-1 23 2,-1-1 0,0 1 0,0 0 0,0-1 0,0 1 0,0 0 0,0-1 0,0 1 0,0-1 0,0 1 0,-1 0 0,1-1 0,0 1 0,0 0 0,0-1 0,0 1 0,0-1 0,-1 1 0,1 0 0,0 0 0,0-1 0,-1 1 0,1 0 0,0-1 0,0 1 0,-1 0 0,1 0 0,0-1 0,-1 1 0,1 0 0,0 0 0,-1 0 0,1 0 0,0-1 0,-1 1 0,1 0 0,-1 0 0,1 0 0,0 0 0,-1 0 0,1 0 0,0 0 0,-1 0 0,1 0 0,-1 0 0,1 0 0,0 0 0,-1 0 0,1 1 0,0-1 0,-1 0 0,1 0 0,-1 0 0,1 0 0,0 1 0,0-1 0,-1 0 0,1 0 0,0 1 0,-1-1 0,1 0 0,0 1 0,0-1 0,-1 0 0,1 0 0,0 1 0,0-1 0,0 1 0,-20 21 0,16-15 0,0 1 0,1 0 0,0 0 0,1-1 0,0 2 0,0-1 0,0 0 0,1 0 0,0 14 0,1-20 0,0 1 0,1-1 0,-1 1 0,1 0 0,-1-1 0,1 1 0,0-1 0,0 0 0,0 1 0,0-1 0,0 0 0,1 0 0,-1 1 0,1-1 0,-1 0 0,1 0 0,0 0 0,0-1 0,0 1 0,0 0 0,0-1 0,0 1 0,0-1 0,0 0 0,1 0 0,-1 0 0,0 0 0,1 0 0,-1 0 0,1-1 0,-1 1 0,1-1 0,4 1 0,5 0-792,0 0 0,0 0 0,19-3 0,-28 2 466,0 0 0,0-1 0,0 0 1,0 1-1,0-1 0,0 0 0,0 0 0,-1-1 1,1 1-1,0-1 0,-1 1 0,1-1 1,-1 0-1,1 0 0,-1 0 0,0 0 0,0 0 1,0-1-1,3-3 0,4-17-7158</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1.659"/>
    </inkml:context>
    <inkml:brush xml:id="br0">
      <inkml:brushProperty name="width" value="0.025" units="cm"/>
      <inkml:brushProperty name="height" value="0.025" units="cm"/>
    </inkml:brush>
  </inkml:definitions>
  <inkml:trace contextRef="#ctx0" brushRef="#br0">0 1 21428,'0'0'6054,"77"41"-11275,-43-32-1473</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283"/>
    </inkml:context>
    <inkml:brush xml:id="br0">
      <inkml:brushProperty name="width" value="0.025" units="cm"/>
      <inkml:brushProperty name="height" value="0.025" units="cm"/>
    </inkml:brush>
  </inkml:definitions>
  <inkml:trace contextRef="#ctx0" brushRef="#br0">78 114 14574,'4'-8'2349,"0"2"-1718,15-28 1706,-12 6 2195,-8 27-4419,1 1-1,0-1 1,-1 1 0,1-1 0,-1 1-1,1-1 1,-1 1 0,1-1-1,0 1 1,-1 0 0,0-1-1,1 1 1,-1 0 0,1-1-1,-1 1 1,1 0 0,-1 0-1,0 0 1,1-1 0,-1 1-1,1 0 1,-1 0 0,0 0-1,1 0 1,-1 0 0,0 0 0,1 0-1,-1 0 1,1 0 0,-1 0-1,0 1 1,1-1 0,-1 0-1,1 0 1,-1 1 0,0-1-1,1 0 1,-2 1 0,-26 11 195,23-7-308,0 0 0,0 0-1,0 1 1,0-1 0,1 1 0,0 0-1,0 0 1,0 0 0,1 1-1,0-1 1,0 1 0,1 0 0,0-1-1,0 1 1,1 0 0,-1 1-1,2-1 1,-1 10 0,1-15-38,1 0 0,-1 0 0,1 0-1,0 0 1,0 0 0,0 0 0,0 0 0,0-1 0,0 1 0,1 0 0,-1-1 0,0 1-1,1-1 1,0 0 0,-1 1 0,1-1 0,0 0 0,-1 0 0,1 0 0,0 0 0,0 0-1,0 0 1,0 0 0,0-1 0,0 1 0,0-1 0,0 0 0,0 1 0,0-1 0,3 0-1,12 1-453,1 0-1,28-2 0,-29 0 105,47-1-482,-64 2 878,1 1 0,-1-1 0,1 0 1,-1 0-1,1 1 0,-1-1 1,1 0-1,-1 1 0,1-1 1,-1 1-1,1-1 0,-1 1 1,0-1-1,1 1 0,-1-1 1,0 1-1,1-1 0,-1 1 1,0-1-1,0 1 0,1-1 1,-1 1-1,0 0 0,0-1 0,0 1 1,0-1-1,0 1 0,0 0 1,0-1-1,0 1 0,0-1 1,0 1-1,0 0 0,0-1 1,-1 1-1,1-1 0,0 1 1,0-1-1,0 1 0,-1-1 1,1 1-1,0-1 0,-1 1 1,1-1-1,-1 1 0,-14 28 1051,-16 10 227,23-30-1009,1-1 0,-1 1-1,2 0 1,-1 1 0,2 0 0,-9 18 0,28-30-165,11-18-198,0 0 0,-2-2-1,0 0 1,-1-2 0,32-45 0,12-28-580,-58 85 468,-1-1 0,-1 1 1,-1-1-1,0-1 0,0 1 0,3-18 1,-19 86 640,6-35-185,1 0 1,1 1-1,0 0 1,2 0-1,0-1 1,3 32-1,-1-50-244,-1 0 0,0 0-1,1 0 1,0 0 0,-1 0 0,1 0-1,0 0 1,0 0 0,0 0-1,0 0 1,0 0 0,1-1-1,-1 1 1,1 0 0,-1-1 0,1 1-1,-1-1 1,1 0 0,0 1-1,0-1 1,-1 0 0,1 0-1,0 0 1,0 0 0,0-1-1,0 1 1,0 0 0,0-1 0,1 0-1,-1 1 1,0-1 0,0 0-1,0 0 1,0 0 0,1 0-1,1-1 1,-1 1-227,1-1 0,-1 0-1,1 0 1,-1 0 0,1 0-1,-1 0 1,0-1 0,1 1 0,-1-1-1,0 0 1,0 0 0,-1 0 0,1-1-1,0 1 1,-1-1 0,1 1-1,-1-1 1,0 0 0,0 0 0,0 0-1,2-4 1,-2 0-1085,0 0 0,0 0 0,-1 0 1,0 0-1,0 0 0,-1 0 0,0-8 0,1-28-8578</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626"/>
    </inkml:context>
    <inkml:brush xml:id="br0">
      <inkml:brushProperty name="width" value="0.025" units="cm"/>
      <inkml:brushProperty name="height" value="0.025" units="cm"/>
    </inkml:brush>
  </inkml:definitions>
  <inkml:trace contextRef="#ctx0" brushRef="#br0">10 0 16111,'0'0'3492,"-10"70"-3364,25-48-128,9-2-257,8-4-800,3-7-2050,0-4-1761</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985"/>
    </inkml:context>
    <inkml:brush xml:id="br0">
      <inkml:brushProperty name="width" value="0.025" units="cm"/>
      <inkml:brushProperty name="height" value="0.025" units="cm"/>
    </inkml:brush>
  </inkml:definitions>
  <inkml:trace contextRef="#ctx0" brushRef="#br0">51 323 14189,'0'0'12647,"-8"11"-11713,4-7-766,-24 35 758,26-37-855,1 0-1,0 0 1,0 0-1,0 1 1,0-1 0,0 0-1,1 0 1,-1 0 0,0 1-1,1-1 1,0 0 0,0 1-1,-1-1 1,1 0 0,1 1-1,-1-1 1,0 0 0,1 1-1,-1-1 1,1 0-1,0 3 1,1-4-57,-1 1 0,1-1 0,-1 0-1,1 0 1,0 0 0,-1 0 0,1 0 0,0 0 0,0-1 0,-1 1-1,1 0 1,0-1 0,0 1 0,0-1 0,0 0 0,0 0-1,0 0 1,0 0 0,2 0 0,40-5 302,-29 1-290,0-1 0,0-1 0,-1 0 0,1-1 1,-2-1-1,1 0 0,-1-1 0,0 0 0,-1-1 1,0-1-1,-1 0 0,0 0 0,-1-1 0,0 0 0,-1-1 1,0 0-1,-1-1 0,0 1 0,-1-2 0,8-25 1,-12 30-98,-1-1 1,0 1 0,-1-1 0,0 1 0,0-1 0,-2 1 0,1-1 0,-1 0 0,-1 1 0,-5-21 0,6 28 45,0-1 0,-1 0 0,1 1 1,-1 0-1,0-1 0,0 1 0,0 0 1,-1 0-1,1 0 0,-1 0 0,1 0 1,-1 1-1,0-1 0,0 1 0,0 0 1,-1 0-1,1 0 0,0 0 0,-1 0 1,1 1-1,-1 0 0,0-1 1,1 1-1,-1 1 0,0-1 0,0 0 1,0 1-1,1 0 0,-1 0 0,0 0 1,0 0-1,0 1 0,-4 0 0,-1 2 50,1 0-1,-1 0 0,0 0 0,1 1 0,0 0 1,0 1-1,0 0 0,0 0 0,1 0 0,0 1 1,0 0-1,-11 13 0,12-12 72,1-1 0,-1 1-1,1 0 1,0 0 0,1 1-1,0-1 1,0 1 0,0 0 0,1 0-1,1 0 1,-1 0 0,1 1 0,-2 15-1,5-20-95,-1 0-1,1 0 1,0-1-1,0 1 1,1-1-1,-1 1 1,1-1 0,-1 1-1,1-1 1,0 0-1,1 0 1,-1 0-1,0 0 1,1 0-1,0 0 1,-1-1-1,6 4 1,65 43-1001,-39-28-526,6 9-2418,-3 1-2535</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3.484"/>
    </inkml:context>
    <inkml:brush xml:id="br0">
      <inkml:brushProperty name="width" value="0.025" units="cm"/>
      <inkml:brushProperty name="height" value="0.025" units="cm"/>
    </inkml:brush>
  </inkml:definitions>
  <inkml:trace contextRef="#ctx0" brushRef="#br0">57 83 6662,'0'0'19251,"-8"6"-18221,3-3-969,1 1 1,1-1 0,-1 1-1,0 0 1,1 1-1,0-1 1,0 0 0,0 1-1,1 0 1,-1 0-1,1 0 1,0 0 0,0 0-1,1 0 1,0 0-1,0 0 1,0 1 0,0-1-1,1 1 1,0-1-1,0 0 1,0 1 0,1-1-1,0 0 1,3 11-1,-4-14-57,1 0 0,-1 1 0,1-1 0,0 1 0,0-1 0,0 0 0,0 0 0,0 0 0,1 1 0,-1-1 0,1 0 0,-1-1 0,1 1 0,0 0-1,-1 0 1,1-1 0,0 1 0,0-1 0,0 1 0,1-1 0,3 2 0,-2-2 16,-1 0 0,1-1-1,0 0 1,0 1 0,0-1 0,-1 0 0,1-1-1,0 1 1,0-1 0,-1 1 0,1-1 0,6-3-1,4-2 98,0 0 0,-1-1 0,0 0 1,0-2-1,21-17 0,6-12 16,-1-3 0,34-47 0,-56 67-79,-17 20-65,1 1 0,-1-1-1,1 0 1,0 0-1,-1 0 1,1 1 0,0-1-1,0 0 1,0 1 0,-1-1-1,1 0 1,0 1-1,0-1 1,0 1 0,0 0-1,0-1 1,0 1-1,0 0 1,1-1 0,-1 1 4,-1 1 1,1-1 0,-1 0 0,1 0 0,-1 1 0,1-1 0,-1 1-1,1-1 1,-1 0 0,0 1 0,1-1 0,-1 1 0,1-1 0,-1 1-1,0-1 1,0 1 0,1-1 0,-1 1 0,0-1 0,0 1 0,1-1-1,-1 1 1,0-1 0,0 2 0,4 51-86,-3-32 154,-1-17-61,1 1 0,-1 0-1,1 0 1,1-1 0,-1 1-1,1 0 1,-1-1 0,1 1 0,1-1-1,-1 0 1,1 0 0,-1 0-1,1 0 1,5 5 0,-6-8-2,0 1 1,1-1 0,-1 1 0,1-1 0,0 0-1,-1 0 1,1 0 0,0 0 0,0-1 0,0 1 0,-1-1-1,1 0 1,0 1 0,0-1 0,0-1 0,0 1-1,0 0 1,-1-1 0,1 1 0,0-1 0,0 0-1,-1 0 1,1 0 0,0 0 0,4-3 0,4-3-19,1 0 0,-1-1 0,-1-1 1,1 1-1,-2-2 0,1 1 0,-1-1 1,9-13-1,39-40-2049,-57 63 1969,1-1 0,-1 1 0,0-1-1,1 1 1,-1-1 0,0 1 0,1-1 0,-1 1 0,1-1 0,-1 1-1,0 0 1,1-1 0,-1 1 0,1 0 0,-1 0 0,1-1 0,-1 1-1,1 0 1,-1 0 0,1 0 0,0-1 0,-1 1 0,1 0 0,-1 0-1,1 0 1,-1 0 0,1 0 0,-1 0 0,1 0 0,0 0 0,-1 1 0,1-1-1,-1 0 1,1 0 0,-1 0 0,1 1 0,-1-1 0,1 0 0,-1 0-1,1 1 1,-1-1 0,1 0 0,-1 1 0,0-1 0,1 1 0,-1-1-1,1 0 1,-1 1 0,0-1 0,0 1 0,1-1 0,-1 1 0,0-1 0,0 1-1,1-1 1,-1 1 0,0 0 0,0-1 0,0 1 0,0-1 0,0 1-1,0-1 1,0 2 0,0 44-4262,-1-34 691,1-2-2117</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3.813"/>
    </inkml:context>
    <inkml:brush xml:id="br0">
      <inkml:brushProperty name="width" value="0.025" units="cm"/>
      <inkml:brushProperty name="height" value="0.025" units="cm"/>
    </inkml:brush>
  </inkml:definitions>
  <inkml:trace contextRef="#ctx0" brushRef="#br0">1 1 15439,'0'0'8680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0.458"/>
    </inkml:context>
    <inkml:brush xml:id="br0">
      <inkml:brushProperty name="width" value="0.025" units="cm"/>
      <inkml:brushProperty name="height" value="0.025" units="cm"/>
    </inkml:brush>
  </inkml:definitions>
  <inkml:trace contextRef="#ctx0" brushRef="#br0">89 32 6342,'0'0'1639,"-11"3"1249,-7 0-1885,-41 12 2377,59-15-3337,0 1 1,0-1 0,1 0-1,-1 0 1,0 0 0,0 0 0,1 0-1,-1 0 1,0 0 0,0 1-1,0-1 1,0 0 0,1 0-1,-1 0 1,0 0 0,0 1-1,0-1 1,0 0 0,0 0-1,0 0 1,1 1 0,-1-1-1,0 0 1,0 0 0,0 1-1,0-1 1,0 0 0,0 0-1,0 0 1,0 1 0,0-1-1,0 0 1,0 0 0,0 1 0,0-1-1,0 0 1,0 0 0,0 1-1,-1-1 1,1 0 0,0 0-1,0 0 1,0 1 0,0-1-1,0 0 1,0 0 0,-1 0-1,1 0 1,0 1 0,0-1-1,0 0 1,0 0 0,-1 0-1,1 0 1,0 0 0,0 1-1,0-1 1,-1 0 0,21 5 779,64 2 51,1-3-1,86-7 1,-138 1-735,386-33 872,-12 0-751,617 31 348,-317 45 635,-1 34-548,-459-47-721,-199-23 15,51 7 178,0-4 1,159-7-1,-250-2-148,0 1-4,-1 0 1,1-1 0,-1 0 0,1-1-1,-1 1 1,0-1 0,0-1-1,0 0 1,8-3 0,-52 6-3726,25-1 1355,-22 1-5695</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158"/>
    </inkml:context>
    <inkml:brush xml:id="br0">
      <inkml:brushProperty name="width" value="0.025" units="cm"/>
      <inkml:brushProperty name="height" value="0.025" units="cm"/>
    </inkml:brush>
  </inkml:definitions>
  <inkml:trace contextRef="#ctx0" brushRef="#br0">179 0 17424,'0'0'7335,"-10"68"-7206,9-7 63,1 4-192,0 3 64,7-3-32,6-6-32,5-8-1121,-3-8-1858,-4-10-2210,-8-10-3363</inkml:trace>
  <inkml:trace contextRef="#ctx0" brushRef="#br0" timeOffset="1">15 483 11435,'0'0'9545,"-14"-49"-7944,32 41-832,11 0 128,9-2-385,5-1-415,6 0-33,6-5 0,-5 0-64,1-2-1185,-12-1-2243,-11 0-960,-17 0-2018</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499"/>
    </inkml:context>
    <inkml:brush xml:id="br0">
      <inkml:brushProperty name="width" value="0.025" units="cm"/>
      <inkml:brushProperty name="height" value="0.025" units="cm"/>
    </inkml:brush>
  </inkml:definitions>
  <inkml:trace contextRef="#ctx0" brushRef="#br0">0 100 14542,'0'0'10986,"62"-37"-10249,-5 25 416,4-1-288,11-2-737,2 7-416,-3 1-2467,-12 4-2178,-13-1-3619</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935"/>
    </inkml:context>
    <inkml:brush xml:id="br0">
      <inkml:brushProperty name="width" value="0.025" units="cm"/>
      <inkml:brushProperty name="height" value="0.025" units="cm"/>
    </inkml:brush>
  </inkml:definitions>
  <inkml:trace contextRef="#ctx0" brushRef="#br0">64 0 18962,'0'0'2829,"-9"12"-1702,4-5-1003,0 0 23,-1 0 1,1 1-1,0 0 0,0 0 0,1 0 0,0 0 0,1 1 0,0-1 0,0 1 0,1 0 0,-2 9 0,4-6-72,0 0-1,1-1 0,0 1 0,0 0 0,1-1 0,1 1 0,0-1 0,0 0 0,1 0 0,1 0 0,0 0 0,0-1 0,1 0 0,12 15 2018,-17-52 451,-1 11-2917,-1 32 383,-13 195 1774,14-211-1778,1 1-1,-1-1 1,0 0 0,0 1-1,0-1 1,0 0 0,1 1 0,-1-1-1,0 0 1,0 1 0,1-1-1,-1 0 1,0 0 0,1 1 0,-1-1-1,0 0 1,1 0 0,-1 0-1,0 1 1,1-1 0,-1 0 0,0 0-1,1 0 1,-1 0 0,0 0-1,1 0 1,-1 0 0,1 0 0,-1 0-1,0 0 1,1 0 0,-1 0-1,1 0 1,-1 0 0,0 0 0,1 0-1,-1 0 1,0 0 0,1 0 0,-1-1-1,0 1 1,1 0 0,-1 0-1,1-1 1,19-9 221,-5-4-157,0-1 0,-1 0 1,22-30-1,-24 29-38,0 0 0,1 1 0,1 1 0,21-19 0,-34 33-31,-1-1 0,1 0 0,-1 1 0,1 0 0,-1-1 0,1 1 0,-1-1 0,1 1 0,0 0 0,-1-1 0,1 1 0,0 0 0,-1-1 0,1 1 0,0 0 0,-1 0 0,1 0 0,0 0 0,-1 0 0,1 0 0,0 0 0,0 0 0,-1 0 0,1 0 0,0 0 0,-1 0 0,1 0 0,0 1 0,-1-1 0,1 0 0,0 1 0,-1-1 0,1 0 0,0 1 0,-1-1 0,1 0 0,-1 1 0,1-1 0,-1 1 0,1-1 0,-1 1 0,1 0 0,-1-1 0,0 1 0,1-1 0,-1 1 0,0 0 0,1-1 0,-1 1 0,0 1 0,9 48 0,-3-14 0,-5-35-194,0-1 0,-1 0 0,1 1 1,0-1-1,0 0 0,-1 1 0,1-1 0,0 0 0,0 0 1,0 0-1,0 0 0,-1 0 0,1 0 0,0 0 0,0 0 0,0 0 1,0 0-1,-1 0 0,1 0 0,0-1 0,0 1 0,0 0 0,-1-1 1,1 1-1,0-1 0,0 1 0,-1-1 0,1 1 0,0-1 1,-1 1-1,2-2 0,6-11-6607</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5.529"/>
    </inkml:context>
    <inkml:brush xml:id="br0">
      <inkml:brushProperty name="width" value="0.025" units="cm"/>
      <inkml:brushProperty name="height" value="0.025" units="cm"/>
    </inkml:brush>
  </inkml:definitions>
  <inkml:trace contextRef="#ctx0" brushRef="#br0">87 27 22197,'0'0'2931,"-9"1"-1463,8-1-1440,-2 0 33,1 0 0,-1 0 0,1 0 1,-1 0-1,0 1 0,1-1 0,-1 1 1,1-1-1,-1 1 0,1 0 1,-1 0-1,1 0 0,0 1 0,-1-1 1,1 0-1,0 1 0,0 0 1,0-1-1,0 1 0,0 0 0,1 0 1,-1 0-1,0 0 0,1 0 1,0 1-1,-1-1 0,1 0 0,0 1 1,0-1-1,0 0 0,1 1 0,-2 3 1,-1 13-32,1 0 1,1 0-1,1 0 0,0 0 1,2 1-1,0-1 0,8 32 1,7 9 27,25 61 1,14 47 264,-54-153-302,-7-36-168,-2 0 0,-1 0 0,0 1-1,-2 0 1,0 1 0,-17-24-1,5 5 96,14 25 72,4 6 71,-1 0 0,1 0 0,1 0 0,-1-1-1,1 0 1,1 1 0,-1-1 0,-1-12 0,5 19-72,0 0 0,-1 0 0,1 0 0,0 1 1,0-1-1,0 0 0,0 1 0,0-1 0,0 1 0,0-1 0,0 1 0,0-1 1,0 1-1,0 0 0,1-1 0,-1 1 0,0 0 0,0 0 0,0 0 0,0 0 1,0 0-1,1 0 0,1 1 0,5-2 13,11-2 67,0-1 0,-1 0 0,1-2 0,-1 0 1,0-1-1,-1-1 0,1-1 0,-2 0 0,1-1 0,20-17 0,-28 20-37,0-1 0,-1 0 0,0 0 0,0-1 0,-1 0 1,0 0-1,0-1 0,-1 1 0,0-1 0,-1-1 0,-1 1 0,1-1 0,-1 0 0,-1 0 0,0 0 0,-1 0 0,0-1 0,0-17 0,-2 28-62,1 0 1,-1 0-1,0 0 1,0 0-1,0 1 1,0-1-1,-1 0 1,1 0-1,0 0 1,0 0-1,0 0 1,-1 1-1,1-1 1,0 0-1,-1 0 1,1 0-1,-1 1 1,1-1-1,-1 0 1,1 0-1,-1 1 1,0-1-1,1 1 1,-1-1-1,0 0 1,1 1-1,-1-1 1,0 1-1,0 0 1,0-1-1,1 1 1,-1 0-1,0-1 1,0 1-1,0 0 1,0 0-1,-1-1 1,0 2-19,0-1 0,0 0 0,0 1 0,0-1 0,0 1 0,0-1 0,1 1 0,-1 0 0,0 0 0,0 0 0,1 0 0,-1 0 0,0 0 0,1 1 0,-1-1 0,1 0 0,-2 3 1,-5 6-2,1 1 1,0 0-1,0 1 1,1 0-1,1 0 1,0 0-1,1 0 1,0 1-1,-3 17 1,2 1 85,1-1 0,1 59 0,3-87-57,-1 0 1,1 0-1,0-1 0,0 1 1,0 0-1,0 0 1,1 0-1,-1-1 1,0 1-1,1 0 1,-1-1-1,1 1 1,0 0-1,-1-1 1,1 1-1,0-1 1,0 1-1,0-1 1,0 1-1,0-1 1,0 0-1,0 1 1,1-1-1,-1 0 1,1 0-1,-1 0 1,0 0-1,1 0 1,0 0-1,-1 0 1,1-1-1,-1 1 1,1 0-1,0-1 1,0 0-1,-1 1 1,1-1-1,0 0 1,0 0-1,-1 0 1,1 0-1,0 0 1,0 0-1,-1 0 1,1-1-1,0 1 1,-1-1-1,3 0 1,6-2-75,0-1 1,-1 0-1,1 0 0,-1-1 1,0 0-1,16-13 1,-1-2-1410,7-6-3501,-11 11-4856</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6.295"/>
    </inkml:context>
    <inkml:brush xml:id="br0">
      <inkml:brushProperty name="width" value="0.025" units="cm"/>
      <inkml:brushProperty name="height" value="0.025" units="cm"/>
    </inkml:brush>
  </inkml:definitions>
  <inkml:trace contextRef="#ctx0" brushRef="#br0">112 310 12107,'0'0'8910,"-11"-6"-7805,-36-19-320,45 25-754,1 0 0,0 0 0,-1 0 0,1 0 0,-1 0 0,1 0 1,0 1-1,-1-1 0,1 0 0,0 1 0,0-1 0,-1 1 0,1-1 0,0 1 0,0 0 0,-1-1 0,1 1 0,0 0 0,0 0 1,0 0-1,0 0 0,0 0 0,0 0 0,1 0 0,-1 0 0,0 0 0,0 1 0,1-1 0,-1 0 0,0 2 0,-13 38 981,13-37-885,0 1 0,0-1 1,0 0-1,1 0 0,0 1 0,0-1 0,0 0 0,0 0 0,0 1 0,1-1 0,2 6 1,-2-8-81,0 0 0,0-1 0,0 1 0,0 0 0,0-1 0,1 0 0,-1 1 0,1-1 1,-1 0-1,1 0 0,-1 0 0,1 0 0,0 0 0,-1 0 0,1 0 0,0 0 0,0-1 1,0 1-1,0-1 0,0 1 0,0-1 0,-1 0 0,1 0 0,0 0 0,0 0 0,4 0 1,3-1 75,0 0 0,1 0-1,-1-1 1,0 0 0,0-1 0,0 0 0,0-1 0,-1 1 0,1-2 0,-1 1 0,0-1 0,0 0 0,9-9 0,-8 6-136,0 0 0,0 0-1,-1-1 1,0 0 0,-1-1-1,0 1 1,0-2-1,-1 1 1,-1-1 0,6-12-1,-7 2-1155,-12 25 38,-15 29 864,8 17 977,14-49-660,1 0 1,0 0-1,0 0 0,0 0 0,0 0 1,0-1-1,0 1 0,0 0 0,1 0 1,-1 0-1,0 0 0,0 0 0,1 0 1,-1 0-1,1 0 0,-1 0 0,0 0 1,1-1-1,0 2 0,0-1 14,0-1 0,0 1-1,1-1 1,-1 0 0,0 1 0,0-1-1,0 0 1,0 0 0,0 0 0,0 0-1,0 0 1,0 0 0,0 0 0,0 0-1,1 0 1,-1 0 0,0-1 0,0 1-1,0 0 1,0-1 0,0 1 0,1-1-1,6-4 138,0 1-1,-1-1 1,1 0 0,-1 0-1,0-1 1,0 0-1,-1-1 1,0 1-1,6-9 1,47-70 99,-48 64-110,1 0 0,8-26 0,-17 40-202,0 1 0,-1-1 0,0 0 1,-1 0-1,1 0 0,-1 0 0,-1 0 0,1 0 0,-1 0 0,-1 0 0,-1-12 1,2 19 0,0-1 0,0 1 0,0 0 0,-1-1 0,1 1 0,0 0 0,0 0 0,0-1 0,-1 1 0,1 0 0,0 0 0,-1-1 0,1 1 0,0 0 0,0 0 0,-1 0 0,1 0 0,0-1 0,-1 1 0,1 0 1,0 0-1,-1 0 0,1 0 0,0 0 0,-1 0 0,1 0 0,0 0 0,-1 0 0,1 0 0,0 0 0,-1 0 0,1 0 0,0 0 0,-1 0 0,1 0 0,0 1 0,0-1 0,-1 0 0,1 0 0,0 0 1,-1 0-1,1 1 0,0-1 0,0 0 0,-1 0 0,1 0 0,0 1 0,0-1 0,-1 0 0,1 1 0,0-1 0,0 0 0,0 0 0,0 1 0,0-1 0,-1 0 0,1 1 0,0-1 0,0 0 0,0 1 1,-13 19-107,2 4 85,1 1 1,-15 52-1,22-64 71,0 0 0,1 0 1,1 1-1,0-1 0,0 1 0,2-1 0,3 27 1,-4-39-31,0 1 0,1-1 1,-1 1-1,1 0 1,0-1-1,-1 1 0,1-1 1,0 0-1,0 1 1,0-1-1,0 0 1,0 1-1,0-1 0,1 0 1,-1 0-1,0 0 1,0 0-1,1 0 0,-1 0 1,1 0-1,-1-1 1,1 1-1,-1 0 0,1-1 1,-1 1-1,1-1 1,0 0-1,-1 1 0,1-1 1,0 0-1,-1 0 1,1 0-1,0 0 1,-1-1-1,1 1 0,0 0 1,-1-1-1,1 1 1,-1-1-1,3 0 0,3-1 30,-1-1-1,0 1 1,0-1-1,0 0 0,0 0 1,0-1-1,0 0 1,7-7-1,-7 5-38,1-1 0,-2 0 0,1 0 0,-1 0 0,0-1 0,-1 0 0,1 0 0,-2 0 0,1 0 0,-1-1 0,0 0 0,-1 1 0,2-12 0,-4 20-1,0 1 1,0-1-1,0 0 1,-1 0-1,1 0 0,0 0 1,0 1-1,0-1 0,0 0 1,0 0-1,0 0 1,-1 0-1,1 0 0,0 0 1,0 1-1,0-1 1,0 0-1,0 0 0,-1 0 1,1 0-1,0 0 1,0 0-1,0 0 0,0 0 1,-1 0-1,1 0 0,0 0 1,0 0-1,0 0 1,-1 0-1,1 0 0,0 0 1,0 0-1,0 0 1,0 0-1,-1 0 0,1 0 1,0 0-1,0 0 1,0 0-1,0 0 0,-1-1 1,1 1-1,0 0 0,0 0 1,0 0-1,0 0 1,0 0-1,-1 0 0,1-1 1,0 1-1,0 0 1,0 0-1,0 0 0,0 0 1,0-1-1,0 1 1,0 0-1,-9 13-75,6-9 78,1 1 1,0-1-1,1 1 1,-1 0-1,1 0 0,0-1 1,0 1-1,1 0 1,-1 0-1,1 0 0,0 0 1,1 0-1,-1 0 1,2 6-1,-1-9 1,0 1-1,1-1 1,-1 0 0,0 0 0,1 0-1,0 0 1,-1 0 0,1 0-1,0 0 1,0 0 0,0-1 0,0 1-1,1-1 1,-1 1 0,0-1-1,1 0 1,-1 0 0,0 0 0,1 0-1,0-1 1,-1 1 0,1 0-1,-1-1 1,1 0 0,0 0 0,-1 0-1,5 0 1,3-1-109,0 1-1,0-2 1,0 1 0,-1-1 0,1-1-1,-1 0 1,1 0 0,-1-1-1,0 0 1,0 0 0,0-1 0,-1-1-1,0 1 1,0-1 0,0-1-1,-1 1 1,0-1 0,0-1 0,-1 1-1,1-1 1,7-15 0,-13 22-38,0 0-1,-1 0 1,1 0 0,0 0-1,-1 0 1,1 0 0,-1-1 0,0 1-1,1 0 1,-1 0 0,0 0 0,0-1-1,0 1 1,0 0 0,0 0 0,0-1-1,0 1 1,0 0 0,-1-2-1,0 3 38,1 0 0,-1-1 0,1 1-1,-1 0 1,1 0 0,-1-1-1,1 1 1,-1 0 0,0 0-1,1 0 1,-1 0 0,1 0-1,-1-1 1,0 1 0,1 1 0,-1-1-1,1 0 1,-1 0 0,0 0-1,1 0 1,-1 0 0,1 0-1,-1 1 1,0-1 0,0 1 0,-5 1-126,0 1 1,1 0 0,-1 1 0,1-1 0,-10 9 0,14-11-89,-9 9 160,1-1 0,1 2-1,-10 12 1,12-10-3617,4-2-3367</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6.686"/>
    </inkml:context>
    <inkml:brush xml:id="br0">
      <inkml:brushProperty name="width" value="0.025" units="cm"/>
      <inkml:brushProperty name="height" value="0.025" units="cm"/>
    </inkml:brush>
  </inkml:definitions>
  <inkml:trace contextRef="#ctx0" brushRef="#br0">28 0 20692,'0'0'5765,"-27"54"-5989,39-42-1121,3-3-1026,0-4-1793,5-2-3107</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7.031"/>
    </inkml:context>
    <inkml:brush xml:id="br0">
      <inkml:brushProperty name="width" value="0.025" units="cm"/>
      <inkml:brushProperty name="height" value="0.025" units="cm"/>
    </inkml:brush>
  </inkml:definitions>
  <inkml:trace contextRef="#ctx0" brushRef="#br0">73 1 10922,'0'0'10586,"-9"7"-7644,-5 2-1905,9-7-647,0 1 0,0 0 0,1 0 0,0 0 0,0 1 0,0 0 1,0-1-1,0 2 0,-5 7 0,9-12-373,-1 0 0,1 0 0,0 1 0,0-1 0,0 0 0,0 0 0,0 1 1,0-1-1,0 0 0,0 0 0,0 0 0,0 1 0,-1-1 0,1 0 0,0 0 0,0 1 0,1-1 0,-1 0 0,0 0 1,0 1-1,0-1 0,0 0 0,0 0 0,0 0 0,0 1 0,0-1 0,0 0 0,0 0 0,1 0 0,-1 1 1,0-1-1,0 0 0,0 0 0,0 0 0,1 0 0,-1 1 0,0-1 0,0 0 0,0 0 0,1 0 0,-1 0 1,0 0-1,0 0 0,0 0 0,1 1 0,-1-1 0,0 0 0,1 0 0,20 3 140,23-3-468,-26-3 288,-10 2 47,0 0 0,0 0 0,0 1 0,0 0-1,1 0 1,10 2 0,-18-1 17,0 1 1,0-1-1,0 1 0,-1-1 0,1 1 1,-1 0-1,1-1 0,-1 1 0,1 0 1,-1-1-1,0 1 0,0 0 0,0-1 0,0 1 1,0 0-1,0 0 0,0-1 0,-1 3 1,0 3 183,40-11-246,-24 0-310,-7 2 311,-1 0 0,1 0 0,0 1 0,0 0-1,10 0 1,-16 1-31,-1 0-1,0 0 0,1 0 0,-1 0 1,0 1-1,0-1 0,1 0 0,-1 1 1,0-1-1,0 1 0,0 0 0,0-1 1,1 1-1,-1 0 0,0 0 0,0-1 0,0 1 1,-1 0-1,1 0 0,0 0 0,0 0 1,0 0-1,-1 1 0,1-1 0,-1 0 1,1 0-1,-1 0 0,1 0 0,-1 1 1,1-1-1,-1 0 0,0 1 0,0-1 1,0 0-1,0 0 0,0 1 0,0 2 1,0-1-5539</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7.795"/>
    </inkml:context>
    <inkml:brush xml:id="br0">
      <inkml:brushProperty name="width" value="0.025" units="cm"/>
      <inkml:brushProperty name="height" value="0.025" units="cm"/>
    </inkml:brush>
  </inkml:definitions>
  <inkml:trace contextRef="#ctx0" brushRef="#br0">49 102 11435,'0'0'15011,"-5"11"-14594,-4 5-227,2 0 0,-10 33 0,14-40-166,1-1-1,0 1 1,1 0-1,0 0 1,0 0 0,1 0-1,0 0 1,0 0-1,3 12 1,-2-19-21,-1 0-1,1 0 1,0-1 0,0 1 0,0 0-1,0 0 1,0-1 0,0 1 0,0 0-1,1-1 1,-1 1 0,0-1 0,1 0-1,0 1 1,-1-1 0,1 0-1,0 0 1,-1 0 0,1 0 0,0 0-1,0 0 1,0-1 0,0 1 0,0-1-1,0 1 1,0-1 0,0 0 0,0 0-1,0 0 1,0 0 0,3 0 0,2-1 32,-1 1 0,0-1 0,0-1 0,0 1 0,0-1 0,-1 0 0,1 0 0,0-1 0,7-4 0,0-3 73,-1 1 0,1-2 0,-2 0 0,0 0 0,0-1 0,-1 0 0,10-16 0,-15 19 44,1 1 0,-1-1 1,-1 0-1,0 0 1,0-1-1,-1 1 0,0-1 1,0 0-1,-1 1 1,0-1-1,-1-1 1,0-12-1,-1 23-150,0-1-1,0 1 1,0-1-1,0 1 1,0 0-1,0-1 1,0 1-1,0 0 1,0-1 0,0 1-1,-1 0 1,1-1-1,0 1 1,0 0-1,0-1 1,0 1 0,-1 0-1,1-1 1,0 1-1,0 0 1,-1-1-1,1 1 1,0 0-1,0 0 1,-1-1 0,1 1-1,0 0 1,-1 0-1,1 0 1,0 0-1,-1-1 1,1 1 0,0 0-1,-1 0 1,1 0-1,0 0 1,-1 0-1,1 0 1,-1 0-1,1 0 1,0 0 0,-1 0-1,1 0 1,0 0-1,-1 0 1,1 0-1,0 0 1,-1 1 0,1-1-1,0 0 1,-1 0-1,1 0 1,0 0-1,-1 1 1,1-1-1,-1 1 1,-17 15-235,10 2 157,1-1 0,1 1 0,0 0 1,2 1-1,0-1 0,1 1 0,0 0 0,2 0 1,1 28-1,0-44 72,0 0-1,0 0 1,0 1 0,1-1 0,-1 0-1,1 0 1,0 0 0,0 0 0,0 0-1,0 0 1,0 0 0,1-1 0,-1 1-1,1 0 1,4 4 0,-5-5 3,1-1 0,0 0-1,0 0 1,-1 0 0,1 0 0,0 0 0,0 0 0,0 0 0,0-1 0,0 1-1,0-1 1,0 1 0,1-1 0,-1 0 0,0 0 0,0 0 0,0 0 0,0 0-1,0 0 1,0-1 0,0 1 0,1-1 0,-1 1 0,3-3 0,6-1 12,-1-2 1,0 1-1,-1-2 0,1 1 1,-1-1-1,-1 0 1,1-1-1,-1 0 1,10-14-1,0 0-453,-1-1 0,23-42 0,-35 54-604,0 0-1,0-1 1,-1 1 0,-1-1-1,0 0 1,0 0 0,-1 0-1,0-18 1,-1-4-4986</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215"/>
    </inkml:context>
    <inkml:brush xml:id="br0">
      <inkml:brushProperty name="width" value="0.025" units="cm"/>
      <inkml:brushProperty name="height" value="0.025" units="cm"/>
    </inkml:brush>
  </inkml:definitions>
  <inkml:trace contextRef="#ctx0" brushRef="#br0">184 0 21140,'0'0'3091,"-10"11"-2429,-5 6-380,2 1 0,0 0 0,1 1 0,1 0 0,-17 41 0,19-40 113,2 1 0,1 0 0,1 1 0,0 0 0,2-1 0,-2 28 0,5-47-390,0-1 0,0 1 0,0-1-1,0 1 1,0-1 0,1 1-1,-1-1 1,0 1 0,1-1-1,-1 0 1,1 1 0,-1-1-1,1 0 1,0 1 0,0-1-1,-1 0 1,1 0 0,0 1 0,0-1-1,0 0 1,0 0 0,0 0-1,0 0 1,3 1 0,-2-1 4,1 0 0,-1-1 0,1 1 0,0-1 0,-1 1 0,1-1 0,0 0 0,-1 0 0,1 0 0,0 0 0,0 0 0,4-2 0,10-3-188,-1 0 0,1-1 0,22-12 0,-27 12-300,-5 3 348,-1 1 0,0 0 1,1 0-1,-1 0 1,1 1-1,8-1 1,-15 2 123,1 0 0,-1 0-1,1 0 1,-1 0 0,0 0 0,1 0 0,-1 0 0,1 0 0,-1 0 0,1 0 0,-1 0-1,1 0 1,-1 1 0,1-1 0,-1 0 0,0 0 0,1 0 0,-1 1 0,1-1-1,-1 0 1,0 0 0,1 1 0,-1-1 0,0 0 0,1 1 0,-1-1 0,0 1-1,1-1 1,-1 0 0,0 1 0,0-1 0,0 1 0,1 0 0,-2 0 15,1 1 0,-1 0 0,1 0 0,-1-1 0,0 1 0,0 0 0,0-1 0,0 1 0,0-1 0,0 1 0,0-1 0,0 1 0,-1-1 0,-1 2 0,-9 9 243,0-1-1,-1-1 1,-1 0 0,1 0 0,-1-2 0,-22 11 0,26-14-75,0-1 1,-1 0 0,0-1-1,0 0 1,0 0 0,0-1 0,0-1-1,0 1 1,-1-2 0,-11 0-1,22-1-241,1 1-1,0 0 1,-1-1-1,1 1 1,0 0-1,0 0 0,-1-1 1,1 1-1,0-1 1,0 1-1,0 0 1,0-1-1,-1 1 0,1-1 1,0 1-1,0 0 1,0-1-1,0 1 1,0-1-1,0 1 0,0 0 1,0-1-1,0 1 1,0-1-1,0 1 1,1 0-1,-1-1 1,0 1-1,0-1 0,0 1 1,0 0-1,1-1 1,-1 1-1,0 0 1,0-1-1,0 1 0,1 0 1,0-1-1,2-2-594,1 0-1,0 0 1,-1 0-1,1 1 1,1-1-1,-1 1 1,0 0-1,0 0 1,1 1-1,-1-1 1,1 1-1,6-1 1,60-6-7799,-27 8 2613</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543"/>
    </inkml:context>
    <inkml:brush xml:id="br0">
      <inkml:brushProperty name="width" value="0.025" units="cm"/>
      <inkml:brushProperty name="height" value="0.025" units="cm"/>
    </inkml:brush>
  </inkml:definitions>
  <inkml:trace contextRef="#ctx0" brushRef="#br0">21 203 4324,'9'0'5152,"-2"0"-4618,-3 1 366,0-1 1,0 0 0,1 0 0,-1-1 0,0 1 0,0-1 0,0 0 0,5-2-1,-7 2-507,-1 0-1,1 0 1,-1 0-1,1 0 1,-1-1-1,0 1 0,1 0 1,-1-1-1,0 1 1,0-1-1,0 1 0,0-1 1,0 0-1,-1 1 1,1-1-1,0 0 0,-1 0 1,1 1-1,-1-1 1,0 0-1,1 0 1,-1 0-1,0 0 0,0 0 1,-1-2-1,1 1-296,0 1 0,0 0-1,0 0 1,0-1 0,-1 1 0,1 0 0,-1 0-1,1-1 1,-1 1 0,0 0 0,0 0-1,0 0 1,0 0 0,0 0 0,-1 0-1,1 1 1,-1-1 0,1 0 0,-1 1 0,1-1-1,-1 1 1,0-1 0,0 1 0,0 0-1,0 0 1,-4-2 0,4 2-104,0 1 0,0-1 0,0 1-1,0-1 1,0 1 0,-1 0 0,1 0 0,0 0 0,0 0 0,0 0 0,0 1 0,0-1-1,-1 1 1,1-1 0,0 1 0,0 0 0,0 0 0,0 0 0,1 0 0,-1 0-1,0 0 1,0 0 0,1 1 0,-1-1 0,0 1 0,1-1 0,-1 1 0,1-1 0,0 1-1,0 0 1,0 0 0,-1 0 0,2 0 0,-1 0 0,0 0 0,0 0 0,1 0 0,-1 0-1,1 0 1,-1 0 0,1 0 0,0 4 0,0-4 5,0 0-1,-1 0 1,1 0-1,1 0 1,-1 0 0,0 0-1,0 0 1,1 0-1,-1 0 1,1 0 0,0 0-1,-1-1 1,1 1-1,0 0 1,0 0 0,0-1-1,0 1 1,1 0-1,-1-1 1,0 0 0,1 1-1,-1-1 1,2 2-1,0-1-18,1-1 0,-1 1-1,0-1 1,1 1 0,-1-1-1,0 0 1,1 0 0,0-1-1,-1 1 1,1-1-1,-1 0 1,5 0 0,-2 0 35,0 0 0,0-1 0,-1 1 1,1-1-1,-1-1 0,1 1 1,-1-1-1,1 0 0,-1 0 0,0-1 1,0 1-1,0-1 0,0 0 0,0-1 1,-1 1-1,1-1 0,4-4 0,5-12 582,1 1 0,31-29 0,12-1-3111,-38 29-5177,-19 10 780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9.831"/>
    </inkml:context>
    <inkml:brush xml:id="br0">
      <inkml:brushProperty name="width" value="0.025" units="cm"/>
      <inkml:brushProperty name="height" value="0.025" units="cm"/>
    </inkml:brush>
  </inkml:definitions>
  <inkml:trace contextRef="#ctx0" brushRef="#br0">0 302 8712,'0'0'2846,"11"3"-2313,44 8-354,1-3 0,0-2 0,0-3 0,0-2 0,103-12-1,3-2 454,169 8-1,166 31 664,-383-19-1269,994 29 1239,-387-17-1202,-10-1 34,-1-52 277,134-80-249,-74 9-79,171-22 1171,-853 113-1067,1 4-1,161 3 1,-235 9-471,0 0 1,-1 1 0,1 0-1,-1 1 1,16 7-1,-28-10 50,16 5-4331</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900"/>
    </inkml:context>
    <inkml:brush xml:id="br0">
      <inkml:brushProperty name="width" value="0.025" units="cm"/>
      <inkml:brushProperty name="height" value="0.025" units="cm"/>
    </inkml:brush>
  </inkml:definitions>
  <inkml:trace contextRef="#ctx0" brushRef="#br0">1 57 15535,'0'0'4836,"37"-51"-4067,0 46-673,14 5-192,4 1-1441,5 13-2948,-1 0-8807</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9.481"/>
    </inkml:context>
    <inkml:brush xml:id="br0">
      <inkml:brushProperty name="width" value="0.025" units="cm"/>
      <inkml:brushProperty name="height" value="0.025" units="cm"/>
    </inkml:brush>
  </inkml:definitions>
  <inkml:trace contextRef="#ctx0" brushRef="#br0">137 244 17232,'0'0'1303,"0"-9"-166,1-28 609,-1 37-1639,0-1 0,0 0 0,-1 0 0,1 0 0,0 1 0,0-1-1,-1 0 1,1 0 0,0 1 0,-1-1 0,1 0 0,-1 0 0,1 1 0,-1-1 0,1 1 0,-1-1 0,1 0 0,-1 1 0,0-1 0,1 1 0,-1-1 0,0 1 0,0 0 0,1-1 0,-1 1 0,0 0 0,0-1 0,1 1 0,-1 0 0,0 0 0,0 0 0,0 0 0,0 0 0,1 0 0,-1 0 0,0 0 0,0 0 0,0 0 0,1 0 0,-1 0 0,0 1 0,0-1 0,0 1 0,-32 10 567,26-7-544,0 1 1,0 0-1,1 0 1,0 1-1,0 0 1,-10 12-1,13-14-27,1-1 0,-1 0 0,1 1 0,0 0 1,0-1-1,0 1 0,1 0 0,0 0 0,-1 0 0,1 0 0,0 0 0,1 0 0,-1 0 0,1 1 0,0 5 0,0-9-90,1 0 0,-1 0 1,1 0-1,0 0 0,-1 0 0,1 0 0,0 0 1,-1 0-1,1 0 0,0 0 0,0 0 0,0 0 0,0-1 1,0 1-1,0 0 0,0-1 0,0 1 0,0-1 1,0 1-1,0-1 0,0 1 0,0-1 0,1 0 1,-1 0-1,0 0 0,0 1 0,0-1 0,1 0 0,1-1 1,38-1 172,-24-2-152,0-1 1,0 0-1,-1-2 0,0 1 0,0-2 1,-1 0-1,0-1 0,22-17 1,-12 6-47,-1 0 0,0-2 0,37-44 1,-54 58 23,-1-1 1,1 1 0,-1-1 0,-1 0 0,1-1-1,-2 1 1,1-1 0,-1 0 0,3-13 0,-7 22-14,0 1-1,0-1 1,1 1 0,-1-1 0,0 1 0,0-1-1,0 1 1,0-1 0,0 1 0,0-1 0,0 1 0,0-1-1,0 1 1,0-1 0,0 1 0,0-1 0,-1 1-1,1-1 1,0 1 0,0-1 0,0 1 0,-1 0 0,1-1-1,0 1 1,-1-1 0,1 1 0,0 0 0,-1-1-1,1 1 1,0 0 0,-1-1 0,0 0 0,-17 5-155,-17 21-50,24-13 215,0-1-1,1 2 1,1 0-1,0 0 1,0 1 0,2-1-1,0 2 1,0-1-1,1 1 1,1 0-1,0 1 1,1-1-1,1 1 1,-1 19-1,4-33 1,0 0 0,0 1-1,0-1 1,1 0-1,-1 1 1,1-1 0,0 0-1,0 1 1,0-1-1,0 0 1,0 0-1,0 0 1,1 0 0,-1 0-1,0 0 1,1 0-1,0-1 1,-1 1 0,1-1-1,0 1 1,0-1-1,0 1 1,0-1-1,0 0 1,0 0 0,0 0-1,1 0 1,-1 0-1,0-1 1,1 1 0,-1-1-1,0 1 1,1-1-1,-1 0 1,5 0 0,1 0 9,0 1 1,0-2 0,1 1-1,-1-1 1,0 0 0,0-1 0,0 0-1,-1 0 1,15-6 0,-14 3-53,0 0-1,0 0 1,0 0 0,-1-1 0,1 0 0,10-13-1,-15 15 34,0 0 0,0 0-1,0 0 1,0 0-1,-1-1 1,0 1-1,0-1 1,0 0-1,0 1 1,-1-1-1,0 0 1,0 0-1,0 0 1,0-6-1,-1 11-1,0-1 1,0 1-1,0 0 0,0-1 0,0 1 0,0 0 0,0-1 0,0 1 0,0 0 0,0-1 0,0 1 1,0 0-1,0-1 0,0 1 0,0 0 0,-1-1 0,1 1 0,0 0 0,0 0 0,0-1 1,-1 1-1,1 0 0,0 0 0,0-1 0,-1 1 0,1 0 0,0 0 0,0-1 0,-1 1 0,1 0 1,0 0-1,0 0 0,-1 0 0,1 0 0,0 0 0,-1-1 0,0 1 0,-14 6-140,-11 15 60,21-12 134,-1-1 1,1 1-1,1-1 0,0 1 0,0 0 1,1 1-1,0-1 0,-3 16 0,6-22-28,-1-1 0,1 1 0,-1-1 0,1 1 0,0-1 0,0 1 1,0 0-1,0-1 0,1 1 0,-1-1 0,1 1 0,0-1 0,-1 1 0,1-1 0,0 1 0,0-1 0,1 0 0,-1 0 0,0 1 0,1-1 0,-1 0 0,1 0 0,0 0 0,0 0 0,0-1 0,0 1 0,0-1 0,0 1 0,0-1 0,0 1 0,1-1 0,-1 0 0,0 0 0,1 0 0,-1-1 0,5 2 0,6 0 44,0-1 0,0 0 0,0-1 0,0 0 0,1-1 0,-1 0 0,0-2 0,0 1 0,-1-1 0,1-1 0,21-9 0,-18 6 9,-1-1 1,0 0 0,0-1 0,-1-1 0,0 0 0,-1-1-1,0-1 1,18-20 0,-29 29-77,1 0 0,-1-1 0,0 1 0,0-1 0,-1 1 0,1-1 0,-1 1 0,1-1 0,-1 0 0,0 0 0,-1 0 0,1 0 0,-1 0 0,0-5 0,0 8 0,0 0 0,0 0 0,0 0 0,0 1 0,0-1 0,0 0 0,-1 0 0,1 1 0,0-1 0,-1 0 0,1 1 0,0-1 0,-1 0 0,1 1 0,-1-1 0,1 1 0,-1-1 0,1 0 0,-1 1 0,1-1 0,-1 1 0,0 0 0,1-1 0,-1 1 0,0-1 0,-1 1 0,0-1 0,0 1 0,0 0 0,0 1 0,0-1 0,0 0 0,0 1 0,0-1 0,0 1 0,0-1 0,0 1 0,0 0 0,0 0 0,1 0 0,-1 0 0,-2 2 0,0-1 0,1 1 0,0 0 0,0-1 0,0 1 0,0 0 0,0 1 0,1-1 0,-1 0 0,1 1 0,0-1 0,0 1 0,0 0 0,0 0 0,1 0 0,-2 7 0,2-9 0,1 1 0,-1-1 0,1 0 0,0 0 0,0 1 0,0-1 0,0 0 0,1 0 0,-1 0 0,0 1 0,1-1 0,0 0 0,-1 0 0,1 0 0,0 0 0,0 0 0,0 0 0,1 0 0,-1 0 0,0 0 0,1 0 0,-1-1 0,1 1 0,-1-1 0,1 1 0,0-1 0,0 0 0,0 1 0,-1-1 0,5 1 0,4 2-784,0 0 0,0-1 1,0 0-1,0-1 0,1 0 0,-1 0 1,1-2-1,0 1 0,-1-1 0,16-2 1,-8-3-6451</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9.824"/>
    </inkml:context>
    <inkml:brush xml:id="br0">
      <inkml:brushProperty name="width" value="0.025" units="cm"/>
      <inkml:brushProperty name="height" value="0.025" units="cm"/>
    </inkml:brush>
  </inkml:definitions>
  <inkml:trace contextRef="#ctx0" brushRef="#br0">0 1 22613,'0'0'2435</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166"/>
    </inkml:context>
    <inkml:brush xml:id="br0">
      <inkml:brushProperty name="width" value="0.025" units="cm"/>
      <inkml:brushProperty name="height" value="0.025" units="cm"/>
    </inkml:brush>
  </inkml:definitions>
  <inkml:trace contextRef="#ctx0" brushRef="#br0">168 121 14926,'6'-10'2125,"-2"2"-1699,2 0 416,-1-1-1,-1 1 1,0-1-1,0 0 1,0 0-1,-1-1 1,3-17 0,-6 27-789,0-1 1,0 1 0,0-1-1,0 1 1,0-1 0,0 1 0,0-1-1,0 1 1,0-1 0,0 1-1,-1-1 1,1 1 0,0-1 0,0 1-1,0-1 1,-1 1 0,1-1-1,0 1 1,-1-1 0,1 1 0,0 0-1,-1-1 1,1 1 0,0 0-1,-1-1 1,1 1 0,-1 0 0,1-1-1,-1 1 1,1 0 0,0 0-1,-1 0 1,1 0 0,-1-1 0,1 1-1,-1 0 1,1 0 0,-1 0-1,0 0 1,1 0 0,-1 0 0,1 0-1,-1 0 1,1 0 0,-1 0-1,1 0 1,-1 1 0,-27 11 416,17-4-456,1 1 1,0 1-1,1-1 0,-1 2 1,2-1-1,0 1 0,0 0 1,1 1-1,-6 12 0,-2 8 70,1 1 0,-13 45 0,22-65-42,1 1 0,1 0 0,0 0 0,1 0 0,1 0 1,0 0-1,1 0 0,3 29 0,-3-41-30,1 0 0,-1 0 0,1 0 1,0 0-1,0 0 0,-1 0 0,1 0 1,1-1-1,-1 1 0,0 0 0,0 0 0,1-1 1,-1 1-1,1-1 0,-1 1 0,1-1 0,0 0 1,-1 0-1,1 0 0,0 0 0,0 0 1,2 1-1,1-1 77,0 0 0,-1 0 0,1 0 0,0 0 0,0-1-1,0 0 1,0 0 0,0 0 0,6-2 0,2-1 191,0 0 0,-1 0-1,0-1 1,1-1 0,-2 0-1,18-11 1,-8 2-134,-1-1 1,-1-1-1,0-1 0,-1 0 0,-1-1 1,19-27-1,-29 35-110,0 1 1,-1-1-1,-1 0 1,1 0-1,-1-1 0,-1 1 1,0-1-1,-1 0 1,0 0-1,-1 0 1,0-1-1,0 1 1,-1-1-1,-1 1 1,-1-23-1,0 32-115,1-1 0,-1 1 0,0-1 0,1 1 0,-1-1 0,0 1 0,0-1-1,-1 1 1,1 0 0,0 0 0,-1 0 0,0 0 0,1 0 0,-1 0 0,0 0 0,0 0 0,0 0 0,0 1 0,0-1 0,0 1 0,-1 0 0,1 0 0,0 0-1,-1 0 1,1 0 0,-1 0 0,1 0 0,-1 1 0,1-1 0,-1 1 0,0 0 0,-4 0 0,1 0-217,1 0-1,-1 1 1,0 0 0,1 0 0,-1 1 0,1-1 0,-1 1-1,1 0 1,0 0 0,0 1 0,0 0 0,0 0-1,0 0 1,-5 5 0,0 3-1015,0-1 0,1 2 0,0-1 1,0 2-1,2-1 0,-1 1 0,2 0 0,-9 24 0,1 9-3734</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495"/>
    </inkml:context>
    <inkml:brush xml:id="br0">
      <inkml:brushProperty name="width" value="0.025" units="cm"/>
      <inkml:brushProperty name="height" value="0.025" units="cm"/>
    </inkml:brush>
  </inkml:definitions>
  <inkml:trace contextRef="#ctx0" brushRef="#br0">20 0 12588,'0'0'12166,"-1"13"-11723,-4 14-195,0 6 547,-3 62-1,8-93-786,0-1 0,1 1 0,-1-1 0,0 1 0,1-1 0,0 0 1,-1 1-1,1-1 0,0 0 0,0 1 0,-1-1 0,1 0 0,0 0 1,0 0-1,0 0 0,1 0 0,-1 0 0,0 0 0,0 0 0,0 0 0,1-1 1,-1 1-1,0 0 0,1-1 0,-1 1 0,1-1 0,-1 0 0,1 1 1,-1-1-1,1 0 0,-1 0 0,1 0 0,-1 0 0,1 0 0,-1 0 1,1 0-1,-1-1 0,1 1 0,1-1 0,5 0-72,0 0 0,0-1 0,0 0 0,0 0 0,0-1 0,8-4 0,-1-1-900,-1-1 0,0-1 0,21-17 0,-31 23 300,0 1 0,-1-1 0,1 1-1,-1-1 1,1 0 0,-1-1 0,0 1 0,-1 0 0,1-1 0,-1 1 0,0-1 0,0 0 0,0 0 0,-1 0 0,0 0 0,1-6 0,-6 9-93,-4 10 603,-6 10 360,11-8 156,0-1 1,0 1-1,1-1 0,-1 14 1,2-21-307,1-1 0,0 1 0,-1 0 1,1-1-1,0 1 0,0 0 0,0-1 1,0 1-1,0 0 0,1 0 0,-1-1 1,0 1-1,1 0 0,-1-1 0,1 1 0,0-1 1,-1 1-1,1-1 0,0 1 0,0-1 1,0 1-1,0-1 0,0 0 0,0 1 1,0-1-1,1 0 0,-1 0 0,0 0 1,1 0-1,-1 0 0,1 0 0,2 1 1,1-2-247,0 1 1,0-1 0,1 0-1,-1 0 1,0 0 0,0-1-1,1 0 1,-1 0 0,0 0-1,0 0 1,0-1 0,0 0-1,0 0 1,7-5 0,25-14-3789</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825"/>
    </inkml:context>
    <inkml:brush xml:id="br0">
      <inkml:brushProperty name="width" value="0.025" units="cm"/>
      <inkml:brushProperty name="height" value="0.025" units="cm"/>
    </inkml:brush>
  </inkml:definitions>
  <inkml:trace contextRef="#ctx0" brushRef="#br0">81 1 15983,'0'0'4543,"-11"10"-3144,7-5-1296,-40 42 1219,41-43-1110,1-1 1,0 0-1,0 0 0,0 1 1,0-1-1,0 1 0,1 0 1,0 0-1,-1-1 0,1 1 1,1 0-1,-1 0 1,1 0-1,-1 0 0,1 0 1,0 0-1,1 5 0,0-9-189,-1 1 0,1 0 0,0-1 1,-1 1-1,1-1 0,0 1 0,0-1 0,0 1 0,-1-1 0,1 0 0,0 1 0,0-1 0,0 0 0,0 1 0,0-1 0,0 0 0,0 0 0,0 0 0,-1 0 0,1 0 0,0 0 0,0 0 0,2-1 0,22-2 193,-11-1-267,-1-1-1,0-1 1,0 0-1,-1 0 1,0-2-1,0 0 1,17-13-1,34-22-838,-63 43 878,1 0 1,-1-1 0,0 1-1,0 0 1,0 0 0,1 0-1,-1 0 1,0 0 0,0 0-1,1 0 1,-1 0 0,0 0 0,0 0-1,1 0 1,-1 0 0,0 0-1,0 0 1,1 0 0,-1 0-1,0 0 1,0 0 0,1 0 0,-1 0-1,0 0 1,0 1 0,0-1-1,1 0 1,-1 0 0,0 0-1,0 0 1,0 0 0,1 1-1,-1-1 1,0 0 0,0 0 0,0 0-1,0 1 1,0-1 0,1 0-1,-1 0 1,0 1 0,0-1-1,0 0 1,0 0 0,0 0 0,0 1-1,0-1 1,0 0 0,0 0-1,0 1 1,0-1 0,1 23-3,-1-21 3,0 0 1,-1-1-1,1 1 0,0 0 0,0-1 1,0 1-1,0 0 0,0-1 0,0 1 1,1 0-1,-1-1 0,1 1 0,-1 0 1,1-1-1,-1 1 0,1-1 0,0 1 1,0-1-1,0 1 0,0-1 0,0 1 0,1 1 1,3-3-404,0 0-1,0 0 1,0 0 0,0 0 0,0-1 0,0 0 0,-1 0 0,1 0 0,0 0-1,-1-1 1,8-3 0,47-31-6406,-56 34 6257,30-23-4322</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1.291"/>
    </inkml:context>
    <inkml:brush xml:id="br0">
      <inkml:brushProperty name="width" value="0.025" units="cm"/>
      <inkml:brushProperty name="height" value="0.025" units="cm"/>
    </inkml:brush>
  </inkml:definitions>
  <inkml:trace contextRef="#ctx0" brushRef="#br0">160 0 18834,'0'0'1644,"-9"3"283,2 0-1743,1-1 0,0 1 0,0 1 0,1-1 0,-1 1-1,1 0 1,-1 0 0,1 0 0,1 1 0,-1 0 0,1 0 0,-1 0 0,1 1-1,1-1 1,-1 1 0,1 0 0,-3 7 0,-5 13 345,1 0 0,1 1 0,2 1 0,1-1 0,0 1 0,3 0 0,0 1 0,1-1 0,4 39 0,-1-58-461,0-1-1,1 1 0,0-1 0,0 0 1,1 0-1,4 10 0,-5-16-53,-1 1 0,0-1 0,0 0 0,1 0 0,-1 0 0,1 0 0,0 0 0,-1 0 0,1-1 0,0 1 0,4 2 0,-5-3 0,0-1 0,0 0 0,0 1 0,1-1 0,-1 0 0,0 1 0,0-1 0,1 0 0,-1 0 0,0 0 0,0 0 0,0 0 0,1-1 0,-1 1 0,0 0 0,0 0 0,1-1 1,-1 1-1,0-1 0,0 1 0,0-1 0,0 0 0,0 1 0,0-1 0,1-1 0,1-1-28,-1 0-1,0 0 1,1 0-1,-1-1 1,-1 1 0,1-1-1,0 0 1,-1 1-1,0-1 1,0 0-1,0 0 1,0 0 0,-1 0-1,1 0 1,-1 0-1,0 0 1,-1-5 0,1-7-162,-1 0 1,-1 0-1,-4-16 1,3 23 8,0 0-1,0 0 1,-1 0 0,0 0 0,-5-9-1,7 16 135,1-1-1,-1 1 0,1-1 0,-1 1 1,0 0-1,0 0 0,0 0 0,0 0 1,0 0-1,-1 0 0,1 0 1,0 1-1,-1-1 0,0 1 0,1 0 1,-1 0-1,0 0 0,1 0 1,-1 0-1,0 1 0,-3-1 0,6 1 25,-1 0-1,1 0 1,-1 0-1,0 0 0,1 1 1,-1-1-1,1 0 0,-1 0 1,1 1-1,-1-1 1,1 0-1,-1 1 0,1-1 1,0 0-1,-1 1 1,1-1-1,-1 1 0,1-1 1,0 1-1,-1-1 1,1 1-1,0-1 0,0 1 1,-1-1-1,1 1 0,0-1 1,0 1-1,0 0 1,0-1-1,0 1 0,0-1 1,0 1-1,0-1 1,0 1-1,0 0 0,0-1 1,0 1-1,0-1 0,1 2 1,-1 0 1,0 0 1,0 0 0,1 0-1,-1-1 1,1 1 0,0 0-1,-1 0 1,1-1-1,0 1 1,0 0 0,0-1-1,2 3 1,2-1 32,0 0 0,0 0 1,0-1-1,0 1 0,1-1 0,-1-1 0,1 1 1,0-1-1,-1 0 0,1 0 0,0 0 1,11-1-1,0 0 44,0 0-1,-1-2 1,24-4 0,-28 3 11,-1-1 0,0 0 0,0-1 0,0 0 1,-1 0-1,1-1 0,-1-1 0,-1 1 0,1-2 0,-1 1 0,-1-1 0,1-1 0,8-11 0,-24 37 104,1 1 1,1 1-1,0-1 0,1 1 0,1-1 0,1 1 0,0 36 1,2-53-182,0 0 1,0-1 0,0 1 0,0 0-1,1-1 1,-1 1 0,0 0 0,1-1-1,-1 1 1,1 0 0,0-1 0,-1 1-1,1-1 1,0 1 0,0-1 0,0 1-1,0-1 1,0 0 0,0 0 0,1 1-1,0 0 1,0-1-48,-1-1 0,1 0 0,-1 1-1,1-1 1,-1 0 0,0 0 0,1 1 0,-1-1 0,1 0 0,-1-1 0,1 1 0,-1 0-1,1 0 1,-1-1 0,1 1 0,-1-1 0,0 1 0,1-1 0,-1 1 0,0-1-1,0 0 1,1 0 0,-1 0 0,0 0 0,0 1 0,0-2 0,2 0 0,2-3-696,-1 0-1,1 0 1,-1-1 0,0 1 0,0-1 0,3-7 0,17-41-8979,-6 4-4614</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1.712"/>
    </inkml:context>
    <inkml:brush xml:id="br0">
      <inkml:brushProperty name="width" value="0.025" units="cm"/>
      <inkml:brushProperty name="height" value="0.025" units="cm"/>
    </inkml:brush>
  </inkml:definitions>
  <inkml:trace contextRef="#ctx0" brushRef="#br0">96 1 22453,'0'0'2082,"-6"10"150,1-1-2036,0-1 1,1 2-1,0-1 1,0 0 0,1 1-1,1-1 1,-1 1-1,2 0 1,-1 0-1,1 0 1,1 0 0,0 0-1,0 0 1,1 0-1,0 0 1,3 10-1,0-6-972,0 0 0,-2 1 0,1-1 0,0 17-1,-3-8 537,0 1 0,-2-1 0,0 1 0,-2-1-1,0 0 1,-2 0 0,-9 26 0,9-95-107,-32-204 5087,38 249-4622,1 1 1,0-1-1,0 1 0,-1 0 0,1 0 0,0-1 1,-1 1-1,1 0 0,0 0 0,0 0 0,0 0 1,-1 0-1,1 0 0,0 0 0,0 0 0,-1 0 1,1 0-1,0 0 0,0 1 0,-1-1 0,1 0 1,0 0-1,0 1 0,-1-1 0,2 1 0,36 12-514,-22-7 623,10 1-1118,2-1 0,30 4 0,-20-7-4621,0-2-5131,-29-1 5011</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2.548"/>
    </inkml:context>
    <inkml:brush xml:id="br0">
      <inkml:brushProperty name="width" value="0.025" units="cm"/>
      <inkml:brushProperty name="height" value="0.025" units="cm"/>
    </inkml:brush>
  </inkml:definitions>
  <inkml:trace contextRef="#ctx0" brushRef="#br0">178 271 9449,'0'0'4287,"-10"0"-209,7 0-3864,-4-1 337,0 0 0,0 1 0,0 0 0,0 0 0,0 1 0,0-1 1,0 2-1,0-1 0,0 1 0,0 0 0,1 0 0,-1 1 0,1 0 0,0 0 0,0 0 0,-9 7 1,11-6-246,-1 1 0,1 0 0,1 0-1,-1 0 1,0 0 0,1 0 0,0 1 0,1-1 0,-5 12 0,6-15-282,1-1-1,0 1 0,-1 0 0,1-1 0,0 1 1,0-1-1,-1 1 0,1-1 0,0 1 0,1 0 1,-1-1-1,0 1 0,0-1 0,1 1 0,-1-1 0,1 1 1,-1-1-1,1 1 0,0-1 0,-1 1 0,1-1 1,0 0-1,0 1 0,0-1 0,0 0 0,0 0 1,0 0-1,1 0 0,-1 0 0,0 0 0,1 0 1,-1 0-1,0 0 0,1-1 0,-1 1 0,1-1 1,-1 1-1,1-1 0,-1 1 0,1-1 0,-1 0 1,4 0-1,4 2 27,1-2 0,-1 0 1,1 0-1,-1 0 0,1-1 1,-1-1-1,0 0 0,1 0 1,-1 0-1,0-1 0,0-1 1,-1 0-1,1 0 0,9-6 1,-3 0-262,-1 0 1,0 0-1,-1-1 1,-1-1-1,1 0 1,-2-1-1,11-14 1,-28 41-2278,-3 36 2467,9-49 37,0-1 0,0 0-1,0 0 1,0 1 0,0-1 0,0 0 0,0 1 0,1-1-1,-1 0 1,0 0 0,0 1 0,0-1 0,0 0 0,1 0 0,-1 0-1,0 1 1,0-1 0,1 0 0,-1 0 0,0 0 0,0 0 0,1 0-1,-1 1 1,0-1 0,1 0 0,-1 0 0,0 0 0,0 0-1,1 0 1,-1 0 0,0 0 0,1 0 0,-1 0 0,0 0 0,1 0-1,-1 0 1,0 0 0,0 0 0,1 0 0,-1-1 0,0 1-1,1 0 1,-1 0 0,0 0 0,16-7 525,8-11-387,0-2-1,-1-1 0,-1 0 1,-2-2-1,0 0 0,28-44 0,-40 57-129,-1-1-1,0 0 1,-1 0-1,0-1 1,-1 0-1,0 0 1,-1 0-1,-1 0 1,4-19-1,-7 31-26,-1 1 0,1-1 0,0 1 0,-1-1 0,1 0 0,0 1 0,-1-1 0,1 0 0,-1 1 0,1-1 0,0 0 0,-1 0 0,1 1 0,-1-1 0,1 0-1,-1 0 1,1 0 0,-1 1 0,1-1 0,-1 0 0,1 0 0,-1 0 0,1 0 0,-1 0 0,1 0 0,-1 0 0,1 0 0,-1 0 0,1 0 0,-1-1 0,1 1 0,-1 0 0,1 0 0,-1 0-1,1-1 1,0 1 0,-1 0 0,1 0 0,-1-1 0,1 1 0,0 0 0,-1-1 0,1 1 0,-1 0 0,1-1 0,0 1 0,0-1 0,-1 1 0,1-1 0,0 1 0,0-1 0,0 1 0,-1 0 0,1-1-1,0 1 1,0-1 0,0 1 0,0-1 0,0 1 0,0-1 0,0 1 0,0-1 0,0 1 0,0-1 0,0 1 0,0-1 0,1 1 0,-1-1 0,0 0 0,-28 30-243,14-4 376,2 0 0,0 1 0,2 0 0,1 0 0,1 1 0,2 1-1,0-1 1,2 1 0,1 0 0,1 0 0,2 31 0,1-53-89,-1 0 1,1 0-1,0-1 0,1 1 0,-1 0 1,4 9-1,-4-15-27,-1 1 0,0 0 0,0 0 0,1 0 0,-1 0 0,1 0 0,-1-1 0,1 1 0,-1 0 0,1 0 0,-1-1 0,1 1 0,0 0 0,-1-1 0,1 1 0,0-1 0,-1 1 0,1-1 0,0 1 0,0-1 0,0 1 0,-1-1 0,1 0 0,0 1 1,0-1-1,0 0 0,0 0 0,0 0 0,0 0 0,0 0 0,0 0 0,-1 0 0,1 0 0,0 0 0,0 0 0,0 0 0,0 0 0,0-1 0,0 1 0,0 0 0,-1-1 0,1 1 0,0-1 0,0 1 0,0-1 0,-1 1 0,1-1 0,0 1 0,-1-1 0,1 0 0,-1 1 0,1-1 0,0-1 0,3-3-17,-1 0-1,0 0 1,0 0-1,0-1 0,0 1 1,-1-1-1,0 1 1,0-1-1,-1 0 0,0 0 1,0 0-1,0 0 1,-1 0-1,1 0 0,-2 0 1,1 0-1,0 0 1,-1 0-1,0 0 1,-1 0-1,0 0 0,-4-10 1,5 11-44,0 1 0,-1-1 0,0 1 0,0 0 0,0-1 0,0 1 0,-1 0 1,0 0-1,0 1 0,0-1 0,0 0 0,0 1 0,-1 0 0,0 0 0,1 0 0,-1 0 1,0 1-1,-1-1 0,1 1 0,0 0 0,-1 0 0,1 1 0,-1-1 0,1 1 0,-1 0 0,0 0 1,1 0-1,-1 1 0,-7 0 0,11 0 32,1 0 1,-1 0-1,1 0 0,-1 1 1,1-1-1,-1 0 0,1 0 1,-1 0-1,1 1 0,0-1 1,-1 0-1,1 1 0,-1-1 1,1 0-1,0 1 0,-1-1 1,1 0-1,0 1 0,-1-1 1,1 1-1,0-1 0,0 1 1,0-1-1,-1 0 0,1 1 1,0-1-1,0 1 0,0-1 1,0 1-1,0-1 0,0 1 1,0-1-1,0 1 0,0-1 1,0 1-1,0-1 0,0 1 1,0-1-1,0 1 0,0-1 1,0 1-1,1-1 0,-1 1 1,0-1-1,0 1 0,1 0 1,15 20-1374,-8-16 564,1-1 1,0 0-1,0 0 0,0-1 0,0-1 1,0 1-1,1-2 0,-1 1 0,18 0 1,5-2-3392,51-5 1,-24-9 2447,-53 12 2570,0 0 0,-1-1-1,1 1 1,-1-2 0,1 1-1,-1 0 1,6-7 0,-3-2 5110,-17 9-1653,-19 14-2032,24-7-2157,1-1 0,0 1 0,0 0 0,0 0 1,1 0-1,-1 0 0,1 1 0,0-1 0,-2 9 0,3-12-74,1 1 0,-1-1 0,1 0-1,0 1 1,-1-1 0,1 1 0,0-1 0,0 1 0,0-1 0,0 1-1,0-1 1,0 1 0,1-1 0,-1 0 0,0 1 0,1-1 0,-1 1-1,1-1 1,0 0 0,-1 1 0,1-1 0,0 0 0,0 0 0,-1 0-1,1 1 1,0-1 0,0 0 0,1 0 0,-1 0 0,0-1 0,0 1-1,0 0 1,1 0 0,-1-1 0,2 2 0,1-1-13,6 3-71,0 0 1,0 0-1,-1 1 1,16 10-1,-24-14 97,1 0 0,-1 0 0,0-1 0,0 1 0,0 0 0,0 0 0,0 0 0,0 1 0,0-1 0,0 0 0,0 0 0,-1 0 0,1 1 0,0-1 0,-1 0 0,1 1 0,-1-1 0,1 0 0,-1 1 0,0-1 0,0 1 0,1-1 0,-1 1 0,0-1 0,0 1 0,-1-1 0,1 0 0,0 1 0,0-1 0,-1 1 0,1-1 0,-1 0 0,1 1 0,-1-1 0,1 0 0,-1 1 0,0-1 0,0 0 0,0 0 0,0 0 0,0 1 0,0-1 0,0 0 0,0-1 0,-1 2 0,-3 2 3,0-1 0,0 1 0,0-1 1,-1-1-1,1 1 0,-1-1 1,1 0-1,-1 0 0,0 0 0,0-1 1,0 0-1,-9 0 0,7 0-619,1-1 0,-1 0 0,0 0-1,0-1 1,-10-2 0,-15-11-5939</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3.346"/>
    </inkml:context>
    <inkml:brush xml:id="br0">
      <inkml:brushProperty name="width" value="0.025" units="cm"/>
      <inkml:brushProperty name="height" value="0.025" units="cm"/>
    </inkml:brush>
  </inkml:definitions>
  <inkml:trace contextRef="#ctx0" brushRef="#br0">142 48 19346,'-3'-1'302,"0"1"0,-1 0-1,1 0 1,-1 0 0,1 0-1,0 0 1,-1 1 0,1 0-1,-1-1 1,1 1 0,0 1-1,0-1 1,0 0 0,-1 1-1,1-1 1,1 1 0,-1 0-1,0 0 1,0 0 0,-3 4-1,1 1-123,0 0 0,1 0-1,0 0 1,0 1 0,1-1 0,0 1-1,-4 12 1,-4 24 414,2 0-1,2 0 1,2 1 0,2-1-1,2 50 1,1-94-578,0 1 1,0 0-1,-1-1 0,1 1 0,0 0 1,0-1-1,0 1 0,0 0 1,0 0-1,1-1 0,-1 1 1,0 0-1,0-1 0,0 1 1,0 0-1,1-1 0,-1 1 0,0 0 1,1-1-1,-1 1 0,0-1 1,1 1-1,-1-1 0,1 1 1,-1-1-1,1 1 0,-1-1 0,1 1 1,0-1-1,0 1 0,17-11 533,15-32-16,-24 24-629,-1 0 0,-1-1 0,-1 0 0,-1 0 0,0-1 0,-2 1 0,0-1 0,-1 0 0,-1 0 0,-2-36 0,1 55 70,0 0 1,0 1-1,0-1 1,0 0-1,0 0 0,0 0 1,0 1-1,-1-1 1,1 0-1,0 0 1,0 1-1,-1-1 0,1 0 1,0 0-1,-1 1 1,1-1-1,-1 0 0,1 1 1,-1-1-1,1 1 1,-1-1-1,1 0 0,-1 1 1,0-1-1,1 1 1,-1 0-1,0-1 0,1 1 1,-1-1-1,0 1 1,0 0-1,1 0 0,-1-1 1,0 1-1,0 0 1,0 0-1,0 0 3,-1 0 0,1 1 0,0-1 0,0 1 0,0-1 0,0 1 0,0-1 0,0 1 0,0-1 0,1 1 0,-1 0 0,0 0 0,0-1 0,0 1 0,1 0 0,-1 0 0,0 0 0,1 0 0,-1 0 0,1 0 0,-1 0 0,1 0 0,-1 0 0,1 0 0,0 1 0,-2 3-3,0 0-1,1 0 0,0 1 0,1-1 1,-1 0-1,1 0 0,0 1 1,0-1-1,0 0 0,1 0 1,0 0-1,0 1 0,0-1 1,3 6-1,-3-8 54,1 0 0,0-1-1,0 1 1,0 0 0,0-1 0,1 1-1,-1-1 1,1 1 0,-1-1-1,1 0 1,0 0 0,0-1 0,0 1-1,0 0 1,0-1 0,0 0 0,1 0-1,-1 0 1,0 0 0,1 0 0,-1-1-1,6 1 1,3-1 84,0 0 0,0-1 0,0 0 0,0-1 0,0 0 1,0-1-1,-1-1 0,0 0 0,1 0 0,-1-1 0,-1 0 0,1-1 0,-1 0 0,0-1 1,10-9-1,-11 10-24,-1-2 1,1 1 0,-1-1 0,-1 0-1,0 0 1,0-1 0,0 0-1,-1-1 1,-1 1 0,0-1 0,0 0-1,-1 0 1,0-1 0,0 1 0,-1-1-1,2-15 1,-5 24-88,1-1 1,-1 1-1,0 0 0,1 0 0,-1 0 1,0-1-1,0 1 0,-1 0 0,1 0 1,0 0-1,-1-1 0,1 1 1,-1 0-1,0 0 0,0 0 0,0 0 1,0 0-1,0 0 0,0 0 0,0 1 1,-1-1-1,1 0 0,-1 1 0,1-1 1,-1 1-1,0-1 0,1 1 1,-1 0-1,0-1 0,0 1 0,0 0 1,0 0-1,0 1 0,0-1 0,0 0 1,-4 0-1,1 1-5,1 0 0,0 0 1,0 1-1,0-1 0,-1 1 0,1 0 1,0 0-1,0 1 0,0-1 1,0 1-1,1 0 0,-1 0 0,0 0 1,1 0-1,-1 1 0,1 0 0,0-1 1,-4 6-1,-15 17-32,2 0 1,-27 45-1,38-55 80,1 1 0,0-1 0,2 1 0,-1 0 0,2 1 0,-6 26 0,11-40-41,-1-1 1,1 0 0,0 1 0,0-1 0,0 1-1,0-1 1,0 1 0,1-1 0,-1 1-1,1-1 1,-1 0 0,1 1 0,0-1-1,0 0 1,0 0 0,0 1 0,1-1 0,-1 0-1,0 0 1,1 0 0,-1-1 0,1 1-1,0 0 1,0 0 0,0-1 0,0 1 0,0-1-1,0 0 1,0 0 0,0 1 0,0-1-1,1-1 1,1 2 0,10 2-2,-1-1 0,0-1 1,1 0-1,26 0 0,-12-1 0,-6 1-1343,1 0-1,36 10 1,-54-11 1031,0 1 1,0-1-1,-1 1 1,1 0-1,0 0 0,-1 0 1,1 1-1,-1 0 1,0 0-1,0 0 1,0 0-1,0 1 0,0-1 1,-1 1-1,0 0 1,1 0-1,-2 0 0,4 5 1,-3 4-4300,-3-3-2008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1:08.700"/>
    </inkml:context>
    <inkml:brush xml:id="br0">
      <inkml:brushProperty name="width" value="0.025" units="cm"/>
      <inkml:brushProperty name="height" value="0.025" units="cm"/>
    </inkml:brush>
  </inkml:definitions>
  <inkml:trace contextRef="#ctx0" brushRef="#br0">6 0 7783,'0'0'5696,"-5"15"-5028,9-8-528,1-1 0,0 0 0,0 0 0,0 0 0,1-1 0,0 0 0,0 0 0,12 7 0,-16-10-124,13 8-5,1-1 1,0-1 0,0 0 0,1-1 0,0-1 0,0 0-1,0-1 1,1-1 0,21 2 0,25 0 110,80-3 0,-92-3 23,23 0 39,709 14 208,-84-27-61,-198-2-161,-334 17-79,166 24 1,-124-4-16,0-8 1,349-24-1,-295-5 415,1 11 0,369 43 1,-616-38-385,-10 0-91,1-1 0,-1 1 0,0 0 0,0 1 0,0 0 0,0 0 0,0 1 0,15 7-1,-23-10-164,1 0-1,-1 1 0,1-1 1,-1 1-1,1-1 0,-1 1 1,0-1-1,1 1 1,-1-1-1,0 1 0,0-1 1,1 1-1,-1 0 0,0-1 1,0 1-1,0-1 0,1 1 1,-1 0-1,0-1 0,0 1 1,0-1-1,0 1 0,0 0 1,-1-1-1,1 1 0,0 0 1,0-1-1,-1 2 0,-6 11-5108</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3.677"/>
    </inkml:context>
    <inkml:brush xml:id="br0">
      <inkml:brushProperty name="width" value="0.025" units="cm"/>
      <inkml:brushProperty name="height" value="0.025" units="cm"/>
    </inkml:brush>
  </inkml:definitions>
  <inkml:trace contextRef="#ctx0" brushRef="#br0">1 58 9385,'0'0'11328,"12"-2"-8728,11 1-1526,-1 0 0,1 2 1,43 5-1,-38-1-652,1-2 0,32-1-1,-60-2-400,-1 0 0,1 1 0,0-1 0,-1 0 0,1 0 0,0 0 0,-1 0 0,1 0 0,-1 0 0,1 0 0,0-1 0,-1 1 0,1 0 0,0 0 0,-1 0-1,1-1 1,-1 1 0,1 0 0,-1 0 0,1-1 0,0 1 0,-1-1 0,1 1 0,-1 0 0,0-1 0,1 1 0,-1-1 0,1 1 0,-1-1 0,0 1 0,1-1 0,-1 0 0,0 1 0,0-1-1,1 1 1,-1-1 0,0 0 0,0 1 0,0-1 0,0 1 0,0-1 0,0 0 0,0 1 0,0-1 0,0 0 0,0 1 0,0-1 0,0 0 0,0 1 0,0-1 0,-1 1 0,1-1-1,0 0 1,0 1 0,-1-1 0,-1-2 53,1 0-1,0 1 1,-1 0-1,0-1 1,1 1-1,-1 0 1,0 0 0,0 0-1,0 0 1,-1 0-1,-3-2 1,-2 0-57,0 1 0,-1 0 0,1 1 1,-1-1-1,1 2 0,-1-1 0,0 1 1,0 1-1,1 0 0,-1 0 0,0 0 1,0 1-1,0 1 0,-8 2 0,13-4-25,1 2 0,-1-1-1,1 0 1,-1 1-1,1 0 1,0-1 0,0 1-1,0 0 1,0 1 0,0-1-1,0 1 1,0-1-1,1 1 1,-1 0 0,1 0-1,0 0 1,0 0 0,0 0-1,0 0 1,1 1 0,-1-1-1,1 1 1,0-1-1,0 1 1,0 0 0,0-1-1,1 1 1,-1 0 0,1-1-1,0 1 1,0 0-1,1 0 1,-1-1 0,1 1-1,1 5 1,-1-6-83,0-1 0,0 1 0,0-1 0,0 1 0,1-1 0,-1 1 0,1-1 0,0 0 0,0 0 0,-1 0 0,2 0 0,-1 0 0,0 0 0,0 0 0,0 0 0,1-1 0,-1 0 0,1 1 0,-1-1 0,1 0-1,0 0 1,-1 0 0,1 0 0,0-1 0,0 1 0,4-1 0,9 2-1321,-1 0-1,1-2 1,21-1 0,-34 1 1079,43-6-5134,1-10-2353</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4.334"/>
    </inkml:context>
    <inkml:brush xml:id="br0">
      <inkml:brushProperty name="width" value="0.025" units="cm"/>
      <inkml:brushProperty name="height" value="0.025" units="cm"/>
    </inkml:brush>
  </inkml:definitions>
  <inkml:trace contextRef="#ctx0" brushRef="#br0">93 129 12492,'0'0'10559,"-9"-4"-8706,7 3-1774,1 0 1,-1 0-1,0 0 1,0 0 0,0 0-1,0 0 1,0 0 0,0 1-1,0-1 1,-1 1-1,1-1 1,0 1 0,0 0-1,0 0 1,0 0-1,0 0 1,-1 0 0,1 1-1,0-1 1,0 1 0,0-1-1,0 1 1,0 0-1,0 0 1,0-1 0,0 2-1,0-1 1,0 0 0,1 0-1,-1 0 1,0 1-1,1-1 1,-1 1 0,1 0-1,-1-1 1,1 1 0,0 0-1,0 0 1,0 0-1,0 0 1,0 0 0,0 0-1,0 0 1,1 0-1,-1 0 1,0 3 0,1-4-35,-1 1 0,1-1-1,-1 1 1,1-1 0,-1 1 0,1-1 0,0 1 0,0-1 0,0 1-1,0-1 1,0 1 0,0 0 0,0-1 0,0 1 0,1-1 0,-1 1-1,0-1 1,1 1 0,0-1 0,-1 1 0,1-1 0,0 0 0,0 1 0,0-1-1,1 2 1,0-1-12,1-1 1,-1 1-1,1-1 0,-1 1 0,1-1 0,0 0 0,-1 0 0,1-1 0,0 1 1,0 0-1,-1-1 0,1 0 0,3 1 0,8-1-47,-1-1 1,0 0-1,1-1 0,-1 0 1,15-5-1,36-18-297,-63 24 340,1 0 0,-1 1-1,0-1 1,0 0 0,1 0-1,-1 0 1,0 0 0,0 0 0,0 0-1,0 0 1,0 0 0,0-1-1,0 1 1,-1 0 0,1 0-1,1-3 1,-2 3 10,-1-1-1,1 1 0,0 0 1,-1 0-1,1 0 1,0 0-1,-1 0 1,1 0-1,-1 0 1,0 1-1,1-1 1,-1 0-1,0 0 1,0 0-1,1 0 1,-1 1-1,0-1 1,0 0-1,0 1 1,0-1-1,0 1 1,0-1-1,0 1 1,0-1-1,0 1 0,0 0 1,-2-1-1,3 1-23,0 0-1,0 0 1,-1 0-1,1-1 1,0 1 0,0 0-1,0 0 1,-1-1-1,1 1 1,0 0-1,0-1 1,0 1-1,0 0 1,0 0-1,0-1 1,0 1-1,-1 0 1,1-1-1,0 1 1,0 0-1,0-1 1,0 1-1,0 0 1,0-1-1,0 1 1,1 0-1,-1-1 1,0 1-1,0 0 1,0-1-1,0 1 1,0 0-1,0 0 1,1-1 0,-1 1-1,0 0 1,0 0-1,0-1 1,1 1-1,-1 0 1,0 0-1,0-1 1,1 1-1,-1 0 1,0 0-1,0 0 1,1 0-1,-1-1 1,13-9 592,104-84-607,-124 104 0,1-1 0,1 1 0,0 1 0,0-1 0,1 1 0,0 0 0,1 0 0,0 0 0,1 0 0,0 0 0,1 1 0,0-1 0,1 16 0,0-26 0,1 1 0,0 0 0,0 0 0,0-1 0,0 1 0,0 0 0,0-1 0,0 1 0,0-1 0,1 1 0,-1-1 0,0 0 0,1 0 0,0 0 0,-1 1 0,1-1 0,-1-1 0,1 1 0,0 0 0,0 0 0,0-1 0,-1 1 0,1-1 0,0 1 0,0-1 0,0 0 0,0 0 0,0 0 0,0 0 0,0 0 0,3-1 0,4 1 0,-1-1 0,1 0 0,0 0 0,-1-1 0,17-5 0,-12 0 0,1 1 0,-1-2 0,-1 0 0,0 0 0,0-1 0,0-1 0,12-13 0,-16 15 0,-1 0 0,0 0 0,-1-1 0,1 1 0,-2-1 0,1-1 0,-1 1 0,-1-1 0,0 0 0,5-19 0,-9 29-2,0 1-1,0-1 1,0 0-1,0 0 1,0 0-1,0 1 1,0-1 0,-1 0-1,1 0 1,0 0-1,0 1 1,0-1-1,0 0 1,-1 0 0,1 0-1,0 0 1,0 0-1,0 0 1,-1 1-1,1-1 1,0 0 0,0 0-1,-1 0 1,1 0-1,0 0 1,0 0-1,0 0 1,-1 0 0,1 0-1,0 0 1,0 0-1,-1 0 1,1 0-1,0 0 1,0 0 0,-1 0-1,1 0 1,0 0-1,0 0 1,0-1-1,-1 1 1,1 0 0,0 0-1,0 0 1,0 0-1,-1 0 1,1-1-1,0 1 1,0 0 0,0 0-1,0 0 1,0-1-1,-1 1 1,1 0-1,0 0 1,0 0 0,0-1-1,0 1 1,0 0-1,0 0 1,0 0-1,0-1 1,0 1 0,0 0-1,0 0-4,-7 6 16,1 1 0,0 1 0,0-1 0,1 1 0,0 0 1,1 0-1,-1 1 0,2-1 0,-1 1 0,1 0 1,0 0-1,1 0 0,0 0 0,1 1 0,0-1 1,0 1-1,1 10 0,0-19-9,1 1 0,-1 0 0,1 0 0,-1 0 0,1-1 0,0 1 0,0 0 0,-1-1 0,1 1 0,0-1 0,1 1 0,-1-1 0,0 0 0,0 1 0,1-1 0,-1 0 0,0 0 0,1 0 0,-1 0 0,4 2 0,0-1 0,0 0 0,0 0 0,0-1 0,1 0 0,-1 1 0,0-2 0,8 1 0,1 0 0,-1-2 0,1 0 0,-1 0 0,1-1 0,15-5 0,-20 4 2,0 0-1,0-1 1,0 0 0,-1-1 0,1 0-1,-1 0 1,0 0 0,-1-1 0,10-9-1,-13 11-26,0-1-1,0 1 1,-1-1 0,1 0-1,-1 0 1,0 0-1,-1-1 1,1 1-1,-1-1 1,0 1-1,0-1 1,-1 0 0,1 0-1,-1 1 1,0-13-1,-1 17-116,0 0 0,0 0 1,0 0-1,-1 0 0,1 0 0,0 0 0,0 0 0,-1 1 0,1-1 0,-1 0 0,1 0 0,-1 0 0,1 0 0,-1 0 1,0 1-1,1-1 0,-1 0 0,0 1 0,0-1 0,1 0 0,-1 1 0,0-1 0,0 1 0,0-1 0,0 1 1,0 0-1,0-1 0,1 1 0,-1 0 0,0-1 0,0 1 0,0 0 0,-2 0 0,-37 0-5226,29 1 3422,-13 0-3814</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4.678"/>
    </inkml:context>
    <inkml:brush xml:id="br0">
      <inkml:brushProperty name="width" value="0.025" units="cm"/>
      <inkml:brushProperty name="height" value="0.025" units="cm"/>
    </inkml:brush>
  </inkml:definitions>
  <inkml:trace contextRef="#ctx0" brushRef="#br0">39 90 20307,'0'0'3844,"0"-53"384,0 34-897,0 7-2274,0 6-1057,-3 11 0,-1 12-160,-9 3-3908,-5-2-5445</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5.397"/>
    </inkml:context>
    <inkml:brush xml:id="br0">
      <inkml:brushProperty name="width" value="0.025" units="cm"/>
      <inkml:brushProperty name="height" value="0.025" units="cm"/>
    </inkml:brush>
  </inkml:definitions>
  <inkml:trace contextRef="#ctx0" brushRef="#br0">18 87 18097,'0'0'3812,"1"-9"-604,-1 2-2795,1-18 2587,0 24-1708,-1 19-1027,0-9-140,0 104 995,-16 126 0,11-187-805,5-52-315,1 0 0,-1 1 0,0-1 0,0 0 0,0 1 0,0-1 0,0 0 0,1 0 0,-1 1 0,0-1 0,0 0 0,0 0 0,1 0 0,-1 1 0,0-1 0,1 0 0,-1 0 0,0 0 0,0 0 0,1 1 0,-1-1 0,0 0 0,1 0 0,-1 0 0,0 0 0,0 0 0,1 0 0,-1 0 0,0 0 0,1 0 0,-1 0 0,0 0 0,1 0 0,-1 0 0,0 0 0,1 0 0,-1 0 0,0-1 0,0 1 0,1 0 0,-1 0 0,0 0 0,1 0 0,-1 0 0,0-1 0,0 1 0,1 0 0,-1 0 0,0-1 0,0 1 0,0 0 0,0 0 0,1-1 0,-1 1 0,0 0 0,0 0 0,0-1 0,0 1 0,0-1 0,15-14 0,-2 0 0,1 0 0,-2-2 0,19-32 0,35-78 0,-64 124 0,16-36 0,24-76 0,-49 250-512,3-101 549,1 0 0,1 45 1,2-78-33,0 0-1,0 0 1,0 0 0,1 0 0,-1 0 0,0-1 0,1 1 0,-1 0 0,0 0 0,1 0 0,-1 0 0,1 0 0,-1-1 0,1 1-1,0 0 1,-1 0 0,1-1 0,0 1 0,-1 0 0,1-1 0,0 1 0,0-1 0,0 1 0,0-1 0,-1 1 0,1-1 0,0 0-1,0 1 1,0-1 0,0 0 0,0 0 0,0 0 0,0 0 0,0 0 0,0 0 0,0 0 0,0 0 0,0 0 0,0 0-1,0 0 1,0-1 0,0 1 0,0 0 0,-1-1 0,1 1 0,0 0 0,2-2 0,3-1 22,1 1 1,-1-2-1,1 1 0,-1-1 1,8-6-1,13-12-27,-2-2 0,-1 0 0,30-38 0,-46 51 0,1-1 0,-1 0 0,-1 0 0,0-1 0,-1 0 0,-1 0 0,1 0 0,-2-1 0,0 1 0,4-27 0,-11 25 0,-7 22 0,-8 22 0,6 1 0,2 1 0,1 0 0,1 1 0,2 0 0,1 0 0,-2 61 0,7-91 0,0-1 0,0 1 0,0 0 0,0-1 0,0 1 0,0 0 0,0-1 0,0 1 0,1 0 0,-1-1 0,1 1 0,-1-1 0,1 1 0,0 0 0,0-1 0,-1 0 0,1 1 0,0-1 0,0 1 0,0-1 0,0 0 0,1 0 0,-1 0 0,0 1 0,1-1 0,-1-1 0,0 1 0,1 0 0,-1 0 0,1 0 0,-1-1 0,1 1 0,0-1 0,-1 1 0,1-1 0,0 0 0,-1 1 0,1-1 0,0 0 0,2 0 0,2-1 0,-1 0 0,1 0 0,-1 0 0,1-1 0,-1 0 0,0 0 0,0 0 0,0-1 0,0 1 0,0-1 0,6-5 0,2-3 0,0 0 0,-1-2 0,0 1 0,-1-1 0,0-1 0,-1 0 0,-1-1 0,0 0 0,-1 0 0,0-1 0,-1 1 0,-1-2 0,-1 1 0,0-1 0,-1 0 0,-1 0 0,-1 0 0,0 0 0,-1 0 0,-2-27 0,1 42 0,0 1 0,0-1 0,-1 1 0,1 0 0,0-1 0,0 1 0,-1 0 0,1-1 0,-1 1 0,1 0 0,-1-1 0,1 1 0,-1 0 0,0 0 0,0 0 0,0-1 0,1 1 0,-1 0 0,0 0 0,0 0 0,-1 1 0,1-1 0,0 0 0,0 0 0,-1 0 0,0 1 0,1 0 0,0 0 0,0 0 0,0 0 0,-1 0 0,1 0 0,0 0 0,0 1 0,0-1 0,-1 0 0,1 1 0,0-1 0,0 1 0,0-1 0,0 1 0,0 0 0,0-1 0,0 1 0,0 0 0,0 0 0,0 0 0,1-1 0,-1 1 0,0 0 0,0 0 0,1 0 0,-1 0 0,0 3 0,-9 14-48,2 0 0,0 0 0,1 1 0,1 0 0,1 0 0,0 1 0,2 0 0,0-1 0,0 41 0,3-58-197,0 0 1,0 0 0,0 0 0,0 0-1,1 0 1,-1 0 0,1 0 0,-1 0 0,1 0-1,0 0 1,0 0 0,0 0 0,0 0 0,0-1-1,0 1 1,3 3 0,-3-4-217,1 0 1,-1-1-1,0 1 0,0 0 1,1-1-1,-1 1 1,0-1-1,1 1 0,-1-1 1,0 0-1,1 1 1,-1-1-1,1 0 0,-1 0 1,1 0-1,-1 0 1,1 0-1,-1 0 0,0 0 1,1-1-1,-1 1 1,1-1-1,-1 1 0,0-1 1,3 0-1,16-14-13168</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5.754"/>
    </inkml:context>
    <inkml:brush xml:id="br0">
      <inkml:brushProperty name="width" value="0.025" units="cm"/>
      <inkml:brushProperty name="height" value="0.025" units="cm"/>
    </inkml:brush>
  </inkml:definitions>
  <inkml:trace contextRef="#ctx0" brushRef="#br0">20 0 18674,'0'0'640,"-20"69"-736,27-38-1473,9 1-2659,2-3-6374</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6.129"/>
    </inkml:context>
    <inkml:brush xml:id="br0">
      <inkml:brushProperty name="width" value="0.025" units="cm"/>
      <inkml:brushProperty name="height" value="0.025" units="cm"/>
    </inkml:brush>
  </inkml:definitions>
  <inkml:trace contextRef="#ctx0" brushRef="#br0">166 336 17232,'0'0'1863,"-10"-2"-784,9 2-1070,-4-1 137,1-1 0,-1 1 0,0 0 0,0 1-1,0-1 1,0 1 0,0 0 0,0 0 0,0 0-1,0 1 1,0 0 0,0 0 0,0 0 0,1 1 0,-1-1-1,0 1 1,1 0 0,-1 0 0,1 1 0,0 0 0,0-1-1,0 1 1,0 1 0,0-1 0,-4 6 0,4-4 126,0 1 0,0 0 1,1 0-1,0 0 0,0 0 1,1 0-1,-4 12 0,6-17-225,0 0-1,-1 0 1,1 0-1,0 0 1,0 0-1,0 0 0,0 0 1,0 0-1,0 0 1,0 0-1,0 0 1,1 0-1,-1 0 1,0 0-1,1 0 1,-1-1-1,0 1 1,1 0-1,-1 0 1,1 0-1,-1 0 1,1-1-1,1 2 1,-1-1-4,1-1 1,0 1 0,-1-1 0,1 1 0,0-1 0,-1 0-1,1 0 1,0 0 0,-1 0 0,1 0 0,0 0 0,0 0-1,-1 0 1,1-1 0,0 1 0,-1-1 0,1 1-1,2-2 1,12-5 139,0-1 0,0 0-1,-1-2 1,0 1 0,-1-2 0,16-14-1,4-6-116,36-43-1,-58 60 20,0 0 0,-1-1 0,0 0 0,-1-1 0,-1 1 0,-1-2 0,0 0 0,-1 0 0,0 0 0,-2-1 0,0 1 0,4-31 0,-14 26-304,5 22 206,0-1 0,-1 1 0,1 0 0,0-1 0,-1 1 0,1 0 1,-1 0-1,1 0 0,0-1 0,-1 1 0,1 0 0,-1 0 0,1 0 0,-1 0 0,1 0 0,-1 0 0,1 0 0,0 0 0,-1 0 1,1 0-1,-1 0 0,1 0 0,-1 0 0,1 0 0,-1 1 0,1-1 0,0 0 0,-1 0 0,-2 2-21,-1 0 0,1 0 0,1 1 0,-1-1 0,0 0 0,1 1 0,-1 0 0,1 0-1,-4 4 1,-20 34-5,-33 69-1,51-93 116,1 1 1,1 0 0,0 0-1,1 1 1,1-1 0,0 1 0,0 20-1,4-38-72,0 1 0,0-1 0,0 1 1,1-1-1,-1 1 0,0-1 0,1 1 0,-1-1 0,1 1 0,-1-1 0,1 0 0,0 1 0,-1-1 0,1 0 0,0 0 0,0 1 1,0-1-1,0 0 0,0 0 0,0 0 0,0 0 0,3 1 0,-1 0 6,0 0 0,1-1 0,-1 1 0,1-1 0,0 0 0,-1 0 0,1-1 0,0 1 0,3 0-1,5-1 14,0 0 0,1 0 0,-1-2 0,0 1 0,12-4 0,-8-1-82,-1 0 0,0-1 0,0-1 0,0 0 0,-1-1 0,0-1 0,-1 0 0,17-16 0,-12 10 120,-18 57-183,-3-11 125,1-17-4,0 1-1,1-1 1,1 1-1,0 0 1,3 13-1,-3-26 5,0 0-1,0-1 1,1 1-1,-1 0 0,0 0 1,1 0-1,-1-1 0,0 1 1,1 0-1,-1 0 1,1-1-1,0 1 0,-1 0 1,1-1-1,0 1 1,-1-1-1,1 1 0,0-1 1,-1 1-1,1-1 0,0 1 1,0-1-1,0 0 1,-1 1-1,1-1 0,0 0 1,0 0-1,0 0 1,0 0-1,0 0 0,-1 0 1,1 0-1,0 0 1,0 0-1,0 0 0,0 0 1,0 0-1,0 0 0,-1-1 1,1 1-1,0 0 1,0-1-1,1 0 0,2-1 47,-1 1-1,1-1 0,0 0 0,-1 0 1,1-1-1,-1 1 0,7-6 0,-4 0 63,0 0 0,-1 0 0,0 0 0,0-1 0,-1 0 0,0 0 0,0 0 0,-1 0 0,0-1-1,2-19 1,-2 8 166,-1-1 0,-1 0 0,-4-41 0,-6 30-277,9 33-18,0-1 0,0 1 0,0 0 0,0 0-1,0-1 1,0 1 0,0 0 0,1 0 0,-1-1 0,0 1 0,0 0 0,0 0 0,0 0 0,1-1-1,-1 1 1,0 0 0,0 0 0,0 0 0,0 0 0,1-1 0,-1 1 0,0 0 0,0 0-1,1 0 1,-1 0 0,0 0 0,0 0 0,1 0 0,-1 0 0,0 0 0,0 0 0,1 0 0,-1 0-1,0 0 1,0 0 0,1 0 0,-1 0 0,0 0 0,0 0 0,1 0 0,-1 0 0,0 0-1,0 0 1,1 0 0,-1 1 0,0-1 0,1 0 0,12 3-2106,-13-3 2026,54 12-8758,-22-10-337</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6.783"/>
    </inkml:context>
    <inkml:brush xml:id="br0">
      <inkml:brushProperty name="width" value="0.025" units="cm"/>
      <inkml:brushProperty name="height" value="0.025" units="cm"/>
    </inkml:brush>
  </inkml:definitions>
  <inkml:trace contextRef="#ctx0" brushRef="#br0">350 58 19250,'-10'-7'1794,"-2"0"-1252,-1 0 1,0 0-1,0 2 0,0 0 1,-1 0-1,0 1 1,0 1-1,0 0 0,0 1 1,-1 0-1,1 1 0,0 1 1,-1 1-1,-24 3 1,29-2-436,1 1 0,0 0 0,0 1 0,1 0 0,-15 9 0,20-12-101,0 1 0,0 0 0,1 0-1,-1 0 1,1 0 0,-1 0 0,1 1-1,0-1 1,0 1 0,0-1 0,0 1-1,0 0 1,1 0 0,-1 0 0,1 0-1,0 0 1,0 0 0,0 0 0,0 0-1,0 5 1,1-7-8,0 0 0,1 0 0,-1 0-1,0 0 1,1 0 0,-1-1 0,1 1 0,-1 0 0,1 0 0,0 0-1,-1 0 1,1-1 0,0 1 0,0 0 0,-1-1 0,1 1 0,0 0-1,0-1 1,0 1 0,0-1 0,0 0 0,0 1 0,0-1 0,0 0-1,0 1 1,0-1 0,0 0 0,0 0 0,0 0 0,0 0 0,1 0-1,41 1 68,-32-1-61,0 0 2,6 0-65,-1 0 1,0 1-1,1 0 0,29 8 0,-43-8 47,1 0-1,-1 0 1,0 0-1,0 0 0,0 1 1,0 0-1,0-1 0,0 1 1,0 0-1,-1 0 0,1 1 1,-1-1-1,0 0 0,1 1 1,-1 0-1,0-1 0,0 1 1,-1 0-1,1 0 0,0 0 1,-1 0-1,0 0 0,0 1 1,0-1-1,0 0 0,0 0 1,-1 1-1,0-1 0,1 7 1,-2-4 135,1 0 0,-1 0 0,0 0 1,-1 0-1,0 0 0,1 0 0,-2-1 1,1 1-1,-1 0 0,0-1 0,0 0 1,0 0-1,-1 0 0,1 0 1,-1-1-1,-1 1 0,1-1 0,0 0 1,-10 6-1,6-4-35,-1 0 1,0-1-1,0-1 1,0 1-1,-1-1 0,1-1 1,-1 0-1,0 0 1,0-1-1,-20 2 1,29-4-160,0 0 1,1 1 0,-1-1-1,1 0 1,-1 0 0,0 0-1,0 0 1,1 0 0,-1 0-1,0 0 1,1 0 0,-1 0 0,0 0-1,1-1 1,-1 1 0,1 0-1,-1 0 1,0-1 0,1 1-1,-1 0 1,1-1 0,-1 1-1,0-1 1,1 1 0,-1 0-1,1-1 1,0 1 0,-1-1-1,1 0 1,-1 1 0,1-1 0,0 1-1,-1-1 1,1 1 0,0-2-1,0 0-245,0 0 1,0 1-1,1-1 0,-1 0 0,0 0 0,1 0 0,0 1 1,-1-1-1,1 0 0,0 0 0,0 1 0,2-3 0,35-41-9158,-3 15 175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7.250"/>
    </inkml:context>
    <inkml:brush xml:id="br0">
      <inkml:brushProperty name="width" value="0.025" units="cm"/>
      <inkml:brushProperty name="height" value="0.025" units="cm"/>
    </inkml:brush>
  </inkml:definitions>
  <inkml:trace contextRef="#ctx0" brushRef="#br0">153 414 17969,'0'0'6385,"-10"3"-4624,2-1-1570,0 1-1,0 1 0,0-1 1,0 2-1,0-1 0,1 1 0,0 0 1,0 0-1,0 1 0,1 0 1,0 0-1,0 1 0,0-1 1,1 1-1,0 1 0,-6 10 0,8-13-58,0 0 0,0 1 0,1 0 0,-1 0 0,1 0 0,1 0-1,-3 11 1,4-16-121,0 0 0,0 1 0,0-1 0,0 0-1,0 0 1,1 1 0,-1-1 0,0 0 0,1 0 0,-1 0-1,0 0 1,1 1 0,0-1 0,-1 0 0,1 0 0,0 0 0,-1 0-1,1 0 1,0 0 0,0-1 0,0 1 0,0 0 0,0 0-1,0 0 1,0-1 0,0 1 0,0-1 0,0 1 0,0-1 0,0 1-1,1-1 1,-1 0 0,0 1 0,0-1 0,0 0 0,1 0-1,-1 0 1,0 0 0,0 0 0,1 0 0,-1 0 0,0 0 0,0-1-1,2 1 1,8-2 30,1 0-1,-1-1 0,0 0 1,0-1-1,0 0 0,0-1 1,-1 0-1,1 0 0,-1-1 1,-1-1-1,1 1 0,10-11 1,3-4 48,0-1 0,-2-1 0,27-37 0,-36 43-37,0-2 0,-1 1 1,-1-1-1,-1-1 0,0 0 0,-2 0 0,0-1 0,-1 0 0,-2 0 1,0 0-1,-1-1 0,0-41 0,-2 58-101,-2 0-1,1 1 1,-1-1-1,1 0 1,-1 1 0,-1-1-1,1 1 1,-1-1-1,1 1 1,-1 0-1,0 0 1,-1 0 0,1 0-1,-1 0 1,0 0-1,0 0 1,0 1 0,0 0-1,-7-6 1,6 7 10,0-1 0,-1 1 0,0 0 0,1 0 0,-1 1 0,0-1 0,0 1 0,0 0 0,0 0 0,0 1 0,0-1 0,0 1 0,0 0-1,0 1 1,0-1 0,0 1 0,0 0 0,-8 3 0,1 0 24,1 1 0,0 0-1,0 1 1,0 0 0,1 1-1,0 0 1,0 1 0,-12 12-1,-5 7 296,-34 43 0,55-63-209,1 0 0,0 0 0,0 0-1,0 0 1,0 1 0,1-1 0,1 1 0,-1 0 0,1 1-1,1-1 1,0 0 0,0 1 0,0-1 0,0 18-1,2-23-62,1-1-1,0 1 0,0-1 0,0 1 0,0-1 1,0 0-1,0 1 0,1-1 0,-1 0 0,1 0 1,-1 0-1,1 0 0,0 0 0,0 0 0,0-1 0,0 1 1,0-1-1,0 1 0,0-1 0,0 0 0,1 0 1,-1 0-1,1 0 0,-1 0 0,1 0 0,-1-1 1,1 1-1,2 0 0,12 2 30,0-1-1,0-1 1,18 0-1,-27-1-22,59-1-177,-48-1-140,0 1-1,0 0 1,0 2 0,0 0-1,0 1 1,0 1-1,-1 1 1,22 7-1,-38-10 269,0 0 0,0-1-1,0 1 1,0 0 0,0 1-1,-1-1 1,1 0 0,0 0-1,-1 1 1,1-1 0,-1 1-1,1-1 1,-1 1-1,0 0 1,1 0 0,-1-1-1,0 1 1,0 0 0,-1 0-1,1 0 1,0 0 0,-1 0-1,1 0 1,-1 0 0,1 0-1,-1 1 1,0-1-1,0 0 1,0 0 0,0 0-1,-1 3 1,-1 3-94,0 0 0,-1 1 0,0-1 0,-1 0 0,0-1 0,-5 9 0,3-6-1050,6-8 71</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7.579"/>
    </inkml:context>
    <inkml:brush xml:id="br0">
      <inkml:brushProperty name="width" value="0.025" units="cm"/>
      <inkml:brushProperty name="height" value="0.025" units="cm"/>
    </inkml:brush>
  </inkml:definitions>
  <inkml:trace contextRef="#ctx0" brushRef="#br0">57 39 15791,'0'0'3860,"2"-9"-631,3-19-769,-5 26-1225,-1 6-171,-7 24-367,-6 18-405,2 1-1,2 1 1,2 0-1,-2 85 1,10-130-350,0-1 1,0 1 0,0 0-1,0 0 1,0-1 0,1 1-1,0 0 1,-1-1 0,1 1-1,0 0 1,0-1 0,0 1-1,1-1 1,-1 0 0,1 1-1,-1-1 1,1 0 0,0 0-1,0 0 1,0 0 0,0 0-1,0 0 1,0-1 0,0 1-1,1-1 1,-1 1 0,0-1-1,1 0 1,-1 0-1,1 0 1,4 1 0,1-1-952,-1 0 1,1-1-1,0 1 0,-1-1 1,1-1-1,0 0 0,-1 0 1,1 0-1,0-1 1,11-4-1,21-12-5990</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232"/>
    </inkml:context>
    <inkml:brush xml:id="br0">
      <inkml:brushProperty name="width" value="0.025" units="cm"/>
      <inkml:brushProperty name="height" value="0.025" units="cm"/>
    </inkml:brush>
  </inkml:definitions>
  <inkml:trace contextRef="#ctx0" brushRef="#br0">121 469 1730,'3'-4'1052,"-1"-1"1,0 0-1,0 0 1,-1 0-1,1 0 1,-1 0-1,0-1 1,0 1-1,-1 0 1,1-1-1,-1 1 1,-1 0-1,0-7 1,1 10-743,-1 0 1,1 1 0,-1-1 0,1 1-1,-1-1 1,0 1 0,0-1-1,0 1 1,1 0 0,-1-1-1,-1 1 1,1 0 0,0 0-1,0 0 1,0 0 0,-1 0 0,1 0-1,-2-1 1,0 1-92,0 0 0,0 0 1,0 0-1,1 1 0,-1-1 0,0 1 1,0 0-1,0 0 0,0 0 0,0 0 1,0 1-1,1-1 0,-7 2 0,4 1-28,1-1-1,0 1 0,-1-1 1,1 1-1,0 1 0,0-1 1,0 0-1,1 1 0,-1 0 1,1 0-1,0 0 0,0 0 1,0 0-1,1 1 0,-1-1 1,1 1-1,0 0 0,1 0 1,-1-1-1,1 1 0,0 0 1,-1 9-1,2-13-173,0-1 1,0 1-1,0 0 1,0 0-1,0 0 1,0 0-1,0-1 1,0 1-1,0 0 1,1 0-1,-1 0 1,0-1-1,1 1 1,-1 0-1,0 0 1,1-1-1,-1 1 1,1 0-1,-1-1 1,1 1-1,0 0 1,-1-1-1,1 1 1,-1-1-1,1 1 1,0-1-1,0 0 1,-1 1-1,1-1 1,1 1-1,33 1 230,-24-4-213,0 0 1,-1 0-1,1-1 0,14-7 1,-2-1-311,-1-2 0,30-22 0,-45 30 228,0-1 1,0 0-1,0 0 1,-1-1-1,0 0 1,0 0-1,0-1 1,-1 1-1,-1-1 1,6-10-1,-8 3-319,-8 13-186,-13 19 139,12-5 562,0 1 1,1 0-1,1 1 1,0 0-1,0-1 1,2 1 0,0 1-1,0-1 1,1 0-1,0 17 1,3 14-279,11 87 0,-6-90-1077,-2 1-1,-1 55 1,-4-90 1132,0-1 0,0 0 0,-1 1-1,0-1 1,0 0 0,-4 9 0,5-14 114,0 0-1,0 0 1,0 0-1,0 0 1,0 0-1,-1 0 1,1-1-1,0 1 1,-1 0 0,0 0-1,1-1 1,-1 1-1,0-1 1,0 0-1,0 1 1,0-1-1,0 0 1,0 0 0,0 0-1,0-1 1,0 1-1,0 0 1,-1-1-1,-2 1 1,5-1-12,-1-1 1,0 1-1,1 0 1,-1 0-1,1-1 1,-1 1-1,0-1 1,1 1 0,-1 0-1,1-1 1,-1 1-1,1-1 1,-1 1-1,1-1 1,0 0-1,-1 1 1,1-1-1,0 1 1,-1-1-1,1 0 1,0 1-1,0-1 1,-1 0-1,1 1 1,0-1-1,0 0 1,0 1-1,0-1 1,0 0-1,0 1 1,0-1-1,0-1 1,1-30 334,0 25-314,5-31-35,2 1 0,1 1-1,2 0 1,29-65-1,-10 23-21,153-481 94,-251 753 193,59-156 375,1 1-1,1-1 1,3 1 0,1 0 0,2 1 0,7 74-1,-4-102-607,1 1 0,0-2 0,8 22-1,-10-30-44,0 0 1,0 0-1,1 0 0,-1-1 0,1 1 0,-1 0 0,1-1 0,0 1 0,0-1 1,0 0-1,0 1 0,1-1 0,-1 0 0,1 0 0,-1-1 0,1 1 1,0-1-1,-1 1 0,1-1 0,4 2 0,-6-4 0,0 1 0,0-1 0,0 0 0,0 1 0,-1-1 0,1 0 0,0 0 0,-1 1 0,1-1 0,0 0 0,-1 0 0,1 0 0,-1 0 0,1 0 0,-1 0 0,0 0 0,1 0 0,-1 0 0,0 0 0,0 0 0,0 0 0,0 0 0,0 0 0,0 0 0,0 0 0,0-1 0,0 1 0,0 0 0,-1-1 0,-1-38 0,-6 4-47,-2 1-1,-27-66 1,-7-20-105,38 100 92,3 13 73,0 0 0,1-1 0,0 1 0,0-1 0,1 0 0,0 0 0,0 0 0,1 0 0,1-13 0,0 21-6,0 0 0,0 0 1,0 0-1,1 0 0,-1 0 1,0 0-1,0 1 0,1-1 1,-1 0-1,0 1 0,1-1 1,-1 1-1,1-1 0,-1 1 0,0 0 1,1 0-1,-1 0 0,1 0 1,-1 0-1,1 0 0,-1 0 1,2 0-1,36 4 49,-23-1-982,-1 2 0,0 0-1,-1 0 1,1 2 0,24 13 0,-38-17-2787,-8-3-2173,-18 0-3910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4.377"/>
    </inkml:context>
    <inkml:brush xml:id="br0">
      <inkml:brushProperty name="width" value="0.025" units="cm"/>
      <inkml:brushProperty name="height" value="0.025" units="cm"/>
    </inkml:brush>
  </inkml:definitions>
  <inkml:trace contextRef="#ctx0" brushRef="#br0">1 98 7783,'0'0'7923,"9"-4"-7363,6-3-76,0 1 1,1 1-1,-1 0 0,1 1 0,0 1 1,27-2-1,195-14 1830,80-2-1932,-292 23-369,1 1 0,-1 1 1,0 2-1,0 1 0,42 16 0,-34-10 16,0-3 0,50 10-1,279 1 804,-136-13-697,788 13-15,-909-21-118,260-13 46,-1 0 0,358 31 11,-516-14 181,381-41 1,-322 9-231,313-48 1394,-565 73-1388,-4 1 5,1-1-1,-1 2 1,0-1 0,1 1-1,-1 1 1,20 2-1,-21 1-340,-1 2-1,0-1 0,0 1 1,-1 1-1,9 6 1,-6-4-468,-2-1-1876,-7-5-1922</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588"/>
    </inkml:context>
    <inkml:brush xml:id="br0">
      <inkml:brushProperty name="width" value="0.025" units="cm"/>
      <inkml:brushProperty name="height" value="0.025" units="cm"/>
    </inkml:brush>
  </inkml:definitions>
  <inkml:trace contextRef="#ctx0" brushRef="#br0">1 28 16335,'0'0'15439,"66"-27"-14446,-31 27-993,6 4 0,2 6-577,-1-6-2497,-4-4-4678</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934"/>
    </inkml:context>
    <inkml:brush xml:id="br0">
      <inkml:brushProperty name="width" value="0.025" units="cm"/>
      <inkml:brushProperty name="height" value="0.025" units="cm"/>
    </inkml:brush>
  </inkml:definitions>
  <inkml:trace contextRef="#ctx0" brushRef="#br0">1 63 23991,'0'0'1697,"8"-59"994,-3 55-577,3 10-1249,2 31-1090,0 17 225,4 18 161,-7 14-97,-2 11-64,-4 2-545,-1-3-672,0-3-737,-4-10-929,-4-13-288,2-18-4804</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9.248"/>
    </inkml:context>
    <inkml:brush xml:id="br0">
      <inkml:brushProperty name="width" value="0.025" units="cm"/>
      <inkml:brushProperty name="height" value="0.025" units="cm"/>
    </inkml:brush>
  </inkml:definitions>
  <inkml:trace contextRef="#ctx0" brushRef="#br0">21 0 18770,'0'0'9224,"-15"61"-6693,11-36-930,2-3-960,2-3-641,0-4 0,11-3-993,-4-11-3972</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9.575"/>
    </inkml:context>
    <inkml:brush xml:id="br0">
      <inkml:brushProperty name="width" value="0.025" units="cm"/>
      <inkml:brushProperty name="height" value="0.025" units="cm"/>
    </inkml:brush>
  </inkml:definitions>
  <inkml:trace contextRef="#ctx0" brushRef="#br0">73 502 13293,'-10'6'1574,"-34"20"706,42-25-2171,1 0 1,0 0-1,-1 0 1,1 0-1,0 0 1,0 0-1,0 0 1,-1 1-1,1-1 1,1 0-1,-1 1 1,0-1-1,0 1 1,0-1-1,0 3 1,1-3-64,0-1 0,0 1-1,0 0 1,0 0 0,0-1 0,0 1 0,1 0 0,-1 0 0,0-1 0,0 1-1,1 0 1,-1-1 0,0 1 0,1 0 0,-1-1 0,0 1 0,1-1-1,-1 1 1,1-1 0,-1 1 0,1-1 0,0 1 0,0 0 0,3 1 79,1 1 0,-1-1 0,1 0 0,0-1 1,-1 1-1,1-1 0,7 2 0,34 3 773,0-2 0,1-1 0,91-9 0,149-33 780,-266 36-1577,1562-273 1548,-1419 249-1970,281-52-3556,-301 47-510,141-50 0,-140 26-3455</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12.433"/>
    </inkml:context>
    <inkml:brush xml:id="br0">
      <inkml:brushProperty name="width" value="0.025" units="cm"/>
      <inkml:brushProperty name="height" value="0.025" units="cm"/>
    </inkml:brush>
  </inkml:definitions>
  <inkml:trace contextRef="#ctx0" brushRef="#br0">0 545 9961,'784'-109'1903,"8"62"-159,-582 38-1632,1631-73 1497,3 42 177,688 80-919,-803-4-276,-2-46 401,2352-147 1026,-2836 104-1123,306-15-3173,-1295 43-4288,-140 4-694</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16.343"/>
    </inkml:context>
    <inkml:brush xml:id="br0">
      <inkml:brushProperty name="width" value="0.025" units="cm"/>
      <inkml:brushProperty name="height" value="0.025" units="cm"/>
    </inkml:brush>
  </inkml:definitions>
  <inkml:trace contextRef="#ctx0" brushRef="#br0">671 679 5349,'-9'-14'2215,"-3"-3"-1717,-3-8 939,-2 1-1,-1 1 1,-1 0-1,-30-29 1,44 48-1253,0-1 0,0 1 0,-1 0-1,1 0 1,-1 0 0,1 1 0,-1 0 0,0 0 0,-1 0 0,1 1-1,0 0 1,-1 0 0,1 1 0,-1 0 0,0 0 0,1 0-1,-1 1 1,0 0 0,1 0 0,-1 1 0,0 0 0,1 0-1,-1 0 1,1 1 0,-1 0 0,1 0 0,-9 5 0,-3 4-156,1 1 1,0 1 0,0 0 0,1 1 0,1 1 0,1 0 0,0 2-1,1-1 1,-21 35 0,13-13 51,1 0 0,2 1 0,-25 80 0,21-25 75,3 0 0,5 0 0,4 2-1,4-1 1,5 1 0,10 99 0,-2-129-65,2 0 0,4 0 0,2-1 0,28 76 0,-25-95-40,1-1-1,2-1 0,2-1 0,2-1 1,1-1-1,47 54 0,-57-77-44,2 0-1,0-1 1,1-1-1,1 0 1,0-2 0,1 0-1,0-1 1,1-2-1,1 0 1,27 9-1,-29-14 35,0 0-1,0-2 1,1 0-1,0-1 1,0-2 0,0 0-1,0-1 1,0-1-1,-1-2 1,1 0-1,39-11 1,-27 3 131,-1-3-1,0 0 1,-1-2 0,-1-2 0,0 0 0,-2-3 0,0 0 0,51-50-1,-27 16 94,-2-2-1,-3-2 1,50-79-1,-38 38 46,-5-3 0,-4-2 0,-4-2 0,-5-2 0,-6-2 0,-4-1 0,-4-2 0,-6 0 0,12-189 0,-31 245-148,-2 1-1,-3-1 0,-2 1 0,-22-106 0,21 142-76,-1 0 0,-1 0 0,-1 1-1,-1 0 1,0 0 0,-2 1-1,0 0 1,-1 1 0,-1 1 0,0-1-1,-1 2 1,-1 0 0,-1 1-1,0 0 1,-36-23 0,32 26-66,0 2 0,-1 0 0,0 1 0,-1 0 0,0 2 0,0 1 0,-1 1 0,0 1 0,-26-2 0,16 5-56,0 1 1,0 2-1,0 1 0,0 1 1,-56 16-1,21 2-422,1 4-1,1 2 1,2 3 0,1 3 0,-72 51-1,53-28-1800,-103 92-1,28 13-3995,87-77-282</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2.934"/>
    </inkml:context>
    <inkml:brush xml:id="br0">
      <inkml:brushProperty name="width" value="0.025" units="cm"/>
      <inkml:brushProperty name="height" value="0.025" units="cm"/>
    </inkml:brush>
  </inkml:definitions>
  <inkml:trace contextRef="#ctx0" brushRef="#br0">1224 0 7527,'-17'10'2952,"-5"2"-2852,0 1 0,1 1-1,1 0 1,0 2-1,-24 25 1,-9 20-74,3 2 0,-45 74 0,-70 151 62,81-117 219,7 4 1,-72 246 0,-51 384-78,125-384 373,18 2 0,19 2 0,24 629 1,33-703-437,15 0 0,145 625 0,-133-800-22,93 230-1,-105-327-122,2-1 1,4-2-1,4-2 0,2-2 0,61 71 0,-79-110-20,2-1 1,1-1-1,2-2 0,0-1 0,2-2 1,1-1-1,1-2 0,60 27 0,-72-40 5,1 0-1,0-2 1,0 0-1,1-2 1,-1-1-1,2-2 1,-1 0-1,0-2 1,0-1-1,1-1 1,-1-1-1,0-1 1,0-2-1,44-13 1,-33 4 24,-1-2 1,0-2 0,-1-1 0,-1-2 0,-1-1 0,-1-1-1,-1-3 1,-1 0 0,45-50 0,-23 15 153,-3-2-1,-2-3 1,74-135 0,-37 27 359,-7-3 0,98-332 1,34-397 496,-99 250-788,-28-3 0,-4-920-1,-105 1043-194,10 401-87,-68-259 0,58 308 13,-4 2 0,-3 1 0,-85-151-1,80 175 24,-1 1-1,-3 2 1,-3 2-1,-1 2 0,-91-78 1,94 95 3,-2 2 1,-1 2-1,-1 2 1,-2 2 0,0 2-1,-2 3 1,0 1 0,-2 3-1,-86-18 1,90 28-122,0 1 0,0 3 0,-1 2 0,1 2-1,-1 2 1,1 3 0,0 2 0,0 1 0,0 3 0,-92 34 0,50-4-1134,2 4 0,2 4 1,2 3-1,3 4 0,-81 72 0,-37 43-5198</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8.405"/>
    </inkml:context>
    <inkml:brush xml:id="br0">
      <inkml:brushProperty name="width" value="0.025" units="cm"/>
      <inkml:brushProperty name="height" value="0.025" units="cm"/>
    </inkml:brush>
  </inkml:definitions>
  <inkml:trace contextRef="#ctx0" brushRef="#br0">1 688 25913,'0'0'1921,"50"-54"-1889,-3 7 673,12-17 128,5-8-513,3-5-192,-7 0-96,-5 5-320,-9 4-1730,-15 9-2146,-11 8-1954,-14 5-10089</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8.796"/>
    </inkml:context>
    <inkml:brush xml:id="br0">
      <inkml:brushProperty name="width" value="0.025" units="cm"/>
      <inkml:brushProperty name="height" value="0.025" units="cm"/>
    </inkml:brush>
  </inkml:definitions>
  <inkml:trace contextRef="#ctx0" brushRef="#br0">1 216 13773,'0'-12'6662,"-1"5"-6397,1 0 0,0-1-1,1 1 1,-1-1 0,1 1 0,1 0-1,-1-1 1,1 1 0,1 0 0,-1 0-1,1 0 1,0 1 0,1-1-1,-1 1 1,2-1 0,4-6 0,0 4 18,1 0 1,-1 1 0,2 0 0,-1 1 0,19-11 0,-23 15-233,0 0 1,0 1-1,1 0 0,-1 0 0,0 0 1,1 0-1,0 1 0,-1 0 1,1 1-1,0 0 0,-1 0 1,12 1-1,-16 0-50,0-1 0,0 1 0,0 0 0,1 0-1,-1 0 1,0 0 0,0 0 0,0 0 0,0 0 0,-1 1 0,1-1 0,0 1 0,0 0 0,-1-1 0,1 1 0,-1 0-1,0 0 1,1 0 0,-1 0 0,0 0 0,0 0 0,0 0 0,-1 0 0,1 1 0,0-1 0,-1 0 0,1 3 0,1 8 69,-1 0 1,0 1-1,-2 21 1,1-21 21,-3 21 147,-2 0-1,-1 0 0,-17 54 1,13-56 157,1 0 1,3 0-1,0 0 1,-1 42-1,7-72-376,0 0 0,0 0 0,0 0 0,0 1 0,1-1 0,-1 0 0,1 0 0,0 0 0,0 0 0,0-1 0,0 1 0,0 0-1,1 0 1,-1 0 0,1-1 0,0 1 0,0-1 0,0 0 0,0 1 0,0-1 0,0 0 0,0 0 0,1 0 0,5 3 0,-3-3-6,1 0 1,0 0-1,0-1 1,0 0-1,0 0 1,1 0-1,-1-1 1,0 0-1,0 0 1,0 0-1,12-3 1,-7 1-37,0-1 0,0 0 1,-1 0-1,1-1 0,-1-1 0,14-7 1,-19 9-349,0 0 0,0-1 0,-1 1 0,1-1 1,-1 0-1,0 0 0,0 0 0,5-8 0,-4-6-4030,-12 8-1449,-19 3-4241</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9.125"/>
    </inkml:context>
    <inkml:brush xml:id="br0">
      <inkml:brushProperty name="width" value="0.025" units="cm"/>
      <inkml:brushProperty name="height" value="0.025" units="cm"/>
    </inkml:brush>
  </inkml:definitions>
  <inkml:trace contextRef="#ctx0" brushRef="#br0">1 213 14894,'0'0'10538,"53"-25"-8488,-10 5-961,12-3-705,5-5-191,3-3-161,-4 1-801,-11 2-3395,-14 0-6951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7.858"/>
    </inkml:context>
    <inkml:brush xml:id="br0">
      <inkml:brushProperty name="width" value="0.025" units="cm"/>
      <inkml:brushProperty name="height" value="0.025" units="cm"/>
    </inkml:brush>
  </inkml:definitions>
  <inkml:trace contextRef="#ctx0" brushRef="#br0">1 104 12492,'0'0'2664,"4"6"-2179,3 1-219,0 0-1,0-1 0,1 0 0,0-1 0,0 1 0,0-2 0,0 1 1,1-1-1,0 0 0,0-1 0,14 4 0,32 7-113,0-1 0,1-3 0,0-2 0,105 0 0,224-32 886,-35 0-583,40 21-437,337-8 28,247 2-47,-394 10 7,244-46 160,-318 11-139,-153 14 104,316-13 768,-474 34-45,66-3-1799,-224-6-2770,-9-8-4213</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9.594"/>
    </inkml:context>
    <inkml:brush xml:id="br0">
      <inkml:brushProperty name="width" value="0.025" units="cm"/>
      <inkml:brushProperty name="height" value="0.025" units="cm"/>
    </inkml:brush>
  </inkml:definitions>
  <inkml:trace contextRef="#ctx0" brushRef="#br0">0 60 16367,'0'0'8996,"5"13"-7630,1 0-967,0 4-91,1 0 0,0-1 0,2 0 0,-1-1 0,13 16 0,-19-29-252,0 1 0,0-1 0,0 0 0,0 0 1,0 0-1,1 0 0,-1 0 0,0-1 0,1 1 0,0-1 1,-1 1-1,1-1 0,0 0 0,0 0 0,0 0 1,5 0-1,-5-1-5,0-1 0,0 1 1,0-1-1,0 0 0,0 0 1,0 0-1,0 0 0,0 0 1,0-1-1,-1 1 0,1-1 1,0 0-1,-1 0 0,1 0 1,-1 0-1,0 0 0,0-1 1,0 1-1,4-6 0,11-17 256,0-1 0,-2-1 0,17-41 0,-19 41-8,-13 26-292,1-1-1,-1 1 1,1 0-1,-1 0 1,1 0-1,-1 0 1,1 0-1,0 0 1,-1 0-1,1 1 1,0-1-1,0 0 1,0 0-1,-1 0 1,1 1-1,0-1 1,2 0-1,-3 1-3,1 0 0,-1 0 0,0 0 0,1 1 0,-1-1 0,1 0-1,-1 0 1,1 0 0,-1 1 0,0-1 0,1 0 0,-1 1 0,1-1 0,-1 0 0,0 1 0,1-1-1,-1 0 1,0 1 0,0-1 0,1 0 0,-1 1 0,0-1 0,0 1 0,0-1 0,1 1 0,-1-1 0,0 1-1,10 50 76,-8-34-71,1-5-7,-1-1 0,2 0 0,-1-1 0,2 1 0,5 11 0,-9-20 0,0-1 0,0 1 0,0-1 0,0 0 0,0 1 0,0-1 0,0 0 0,0 0 0,0 1 0,1-1 0,-1 0 0,0 0 0,1-1 0,-1 1 0,1 0 0,-1 0 0,1-1 0,-1 1 0,1-1 0,0 1 0,-1-1 0,1 0 0,0 1 0,-1-1 0,1 0 0,0 0 0,-1 0 0,1-1 0,0 1 0,-1 0 0,1-1 0,0 1 0,-1-1 0,1 1 0,-1-1 0,1 0 0,-1 1 0,1-1 0,-1 0 0,1 0 0,-1 0 0,0 0 0,0 0 0,1-1 0,0 0 0,15-15 0,-15 14 0,0 0 0,0 1 0,0-1 0,1 1 0,-1-1 0,1 1 0,0 0 0,-1 0 0,1 0 0,0 1 0,0-1 0,0 1 0,1-1 0,-1 1 0,7-1 0,-9 2-44,0 1 0,0-1 1,0 1-1,0 0 0,0-1 0,0 1 0,0 0 1,0 0-1,0 0 0,0 0 0,0 0 1,-1 0-1,1 0 0,0 0 0,-1 0 0,1 0 1,0 0-1,-1 0 0,1 2 0,13 34-2133,-8-20 361,-4-14 726,3 7-2884,1-5-2493</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015"/>
    </inkml:context>
    <inkml:brush xml:id="br0">
      <inkml:brushProperty name="width" value="0.025" units="cm"/>
      <inkml:brushProperty name="height" value="0.025" units="cm"/>
    </inkml:brush>
  </inkml:definitions>
  <inkml:trace contextRef="#ctx0" brushRef="#br0">137 89 21909,'0'0'2947,"0"-9"-385,1 2-2049,-1 1-71,1 0 0,-1 0-1,0 0 1,-1 0-1,1 0 1,-4-9-1,4 14-399,-1-1-1,1 1 1,-1 0-1,1 0 1,-1 0-1,0 0 1,0-1 0,1 1-1,-1 0 1,0 1-1,0-1 1,0 0-1,0 0 1,0 0-1,0 0 1,-1 1-1,1-1 1,0 1 0,0-1-1,0 1 1,-1-1-1,1 1 1,0 0-1,-1-1 1,1 1-1,0 0 1,-1 0-1,1 0 1,0 0-1,0 0 1,-1 0 0,1 0-1,0 1 1,-1-1-1,1 0 1,0 1-1,0-1 1,-1 1-1,1 0 1,0-1-1,-2 2 1,-1 0-70,0 1-1,0-1 1,0 1 0,1 0-1,-1 0 1,1 0 0,-1 0-1,1 1 1,0 0 0,0-1-1,1 1 1,-1 0 0,1 0-1,0 1 1,0-1 0,-2 6-1,1-3-41,1 0 1,0 0-1,0 1 0,1-1 0,-1 1 0,2-1 1,-1 1-1,1-1 0,1 13 0,0-18 20,0 0 1,0 0-1,-1 0 0,2 0 0,-1 0 1,0 0-1,0 0 0,1 0 0,-1-1 1,1 1-1,-1-1 0,1 1 0,0-1 0,-1 1 1,1-1-1,0 0 0,0 0 0,0 0 1,0 0-1,0 0 0,0 0 0,1 0 1,-1-1-1,0 1 0,0-1 0,4 1 0,68 4-141,-54-5 103,-11 0 70,0 1-1,-1 0 1,1 0-1,0 1 1,-1 0-1,1 0 0,-1 1 1,9 4-1,-16-6 10,1 0-1,0 0 1,-1 0 0,1 0-1,-1 0 1,1 0-1,-1 1 1,0-1-1,0 1 1,0-1 0,1 1-1,-1-1 1,-1 1-1,1 0 1,0-1-1,0 1 1,0 3 0,0-2 12,-1-1 0,0 1 0,0 0 0,-1 0 0,1 0 0,0-1 0,-1 1 0,0 0 0,0 0 0,1-1 0,-2 1 0,1-1 0,0 1 0,0-1 0,-3 4 0,-3 3-2,1-1-1,-1 1 1,-1-2 0,0 1-1,0-1 1,0 0 0,-1-1-1,1 0 1,-2 0 0,1-1-1,-1 0 1,-10 4-1,12-6-732,-1-1-1,1 1 0,0-1 1,0-1-1,-1 1 0,1-2 0,-1 1 1,1-1-1,-16-1 0,-18-10-6153</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359"/>
    </inkml:context>
    <inkml:brush xml:id="br0">
      <inkml:brushProperty name="width" value="0.025" units="cm"/>
      <inkml:brushProperty name="height" value="0.025" units="cm"/>
    </inkml:brush>
  </inkml:definitions>
  <inkml:trace contextRef="#ctx0" brushRef="#br0">70 1 19859,'0'0'4196,"-54"19"-9770,39-3-7366</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810"/>
    </inkml:context>
    <inkml:brush xml:id="br0">
      <inkml:brushProperty name="width" value="0.025" units="cm"/>
      <inkml:brushProperty name="height" value="0.025" units="cm"/>
    </inkml:brush>
  </inkml:definitions>
  <inkml:trace contextRef="#ctx0" brushRef="#br0">130 451 18321,'0'-9'1330,"0"0"-1022,1 1 406,-1-1 0,0 0 1,-1 1-1,0-1 0,-3-15 0,3 23-610,1-1 0,-1 0 0,1 0 0,-1 1 0,0-1 0,0 1 0,0-1 0,0 1 0,0-1 0,0 1 0,0-1 0,-1 1 1,1 0-1,0 0 0,-1-1 0,1 1 0,-1 0 0,1 0 0,-1 1 0,0-1 0,1 0 0,-1 0 0,0 1 0,1-1 0,-1 1 0,0 0 0,0-1 0,0 1 0,1 0 0,-1 0 0,0 0 0,0 0 0,0 0 0,0 1 0,1-1 0,-1 0 0,-2 2 0,1-1-101,-1 1 0,1 0 0,0 0-1,0 0 1,-1 0 0,1 1 0,1-1-1,-1 1 1,0 0 0,1-1 0,-1 1-1,1 1 1,0-1 0,0 0 0,0 0-1,0 1 1,1-1 0,-1 1-1,1 0 1,0-1 0,-1 8 0,-2 7-14,0-1 0,2 1-1,-1 22 1,2-26 16,0 2-8,1-1 0,2 30-1,-2-43 2,0-1 0,1 1 0,-1 0 0,0 0 0,0 0 0,1 0 0,-1 0-1,1-1 1,0 1 0,-1 0 0,1 0 0,0-1 0,0 1 0,0-1 0,0 1 0,0-1-1,0 1 1,1-1 0,-1 0 0,0 1 0,1-1 0,-1 0 0,1 0 0,0 0 0,-1 0-1,1 0 1,0 0 0,-1-1 0,1 1 0,0-1 0,0 1 0,2 0 0,-2-2 21,0 1 1,0 0-1,1-1 1,-1 0-1,0 0 1,0 1-1,0-1 1,0 0-1,0-1 1,0 1-1,-1 0 1,1 0-1,0-1 1,0 1-1,-1-1 1,1 0-1,-1 1 1,0-1-1,3-3 1,22-44 606,-20 37-452,12-28 146,-1-1 1,-3-1-1,-1 0 0,-2 0 1,-2-1-1,-2-1 0,-1 1 1,-3-1-1,-3-75 0,-1 112-305,2 5-12,-1 0-1,0-1 1,0 1 0,-1 0-1,1 0 1,0-1-1,-1 1 1,1 0-1,-1 0 1,0 0-1,0 0 1,0-1 0,0 1-1,0 1 1,0-1-1,-3-3 1,4 5-8,0 0 1,-1 0-1,1 0 1,0 0-1,-1 0 1,1 0-1,0 0 1,-1 0-1,1 0 1,0 0-1,-1 1 1,1-1-1,0 0 1,0 0-1,-1 0 1,1 1-1,0-1 1,-1 0-1,1 0 1,0 1-1,0-1 1,0 0-1,-1 0 1,1 1-1,0-1 1,0 0-1,0 1 1,0-1-1,-1 0 0,1 1 1,0-1-1,0 0 1,0 1-1,0-1 1,0 0-1,0 1 1,0-1-1,0 0 1,0 1-1,0-1 1,0 0-1,0 1 1,0-1-1,1 1 1,-3 21-140,0 28 21,0 167 21,3-187 115,2 0 0,1 0 0,2 0 0,18 58 0,-23-83-50,1-1-1,1 1 1,-1 0 0,1 0 0,0-1 0,0 0 0,0 1-1,0-1 1,1 0 0,0-1 0,0 1 0,0-1 0,0 1-1,7 3 1,-8-6-132,-1 0 1,1 0-1,0 0 0,0 0 0,0 0 0,0-1 0,0 1 1,0-1-1,0 0 0,0 0 0,0 0 0,0 0 0,-1-1 0,1 1 1,0-1-1,0 0 0,0 1 0,0-1 0,0-1 0,-1 1 1,1 0-1,0-1 0,-1 1 0,1-1 0,-1 0 0,0 0 1,3-2-1,3-5-1086,-1 1 0,0-1 0,0 0 0,-1-1 0,0 0 0,-1 0 0,0 0 0,-1 0 0,0-1 0,5-18 0,3-23-6262</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1.184"/>
    </inkml:context>
    <inkml:brush xml:id="br0">
      <inkml:brushProperty name="width" value="0.025" units="cm"/>
      <inkml:brushProperty name="height" value="0.025" units="cm"/>
    </inkml:brush>
  </inkml:definitions>
  <inkml:trace contextRef="#ctx0" brushRef="#br0">15 0 12172,'0'0'10473,"-6"67"-9031,3-33-225,-2-1-32,4-1 0,1-5-224,0-5-480,0-6-417,13-6-96,4-7-577,0-3-1057,1 0-832,-3-5-577,-4-5-736,-4-3-2467</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2.325"/>
    </inkml:context>
    <inkml:brush xml:id="br0">
      <inkml:brushProperty name="width" value="0.025" units="cm"/>
      <inkml:brushProperty name="height" value="0.025" units="cm"/>
    </inkml:brush>
  </inkml:definitions>
  <inkml:trace contextRef="#ctx0" brushRef="#br0">0 732 10410,'0'0'4425,"3"-11"-1222,-1 3-2869,0 1-1,1-1 0,0 1 0,0 0 0,0 0 0,1 1 1,0-1-1,0 1 0,1 0 0,0 0 0,0 0 0,0 0 1,1 1-1,0 0 0,0 0 0,0 1 0,1-1 0,-1 1 1,1 1-1,0-1 0,14-4 0,-17 7-323,-1 0 1,1 0-1,-1 0 0,1 1 0,-1-1 1,1 1-1,-1 0 0,1 0 0,-1 0 1,1 1-1,-1-1 0,1 1 0,-1 0 1,1 0-1,-1 0 0,1 0 0,3 3 1,-5-2 3,1 0 0,-1 0 0,0 0 1,0 1-1,1-1 0,-2 1 0,1 0 1,0-1-1,-1 1 0,1 0 0,-1 0 1,0 0-1,0 0 0,0 0 0,0 0 1,0 0-1,-1 1 0,0-1 1,1 4-1,0 125 1555,-3-62-597,2-70-964,0 1 0,-1 0 1,1-1-1,0 1 0,0 0 1,0-1-1,0 1 0,0 0 1,1 0-1,-1-1 0,0 1 0,0 0 1,0-1-1,0 1 0,1 0 1,-1-1-1,0 1 0,1 0 1,-1-1-1,1 1 0,-1-1 0,0 1 1,1-1-1,-1 1 0,1-1 1,0 1-1,-1-1 0,1 1 1,-1-1-1,1 0 0,0 1 0,-1-1 1,2 1-1,-1-2 10,1 1 0,0 0-1,0 0 1,-1-1 0,1 1 0,0 0-1,-1-1 1,1 0 0,0 1 0,-1-1 0,1 0-1,2-2 1,40-36 264,-34 26-159,0-1-1,-1-1 0,0 0 1,-1 0-1,-1 0 1,0-1-1,-1 0 0,-1 0 1,-1-1-1,0 1 1,-1-1-1,-1 0 0,1-26 1,-4 46-122,1 0-1,0 0 1,0-1-1,0 1 1,1 0 0,-1-1-1,1 1 1,-1 0 0,1-1-1,0 1 1,0-1 0,0 1-1,0-1 1,3 5-1,-2-6 1,0 1 0,0-1-1,0 0 1,0 0-1,0 0 1,1-1 0,-1 1-1,0-1 1,0 1-1,1-1 1,-1 0 0,0 1-1,1-1 1,-1 0-1,0-1 1,1 1-1,-1 0 1,0-1 0,4 0-1,2-1 23,0-1 0,0 0 0,0 0-1,-1 0 1,0-1 0,1 0 0,-1-1 0,-1 1 0,1-1-1,-1-1 1,7-6 0,-8 7 9,-1 1 1,1-1-1,-1 0 0,-1 0 0,1 0 1,-1 0-1,1-1 0,-2 1 0,1-1 1,0 0-1,-1 0 0,0 0 1,-1 0-1,1 0 0,0-7 0,-3 12-31,1 1 0,0 0 0,0-1-1,0 1 1,0 0 0,0-1-1,0 1 1,0 0 0,-1-1 0,1 1-1,0 0 1,0-1 0,0 1-1,-1 0 1,1-1 0,0 1 0,0 0-1,-1 0 1,1-1 0,0 1 0,-1 0-1,1 0 1,0 0 0,-1 0-1,1-1 1,0 1 0,-1 0 0,1 0-1,0 0 1,-1 0 0,1 0 0,-1 0-1,1 0 1,0 0 0,-1 0-1,1 0 1,0 0 0,-1 0 0,1 0-1,0 0 1,-1 0 0,1 1 0,-1-1-1,1 0 1,0 0 0,-1 0-1,1 0 1,0 1 0,0-1 0,-1 0-1,1 0 1,0 1 0,0-1 0,-1 0-1,1 1 1,0-1 0,0 0-1,0 1 1,-1-1 0,1 1 0,-19 17-147,15-10 136,0 0 0,0 1-1,1-1 1,1 1 0,0 0 0,0-1 0,0 1-1,1 0 1,0 0 0,1 15 0,1-23 8,-1 0 0,0-1 1,0 1-1,1 0 0,-1-1 0,0 1 0,1 0 1,-1-1-1,1 1 0,-1-1 0,0 1 1,1-1-1,0 1 0,-1-1 0,1 1 1,-1-1-1,1 1 0,0-1 0,-1 0 1,1 1-1,-1-1 0,1 0 0,0 0 1,0 1-1,-1-1 0,1 0 0,0 0 0,-1 0 1,1 0-1,0 0 0,0 0 0,-1 0 1,1 0-1,0 0 0,-1 0 0,1 0 1,0-1-1,0 1 0,0-1 0,33-9 25,50-42 117,-65 39-559,1 0 0,0 1 1,1 2-1,36-15 0,-43 19-216,-1-1-1,1 0 1,-1-1 0,-1-1 0,1 0-1,-2 0 1,1-1 0,-1-1-1,-1 0 1,0 0 0,0-1 0,-1 0-1,11-22 1,-22 69 3550,-4-9-2692,2 0 1,0 1 0,2-1-1,1 1 1,1-1-1,2 1 1,8 49-1,-8-65-174,0 0 0,0 0 0,-1 1 0,-1-1 0,-1 15 0,1-26-19,0 0 0,0 0 0,0 0 0,0-1 0,0 1 0,0 0 0,-1 0 0,1 0 0,0 0 0,0 0 0,0 0 0,0 0 0,-1 0 0,1-1 0,0 1 0,0 0 0,0 0 0,0 0 0,-1 0 0,1 0 0,0 0 0,0 0 0,0 0 0,0 0 0,-1 0 0,1 0 0,0 0 0,0 0 0,0 0 0,0 0 0,-1 1 0,1-1 0,0 0 0,0 0 0,0 0 0,0 0 0,0 0 0,-1 0 0,1 0 0,0 0 0,0 0 0,0 1 0,0-1 0,-5-20 486,5-2-466,1 1-1,1-1 0,2 1 0,0-1 1,7-20-1,42-101 719,-6 16-1,-44 205-996,-3-77 235,-1-1 0,1 1 0,0 0 0,0 0 0,0 0 0,0 0 0,0 0 0,1-1 0,-1 1 0,0 0 0,0 0 0,0 0 0,1 0 0,-1-1 1,1 1-1,-1 0 0,0 0 0,1-1 0,-1 1 0,1 0 0,-1-1 0,1 1 0,0-1 0,-1 1 0,1 0 0,0-1 0,-1 1 0,1-1 0,0 0 0,0 1 0,1 0 0,0-1 23,0 0 0,0 0 0,0 0 0,1-1 0,-1 1 0,0 0 0,0-1 0,0 1 0,0-1 0,0 0 0,0 0 0,2-1 0,7-4 94,0 0 0,0-1 0,12-11 0,104-101 264,-107 98-336,-20 21-56,1 0 0,-1-1-1,0 1 1,1 0 0,-1 0 0,0-1 0,1 1 0,-1 0-1,1 0 1,-1 0 0,0 0 0,1 0 0,-1 0 0,0-1-1,1 1 1,-1 0 0,1 0 0,-1 0 0,0 0 0,1 0 0,-1 0-1,1 1 1,-1-1 0,0 0 0,1 0 0,-1 0 0,1 0-1,-1 0 1,0 0 0,1 1 0,-1-1 0,0 0 0,1 0-1,-1 1 1,0-1 0,1 0 0,-1 0 0,0 1 0,0-1-1,1 0 1,-1 1 0,0-1 0,0 1 0,0-1 0,1 0 0,-1 1-1,0-1 1,0 0 0,0 1 0,0 0 0,1 0 3,-1 0 0,1 0 0,-1 0 0,1 0 0,0 0 0,-1 0 0,1-1 0,0 1 0,0 0 0,0 0 0,0-1 0,-1 1 0,1 0 0,0-1 0,0 1 0,0-1 0,0 1 0,1-1 1,-1 0-1,2 1 0,5-1-267,0-1 0,1 0 0,-1-1 0,0 0 0,0 0 0,0-1 0,0 0 0,0 0 0,-1-1 0,1 0 0,-1 0 0,11-8 0,11-11-1992,42-41 0,-35 30 1621,-23 20 618,-11 11 62,1 0 0,-1 0-1,1 0 1,0 1 0,0-1 0,0 1 0,0 0 0,0-1 0,1 1 0,-1 1-1,1-1 1,4-1 0,-7 6 303,-1 0 1,0 1-1,1-1 0,-1 1 0,0-1 1,-1 1-1,1-1 0,-1 1 1,0 3-1,-16 45 2471,13-42-2467,0 0 0,0 0 0,2 0 0,-1 0 0,1 1-1,1-1 1,-1 1 0,2-1 0,0 12 0,0-21-334,0 1 0,1-1 0,-1 1 0,0-1 0,1 0 0,-1 1 0,1-1 0,0 0 0,-1 1 0,1-1 0,0 0 0,0 0 0,-1 0 0,1 0 0,0 0 0,0 0 0,1 0 0,-1 0 0,0 0 0,0 0 0,0 0 0,0-1 0,1 1 0,1 0 0,32 5-1420,-23-6-3469,-3 2-3756,-24-7 128</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2.699"/>
    </inkml:context>
    <inkml:brush xml:id="br0">
      <inkml:brushProperty name="width" value="0.025" units="cm"/>
      <inkml:brushProperty name="height" value="0.025" units="cm"/>
    </inkml:brush>
  </inkml:definitions>
  <inkml:trace contextRef="#ctx0" brushRef="#br0">27 197 17457,'-14'-23'4548,"3"1"-384,10 4-1346,1 2-1216,11-1-481,10 2-512,9 1-417,7 3-224,6 1-449,5-3-1697,-2-2-3811,3-7-14383</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0.381"/>
    </inkml:context>
    <inkml:brush xml:id="br0">
      <inkml:brushProperty name="width" value="0.025" units="cm"/>
      <inkml:brushProperty name="height" value="0.025" units="cm"/>
    </inkml:brush>
  </inkml:definitions>
  <inkml:trace contextRef="#ctx0" brushRef="#br0">137 1 12107,'-7'13'742,"-10"22"-286,1 2-1,2 0 0,-15 66 0,7 21 1392,-9 204 0,33 128-646,90 268-1603,-58-517-2313,-19-85-4829,-13-69-15</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130"/>
    </inkml:context>
    <inkml:brush xml:id="br0">
      <inkml:brushProperty name="width" value="0.025" units="cm"/>
      <inkml:brushProperty name="height" value="0.025" units="cm"/>
    </inkml:brush>
  </inkml:definitions>
  <inkml:trace contextRef="#ctx0" brushRef="#br0">9 902 16752,'0'0'2098,"-3"-18"-1319,1-4-472,0 1-1,1-1 1,1 1 0,1 0-1,1-1 1,6-28-1,14-45 660,121-470 1330,-127 524-2285,-10 37-121,-2 13 69,0 20 48,1 197 306,-5-110-1090,5-1 0,21 119 0,-25-227 568,1 0 0,-1-1 0,1 1 0,0 0 0,1-1 0,0 0 0,0 1 0,5 7 0,-6-12 36,-1-1 0,0 0-1,0 0 1,0 0 0,1 0 0,-1 0-1,0 0 1,1 0 0,-1-1 0,1 1-1,-1 0 1,1-1 0,-1 1-1,1-1 1,-1 0 0,1 1 0,0-1-1,-1 0 1,1 0 0,-1 0 0,1 0-1,0 0 1,-1 0 0,1-1-1,-1 1 1,1 0 0,0-1 0,-1 1-1,1-1 1,-1 0 0,1 0 0,-1 1-1,0-1 1,1 0 0,-1 0 0,0 0-1,0 0 1,0 0 0,1-1-1,0-1 1,28-29-5913</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477"/>
    </inkml:context>
    <inkml:brush xml:id="br0">
      <inkml:brushProperty name="width" value="0.025" units="cm"/>
      <inkml:brushProperty name="height" value="0.025" units="cm"/>
    </inkml:brush>
  </inkml:definitions>
  <inkml:trace contextRef="#ctx0" brushRef="#br0">1 1 10858,'0'0'4581,"1"88"-2628,-1-44-607,0-1 287,0-8-480,0-11-640,13-15-353,5-9-320,-1-23-1858,1-19-2466,0-17-4773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1.515"/>
    </inkml:context>
    <inkml:brush xml:id="br0">
      <inkml:brushProperty name="width" value="0.025" units="cm"/>
      <inkml:brushProperty name="height" value="0.025" units="cm"/>
    </inkml:brush>
  </inkml:definitions>
  <inkml:trace contextRef="#ctx0" brushRef="#br0">167 329 8296,'-8'-2'838,"-120"-24"2910,122 22-2855,15-2-566,16-3 11,495-65 1654,7 41-1724,-236 18 222,364-3 230,123-8 6,-743 23-691,915-66 466,1 57-225,-759 13 695,-384-13-646,10-1-377,27 15 85,-1 8 1,-184 36 0,-321 28 74,-4-50-29,-559-47 82,1148 20-103,-268-16 8,-443-83 1,745 95-106,0 2 0,-46 1 0,88 4 24,0 0-1,0 0 1,0 0 0,0 0 0,-1 0 0,1 0 0,0 0 0,0 0-1,0 0 1,0 0 0,-1 0 0,1 1 0,0-1 0,0 0 0,0 0-1,0 0 1,0 0 0,0 0 0,-1 1 0,1-1 0,0 0 0,0 0-1,0 0 1,0 0 0,0 1 0,0-1 0,0 0 0,0 0 0,0 0-1,0 0 1,0 1 0,0-1 0,0 0 0,0 0 0,0 0-1,0 0 1,0 1 0,0-1 0,0 0 0,0 0 0,0 0 0,0 0-1,0 1 1,0-1 0,0 0 0,1 0 0,-1 0 0,0 0 0,0 1-1,0-1 1,0 0 0,0 0 0,0 0 0,1 0 0,-1 0 0,0 0-1,0 0 1,0 1 0,0-1 0,1 0 0,8 10-625,6-2 585,0 0 0,0 0 0,1-1 0,-1-1 0,2-1 1,-1 0-1,27 3 0,11 0 13,58 0-1,532-29 107,-148-4 193,270 57-167,-692-24-110,444 39-582,-172-30-2694,-93-15-1242</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837"/>
    </inkml:context>
    <inkml:brush xml:id="br0">
      <inkml:brushProperty name="width" value="0.025" units="cm"/>
      <inkml:brushProperty name="height" value="0.025" units="cm"/>
    </inkml:brush>
  </inkml:definitions>
  <inkml:trace contextRef="#ctx0" brushRef="#br0">0 728 10282,'0'0'7698,"9"-4"-6113,-3 2-1344,-1-1 0,0 0-1,0 0 1,0 0 0,-1-1 0,1 0 0,-1 0-1,0 0 1,0 0 0,0-1 0,0 1-1,-1-1 1,0 0 0,0 0 0,0-1-1,-1 1 1,1 0 0,-1-1 0,2-10-1,40-143 1272,28-187-1,-52 233-1341,-17 103-118,0 11-9,3 19 18,1 35 18,-2 15 13,-3-25-83,2 0-1,2 0 1,2-1-1,2 0 1,17 49 0,-24-86-202,0-1-1,0 1 1,1-1 0,0 0 0,0-1 0,0 1 0,1-1 0,-1 0 0,7 5-1,-9-8-226,1 0 0,-1 0 0,1 0 0,0-1 0,0 1-1,0-1 1,0 0 0,0 1 0,0-2 0,0 1 0,0 0-1,0-1 1,0 1 0,0-1 0,1 0 0,-1 0 0,0 0 0,0 0-1,0-1 1,0 1 0,0-1 0,4-1 0,26-17-8858</inkml:trace>
  <inkml:trace contextRef="#ctx0" brushRef="#br0" timeOffset="1">621 459 21652,'0'0'2755,"-15"78"-1378,9-47 577,6-6-1281,0-14-609,14-11-160,9-6-1249,4-28-1378,2-10-1665,-1-9-2146</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178"/>
    </inkml:context>
    <inkml:brush xml:id="br0">
      <inkml:brushProperty name="width" value="0.025" units="cm"/>
      <inkml:brushProperty name="height" value="0.025" units="cm"/>
    </inkml:brush>
  </inkml:definitions>
  <inkml:trace contextRef="#ctx0" brushRef="#br0">1 68 11563,'0'0'3523,"2"-40"-7975,-2 13-801</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534"/>
    </inkml:context>
    <inkml:brush xml:id="br0">
      <inkml:brushProperty name="width" value="0.025" units="cm"/>
      <inkml:brushProperty name="height" value="0.025" units="cm"/>
    </inkml:brush>
  </inkml:definitions>
  <inkml:trace contextRef="#ctx0" brushRef="#br0">235 0 9129,'0'0'12193,"-11"6"-10432,-1-1-1471,1 2-1,0-1 1,0 2-1,1-1 0,0 2 1,0-1-1,1 1 1,-13 15-1,6 0 42,1 0 0,1 1 0,1 0 0,1 1 0,-9 30 0,15-36-154,0 0 0,1 1-1,2-1 1,0 1 0,1 0 0,1 0 0,3 33 0,-3-53-178,1 1 1,0-1-1,0 1 0,0-1 1,0 0-1,1 1 0,-1-1 1,0 1-1,1-1 1,-1 1-1,1-1 0,-1 0 1,1 1-1,0-1 0,-1 0 1,1 0-1,0 0 0,0 1 1,0-1-1,0 0 1,0 0-1,0 0 0,0 0 1,0-1-1,0 1 0,1 0 1,-1 0-1,0-1 1,1 1-1,-1 0 0,0-1 1,1 0-1,-1 1 0,1-1 1,-1 0-1,0 0 0,1 1 1,-1-1-1,1 0 1,-1-1-1,1 1 0,-1 0 1,1 0-1,-1-1 0,0 1 1,1 0-1,1-1 1,3-2-2,0 0 1,0 0-1,1-1 1,-2 1 0,1-1-1,0 0 1,-1-1 0,10-9-1,9-17 48,-1 0-1,-1-1 0,-2-1 1,-1-1-1,-1-1 0,-3-1 1,0 0-1,-3 0 1,10-46-1,-15 48 25,-8 31-23,-1 9-4,-12 55-91,0 74 28,13-115 26,1-1 0,1 0 0,1 0 0,0 0 0,6 20 0,-6-34-7,-1 0-1,1 0 1,0 0-1,0 0 1,0 0 0,1-1-1,-1 1 1,1-1-1,0 1 1,1-1 0,-1 0-1,1-1 1,-1 1-1,1 0 1,0-1 0,1 0-1,-1 0 1,0 0-1,1-1 1,9 4 0,0-2 107,1 0 0,-1-2 1,1 0-1,0 0 0,29-2 1,-43 0-91,0 0 0,-1 0 0,1 0 0,-1 0 0,1 0 0,-1 0 0,1 0 0,0 0 0,-1 0 0,1 0 0,-1 0 0,1 1 0,-1-1 0,1 0 0,-1 0 0,1 1 0,-1-1 0,1 0 0,-1 0 0,1 1 0,-1-1 0,0 1 0,1-1 0,-1 0 0,1 1 0,-1-1 0,0 1 0,1-1 0,-1 1 0,0-1 0,1 2 0,-5 18 841,-22 19 304,11-21-1161,0-1 0,-2-1 0,0-1 0,0 0 0,-1-1 0,-1-1 0,-1-1 0,-39 19 0,59-31-21,0 1 1,0-1-1,-1 0 1,1 0-1,0 0 1,-1 0-1,1 0 1,0 0-1,-1 0 1,1 0-1,0 0 1,-1 0-1,1 0 1,0 0-1,-1 0 1,1 0-1,0 0 1,0 0-1,-1 0 1,1 0-1,0 0 0,-1 0 1,1-1-1,0 1 1,0 0-1,-1 0 1,1 0-1,0 0 1,0-1-1,-1 1 1,1 0-1,0 0 1,0-1-1,0 1 1,-1 0-1,1 0 1,0-1-1,0 1 1,0-17-1928,11-18-2666,40-72-4568,-17 40 1415</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895"/>
    </inkml:context>
    <inkml:brush xml:id="br0">
      <inkml:brushProperty name="width" value="0.025" units="cm"/>
      <inkml:brushProperty name="height" value="0.025" units="cm"/>
    </inkml:brush>
  </inkml:definitions>
  <inkml:trace contextRef="#ctx0" brushRef="#br0">143 72 19186,'0'0'5403,"-11"1"-4693,10-1-702,-2-1 28,0 1 0,0 0 0,0 0 0,0 1-1,-1-1 1,1 1 0,0-1 0,0 1 0,0 0 0,0 0 0,0 0 0,0 1-1,1-1 1,-1 1 0,0-1 0,1 1 0,-1 0 0,1 0 0,-1 0-1,1 0 1,0 1 0,0-1 0,0 1 0,0-1 0,0 1 0,-2 4 0,-9 20 797,-17 52 0,26-69-738,2-1 1,0 1-1,0 0 1,0 0-1,1 0 1,1 0-1,0 0 1,0 0-1,2 13 1,-1-22-99,-1 0 0,0 0 1,1 0-1,-1 0 1,1 0-1,-1 0 0,1 0 1,0 0-1,-1 0 1,1-1-1,0 1 1,0 0-1,0 0 0,-1-1 1,1 1-1,0 0 1,0-1-1,0 1 0,0-1 1,0 1-1,0-1 1,0 1-1,0-1 0,0 0 1,1 0-1,-1 1 1,0-1-1,0 0 0,0 0 1,0 0-1,0 0 1,0 0-1,0-1 0,2 1 1,3-1-7,-1 0 0,0 0-1,0-1 1,0 0 0,0 0 0,7-3 0,5-7 15,-1 0 0,0 0 0,0-1 0,-1-1 0,-1-1 1,18-24-1,69-104-140,-91 125 92,-8 13 37,0 0 1,0 1-1,1-1 1,-1 1-1,1 0 1,0 0-1,1 0 1,-1 0-1,0 0 0,1 1 1,0-1-1,7-4 1,-10 11-7,0-1 0,0 1 0,-1 0 1,1-1-1,-1 1 0,1 0 0,-1-1 1,0 1-1,0 0 0,0 3 0,0-4 7,0 7 15,1 74 1103,4-1 0,24 129-1,-27-202-1027,1 2 37,-1-1 0,0 1 0,0 0 0,-1 14 0,-1-21-107,-1-1-1,1 1 1,-1-1 0,0 1 0,0-1 0,0 1 0,0-1 0,0 0 0,-1 0 0,0 0 0,0 1 0,0-2 0,0 1 0,0 0 0,0 0 0,-1-1 0,-2 4 0,-5 3-16,1-1 0,-2 1 0,1-1 0,-1-1 0,0 0 0,0-1 0,-1 0 0,0-1 0,0 0 0,0-1 0,-22 5 0,33-9-92,0 0 0,0 0 0,0 0 0,0 0 0,0 0 0,0 0-1,-1 0 1,1 0 0,0-1 0,0 1 0,0 0 0,0-1 0,0 1 0,0-1 0,0 1 0,0-1 0,0 0 0,1 1 0,-1-1-1,0 0 1,0 0 0,0 1 0,1-1 0,-1 0 0,0 0 0,1 0 0,-1-1 0,-7-31-9024,7 30 7880,-2-28-17672</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3.393"/>
    </inkml:context>
    <inkml:brush xml:id="br0">
      <inkml:brushProperty name="width" value="0.025" units="cm"/>
      <inkml:brushProperty name="height" value="0.025" units="cm"/>
    </inkml:brush>
  </inkml:definitions>
  <inkml:trace contextRef="#ctx0" brushRef="#br0">81 214 11179,'10'-29'1233,"64"-155"7596,-76 225-4910,-48 162-3108,8-41-250,20-70 441,3 2-1,-9 165 1,28-252-953,-1 3 1,1-1 0,0 1 0,1-1 0,0 0 0,4 16 0,-4-23-51,0 0 1,-1 0-1,1 0 1,0 0 0,0 0-1,1-1 1,-1 1 0,0 0-1,0-1 1,1 1-1,-1-1 1,1 1 0,0-1-1,-1 0 1,1 0-1,0 0 1,0 0 0,-1 0-1,1 0 1,0 0-1,0 0 1,0-1 0,0 1-1,0-1 1,0 0 0,0 1-1,0-1 1,1 0-1,-1 0 1,4-1 0,1 0-5,-1 0 0,1 0 0,0-1 0,-1 0 0,1 0 0,-1-1-1,1 1 1,-1-2 0,0 1 0,0-1 0,-1 1 0,7-7 0,8-7 38,32-37 1,-36 37-19,128-158-579,-65 49-3196,-56 75 298,-20 17-1693,-7 11-2986</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3.754"/>
    </inkml:context>
    <inkml:brush xml:id="br0">
      <inkml:brushProperty name="width" value="0.025" units="cm"/>
      <inkml:brushProperty name="height" value="0.025" units="cm"/>
    </inkml:brush>
  </inkml:definitions>
  <inkml:trace contextRef="#ctx0" brushRef="#br0">83 626 18289,'0'0'1538,"-77"45"448,72-38-97,9-7-800,35-29-1024,18-19 1408,18-18 128,15-15-736,13-10-544,3-3-257,-6 5 0,-8 13-737,-16 20-1409,-14 21-1217,-24 22-1217,-26 13-2467</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4.080"/>
    </inkml:context>
    <inkml:brush xml:id="br0">
      <inkml:brushProperty name="width" value="0.025" units="cm"/>
      <inkml:brushProperty name="height" value="0.025" units="cm"/>
    </inkml:brush>
  </inkml:definitions>
  <inkml:trace contextRef="#ctx0" brushRef="#br0">172 861 11243,'-68'80'5925,"11"-19"-2209,21-23-1154,25-20-736,15-21-1185,39-39-802,21-33 1282,29-28 353,22-23-481,19-18-225,7-3-447,2 15-257,-6 23-256,-20 26-2435,-27 25-2530,-30 29-1825,-27 23-7496</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4.972"/>
    </inkml:context>
    <inkml:brush xml:id="br0">
      <inkml:brushProperty name="width" value="0.025" units="cm"/>
      <inkml:brushProperty name="height" value="0.025" units="cm"/>
    </inkml:brush>
  </inkml:definitions>
  <inkml:trace contextRef="#ctx0" brushRef="#br0">3282 82 15663,'5'-12'544,"-4"10"-488,1-4 144,1-1-1,-1 2 0,2-1 1,-1 0-1,0 1 0,8-9 1,-10 12-136,1 0 1,0 1 0,0-1 0,0 1 0,0-1-1,-1 1 1,2 0 0,-1 0 0,0 0 0,0 0-1,0 0 1,0 0 0,1 1 0,-1-1 0,0 1-1,1-1 1,-1 1 0,0 0 0,1 0 0,-1 0-1,0 0 1,1 1 0,-1-1 0,0 1 0,1-1-1,-1 1 1,0 0 0,0 0 0,3 1 0,3 2 117,0 1 1,0 0 0,-1 1 0,1 0 0,-1 0-1,-1 0 1,1 1 0,-1 0 0,10 15 0,5 11 638,18 37 0,-28-48-544,135 275 1192,54 98-1085,518 714-678,-693-1076 226,-7-6-93,2 0 0,1-1-1,1-1 1,1-2 0,47 39-1,-69-61 162,0 0 0,0-1-1,0 1 1,0 0 0,0-1 0,-1 1-1,1-1 1,0 1 0,0-1 0,0 0-1,0 1 1,0-1 0,1 0 0,-1 1-1,0-1 1,0 0 0,0 0 0,0 0-1,0 0 1,0 0 0,0 0 0,2-1-1,-3 0 8,1 1-1,-1-1 1,1 0-1,-1 0 0,0 1 1,1-1-1,-1 0 1,0 0-1,0 0 0,0 1 1,0-1-1,1 0 1,-1 0-1,0 0 0,0 1 1,-1-1-1,1 0 1,0 0-1,0 0 1,0 0-1,-1-1 0,-19-48 276,-27-25-562,-3 2 0,-82-90 0,87 109-743,-138-143-1204,98 110 2969,72 72-607,1 0 0,1 0-1,0-1 1,1-1 0,1 0-1,-13-33 1,-29-117 183,13 34 391,11 61-491,-3 2-1,-2 2 0,-61-95 0,63 119-245,-1 2 0,-1 1 0,-3 1-1,-1 2 1,-78-62 0,93 84 223,-1 2 0,-1 0 0,0 2 0,0 0 0,-1 2 0,-1 1 0,0 0 0,0 2 0,0 1 0,-1 1 0,0 1 0,-52 0 0,-14 3 550,23 2-514,-1-4-1,-88-13 0,84 2-319,-369-51-316,392 62 413,0 2 0,-1 2 0,1 2 0,0 3 0,0 2 1,-84 25-1,67-8-21,1 3 0,2 3 0,1 2 0,-79 56 0,-224 189-104,363-274 117,-336 285-240,-454 499 0,806-799 131,1 1 1,0 1-1,0 0 1,1 0-1,0 1 1,0 1-1,1 0 1,0 2-1,0-1 1,1 2-1,16-4 1,-16 5 35,1-1 0,0 2-1,-1 1 1,1 0 0,0 1 0,0 0 0,0 2 0,0 0-1,0 1 1,-1 0 0,0 1 0,26 11 0,-15 0-113,0 1-1,-1 1 1,0 1-1,-2 1 1,0 2 0,-1 0-1,-2 2 1,0 0-1,-1 1 1,24 39 0,9 24 234,78 175 0,-93-175 248,103 206 113,-117-251-409,2 0 0,2-2 0,2-1 0,58 58 0,-29-45 171,1-3 0,3-2 1,2-4-1,2-2 0,1-3 1,3-3-1,0-3 0,2-3 1,1-4-1,151 31 0,-113-38-100,188 5 0,117-32 22,-304-2-3,0-4 0,-1-5 0,0-6 0,-3-4 1,0-4-1,-2-6 0,170-88 0,307-219-1749,-227 67-6307,-181 116-2401</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7.321"/>
    </inkml:context>
    <inkml:brush xml:id="br0">
      <inkml:brushProperty name="width" value="0.025" units="cm"/>
      <inkml:brushProperty name="height" value="0.025" units="cm"/>
    </inkml:brush>
  </inkml:definitions>
  <inkml:trace contextRef="#ctx0" brushRef="#br0">1 13544 16271,'0'0'1073,"17"14"-1468,230 153 646,-123-99-62,2-6 0,3-6-1,3-5 1,1-6-1,2-6 1,2-6 0,1-5-1,209 13 1,3-26-125,602-49-1,342-149 114,-980 121-160,-4-14 0,-3-13 0,-4-13-1,-5-14 1,-5-12 0,435-261 0,-371 156-37,-10-14 0,-12-16 1,-11-14-1,-13-13 1,524-636-1,-567 574-48,-16-10-1,231-447 0,-306 462 170,-16-7 0,194-632-1,-233 522 251,-20-5-1,-20-3 1,-21-4-1,-21-2 1,-40-871 0,-9 1195-226,-16-352 87,34 1-192,4 382-56,5 0-1,5 2 1,6 0-1,5 2 0,59-138 1,-33 121 267,5 2 0,6 4 0,176-240 0,-175 280-166,5 3 0,3 4 0,3 4 1,143-105-1,-117 108-60,3 5 0,3 4 1,202-83-1,-239 120 89,2 3 0,1 3 0,1 5 0,1 2 0,0 5 0,1 3 1,168 4-1,-229 6-193,0 1 1,-1 0 0,1 2-1,-1 1 1,0 1 0,0 0 0,-1 2-1,0 1 1,0 0 0,-1 1-1,0 2 1,-1 0 0,0 1 0,-1 0-1,0 2 1,16 17 0,-33-30-298,12 9-1205,-13-11 1486,0 0 1,0 0-1,1 0 1,-1 0 0,0 1-1,0-1 1,1 0-1,-1 0 1,0 0-1,0 0 1,1 0-1,-1 0 1,0 0-1,0 0 1,1 0-1,-1 0 1,0 0 0,0-1-1,1 1 1,-1 0-1,0 0 1,0 0-1,1 0 1,-1 0-1,0 0 1,0 0-1,0-1 1,1 1-1,-1 0 1,0 0-1,0 0 1,0-1 0,0 1-1,1 0 1,-1 0-1,0 0 1,0-1-1,0 1 1,0 0-1,0 0 1,0-1-1,0 1 1,0 0-1,0 0 1,0-1-1,1 1 1,-1 0 0,0 0-1,-1-1 1,1 1-1,0 0 1,0 0-1,0-1 1,0 1-1,0 0 1,0 0-1,0-1 1,0 1-1,0 0 1,-1-1 0,1-26-3703</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7.647"/>
    </inkml:context>
    <inkml:brush xml:id="br0">
      <inkml:brushProperty name="width" value="0.025" units="cm"/>
      <inkml:brushProperty name="height" value="0.025" units="cm"/>
    </inkml:brush>
  </inkml:definitions>
  <inkml:trace contextRef="#ctx0" brushRef="#br0">26 120 10154,'0'0'2984,"-5"-9"480,-13-30-1622,17 37-1781,1 1-1,0-1 1,-1 1 0,1 0-1,0-1 1,0 1 0,0-1-1,0 1 1,0-1 0,0 1-1,0-1 1,0 1 0,1 0-1,-1-1 1,1 1 0,-1-1-1,1 1 1,-1 0 0,1 0-1,0-1 1,0 1 0,-1 0-1,1 0 1,0 0 0,0 0-1,0 0 1,0 0 0,0 0-1,1 0 1,-1 0 0,0 0-1,0 1 1,1-1 0,-1 0-1,2 0 1,50-15 1040,-49 15-1007,15-3-14,0 1-1,0 1 0,0 1 1,0 0-1,0 2 1,0 0-1,-1 1 0,1 1 1,0 0-1,24 9 1,-34-9-90,-1 1 0,1-1 0,-1 2 0,1-1 0,-1 1 0,-1 0 0,1 1 1,-1 0-1,0 0 0,0 1 0,0-1 0,-1 2 0,0-1 0,-1 0 0,0 1 0,0 0 1,0 1-1,-1-1 0,0 1 0,-1 0 0,0-1 0,3 17 0,-3-3-22,-1-1 0,-1 0 0,-1 1 1,-1-1-1,-1 1 0,0-1 0,-2 0 0,-1 0 0,0 0 0,-2 0 0,-12 28 0,-6 4-1324,-2-1-1,-65 93 1,48-87-3587,5-19-3775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6.314"/>
    </inkml:context>
    <inkml:brush xml:id="br0">
      <inkml:brushProperty name="width" value="0.025" units="cm"/>
      <inkml:brushProperty name="height" value="0.025" units="cm"/>
    </inkml:brush>
  </inkml:definitions>
  <inkml:trace contextRef="#ctx0" brushRef="#br0">49 52 8776,'0'0'5691,"-8"-1"-3945,-24-3-241,24 2 567,10-1-1579,10 0-576,33 3 238,1 2 0,-1 3-1,66 14 1,-63-9-131,-1-3 0,1-1 1,48-2-1,-84-5-3,1 0 1,-1-1-1,0 0 0,0-1 1,0-1-1,0 0 0,0 0 1,-1-1-1,0-1 0,0 0 1,0 0-1,-1-1 0,0-1 1,10-9-1,-20 17 25,-1 1 0,1-1 0,0 0 0,-1 0 0,1 0 0,0 0 0,-1 0 0,1 0-1,-1 0 1,1 0 0,0 0 0,-1 0 0,1-1 0,0 1 0,-1 0 0,1 0 0,-1 0 0,1 0 0,0 0 0,-1-1 0,1 1 0,0 0 0,-1 0-1,1-1 1,0 1 0,0 0 0,-1 0 0,1-1 0,0 1 0,0 0 0,0-1 0,-1 1 0,1 0 0,0-1 0,0 1 0,0 0 0,0-1 0,0 1-1,-1-1 1,1 1 0,0 0 0,0-1 0,0 1 0,0-1 0,0 1 0,0 0 0,1-1 0,-1 1 0,0 0 0,0-1 0,0 1 0,0-1-1,0 1 1,0 0 0,1-1 0,-1 1 0,0 0 0,0-1 0,0 1 0,1 0 0,-1 0 0,0-1 0,1 1 0,-1-1 0,-34 6 769,23-1-764,0 1 0,0 0 0,1 0 1,-11 7-1,-33 17-1040,18-22-2629,20-9-1950</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8.384"/>
    </inkml:context>
    <inkml:brush xml:id="br0">
      <inkml:brushProperty name="width" value="0.025" units="cm"/>
      <inkml:brushProperty name="height" value="0.025" units="cm"/>
    </inkml:brush>
  </inkml:definitions>
  <inkml:trace contextRef="#ctx0" brushRef="#br0">1 88 929,'0'-11'12919,"0"-62"-6310,0 73-6519,0 0 0,0 0 0,0 0 0,0 0 0,1 0 0,-1 0 0,0 0 0,0 0 1,0 0-1,1 0 0,-1 0 0,0 0 0,0 0 0,0 0 0,1 0 0,-1 0 0,0 0 0,0 0 1,0 0-1,1 0 0,-1 0 0,0 0 0,0 0 0,0 0 0,0 0 0,1 0 0,-1 0 0,0 0 0,0-1 1,0 1-1,0 0 0,1 0 0,-1 0 0,0 0 0,0 0 0,0-1 0,0 1 0,0 0 0,0 0 1,0 0-1,1 0 0,-1-1 0,0 1 0,0 0 0,0 0 0,0-1 0,9 20 219,3 28 274,8 70 1,-4-19 203,-16-96-718,1 1 0,-1-1 1,0 0-1,1 1 1,0-1-1,-1 0 1,1 0-1,0 0 1,0 1-1,0-1 1,1 0-1,-1 0 1,0-1-1,1 1 1,-1 0-1,1 0 1,0-1-1,-1 1 1,1-1-1,0 1 1,0-1-1,4 2 1,-4-2-4,1-1 0,0 0 1,0 0-1,-1 0 1,1 0-1,0 0 0,0 0 1,-1-1-1,1 1 1,0-1-1,-1 0 0,1 0 1,0 0-1,-1 0 1,1 0-1,2-2 0,11-8 190,0 0-1,-1-1 0,0-1 1,15-17-1,-27 27-207,180-202 662,-162 190-523,-21 15-181,1 0 0,-1 0 1,1 0-1,-1 0 0,0 0 0,1 0 0,-1 0 0,1 0 0,-1 0 0,0 0 0,1 1 0,-1-1 0,0 0 0,1 0 0,-1 0 1,0 1-1,1-1 0,-1 0 0,0 1 0,1-1 0,-1 0 0,0 0 0,0 1 0,1-1 0,-1 0 0,0 1 0,0-1 1,0 1-1,0-1 0,1 0 0,-1 1 0,0 0 0,1 47 410,-1-31-269,-10 105-24,5-84-131,2 1 1,4 69 0,-2-108 7,1 0 0,0 1 0,0-1 0,0 1 0,0-1 0,0 1 0,0-1 0,0 1 0,0-1 0,1 1 0,-1-1 0,0 0 0,0 1 0,0-1 0,0 1 0,0-1 0,1 0 0,-1 1 0,0-1 0,0 1 0,1-1 0,-1 0 0,0 1 0,1-1 0,-1 0 0,0 0 0,1 1 0,-1-1 0,1 0 0,-1 0 0,0 1 0,1-1 0,-1 0 0,1 0 0,-1 0 0,1 0 0,-1 0 0,0 0 0,1 0 0,-1 0 0,1 0 0,-1 0 0,1 0 0,-1 0 0,1 0 0,-1 0 0,0 0 0,1 0 0,-1 0 0,1 0 0,-1-1 0,1 1 0,-1 0 0,0 0 0,1 0 0,-1-1 0,0 1 0,1-1 0,19-18 0,-12 8-754,-1 0 1,-1-1-1,0 0 0,0 0 0,-1-1 1,-1 0-1,6-26 0,-5 11-2724,-2-1 0,1-47 0,-4 34-7316</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8.743"/>
    </inkml:context>
    <inkml:brush xml:id="br0">
      <inkml:brushProperty name="width" value="0.025" units="cm"/>
      <inkml:brushProperty name="height" value="0.025" units="cm"/>
    </inkml:brush>
  </inkml:definitions>
  <inkml:trace contextRef="#ctx0" brushRef="#br0">121 124 18514,'0'-11'2514,"1"-1"-1708,0 1 70,0 0 1,-1 0-1,0 1 0,-1-1 0,0 0 1,-3-12-1,4 23-850,0-1 0,0 0 1,0 1-1,0-1 0,-1 1 1,1-1-1,0 1 1,0-1-1,-1 0 0,1 1 1,0-1-1,-1 1 0,1-1 1,0 1-1,-1-1 0,1 1 1,-1 0-1,1-1 0,-1 1 1,1-1-1,-1 1 0,1 0 1,-1 0-1,1-1 0,-1 1 1,1 0-1,-1 0 0,0 0 1,1-1-1,-1 1 0,1 0 1,-1 0-1,0 0 0,-1 0 1,-17 16 824,-10 31 18,18-21-805,0 1 0,-10 38-1,18-54-40,1 0 0,0 0 0,0 0 0,1 0 1,1 0-1,0 1 0,0-1 0,1 0 0,3 13 0,-4-22-8,1-1 1,-1 1-1,1 0 1,-1-1-1,1 1 1,0 0-1,0-1 0,0 1 1,0-1-1,0 1 1,0-1-1,1 0 1,-1 0-1,0 1 0,1-1 1,-1 0-1,1 0 1,-1 0-1,1 0 1,-1 0-1,1-1 1,0 1-1,-1 0 0,1-1 1,0 1-1,0-1 1,-1 0-1,1 0 1,0 1-1,0-1 0,0 0 1,0 0-1,-1-1 1,1 1-1,0 0 1,0-1-1,1 0 0,1 0 66,1 0-1,-1 0 1,0-1-1,0 0 1,0 0 0,0 0-1,0 0 1,-1-1-1,1 1 1,-1-1-1,1 0 1,-1 0-1,5-6 1,-3 1-80,-1-1 1,0 1 0,0-1 0,-1 0 0,0 0-1,0 0 1,-1-1 0,0 1 0,-1-1-1,0 1 1,-1-1 0,1 1 0,-2-1 0,-2-15-1,3 20-1,-1 1 0,0 0 0,0 0 0,0 0 0,-1 0-1,1 0 1,-1 0 0,0 0 0,0 0 0,0 1 0,-1-1 0,1 1-1,-1 0 1,0-1 0,0 1 0,0 0 0,0 1 0,0-1-1,-1 1 1,1-1 0,-1 1 0,0 0 0,0 0 0,0 1 0,0-1-1,0 1 1,0 0 0,0 0 0,0 0 0,0 0 0,0 1-1,-1 0 1,1 0 0,-5 0 0,-13 7-2044,21-6 1449,-1 0 1,1 0-1,0 1 1,-1-1-1,1 1 1,0-1-1,0 1 1,0 0-1,0-1 1,0 1-1,0 0 1,0 0-1,0 3 1,-1 5-9026</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167"/>
    </inkml:context>
    <inkml:brush xml:id="br0">
      <inkml:brushProperty name="width" value="0.025" units="cm"/>
      <inkml:brushProperty name="height" value="0.025" units="cm"/>
    </inkml:brush>
  </inkml:definitions>
  <inkml:trace contextRef="#ctx0" brushRef="#br0">1 56 19987,'0'0'10218,"72"20"-10122,-19-32-673,7-5-2177,-9-3-2692,-3-7-4707</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510"/>
    </inkml:context>
    <inkml:brush xml:id="br0">
      <inkml:brushProperty name="width" value="0.025" units="cm"/>
      <inkml:brushProperty name="height" value="0.025" units="cm"/>
    </inkml:brush>
  </inkml:definitions>
  <inkml:trace contextRef="#ctx0" brushRef="#br0">47 1 21685,'0'0'2274,"-36"61"-1986,27-7 321,7 9-449,2 5-96,3 4-64,12 0-192,6-1-737,2-8-833,-4-5-256,-7-8 32,-5-11-1793,-7-11 63,0-14-224</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868"/>
    </inkml:context>
    <inkml:brush xml:id="br0">
      <inkml:brushProperty name="width" value="0.025" units="cm"/>
      <inkml:brushProperty name="height" value="0.025" units="cm"/>
    </inkml:brush>
  </inkml:definitions>
  <inkml:trace contextRef="#ctx0" brushRef="#br0">21 379 12011,'-4'-12'740,"0"0"0,0 0 0,1 0 0,1-1 1,0 1-1,1-1 0,0 1 0,1-1 0,2-18 0,0 22-331,0 0 0,1 1 0,0-1 0,0 0 0,1 1 0,0 0 0,0 0 0,1 0 0,0 0 0,1 1 0,0-1 0,0 1 0,12-10 0,-3 4-138,0 1 0,1 1 0,0 1 0,1 0 0,0 1-1,1 0 1,0 2 0,0 0 0,0 1 0,1 1 0,0 1-1,0 0 1,0 2 0,27-1 0,-41 2-268,0 1-1,-1 0 1,1 0-1,-1 0 1,1 1-1,-1 0 1,1-1-1,-1 2 1,1-1-1,-1 0 1,0 1 0,0 0-1,0 0 1,0 0-1,0 1 1,0-1-1,6 6 1,-7-4-8,0 0-1,-1 0 1,1 0 0,-1 1 0,0-1 0,0 0-1,-1 1 1,1-1 0,-1 1 0,0-1-1,0 1 1,-1 0 0,1 0 0,-1-1 0,0 1-1,-1 0 1,0 6 0,-1 2 35,0 0 1,-1 0-1,0 0 0,-1-1 1,0 1-1,-1-1 1,-13 23-1,-5 1 44,-31 38 0,-14 22 26,100-97-634,-15-2 319,1 2-1,0-1 1,0 2-1,0 0 1,0 2-1,0 0 1,27 6-1,-41-6 201,1-1 0,0 1 0,-1-1 0,1 1 1,-1 1-1,0-1 0,1 1 0,-1-1 0,0 1 0,-1 1 0,1-1 0,0 0 1,-1 1-1,0 0 0,0-1 0,0 1 0,0 1 0,-1-1 0,1 0 0,-1 1 0,0-1 1,-1 1-1,1-1 0,-1 1 0,0 0 0,0 0 0,0 0 0,-1 0 0,1 0 0,-1-1 1,0 1-1,-1 6 0,-1-1 234,0 1 0,-1-1-1,0 0 1,-1 0 0,1-1 0,-2 1 0,0-1 0,0 0 0,0 0 0,-1 0-1,-1-1 1,1 0 0,-10 10 0,3-6 182,0 1 0,-1-1 0,0-1 1,-1-1-1,0 0 0,-32 15 0,45-24-450,0 1-1,-1-1 1,1 0 0,-1 0-1,1-1 1,-1 1 0,1 0-1,-1-1 1,1 0 0,-1 1-1,0-1 1,1 0 0,-1 0-1,1-1 1,-1 1 0,0 0-1,-4-2 1,6 1-47,0 0 1,0 0-1,-1 0 0,1 0 0,0 0 0,0-1 1,0 1-1,0 0 0,1 0 0,-1-1 1,0 1-1,0 0 0,1-1 0,-1 1 0,1 0 1,-1-1-1,1 1 0,0-1 0,0 1 0,-1-1 1,1 1-1,0-3 0,1-4-412,-1 0 0,1 1 0,1-1 0,-1 0-1,2 0 1,-1 1 0,1-1 0,0 1 0,0 0 0,5-8 0,24-31-5546,6-2-2658</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197"/>
    </inkml:context>
    <inkml:brush xml:id="br0">
      <inkml:brushProperty name="width" value="0.025" units="cm"/>
      <inkml:brushProperty name="height" value="0.025" units="cm"/>
    </inkml:brush>
  </inkml:definitions>
  <inkml:trace contextRef="#ctx0" brushRef="#br0">158 17 12204,'0'0'5530,"-10"9"-1878,-6 7-2478,0 1 0,1 0 0,0 1 0,-19 34 0,26-40-913,1 1-1,1 0 1,0 0 0,1 0 0,1 1-1,0 0 1,0 0 0,2 0-1,-3 28 1,5-40-258,0 0 0,0 0 0,0 1 1,0-1-1,0 0 0,1 0 0,-1 0 0,1 0 1,-1 0-1,1 0 0,0 0 0,0 0 0,0 0 1,0 0-1,0-1 0,0 1 0,1 0 0,-1 0 0,0-1 1,1 1-1,-1-1 0,1 0 0,0 1 0,-1-1 1,1 0-1,0 0 0,0 0 0,0 0 0,0 0 1,0 0-1,0-1 0,0 1 0,0-1 0,0 1 0,0-1 1,0 0-1,0 0 0,1 0 0,1 0 0,3-1 37,0 1-1,0-1 0,0-1 0,0 1 0,0-1 1,-1 0-1,1-1 0,-1 0 0,0 0 0,0 0 1,8-5-1,0-3 82,-1-1 1,0 0-1,0 0 0,-1-2 1,-1 1-1,0-1 0,-1-1 1,0 0-1,-1 0 1,-1-1-1,0 0 0,-2-1 1,0 0-1,0 0 0,-2 0 1,0 0-1,-1-1 1,1-25-1,-9 23-121,5 20 0,0 0 0,-1 0 0,1-1 0,0 1 0,-1 0 0,1 0 0,0 0 0,-1 0 0,1 0 0,-1 0 0,1 0 0,0 0 0,-1 0 0,1 0 0,-1 0 0,1 0 0,0 0 0,-1 0 0,1 0 0,-1 0 0,1 0 0,0 0 0,-1 0 0,1 1 0,0-1 0,-1 0 0,1 0 0,0 0 0,-1 1 0,-2 1 0,0 1 0,1-1 0,-1 1 0,1 0 0,0 0 0,-1 0 0,1 0 0,-3 6 0,-6 16 0,1 1 0,1 0 0,2 0 0,0 1 0,2 0 0,0 0 0,2 0 0,1 31 0,2-57-53,0 1 1,0 0-1,0 0 1,0-1-1,1 1 1,-1 0-1,1 0 1,-1-1-1,1 1 1,-1 0-1,1-1 1,0 1-1,0-1 1,0 1-1,0-1 1,0 0-1,0 1 1,0-1-1,1 0 1,-1 0-1,0 1 1,1-1-1,2 1 0,-1 0-198,1-1 0,-1 0 0,1 0 0,-1 0 0,1-1-1,-1 1 1,1-1 0,0 0 0,-1 0 0,1 0-1,4-1 1,4-1-704,0 0 0,0-2 0,0 1 0,0-1 0,-1-1 0,12-6 0,17-15-5921,-4-6-6389</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540"/>
    </inkml:context>
    <inkml:brush xml:id="br0">
      <inkml:brushProperty name="width" value="0.025" units="cm"/>
      <inkml:brushProperty name="height" value="0.025" units="cm"/>
    </inkml:brush>
  </inkml:definitions>
  <inkml:trace contextRef="#ctx0" brushRef="#br0">84 0 16015,'0'0'9930,"-59"72"-7304,47-35-1121,4 2-608,3-2-352,5-3-481,0-5-32,10-11-545,8-6-832,4-11-929,0-1-1153,1-14-1122,-2-13-3394</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881"/>
    </inkml:context>
    <inkml:brush xml:id="br0">
      <inkml:brushProperty name="width" value="0.025" units="cm"/>
      <inkml:brushProperty name="height" value="0.025" units="cm"/>
    </inkml:brush>
  </inkml:definitions>
  <inkml:trace contextRef="#ctx0" brushRef="#br0">456 0 13581,'-6'9'7014,"-5"11"-5951,0-1 0,1 2 1,2-1-1,0 1 0,0 1 0,2-1 0,-3 24 0,5 3-734,1 0 1,3 0 0,3 0 0,12 74 0,5-21-111,36 105 0,-47-184-1424,-22-46-3009,-9-9-868,-8-9-2247</inkml:trace>
  <inkml:trace contextRef="#ctx0" brushRef="#br0" timeOffset="1">0 93 18930,'0'0'11723,"58"-42"-15118,-44 42-3620</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1.270"/>
    </inkml:context>
    <inkml:brush xml:id="br0">
      <inkml:brushProperty name="width" value="0.025" units="cm"/>
      <inkml:brushProperty name="height" value="0.025" units="cm"/>
    </inkml:brush>
  </inkml:definitions>
  <inkml:trace contextRef="#ctx0" brushRef="#br0">0 50 19795,'0'0'10217,"57"43"-10088,-18-34-65,14-9-417,8 0-960,4-22-1634,-1-15-1601,-5-5-3075</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2.145"/>
    </inkml:context>
    <inkml:brush xml:id="br0">
      <inkml:brushProperty name="width" value="0.025" units="cm"/>
      <inkml:brushProperty name="height" value="0.025" units="cm"/>
    </inkml:brush>
  </inkml:definitions>
  <inkml:trace contextRef="#ctx0" brushRef="#br0">166 342 7655,'0'0'10826,"-10"7"-7879,0-1-2262,-11 6 739,1 2-1,-19 15 1,33-24-1223,0 1 0,1-1 0,-1 1 0,1 0 0,0 1 0,1-1 0,-1 1-1,1 0 1,1 0 0,-1 0 0,-3 12 0,6-14-83,-1 1 1,1 0-1,0 0 0,1 0 0,-1 0 0,1 1 1,1 10-1,0-16-100,-1 1-1,0 0 1,1 0 0,0 0 0,-1-1-1,1 1 1,0 0 0,0-1 0,0 1 0,0-1-1,0 1 1,0-1 0,0 1 0,1-1-1,-1 0 1,1 1 0,-1-1 0,1 0 0,-1 0-1,1 0 1,-1 0 0,1-1 0,0 1-1,0 0 1,-1-1 0,1 1 0,0-1-1,0 1 1,2-1 0,9 1 71,0-1-1,0 0 1,1-1 0,-1-1 0,0 0-1,-1 0 1,1-2 0,0 1-1,-1-2 1,0 1 0,0-2-1,0 0 1,-1 0 0,13-9 0,-6 3 56,-1-1 0,0-1 0,-1 0 1,0-2-1,-1 1 0,-1-2 1,22-32-1,-33 45-145,-1 0 0,0-1 0,0 1 0,0 0 0,0-1 0,-1 1 0,1-1 0,-1 1 0,-1-1 0,1 0 0,0-8 0,-1 11 0,-1 1 0,1 0 0,0-1 0,-1 1 0,1 0 0,-1-1 0,0 1 0,1 0 0,-1 0 0,0 0 0,0 0 0,0-1 0,1 1 0,-1 0 0,0 0 0,-1 1 0,1-1 0,0 0 0,0 0 0,0 0 0,0 1 0,-1-1 0,1 1 0,0-1 0,-1 1 0,1-1 0,0 1 0,-1 0 0,1 0 0,0-1 0,-1 1 0,1 0 0,-1 0 0,1 0 0,0 1 0,-1-1 0,1 0 0,0 0 0,-1 1 0,1-1 0,-2 2 0,-3 0 0,0 0 0,0 1 0,0-1 0,0 1 0,0 1 0,1-1 0,-1 1 0,1 0 0,0 1 0,1-1 0,-1 1 0,1 0 0,-1 0 0,-5 10 0,6-10 0,1-1 0,0 1 0,0 0 0,0 1 0,1-1 0,0 0 0,-1 1 0,2-1 0,-1 1 0,1 0 0,0 0 0,0-1 0,1 1 0,-1 0 0,1 0 0,2 10 0,-2-15 0,1 0 0,0 0 0,-1 0 0,1-1 0,0 1 0,-1 0 0,1 0 0,0-1 0,0 1 0,0-1 0,0 1 0,0-1 0,0 1 0,0-1 0,0 0 0,0 1 0,0-1 0,0 0 0,0 0 0,0 0 0,0 1 0,0-1 0,0 0 0,0-1 0,0 1 0,0 0 0,0 0 0,0 0 0,0 0 0,0-1 0,0 1 0,2-1 0,33-13 0,-13 0 0,-1-1 0,-1-1 0,-1-1 0,0-1 0,-1-1 0,-1 0 0,-1-1 0,0-1 0,22-38 0,-49 79 0,2 1 0,1 0 0,0 0 0,2 0 0,0 1 0,2-1 0,-2 25 0,5-46 0,0 1 0,1-1 0,-1 0 0,0 1 0,0-1 0,0 1 0,1-1 0,-1 0 0,0 1 0,1-1 0,-1 0 0,0 1 0,1-1 0,-1 0 0,0 0 0,1 1 0,-1-1 0,0 0 0,1 0 0,-1 0 0,1 1 0,-1-1 0,1 0 0,-1 0 0,0 0 0,1 0 0,-1 0 0,1 0 0,-1 0 0,1 0 0,-1 0 0,0 0 0,1 0 0,-1 0 0,1 0 0,-1 0 0,1-1 0,-1 1 0,0 0 0,1 0 0,-1 0 0,1-1 0,-1 1 0,0 0 0,1 0 0,-1-1 0,1 0 0,20-12 0,-4-1 0,-2-2 0,19-23 0,14-15 0,-47 54 0,-1-1 0,0 1 0,0 0 0,1-1 0,-1 1 0,0 0 0,1-1 0,-1 1 0,0 0 0,1-1 0,-1 1 0,0 0 0,1 0 0,-1 0 0,1-1 0,-1 1 0,1 0 0,-1 0 0,0 0 0,1 0 0,-1 0 0,1 0 0,-1 0 0,1 0 0,-1 0 0,1 0 0,-1 0 0,0 0 0,1 0 0,-1 0 0,1 0 0,-1 0 0,1 0 0,-1 1 0,0-1 0,1 0 0,6 20 0,-7 40 0,-1-44 0,1-13 0,0 7 0,0-1 0,0 1 0,1 0 0,0-1 0,1 1 0,4 14 0,-5-22 0,0 0 0,0 0 0,0 0 0,1 0 0,-1 0 0,0-1 0,1 1 0,-1-1 0,1 1 0,0-1 0,-1 1 0,1-1 0,0 0 0,0 0 0,0 0 0,0 0 0,0 0 0,0 0 0,0 0 0,0-1 0,0 1 0,1-1 0,-1 1 0,0-1 0,0 0 0,1 0 0,-1 0 0,0 0 0,0-1 0,0 1 0,0-1 0,1 1 0,-1-1 0,4-1 0,4-2 0,0 0 0,0 0 0,0-1 0,0-1 0,-1 0 0,1 0 0,-2 0 0,1-1 0,-1-1 0,11-12 0,1-1 0,-2-2 0,28-44 0,-36 53 0,-2 0 0,0-1 0,-1 0 0,-1 0 0,6-21 0,12 26 0,-7-10 0,-1 0 0,-1-1 0,-1-1 0,-1 0 0,-1-1 0,-1 0 0,10-30 0,-46 124 0,-17 81 0,36-124 0,2 1 0,0-1 0,2 1 0,1 0 0,2-1 0,4 37 0,-5-61 0,1 0 0,0 0 0,0 0 0,0 1 0,0-2 0,0 1 0,1 0 0,0 0 0,0 0 0,0-1 0,0 1 0,0-1 0,1 0 0,4 5 0,-5-32 0,-8-1 0,0 0 0,-2 1 0,-1 0 0,0 0 0,-15-24 0,-7-22 0,31 70 0,-5-11 0,1 0 0,0 0 0,0 0 0,2-1 0,-3-13 0,5 22 0,0 0 0,0 1 0,0-1 0,0 1 0,0-1 0,1 0 0,-1 1 0,1-1 0,0 1 0,0-1 0,0 1 0,0-1 0,0 1 0,0 0 0,0-1 0,1 1 0,0 0 0,-1 0 0,1 0 0,0 0 0,0 0 0,0 1 0,0-1 0,0 1 0,0-1 0,0 1 0,1-1 0,-1 1 0,3-1 0,19-6-902,1 2 1,0 0-1,-1 1 1,2 2-1,37-1 1,43-7-5712,-75 5-5772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883"/>
    </inkml:context>
    <inkml:brush xml:id="br0">
      <inkml:brushProperty name="width" value="0.025" units="cm"/>
      <inkml:brushProperty name="height" value="0.025" units="cm"/>
    </inkml:brush>
  </inkml:definitions>
  <inkml:trace contextRef="#ctx0" brushRef="#br0">0 391 16560,'0'9'640,"0"7"-192,1 0 0,0 0-1,1 0 1,1 0 0,1-1 0,8 25-1,-11-36-402,0-1-1,1 1 0,-1-1 0,1 1 0,0-1 0,0 0 1,0 0-1,1 0 0,-1 0 0,1 0 0,-1 0 1,1-1-1,0 1 0,0-1 0,1 0 0,-1 0 0,0 0 1,1 0-1,-1 0 0,1-1 0,-1 0 0,1 1 0,0-2 1,-1 1-1,1 0 0,0-1 0,0 1 0,0-1 1,-1 0-1,1 0 0,0-1 0,0 1 0,0-1 0,-1 0 1,8-2-1,-6 1-51,1-1-1,0 0 1,-1 0 0,1 0 0,-1-1 0,0 1-1,0-1 1,0 0 0,-1-1 0,0 1 0,1-1 0,-2 0-1,1 0 1,0-1 0,-1 1 0,0 0 0,0-1-1,-1 0 1,0 0 0,3-9 0,0-5 50,0 0 0,-1 0 0,-1 0 0,-1 0 0,-1-21 0,-3 33 976,-2 18-513,-3 21-184,4 9-191,-2 95 611,5-124-629,1 0-1,0 0 1,1 0 0,0 0 0,1-1 0,0 1 0,0 0 0,1-1 0,9 15-1,-12-23-141,0 0-1,0-1 0,0 1 1,0 0-1,0-1 0,1 1 1,-1-1-1,1 0 0,-1 1 1,1-1-1,-1 0 0,1 0 0,3 1 1,-5-1-48,1-1 1,0 0 0,0 0 0,0 0-1,-1 0 1,1 0 0,0 0-1,0 0 1,0 0 0,-1 0-1,1 0 1,0-1 0,0 1 0,-1 0-1,1 0 1,0-1 0,-1 1-1,1-1 1,0 1 0,-1 0-1,1-1 1,0 1 0,0-2-1,1-1-346,1 0 0,-1 0 0,0 0 0,0 0 0,-1-1 0,1 1 0,-1-1 0,1 1 0,-1-1 0,0 0 0,-1 1 0,1-5 0,2-36-5155</inkml:trace>
  <inkml:trace contextRef="#ctx0" brushRef="#br0" timeOffset="1">167 1 2146,'0'0'15567,"-25"49"-13966,23-27-928,2 0-577,3 0-64,13-5-288,2-5-1634,0-3-2338,0-7-4773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7.059"/>
    </inkml:context>
    <inkml:brush xml:id="br0">
      <inkml:brushProperty name="width" value="0.025" units="cm"/>
      <inkml:brushProperty name="height" value="0.025" units="cm"/>
    </inkml:brush>
  </inkml:definitions>
  <inkml:trace contextRef="#ctx0" brushRef="#br0">338 143 7431,'0'0'3518,"-9"-2"-1698,-3-1-1350,0 1-1,0 0 0,0 1 1,0 0-1,0 1 1,-1 0-1,-16 3 0,19-1-420,1 0 1,0 1-1,0 0 0,0 1 0,0-1 0,0 2 1,0-1-1,1 1 0,0 0 0,0 1 0,1 0 0,-1 0 1,1 1-1,0 0 0,1 0 0,-11 15 0,7-4 41,1 1 0,0-1-1,2 1 1,0 1 0,1-1 0,1 1-1,1 0 1,0 0 0,2 1-1,0-1 1,1 1 0,2-1-1,0 1 1,1-1 0,1 0-1,0 1 1,2-1 0,1-1-1,13 34 1,-16-47-92,0 1 0,1-2 0,0 1 0,0 0 0,0-1-1,1 0 1,-1 0 0,1 0 0,0 0 0,1-1 0,-1 0 0,1 0 0,0 0 0,0-1 0,0 0-1,1 0 1,-1 0 0,0-1 0,1 0 0,0 0 0,0-1 0,-1 0 0,10 1 0,-5-3 26,0 1 0,-1-1 1,1 0-1,-1-1 0,1-1 1,-1 0-1,1 0 1,-1-1-1,0 0 0,-1 0 1,1-1-1,-1-1 0,0 0 1,12-9-1,1-4 241,0-2 1,-1 0-1,-2-2 0,0 0 0,-1-1 0,-2-1 1,24-45-1,-31 51-119,0 0 0,-1 0 0,-1 0 0,-1-1 1,-1-1-1,-1 1 0,-1 0 0,0-1 0,-2 0 0,0 0 1,-4-38-1,2 52-121,-1 1 1,1-1 0,-1 1-1,0-1 1,-1 1 0,1 0-1,-1 0 1,0 0-1,-1 1 1,1-1 0,-1 1-1,0 0 1,-1 0 0,1 0-1,-1 0 1,0 1 0,0 0-1,-1 0 1,1 0-1,-12-5 1,-3 0-272,-1 2-1,-1 0 1,1 1-1,-40-5 0,33 6-670,26 5 769,0 0-137,1-1 0,-1 1 0,0 0 1,1 0-1,-1-1 0,1 1 0,-1-1 0,0 0 1,1 1-1,-1-1 0,1 0 0,0 0 0,-1 0 0,1 0 1,0 0-1,-1 0 0,-1-2 0,2-10-7397</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2.662"/>
    </inkml:context>
    <inkml:brush xml:id="br0">
      <inkml:brushProperty name="width" value="0.025" units="cm"/>
      <inkml:brushProperty name="height" value="0.025" units="cm"/>
    </inkml:brush>
  </inkml:definitions>
  <inkml:trace contextRef="#ctx0" brushRef="#br0">56 454 7559,'-16'-60'1108,"-14"-98"0,21 11 5575,8 144-6254,1 1 1,0-1-1,0 0 0,1 1 0,-1-1 0,1 0 0,-1 1 1,1-1-1,0 1 0,0-1 0,0 1 0,2-5 0,-2 7-358,-1-1 0,0 1-1,0 0 1,0 0 0,1 0-1,-1 0 1,0-1 0,0 1-1,1 0 1,-1 0-1,0 0 1,1 0 0,-1 0-1,0 0 1,0 0 0,1 0-1,-1 0 1,0 0 0,0 0-1,1 0 1,-1 0 0,0 0-1,1 0 1,-1 0 0,0 0-1,0 0 1,1 1-1,-1-1 1,0 0 0,0 0-1,1 0 1,-1 0 0,0 1-1,0-1 1,0 0 0,1 0-1,-1 1 1,12 21 447,8 46 209,-2 1-1,-4 0 1,8 88 0,4 24-559,-25-174-158,0-1-1,0 1 1,1 0 0,0-1 0,1 0 0,4 10-1,-7-16-5,1 1 1,-1 0-1,1 0 0,0-1 0,-1 1 0,1 0 0,0-1 0,-1 1 0,1-1 0,0 1 0,0-1 0,-1 1 0,1-1 1,0 1-1,0-1 0,0 0 0,0 1 0,0-1 0,-1 0 0,1 0 0,2 0 0,-1 0 12,0 0 0,-1-1 1,1 1-1,0-1 0,0 0 0,0 0 0,-1 0 0,1 0 0,-1 0 0,1 0 1,-1 0-1,1 0 0,-1 0 0,1-1 0,0-1 0,11-12 121,0 0 0,-2-2 0,0 1 0,14-28 0,33-82-6,-34 70-93,5-8-143,-8 23-227,-2 0 1,-2-2 0,-2 0 0,17-77 0,-32 119 217,0 0 1,1 0 0,-1 1 0,0-1-1,0 0 1,0 0 0,0 1 0,0-1-1,0 0 1,0 0 0,0 0 0,0 1-1,0-1 1,0 0 0,-1 0-1,1 0 1,0 1 0,0-1 0,-1 0-1,1 1 1,-1-1 0,1 0 0,0 1-1,-1-1 1,0 0 0,1 1 0,-1-1-1,1 1 1,-1-1 0,1 1 0,-1-1-1,0 1 1,0-1 0,1 1-1,-1 0 1,0-1 0,1 1 0,-1 0-1,0 0 1,0 0 0,0-1 0,0 1-1,-2 0-496,1 1 0,-1-1 0,0 0 0,1 1 0,-1 0 0,1-1 0,-1 1 0,1 0 0,-1 0-1,1 1 1,0-1 0,-3 2 0,-20 20-6340</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035"/>
    </inkml:context>
    <inkml:brush xml:id="br0">
      <inkml:brushProperty name="width" value="0.025" units="cm"/>
      <inkml:brushProperty name="height" value="0.025" units="cm"/>
    </inkml:brush>
  </inkml:definitions>
  <inkml:trace contextRef="#ctx0" brushRef="#br0">44 297 2242,'0'0'8456,"-36"82"-5381,29-45-128,7-5-385,2-1-576,18 0-128,11-7 0,8-2-833,4-3-769,7 0-160,-2-3-1313,-2-4-2307,-6-11-3202,-7-1-6599</inkml:trace>
  <inkml:trace contextRef="#ctx0" brushRef="#br0" timeOffset="1">513 1 18065,'0'0'4580,"-34"62"-4195,30-11 95,2 12 33,1 3-385,1 2-64,0-5 32,10-4-96,7-8 0,5-13-833,9-13-704,5-16-930,4-9-768,2-9-3075</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596"/>
    </inkml:context>
    <inkml:brush xml:id="br0">
      <inkml:brushProperty name="width" value="0.025" units="cm"/>
      <inkml:brushProperty name="height" value="0.025" units="cm"/>
    </inkml:brush>
  </inkml:definitions>
  <inkml:trace contextRef="#ctx0" brushRef="#br0">218 111 2626,'-8'3'11569,"-4"2"-10831,0 0 0,1 2-1,0-1 1,0 1 0,1 1 0,0 0 0,0 1 0,1 0 0,0 0 0,0 0 0,-11 19 0,10-14-390,1 0 1,0 0 0,1 1 0,1 0-1,0 1 1,1-1 0,1 1 0,0 0-1,-2 19 1,6-34-345,1 0-1,-1 0 1,1 0-1,0 0 1,0 0-1,-1 0 1,1 0-1,0 0 1,0 0 0,0 0-1,0 0 1,0 1-1,1-1 1,-1 0-1,0 0 1,0 0-1,1 0 1,-1 0-1,0 0 1,1 0 0,-1-1-1,1 1 1,-1 0-1,1 0 1,0 0-1,-1 0 1,1 0-1,0-1 1,0 1-1,-1 0 1,1-1-1,0 1 1,0-1 0,0 1-1,0-1 1,0 1-1,0-1 1,0 1-1,0-1 1,0 0-1,0 0 1,0 1-1,0-1 1,0 0 0,0 0-1,0 0 1,0 0-1,0 0 1,0 0-1,2-1 1,2-1 16,1 1 0,-1-1 1,0 0-1,1 0 0,-1-1 0,0 0 1,-1 0-1,7-5 0,6-7 38,0 0-1,-2-1 1,0-1-1,-1 0 1,0-1-1,18-35 1,-26 42-32,0 0-1,0-1 1,-2 1 0,1-1 0,-2 0-1,1-1 1,-2 1 0,1 0 0,-2-1-1,0 1 1,0-1 0,-1 0 0,-3-17 0,3 30-28,0 1 0,0-1 1,0 0-1,0 1 0,0-1 1,0 0-1,-1 1 1,1-1-1,0 0 0,0 0 1,-1 1-1,1-1 0,0 0 1,0 0-1,-1 1 1,1-1-1,0 0 0,0 0 1,-1 0-1,1 1 0,0-1 1,-1 0-1,1 0 1,0 0-1,-1 0 0,1 0 1,0 0-1,-1 0 0,1 0 1,0 0-1,-1 0 1,1 0-1,-1 0 0,1 0 1,0 0-1,-1 0 0,1 0 1,0 0-1,-1 0 1,1 0-1,0 0 0,-1-1 1,1 1-1,0 0 0,0 0 1,-1 0-1,1-1 1,0 1-1,-1 0 0,1 0 1,0-1-1,0 1 0,0 0 1,-1-1-1,1 1 1,0 0-1,0-1 0,0 1 1,0 0-1,0-1 0,-1 1 1,1 0-1,0-1 1,0 1-1,0 0 0,0-1 1,0 1-1,0 0 0,0-1 1,-14 24-158,6 3 183,1 1 0,1 0-1,1 1 1,2-1-1,0 1 1,2 33 0,1-59-1,0 1 0,0 0 0,0 0 0,1-1 0,-1 1-1,1 0 1,-1-1 0,1 1 0,0 0 0,0-1 0,0 1 0,0-1 0,1 1 0,-1-1 0,3 4 0,-2-5 11,-1 0 0,0-1 1,1 1-1,-1 0 0,1-1 0,-1 1 0,1 0 1,-1-1-1,1 0 0,-1 1 0,1-1 0,-1 0 1,1 0-1,0 0 0,-1 0 0,1 0 0,-1 0 1,1 0-1,-1 0 0,1-1 0,-1 1 0,1-1 1,-1 1-1,1-1 0,-1 0 0,1 1 0,-1-1 1,0 0-1,2-1 0,7-5 155,-1 1-1,0-1 1,-1-1-1,0 0 1,0 0 0,10-14-1,40-60-1,-54 75-178,19-32-20,-1-1 1,19-49-1,-43 98-86,-1 0 0,2 0 0,-1 1 1,0 13-1,-2 13 159,-4 2 160,2 1-1,2 0 1,0 48 0,4-86-203,-1 1 0,1 0 0,0-1 0,0 1 0,0-1 0,0 1 0,0 0 0,1-1 0,-1 1 0,0-1 0,1 1 0,-1-1 0,1 1 0,-1-1 0,1 1 0,0-1 0,0 0 0,-1 1 0,1-1 0,0 0 1,0 0-1,0 1 0,1-1 0,-1 0 0,0 0 0,0 0 0,1 0 0,-1-1 0,0 1 0,1 0 0,-1-1 0,1 1 0,-1 0 0,1-1 0,-1 0 0,1 1 0,-1-1 0,1 0 0,-1 0 0,1 0 0,0 0 0,-1 0 0,1 0 1,-1 0-1,1 0 0,-1-1 0,1 1 0,-1-1 0,1 1 0,-1-1 0,2 0 0,7-3 106,-1-1 1,-1 1-1,1-1 1,-1-1-1,1 0 1,13-13-1,6-9-125,-1-1 0,42-59 0,-58 71 0,-1 1 0,0-1 0,-2-1 0,0 0 0,0 0 0,-2-1 0,7-32 0,-44 123 0,28-62 2,-5 9-54,2 0 0,1 0-1,0 1 1,1-1 0,2 1 0,-2 34 0,4-53-31,0-1-1,0 1 1,0-1-1,0 1 1,0-1 0,1 1-1,-1-1 1,0 1-1,0-1 1,0 1 0,0-1-1,1 1 1,-1-1-1,0 0 1,1 1-1,-1-1 1,0 1 0,1-1-1,-1 0 1,0 1-1,1-1 1,-1 0 0,1 1-1,-1-1 1,0 0-1,1 0 1,-1 1 0,1-1-1,-1 0 1,1 0-1,-1 0 1,1 0 0,0 0-1,21-5-2385,17-19-1808,-8-6-106,0-6-2557</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969"/>
    </inkml:context>
    <inkml:brush xml:id="br0">
      <inkml:brushProperty name="width" value="0.025" units="cm"/>
      <inkml:brushProperty name="height" value="0.025" units="cm"/>
    </inkml:brush>
  </inkml:definitions>
  <inkml:trace contextRef="#ctx0" brushRef="#br0">142 1 16239,'0'0'7325,"-12"7"-5297,-1 1-1621,0 0 0,1 1 0,-1 1 0,-12 14 0,19-19-284,1 1 0,0 0 1,0 0-1,1 0 0,-1 1 0,1-1 0,1 1 0,-1 0 0,1 0 0,1 0 0,-1 1 1,-2 12-1,5-19-129,1-1 0,-1 1 1,0 0-1,1-1 0,-1 1 1,0-1-1,1 1 0,-1-1 1,0 1-1,1-1 0,-1 1 1,1-1-1,-1 1 0,1-1 1,-1 0-1,1 1 0,-1-1 1,1 0-1,0 1 0,-1-1 1,1 0-1,-1 0 0,1 1 1,0-1-1,-1 0 0,1 0 1,0 0-1,-1 0 1,1 0-1,0 0 0,-1 0 1,1 0-1,-1 0 0,1 0 1,0 0-1,-1-1 0,1 1 1,0 0-1,-1 0 0,1-1 1,32-7-100,-10 0-398,0 0 0,1 2 0,0 0 0,0 2 0,0 0-1,1 2 1,38 1 0,-60 1 511,-1 0-1,1 0 1,0 1 0,-1-1-1,1 0 1,-1 1-1,1 0 1,-1 0-1,1 0 1,-1 0 0,1 0-1,-1 0 1,0 0-1,0 1 1,1-1 0,-1 1-1,0 0 1,0-1-1,-1 1 1,1 0 0,0 0-1,-1 0 1,1 1-1,-1-1 1,1 0-1,0 4 1,-1-3 92,-1-1 0,0 1 0,1 0 0,-1 0 0,-1 0 0,1 0 0,0 0 0,-1 0 0,1 0 0,-1-1 0,0 1 0,0 0 0,0 0 0,0-1 0,0 1 0,-1-1 0,1 1 0,-1-1 0,1 1 0,-1-1 0,0 0 0,0 0 0,-3 3 0,-16 15 372,-1-1 0,-1 0 0,0-2-1,-1 0 1,-1-2 0,0-1 0,-37 15 0,61-28-591,-1 0 1,1-1-1,0 1 1,-1-1-1,1 1 1,-1-1 0,1 0-1,0 1 1,-1-1-1,1 0 1,-1 0-1,1 0 1,-1 0 0,1 0-1,-1-1 1,1 1-1,-1 0 1,1-1-1,-1 1 1,1-1 0,0 1-1,-1-1 1,0 0-1,0-1-585,1 0 0,1 0 0,-1 0 0,0 0-1,0 0 1,1 0 0,-1 0 0,1 0 0,-1 0-1,1 0 1,0 0 0,0-1 0,0 1 0,0 0-1,1-4 1,3-28-14510</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4.436"/>
    </inkml:context>
    <inkml:brush xml:id="br0">
      <inkml:brushProperty name="width" value="0.025" units="cm"/>
      <inkml:brushProperty name="height" value="0.025" units="cm"/>
    </inkml:brush>
  </inkml:definitions>
  <inkml:trace contextRef="#ctx0" brushRef="#br0">1 585 18738,'0'0'10287,"9"-3"-10159,1 0-103,-1-1 0,1-1 0,-1 0 1,0 0-1,0-1 0,0 0 0,-1 0 0,1-1 0,-2 0 1,1-1-1,-1 0 0,0 0 0,7-11 0,16-34 92,-28 50-103,0 0 1,-1 0-1,0 0 1,1 0-1,-1-1 0,-1 1 1,1 0-1,0 0 1,-1-1-1,0 1 0,1 0 1,-1-1-1,0 1 0,-1 0 1,0-5-1,0 7-9,0 1 0,-1 0 0,1-1 0,0 1 0,0 0 0,-1 0 0,1 0-1,0 0 1,0 0 0,-1 0 0,1 0 0,0 0 0,0 1 0,-1-1 0,1 0 0,0 1-1,0-1 1,0 1 0,0-1 0,-1 1 0,1-1 0,0 1 0,-1 1 0,-8 6 30,1 0 0,1 1-1,-1 0 1,2 0 0,-1 1 0,1 0 0,1 0 0,-8 16 0,5-8 80,0 1 1,2 0-1,0 1 1,-5 25-1,10-37-43,1-1 1,0 1-1,0-1 0,1 1 1,0 0-1,1 14 0,0-20-60,-1 0-1,1 0 1,0-1 0,-1 1-1,1 0 1,0 0-1,0 0 1,0-1-1,0 1 1,1-1 0,-1 1-1,0-1 1,1 1-1,-1-1 1,1 0-1,-1 1 1,1-1 0,-1 0-1,1 0 1,0 0-1,0 0 1,0-1-1,-1 1 1,1 0 0,0-1-1,0 0 1,0 1-1,0-1 1,0 0-1,2 0 1,5 0 26,0 0-1,0-1 1,0 0 0,0-1-1,0 0 1,-1-1-1,1 1 1,-1-1 0,1-1-1,-1 0 1,0 0 0,0-1-1,-1 0 1,11-9 0,7-6 120,-2-1 1,39-44 0,-40 38-159,-1-1 0,-2-1 0,-1 0 0,-1-2 0,-1 0 0,-2-1 0,-1 0 0,-1-1 0,-2-1 0,-2 1 0,-1-2 0,-1 1 0,1-64 0,-6 96 0,-1 0 0,0 0 0,0 0 0,0-1 0,0 1 0,0 0 0,-1 0 0,1 0 0,-1 0 0,1 0 0,-1 0 0,0-1 0,0 1 0,0 1 0,0-1 0,0 0 0,0 0 0,-2-2 0,2 4 0,0 0 0,0-1 0,0 1 0,0 0 0,0 0 0,0-1 0,0 1 0,0 0 0,0 0 0,0 0 0,0 0 0,0 0 0,0 1 0,0-1 0,0 0 0,0 0 0,0 1 0,0-1 0,0 0 0,0 1 0,0-1 0,0 1 0,0 0 0,0-1 0,-1 2 0,-7 5 0,1 1 0,-1 0 0,1 0 0,1 1 0,-8 10 0,-6 10 0,1 1 0,-26 54 0,41-72 0,0-1 0,0 1 0,1 0 0,1 0 0,0 1 0,0-1 0,1 1 0,1-1 0,0 1 0,1 0 0,2 15 0,-1-23-9,1 1 0,-1 0 0,1-1 0,1 1 0,-1-1 0,1 0 0,0 0-1,0 0 1,1 0 0,-1 0 0,1-1 0,0 0 0,1 0 0,-1 0 0,0 0 0,1 0 0,10 5 0,9 4-199,1-1 0,45 16 0,4 2-612,-58-22-748,1 1-5224</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4.810"/>
    </inkml:context>
    <inkml:brush xml:id="br0">
      <inkml:brushProperty name="width" value="0.025" units="cm"/>
      <inkml:brushProperty name="height" value="0.025" units="cm"/>
    </inkml:brush>
  </inkml:definitions>
  <inkml:trace contextRef="#ctx0" brushRef="#br0">306 985 12492,'-57'24'2235,"9"-4"-144,1 1 1,-87 54-1,133-74-2041,0-1 0,0 1-1,0-1 1,0 1 0,0 0-1,0-1 1,0 1 0,0 0 0,0 0-1,0-1 1,0 1 0,0 0-1,0 0 1,1 0 0,-1 0 0,0 0-1,1 0 1,-1 1 0,1-1-1,-1 0 1,1 0 0,0 0 0,-1 0-1,1 1 1,0-1 0,0 0-1,0 0 1,0 2 0,1-1 1,1-1 0,0 0 0,-1 0 0,1 0 0,0 0 0,0 0 0,0 0 0,0 0 0,0 0 0,0-1 0,0 1 0,0-1 0,0 0 0,0 0 0,0 1 0,0-1 0,2-1 0,36 3 804,-1-3 1,1-1 0,70-14 0,124-40 1486,-173 40-1979,286-76 784,1171-278-938,-663 214-2870,216-45-470,-704 102 1814,-135 6-4701,-107 27-4910</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7.683"/>
    </inkml:context>
    <inkml:brush xml:id="br0">
      <inkml:brushProperty name="width" value="0.025" units="cm"/>
      <inkml:brushProperty name="height" value="0.025" units="cm"/>
    </inkml:brush>
  </inkml:definitions>
  <inkml:trace contextRef="#ctx0" brushRef="#br0">414 1 21909,'-2'10'405,"-22"104"1014,1-4-450,-12 130 1,34-218-975,-6 142 190,7-143-257,1 0 0,2 1 1,0-1-1,1 0 0,10 31 0,-2-32-779,-8-31-1120,-9-38-1335,-5 23 1731,-2 1 0,0 0 0,-2 1 1,-1 1-1,0 0 0,-2 1 0,-1 0 0,-39-36 1,52 53 1788,0 0 1,-1 1 0,0 0 0,1 0-1,-1 1 1,0 0 0,-1 0 0,-11-4 0,16 6-84,0 1 1,-1-1-1,1 1 1,0 0-1,0 0 1,0 0-1,-1 0 1,1 0-1,0 1 1,0-1 0,0 1-1,0-1 1,0 1-1,-1 0 1,1 0-1,0 0 1,1 0-1,-1 0 1,0 0-1,0 1 1,0-1 0,1 0-1,-1 1 1,1 0-1,-1-1 1,1 1-1,-1 0 1,1 0-1,0 0 1,-1 2 0,-8 16 733,0 1 1,2 0 0,1 0 0,0 1 0,2-1 0,-5 41-1,5-9 888,2 93 0,4-137-1544,-1 1 1,1-1-1,0 1 1,1-1 0,0 1-1,1-1 1,0 0-1,0 0 1,1 0-1,0-1 1,9 15-1,-10-19-76,1 0-1,0-1 1,-1 1-1,1-1 1,0 1-1,1-1 1,-1 0 0,1-1-1,-1 1 1,1-1-1,0 0 1,0 0-1,0 0 1,0-1-1,0 0 1,0 0-1,0 0 1,0 0-1,1-1 1,-1 0-1,0 0 1,10-2 0,-1 0 162,0-2 1,0 1-1,0-2 1,0 0-1,-1-1 1,1 0 0,-1-1-1,-1 0 1,0-1-1,0 0 1,13-13-1,19-18 388,55-63-1,-76 76-565,154-182-2225,-143 153-3658,-17 7-3747</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8.353"/>
    </inkml:context>
    <inkml:brush xml:id="br0">
      <inkml:brushProperty name="width" value="0.025" units="cm"/>
      <inkml:brushProperty name="height" value="0.025" units="cm"/>
    </inkml:brush>
  </inkml:definitions>
  <inkml:trace contextRef="#ctx0" brushRef="#br0">4 0 21492,'0'0'3684,"3"70"-2787,-7-16-97,3 15-319,0 9-225,1 0-160,0-3-96,12-10-64,0-11-801,5-14-64,-2-15 449,-3-15 192,-2-10-1026,-8-3-864,-2-19-1089,-10-11-2722</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8.696"/>
    </inkml:context>
    <inkml:brush xml:id="br0">
      <inkml:brushProperty name="width" value="0.025" units="cm"/>
      <inkml:brushProperty name="height" value="0.025" units="cm"/>
    </inkml:brush>
  </inkml:definitions>
  <inkml:trace contextRef="#ctx0" brushRef="#br0">1 246 16816,'0'0'7495,"89"-49"-5349,-24 23-384,16-3-865,7-4-673,2 1-32,-9 1-128,-6 7-865,-16 7-1569,-20 12-577,-21 5-1409,-18 6-2306</inkml:trace>
  <inkml:trace contextRef="#ctx0" brushRef="#br0" timeOffset="1">145 461 10186,'0'0'13452,"63"-39"-11017,-11 1-610,12-5-607,10-2-578,1 5-480,-1 5-224,-13 11-2658,-17 7-5222</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9.877"/>
    </inkml:context>
    <inkml:brush xml:id="br0">
      <inkml:brushProperty name="width" value="0.025" units="cm"/>
      <inkml:brushProperty name="height" value="0.025" units="cm"/>
    </inkml:brush>
  </inkml:definitions>
  <inkml:trace contextRef="#ctx0" brushRef="#br0">5 81 6726,'0'0'12898,"-1"9"-11569,-1 2-944,1 0-1,0 0 0,1 0 1,1 0-1,-1 0 1,2 0-1,3 15 1,-4-23-345,-1 0 1,1 0-1,0 0 1,1 0-1,-1 0 1,0-1-1,1 1 1,0 0-1,-1-1 1,1 1-1,0-1 1,0 0-1,0 0 1,1 0 0,-1 0-1,0 0 1,1 0-1,0-1 1,-1 1-1,1-1 1,0 1-1,0-1 1,-1 0-1,1 0 1,0 0-1,0-1 1,0 1-1,0-1 1,0 0-1,0 0 1,1 0 0,-1 0-1,0 0 1,0 0-1,0-1 1,5-1-1,0 0 164,0-1-1,0 0 0,0 0 1,0-1-1,-1 0 0,0 0 1,0-1-1,0 0 1,8-6-1,57-62 733,-13 14-644,-58 58-265,0 0 0,1 0 0,-1 0 0,0 0 0,0 0 0,0 0 0,1 0 0,-1 1 0,0-1 0,1 1 0,-1-1 0,0 1 0,1-1 0,-1 1 0,1 0 0,-1 0 0,2-1 0,-2 2 1,0-1 0,0 0-1,-1 1 1,1-1 0,0 0 0,0 1 0,-1-1-1,1 1 1,0-1 0,-1 1 0,1-1 0,-1 1-1,1 0 1,-1-1 0,1 1 0,-1 0 0,1-1-1,-1 1 1,1 0 0,-1 0 0,1 1 0,1 7 208,0-1 0,0 1 0,-1 0 0,0 16 0,2 3 144,-2-22-309,0 1-30,1 1 0,-1 0 0,2-1-1,-1 1 1,6 11 0,-7-18-31,0 1 0,0-1 1,0 0-1,0 1 0,0-1 0,0 0 0,0 0 1,0 0-1,1 1 0,-1-2 0,0 1 0,1 0 1,-1 0-1,1 0 0,-1 0 0,1-1 0,-1 1 1,1-1-1,-1 1 0,1-1 0,0 0 0,-1 0 1,1 0-1,-1 1 0,1-1 0,0-1 0,-1 1 1,1 0-1,0 0 0,-1-1 0,1 1 0,-1-1 1,1 1-1,1-2 0,11-5 63,-2-1-1,1-1 1,-1 0-1,-1 0 1,1-1 0,-2-1-1,16-18 1,5-4-8,-13 14-296,-9 9-335,0 1 1,0 0-1,0 0 0,1 1 1,1 0-1,-1 1 0,1 0 0,17-7 1,-27 13-398,4-12-21611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254"/>
    </inkml:context>
    <inkml:brush xml:id="br0">
      <inkml:brushProperty name="width" value="0.025" units="cm"/>
      <inkml:brushProperty name="height" value="0.025" units="cm"/>
    </inkml:brush>
  </inkml:definitions>
  <inkml:trace contextRef="#ctx0" brushRef="#br0">27 13 12524,'-3'-13'6565,"-3"13"-3253,5 1-3219,0 0-1,0 0 1,0 0 0,0 0-1,1 0 1,-1 0 0,0 1 0,1-1-1,-1 0 1,0 0 0,1 1-1,0-1 1,-1 0 0,1 1-1,-1 1 1,-4 69 180,4 0 0,7 82 0,1 13-131,-7-140-194,0 32-3089,-12-81-17742</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0.501"/>
    </inkml:context>
    <inkml:brush xml:id="br0">
      <inkml:brushProperty name="width" value="0.025" units="cm"/>
      <inkml:brushProperty name="height" value="0.025" units="cm"/>
    </inkml:brush>
  </inkml:definitions>
  <inkml:trace contextRef="#ctx0" brushRef="#br0">1 61 14478,'0'0'1484,"8"4"-550,51 28 530,-54-29-1754,0 0-1,-1 1 0,1-1 1,-1 1-1,1 0 0,-1 0 1,0 1-1,-1-1 1,1 1-1,-1 0 0,4 6 1,-34 20 6781,25-28-6317,0 1 0,0-1 0,1 1 0,-1 0 0,1-1-1,0 1 1,0 0 0,0 0 0,1-1 0,-1 1 0,1 0 0,0 0-1,0 0 1,0 0 0,1 0 0,-1 0 0,2 3 0,-1-5-137,0 0 1,0 0-1,0 0 1,0-1-1,0 1 1,1 0-1,-1-1 1,1 1-1,-1-1 1,1 1-1,0-1 1,-1 0-1,1 0 1,0 0-1,0 0 1,0 0-1,0 0 1,0 0-1,0-1 1,0 1-1,0-1 1,0 1-1,0-1 1,0 0-1,0 0 1,0 0-1,0 0 1,0 0-1,1 0 1,-1-1-1,0 1 1,2-1-1,5-1 24,0-1 0,-1 0 0,1 0 0,-1 0-1,1-1 1,-1-1 0,0 1 0,-1-1 0,14-11 0,6-8-167,28-32 0,-20 19-72,-31 38 109,-3 10 4,-5 16 65,4-25 16,-2 10 25,0-3-12,0-1-1,1 0 1,0 1-1,0-1 1,1 1-1,0-1 1,0 1-1,1-1 1,2 9-1,-2-16-30,0 0-1,-1 0 0,1 0 1,0 0-1,0 0 1,0 0-1,0-1 1,0 1-1,0 0 1,0-1-1,0 1 1,0-1-1,0 1 1,0-1-1,1 1 1,-1-1-1,0 0 1,0 1-1,0-1 0,1 0 1,-1 0-1,0 0 1,0 0-1,0 0 1,1 0-1,-1 0 1,0-1-1,0 1 1,0 0-1,1-1 1,-1 1-1,0-1 1,0 1-1,0-1 1,0 1-1,0-1 0,1-1 1,41-27-94,-12-1-920,-1-1 1,38-55-1,-8 12-1857,-60 73 2859,1-1 1,-1 1-1,1 0 0,0 0 1,0 0-1,-1 0 1,1 0-1,0 1 1,0-1-1,0 0 1,0 0-1,0 1 0,0-1 1,0 0-1,0 1 1,1-1-1,-1 1 1,0-1-1,0 1 1,0 0-1,1-1 0,-1 1 1,0 0-1,0 0 1,2 0-1,-2 1 83,0 0 0,0 0-1,0 0 1,0 0 0,-1 0 0,1 0-1,0 0 1,-1 0 0,1 0 0,-1 1-1,1-1 1,-1 0 0,1 0-1,-1 1 1,0-1 0,0 0 0,0 0-1,0 1 1,0 1 0,1 8 451,-2 1 1,1 0-1,-1-1 1,-4 16-1,-2-6-229,5-16-115,0-1 0,1 0 0,-1 1 0,1-1 0,0 1 0,0 0 0,1 5 0,0-9-127,0 0 0,0 0-1,1 0 1,-1 0-1,0 0 1,1 0 0,-1 0-1,1 0 1,-1 0-1,1 0 1,0 0-1,-1-1 1,1 1 0,0 0-1,0 0 1,0-1-1,-1 1 1,1 0 0,0-1-1,0 1 1,0-1-1,0 1 1,0-1-1,0 0 1,0 1 0,0-1-1,0 0 1,0 0-1,0 1 1,0-1 0,1 0-1,-1 0 1,0 0-1,0 0 1,0-1-1,1 1 1,19-1 545,0 0 1,0-1-1,-1-1 0,37-11 0,-18 1-1190,54-24-1,-86 31-4061,-18 5-32,-16 1-1775</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0.844"/>
    </inkml:context>
    <inkml:brush xml:id="br0">
      <inkml:brushProperty name="width" value="0.025" units="cm"/>
      <inkml:brushProperty name="height" value="0.025" units="cm"/>
    </inkml:brush>
  </inkml:definitions>
  <inkml:trace contextRef="#ctx0" brushRef="#br0">1 174 12716,'0'0'7463,"77"-29"-5445,-26 9-769,8-3-384,3 0-577,-4 0-672,-11-3-3364,-9-4-10377</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1.688"/>
    </inkml:context>
    <inkml:brush xml:id="br0">
      <inkml:brushProperty name="width" value="0.025" units="cm"/>
      <inkml:brushProperty name="height" value="0.025" units="cm"/>
    </inkml:brush>
  </inkml:definitions>
  <inkml:trace contextRef="#ctx0" brushRef="#br0">2 0 19186,'0'10'406,"-1"21"345,0 65 2156,2-89-2804,-1-1 0,1 0 0,0 1 0,0-1 0,1 0 1,0 1-1,0-1 0,0 0 0,1 0 0,0-1 0,7 12 0,-9-16-94,1 1-1,-1 0 1,1 0 0,0-1-1,-1 1 1,1-1 0,0 0-1,0 0 1,0 1-1,0-1 1,0 0 0,0-1-1,1 1 1,-1 0 0,0-1-1,0 1 1,1-1 0,-1 0-1,0 1 1,0-1-1,1 0 1,-1 0 0,0-1-1,1 1 1,-1 0 0,0-1-1,0 0 1,1 1 0,-1-1-1,0 0 1,0 0-1,0 0 1,0 0 0,0-1-1,0 1 1,-1 0 0,1-1-1,0 1 1,-1-1-1,3-2 1,6-6 174,-1-1 0,-1 0 0,1 0 0,-2-1 0,8-15 0,42-105 1931,-52 192-929,-5-27-1019,1 59 22,-1-86-185,1 1 1,0-1-1,0 1 0,1-1 1,0 0-1,0 1 0,0-1 0,1 0 1,0 0-1,7 10 0,-9-15 15,0 1 1,0-1-1,1 0 1,-1 0-1,1 0 0,-1 0 1,1 0-1,0 0 1,-1 0-1,1 0 0,0 0 1,0-1-1,0 1 0,-1-1 1,1 1-1,0-1 1,0 0-1,0 0 0,0 0 1,0 0-1,0 0 1,-1 0-1,1 0 0,0-1 1,0 1-1,0-1 1,0 1-1,-1-1 0,1 0 1,0 0-1,-1 1 1,1-1-1,0 0 0,-1-1 1,1 1-1,-1 0 0,2-2 1,7-6 242,0 0 0,0 0 0,15-21 0,-23 27-248,105-161-1112,-98 155 0,-3 8-3664,2 17-6618,-5-6 1990</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2.768"/>
    </inkml:context>
    <inkml:brush xml:id="br0">
      <inkml:brushProperty name="width" value="0.025" units="cm"/>
      <inkml:brushProperty name="height" value="0.025" units="cm"/>
    </inkml:brush>
  </inkml:definitions>
  <inkml:trace contextRef="#ctx0" brushRef="#br0">9 593 10410,'0'0'1639,"0"11"672,-3 45 425,-2-7 2045,5-49-4754,0 0 0,-1 1 0,1-1 1,0 0-1,0 0 0,0 0 0,0 0 0,0 1 1,0-1-1,0 0 0,0 0 0,0 0 0,0 0 1,0 1-1,0-1 0,0 0 0,0 0 0,0 0 1,0 0-1,0 0 0,1 1 0,-1-1 0,0 0 1,0 0-1,0 0 0,0 0 0,0 0 0,0 1 1,0-1-1,0 0 0,1 0 0,-1 0 0,0 0 1,0 0-1,0 0 0,0 0 0,0 0 0,0 0 1,1 1-1,-1-1 0,0 0 0,0 0 0,0 0 1,0 0-1,1 0 0,-1 0 0,0 0 1,0 0-1,0 0 0,0 0 0,1 0 0,-1 0 1,0 0-1,0 0 0,0 0 0,0-1 0,0 1 1,1 0-1,-1 0 0,16-9-172,24-25-2560,-33 28 1974,-1 0 318,-2 2 413,0 0 1,0 1-1,0-1 1,1 1 0,-1 0-1,1 0 1,0 0-1,-1 1 1,1 0 0,1-1-1,-1 2 1,8-3-1,-12 6 204,-1-1-1,1 1 0,0-1 0,-1 1 0,1 0 0,-1-1 0,0 1 1,0 0-1,1 0 0,-1-1 0,0 1 0,0 0 0,-1-1 0,1 1 1,0 0-1,-1 2 0,3 25 1420,-1-29-1613,0 0-1,0 1 1,-1-1-1,1 0 1,0 0-1,0 0 1,0 0-1,0 0 1,0 0 0,0 0-1,0-1 1,0 1-1,0 0 1,0 0-1,0-1 1,0 1-1,0 0 1,0-1-1,-1 1 1,1-1-1,0 1 1,0-1-1,-1 0 1,1 1-1,1-2 1,20-20 211,-20 20-183,24-30 59,-1 0 0,-1-2 0,-2 0 0,-2-2 0,23-52-1,-30 57-278,-2 0 0,-1-1 0,-1 0 0,-2-1 0,-1 0 0,-2 0 0,0-35 0,-4 69 180,0-1 0,0 0 1,0 0-1,0 0 0,0 0 0,0 0 1,0 0-1,0 0 0,-1 0 0,1 0 1,0 0-1,0 0 0,0 0 1,0 0-1,0 0 0,0 0 0,0 0 1,0 0-1,-1 0 0,1 0 0,0 0 1,0 0-1,0 0 0,0 0 0,0 0 1,0 0-1,0 0 0,-1 0 0,1 0 1,0 0-1,0 0 0,0 0 0,0 0 1,0 0-1,0 0 0,0 0 0,0 0 1,0 0-1,0-1 0,-1 1 0,1 0 1,0 0-1,0 0 0,0 0 0,0 0 1,0 0-1,0 0 0,0 0 0,0-1 1,0 1-1,0 0 0,0 0 0,0 0 1,0 0-1,0 0 0,0 0 1,0 0-1,0 0 0,0-1 0,0 1 1,0 0-1,0 0 0,0 0 0,0 0 1,0 0-1,0 0 0,0-1 0,-8 13-14,-8 19 231,7 4-32,2 1 0,1-1 0,2 2 0,1-1 0,2 0 0,4 42 0,10 5-142,-11-76 10,0 1-1,0-1 1,1 0-1,0 0 1,0 0 0,1 0-1,-1 0 1,9 9 0,-11-15 15,-1 0 0,1-1 1,0 1-1,0 0 1,-1-1-1,1 1 0,0-1 1,0 0-1,0 1 0,0-1 1,0 0-1,0 1 1,0-1-1,0 0 0,0 0 1,-1 0-1,1 0 1,0 0-1,0 0 0,0 0 1,0 0-1,0 0 0,0-1 1,0 1-1,0 0 1,0 0-1,0-1 0,0 1 1,-1-1-1,1 1 0,0-1 1,0 1-1,0-1 1,-1 1-1,2-2 0,25-28 1075,-25 26-1052,19-25 178,0-2 0,-3 0 0,27-59 0,-37 68-345,0-1 0,-1 1 0,-1-1 1,-1 0-1,-1-1 0,1-43 0,-5 67 64,0 0-1,1-1 0,-1 1 0,0-1 0,0 1 1,0-1-1,0 1 0,0-1 0,0 1 1,0-1-1,0 1 0,0 0 0,0-1 1,0 1-1,0-1 0,0 1 0,-1-1 0,1 1 1,0 0-1,0-1 0,0 1 0,-1-1 1,1 1-1,0 0 0,0-1 0,-1 1 1,1 0-1,0-1 0,-1 1 0,1 0 1,-1-1-1,-8 12-327,-7 25 126,9-12 217,1 1 0,-3 31 1,8-48-8,0 1-1,0-1 1,1 0 0,0 1 0,1-1 0,0 0 0,0 1-1,1-1 1,0 0 0,5 13 0,-6-19-3,0-1 0,-1 1 0,1 0 0,0-1 0,0 1 1,0-1-1,0 1 0,1-1 0,-1 0 0,0 0 0,0 1 0,1-1 0,-1 0 0,1 0 1,-1 0-1,1 0 0,0-1 0,-1 1 0,1 0 0,0-1 0,-1 1 0,1-1 1,0 1-1,0-1 0,0 0 0,-1 0 0,1 0 0,0 0 0,0 0 0,0 0 0,-1 0 1,1-1-1,0 1 0,0-1 0,-1 1 0,1-1 0,0 0 0,-1 1 0,1-1 0,1-1 1,4-2 60,-1-1 1,0 1 0,0-1 0,0-1 0,-1 1 0,0-1 0,9-12 0,1-4 76,-1-1 0,-2-1 1,0 0-1,-1 0 0,-2-1 1,0-1-1,-2 0 0,-1 0 1,-1 0-1,-1-1 1,-1 1-1,-2-48 0,-1 73-133,0 1 1,0 0-1,0 0 0,0 0 0,0-1 0,0 1 0,0 0 1,0 0-1,0 0 0,0-1 0,0 1 0,0 0 1,0 0-1,0 0 0,0-1 0,0 1 0,0 0 0,0 0 1,0 0-1,0-1 0,0 1 0,0 0 0,0 0 1,-1 0-1,1 0 0,0-1 0,0 1 0,0 0 0,0 0 1,-1 0-1,1 0 0,0 0 0,0 0 0,0-1 1,0 1-1,-1 0 0,1 0 0,0 0 0,0 0 0,0 0 1,-1 0-1,1 0 0,0 0 0,0 0 0,0 0 1,-1 0-1,1 0 0,0 0 0,0 0 0,0 0 0,-1 0 1,1 0-1,0 0 0,0 1 0,-1-1 0,-8 9-198,2 4 200,0 1 0,1 0 0,0 0 0,1 0 0,0 1 0,2-1 0,-3 20 0,0 7 152,-1 61-1,7-83-84,1-1 0,0 0 0,2 0 0,0 1 0,0-2 0,9 25 0,-10-37-43,-1 0-1,1 0 0,1 0 1,-1 0-1,1-1 0,-1 1 0,1-1 1,1 0-1,-1 1 0,1-1 1,-1-1-1,1 1 0,0 0 0,0-1 1,1 0-1,-1 0 0,1 0 1,0-1-1,-1 0 0,1 1 0,0-2 1,0 1-1,0 0 0,1-1 1,-1 0-1,6 0 0,-10-1-12,1 0 0,-1 0 0,0 0 0,1 0 1,-1 0-1,0 0 0,0-1 0,1 1 0,-1-1 0,0 1 0,0-1 0,0 1 0,1-1 0,-1 0 0,0 1 1,0-1-1,0 0 0,0 0 0,0 0 0,0 0 0,0 0 0,-1 0 0,2-2 0,0 0 28,0 0 1,-1-1-1,0 1 0,1-1 0,-1 1 0,-1-1 0,1 0 0,0-5 1,0-5 72,-1 0 0,-1 0 0,-3-23 0,2 27-110,-1 0 0,0 0 0,0 1 0,-8-15 0,10 21 0,-1 0 0,1 0 0,-1 0 0,0 0 0,0 0 0,0 0 0,0 1 0,-1-1 0,1 1 0,-1-1 0,1 1 0,-1 0 0,0 0 0,0 0 0,0 0 0,-5-1 0,7 3 0,1-1 0,-1 1 0,1 0 0,-1 0 0,1 0 0,-1 1 0,1-1 0,-1 0 0,1 0 0,-1 0 0,1 0 0,-1 0 0,1 1 0,-1-1 0,1 0 0,-1 0 0,1 1 0,-1-1 0,1 0 0,0 1 0,-1-1 0,1 0 0,-1 1 0,1-1 0,0 0 0,0 1 0,-1-1 0,1 1 0,0-1 0,0 1 0,-1-1 0,1 1 0,0-1 0,0 1 0,0-1 0,0 1 0,0-1 0,0 1 0,0-1 0,0 1 0,0-1 0,0 2 0,4 23 0,-1-21 0,1 0 0,-1 0 0,1 0 0,0-1 0,0 0 0,0 0 0,1 0 0,-1 0 0,1-1 0,-1 1 0,1-1 0,0 0 0,0-1 0,0 1 0,0-1 0,0 0 0,0 0 0,6 0 0,3 1 0,1-1 0,0-1 0,0 0 0,-1 0 0,20-5 0,-27 4-47,-1-1-1,0 0 1,1-1-1,-1 1 1,0-1-1,-1 0 1,1-1 0,-1 1-1,1-1 1,-1 0-1,0-1 1,0 1-1,-1-1 1,1 0-1,-1 0 1,0 0 0,-1-1-1,1 0 1,-1 1-1,0-1 1,0 0-1,-1 0 1,0-1 0,0 1-1,0 0 1,-1-1-1,0 1 1,0-1-1,-1 0 1,0 1-1,0-1 1,0 1 0,-1-1-1,-2-8 1,3 13-78,0 1-1,-1-1 1,1 1 0,0-1 0,-1 1-1,0 0 1,1-1 0,-1 1 0,0 0-1,0-1 1,1 1 0,-1 0 0,0 0-1,0 0 1,-1 0 0,1 0 0,0 0-1,0 0 1,0 0 0,-2-1 0,2 2 38,1 0 0,-1 0 1,0 0-1,1 0 1,-1-1-1,0 1 0,1 0 1,-1 0-1,1 0 0,-1 1 1,0-1-1,1 0 0,-1 0 1,0 0-1,1 0 1,-1 0-1,1 1 0,-1-1 1,0 0-1,1 1 0,-1-1 1,1 0-1,-1 1 0,1-1 1,-1 1-1,1-1 0,0 0 1,-1 1-1,1-1 1,-1 1-1,1-1 0,0 1 1,-1 0-1,1-1 0,0 1 1,0-1-1,-1 1 0,1 0 1,0-1-1,0 1 0,0-1 1,0 1-1,0 0 1,0 1-1,-6 34-6122,3-22 844</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3.097"/>
    </inkml:context>
    <inkml:brush xml:id="br0">
      <inkml:brushProperty name="width" value="0.025" units="cm"/>
      <inkml:brushProperty name="height" value="0.025" units="cm"/>
    </inkml:brush>
  </inkml:definitions>
  <inkml:trace contextRef="#ctx0" brushRef="#br0">13 19 22742,'-13'-9'1313,"13"1"-256,0 7-1089,25 1-289,-1 0-3522,1 5-4197</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3.485"/>
    </inkml:context>
    <inkml:brush xml:id="br0">
      <inkml:brushProperty name="width" value="0.025" units="cm"/>
      <inkml:brushProperty name="height" value="0.025" units="cm"/>
    </inkml:brush>
  </inkml:definitions>
  <inkml:trace contextRef="#ctx0" brushRef="#br0">14 90 9865,'0'-13'5894,"0"-1"-4435,1 9-1041,-1-1-1,0 1 0,0 0 0,0 0 0,-1 0 0,0 0 1,0-1-1,0 1 0,-1 0 0,-2-6 0,3 17 2417,-3 23-2518,5 15 159,9 65 1,-7-90-183,1 0 1,0 0-1,2 0 1,0-1-1,16 33 1,-22-50-272,1 0 1,-1 0-1,1 1 1,0-1 0,-1 0-1,1 0 1,0 0-1,0 0 1,0 0-1,0 0 1,0 0-1,0-1 1,0 1-1,0 0 1,0-1-1,0 1 1,0 0 0,0-1-1,0 1 1,1-1-1,-1 0 1,0 1-1,0-1 1,1 0-1,-1 0 1,0 0-1,3 0 1,-1 0 20,-1-1 1,1 0-1,0 0 1,-1-1-1,1 1 1,-1 0-1,0-1 1,1 1-1,-1-1 1,0 0-1,0 0 1,2-3-1,7-7 152,-1-1-1,-1 0 1,10-18-1,-19 30-193,88-174 298,-88 174-303,0 1-1,0-1 1,0 1-1,0 0 1,0-1-1,0 1 1,0-1-1,1 1 1,-1 0-1,0-1 1,0 1-1,1 0 1,-1-1-1,0 1 1,0 0 0,1-1-1,-1 1 1,0 0-1,1-1 1,-1 1-1,0 0 1,1 0-1,-1 0 1,1-1-1,-1 1 1,0 0-1,1 0 1,-1 0-1,1 0 1,-1 0 0,1 0-1,-1 0 1,0 0-1,1 0 1,-1 0-1,1 0 1,5 17-56,-3 44 154,-3-48-27,-1 43 62,0-41-116,0 0 1,1 1 0,0-1-1,2 1 1,0-1 0,7 27-1,-9-41-42,0 0 0,0-1 0,0 1 0,1-1-1,-1 1 1,0-1 0,0 1 0,1 0 0,-1-1 0,0 1 0,1-1-1,-1 1 1,0-1 0,1 0 0,-1 1 0,1-1 0,-1 1 0,1-1-1,-1 0 1,1 1 0,-1-1 0,1 0 0,0 0 0,-1 1 0,1-1-1,-1 0 1,1 0 0,0 0 0,-1 0 0,1 0 0,-1 0 0,1 0-1,0 0 1,-1 0 0,1 0 0,-1 0 0,1 0 0,0 0 0,-1 0-1,1-1 1,-1 1 0,1 0 0,0 0 0,-1-1 0,1 1 0,-1 0-1,1-1 1,-1 1 0,0-1 0,1 1 0,-1 0 0,1-1 0,-1 1-1,0-1 1,1 1 0,0-2 0,22-31-3602,-23 33 3558,38-79-11383,-20 34-32</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4.216"/>
    </inkml:context>
    <inkml:brush xml:id="br0">
      <inkml:brushProperty name="width" value="0.025" units="cm"/>
      <inkml:brushProperty name="height" value="0.025" units="cm"/>
    </inkml:brush>
  </inkml:definitions>
  <inkml:trace contextRef="#ctx0" brushRef="#br0">53 427 16432,'-1'9'2754,"-19"68"389,12-50-1764,1 0 1,1 1 0,1-1 0,0 31 0,5-58-1374,-1 1 0,1 0 1,0-1-1,0 1 0,0 0 1,0-1-1,0 1 0,0-1 1,0 1-1,0 0 0,0-1 1,1 1-1,-1 0 0,0-1 1,0 1-1,1-1 0,-1 1 1,0-1-1,0 1 0,1-1 1,-1 1-1,1-1 0,-1 1 1,0-1-1,1 1 0,-1-1 1,1 1-1,-1-1 0,1 0 0,-1 1 1,1-1-1,0 0 0,-1 0 1,1 1-1,-1-1 0,1 0 1,0 0-1,-1 0 0,1 0 1,0 0-1,-1 1 0,1-1 1,-1-1-1,1 1 0,0 0 1,-1 0-1,1 0 0,0 0 1,-1 0-1,1 0 0,-1-1 1,1 1-1,-1 0 0,1-1 1,0 1-1,-1 0 0,1-1 1,-1 1-1,1 0 0,-1-1 1,0 1-1,1-2 0,34-28 386,-23 14-255,-1 0 1,-1-1-1,0 0 1,9-24-1,-16 33-207,1-1 0,-1 0 0,-1 1-1,0-1 1,0-1 0,-1 1 0,0 0 0,0 0-1,-1 0 1,0-1 0,-2-10 0,1 20 55,1 0 0,0-1 0,0 1 0,-1 0 0,1 0 0,0 0 0,0 0 0,-1 0 0,1 0 0,0 0 0,0 0 0,-1 0 0,1 0 0,0 0 0,0 0 0,-1 0 0,1 0 0,0 1 0,0-1 0,-1 0 0,1 0 0,0 0 0,0 0 0,-1 0 0,1 0 0,0 1 0,0-1 0,0 0-1,-1 0 1,1 0 0,0 1 0,0-1 0,0 0 0,0 0 0,0 0 0,-1 1 0,1-1 0,0 0 0,0 0 0,0 1 0,0-1 0,0 0 0,0 0 0,0 1 0,0-1 0,0 0 0,0 1 0,-3 13-38,1 1-1,1-1 1,0 0 0,1 1-1,1-1 1,0 1 0,1-1-1,1 1 1,5 17-1,-7-29 46,0 0 1,0-1-1,0 1 0,1 0 0,-1 0 0,1-1 0,0 1 0,0-1 0,0 1 0,0-1 0,0 0 0,0 0 0,1 0 0,-1 0 1,1 0-1,-1-1 0,1 1 0,0-1 0,3 2 0,-3-3-3,0 1 1,0-1-1,0 0 1,0 0-1,0 0 1,0 0-1,0 0 1,-1-1-1,1 0 1,0 1 0,0-1-1,0 0 1,0 0-1,0-1 1,-1 1-1,4-2 1,4-4 13,0-1 0,-1 1 0,0-1 0,0-1 0,-1 0 0,0 0 0,0-1 0,7-13 0,4-11-26,-2-1 0,-2 0 0,-1-1 0,-2-1 0,-2 0 0,-1-1 0,-1 0 0,-3 0 0,-1 0 0,-1-1 0,-3 1 0,-4-40 0,4 76 16,0 0 0,0 1 0,0-1-1,-1 0 1,1 1 0,0-1 0,-1 1 0,1-1 0,-1 1 0,0-1 0,0 1 0,1-1 0,-1 1-1,0 0 1,0-1 0,-2-1 0,2 3 2,0 0 0,1 0-1,-1 0 1,0-1 0,1 1 0,-1 0-1,1 1 1,-1-1 0,0 0 0,1 0-1,-1 0 1,1 0 0,-1 0-1,0 1 1,1-1 0,-1 0 0,1 1-1,-1-1 1,1 0 0,-1 1 0,1-1-1,-1 0 1,1 1 0,-1-1 0,1 1-1,-1-1 1,1 1 0,0-1 0,-1 1-1,1-1 1,0 1 0,0 0-1,-1-1 1,1 1 0,0-1 0,0 1-1,0 0 1,0-1 0,0 1 0,0 0-1,0-1 1,0 2 0,-16 53 199,2 1 0,3 1 0,2 0 0,3 0 0,2 93 0,4-137-120,1-1 0,1 0 1,4 19-1,-6-28-57,1-1 0,-1 1-1,1 0 1,0-1 0,0 0 0,0 1-1,0-1 1,0 0 0,0 1-1,1-1 1,-1 0 0,1 0-1,-1 0 1,1 0 0,0 0 0,0 0-1,0-1 1,0 1 0,0-1-1,0 1 1,1-1 0,-1 0 0,0 0-1,3 1 1,-3-2 6,-1 0 0,1-1 0,-1 1 0,0 0 0,1-1 0,-1 1 0,0-1-1,1 1 1,-1-1 0,0 0 0,0 0 0,1 1 0,-1-1 0,0 0 0,0 0 0,0 0 0,0 0 0,0 0 0,-1-1 0,1 1 0,0 0 0,0 0 0,0-3 0,19-38 259,-14 29-240,21-52 26,-16 37-55,0 1 0,29-47 0,-40 73-17,1 0 0,-1 0 0,1 0 0,-1 1 1,1-1-1,-1 0 0,1 0 0,0 1 0,-1-1 0,1 0 0,0 1 0,-1-1 0,1 1 0,0-1 0,0 1 0,0-1 0,0 1 1,-1-1-1,1 1 0,0 0 0,0 0 0,0-1 0,0 1 0,2 0 0,-2 0-2,0 1 0,-1-1 1,1 1-1,0 0 0,0-1 0,0 1 0,-1 0 0,1-1 1,0 1-1,0 0 0,-1 0 0,1 0 0,-1-1 0,1 1 1,-1 0-1,1 0 0,-1 0 0,1 1 0,10 48-4,-8-25 97,-1-1-1,-2 1 1,-2 27-1,2-44 73,-1 1 0,-1-1 0,0 1 0,0-1 0,0 0 0,-1 0 0,0 0 0,-1 0 0,0 0 0,0-1 0,0 1 0,-9 9 0,12-16-157,0 0-1,1 0 0,-1 0 0,0 0 1,0 0-1,0 0 0,0 0 1,0-1-1,0 1 0,0 0 0,0-1 1,0 1-1,0-1 0,0 1 1,0-1-1,-1 1 0,1-1 0,0 0 1,0 1-1,0-1 0,-1 0 1,1 0-1,0 0 0,0 0 0,-1 0 1,1 0-1,0-1 0,-2 1 1,2-1-4,-1-1 1,0 1-1,0 0 1,1-1 0,-1 0-1,1 1 1,-1-1 0,1 0-1,0 1 1,0-1-1,0 0 1,0 0 0,0 0-1,-1-3 1,-2-7-1160,0 1 1,1-1-1,1 0 0,-2-19 0,3 21-749,0 4 227,1 1 0,0 0-1,0-1 1,0 1 0,0 0 0,3-11 0,6 3-6069</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4.636"/>
    </inkml:context>
    <inkml:brush xml:id="br0">
      <inkml:brushProperty name="width" value="0.025" units="cm"/>
      <inkml:brushProperty name="height" value="0.025" units="cm"/>
    </inkml:brush>
  </inkml:definitions>
  <inkml:trace contextRef="#ctx0" brushRef="#br0">0 123 11691,'0'0'4682,"10"0"-1196,2 0-2440,0 0 0,-1-1 0,1 0 0,0-1 0,19-5-1,-28 6-873,0 0-1,0 0 0,0-1 0,-1 1 1,1-1-1,0 1 0,-1-1 0,1 0 1,-1 0-1,1 0 0,-1 0 0,0 0 1,0-1-1,0 1 0,0-1 0,-1 1 1,1-1-1,0 0 0,-1 0 0,0 1 1,0-1-1,0 0 0,0 0 0,0 0 1,-1 0-1,1 0 0,-1-1 0,0 1 1,0 0-1,0-6 0,0 8-158,-1 0-1,1 0 1,0 0 0,0 0-1,0 0 1,-1 1-1,1-1 1,-1 0 0,1 0-1,0 0 1,-1 0-1,1 1 1,-1-1 0,0 0-1,1 0 1,-1 1-1,0-1 1,1 0 0,-1 1-1,0-1 1,0 1-1,1-1 1,-1 1 0,0-1-1,0 1 1,0 0-1,0-1 1,0 1 0,0 0-1,0 0 1,0 0 0,1 0-1,-1 0 1,0 0-1,0 0 1,0 0 0,0 0-1,0 0 1,0 0-1,0 0 1,0 1 0,0-1-1,0 0 1,0 1-1,1-1 1,-1 1 0,0-1-1,0 1 1,-1 0-1,-2 1-29,-1 0-1,1 1 0,0-1 0,0 1 0,0 0 0,0 0 1,0 0-1,-5 6 0,4-1 13,0 0-1,0 0 1,1 1 0,0 0-1,1 0 1,0 0-1,0 0 1,1 0 0,0 1-1,1-1 1,0 1 0,0-1-1,1 11 1,0-19 5,0 1 0,1 0 0,-1 0 0,0-1 0,0 1 0,1 0 0,-1-1 0,1 1 1,-1-1-1,1 1 0,0 0 0,0-1 0,-1 1 0,1-1 0,0 0 0,1 1 0,-1-1 0,0 0 0,0 0 0,0 1 0,1-1 0,-1 0 0,0 0 0,1-1 0,-1 1 0,1 0 0,0 0 0,-1-1 0,1 1 0,-1-1 1,1 1-1,0-1 0,-1 0 0,1 1 0,0-1 0,0 0 0,-1 0 0,1 0 0,0-1 0,-1 1 0,4-1 0,2 0 17,0 0 0,0-1 0,0 0 0,0 0 0,-1-1 0,1 0 0,-1 0 0,12-8 0,67-62 88,-58 47-104,40-29 0,-66 54-7,0 0 1,1 1-1,-1-1 1,0 0-1,1 0 1,-1 1-1,0-1 1,1 0-1,-1 1 1,1-1-1,-1 1 1,1 0-1,-1 0 1,1-1 0,-1 1-1,1 0 1,-1 0-1,3 1 1,-3-1 3,-1 0 0,1 1 0,0 0 0,0-1 0,0 1 0,0-1 0,-1 1 0,1 0 0,0-1 0,0 1 0,-1 0 0,1 0 0,-1 0 1,1 0-1,-1 0 0,1-1 0,-1 1 0,1 0 0,-1 0 0,1 2 0,1 7 29,-1 0 1,0-1-1,0 1 0,-2 17 1,1-3 140,0-21-153,0-1 1,0 0 0,1 0-1,-1 1 1,0-1 0,1 0-1,0 0 1,-1 0 0,1 1-1,0-1 1,0 0 0,0 0-1,0 0 1,1-1 0,-1 1-1,0 0 1,4 3-1,-4-5-6,1 1-1,-1-1 0,1 1 0,-1-1 0,1 0 0,-1 1 0,1-1 0,-1 0 0,1 0 0,-1 0 0,1 0 0,-1 0 0,1-1 0,-1 1 0,1 0 0,-1-1 0,1 1 0,-1-1 0,1 1 1,-1-1-1,0 0 0,1 1 0,-1-1 0,0 0 0,0 0 0,1 0 0,1-2 0,35-31-491,51-58 0,-77 79 34,3-5-4681,-8 4-4692</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241"/>
    </inkml:context>
    <inkml:brush xml:id="br0">
      <inkml:brushProperty name="width" value="0.025" units="cm"/>
      <inkml:brushProperty name="height" value="0.025" units="cm"/>
    </inkml:brush>
  </inkml:definitions>
  <inkml:trace contextRef="#ctx0" brushRef="#br0">173 325 18706,'-5'-3'368,"0"-1"1,0 1-1,-1 0 1,1 0-1,-1 1 1,0-1-1,1 1 1,-1 1-1,0-1 1,0 1-1,-1 0 1,-8 0-1,12 1-270,0 1 0,-1-1 0,1 1 0,0 0 0,-1 0 0,1 0 0,0 0 0,0 0 0,0 1 0,0 0 0,0-1-1,0 1 1,1 0 0,-1 0 0,1 1 0,-1-1 0,1 0 0,0 1 0,0 0 0,0-1 0,0 1 0,0 0 0,1 0 0,-2 4 0,-2 3-39,1 1 1,1 0 0,0-1 0,1 1 0,0 0 0,0 0 0,1 1 0,1 20 0,0-31-50,0 0 1,0 0-1,0-1 1,0 1 0,0 0-1,0-1 1,0 1-1,0 0 1,0-1-1,0 1 1,0 0-1,0-1 1,1 1 0,-1 0-1,0-1 1,1 1-1,-1-1 1,0 1-1,1 0 1,-1-1-1,0 1 1,1-1 0,-1 1-1,1-1 1,-1 1-1,1-1 1,0 0-1,-1 1 1,1-1-1,-1 1 1,1-1 0,0 0-1,-1 0 1,1 1-1,0-1 1,-1 0-1,1 0 1,0 0 0,-1 0-1,1 0 1,0 0-1,-1 0 1,1 0-1,0 0 1,-1 0-1,1 0 1,0 0 0,-1-1-1,1 1 1,0 0-1,-1 0 1,1-1-1,0 1 1,-1 0-1,1-1 1,-1 1 0,1-1-1,-1 1 1,2-1-1,3-3 144,0 1-1,-1-1 0,1 0 1,-1-1-1,8-8 0,15-26 177,-1-1-1,-2-1 1,-3-1-1,-1-1 0,-1 0 1,22-88-1,-32 65-147,-20 82-401,-2 29 264,2 2-1,2-1 1,2 2 0,2-1 0,2 0-1,2 1 1,6 52 0,-5-94-6,0 1 0,1 0 1,0-1-1,1 1 1,-1 0-1,1-1 0,1 0 1,-1 1-1,1-1 1,0 0-1,0 0 0,1 0 1,0-1-1,0 1 1,7 6-1,-8-10 4,0 0 0,0 1 0,1-2-1,-1 1 1,1 0 0,-1-1 0,1 0 0,0 1 0,0-1 0,-1-1 0,1 1-1,0-1 1,0 1 0,0-1 0,0 0 0,0-1 0,-1 1 0,1-1 0,0 1 0,0-1-1,0 0 1,-1 0 0,1-1 0,0 1 0,-1-1 0,1 0 0,-1 0 0,4-3-1,6-3-23,-1-1 0,0 0 0,-1-1 0,0 0-1,-1-1 1,0 0 0,0-1 0,-1 0 0,-1 0 0,11-20-1,-13 21-16,-1-1 0,1 0 0,-2 0-1,0 0 1,0-1 0,-1 1 0,0-1-1,-2 0 1,1 0 0,-1 0 0,-1 0-1,-2-18 1,2 30-2,0 0 0,0 0 0,0 0 0,0 0 0,0 0 0,0 0 0,0 0 0,0 0 0,-1 0 0,1 1 0,0-1 0,-1 0 0,1 0 0,0 0 0,-1 0 0,1 1 0,-1-1 0,1 0 0,-1 0 0,0 1 0,1-1 0,-1 0 0,0 1 0,0-1 0,1 1 0,-1-1 0,0 1 0,0-1 0,0 1 0,1 0 0,-1-1 0,0 1 0,0 0 0,0 0 0,0-1 0,0 1 0,0 0 0,0 0 0,0 0 0,0 0 0,0 0 0,1 0 0,-1 1 0,0-1 0,0 0 0,0 0 0,0 1 0,-1 0 0,-1 0 0,0 1 0,0-1 0,1 1 0,-1 0 0,0 0 0,1 1 0,-1-1 0,1 1 0,0-1 0,0 1 0,0-1 0,-3 6 0,-1 7 0,0 0 0,0 1 0,2 0 0,0 0 0,0 0 0,2 0 0,0 0 0,1 1 0,1 25 0,0-40 0,0 0 0,0 0 0,0 0 0,0 1 0,0-1 0,1 0 0,-1 0 0,1 0 0,-1 0 0,1 0 0,0 0 0,0 0 0,0 0 0,0 0 0,0 0 0,1 0 0,-1-1 0,0 1 0,1-1 0,-1 1 0,1-1 0,0 1 0,-1-1 0,1 0 0,0 0 0,0 1 0,0-2 0,0 1 0,0 0 0,0 0 0,0 0 0,0-1 0,0 1 0,0-1 0,1 0 0,-1 0 0,0 0 0,0 0 0,0 0 0,1 0 0,1-1 0,5-1 0,-1 0 0,1 0 0,-1-1 0,0 0 0,0 0 0,-1-1 0,1 0 0,-1-1 0,9-6 0,9-9 0,-1 0 0,0-2 0,22-29 0,-37 41 0,-1 0 0,0-1 0,-1 0 0,0-1 0,-1 0 0,0 0 0,-1 0 0,-1-1 0,0 1 0,4-18 0,-8 28 0,0 0 0,1 0 0,-1 0 0,0 0 0,0 0 0,0 1 0,-1-1 0,1 0 0,0 0 0,-1 0 0,1 0 0,-2-2 0,2 4 0,-1-1 0,1 0 0,0 1 0,-1-1 0,1 1 0,0 0 0,-1-1 0,1 1 0,-1-1 0,1 1 0,-1-1 0,1 1 0,-1 0 0,0 0 0,1-1 0,-1 1 0,1 0 0,-1 0 0,0-1 0,1 1 0,-1 0 0,1 0 0,-1 0 0,-1 0 0,1 0 0,-1 1 0,0-1 0,0 1 0,0 0 0,0 0 0,1 0 0,-1 0 0,0 0 0,1 0 0,-1 0 0,1 0 0,-1 0 0,1 1 0,-1-1 0,1 1 0,0-1 0,0 1 0,0-1 0,0 1 0,0 0 0,-1 3 0,-3 5 0,2 1 0,-1 0 0,1 0 0,1 0 0,0 0 0,0 1 0,1 17 0,0-25 0,1-1 0,0 0 0,0 0 0,1 1 0,-1-1 0,0 0 0,1 0 0,0 1 0,0-1 0,0 0 0,0 0 0,1 0 0,-1 0 0,1-1 0,-1 1 0,1 0 0,0 0 0,0-1 0,0 0 0,1 1 0,-1-1 0,0 0 0,1 0 0,0 0 0,-1 0 0,1 0 0,0-1 0,0 0 0,0 1 0,4 0 0,1 0-340,0-1 1,0 0-1,1 0 0,-1-1 1,0 0-1,0-1 0,1 0 1,-1 0-1,0-1 0,0 0 1,0 0-1,0 0 0,9-6 1,-13 6-24,0 0 0,0 0 0,0-1 0,0 1 0,-1-1-1,1 0 1,-1 0 0,0-1 0,0 1 0,0-1 0,0 1 0,-1-1 0,0 0 0,1 0 0,-1 0 0,0 0 0,-1 0 0,1-1 0,-1 1 0,0 0 0,0-1-1,0 1 1,-1-1 0,1 1 0,-2-7 0,-1-31-11130</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585"/>
    </inkml:context>
    <inkml:brush xml:id="br0">
      <inkml:brushProperty name="width" value="0.025" units="cm"/>
      <inkml:brushProperty name="height" value="0.025" units="cm"/>
    </inkml:brush>
  </inkml:definitions>
  <inkml:trace contextRef="#ctx0" brushRef="#br0">1 0 20916,'0'0'6694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599"/>
    </inkml:context>
    <inkml:brush xml:id="br0">
      <inkml:brushProperty name="width" value="0.025" units="cm"/>
      <inkml:brushProperty name="height" value="0.025" units="cm"/>
    </inkml:brush>
  </inkml:definitions>
  <inkml:trace contextRef="#ctx0" brushRef="#br0">1 426 16464,'0'0'2407,"0"-9"-907,1 2-1305,0-1-1,1 1 0,0-1 0,0 1 0,1-1 1,0 1-1,0 0 0,1 0 0,0 1 1,0-1-1,0 1 0,10-11 0,22-29 64,-2-1-1,-3-2 0,-1-1 1,30-72-1,-60 122-225,0 1-1,0-1 1,0 0 0,0 0-1,0 1 1,0-1 0,0 0-1,1 1 1,-1-1 0,0 0-1,0 1 1,0-1 0,0 0-1,1 0 1,-1 1 0,0-1-1,0 0 1,1 0 0,-1 0-1,0 1 1,0-1 0,1 0-1,-1 0 1,0 0 0,1 0-1,-1 0 1,0 1 0,0-1-1,1 0 1,-1 0 0,0 0-1,1 0 1,-1 0 0,0 0-1,1 0 1,-1 0 0,0 0-1,1 0 1,-1 0 0,0 0-1,1 0 1,-1-1 0,0 1-1,1 0 1,-1 0 0,0 0 0,0 0-1,1-1 1,-1 1 0,0 0-1,0 0 1,1 0 0,-1-1-1,0 1 1,0 0 0,0 0-1,1-1 1,-1 1 0,0 0-1,0-1 1,0 1 0,0 0-1,0 0 1,1-1 0,9 37 15,-7-25 158,33 82 603,-6-18-2265,-15-25-5511,-12-33-2140</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928"/>
    </inkml:context>
    <inkml:brush xml:id="br0">
      <inkml:brushProperty name="width" value="0.025" units="cm"/>
      <inkml:brushProperty name="height" value="0.025" units="cm"/>
    </inkml:brush>
  </inkml:definitions>
  <inkml:trace contextRef="#ctx0" brushRef="#br0">1 176 16848,'0'-7'2178,"0"-25"-336,0 32-1790,0 0 1,0 1-1,0-1 1,1 0-1,-1 0 1,0 0-1,0 1 1,0-1-1,1 0 1,-1 0 0,0 0-1,0 0 1,0 1-1,1-1 1,-1 0-1,0 0 1,0 0-1,1 0 1,-1 0-1,0 0 1,1 0-1,-1 0 1,0 0-1,0 0 1,1 0-1,-1 0 1,0 0-1,0 0 1,1 0-1,-1 0 1,0 0 0,1 0-1,-1 0 1,0 0-1,0 0 1,1-1-1,-1 1 1,0 0-1,0 0 1,0 0-1,1 0 1,-1-1-1,0 1 1,0 0-1,0 0 1,1 0-1,-1-1 1,0 1-1,0 0 1,0 0-1,0-1 1,0 1 0,0 0-1,0 0 1,1-1-1,-1 1 1,0 0 38,10 17 478,-1 1 0,-1 0 0,0 0 0,-1 0 0,-1 1-1,-1 0 1,4 25 0,0-2-283,10 43 5,-10-42-226,1-1 0,21 56 0,-30-96-61,0 1 0,-1-1 1,1 0-1,1 1 1,-1-1-1,0 0 0,0 1 1,1-1-1,0 0 0,-1 0 1,1 0-1,0-1 0,0 1 1,0 0-1,0-1 1,0 1-1,0-1 0,0 1 1,1-1-1,-1 0 0,0 0 1,1 0-1,-1 0 1,4 0-1,-3-1 29,0-1 0,0 1 0,0-1 1,0 0-1,0 0 0,0 0 0,0-1 0,0 1 1,-1 0-1,1-1 0,-1 0 0,1 0 0,-1 0 0,0 0 1,1 0-1,-1 0 0,0 0 0,0-1 0,-1 1 1,3-4-1,14-22 232,0 0 0,-2-1 0,-2-1 0,-1-1 0,-1 0 0,-1 0 0,7-36 0,-9 20-430,-1 1 1,-3-1-1,-2 0 1,-4-67-1,1 110-56,-1-1-1,1 1 1,-1-1 0,-1 1-1,1 0 1,-1 0-1,-2-6 1,4 10 115,0-1 1,-1 1-1,1-1 0,0 1 1,0 0-1,-1-1 0,1 1 1,0-1-1,-1 1 0,1 0 1,0-1-1,-1 1 0,1 0 1,-1-1-1,1 1 0,-1 0 1,1 0-1,0-1 0,-1 1 1,1 0-1,-1 0 0,1 0 1,-1 0-1,1 0 0,-2 0 1,1 0-152,0 1 1,1-1-1,-1 1 1,0-1-1,0 1 1,0 0 0,1 0-1,-1-1 1,0 1-1,1 0 1,-1 0 0,1 0-1,-1 0 1,1 0-1,-1 0 1,1 0 0,0 0-1,-1 1 1,-8 29-5275,-4 7-2407</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7.305"/>
    </inkml:context>
    <inkml:brush xml:id="br0">
      <inkml:brushProperty name="width" value="0.025" units="cm"/>
      <inkml:brushProperty name="height" value="0.025" units="cm"/>
    </inkml:brush>
  </inkml:definitions>
  <inkml:trace contextRef="#ctx0" brushRef="#br0">1 510 9033,'0'0'5893,"1"57"-3138,14-43-513,8-9 577,2-5-898,1 0-159,3-4-1089,-4-6-577,-1-2-513,-2 0-896,-6-4-641,-3-2-961,-3-5-352,-3-8-1857,-5-7-4966</inkml:trace>
  <inkml:trace contextRef="#ctx0" brushRef="#br0" timeOffset="1">332 1 13741,'0'0'8712,"-17"85"-8039,14-34 32,3 7 191,0 4-415,0 1-97,5-6-192,5-10-96,7-11-31,2-9-610,6-14-704,3-12-673,2-1-672,-3-19-706,1-10-2625</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7.864"/>
    </inkml:context>
    <inkml:brush xml:id="br0">
      <inkml:brushProperty name="width" value="0.025" units="cm"/>
      <inkml:brushProperty name="height" value="0.025" units="cm"/>
    </inkml:brush>
  </inkml:definitions>
  <inkml:trace contextRef="#ctx0" brushRef="#br0">51 203 9641,'0'0'12188,"-7"9"-11009,2-3-1012,0 0-1,1 0 0,0 1 0,0-1 1,0 1-1,1 0 0,0 0 0,1 1 1,-1-1-1,1 0 0,1 1 0,-1 0 1,1 8-1,3 31 284,-2-46-439,1 0 0,-1 0 0,0 0 0,0 0 0,1 0 0,-1-1 0,0 1 0,1 0-1,-1 0 1,1 0 0,-1-1 0,1 1 0,-1 0 0,1-1 0,0 1 0,-1 0 0,1-1 0,0 1 0,1 0 0,-1-1 1,0 0 0,0 0 0,0 0 0,0 0 0,0 0 0,0 0 0,0 0 0,0-1 0,0 1 0,0 0 0,0-1 0,0 1 0,0 0 0,-1-1 0,1 1 0,0-1 0,0 0 0,0 1 0,0-1 0,-1 0 0,1 1 0,1-2 0,3-4 119,0 0 0,-1-1 0,0 1 0,0-1 0,0 0 0,-1 0 0,1 0 0,-2 0 0,1-1 0,-1 1 0,0-1 0,1-11 0,0-7 79,-1 0 0,-1-36 0,-5 52-214,-2 20-162,-4 23-49,9-26 194,-1 6 15,1 1-1,0 0 0,1-1 1,1 1-1,0-1 0,0 1 0,7 24 1,-8-37 6,1 1 1,-1-1-1,1 0 1,-1 0-1,1 0 0,0 1 1,-1-1-1,1 0 1,0 0-1,0 0 1,0 0-1,0 0 1,0 0-1,0 0 1,0 0-1,0-1 0,0 1 1,0 0-1,0-1 1,0 1-1,1-1 1,-1 1-1,0-1 1,1 1-1,-1-1 1,0 0-1,1 0 1,-1 1-1,0-1 0,1 0 1,-1 0-1,0 0 1,1-1-1,-1 1 1,0 0-1,1-1 1,-1 1-1,0 0 1,0-1-1,1 1 1,-1-1-1,0 0 0,0 1 1,0-1-1,0 0 1,2-1-1,3-3 42,0 0 0,0-1 0,0 1 0,-1-1 0,0 0 0,6-9 0,4-15 18,-1-1 0,-1 0 0,16-60 0,-30 102-90,-1 11 93,1 1 1,2 33-1,-1-56-56,0 1 1,0 0-1,0 0 1,0 0-1,0 0 0,1 0 1,-1 0-1,0 0 1,0 0-1,1 0 1,-1-1-1,1 1 0,-1 0 1,0 0-1,1 0 1,-1 0-1,1-1 0,0 1 1,-1 0-1,1-1 1,0 1-1,-1 0 1,1-1-1,0 1 0,0-1 1,0 1-1,-1-1 1,1 0-1,1 1 0,0-1 41,0 0 0,-1 0 0,1 0-1,0-1 1,0 1 0,0 0 0,-1-1-1,1 0 1,0 1 0,-1-1-1,1 0 1,0 0 0,2-2 0,4-2 249,0-2 0,0 1 0,-1-1 0,9-10 0,53-76 613,-61 81-945,0 0 0,-2 0 0,1-1-1,-2 0 1,9-27 0,-26 81-1043,7-24 968,0-1 0,0 1 0,2 0 0,-2 20 0,5-34-51,0-1 0,0 1 0,0 0-1,0-1 1,0 1 0,1 0 0,-1-1 0,1 1 0,0 0 0,0-1 0,0 1 0,0-1 0,0 1 0,0-1 0,1 0 0,-1 1 0,1-1 0,3 3 0,-4-4-124,1 0 1,0 0-1,0 0 1,-1-1-1,1 1 1,0 0-1,0-1 1,0 1-1,0-1 1,0 0-1,0 0 1,0 0 0,0 0-1,0 0 1,0 0-1,0 0 1,0-1-1,0 1 1,0-1-1,0 0 1,0 1-1,-1-1 1,1 0-1,0 0 1,0 0-1,2-2 1,22-19-4761,1-7-3945</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8.197"/>
    </inkml:context>
    <inkml:brush xml:id="br0">
      <inkml:brushProperty name="width" value="0.025" units="cm"/>
      <inkml:brushProperty name="height" value="0.025" units="cm"/>
    </inkml:brush>
  </inkml:definitions>
  <inkml:trace contextRef="#ctx0" brushRef="#br0">89 0 18257,'0'0'1794,"-9"9"432,1-3-1830,0 2-1,1-1 0,0 1 1,0 0-1,1 0 1,0 1-1,1 0 1,-1 0-1,2 0 1,-1 1-1,1 0 0,-2 10 1,6-20-394,0 1 0,0-1 1,0 0-1,0 1 0,0-1 0,0 0 1,0 1-1,0-1 0,0 1 1,0-1-1,0 0 0,0 1 0,1-1 1,-1 0-1,0 1 0,0-1 0,0 0 1,1 0-1,-1 1 0,0-1 0,0 0 1,1 0-1,-1 1 0,0-1 0,0 0 1,1 0-1,-1 0 0,0 1 0,1-1 1,-1 0-1,0 0 0,1 0 0,-1 0 1,0 0-1,1 0 0,-1 0 0,0 1 1,1-1-1,-1 0 0,1 0 0,0-1 1,12 0 41,-12 1-34,10-3-74,5 0-77,0 0 0,1 0-1,-1 2 1,1 0 0,26 2 0,-39 0 149,-1-1 0,0 1 0,1 0 0,-1 0 0,0 0 0,0 0-1,0 1 1,0-1 0,0 1 0,0 0 0,-1-1 0,1 1 0,0 1 0,-1-1-1,0 0 1,1 1 0,-1-1 0,0 1 0,0-1 0,0 1 0,-1 0 0,1 0 0,-1 0-1,1 0 1,-1 0 0,0 0 0,0 1 0,-1-1 0,1 0 0,-1 0 0,1 1-1,-1-1 1,0 0 0,-1 6 0,1-2 202,-1-1-1,0 0 0,-1 0 1,1 0-1,-1 0 0,0 0 1,-1-1-1,0 1 1,1-1-1,-2 1 0,-4 6 1,7-10-204,0 0-1,-1 0 1,1 0 0,-1 0 0,1-1 0,-1 1 0,0 0 0,0-1 0,0 1 0,0-1 0,0 1-1,0-1 1,0 0 0,0 0 0,-1 0 0,1 0 0,0-1 0,0 1 0,-1 0 0,1-1-1,-1 0 1,1 1 0,-1-1 0,1 0 0,0 0 0,-1-1 0,1 1 0,-1 0 0,1-1 0,0 0-1,-4-1 1,4 0-483,0 0 0,0 0 0,0-1 0,1 1 0,-1-1-1,1 1 1,0-1 0,0 0 0,0 1 0,0-1 0,0 0-1,0 0 1,1 0 0,-1 0 0,1 0 0,0 1 0,0-1-1,0 0 1,0 0 0,1-5 0,-1 1-1391,0-26-6492</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8.587"/>
    </inkml:context>
    <inkml:brush xml:id="br0">
      <inkml:brushProperty name="width" value="0.025" units="cm"/>
      <inkml:brushProperty name="height" value="0.025" units="cm"/>
    </inkml:brush>
  </inkml:definitions>
  <inkml:trace contextRef="#ctx0" brushRef="#br0">0 477 11050,'0'0'5883,"7"9"-3374,21 29-128,-27-36-2257,0-1 0,0 0-1,0 0 1,0 0-1,1 0 1,-1 0 0,0 0-1,1 0 1,-1 0-1,1 0 1,-1 0 0,1-1-1,-1 1 1,1-1 0,0 1-1,-1-1 1,1 0-1,0 0 1,-1 1 0,1-1-1,-1 0 1,1 0-1,0-1 1,-1 1 0,1 0-1,0 0 1,-1-1 0,1 1-1,-1-1 1,1 0-1,-1 1 1,1-1 0,-1 0-1,1 0 1,-1 0-1,0 0 1,2-1 0,3-3 99,0-1 0,-1 1 1,0-1-1,0 0 1,6-10-1,-2 3-143,-1 0-1,0-1 1,-2 0 0,1-1 0,-2 1-1,0-1 1,0 0 0,-1 0 0,-1-1-1,-1 1 1,0-1 0,-1 1-1,-1-1 1,-2-16 0,3 31-86,-1 1 1,0-1-1,0 1 1,0-1-1,0 1 1,0 0-1,-1-1 1,1 1-1,0-1 1,0 1-1,0 0 1,0-1 0,0 1-1,0-1 1,-1 1-1,1 0 1,0-1-1,0 1 1,-1 0-1,1-1 1,0 1-1,0 0 1,-1 0-1,1-1 1,0 1-1,-1 0 1,1 0-1,-1-1 1,1 1-1,0 0 1,-1 0-1,1 0 1,0 0-1,-1-1 1,1 1-1,-1 0 1,1 0-1,-1 0 1,1 0-1,0 0 1,-1 0-1,1 0 1,-1 0-1,1 0 1,0 1-1,-1-1 1,1 0-1,-1 0 1,-15 16-207,10 2 252,0 0-1,1 1 0,1 0 0,0-1 0,2 1 0,0 1 0,2-1 1,1 29-1,-1-44-23,0-1 1,0 1-1,1 0 1,0-1 0,-1 1-1,1-1 1,0 1-1,0-1 1,1 1 0,-1-1-1,1 0 1,0 0-1,0 1 1,0-1 0,0-1-1,0 1 1,5 5-1,-4-7 18,-1 1 0,0-1 1,1 0-1,-1 0 0,1 0 0,-1 0 0,1 0 0,0 0 0,-1-1 0,1 1 0,0-1 0,-1 0 1,1 0-1,0 0 0,0 0 0,-1 0 0,1-1 0,0 1 0,-1-1 0,1 0 0,0 0 0,-1 0 1,1 0-1,-1 0 0,3-2 0,6-3 115,-1-1 0,-1 0 0,1-1 0,-1 0 0,-1 0 0,1-1 0,-2 0 0,1 0 0,9-16 1,-4 3-68,0 0 0,-2-1 1,14-36-1,-17 36-7,-1-1 0,-1 0-1,-1-1 1,-1 1 0,-2-1 0,0 0-1,-2-35 1,-1 56-80,1 1 1,-1 0-1,1-1 0,-1 1 0,0-1 0,-1 1 1,1 0-1,0 0 0,-1 0 0,0 0 0,0 0 1,0 0-1,0 0 0,0 1 0,0-1 1,-1 1-1,-2-3 0,3 4-3,1 0 1,-1 0-1,1 1 1,-1-1-1,1 1 1,-1-1-1,1 1 0,-1-1 1,0 1-1,1 0 1,-1 0-1,1 0 1,-1 0-1,0 0 1,1 0-1,-1 0 0,0 1 1,1-1-1,-1 1 1,1-1-1,-1 1 1,1-1-1,-1 1 0,1 0 1,-1 0-1,1 0 1,0-1-1,0 2 1,-1-1-1,1 0 0,0 0 1,0 0-1,0 0 1,0 1-1,0-1 1,0 0-1,-1 4 0,-6 9 7,0 0 0,1 1 0,0 0 0,1 0 0,1 1 0,1-1 0,0 1 0,1 0 0,1 1 0,0-1 0,1 0 0,1 1 0,0-1-1,4 21 1,-3-33-67,0-1 0,0 1-1,0-1 1,1 1 0,-1-1-1,1 0 1,0 0 0,0 1-1,0-1 1,0-1-1,0 1 1,1 0 0,0 0-1,-1-1 1,1 0 0,0 1-1,0-1 1,5 2 0,-2 0-790,1-1 1,1 0 0,-1-1-1,0 0 1,1 0 0,-1-1 0,16 2-1,18-2-6727</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9.275"/>
    </inkml:context>
    <inkml:brush xml:id="br0">
      <inkml:brushProperty name="width" value="0.025" units="cm"/>
      <inkml:brushProperty name="height" value="0.025" units="cm"/>
    </inkml:brush>
  </inkml:definitions>
  <inkml:trace contextRef="#ctx0" brushRef="#br0">0 33 18417,'0'0'4805,"3"14"-3155,4 37-169,12 78 1385,-16-113-2750,0 0 1,2 0-1,0 0 0,1-1 0,11 23 0,-16-37-114,-1 0 0,1 0-1,-1 0 1,1 0 0,-1 0-1,1 0 1,0 0 0,0 0-1,-1 0 1,1 0 0,0 0 0,0-1-1,0 1 1,0 0 0,0-1-1,0 1 1,0-1 0,0 1-1,0-1 1,0 1 0,0-1-1,0 0 1,0 0 0,0 1-1,0-1 1,1 0 0,-1 0-1,0 0 1,0 0 0,0 0 0,0-1-1,0 1 1,0 0 0,1 0-1,-1-1 1,0 1 0,0 0-1,0-1 1,0 1 0,0-1-1,0 0 1,0 1 0,0-1-1,-1 0 1,1 0 0,0 1 0,0-1-1,0 0 1,-1 0 0,2-2-1,4-4 35,-1 0-1,0-1 1,-1 0-1,1 0 1,3-10-1,0-7 10,0 0-1,-2 0 0,6-41 1,6-28-233,-12 103-185,-1 12 297,-3 1 106,2 0 1,0-1-1,1 0 0,1 0 0,1 0 1,1-1-1,1 0 0,12 20 0,-19-37-11,0-1 0,-1 1-1,1-1 1,0 0 0,0 1-1,1-1 1,-1 0-1,0 0 1,1-1 0,-1 1-1,1 0 1,-1-1 0,1 0-1,0 1 1,0-1-1,0 0 1,-1-1 0,1 1-1,0 0 1,0-1 0,4 1-1,-3-2 27,-1 1 0,1-1-1,0 0 1,0 0 0,-1-1-1,1 1 1,-1-1 0,0 0-1,1 0 1,-1 0 0,0 0-1,0 0 1,0-1 0,4-3-1,3-5 96,-1-1 0,0 0 0,0 0 0,-1-1 0,-1 0 0,0 0 0,6-18 0,-6 10-54,-1 1 0,-1-2 1,-1 1-1,-1 0 0,0-42 1,-6 47-78,-3 16-160,4 2 130,1 0 1,0 0-1,-1 0 0,1 0 1,0 0-1,0 0 1,1 0-1,-1 0 0,0 0 1,0 5-1,-4 17-79,2 1 0,1-1 1,1 1-1,1 0 0,1 0 0,5 24 0,-6-47-49,0 0-1,1-1 1,0 1-1,-1 0 1,1 0-1,0 0 1,0-1 0,0 1-1,0-1 1,0 1-1,1 0 1,-1-1-1,0 0 1,1 1 0,-1-1-1,1 0 1,-1 0-1,1 0 1,2 2-1,-2-3-179,-1 0-1,0 1 0,1-1 0,-1 0 0,0 0 0,1 0 0,-1 0 0,0 0 0,1 0 0,-1 0 0,1 0 1,-1 0-1,0-1 0,1 1 0,-1-1 0,0 1 0,0-1 0,1 1 0,-1-1 0,0 0 0,0 0 0,0 1 1,0-1-1,0 0 0,0 0 0,0 0 0,0 0 0,1-2 0,18-27-8350</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9.634"/>
    </inkml:context>
    <inkml:brush xml:id="br0">
      <inkml:brushProperty name="width" value="0.025" units="cm"/>
      <inkml:brushProperty name="height" value="0.025" units="cm"/>
    </inkml:brush>
  </inkml:definitions>
  <inkml:trace contextRef="#ctx0" brushRef="#br0">19 1 18738,'0'0'993,"-18"62"-609,18-29-320,18-2-576,7-6-898,5-5-3170,6-6-4645</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0.164"/>
    </inkml:context>
    <inkml:brush xml:id="br0">
      <inkml:brushProperty name="width" value="0.025" units="cm"/>
      <inkml:brushProperty name="height" value="0.025" units="cm"/>
    </inkml:brush>
  </inkml:definitions>
  <inkml:trace contextRef="#ctx0" brushRef="#br0">49 572 14958,'0'0'3945,"-8"12"-2781,7-10-1115,-28 58 834,27-54-731,0-1 0,0 1 0,1 0 0,-1 0 0,2-1 0,-1 1 1,1 0-1,-1 0 0,2 0 0,-1 0 0,1 0 0,2 10 0,-3-14-112,1-1 0,0 0 0,-1 0 0,1 1 0,0-1-1,0 0 1,-1 0 0,1 0 0,0 0 0,0 0 0,0 0 0,0-1-1,1 1 1,-1 0 0,0 0 0,0-1 0,0 1 0,1-1-1,-1 1 1,0-1 0,0 1 0,1-1 0,-1 0 0,1 0 0,-1 1-1,0-1 1,1 0 0,-1 0 0,0-1 0,1 1 0,-1 0 0,0 0-1,1-1 1,-1 1 0,0 0 0,1-1 0,-1 1 0,2-2-1,2 0 105,1-1 1,0 1-1,-1-1 0,0-1 0,1 1 0,-1-1 0,6-5 0,8-12 52,0-1-1,-2 0 1,0-1 0,-2-1-1,-1-1 1,0 0-1,-2 0 1,-1-2 0,-1 1-1,-1-1 1,-2-1 0,-1 1-1,0-1 1,-3 0 0,0-1-1,-2-55 1,-2 75-218,-1 0 0,0 1-1,0-1 1,-1 1 0,0 0 0,0 0 0,-1 0 0,0 0 0,-7-11 0,9 17-11,1 0 0,0 0 1,-1 0-1,1 1 1,-1-1-1,1 1 0,-1-1 1,0 1-1,1-1 1,-1 1-1,0 0 0,0 0 1,0 0-1,0 0 1,0 0-1,0 0 0,-1 1 1,1-1-1,0 1 1,0-1-1,0 1 0,-1 0 1,1 0-1,0 0 1,0 0-1,-1 0 0,1 1 1,0-1-1,0 1 1,0-1-1,-1 1 0,1 0 1,0 0-1,0 0 1,0 0-1,0 0 0,0 0 1,1 0-1,-1 1 1,0-1-1,1 1 0,-4 3 1,-3 3 19,1 1 1,0 1-1,0-1 0,1 1 1,0 0-1,1 1 0,0-1 1,0 1-1,1 0 0,-3 14 1,-1 5 154,2 1 1,-4 51-1,9-75-74,0 0 1,1 0-1,0 0 0,1-1 0,-1 1 0,1 0 0,1 0 1,-1-1-1,4 9 0,-4-12-61,0-1 1,1 0-1,0 1 1,-1-1 0,1 0-1,0 0 1,0 0-1,0 0 1,1 0-1,-1-1 1,0 1-1,1-1 1,-1 1-1,1-1 1,-1 0 0,1 0-1,0 0 1,-1 0-1,1 0 1,0-1-1,0 1 1,-1-1-1,1 0 1,3 0-1,5 0 4,-1 0-1,1 0 0,-1-1 1,1-1-1,-1 0 0,0 0 1,19-8-1,65-35-796,-77 35 578,0 0 1,1 2-1,0 0 0,0 1 1,1 1-1,29-6 1,-47 11 165,1 1 1,-1 0-1,1-1 1,-1 1 0,1 0-1,-1 0 1,1 0-1,0 0 1,-1 0 0,1 0-1,-1 1 1,1-1-1,-1 0 1,1 1 0,-1-1-1,1 1 1,-1 0-1,0-1 1,1 1 0,-1 0-1,0 0 1,1 0-1,-1 0 1,0 0 0,0 0-1,0 0 1,0 0-1,2 3 1,-2 0 15,0 0-1,0 0 1,0 1 0,-1-1-1,1 0 1,-1 1 0,0-1-1,-1 6 1,1-6 30,-1 1 0,1-1 0,0 0 0,1 1 0,-1-1-1,1 0 1,-1 0 0,1 1 0,3 4 0,-4-9-17,0 1 1,0-1-1,0 0 0,1 0 1,-1 1-1,0-1 0,0 0 1,1 0-1,-1 0 0,0 0 1,0 1-1,1-1 0,-1 0 1,0 0-1,1 0 0,-1 0 1,0 0-1,1 0 0,-1 0 1,0 0-1,1 0 0,-1 0 1,0 0-1,1 0 0,-1 0 1,0 0-1,0 0 0,1 0 1,-1 0-1,0 0 0,1 0 1,-1 0-1,0 0 0,1-1 1,-1 1-1,0 0 0,0 0 1,1 0-1,-1-1 0,0 1 1,0 0-1,1 0 0,-1-1 1,0 1-1,0 0 0,0 0 1,0-1-1,1 1 0,-1 0 0,0-1 1,0 1-1,0 0 0,0-1 1,0 1-1,0 0 0,0-1 1,10-18-280,4-30 143,-2 1 0,-2-2 1,-2 0-1,-3 0 0,-1 0 0,-5-78 1,-7 92 231,2 32 227,1 22 236,0 25 345,3 0-1,3 64 1,0-89-640,1 0-1,1-1 1,1 1-1,0-1 1,1 1 0,1-1-1,1 0 1,14 27 0,-18-39-212,-1-2-23,-1 0-1,1 1 1,0-1-1,0 0 1,0 0-1,1 0 1,-1 0 0,1-1-1,-1 1 1,1-1-1,0 1 1,0-1 0,0 0-1,0 0 1,1 0-1,3 1 1,-15-13-465,-15-10-207,-2 0-1,0 2 1,-1 1-1,0 1 0,-30-13 1,-47-29 1109,102 58-369,1-1-1,-1 1 0,0 0 1,1-1-1,-1 1 0,1 0 1,-1-1-1,1 1 0,-1-1 1,1 1-1,-1-1 0,1 1 1,0-1-1,-1 1 0,1-1 1,-1 1-1,1-1 0,0 0 1,0 1-1,-1-1 0,1 1 1,0-1-1,0 0 0,0 1 1,0-1-1,0 0 0,0 1 1,0-1-1,0 0 0,0 1 1,0-2-1,18-14 963,41-5-626,-50 19-79,115-33 518,2 0-2327,-44 6-3774,-22 0-2408</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0.661"/>
    </inkml:context>
    <inkml:brush xml:id="br0">
      <inkml:brushProperty name="width" value="0.025" units="cm"/>
      <inkml:brushProperty name="height" value="0.025" units="cm"/>
    </inkml:brush>
  </inkml:definitions>
  <inkml:trace contextRef="#ctx0" brushRef="#br0">132 786 14638,'-13'6'865,"-1"0"-526,2-2 175,0 1-1,1 0 1,0 0-1,0 1 0,1 1 1,-1 0-1,-9 9 1,19-16-435,1 0 0,-1 1 1,1-1-1,-1 1 0,1-1 1,-1 1-1,1-1 0,0 1 1,-1 0-1,1-1 0,0 1 1,-1-1-1,1 1 0,0 0 1,0-1-1,-1 1 1,1 0-1,0-1 0,0 1 1,0 0-1,0-1 0,0 1 1,0 0-1,0-1 0,0 1 1,0 0-1,1 0 0,-1-1 1,0 2-1,19 7 1073,38-6-243,-51-3-658,31-1 248,0-2-1,-1-1 1,0-2 0,36-11-1,139-53 1068,-148 48-1167,904-363 1298,-343 79-3304,-599 292 1239,-13 9-275,0-1 0,-1-1 1,0 0-1,15-13 0,-26 20 588,1 0 0,-1 0 0,0 0 0,0-1 0,0 1 0,0 0 0,1 0 0,-1 0 0,0 0 0,0-1 0,0 1 0,0 0 0,0 0 0,0 0 0,0-1 0,0 1 0,1 0 0,-1 0 0,0-1 0,0 1 0,0 0 0,0 0 0,0-1 0,0 1 0,0 0 0,0 0 0,0 0 1,-1-1-1,1 1 0,0 0 0,0 0 0,0-1 0,0 1 0,0 0 0,0 0 0,0 0 0,0-1 0,-1 1 0,1 0 0,0 0 0,0 0 0,0 0 0,0-1 0,-1 1 0,1 0 0,0 0 0,0 0 0,0 0 0,-1 0 0,1 0 0,0 0 0,0-1 0,-1 1 0,1 0 0,0 0 0,0 0 0,-1 0 0,1 0 0,0 0 0,0 0 0,0 0 0,-1 0 0,1 0 0,0 0 0,0 1 0,-1-1 0,-22-1-1242,21 1 918,-53 3-3795,-17 8-2099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1.539"/>
    </inkml:context>
    <inkml:brush xml:id="br0">
      <inkml:brushProperty name="width" value="0.025" units="cm"/>
      <inkml:brushProperty name="height" value="0.025" units="cm"/>
    </inkml:brush>
  </inkml:definitions>
  <inkml:trace contextRef="#ctx0" brushRef="#br0">253 304 17424,'0'0'2638,"-1"-9"447,2 4-2858,-2 1-1,1 0 1,0-1-1,-1 1 1,0 0-1,0 0 1,0 0-1,-1 0 1,1 0-1,-1 0 1,0 0-1,0 0 1,0 0-1,-1 1 1,1-1-1,-1 1 1,0 0-1,0 0 1,0 0-1,-1 0 1,1 0-1,0 1 1,-1-1-1,0 1 1,0 0-1,1 0 1,-1 1-1,0-1 1,-1 1-1,1-1 1,0 1-1,0 1 1,0-1-1,-6 0 1,4 2-260,0 0 1,1-1 0,-1 2-1,0-1 1,1 1 0,0 0-1,-1 0 1,1 0 0,0 1-1,0 0 1,0 0-1,0 0 1,1 0 0,-1 1-1,1 0 1,0 0 0,0 0-1,0 0 1,1 1 0,-1 0-1,1 0 1,0-1 0,1 2-1,-3 4 1,-2 4-34,1 0 1,0 0-1,1 0 1,1 0-1,0 1 1,1 0-1,1 0 1,-1 17-1,3-30 64,0 0-1,-1 0 1,1 0-1,0 1 1,1-1-1,-1 0 1,0 0 0,0 0-1,1 0 1,0 0-1,-1-1 1,1 1-1,0 0 1,0 0 0,0 0-1,0 0 1,0-1-1,0 1 1,0-1-1,1 1 1,-1-1-1,1 1 1,-1-1 0,3 2-1,-2-2 0,1 0 0,0-1-1,-1 1 1,1 0 0,0-1-1,0 0 1,0 0 0,0 0-1,-1 0 1,1 0 0,0 0-1,0-1 1,0 1 0,-1-1-1,4-1 1,11-4-12,0-2-1,-1 0 0,31-19 1,-47 27 15,25-17-86,39-22-516,-59 37 509,-1-1 0,1 2 0,0-1 0,0 0 0,0 1 0,0 0 0,0 0 0,0 1 0,0-1 0,0 1 0,9 1 0,-12-1 60,1 1 1,-1 1 0,0-1 0,1 0 0,-1 0 0,0 1-1,0-1 1,0 1 0,0 0 0,0-1 0,-1 1 0,1 0-1,0 0 1,-1 0 0,0 1 0,1-1 0,-1 0 0,0 0-1,0 1 1,0-1 0,0 1 0,-1-1 0,1 0 0,-1 1-1,1 0 1,-1 2 0,3 14 44,-2 0 0,0 28 0,-1-30 4,1 21 359,-2-1 1,-2 1 0,-1-1-1,-2 0 1,-1 0 0,-2 0-1,-2-1 1,-1-1-1,-2 0 1,-34 62 0,48-96-373,-26 35 682,24-34-657,1 0 1,-1-1-1,0 1 1,1 0-1,-1-1 1,0 0-1,0 1 1,0-1-1,0 0 1,0 0-1,0 0 1,0-1-1,0 1 1,0 0-1,-1-1 1,1 1-1,-3-1 1,4 0-27,0-1 0,-1 0 0,1 0 0,0 1 0,0-1 0,0 0 0,0 0 1,0 0-1,0 0 0,1 0 0,-1-1 0,0 1 0,0 0 0,1 0 0,-1 0 0,1-1 0,-1 1 1,1 0-1,0-1 0,-1 1 0,1 0 0,0-1 0,0 1 0,0-1 0,0 1 0,0 0 0,0-1 1,1-1-1,1-49-151,-2 50 141,5-26-59,1-1 1,1 1-1,1 0 1,1 1-1,2 0 1,22-41-1,102-149 79,-116 187-17,24-32 38,-15 25-8,-2-2-1,-2 0 0,-1-1 0,31-82 0,-51 114-9,-1-1 0,0 1 0,-1 0 0,1-1 0,-2 1 0,1-1 0,-2-12 0,1 19-10,0 0-1,-1 1 1,1-1-1,0 0 0,-1 1 1,1-1-1,-1 1 1,0-1-1,0 1 0,1-1 1,-1 1-1,0-1 1,0 1-1,0-1 1,0 1-1,-1 0 0,1 0 1,0 0-1,0 0 1,-1 0-1,1 0 0,-1 0 1,1 0-1,-1 0 1,1 1-1,-1-1 0,0 1 1,1-1-1,-1 1 1,1-1-1,-1 1 1,0 0-1,0 0 0,1 0 1,-1 0-1,0 0 1,1 0-1,-1 0 0,0 1 1,1-1-1,-1 1 1,-2 0-1,-1 1-4,0 0-1,1 0 0,-1 1 1,0-1-1,1 1 1,-1 0-1,1 0 1,0 1-1,0-1 1,0 1-1,1 0 0,-1 0 1,1 0-1,0 1 1,0-1-1,-3 6 1,-4 10-6,0 0 0,-10 31 0,12-30 10,2 1-1,0 0 0,2 0 1,0 1-1,2-1 0,0 1 1,3 39-1,-1-60-3,0 0 0,0 0 0,0 0 1,1 0-1,-1 0 0,1 0 0,-1-1 0,1 1 0,0 0 0,0 0 1,0-1-1,0 1 0,0 0 0,0-1 0,0 1 0,0-1 0,1 1 1,-1-1-1,0 0 0,1 0 0,-1 1 0,1-1 0,0 0 0,-1 0 1,1-1-1,0 1 0,0 0 0,-1 0 0,1-1 0,0 1 0,0-1 1,0 0-1,0 0 0,0 1 0,0-1 0,0 0 0,0-1 0,0 1 1,2-1-1,2 1 6,0-2 0,0 1 0,0-1 1,0 0-1,0 0 0,-1-1 0,1 0 0,-1 0 1,1 0-1,-1 0 0,5-6 0,3-3-580,0 0 0,-2-1-1,1-1 1,-2 0 0,0-1 0,16-30-1,-17 24-1796,0-1 0,-2 1-1,0-1 1,6-45 0,-5 7-4921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099"/>
    </inkml:context>
    <inkml:brush xml:id="br0">
      <inkml:brushProperty name="width" value="0.025" units="cm"/>
      <inkml:brushProperty name="height" value="0.025" units="cm"/>
    </inkml:brush>
  </inkml:definitions>
  <inkml:trace contextRef="#ctx0" brushRef="#br0">8 1 17008,'0'0'2338,"-4"82"-864,2-34-353,1 10-417,1 2-319,0 2-161,0-7-192,3-7 0,7-9 0,0-14-384,1-10-994,-4-15-992,-2-5-1794,-5-21-4932</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006"/>
    </inkml:context>
    <inkml:brush xml:id="br0">
      <inkml:brushProperty name="width" value="0.025" units="cm"/>
      <inkml:brushProperty name="height" value="0.025" units="cm"/>
    </inkml:brush>
  </inkml:definitions>
  <inkml:trace contextRef="#ctx0" brushRef="#br0">70 1 10570,'0'0'9342,"-9"15"-7735,5-8-1431,-3 5 194,0 1 1,1 0-1,1 0 0,0 0 1,0 1-1,1 0 1,-3 26-1,-3 278 5659,10-290-5705,0-17-213,0 0 0,1 0 0,1 0 0,-1 0 0,7 18-1,-8-27-101,1-1-1,-1 1 0,1 0 0,-1-1 1,1 1-1,0-1 0,0 1 0,0-1 0,0 1 1,0-1-1,0 1 0,0-1 0,0 0 1,1 0-1,-1 1 0,0-1 0,1 0 0,-1 0 1,1 0-1,-1-1 0,1 1 0,0 0 1,-1-1-1,1 1 0,0-1 0,-1 1 0,1-1 1,0 0-1,0 1 0,-1-1 0,1 0 0,0 0 1,0-1-1,-1 1 0,1 0 0,0 0 1,-1-1-1,1 1 0,0-1 0,-1 0 0,1 1 1,0-1-1,-1 0 0,3-2 0,3-1 13,-1-1-1,0 0 0,0-1 0,-1 1 1,1-1-1,-1 0 0,0 0 0,-1-1 1,0 0-1,0 1 0,0-2 0,-1 1 1,4-10-1,-2 3-174,0-1 0,-1 0-1,-1 0 1,0 0 0,-1 0 0,0-17 0,-1 6-983,-1 46-668,-10-8 2377,4-7-2667</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535"/>
    </inkml:context>
    <inkml:brush xml:id="br0">
      <inkml:brushProperty name="width" value="0.025" units="cm"/>
      <inkml:brushProperty name="height" value="0.025" units="cm"/>
    </inkml:brush>
  </inkml:definitions>
  <inkml:trace contextRef="#ctx0" brushRef="#br0">186 156 17969,'2'-11'2087,"2"-3"-1274,0 3 13,-1 0 0,-1 0 0,0-1 0,0 1 1,-1 0-1,0-1 0,-1 1 0,-2-15 0,2 25-771,0 0 0,0 1 0,-1-1 1,1 0-1,0 0 0,-1 1 0,1-1 0,0 0 0,-1 1 0,1-1 0,-1 1 0,1-1 1,-1 1-1,0-1 0,1 1 0,-1-1 0,1 1 0,-1-1 0,0 1 0,1-1 0,-1 1 1,0 0-1,0 0 0,1-1 0,-1 1 0,0 0 0,0 0 0,1 0 0,-3 0 0,-24 9 456,-18 29-299,32-23-73,1 0 0,1 0 0,0 2 0,1-1 0,1 1 1,0 1-1,2-1 0,0 1 0,1 1 0,0-1 0,2 1 1,0 0-1,1 0 0,0 23 0,3-40-139,0 0 0,0 0 0,0 0 0,1-1 0,-1 1 0,1 0 0,-1 0 0,1 0 0,-1-1 0,1 1 0,0 0 0,0-1 0,0 1 0,0-1 0,0 1 0,0-1 0,0 0 0,0 1 0,1-1 0,-1 0 0,0 0 0,1 0 0,-1 0 0,1 0 0,0 0 0,-1 0 0,1 0 0,0 0 0,-1-1 0,1 1 0,0-1 0,0 0 0,-1 1 0,1-1 0,0 0 0,0 0 0,0 0 0,-1 0 0,1 0 0,0-1 0,0 1 0,0 0 0,-1-1 0,3 0 0,5-1 0,0-1 0,0 0 0,0 0 0,0-1 0,-1 0 0,0-1 0,12-7 0,-4-2 0,0 0 0,-1-1 0,16-22 0,16-16 0,-44 81-85,-11 52 102,-4-1 0,-3-1 0,-4 0 0,-30 81 0,39-126-17,-1-1 0,-2 0 0,-1-1 0,-1-1 0,-28 41 0,43-70 0,-1 1 0,0-1 0,0 0 0,0 0 0,1 0 0,-1 0 0,0 0 0,0 0 0,-1 0 0,1-1 0,0 1 0,0 0 0,0 0 0,0-1 0,-1 1 0,1-1 0,0 1 0,-1-1 0,1 0 0,-2 1 0,2-1 0,1-1 0,-1 1 0,0 0 0,0-1 0,1 1 0,-1-1 0,0 1 0,1-1 0,-1 0 0,0 1 0,1-1 0,-1 1 0,1-1 0,-1 0 0,1 1 0,-1-1 0,1 0 0,0 0 0,-1 0 0,1 1 0,0-1 0,0 0 0,-1-1 0,-1-7 0,0 0 0,1 0 0,0 0 0,1-12 0,1 0 5,1 0 1,1 0-1,0 0 1,2 0-1,11-29 1,47-101-81,-41 102-22,-9 20-27,54-128-4282,-7-4-6727,-35 79 2304</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881"/>
    </inkml:context>
    <inkml:brush xml:id="br0">
      <inkml:brushProperty name="width" value="0.025" units="cm"/>
      <inkml:brushProperty name="height" value="0.025" units="cm"/>
    </inkml:brush>
  </inkml:definitions>
  <inkml:trace contextRef="#ctx0" brushRef="#br0">77 1 16015,'0'0'5477,"-4"11"-3267,-17 76-717,3 2-1,4 0 0,-3 131 0,16-202-1489,0-9 21,1-1-1,0 0 1,0 1-1,1-1 1,0 0-1,2 10 1,-2-16-63,-1 0 1,1-1 0,0 1-1,0 0 1,0-1 0,0 1 0,0-1-1,1 1 1,-1-1 0,0 1 0,1-1-1,-1 0 1,1 0 0,-1 0-1,1 0 1,-1 0 0,1 0 0,0 0-1,0 0 1,-1-1 0,1 1 0,0-1-1,0 1 1,0-1 0,0 0-1,0 0 1,-1 1 0,1-1 0,0-1-1,0 1 1,3-1 0,1 1-292,0-2 0,0 1 0,0-1 0,0 0 0,0 0 0,0 0 0,0-1 0,-1 0 0,1 0 0,-1 0 0,0-1 1,0 0-1,6-6 0,2-3-2072,0-1 0,-2 0 0,15-21 0,3-12-7565</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3.617"/>
    </inkml:context>
    <inkml:brush xml:id="br0">
      <inkml:brushProperty name="width" value="0.025" units="cm"/>
      <inkml:brushProperty name="height" value="0.025" units="cm"/>
    </inkml:brush>
  </inkml:definitions>
  <inkml:trace contextRef="#ctx0" brushRef="#br0">40 431 12300,'0'0'6464,"-3"12"-4649,-1-1-1431,-4 11 228,2 0 0,0 1 0,1-1 0,-2 33 0,7-54-595,0-1 0,-1 0 0,1 0 1,0 1-1,0-1 0,0 0 0,0 1 1,0-1-1,0 0 0,0 0 0,1 1 0,-1-1 1,0 0-1,0 1 0,0-1 0,0 0 1,0 0-1,0 1 0,0-1 0,1 0 1,-1 0-1,0 1 0,0-1 0,0 0 0,0 0 1,1 0-1,-1 1 0,0-1 0,0 0 1,1 0-1,-1 0 0,0 0 0,0 0 0,1 1 1,-1-1-1,0 0 0,1 0 0,-1 0 1,1 0-1,12-6 407,10-16 16,-13 10-460,-1 0-1,-1 0 1,0-1-1,0 0 1,-2-1-1,0 0 1,0 0-1,-1 0 1,-1 0 0,0-1-1,2-21 1,-6 36 19,0 0 1,0 0 0,0 0 0,0 0 0,0 0-1,0 0 1,0 0 0,0 0 0,0 0-1,0 0 1,0 1 0,0-1 0,0 0-1,0 0 1,0 0 0,0 0 0,-1 0 0,1 0-1,0 0 1,0 0 0,0 0 0,0 0-1,0 0 1,0 0 0,0 0 0,0 0 0,0 0-1,0 0 1,0 0 0,-1 0 0,1 0-1,0 0 1,0 0 0,0 0 0,0 0 0,0 0-1,0 0 1,0 0 0,0 0 0,0 0-1,-1 0 1,1 0 0,0 0 0,0 0 0,0 0-1,0 0 1,0 0 0,0 0 0,0 0-1,0 0 1,0 0 0,0 0 0,0 0 0,0 0-1,0 0 1,-1-1 0,1 1 0,0 0-1,0 0 1,-9 14 79,-7 19 197,10-17 46,0 0-1,1 0 1,0 1-1,2-1 1,0 1-1,1 0 1,0 0-1,2 25 1,0-41-301,0 0-1,1 0 1,-1 0 0,0 0 0,0 0 0,1 0-1,-1-1 1,1 1 0,-1 0 0,1 0 0,-1 0 0,1 0-1,0-1 1,-1 1 0,1 0 0,0-1 0,0 1 0,-1 0-1,1-1 1,0 1 0,0-1 0,0 1 0,0-1-1,0 0 1,0 1 0,0-1 0,-1 0 0,1 0 0,0 1-1,0-1 1,0 0 0,0 0 0,0 0 0,0 0 0,0 0-1,0-1 1,0 1 0,0 0 0,0 0 0,0-1-1,0 1 1,1-1 0,3-1 17,0 1-1,-1-1 1,1 0-1,0-1 1,-1 1-1,0-1 1,5-3-1,4-7-201,0 0 0,0-1 0,-2 0-1,0-1 1,0-1 0,-1 1 0,-1-1-1,-1-1 1,0 0 0,-2 0 0,1-1-1,3-21 1,-21 73-181,8-27 451,0 0 1,1 0 0,0 0-1,0 0 1,0 0 0,1 0-1,0 0 1,0 1 0,1-1-1,0 0 1,0 0 0,1 1-1,1 7 1,-1-14-86,-1-1 1,1 1 0,-1-1-1,1 1 1,-1-1-1,1 1 1,0-1 0,-1 1-1,1-1 1,-1 1-1,1-1 1,0 0 0,0 0-1,-1 1 1,1-1-1,0 0 1,-1 0 0,1 0-1,0 1 1,0-1-1,-1 0 1,1 0-1,0 0 1,0 0 0,-1-1-1,1 1 1,0 0-1,0 0 1,0-1 0,24-8 376,-9-6-322,-1 1-1,0-2 1,-1 0 0,0-1-1,-1 0 1,-2-1-1,13-23 1,12-16-537,-50 99-945,8-17 1392,-2-5 54,2 1-1,1 0 1,0 1-1,-1 21 1,6-42-39,-1-1 1,1 1-1,0 0 1,0-1-1,0 1 1,0-1-1,0 1 1,0-1-1,0 1 0,0 0 1,0-1-1,0 1 1,0-1-1,0 1 1,0 0-1,0-1 1,0 1-1,1-1 1,-1 1-1,0-1 1,0 1-1,1-1 1,-1 1-1,0-1 0,1 1 1,-1-1-1,1 1 1,-1-1-1,0 1 1,1-1-1,-1 0 1,1 1-1,-1-1 1,1 0-1,-1 0 1,1 1-1,0-1 0,0 0 1,22-12-758,18-33-2101,-21 18-312,-2-2-1,21-42 0,-23 36 1616,-1 0 0,9-39 0,-2-24 2505,-15 1 4203,-7 97-5094,0 0 0,1 0 0,-1 0 0,0-1 0,0 1 0,0 0 1,0 0-1,0 0 0,0 0 0,0 0 0,0-1 0,0 1 0,0 0 0,1 0 0,-1 0 0,0 0 0,0-1 0,0 1 0,0 0 0,0 0 0,0 0 0,0 0 0,0-1 0,0 1 0,0 0 0,-1 0 1,1 0-1,0 0 0,0 0 0,0-1 0,0 1 0,0 0 0,0 0 0,0 0 0,0 0 0,0 0 0,0-1 0,-1 1 0,1 0 0,0 0 0,0 0 0,0 0 0,0 0 0,0 0 0,-1 0 0,1 0 1,0 0-1,0-1 0,0 1 0,0 0 0,0 0 0,-1 0 0,1 0 0,0 0 0,0 0 0,0 0 0,0 0 0,-1 0 0,1 0 0,0 0 0,0 0 0,0 0 0,0 0 0,-1 1 0,1-1 0,0 0 0,0 0 1,0 0-1,-1 0 0,-9 16 1341,-11 29-616,11-17-67,1 0 0,1 1-1,1 0 1,2 1-1,1-1 1,-1 33 0,5-60-713,0 0 1,0 0-1,0 0 1,0 0 0,1 0-1,-1 0 1,0 0 0,1 0-1,-1 0 1,1 0-1,0 0 1,0 0 0,0 0-1,0 0 1,0 0-1,0-1 1,0 1 0,1 0-1,-1-1 1,1 1-1,-1-1 1,1 0 0,-1 1-1,1-1 1,0 0-1,0 0 1,-1 0 0,1 0-1,0 0 1,0 0-1,0-1 1,0 1 0,0-1-1,0 1 1,0-1-1,0 0 1,1 0 0,-1 0-1,4 0 1,10-2-643,0 0 0,-1 0 1,1-2-1,22-7 0,-4 1-1181,-26 9 1827,-1-1 1,1 1-1,0 0 1,0 1-1,0 0 1,0 0-1,8 2 1,-15-2 80,1 0 1,-1 1-1,0-1 1,0 0-1,0 1 1,0-1-1,0 1 0,0-1 1,0 1-1,0-1 1,0 1-1,0 0 1,-1-1-1,1 1 0,0 0 1,0 0-1,0 0 1,-1-1-1,1 1 1,-1 0-1,1 0 0,0 2 1,-1-1 52,1 0 0,-1 0 0,-1 0 0,1 0 0,0 0 0,0 0 0,-1 0 0,1 0 0,-1 0 0,1 0 0,-1 0 0,0 0 0,0 0 0,0 0 0,0 0 0,0-1 0,-2 3 0,-8 10 290,1-1 0,-2 0 0,0-1 1,-1 0-1,0-1 0,-24 16 1,26-19-299,-1-1 1,1 0 0,-2-1 0,1 0-1,-1-1 1,0-1 0,0 0 0,-24 4-1,36-7-168,1-1-1,0 0 1,-1-1 0,1 1-1,-1 0 1,1 0-1,-1 0 1,1 0 0,-1 0-1,1 0 1,-1 0-1,1-1 1,-1 1-1,1 0 1,-1 0 0,1-1-1,0 1 1,-1 0-1,1-1 1,0 1 0,-1 0-1,1-1 1,0 1-1,-1-1 1,1 1-1,0-1 1,0 1 0,-1 0-1,1-1 1,0 1-1,0-1 1,0 1-1,0-1 1,0 1 0,0-1-1,0 1 1,-1-1-1,2 1 1,-1-1 0,0 1-1,0-1 1,0 1-1,0-1 1,0 1-1,0-1 1,0 1 0,1-1-1,-1 0 1,10-27-2376,11-12-2585,36-54 1,-6 11-2797,-9 8-2006</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3.949"/>
    </inkml:context>
    <inkml:brush xml:id="br0">
      <inkml:brushProperty name="width" value="0.025" units="cm"/>
      <inkml:brushProperty name="height" value="0.025" units="cm"/>
    </inkml:brush>
  </inkml:definitions>
  <inkml:trace contextRef="#ctx0" brushRef="#br0">30 100 7527,'54'-99'16576,"-55"106"-11927,2 8-3326,-1 7-1177,-11 54 164,0-4 388,-2 77 1,12-126-594,2 0-1,1 0 1,0 0 0,2 0 0,0 0 0,2 0 0,12 32 0,-12-43-812,6 15-2453,-12-23 1563,-9-16 570,-7-13 292,1-1 1,-24-54 0,34 68 686,1 0 0,0 0 1,1 0-1,0 0 0,1-1 0,1 0 1,0 1-1,0-1 0,3-22 1,-1 31 152,0-1 0,1 1 0,0-1 0,0 1 0,0 0 0,0 0 0,0 0 0,1 0 0,0 0 0,0 1 0,0-1 0,0 1 0,1 0 0,-1-1 0,1 2 0,0-1 0,0 0 0,0 1 0,0 0 0,0 0 0,0 0 0,1 0 0,-1 1 0,1 0 0,-1-1 0,8 1 0,14-4 95,1 2-1,0 0 1,36 2-1,-51 1-304,98 5-2273,-38 1-3881,-26-1-3260</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4.278"/>
    </inkml:context>
    <inkml:brush xml:id="br0">
      <inkml:brushProperty name="width" value="0.025" units="cm"/>
      <inkml:brushProperty name="height" value="0.025" units="cm"/>
    </inkml:brush>
  </inkml:definitions>
  <inkml:trace contextRef="#ctx0" brushRef="#br0">79 1554 18930,'-79'61'2931,"79"-61"-2906,1 0 1,-1 1-1,0-1 0,0 0 1,0 0-1,0 0 1,0 0-1,1 0 0,-1 0 1,0 0-1,0 0 1,0 0-1,0 0 1,0 1-1,1-1 0,-1 0 1,0 0-1,0 0 1,0 0-1,0 0 1,0 1-1,0-1 0,0 0 1,0 0-1,0 0 1,0 0-1,0 1 1,0-1-1,0 0 0,0 0 1,0 0-1,0 0 1,0 1-1,0-1 0,0 0 1,0 0-1,0 0 1,0 0-1,0 1 1,0-1-1,0 0 0,0 0 1,0 0-1,0 0 1,0 0-1,0 1 1,0-1-1,-1 0 0,1 0 1,0 0-1,0 0 1,0 0-1,0 0 1,0 0-1,0 1 0,-1-1 1,1 0-1,0 0 1,21-5 823,293-143 3912,-129 55-3458,1494-567-903,-1318 545-2213,226-77 871,-18-32-3654,-390 134-5,-32-5-2718</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5.268"/>
    </inkml:context>
    <inkml:brush xml:id="br0">
      <inkml:brushProperty name="width" value="0.025" units="cm"/>
      <inkml:brushProperty name="height" value="0.025" units="cm"/>
    </inkml:brush>
  </inkml:definitions>
  <inkml:trace contextRef="#ctx0" brushRef="#br0">0 135 9737,'93'-3'5465,"-50"-1"-4146,49-10 1,-15 2-798,125-3 0,-27 4-397,944-56 2080,-421 60-593,-273 5-1516,945 39 390,-639 49-465,-644-73-5,473 94-438,-534-97 245,-26-10 154,0 0 0,0 0 0,0 0 0,0 1 0,1-1 0,-1 0 0,0 0 1,0 0-1,0 1 0,0-1 0,0 0 0,0 0 0,0 0 0,0 1 0,0-1 0,1 0 0,-1 0 1,0 0-1,0 1 0,0-1 0,0 0 0,0 0 0,0 1 0,0-1 0,-1 0 0,1 0 0,0 0 1,0 1-1,0-1 0,0 0 0,0 0 0,0 0 0,0 1 0,0-1 0,0 0 0,-1 0 0,1 0 1,0 0-1,0 1 0,0-1 0,0 0 0,-1 0 0,1 0 0,0 0 0,0 0 0,0 0 0,-1 1 1,1-1-1,-4 2-195,-1-1 1,1 1-1,-1-1 1,1 0 0,-1 0-1,1 0 1,-1 0-1,-4-1 1,-209 4-572,-56 4 1167,-1293 18-410,910-58-252,-55-1 125,504 34 276,-325 41 1,504-39-135,22-3 15,-1 0-1,1 1 0,0 0 1,0 0-1,0 1 1,0-1-1,0 2 0,0-1 1,-7 5-1,34-2-307,335 4 476,-229-10-161,2099-11 1773,-1944 13-1735,488-10 53,-764 9-97,29-2-481,56-10-1,-79 10-64,0-1-1,0 0 0,-1-1 1,1 0-1,-1-1 1,0 0-1,0-1 1,17-12-1,17-20-10759</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6.686"/>
    </inkml:context>
    <inkml:brush xml:id="br0">
      <inkml:brushProperty name="width" value="0.025" units="cm"/>
      <inkml:brushProperty name="height" value="0.025" units="cm"/>
    </inkml:brush>
  </inkml:definitions>
  <inkml:trace contextRef="#ctx0" brushRef="#br0">44 459 480,'0'-65'10814,"-2"1"-6290,-24-233 125,18 267-3328,8 30-1308,-1-1 1,1 1 0,0 0 0,0 0-1,0 0 1,0 0 0,0 0 0,0 0-1,0 0 1,0 0 0,0 0 0,0 0-1,0-1 1,0 1 0,0 0 0,0 0-1,-1 0 1,1 0 0,0 0 0,0 0-1,0 0 1,0 0 0,0 0 0,0 0-1,0 0 1,0 0 0,0 0 0,-1 0-1,1 0 1,0 0 0,0 0 0,0 0-1,0 0 1,0 0 0,0 0 0,0 0-1,0 0 1,-1 0 0,1 0 0,0 0-1,0 0 1,0 0 0,0 0 0,0 0-1,0 1 1,0-1 0,0 0 0,0 0-1,0 0 1,0 0 0,0 0 0,-1 0-1,1 0 1,0 0 0,0 0 0,0 0-1,0 0 1,0 1 0,0-1 0,0 0-1,0 0 1,0 0 0,0 0 0,0 0-1,0 0 1,0 0 0,0 0 0,0 1-1,-3 21 473,9 832 910,1-614-1164,-6-207-171,31 714 1437,-32-747-1498,3 34 68,0-1-1,9 33 1,-12-65-72,0 1-1,0-1 1,1 0 0,-1 0 0,0 0-1,1 0 1,-1 0 0,0 0-1,1 0 1,-1 0 0,1 0 0,0 0-1,-1 0 1,1 0 0,0 0 0,0 0-1,1 1 1,6-14-179,0-40-6,15-492 291,-15 256-236,16-171 391,-29 533-141,-18 216 269,-14 26-250,-21 207-3,54-478-1130,5 86 0,3-116-1281,-4-15 2195,0 0-1,0 1 0,0-1 0,0 0 0,0 0 1,0 0-1,0 0 0,0 1 0,0-1 0,0 0 1,0 0-1,1 0 0,-1 0 0,0 0 0,0 0 1,0 1-1,0-1 0,0 0 0,0 0 0,1 0 1,-1 0-1,0 0 0,0 0 0,0 0 0,0 0 1,0 0-1,1 0 0,-1 0 0,0 1 0,0-1 1,0 0-1,0 0 0,1 0 0,-1 0 0,0 0 1,0 0-1,0 0 0,0 0 0,1-1 0,-1 1 1,0 0-1,0 0 0,0 0 0,0 0 0,0 0 1,1 0-1,-1 0 0,0 0 0,0 0 0,0 0 1,0-1-1,0 1 0,0 0 0,1 0 0,-1 0 1,0 0-1,0 0 0,0 0 0,0-1 0,0 1 0,0 0 1,0 0-1,0 0 0,0 0 0,0-1 0,0 1 1,0 0-1,5-20-6300</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7.029"/>
    </inkml:context>
    <inkml:brush xml:id="br0">
      <inkml:brushProperty name="width" value="0.025" units="cm"/>
      <inkml:brushProperty name="height" value="0.025" units="cm"/>
    </inkml:brush>
  </inkml:definitions>
  <inkml:trace contextRef="#ctx0" brushRef="#br0">0 0 17585,'0'0'-3940</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7.402"/>
    </inkml:context>
    <inkml:brush xml:id="br0">
      <inkml:brushProperty name="width" value="0.025" units="cm"/>
      <inkml:brushProperty name="height" value="0.025" units="cm"/>
    </inkml:brush>
  </inkml:definitions>
  <inkml:trace contextRef="#ctx0" brushRef="#br0">5 936 12139,'-3'-54'21,"1"0"-1,3 0 0,3 0 1,16-89-1,57-159 1265,-6 27 2448,-87 434-1016,-6 788 257,87 531-1458,-20-1019-1077,-23-322-672,49 172 0,-63-281-703,0-1-1,2 0 1,1 0 0,23 39-1,-25-55-1944,-8-24-3302,-8-33-3869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440"/>
    </inkml:context>
    <inkml:brush xml:id="br0">
      <inkml:brushProperty name="width" value="0.025" units="cm"/>
      <inkml:brushProperty name="height" value="0.025" units="cm"/>
    </inkml:brush>
  </inkml:definitions>
  <inkml:trace contextRef="#ctx0" brushRef="#br0">0 188 12075,'0'0'6118,"33"-52"-4901,-5 38-224,5-1-256,6-4-289,1-1-159,-2-2-193,0 3-32,-8 4-32,-9 5-320,-11 8-865,-8 2-1442,-2 10-1825,-12 8-6663</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8.336"/>
    </inkml:context>
    <inkml:brush xml:id="br0">
      <inkml:brushProperty name="width" value="0.025" units="cm"/>
      <inkml:brushProperty name="height" value="0.025" units="cm"/>
    </inkml:brush>
  </inkml:definitions>
  <inkml:trace contextRef="#ctx0" brushRef="#br0">8 412 4612,'0'0'3481,"-2"-14"-492,1 7-2602,-1 1-187,1 0 0,0 0 0,0 0-1,1 0 1,0-1 0,0 1 0,1 0 0,-1 0 0,1 0 0,1 0 0,-1 0-1,1 0 1,0 0 0,5-10 0,8-6 95,0 1 1,1 1-1,1 1 0,1 0 1,0 1-1,2 1 0,0 1 1,0 0-1,2 2 0,0 1 1,0 0-1,1 2 0,36-13 1,-31 14-280,0 1 0,1 1 0,0 2 1,1 1-1,-1 1 0,1 1 0,0 2 0,-1 1 1,1 1-1,0 2 0,42 9 0,-23 2-390,53 24-1,-73-25 288,2-2-1,0 0 0,0-2 0,0-2 0,60 7 1,-55-15 139,1-1 1,-1-2 0,1-2 0,64-19 0,-56 13 348,0 2 0,63-6 1,-83 14-249,1 1 0,-1 2 1,1 0-1,0 2 0,-1 0 1,0 2-1,0 1 0,0 1 1,-1 1-1,28 13 1,156 100 2,7 3-15,-186-110-135,0-2 1,0-1-1,1-1 1,1-2-1,59 9 1,-60-15-1,0 0-1,0-2 1,0-2 0,0 0 0,-1-2-1,43-11 1,-31 2 70,0-1-1,-1-2 0,71-39 1,-37 11 123,-19 11-144,79-36 1,-118 62 2,0 1 0,1 1 0,0 0 0,-1 1 0,2 0 1,-1 2-1,0 0 0,1 1 0,31 2 0,-38 0 50,-1 2 0,0-1-1,0 1 1,0 0 0,0 1 0,-1 1 0,0-1-1,12 9 1,6 5 310,32 30-1,-47-36-361,0 0-1,1-1 0,1-1 0,-1 0 1,2-1-1,-1-1 0,1 0 0,1-1 1,-1-1-1,24 7 0,-23-11-86,-1 0 0,1-1 0,0-1 0,0 0 0,-1-1 0,1-1 0,-1-1 0,1 0 0,-1-1 0,27-10 0,-11 0-712,0-1 1,0-1 0,52-40 0,24-27-4110</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9.830"/>
    </inkml:context>
    <inkml:brush xml:id="br0">
      <inkml:brushProperty name="width" value="0.025" units="cm"/>
      <inkml:brushProperty name="height" value="0.025" units="cm"/>
    </inkml:brush>
  </inkml:definitions>
  <inkml:trace contextRef="#ctx0" brushRef="#br0">846 339 10570,'-3'-13'-101,"-2"-13"50,1 4 238,-1 0 0,0 0 0,-10-22 0,13 38-94,-1 1 0,1-1-1,-1 1 1,0 0-1,-1 0 1,1 0 0,-1 0-1,0 1 1,0-1-1,0 1 1,-1 0 0,1 0-1,-1 0 1,0 1 0,0 0-1,0 0 1,-10-4-1,3 4-39,1 0-1,-1 1 0,0 1 0,0 0 0,0 1 0,0 0 0,0 0 0,0 1 0,0 1 0,0 0 0,0 1 0,0 0 0,1 1 0,-1 0 1,1 1-1,0 0 0,1 0 0,-1 2 0,-10 7 0,-9 8 66,1 1 1,1 1-1,1 2 1,-46 56-1,36-34 193,1 3 0,3 0 0,2 2 0,3 2 1,-24 63-1,34-72-51,3 2 0,1 0 1,3 0-1,2 1 0,2 0 1,-1 88-1,8-127-243,0 1 1,1-1-1,0 1 0,1-1 1,0 1-1,1-1 1,6 16-1,-7-22-20,0 0 0,0 0 0,1 0 0,0 0 0,0-1 0,0 1 0,0-1 0,0 0 0,1 0 1,-1 0-1,1 0 0,0 0 0,0-1 0,0 0 0,0 1 0,0-2 0,1 1 0,-1 0 0,7 1 0,2-1 17,0 0 0,0-1-1,1-1 1,-1 0 0,0 0 0,0-1 0,0-1-1,0 0 1,0-1 0,0-1 0,0 0 0,-1 0-1,16-9 1,14-8 174,-2-2 1,56-42-1,0-8-94,-3-4 1,-4-4-1,-4-4 0,-3-3 1,108-153-1,-155 190-75,51-95 0,-77 129-3,-1 0 1,-1 0-1,-1-1 1,0 0-1,-2 0 1,0 0-1,-1-1 0,0 1 1,-2-1-1,0-22 1,-1 37 0,-1 0 1,1 1-1,-1-1 1,0 0-1,0 1 1,0-1-1,-1 1 1,1 0 0,-1-1-1,0 1 1,1 0-1,-2 0 1,1 0-1,0 0 1,0 0-1,-1 1 1,-5-5-1,3 3 2,-1 1 0,1 0 0,-1 1 0,0-1 0,1 1 0,-1 0 0,0 0 0,0 1 0,-12-2 0,-5 2 36,-1 1 0,1 1 0,0 1-1,-37 7 1,-15 10 224,1 3 0,0 4 0,-94 46 0,-72 26 420,233-95-685,-1-1 1,1 0-1,-1 0 0,0-1 0,-12 1 1,20-2-65,-1 0 1,1 0 0,0 0 0,-1 0-1,1 0 1,-1-1 0,1 1 0,0 0 0,-1 0-1,1 0 1,-1-1 0,1 1 0,0 0 0,-1 0-1,1-1 1,0 1 0,0 0 0,-1-1-1,1 1 1,0-1 0,0 1 0,-1 0 0,1-1-1,0 1 1,0-1 0,0 1 0,0 0 0,0-1-1,0 1 1,0-1 0,-1 1 0,1-1-1,0 1 1,0 0 0,1-1 0,-1 1 0,0-1-1,0 1 1,0-1 0,0 1 0,0 0-1,0-1 1,1 1 0,-1-1 0,0 1 0,0 0-1,0-1 1,1 1 0,-1 0 0,1-1-1,11-22-3018,12-8-2153</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10.702"/>
    </inkml:context>
    <inkml:brush xml:id="br0">
      <inkml:brushProperty name="width" value="0.025" units="cm"/>
      <inkml:brushProperty name="height" value="0.025" units="cm"/>
    </inkml:brush>
  </inkml:definitions>
  <inkml:trace contextRef="#ctx0" brushRef="#br0">42 580 6887,'5'-111'2908,"36"-194"0,-18 155 1082,-20 136-3040,-1 18-184,-2 28-319,0-32-448,-70 1242 1697,40-872-1625,15-100-1388,15-217-2415,2-4-3470,-5-83-945</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11.045"/>
    </inkml:context>
    <inkml:brush xml:id="br0">
      <inkml:brushProperty name="width" value="0.025" units="cm"/>
      <inkml:brushProperty name="height" value="0.025" units="cm"/>
    </inkml:brush>
  </inkml:definitions>
  <inkml:trace contextRef="#ctx0" brushRef="#br0">6 160 16464,'-1'12'1195,"-3"33"-881,3 1 0,2-1 0,2 0 0,14 79 0,63 182 17,-79-301-326,54 149 103,-47-134-103,2 0 0,0-1 1,1 0-1,1 0 0,18 20 0,-28-36-7,1 1 1,0-1-1,0 0 1,1 0-1,-1 0 1,0-1-1,1 1 1,0-1-1,-1 0 1,1 0-1,0 0 1,0-1-1,0 1 1,1-1-1,3 1 1,-5-2 3,1 0 0,-1 0 0,0 0 0,0 0 0,0-1 0,1 0 1,-1 1-1,0-1 0,0 0 0,0-1 0,0 1 0,0 0 0,-1-1 0,1 0 0,0 1 1,2-4-1,5-5 116,0 0 1,0-1 0,-1-1-1,-1 1 1,0-2 0,-1 1-1,10-23 1,150-357 1453,-21 44-2968,-85 217-2357,-10 18-5488</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0.553"/>
    </inkml:context>
    <inkml:brush xml:id="br0">
      <inkml:brushProperty name="width" value="0.025" units="cm"/>
      <inkml:brushProperty name="height" value="0.025" units="cm"/>
    </inkml:brush>
  </inkml:definitions>
  <inkml:trace contextRef="#ctx0" brushRef="#br0">17 18 18321,'0'0'9609,"-3"14"-9555,-2 9 37,2 0 0,0 0 1,1 0-1,2 25 0,0-44-52,0 1 0,1-1 0,-1 1 0,1 0-1,0-1 1,0 0 0,1 1 0,-1-1 0,1 0-1,0 1 1,0-1 0,1 0 0,-1 0 0,4 3 0,-4-5-4,1-1 0,-1 1 1,0-1-1,1 0 0,-1 0 1,1 0-1,0 0 0,-1 0 1,1-1-1,0 1 0,-1-1 1,1 0-1,0 0 0,0 0 1,-1 0-1,1 0 1,0 0-1,-1-1 0,1 1 1,0-1-1,-1 0 0,1 0 1,-1 0-1,1 0 0,-1 0 1,1-1-1,2-1 0,3-1 75,-1-1 0,1 0 0,-1 0 0,1-1-1,-1 0 1,-1-1 0,1 1 0,5-9-1,43-65 185,-41 57 29,28-35 0,-38 89 339,-11 111-497,7-141-165,0 0 0,0 0 0,0 0 0,0 0 0,0 1 0,0-1 0,0 0 0,0 0 0,1 0 0,-1 0 0,0 0 0,1 0 0,-1 0 0,0 0 0,1 0 0,-1 0 0,1 0 0,0 0 0,-1 0 0,1 0 0,0 0 0,0-1 0,-1 1 0,1 0 0,0 0 0,0-1 0,0 1 0,1 0 0,0-1 0,0 1 0,0-1 0,0-1 0,0 1 0,0 0 0,0 0 0,0-1 0,0 1 0,0-1 0,0 1 0,-1-1 0,1 0 0,0 0 0,3-2 0,5-3 0,0-1 0,0-1 0,-1 0 0,10-10 0,28-38 0,-33 37 0,1 2 0,0 0 0,1 0 0,22-16 0,-38 33 0,1-1 0,-1 1 0,1-1 0,-1 1 0,1-1 0,-1 1 0,1-1 0,-1 1 0,1 0 0,-1-1 0,1 1 0,0 0 0,-1-1 0,1 1 0,-1 0 0,1 0 0,0 0 0,-1 0 0,1 0 0,0 0 0,-1 0 0,1 0 0,0 0 0,-1 0 0,1 0 0,0 0 0,-1 0 0,1 0 0,0 0 0,-1 1 0,1-1 0,-1 0 0,1 1 0,0-1 0,-1 0 0,1 1 0,-1-1 0,1 1 0,-1-1 0,1 0 0,-1 1 0,0-1 0,1 1 0,-1 0 0,1-1 0,-1 1 0,0-1 0,0 1 0,1 0 0,-1-1 0,0 1 0,0-1 0,0 1 0,1 0 0,-1-1 0,0 2 0,1 46 0,-1-35 0,0 4-225,-1-5-613,1 0 0,1 0 0,0 0 0,1 0 0,3 12 0,-5-24 661,-1 0 1,1 0-1,0-1 0,0 1 1,0 0-1,0 0 0,0 0 1,0 0-1,0 0 1,0 0-1,0-1 0,0 1 1,0 0-1,0 0 0,0 0 1,0 0-1,0 0 0,0-1 1,0 1-1,0 0 0,0 0 1,0 0-1,0 0 0,0 0 1,0-1-1,0 1 0,0 0 1,0 0-1,0 0 0,0 0 1,0 0-1,1 0 0,-1 0 1,0-1-1,0 1 1,0 0-1,0 0 0,0 0 1,0 0-1,0 0 0,1 0 1,-1 0-1,0 0 0,0 0 1,0 0-1,0 0 0,0 0 1,1-1-1,-1 1 0,0 0 1,0 0-1,0 0 0,0 0 1,0 0-1,1 0 0,-1 0 1,0 1-1,0-1 1,0 0-1,0 0 0,0 0 1,0 0-1,1 0 0,-1 0 1,0 0-1,1-20-10841</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0.882"/>
    </inkml:context>
    <inkml:brush xml:id="br0">
      <inkml:brushProperty name="width" value="0.025" units="cm"/>
      <inkml:brushProperty name="height" value="0.025" units="cm"/>
    </inkml:brush>
  </inkml:definitions>
  <inkml:trace contextRef="#ctx0" brushRef="#br0">51 0 20435,'0'0'9609,"-50"42"-25528</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1.799"/>
    </inkml:context>
    <inkml:brush xml:id="br0">
      <inkml:brushProperty name="width" value="0.025" units="cm"/>
      <inkml:brushProperty name="height" value="0.025" units="cm"/>
    </inkml:brush>
  </inkml:definitions>
  <inkml:trace contextRef="#ctx0" brushRef="#br0">1 191 9673,'0'0'16464,"9"-2"-15562,0 0-742,0 0 0,0-1 0,0 0 1,-1-1-1,0 0 0,1 0 0,-2 0 0,1-1 0,0-1 0,-1 1 1,0-1-1,0-1 0,-1 1 0,1-1 0,-2 0 0,10-13 0,-13 14-63,1 0 0,-1 0-1,0-1 1,0 1-1,0-1 1,-1 1-1,0-1 1,0-7-1,-1 13-69,0-1 0,0 1-1,0 0 1,0 0 0,-1-1-1,1 1 1,0 0 0,-1-1-1,1 1 1,0 0 0,-1 0-1,0 0 1,1 0 0,-1 0-1,0-1 1,1 1 0,-1 0-1,0 0 1,-1-1 0,0 2-16,1-1-1,-1 1 1,1-1 0,-1 1 0,0-1-1,1 1 1,-1 0 0,1 0 0,-1 0-1,0 0 1,1 0 0,-1 0 0,0 0-1,1 0 1,-1 1 0,1-1 0,-1 1 0,1-1-1,-4 2 1,1 1-26,-1-1 1,1 1-1,0 0 0,0 0 0,0 1 1,0-1-1,1 1 0,-1 0 0,1-1 1,0 2-1,0-1 0,1 0 1,-1 1-1,1-1 0,0 1 0,0 0 1,-2 5-1,-1 6 5,1-1 0,0 1 0,2 0 0,-3 20 0,5-27 3,-1 0 1,1 1-1,1-1 0,0 0 1,0 0-1,0 0 0,1 0 1,6 15-1,-7-22 7,0 1-1,0-1 0,1 0 1,-1 0-1,1 0 1,-1 0-1,1 0 1,0 0-1,0-1 1,0 1-1,0 0 1,0-1-1,0 0 1,0 1-1,1-1 0,-1 0 1,0 0-1,1 0 1,-1 0-1,0-1 1,1 1-1,-1-1 1,1 0-1,0 1 1,-1-1-1,1 0 0,-1 0 1,1-1-1,-1 1 1,1 0-1,-1-1 1,1 0-1,-1 1 1,1-1-1,-1 0 1,4-2-1,2 0 19,-1-1 0,0 0 0,0 0 0,0 0 0,0-1 0,0 0 0,-1 0 1,0-1-1,0 0 0,6-8 0,6-9 24,22-41 1,-1 2-407,-38 106-4601,-1-37 4479,2 30-3057,-2-36 3448,0-1 0,0 1 0,0 0 0,0-1-1,0 1 1,1-1 0,-1 1 0,0-1 0,0 1 0,1-1 0,-1 1 0,0-1 0,1 1 0,-1-1 0,1 1 0,-1-1 0,1 1 0,-1-1 0,1 0 0,-1 1 0,1-1 0,-1 0 0,1 1 0,-1-1 0,1 0 0,-1 0 0,1 0 0,0 1 0,-1-1 0,1 0 0,-1 0 0,1 0 0,0 0 0,-1 0 0,1 0 0,-1 0 0,1 0 0,0-1 0,-1 1 0,1 0 0,-1 0 0,1 0 0,-1 0 0,1-1 0,-1 1 0,1 0 0,-1-1 0,1 1 0,-1 0 0,1-1 0,-1 1 0,1-1 0,0 0 0,3-3-393,0 0 0,-1 0 0,1 0 0,-1-1 0,0 1 1,0-1-1,4-9 0,-5 10-3,18-34-3758</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2.642"/>
    </inkml:context>
    <inkml:brush xml:id="br0">
      <inkml:brushProperty name="width" value="0.025" units="cm"/>
      <inkml:brushProperty name="height" value="0.025" units="cm"/>
    </inkml:brush>
  </inkml:definitions>
  <inkml:trace contextRef="#ctx0" brushRef="#br0">42 1 14542,'0'0'8221,"-6"10"-7458,3-6-688,-1 2 87,0 0 0,0 0 1,1 0-1,0 1 1,1-1-1,-1 1 0,1 0 1,0-1-1,1 1 1,-1 0-1,1 10 0,-1 41 422,3 0 0,3 0-1,2 0 1,3-1 0,18 64-1,-27-121-575,0 0 0,0 0 0,0-1-1,0 1 1,0 0 0,0 0 0,0 0-1,0 0 1,0 0 0,0 0-1,0 0 1,0 0 0,0 0 0,0 0-1,0 0 1,0 0 0,0 0-1,0 0 1,1 0 0,-1 0 0,0 0-1,0-1 1,0 1 0,0 0 0,0 0-1,0 0 1,0 0 0,0 0-1,0 0 1,0 0 0,0 0 0,1 0-1,-1 0 1,0 0 0,0 0-1,0 0 1,0 0 0,0 0 0,0 1-1,0-1 1,0 0 0,0 0 0,0 0-1,0 0 1,1 0 0,1-17 197,-1-24-39,-6-6-94,2 30-71,1-1-1,1 1 1,2-25-1,-1 40-7,1 0 0,-1 0 0,1 0 0,0 0 0,0 0 0,0 0 0,0 0 1,0 0-1,0 0 0,0 1 0,1-1 0,-1 1 0,1-1 0,-1 1 0,1-1 0,-1 1 0,1 0 0,0 0 0,0 0 0,-1 0 0,1 0 0,0 0 0,0 0 0,0 1 0,0-1 0,0 1 0,0-1 0,1 1 0,-1 0 0,0 0 0,0 0 0,0 0 0,0 0 0,4 1 0,-2-1-1,-1 0 0,1 1 0,-1-1 0,1 1-1,-1 0 1,1 0 0,-1 0 0,0 0-1,0 1 1,1-1 0,-1 1 0,0 0 0,0 0-1,0 0 1,-1 0 0,1 0 0,0 1 0,-1-1-1,0 1 1,4 5 0,-3 1 19,0 1 0,-1 0-1,0 0 1,-1 1 0,0-1 0,-1 0 0,-1 20 0,1 12 51,0-42-64,0 0-1,0 0 0,-1 1 0,1-1 1,0 0-1,0 0 0,0 1 1,0-1-1,0 0 0,0 0 0,0 1 1,1-1-1,-1 0 0,0 0 1,0 1-1,0-1 0,0 0 0,0 0 1,0 1-1,0-1 0,0 0 0,1 0 1,-1 1-1,0-1 0,0 0 1,0 0-1,1 0 0,-1 0 0,0 1 1,0-1-1,0 0 0,1 0 1,-1 0-1,0 0 0,0 0 0,1 0 1,-1 0-1,0 0 0,0 1 1,1-1-1,-1 0 0,0 0 0,0 0 1,1 0-1,-1 0 0,14-9-76,8-16 70,96-167-530,-114 205 1089,-4 9-406,-1-3-41,-1-5-76,1 0 0,1 0 0,0 1 0,1-1-1,4 20 1,-5-32-25,1 0-1,-1 0 1,1 0-1,0 0 1,0-1 0,0 1-1,0 0 1,0 0-1,0 0 1,0-1-1,0 1 1,1-1-1,-1 1 1,1-1-1,-1 1 1,1-1-1,0 0 1,2 2 0,-1-3 3,0 1 0,-1-1 0,1 1 1,0-1-1,0 0 0,0 0 1,-1 0-1,1 0 0,0 0 1,0-1-1,0 1 0,-1-1 1,1 0-1,0 0 0,-1 0 1,1 0-1,3-3 0,0 1 92,0-1 0,0-1 0,0 1-1,-1-1 1,1 0 0,-1 0 0,-1-1 0,1 0-1,-1 1 1,0-2 0,0 1 0,-1 0 0,0-1-1,0 1 1,0-1 0,-1 0 0,0 0-1,0 0 1,-1 0 0,0 0 0,0-1 0,0-9-1,-2 16-98,1 1-1,0 0 0,0-1 0,0 1 1,0-1-1,0 1 0,-1-1 0,1 1 1,0-1-1,-1 1 0,1 0 0,0-1 1,-1 1-1,1-1 0,0 1 0,-1 0 1,1 0-1,0-1 0,-1 1 0,1 0 1,-1 0-1,1-1 0,-1 1 0,1 0 1,-1 0-1,1 0 0,-1 0 0,1 0 1,-1-1-1,1 1 0,-1 0 0,1 0 1,-1 0-1,1 1 0,-1-1 0,1 0 1,-1 0-1,1 0 0,-1 0 0,1 0 1,0 0-1,-1 1 0,1-1 0,-1 0 1,1 0-1,-1 1 0,1-1 0,0 0 1,-1 1-1,1-1 0,0 0 0,-1 1 1,1-1-1,0 1 0,-1-1 0,1 1 1,0-1-1,0 0 0,0 1 0,-1-1 1,1 1-1,0-1 0,0 1 0,-1 1 7,1 0 0,-1-1 1,1 1-1,-1 0 0,1-1 0,-1 1 0,1 0 0,0 0 0,0-1 1,0 1-1,0 0 0,0 0 0,1-1 0,-1 1 0,0 0 0,1 0 0,-1-1 1,1 1-1,0-1 0,1 3 0,-1-3 7,0 0 1,0-1-1,0 1 0,0-1 1,0 1-1,0-1 0,0 1 1,0-1-1,0 0 0,0 0 1,0 1-1,1-1 0,-1 0 1,0 0-1,0 0 0,0 0 1,0 0-1,1-1 0,-1 1 1,0 0-1,0 0 0,2-1 1,3-2 31,0 1 0,0-1 0,0 0 0,0 0 1,-1 0-1,1-1 0,-1 0 0,0 0 0,7-7 1,-8 6-43,-1 1 0,1-1 0,-1 1 0,0-1 1,0 0-1,0 0 0,-1-1 0,1 1 0,-1 0 1,-1-1-1,1 1 0,-1-1 0,0 0 0,0 1 0,-1-1 1,1 0-1,-2-7 0,1 12-64,0 0 1,0 0-1,-1 0 0,1 1 0,-1-1 1,1 0-1,-1 0 0,1 0 0,-1 1 1,0-1-1,1 0 0,-1 0 1,0 1-1,1-1 0,-1 1 0,0-1 1,0 1-1,0-1 0,1 1 0,-1-1 1,0 1-1,0 0 0,0-1 1,0 1-1,0 0 0,0 0 0,0 0 1,0-1-1,0 1 0,0 0 0,0 0 1,0 1-1,0-1 0,0 0 1,0 0-1,1 0 0,-1 1 0,0-1 1,0 0-1,0 1 0,-1 0 1,1-1-24,1 0 0,-1 0 1,0 1-1,1-1 0,-1 0 1,0 1-1,1-1 0,-1 1 1,0-1-1,1 0 0,-1 1 1,1-1-1,-1 1 0,1-1 1,-1 1-1,1 0 0,-1-1 1,1 1-1,0 0 0,-1-1 1,1 1-1,0 0 1,-1-1-1,1 1 0,0 0 1,0-1-1,0 1 0,0 0 1,0 0-1,0-1 0,0 1 1,0 0-1,0 0 0,0-1 1,0 1-1,0 0 0,0 0 1,1-1-1,-1 1 0,0 0 1,0-1-1,1 1 0,-1 0 1,1-1-1,-1 1 1,0-1-1,1 1 0,-1 0 1,1-1-1,0 1 0,-1-1 1,1 0-1,-1 1 0,1-1 1,1 1-1,2 1-1111,0 0-1,0 0 1,0-1 0,0 0 0,0 0-1,1 0 1,-1 0 0,0-1 0,1 1 0,-1-1-1,9-1 1,-6 1-531,22 0-7257</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3"/>
    </inkml:context>
    <inkml:brush xml:id="br0">
      <inkml:brushProperty name="width" value="0.025" units="cm"/>
      <inkml:brushProperty name="height" value="0.025" units="cm"/>
    </inkml:brush>
  </inkml:definitions>
  <inkml:trace contextRef="#ctx0" brushRef="#br0">81 22 13229,'0'0'10308,"-9"9"-8691,0 0-1085,0 1-1,0 0 0,-14 22 0,20-27-328,0 0 0,1 0 0,0 0 0,-1 1-1,1-1 1,1 1 0,-1-1 0,1 1 0,0-1 0,1 1 0,-1 0-1,1 0 1,0-1 0,1 10 0,0-14-192,-1 0 0,1 0-1,-1 0 1,1 0 0,-1-1 0,1 1 0,0 0-1,-1 0 1,1 0 0,0-1 0,0 1-1,0 0 1,-1-1 0,1 1 0,0-1 0,0 1-1,0-1 1,0 1 0,0-1 0,0 1 0,0-1-1,0 0 1,0 0 0,0 0 0,0 1 0,0-1-1,0 0 1,0 0 0,1-1 0,-1 1 0,0 0-1,0 0 1,0 0 0,0-1 0,0 1-1,1-1 1,37-14 353,-29 7-229,0-1-1,-1 1 1,0-2-1,-1 1 0,0-1 1,10-16-1,-13 19-66,-1-1-1,1 0 0,-2 0 1,1 0-1,-1 0 0,0-1 1,-1 1-1,0-1 0,0 1 1,0-11-1,-2 19-67,0 1 0,0-1 0,0 0 0,0 0 0,0 0 0,0 0 0,0 0 0,0 1 0,-1-1 0,1 0 0,0 0 0,0 0 0,0 0 0,0 0 0,0 0 0,0 0 0,-1 0 0,1 1 0,0-1 0,0 0 0,0 0 0,0 0 0,0 0 0,-1 0 0,1 0 0,0 0 0,0 0 0,0 0 0,0 0 0,-1 0 0,1 0 0,0 0 0,0 0 0,0 0 0,0 0 0,-1 0 0,1 0 0,0 0 0,0 0 0,0-1 0,0 1 0,0 0 0,-1 0 0,1 0 0,0 0 0,0 0 0,0 0 0,0 0 0,0 0 0,0-1 0,0 1 0,-1 0 0,1 0 0,0 0 0,0 0 0,0 0 0,0-1 0,0 1 0,0 0 0,0 0 0,-9 13 0,7-6-413,0 0 1,1 0-1,-1 0 1,1 0-1,0 10 0,1-14 149,0-1-1,0 0 0,0 0 1,0 0-1,1 1 0,-1-1 0,1 0 1,-1 0-1,1 0 0,0 0 1,0 0-1,-1 0 0,2 0 1,-1 0-1,0 0 0,0 0 1,0 0-1,1-1 0,-1 1 0,4 2 1,13 4-7173</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3.455"/>
    </inkml:context>
    <inkml:brush xml:id="br0">
      <inkml:brushProperty name="width" value="0.025" units="cm"/>
      <inkml:brushProperty name="height" value="0.025" units="cm"/>
    </inkml:brush>
  </inkml:definitions>
  <inkml:trace contextRef="#ctx0" brushRef="#br0">8 550 17649,'-1'9'1809,"-2"3"-983,2-7-422,0 0 0,0-1 0,1 1 0,-1 0 1,1 0-1,0 0 0,1 0 0,0 7 0,-1-12-335,1 1 0,-1-1 0,0 1 0,0-1-1,1 1 1,-1-1 0,0 1 0,1-1 0,-1 1-1,0-1 1,1 1 0,-1-1 0,1 1 0,-1-1-1,1 0 1,-1 1 0,1-1 0,-1 0 0,1 0-1,-1 1 1,1-1 0,0 0 0,-1 0 0,1 0-1,-1 0 1,1 0 0,-1 0 0,1 0 0,0 0-1,-1 0 1,1 0 0,-1 0 0,1 0 0,0 0-1,-1 0 1,1 0 0,-1 0 0,1-1 0,-1 1-1,1 0 1,-1-1 0,1 1 0,-1 0 0,1-1 0,-1 1-1,1 0 1,-1-1 0,1 0 0,26-20 1375,-2-9-860,-1-2 1,-1 0-1,22-45 1,48-112 1100,-88 179-1678,21-45-7,-2-2 0,19-65 0,-44 149 0,4 49 0,-1-29 0,-1-17 10,7 93 49,-6-111-104,0 0 1,1 0-1,0 0 0,1-1 1,0 1-1,1-1 0,10 19 1,-13-27-232,-1-1 0,1 0 0,0 0-1,0 0 1,0 0 0,0 0 0,1 0 0,-1-1 0,0 1 0,1-1 0,4 3 0,-6-4-207,0 1 0,0-1 0,0 0-1,1 0 1,-1 1 0,0-1 0,0 0 0,0 0 0,0 0 0,0 0 0,0 0 0,0-1-1,0 1 1,0 0 0,0 0 0,0-1 0,0 1 0,0-1 0,0 1 0,0-1 0,0 1 0,1-2-1,11-16-15680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799"/>
    </inkml:context>
    <inkml:brush xml:id="br0">
      <inkml:brushProperty name="width" value="0.025" units="cm"/>
      <inkml:brushProperty name="height" value="0.025" units="cm"/>
    </inkml:brush>
  </inkml:definitions>
  <inkml:trace contextRef="#ctx0" brushRef="#br0">1 167 16560,'0'0'2402,"76"-22"256,-32-5-1024,7-2-545,-3-2-448,-1 1-417,-10 11-256,-10 11-801,-14 8-1057,-13 14-1153,-5 17 97,-23 9-6087</inkml:trace>
  <inkml:trace contextRef="#ctx0" brushRef="#br0" timeOffset="1">13 558 13164,'0'0'3844,"70"-25"-1506,-37 5-1281,1-5-865,-1 1-95,-3 0-674,-2-1-1377,-6-2-1889,-5 0-1058</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139"/>
    </inkml:context>
    <inkml:brush xml:id="br0">
      <inkml:brushProperty name="width" value="0.025" units="cm"/>
      <inkml:brushProperty name="height" value="0.025" units="cm"/>
    </inkml:brush>
  </inkml:definitions>
  <inkml:trace contextRef="#ctx0" brushRef="#br0">5 155 7143,'0'0'8280,"-1"-11"-5451,0 7-2522,0 0-1,0 0 1,1 0-1,-1-1 1,1 1-1,0 0 1,0-1 0,1 1-1,-1 0 1,1 0-1,0 0 1,0-1-1,1 1 1,-1 0 0,1 0-1,0 1 1,0-1-1,0 0 1,0 1-1,1-1 1,-1 1 0,1-1-1,0 1 1,0 0-1,0 0 1,1 1 0,6-5-1,-3 2-87,0 1-1,1 0 1,-1 0-1,1 1 1,0 0-1,0 1 1,0-1-1,0 2 1,0-1-1,1 1 1,-1 0 0,0 1-1,1 0 1,-1 0-1,14 3 1,-19-2-202,0 1 1,-1 0 0,1 0-1,-1 1 1,1-1 0,-1 0-1,0 1 1,0-1-1,0 1 1,-1 0 0,1 0-1,-1 0 1,1 0 0,-1 0-1,0 0 1,0 0 0,0 0-1,-1 0 1,1 0 0,-1 1-1,1-1 1,-2 7-1,2 5 56,0 1-1,-2-1 0,-3 23 0,0-19-47,-2-1 0,0 0 0,-1-1 0,-1 1 0,0-1 0,-14 19 0,9-14 59,1 1 0,-13 34 0,24-56-66,0 1 1,0-1-1,1 1 0,-1 0 1,1-1-1,-1 1 1,1 0-1,0 0 0,0-1 1,0 1-1,0 0 1,0 0-1,0-1 1,0 1-1,0 0 0,1 0 1,-1-1-1,1 1 1,0 0-1,-1-1 0,1 1 1,1 2-1,0-3-8,-1 0 0,1 1 0,0-1 0,-1-1 0,1 1 0,0 0 0,-1 0 0,1-1 0,0 1-1,0-1 1,0 1 0,-1-1 0,1 0 0,0 1 0,0-1 0,0 0 0,2-1 0,8 0 21,-1-1 0,0 0 1,0-1-1,0 0 0,18-8 1,14-8-194,78-51 0,-58 23-5018,-52 34 898,-10 4-1862,-3 1-6134</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502"/>
    </inkml:context>
    <inkml:brush xml:id="br0">
      <inkml:brushProperty name="width" value="0.025" units="cm"/>
      <inkml:brushProperty name="height" value="0.025" units="cm"/>
    </inkml:brush>
  </inkml:definitions>
  <inkml:trace contextRef="#ctx0" brushRef="#br0">0 175 19186,'0'0'9833,"65"-53"-8904,-19 33-672,3-1-225,5-1-897,-5 3-2659,-6-1-1857,-7 0-4388</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922"/>
    </inkml:context>
    <inkml:brush xml:id="br0">
      <inkml:brushProperty name="width" value="0.025" units="cm"/>
      <inkml:brushProperty name="height" value="0.025" units="cm"/>
    </inkml:brush>
  </inkml:definitions>
  <inkml:trace contextRef="#ctx0" brushRef="#br0">0 33 14350,'0'0'13474,"1"12"-12423,-1-4-872,8 62 654,-7-65-764,0 1-1,0-1 1,1 0 0,0 1 0,0-1-1,0 0 1,0 0 0,1 0 0,0 0-1,0-1 1,7 9 0,-9-12-32,1 0 0,0 0 1,-1 0-1,1 0 0,0-1 0,-1 1 1,1 0-1,0-1 0,0 1 1,0-1-1,0 0 0,-1 1 0,1-1 1,0 0-1,0 0 0,0 0 1,0 0-1,0-1 0,0 1 0,0-1 1,-1 1-1,1-1 0,0 1 1,0-1-1,0 0 0,-1 0 0,1 0 1,-1 0-1,1 0 0,-1 0 1,1 0-1,2-3 0,6-5 114,0-1 0,-1 0-1,13-16 1,-15 16-132,7-8 34,-11 12-38,1 1 0,1-1 0,-1 0 0,1 1 0,0 0 0,0 0 0,1 1 0,-1-1 0,11-5 0,-15 10-15,0 0 0,-1 0 0,1 0 0,0 0 0,0 0 0,0 0 0,-1 0 0,1 1 0,0-1 0,0 0 0,0 0 0,-1 1 0,1-1 0,0 1 0,-1-1 0,1 0 0,0 1 0,-1-1 0,1 1 0,0 0 0,-1-1 0,1 1 0,-1 0 0,1-1 0,-1 1 0,1 0 0,-1-1 0,0 1 0,1 0 0,-1 0 0,0-1 0,0 1 0,1 0 0,-1 0 0,0 1 0,10 37 0,-8-27 0,-1-9 0,0 1 0,0-1 0,1 0 0,-1 0 0,1 0 0,-1 1 0,1-1 0,0-1 0,0 1 0,0 0 0,3 2 0,-4-4 0,0-1 0,0 1 0,0-1 0,0 0 0,0 1 0,0-1 0,0 0 0,0 0 0,0 1 0,0-1 0,0 0 0,0 0 0,0 0 0,0 0 0,0 0 0,0-1 0,0 1 0,0 0 0,0 0 0,0-1 0,0 1 0,-1 0 0,1-1 0,0 1 0,0-1 0,0 0 0,0 1 0,0-1 0,-1 1 0,1-1 0,0 0 0,-1 0 0,1 1 0,0-1 0,-1 0 0,1 0 0,-1 0 0,1 0 0,-1 0 0,1-1 0,19-31-415,-10 16-466,1 0 0,17-20 0,-26 34 672,1 0-1,0 0 1,0 0-1,0 0 1,0 1-1,0-1 1,0 1 0,1 0-1,-1 0 1,1 0-1,-1 1 1,1-1-1,0 1 1,0 0 0,0 0-1,-1 0 1,7 0-1</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5.249"/>
    </inkml:context>
    <inkml:brush xml:id="br0">
      <inkml:brushProperty name="width" value="0.025" units="cm"/>
      <inkml:brushProperty name="height" value="0.025" units="cm"/>
    </inkml:brush>
  </inkml:definitions>
  <inkml:trace contextRef="#ctx0" brushRef="#br0">0 14 19603,'0'0'8584,"62"-14"-19443,-44 19-3202</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5.575"/>
    </inkml:context>
    <inkml:brush xml:id="br0">
      <inkml:brushProperty name="width" value="0.025" units="cm"/>
      <inkml:brushProperty name="height" value="0.025" units="cm"/>
    </inkml:brush>
  </inkml:definitions>
  <inkml:trace contextRef="#ctx0" brushRef="#br0">131 1 19923,'0'0'2754,"-8"3"151,-6 4-1957,1 0 1,0 1 0,-18 14 0,26-19-888,1 0 1,0 0-1,1 1 0,-1-1 0,1 1 0,-1-1 0,1 1 0,0 0 0,0 1 0,1-1 0,-1 0 0,1 1 0,0-1 1,0 1-1,1 0 0,-1-1 0,0 7 0,5-11-97,1 1-1,-1-1 1,0 0 0,1 0 0,-1 0 0,1 0 0,-1-1-1,4 0 1,66-21-326,-55 15 236,0 2 1,0 0-1,1 0 1,-1 2-1,32-2 0,-50 5 140,1 0-1,-1 0 0,1 0 1,-1 0-1,1 0 0,-1 0 1,1 0-1,-1 0 0,1 0 0,-1 0 1,0 0-1,1 1 0,-1-1 1,1 0-1,-1 0 0,1 0 1,-1 1-1,0-1 0,1 0 0,-1 1 1,0-1-1,1 0 0,-1 0 1,0 1-1,1-1 0,-1 1 0,0-1 1,0 0-1,0 1 0,1-1 1,-1 1-1,0-1 0,0 1 1,-4 18 697,-19 17 426,14-27-1166,-44 40 1490,50-46-1858,-1 0 0,0 0 1,0 0-1,0-1 0,0 0 0,-1 0 1,1 0-1,0 0 0,-1-1 0,0 0 1,1 0-1,-8 1 0,4-4-7696,2-9-7805</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6.916"/>
    </inkml:context>
    <inkml:brush xml:id="br0">
      <inkml:brushProperty name="width" value="0.025" units="cm"/>
      <inkml:brushProperty name="height" value="0.025" units="cm"/>
    </inkml:brush>
  </inkml:definitions>
  <inkml:trace contextRef="#ctx0" brushRef="#br0">15 417 14318,'0'0'4954,"-3"-8"-2531,-7-24-811,9 61 2168,1 27-2675,2-12-323,-2-31-545,1 0 0,0 0 0,1 0 0,0-1 1,4 15-1,-6-27-226,0 1 1,1-1-1,-1 1 0,0-1 1,0 0-1,0 1 1,0-1-1,0 1 1,0-1-1,1 0 0,-1 1 1,0-1-1,0 0 1,1 1-1,-1-1 0,0 0 1,0 0-1,1 1 1,-1-1-1,0 0 0,1 0 1,-1 1-1,1-1 1,-1 0-1,0 0 1,1 0-1,-1 0 0,0 1 1,1-1-1,-1 0 1,1 0-1,-1 0 0,0 0 1,1 0-1,-1 0 1,1 0-1,-1 0 1,0 0-1,1 0 0,-1-1 1,1 1-1,14-16 387,7-27 129,-10 13-296,-1 0 0,-1 0-1,5-32 1,-16 79-223,1 1-1,1-1 0,1 0 0,0 1 0,5 17 1,-5-27-9,-1-3 1,0 1 0,0-1 0,1 0 0,0 0 0,0 1 0,4 5 0,-6-10 0,1 0 0,-1 0 0,1-1 0,0 1 0,-1 0 0,1-1 0,0 1 0,-1 0 0,1-1 0,0 1 0,0-1 0,0 1 0,-1-1 0,1 0 0,0 1 0,0-1 0,0 0 0,0 0 0,0 1 0,0-1 0,0 0 0,0 0 0,0 0 0,0 0 0,-1 0 0,1 0 0,0-1 0,0 1 0,0 0 0,0 0 0,0-1 0,0 1 0,0 0 0,0-1 0,-1 1 0,1-1 0,0 1 0,0-1 0,-1 1 0,1-1 0,0 0 0,-1 1 0,1-1 0,0 0 0,-1 0 0,1 1 0,0-3 0,11-12 0,0 0 0,-1-1 0,-1-1 0,-1 0 0,15-33 0,16-30 0,-40 79 0,0 1 0,0-1 0,0 1 0,0-1-1,1 1 1,-1-1 0,0 1 0,0 0 0,1-1 0,-1 1 0,0-1 0,1 1-1,-1 0 1,0-1 0,1 1 0,-1 0 0,1 0 0,-1-1 0,0 1 0,1 0-1,-1 0 1,1 0 0,-1-1 0,1 1 0,-1 0 0,1 0 0,-1 0 0,1 0-1,-1 0 1,0 0 0,1 0 0,-1 0 0,1 0 0,0 0 0,9 16-10,2 33-7,-11-44 16,0 1-7,1 1-1,-1-1 1,1 1-1,1-1 1,-1 0-1,1 0 1,0 0-1,5 7 1,-7-12 7,-1 0-1,1 0 1,0-1 0,-1 1-1,1 0 1,0 0 0,0-1-1,0 1 1,-1-1 0,1 1-1,0-1 1,0 1 0,0-1-1,0 0 1,0 1 0,0-1-1,0 0 1,0 0 0,0 1-1,0-1 1,0 0 0,0 0-1,1 0 1,0-1 3,0 0-1,0 0 1,0 0 0,0 0 0,0 0-1,-1-1 1,1 1 0,0 0 0,-1-1-1,1 1 1,-1-1 0,1 0 0,-1 1-1,0-1 1,2-4 0,5-9 7,0-1 1,-1 0-1,-1 0 0,0-1 1,-1 0-1,-1 0 0,-1 0 1,-1 0-1,0-1 0,-1 1 1,-2-28-1,-1 27-9,-3 19 0,-6 31 0,9-14 0,-1-1 0,2 1 0,0 0 0,2 0 0,3 30 0,-4-47 0,1-1 0,-1 1 0,0 0 0,1 0 0,-1-1 0,1 1 0,-1 0 0,1-1 0,-1 1 0,1 0 0,-1-1 0,1 1 0,0-1 0,-1 1 0,1-1 0,0 1 0,0-1 0,-1 0 0,1 1 0,0-1 0,0 0 0,0 0 0,-1 1 0,1-1 0,0 0 0,0 0 0,0 0 0,0 0 0,-1 0 0,1 0 0,0 0 0,0 0 0,0 0 0,0-1 0,-1 1 0,1 0 0,1-1 0,29-15 0,-24 7 2,1 0 0,-1 0-1,-1-1 1,0 0 0,0 0 0,4-11 0,18-28-79,-28 48 28,0 1 0,1-1 1,-1 1-1,1-1 0,-1 1 1,1-1-1,-1 1 0,1 0 0,-1-1 1,1 1-1,0-1 0,-1 1 0,1 0 1,-1 0-1,1 0 0,0-1 0,-1 1 1,1 0-1,0 0 0,-1 0 0,1 0 1,0 0-1,-1 0 0,1 0 1,0 0-1,-1 0 0,1 0 0,1 1 1,22 10-127,7 0-111,-27-11 275,-1 0 0,1-1 1,0 1-1,-1-1 0,1 0 0,-1 0 0,1 0 0,-1-1 0,0 1 0,1-1 0,-1 0 1,3-2-1,30-13 45,-34 17-43,1 0 0,-1 0 0,0 0 0,1 1 0,-1-1 0,0 0-1,1 1 1,-1 0 0,0-1 0,0 1 0,0 0 0,1 0 0,-1 0-1,3 3 1,-4-3 22,0 0 0,0 0 0,0-1-1,1 1 1,-1 0 0,1 0 0,-1-1 0,0 1-1,1 0 1,-1-1 0,1 1 0,-1-1 0,1 0-1,-1 0 1,1 0 0,0 1 0,-1-1 0,1-1-1,-1 1 1,1 0 0,-1 0 0,1 0 0,-1-1-1,1 1 1,-1-1 0,1 1 0,-1-1 0,1 0-1,-1 0 1,0 1 0,1-1 0,-1 0 0,0 0-1,0 0 1,0 0 0,2-3 0,6-6 112,-1 0 1,-1 0 0,0-1-1,0 0 1,-1-1 0,0 1-1,-1-1 1,-1 0 0,0-1-1,0 1 1,-1-1 0,2-16-1,-6 29-123,1 1-1,0-1 1,0 0-1,0 0 1,0 0-1,-1 0 0,1 1 1,0-1-1,0 0 1,0 0-1,-1 0 1,1 0-1,0 0 1,0 0-1,-1 0 1,1 0-1,0 0 1,0 0-1,-1 0 0,1 1 1,0-1-1,0-1 1,-1 1-1,1 0 1,0 0-1,0 0 1,0 0-1,-1 0 1,1 0-1,0 0 0,0 0 1,-1 0-1,1 0 1,0 0-1,0-1 1,0 1-1,-1 0 1,1 0-1,0 0 1,0 0-1,0-1 1,0 1-1,0 0 0,-1 0 1,1 0-1,0-1 1,0 1-1,0 0 1,0 0-1,0-1 1,0 1-1,0 0 1,0 0-1,0 0 1,0-1-1,0 1 0,0 0 1,0 0-1,0-1 1,0 1-1,0 0 1,0 0-1,0-1 1,-11 19-21,10-16 19,1 0 0,-1-1 0,1 1 0,0 0 0,0 0 0,-1 0 0,1-1 0,0 1 0,0 0 0,1 0 0,-1 0 0,0-1 0,1 1 0,-1 0 0,1 0 0,-1-1 0,1 1 0,0 0 0,0-1 0,0 1 0,0-1 0,0 1 0,0-1 0,0 1 0,2 1 0,-1-2 0,0-1 0,0 1 0,0-1 0,-1 0 0,1 1 0,0-1 0,0 0 0,0 0 0,0 0 0,0 0 0,0 0 0,-1-1 0,1 1 0,0-1 0,0 1 0,0-1 0,-1 1 0,1-1 0,0 0 0,-1 0 0,1 0 0,0 0 0,-1 0 0,1 0 0,1-3 0,5-3-27,0 0 0,-1-1-1,0 0 1,0-1 0,-1 0 0,7-11 0,27-34-1005,-34 50-2839</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7.244"/>
    </inkml:context>
    <inkml:brush xml:id="br0">
      <inkml:brushProperty name="width" value="0.025" units="cm"/>
      <inkml:brushProperty name="height" value="0.025" units="cm"/>
    </inkml:brush>
  </inkml:definitions>
  <inkml:trace contextRef="#ctx0" brushRef="#br0">38 74 11211,'2'-5'2103,"-1"-1"0,1 0 1,-1 1-1,-1-1 0,1 0 1,-1 0-1,0-10 0,-1 15-2048,1 1 1,0 0-1,0 0 0,0 0 0,0 0 0,-1-1 0,1 1 1,0 0-1,0 0 0,0 0 0,-1 0 0,1 0 1,0 0-1,0 0 0,0 0 0,-1 0 0,1 0 0,0-1 1,0 1-1,-1 0 0,1 0 0,0 0 0,0 0 1,0 1-1,-1-1 0,1 0 0,0 0 0,0 0 0,-1 0 1,1 0-1,0 0 0,0 0 0,0 0 0,-1 0 1,1 0-1,0 1 0,0-1 0,0 0 0,0 0 0,-1 0 1,1 0-1,0 1 0,0-1 0,0 0 0,0 0 1,0 0-1,0 1 0,-1-1 0,1 0 0,0 0 0,0 0 1,0 1-1,0-1 0,0 0 0,0 0 0,0 1 1,0-1-1,0 0 0,-10 15 143,6-5-137,0 0 0,0 0 0,1 1 0,0-1 0,1 1 0,0 0 0,1 0 0,0 0 0,0 0 0,1 0 0,2 13-1,-1-22-51,-1-1-1,1 1 0,0 0 0,0 0 1,0-1-1,0 1 0,0 0 0,0-1 0,0 1 1,0-1-1,1 0 0,-1 1 0,1-1 0,-1 0 1,1 0-1,-1 0 0,1 0 0,0 0 1,-1 0-1,1 0 0,0 0 0,0-1 0,0 1 1,-1-1-1,1 1 0,0-1 0,0 0 0,0 0 1,0 0-1,0 0 0,0 0 0,0 0 1,0 0-1,0-1 0,-1 1 0,1-1 0,0 1 1,3-3-1,4 1 20,-1-1 0,0 0 0,0-1 0,0 0 0,0 0 0,-1-1 0,9-6 0,1-5-28,0 0 0,20-27 0,-32 36 0,0 0 0,0 0 0,0-1 0,-1 1 0,0-1 0,0 0 0,-1 0 0,0 0 0,3-14 0,-7 22 0,1 0 0,0 1 0,0-1 0,0 0 0,0 0 0,0 0 0,0 1 0,0-1 0,-1 0 0,1 0 0,0 0 0,0 0 0,0 1 0,0-1 0,-1 0 0,1 0 0,0 0 0,0 0 0,0 0 0,-1 0 0,1 1 0,0-1 0,0 0 0,-1 0 0,1 0 0,0 0 0,0 0 0,0 0 0,-1 0 0,1 0 0,0 0 0,0 0 0,-1 0 0,1 0 0,0 0 0,0 0 0,-1-1 0,1 1 0,0 0 0,0 0 0,0 0 0,-1 0 0,1 0 0,0 0 0,0-1 0,0 1 0,0 0 0,-1 0 0,1 0 0,0 0 0,0-1 0,0 1 0,0 0 0,0 0 0,-1 0 0,1-1 0,0 1 0,0 0 0,0 0 0,0-1 0,0 1 0,0 0 0,0 0 0,0 0 0,0-1 0,0 1 0,-12 12 0,8-6-23,1 0 0,0 1 0,0-1 0,0 1 0,-1 9 1,3-15 3,1 0 1,-1 0-1,1 0 0,-1 0 1,1 0-1,0 1 1,0-1-1,-1 0 1,1 0-1,0 0 1,0 1-1,0-1 1,0 0-1,1 0 1,-1 0-1,0 1 1,0-1-1,1 0 1,-1 0-1,0 0 1,1 0-1,0 0 1,-1 0-1,1 0 1,-1 0-1,1 0 1,0 0-1,0 0 1,0 0-1,-1 0 1,1 0-1,0-1 1,0 1-1,0 0 1,0-1-1,0 1 1,0-1-1,3 2 1,27-2-6164,-17-4-1575</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8.370"/>
    </inkml:context>
    <inkml:brush xml:id="br0">
      <inkml:brushProperty name="width" value="0.025" units="cm"/>
      <inkml:brushProperty name="height" value="0.025" units="cm"/>
    </inkml:brush>
  </inkml:definitions>
  <inkml:trace contextRef="#ctx0" brushRef="#br0">41 117 14414,'-2'-10'2765,"2"5"-2107,-7-31 1050,7 34-1375,-1-1 0,1 1-1,-1 0 1,0 0-1,0 0 1,0 0-1,0 0 1,0 0-1,0 0 1,0 1-1,-1-1 1,1 0 0,-1 0-1,1 1 1,-4-3-1,4 4-260,1 0-1,0 0 1,-1 0-1,1 0 1,0 0-1,-1 0 1,1 0-1,0 0 1,-1 0-1,1 0 1,0 0-1,-1 0 1,1 0-1,0 0 1,-1 0-1,1 0 1,0 0-1,-1 1 1,1-1-1,0 0 1,-1 0-1,1 0 1,0 1-1,0-1 1,-1 0-1,1 0 1,0 1-1,0-1 1,0 0-1,-1 0 1,1 1-1,0-1 1,0 0-1,0 1 1,0-1-1,0 0 1,0 1-1,-1-1 1,1 0-1,0 1 1,0-1-1,0 0 1,0 1-1,0-1 1,0 0-1,1 1 1,-3 21 102,2-19-31,3 89 721,4 0-1,4 0 1,28 110-1,-37-193-816,-2-4-38,1-1 0,-1 1 0,1-1 0,0 1 0,1-1 0,-1 0 0,1 1 1,0-1-1,0 0 0,0 0 0,0 0 0,1 0 0,0-1 0,0 1 0,6 5 0,-9-8-5,1-1-1,0 0 1,-1 0-1,1 0 1,0 0-1,0 1 1,-1-1-1,1 0 1,0 0-1,-1 0 0,1-1 1,0 1-1,-1 0 1,1 0-1,0 0 1,-1 0-1,1-1 1,0 1-1,-1 0 0,1 0 1,0-1-1,-1 1 1,1-1-1,-1 1 1,1-1-1,-1 1 1,1-1-1,-1 1 1,1-1-1,-1 1 0,1-1 1,-1 1-1,0-1 1,1 0-1,-1 1 1,0-1-1,0 0 1,1 0-1,7-28 172,-6 5-153,0 0 1,-1 0-1,-2 0 0,0 0 0,-2 0 1,0 0-1,-2 1 0,-1-1 0,0 1 1,-2 1-1,-14-31 0,19 50-41,4 11-27,6 14-76,-2-12 115,0 0-1,1-1 1,0 0 0,0 0-1,1 0 1,0-1 0,1 0-1,0 0 1,0-1 0,10 7-1,-15-12 15,0 0-1,0 0 1,0 0-1,0-1 1,0 1 0,0-1-1,1 0 1,-1 0-1,1 0 1,-1-1-1,1 1 1,-1-1-1,1 0 1,-1 0-1,1 0 1,-1 0 0,1-1-1,-1 1 1,1-1-1,-1 0 1,0 0-1,1 0 1,-1 0-1,0-1 1,0 1-1,0-1 1,0 0 0,0 0-1,0 0 1,0 0-1,-1-1 1,1 1-1,-1-1 1,1 1-1,1-4 1,3-5-5,1 1 0,-2-1 0,0-1 1,0 1-1,-1-1 0,0 0 0,-1 0 0,-1 0 0,0-1 0,0 1 0,-1-1 1,-1 0-1,0 0 0,-2-21 0,1 33-2,0-1 0,0 1 0,0-1 0,0 1 0,0-1 0,0 1 0,-1-1 0,1 1 0,-1-1 0,1 1 0,-1 0 0,1-1 0,-1 1 0,0 0 0,0-1 0,0 1 0,0 0 0,0 0 0,0 0 0,0 0 0,-2-2 0,3 3 0,-1 0 0,0 0 0,0 0 0,1 0 0,-1 0 0,0 0 0,1 0 0,-1 0 0,0 0 0,1 0 0,-1 1 0,0-1 0,1 0 0,-1 0 0,0 1 0,1-1 0,-1 1 0,0-1 0,1 0 0,-1 1 0,1-1 0,-1 1 0,1-1 0,-1 1 0,1-1 0,0 1 0,-1 0 0,1-1 0,-1 1 0,1-1 0,0 1 0,0 0 0,-1-1 0,1 1 0,0 0 0,0 0 0,0-1 0,0 1 0,0 0 0,0-1 0,0 1 0,0 0 0,0 0 0,0 0 0,-3 15 0,0 1 0,1-1 0,1 1 0,1-1 0,0 1 0,1 0 0,0-1 0,5 19 0,-5-33 0,-1-1 0,1 1 0,0-1 0,-1 0 0,1 1 0,0-1 0,0 0 0,-1 0 0,1 0 0,0 0 0,0 1 0,0-1 0,1 0 0,-1-1 0,0 1 0,0 0 0,0 0 0,1 0 0,-1-1 0,0 1 0,1-1 0,-1 1 0,1-1 0,-1 1 0,1-1 0,-1 0 0,1 0 0,-1 0 0,0 0 0,1 0 0,-1 0 0,1 0 0,-1 0 0,1 0 0,-1-1 0,1 1 0,-1-1 0,0 1 0,1-1 0,-1 0 0,0 1 0,3-3 0,3-1 0,-1 0 0,0 0 0,0-1 0,0 0 0,-1 0 0,0 0 0,5-7 0,2-5 0,0-1 0,-2 0 0,0 0 0,-1-1 0,-1-1 0,10-34 0,-19 63 0,1 0 0,0 0 0,1-1 0,0 1 0,0 0 0,0-1 0,1 1 0,1-1 0,0 0 0,0 1 0,0-1 0,8 12 0,-11-19 0,1 0 0,0 0 0,0 0 0,0 0 0,0 0 0,-1 0 0,1 0 0,1 0 0,-1 0 0,0 0 0,0-1 0,0 1 0,0 0 0,0-1 0,1 1 0,-1-1 0,0 1 0,1-1 0,-1 0 0,0 0 0,1 1 0,-1-1 0,0 0 0,1 0 0,-1 0 0,3-1 0,-2 0 0,1 0 0,-1 0 0,0 0 0,0-1 0,1 1 0,-1-1 0,0 0 0,0 0 0,-1 1 0,1-1 0,0 0 0,2-4 0,4-7 0,-1 0 0,0 0 0,8-22 0,-10 20 0,-1 1 0,0-1 0,-1 1 0,0-1 0,-1 0 0,0-25 0,27 26-2979,-17-1-904,-10 0-2430,-2 1-2677</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8.697"/>
    </inkml:context>
    <inkml:brush xml:id="br0">
      <inkml:brushProperty name="width" value="0.025" units="cm"/>
      <inkml:brushProperty name="height" value="0.025" units="cm"/>
    </inkml:brush>
  </inkml:definitions>
  <inkml:trace contextRef="#ctx0" brushRef="#br0">1 41 17136,'0'0'5541,"62"-20"-6341,-23 11-1474,-2-3-4741</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9.197"/>
    </inkml:context>
    <inkml:brush xml:id="br0">
      <inkml:brushProperty name="width" value="0.025" units="cm"/>
      <inkml:brushProperty name="height" value="0.025" units="cm"/>
    </inkml:brush>
  </inkml:definitions>
  <inkml:trace contextRef="#ctx0" brushRef="#br0">61 352 4100,'3'-11'2808,"-2"8"-2666,18-65 5581,-17 61-4575,-1 0-1,0 0 0,-1 0 1,1 0-1,-1-1 0,-1 1 1,1 0-1,-1 0 1,-2-9-1,2 15-1019,1 0 0,0 0 0,0 0 0,-1 1 0,1-1-1,0 0 1,-1 0 0,1 1 0,-1-1 0,1 0 0,-1 1 0,1-1 0,-1 1 0,1-1 0,-1 0 0,0 1 0,1-1 0,-1 1-1,0 0 1,0-1 0,1 1 0,-1 0 0,0-1 0,0 1 0,1 0 0,-1 0 0,0-1 0,0 1 0,0 0 0,0 0 0,1 0-1,-1 0 1,0 0 0,0 0 0,0 1 0,1-1 0,-1 0 0,0 0 0,-1 1 0,0 0-33,0 0 0,0 0 0,0 0 0,0 0 0,0 1 1,0-1-1,1 1 0,-1-1 0,1 1 0,-1 0 0,1-1 0,-1 1 1,-1 3-1,-3 10-94,1 0 0,0 0 0,1 0 0,0 0 0,1 0 0,1 1 0,1 0-1,0-1 1,1 1 0,3 20 0,-4-35-7,1 1 0,0-1 0,0 0 0,1 0 0,-1 0 0,0 0 0,0 1 0,0-1 0,1 0 0,-1 0 0,1 0 0,-1 0 0,1 0 0,-1 0 0,1 0-1,-1 0 1,1 0 0,0 0 0,0 0 0,-1-1 0,1 1 0,0 0 0,0 0 0,0-1 0,0 1 0,0 0 0,0-1 0,0 1 0,0-1 0,0 1 0,0-1 0,0 0-1,1 0 1,-1 1 0,0-1 0,0 0 0,0 0 0,2 0 0,0-1 2,0 1 0,-1-1 0,1 0-1,0 0 1,-1 0 0,1 0 0,0-1 0,-1 1-1,1-1 1,-1 0 0,0 1 0,0-1 0,1 0 0,2-4-1,13-18 39,-2 0-1,0-2 1,-1 0-1,-2 0 0,-1-2 1,-1 1-1,-1-2 0,-1 1 1,-2-1-1,-1 0 0,3-31 1,-7 35-16,-3 45-247,-1 23 87,0-5 155,1-8-1,2 45 0,0-69-29,-1 1 0,1-1 0,1 1 1,-1-1-1,1 1 0,0-1 0,1 0 1,-1 0-1,1 0 0,0 0 0,1 0 1,6 7-1,-9-11-49,0-1 1,1 1-1,-1-1 1,1 1-1,-1-1 1,1 0-1,0 0 0,-1 0 1,1 0-1,0 0 1,0 0-1,0 0 0,0-1 1,0 1-1,0-1 1,0 1-1,0-1 1,0 0-1,0 0 0,0 0 1,0 0-1,4-1 1,-3 0-100,1 0 1,0 0-1,0-1 1,-1 0 0,1 0-1,-1 0 1,0 0-1,1-1 1,-1 1 0,5-7-1,4-3-771,-1-2 0,-1 0 0,-1 0 0,11-20 0,-7 8-1318,-1 0 0,-1-1 0,7-28 0,-1-20-3992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128"/>
    </inkml:context>
    <inkml:brush xml:id="br0">
      <inkml:brushProperty name="width" value="0.025" units="cm"/>
      <inkml:brushProperty name="height" value="0.025" units="cm"/>
    </inkml:brush>
  </inkml:definitions>
  <inkml:trace contextRef="#ctx0" brushRef="#br0">3 2 8232,'0'0'9064,"0"11"-8124,-1 4-715,0 0 142,0 1 0,1-1-1,3 20 1,-3-33-343,1-1 0,-1 1 0,0-1 0,1 0 0,-1 1-1,1-1 1,0 0 0,-1 1 0,1-1 0,0 0 0,0 0 0,0 0 0,0 1 0,0-1-1,0 0 1,0 0 0,0 0 0,0-1 0,0 1 0,0 0 0,1 0 0,-1-1-1,0 1 1,1 0 0,-1-1 0,0 0 0,1 1 0,-1-1 0,1 0 0,-1 1-1,1-1 1,-1 0 0,0 0 0,1 0 0,-1-1 0,1 1 0,-1 0 0,1 0 0,-1-1-1,0 1 1,1-1 0,-1 1 0,0-1 0,1 0 0,1 0 0,4-3 153,1 1 0,-1-1 0,0 0 0,0-1 0,-1 0 0,10-8 0,15-25 350,-26 30-464,0 1 0,1 0-1,0 0 1,1 0 0,-1 0 0,12-7 0,-18 14-57,1 1 0,-1-1 0,1 0 0,-1 1 1,1-1-1,-1 1 0,1-1 0,-1 1 0,0-1 0,1 0 1,-1 1-1,0-1 0,0 1 0,1 0 0,-1-1 0,0 1 1,0-1-1,0 1 0,0-1 0,0 1 0,1 0 0,-1-1 1,0 1-1,0-1 0,0 1 0,-1-1 0,1 1 0,0 0 1,0 0-1,1 28 405,-1-25-265,0 6-81,1-1 1,0 1-1,1 0 1,0-1-1,0 1 1,6 14 0,-7-23-69,-1 0 0,1 0 1,-1 0-1,1 0 1,-1 0-1,1 0 1,0 0-1,0 0 1,0 0-1,-1 0 0,1 0 1,0-1-1,0 1 1,0 0-1,0-1 1,0 1-1,0 0 0,1-1 1,-1 1-1,0-1 1,0 0-1,0 1 1,2-1-1,-1 0 15,0-1-1,1 1 0,-1-1 1,0 0-1,0 0 1,0 0-1,0 0 1,0 0-1,0 0 0,0-1 1,0 1-1,0-1 1,-1 1-1,1-1 1,-1 0-1,1 1 0,1-4 1,17-25 236,-17 24-248,1 0 1,0 0-1,0 1 0,0-1 0,0 1 1,1 0-1,0 0 0,0 1 1,7-6-1,-11 11-163,-1-1 0,1 1 0,0 0 0,-1-1 0,1 1 1,0 0-1,-1 0 0,1-1 0,-1 1 0,0 0 0,1 0 0,-1 0 0,1 0 1,-1 0-1,0 0 0,0 0 0,0 0 0,1-1 0,-1 1 0,0 0 1,0 0-1,0 0 0,0 0 0,-1 0 0,1 0 0,0 2 0,-1 31-4979,-1-17-698</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9.834"/>
    </inkml:context>
    <inkml:brush xml:id="br0">
      <inkml:brushProperty name="width" value="0.025" units="cm"/>
      <inkml:brushProperty name="height" value="0.025" units="cm"/>
    </inkml:brush>
  </inkml:definitions>
  <inkml:trace contextRef="#ctx0" brushRef="#br0">27 123 9161,'0'0'11483,"-4"14"-10854,-2 12-458,0 1-1,2-1 0,-1 32 0,4-47-43,1-1 0,0 0 0,0 1-1,1-1 1,0 0 0,1 0 0,0 0 0,1 0-1,0 0 1,0 0 0,1-1 0,1 1-1,6 10 1,-10-19-121,0 0-1,0 1 1,0-1-1,0 0 1,0 0 0,0 0-1,0 0 1,1 0-1,-1 0 1,0 0 0,1-1-1,-1 1 1,1 0-1,-1-1 1,0 1-1,1-1 1,0 0 0,-1 1-1,1-1 1,-1 0-1,1 0 1,-1 0 0,1 0-1,-1 0 1,1 0-1,0 0 1,-1-1-1,1 1 1,-1-1 0,1 1-1,-1-1 1,0 1-1,1-1 1,-1 0 0,1 0-1,-1 0 1,0 0-1,0 0 1,0 0-1,1 0 1,-1 0 0,0 0-1,0 0 1,0-1-1,-1 1 1,2-2 0,5-6 35,0-1 1,-1 1-1,0-2 0,8-17 1,-3-6 223,-1 0 0,-1 0 0,-2-1 0,-1 0 1,-2 0-1,-2 0 0,-1 0 0,-4-42 0,-6 123 322,-1 300 198,10-333-591,1-1-1,1 1 0,-1-1 1,2 1-1,0-1 1,5 12-1,-8-22-183,1 0-1,-1 1 0,1-1 1,0 0-1,0 0 0,0-1 1,0 1-1,0 0 0,1 0 1,-1 0-1,1-1 0,-1 1 1,1-1-1,-1 1 0,1-1 1,0 1-1,0-1 1,-1 0-1,1 0 0,0 0 1,0 0-1,0 0 0,0-1 1,1 1-1,-1 0 0,0-1 1,0 0-1,0 1 0,0-1 1,1 0-1,-1 0 1,0 0-1,0-1 0,0 1 1,0 0-1,1-1 0,-1 1 1,0-1-1,0 0 0,0 0 1,0 0-1,3-2 0,1-1 17,1-1 0,-1 0 0,0-1-1,-1 1 1,0-1 0,1 0 0,-2-1-1,1 1 1,-1-1 0,0 0 0,0 0 0,-1 0-1,0 0 1,0-1 0,2-10 0,2-9 23,0-1 0,4-55 1,-7 40 93,-2 1 0,-3-1-1,-6-54 1,7 95-150,0 0 0,0 0-1,0 1 1,0-1 0,0 0-1,-1 1 1,1-1 0,-1 1-1,1-1 1,-1 0 0,0 1-1,1-1 1,-1 1 0,0-1-1,0 1 1,-2-2 0,-5 22-185,-1 47 92,7-43 105,1 0 1,2 0-1,0 0 0,1 0 1,7 34-1,-8-52-13,1 1-1,0-1 0,0 0 0,0 0 1,0 0-1,1 0 0,0-1 0,0 1 1,0-1-1,0 0 0,1 1 0,0-1 1,0-1-1,0 1 0,0-1 1,1 1-1,-1-1 0,1-1 0,0 1 1,0 0-1,0-1 0,0 0 0,0-1 1,0 1-1,0-1 0,1 0 0,-1 0 1,1 0-1,5-1 0,-8 1 5,0-1-1,0 0 1,0 0-1,0 0 1,-1 0-1,1 0 1,0-1-1,0 1 1,0-1-1,-1 0 1,1 0-1,0 0 1,-1 0-1,1 0 1,-1-1-1,1 1 1,-1-1-1,1 0 1,-1 1-1,0-1 1,0 0-1,0 0 1,2-4-1,-1 1 77,-1 0-1,1-1 0,-1 1 1,-1-1-1,1 0 1,-1 0-1,0 0 1,0 0-1,-1 1 1,0-11-1,-5-48 1026,4 61-1046,1 1-1,-1-1 0,0 1 1,0 0-1,0-1 1,0 1-1,0 0 1,0 0-1,-1 0 0,-2-4 1,3 5-43,0 0 0,0 1 0,1-1 1,-1 1-1,0-1 0,0 1 0,0 0 0,0-1 1,0 1-1,0 0 0,0 0 0,0-1 1,0 1-1,0 0 0,0 0 0,0 0 0,0 0 1,0 0-1,0 0 0,0 1 0,0-1 0,0 0 1,1 0-1,-1 1 0,0-1 0,0 1 1,0-1-1,-1 1 0,0 1-7,-1 0 0,1 0 1,0 0-1,0 0 0,0 1 0,0-1 0,1 0 1,-1 1-1,1 0 0,-1-1 0,1 1 0,0 0 1,0-1-1,0 1 0,0 0 0,1 0 0,-1 0 1,1 0-1,0 4 0,0 59-121,0-63-42,1-1 1,-1 1-1,1 0 1,0 0 0,0 0-1,0-1 1,0 1-1,1-1 1,-1 1-1,1-1 1,-1 1-1,1-1 1,0 0-1,0 1 1,0-1-1,0 0 1,0-1-1,0 1 1,1 0-1,2 1 1,0 0-1268,1 0 0,0-1-1,0 1 1,0-1 0,0 0 0,0-1-1,13 2 1,1-2-8890</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0.461"/>
    </inkml:context>
    <inkml:brush xml:id="br0">
      <inkml:brushProperty name="width" value="0.025" units="cm"/>
      <inkml:brushProperty name="height" value="0.025" units="cm"/>
    </inkml:brush>
  </inkml:definitions>
  <inkml:trace contextRef="#ctx0" brushRef="#br0">188 55 16143,'0'0'3016,"-4"-9"-1366,-14-26-556,17 34-1024,1 0 0,-1 0 0,0 1 0,0-1 0,1 0 0,-1 1 0,0-1 0,0 0 0,0 1 0,0-1 0,0 1 0,0-1 0,0 1 0,0 0 0,0-1 0,0 1 0,0 0 0,0 0 0,0-1 0,0 1 0,0 0 0,-1 0 0,1 0 0,0 1 0,0-1 0,0 0 0,0 0 0,0 0 0,0 1 0,0-1-1,0 1 1,0-1 0,0 1 0,0-1 0,0 1 0,0-1 0,0 1 0,1 0 0,-1 0 0,0-1 0,-1 3 0,-28 32 739,16-12-463,1 1-1,1 1 1,2 0 0,0 0-1,1 1 1,2 0 0,1 1-1,0-1 1,3 1 0,0 1-1,1 49 1,2-69-319,0 0 1,1 0-1,0 0 1,0 0-1,1 0 1,0-1-1,0 1 0,1 0 1,0-1-1,5 10 1,-6-13-30,1-1 0,0 1 0,0-1 0,0 0 0,0 0 0,1 0 0,-1 0 0,1 0 0,0-1 1,-1 0-1,1 1 0,0-2 0,1 1 0,-1 0 0,0-1 0,0 0 0,1 0 0,-1 0 0,0 0 0,6 0 0,1-2 23,0 1-1,1-1 0,-1-1 0,0 0 1,0 0-1,0-1 0,0-1 0,-1 0 1,1 0-1,-1-1 0,0 0 0,0-1 1,-1 0-1,17-14 0,-5 2-344,0-1-1,-1 0 1,0-2-1,29-41 1,-45 56-197,0 0 0,-1 0 0,0 0 0,0 0 0,0 0 0,3-13 0,-5 18 249,-1 0 0,0 0 0,0-1-1,1 1 1,-1 0 0,0-1 0,0 1-1,0 0 1,-1 0 0,1-1 0,0 1-1,0 0 1,-1-1 0,1 1 0,-1 0-1,1 0 1,-1 0 0,1-1 0,-1 1-1,0 0 1,0 0 0,1 0 0,-1 0-1,0 0 1,0 0 0,0 0 0,0 1-1,0-1 1,0 0 0,0 0 0,-1 1-1,1-1 1,0 1 0,0-1 0,0 1-1,-1-1 1,1 1 0,-3-1 0,-33-4-7736</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0.819"/>
    </inkml:context>
    <inkml:brush xml:id="br0">
      <inkml:brushProperty name="width" value="0.025" units="cm"/>
      <inkml:brushProperty name="height" value="0.025" units="cm"/>
    </inkml:brush>
  </inkml:definitions>
  <inkml:trace contextRef="#ctx0" brushRef="#br0">136 155 16335,'0'0'10378,"75"-52"-9673,-31 27-545,1-2-128,-1 4-961,-8 5-800,-11 9-514,-11 9-607</inkml:trace>
  <inkml:trace contextRef="#ctx0" brushRef="#br0" timeOffset="1">0 331 7623,'0'0'15471,"64"-23"-14158,-18-13-128,3-3-929,6-3-256,4 1-1153,-4 4-2018,-3 5-2082,-10 2-3491</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1.164"/>
    </inkml:context>
    <inkml:brush xml:id="br0">
      <inkml:brushProperty name="width" value="0.025" units="cm"/>
      <inkml:brushProperty name="height" value="0.025" units="cm"/>
    </inkml:brush>
  </inkml:definitions>
  <inkml:trace contextRef="#ctx0" brushRef="#br0">0 132 14253,'0'0'9481,"62"-14"-9384,-30-6-1,3 0-289,3-6-1728,-8 0-1667,-6 0-4163</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1.535"/>
    </inkml:context>
    <inkml:brush xml:id="br0">
      <inkml:brushProperty name="width" value="0.025" units="cm"/>
      <inkml:brushProperty name="height" value="0.025" units="cm"/>
    </inkml:brush>
  </inkml:definitions>
  <inkml:trace contextRef="#ctx0" brushRef="#br0">1 78 20019,'0'0'3208,"2"-10"-410,-2 7-2702,0 0 0,1 0 1,-1 0-1,1 0 1,0 0-1,0 0 1,0 0-1,0 1 0,1-1 1,-1 0-1,1 1 1,0-1-1,0 1 1,-1-1-1,2 1 0,-1 0 1,0 0-1,0 0 1,1 0-1,-1 0 1,1 0-1,-1 1 0,1-1 1,0 1-1,0 0 1,-1 0-1,1 0 1,0 0-1,0 0 0,0 1 1,5-1-1,-4 0-81,1 1-1,0-1 1,0 1-1,0 0 1,0 1-1,0-1 1,0 1-1,-1 0 1,1 0-1,0 0 1,-1 1-1,1 0 1,5 2-1,-7-2-12,-1 1-1,1-1 0,0 0 1,-1 1-1,0 0 0,0-1 1,1 1-1,-2 0 0,1 0 0,0 0 1,-1 1-1,1-1 0,-1 0 1,0 0-1,0 1 0,0-1 1,0 1-1,-1-1 0,1 6 1,-1 11 110,0 1 1,-1-1-1,-1 0 1,-1 0-1,-9 35 1,-6 40 920,18-93-1016,0 0 1,-1 0-1,1 0 0,0 0 0,0-1 0,1 1 1,-1 0-1,0 0 0,1 0 0,-1 0 1,1-1-1,-1 1 0,2 2 0,-1-3-16,-1-1-1,1 1 0,-1 0 1,1-1-1,-1 1 1,1-1-1,0 1 0,-1-1 1,1 0-1,-1 1 0,1-1 1,0 0-1,0 1 0,-1-1 1,1 0-1,0 0 0,0 1 1,-1-1-1,1 0 1,0 0-1,0 0 0,1 0 1,2-1 3,0 0 0,0 0 0,0-1 0,1 1 0,-1-1 0,-1 0 0,1 0 0,0 0 0,0 0 0,4-5 0,19-14-729,37-38 0,-14-3-4888,-48 60 5010,-1 0-1,0 0 1,1 0 0,-1 0 0,0 0 0,0 0-1,-1 0 1,1 0 0,0-1 0,-1 1-1,1 0 1,-1-1 0,0 1 0,0-4-1,-2-6-11807</inkml:trace>
  <inkml:trace contextRef="#ctx0" brushRef="#br0" timeOffset="1">45 177 18866,'0'0'6598,"72"8"-6758,-23-25-1089,-2-4-1666,-4-2-1249,-10 3-2658</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095"/>
    </inkml:context>
    <inkml:brush xml:id="br0">
      <inkml:brushProperty name="width" value="0.025" units="cm"/>
      <inkml:brushProperty name="height" value="0.025" units="cm"/>
    </inkml:brush>
  </inkml:definitions>
  <inkml:trace contextRef="#ctx0" brushRef="#br0">12 444 10858,'0'0'11291,"-3"11"-10907,-5 38 422,8-46-740,0-1-1,0 0 1,0 1-1,0-1 1,0 0-1,1 0 1,-1 1-1,0-1 1,1 0-1,0 0 1,0 0-1,-1 1 0,1-1 1,1 0-1,-1 0 1,0 0-1,0-1 1,1 1-1,-1 0 1,1 0-1,-1-1 1,1 1-1,0-1 1,0 1-1,0-1 0,0 0 1,0 0-1,0 0 1,0 0-1,0 0 1,0 0-1,0 0 1,0-1-1,1 1 1,-1-1-1,0 0 1,1 1-1,-1-1 1,0 0-1,0 0 0,1-1 1,-1 1-1,0 0 1,1-1-1,-1 1 1,0-1-1,0 0 1,0 0-1,0 0 1,0 0-1,0 0 1,0 0-1,0-1 1,0 1-1,0-1 0,1-1 1,13-13 117,-1-1 1,0 0-1,17-28 1,-18 24-89,1 1 0,25-26 1,-22 34-393,-8 17 179,-1 34 180,-9-36-59,0 0-1,1 0 1,-1 0 0,0 0-1,1 0 1,0 0 0,-1 0-1,1 0 1,1-1 0,-1 1 0,0 0-1,1-1 1,1 4 0,-2-6-2,0 0 1,-1 1-1,1-1 1,0 0 0,0 0-1,0 0 1,-1 0-1,1 0 1,0 0 0,0 0-1,-1-1 1,1 1 0,0 0-1,0 0 1,-1 0-1,1-1 1,0 1 0,0 0-1,-1-1 1,1 1-1,0-1 1,-1 1 0,1-1-1,-1 1 1,1-1-1,-1 1 1,1-1 0,-1 0-1,1 1 1,-1-1-1,1 0 1,-1 0 0,19-29 200,-14 21-137,3-5 210,48-66-1564,-53 75 1053,1 1 0,0-1-1,0 1 1,0 0-1,1 0 1,0 1-1,-1-1 1,1 1-1,0 0 1,1 0-1,-1 1 1,0-1-1,8-1 1,-11 4 274,-1 0 1,1 0-1,-1 0 1,0 1-1,1-1 1,-1 0-1,1 1 0,-1-1 1,0 1-1,1 0 1,-1-1-1,0 1 1,0 0-1,0 0 1,1 0-1,-1 0 0,0 0 1,0 0-1,0 0 1,0 0-1,-1 0 1,1 0-1,0 0 1,1 3-1,-2-3 0,1 0 0,-1 1 1,1-1-1,0 0 0,0 0 0,-1 0 0,1 0 0,0 0 1,0 0-1,0 0 0,0 0 0,0 0 0,0 0 1,1 0-1,-1-1 0,0 1 0,0 0 0,0-1 0,1 1 1,-1-1-1,0 0 0,1 1 0,-1-1 0,0 0 1,1 0-1,-1 0 0,1 1 0,-1-2 0,0 1 1,1 0-1,-1 0 0,0 0 0,1-1 0,-1 1 0,0 0 1,1-1-1,-1 1 0,2-2 0,3-3 190,0 1 0,0-1-1,0 0 1,-1-1 0,0 1 0,0-1 0,0 0-1,-1 0 1,5-8 0,32-67 297,-34 66-531,1-7 94,1 1-428,-7 22 142,-1 12 67,-1-5 166,0-1 1,0 1-1,1-1 1,0 0 0,0 1-1,1-1 1,0 0-1,0 0 1,5 10 0,-5-14-3,-1-1 1,1 0 0,0 0 0,0 0 0,0 0 0,0 0 0,0 0 0,0 0 0,1 0 0,-1-1 0,1 1 0,-1-1 0,1 0 0,-1 0-1,1 0 1,0 0 0,-1 0 0,1 0 0,0-1 0,0 0 0,0 1 0,0-1 0,-1 0 0,1 0 0,0-1 0,0 1 0,0 0 0,2-2 0,2 1 111,0-1 1,0-1 0,0 1 0,-1-1 0,1 0-1,-1-1 1,0 1 0,0-1 0,0-1 0,8-7 0,53-58 274,-42 42-437,-10 11-173,21-21-525,-34 36 387,0 1 0,0 0 0,-1 0 0,1-1 1,0 1-1,0 0 0,0 0 0,1 1 0,-1-1 1,4-1-1,-5 8-6868,-4 4 250</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508"/>
    </inkml:context>
    <inkml:brush xml:id="br0">
      <inkml:brushProperty name="width" value="0.025" units="cm"/>
      <inkml:brushProperty name="height" value="0.025" units="cm"/>
    </inkml:brush>
  </inkml:definitions>
  <inkml:trace contextRef="#ctx0" brushRef="#br0">0 263 18962,'0'0'9865,"65"0"-9576,-37-19-161,1-8-160,-1-6-1025,3-6-1602,-6-6-640,-7-4-1089,-7-2-5990</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868"/>
    </inkml:context>
    <inkml:brush xml:id="br0">
      <inkml:brushProperty name="width" value="0.025" units="cm"/>
      <inkml:brushProperty name="height" value="0.025" units="cm"/>
    </inkml:brush>
  </inkml:definitions>
  <inkml:trace contextRef="#ctx0" brushRef="#br0">8 1 14670,'0'0'5061,"-8"64"-3043,8-29-1346,0 5-384,2 3 577,4 2-128,1-1-257,7-8 129,-1-8-353,2-12-192,7-15-96,0-2-64,3-23-128,-3-5-1121,-6-7-1634,-1-1-1922,-7 3-3234</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3.664"/>
    </inkml:context>
    <inkml:brush xml:id="br0">
      <inkml:brushProperty name="width" value="0.025" units="cm"/>
      <inkml:brushProperty name="height" value="0.025" units="cm"/>
    </inkml:brush>
  </inkml:definitions>
  <inkml:trace contextRef="#ctx0" brushRef="#br0">71 519 6854,'0'0'11601,"-9"-3"-8361,7 2-3064,-1 0-1,0 0 1,1 0-1,-1 1 1,0-1-1,0 0 1,0 1-1,0 0 1,0 0-1,-4 0 1,6 1-114,-1-1 1,1 1-1,-1 0 1,1 0 0,0 0-1,-1 0 1,1 0-1,0 0 1,0 0 0,0 0-1,0 0 1,0 1 0,0-1-1,0 0 1,0 1-1,0-1 1,1 0 0,-1 1-1,1-1 1,-1 1-1,1-1 1,-1 1 0,1 0-1,0-1 1,0 1-1,0-1 1,0 4 0,-2 9 158,1-1 0,0 1 0,1 0 1,4 23-1,-4-35-204,0 0-1,0 0 1,1 1 0,-1-1 0,1 0 0,-1 0 0,1 0-1,0 0 1,0 0 0,0 0 0,0 0 0,0 0 0,1 0-1,-1 0 1,1-1 0,-1 1 0,1 0 0,-1-1 0,1 1-1,0-1 1,0 0 0,0 0 0,0 0 0,0 0 0,0 0-1,0 0 1,0 0 0,0 0 0,0-1 0,0 1 0,0-1-1,1 0 1,-1 1 0,0-1 0,0 0 0,1-1-1,2 1 1,-1-1 11,0-1 1,1 1-1,-1-1 0,0 0 0,0 0 0,0 0 0,0-1 1,0 1-1,-1-1 0,1 0 0,-1 0 0,0 0 0,1-1 1,-1 1-1,-1-1 0,5-6 0,6-10-154,19-42-1,-20 38-227,-8 15 198,-3 6 99,0 0 0,0 0 1,0 0-1,1 0 1,-1 1-1,0-1 0,1 1 1,0-1-1,0 1 1,0-1-1,0 1 0,0 0 1,0 0-1,0 0 0,4-2 1,-4 8-45,-1 0 0,1 0 0,-1 0 0,0 1 0,0-1 0,0 0 0,0 1 0,0 5 0,0 1 44,-1-9 15,0 0 0,1-1 0,-1 1 0,0 0 0,1-1 0,-1 1 0,1-1 0,-1 1 0,1 0 0,0-1 0,0 1 0,-1-1-1,1 0 1,0 1 0,0-1 0,0 0 0,1 0 0,-1 1 0,0-1 0,0 0 0,1 0 0,-1 0 0,1 0 0,1 0 0,-1-1-7,0 0-1,0 0 1,0-1-1,-1 1 1,1 0-1,0-1 1,-1 0-1,1 1 1,0-1-1,-1 0 1,1 0-1,-1 0 1,1 0-1,-1 0 1,0-1-1,1 1 1,-1 0-1,2-3 1,9-11-777,-1 0 1,0-1-1,9-20 1,-16 29 128,12-22-2197,28-52-2106,-40 73 4778,-1 0 0,0-1 1,0 0-1,-1 1 0,0-1 1,0 0-1,0-13 0,-6 24 5771,-6 12-3386,-6 17-960,13-25-834,1 1 0,1-1 0,-1 0 0,1 1 0,0-1 0,1 1 0,-1 0 0,2 7 0,14-23 682,-2-9-831,0-1 0,-1-1 0,-1 0-1,0 0 1,12-37 0,-7 17-199,-11 29-16,3-6 32,0 1 0,-1-1-1,-2-1 1,1 1 0,-2-1-1,4-35 1,-8 60-36,-1 1 0,-1 0 0,0 0 0,0-1-1,-4 10 1,-5 21 101,-6 76 179,16-101-91,1-1 0,0 1 1,0 0-1,1-1 1,1 1-1,0 0 1,4 12-1,-6-23-184,1-1 1,-1 1-1,1 0 0,-1 0 1,1-1-1,0 1 1,0 0-1,-1-1 0,1 1 1,0-1-1,0 1 0,1-1 1,-1 0-1,0 1 0,0-1 1,1 0-1,-1 0 0,0 0 1,1 0-1,-1 0 0,1 0 1,0 0-1,-1-1 1,1 1-1,0 0 0,-1-1 1,1 1-1,0-1 0,0 0 1,-1 0-1,1 0 0,0 0 1,0 0-1,0 0 0,-1 0 1,1 0-1,0-1 0,0 1 1,-1 0-1,1-1 1,0 0-1,-1 1 0,1-1 1,0 0-1,2-2 0,2-1 32,1-1 0,-1 1 0,0-1 0,-1-1 0,1 1 1,-1-1-1,0 0 0,0 0 0,4-9 0,6-18 418,21-63 1,-37 135-118,1 12-156,6 57-1,-3-103 965,2-15-709,3-19-160,-1-21 630,2-75 0,-6 58-482,-3 65-477,0 0-1,0 0 0,0-1 0,1 1 0,-1 0 0,1 0 0,-1 0 0,1 0 0,0 0 0,0 0 0,0 0 1,0 0-1,0 0 0,1 0 0,-1 0 0,0 1 0,1-1 0,-1 0 0,1 1 0,0-1 0,0 1 0,-1 0 1,1 0-1,0-1 0,4 0 0,16-13-4364,-17-1-3058,-5 14 6380,0-12-5963</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4.039"/>
    </inkml:context>
    <inkml:brush xml:id="br0">
      <inkml:brushProperty name="width" value="0.025" units="cm"/>
      <inkml:brushProperty name="height" value="0.025" units="cm"/>
    </inkml:brush>
  </inkml:definitions>
  <inkml:trace contextRef="#ctx0" brushRef="#br0">1 70 19282,'0'0'5029,"76"-24"-5093,-21 11 128,4 1-64,6 2-897,-3 2-3715,-8 6-321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502"/>
    </inkml:context>
    <inkml:brush xml:id="br0">
      <inkml:brushProperty name="width" value="0.025" units="cm"/>
      <inkml:brushProperty name="height" value="0.025" units="cm"/>
    </inkml:brush>
  </inkml:definitions>
  <inkml:trace contextRef="#ctx0" brushRef="#br0">0 223 19346,'0'0'4901</inkml:trace>
  <inkml:trace contextRef="#ctx0" brushRef="#br0" timeOffset="1">130 0 15439,'0'0'3309,"0"12"-2604,-2 69 350,0 74 508,3-133-1015,1 1 0,1 0 1,1-1-1,11 37 1,-15-57-520,1-1 1,-1 0-1,0 1 1,0-1-1,1 0 1,-1 1-1,1-1 1,-1 0-1,1 0 1,-1 0-1,1 1 1,0-1-1,0 0 1,-1 0-1,1 0 1,0 0-1,0 0 1,0 0-1,0 0 1,0-1-1,0 1 1,1 0 0,-1-1-1,0 1 1,0 0-1,0-1 1,1 1-1,-1-1 1,0 0-1,1 1 1,-1-1-1,0 0 1,1 0-1,-1 0 1,0 0-1,1 0 1,-1 0-1,0 0 1,0-1-1,1 1 1,-1 0-1,0-1 1,1 1-1,-1-1 1,0 1-1,0-1 1,0 0-1,1 1 1,-1-1-1,0 0 1,2-2-1,4-3 125,0-1-1,0-1 1,0 1-1,-1-1 1,8-12-1,6-12 282,-2-1-1,23-55 0,-34 69-614,0-1 0,-1 1 0,-1-1 0,-1-1 0,-1 1 0,1-28 0,-15 46-6530,-1 6-1271</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4.383"/>
    </inkml:context>
    <inkml:brush xml:id="br0">
      <inkml:brushProperty name="width" value="0.025" units="cm"/>
      <inkml:brushProperty name="height" value="0.025" units="cm"/>
    </inkml:brush>
  </inkml:definitions>
  <inkml:trace contextRef="#ctx0" brushRef="#br0">1 1151 18065,'0'0'6540,"15"-5"-5478,62-29 57,-1-4 1,105-69-1,-87 51-479,90-53-179,559-334 178,-254 142-3404,-474 292 2279,-9 6-93,-1 0 1,0 0-1,0-1 1,0 0-1,0 0 1,0 0-1,6-8 1,-10 3-4862,-8 6-3550</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44.722"/>
    </inkml:context>
    <inkml:brush xml:id="br0">
      <inkml:brushProperty name="width" value="0.025" units="cm"/>
      <inkml:brushProperty name="height" value="0.025" units="cm"/>
    </inkml:brush>
  </inkml:definitions>
  <inkml:trace contextRef="#ctx0" brushRef="#br0">3848 896 19827,'-133'-84'207,"-100"-65"-169,-217-181 0,416 301-63,-23-21 48,-2 3 1,-2 2 0,-98-54-1,139 88-55,-1 2 0,1 0-1,-2 2 1,1 0 0,-1 1-1,0 2 1,0 0-1,0 1 1,-1 1 0,1 1-1,-1 1 1,1 1 0,-1 2-1,1 0 1,0 1 0,-30 9-1,14 1-339,1 1-1,1 3 1,0 0 0,1 3-1,1 1 1,-42 35-1,-178 181-1760,71-43 1552,9 9 0,-163 249 1,165-187 853,-205 428 0,290-502 387,9 4 1,9 4-1,8 2 1,9 2-1,9 3 1,-28 373-1,61-348-336,10 0 1,47 361-1,-20-415-240,9-1-1,7-3 1,122 315 0,-125-395-95,3-3 0,5-1 0,4-3 0,111 144 1,-126-187 1,2-1 1,2-2-1,2-1 1,2-3-1,1-1 1,1-3-1,2-2 1,2-2 0,95 41-1,-80-47 31,1-2 0,1-4 0,0-2 1,1-3-1,1-4 0,-1-2 0,1-3 0,0-4 0,0-2 0,117-22 0,-114 10 113,-1-4 0,-1-3 0,-1-2-1,-1-4 1,-1-3 0,-1-3 0,-2-2-1,-2-4 1,113-92 0,-86 48 175,-3-3-1,-5-4 1,-3-3 0,-5-4-1,98-171 1,-57 58 573,164-430 1,-163 316-732,-15-5 1,-15-4 0,-14-4-1,43-516 1,-105 696-103,-16-285 0,0 384-35,-2 0 0,-3 1 0,-2 0 0,-3 1 0,-2 0 0,-3 2 0,-2 0 0,-30-51 0,25 62-4,-1 1 0,-3 1 0,-1 2 0,-2 1 0,-46-40-1,24 31-10,-1 4 0,-2 1 0,-71-36 0,-23 3-255,-3 7 0,-226-68 1,-390-75-1856,623 183 974,-1 7 1,0 6-1,-193 5 1,266 14-441,0 4 0,0 3 0,1 3 0,-105 32 1,-63 44-6171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844"/>
    </inkml:context>
    <inkml:brush xml:id="br0">
      <inkml:brushProperty name="width" value="0.025" units="cm"/>
      <inkml:brushProperty name="height" value="0.025" units="cm"/>
    </inkml:brush>
  </inkml:definitions>
  <inkml:trace contextRef="#ctx0" brushRef="#br0">0 1 13965,'0'0'7079,"56"24"-6919,-34-24-128,5 0-2210,-3-8-3619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343"/>
    </inkml:context>
    <inkml:brush xml:id="br0">
      <inkml:brushProperty name="width" value="0.025" units="cm"/>
      <inkml:brushProperty name="height" value="0.025" units="cm"/>
    </inkml:brush>
  </inkml:definitions>
  <inkml:trace contextRef="#ctx0" brushRef="#br0">1 354 12492,'0'0'6411,"6"3"-5663,-5-2-701,0 0 0,1 0 1,-1-1-1,1 1 0,-1-1 1,0 1-1,1-1 0,-1 1 1,1-1-1,0 0 0,-1 0 1,1 1-1,-1-1 0,1 0 1,-1 0-1,1-1 1,-1 1-1,1 0 0,-1-1 1,1 1-1,-1 0 0,1-1 1,-1 0-1,1 1 0,-1-1 1,0 0-1,2-1 0,2-2 266,-1-1-1,0 0 1,0 0-1,0-1 0,-1 1 1,6-12-1,7-6 926,-15 23-1220,-1 0-1,0-1 0,0 1 0,1 0 0,-1 0 1,0 0-1,0-1 0,1 1 0,-1 0 1,0 0-1,1 0 0,-1 0 0,0 0 1,1 0-1,-1-1 0,0 1 0,1 0 0,-1 0 1,0 0-1,1 0 0,-1 0 0,0 0 1,1 0-1,-1 1 0,0-1 0,1 0 1,-1 0-1,0 0 0,1 0 0,-1 0 1,0 0-1,0 1 0,1-1 0,-1 0 0,2 3 4,0 1-1,0-1 0,0 1 1,-1-1-1,1 1 0,-1 0 1,0 0-1,1 4 0,14 36 246,-15-42-264,0-1-1,0 0 1,0 0-1,0 1 0,1-1 1,-1 0-1,0 0 1,1 0-1,-1 0 1,1-1-1,-1 1 0,1 0 1,-1 0-1,1-1 1,-1 1-1,1-1 0,0 0 1,-1 1-1,1-1 1,0 0-1,-1 0 1,1 0-1,0 0 0,-1 0 1,1-1-1,0 1 1,-1 0-1,1-1 0,0 1 1,-1-1-1,1 1 1,-1-1-1,1 0 0,-1 0 1,1 0-1,-1 0 1,3-2-1,6-4 65,0-2 0,-1 1 1,17-19-1,-18 18-27,23-25 58,-22 22-94,1 0-1,0 1 1,1 0-1,0 1 1,1 0-1,0 1 1,16-10 0,-28 19-11,1 0 1,-1 0 0,0-1-1,1 1 1,-1 0 0,1 0 0,-1 0-1,1 0 1,-1 0 0,0 0-1,1 0 1,-1 0 0,1 0 0,-1 0-1,1 0 1,-1 0 0,0 0 0,1 0-1,-1 0 1,1 0 0,-1 0-1,0 0 1,1 1 0,-1-1 0,1 0-1,-1 0 1,0 1 0,1-1 0,-1 0-1,0 0 1,1 1 0,-1-1-1,0 0 1,1 1 0,4 19-46,-8 31 339,2-43-174,-1 37 0,3-45-94,1-1-1,0 1 0,0-1 0,-1 1 0,1-1 0,-1 0 1,1 0-1,-1 0 0,1 0 0,-1 0 0,1 0 0,-1 0 0,2-2 1,10-14 159,-1 0 0,14-24 0,-19 28-237,1 0-1,0 1 0,1-1 1,1 2-1,-1-1 0,19-15 0,-28 27 50,1-1 0,-1 1 0,1-1 0,-1 1-1,0-1 1,1 1 0,0 0 0,-1-1-1,1 1 1,-1 0 0,1-1 0,-1 1 0,1 0-1,0 0 1,-1-1 0,1 1 0,0 0-1,-1 0 1,1 0 0,0 0 0,-1 0 0,1 0-1,0 0 1,-1 0 0,1 0 0,-1 0 0,1 0-1,0 1 1,-1-1 0,1 0 0,0 0-1,-1 1 1,1-1 0,-1 0 0,1 1 0,-1-1-1,1 0 1,-1 1 0,1-1 0,-1 1 0,1-1-1,-1 1 1,1-1 0,-1 1 0,0-1-1,1 1 1,-1 0 0,0-1 0,0 1 0,1-1-1,-1 1 1,0 0 0,0-1 0,0 1-1,0 0 1,0-1 0,0 2 0,3 52-768,-3-30 586,0-23 189,0-1 0,0 1 1,0-1-1,0 1 1,1 0-1,-1-1 1,0 1-1,0-1 0,1 1 1,-1-1-1,0 0 1,1 1-1,-1-1 1,0 1-1,1-1 1,-1 1-1,0-1 0,1 0 1,-1 1-1,1-1 1,-1 0-1,1 0 1,-1 1-1,1-1 1,-1 0-1,1 0 0,-1 0 1,1 1-1,-1-1 1,1 0-1,-1 0 1,1 0-1,0 0 1,-1 0-1,1 0 0,-1 0 1,1 0-1,-1 0 1,1-1-1,-1 1 1,1 0-1,-1 0 1,1 0-1,-1-1 0,1 1 1,-1 0-1,1 0 1,-1-1-1,1 1 1,0-1-1,23-18-306,17-25-139,-18 17-247,2 1-1,0 1 1,51-37-1,-74 60 664,1 0 0,-1 1 0,1-1 0,0 1 0,-1 0 0,1 0 0,0 0 0,0 0 0,0 0 0,3 0 0,-5 1 21,-1 0-1,1 0 1,0 0-1,0 1 1,-1-1-1,1 0 1,0 1-1,-1-1 1,1 0 0,0 1-1,-1-1 1,1 1-1,-1-1 1,1 1-1,-1-1 1,1 1-1,-1-1 1,1 1 0,-1 0-1,1-1 1,-1 1-1,0 0 1,1-1-1,-1 1 1,0 0-1,0 0 1,1-1-1,-1 1 1,0 0 0,0 0-1,0-1 1,0 1-1,0 0 1,0 0-1,0-1 1,0 1-1,0 0 1,-1 1 0,0 10 253,0 0 1,-1 0 0,-1 0 0,0 0-1,-7 16 1,6-16-128,0-1 0,1 1 1,0 0-1,1 0 0,-1 19 0,2-31-143,1 1 1,0-1-1,0 1 0,0-1 1,0 1-1,0 0 0,0-1 1,0 1-1,0-1 0,0 1 1,0 0-1,0-1 1,0 1-1,0-1 0,1 1 1,-1-1-1,0 1 0,0-1 1,1 1-1,-1-1 0,0 1 1,1-1-1,-1 1 0,1-1 1,-1 1-1,0-1 0,1 1 1,-1-1-1,1 0 1,-1 1-1,1-1 0,-1 0 1,1 0-1,-1 1 0,1-1 1,0 0-1,-1 0 0,1 0 1,-1 0-1,1 1 0,-1-1 1,1 0-1,0 0 1,-1 0-1,1 0 0,-1-1 1,1 1-1,0 0 0,-1 0 1,1 0-1,-1 0 0,1-1 1,-1 1-1,1 0 0,-1 0 1,1-1-1,-1 1 1,1 0-1,-1-1 0,1 1 1,-1-1-1,1 1 0,0-1 1,30-28-6382,-11 1-3823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0.887"/>
    </inkml:context>
    <inkml:brush xml:id="br0">
      <inkml:brushProperty name="width" value="0.025" units="cm"/>
      <inkml:brushProperty name="height" value="0.025" units="cm"/>
    </inkml:brush>
  </inkml:definitions>
  <inkml:trace contextRef="#ctx0" brushRef="#br0">64 174 8616,'0'0'2066,"8"-10"192,1-1-1370,29-40 1998,-19 12 2261,-21 33-1917,-7 9-2356,-8 11-740,6 0-121,0-1 0,1 2 0,1-1 0,1 1-1,0 1 1,1-1 0,0 1 0,-6 25 0,6-13-4,1 1 0,1-1 0,1 1 0,1 37 0,3-64-11,0 0 0,0 0 0,0 1 0,0-1 0,0 0 1,1 0-1,-1 0 0,0 0 0,1 0 0,0 0 1,-1-1-1,1 1 0,0 0 0,0 0 0,0 0 0,0-1 1,2 3-1,-2-3 6,0-1-1,0 1 1,0 0 0,0-1 0,1 1-1,-1-1 1,0 0 0,0 1-1,0-1 1,0 0 0,0 0 0,1 0-1,-1 0 1,0 0 0,0 0 0,0 0-1,0 0 1,1 0 0,-1 0 0,0-1-1,2 0 1,2-1 26,1-1-1,-1 1 1,0-1-1,0-1 0,0 1 1,-1-1-1,1 0 1,-1 0-1,0 0 1,4-5-1,2-5-7,-1-1 0,12-25 0,3-5-563,-23 44 535,-1 1 0,0 0 0,0 0 0,0 0 0,1 0 0,-1 0 0,0 0-1,0 0 1,0 0 0,0 0 0,1 0 0,-1 0 0,0 0 0,0 0 0,0 0 0,1 0 0,-1 0 0,0 0 0,0 0 0,0 0-1,0 1 1,1-1 0,-1 0 0,0 0 0,0 0 0,0 0 0,0 0 0,0 0 0,1 0 0,-1 1 0,0-1 0,0 0 0,0 0-1,0 0 1,0 0 0,0 0 0,0 1 0,0-1 0,1 0 0,-1 0 0,0 0 0,0 1 0,0-1 0,0 0 0,0 0-1,0 0 1,0 0 0,0 1 0,0-1 0,0 0 0,0 0 0,0 0 0,0 1 0,-1-1 0,1 0 0,0 0 0,0 0 0,0 0-1,0 1 1,0-1 0,0 0 0,0 0 0,0 0 0,-1 0 0,41 326-207,-29-160 1595,-11-147-1101,-1-1 1,0 1-1,-1-1 1,-2 0-1,0 0 1,-11 34-1,14-50-267,0 1 0,0-1 0,0 1 0,0-1 0,0 0 0,-1 1 0,1-1 0,-1 0 0,1 0-1,-1 0 1,0 0 0,0-1 0,0 1 0,0 0 0,0-1 0,0 1 0,0-1 0,-1 0 0,1 1 0,0-1 0,-1 0 0,1-1 0,-1 1 0,1 0 0,-4 0 0,3-2-33,0 1 0,0-1 1,0 0-1,0 0 0,1 0 1,-1 0-1,0 0 0,0 0 1,1-1-1,-1 0 0,1 1 1,0-1-1,-1 0 0,1 0 1,0 0-1,0 0 0,0-1 1,0 1-1,1-1 0,-1 1 1,-2-6-1,-3-6-28,1 0 1,0 0-1,1-1 1,1 0-1,1 0 1,0 0-1,0 0 1,2 0-1,0-1 1,0 1-1,2 0 0,0-1 1,6-27-1,3-4 54,2 0 0,2 1 0,23-50-1,42-71 59,-41 90-153,30-86-1,-62 139-287,-13 36 25,-13 34 91,14-24 340,1-1 0,0 1 0,2 0 0,0 1 0,1 25 0,2-47-70,0 1 0,0-1 1,-1 0-1,1 0 0,0 1 0,1-1 0,-1 0 0,0 1 1,0-1-1,1 0 0,-1 1 0,0-1 0,1 0 0,-1 0 0,1 0 1,0 0-1,-1 1 0,1-1 0,0 0 0,0 0 0,0 0 1,-1 0-1,1 0 0,0-1 0,0 1 0,1 0 0,-1 0 0,0-1 1,0 1-1,0 0 0,0-1 0,1 1 0,-1-1 0,0 0 1,0 1-1,1-1 0,-1 0 0,0 0 0,1 0 0,-1 0 0,0 0 1,1 0-1,-1 0 0,2-1 0,2 0 32,1 0-1,-1-1 0,0 0 1,0 0-1,0 0 1,0 0-1,-1-1 1,1 0-1,-1 0 1,5-4-1,11-13 52,0-1 0,-1-1 0,23-36 0,23-27-75,-65 84-29,0 1 0,0 0 0,0-1 1,0 1-1,1 0 0,-1 0 0,0-1 1,0 1-1,0 0 0,1 0 0,-1 0 1,0-1-1,0 1 0,0 0 0,1 0 1,-1 0-1,0 0 0,1-1 0,-1 1 1,0 0-1,0 0 0,1 0 0,-1 0 1,0 0-1,1 0 0,-1 0 0,0 0 1,0 0-1,1 0 0,-1 0 0,0 0 1,1 0-1,-1 0 0,0 0 0,0 0 1,1 0-1,-1 0 0,0 1 0,1-1 1,-1 0-1,0 0 0,0 0 0,1 0 1,-1 1-1,0-1 0,0 0 0,1 1 1,5 20-219,-5 41 224,-1-47 29,0-11-6,1 1 0,-1 0 0,1-1 1,-1 1-1,2-1 0,-1 1 0,0-1 0,4 8 1,-4-11-6,-1 0 0,1 0 1,0 0-1,0 0 0,0 0 1,0 0-1,0 0 1,0 0-1,0-1 0,0 1 1,0 0-1,0 0 1,0-1-1,0 1 0,1-1 1,-1 1-1,0-1 1,1 0-1,-1 1 0,0-1 1,0 0-1,1 0 1,-1 0-1,0 0 0,1 0 1,-1 0-1,0 0 0,1 0 1,-1-1-1,0 1 1,1 0-1,-1-1 0,0 1 1,0-1-1,3-1 1,3-2 67,1-1 0,-1 0 1,0 0-1,0-1 1,0 0-1,-1 0 0,0-1 1,10-12-1,40-65-40,-50 74-40,13-25-205,1 0-3126,-18 47-9434,-2 4 3427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841"/>
    </inkml:context>
    <inkml:brush xml:id="br0">
      <inkml:brushProperty name="width" value="0.025" units="cm"/>
      <inkml:brushProperty name="height" value="0.025" units="cm"/>
    </inkml:brush>
  </inkml:definitions>
  <inkml:trace contextRef="#ctx0" brushRef="#br0">0 140 14061,'0'0'11814,"10"-7"-11451,-6 4-335,46-41 138,-46 40-144,-1 0 0,1 0 0,-1-1 0,0 1 0,0-1 0,0 1 0,-1-1 0,0 0 1,0 0-1,0 0 0,0 0 0,1-9 0,-3 14-12,0-1 0,0 1 1,0 0-1,0-1 0,0 1 1,0 0-1,0-1 0,0 1 1,0 0-1,-1-1 0,1 1 1,0 0-1,0-1 1,0 1-1,0 0 0,-1-1 1,1 1-1,0 0 0,0 0 1,0-1-1,-1 1 0,1 0 1,0 0-1,-1-1 0,1 1 1,0 0-1,0 0 0,-1 0 1,1 0-1,0 0 0,-1-1 1,1 1-1,0 0 1,-1 0-1,1 0 0,0 0 1,-1 0-1,1 0 0,-1 0 1,1 0-1,0 0 0,-1 0 1,1 0-1,0 0 0,-1 0 1,1 1-1,0-1 0,-1 0 1,1 0-1,0 0 1,0 0-1,-1 1 0,1-1 1,0 0-1,-1 0 0,1 1 1,0-1-1,0 0 0,-1 0 1,1 1-1,0-1 0,0 0 1,0 1-1,-1-1 0,-19 18 76,14-12-98,1 0 1,0 1 0,0 0-1,1 0 1,0 1 0,0-1 0,1 1-1,0 0 1,0 0 0,1 0-1,0 0 1,1 0 0,-1 1-1,1-1 1,1 0 0,0 14-1,1-21 9,-1 0-1,1 0 0,-1 0 1,1 0-1,-1 0 0,1 0 0,0 0 1,-1-1-1,1 1 0,0 0 1,0-1-1,0 1 0,-1 0 0,1-1 1,0 1-1,0-1 0,0 1 1,0-1-1,0 0 0,0 1 0,0-1 1,0 0-1,0 0 0,0 1 1,0-1-1,0 0 0,0 0 0,0 0 1,0 0-1,0-1 0,0 1 1,2-1-1,36-8 105,-25 0-44,-1 1 1,1-2-1,-1 0 0,12-12 0,-16 13-50,1 0-1,1 1 0,-1 0 1,1 0-1,1 1 1,21-10-1,-32 17-10,-1 0-1,1 0 1,-1 0 0,0 0-1,1 0 1,-1 1 0,1-1-1,-1 0 1,1 0 0,-1 0-1,0 0 1,1 0 0,-1 1-1,1-1 1,-1 0 0,0 0-1,1 1 1,-1-1 0,0 0-1,1 1 1,-1-1 0,0 0-1,0 1 1,1-1 0,-1 0-1,0 1 1,0-1 0,0 1-1,1-1 1,-1 0 0,0 1-1,0-1 1,0 1 0,0-1-1,0 0 1,0 1 0,0-1-1,0 1 1,0-1 0,0 1-1,2 30 689,0-8-197,-1-22-472,0 1 0,0-1 0,0 1 0,0-1 0,0 0 0,0 1 0,1-1 0,-1 0 0,0 0 0,1 0 0,-1 0 0,1 0 0,-1 0 0,1 0 0,-1-1 0,1 1 0,-1 0 0,1-1 0,0 0 0,-1 1 0,1-1 0,0 0 0,0 0 0,-1 1 0,1-1 0,0-1 0,0 1 0,-1 0 0,1 0 0,0-1 0,2 0 0,6-1 71,-1-1 1,0 1 0,0-2-1,13-5 1,158-100-98,-152 99-486,-28 10 497,1 0 0,0 0 0,-1 0 0,1 1-1,0-1 1,-1 0 0,1 0 0,-1 0 0,1 0 0,0 1 0,-1-1 0,1 0 0,-1 1 0,1-1-1,0 0 1,-1 1 0,1-1 0,-1 1 0,1-1 0,-1 1 0,0-1 0,1 1 0,0 0 0,0 2-7,0 1 1,0 0 0,0-1 0,-1 1 0,1 0 0,-1 0 0,0 0 0,0-1 0,-1 6-1,4 33-2101,2-35-2825,2-6-3661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445"/>
    </inkml:context>
    <inkml:brush xml:id="br0">
      <inkml:brushProperty name="width" value="0.025" units="cm"/>
      <inkml:brushProperty name="height" value="0.025" units="cm"/>
    </inkml:brush>
  </inkml:definitions>
  <inkml:trace contextRef="#ctx0" brushRef="#br0">0 4 15855,'0'0'5248,"12"-2"-4645,-1 1-327,1 1 1,0 0-1,0 0 1,0 1 0,0 1-1,0 0 1,-1 0-1,1 1 1,14 7-1,48 26 490,94 63-1,10 6-700,-108-67-167,27 14-462,-33-23-6975,-57-26 1784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916"/>
    </inkml:context>
    <inkml:brush xml:id="br0">
      <inkml:brushProperty name="width" value="0.025" units="cm"/>
      <inkml:brushProperty name="height" value="0.025" units="cm"/>
    </inkml:brush>
  </inkml:definitions>
  <inkml:trace contextRef="#ctx0" brushRef="#br0">149 562 11499,'0'0'2354,"1"10"91,3 34-486,3-25-485,3-19 256,-9-2-1513,0 1 1,1-1-1,-1 1 1,0-1-1,0 0 1,0 1-1,0-1 1,0 0-1,0 0 1,0 0-1,0-3 1,3-19 681,-1 0 0,-1-1 0,-1 1 0,-4-40 0,-2 32-600,0 0 0,-2 1-1,-12-34 1,4 22-456,-3 2-1,-1 0 1,-2 1 0,-2 1-1,-35-46 1,64 91 16,0 0 1,0 0-1,1 0 1,0-1-1,0 0 1,1 0-1,-1-1 1,1 0-1,0 0 1,0 0-1,0-1 1,1-1-1,14 3 1,5 0 119,-1-1 0,1-1 0,28-1 1,-31-3-765,0 0 1,0-2 0,37-9 0,27-16-7087,-15-4-6254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6.694"/>
    </inkml:context>
    <inkml:brush xml:id="br0">
      <inkml:brushProperty name="width" value="0.025" units="cm"/>
      <inkml:brushProperty name="height" value="0.025" units="cm"/>
    </inkml:brush>
  </inkml:definitions>
  <inkml:trace contextRef="#ctx0" brushRef="#br0">1 376 12588,'-1'-11'1938,"2"-3"-1558,-1 0 0,2 0 0,0 0 0,1 1 0,0-1 0,1 0 0,1 1 0,0 0 1,10-18-1,-3 8 195,1 0 0,1 1 0,1 1 1,0 0-1,2 1 0,0 1 0,30-25 0,-45 42-555,0 0-1,0 0 1,1 1-1,-1-1 0,1 1 1,-1 0-1,1 0 1,-1 0-1,1 0 0,0 0 1,-1 0-1,1 1 1,0-1-1,0 1 0,3 0 1,-5 0-17,0 0 0,0 1 0,1-1 0,-1 1 0,0-1 0,0 1 0,0 0 0,0-1 0,0 1 0,0 0 0,0 0 0,0 0 0,0-1 0,0 1 0,-1 0 1,1 0-1,0 0 0,0 1 0,-1-1 0,1 0 0,-1 0 0,1 0 0,-1 2 0,3 7 96,-1 0 0,-1 1 1,0-1-1,0 0 0,-1 1 0,-1 12 1,-3 14 185,-2 0 0,-15 54 0,13-62-63,1-1-1,1 1 0,2 0 1,1 1-1,1 38 0,2-67-197,0 1-1,0-1 1,0 0-1,0 0 1,1 0-1,-1 1 1,0-1-1,1 0 1,-1 0-1,1 0 1,-1 0-1,1 0 1,0 0-1,-1 0 1,1 0-1,0 0 1,0 0-1,-1 0 1,1 0-1,0 0 1,0-1-1,0 1 1,0 0-1,2 0 1,0 0-6,-1 0 0,1-1 0,-1 1 0,1-1 0,-1 0-1,1 0 1,-1 0 0,1 0 0,-1 0 0,1 0 0,3-2 0,3 0 25,0-1 1,0 0-1,-1-1 0,1 0 0,12-8 0,84-69 169,-46 20-4598,-52 48 606,-6 5-1521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051"/>
    </inkml:context>
    <inkml:brush xml:id="br0">
      <inkml:brushProperty name="width" value="0.025" units="cm"/>
      <inkml:brushProperty name="height" value="0.025" units="cm"/>
    </inkml:brush>
  </inkml:definitions>
  <inkml:trace contextRef="#ctx0" brushRef="#br0">1 181 15214,'0'0'5253,"-1"-58"-4836,25 38-65,6 0-192,7-2-128,1 4-544,6 0-1250,-5 4-2082,-1 3-2337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394"/>
    </inkml:context>
    <inkml:brush xml:id="br0">
      <inkml:brushProperty name="width" value="0.025" units="cm"/>
      <inkml:brushProperty name="height" value="0.025" units="cm"/>
    </inkml:brush>
  </inkml:definitions>
  <inkml:trace contextRef="#ctx0" brushRef="#br0">0 261 13837,'0'0'7191,"4"9"-6438,-1-2-614,0-1 0,0 0 0,0-1 0,1 1 0,0 0-1,0-1 1,7 7 0,-9-11-120,-1 0 0,1 1 0,0-1 0,0 0 0,0 0 0,0 0 0,0 0 0,0-1-1,0 1 1,0-1 0,1 1 0,-1-1 0,0 1 0,0-1 0,0 0 0,1 0-1,-1 0 1,0-1 0,0 1 0,0 0 0,1-1 0,-1 1 0,0-1 0,0 0 0,0 0-1,0 0 1,0 0 0,0 0 0,0 0 0,-1-1 0,1 1 0,2-2 0,6-5 192,-1-1 1,0 0 0,0 0-1,0 0 1,-1-1 0,-1-1-1,7-11 1,40-85 687,-28 51-571,-15 44-304,-3 22-40,0 36 47,-5-31 95,-2-9-88,0 3-31,1-1-1,1 0 1,-1 0 0,1 0-1,4 8 1,-6-15-7,-1 0-1,1 0 1,0 0 0,-1 0 0,1-1 0,0 1-1,-1 0 1,1 0 0,0-1 0,0 1 0,0 0-1,0-1 1,0 1 0,0-1 0,-1 1-1,1-1 1,0 1 0,0-1 0,3 1 0,-3-1 3,1-1 1,-1 1 0,1 0 0,-1-1-1,1 1 1,-1-1 0,0 1-1,1-1 1,-1 0 0,0 0 0,1 1-1,-1-1 1,0 0 0,0 0-1,0 0 1,0 0 0,0-1 0,2-1-1,9-13 317,0 0-1,17-34 1,-21 35-266,0 1 1,1-1 0,0 2-1,1-1 1,12-11 0,-21 24-60,-1 0 0,1 0 0,0 0 0,-1 1 0,1-1 0,0 0 0,-1 1 0,1-1 0,0 1 0,0-1 0,0 1 0,-1-1 0,1 1 0,0-1 0,0 1 0,0 0 0,0-1 0,0 1 0,0 0 0,0 0 1,0 0-1,0 0 0,0 0 0,0 0 0,-1 0 0,1 0 0,0 0 0,0 0 0,0 0 0,0 1 0,0-1 0,0 0 0,0 1 0,0-1 0,0 1 0,-1-1 0,1 1 0,0-1 0,0 1 0,-1-1 0,1 1 0,0 0 0,-1 0 0,1-1 0,0 1 0,-1 0 0,1 0 0,-1 0 0,0-1 0,1 1 0,-1 0 0,1 0 1,-1 2-1,4 7-91,-1 0 0,-1 1 1,3 21-1,-2-17-75,0 6-225,-2-12-63,1-1-1,0 1 0,0 0 0,0-1 1,1 0-1,0 1 0,7 10 1,-10-19 394,0 0 1,0 0 0,0 0 0,0 0 0,0 0 0,0 0-1,0 1 1,0-1 0,0 0 0,0 0 0,1 0 0,-1 0 0,0 0-1,0 0 1,0 0 0,0 0 0,0 0 0,0 0 0,0 0-1,1 0 1,-1 0 0,0 0 0,0 0 0,0 0 0,0 0-1,0 0 1,0 0 0,0 0 0,1 0 0,-1 0 0,0 0 0,0 0-1,0 0 1,0 0 0,0 0 0,0 0 0,0 0 0,1 0-1,-1-1 1,0 1 0,0 0 0,0 0 0,0 0 0,0 0 0,0 0-1,0 0 1,0 0 0,0 0 0,0 0 0,0-1 0,0 1-1,0 0 1,0 0 0,0 0 0,1 0 0,-1 0 0,0 0-1,0 0 1,0-1 0,0 1 0,0 0 0,0 0 0,0 0 0,-1 0-1,1 0 1,4-17-1936,-2-16-1625,-2-7-2349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754"/>
    </inkml:context>
    <inkml:brush xml:id="br0">
      <inkml:brushProperty name="width" value="0.025" units="cm"/>
      <inkml:brushProperty name="height" value="0.025" units="cm"/>
    </inkml:brush>
  </inkml:definitions>
  <inkml:trace contextRef="#ctx0" brushRef="#br0">1 1 14638,'0'0'9673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099"/>
    </inkml:context>
    <inkml:brush xml:id="br0">
      <inkml:brushProperty name="width" value="0.025" units="cm"/>
      <inkml:brushProperty name="height" value="0.025" units="cm"/>
    </inkml:brush>
  </inkml:definitions>
  <inkml:trace contextRef="#ctx0" brushRef="#br0">168 109 18289,'1'-9'1661,"2"-8"-1122,8-60 2173,-11 76-2685,0 1 0,0 0 1,0 0-1,0 0 0,0-1 1,0 1-1,0 0 0,0 0 1,0 0-1,-1-1 0,1 1 1,0 0-1,0 0 0,0 0 1,0 0-1,0-1 0,0 1 1,-1 0-1,1 0 0,0 0 1,0 0-1,0 0 0,0 0 1,0-1-1,-1 1 0,1 0 1,0 0-1,0 0 0,0 0 1,-1 0-1,1 0 0,0 0 1,0 0-1,0 0 0,-1 0 1,1 0-1,0 0 1,0 0-1,0 0 0,-1 0 1,1 0-1,0 0 0,0 0 1,0 0-1,-1 0 0,1 0 1,0 0-1,0 1 0,0-1 1,0 0-1,-1 0 0,1 0 1,0 0-1,0 0 0,0 0 1,0 1-1,0-1 0,-1 0 1,1 0-1,0 0 0,0 0 1,0 1-1,0-1 0,0 0 1,0 0-1,-12 10 24,0-1 0,0 1-1,1 1 1,1 0 0,0 0 0,-17 26 0,7-5-13,-27 57 0,45-86-50,0 1-1,0 0 1,1 0-1,0 0 1,-1 0-1,1 0 1,1 0-1,-1 1 0,1-1 1,-1 0-1,2 8 1,-1-11 3,0-1 1,0 1-1,0-1 1,1 1-1,-1-1 1,0 1-1,0-1 1,1 1-1,-1-1 1,0 1-1,1-1 1,-1 0-1,1 1 1,-1-1 0,0 1-1,1-1 1,-1 0-1,1 0 1,-1 1-1,1-1 1,-1 0-1,1 0 1,-1 1-1,1-1 1,-1 0-1,1 0 1,0 0-1,-1 0 1,1 0-1,0 0 1,2 0 3,-1 0 1,1-1-1,0 0 0,-1 0 1,1 1-1,-1-2 0,1 1 1,-1 0-1,1 0 1,2-3-1,67-47 184,-44 29-141,59-33 0,-79 50-57,1 1 0,0 0 0,1 0 0,-1 1 0,0 1 0,1-1 0,0 2 0,-1-1 0,1 1 0,0 1 0,14 0 0,-22 1-1,0-1 1,-1 0 0,1 1-1,-1 0 1,1-1 0,-1 1-1,1 0 1,-1 0 0,1 0-1,-1 0 1,0 0 0,1 0-1,-1 0 1,0 0 0,0 0-1,0 1 1,0-1 0,0 1-1,0-1 1,0 0 0,-1 1-1,1-1 1,0 1 0,-1 0-1,0-1 1,1 1 0,-1-1-1,0 1 1,1 0 0,-1-1-1,0 1 1,0 0 0,0-1 0,-1 1-1,1 0 1,0-1 0,-1 1-1,0 2 1,0 5 174,-1 0 0,-1 0 0,1 0 0,-2 0 0,-5 13 0,-9 10 929,-25 36 0,36-58-794,-1 0 1,0 0-1,-1-1 1,0 0-1,0 0 1,-21 14-1,29-22-363,1-1 0,-1 0 0,1 0 0,0 0 0,-1 1-1,1-1 1,-1 0 0,1 0 0,-1 0 0,1 0 0,-1 0 0,1 0 0,0 0-1,-1 0 1,1 0 0,-1 0 0,1 0 0,-1 0 0,1 0 0,-1 0 0,1 0-1,-1 0 1,1 0 0,0-1 0,-1 1 0,1 0 0,-1 0 0,1-1 0,0 1-1,-1 0 1,1 0 0,0-1 0,-1 1 0,1-1 0,0 1 0,-1 0 0,1-1-1,0 1 1,0 0 0,-1-1 0,1 1 0,0-1 0,0 1 0,0-1 0,0 1-1,0-1 1,0 1 0,0-1 0,-1 1 0,1 0 0,0-1 0,1 1 0,-1-1-1,0 1 1,0-1 0,0-36-5352,1 29 3153,1-33-8619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454"/>
    </inkml:context>
    <inkml:brush xml:id="br0">
      <inkml:brushProperty name="width" value="0.025" units="cm"/>
      <inkml:brushProperty name="height" value="0.025" units="cm"/>
    </inkml:brush>
  </inkml:definitions>
  <inkml:trace contextRef="#ctx0" brushRef="#br0">79 147 17104,'0'0'12668,"-8"-4"-12796,4 2 145,3 1-52,0 0-1,-1 0 1,1 0 0,0 0-1,-1 0 1,1 1 0,0-1-1,-1 1 1,1-1 0,-1 1-1,1-1 1,-1 1 0,0 0-1,1 0 1,-1-1 0,1 1 0,-1 0-1,1 0 1,-1 1 0,0-1-1,1 0 1,-1 1 0,1-1-1,-1 0 1,1 1 0,-1 0-1,1-1 1,0 1 0,-1 0-1,1 0 1,0 0 0,-1 0-1,1 0 1,0 0 0,0 0 0,0 0-1,0 0 1,0 1 0,0-1-1,0 0 1,1 1 0,-1-1-1,0 1 1,1-1 0,-1 1-1,1-1 1,-1 1 0,1 1-1,-1 0 31,-1 0 0,1 0 0,1 0-1,-1 0 1,0 0 0,1 0-1,0 0 1,-1 1 0,1-1-1,1 0 1,0 5 0,-1-7 0,0 0 0,1 1 0,-1-1 1,1 0-1,-1 0 0,1 0 0,0 0 1,-1 0-1,1 0 0,0 0 0,0 0 1,0 0-1,0 0 0,0 0 0,0-1 1,0 1-1,0 0 0,0-1 0,0 1 0,2 0 1,2 0 4,0 0 1,0 0 0,0-1-1,0 0 1,0 0 0,0 0-1,0-1 1,-1 0-1,1 1 1,0-2 0,0 1-1,0-1 1,7-3 0,32-16 154,-1-2 1,73-53 0,13-7-20,-127 81-136,1 1 0,-1-1 0,0 1 0,0 0 0,1 0-1,-1 0 1,0 0 0,1 0 0,-1 1 0,1-1 0,-1 1 0,1-1 0,4 1 0,-6 1-2,0 0-1,0 0 1,-1 0 0,1 0-1,0 0 1,-1 0 0,1 0 0,-1 0-1,1 0 1,-1 0 0,0 0 0,1 1-1,-1-1 1,0 0 0,0 0-1,0 0 1,0 1 0,0-1 0,0 0-1,0 0 1,0 0 0,0 0-1,-1 1 1,1-1 0,0 0 0,-1 0-1,1 0 1,-1 0 0,0 1-1,-5 17 338,0 0 0,-14 26-1,14-33-194,0 0-1,1 1 1,1-1-1,-1 1 0,2 0 1,0 1-1,-2 23 1,5-36-137,0-1 0,0 0 0,0 0 1,0 1-1,0-1 0,0 0 0,0 1 1,0-1-1,0 0 0,0 1 0,0-1 1,0 0-1,0 1 0,0-1 0,0 0 0,1 0 1,-1 1-1,0-1 0,0 0 0,0 0 1,0 1-1,1-1 0,-1 0 0,0 0 1,0 0-1,1 1 0,-1-1 0,0 0 0,0 0 1,1 0-1,-1 0 0,0 1 0,1-1 1,-1 0-1,0 0 0,0 0 0,1 0 1,-1 0-1,0 0 0,1 0 0,-1 0 0,0 0 1,1 0-1,-1 0 0,0 0 0,1 0 1,-1 0-1,0 0 0,0-1 0,1 1 1,-1 0-1,0 0 0,1 0 0,-1 0 0,0 0 1,0-1-1,1 1 0,17-13 269,-17 13-261,24-22 381,45-50 0,-15 3-3792,-37 39-2659,-7 5-5243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9.001"/>
    </inkml:context>
    <inkml:brush xml:id="br0">
      <inkml:brushProperty name="width" value="0.025" units="cm"/>
      <inkml:brushProperty name="height" value="0.025" units="cm"/>
    </inkml:brush>
  </inkml:definitions>
  <inkml:trace contextRef="#ctx0" brushRef="#br0">354 118 13773,'0'0'1489,"-11"-8"166,6 4-1508,0 1 0,0-1 0,0 1 0,-1 0-1,1 0 1,-1 0 0,0 1 0,0 0 0,0 0-1,0 0 1,0 1 0,0 0 0,0 0 0,0 1-1,-1-1 1,1 1 0,0 1 0,0-1 0,0 1-1,-1 0 1,-7 3 0,3 1-28,1 1 1,1 1-1,-1 0 0,1 0 1,0 0-1,1 1 0,-1 1 1,2-1-1,-1 1 0,1 1 1,1-1-1,0 1 0,-8 17 0,0 1-17,3 0 0,0 1-1,1 0 1,-5 31-1,7-21 144,2 1 0,-1 53 0,6-78-176,1 1-1,1 0 1,1 0-1,0-1 0,1 1 1,0-1-1,1 0 0,12 27 1,-14-37-77,1 1 0,0-1 1,0-1-1,0 1 1,1 0-1,-1-1 0,1 1 1,0-1-1,0 0 0,1-1 1,-1 1-1,1-1 1,0 0-1,0 0 0,0 0 1,0-1-1,7 3 0,-5-3 42,0-1-1,0 0 1,0-1-1,0 1 1,0-1-1,0 0 1,0-1-1,0 0 1,0 0-1,0-1 1,0 1-1,8-5 1,6-3 230,1-1-1,-2-1 1,1-1 0,-2-1-1,1-1 1,-2-1 0,21-20-1,-8 3 151,-1 0-1,-2-2 0,-1-1 1,-2-1-1,25-49 0,-39 66-254,-1-1 0,-1-1-1,-1 0 1,-1 0 0,-1-1 0,-1 0-1,0 0 1,-2 0 0,-1-1-1,0 1 1,-2 0 0,-2-25-1,1 42-231,0 0 0,0-1-1,0 1 1,-1 0 0,0 0-1,0 0 1,0 0 0,-1 0-1,1 0 1,-1 1 0,0-1-1,-1 1 1,1 0 0,-1 0 0,0 0-1,0 0 1,0 1 0,0-1-1,-1 1 1,1 0 0,-1 1-1,0-1 1,0 1 0,0 0-1,0 0 1,0 0 0,0 1-1,0 0 1,-1 0 0,1 0-1,-11 0 1,-1 1-1026,1 0 0,-1 1 0,0 1 1,1 1-1,-1 0 0,1 1 0,0 0 0,0 2 0,-18 8 0,-26 16-7352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251"/>
    </inkml:context>
    <inkml:brush xml:id="br0">
      <inkml:brushProperty name="width" value="0.025" units="cm"/>
      <inkml:brushProperty name="height" value="0.025" units="cm"/>
    </inkml:brush>
  </inkml:definitions>
  <inkml:trace contextRef="#ctx0" brushRef="#br0">82 11 17809,'0'0'1575,"-8"-3"-262,6 2-1219,-1 0 2,-1 0 0,1 0 0,0 0 1,0 0-1,-1 0 0,1 1 0,0 0 0,-7-1 1,9 2-89,-1-1 1,0 1 0,1-1 0,-1 1 0,1 0-1,0-1 1,-1 1 0,1 0 0,-1 0 0,1 0 0,0 0-1,0 0 1,0 0 0,-1 0 0,1 1 0,0-1-1,0 0 1,1 1 0,-1-1 0,0 1 0,0-1 0,1 0-1,-1 1 1,1 0 0,-1-1 0,1 1 0,-1 2-1,-4 41-133,5-44 48,-1 0-1,1 0 1,0 0 0,0 0 0,1 0-1,-1 0 1,0 0 0,0 0 0,0 0-1,1 0 1,-1 0 0,0 0 0,1 0-1,-1 0 1,1 0 0,-1 0-1,1 0 1,0-1 0,-1 1 0,1 0-1,0 0 1,0-1 0,-1 1 0,1 0-1,0-1 1,0 1 0,0-1 0,0 1-1,0-1 1,0 1 0,0-1 0,0 0-1,0 1 1,0-1 0,0 0-1,1 0 1,28-1-3890,48-9 0,-5 0-904,-24 9 7288,-47 1-2274,-1 0 1,1 0-1,0 0 0,0 1 1,-1-1-1,1 0 0,0 1 1,0-1-1,-1 1 1,1 0-1,0 0 0,-1-1 1,1 1-1,-1 0 0,1 0 1,-1 1-1,1-1 1,-1 0-1,0 0 0,0 1 1,1-1-1,-1 0 1,0 1-1,0-1 0,-1 1 1,1 0-1,0-1 0,0 1 1,-1 0-1,1-1 1,-1 1-1,1 0 0,-1 0 1,0-1-1,0 1 1,0 0-1,0 0 0,0 0 1,0-1-1,0 1 0,-1 0 1,1 2-1,-2 4 433,0 0-1,0 0 0,-1-1 1,0 1-1,0 0 1,0-1-1,-1 0 0,-5 7 1,-5 6 1002,-33 35-1,43-51-1470,0 0-1,0 0 0,0-1 1,0 1-1,-1-1 1,1 0-1,-1 0 0,0 0 1,0-1-1,0 0 0,0 0 1,0 0-1,-1 0 1,-9 1-1,14-4-192,0 1-1,0 0 1,0-1 0,1 1-1,-1-1 1,0 0 0,0 1 0,1-1-1,-1 0 1,0 1 0,1-1-1,-1 0 1,0 0 0,1 0 0,-1 1-1,1-1 1,-1 0 0,1 0-1,0 0 1,-1 0 0,1 0-1,0 0 1,0 0 0,0 0 0,0 0-1,0 0 1,0 0 0,0 0-1,0-2 1,0-41-3989,1 32 2096,-1-25-4235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11.229"/>
    </inkml:context>
    <inkml:brush xml:id="br0">
      <inkml:brushProperty name="width" value="0.025" units="cm"/>
      <inkml:brushProperty name="height" value="0.025" units="cm"/>
    </inkml:brush>
  </inkml:definitions>
  <inkml:trace contextRef="#ctx0" brushRef="#br0">433 78 12236,'0'0'2098,"-10"-6"-470,5 2-1452,0 1 0,0 0 0,0 0 0,0 0 1,0 1-1,-1 0 0,0 0 0,1 0 0,-1 1 0,0 0 1,1 0-1,-1 0 0,0 1 0,0 0 0,0 0 0,0 0 1,0 1-1,0 0 0,1 0 0,-1 0 0,0 1 0,1 0 1,-1 0-1,1 0 0,0 1 0,-9 5 0,-7 8-135,1 2-1,0 0 0,1 1 0,1 1 1,1 0-1,0 2 0,2 0 0,1 1 1,0 0-1,-15 38 0,17-32-42,1 0 1,2 0-1,1 1 0,1 0 0,1 1 1,2-1-1,1 1 0,2 59 0,2-83 4,-1-1-1,1 1 1,0 0-1,1 0 0,0 0 1,0-1-1,0 1 0,1-1 1,0 0-1,0 0 1,1 0-1,-1 0 0,1 0 1,1-1-1,-1 0 1,1 1-1,5 3 0,-6-6 22,1 0 0,0 0 0,0-1 0,0 1-1,0-1 1,0-1 0,0 1 0,1-1 0,-1 0 0,0 0-1,1 0 1,-1-1 0,1 0 0,-1 0 0,1 0-1,-1-1 1,0 1 0,1-1 0,-1-1 0,0 1 0,0-1-1,8-3 1,6-4 216,0-1-1,0-1 1,-1 0-1,-1-1 1,0-2-1,0 1 1,14-17-1,11-14 359,43-60 0,-55 65-192,-3-2-1,39-76 1,-54 93-119,-2-1 0,-1 0-1,-1 0 1,-1-1-1,-1 0 1,4-44 0,-9 66-244,-1 0 0,1 0 1,-1 0-1,-1 0 1,1 0-1,0 0 0,-1 1 1,0-1-1,0 0 1,0 0-1,0 0 0,-1 1 1,1-1-1,-1 1 0,0-1 1,0 1-1,0 0 1,0-1-1,-1 1 0,0 0 1,-3-2-1,1 1-40,-1 1 1,1 0-1,-1 0 0,0 1 0,0 0 0,0 0 0,0 0 1,-1 1-1,1 0 0,0 0 0,-1 0 0,-8 1 0,0 0-221,-1 0-1,1 2 1,-1 0-1,1 0 1,0 2-1,0 0 1,0 0-1,1 1 1,-22 11-1,-40 31-3173,7 11-4685,34-26-4568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7.430"/>
    </inkml:context>
    <inkml:brush xml:id="br0">
      <inkml:brushProperty name="width" value="0.025" units="cm"/>
      <inkml:brushProperty name="height" value="0.025" units="cm"/>
    </inkml:brush>
  </inkml:definitions>
  <inkml:trace contextRef="#ctx0" brushRef="#br0">1 321 18385,'0'0'1789,"9"13"-1090,0-1-501,-1 0-1,0 1 1,-1 0-1,0 1 1,-1-1-1,0 1 1,4 20-1,25 195 750,-10-51 231,-25-176-1110,0 1 1,0-1-1,1 0 1,-1 1-1,1-1 0,-1 0 1,1 0-1,0 0 1,0 0-1,0 0 1,0 0-1,0 0 0,0 0 1,0 0-1,1 0 1,-1 0-1,1-1 1,0 1-1,2 2 0,-2-4-13,-1 0-1,0 0 0,0 0 0,1 0 1,-1 0-1,0 0 0,1-1 0,-1 1 0,0 0 1,1-1-1,-1 1 0,0-1 0,0 1 1,0-1-1,0 1 0,1-1 0,-1 0 0,0 0 1,0 0-1,0 1 0,0-1 0,-1 0 1,3-2-1,7-10 497,0-1 0,-1 0 0,14-27 0,158-388 1548,-42 86-1951,-135 335-195,-3 5-33,0 0-1,1 0 0,-1 0 1,1 0-1,-1 1 0,1-1 1,0 0-1,0 1 0,0 0 1,4-4-1,-1 60-8039,-8-15 2515,-11 4-2755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7.755"/>
    </inkml:context>
    <inkml:brush xml:id="br0">
      <inkml:brushProperty name="width" value="0.025" units="cm"/>
      <inkml:brushProperty name="height" value="0.025" units="cm"/>
    </inkml:brush>
  </inkml:definitions>
  <inkml:trace contextRef="#ctx0" brushRef="#br0">1 0 14318,'0'0'12107,"4"58"-9897,12-32-1249,5 3-673,8 4-224,6 0-128,1-3-961,0-6-2082,-6-7-1825,-4-8-930,-8-9-2850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8.145"/>
    </inkml:context>
    <inkml:brush xml:id="br0">
      <inkml:brushProperty name="width" value="0.025" units="cm"/>
      <inkml:brushProperty name="height" value="0.025" units="cm"/>
    </inkml:brush>
  </inkml:definitions>
  <inkml:trace contextRef="#ctx0" brushRef="#br0">1 204 21012,'0'0'5055,"9"4"-4446,1-1-571,-1 1 0,1-2 1,0 1-1,0-2 0,0 1 0,0-1 1,0 0-1,0-1 0,1-1 0,-1 1 1,0-2-1,0 1 0,0-1 0,0-1 1,11-4-1,-15 5 26,0-1 0,0 0 0,-1 0 0,1 0 1,-1 0-1,0-1 0,0 0 0,0 0 0,0-1 0,-1 1 0,0-1 1,0 0-1,0 0 0,0-1 0,-1 1 0,0-1 0,0 0 0,0 1 0,-1-1 1,0 0-1,0-1 0,-1 1 0,1 0 0,-1 0 0,-1-1 0,1-11 0,-1 15-31,0 0-1,0 1 0,0-1 0,0 1 0,-1-1 0,1 1 0,0-1 0,-1 1 0,0-1 0,0 1 0,0-1 0,0 1 0,0 0 1,0-1-1,-1 1 0,1 0 0,-1 0 0,1 0 0,-1 0 0,0 0 0,0 0 0,0 1 0,0-1 0,0 1 0,0-1 0,0 1 0,-1 0 1,1 0-1,0 0 0,-6-2 0,5 3-39,0 0-1,0 0 1,0 0 0,0 0 0,-1 0-1,1 1 1,0-1 0,0 1 0,0 0-1,0 0 1,0 0 0,0 0 0,0 0-1,1 1 1,-1 0 0,0-1 0,1 1-1,-1 0 1,1 0 0,-1 0 0,1 1 0,0-1-1,0 0 1,0 1 0,-2 4 0,-6 10 8,1 2 0,1-1 1,1 1-1,0 0 0,2 1 1,0-1-1,1 1 0,1 0 1,1 1-1,1-1 0,2 34 1,-2-50 2,1 0 0,1 0 0,-1 0 0,0 0 0,1 0 0,0 0 0,0 0 0,0-1 0,1 1 0,-1 0 0,1-1 0,0 1 0,0-1 0,0 0 0,0 1 1,0-1-1,1 0 0,0 0 0,-1 0 0,1-1 0,0 1 0,0-1 0,1 0 0,-1 1 0,0-2 0,1 1 0,0 0 0,-1-1 0,1 1 0,0-1 0,0 0 0,-1 0 0,1 0 1,0-1-1,0 0 0,0 1 0,4-2 0,5 1-69,0-1 1,0-1-1,0-1 1,-1 1-1,1-2 1,-1 0-1,0 0 1,0-1-1,0-1 1,14-8-1,-13 5-778,1-1-1,-1 0 0,0-1 1,-1 0-1,18-21 0,-22 21-936,-1 1-1,0-1 0,-1 0 1,9-20-1,1-16-8575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8.705"/>
    </inkml:context>
    <inkml:brush xml:id="br0">
      <inkml:brushProperty name="width" value="0.025" units="cm"/>
      <inkml:brushProperty name="height" value="0.025" units="cm"/>
    </inkml:brush>
  </inkml:definitions>
  <inkml:trace contextRef="#ctx0" brushRef="#br0">1 266 12908,'0'0'11334,"9"-5"-11281,4-3-94,-1-1 1,0 0-1,-1 0 0,1-2 1,-2 1-1,0-1 0,0-1 1,-1 1-1,0-2 0,-1 1 1,-1-1-1,9-20 0,-17 39 178,0-1 0,1 1 0,0-1-1,-1 1 1,2-1 0,0 11-1,1 6 221,-2 8-172,2-1 1,1 1-1,1-1 0,1 0 1,2 0-1,1 0 0,1-1 1,2 0-1,0-1 1,16 27-1,-13-30-56,-1 2 0,16 45 0,-26-63 45,-1 1-1,0 0 1,0-1-1,-1 1 1,0 0-1,0 0 1,-1 0-1,0 0 1,-1 0-1,0 0 1,0-1-1,-6 18 0,6-23-108,0 0 0,-1 0 0,0 0 0,0 0-1,0-1 1,0 1 0,0 0 0,0-1 0,-1 0 0,1 1-1,-1-1 1,0 0 0,0 0 0,-5 3 0,6-5-50,1 1 0,0 0 0,-1-1 0,1 1 1,-1-1-1,1 0 0,-1 1 0,0-1 1,1 0-1,-1 0 0,1 0 0,-1 0 1,1 0-1,-1 0 0,0 0 0,1-1 1,-1 1-1,1-1 0,-1 1 0,1-1 1,-1 1-1,1-1 0,0 0 0,-1 0 1,1 0-1,0 0 0,-1 0 0,1 0 0,0 0 1,0 0-1,0 0 0,0 0 0,0-1 1,-1-1-1,-2-6-86,0 0 0,1 0-1,0 0 1,0 0 0,1 0 0,0-1 0,0 1-1,1-1 1,1-18 0,1 0-373,1 0 0,6-34-1,3 20 368,0 1 0,3 0 0,2 1 0,1 0-1,2 2 1,1 0 0,2 1 0,2 1 0,1 1 0,46-47 0,-70 80 83,30-26 104,-29 27-101,0 0-1,-1 0 0,1 0 1,-1 0-1,1 0 0,0 0 1,0 0-1,0 1 0,-1-1 1,1 1-1,0-1 0,0 1 1,0 0-1,0 0 0,0 0 1,0 0-1,3 0 0,-4 1 9,0 0 1,0 0-1,0-1 0,0 1 0,0 0 0,-1 0 0,1 0 0,0 0 0,-1 0 0,1 0 0,-1 1 0,1-1 0,-1 0 0,1 0 0,-1 0 0,0 0 0,0 1 0,1-1 1,-1 0-1,0 0 0,0 0 0,0 1 0,-1 1 0,0 37 492,1-30-317,-12 79 813,1-20-78,11-69-919,0 1 0,0-1 0,0 0 0,-1 1-1,1-1 1,0 0 0,0 1 0,0-1-1,0 0 1,0 1 0,0-1 0,0 0 0,0 1-1,0-1 1,0 0 0,0 1 0,0-1 0,0 0-1,0 1 1,0-1 0,0 0 0,1 0 0,-1 1-1,0-1 1,0 0 0,0 1 0,0-1 0,1 0-1,-1 0 1,0 1 0,0-1 0,1 0 0,-1 0-1,0 0 1,0 1 0,1-1 0,-1 0 0,0 0-1,1 0 1,-1 0 0,0 1 0,1-1-1,-1 0 1,1 0 0,15-11 129,14-23 16,100-164-613,-100 150 530,-30 48-65,0-1-1,0 1 0,0-1 0,1 1 1,-1-1-1,0 1 0,0 0 1,1-1-1,-1 1 0,0-1 1,0 1-1,1 0 0,-1-1 1,1 1-1,-1 0 0,0-1 1,1 1-1,-1 0 0,1 0 1,-1-1-1,0 1 0,1 0 1,-1 0-1,1 0 0,-1-1 0,1 1 1,-1 0-1,1 0 0,0 0 1,5 15 142,-5 50 73,0-16-279,-1-49-8,0 1 0,1 0 0,-1-1 0,0 1-1,0-1 1,0 1 0,1 0 0,-1-1 0,0 1 0,1-1 0,-1 1 0,0-1 0,1 1 0,-1-1-1,1 1 1,-1-1 0,1 0 0,-1 1 0,1-1 0,-1 1 0,1-1 0,-1 0 0,1 0 0,0 1-1,-1-1 1,1 0 0,-1 0 0,1 0 0,0 0 0,-1 0 0,1 0 0,0 1 0,-1-1 0,1-1-1,0 1 1,0 0 0,0 0-482,1 0 0,-1-1 0,1 1-1,-1-1 1,0 1 0,0-1 0,1 1 0,-1-1-1,0 0 1,0 0 0,0 1 0,0-1 0,0 0-1,0 0 1,0 0 0,2-2 0,8-20-11900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9.744"/>
    </inkml:context>
    <inkml:brush xml:id="br0">
      <inkml:brushProperty name="width" value="0.025" units="cm"/>
      <inkml:brushProperty name="height" value="0.025" units="cm"/>
    </inkml:brush>
  </inkml:definitions>
  <inkml:trace contextRef="#ctx0" brushRef="#br0">63 167 9673,'0'0'435,"-1"0"0,1 0 1,-1 0-1,1 0 0,0 0 0,-1 0 0,1 0 0,0 0 0,-1 0 0,1 0 1,0 0-1,-1 0 0,1 0 0,0 0 0,-1-1 0,1 1 0,0 0 1,-1 0-1,1 0 0,0-1 0,-1 1 0,1 0 0,0 0 0,0-1 0,0 1 1,-1 0-1,1 0 0,0-1 0,0 1 0,0 0 0,-1-1 0,1 1 0,0-1 1,4-14 4378,17-17-5724,-18 28 2011,1 0-986,-1-1 0,1 1 0,-1-1 1,-1 0-1,1 0 0,-1 0 0,1 0 0,-1-1 0,-1 1 0,1-1 0,-1 1 0,0-1 0,0 1 0,-1-1 0,0 0 0,0 1 0,-1-9 1,1 14-117,0 0 0,0 0 0,0-1 1,0 1-1,0 0 0,0-1 0,0 1 1,0 0-1,0-1 0,0 1 1,0 0-1,0 0 0,0-1 0,-1 1 1,1 0-1,0 0 0,0-1 0,0 1 1,-1 0-1,1 0 0,0-1 1,0 1-1,0 0 0,-1 0 0,1 0 1,0 0-1,-1-1 0,1 1 0,0 0 1,0 0-1,-1 0 0,1 0 1,0 0-1,-1 0 0,1 0 0,0 0 1,0 0-1,-1 0 0,-10 9-261,-5 16-216,-14 53 454,22-61 61,1-1 1,1 1 0,0 0 0,1 1-1,1-1 1,-1 20 0,3-14 13,-1-8-19,2 0-1,0 0 1,1 0-1,1 0 1,0 0 0,4 17-1,-5-31-36,1 1 0,1-1-1,-1 1 1,0-1 0,0 1 0,1-1-1,-1 0 1,0 0 0,1 1-1,-1-1 1,1 0 0,0-1 0,-1 1-1,1 0 1,0 0 0,-1-1-1,1 1 1,0-1 0,0 1 0,0-1-1,-1 0 1,1 0 0,0 0 0,0 0-1,0 0 1,0 0 0,0 0-1,-1 0 1,1-1 0,0 1 0,0-1-1,0 0 1,1 0 0,61-25-1092,18-23-5955,-43 21 203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1.037"/>
    </inkml:context>
    <inkml:brush xml:id="br0">
      <inkml:brushProperty name="width" value="0.025" units="cm"/>
      <inkml:brushProperty name="height" value="0.025" units="cm"/>
    </inkml:brush>
  </inkml:definitions>
  <inkml:trace contextRef="#ctx0" brushRef="#br0">82 130 14221,'-12'13'1467,"11"-10"-617,-1 0 0,0 0 0,-1-1 0,1 1 0,0-1 0,-1 0 0,1 0 0,-1 1 0,-5 2 0,7-5 517,32-28 928,-21 19-2010,39-43 204,-46 49-442,0-1 0,0 0 1,-1 0-1,0 0 0,0 0 0,0 0 1,0-1-1,-1 1 0,1-1 0,-1 1 1,0-1-1,0-8 0,-1 12-28,0 0 0,-1 0-1,1 0 1,0 0 0,0 1-1,-1-1 1,1 0 0,-1 0-1,1 0 1,-1 0-1,1 1 1,-1-1 0,1 0-1,-1 1 1,0-1 0,1 0-1,-1 1 1,0-1 0,0 1-1,0-1 1,1 1 0,-1-1-1,0 1 1,0 0 0,0-1-1,0 1 1,0 0 0,1 0-1,-1-1 1,0 1-1,0 0 1,0 0 0,0 0-1,0 0 1,0 0 0,0 1-1,0-1 1,-1 0 0,-2 1 43,0-1 0,-1 1 0,1 0 0,0 0 0,0 0 0,0 1 1,0-1-1,-3 3 0,-1 1-13,1 1 0,1 0-1,-1 0 1,1 1 0,0 0 0,0 0 0,1 0 0,0 1 0,0 0-1,1 0 1,0 0 0,0 0 0,1 0 0,0 1 0,1 0-1,0 0 1,0 0 0,1-1 0,-1 18 0,2-24-41,0-1 1,0 1 0,1 0-1,-1-1 1,0 1-1,1-1 1,-1 1-1,1 0 1,0-1-1,0 1 1,-1-1 0,1 1-1,0-1 1,0 0-1,0 1 1,0-1-1,1 0 1,-1 0 0,0 1-1,0-1 1,3 1-1,0 0 2,-1-1 0,0 1-1,1-1 1,-1 0-1,1 0 1,-1-1 0,1 1-1,0-1 1,6 1 0,2-2-29,-1 0 1,1 0 0,-1-1 0,1-1 0,17-5 0,-4-3-1373,0 0 0,-1-1 1,34-24-1,-42 25-1664,-1 0 0,0-2 1,14-15-1,-7 2-5748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1.398"/>
    </inkml:context>
    <inkml:brush xml:id="br0">
      <inkml:brushProperty name="width" value="0.025" units="cm"/>
      <inkml:brushProperty name="height" value="0.025" units="cm"/>
    </inkml:brush>
  </inkml:definitions>
  <inkml:trace contextRef="#ctx0" brushRef="#br0">116 127 12492,'0'0'3128,"0"-12"-592,1 3-1923,0-1 50,0 1 0,0-1 1,-1 0-1,0 0 0,-1 1 0,0-1 1,0 1-1,-4-11 0,5 19-585,-1 1 0,1-1-1,-1 0 1,0 1 0,1-1 0,-1 0 0,0 1-1,1-1 1,-1 1 0,0 0 0,0-1 0,1 1-1,-1-1 1,0 1 0,0 0 0,0 0-1,0-1 1,1 1 0,-1 0 0,0 0 0,0 0-1,0 0 1,0 0 0,0 0 0,0 0 0,1 1-1,-1-1 1,0 0 0,0 0 0,0 1-1,0-1 1,1 0 0,-1 1 0,0-1 0,0 1-1,1-1 1,-1 1 0,0-1 0,0 1 0,1-1-1,-1 1 1,1 0 0,-1-1 0,1 1-1,-1 0 1,0 1 0,-27 34 441,28-36-514,-6 9 70,0 1-1,0 1 1,1-1 0,0 1 0,1-1-1,0 1 1,1 1 0,0-1 0,1 0-1,-2 24 1,4-34-72,0 0-1,1 0 1,-1 0-1,0 0 0,1-1 1,-1 1-1,1 0 1,-1 0-1,1 0 1,0 0-1,-1-1 1,1 1-1,0 0 1,-1 0-1,1-1 1,0 1-1,0-1 1,0 1-1,0-1 1,-1 1-1,1-1 0,0 1 1,0-1-1,0 0 1,0 0-1,0 1 1,0-1-1,0 0 1,0 0-1,0 0 1,0 0-1,0 0 1,0 0-1,0 0 1,0 0-1,1-1 0,42-6 163,14-13-75,-49 15-91,0 1 0,0 0 0,1 1 0,0 0 1,-1 1-1,1 0 0,0 0 0,0 1 0,0 1 0,15 0 0,-24 0 22,0 1-1,0-1 1,0 1-1,0 0 0,0-1 1,0 1-1,0 0 1,0 0-1,0 0 0,-1 0 1,1 0-1,0 0 1,-1 0-1,1 0 0,-1 0 1,1 0-1,-1 0 1,1 0-1,-1 0 0,0 0 1,1 0-1,-1 1 1,0-1-1,0 0 0,0 0 1,0 0-1,0 0 1,0 1-1,0 0 0,-7 38 1360,2-29-1361,0-1 1,-1-1-1,-1 1 1,1-1 0,-1 0-1,-1 0 1,0-1-1,0 0 1,-1-1-1,0 1 1,0-2 0,0 1-1,-1-1 1,0-1-1,0 0 1,-1 0-1,-20 6 1,30-11-184,1 0 1,-1 0-1,1 0 0,-1 0 1,1 0-1,-1 0 0,0 0 1,1 0-1,-1 0 0,1 0 1,-1 0-1,1 0 0,-1 0 1,1 0-1,-1 0 0,1-1 1,-1 1-1,1 0 0,-1 0 1,1-1-1,-1 1 0,1 0 1,-1-1-1,1 1 0,-1 0 1,1-1-1,0 1 0,-1-1 1,1 1-1,0-1 0,-1 1 1,1-1-1,0 1 0,0-1 1,0 1-1,-1-1 0,1 1 1,0-1-1,0 1 0,0-1 1,0 1-1,0-1 0,0-1 1,-3-22-8336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2.396"/>
    </inkml:context>
    <inkml:brush xml:id="br0">
      <inkml:brushProperty name="width" value="0.025" units="cm"/>
      <inkml:brushProperty name="height" value="0.025" units="cm"/>
    </inkml:brush>
  </inkml:definitions>
  <inkml:trace contextRef="#ctx0" brushRef="#br0">0 0 12684,'0'0'12844,"2"51"-11691,9-19-288,4 4-449,3-4-319,2-5-1,3-7-64,1-10-128,-4-9-1122,-2-1-255,-7-13-193,-7-10-864,-4-9-1666,-10-4-4548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2.726"/>
    </inkml:context>
    <inkml:brush xml:id="br0">
      <inkml:brushProperty name="width" value="0.025" units="cm"/>
      <inkml:brushProperty name="height" value="0.025" units="cm"/>
    </inkml:brush>
  </inkml:definitions>
  <inkml:trace contextRef="#ctx0" brushRef="#br0">3 0 15599,'0'0'8936,"-3"32"-15502,23-49-128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703"/>
    </inkml:context>
    <inkml:brush xml:id="br0">
      <inkml:brushProperty name="width" value="0.025" units="cm"/>
      <inkml:brushProperty name="height" value="0.025" units="cm"/>
    </inkml:brush>
  </inkml:definitions>
  <inkml:trace contextRef="#ctx0" brushRef="#br0">142 434 15471,'0'0'3240,"-11"12"-2284,-8 10-407,1 2 1,2-1-1,-15 29 0,23-39-189,2 1-1,0-1 1,0 1-1,1 0 1,1 0-1,1 1 0,0-1 1,0 1-1,0 19 1,3-32-357,0-1 1,0 0-1,0 0 1,1 0-1,-1 0 0,0 0 1,0 0-1,0 0 1,1 1-1,-1-1 1,1 0-1,-1 0 1,1 0-1,-1 0 1,1 0-1,-1-1 0,1 1 1,0 0-1,0 0 1,0 0-1,-1 0 1,1-1-1,0 1 1,0 0-1,0-1 1,0 1-1,0-1 0,0 1 1,0-1-1,0 0 1,0 1-1,0-1 1,0 0-1,1 0 1,-1 1-1,0-1 1,0 0-1,0 0 0,0 0 1,0 0-1,0-1 1,0 1-1,1 0 1,-1 0-1,0-1 1,2 0-1,3-1 21,0 0 1,0 0-1,0 0 1,-1-1-1,1 0 1,0-1-1,6-5 0,8-8-13,-1-1 0,-1-1 0,-1-1 0,0-1-1,-2 0 1,0-1 0,-2 0 0,0-2 0,-1 1-1,14-46 1,-16 37-42,-1-1-1,-1-1 1,-2 0-1,-2 1 1,-1-2-1,-1 1 1,-6-62-1,3 89-8,0 0 0,-1 0 0,1 0 0,-1 0 0,0 0 0,-1 1 0,0-1 1,0 1-1,0 0 0,-1 0 0,0 0 0,0 0 0,-8-8 0,9 11 26,1 1-1,-1 1 1,0-1-1,1 0 1,-1 1-1,0-1 1,0 1-1,0 0 1,0 0 0,0 0-1,0 0 1,0 0-1,0 1 1,0-1-1,0 1 1,-1 0-1,1 0 1,0 0 0,0 1-1,0-1 1,0 1-1,-1 0 1,1-1-1,0 1 1,0 1-1,0-1 1,1 0 0,-1 1-1,0-1 1,0 1-1,1 0 1,-5 4-1,-6 5 98,1 1 0,0 0 0,0 1-1,1 0 1,1 1 0,1 0 0,0 0-1,0 1 1,2 0 0,0 1 0,0 0-1,2 0 1,0 0 0,1 1-1,0-1 1,1 1 0,0 34 0,3-48-74,0-1 1,0 1 0,1-1-1,-1 1 1,1-1-1,0 1 1,-1-1 0,1 0-1,0 1 1,1-1-1,-1 0 1,0 0 0,1 0-1,-1 0 1,1 0-1,0 0 1,-1 0 0,1 0-1,0 0 1,0-1-1,4 3 1,-1-2 7,0 1 1,1-1-1,-1 0 0,1-1 0,-1 1 1,1-1-1,-1 0 0,1-1 1,8 1-1,9-2 38,1-1-1,-1-1 1,39-10 0,-46 9-161,2-1 18,0 1 0,1 1 0,-1 0 0,33 0 0,-48 3 79,0 0-1,1 0 1,-1 1-1,0-1 0,0 1 1,0 0-1,1-1 1,-1 1-1,0 1 1,0-1-1,0 0 1,0 1-1,0 0 1,-1-1-1,1 1 0,0 0 1,-1 1-1,0-1 1,1 0-1,-1 1 1,0-1-1,0 1 1,0 0-1,0-1 1,-1 1-1,1 0 1,-1 0-1,0 0 0,0 0 1,0 1-1,0-1 1,0 0-1,0 4 1,0 7-168,0 0 0,0-1 1,-1 1-1,-1 0 0,0-1 1,-1 1-1,-1-1 0,0 1 0,-9 22 1,1-11-4453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3.305"/>
    </inkml:context>
    <inkml:brush xml:id="br0">
      <inkml:brushProperty name="width" value="0.025" units="cm"/>
      <inkml:brushProperty name="height" value="0.025" units="cm"/>
    </inkml:brush>
  </inkml:definitions>
  <inkml:trace contextRef="#ctx0" brushRef="#br0">105 92 9961,'0'0'4842,"0"-10"-2413,0 8-2239,1-41 1959,-1 42-1985,0-1 0,0 1 0,0-1 0,0 1-1,-1-1 1,1 1 0,0-1 0,-1 1 0,1-1-1,-1 1 1,1-1 0,-1 1 0,1 0 0,-1-1-1,0 1 1,0 0 0,0 0 0,0-1 0,0 1-1,0 0 1,0 0 0,0 0 0,-1 0 0,1 0-1,0 1 1,0-1 0,-1 0 0,-1 0 0,1 1-118,0 0 1,0 1-1,0-1 1,0 1-1,0-1 0,0 1 1,0 0-1,0 0 1,0 0-1,0 0 1,0 0-1,0 0 1,1 1-1,-1-1 1,0 0-1,1 1 1,-1 0-1,1-1 1,0 1-1,0 0 1,-1 0-1,1-1 1,0 1-1,0 0 0,1 0 1,-2 3-1,-19 57-109,20-59 121,-13 63 212,13-60-230,0 0-1,1 0 0,-1 0 0,1 0 0,1 0 0,-1 0 0,1 0 1,0 0-1,2 7 0,-3-13-35,1 1-1,-1 0 1,1 0 0,0-1 0,-1 1 0,1-1 0,0 1-1,-1-1 1,1 1 0,0-1 0,-1 1 0,1-1 0,0 1-1,0-1 1,0 0 0,-1 1 0,1-1 0,0 0-1,0 0 1,0 0 0,0 0 0,0 0 0,0 0 0,-1 0-1,1 0 1,0 0 0,0 0 0,0 0 0,0 0 0,0-1-1,-1 1 1,1 0 0,0-1 0,0 1 0,0 0-1,-1-1 1,1 1 0,0-1 0,-1 0 0,1 1 0,0-1-1,-1 1 1,2-2 0,29-27 260,-18 13-203,0 0 0,-1-1 0,-1 0 0,-1-1 0,0-1 0,7-20 0,-19 53 96,0 1 0,1-1 0,0 1 0,2 14 0,-1-7 281,1-21-457,0 0-1,-1 0 1,1 0 0,0 0 0,-1 1-1,1-1 1,0 0 0,0 0 0,0 0-1,0 0 1,0-1 0,0 1 0,0 0-1,0 0 1,0-1 0,0 1 0,1 0-1,-1-1 1,0 1 0,0-1 0,1 0-1,-1 1 1,0-1 0,1 0 0,-1 0 0,0 0-1,1 0 1,-1 0 0,0 0 0,1 0-1,1-1 1,49-3-6465,-27-2-93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228"/>
    </inkml:context>
    <inkml:brush xml:id="br0">
      <inkml:brushProperty name="width" value="0.025" units="cm"/>
      <inkml:brushProperty name="height" value="0.025" units="cm"/>
    </inkml:brush>
  </inkml:definitions>
  <inkml:trace contextRef="#ctx0" brushRef="#br0">156 120 17521,'0'0'2904,"-9"-5"-32,3 2-2501,-1 0 0,1 1 1,-1-1-1,0 1 0,0 0 1,0 1-1,0 0 0,-7-1 1,11 2-302,0 1 0,0-1 1,0 0-1,0 1 0,0-1 1,0 1-1,0 0 1,0 0-1,1 0 0,-1 0 1,0 1-1,1-1 1,-1 1-1,1 0 0,-1 0 1,1-1-1,0 1 1,0 1-1,0-1 0,0 0 1,0 0-1,0 1 0,1-1 1,-1 1-1,1 0 1,-2 2-1,-9 28-27,13-26-5,12-18-2,49-55 71,-62 65-91,0 1-58,-7 4-402,12 8 528,0 0 0,-1 0-1,0 0 1,-1 0-1,0 1 1,0 16-1,-1-14 25,1-1-1,0 1 0,0-1 0,7 15 0,-10-28-97,0-1 0,0 1 0,0-1 0,1 1 0,-1-1 0,0 1 0,0-1 0,1 1 0,-1-1 0,0 1 0,1-1 0,-1 1 0,0-1 0,1 1 0,-1-1 0,1 0 0,-1 1 0,1-1 0,-1 0 0,1 0 0,-1 1 0,1-1 0,-1 0 0,1 0 0,-1 1 0,1-1 0,0 0 0,-1 0 0,1 0 0,-1 0 0,1 0 0,-1 0 0,1 0 0,0 0 0,-1 0 0,2-1 0,19-17 265,9-31 9,17-70-158,-20 43-262,-25 138-297,-4-13 666,0-32 3,1 0 0,1-1 0,1 1 0,0 0 1,5 25-1,-5-41-222,-1 0-1,0-1 1,0 1 0,0 0 0,0-1-1,0 1 1,1-1 0,-1 1 0,0 0 0,0-1-1,1 1 1,-1-1 0,1 1 0,-1-1-1,0 1 1,1-1 0,-1 1 0,1-1-1,-1 1 1,1-1 0,-1 0 0,1 1-1,0-1 1,-1 0 0,1 1 0,-1-1 0,1 0-1,0 0 1,-1 0 0,1 1 0,0-1-1,-1 0 1,1 0 0,0 0 0,-1 0-1,1 0 1,0 0 0,-1 0 0,1-1 0,-1 1-1,1 0 1,0 0 0,-1 0 0,1-1-1,0 1 1,-1 0 0,1-1 0,-1 1-1,1 0 1,-1-1 0,1 1 0,0-1 0,23-26 404,-5-11-425,-2 0 0,-1-1 1,11-47-1,-7 25-772,-13 203-327,-7-133 1182,-1 1 21,1-1 0,1 0-1,0 0 1,0 1 0,4 13 0,-5-22-89,1 1-1,-1-1 1,1 0 0,-1 1 0,1-1-1,0 0 1,0 1 0,0-1 0,0 0 0,0 0-1,0 0 1,0 0 0,0 0 0,0 0-1,0 0 1,0 0 0,1-1 0,-1 1-1,0 0 1,1-1 0,-1 1 0,0-1 0,1 1-1,-1-1 1,1 0 0,-1 1 0,1-1-1,-1 0 1,1 0 0,-1 0 0,1 0-1,-1 0 1,0-1 0,1 1 0,-1 0 0,1-1-1,-1 1 1,1-1 0,-1 1 0,0-1-1,0 0 1,1 1 0,1-2 0,0 0-184,0 0 1,1-1-1,-1 1 0,0-1 1,0 1-1,0-1 1,0 0-1,0 0 1,-1 0-1,0 0 1,1-1-1,-1 1 0,2-6 1,0 1-1414,-1 0 0,0 0 1,0 0-1,-1-1 0,2-11 1,-1-21-9271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573"/>
    </inkml:context>
    <inkml:brush xml:id="br0">
      <inkml:brushProperty name="width" value="0.025" units="cm"/>
      <inkml:brushProperty name="height" value="0.025" units="cm"/>
    </inkml:brush>
  </inkml:definitions>
  <inkml:trace contextRef="#ctx0" brushRef="#br0">1 1 19827,'0'0'10954,"74"22"-17168,-38-22 1346,0-3-2083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933"/>
    </inkml:context>
    <inkml:brush xml:id="br0">
      <inkml:brushProperty name="width" value="0.025" units="cm"/>
      <inkml:brushProperty name="height" value="0.025" units="cm"/>
    </inkml:brush>
  </inkml:definitions>
  <inkml:trace contextRef="#ctx0" brushRef="#br0">143 1 7687,'0'0'18172,"-11"10"-17206,-1 0-838,-56 51 1823,62-55-1769,0 1 1,0-1-1,1 1 1,0 1-1,0-1 1,1 1-1,-1-1 1,-4 16-1,9-23-200,0 1-1,0-1 1,0 0-1,0 1 1,0-1-1,1 0 1,-1 1-1,0-1 0,0 0 1,0 1-1,0-1 1,1 0-1,-1 0 1,0 1-1,0-1 1,1 0-1,-1 0 1,0 1-1,1-1 1,-1 0-1,0 0 1,1 0-1,-1 0 0,0 1 1,1-1-1,-1 0 1,0 0-1,1 0 1,-1 0-1,0 0 1,1 0-1,-1 0 1,1 0-1,-1 0 1,0 0-1,1 0 1,-1 0-1,22 0-600,-16 0 415,31-3-1049,1-1-1,-1-1 0,36-11 0,-36 7 1371,0 2-1,0 2 1,39-2 0,-76 7-49,0 0 0,1 0 1,-1 0-1,1 0 0,-1 0 0,0 0 0,1 0 1,-1 0-1,1 0 0,-1 0 0,0 0 0,1 1 0,-1-1 1,1 0-1,-1 0 0,0 0 0,1 0 0,-1 1 0,0-1 1,1 0-1,-1 0 0,0 1 0,1-1 0,-1 0 1,0 1-1,0-1 0,1 0 0,-1 1 0,0-1 0,0 0 1,1 1-1,-1-1 0,0 0 0,0 1 0,0-1 0,0 1 1,0-1-1,0 1 0,-6 19 1397,-21 15-272,-89 74 1223,101-96-2364,-1-1 0,-1 0 0,0-2 0,-1 0 0,-32 14 0,49-23-211,0-1 1,0 0-1,1 1 1,-1-1-1,0 1 0,0-1 1,0 0-1,0 0 1,0 0-1,0 1 0,0-1 1,0 0-1,0 0 0,0 0 1,0 0-1,0-1 1,0 1-1,0 0 0,1 0 1,-1-1-1,-1 1 1,5-15-4623,28-25-3552,-28 37 7714,29-32-7756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5.355"/>
    </inkml:context>
    <inkml:brush xml:id="br0">
      <inkml:brushProperty name="width" value="0.025" units="cm"/>
      <inkml:brushProperty name="height" value="0.025" units="cm"/>
    </inkml:brush>
  </inkml:definitions>
  <inkml:trace contextRef="#ctx0" brushRef="#br0">144 470 6502,'0'0'11451,"0"-8"-7485,1 5-3721,-1 0 0,0 0 0,0-1 0,0 1 0,-1 0-1,1 0 1,-1 0 0,0 0 0,-1-5 0,1 7-187,1 1 0,0-1 0,-1 0 0,1 1 0,0-1 0,-1 1 0,1-1 0,-1 1 0,1-1 0,-1 1 0,1-1 0,-1 1 1,0-1-1,1 1 0,-1 0 0,0-1 0,1 1 0,-1 0 0,0 0 0,1 0 0,-1-1 0,0 1 0,0 0 0,-1 0-6,0 1-1,0-1 1,0 0 0,0 1-1,0-1 1,1 1-1,-1 0 1,0 0 0,0 0-1,1 0 1,-1 0 0,0 0-1,-1 1 1,-6 6-26,1-1 0,0 1-1,0 0 1,1 0 0,0 1 0,1 0 0,-1 1 0,2-1 0,-1 1 0,2 0 0,-1 0-1,1 1 1,1-1 0,0 1 0,0 0 0,1 0 0,0 0 0,1 0 0,1 16 0,0-25 1,0 1 1,1-1-1,0 1 1,0-1-1,-1 1 1,2-1-1,-1 1 1,0-1-1,0 0 1,1 0-1,-1 0 1,1 1-1,0-1 1,-1-1-1,1 1 1,0 0-1,0 0 1,0-1-1,1 1 1,-1-1-1,0 0 1,0 1-1,1-1 1,-1 0 0,1-1-1,-1 1 1,1 0-1,-1-1 1,1 1-1,0-1 1,-1 0-1,1 0 1,-1 0-1,1 0 1,3-1-1,4 1 65,-1-1-1,1 0 1,-1-1 0,1 0-1,-1-1 1,0 0-1,1 0 1,12-7 0,-4-2 49,0 0 1,-1-2-1,0 0 1,-1-1 0,-1 0-1,0-1 1,-2-1-1,1 0 1,-2-1 0,0-1-1,-2 0 1,0 0-1,9-25 1,-7 14-32,-2-1 0,-1 0 0,-2 0 1,0-1-1,-3 0 0,0 0 0,-2-1 0,-3-38 0,0 66-119,1 0-1,-1 0 1,0 0 0,0 0 0,-1 0-1,0 0 1,0 0 0,0 0-1,0 0 1,-1 1 0,1 0-1,-6-7 1,6 9-5,1 0 0,-1 1-1,0-1 1,1 1 0,-1 0 0,0-1-1,0 1 1,0 0 0,0 0 0,0 0-1,0 0 1,0 1 0,-1-1 0,1 1 0,0-1-1,0 1 1,0 0 0,-1-1 0,1 1-1,0 0 1,0 1 0,-1-1 0,1 0-1,0 1 1,0-1 0,-1 1 0,1-1-1,0 1 1,0 0 0,0 0 0,-2 2 0,-3 1 14,1 1 1,0 0-1,0 0 1,1 0-1,-1 1 1,1 0 0,0 0-1,1 0 1,0 1-1,0 0 1,0 0 0,0 0-1,1 0 1,-3 11-1,0 0 53,1 2 0,0-1-1,1 0 1,-1 32 0,4-46-39,1 0 0,0 0 0,0 0 0,1 0-1,0 0 1,-1 0 0,2 0 0,-1 0 0,0 0 0,1 0 0,0-1 0,0 1 0,5 7 0,-4-9-9,-1 0 0,1 0 0,0-1-1,0 1 1,0-1 0,1 1 0,-1-1 0,1 0 0,-1 0 0,1-1 0,0 1-1,-1-1 1,1 0 0,0 0 0,0 0 0,0 0 0,6 0 0,2 0-77,0 0 0,0-1 1,0-1-1,1 0 1,-1-1-1,-1 0 0,1 0 1,0-1-1,0-1 0,-1 0 1,20-10-1,-1-4-256,0-2 0,46-39-1,-46 35 487,-30 23-152,1 0-1,0 0 1,-1 1 0,1-1 0,0 0-1,0 0 1,0 1 0,0-1 0,-1 1-1,1-1 1,0 0 0,0 1 0,0 0-1,0-1 1,0 1 0,1 0 0,-1-1-1,0 1 1,0 0 0,0 0 0,0 0-1,0 0 1,0 0 0,0 0-1,0 0 1,0 0 0,1 1 0,-1-1-1,0 0 1,0 1 0,0-1 0,0 0-1,0 1 1,0 0 0,0-1 0,-1 1-1,3 1 1,0 2 87,-1 0 1,1 1-1,-1 0 0,0 0 0,0-1 1,-1 1-1,2 6 0,11 28 502,-12-35-578,0-1 1,0 1 0,1-1-1,-1 0 1,1 0 0,-1 0 0,1 0-1,0 0 1,0 0 0,1-1-1,-1 0 1,0 1 0,1-1 0,0 0-1,-1-1 1,1 1 0,0-1-1,0 0 1,0 0 0,-1 0 0,1 0-1,1 0 1,-1-1 0,0 0-1,0 0 1,0 0 0,0 0-1,0-1 1,0 0 0,0 0 0,0 0-1,0 0 1,-1 0 0,1-1-1,0 1 1,3-3 0,4-3 25,-1 1 0,0-2-1,0 1 1,-1-1 0,0-1 0,0 0 0,-1 0 0,0 0-1,-1-1 1,11-19 0,-12 19-43,-1-1 0,0 0 0,-1 1 0,0-1 0,0-1 0,-2 1 0,1 0 0,-1-1 0,-1 1 0,0-1 0,-1 0 0,-1-12 0,1 23-1,0 0 0,0 0 0,0 0-1,0 0 1,-1 0 0,1 0 0,0-1 0,-1 1 0,1 0 0,-1 0-1,1 0 1,-1 0 0,1 0 0,-1 1 0,0-1 0,0 0 0,1 0-1,-1 0 1,0 0 0,0 1 0,0-1 0,0 0 0,0 1 0,0-1-1,0 1 1,0-1 0,0 1 0,0 0 0,0-1 0,0 1 0,0 0-1,0 0 1,0-1 0,0 1 0,-1 0 0,1 0 0,0 0 0,0 1-1,0-1 1,0 0 0,-2 1 0,0 0-6,-1 0 1,1 0-1,-1 0 0,1 1 1,0-1-1,-1 1 0,1 0 1,0 0-1,0 0 0,0 0 1,-4 6-1,3-3 10,-1 0 0,1 1 1,0 0-1,1 0 0,0 0 0,0 0 0,0 1 1,1-1-1,0 1 0,0 0 0,0-1 0,1 1 1,0 0-1,0 11 0,1-14 0,0 0 0,1-1 0,0 1 0,0 0 0,0 0 0,0 0 0,0 0 0,1-1 0,-1 1 0,1-1 0,0 1 0,0-1-1,1 0 1,-1 0 0,1 0 0,-1 0 0,1 0 0,0 0 0,0-1 0,0 1 0,0-1 0,1 0 0,-1 0 0,1 0 0,-1 0 0,6 1 0,7 2-338,0 0 0,-1-1 1,2-1-1,-1-1 0,27 1 0,-26-3-841,0 0-1,0-2 0,0 0 0,0-1 0,23-7 0,25-17-11758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6.695"/>
    </inkml:context>
    <inkml:brush xml:id="br0">
      <inkml:brushProperty name="width" value="0.025" units="cm"/>
      <inkml:brushProperty name="height" value="0.025" units="cm"/>
    </inkml:brush>
  </inkml:definitions>
  <inkml:trace contextRef="#ctx0" brushRef="#br0">273 1 17200,'0'0'1618,"-12"2"-316,5 0-1134,0-1 0,1 1 0,-1 1-1,1-1 1,0 1 0,-1 0 0,1 0 0,1 1-1,-1-1 1,0 2 0,1-1 0,0 0-1,-9 11 1,-7 13 239,2 0 0,0 2 0,2 0-1,2 1 1,1 1 0,1 0 0,1 1 0,2 0-1,2 1 1,1 0 0,1 0 0,2 1-1,2 0 1,2 46 0,0-78-394,0 1 0,0-1 0,0 0-1,1 1 1,0-1 0,-1 0 0,1 0 0,0 0 0,0 1 0,1-1-1,-1 0 1,1 0 0,0-1 0,-1 1 0,1 0 0,0-1 0,1 1-1,-1-1 1,0 1 0,1-1 0,-1 0 0,1 0 0,0 0 0,0-1-1,-1 1 1,1 0 0,0-1 0,1 0 0,-1 0 0,0 0 0,0 0-1,6 0 1,-1 0-9,-1-1 0,1-1 0,0 0 0,-1 0 0,0 0 0,1-1 0,-1 0 0,0 0 0,0-1 0,0 0 0,0 0 0,0-1 0,9-6 0,4-5 35,0 0 0,0-2 0,-2 0 0,0-1 0,-1 0-1,-1-2 1,-1 0 0,-1-1 0,0 0 0,17-38 0,-30 55-20,0 1 0,1-1 0,-1 0 1,0 1-1,-1-1 0,1 0 0,-1 0 1,0-5-1,0 8-16,0 1 0,0-1 0,0 0-1,-1 1 1,1-1 0,0 0 0,-1 0 0,1 1 0,0-1 0,-1 0-1,1 1 1,-1-1 0,1 1 0,-1-1 0,1 1 0,-1-1 0,1 1-1,-1-1 1,0 1 0,1-1 0,-1 1 0,0 0 0,1-1-1,-1 1 1,0 0 0,1 0 0,-1-1 0,0 1 0,0 0 0,1 0-1,-1 0 1,0 0 0,0 0 0,1 0 0,-1 0 0,0 0 0,0 0-1,1 1 1,-1-1 0,0 0 0,0 0 0,1 1 0,-2-1 0,-8 5 58,0-1 1,1 1-1,-1 0 1,1 1-1,0 0 1,1 1-1,0 0 1,0 0-1,0 1 1,-7 9-1,-13 10 186,46-46-191,-1-1-1,18-26 1,4-6-613,-17 24 30,-15 17 319,1 1-1,0 0 1,0 1-1,1 0 1,14-11 0,-22 20 209,-1-1 1,1 1-1,-1-1 0,1 1 1,-1-1-1,1 1 1,-1 0-1,1-1 0,0 1 1,-1 0-1,1 0 1,0-1-1,-1 1 1,1 0-1,0 0 0,-1 0 1,1 0-1,0 0 1,-1 0-1,1 0 1,0 0-1,0 0 0,-1 0 1,1 0-1,0 0 1,-1 0-1,1 1 1,0-1-1,-1 0 0,1 1 1,-1-1-1,1 0 1,0 1-1,-1-1 0,1 1 1,-1-1-1,1 0 1,-1 1-1,1 0 1,-1-1-1,1 1 0,-1-1 1,0 1-1,1-1 1,-1 1-1,0 0 1,0-1-1,1 1 0,-1 0 1,0-1-1,0 1 1,0 0-1,0 1 1,4 47 455,-4-37-191,0 52 546,-1-36-519,2-1-1,0 1 1,2-1-1,10 47 1,-12-72-288,-1 0 0,0-1 1,1 1-1,-1 0 1,1-1-1,0 1 1,-1-1-1,1 1 1,0-1-1,0 0 0,0 1 1,0-1-1,0 0 1,0 0-1,0 1 1,0-1-1,1 0 0,-1 0 1,0 0-1,1 0 1,2 1-1,-3-2-7,1 0 0,-1 0-1,0-1 1,1 1 0,-1 0-1,0 0 1,1-1 0,-1 1-1,0-1 1,0 1 0,1-1-1,-1 0 1,0 1 0,0-1-1,0 0 1,0 0 0,0 0-1,0 0 1,0 0 0,1-1-1,4-6-410,0-1 0,0 1 0,-1-1 0,0 0 0,6-15 0,-5 5-2824,0 0 0,5-36 0,-5 6-5491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7.164"/>
    </inkml:context>
    <inkml:brush xml:id="br0">
      <inkml:brushProperty name="width" value="0.025" units="cm"/>
      <inkml:brushProperty name="height" value="0.025" units="cm"/>
    </inkml:brush>
  </inkml:definitions>
  <inkml:trace contextRef="#ctx0" brushRef="#br0">1 633 17264,'0'0'8286,"3"-8"-7486,13-20-848,0 1 0,2 1 0,41-46 0,-58 71 60,-1 1 0,1-1 0,0 1-1,-1-1 1,1 1 0,0-1 0,-1 1 0,1-1-1,-1 0 1,1 1 0,-1-1 0,0 0 0,1 0 0,-1 1-1,1-1 1,-1 0 0,0 0 0,0 1 0,1-1-1,-1 0 1,0 0 0,0 0 0,0 1 0,0-1 0,0 0-1,0 0 1,0 0 0,0 0 0,-1 0 0,0 1-7,0 0 0,0 0 0,0 1 0,0-1 0,-1 0 0,1 1 0,0-1 0,0 1 0,0 0 0,0-1 0,1 1 0,-1 0 0,0 0 0,0-1 0,0 1 0,0 0 0,1 0 0,-1 0 0,0 0 0,1 0 0,-2 2 0,-4 7 128,-1 1 1,1 0 0,0 1 0,1-1 0,1 1 0,0 0-1,0 0 1,2 0 0,-1 1 0,1-1 0,1 1 0,0 0-1,2 16 1,-1-28-124,0 0 0,0-1 0,0 1-1,0 0 1,0-1 0,0 1 0,0 0-1,1-1 1,-1 1 0,0 0 0,1-1 0,-1 1-1,0-1 1,1 1 0,-1-1 0,0 1-1,1-1 1,-1 1 0,1-1 0,-1 1-1,1-1 1,-1 0 0,1 1 0,0-1 0,-1 0-1,1 1 1,-1-1 0,1 0 0,0 0-1,-1 1 1,2-1 0,23-8 124,17-24 44,-21 6-110,-1-1 1,-1 0 0,-1-1-1,-2-1 1,0-1-1,-2 0 1,16-53 0,-16 36-22,-3-1 0,-1 0 0,-3 0 0,3-76 1,-10 123-50,0-1 1,0 0 0,0 0 0,0 0 0,0 0 0,0 0 0,0 1 0,-1-1-1,1 0 1,-1 0 0,1 1 0,-1-1 0,1 0 0,-3-2 0,3 4-5,0 0 0,-1 0 0,1 0 1,-1-1-1,1 1 0,-1 0 0,1 0 1,-1 0-1,1 0 0,-1 0 0,1 0 1,-1 0-1,1 0 0,-1 1 0,1-1 0,0 0 1,-1 0-1,1 0 0,-1 0 0,1 1 1,-1-1-1,1 0 0,0 0 0,-1 1 1,1-1-1,0 0 0,-1 1 0,1-1 1,0 0-1,-1 1 0,1-1 0,0 0 1,-1 1-1,-4 6-38,1-1 0,0 1 1,0 0-1,0 0 0,-4 11 1,-63 211 393,62-189-54,1 0-1,3 1 0,-1 76 1,6-113-301,0 1 0,0-1 1,0 0-1,1 1 1,0-1-1,0 1 1,0-1-1,1 0 1,-1 0-1,1 0 0,0 0 1,0 0-1,1 0 1,-1 0-1,1 0 1,4 4-1,-5-6-57,1 0-1,0 0 1,0 0 0,0-1 0,1 1 0,-1-1-1,0 0 1,1 0 0,-1 0 0,0 0-1,1 0 1,-1-1 0,1 1 0,-1-1 0,1 0-1,-1 0 1,1-1 0,-1 1 0,1-1-1,-1 1 1,5-3 0,3 0-444,-1-1 1,1-1-1,-1 0 1,-1 0-1,1-1 0,-1 0 1,0-1-1,0 0 1,-1 0-1,0-1 1,0 0-1,11-16 0,-2 2-1824,-2-1-1,0 0 1,-2-2-1,11-25 1,2-18-5534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7.490"/>
    </inkml:context>
    <inkml:brush xml:id="br0">
      <inkml:brushProperty name="width" value="0.025" units="cm"/>
      <inkml:brushProperty name="height" value="0.025" units="cm"/>
    </inkml:brush>
  </inkml:definitions>
  <inkml:trace contextRef="#ctx0" brushRef="#br0">132 406 12684,'-8'11'3502,"-12"17"-1629,1 2 0,-24 52 0,36-66-1270,0 0 0,1 1 0,0 0 0,2 0-1,0 0 1,1 0 0,1 1 0,0 18 0,1-34-594,1 0 0,0-1 0,0 1 0,0 0 0,0-1 0,0 1 0,1 0 0,-1-1 0,1 1 0,-1-1 1,1 1-1,-1-1 0,1 1 0,0-1 0,-1 1 0,1-1 0,0 1 0,0-1 0,0 0 0,0 0 0,1 1 0,-1-1 0,0 0 0,0 0 0,1 0 0,-1 0 0,1 0 0,-1-1 0,1 1 0,-1 0 0,1-1 0,-1 1 0,1-1 0,-1 1 0,1-1 0,0 0 0,-1 0 0,1 0 1,0 0-1,-1 0 0,1 0 0,0 0 0,-1 0 0,1-1 0,-1 1 0,1-1 0,2 0 0,3-1 8,0-1 1,0 0-1,0 0 1,0 0-1,0-1 1,-1 0-1,1 0 1,-1-1-1,7-7 1,6-9 11,-2-1 0,-1-1 0,0 0 0,-2-1-1,-1-1 1,-1 0 0,14-41 0,1-17-30,16-91 0,-31 114 132,7-97 0,-20 137 54,-4 17 181,-11 29 188,2 6-387,2 1 0,1 0 0,1 0 0,-5 42 0,10-49-80,2 0 1,1 1-1,2-1 0,0 0 1,1 1-1,7 31 1,-7-51-156,1 0 1,0 0-1,1-1 1,0 1-1,0-1 0,0 1 1,0-1-1,1 0 1,0 0-1,6 6 1,-7-9-377,0 0 0,0 0 0,1-1 0,-1 1 0,1-1 0,-1 1 0,1-1 1,0 0-1,0 0 0,0-1 0,4 2 0,21-1-6945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053"/>
    </inkml:context>
    <inkml:brush xml:id="br0">
      <inkml:brushProperty name="width" value="0.025" units="cm"/>
      <inkml:brushProperty name="height" value="0.025" units="cm"/>
    </inkml:brush>
  </inkml:definitions>
  <inkml:trace contextRef="#ctx0" brushRef="#br0">64 90 9353,'0'0'11750,"-9"10"-9071,3-4-2283,2-2-234,-1 0 0,1 1 0,1-1 0,-1 1 0,1 0 0,-1 0-1,2 0 1,-1 0 0,0 1 0,1-1 0,0 1 0,0-1 0,1 1 0,-2 7 0,3-5 115,-2 11 130,1 0 0,0 1 0,4 22 0,-3-37-362,1 0 0,0-1 0,0 1 0,1-1 0,-1 1 0,1-1-1,0 0 1,3 6 0,-3-8-28,-1-1-1,0 1 0,0-1 1,1 1-1,-1-1 0,1 1 1,-1-1-1,1 0 1,0 0-1,0 0 0,-1 0 1,1 0-1,0 0 0,0-1 1,0 1-1,0 0 1,0-1-1,0 0 0,3 1 1,-1-1 8,-1-1 1,0 1 0,0-1 0,0 0-1,1 0 1,-1-1 0,0 1-1,0 0 1,-1-1 0,1 0 0,0 1-1,0-1 1,-1-1 0,1 1 0,-1 0-1,0 0 1,1-1 0,-1 1 0,3-6-1,37-63 421,-35 58-413,43-100 150,2-3-57,-53 121-132,0 1 0,1-1 0,0 1 0,0-1 1,0 1-1,2 7 0,-1 9 74,-3 20 98,1-28-131,0-1 0,0 0 0,2 1 0,-1-1 0,2 0 0,4 23 0,-6-36-43,0 1 1,1-1-1,-1 1 1,0-1-1,0 1 1,1-1-1,-1 1 1,0-1-1,1 1 1,-1-1-1,0 1 0,1-1 1,-1 1-1,1-1 1,-1 0-1,0 1 1,1-1-1,-1 0 1,1 1-1,-1-1 1,1 0-1,0 0 0,-1 1 1,1-1-1,-1 0 1,1 0-1,-1 0 1,1 0-1,0 0 1,-1 0-1,1 0 1,19-10-700,11-25-1690,-30 34 2320,32-45-7565,28-53 0,-28 40-1305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379"/>
    </inkml:context>
    <inkml:brush xml:id="br0">
      <inkml:brushProperty name="width" value="0.025" units="cm"/>
      <inkml:brushProperty name="height" value="0.025" units="cm"/>
    </inkml:brush>
  </inkml:definitions>
  <inkml:trace contextRef="#ctx0" brushRef="#br0">157 34 15855,'-11'17'2456,"2"-2"-2022,-67 110 3918,64-104-3030,2 0 0,0 1 1,2 0-1,-10 38 0,17-59-1292,1 0-1,0 0 0,-1 0 1,1 0-1,0 0 1,0 0-1,0 0 0,0 0 1,0 0-1,0 1 1,0-1-1,0 0 0,0 0 1,1 0-1,-1 0 1,0 0-1,1 0 0,-1 0 1,1 0-1,-1 0 1,2 1-1,-2-1-22,1-1 1,0 0-1,0 0 1,-1 1-1,1-1 0,0 0 1,0 0-1,-1 0 0,1 0 1,0 0-1,0 0 1,0 0-1,-1 0 0,1 0 1,0 0-1,0-1 0,-1 1 1,1 0-1,0 0 1,0-1-1,1 0 0,3-2 13,1 0 0,-1-1 0,0 0 0,1 0 0,6-8 0,6-8-270,-1-1-1,-1-1 1,-1 0-1,0-2 1,-2 1-1,-1-2 1,-1 0-1,-1 0 1,-1 0-1,-1-2 1,5-37-1,-13 57-638,-3 10 358,-9 20 237,-11 37 658,16-36-273,1 0-1,1 1 1,1-1 0,1 1 0,1 33-1,2-57-117,-1 0 0,1 1 0,0-1 0,0 0 0,0 1 0,1-1 0,-1 0 0,0 0 0,0 0 0,1 1-1,-1-1 1,0 0 0,1 0 0,0 0 0,-1 0 0,1 0 0,0 1 0,-1-1 0,1 0 0,0-1 0,0 1 0,0 0-1,0 0 1,0 0 0,0 0 0,1 0 0,0-1-73,-1 1 0,1-1 0,0-1-1,-1 1 1,1 0 0,0 0 0,-1 0 0,1-1 0,0 1-1,-1-1 1,1 1 0,-1-1 0,1 0 0,-1 0 0,1 0-1,1-1 1,6-5-589,-1 0 1,0 0-1,0 0 0,13-17 1,7-24-3060,-1-10-2081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3.122"/>
    </inkml:context>
    <inkml:brush xml:id="br0">
      <inkml:brushProperty name="width" value="0.025" units="cm"/>
      <inkml:brushProperty name="height" value="0.025" units="cm"/>
    </inkml:brush>
  </inkml:definitions>
  <inkml:trace contextRef="#ctx0" brushRef="#br0">228 847 3203,'-2'-10'10725,"1"4"-9986,-1 0 0,1 0 0,-1 0 0,-1 1 0,1-1 0,-1 0 0,0 1 0,-7-10 0,8 13-561,1 0 0,-1 0-1,0 1 1,0-1 0,0 1-1,0-1 1,0 1 0,0-1 0,0 1-1,-1 0 1,1 0 0,0 0 0,-1 0-1,1 1 1,-1-1 0,1 1-1,-1-1 1,1 1 0,-1 0 0,1 0-1,-1 0 1,1 0 0,-1 0 0,1 1-1,-1-1 1,1 1 0,0 0-1,-1-1 1,1 1 0,-3 2 0,-1 0-132,-1 1 0,1 1-1,0-1 1,1 1 0,-1 0 0,1 1 0,0-1 0,0 1 0,1 0 0,0 0 0,-6 11 0,-34 77 11,43-92-64,-1 2-3,0-1 0,1 0 0,-1 1-1,1-1 1,0 0 0,0 1 0,1 0 0,-1-1 0,1 1-1,0-1 1,-1 1 0,2 0 0,-1 4 0,2-9-13,0 0 0,0 0 0,0 0 0,0 0 0,0 0 0,0 0 0,-1-1 0,1 1 1,0-1-1,-1 1 0,0-1 0,1 0 0,-1 0 0,0 1 0,2-5 0,-2 5 5,23-32-126,-1 0 0,-2-2 0,-1 0 0,-2-2 0,-1 0 0,-2 0-1,18-75 1,-53 314-1788,20-198 1940,0 10 44,0 0-1,1 0 0,1 1 0,5 21 1,-7-34-34,0 0 0,1 0 1,-1-1-1,1 1 1,-1 0-1,1-1 1,0 1-1,0 0 1,0-1-1,0 1 1,0-1-1,0 1 1,0-1-1,0 0 0,0 1 1,1-1-1,-1 0 1,1 0-1,-1 0 1,1 0-1,-1 0 1,1 0-1,-1 0 1,1-1-1,0 1 0,0-1 1,-1 1-1,1-1 1,0 0-1,0 1 1,-1-1-1,1 0 1,0 0-1,0 0 1,0 0-1,-1-1 0,1 1 1,0 0-1,0-1 1,0 1-1,-1-1 1,1 0-1,0 1 1,-1-1-1,1 0 1,-1 0-1,1 0 0,1-2 1,7-4 125,0-1 0,-1 0 0,0 0 0,0-1 0,-1 0 0,-1-1 0,1 1 0,-1-2 0,7-13-1,6-15-11,21-53 0,-27 52-44,-1-1 0,-2 0 0,-2-1 0,-2 0 0,-2 0 0,-1-1 0,-4-69 1,0 111-92,0-2-24,1 0 0,-1 0-1,0 0 1,0 0 0,-1 0 0,1 0 0,-1 0 0,1 1 0,-1-1 0,0 0 0,0 0-1,0 0 1,-1 1 0,1-1 0,-1 0 0,1 1 0,-1-1 0,-3-3 0,4 6 17,1 0-1,-1-1 1,1 1 0,0 0 0,-1 0-1,1 0 1,-1 0 0,1 0 0,-1-1 0,1 1-1,-1 0 1,1 0 0,0 0 0,-1 0 0,1 0-1,-1 1 1,1-1 0,-1 0 0,1 0-1,-1 0 1,1 0 0,0 0 0,-1 1 0,1-1-1,-1 0 1,1 0 0,0 1 0,-1-1 0,1 0-1,0 0 1,-1 1 0,1-1 0,0 0-1,-1 1 1,1-1 0,0 1 0,0-1 0,-1 0-1,1 1 1,0 0 0,-8 21-192,7-19 161,-12 49 207,3 1 0,2 0 1,2 0-1,2 1 0,3-1 0,8 76 1,-3-107-194,0-1 0,2 0 0,1 1 1,0-2-1,2 1 0,0-1 1,1-1-1,1 0 0,1 0 1,24 29-1,-35-46 4,0-1 0,0 1-1,1-1 1,-1 1 0,0-1 0,0 0-1,1 0 1,-1 0 0,1 1 0,-1-2 0,1 1-1,0 0 1,-1 0 0,1 0 0,0-1 0,-1 1-1,1-1 1,0 1 0,0-1 0,0 0-1,0 1 1,1-1 0,-1-1 16,0 0 0,0 1 0,-1-1 1,1 0-1,0 0 0,-1 0 0,1 0 0,-1-1 0,1 1 0,-1 0 0,0-1 0,0 1 1,1-1-1,-1 1 0,0-1 0,0 1 0,1-4 0,5-11 41,-1 0-1,-1-1 1,7-32 0,-8 31-77,18-90-22,16-189 1,-26-110 225,-14 383-44,-2 38-140,-3 41-108,-5 180 165,12-189 111,3 1 0,1-1 0,12 48 0,-10-70-30,0 0 0,18 40 1,-22-59-110,0 1 0,1-1 1,0 0-1,0 0 0,0 0 0,1 0 1,-1 0-1,1-1 0,0 0 0,1 1 1,-1-2-1,1 1 0,0 0 1,0-1-1,0 0 0,0 0 0,8 3 1,-12-6 0,0 0 1,1 1 0,-1-1 0,1 0-1,-1 0 1,0 0 0,1 0 0,-1 0-1,1 0 1,-1 0 0,0 0 0,1-1-1,-1 1 1,0 0 0,1-1-1,-1 1 1,0-1 0,1 0 0,-1 1-1,0-1 1,0 0 0,0 0 0,0 0-1,0 0 1,0 0 0,0 0-1,0 0 1,0 0 0,0 0 0,0 0-1,-1-1 1,1 1 0,0 0 0,-1 0-1,1-1 1,-1 1 0,0 0-1,1-1 1,-1 1 0,0-1 0,0 1-1,0-2 1,2-9 29,-1 0 0,-1-1 0,-2-21 1,2 27-71,-3-11-200,-1 0 0,0 0 0,-1 0 0,-1 0 0,-1 1-1,0 0 1,-1 1 0,-1-1 0,-1 1 0,0 1 0,-23-26 0,6 18 183,12 16 19,15 7 29,0 0-1,-1 0 1,1 0-1,0 0 0,0 0 1,-1 0-1,1 0 1,0 0-1,0 0 1,-1 0-1,1 0 1,0 0-1,0 0 1,0 0-1,-1 0 1,1 0-1,0 0 0,0 1 1,0-1-1,-1 0 1,1 0-1,0 0 1,0 0-1,0 0 1,-1 1-1,1-1 1,0 0-1,0 0 1,0 0-1,0 1 0,0-1 1,0 0-1,0 0 1,-1 0-1,1 1 1,0-1-1,0 0 1,0 0-1,0 1 1,0-1-1,0 0 0,0 0 1,0 1-1,0-1 1,0 0-1,1 3 3,-1 0 1,1-1-1,0 0 0,0 1 0,0-1 0,0 1 0,0-1 0,1 0 1,-1 0-1,1 0 0,-1 0 0,1 0 0,0 0 0,0 0 1,0 0-1,0-1 0,0 1 0,0-1 0,0 1 0,0-1 0,1 0 1,-1 0-1,0 0 0,1 0 0,-1 0 0,1-1 0,4 1 0,6 3 22,0-2 0,0 1-1,1-2 1,15 0-1,-17-1 2,1-2-1,-1 0 1,0 0-1,0-1 1,-1-1-1,1 0 1,-1 0-1,1-1 1,18-12-1,-24 14 25,0-1 0,0 0 1,0 0-1,0 0 0,-1-1 0,0 0 0,0 0 0,0 0 1,-1-1-1,0 1 0,0-1 0,0 0 0,-1-1 1,0 1-1,0 0 0,0-1 0,-1 0 0,3-10 0,-5 16-36,0 1 0,0-1-1,0 0 1,0 1 0,1-1-1,-1 0 1,0 1 0,-1-1-1,1 1 1,0-1-1,0 0 1,0 1 0,0-1-1,0 0 1,0 1 0,-1-1-1,1 1 1,0-1-1,-1 1 1,1-1 0,0 1-1,-1-1 1,1 1 0,-1-1-1,1 1 1,-1-1-1,1 1 1,-1-1 0,1 1-1,-1 0 1,1-1 0,-1 1-1,1 0 1,-1 0-1,1-1 1,-1 1 0,0 0-1,1 0 1,-1 0 0,0 0-1,1 0 1,-1 0-1,1 0 1,-1 0 0,0 0-1,1 0 1,-1 0 0,0 0-1,1 0 1,-1 1-1,1-1 1,-1 0 0,0 0-1,0 1 1,-3 0-4,1 1 0,-1-1 0,0 1 0,1 0 0,0 0 0,-1 0 0,-5 6 0,3-1 4,1 0 0,-1 0 0,1 1 0,0 0 0,1 0 0,0 0 0,-4 13 0,6-16 23,0 0 0,0 1 0,1-1-1,0 0 1,0 1 0,1 0 0,-1-1-1,1 1 1,0-1 0,1 1-1,-1-1 1,1 1 0,2 7 0,-1-11-22,-1-1 1,0 1 0,0-1 0,1 1 0,-1-1-1,1 1 1,-1-1 0,1 0 0,0 0 0,-1 0-1,1 0 1,0 0 0,0 0 0,0 0 0,0 0-1,0-1 1,0 1 0,0-1 0,0 0-1,0 1 1,0-1 0,0 0 0,0 0 0,0 0-1,0 0 1,0-1 0,0 1 0,0-1 0,0 1-1,2-2 1,6 0 47,0-1-1,-1 0 0,1 0 1,-1-1-1,10-6 0,38-28 191,-1-3 0,77-74-1,-121 104-245,4 1-68,-7 14-75,-4 26-28,-4-17 243,-1-7 7,1 0 0,0 1 0,0-1 0,1 0 0,0 0 0,0 0 0,0 0 0,1 0 0,0 0 0,0-1-1,1 1 1,-1-1 0,1 0 0,0 0 0,9 8 0,-10-10-215,1-1 0,0 1-1,0-1 1,0 0 0,1 0 0,-1-1-1,0 1 1,1-1 0,-1 0 0,1 0-1,-1 0 1,1 0 0,-1-1 0,1 0-1,-1 0 1,1 0 0,0-1 0,-1 0 0,1 1-1,-1-1 1,1-1 0,-1 1 0,6-3-1,29-20-5531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752"/>
    </inkml:context>
    <inkml:brush xml:id="br0">
      <inkml:brushProperty name="width" value="0.025" units="cm"/>
      <inkml:brushProperty name="height" value="0.025" units="cm"/>
    </inkml:brush>
  </inkml:definitions>
  <inkml:trace contextRef="#ctx0" brushRef="#br0">51 498 13389,'-10'25'2091,"1"1"1,1 0 0,1 1 0,1 0-1,-3 42 1,9-68-2052,0 0 1,0 0-1,-1 0 0,1 0 0,0 0 0,0 0 0,0 0 0,0 0 1,0 0-1,0 0 0,0 0 0,0 0 0,1 0 0,-1 0 1,0 0-1,1 0 0,-1 0 0,1 0 0,-1 0 0,1 0 0,-1-1 1,1 1-1,-1 0 0,1 0 0,0 0 0,-1-1 0,1 1 0,0 0 1,0-1-1,0 1 0,0-1 0,-1 1 0,1-1 0,0 1 1,0-1-1,0 0 0,0 1 0,0-1 0,0 0 0,0 0 0,0 0 1,0 1-1,0-1 0,0 0 0,0-1 0,0 1 0,0 0 1,0 0-1,0 0 0,0 0 0,2-1 0,2-1 11,0-1-1,0 1 0,0-1 1,-1 0-1,1 0 0,-1 0 1,0 0-1,8-8 0,7-12 33,-1-1 0,-1 0 0,-2-1-1,0-1 1,-1 0 0,-2-1 0,-1 0-1,12-44 1,-12 26-393,-1-1 0,-3 1 0,-2-1-1,0-80 1,-5 114-277,-1 0-1,0 0 1,-4-19-1,4 29 519,0-1 0,1 1 0,-1-1 1,0 1-1,0-1 0,-1 1 0,1-1 0,0 1 0,-1 0 0,1 0 1,-1 0-1,0 0 0,0 0 0,0 0 0,0 0 0,0 1 0,0-1 1,0 1-1,-1-1 0,1 1 0,-5-2 0,5 3 88,0-1 0,1 1-1,-1 0 1,0 0 0,0 0-1,0 0 1,1 0 0,-1 1-1,0-1 1,0 0 0,1 1 0,-1-1-1,0 1 1,0 0 0,1 0-1,-1-1 1,1 1 0,-1 0-1,1 0 1,-1 1 0,1-1 0,0 0-1,-1 0 1,0 2 0,-29 40 395,25-33-346,-6 8 207,1 0 0,1 1-1,1 0 1,1 0 0,0 1-1,1 0 1,2 0-1,-6 34 1,11-52-321,0-1 0,0 1 0,0 0 0,0 0 0,1-1 0,-1 1 0,1 0 0,-1-1 0,1 1 1,-1 0-1,1-1 0,0 1 0,0-1 0,0 1 0,0-1 0,0 1 0,0-1 0,1 0 0,-1 0 0,0 1 0,1-1 0,-1 0 0,0 0 0,1 0 0,-1-1 0,1 1 0,0 0 0,-1 0 0,1-1 0,0 1 0,-1-1 0,1 0 0,0 1 1,0-1-1,3 0 0,10 2-541,0-1 1,1-1 0,19-2-1,-11 1-4,-18 0 419,0 1 1,0 1-1,0-1 0,0 1 1,0 0-1,0 0 0,0 1 1,0 0-1,0 0 0,7 4 0,-10-4 278,-1 0-1,1 0 1,-1 0-1,0 0 1,0 0-1,0 1 1,0-1-1,0 1 1,-1 0-1,1-1 1,-1 1-1,1 0 1,-1 0-1,0 0 1,0 0-1,0 0 1,-1 0-1,1 0 1,-1 0-1,0 0 1,0 6-1,0 6 761,-2-1 0,1 1 0,-7 21 0,-2 36 48,10-72-955,0 0 0,0 0 1,0 0-1,-1 0 0,1 0 0,0 0 0,0 1 0,0-1 1,0 0-1,0 0 0,0 0 0,0 0 0,0 0 1,0 0-1,0 1 0,0-1 0,0 0 0,0 0 0,0 0 1,0 0-1,1 0 0,-1 0 0,0 1 0,0-1 0,0 0 1,0 0-1,0 0 0,0 0 0,0 0 0,0 0 1,0 0-1,0 1 0,0-1 0,1 0 0,-1 0 0,0 0 1,0 0-1,0 0 0,0 0 0,0 0 0,0 0 1,1 0-1,-1 0 0,0 0 0,0 0 0,0 0 0,0 0 1,0 0-1,0 0 0,1 0 0,-1 0 0,0 0 1,0 0-1,0 0 0,0 0 0,0 0 0,1 0 0,-1 0 1,0 0-1,0 0 0,0 0 0,0 0 0,0 0 1,0-1-1,11-10-1880,8-19-2287,-5-10-2833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0"/>
    </inkml:context>
    <inkml:brush xml:id="br0">
      <inkml:brushProperty name="width" value="0.025" units="cm"/>
      <inkml:brushProperty name="height" value="0.025" units="cm"/>
    </inkml:brush>
  </inkml:definitions>
  <inkml:trace contextRef="#ctx0" brushRef="#br0">39 377 18065,'0'0'6353,"-4"15"-5152,-9 59 1420,-9 132 0,22 343-715,3-536-1906,3-18 0,6-22 0,2-29-8,10-77 0,-19 91 8,2 1 0,1 0 0,3 1 0,22-57 0,-33 95-10,1 0-1,0 0 1,-1 1 0,1-1-1,0 0 1,0 0 0,0 1-1,0-1 1,1 1 0,-1-1-1,0 1 1,1-1 0,-1 1-1,1 0 1,-1 0 0,1 0-1,0 0 1,-1 0 0,1 0-1,0 0 1,0 0 0,3 0 0,-4 1 7,0 1 1,1-1-1,-1 1 1,0 0-1,1-1 1,-1 1 0,0 0-1,0 0 1,0 0-1,0 0 1,0 0 0,0 0-1,0 0 1,0 0-1,0 0 1,0 0 0,0 0-1,-1 1 1,1-1-1,-1 0 1,1 1 0,-1-1-1,1 0 1,-1 1-1,0-1 1,1 1 0,-1-1-1,0 1 1,0 2-1,5 80 329,-7-132-442,0 34 40,1 0 0,0 0 0,1 0 0,1 0 0,0 0 0,1 0 0,0 1 0,1-1 0,5-13 1,-7 26 49,-1-1 0,1 1 1,0 1-1,0-1 1,0 0-1,0 0 0,0 0 1,1 0-1,-1 1 1,0-1-1,0 1 0,0-1 1,1 1-1,-1-1 1,0 1-1,0-1 0,1 1 1,-1 0-1,0 0 1,1 0-1,-1 0 1,0 0-1,1 0 0,-1 0 1,2 1-1,42 8-1269,-19-3-738,-19-5 1626,-1-1 0,1 1 1,-1-1-1,0-1 0,1 1 0,-1-1 0,0 0 0,0-1 0,1 1 0,-1-1 0,0 0 0,6-4 0,-9 4 184,1-1 0,-1 0 1,0 0-1,0 0 0,0 0 0,0 0 0,0-1 1,-1 1-1,1-1 0,-1 0 0,0 1 0,-1-1 1,1 0-1,0 0 0,-1-1 0,0 1 0,0 0 1,0-8-1,5-73 607,-19 117 2445,9-18-2403,1 0 0,1 0 0,0 0-1,1 1 1,0-1 0,1 0 0,3 23-1,-2-37-414,-1 1 0,0 0 0,0 0 0,1 0 0,-1-1 0,0 1-1,1 0 1,-1 0 0,0-1 0,1 1 0,-1 0 0,1-1 0,-1 1 0,1 0 0,0-1-1,-1 1 1,1-1 0,0 1 0,-1-1 0,1 1 0,0-1 0,-1 0 0,1 1-1,0-1 1,0 0 0,0 0 0,-1 1 0,1-1 0,0 0 0,0 0 0,0 0 0,-1 0-1,1 0 1,0 0 0,0 0 0,0 0 0,0-1 0,-1 1 0,1 0 0,0 0-1,0-1 1,0 1 0,3-2 50,-1 1-1,0-1 1,0 1-1,0-1 1,-1 0-1,1 0 1,0 0-1,-1-1 1,4-2-1,9-16-26,-1 0-1,-1-1 1,-1-1-1,0 0 1,-2-1-1,-1 0 1,-1 0-1,-1-1 1,-1 0-1,3-28 1,-9 29-33,-7 37 416,-7 38 8,13-40-278,0-1 0,0 1 0,1-1 0,2 19 0,-1-27-123,-1-1 0,0 1 0,1-1-1,-1 1 1,1-1 0,-1 1 0,1-1-1,-1 0 1,1 1 0,0-1 0,0 0-1,0 0 1,0 0 0,0 1 0,0-1-1,0 0 1,0 0 0,1 0 0,0 0-13,-1-1 0,1 1 0,-1-1 0,1 0 0,0 0 0,-1 0 0,1 0 0,-1 0 0,1 0 0,-1 0 0,1-1 1,-1 1-1,1-1 0,-1 1 0,1-1 0,-1 1 0,0-1 0,1 0 0,-1 0 0,0 1 0,1-1 0,0-1 1,10-9-176,-1 0 0,0 0 0,-1-1 0,0-1 0,-1 1 1,0-1-1,-1-1 0,10-22 0,6-8-1778,-24 44 1944,0 0 0,0 0 0,0 0 0,0 0 0,0 1 0,0-1 0,0 0 0,0 0 0,0 0 0,1 0 1,-1 0-1,0 1 0,0-1 0,0 0 0,0 0 0,0 0 0,0 0 0,0 0 0,0 0 0,0 0 0,1 0 0,-1 1 0,0-1 0,0 0 0,0 0 0,0 0 0,0 0 0,1 0 0,-1 0 1,0 0-1,0 0 0,0 0 0,0 0 0,0 0 0,1 0 0,-1 0 0,0 0 0,0 0 0,0 0 0,0 0 0,0 0 0,1 0 0,-1 0 0,0 0 0,0 0 0,0 0 0,0 0 0,0-1 1,1 1-1,-1 0 0,0 0 0,0 0 0,0 0 0,0 0 0,0 0 0,0 0 0,0 0 0,0-1 0,0 1 0,1 0 0,-1 0 0,0 0 0,0 0 0,0-1 0,2 25 248,-3 30 691,0-31-399,0 0 1,1 0-1,4 30 1,-2-42-517,0 0 1,1 0-1,1-1 1,-1 1-1,2-1 0,0 0 1,0 0-1,0-1 1,8 10-1,-2-3 44,0-3-41,-1 1 0,-1 0 0,0 0 0,12 30 0,-20-41 37,0 1 1,0 0-1,0-1 0,0 1 1,0 0-1,-1-1 0,0 1 0,0 0 1,0-1-1,0 1 0,0 0 1,-1 0-1,0-1 0,1 1 1,-1 0-1,-1-1 0,1 1 0,0-1 1,-1 0-1,0 1 0,0-1 1,0 0-1,0 0 0,0 0 1,-1 0-1,1-1 0,-6 5 0,2-2 59,0-1-1,0 1 0,0-2 0,0 1 0,-1-1 0,0 0 0,1 0 0,-1-1 0,0 0 0,-1 0 0,-10 1 0,16-2-121,-1-1-1,1 0 0,-1 0 1,1 0-1,-1 0 1,1-1-1,0 1 0,-1-1 1,1 1-1,0-1 1,-1 0-1,1 0 0,0 0 1,0 0-1,-1 0 1,1 0-1,0-1 1,0 1-1,0-1 0,1 1 1,-1-1-1,0 0 1,1 0-1,-1 0 0,1 0 1,-1 0-1,1 0 1,0 0-1,0 0 0,0 0 1,0-1-1,0 1 1,1 0-1,-1-1 0,1 1 1,-1-1-1,1-2 1,-1-10-117,1 1 1,0-1 0,1 0 0,0 1 0,1-1 0,1 1-1,1-1 1,0 1 0,0 0 0,9-17 0,11-18-208,43-65-1,-33 59 282,17-30 17,-10 20 128,58-125 0,-97 183-75,1 1 1,-1-1-1,-1 0 0,1 0 0,-1 0 0,1-10 0,-2 16-26,0 0-1,0 1 1,0-1-1,0 1 1,0-1-1,0 1 0,0-1 1,-1 1-1,1-1 1,0 1-1,0-1 0,0 1 1,0-1-1,-1 1 1,1-1-1,0 1 1,-1-1-1,1 1 0,0-1 1,-1 1-1,1-1 1,0 1-1,-1 0 1,1-1-1,-1 1 0,1 0 1,-1-1-1,1 1 1,-1 0-1,1 0 1,-1-1-1,-1 2-7,0-1-1,0 0 1,0 1 0,0-1-1,0 1 1,0 0 0,1 0 0,-1 0-1,0 0 1,0 0 0,1 0-1,-1 0 1,1 0 0,-3 3 0,-7 6 42,1 0 1,0 1 0,1 0 0,0 0-1,1 1 1,0 0 0,1 1 0,0 0 0,1 0-1,1 0 1,0 1 0,0 0 0,1 0-1,1 0 1,1 1 0,0-1 0,1 0-1,1 26 1,0-37-23,1 1 0,-1-1 0,1 0 0,1 1 0,-1-1 0,0 0 0,1 0 0,-1 0 0,1 0 0,0 0 0,0 0 0,0 0-1,0-1 1,1 1 0,-1-1 0,1 0 0,3 3 0,0-1 27,0-1-1,-1 0 0,1 0 1,0-1-1,0 0 0,1 0 1,-1 0-1,12 1 1,-4-2-292,0 0 0,-1-1 1,1 0-1,-1-1 0,1-1 1,-1 0-1,0-1 0,21-7 1,16-16-4914,-5-9-3802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1.077"/>
    </inkml:context>
    <inkml:brush xml:id="br0">
      <inkml:brushProperty name="width" value="0.025" units="cm"/>
      <inkml:brushProperty name="height" value="0.025" units="cm"/>
    </inkml:brush>
  </inkml:definitions>
  <inkml:trace contextRef="#ctx0" brushRef="#br0">66 239 11563,'-4'-3'8884,"-6"10"-7046,-5 13-1990,7-2 403,2 0 0,0 1-1,1 0 1,1 0 0,1 0 0,0 0-1,2 0 1,0 1 0,3 22 0,0-12 256,2 0 0,0-1 1,3 0-1,0 0 1,15 36-1,-10-35-205,1 0 0,1-1 0,1 0 0,22 28 1,-36-55-275,-1-1 0,1 0 1,0 0-1,0 0 0,-1 0 1,1 0-1,0 0 1,0 0-1,0 0 0,0 0 1,0 0-1,0 0 1,0 0-1,1-1 0,-1 1 1,0 0-1,0-1 0,1 1 1,-1-1-1,0 0 1,1 1-1,-1-1 0,0 0 1,1 0-1,-1 0 0,2 0 1,-1-1 30,-1 0 0,0 0-1,1 0 1,-1 0 0,0 0 0,0-1 0,0 1 0,0 0 0,0-1-1,0 1 1,0-1 0,-1 1 0,1-1 0,0 1 0,-1-1 0,0 0 0,1-2-1,3-14 275,-2 0 0,2-34 0,-4 48-408,1-17 143,-2-138-144,0 142-110,-1-1-1,-1 0 1,-1 1-1,0-1 1,-1 1-1,-14-29 1,60 45-391,-32 1 610,1-1 0,-1 0-1,1 0 1,-1-1 0,0 0 0,0-1-1,0 0 1,0 0 0,0-1 0,-1 0-1,1-1 1,-1 0 0,0 0-1,-1-1 1,1 0 0,-1 0 0,0 0-1,-1-1 1,0 0 0,0-1 0,0 1-1,-1-1 1,0 0 0,0 0 0,-1-1-1,0 0 1,-1 1 0,0-1 0,3-12-1,-1 0 82,0 0-1,-2 0 0,2-35 0,-5 47-85,0 0 0,0 0 0,-1 1 0,0-1 1,0 0-1,-1 1 0,0-1 0,-1 1 0,0-1 0,0 1 0,-6-11 0,8 18-38,0-1-1,0 1 1,0-1-1,0 0 0,0 1 1,0 0-1,-1-1 1,1 1-1,0 0 0,-1-1 1,1 1-1,-1 0 1,0 0-1,1 0 0,-1 1 1,0-1-1,1 0 1,-1 1-1,0-1 0,0 1 1,1-1-1,-1 1 0,0 0 1,0 0-1,0-1 1,0 2-1,0-1 0,1 0 1,-1 0-1,0 0 1,0 1-1,0-1 0,0 1 1,1 0-1,-1-1 1,0 1-1,1 0 0,-1 0 1,1 0-1,-1 0 1,1 0-1,-1 1 0,-1 1 1,-4 4-23,0 0 1,0 1-1,1 0 1,0 0-1,1 0 1,-8 16-1,-5 13 58,2 1-1,2 0 1,1 1-1,2 0 0,2 1 1,-7 67-1,16-105-20,-1 0-1,1 0 0,0 0 0,0 0 1,0 0-1,0 0 0,0 0 1,0 0-1,1 0 0,-1 0 1,1 0-1,-1 0 0,1 0 0,0 0 1,0-1-1,0 1 0,0 0 1,0 0-1,0-1 0,0 1 0,1-1 1,-1 1-1,0-1 0,2 2 1,0-2 2,-1 0 0,1 0 0,-1-1 1,1 1-1,-1-1 0,1 1 0,0-1 1,-1 0-1,1 0 0,-1 0 0,1 0 1,0-1-1,-1 1 0,1-1 1,4-1-1,8-3-138,-1-2 1,0 1-1,0-2 1,24-15-1,29-31-951,16-11 463,-91 92 1298,-16 9-429,16-26-169,0 0-1,1 0 0,1 1 0,0 0 1,0 0-1,1 1 0,1-1 0,0 1 1,0 0-1,-3 21 0,8-32-83,1 0 1,-1-1-1,0 1 0,1 0 0,-1 0 0,0 0 0,1-1 1,-1 1-1,1-1 0,-1 1 0,1-1 0,-1 1 0,1-1 1,-1 0-1,1 0 0,0 0 0,-1 0 0,1 0 0,-1 0 1,4-1-1,38-2-215,-27 1-325,-1-2-1,0 0 0,0 0 0,-1-1 1,1-1-1,-1-1 0,0 0 1,-1 0-1,15-12 0,-20 13-192,0 0 0,-1 0 0,0-1 0,0 0 1,-1-1-1,0 1 0,0-1 0,0-1 0,-1 1 0,-1-1 0,1 0 0,-1 0 0,-1 0 0,0 0 1,3-15-1,0-24-6662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1.435"/>
    </inkml:context>
    <inkml:brush xml:id="br0">
      <inkml:brushProperty name="width" value="0.025" units="cm"/>
      <inkml:brushProperty name="height" value="0.025" units="cm"/>
    </inkml:brush>
  </inkml:definitions>
  <inkml:trace contextRef="#ctx0" brushRef="#br0">162 41 9449,'0'0'10575,"-7"-8"-7430,-20-23-1261,27 30-1870,0 1-1,0 0 1,0 0-1,0 0 1,0 0-1,0 0 1,0 0-1,-1 0 1,1 0-1,0 0 1,0 0-1,0-1 1,0 1-1,0 0 1,0 0-1,0 0 1,0 0-1,-1 0 1,1 0-1,0 0 1,0 0-1,0 0 1,0 0-1,0 0 1,0 0-1,0 0 1,-1 0-1,1 0 1,0 0-1,0 0 1,0 0-1,0 0 1,0 0-1,0 0 1,-1 0-1,1 0 1,0 1-1,0-1 1,0 0-1,0 0 1,0 0 0,0 0-1,0 0 1,0 0-1,0 0 1,0 0-1,-1 0 1,1 0-1,0 1 1,0-1-1,0 0 1,0 0-1,0 0 1,0 0-1,0 0 1,0 0-1,0 0 1,0 1-1,0-1 1,0 0-1,0 0 1,-2 14 146,3 16-58,5-3 273,2 1 0,2-1 0,0-1 1,1 0-1,2 0 0,31 46 0,-24-40-371,-1 1 0,-2 0 0,15 42 0,-31-73-33,-1-1 1,1 1-1,0 0 0,-1-1 0,1 1 0,-1 0 1,0 0-1,0 0 0,1-1 0,-1 1 0,0 0 0,0 0 1,-1-1-1,1 1 0,0 0 0,-1 0 0,1 0 0,-2 2 1,2-4-78,-1 1 1,0-1 0,0 1 0,1-1 0,-1 1 0,0-1-1,0 0 1,0 1 0,0-1 0,0 0 0,1 0 0,-1 1-1,0-1 1,0 0 0,0 0 0,0 0 0,0 0 0,0 0-1,0 0 1,0-1 0,1 1 0,-1 0 0,0 0-1,-2-1 1,-8-4-1292,-1 0 0,1-1 0,-19-12 0,24 14 1071,-70-42-2263,-38-24 3977,112 69-1153,0 0 1,0 0 0,0 0-1,1-1 1,-1 1 0,0-1-1,0 0 1,1 1 0,-1-1-1,1 0 1,-1 0 0,1 0-1,0 0 1,0 0 0,0 0-1,0 0 1,0 0 0,0 0-1,1-1 1,-1 1 0,1-3-1,0 3-123,1 0-1,-1 0 1,1 0-1,0 1 0,0-1 1,0 0-1,0 0 1,0 1-1,1-1 1,-1 0-1,0 1 0,1-1 1,-1 1-1,1 0 1,0 0-1,-1-1 1,1 1-1,0 0 0,0 0 1,0 1-1,-1-1 1,1 0-1,0 1 1,3-2-1,44-12-613,98-17-1,-56 14-5277,-35 4-1929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2.089"/>
    </inkml:context>
    <inkml:brush xml:id="br0">
      <inkml:brushProperty name="width" value="0.025" units="cm"/>
      <inkml:brushProperty name="height" value="0.025" units="cm"/>
    </inkml:brush>
  </inkml:definitions>
  <inkml:trace contextRef="#ctx0" brushRef="#br0">73 67 27002,'0'0'5600,"12"-8"-5878,6-3-255,-8 6-198,0-1-1,-1-1 0,16-12 1,-21 10-282,-15 7 1164,-18 7 625,19-1-466,0 0-1,0 1 1,0 0-1,1 1 0,0 0 1,-14 11-1,20-15-226,0 1 0,0-1 0,0 1 0,0 0-1,1-1 1,-1 1 0,1 1 0,0-1 0,-1 0-1,1 0 1,1 1 0,-1-1 0,0 1 0,1 0-1,0-1 1,0 1 0,0 0 0,0 0 0,1 0-1,-1-1 1,1 7 0,1-9-87,-1 1 1,1-1-1,0 0 1,0 1-1,0-1 1,0 0-1,0 0 0,0 0 1,0 0-1,0 0 1,0 0-1,0 0 1,0 0-1,1 0 0,-1 0 1,0-1-1,1 1 1,-1 0-1,1-1 0,-1 1 1,1-1-1,-1 0 1,1 0-1,-1 1 1,1-1-1,-1 0 0,3 0 1,41-3-1739,-1-12-4215,1-14-5654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3.163"/>
    </inkml:context>
    <inkml:brush xml:id="br0">
      <inkml:brushProperty name="width" value="0.025" units="cm"/>
      <inkml:brushProperty name="height" value="0.025" units="cm"/>
    </inkml:brush>
  </inkml:definitions>
  <inkml:trace contextRef="#ctx0" brushRef="#br0">0 2272 12684,'1'0'109,"0"1"1,0-1-1,0 1 0,1-1 1,-1 0-1,0 1 0,0-1 1,0 0-1,0 0 0,0 0 1,1 0-1,-1 0 0,0 0 0,0 0 1,0 0-1,1 0 0,-1 0 1,0-1-1,0 1 0,0 0 1,0-1-1,2 0 0,30-11 163,1-1 0,61-35-1,-29 14 137,1119-639 3179,-43-79-1385,-447 288-320,-537 365-1444,63-43-620,-220 142 120,-1 0-31,1-1-1,0 1 1,-1 0-1,1 0 0,0 0 1,-1-1-1,1 1 1,0 0-1,-1-1 1,1 1-1,-1 0 0,1-1 1,-1 1-1,1-1 1,-1 1-1,1-1 0,-1 1 1,0-1-1,1 1 1,-1-1-1,0 0 0,1 1 1,-1-1-1,0 0 1,0 1-1,1-1 0,-1 1 1,0-1-1,0 0 1,0 1-1,0-1 1,0 0-1,0 0 0,0 1 1,0-1-1,0 0 1,0 1-1,0-1 0,-1 0 1,1 1-1,0-1 1,0 1-1,-1-2 0,-21-9-5917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1:57.911"/>
    </inkml:context>
    <inkml:brush xml:id="br0">
      <inkml:brushProperty name="width" value="0.025" units="cm"/>
      <inkml:brushProperty name="height" value="0.025" units="cm"/>
    </inkml:brush>
  </inkml:definitions>
  <inkml:trace contextRef="#ctx0" brushRef="#br0">0 744 7847,'1'-11'107,"1"-6"-290,0 0-1,1 0 1,1 0-1,0 1 1,1-1 0,1 1-1,1 0 1,0 1-1,1 0 1,15-23-1,17-6 1699,-32 37-634,1 0 0,0 1 0,0-1 0,0 2 0,1-1 0,0 2 0,0-1 0,0 1 0,1 1 0,10-3 0,726-166 811,-4 83-1203,-175 30 1077,-473 45-1312,22-2 425,164-45 0,-277 60-583,-3 1 55,-1 0-1,1 0 0,0 0 0,0 0 0,0 0 1,0-1-1,0 1 0,0 0 0,-1-1 1,1 1-1,0 0 0,0-1 0,0 1 0,-1-1 1,1 1-1,0-1 0,-1 0 0,1 1 0,0-1 1,-1 0-1,1 1 0,-1-1 0,1 0 0,-1 0 1,0 1-1,1-1 0,-1 0 0,1-1 0,-1 1-75,10 3-3629,0 0-2741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3:23.093"/>
    </inkml:context>
    <inkml:brush xml:id="br0">
      <inkml:brushProperty name="width" value="0.025" units="cm"/>
      <inkml:brushProperty name="height" value="0.025" units="cm"/>
    </inkml:brush>
  </inkml:definitions>
  <inkml:trace contextRef="#ctx0" brushRef="#br0">325 423 10954,'-4'-8'790,"-5"-12"-181,0 3-872,1-1 0,0 0 0,1 0 0,1-1 0,1 0 0,1 0 1,-3-24-1,7 41 433,0 1 0,0-1 1,-1 1-1,1-1 0,0 0 1,-1 1-1,0-1 0,1 1 1,-1-1-1,0 1 0,0-1 1,1 1-1,-1 0 1,0 0-1,0-1 0,-1 1 1,1 0-1,0 0 0,0 0 1,-1 0-1,-1-1 0,3 2-103,-1-1 0,0 1 0,1 0-1,-1-1 1,0 1 0,1 0 0,-1 0 0,0 0-1,0 0 1,1 0 0,-1-1 0,0 1-1,1 1 1,-1-1 0,0 0 0,0 0 0,1 0-1,-1 0 1,0 0 0,1 1 0,-1-1 0,0 0-1,1 1 1,-1-1 0,0 0 0,1 1-1,-1-1 1,1 1 0,-1-1 0,0 1 0,1-1-1,-1 1 1,1-1 0,0 1 0,-1 0 0,1-1-1,-1 1 1,1 0 0,0-1 0,0 1 0,-1 0-1,1-1 1,0 1 0,0 0 0,0-1-1,0 2 1,0-1-67,0-1 0,-1 1-1,1 0 1,0 0 0,0-1-1,1 1 1,-1 0 0,0-1-1,0 1 1,0 0 0,0-1-1,1 1 1,-1-1 0,0 1-1,0 0 1,1-1 0,-1 1-1,1-1 1,-1 1 0,0-1 0,1 1-1,-1-1 1,1 1 0,-1-1-1,1 1 1,-1-1 0,1 0-1,0 1 1,-1-1 0,1 0-1,-1 1 1,1-1 0,0 0-1,-1 0 1,1 0 0,0 1-1,-1-1 1,1 0 0,0 0-1,-1 0 1,2 0 0,38 0-15,-28 0 17,93-10 39,-76 5 50,1 2 0,36 1 0,240 31 481,382-15-434,-599-22-282,-1-4-1,158-43 0,163-78 270,-324 103 222,-78 27-243,-1 1-1,1 1 1,0-1 0,0 1-1,-1 0 1,10 0 0,-16 2-94,0 1-1,0-1 1,0 0 0,1 0-1,-2 1 1,1-1 0,0 0-1,0 0 1,0 1 0,0-1-1,-1 0 1,1 0 0,-1 1-1,1-1 1,-2 2 0,-1 0-3,0 0 0,-1 0 0,0 0 1,1 0-1,-1 0 0,0-1 0,0 0 1,-1 0-1,1 0 0,0 0 0,-1 0 1,1-1-1,-1 0 0,-5 1 0,-73 7-60,68-8 35,-230 12-150,101-7 687,-247 40 0,237-13-200,-278 48-1310,351-70 694,-1-5 1,1-3 0,-116-10-1,-307-11 2134,714 33-2499,-41-14 664,-1-7-1,176-29 1,108-38 105,163-22 320,-415 73-387,218 4 0,-385 18-530,1 2 1,0 0-1,-1 3 0,0 1 0,0 1 0,0 2 1,41 17-1,-18 0-3925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39.016"/>
    </inkml:context>
    <inkml:brush xml:id="br0">
      <inkml:brushProperty name="width" value="0.025" units="cm"/>
      <inkml:brushProperty name="height" value="0.025" units="cm"/>
    </inkml:brush>
  </inkml:definitions>
  <inkml:trace contextRef="#ctx0" brushRef="#br0">1 111 8616,'0'0'9567,"14"-7"-8895,7-2-569,0 1 1,0 1-1,1 1 0,0 1 0,39-4 0,337 3-170,-246 8-666,-152-2 731,0 0 0,-1 0 0,1 0 0,0 0 0,0 0 0,0 0 0,0 0 0,0 0 0,0 1 0,-1-1 0,1 0 0,0 0 1,0 0-1,0 0 0,0 0 0,0 1 0,0-1 0,0 0 0,0 0 0,0 0 0,0 0 0,0 1 0,0-1 0,0 0 0,0 0 0,0 0 1,0 0-1,0 1 0,0-1 0,0 0 0,0 0 0,0 0 0,0 0 0,0 1 0,0-1 0,0 0 0,0 0 0,0 0 0,0 0 0,1 0 0,-1 1 1,0-1-1,0 0 0,0 0 0,0 0 0,0 0 0,0 0 0,1 0 0,-1 0 0,0 0 0,0 1 0,-17 7 225,-60 10 530,-2-4 0,0-4 0,-98 2-1,215-16-1033,0-2-1,0-1 0,-1-2 0,0-1 0,41-18 1,-16 6-842,-54 20 959,24-9-222,-31 10 380,0 1-1,0 0 0,0-1 0,0 1 1,0-1-1,0 1 0,0-1 0,0 0 1,-1 1-1,1-1 0,0 0 0,0 0 1,0 0-1,-1 1 0,1-1 0,-1 0 1,1 0-1,0 0 0,-1 0 1,0 0-1,1 0 0,0-1 0,-9-3 194,-12 3 101,-1 2 0,1 0-1,-1 1 1,1 1 0,-29 7-1,-101 34 574,105-28-2094,-1-2 1,-58 9 0,60-20-4795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2.969"/>
    </inkml:context>
    <inkml:brush xml:id="br0">
      <inkml:brushProperty name="width" value="0.025" units="cm"/>
      <inkml:brushProperty name="height" value="0.025" units="cm"/>
    </inkml:brush>
  </inkml:definitions>
  <inkml:trace contextRef="#ctx0" brushRef="#br0">171 98 8936,'6'-9'3951,"-2"3"-2896,25-41 2114,-27 44-2558,-1 1 0,0-1 0,0 0 0,0 0-1,0 0 1,0 0 0,-1 0 0,1 0 0,-1 0 0,0-4 0,-17 21 2746,-4 14-2810,2 1-1,0 0 0,2 1 1,-17 41-1,7-3-57,-19 71 1,41-124-479,1 0 1,1 0-1,1 0 1,0 1-1,0 26 1,2-41-83,1 1 0,-1 0 0,1 0 0,-1 0 0,1-1 0,0 1 0,0 0 1,0 0-1,0-1 0,0 1 0,0-1 0,0 1 0,0-1 0,1 0 0,-1 1 0,1-1 0,-1 0 0,1 0 0,-1 0 0,1 0 1,0 0-1,-1 0 0,1-1 0,0 1 0,0 0 0,0-1 0,-1 0 0,1 1 0,0-1 0,3 0 0,3 1-1212,0 0-1,0-1 0,0 0 1,-1 0-1,1-1 1,11-2-1,10-8-6425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4.460"/>
    </inkml:context>
    <inkml:brush xml:id="br0">
      <inkml:brushProperty name="width" value="0.025" units="cm"/>
      <inkml:brushProperty name="height" value="0.025" units="cm"/>
    </inkml:brush>
  </inkml:definitions>
  <inkml:trace contextRef="#ctx0" brushRef="#br0">4123 447 14350,'-305'-133'3159,"-101"-39"-2630,323 143-545,-1 3 0,-1 4 0,-92-11 0,-264 2-19,-5 32 122,320 0-80,-410 20 59,407-8 259,0 5 0,-141 39 0,216-41-214,0 2-1,1 3 0,0 2 1,2 2-1,1 2 1,2 2-1,0 3 1,-70 61-1,82-60-97,2 2 0,1 1 0,2 1 0,2 2 0,1 2 0,2 0 0,1 1 0,3 2 0,2 0 0,-20 64 0,26-65-151,3 0 0,2 1 0,1 1 0,2-1 0,3 1 0,2 58 0,2-77 41,2 0-1,1 0 1,1 0 0,1 0-1,2-1 1,0 0 0,2 0-1,0-1 1,2 0 0,0-1-1,2-1 1,17 23 0,7-1 63,1-1-1,2-3 1,2-1 0,83 57 0,-36-37 79,160 78 1,-161-98-22,1-3-1,1-4 1,2-4 0,182 29 0,-147-41 40,1-7 1,-1-4-1,153-16 1,-91-9 49,286-68 1,163-101-81,173-129-609,-566 203 83,277-174 0,-197 60 623,-270 182 119,-2-3 1,-1-1-1,60-79 0,-98 111-146,-1-1-1,-1 0 1,-1-1 0,0-1-1,-2 1 1,11-34-1,-19 48-82,0-1-1,0 1 1,0-1-1,-1 1 1,0-1-1,-1 0 1,0 0-1,0 0 1,-1 1-1,1-1 1,-2 0-1,1 0 1,-1 1-1,0-1 1,-1 1-1,0 0 1,0 0-1,-1 0 1,1 0-1,-1 0 1,-1 1-1,1 0 1,-8-7-1,-1 0-27,-1 1 0,0 1 0,-1 1 0,0 0 0,-1 0-1,0 2 1,0 0 0,-25-8 0,-16-2-73,-75-13 0,5 9 125,-2 5 0,-163 1 0,-265 30-1547,34 17-5534,269-21-1169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468"/>
    </inkml:context>
    <inkml:brush xml:id="br0">
      <inkml:brushProperty name="width" value="0.025" units="cm"/>
      <inkml:brushProperty name="height" value="0.025" units="cm"/>
    </inkml:brush>
  </inkml:definitions>
  <inkml:trace contextRef="#ctx0" brushRef="#br0">0 1 5862,'0'0'6918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794"/>
    </inkml:context>
    <inkml:brush xml:id="br0">
      <inkml:brushProperty name="width" value="0.025" units="cm"/>
      <inkml:brushProperty name="height" value="0.025" units="cm"/>
    </inkml:brush>
  </inkml:definitions>
  <inkml:trace contextRef="#ctx0" brushRef="#br0">75 49 13453,'13'-36'2517,"-9"24"3419,-14 35-3152,-45 122-502,49-123-2031,0 0 1,1 0-1,1 1 1,-1 40-1,5-62-216,0-1-1,0 1 0,0-1 0,0 1 0,0 0 1,0-1-1,0 1 0,0-1 0,0 1 1,1-1-1,-1 1 0,0-1 0,0 1 0,1 0 1,-1-1-1,0 1 0,1-1 0,-1 0 1,0 1-1,1-1 0,-1 1 0,1-1 0,-1 0 1,1 1-1,-1-1 0,1 0 0,-1 1 1,1-1-1,-1 0 0,1 0 0,-1 1 0,1-1 1,-1 0-1,1 0 0,0 0 0,-1 0 1,1 0-1,-1 0 0,1 0 0,0 0 0,-1 0 1,1 0-1,-1 0 0,1 0 0,-1-1 0,1 1 1,0 0-1,-1 0 0,1 0 0,-1-1 1,1 1-1,-1 0 0,1-1 0,28-19 526,-28 19-609,0 1 0,0-1-1,-1 1 1,1-1 0,0 0 0,-1 1 0,1-1 0,-1 0-1,1 1 1,0-1 0,-1 0 0,0 0 0,1 0 0,-1 1-1,0-1 1,1 0 0,-1 0 0,0 0 0,0 0 0,1 0-1,-1 0 1,0 0 0,0 0 0,0 1 0,0-1 0,-1 0-1,1 0 1,0 0 0,0 0 0,0 0 0,-1-1 0,-1 1-575,1 1 0,0-1 0,-1 1 0,1 0 0,0 0 0,-1 0 0,1 0 0,0 0 1,-1 0-1,1 0 0,0 0 0,-1 0 0,1 0 0,-1 1 0,1-1 0,0 1 0,0-1 0,-1 1 1,1-1-1,-1 2 0,-7 1-8964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4.451"/>
    </inkml:context>
    <inkml:brush xml:id="br0">
      <inkml:brushProperty name="width" value="0.025" units="cm"/>
      <inkml:brushProperty name="height" value="0.025" units="cm"/>
    </inkml:brush>
  </inkml:definitions>
  <inkml:trace contextRef="#ctx0" brushRef="#br0">61 151 9545,'0'0'9081,"-9"-1"-6674,-2 0-1513,-8-1 41,-3 1 3610,25 0-4382,1 0-1,-1 0 0,0-1 1,0 1-1,1-1 1,-1 0-1,0 1 0,4-5 1,6-3 308,51-31 295,-48 29-759,0 0 0,1 0 0,0 2 0,1 0 0,0 1 0,0 1 0,24-6 0,-41 13-10,0 0 1,0-1-1,-1 1 1,1 0-1,0 0 0,-1 0 1,1 1-1,0-1 1,0 0-1,-1 0 0,1 0 1,0 0-1,0 1 1,-1-1-1,1 0 0,-1 1 1,1-1-1,0 0 1,-1 1-1,1-1 1,-1 1-1,1-1 0,0 1 1,-1-1-1,0 1 1,1 0-1,-1-1 0,1 1 1,-1 0-1,0-1 1,1 1-1,-1 1 0,3 32-122,-16 36-38,-3-7 189,9-29 29,-1-2 1,-19 47-1,41-100-247,-5 8 415,-1 0 1,14-27-1,-20 35-461,0 0 0,0 0 1,-1 0-1,0 0 0,0 0 1,0-1-1,-1 1 0,0 0 0,0 0 1,0-1-1,-1 1 0,1 0 0,-2-5 1,-2-10-3242,-6-18 1339,10 38 2130,0-1 0,0 1-1,-1 0 1,1-1-1,0 1 1,-1 0 0,1-1-1,0 1 1,-1 0 0,1 0-1,0-1 1,-1 1-1,1 0 1,-1 0 0,1 0-1,0 0 1,-1 0-1,1-1 1,-1 1 0,1 0-1,-1 0 1,1 0 0,0 0-1,-1 0 1,1 0-1,-1 0 1,0 1 0,-18 12-738,7 0-3651,2 0-5557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463"/>
    </inkml:context>
    <inkml:brush xml:id="br0">
      <inkml:brushProperty name="width" value="0.025" units="cm"/>
      <inkml:brushProperty name="height" value="0.025" units="cm"/>
    </inkml:brush>
  </inkml:definitions>
  <inkml:trace contextRef="#ctx0" brushRef="#br0">47 44 11979,'0'0'15225,"-3"11"-15139,-8 28-47,3-20-40,2 1 0,1 0 0,0 0 0,2 1 0,0-1 1,1 1-1,1 24 0,2-44 5,-1 0-1,1 1 1,0-1-1,0 0 1,0 1 0,0-1-1,0 0 1,0 0 0,0 0-1,0 0 1,0 0 0,0 0-1,1 0 1,-1 0 0,0 0-1,1 0 1,-1-1 0,1 1-1,-1-1 1,1 1 0,-1-1-1,1 1 1,-1-1 0,1 0-1,-1 0 1,1 0 0,-1 0-1,1 0 1,0 0 0,1-1-1,51-7 402,-42 4-347,-1 0 0,1-1 0,-1-1 0,-1 0 0,1 0-1,-1-1 1,0 0 0,0-1 0,-1 0 0,0-1 0,13-16 0,-15 17 30,-1-1-1,0 1 1,-1-1-1,0 0 1,0-1-1,-1 1 0,0-1 1,-1 0-1,0 0 1,-1 0-1,0 0 1,0 0-1,-1-1 0,0-12 1,-1 22-73,0-1 0,0 1 0,0-1 0,0 1 1,0-1-1,0 1 0,0-1 0,0 0 0,-1 1 0,1-1 0,-1 1 1,1 0-1,-1-1 0,0 1 0,1-1 0,-1 1 0,0 0 1,0-1-1,0 1 0,0 0 0,0 0 0,0 0 0,0 0 0,0 0 1,-1 0-1,1 0 0,0 0 0,-1 0 0,1 1 0,-1-1 0,1 1 1,0-1-1,-1 1 0,1-1 0,-1 1 0,0 0 0,-2-1 0,2 2-22,0-1-1,-1 1 0,1 0 0,0 0 1,0-1-1,0 1 0,0 1 0,0-1 0,1 0 1,-1 0-1,0 1 0,1-1 0,-1 1 1,0-1-1,1 1 0,0 0 0,-1 0 0,1-1 1,0 1-1,0 0 0,0 0 0,0 0 0,0 0 1,1 0-1,-1 1 0,1-1 0,-1 3 1,0-1 1,0 1 0,0 0 0,0 0 0,1 0 0,0 0 1,0 0-1,0-1 0,1 1 0,0 0 0,0 0 0,0 0 1,0-1-1,1 1 0,3 6 0,-3-8 5,0 0-1,0 0 1,1 0-1,-1-1 1,1 0 0,-1 1-1,1-1 1,0 0-1,0 0 1,0 0-1,0-1 1,0 1 0,1-1-1,-1 0 1,0 1-1,1-2 1,-1 1-1,0 0 1,1-1 0,7 1-1,-5 0 17,1-1-1,0 0 0,0 0 1,0 0-1,0-1 0,0 0 1,0 0-1,0-1 0,-1 0 1,1 0-1,-1-1 1,1 1-1,-1-1 0,0-1 1,0 1-1,0-1 0,-1 0 1,1-1-1,-1 1 1,0-1-1,0 0 0,0 0 1,-1-1-1,0 1 0,5-9 1,-21 35-213,-16 35 150,27-52 41,-1 0 1,1-1-1,0 1 1,0 0-1,0 0 1,1-1-1,-1 1 0,1 0 1,0 0-1,0 0 1,0 0-1,1 5 1,0-9 5,0 1 1,0 0-1,0-1 1,-1 1-1,1-1 1,0 1-1,0-1 1,0 1-1,0-1 1,0 0-1,0 0 0,1 1 1,-1-1-1,0 0 1,0 0-1,0 0 1,0 0-1,0 0 1,0 0-1,0 0 1,0-1-1,0 1 1,0 0-1,0-1 1,2 0-1,-1 1 10,22-7 110,0 0 1,0-2-1,-1-1 1,36-21-1,39-16-33,-91 45-85,2-2-8,0 0 0,0 1-1,0 0 1,1 1 0,-1 0 0,0 0-1,1 1 1,18 0 0,-27 2 4,0-1 1,0 1-1,0 0 1,0-1-1,0 1 1,0 0-1,0 0 1,0 0-1,0 0 1,0 0-1,-1 0 1,1 0-1,0 0 1,-1 0-1,1 0 1,-1 0-1,1 0 1,-1 0-1,1 1 1,-1-1-1,0 0 1,0 0-1,1 1 1,-1-1-1,0 0 1,0 0-1,0 1 1,-1-1-1,1 2 1,-6 40 162,-1-22-5,6-18-117,-1 0 1,1 0-1,-1 1 0,1-1 0,0 0 0,1 1 0,-1-1 1,0 1-1,1-1 0,0 1 0,0 0 0,0 5 0,2-9 19,-1 1 0,1-1 0,0 0 0,-1 0 0,1 1 0,0-1 0,-1 0 0,1 0 0,-1-1 0,1 1 0,0 0 0,-1 0 0,1-1 0,1 0 0,94-34 242,-78 27-280,0 0 0,0 1 0,1 1 0,-1 1 0,1 1 0,21-2 0,-36 6-131,-1 0 0,0-1-1,1 2 1,-1-1 0,0 0 0,1 1 0,-1 0-1,0 0 1,0 0 0,1 1 0,-1-1 0,6 4-1,-8-3 28,0-1-1,-1 1 0,1 0 0,-1 0 0,0-1 1,1 1-1,-1 0 0,0 0 0,0 0 1,0 0-1,-1 0 0,1 0 0,0 1 1,-1-1-1,1 0 0,-1 0 0,0 0 1,0 1-1,1-1 0,-2 0 0,1 0 1,0 1-1,0-1 0,-1 0 0,1 0 1,-2 3-1,1-2-282,1 0 1,-1-1-1,0 1 1,-1 0 0,1-1-1,0 0 1,-1 1-1,1-1 1,-1 0-1,0 1 1,-3 2-1,-16 7-6540,6-10-1414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836"/>
    </inkml:context>
    <inkml:brush xml:id="br0">
      <inkml:brushProperty name="width" value="0.025" units="cm"/>
      <inkml:brushProperty name="height" value="0.025" units="cm"/>
    </inkml:brush>
  </inkml:definitions>
  <inkml:trace contextRef="#ctx0" brushRef="#br0">39 86 9513,'0'0'8264,"-21"-53"-4068,14 36 96,-1 7-1922,5 5-800,14 5-1699,10 1-31,10 8-1281,9 3-2082,5 2-1442,-3-1-2114,-3 2-4740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168"/>
    </inkml:context>
    <inkml:brush xml:id="br0">
      <inkml:brushProperty name="width" value="0.025" units="cm"/>
      <inkml:brushProperty name="height" value="0.025" units="cm"/>
    </inkml:brush>
  </inkml:definitions>
  <inkml:trace contextRef="#ctx0" brushRef="#br0">270 0 15599,'0'0'7244,"-2"11"-5285,0 55-919,7 89 0,-2-111-1155,-2-27 276,1 1 1,-2-1 0,-1 0 0,0 0 0,-1 0-1,0 0 1,-2 0 0,0 0 0,-1-1 0,0 1-1,-2-1 1,-10 19 0,6-15 271,-2-1 0,0 0 0,-1-1 0,-1-1 0,-1 0 0,0-1 0,-1 0 0,-35 23 0,51-38-433,0 0 0,-1 0 0,1 0 0,-1 0 0,0-1 0,1 1 0,-1 0 0,1-1 0,-1 1 0,0-1 0,1 1 0,-1-1 0,0 0 0,0 0 0,1 0 0,-1 0 0,0 0 0,0 0 0,1 0 0,-1-1 0,0 1 0,1-1 0,-1 1 0,-2-2 0,3 1 0,-1-1 0,0 0 0,1 1 0,0-1 0,-1 0 0,1 0 0,0 0 0,0 0 0,0 0 0,0 0 0,0-1 0,1 1 0,-1 0 0,1 0 0,-1-5 0,0-11 0,0 0 0,1 0 0,5-30 0,-4 42 0,3-22 0,1-1 0,2 1 0,1 0 0,1 0 0,1 1 0,2 1 0,1-1 0,0 2 0,2 0 0,1 1 0,1 0 0,25-25 0,-33 41-103,0 0 1,1 1-1,0 0 0,1 1 0,-1 0 1,1 0-1,0 1 0,19-5 1,8 0-1190,52-7 0,-1 0-1371,-22-2-4987,-3-6-4730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510"/>
    </inkml:context>
    <inkml:brush xml:id="br0">
      <inkml:brushProperty name="width" value="0.025" units="cm"/>
      <inkml:brushProperty name="height" value="0.025" units="cm"/>
    </inkml:brush>
  </inkml:definitions>
  <inkml:trace contextRef="#ctx0" brushRef="#br0">519 0 17809,'0'0'5995,"-2"11"-4276,1-6-1495,-1 1 0,2-1 0,-1 1 0,0 0 0,1-1 0,0 1 0,1 0-1,-1-1 1,1 1 0,0 0 0,1-1 0,-1 1 0,1-1 0,0 0 0,0 0 0,1 1 0,-1-1 0,1-1 0,1 1 0,3 5 0,54 60 648,-46-54-816,1 1 1,-2 0-1,0 2 0,-1-1 0,12 24 1,-22-35-55,-1 0 1,1 0-1,-1 0 1,0 0 0,-1 0-1,0 0 1,0 0 0,-1 0-1,1 1 1,-2-1 0,1 0-1,-1 0 1,0 1 0,0-1-1,-1 0 1,0 0 0,0 0-1,-1-1 1,0 1-1,-6 11 1,-3 1 6,-1 0 0,-1-1-1,-1 0 1,0-1 0,-29 25 0,-98 69-171,111-88 84,25-19 20,-183 127-2684,122-94-1384,-3-6-3292,-4-7-7908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851"/>
    </inkml:context>
    <inkml:brush xml:id="br0">
      <inkml:brushProperty name="width" value="0.025" units="cm"/>
      <inkml:brushProperty name="height" value="0.025" units="cm"/>
    </inkml:brush>
  </inkml:definitions>
  <inkml:trace contextRef="#ctx0" brushRef="#br0">344 2 5990,'0'0'17718,"-9"-1"-16597,3 1-1035,1 1 0,0 0 0,-1 0 0,1 0-1,0 0 1,0 1 0,0 0 0,0 0 0,0 0 0,0 1 0,1-1 0,-1 1 0,1 1 0,0-1 0,0 0 0,0 1 0,0 0 0,0 0 0,-4 6 0,-13 17 164,2 1 1,-17 31 0,26-42-197,-16 28 48,2 2-1,-35 96 1,48-111-93,3 0 1,0 1 0,2 0 0,2 0-1,-1 59 1,6-77-48,0-1 0,1 0 0,0 0 0,1 0 0,1 0 0,0 0 0,1-1 0,0 1 0,1-1 0,1-1 0,0 1 0,1-1 1,0 0-1,1-1 0,0 0 0,1 0 0,0-1 0,14 11 0,-6-7-512,1-1 1,0-2 0,0 0-1,1 0 1,0-2 0,1-1-1,0 0 1,0-2-1,1 0 1,0-2 0,25 3-1,64-1-6016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49.219"/>
    </inkml:context>
    <inkml:brush xml:id="br0">
      <inkml:brushProperty name="width" value="0.025" units="cm"/>
      <inkml:brushProperty name="height" value="0.025" units="cm"/>
    </inkml:brush>
  </inkml:definitions>
  <inkml:trace contextRef="#ctx0" brushRef="#br0">1024 305 6342,'0'-13'1548,"0"7"-1721,0-39 2261,0 40-1511,-1-1 0,0 0 0,0 1 0,0-1 0,-1 0 1,0 1-1,0 0 0,0-1 0,0 1 0,-1 0 0,0 0 0,-7-8 0,1 3 133,-2 0 1,1 1-1,-1 0 0,-1 0 0,1 1 1,-1 1-1,-1 0 0,-26-10 1,21 10-266,-1 1 1,-1 2 0,1 0 0,-1 1-1,-38-1 1,29 4-373,-1 2 1,1 1-1,0 1 0,0 2 1,0 1-1,0 1 0,1 1 0,-44 22 1,34-12-58,1 1 0,0 3 0,2 1 0,0 1 0,2 2 0,-55 58 1,77-73 24,0 0 1,2 1 0,-1 0-1,1 1 1,1 0 0,1 1-1,0 0 1,0 0-1,2 0 1,0 1 0,1-1-1,0 1 1,1 0 0,1 1-1,1-1 1,0 0 0,1 1-1,1-1 1,0 0 0,7 32-1,-5-37-19,1 1-1,0-1 1,1 0-1,0-1 0,0 1 1,1-1-1,0 0 1,1 0-1,0-1 1,1 0-1,0 0 1,15 12-1,-9-10 18,0-1 0,1-1 0,0-1 0,0 0 0,1-1 0,0 0 0,32 8 0,-4-7 40,0-1-1,0-2 1,1-2-1,-1-2 1,84-9 0,-96 5-18,-1-2 1,1-2 0,-1 0-1,0-3 1,0 0 0,-1-2 0,-1-1-1,47-28 1,-53 26-9,-1-1 0,-1-1 0,0-1 0,-1-1-1,-1-1 1,-1 0 0,-1-1 0,-1-1 0,-1-1 0,20-39 0,-19 31 93,-1 0 1,-2-2-1,-2 1 1,0-1-1,-2-1 1,-2 0 0,-1 0-1,-2-1 1,-1 1-1,-2-41 1,-1 68-127,-1 0 0,0 0 0,0 0-1,0 1 1,-1-1 0,0 1 0,-1-1 0,1 1 0,-1-1 0,0 1 0,-1 0 0,1 1 0,-1-1 0,0 1 0,-1-1-1,1 1 1,-1 0 0,0 1 0,-1-1 0,-5-3 0,3 3-30,-1 1 0,1 1 0,-1-1 0,0 1 0,1 1 0,-1 0-1,-1 0 1,1 0 0,0 1 0,0 1 0,-1 0 0,1 0 0,0 0 0,-13 4 0,1 0-1,0 2-1,1 0 1,0 1 0,1 1 0,-1 1 0,2 1 0,-1 0-1,1 2 1,1 0 0,-26 23 0,25-19-539,1 0 0,1 2 0,0 0 1,1 1-1,1 0 0,1 1 0,0 1 0,2 0 0,-10 25 0,6 11-6010,12-14-4293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362"/>
    </inkml:context>
    <inkml:brush xml:id="br0">
      <inkml:brushProperty name="width" value="0.025" units="cm"/>
      <inkml:brushProperty name="height" value="0.025" units="cm"/>
    </inkml:brush>
  </inkml:definitions>
  <inkml:trace contextRef="#ctx0" brushRef="#br0">76 1 18610,'0'0'3341,"-4"11"-1771,-12 46-274,2 1 0,-12 108 0,11 133 1137,15-298-2416,0-1 1,0 1 0,0-1 0,0 0 0,0 1 0,0-1-1,0 1 1,0-1 0,0 0 0,0 1 0,0-1-1,0 0 1,0 1 0,0-1 0,0 1 0,0-1 0,1 0-1,-1 1 1,0-1 0,0 0 0,0 1 0,1-1 0,-1 0-1,0 1 1,0-1 0,1 0 0,-1 0 0,0 1-1,1-1 1,-1 0 0,0 0 0,1 1 0,-1-1 0,0 0-1,1 0 1,-1 0 0,0 0 0,1 0 0,-1 0 0,1 0-1,-1 1 1,0-1 0,1 0 0,-1 0 0,0 0-1,1 0 1,-1-1 0,1 1 0,-1 0 0,1 0 0,20-13 573,-3-7-291,0 0 1,-1-1-1,14-24 1,5-6-78,13-13-223,8-11 0,91-154 0,-147 227 1,2-3-23,-1 1 0,1-1 0,-1 0 0,0 0 0,-1 0 0,1 0 0,-1 0 0,1-10-1,-2 15-188,0 0-1,-1-1 1,1 1-1,0 0 1,-1-1-1,1 1 1,0 0-1,-1-1 1,1 1-1,-1 0 1,1 0-1,-1 0 1,1-1-1,-1 1 1,1 0-1,-1 0 0,1 0 1,-1 0-1,1 0 1,-1 0-1,1 0 1,-1 0-1,1 0 1,-1 0-1,1 0 1,0 0-1,-1 0 1,1 0-1,-1 0 1,1 1-1,-2-1 0,-17 5-6274,-8 7-5397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4.657"/>
    </inkml:context>
    <inkml:brush xml:id="br0">
      <inkml:brushProperty name="width" value="0.025" units="cm"/>
      <inkml:brushProperty name="height" value="0.025" units="cm"/>
    </inkml:brush>
  </inkml:definitions>
  <inkml:trace contextRef="#ctx0" brushRef="#br0">3551 33 5830,'-286'3'931,"-325"-7"-95,390-11 975,-116-2-1076,227 22-675,1 3-1,0 6 1,1 4-1,0 5 1,-132 47 0,20 11 52,-296 153 0,241-79 334,242-133-345,2 1 0,0 2 0,2 1 0,0 1 0,-48 61-1,69-78-95,0 1 0,0 1 0,1-1 0,1 1 0,0 1 0,1-1 0,0 1 0,1 0 0,0 0 0,1 0 0,0 1 0,1-1 0,1 1 0,0-1 0,1 1 0,0-1 0,2 1 0,-1-1 0,1 1 0,1-1 0,0 0 0,1 0 0,1 0 0,0 0 0,1-1 0,0 0 0,0 0 0,14 17 0,-1-4-42,1-2 1,1 0 0,1-1 0,0-1 0,2-2 0,36 24 0,-20-18 13,2-2 1,1-2-1,69 24 1,0-12-8,2-4 0,175 20 0,398 6-210,3-47 985,-624-8-657,163-3 121,-1-10-1,0-10 1,-1-9 0,-2-11 0,-2-9 0,-3-10 0,278-118 0,-371 126-10,-2-6 0,203-133 1,-311 182-126,-1-1 1,0-1 0,-1 0 0,-1-1-1,0-1 1,-1 0 0,12-18 0,-22 29-37,-1 0 0,0-1 0,1 1 0,-1 0 0,-1-1 0,1 1 0,-1-1 0,1 0 0,-2 0-1,1 1 1,0-1 0,-1 0 0,0 0 0,0 0 0,0 0 0,-1 1 0,1-1 0,-1 0 0,0 0 0,-1 1 0,1-1 0,-1 1 0,0-1 0,0 1 0,0 0 0,-1-1 0,0 1 0,1 0 0,-1 1 0,-1-1 0,1 0 0,0 1 0,-1 0 0,-4-3 0,-14-11-845,0 2 0,-1 1 0,-1 1 0,0 0 0,-1 2 1,-41-13-1,-33-8-5082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734"/>
    </inkml:context>
    <inkml:brush xml:id="br0">
      <inkml:brushProperty name="width" value="0.025" units="cm"/>
      <inkml:brushProperty name="height" value="0.025" units="cm"/>
    </inkml:brush>
  </inkml:definitions>
  <inkml:trace contextRef="#ctx0" brushRef="#br0">1 1 14189,'0'0'8969,"51"30"-6022,-15-23-97,5-3-768,2 3-512,0 5-1410,-2 6-160,-5 12 0,-5 4 0,0 5 0,-11-1-3395,-2-4-5061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003"/>
    </inkml:context>
    <inkml:brush xml:id="br0">
      <inkml:brushProperty name="width" value="0.025" units="cm"/>
      <inkml:brushProperty name="height" value="0.025" units="cm"/>
    </inkml:brush>
  </inkml:definitions>
  <inkml:trace contextRef="#ctx0" brushRef="#br0">154 9 11883,'0'0'13079,"-11"0"-12550,6 0-518,1 0 0,-1 0-1,0 0 1,1 1 0,-1 0 0,1 0 0,-1 0 0,1 0 0,0 1 0,-1 0-1,1 0 1,0 0 0,0 0 0,0 1 0,0-1 0,1 1 0,-1 0 0,1 0-1,-1 0 1,1 1 0,0-1 0,1 1 0,-1 0 0,0 0 0,1 0 0,-3 6-1,-2 4 86,1 1 1,0 0-1,1 0 0,-4 18 0,8-27-55,-1 0 0,1 0 0,1 1 1,-1-1-1,1 0 0,0 1 0,1-1 0,-1 0 0,1 1 1,0-1-1,1 0 0,0 0 0,3 8 0,-4-12-12,0 0 1,1 0-1,-1 0 0,1 0 0,-1 0 0,1 0 0,0-1 0,0 1 0,-1 0 0,1-1 0,0 0 0,1 1 0,-1-1 0,0 0 0,0 0 1,0 0-1,1-1 0,-1 1 0,0 0 0,1-1 0,-1 0 0,1 1 0,-1-1 0,1 0 0,-1 0 0,0-1 0,1 1 0,-1 0 1,1-1-1,-1 1 0,0-1 0,1 0 0,-1 0 0,3-1 0,4-2 274,0 0 0,-1-1 1,1 0-1,-1 0 0,0-1 0,-1 0 0,10-8 1,-6 2 1,-1 0 0,0 0 0,0-1 0,11-19 0,-18 26-241,0 1 0,-1 0-1,1-1 1,-1 0 0,0 0 0,-1 1 0,0-1-1,1 0 1,-2 0 0,1-1 0,-1 1 0,0 0-1,0 0 1,-2-10 0,1 13-75,0 0 1,-1 0-1,1 1 1,0-1-1,-1 0 1,0 1-1,0-1 1,0 1-1,0-1 0,0 1 1,0 0-1,-1 0 1,1 0-1,-1 0 1,1 0-1,-1 1 0,0-1 1,0 1-1,1 0 1,-1 0-1,0 0 1,-6-2-1,0 1-172,0 1-1,1-1 1,-1 1-1,0 1 1,0 0 0,-16 1-1,16 3-2147,8-1-1608,24-2-20647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331"/>
    </inkml:context>
    <inkml:brush xml:id="br0">
      <inkml:brushProperty name="width" value="0.025" units="cm"/>
      <inkml:brushProperty name="height" value="0.025" units="cm"/>
    </inkml:brush>
  </inkml:definitions>
  <inkml:trace contextRef="#ctx0" brushRef="#br0">0 18 19891,'0'0'8520,"80"23"-7463,-23-28-96,6-8-545,2 3-352,-4 2-32,-13 4-768,-12 4-1763,-17 0-1857,-14 0-2050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659"/>
    </inkml:context>
    <inkml:brush xml:id="br0">
      <inkml:brushProperty name="width" value="0.025" units="cm"/>
      <inkml:brushProperty name="height" value="0.025" units="cm"/>
    </inkml:brush>
  </inkml:definitions>
  <inkml:trace contextRef="#ctx0" brushRef="#br0">0 37 12748,'0'0'13165,"70"1"-11051,-22-11-673,3-2-32,2 2-672,-3 6-609,-7 3-448,-5 1-2435,-12 0-3363,-5 1-5861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107"/>
    </inkml:context>
    <inkml:brush xml:id="br0">
      <inkml:brushProperty name="width" value="0.025" units="cm"/>
      <inkml:brushProperty name="height" value="0.025" units="cm"/>
    </inkml:brush>
  </inkml:definitions>
  <inkml:trace contextRef="#ctx0" brushRef="#br0">1 447 17328,'0'0'7100,"11"-3"-5888,5-3-903,0 0 0,-1-2 0,0 1-1,-1-2 1,1 0 0,-2 0 0,1-2 0,15-15-1,106-112-48,-118 118-208,13-11-20,-7 7 13,0-1 0,-2-2 0,0 0 0,19-34-1,-71 125-480,-27 80 0,48-115-247,2 0 0,0 1 0,2 0 0,2 0 0,-2 40 0,6-68 480,0 0-1,0 0 1,0 0 0,0 0-1,0-1 1,1 1-1,-1 0 1,0 0-1,1 0 1,0-1-1,-1 1 1,1 0-1,0 0 1,0-1-1,0 1 1,0-1-1,0 1 1,0-1-1,0 1 1,0-1 0,3 2-1,-2-2-192,0 0 1,0 0-1,1-1 0,-1 1 0,0-1 0,1 1 1,-1-1-1,0 0 0,1 0 0,-1 0 1,1 0-1,-1 0 0,0 0 0,1-1 0,-1 1 1,0-1-1,3-1 0,38-16-8626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450"/>
    </inkml:context>
    <inkml:brush xml:id="br0">
      <inkml:brushProperty name="width" value="0.025" units="cm"/>
      <inkml:brushProperty name="height" value="0.025" units="cm"/>
    </inkml:brush>
  </inkml:definitions>
  <inkml:trace contextRef="#ctx0" brushRef="#br0">180 1 7079,'0'0'9860,"-9"4"-6881,-2 3-2733,1 0 0,0 0 0,0 1 0,1 0 0,0 1 0,1 0 0,0 0 0,0 1 0,1 0 0,0 0 0,-9 21 0,7-16-224,1 1 1,1 0 0,0 0 0,1 0 0,1 1-1,1 0 1,0 0 0,1 1 0,1-1 0,0 29 0,2-44-21,0 1 1,1-1 0,-1 0-1,1 0 1,0 0 0,-1 0 0,1 1-1,0-1 1,0 0 0,1-1-1,-1 1 1,0 0 0,1 0 0,-1 0-1,1-1 1,-1 1 0,1-1 0,0 1-1,0-1 1,-1 0 0,1 1-1,0-1 1,0 0 0,1 0 0,-1 0-1,0-1 1,0 1 0,0-1-1,0 1 1,1-1 0,-1 0 0,0 1-1,0-1 1,1 0 0,-1-1-1,3 1 1,3-1 54,0 0 1,0 0-1,0 0 0,-1-1 0,1 0 0,-1-1 1,1 0-1,-1 0 0,10-6 0,-8 3 175,0-1 0,-1 0 1,1 0-1,-1-1 0,-1 0 0,0 0 0,0-1 0,0 0 0,-1 0 0,-1 0 0,1-1 1,-2 0-1,1 0 0,-1 0 0,-1-1 0,0 1 0,0-1 0,-1 0 0,0 0 0,-1 0 1,-1 0-1,1 0 0,-2 0 0,-2-18 0,3 26-228,-1 0-1,0 1 1,0-1-1,0 0 1,0 1 0,0-1-1,0 1 1,-1-1-1,1 1 1,-1 0 0,1 0-1,-1 0 1,0 0 0,0 0-1,0 0 1,0 0-1,-1 0 1,1 1 0,0-1-1,-1 1 1,1 0-1,-1 0 1,1-1 0,-1 2-1,1-1 1,-1 0-1,0 0 1,0 1 0,1 0-1,-1-1 1,0 1 0,0 0-1,1 1 1,-1-1-1,0 0 1,0 1 0,1-1-1,-1 1 1,-3 1-1,0 0-249,-1 0-1,1 0 0,-1 0 1,1 1-1,0 0 0,0 1 1,0-1-1,0 1 1,1 0-1,-1 0 0,1 1 1,0 0-1,0 0 0,-7 10 1,1 15-1965,11-29 1924,-1 1 1,1-1 0,0 0 0,0 1 0,0-1 0,0 0 0,0 1 0,0-1 0,0 0 0,0 1 0,0-1 0,0 0 0,1 0 0,-1 1 0,1-1 0,-1 0 0,1 0 0,-1 1 0,1-1 0,0 0 0,1 2 0,14 3-6201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779"/>
    </inkml:context>
    <inkml:brush xml:id="br0">
      <inkml:brushProperty name="width" value="0.025" units="cm"/>
      <inkml:brushProperty name="height" value="0.025" units="cm"/>
    </inkml:brush>
  </inkml:definitions>
  <inkml:trace contextRef="#ctx0" brushRef="#br0">229 1 20884,'-14'7'1201,"-11"8"-364,0 1 0,1 1 1,-38 35-1,53-43-556,-1 1-1,1 1 1,0 0-1,1 0 1,-7 14-1,12-20-210,0 1-1,1-1 1,0 1-1,0-1 1,0 1-1,1 0 1,0 0-1,0 0 1,0 0 0,1 0-1,-1 0 1,3 12-1,-1-16-69,0 1-1,0 0 0,1-1 1,-1 1-1,1-1 1,-1 0-1,1 1 0,0-1 1,0 0-1,0 0 1,0 0-1,1 0 0,-1-1 1,0 1-1,1-1 0,-1 1 1,1-1-1,0 0 1,-1 0-1,1 0 0,0 0 1,0 0-1,-1-1 1,1 1-1,0-1 0,0 0 1,6 0-1,6 1 51,1 0-1,0-2 1,28-3 0,-31 1 160,0 0 1,-1-1 0,1 0 0,-1-1-1,0-1 1,0 0 0,-1 0 0,1-1-1,-1-1 1,15-13 0,-20 16-86,0-1-1,0 0 1,0 0 0,0-1 0,-1 1 0,0-1-1,-1-1 1,0 1 0,0 0 0,0-1-1,-1 0 1,0 0 0,0 0 0,-1 0 0,0-1-1,-1 1 1,1-11 0,-2 17-125,0 0 0,0 0 0,0 0 0,-1 0 0,1 1 0,-1-1 0,1 0 0,-1 0 0,1 0 0,-1 1 0,0-1 0,0 0 0,0 1 0,0-1 0,0 0 0,-1 1 0,1-1 0,0 1 0,-1 0 0,1 0 0,0-1 0,-3 0 0,0 0 0,0 0 0,0 0 0,-1 0 0,1 1 0,-1-1 0,1 1 0,-1 0 0,-9 0 0,0 0 0,-1 1 0,1 1 0,-1 0 0,1 1 0,-19 5 0,21-4-421,0 1-1,1 1 1,-17 9-1,26-13 306,-1 0-1,1-1 1,0 1-1,1 1 1,-1-1-1,0 0 1,0 0-1,0 1 1,1-1-1,-1 1 0,1 0 1,-1-1-1,1 1 1,-1 0-1,1 0 1,0 0-1,0 0 1,0 0-1,0 0 1,0 0-1,1 0 1,-1 0-1,1 0 0,-1 0 1,1 1-1,0-1 1,0 3-1,0-4-217,1-1 0,0 1 0,0 0 0,-1-1 0,1 1 0,0-1 0,0 1 0,0-1 0,0 0 0,0 1 0,0-1 0,-1 0 0,1 0 0,0 1 0,0-1 0,0 0 0,0 0 0,0 0 0,0 0 0,0 0 0,0 0 0,0-1 0,0 1 0,2-1 0,0 1-1485,25-2-8303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3.530"/>
    </inkml:context>
    <inkml:brush xml:id="br0">
      <inkml:brushProperty name="width" value="0.025" units="cm"/>
      <inkml:brushProperty name="height" value="0.025" units="cm"/>
    </inkml:brush>
  </inkml:definitions>
  <inkml:trace contextRef="#ctx0" brushRef="#br0">137 66 14926,'0'0'10746,"-10"-6"-9721,5 3-926,4 2-88,0-1-1,0 1 0,-1 0 1,1 0-1,-1 0 0,1 0 1,0 0-1,-1 0 0,1 0 1,-1 1-1,0-1 0,1 1 1,-1-1-1,0 1 0,1-1 1,-1 1-1,0 0 0,1 0 1,-1 0-1,0 0 0,0 0 1,1 0-1,-1 1 0,0-1 1,1 0-1,-1 1 0,0-1 1,1 1-1,-1 0 0,1 0 1,-1-1-1,1 1 0,-1 0 1,1 0-1,-1 0 0,1 1 1,0-1-1,0 0 0,-2 3 1,-6 11-4,1 0 1,0 1 0,2 0-1,0 0 1,0 1 0,2 0-1,0 0 1,1 0-1,0 0 1,2 1 0,0-1-1,1 0 1,2 20 0,-2-35 10,0 0 0,0 0 0,1 0 0,-1-1 0,0 1 0,1 0 0,-1 0 0,1 0 0,0-1 0,-1 1 0,1-1 0,0 1 0,0 0 0,0-1 0,0 1 0,1-1 0,-1 0 0,0 1 0,0-1 0,1 0 0,-1 0 0,1 0 0,-1 0 0,1 0 0,0 0 0,-1 0 0,1-1 0,0 1 0,-1 0 0,1-1 0,0 0 0,0 1 0,0-1 0,-1 0 0,1 0 0,0 0 1,0 0-1,0 0 0,0 0 0,-1-1 0,1 1 0,3-2 0,3 0 205,0 0-1,-1-1 1,0 0 0,0-1 0,0 0 0,0 0 0,0 0 0,10-10 0,0-1 97,-1-2-1,0 0 1,-2-1 0,20-30 0,-28 38-223,0 0 0,-1-1 1,0 0-1,0 0 0,-1-1 0,-1 1 1,0-1-1,0 0 0,-1 0 1,0-17-1,-2 27-143,0 0 1,1 0-1,-1-1 1,-1 1-1,1 0 1,0 0-1,0 0 0,-1 0 1,0 0-1,1 0 1,-1 0-1,0 0 1,0 0-1,0 0 0,0 0 1,0 0-1,0 1 1,0-1-1,-1 0 1,1 1-1,-1-1 0,1 1 1,-1 0-1,0-1 1,1 1-1,-1 0 1,0 0-1,0 0 0,0 0 1,0 0-1,0 1 1,0-1-1,0 0 1,0 1-1,0 0 0,0-1 1,0 1-1,0 0 1,-1 0-1,-2 1 1,1-1-95,0 1 1,0 0 0,0 0-1,0 0 1,0 0 0,0 1-1,0-1 1,1 1 0,-1 0-1,0 0 1,1 1 0,0-1 0,-1 1-1,1-1 1,0 1 0,0 0-1,1 0 1,-1 1 0,1-1-1,-4 7 1,2-1-796,1 0 0,0 0-1,0 1 1,1-1 0,-1 13 0,2-18 86,1 0 1,0 0 0,0 0 0,0 0 0,1 0-1,-1 0 1,1 0 0,0 0 0,2 5 0,10 6-7299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352"/>
    </inkml:context>
    <inkml:brush xml:id="br0">
      <inkml:brushProperty name="width" value="0.025" units="cm"/>
      <inkml:brushProperty name="height" value="0.025" units="cm"/>
    </inkml:brush>
  </inkml:definitions>
  <inkml:trace contextRef="#ctx0" brushRef="#br0">320 16 12332,'0'0'14782,"-13"-3"-14718,5 0-54,4 1 1,-1 1 1,0-1-1,0 1 0,0 0 1,0 0-1,0 0 0,0 1 1,0 0-1,0 0 0,0 0 1,0 1-1,0-1 0,0 1 1,0 0-1,0 1 0,-8 2 1,-3 5 260,0 0 1,0 1-1,1 1 1,0 0-1,1 1 1,0 1 0,1 0-1,1 1 1,0 0-1,-11 17 1,18-23-227,0 0-1,0 0 1,1 1 0,0-1-1,0 1 1,1 0 0,0 0 0,1 0-1,0 1 1,0-1 0,1 1-1,0-1 1,1 1 0,0-1-1,1 1 1,0-1 0,0 1 0,1-1-1,0 0 1,0 0 0,6 13-1,-6-18-51,-1 0 0,1 1 0,0-1 0,1 0 0,-1 0-1,1-1 1,-1 1 0,1 0 0,0-1 0,1 0 0,-1 1 0,1-1-1,-1-1 1,1 1 0,0 0 0,0-1 0,0 0 0,0 0 0,0 0-1,1 0 1,-1-1 0,1 0 0,-1 0 0,1 0 0,-1 0-1,1-1 1,-1 0 0,1 0 0,0 0 0,-1 0 0,1-1 0,-1 1-1,1-1 1,-1-1 0,1 1 0,7-4 0,0 0-417,-1 0 0,0 0 1,-1-1-1,0-1 0,17-13 0,-16 11-1196,-1-1 1,0 0-1,0-1 0,10-15 0,0-7-6928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680"/>
    </inkml:context>
    <inkml:brush xml:id="br0">
      <inkml:brushProperty name="width" value="0.025" units="cm"/>
      <inkml:brushProperty name="height" value="0.025" units="cm"/>
    </inkml:brush>
  </inkml:definitions>
  <inkml:trace contextRef="#ctx0" brushRef="#br0">0 79 12684,'0'0'10794,"55"-26"-9545,-16 12 1,6 0-97,-1 2-801,2 4-320,-5 5-224,-9 1-1762,-10 2-2210,-9 0-2658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6.185"/>
    </inkml:context>
    <inkml:brush xml:id="br0">
      <inkml:brushProperty name="width" value="0.025" units="cm"/>
      <inkml:brushProperty name="height" value="0.025" units="cm"/>
    </inkml:brush>
  </inkml:definitions>
  <inkml:trace contextRef="#ctx0" brushRef="#br0">5644 437 11563,'-792'-161'3417,"275"109"-3094,-6 42-125,28 1 476,-182-9-1,470 22-532,-260 38 1,-682 193-73,1061-211 192,1 4 1,1 4-1,-107 56 0,159-68-162,1 1 1,1 1-1,1 2 0,-33 32 0,45-37-104,1 1-1,1 0 0,1 1 0,1 1 0,1 1 1,1 0-1,-11 25 0,18-34-20,1 0 1,0 0-1,0 1 1,2-1-1,0 1 1,0 0-1,2 0 0,0 0 1,0 0-1,1 0 1,1 0-1,1 0 0,0 0 1,1-1-1,0 1 1,1 0-1,1-1 0,0 0 1,1 0-1,1-1 1,0 1-1,1-2 1,0 1-1,1-1 0,0 0 1,1-1-1,0 0 1,17 14-1,4-1-48,0-2 0,2 0-1,0-2 1,1-2 0,46 17 0,190 59-316,-237-84 339,485 138-83,5-23 1,723 79-1,468-108 1490,-1221-101-1182,519-74-1,-760 43-146,-2-11 0,-1-11-1,453-171 1,-385 83-5,-275 123-10,-1-1 1,-1-3-1,-1-1 0,-2-2 1,42-42-1,-67 60 42,-1-1 0,0-1 0,-1 0-1,0 0 1,-1-1 0,-1 0 0,0-1-1,-2 0 1,1 0 0,-2 0 0,0-1-1,-1 0 1,0 0 0,-2 0 0,0 0-1,-1 0 1,-1-1 0,0 1 0,-1 0 0,-1 0-1,-1 0 1,0 0 0,-1 0 0,-1 0-1,-1 1 1,0 0 0,-14-25 0,-2 5 10,-2 1 1,-1 2-1,-1 0 0,-2 2 1,-2 1-1,0 1 1,-2 1-1,-70-45 1,15 20 99,-2 4 0,-151-59 1,40 33 196,-398-91 1,-232 42-108,553 102-854,-1 12 0,-490 47 1,265 34-3052,358-49 1766,-167 23-3651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5.088"/>
    </inkml:context>
    <inkml:brush xml:id="br0">
      <inkml:brushProperty name="width" value="0.025" units="cm"/>
      <inkml:brushProperty name="height" value="0.025" units="cm"/>
    </inkml:brush>
  </inkml:definitions>
  <inkml:trace contextRef="#ctx0" brushRef="#br0">1 70 11563,'0'0'12556,"71"-4"-10730,-27-5-161,3 4-800,4-3-577,0 2-224,-1 0-864,-4-5-2916,-9-9-4708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9.890"/>
    </inkml:context>
    <inkml:brush xml:id="br0">
      <inkml:brushProperty name="width" value="0.025" units="cm"/>
      <inkml:brushProperty name="height" value="0.025" units="cm"/>
    </inkml:brush>
  </inkml:definitions>
  <inkml:trace contextRef="#ctx0" brushRef="#br0">57 0 10570,'0'0'3758,"-3"5"3036,-6 9-4966,2 1-1336,0 0 0,1 1 0,0 0 1,1 0-1,1 0 0,1 0 0,0 1 0,2-1 0,-1 27 1,2-43-471,0 1 1,0 0 0,0-1 0,0 1 0,0 0-1,1 0 1,-1-1 0,0 1 0,0 0-1,0-1 1,1 1 0,-1 0 0,0-1 0,1 1-1,-1-1 1,1 1 0,-1 0 0,1-1-1,-1 1 1,1-1 0,-1 0 0,1 1-1,-1-1 1,1 1 0,0-1 0,-1 0 0,1 1-1,0-1 1,-1 0 0,1 0 0,0 1-1,-1-1 1,1 0 0,0 0 0,0 0 0,-1 0-1,1 0 1,0 0 0,0 0 0,-1 0-1,1 0 1,0 0 0,-1-1 0,1 1-1,0 0 1,-1 0 0,1-1 0,0 1 0,-1 0-1,2-2 1,34-18 1416,35-57-139,-52 54-1026,1 1 1,43-36 0,-63 57-274,1 1 0,-1-1 0,1 0 0,-1 1 0,1-1 0,-1 1 0,1-1 0,0 1 0,-1 0 0,1-1 0,0 1 0,-1 0 0,1-1 0,0 1 0,0 0 0,-1 0 0,1 0 0,0-1 0,0 1 0,-1 0 0,1 0 0,0 0 0,0 0 0,-1 0 0,1 1 0,0-1 0,0 0 0,-1 0 0,1 0 0,0 1 0,0-1 0,-1 0 0,1 1 0,0-1 0,-1 1 0,1-1 0,-1 0 0,1 1 0,0-1 0,-1 1 0,1 0 0,-1-1 0,1 1 0,-1-1-1,0 1 1,1 0 0,-1 0 0,0-1 0,1 1 0,-1 0 0,0-1 0,0 1 0,0 0 0,1 0 0,-1-1 0,0 1 0,0 0 0,0 0 0,0-1 0,0 1 0,-1 0 0,1 1 0,-3 59 9,2-55 62,-13 64-40,10-53-46,0 0-1,1 1 0,-1 24 1,6-42-396,1-1 1,-1 0 0,1-1 0,-1 1-1,1 0 1,-1-1 0,0 1-1,0-1 1,0 0 0,0 0 0,3-2-1,7-14-4485,-2-2-2157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0.874"/>
    </inkml:context>
    <inkml:brush xml:id="br0">
      <inkml:brushProperty name="width" value="0.025" units="cm"/>
      <inkml:brushProperty name="height" value="0.025" units="cm"/>
    </inkml:brush>
  </inkml:definitions>
  <inkml:trace contextRef="#ctx0" brushRef="#br0">136 90 3171,'0'0'12999,"2"-10"-9908,1-1-2780,-1 0 416,1 0 0,-2 0 0,1-21 0,-2 31-696,0 1 0,0 0 1,-1 0-1,1-1 0,0 1 0,-1 0 0,1 0 0,0 0 1,-1-1-1,1 1 0,-1 0 0,1 0 0,0 0 1,-1 0-1,1 0 0,-1 0 0,1 0 0,0 0 1,-1 0-1,1 0 0,-1 0 0,1 0 0,0 0 0,-1 0 1,1 0-1,0 0 0,-1 0 0,1 1 0,-1-1 1,1 0-1,0 0 0,-1 0 0,1 1 0,0-1 1,-1 0-1,1 0 0,0 1 0,-1-1 0,-15 10-94,0 6 505,1 1 1,1 1-1,0 0 0,1 1 1,1 0-1,-18 42 0,29-61-381,1 1-1,-1-1 1,1 1-1,-1 0 1,1 0 0,0-1-1,0 1 1,-1 0-1,1 0 1,0-1-1,0 1 1,0 0-1,0 0 1,0 0-1,0-1 1,0 1-1,0 0 1,0 0-1,0 0 1,0-1 0,0 1-1,1 0 1,-1 0-1,0-1 1,0 1-1,1 0 1,-1 0-1,1-1 1,-1 1-1,1-1 1,-1 1-1,2 1 1,-1-2 5,1 0-1,0 1 1,0-1-1,-1 0 1,1 0 0,0 0-1,0 0 1,-1 0-1,1-1 1,0 1 0,0 0-1,-1-1 1,4-1-1,57-28 591,-61 30-630,38-25 132,-25 15-139,1 1 0,-1 0 0,1 1 0,1 1 0,27-10 1,-43 17-24,1 0 0,-1 0 0,1 0 0,-1 0 0,1 0 1,-1 0-1,0 0 0,1 0 0,-1 0 0,1 0 0,-1 0 1,1 0-1,-1 1 0,0-1 0,1 0 0,-1 0 0,1 0 1,-1 1-1,0-1 0,1 0 0,-1 0 0,1 1 0,-1-1 0,0 0 1,0 1-1,1-1 0,-1 0 0,0 1 0,1-1 0,-1 0 1,0 1-1,0-1 0,0 1 0,0-1 0,1 1 0,1 23 4,-10 23 208,5-37-148,0-3-61,1 0 0,1 0 1,-1 1-1,1-1 0,0 9 1,1-15 5,0-1-1,0 1 1,0-1 0,0 1 0,0-1-1,0 1 1,0-1 0,0 1 0,1-1-1,-1 1 1,0-1 0,0 1 0,1-1-1,-1 1 1,0-1 0,0 0 0,1 1 0,-1-1-1,0 1 1,1-1 0,-1 0 0,1 1-1,-1-1 1,0 0 0,1 0 0,-1 1-1,1-1 1,-1 0 0,1 0 0,0 1-1,1-2 35,0 1 0,0 0-1,0 0 1,0-1-1,0 1 1,0-1-1,0 0 1,0 0-1,0 0 1,-1 0 0,1 0-1,3-2 1,38-37 405,-38 34-436,0 0-1,1 0 0,-1 1 1,1 0-1,0 0 0,1 0 1,-1 1-1,1 0 0,12-5 1,-19 9-19,1 0 1,-1 0-1,0 1 1,1-1 0,-1 0-1,1 1 1,-1-1-1,1 0 1,-1 1 0,0-1-1,1 1 1,-1-1 0,0 1-1,0-1 1,1 0-1,-1 1 1,0-1 0,0 1-1,0-1 1,1 1 0,-1-1-1,0 1 1,0 0-1,0-1 1,0 1 0,0-1-1,0 1 1,0-1 0,0 1-1,0-1 1,0 1-1,0-1 1,-1 1 0,1-1-1,0 2 1,-4 31 151,2-20-165,24-17 14,28-30 56,-42 27-148,0 1 0,1 0 0,0 0 0,0 1 0,16-6 0,-25 10 95,0 1 0,1 0 1,-1 0-1,0 0 1,1 0-1,-1 0 0,0 0 1,1-1-1,-1 1 1,1 0-1,-1 0 0,0 0 1,1 0-1,-1 0 1,0 1-1,1-1 0,-1 0 1,0 0-1,1 0 0,-1 0 1,0 0-1,1 0 1,-1 0-1,0 1 0,1-1 1,-1 0-1,0 0 1,0 0-1,1 1 0,-1-1 1,0 0-1,0 1 1,0-1-1,1 0 0,-1 0 1,0 1-1,0-1 0,0 0 1,0 1-1,1-1 1,-1 0-1,0 1 0,-1 21 36,-12 20 163,12-39-166,0 0 0,0 0 0,0 0 0,0 0 0,1 0 0,-1 0 0,1 0 0,0 1 1,0-1-1,0 0 0,1 5 0,-1-7-10,0-1 1,0 0 0,0 1-1,0-1 1,0 0 0,0 0-1,1 1 1,-1-1 0,0 0-1,0 1 1,0-1 0,1 0-1,-1 0 1,0 0 0,0 1-1,1-1 1,-1 0 0,0 0-1,0 0 1,1 0 0,-1 1-1,0-1 1,1 0 0,-1 0-1,0 0 1,0 0 0,1 0-1,-1 0 1,0 0 0,1 0-1,-1 0 1,0 0 0,1 0-1,-1 0 1,0 0 0,1 0-1,19-15 608,19-35-339,-25 31-935,1 1 0,19-19 0,-56 91-1230,19-48 1889,1-3 44,1-1 0,0 0 1,-1 1-1,1 0 0,0-1 0,0 1 0,0 0 0,1 0 0,-1-1 0,0 4 0,2-5-51,-1-1 0,1 1-1,0-1 1,-1 0 0,1 0 0,-1 1 0,1-1 0,0 0-1,0 0 1,-1 1 0,1-1 0,0 0 0,-1 0 0,1 0-1,0 0 1,-1 0 0,1 0 0,0 0 0,0-1 0,-1 1-1,1 0 1,0 0 0,-1 0 0,1-1 0,0 1 0,0-1-1,22-6 19,3-6-436,43-30 0,1-1 309,-55 40 1081,-11 13-292,-12 27 25,7-33-687,0 0 1,0 0-1,0 0 1,0 0-1,0 1 1,1-1-1,0 0 1,0 0-1,0 5 1,43 4-368,-28-10-9012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219"/>
    </inkml:context>
    <inkml:brush xml:id="br0">
      <inkml:brushProperty name="width" value="0.025" units="cm"/>
      <inkml:brushProperty name="height" value="0.025" units="cm"/>
    </inkml:brush>
  </inkml:definitions>
  <inkml:trace contextRef="#ctx0" brushRef="#br0">1 32 12812,'0'0'15535,"49"-32"-15535,-27 32-545,-1 0-2594,1 3-2914,-2 8-4421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578"/>
    </inkml:context>
    <inkml:brush xml:id="br0">
      <inkml:brushProperty name="width" value="0.025" units="cm"/>
      <inkml:brushProperty name="height" value="0.025" units="cm"/>
    </inkml:brush>
  </inkml:definitions>
  <inkml:trace contextRef="#ctx0" brushRef="#br0">148 299 11307,'0'0'5941,"-11"4"-2743,6-2-3052,-11 4 1222,-1 0 0,-29 17-1,43-21-1126,-1 0-1,1 0 1,-1 1-1,1-1 1,0 1-1,0-1 1,0 1-1,0 0 1,0 0-1,1 0 1,-1 0-1,1 1 0,0-1 1,0 1-1,0-1 1,1 1-1,-1 0 1,1 0-1,0 0 1,0 0-1,-1 4 1,3-7-239,-1 0 0,0 0 1,0 0-1,0 0 0,1 0 0,-1 0 1,1-1-1,-1 1 0,1 0 0,-1 0 1,1-1-1,-1 1 0,1 0 0,-1 0 1,1-1-1,0 1 0,0-1 1,-1 1-1,1-1 0,0 1 0,0-1 1,-1 1-1,1-1 0,0 0 0,0 1 1,0-1-1,0 0 0,0 0 1,0 1-1,0-1 0,0 0 0,1 0 1,40 0 53,-28-1-6,-4 1-24,0-2 1,-1 1-1,1-1 0,0-1 0,-1 0 0,1 0 0,-1-1 0,0 0 1,0-1-1,0 0 0,-1 0 0,0-1 0,0 0 0,0 0 1,0-1-1,-1 0 0,-1-1 0,1 1 0,10-17 0,-15 12 69,-10 13-115,-13 15-28,19-14 44,0 0 0,0 0 0,1 1 1,-1-1-1,0 1 0,1-1 0,0 1 0,-1 0 0,1 0 0,0-1 1,1 1-1,-1 0 0,0 0 0,1 0 0,-1 6 0,1-9 4,1 1 0,-1 0 0,0-1 0,0 1 0,1 0 0,-1-1-1,0 1 1,1 0 0,-1-1 0,0 1 0,1-1 0,-1 1 0,1-1-1,-1 1 1,1-1 0,-1 1 0,1-1 0,0 1 0,-1-1 0,1 0-1,0 1 1,-1-1 0,1 0 0,0 1 0,2-1 15,0 1-1,-1-1 1,1 0 0,-1 0-1,1 0 1,0 0 0,-1 0-1,1-1 1,0 1-1,2-2 1,4-1 72,0 0 0,-1-1 0,0 0 0,1 0 0,-1-1 0,-1 0 0,1-1 0,12-11 0,51-58 78,-69 72-163,89-111 95,-84 104-87,0-1 1,0 0 0,-1 0-1,-1 0 1,0-1 0,0 0-1,-1 0 1,-1-1 0,3-15-1,-6 28-16,0-1 0,0 1 0,0 0 0,0-1 0,0 1 0,0-1 0,0 1-1,0-1 1,0 1 0,0-1 0,0 1 0,-1 0 0,1-1 0,0 1 0,0-1 0,0 1-1,0 0 1,-1-1 0,1 1 0,0 0 0,0-1 0,-1 1 0,1 0 0,0-1 0,-1 1 0,1 0-1,0-1 1,-1 1 0,1 0 0,-1 0 0,1-1 0,0 1 0,-1 0 0,1 0 0,-1 0 0,1 0-1,0 0 1,-1 0 0,1 0 0,-1 0 0,1 0 0,-1 0 0,1 0 0,0 0 0,-1 0-1,1 0 1,-1 0 0,1 0 0,-1 0 0,1 0 0,0 0 0,-1 1 0,1-1 0,-1 0 0,1 0-1,0 1 1,-1-1 0,1 0 0,0 0 0,-1 1 0,1 0 0,-27 17-134,13-4 216,1 1-1,1 1 1,0-1-1,1 2 0,1 0 1,0 0-1,1 1 1,1 0-1,1 0 0,0 1 1,2 0-1,0 0 1,1 0-1,1 1 0,-1 22 1,4-38-76,0 0 0,0 0 0,0 0 0,1 1 0,-1-1 0,1 0 0,0 0 0,0 0 0,0 0 0,1-1 0,0 1 0,-1 0 0,1-1 0,1 1 0,-1-1 0,0 1 0,1-1 0,0 0 0,-1 0 0,1 0 0,0 0 0,5 2 0,-2-1-446,1-1 0,0 0-1,0 0 1,0 0 0,1-1 0,-1 0 0,0-1-1,1 1 1,0-1 0,-1-1 0,11 0-1,31 0-6738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107"/>
    </inkml:context>
    <inkml:brush xml:id="br0">
      <inkml:brushProperty name="width" value="0.025" units="cm"/>
      <inkml:brushProperty name="height" value="0.025" units="cm"/>
    </inkml:brush>
  </inkml:definitions>
  <inkml:trace contextRef="#ctx0" brushRef="#br0">6 73 16335,'0'0'4816,"-2"-8"-2051,2 6-2608,-1-1 0,0 1 0,1 0 1,-1 0-1,1-1 0,0 1 0,0 0 0,0-1 0,0 1 0,0 0 0,1-1 1,-1 1-1,1-3 0,0 3-33,1 1 1,-1-1-1,1 0 0,-1 1 1,1-1-1,-1 1 0,1 0 1,0-1-1,0 1 0,0 0 1,0 0-1,0 0 1,0 0-1,0 0 0,0 1 1,0-1-1,0 1 0,0-1 1,4 1-1,5-3 233,0 1-1,0 1 0,0 0 1,0 0-1,0 1 1,0 1-1,-1 0 1,19 3-1,-26-3-330,0 0-1,0 0 1,-1 1 0,1-1-1,0 0 1,-1 1 0,1 0-1,-1-1 1,1 1 0,-1 0-1,0 0 1,0 1 0,0-1-1,0 0 1,0 1 0,-1-1-1,1 1 1,-1-1 0,1 1-1,-1 0 1,0 0 0,0 0-1,0 0 1,0-1 0,-1 1-1,1 0 1,-1 0 0,0 0-1,0 0 1,0 1 0,0-1-1,0 0 1,-1 0 0,1 0-1,-3 4 1,2-2-23,0 1 0,-1-1 0,1 0 0,-2 0 0,1 0 0,0 0 0,-1 0 0,0-1 0,0 1 0,0-1 0,-7 7 0,-49 39 0,48-42-4,0 1-1,0 0 1,1 0-1,-16 19 1,26-27 1,0-1 0,-1 0 0,1 1 0,0-1 0,0 0 0,0 0 0,0 1 0,0-1 0,0 0 0,0 1 0,0-1 0,0 0 0,0 0 0,0 1 0,0-1 0,0 0 0,1 1 0,-1-1 0,0 0 0,0 0 0,0 1 0,0-1 0,0 0 0,1 0 0,-1 1 0,0-1 0,0 0 0,0 0 0,1 0 0,-1 1 0,0-1 0,0 0 0,0 0 0,1 0 0,-1 0 0,0 0 0,1 1 0,-1-1 0,0 0 0,0 0 0,1 0 0,-1 0 0,0 0 0,1 0 0,-1 0 0,0 0 0,0 0 0,1 0 0,-1 0 0,0 0 0,1 0 0,-1 0 0,0 0 0,0-1 0,1 1 0,-1 0 0,23-1 0,-21 1 0,20-4-303,1 0-1,-2-2 1,1-1-1,-1 0 1,27-14 0,-31 9-4118,-11 0-2583,-5 1-4478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449"/>
    </inkml:context>
    <inkml:brush xml:id="br0">
      <inkml:brushProperty name="width" value="0.025" units="cm"/>
      <inkml:brushProperty name="height" value="0.025" units="cm"/>
    </inkml:brush>
  </inkml:definitions>
  <inkml:trace contextRef="#ctx0" brushRef="#br0">0 9 17681,'0'0'8296,"63"-8"-7816,-27 8-224,6 0-128,-2 0-352,-1 0-1025,-3 0-1153,-8 0-1602,-2 0-2658,-3-1-2435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792"/>
    </inkml:context>
    <inkml:brush xml:id="br0">
      <inkml:brushProperty name="width" value="0.025" units="cm"/>
      <inkml:brushProperty name="height" value="0.025" units="cm"/>
    </inkml:brush>
  </inkml:definitions>
  <inkml:trace contextRef="#ctx0" brushRef="#br0">58 86 9865,'0'0'13010,"-5"9"-12193,-3 5-474,0 1 1,1 0-1,1 0 0,0 1 1,1-1-1,1 1 1,0 0-1,-1 18 1,5-34-335,0 1 0,0 0 0,0 0 0,0 0 0,0 0 0,0-1 0,1 1 0,-1 0 0,0 0 0,0 0 0,0 0 0,1-1 0,-1 1 0,1 0 0,-1 0 0,0-1 0,1 1 0,-1 0 0,1-1 1,0 1-1,-1 0 0,1-1 0,-1 1 0,1-1 0,0 1 0,0-1 0,-1 1 0,1-1 0,0 0 0,0 1 0,-1-1 0,3 1 0,0-1 71,0 0-1,0 0 1,0 0-1,0 0 1,0-1-1,0 1 1,0-1 0,0 0-1,5-1 1,57-30 934,-29 6-911,-27 19-93,-1 1 1,1 0-1,1 0 1,-1 1-1,1 0 1,16-6 0,-25 12-3,-1-1 1,1 0 0,0 1 0,-1-1 0,1 0 0,-1 1 0,1-1 0,-1 1 0,1-1 0,-1 0 0,0 1 0,1-1 0,-1 1-1,1 0 1,-1-1 0,0 1 0,1-1 0,-1 1 0,0-1 0,0 1 0,0 0 0,1-1 0,-1 1 0,0 0 0,0-1 0,0 1 0,0 0-1,0-1 1,0 1 0,0 0 0,0-1 0,-1 1 0,1-1 0,0 1 0,0 0 0,0-1 0,-1 1 0,0 1 0,-5 28 283,2-18-242,-4 26 284,35-39-216,4-13-2786,-12 0-2682,-5-1-1564</inkml:trace>
  <inkml:trace contextRef="#ctx0" brushRef="#br0" timeOffset="1">297 19 19955,'0'0'8808,"65"-18"-12043,-32 18-2210,0 0-2787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151"/>
    </inkml:context>
    <inkml:brush xml:id="br0">
      <inkml:brushProperty name="width" value="0.025" units="cm"/>
      <inkml:brushProperty name="height" value="0.025" units="cm"/>
    </inkml:brush>
  </inkml:definitions>
  <inkml:trace contextRef="#ctx0" brushRef="#br0">136 0 3716,'0'0'19661,"-10"3"-16453,-55 18 556,60-20-3603,1 1 0,0 0 0,-1 1 1,1-1-1,0 1 0,0 0 0,1 0 0,-1 0 1,1 0-1,-1 1 0,1-1 0,0 1 1,0 0-1,-4 7 0,7-11-164,0 0 0,0 1 1,0-1-1,0 1 0,0-1 0,0 0 1,0 1-1,0-1 0,0 1 0,0-1 1,0 1-1,0-1 0,0 0 0,0 1 1,0-1-1,0 1 0,1-1 0,-1 0 1,0 1-1,0-1 0,0 1 0,1-1 1,-1 0-1,0 1 0,0-1 0,1 0 1,-1 0-1,0 1 0,1-1 0,-1 0 1,0 0-1,1 1 0,-1-1 0,1 0 1,22 8-243,27-4-420,-47-4 587,14 0-656,0 2 0,0 0 0,32 8 0,-45-9 657,-1 0 0,0 0 0,1 1 0,-1-1 0,0 1 0,0 0 0,0-1 0,0 2 0,0-1 0,-1 0 0,5 5 0,-6-5 120,0-1 0,0 1 0,0 0 0,0-1 0,-1 1 1,1 0-1,-1 0 0,1 0 0,-1-1 0,0 1 1,0 0-1,1 0 0,-1 0 0,-1 0 0,1-1 0,0 1 1,0 0-1,-1 0 0,1 0 0,-1 0 0,1-1 0,-1 1 1,0 0-1,-1 1 0,-1 2 166,0 1 1,-1-1-1,0 0 0,0-1 0,-1 1 1,1-1-1,-1 1 0,0-2 1,-11 8-1,-55 28 1334,61-34-1389,8-4-412,-30 13 1055,16-13-2147,16-1 1161,0 0-1,-1 0 0,1-1 1,0 1-1,-1 0 1,1 0-1,0 0 0,-1-1 1,1 1-1,0 0 0,0 0 1,-1-1-1,1 1 1,0 0-1,0 0 0,-1-1 1,1 1-1,0 0 1,0-1-1,0 1 0,0-1 1,-1 1-1,1 0 1,0-1-1,0 1 0,0 0 1,0-1-1,0 1 0,0-1 1,0 0-1,0-19-9894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664"/>
    </inkml:context>
    <inkml:brush xml:id="br0">
      <inkml:brushProperty name="width" value="0.025" units="cm"/>
      <inkml:brushProperty name="height" value="0.025" units="cm"/>
    </inkml:brush>
  </inkml:definitions>
  <inkml:trace contextRef="#ctx0" brushRef="#br0">165 56 17521,'0'0'1953,"2"-8"802,2-2-1727,-3 7-538,1-1 0,-1 0 1,0 1-1,0-1 0,-1 0 0,1 1 0,-1-1 1,1-5-1,-8 16 2286,-20 27-2512,2 1 0,2 1 1,1 1-1,1 1 0,-25 69 0,44-103-229,1 0 0,0 0 0,0 0 0,0 1-1,0-1 1,1 1 0,-1-1 0,1 0 0,1 6 0,-1-9-27,1 1 1,-1-1 0,1 0-1,-1 0 1,1 0 0,0 0 0,0 1-1,-1-1 1,1 0 0,0 0-1,0 0 1,0-1 0,0 1-1,0 0 1,0 0 0,0 0-1,0-1 1,1 1 0,-1-1 0,0 1-1,0-1 1,1 1 0,-1-1-1,0 0 1,0 1 0,1-1-1,-1 0 1,0 0 0,1 0-1,-1 0 1,0 0 0,3-1 0,3 1-114,1-1 0,0 1 1,0-2-1,0 1 0,-1-1 0,1-1 1,0 1-1,-1-1 0,0 0 1,12-8-1,-9 5-1123,-1-1 0,0 0 0,0-1-1,8-8 1,18-25-6977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180"/>
    </inkml:context>
    <inkml:brush xml:id="br0">
      <inkml:brushProperty name="width" value="0.025" units="cm"/>
      <inkml:brushProperty name="height" value="0.025" units="cm"/>
    </inkml:brush>
  </inkml:definitions>
  <inkml:trace contextRef="#ctx0" brushRef="#br0">77 89 13068,'0'0'6043,"-3"11"-5151,-4 18-220,1 0 0,1 1 0,0 47 0,6 105 403,1-96-1026,4 37-1555,-24-153-1254,10 8 2345,1 0 1,1 0-1,1-1 0,0 1 1,0-31-1,0-118 556,5 148-148,-1 4 295,1 0 0,2 0 1,0 0-1,0 0 0,8-22 0,-8 34-150,0 1 0,1 0 0,0 0 0,0 1 0,0-1 0,1 1 0,0-1 0,0 1 0,0 0 0,1 0 0,-1 1 0,1 0 0,0-1 0,1 2 0,-1-1 0,1 1 0,-1-1 0,13-3 0,6-2-46,0 2 0,1 1 0,0 1 0,0 1 0,0 1 0,0 1 0,42 3 0,-66-1-67,0 1-1,0-1 1,0 1-1,0-1 1,0 1-1,0-1 1,0 1-1,0 0 1,-1-1-1,1 1 1,0 0-1,0 0 0,-1 0 1,1 0-1,0-1 1,-1 1-1,1 0 1,-1 0-1,0 0 1,1 0-1,-1 0 1,0 0-1,1 0 1,-1 0-1,0 0 0,0 0 1,0 1-1,0-1 1,0 0-1,0 0 1,0 0-1,0 1 1,-6 40 1239,1-28-1001,-1-1 1,-1 1 0,0-1 0,0-1-1,-1 1 1,-1-1 0,-19 20-1,3-7 226,0-1 0,-34 24 0,57-46-522,-38 23 319,39-25-322,1 0 1,-1 1 0,1-1 0,-1 0 0,0 0 0,1 1-1,-1-1 1,0 0 0,1 0 0,-1 0 0,0 0 0,1 0-1,-1 0 1,0 0 0,1 0 0,-1 0 0,0 0 0,1-1-1,-1 1 1,0 0 0,1 0 0,-1-1 0,1 1 0,-1 0-1,1-1 1,-1 1 0,0 0 0,1-1 0,-1 1 0,1-1-1,0 1 1,-1-1 0,1 1 0,-1-1 0,1 1 0,0-1-1,-1 1 1,1-1 0,0 0 0,0 1 0,-1-1 0,1 0-1,0 1 1,0-1 0,0 1 0,0-1 0,0 0 0,0 1-1,0-1 1,0 0 0,0 1 0,0-1 0,0 0 0,0 1-1,1-1 1,-1 0 0,0 1 0,0-1 0,1 0 0,1-13-2127,1 0 0,1 0 0,0 1-1,6-14 1,10-25-10666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4:17.325"/>
    </inkml:context>
    <inkml:brush xml:id="br0">
      <inkml:brushProperty name="width" value="0.025" units="cm"/>
      <inkml:brushProperty name="height" value="0.025" units="cm"/>
    </inkml:brush>
  </inkml:definitions>
  <inkml:trace contextRef="#ctx0" brushRef="#br0">1 328 4805,'0'0'261,"9"-8"-234,18-15-20,41-34-141,107-71-1,-149 112 122,0 1 0,1 1 0,1 2 0,0 0 0,0 2 0,1 1 0,0 2 0,46-6 0,-36 10 69,1 2 0,-1 2 0,65 10 0,116 34 292,-50-9-253,496 41-14,-215-33 388,358 25 556,51-93-318,-218 1-544,-289 19 4,814-39 1385,-884 25-1139,124-14 391,-401 31-792,18-2 78,43-12 0,-62 13-44,1 0-1,-1 1 1,0-2-1,0 1 1,0 0 0,-1-1-1,1 0 1,-1 0-1,1-1 1,-1 1-1,0-1 1,0 0 0,0 0-1,3-5 1,-7 7-1498,-1-1-2840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994"/>
    </inkml:context>
    <inkml:brush xml:id="br0">
      <inkml:brushProperty name="width" value="0.025" units="cm"/>
      <inkml:brushProperty name="height" value="0.025" units="cm"/>
    </inkml:brush>
  </inkml:definitions>
  <inkml:trace contextRef="#ctx0" brushRef="#br0">3 31 21044,'0'0'11723,"-2"-31"-14702,20 41-480,-3 1-1250,-4 2-1825,-2 4-8552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4.367"/>
    </inkml:context>
    <inkml:brush xml:id="br0">
      <inkml:brushProperty name="width" value="0.025" units="cm"/>
      <inkml:brushProperty name="height" value="0.025" units="cm"/>
    </inkml:brush>
  </inkml:definitions>
  <inkml:trace contextRef="#ctx0" brushRef="#br0">3 1 20980,'0'0'7975,"90"9"-7142,-38-9-448,6 0-257,-2 0-96,-6 0-64,-10 0-1153,-13 0-1730,-13 5-224,-14-1-224,-5 0 832,-22-1-3555</inkml:trace>
  <inkml:trace contextRef="#ctx0" brushRef="#br0" timeOffset="1">0 150 18065,'0'0'5413,"48"4"-1793,-7-4-1090,5-3-960,3-2-353,-3 5-865,-5 0-544,-6 0-1570,-10 0-2818,-10 0-7047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491"/>
    </inkml:context>
    <inkml:brush xml:id="br0">
      <inkml:brushProperty name="width" value="0.025" units="cm"/>
      <inkml:brushProperty name="height" value="0.025" units="cm"/>
    </inkml:brush>
  </inkml:definitions>
  <inkml:trace contextRef="#ctx0" brushRef="#br0">194 0 21973,'0'0'9646,"-9"13"-9341,-1 1-351,-48 72-6,54-78-187,-1 0 0,1 0 0,1 1 0,-1-1 0,1 1 0,1 0 0,0 0 0,0 0 0,-1 18 0,4-26 136,-1 1 0,1 0 1,0 0-1,-1-1 0,1 1 0,0 0 1,0-1-1,0 1 0,0-1 0,0 1 1,1-1-1,-1 0 0,0 0 1,1 1-1,-1-1 0,0 0 0,1 0 1,0 0-1,-1 0 0,1-1 0,0 1 1,-1 0-1,1-1 0,0 1 0,0-1 1,-1 1-1,1-1 0,0 0 0,0 0 1,3 0-1,70 1-1296,-55-2 1125,-16 1 345,-1 1-1,0-1 1,0 1 0,1 0 0,-1 0-1,0 0 1,0 0 0,0 1 0,0-1 0,0 1-1,0 0 1,-1 0 0,1 0 0,-1 0-1,1 0 1,-1 1 0,0-1 0,1 1-1,-1-1 1,-1 1 0,1 0 0,0 0-1,-1-1 1,1 1 0,-1 1 0,0-1-1,0 0 1,0 0 0,0 0 0,-1 1-1,1-1 1,-1 0 0,0 0 0,0 1-1,0-1 1,0 0 0,-1 1 0,1-1 0,-1 0-1,0 0 1,0 0 0,0 1 0,0-1-1,-1 0 1,1 0 0,-1-1 0,0 1-1,0 0 1,0 0 0,-4 3 0,-4 3 63,0-1 0,-1 0 1,0-1-1,0 0 0,-1 0 1,1-1-1,-2-1 0,1 0 1,0-1-1,-1 0 1,0-1-1,0-1 0,0 1 1,0-2-1,-1 0 0,1-1 1,-18-1-1,30 1-332,-1-1 1,1 1-1,-1 0 0,1 0 1,-1-1-1,1 1 0,-1-1 1,1 0-1,-1 1 0,1-1 1,0 0-1,-1 0 0,1 0 1,0 0-1,0 0 0,-1 0 1,1 0-1,0 0 0,0 0 1,0 0-1,0-1 0,1 1 1,-1 0-1,0-1 0,0 1 0,1-1 1,-1 1-1,1-1 0,-1 1 1,1-1-1,0 1 0,0-1 1,0 1-1,0-3 0,-3-37-7441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833"/>
    </inkml:context>
    <inkml:brush xml:id="br0">
      <inkml:brushProperty name="width" value="0.025" units="cm"/>
      <inkml:brushProperty name="height" value="0.025" units="cm"/>
    </inkml:brush>
  </inkml:definitions>
  <inkml:trace contextRef="#ctx0" brushRef="#br0">0 74 12139,'0'0'10570,"66"-51"-7431,-36 37-608,2 9-1090,1 1-704,2 4-577,-1 0-224,-2 8-1345,-4 6-2243,-5-2-3234,-4 0-9514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162"/>
    </inkml:context>
    <inkml:brush xml:id="br0">
      <inkml:brushProperty name="width" value="0.025" units="cm"/>
      <inkml:brushProperty name="height" value="0.025" units="cm"/>
    </inkml:brush>
  </inkml:definitions>
  <inkml:trace contextRef="#ctx0" brushRef="#br0">254 0 8264,'0'0'17649,"-39"57"-16592,20-29-833,-4 8-160,-1 2-288,-2 4-97,-1-2 129,0-5 128,3-3 64,3-7-320,8-10-994,3-8-1280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521"/>
    </inkml:context>
    <inkml:brush xml:id="br0">
      <inkml:brushProperty name="width" value="0.025" units="cm"/>
      <inkml:brushProperty name="height" value="0.025" units="cm"/>
    </inkml:brush>
  </inkml:definitions>
  <inkml:trace contextRef="#ctx0" brushRef="#br0">256 41 18481,'-10'-3'764,"-2"0"-257,0 0 1,0 1-1,0 0 0,-1 1 1,-16 0-1,22 2-399,1-1 0,0 1 0,0 0 0,0 1 0,1-1 0,-1 1 0,0 0 0,1 1 0,-1-1 0,1 1 0,-1 0 0,1 1 0,0-1 0,1 1 0,-6 5 0,2-1 109,1 1 0,0 0-1,0 0 1,1 1-1,-8 15 1,12-21-90,0-1 0,1 1 0,-1 1 0,1-1 0,-1 0 1,1 0-1,1 0 0,-1 1 0,1-1 0,-1 0 0,1 1 0,0-1 0,1 0 0,-1 0 0,1 1 1,0-1-1,1 5 0,0-7-90,-1 0 0,0 0 0,1 0 0,-1 0 0,1-1 0,-1 1 0,1-1 0,0 1 0,0-1 0,0 0 0,0 1 0,0-1 1,0 0-1,0 0 0,0-1 0,0 1 0,0 0 0,1-1 0,-1 1 0,3-1 0,53 3 601,-45-3-442,11 0-14,1-2 0,-1 0 1,0-2-1,23-6 0,-33 6-144,-1 0 0,-1 0 1,1-2-1,-1 1 0,0-2 0,0 0 0,0 0 0,16-15 0,-25 20-4,-1 0-1,1 0 0,-1 0 0,0 0 0,0 0 0,0-1 0,0 1 0,0-1 0,0 1 0,-1-1 0,1 0 0,-1 1 0,0-1 0,0 0 0,0 0 0,0 0 0,-1 0 0,1 0 0,-1 0 0,1 0 0,-1 0 0,0-1 0,0 1 0,-1 0 0,1 0 0,-1 0 0,-1-5 0,0 3-31,-1 1 0,1 0 0,-1 0 0,0 0-1,0 1 1,-1-1 0,1 1 0,-1 0 0,0 0-1,1 0 1,-1 0 0,-1 0 0,1 1 0,0 0-1,-1 0 1,-7-3 0,-7 0-358,0 0 0,0 0-1,0 2 1,-1 1 0,-21-1 0,32 3 239,0-1 1,0 2-1,0-1 1,1 1-1,-1 1 1,0 0-1,0 0 0,1 0 1,0 1-1,-1 0 1,1 1-1,0 0 1,-9 7-1,15-10-24,1 0 0,-1 0 0,1 0 0,0 0 0,0 0 0,-1 1 1,1-1-1,0 1 0,0-1 0,0 1 0,1-1 0,-1 1 0,0-1 0,1 1 0,-1 0 0,1-1 0,-1 1 0,1 0 0,0-1 0,-1 1 0,1 0 0,0 0 0,0 0 0,0-1 0,1 1 0,-1 0 1,0-1-1,1 1 0,-1 0 0,1-1 0,0 1 0,-1 0 0,1-1 0,0 1 0,0-1 0,0 1 0,0-1 0,0 1 0,0-1 0,0 0 0,1 0 0,1 2 0,7 6-1418,1 0-1,0-1 0,0 0 1,17 8-1,-17-10-350,31 19-4374</inkml:trace>
  <inkml:trace contextRef="#ctx0" brushRef="#br0" timeOffset="1">461 427 20724,'-13'7'2487,"9"-5"-2343,-17 10 1294,0 0 0,-29 25 0,46-34-1317,-1 0-1,1 1 1,0 0-1,0-1 1,1 1-1,-1 1 1,1-1-1,0 0 1,0 1-1,0 0 0,1-1 1,-1 1-1,1 0 1,0 0-1,1 0 1,-1 1-1,1-1 1,0 0-1,1 1 1,-1 6-1,2-10-106,-1-1-1,1 1 1,0 0 0,0-1-1,0 1 1,1 0 0,-1-1-1,0 0 1,1 1-1,-1-1 1,1 0 0,-1 1-1,1-1 1,-1 0-1,1 0 1,0 0 0,-1-1-1,1 1 1,0 0 0,0-1-1,0 1 1,0-1-1,0 1 1,0-1 0,0 0-1,-1 0 1,1 0 0,4 0-1,4 0 161,0 0 0,0 0 0,0-1 0,15-4 0,-14 2-98,0-1-1,-1 0 1,1 0-1,-1-1 0,0-1 1,0 0-1,-1 0 0,0-1 1,15-14-1,-18 16-42,-1-1-1,0 1 0,0-1 0,0-1 1,-1 1-1,0-1 0,0 1 1,-1-1-1,1 0 0,-2-1 0,1 1 1,-1 0-1,0-1 0,0 1 1,0-11-1,-2 17-34,0-1 0,0 0 0,0 0 0,0 0 0,0 1 0,-1-1 0,1 0 0,0 1 0,-1-1 0,0 0 0,1 0 1,-1 1-1,0-1 0,0 1 0,0-1 0,0 1 0,0-1 0,0 1 0,0 0 0,0-1 0,-1 1 0,1 0 0,-1 0 0,-1-1 0,0 0-46,-1 1 0,0-1 0,0 1 0,0 0 0,0 0 0,0 0 0,0 0 0,0 1-1,0 0 1,-6 0 0,-1 0-942,-1 2-1,1-1 0,0 1 0,0 1 0,0 0 1,0 0-1,-12 7 0,-8 8-6520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163"/>
    </inkml:context>
    <inkml:brush xml:id="br0">
      <inkml:brushProperty name="width" value="0.025" units="cm"/>
      <inkml:brushProperty name="height" value="0.025" units="cm"/>
    </inkml:brush>
  </inkml:definitions>
  <inkml:trace contextRef="#ctx0" brushRef="#br0">64 0 7751,'-3'39'12512,"-8"19"-8446,-1 6-2605,-2 38 170,3-38-1312,4 2 1,2-1 0,5 84-1,-1-148-307,1-1 0,1 1-1,-1 0 1,0-1 0,0 1-1,0 0 1,0-1 0,0 1-1,1-1 1,-1 1 0,0-1-1,0 1 1,1 0 0,-1-1-1,0 1 1,1-1 0,-1 1-1,1-1 1,-1 1 0,1-1 0,-1 0-1,1 1 1,-1-1 0,1 0-1,-1 1 1,1-1 0,-1 0-1,1 1 1,0-1 0,-1 0-1,1 0 1,-1 0 0,1 0-1,0 0 1,-1 0 0,1 0-1,0 0 1,-1 0 0,1 0 0,-1 0-1,1 0 1,0 0 0,-1 0-1,1 0 1,-1-1 0,1 1-1,1-1 1,29-17 804,0-9-417,-1-2-1,-2-1 1,40-54-1,63-110 699,-121 178-1096,6-7-6,-1-1 0,-1-1 1,-1 0-1,-1 0 0,-1-1 1,10-38-1,-21 64-116,-1 0 0,1 0 0,0 1 0,0-1 0,0 0 0,0 0 0,0 0 1,0 0-1,-1 0 0,1 0 0,0 0 0,0 0 0,0 1 0,0-1 0,0 0 0,-1 0 0,1 0 0,0 0 0,0 0 0,0 0 1,0 0-1,-1 0 0,1 0 0,0 0 0,0 0 0,0 0 0,0 0 0,-1 0 0,1 0 0,0 0 0,0 0 0,0 0 0,0 0 0,0-1 1,-1 1-1,1 0 0,0 0 0,0 0 0,0 0 0,0 0 0,0 0 0,-1 0 0,1-1 0,0 1 0,0 0 0,0 0 0,0 0 1,0 0-1,0 0 0,0-1 0,0 1 0,0 0 0,0 0 0,0 0 0,0 0 0,-1 0 0,1-1 0,0 1 0,0 0 0,0 0 0,0 0 1,0 0-1,1-1 0,-1 1 0,0 0 0,0 0 0,0 0 0,0-1 0,-14 8-7710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490"/>
    </inkml:context>
    <inkml:brush xml:id="br0">
      <inkml:brushProperty name="width" value="0.025" units="cm"/>
      <inkml:brushProperty name="height" value="0.025" units="cm"/>
    </inkml:brush>
  </inkml:definitions>
  <inkml:trace contextRef="#ctx0" brushRef="#br0">6 0 17969,'0'0'5189,"-5"54"-2659,15-36-384,8 5-640,8 4-289,-1 0-576,6 0-353,-3-1-192,2-4-32,-4-2-160,0-7-1410,-7-8-1985,-5-5-2531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127"/>
    </inkml:context>
    <inkml:brush xml:id="br0">
      <inkml:brushProperty name="width" value="0.025" units="cm"/>
      <inkml:brushProperty name="height" value="0.025" units="cm"/>
    </inkml:brush>
  </inkml:definitions>
  <inkml:trace contextRef="#ctx0" brushRef="#br0">0 422 8616,'0'0'14729,"8"-9"-13138,67-79 1036,-10 13-1976,104-155 0,-156 210-396,-23 41-14,-3 5-294,-1 5-205,3 0 1,0 0-1,2 1 1,2 0 0,0 1-1,3 0 1,0 0-1,2 36 1,2-66 139,0-1 0,0 0 0,0 1 0,0-1-1,1 0 1,-1 1 0,1-1 0,-1 0 0,1 0 0,2 4 0,-2-5-91,-1 0 0,1 0 0,0-1 0,-1 1 0,1 0 0,0-1 0,0 1 0,0 0 0,0-1 0,0 1 1,-1-1-1,1 0 0,0 1 0,0-1 0,0 0 0,0 0 0,0 1 0,0-1 0,0 0 0,0 0 0,0 0 0,1 0 0,-1 0 0,0 0 0,1-1 0,16-3-6950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501"/>
    </inkml:context>
    <inkml:brush xml:id="br0">
      <inkml:brushProperty name="width" value="0.025" units="cm"/>
      <inkml:brushProperty name="height" value="0.025" units="cm"/>
    </inkml:brush>
  </inkml:definitions>
  <inkml:trace contextRef="#ctx0" brushRef="#br0">0 15 18610,'0'0'7751,"70"28"-6758,-13-28-64,5-5-673,3-4-224,-5 3-1089,-6-2-2242,-11 1-1089,-12-1-2114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2.023"/>
    </inkml:context>
    <inkml:brush xml:id="br0">
      <inkml:brushProperty name="width" value="0.025" units="cm"/>
      <inkml:brushProperty name="height" value="0.025" units="cm"/>
    </inkml:brush>
  </inkml:definitions>
  <inkml:trace contextRef="#ctx0" brushRef="#br0">1 23 6951,'0'0'9609,"8"2"-8835,12 4-319,1-2 0,-1-1-1,1 0 1,0-1 0,22-2 0,120-9 367,-88 3-759,568-4 1198,-191 10-867,-211-7 1171,685-4-974,-522 34-415,17 0 1,722-14 1236,-1049-9-1267,600-12 142,-671 16-85,-23-4-198,1 0 0,-1 0 1,1 0-1,-1 0 0,0 0 1,1 0-1,-1 0 0,0 0 1,1 1-1,-1-1 0,0 0 1,1 0-1,-1 0 0,0 1 1,1-1-1,-1 0 0,0 0 1,0 1-1,1-1 0,-1 0 1,0 1-1,0-1 0,1 0 1,-1 1-1,0-1 0,0 0 1,0 1-1,0-1 0,0 1 1,0-1-1,1 0 1,-1 1-1,0-1 0,0 0 1,0 1-1,0-1 0,0 1 1,0-1-1,-1 0 0,1 1 1,0-1-1,0 1 0,0-1 1,0 0-1,0 1 0,-1-1 1,1 0-1,0 1 0,0-1 1,0 0-1,-1 1 0,1-1 1,0 0-1,0 0 0,-1 1 1,-5 2-49,0-1 0,-1 0 1,1 0-1,0 0 1,-1-1-1,1 0 0,-1 0 1,1-1-1,-1 1 0,-10-2 1,11 1-376,-5 0-258,2 1-707,0-1 0,0-1 0,0 1 0,-15-4 0,-19-14-7510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846"/>
    </inkml:context>
    <inkml:brush xml:id="br0">
      <inkml:brushProperty name="width" value="0.025" units="cm"/>
      <inkml:brushProperty name="height" value="0.025" units="cm"/>
    </inkml:brush>
  </inkml:definitions>
  <inkml:trace contextRef="#ctx0" brushRef="#br0">0 22 18161,'0'0'7015,"61"16"-5125,-16-16-481,4-3-512,4-5-609,-3 0-224,-4 2-544,-11 3-2435,-7-1-3811,-10-2-8425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3.689"/>
    </inkml:context>
    <inkml:brush xml:id="br0">
      <inkml:brushProperty name="width" value="0.025" units="cm"/>
      <inkml:brushProperty name="height" value="0.025" units="cm"/>
    </inkml:brush>
  </inkml:definitions>
  <inkml:trace contextRef="#ctx0" brushRef="#br0">88 33 18514,'0'0'4607,"-5"9"-2531,-6 13-1373,1 1 1,1 1-1,1 0 0,2 0 0,-7 44 0,-9 137-325,19-90-293,3-114-81,0 0 0,0 0 0,0 0 0,0 0-1,0 0 1,0 0 0,0-1 0,0 1 0,0 0 0,0 0 0,0 0 0,0 0 0,1-1 0,-1 1 0,0 0-1,1 0 1,-1 0 0,1-1 0,-1 1 0,1 0 0,-1-1 0,1 1 0,-1 0 0,1-1 0,0 1 0,-1-1 0,1 1-1,0-1 1,-1 1 0,1-1 0,0 1 0,0-1 0,0 0 0,-1 1 0,1-1 0,0 0 0,0 0 0,0 0-1,0 1 1,0-1 0,-1 0 0,1 0 0,0 0 0,0-1 0,0 1 0,0 0 0,0 0 0,-1 0 0,1-1-1,0 1 1,0 0 0,0-1 0,-1 1 0,3-1 0,4-3 205,0 0 0,0 0 0,0 0 0,11-11 0,75-67 334,-4-4-1,136-170 1,-212 241-543,-2 0 0,0-1 0,-1 0 0,-1-1 0,8-18 0,-29 39-3926,-8 7-4949,-6 6-2795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019"/>
    </inkml:context>
    <inkml:brush xml:id="br0">
      <inkml:brushProperty name="width" value="0.025" units="cm"/>
      <inkml:brushProperty name="height" value="0.025" units="cm"/>
    </inkml:brush>
  </inkml:definitions>
  <inkml:trace contextRef="#ctx0" brushRef="#br0">0 1 15535,'0'0'9481,"53"45"-7015,-34-31-1089,2 4-768,-1-1-481,3 4-96,-1 0-865,-1-5-2082,-1-5-1889,-1-8-3812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361"/>
    </inkml:context>
    <inkml:brush xml:id="br0">
      <inkml:brushProperty name="width" value="0.025" units="cm"/>
      <inkml:brushProperty name="height" value="0.025" units="cm"/>
    </inkml:brush>
  </inkml:definitions>
  <inkml:trace contextRef="#ctx0" brushRef="#br0">227 0 9513,'-12'3'8952,"0"-1"-8395,0 1 0,0 1 0,0 0 0,0 1 0,1 0 0,0 1 0,0 0 0,1 0 0,-1 1 0,1 1 0,1 0 0,0 0 0,0 1 0,-9 10 0,12-10-314,0 0 1,1 0-1,0 0 1,1 1-1,0-1 0,0 1 1,1 0-1,-3 11 1,6-19-222,-1 0 0,1 1 0,-1-1 0,1 0 0,0 0 1,-1 0-1,1 1 0,0-1 0,1 0 0,-1 0 1,0 1-1,1-1 0,-1 0 0,1 0 0,0 0 0,-1 0 1,1 0-1,0 0 0,0 0 0,1 0 0,-1 0 1,0 0-1,1 0 0,-1-1 0,1 1 0,-1 0 0,1-1 1,0 1-1,-1-1 0,1 0 0,0 0 0,0 0 1,0 0-1,0 0 0,0 0 0,1 0 0,-1-1 0,0 1 1,0-1-1,0 1 0,1-1 0,2 0 0,3 1 56,0-1 0,0 0 0,0-1 0,0 0 0,1 0-1,-1 0 1,-1-1 0,1-1 0,0 1 0,0-1 0,-1 0 0,0-1-1,1 0 1,-1 0 0,-1 0 0,1-1 0,-1 0 0,1-1 0,-2 1-1,1-1 1,0 0 0,-1-1 0,0 1 0,-1-1 0,0 0-1,0 0 1,0 0 0,-1-1 0,0 1 0,0-1 0,-1 0 0,0 0-1,0 0 1,-1 0 0,1-13 0,-3 18-86,1 1 0,-1 0-1,1 0 1,-1 0 0,0 0 0,0 0-1,0 0 1,0 0 0,0 0 0,0 1 0,-1-1-1,1 0 1,-1 1 0,1-1 0,-1 1-1,1-1 1,-1 1 0,0 0 0,0 0 0,0-1-1,1 1 1,-1 1 0,0-1 0,-1 0-1,1 0 1,0 1 0,0-1 0,0 1-1,0 0 1,-4-1 0,1 0-159,-1-3-2763,6-1-2446,0-2-4986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734"/>
    </inkml:context>
    <inkml:brush xml:id="br0">
      <inkml:brushProperty name="width" value="0.025" units="cm"/>
      <inkml:brushProperty name="height" value="0.025" units="cm"/>
    </inkml:brush>
  </inkml:definitions>
  <inkml:trace contextRef="#ctx0" brushRef="#br0">232 64 14029,'4'-8'2744,"0"2"-1826,10-20 597,-13 5 2426,-6 18-571,-13 8-1877,11 1-1279,-1 0 0,1 0 0,0 0 0,1 1 0,0 0 0,0 0 0,0 0 0,-7 13 0,-36 73 310,43-81-416,-19 39 415,-33 103 1,50-129-434,2-1 1,1 1 0,1 0-1,1 0 1,2 0 0,2 45-1,-1-63-136,1 0 0,1 0 0,0 0 0,0 0 0,0 0 0,1-1 0,-1 1 0,2-1 0,-1 1 0,1-1 0,0 0 0,0-1 0,1 1 0,-1-1 0,1 0 0,0 0 0,1 0 0,-1-1 0,1 1 0,7 3 0,-3-3-516,1 1 1,-1-1-1,1-1 1,20 5-1,-15-5-1119,0-1-1,0-1 0,16 0 1,27-2-7608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109"/>
    </inkml:context>
    <inkml:brush xml:id="br0">
      <inkml:brushProperty name="width" value="0.025" units="cm"/>
      <inkml:brushProperty name="height" value="0.025" units="cm"/>
    </inkml:brush>
  </inkml:definitions>
  <inkml:trace contextRef="#ctx0" brushRef="#br0">0 362 13773,'0'0'15049,"15"-8"-13923,24-17-724,-2-1-1,0-3 1,-2 0-1,59-66 1,-65 64-132,-2-1 1,36-54-1,-112 210-270,38-99 0,2 0 0,0 1 0,2 0 0,0 1 0,2-1 0,-3 36 0,8-60-50,0-1 0,0 1 0,0-1-1,0 0 1,0 1 0,1-1 0,-1 0 0,0 1 0,1-1 0,-1 0 0,0 0-1,1 1 1,0-1 0,-1 0 0,1 0 0,0 0 0,-1 1 0,1-1 0,0 0-1,0 0 1,0 0 0,0-1 0,0 1 0,0 0 0,0 0 0,0 0-1,3 0 1,-1 0-242,0 0 0,0-1 0,0 1 0,0-1 0,1 0 1,-1 0-1,0 0 0,0-1 0,0 1 0,0-1 0,5-1 0,4-1-1219,-1-1 1,-1-1-1,1 0 1,-1 0-1,18-13 0,4-8-8156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466"/>
    </inkml:context>
    <inkml:brush xml:id="br0">
      <inkml:brushProperty name="width" value="0.025" units="cm"/>
      <inkml:brushProperty name="height" value="0.025" units="cm"/>
    </inkml:brush>
  </inkml:definitions>
  <inkml:trace contextRef="#ctx0" brushRef="#br0">71 1 21268,'0'0'5221,"-42"65"-2979,32-33-993,0 4-480,3-1-256,6 2-353,1-3-128,0-5-32,1-6 0,6-6-64,1-5-353,-1-7-191,-4-5-577,-3-5-5542,-5-8 2051,-11-4-3524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793"/>
    </inkml:context>
    <inkml:brush xml:id="br0">
      <inkml:brushProperty name="width" value="0.025" units="cm"/>
      <inkml:brushProperty name="height" value="0.025" units="cm"/>
    </inkml:brush>
  </inkml:definitions>
  <inkml:trace contextRef="#ctx0" brushRef="#br0">0 84 2050,'0'0'26905,"50"-29"-25495,-6 17-289,6 1-545,2 0-319,-3 2-161,-4 6-96,-6 1-1217,-12 0-2499,-10-3-4452</inkml:trace>
  <inkml:trace contextRef="#ctx0" brushRef="#br0" timeOffset="1">929 82 10826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183"/>
    </inkml:context>
    <inkml:brush xml:id="br0">
      <inkml:brushProperty name="width" value="0.025" units="cm"/>
      <inkml:brushProperty name="height" value="0.025" units="cm"/>
    </inkml:brush>
  </inkml:definitions>
  <inkml:trace contextRef="#ctx0" brushRef="#br0">125 0 17777,'0'0'11792,"-8"12"-11407,-16 25-223,-30 61 0,48-85-147,0 0 1,1 0 0,0 1-1,1-1 1,0 1 0,1 0-1,1 0 1,0 0 0,1 0-1,1 18 1,1-29-1,-1-1 1,1 0-1,0 0 0,1 0 0,-1 0 0,0 0 1,1 0-1,-1 0 0,1 0 0,-1 0 1,1-1-1,0 1 0,0 0 0,0-1 0,-1 0 1,2 1-1,-1-1 0,0 0 0,0 0 0,0 0 1,0 0-1,1-1 0,-1 1 0,0-1 1,1 1-1,-1-1 0,1 0 0,-1 0 0,5 0 1,6 0 59,0 0 0,-1 0 0,1-1 1,16-4-1,-19 2-583,-1 0 0,0 0 0,1-1 0,-1 0 0,0 0 0,-1-1 0,1-1 0,-1 1 0,0-1 0,0-1 0,-1 1 0,7-9 0,13-23-6010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526"/>
    </inkml:context>
    <inkml:brush xml:id="br0">
      <inkml:brushProperty name="width" value="0.025" units="cm"/>
      <inkml:brushProperty name="height" value="0.025" units="cm"/>
    </inkml:brush>
  </inkml:definitions>
  <inkml:trace contextRef="#ctx0" brushRef="#br0">53 36 19442,'0'0'6663,"-52"-35"-1442,58 35-5285,15 9 0,8 2-641,2-1-3075,-2-4-4516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5.129"/>
    </inkml:context>
    <inkml:brush xml:id="br0">
      <inkml:brushProperty name="width" value="0.025" units="cm"/>
      <inkml:brushProperty name="height" value="0.025" units="cm"/>
    </inkml:brush>
  </inkml:definitions>
  <inkml:trace contextRef="#ctx0" brushRef="#br0">1 304 9257,'0'0'1478,"9"-2"-1285,176-59 807,-132 40-119,1 3 1,1 2-1,1 2 1,105-12-1,526 13 684,-127-19-1483,425-14 1683,-364 42-854,523-10-808,830-21 1018,-1948 34-1107,-9 1 6,0-1 1,0 2 0,0 1 0,20 3-1,-9 5-4578,-14-9-519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864"/>
    </inkml:context>
    <inkml:brush xml:id="br0">
      <inkml:brushProperty name="width" value="0.025" units="cm"/>
      <inkml:brushProperty name="height" value="0.025" units="cm"/>
    </inkml:brush>
  </inkml:definitions>
  <inkml:trace contextRef="#ctx0" brushRef="#br0">308 0 21620,'0'0'4325,"58"82"-1923,-37-38-1281,-8 8-384,-8 9 63,-5 7-31,-14 8-160,-18 6-225,-11 9-384,-10 4 0,-10 4 0,-2-5-705,-3-11-1825,2-17-5093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8.750"/>
    </inkml:context>
    <inkml:brush xml:id="br0">
      <inkml:brushProperty name="width" value="0.025" units="cm"/>
      <inkml:brushProperty name="height" value="0.025" units="cm"/>
    </inkml:brush>
  </inkml:definitions>
  <inkml:trace contextRef="#ctx0" brushRef="#br0">1 24 18770,'0'0'8648,"68"0"-7463,-26-8-288,6-2-481,0 6-320,-2 3-128,-9 1-1089,-13 5-1697,-10 11-2339,-14 0-3427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096"/>
    </inkml:context>
    <inkml:brush xml:id="br0">
      <inkml:brushProperty name="width" value="0.025" units="cm"/>
      <inkml:brushProperty name="height" value="0.025" units="cm"/>
    </inkml:brush>
  </inkml:definitions>
  <inkml:trace contextRef="#ctx0" brushRef="#br0">1 23 18770,'0'0'8103,"74"-5"-6341,-33-4-673,6 2-833,0 5-256,-3 2-1057,-8 0-3010,-11 2-3268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579"/>
    </inkml:context>
    <inkml:brush xml:id="br0">
      <inkml:brushProperty name="width" value="0.025" units="cm"/>
      <inkml:brushProperty name="height" value="0.025" units="cm"/>
    </inkml:brush>
  </inkml:definitions>
  <inkml:trace contextRef="#ctx0" brushRef="#br0">1 349 11883,'0'0'11601,"15"-14"-10571,23-21-222,59-73 0,-80 87-441,-1-1-1,0 0 0,-2-2 0,-1 0 0,0 0 1,10-31-1,-55 219-884,31-155 364,-7 27-2041,3 1 1,-2 42 0,7-75 1569,2 7-2732,7-10-1790,11-5-2455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921"/>
    </inkml:context>
    <inkml:brush xml:id="br0">
      <inkml:brushProperty name="width" value="0.025" units="cm"/>
      <inkml:brushProperty name="height" value="0.025" units="cm"/>
    </inkml:brush>
  </inkml:definitions>
  <inkml:trace contextRef="#ctx0" brushRef="#br0">221 1 18193,'-12'6'1522,"-2"2"-1180,1 2 0,0-1 0,0 2 0,1 0 1,1 0-1,0 1 0,0 1 0,1 0 0,-16 28 1,15-25-268,2 1 1,0 1 0,1 0-1,0 0 1,1 0 0,2 1 0,0 0-1,0 0 1,2 0 0,-2 30-1,5-47-64,1 1-1,-1-1 1,0 0-1,0 0 0,1 0 1,-1 0-1,1 0 0,0 0 1,0 0-1,0 0 1,0 0-1,0 0 0,0 0 1,0-1-1,0 1 1,1 0-1,-1-1 0,1 1 1,-1-1-1,1 1 1,0-1-1,-1 0 0,1 0 1,0 0-1,0 0 0,0 0 1,0 0-1,0 0 1,0-1-1,0 1 0,0-1 1,0 1-1,0-1 1,0 0-1,1 0 0,-1 0 1,0 0-1,0 0 0,4-1 1,2 0 163,1 0 0,0-1 0,-1 0-1,1 0 1,-1-1 0,0 0 0,0 0 0,15-9 0,-12 4 3,0 0 1,-1 0-1,1-1 1,-2-1 0,1 0-1,-2 0 1,1-1-1,-1 0 1,7-13-1,-10 15-87,-1 1-1,0-1 0,-1 0 1,1 0-1,-2-1 1,1 1-1,-2-1 0,1 1 1,-1-1-1,0 1 1,-1-1-1,0 0 0,-3-14 1,3 22-91,0-1-1,0 1 1,0 0 0,-1 0 0,1 0 0,-1 0 0,0 0-1,0 1 1,1-1 0,-1 0 0,0 0 0,0 0 0,-1 1 0,1-1-1,0 0 1,-1 1 0,1-1 0,-1 1 0,1 0 0,-1-1-1,1 1 1,-1 0 0,0 0 0,0 0 0,0 0 0,1 0-1,-1 1 1,0-1 0,0 0 0,0 1 0,0 0 0,0-1 0,-1 1-1,1 0 1,0 0 0,0 0 0,0 0 0,0 0 0,0 1-1,0-1 1,0 1 0,-2 0 0,-2 1-104,1 0 1,1 0-1,-1 0 0,0 1 1,0-1-1,1 1 0,0 0 1,-1 0-1,1 1 0,0-1 1,1 1-1,-1 0 0,1 0 1,0 0-1,-4 7 0,6-10-28,0 1 0,0-1 0,0 0 0,0 1 0,1-1 0,-1 1 0,1-1 0,-1 1 0,1-1-1,-1 1 1,1-1 0,0 1 0,0 0 0,0-1 0,0 1 0,0-1 0,0 1 0,0 0-1,0-1 1,1 1 0,-1-1 0,1 1 0,-1-1 0,1 1 0,-1-1 0,1 1 0,0-1 0,2 3-1,-1-3-317,0 0 1,0 0-1,0 0 0,0 0 0,0-1 0,0 1 0,1-1 0,-1 1 0,0-1 0,0 0 0,1 0 0,-1 0 0,0 0 0,1 0 0,-1-1 0,0 1 0,0-1 0,1 1 0,-1-1 0,3-1 1,29-15-10686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0.343"/>
    </inkml:context>
    <inkml:brush xml:id="br0">
      <inkml:brushProperty name="width" value="0.025" units="cm"/>
      <inkml:brushProperty name="height" value="0.025" units="cm"/>
    </inkml:brush>
  </inkml:definitions>
  <inkml:trace contextRef="#ctx0" brushRef="#br0">134 1 15310,'-10'8'2622,"2"-1"-2218,-13 11 1374,-30 33 0,47-47-1628,-1 1 0,1 0 0,1 0 0,-1 1 0,0-1 0,1 1-1,0-1 1,1 1 0,-1 0 0,1 0 0,0 1 0,1-1-1,-1 0 1,1 8 0,1-13-147,1 0 0,0 0 0,-1 0 0,1 0 0,0 0 0,0-1 0,0 1 0,0 0 0,0-1 0,0 1 0,0 0 0,0-1 0,0 1 0,0-1 0,0 0 0,0 1 0,0-1 0,0 0 0,0 1 0,0-1 0,1 0 0,-1 0 0,0 0 0,0 0 0,0 0 0,0-1 0,1 1 0,-1 0 0,0 0 0,0-1 0,2 0 0,40-9 318,-27 3-100,-1-1 0,-1 0 0,27-21 0,-34 24-31,-1-1 0,0 1 0,0-1 0,0 0 0,-1 0 0,0-1-1,0 0 1,0 0 0,-1 0 0,3-8 0,-6 14-163,-1 0 1,1 0-1,-1 0 0,1 0 1,-1-1-1,0 1 0,1 0 0,-1 0 1,0 0-1,0 0 0,0-1 1,0 1-1,0 0 0,0 0 1,0 0-1,0 0 0,-1-1 1,1 1-1,0 0 0,-1 0 0,1 0 1,-1 0-1,1 0 0,-1 0 1,1 0-1,-1 0 0,0 0 1,1 0-1,-1 0 0,0 0 0,0 1 1,0-1-1,0 0 0,0 0 1,0 1-1,0-1 0,0 1 1,0-1-1,0 1 0,0-1 1,0 1-1,0 0 0,0-1 0,-1 1 1,1 0-1,0 0 0,0 0 1,0 0-1,0 0 0,-1 0 1,1 0-1,0 0 0,-2 1 0,-4 0-154,-1 0-1,1 0 1,-1 0-1,1 1 1,0 0-1,0 1 0,-10 4 1,5-1 176,1 0 1,0 1 0,0 1-1,0 0 1,1 0-1,-14 16 1,22-22-33,0 0 0,1 1 0,-1-1 0,1 0 0,-1 1 1,1-1-1,0 1 0,0-1 0,0 1 0,0-1 0,0 1 0,1 0 1,-1 0-1,1-1 0,-1 1 0,1 0 0,0 0 0,0-1 0,1 1 1,-1 0-1,0 0 0,1-1 0,0 1 0,0 0 0,0-1 0,0 1 1,0 0-1,0-1 0,0 0 0,1 1 0,0-1 0,-1 0 0,1 0 1,0 0-1,0 0 0,0 0 0,3 2 0,0 1-6,2-1-1,-1 0 0,0 0 1,1 0-1,0-1 1,0 0-1,0 0 1,0-1-1,0 0 1,1 0-1,-1-1 0,0 0 1,1 0-1,-1-1 1,1 1-1,0-2 1,-1 1-1,1-1 1,-1 0-1,0-1 1,14-4-1,-15 4-16,0 1 1,0-2-1,0 1 1,0-1-1,-1 0 1,1 0-1,-1 0 1,1-1-1,-1 0 0,0 0 1,0-1-1,-1 1 1,0-1-1,1 0 1,-2 0-1,1 0 1,0-1-1,-1 1 0,0-1 1,0 0-1,-1 0 1,0 0-1,0 0 1,0 0-1,1-11 0,-3 16-93,0 0-1,0 0 1,0-1-1,0 1 0,0 0 1,0 0-1,-1 0 0,1-1 1,0 1-1,-1 0 1,1 0-1,-1 0 0,1 0 1,-1 0-1,0 0 0,1-1 1,-1 1-1,0 1 1,0-1-1,1 0 0,-1 0 1,0 0-1,0 0 0,0 1 1,0-1-1,0 0 0,-1 1 1,1-1-1,-2 0 1,-36-5-10040,16 6-4648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061"/>
    </inkml:context>
    <inkml:brush xml:id="br0">
      <inkml:brushProperty name="width" value="0.025" units="cm"/>
      <inkml:brushProperty name="height" value="0.025" units="cm"/>
    </inkml:brush>
  </inkml:definitions>
  <inkml:trace contextRef="#ctx0" brushRef="#br0">127 77 11883,'0'0'7490,"0"-9"-5445,1-29-294,0 38-1716,-1-1 1,0 1 0,0-1-1,0 1 1,0-1 0,1 1 0,-1-1-1,0 1 1,0-1 0,0 1 0,0-1-1,0 1 1,0-1 0,0 1-1,0-1 1,0 1 0,-1-1 0,1 1-1,0-1 1,0 1 0,0-1-1,-1 1 1,1 0 0,0-1 0,0 1-1,-1-1 1,1 1 0,0 0-1,-1-1 1,1 1 0,0 0 0,-1-1-1,1 1 1,-1 0 0,1-1-1,-1 1 1,1 0 0,-1 0 0,1 0-1,0-1 1,-1 1 0,1 0 0,-1 0-1,1 0 1,-1 0 0,1 0-1,-1 0 1,0 0 0,1 0 0,-1 0-1,1 0 1,-1 0 0,1 0-1,-1 0 1,1 1 0,0-1 0,-1 0-1,1 0 1,-1 1 0,-21 15 15,9 1 85,0 1 1,1 0 0,-12 25 0,19-35-96,1 1 0,1 0-1,-1 0 1,2 0 0,-1 0 0,1 0 0,0 1 0,1-1-1,0 19 1,1-27-23,0 0 0,1 0 0,-1 0 0,0-1 0,1 1 0,-1 0-1,0 0 1,1 0 0,-1-1 0,1 1 0,-1 0 0,1 0 0,0-1 0,-1 1 0,1 0-1,0-1 1,0 1 0,-1-1 0,1 1 0,0-1 0,0 1 0,0-1 0,-1 0-1,1 1 1,0-1 0,0 0 0,0 0 0,0 1 0,0-1 0,0 0 0,0 0 0,0 0-1,-1 0 1,1 0 0,0 0 0,0-1 0,0 1 0,0 0 0,0 0 0,0-1 0,0 1-1,-1 0 1,1-1 0,1 0 0,3-1 232,1 0-1,-1 0 1,1 0-1,-1-1 1,0 0-1,5-4 1,1-3 129,0-1 1,-1 0-1,0-1 1,-1 0-1,15-25 1,-20 31-279,-1 0 0,0 0 1,0 0-1,0 0 0,-1 0 0,0-1 1,0 1-1,-1-1 0,0 1 0,0-1 1,0 0-1,-1 1 0,0-1 0,0 0 1,-3-12-1,3 18-211,0 0-1,0 0 1,-1 0-1,1 0 1,0 0-1,-1 0 1,1 0-1,-1 1 1,1-1-1,-1 0 1,1 0 0,-1 0-1,0 0 1,1 1-1,-1-1 1,0 0-1,0 1 1,1-1-1,-1 0 1,0 1 0,0-1-1,0 1 1,0-1-1,0 1 1,0 0-1,0-1 1,0 1-1,0 0 1,0 0-1,0 0 1,0 0 0,0-1-1,0 1 1,0 1-1,0-1 1,0 0-1,0 0 1,0 0-1,0 0 1,0 1-1,0-1 1,0 0 0,0 1-1,1-1 1,-3 2-1,1-1-412,0 0 0,0 1 0,0-1 0,0 1 0,0 0 1,0 0-1,0 0 0,1 0 0,-1 0 0,1 0 0,-1 0 0,1 1 0,0-1 0,0 0 0,0 1 0,0-1 0,-1 4 0,0 12-9710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748"/>
    </inkml:context>
    <inkml:brush xml:id="br0">
      <inkml:brushProperty name="width" value="0.025" units="cm"/>
      <inkml:brushProperty name="height" value="0.025" units="cm"/>
    </inkml:brush>
  </inkml:definitions>
  <inkml:trace contextRef="#ctx0" brushRef="#br0">206 1 14350,'0'0'11627,"-13"9"-10955,-17 17-388,-50 52-1,71-69-253,0 2 0,1-1 0,0 1 0,0 0 0,1 1 0,1 0 0,0 0 0,0 1 0,2-1 0,-6 22 0,9-33-28,1 1 0,-1 0 0,1-1 0,0 1 0,0 0 0,0 0-1,0-1 1,0 1 0,1 0 0,-1-1 0,0 1 0,1 0 0,-1-1 0,1 1 0,0-1 0,-1 1 0,1-1 0,0 1-1,0-1 1,0 1 0,0-1 0,0 0 0,0 1 0,0-1 0,3 2 0,-1-2 15,0 0 1,0 1 0,0-1-1,0 0 1,0-1-1,0 1 1,0 0-1,0-1 1,1 0-1,-1 0 1,0 0 0,6-1-1,6-1-7,1-1-1,-1 0 1,0-2-1,24-9 1,-25 9-556,45-23-1282,-34 9-1690,-12-4-3659,-12 10-1284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076"/>
    </inkml:context>
    <inkml:brush xml:id="br0">
      <inkml:brushProperty name="width" value="0.025" units="cm"/>
      <inkml:brushProperty name="height" value="0.025" units="cm"/>
    </inkml:brush>
  </inkml:definitions>
  <inkml:trace contextRef="#ctx0" brushRef="#br0">0 65 6854,'0'0'15855,"70"-29"-14798,-18 17 129,8 0-866,-3 6-224,-4 1-192,-11 5-1345,-17 0-1987,-15 2-1504,-10 7-1827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433"/>
    </inkml:context>
    <inkml:brush xml:id="br0">
      <inkml:brushProperty name="width" value="0.025" units="cm"/>
      <inkml:brushProperty name="height" value="0.025" units="cm"/>
    </inkml:brush>
  </inkml:definitions>
  <inkml:trace contextRef="#ctx0" brushRef="#br0">1 489 9897,'0'0'12300,"55"-22"-10763,-14 8-191,3-1-353,7 1-705,-1 2-224,-9 3-1121,-7 1-2498,-7-2-5382</inkml:trace>
  <inkml:trace contextRef="#ctx0" brushRef="#br0" timeOffset="1">557 0 10314,'0'0'12823,"-8"8"-11761,-4 5-859,0 1 0,2 0-1,-1 0 1,2 1 0,0 1 0,1-1 0,-12 33 0,-44 150 1078,58-173-1155,1 1 0,1 0 1,2 0-1,0 1 1,4 49-1,-1-71-191,0-1 1,-1 1-1,2 0 0,-1-1 1,0 1-1,1-1 0,0 1 1,0-1-1,0 0 0,1 0 1,-1 0-1,1 0 0,0 0 1,0 0-1,0-1 0,1 0 1,-1 1-1,1-1 0,7 4 1,20 6-3165,5-9-3609,-9-4-9118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33.194"/>
    </inkml:context>
    <inkml:brush xml:id="br0">
      <inkml:brushProperty name="width" value="0.025" units="cm"/>
      <inkml:brushProperty name="height" value="0.025" units="cm"/>
    </inkml:brush>
  </inkml:definitions>
  <inkml:trace contextRef="#ctx0" brushRef="#br0">0 274 10314,'0'0'2920,"11"-4"-2888,52-15 44,1 3 1,1 3-1,79-6 1,-52 7-41,424-54 1880,647 0 1,-155 86-1529,-175-1 30,813-14 532,0-43-443,-1282 22-206,974-33 706,-2 78-334,-1207-14-454,-43-4-2739,-69-12-950,0-6-2322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131"/>
    </inkml:context>
    <inkml:brush xml:id="br0">
      <inkml:brushProperty name="width" value="0.025" units="cm"/>
      <inkml:brushProperty name="height" value="0.025" units="cm"/>
    </inkml:brush>
  </inkml:definitions>
  <inkml:trace contextRef="#ctx0" brushRef="#br0">0 467 15791,'0'0'7959,"14"-14"-6015,85-96 130,140-202 0,-227 288-1646,-9 17 18,-7 17 201,-32 74-1474,4 2-1,-27 114 1,57-193 410,-7 33-1085,13-19-3348,4-21-14,9-9-1237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457"/>
    </inkml:context>
    <inkml:brush xml:id="br0">
      <inkml:brushProperty name="width" value="0.025" units="cm"/>
      <inkml:brushProperty name="height" value="0.025" units="cm"/>
    </inkml:brush>
  </inkml:definitions>
  <inkml:trace contextRef="#ctx0" brushRef="#br0">40 0 15695,'0'0'4836,"-6"58"-2177,-3-30-801,1 3-1154,1 3-447,1-3-129,3-3-128,3-6 0,0-7-385,0-6-511,0-8-450,6-1-159,-3-1-962,-3-11-2017,0-2-5894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799"/>
    </inkml:context>
    <inkml:brush xml:id="br0">
      <inkml:brushProperty name="width" value="0.025" units="cm"/>
      <inkml:brushProperty name="height" value="0.025" units="cm"/>
    </inkml:brush>
  </inkml:definitions>
  <inkml:trace contextRef="#ctx0" brushRef="#br0">1 85 14478,'0'0'9000,"68"-27"-7751,-29 15-672,3 2-449,3-2-256,-9 0-2915,-6 0-3843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156"/>
    </inkml:context>
    <inkml:brush xml:id="br0">
      <inkml:brushProperty name="width" value="0.025" units="cm"/>
      <inkml:brushProperty name="height" value="0.025" units="cm"/>
    </inkml:brush>
  </inkml:definitions>
  <inkml:trace contextRef="#ctx0" brushRef="#br0">119 79 15791,'0'0'14189,"-2"11"-14301,-7 80-2002,9-90 2064,1 0 0,-1-1-1,0 1 1,1 0 0,-1-1-1,0 1 1,1-1 0,-1 1-1,1 0 1,-1-1 0,1 1-1,-1-1 1,1 1 0,-1-1-1,1 1 1,0-1 0,-1 0-1,1 1 1,-1-1 0,1 0-1,0 0 1,0 1 0,-1-1-1,1 0 1,0 0 0,-1 0-1,1 0 1,0 0 0,0 0-1,-1 0 1,1 0 0,0 0-1,-1 0 1,1 0 0,0 0 0,0-1-1,-1 1 1,1 0 0,0 0-1,-1-1 1,1 1 0,0-1-1,42-14 446,-35 11-553,-6 4 177,0-1 1,-1 0-1,1 0 0,0 1 0,0-1 1,-1 1-1,1-1 0,0 1 1,0 0-1,0 0 0,0 0 0,0 0 1,0 0-1,0 0 0,-1 0 1,1 1-1,0-1 0,0 1 0,0-1 1,0 1-1,-1 0 0,1 0 0,0 0 1,-1 0-1,1 0 0,2 2 1,-3-1 28,0 1 1,0-1 0,0 0-1,0 1 1,0-1 0,-1 1-1,1-1 1,-1 1 0,0-1-1,1 1 1,-1-1 0,0 1-1,-1-1 1,1 1 0,0-1-1,-1 1 1,0-1 0,1 0 0,-1 1-1,-2 4 1,-3 3 113,0 0 0,0-1 1,-1 1-1,0-1 0,-1 0 1,0-1-1,-1 0 0,1 0 0,-1-1 1,-1 0-1,1-1 0,-1 0 1,-1 0-1,1-1 0,-1 0 0,1-1 1,-1 0-1,-1-1 0,-10 2 1,-5-9-2824,26 3 2248,-1 0-1,1 0 0,0 0 0,0 0 0,0 0 1,0 0-1,0 0 0,1 0 0,-1 0 1,0-1-1,0 1 0,1 0 0,-1-1 0,1 1 1,-1 0-1,0-3 0,-3-22-8848</inkml:trace>
  <inkml:trace contextRef="#ctx0" brushRef="#br0" timeOffset="1">144 66 18161,'0'0'5894,"54"-47"-4133,-30 35-1248,4 7-417,0 4-673,-3 1-2594,1 0-2498,-4 0-11147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497"/>
    </inkml:context>
    <inkml:brush xml:id="br0">
      <inkml:brushProperty name="width" value="0.025" units="cm"/>
      <inkml:brushProperty name="height" value="0.025" units="cm"/>
    </inkml:brush>
  </inkml:definitions>
  <inkml:trace contextRef="#ctx0" brushRef="#br0">203 1 19058,'0'0'4516,"-44"63"-3010,20-29-673,0 0-609,2 2-96,-1 0-64,3-5-64,4-4-192,5-5-577,2-6-224,2-5-640,4-11-1026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854"/>
    </inkml:context>
    <inkml:brush xml:id="br0">
      <inkml:brushProperty name="width" value="0.025" units="cm"/>
      <inkml:brushProperty name="height" value="0.025" units="cm"/>
    </inkml:brush>
  </inkml:definitions>
  <inkml:trace contextRef="#ctx0" brushRef="#br0">139 13 18097,'-9'-3'2050,"8"3"-2042,-5-2 555,-1 0-1,0 0 1,0 0 0,0 1 0,0 1-1,-15-1 1,20 2-502,-1-1 1,0 1-1,0 0 1,0-1-1,1 1 1,-1 1-1,0-1 0,1 0 1,-1 1-1,1-1 1,0 1-1,-1 0 0,1 0 1,0 0-1,0 0 1,0 0-1,0 0 1,1 0-1,-1 1 0,1-1 1,-1 1-1,1-1 1,0 1-1,-2 3 1,2-2-63,-1 0 1,0-1 0,1 2 0,0-1 0,0 0 0,0 0 0,0 0 0,1 0-1,0 1 1,0-1 0,0 0 0,0 1 0,2 6 0,-2-10 23,1 0-1,-1 0 1,1 1 0,-1-1 0,1 0-1,0 0 1,-1 0 0,1 0 0,0-1 0,0 1-1,0 0 1,0 0 0,0 0 0,0-1 0,0 1-1,0 0 1,0-1 0,0 1 0,1 0 0,1-1 78,0 1 0,0-1-1,0 1 1,-1-1 0,1 0 0,0 0 0,0 0 0,0-1 0,0 1 0,-1-1 0,5 0 0,0-2 56,-1 0 0,1 0 0,-1 0 0,0-1 0,0 0 0,0 0 0,0-1 0,9-8 0,-13 11-148,0 0 1,1-1-1,-1 1 1,0 0 0,0-1-1,0 1 1,-1-1 0,1 1-1,-1-1 1,1 0-1,-1 0 1,0 0 0,0 0-1,0 0 1,0 0-1,-1 0 1,1 0 0,-1 0-1,0 0 1,0 0-1,0 0 1,0-5 0,-1 8-42,1 0 0,0-1 0,-1 1 1,1-1-1,0 1 0,-1 0 0,1-1 0,0 1 1,-1 0-1,1-1 0,-1 1 0,1 0 1,-1-1-1,1 1 0,-1 0 0,1 0 0,-1 0 1,1 0-1,-1-1 0,1 1 0,-1 0 1,1 0-1,-1 0 0,0 0 0,1 0 0,-1 0 1,1 1-1,-1-1 0,1 0 0,-1 0 1,1 0-1,-1 0 0,1 0 0,-1 1 0,1-1 1,-1 1-1,-19 10-1622,11-1 605,-1 1 0,2 1 0,0 0 0,0 0 0,1 0 0,0 1 0,-8 23 0,-2 19-5063,12-24 379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197"/>
    </inkml:context>
    <inkml:brush xml:id="br0">
      <inkml:brushProperty name="width" value="0.025" units="cm"/>
      <inkml:brushProperty name="height" value="0.025" units="cm"/>
    </inkml:brush>
  </inkml:definitions>
  <inkml:trace contextRef="#ctx0" brushRef="#br0">73 1 16976,'0'0'4666,"-6"10"-3668,-1-1-794,1-1 186,0 0 1,1 1 0,0-1 0,0 1 0,0 0 0,2 1-1,-1-1 1,-2 11 0,6-19-352,0 0 1,0-1-1,0 1 0,-1-1 0,1 1 1,0-1-1,0 1 0,1-1 1,-1 1-1,0-1 0,0 1 1,0-1-1,0 1 0,0 0 1,1-1-1,-1 1 0,0-1 0,0 0 1,1 1-1,-1-1 0,0 1 1,1-1-1,-1 1 0,0-1 1,1 0-1,-1 1 0,1-1 1,-1 0-1,0 1 0,1-1 0,-1 0 1,1 0-1,-1 1 0,1-1 1,-1 0-1,2 0 0,24-3 1042,22-20 575,-42 18-1471,0-1 0,0 1 0,-1-1 0,0 0 0,0 0 0,8-13 0,-13 18-152,1 0-1,-1 0 0,1 0 0,0-1 0,-1 1 1,0 0-1,1 0 0,-1-1 0,0 1 0,0 0 1,0-1-1,0 1 0,0 0 0,0-1 0,0 1 1,0 0-1,0-1 0,-1 1 0,1-2 0,-1 2-18,0 0-1,0 0 0,0 0 0,-1 0 0,1 0 0,0 0 0,0 0 0,-1 0 1,1 0-1,0 0 0,-1 1 0,1-1 0,-1 0 0,1 1 0,-1 0 0,1-1 0,-1 1 1,1 0-1,-1 0 0,-2-1 0,-49 3-2276,48-1 1446,-1 1-1,1-1 0,-1 2 0,1-1 0,0 0 0,0 1 1,0 0-1,0 0 0,1 1 0,-9 7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602"/>
    </inkml:context>
    <inkml:brush xml:id="br0">
      <inkml:brushProperty name="width" value="0.025" units="cm"/>
      <inkml:brushProperty name="height" value="0.025" units="cm"/>
    </inkml:brush>
  </inkml:definitions>
  <inkml:trace contextRef="#ctx0" brushRef="#br0">224 0 12268,'0'0'9155,"9"4"-8055,1 1-764,0 0-1,0 0 1,-1 1 0,0 1 0,0 0 0,0 0 0,-1 0 0,0 1 0,-1 0 0,1 1 0,-2 0 0,11 17-1,-11-15-266,-1 0 0,-1 1-1,0-1 1,-1 1 0,0 0-1,0 0 1,-1 1 0,-1-1 0,0 0-1,-2 23 1,-1-16 38,-1-1 1,-1-1-1,0 1 1,-1 0-1,-1-1 1,-14 29-1,6-19-347,-1-2-1,-2 0 0,-29 36 1,23-35-1223,-1-1 0,-41 33 0,-5-10-5797,5-13-8526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4.607"/>
    </inkml:context>
    <inkml:brush xml:id="br0">
      <inkml:brushProperty name="width" value="0.025" units="cm"/>
      <inkml:brushProperty name="height" value="0.025" units="cm"/>
    </inkml:brush>
  </inkml:definitions>
  <inkml:trace contextRef="#ctx0" brushRef="#br0">297 1 14958,'0'0'5579,"-1"10"-4293,-2 5-912,-1 1-1,-1-1 1,0 0 0,-1 0-1,-1-1 1,0 1-1,-14 19 1,-77 102 962,74-105-1054,-73 98 368,79-103-8154,42-65 858,8-13-4843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5.197"/>
    </inkml:context>
    <inkml:brush xml:id="br0">
      <inkml:brushProperty name="width" value="0.025" units="cm"/>
      <inkml:brushProperty name="height" value="0.025" units="cm"/>
    </inkml:brush>
  </inkml:definitions>
  <inkml:trace contextRef="#ctx0" brushRef="#br0">212 0 9705,'0'0'6118,"-6"8"-3748,-11 20-1501,1 1 0,1 1 0,2 0 0,-10 32 0,17-42-512,0 0 1,2-1-1,0 2 0,2-1 0,0 0 0,1 0 0,1 1 0,3 25 0,-1-37-277,1-1-1,0 0 1,0 1-1,1-1 0,0 0 1,0-1-1,1 1 0,10 12 1,19 36-1328,-37-54-649,-7-7 1351,-8-7 122,-127-131 1497,145 143-1047,0-1 0,0 1 0,0 0-1,0-1 1,0 1 0,0 0 0,0 0 0,0-1 0,0 1 0,0 0 0,0-1 0,0 1 0,0 0 0,0-1 0,0 1-1,0 0 1,0-1 0,0 1 0,0 0 0,0 0 0,0-1 0,0 1 0,0 0 0,1-1 0,-1 1 0,0 0-1,0 0 1,0-1 0,1 1 0,-1 0 0,0 0 0,0 0 0,1-1 0,-1 1 0,0 0 0,0 0 0,1 0 0,-1 0-1,0 0 1,1-1 0,-1 1 0,0 0 0,0 0 0,1 0 0,-1 0 0,0 0 0,1 0 0,21-7-15,-16 5 143,77-28 589,-59 19-696,1 2 1,0 0-1,1 2 0,-1 1 0,1 1 0,32-3 0,-57 8-48,0 0-1,0 1 0,0-1 1,0 0-1,0 0 1,0 0-1,0 1 0,0-1 1,0 0-1,0 1 0,0-1 1,0 1-1,0-1 1,0 1-1,-1 0 0,1-1 1,0 1-1,0 0 1,-1 0-1,1-1 0,0 1 1,-1 0-1,1 0 1,0 0-1,0 2 0,5 33 340,-17 42 1090,9-70-1139,2-8-272,0 1 0,-1-1 1,1 1-1,0 0 0,0-1 1,0 1-1,0-1 0,-1 1 1,1 0-1,0-1 0,0 1 1,0-1-1,0 1 0,0 0 1,0-1-1,1 1 0,-1-1 1,0 1-1,0 0 0,0-1 1,0 1-1,1-1 0,-1 1 1,0-1-1,1 1 0,-1-1 0,0 1 1,1-1-1,-1 1 0,1-1 1,-1 1-1,0-1 0,1 0 1,-1 1-1,1-1 0,0 1 1,24-9 409,30-31-1,-51 35-393,19-15 12,31-24 32,-50 40-87,0 0 0,1 0 1,-1 1-1,1 0 0,0 0 1,0 0-1,-1 0 1,1 1-1,0 0 0,7-1 1,-12 3 2,1-1 1,0 0 0,0 1 0,0-1 0,-1 1-1,1-1 1,0 1 0,0 0 0,-1-1 0,1 1 0,-1 0-1,1-1 1,0 1 0,-1 0 0,0 0 0,1 0-1,-1-1 1,1 1 0,-1 0 0,0 0 0,1 0 0,-1 0-1,0 0 1,0 0 0,0 0 0,0-1 0,0 1-1,0 0 1,0 0 0,0 0 0,-1 2 0,-2 32 364,-23 46 656,26-81-1045,1 0 0,-1 0 0,0 0 1,0 0-1,0 1 0,0-1 0,1 0 0,-1 0 1,0 0-1,0 0 0,0 0 0,1 1 0,-1-1 0,0 0 1,0 0-1,0 0 0,1 0 0,-1 0 0,0 0 0,0 0 1,1 0-1,-1 0 0,0 0 0,0 0 0,0 0 0,1 0 1,-1 0-1,0 0 0,0 0 0,1 0 0,-1 0 0,0-1 1,0 1-1,0 0 0,1 0 0,-1 0 0,0 0 0,0 0 1,0 0-1,1-1 0,-1 1 0,0 0 0,0 0 0,0 0 1,0-1-1,0 1 0,1 0 0,-1-1 0,15-19-3951,0-13-3738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43.070"/>
    </inkml:context>
    <inkml:brush xml:id="br0">
      <inkml:brushProperty name="width" value="0.025" units="cm"/>
      <inkml:brushProperty name="height" value="0.025" units="cm"/>
    </inkml:brush>
  </inkml:definitions>
  <inkml:trace contextRef="#ctx0" brushRef="#br0">1 441 7719,'0'0'2739,"0"-9"-2317,1 7-406,-2-1-14,1 1 0,0-1 0,0 0-1,0 1 1,1-1 0,-1 1 0,1-1 0,-1 1-1,1 0 1,0-1 0,0 1 0,0 0 0,0-1 0,0 1-1,1 0 1,-1 0 0,1 0 0,-1 0 0,1 0 0,0 0-1,0 0 1,0 1 0,0-1 0,0 1 0,0-1-1,0 1 1,0 0 0,1 0 0,-1 0 0,0 0 0,4-1-1,28-7 8,0 0-1,0 3 0,1 1 0,36-1 0,145 6 311,-97 2 101,1665-31 3039,753-56-3331,699 70 806,-2504 32-422,335 3-436,1128-101 457,-1875 57 210,906-83 191,-1215 105-958,261-23 130,-226 24-402,-1 1-1,0 2 0,88 17 0,-73 5-806,-1-2-3309,-41-20 83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058"/>
    </inkml:context>
    <inkml:brush xml:id="br0">
      <inkml:brushProperty name="width" value="0.025" units="cm"/>
      <inkml:brushProperty name="height" value="0.025" units="cm"/>
    </inkml:brush>
  </inkml:definitions>
  <inkml:trace contextRef="#ctx0" brushRef="#br0">132 136 17424,'0'0'8884,"3"-11"-8399,-1 5-405,2-5 28,0 0 0,-1 0 0,-1 0 0,0 0 0,0-1 0,-2 1 0,1-1 0,-2-12 0,1 24-111,0-1-1,0 1 1,0 0 0,0 0-1,-1-1 1,1 1-1,0 0 1,0 0 0,0 0-1,-1-1 1,1 1 0,0 0-1,0 0 1,-1 0 0,1-1-1,0 1 1,0 0 0,-1 0-1,1 0 1,0 0-1,-1 0 1,1 0 0,0 0-1,0 0 1,-1 0 0,1 0-1,0 0 1,-1 0 0,1 0-1,0 0 1,-1 0 0,1 0-1,0 0 1,0 0-1,-1 0 1,1 0 0,0 0-1,-1 0 1,1 1 0,0-1-1,0 0 1,-1 0 0,1 0-1,0 0 1,0 1-1,-1-1 1,1 1 0,-13 9-194,0 6-37,1 1 0,-19 34 0,26-42 204,1 0 0,0 0 0,1 0 0,0 0 0,0 0 0,1 1 1,0 0-1,-1 13 0,4-20 24,-1 0 1,1 0-1,0 0 1,0-1-1,0 1 0,0 0 1,0-1-1,0 1 1,1 0-1,-1-1 1,1 0-1,0 1 1,0-1-1,0 0 1,0 0-1,3 3 0,49 35 10,-10-7 23,-36-24-26,-1 1-1,0-1 1,0 1 0,-1 1 0,-1-1 0,0 1 0,0 0 0,-1 0 0,-1 1 0,0-1-1,0 1 1,-1-1 0,0 1 0,-1 0 0,-1 0 0,0 0 0,-2 17 0,2-25 131,-1 0 1,0 0-1,0 0 1,-1 0 0,1 0-1,-1 0 1,0 0-1,0 0 1,0-1-1,0 1 1,-1-1 0,1 1-1,-1-1 1,0 0-1,0 0 1,0 0-1,0-1 1,-1 1 0,1-1-1,-1 1 1,0-1-1,1 0 1,-6 1-1,6-1-7,-1-1 0,0 0 0,1 1-1,-1-1 1,0-1 0,0 1-1,0 0 1,0-1 0,0 0-1,0 0 1,0 0 0,0 0 0,0-1-1,0 0 1,0 0 0,0 0-1,1 0 1,-1 0 0,0-1-1,1 0 1,-1 1 0,1-1 0,-1-1-1,-5-3 1,3-2-125,-1 0 0,1 0 0,0 0 0,1 0 0,0-1 0,0 0 0,1 0 0,0 0 0,0-1 0,-3-15 0,4 9 0,0-1 0,0 0 0,2 1 0,0-1 0,2-27 0,0 39-261,0 1 0,0-1 0,0 1 1,0-1-1,1 1 0,0-1 0,0 1 0,0 0 0,0 0 0,1 0 1,0 0-1,-1 0 0,1 1 0,7-7 0,2-1-2204,1 2-1,27-18 1,-32 23 1667,21-14-7178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604"/>
    </inkml:context>
    <inkml:brush xml:id="br0">
      <inkml:brushProperty name="width" value="0.025" units="cm"/>
      <inkml:brushProperty name="height" value="0.025" units="cm"/>
    </inkml:brush>
  </inkml:definitions>
  <inkml:trace contextRef="#ctx0" brushRef="#br0">55 167 18738,'0'0'7185,"9"-10"-6592,6-4-515,41-44 117,-52 54-195,0 0 0,-1-1 1,0 1-1,0 0 0,0-1 1,-1 0-1,0 0 1,0 0-1,0 0 0,0 0 1,-1 0-1,2-8 0,-3 12 8,0 0 0,-1 0-1,1 1 1,0-1 0,0 0-1,-1 1 1,1-1 0,0 0-1,-1 1 1,1-1 0,-1 0-1,1 1 1,-1-1 0,1 1-1,-1-1 1,1 1 0,-1-1-1,1 1 1,-1-1 0,0 1-1,1 0 1,-1-1 0,0 1-1,1 0 1,-1 0-1,0-1 1,1 1 0,-1 0-1,0 0 1,0 0 0,1 0-1,-1 0 1,0 0 0,0 0-1,1 0 1,-1 0 0,0 0-1,0 0 1,1 1 0,-1-1-1,0 0 1,0 1 0,-35 12 319,27-6-314,0 1-1,1 0 1,0 0-1,0 1 1,0 0-1,1 0 1,1 1-1,0 0 1,0 0-1,1 0 1,0 1 0,0 0-1,1 0 1,1 0-1,0 0 1,1 1-1,0-1 1,0 1-1,1 19 1,1-29-17,0-1 1,0 1-1,0 0 1,0-1-1,0 1 1,1 0 0,-1-1-1,1 1 1,-1-1-1,1 1 1,-1-1-1,1 1 1,0-1-1,0 1 1,-1-1-1,1 1 1,0-1-1,0 0 1,1 0-1,-1 1 1,0-1-1,0 0 1,1 0-1,1 1 1,1-1 9,-1 1-1,0-2 1,0 1 0,0 0 0,1-1-1,-1 1 1,0-1 0,1 0-1,-1 0 1,0 0 0,6-1 0,4-2 43,0 0 0,-1-1 1,1 0-1,-1 0 0,16-10 0,-6 1-163,0 0-1,-1-2 0,-1-1 0,-1 0 1,30-32-1,-49 48 117,0 0 0,0 0 0,0-1 0,0 1 1,0 0-1,0 0 0,1 0 0,-1-1 0,0 1 0,0 0 1,0 0-1,0-1 0,0 1 0,1 0 0,-1 0 0,0 0 0,0 0 1,0 0-1,1-1 0,-1 1 0,0 0 0,0 0 0,1 0 1,-1 0-1,0 0 0,0 0 0,0 0 0,1 0 0,-1 0 1,0 0-1,0 0 0,1 0 0,-1 0 0,0 0 0,0 0 0,1 0 1,-1 0-1,0 0 0,0 0 0,1 0 0,-1 0 0,0 0 1,0 0-1,1 0 0,-1 1 0,0-1 0,0 0 0,0 0 0,1 1 1,1 17 269,-9 38 458,5-43-479,2-13-206,-1 1 0,1 0 1,0 0-1,0 0 0,0-1 0,0 1 0,0 0 1,0 0-1,0 0 0,0 0 0,0-1 0,1 1 0,-1 0 1,0 0-1,0 0 0,1-1 0,-1 1 0,1 0 1,-1 0-1,0-1 0,1 1 0,0 0 0,-1-1 0,1 1 1,-1-1-1,1 1 0,0 0 0,-1-1 0,1 0 1,1 2-1,0-2 7,0 1 1,1-1 0,-1 0-1,0 0 1,0 0 0,0 0-1,0 0 1,1 0-1,-1-1 1,0 1 0,4-2-1,6-2 72,0-1-1,-1 0 0,15-9 0,1-5 7,-21 14-124,0 1 0,0-1 1,0 1-1,0 0 0,1 1 0,0-1 0,0 2 0,0-1 0,0 0 1,10-1-1,-16 5-18,0 1 0,0-1 0,-1 0 1,1 1-1,-1-1 0,1 0 1,-1 1-1,1-1 0,-1 1 0,0-1 1,0 1-1,0-1 0,0 1 0,0-1 1,0 1-1,0-1 0,-1 3 1,-1 30 78,-7-3 19,-1 13-391,26-65-7345,-4-1 272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7.294"/>
    </inkml:context>
    <inkml:brush xml:id="br0">
      <inkml:brushProperty name="width" value="0.025" units="cm"/>
      <inkml:brushProperty name="height" value="0.025" units="cm"/>
    </inkml:brush>
  </inkml:definitions>
  <inkml:trace contextRef="#ctx0" brushRef="#br0">102 1 10218,'0'0'15454,"-10"0"-12865,-56 0-998,65 0-1584,0 1-1,-1-1 1,1 1 0,0-1-1,0 1 1,-1 0 0,1 0-1,0 0 1,0 0-1,0 0 1,0 0 0,0 0-1,0 0 1,0 0 0,0 0-1,1 0 1,-1 1-1,0-1 1,1 0 0,-1 1-1,1-1 1,-1 0-1,1 1 1,0-1 0,-1 0-1,1 4 1,0-4-11,-1 0 1,1 0-1,-1 0 1,1 1-1,0-1 1,0 0-1,0 0 1,0 1-1,0-1 1,0 0-1,0 1 1,0-1-1,1 0 1,-1 0-1,0 0 1,1 1-1,-1-1 1,1 0-1,-1 0 0,1 0 1,0 0-1,-1 0 1,1 0-1,0 0 1,0 0-1,0 0 1,-1 0-1,1 0 1,0 0-1,2 0 1,4 0 45,0 0 1,1 0-1,-1-1 1,1 0-1,-1 0 1,1-1 0,-1 0-1,1 0 1,-1-1-1,0 0 1,0 0-1,0-1 1,0 0-1,0 0 1,-1 0 0,1-1-1,7-6 1,50-21 55,-63 32-89,-1-1 0,1 1-1,-1 0 1,1-1-1,-1 1 1,1 0-1,-1-1 1,1 1-1,-1 0 1,0-1-1,1 1 1,-1 0 0,0 0-1,0 0 1,0-1-1,1 1 1,-1 0-1,0 0 1,0 0-1,0-1 1,0 1 0,-1 0-1,1 0 1,0 0-1,0 0 1,-1 1-1,-2 27 589,-2 17 214,5-46-803,1 1 0,-1-1-1,1 1 1,-1-1-1,0 0 1,1 0 0,-1 1-1,1-1 1,-1 0-1,1 0 1,-1 1 0,1-1-1,-1 0 1,1 0-1,-1 0 1,1 0 0,-1 0-1,1 0 1,-1 0-1,1 0 1,-1 0 0,1 0-1,-1 0 1,1 0-1,-1 0 1,1 0 0,-1 0-1,1 0 1,-1-1 0,2 1-1,17-6 78,-6 0-77,1-2 1,23-16-1,-30 18-8,1 0 0,0 0-1,0 1 1,0 1-1,1-1 1,0 1 0,0 1-1,0-1 1,0 2-1,15-4 1,-23 7 0,-1-1 0,1 1 0,-1-1 0,1 1 0,0-1 0,-1 1 0,1-1 0,-1 1 0,1-1 0,-1 1 0,1 0 0,-1-1 0,1 1 0,-1 0 0,0 0 0,1-1 0,-1 1 0,0 0 0,0 0 0,0 0 0,0-1 0,0 1 0,1 0 0,-1 0 0,0 0 0,-1-1 0,1 1 0,0 0 0,0 0 0,0-1 0,0 1 0,-1 0 0,1 0 0,0 0 0,-1-1 0,1 1 0,-1 1 0,-11 31 0,11-30 0,-10 23 0,13-18 0,12-12 0,34-26 0,-37 23 0,-1 0 0,1 0 0,0 1 0,1 0 0,-1 1 0,1 0 0,0 1 0,1 0 0,19-3 0,-32 7 0,1 0 0,0 0 0,0 0 0,0 0 0,0 0 0,0 0 0,0 0 0,0 0 0,0 0 0,0 0 0,0 0 0,0 1 0,0-1 0,-1 0 0,1 1 0,0-1 0,0 1 0,0-1 0,-1 1 0,1-1 0,0 1 0,0-1 0,-1 1 0,1 0 0,0 0 0,-1-1 0,1 1 0,-1 0 0,1 0 0,-1 0 0,0-1 0,1 1 0,-1 0 0,0 0 0,1 0 0,-1 0 0,0 0 0,0 0 0,0 0 0,0 0 0,0 0 0,0 1 0,-10 48 0,4-21 0,6-29 0,0 1 0,1-1 0,-1 0 0,0 1 0,1-1 0,-1 0 0,1 1 0,-1-1 0,0 0 0,1 1 0,-1-1 0,1 0 0,-1 0 0,1 0 0,-1 1 0,1-1 0,-1 0 0,1 0 0,-1 0 0,1 0 0,-1 0 0,1 0 0,-1 0 0,1 0 0,-1 0 0,1 0 0,-1 0 0,1 0 0,-1-1 0,1 1 0,-1 0 0,1 0 0,-1 0 0,1-1 0,-1 1 0,1 0 0,-1 0 0,0-1 0,1 1 0,-1-1 0,1 0 0,22-11 0,3-7 0,-18 13 0,1-1 0,-1 1 0,1 0 0,0 1 0,0 0 0,1 1 0,-1 0 0,1 0 0,0 1 0,20-4 0,-29 7-56,-1 0-1,1 0 1,-1 0-1,1 0 1,-1 0 0,0 0-1,1 0 1,-1 0-1,1 0 1,-1 0 0,1 0-1,-1 1 1,1-1-1,-1 0 1,0 0 0,1 0-1,-1 1 1,1-1-1,-1 0 1,0 1 0,1-1-1,-1 0 1,0 1-1,1-1 1,-1 0 0,0 1-1,0-1 1,1 1-1,-1-1 1,0 1 0,0-1-1,0 0 1,0 1-1,1-1 1,-1 1 0,0-1-1,0 1 1,0-1-1,0 1 1,0-1 0,0 1-1,0-1 1,0 1-1,-7 27-5699,2-10 306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110"/>
    </inkml:context>
    <inkml:brush xml:id="br0">
      <inkml:brushProperty name="width" value="0.025" units="cm"/>
      <inkml:brushProperty name="height" value="0.025" units="cm"/>
    </inkml:brush>
  </inkml:definitions>
  <inkml:trace contextRef="#ctx0" brushRef="#br0">43 36 6374,'1'-1'1881,"0"-24"12205,-3 16-9257,-6 17-2083,1 8-2701,1 0 0,1 1 1,1 0-1,0 0 0,1 0 0,0 0 0,2 0 0,0 19 0,1-35-47,0 0 1,0 0-1,0-1 0,0 1 1,0 0-1,0-1 0,0 1 1,0 0-1,0 0 0,0-1 1,1 1-1,-1 0 0,0-1 1,0 1-1,1 0 0,-1-1 0,0 1 1,1 0-1,-1-1 0,1 1 1,-1-1-1,1 1 0,-1-1 1,1 1-1,-1-1 0,1 1 1,0-1-1,-1 0 0,1 1 1,0-1-1,-1 0 0,1 1 1,0-1-1,0 0 0,2 0 10,-1 0-1,1 0 0,-1 0 0,1-1 0,-1 1 1,0-1-1,1 1 0,-1-1 0,1 0 0,2-2 1,51-33 291,99-98 358,-155 134-650,0-1 0,1 0 0,-1 1 0,1-1 0,-1 1 0,1-1 0,-1 1 0,1 0 0,-1-1 0,1 1 0,-1-1 0,1 1 0,-1 0 0,1-1 0,0 1 0,-1 0 0,1 0 0,-1 0 0,1-1 0,0 1-1,-1 0 1,1 0 0,0 0 0,-1 0 0,1 0 0,0 0 0,-1 0 0,1 0 0,0 1 0,-1-1 0,1 0 0,0 0 0,-1 0 0,1 1 0,-1-1 0,1 0 0,0 1 0,0 1 8,0 0 0,-1 0 0,0 0-1,0 0 1,1 0 0,-1 0 0,0 0-1,0 0 1,-1 0 0,1 0 0,0 0 0,-1 3-1,-21 60 282,16-53-343,-6 13 365,13-21-91,11-13-47,9-12-152,-12 10-27,0 1 0,1 1 0,0 0 0,1 0 0,0 1 0,0 0-1,1 1 1,0 0 0,21-8 0,-32 14-1,-1 1 0,1 0 0,0 0 0,0 0 0,0-1 0,0 1 0,0 0 0,0 0 0,0 0 0,0 0 0,-1 1 0,1-1 0,0 0 0,0 0 0,0 0 0,0 1 0,0-1 0,0 0 0,-1 1 0,1-1 0,0 1 0,0-1 0,-1 1 0,1-1 0,0 1 0,-1 0 0,1-1 0,0 1 0,-1 0 0,1 0 0,-1-1 0,1 2 0,0 1 0,0 0 0,0 1 0,0-1 0,0 0 0,-1 1 0,1-1 0,-1 0 0,0 1 0,-1 4 0,0 7 0,-1-1 0,-1 1 0,-5 17 0,3-8-746,14-33-1287,20-39-4680,-26 44 5523,14-26-9364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657"/>
    </inkml:context>
    <inkml:brush xml:id="br0">
      <inkml:brushProperty name="width" value="0.025" units="cm"/>
      <inkml:brushProperty name="height" value="0.025" units="cm"/>
    </inkml:brush>
  </inkml:definitions>
  <inkml:trace contextRef="#ctx0" brushRef="#br0">67 180 16784,'0'0'12801,"9"-5"-11893,1 0-796,-1 0 0,1-1-1,-2-1 1,1 1 0,-1-2 0,14-13 0,-18 16-94,0 0 0,0 0 0,-1-1 0,1 1 1,-1-1-1,0 1 0,-1-1 0,1 0 0,-1 0 0,0-1 0,-1 1 0,1 0 1,-1 0-1,-1-1 0,1-6 0,-1 12-13,0 0 1,0 0 0,-1 1-1,1-1 1,0 0-1,-1 0 1,1 1 0,0-1-1,-1 0 1,1 0-1,-1 1 1,1-1-1,-1 1 1,1-1 0,-1 0-1,1 1 1,-1-1-1,0 1 1,1-1-1,-1 1 1,0 0 0,1-1-1,-1 1 1,0 0-1,0-1 1,1 1 0,-1 0-1,0 0 1,0 0-1,0-1 1,1 1-1,-1 0 1,0 0 0,0 0-1,0 0 1,0 1-1,1-1 1,-1 0 0,0 0-1,0 0 1,1 1-1,-2 0 1,-3-1-9,1 2-1,0-1 1,0 0 0,0 1-1,0 0 1,0 0 0,-5 4-1,-4 5 4,1 1-1,0 0 0,1 1 0,1 0 0,0 0 0,1 2 1,0-1-1,1 1 0,1 0 0,0 0 0,1 1 1,-4 17-1,10-32 6,-1-1 1,1 1-1,0 0 1,0 0-1,0 0 1,0 0-1,0 0 1,0 0-1,0 0 1,0 0-1,0 0 1,0 0-1,1 0 1,-1 0-1,0 0 1,1 0 0,-1 0-1,0 0 1,1 0-1,-1-1 1,1 1-1,0 0 1,-1 0-1,1-1 1,0 1-1,-1 0 1,1-1-1,1 2 1,0-1 14,0-1 0,0 1 0,0-1 1,0 1-1,0-1 0,0 0 0,0 1 1,1-1-1,-1 0 0,0-1 0,0 1 1,3-1-1,6-1 82,-1-1 0,0 0 0,0-1 1,14-7-1,101-69-27,-67 41-86,-58 39 11,1-1 0,-1 0 0,0 1 0,1-1 0,-1 1 0,1-1 0,-1 1 0,1 0 0,-1-1 0,1 1 0,0 0 0,-1-1 0,1 1 0,-1 0 0,1-1 0,0 1 0,-1 0 0,1 0 0,0 0 0,-1 0 0,1 0 0,0 0 0,-1 0 0,1 0 0,0 0 0,-1 0 0,1 0 0,0 0 0,-1 0 0,1 0 0,0 1 0,-1-1 0,1 0 0,0 1 0,-1-1 0,1 0 0,-1 1 0,1-1 0,-1 0 0,1 1 0,-1-1 0,1 1 0,-1-1 0,1 1 0,-1-1 0,0 1 0,1 0 0,-1-1 0,0 1 0,1-1 0,-1 1 0,0 0 0,0-1 0,0 1 0,0 0 0,1-1 0,-1 1 0,0 0 0,0-1 0,0 1 0,0 0 0,-1-1 0,1 1 0,0 0 0,0-1 0,0 1 0,0 0 0,-1 0 0,-13 67 0,8-46 0,6-21 0,-1 4 0,0 0 0,0 0 0,0 1 0,1-1 0,0 0 0,0 0 0,2 9 0,-2-13 0,1 1 0,0-1 0,-1 0 0,1 0 0,0 0 0,0 1 0,0-1 0,0 0 0,0 0 0,0 0 0,0 0 0,1 0 0,-1-1 0,0 1 0,0 0 0,1-1 0,-1 1 0,1 0 0,-1-1 0,0 0 0,1 1 0,-1-1 0,1 0 0,-1 0 0,1 0 0,-1 1 0,1-2 0,-1 1 0,3 0 0,8-2-32,0 1 0,0-2 0,0 0 0,-1 0 0,1-1 0,-1 0 0,0-1 0,0 0 0,0-1 0,15-12 0,-13 10-12,0 0 1,0 1-1,1 0 1,0 1-1,0 1 1,16-4-1,-30 9 35,1 0 0,0-1 0,-1 1 0,1 0-1,0 0 1,0 0 0,-1 0 0,1 0 0,0 0-1,-1 0 1,1 0 0,0 1 0,-1-1 0,1 0-1,0 0 1,-1 1 0,1-1 0,0 0 0,-1 1-1,1-1 1,0 0 0,-1 1 0,1-1 0,-1 1-1,1-1 1,-1 1 0,1-1 0,-1 1 0,1-1-1,-1 1 1,1 0 0,2 28 19,-18 33 430,14-59-393,-5 35 520,5-37-633,1-1-1,0 1 1,0-1 0,0 1-1,0 0 1,0-1 0,0 1 0,0-1-1,0 1 1,1-1 0,-1 1-1,0-1 1,0 1 0,0-1 0,1 1-1,-1 0 1,0-1 0,1 0 0,-1 1-1,0-1 1,1 1 0,-1-1-1,0 1 1,1-1 0,-1 0 0,1 1-1,-1-1 1,1 0 0,-1 1 0,1-1-1,-1 0 1,1 0 0,-1 0-1,1 1 1,-1-1 0,1 0 0,0 0-1,-1 0 1,1 0 0,-1 0-1,1 0 1,-1 0 0,1 0 0,0 0-1,-1 0 1,1 0 0,-1-1 0,1 1-1,-1 0 1,1 0 0,-1 0-1,1-1 1,-1 1 0,1 0 0,-1-1-1,1 1 1,-1 0 0,1-1 0,-1 1-1,0-1 1,1 1 0,0-1-1,19-18-8778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290"/>
    </inkml:context>
    <inkml:brush xml:id="br0">
      <inkml:brushProperty name="width" value="0.025" units="cm"/>
      <inkml:brushProperty name="height" value="0.025" units="cm"/>
    </inkml:brush>
  </inkml:definitions>
  <inkml:trace contextRef="#ctx0" brushRef="#br0">0 90 18898,'0'0'3491,"54"-15"-2562,-3 0 96,11-1-416,7-1-385,1 3-192,-9 4-609,-7 8-1505,-13 2-832,-18 3-1026,-16 11-1890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649"/>
    </inkml:context>
    <inkml:brush xml:id="br0">
      <inkml:brushProperty name="width" value="0.025" units="cm"/>
      <inkml:brushProperty name="height" value="0.025" units="cm"/>
    </inkml:brush>
  </inkml:definitions>
  <inkml:trace contextRef="#ctx0" brushRef="#br0">0 95 17905,'0'0'3139,"72"-15"-2531,-19-1-319,10-1-193,5-1-1313,1 3-2627,-4 2-5092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978"/>
    </inkml:context>
    <inkml:brush xml:id="br0">
      <inkml:brushProperty name="width" value="0.025" units="cm"/>
      <inkml:brushProperty name="height" value="0.025" units="cm"/>
    </inkml:brush>
  </inkml:definitions>
  <inkml:trace contextRef="#ctx0" brushRef="#br0">0 350 18257,'0'0'2050,"12"-15"-256,33-42 38,143-195 3319,-174 226-4845,-15 26-307,1 0 1,0 0-1,0 0 1,0 1-1,0-1 1,0 0-1,0 0 1,0 0 0,0 0-1,0 0 1,0 0-1,0 0 1,0 0-1,-1 0 1,1 0-1,0 0 1,0 0-1,0 0 1,0 0-1,0 0 1,0 0 0,0 0-1,0 0 1,-1 0-1,1 0 1,0 0-1,0 0 1,0 0-1,0 0 1,0 0-1,0 0 1,0 0-1,0 0 1,-1 0 0,1 0-1,0 0 1,0 0-1,0 0 1,0 0-1,0 0 1,0 0-1,0 0 1,0 0-1,0 0 1,0 0-1,-1-1 1,-27 45-215,19-24-182,1 0 1,0 0-1,2 1 0,0 0 1,2 0-1,0 0 0,1 1 1,2-1-1,0 26 0,1-46 296,0 0-1,0 0 0,0 1 0,0-1 0,0 0 0,1 0 1,-1 1-1,0-1 0,1 0 0,-1 0 0,1 0 0,0 0 1,-1 0-1,1 0 0,0 0 0,-1 0 0,1 0 0,0 0 0,0 0 1,0 0-1,0 0 0,0 0 0,0-1 0,0 1 0,0 0 1,0-1-1,0 1 0,0-1 0,1 0 0,-1 1 0,0-1 1,3 1-1,-1-1-334,0 0 0,0 0 0,0 0 0,-1-1 0,1 1 0,0-1 0,0 0 0,0 0 0,0 0 0,0 0 0,-1 0 0,1 0 0,4-4 0,23-20-6125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350"/>
    </inkml:context>
    <inkml:brush xml:id="br0">
      <inkml:brushProperty name="width" value="0.025" units="cm"/>
      <inkml:brushProperty name="height" value="0.025" units="cm"/>
    </inkml:brush>
  </inkml:definitions>
  <inkml:trace contextRef="#ctx0" brushRef="#br0">122 20 17072,'0'0'2648,"-12"7"-390,-1 2-1699,1 0-1,1 1 1,-1 1 0,-17 20-1,26-27-476,-1 0-1,1 0 1,0 0-1,1 1 1,-1-1-1,1 1 1,0-1-1,0 1 1,0 0-1,0 0 1,1 0-1,0 0 1,0 0-1,1 0 0,-1 0 1,1 0-1,0 0 1,0 1-1,1-1 1,-1 0-1,3 9 1,-2-13-73,0 0 1,-1 0 0,1-1-1,0 1 1,0 0 0,0 0-1,-1 0 1,1 0 0,0-1-1,0 1 1,0 0 0,0-1-1,0 1 1,0-1 0,0 1-1,1-1 1,-1 0 0,0 1-1,0-1 1,0 0 0,0 0-1,0 0 1,1 0 0,-1 0-1,0 0 1,0 0 0,0 0-1,0 0 1,1-1 0,-1 1-1,0 0 1,0-1 0,0 1 0,0-1-1,0 1 1,2-2-1,36-22 669,-30 15-338,-2 0 0,1 0 0,-1-1 0,0 0-1,-1 0 1,7-17 0,-10 21-174,0 0 0,-1-1 0,0 1 0,-1-1 0,1 1 0,-1-1 1,0 0-1,-1 0 0,1 1 0,-2-1 0,1 0 0,-3-12 0,3 18-182,0 0 1,0 1-1,-1-1 0,1 0 0,-1 1 1,1-1-1,0 0 0,-1 1 1,0-1-1,1 1 0,-1-1 0,1 1 1,-1-1-1,1 1 0,-1-1 1,0 1-1,1-1 0,-1 1 0,0 0 1,0-1-1,1 1 0,-1 0 1,0 0-1,0 0 0,1 0 0,-1 0 1,0-1-1,0 1 0,0 0 1,1 1-1,-1-1 0,0 0 0,0 0 1,1 0-1,-1 0 0,0 1 1,0-1-1,1 0 0,-1 1 0,0-1 1,1 0-1,-2 1 0,-27 19-2634,3 26-3320,14-14-2767,7-10-3509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690"/>
    </inkml:context>
    <inkml:brush xml:id="br0">
      <inkml:brushProperty name="width" value="0.025" units="cm"/>
      <inkml:brushProperty name="height" value="0.025" units="cm"/>
    </inkml:brush>
  </inkml:definitions>
  <inkml:trace contextRef="#ctx0" brushRef="#br0">135 35 21556,'0'0'1031,"-3"8"373,3-5-1300,-5 9 161,0 0 0,2 1 0,-1-1-1,2 1 1,0 0 0,0 0 0,1 0 0,1 23-1,1-34-281,-1-1 0,1 0 0,0 1-1,0-1 1,-1 0 0,1 0 0,0 1-1,0-1 1,0 0 0,0 0 0,0 0-1,0 0 1,1 0 0,-1 0 0,0-1-1,0 1 1,1 0 0,-1 0 0,0-1-1,1 1 1,-1-1 0,1 0 0,-1 1-1,1-1 1,-1 0 0,1 0 0,-1 0-1,1 0 1,-1 0 0,1 0 0,2 0-1,56-11-409,-42 7 515,-17 3-82,0 1 0,0 0-1,0 0 1,0 0 0,-1 0 0,1 0 0,0 0-1,0 0 1,0 0 0,0 0 0,-1 0 0,1 1 0,0-1-1,0 0 1,0 1 0,-1-1 0,1 0 0,0 1-1,0-1 1,-1 1 0,1-1 0,0 1 0,-1-1 0,1 1-1,-1 0 1,1-1 0,-1 1 0,1 0 0,-1-1-1,1 1 1,-1 0 0,0 0 0,1-1 0,-1 1 0,0 0-1,0 0 1,1 0 0,-1 0 0,0-1 0,0 1 0,0 0-1,0 0 1,0 0 0,0 0 0,0-1 0,0 1-1,-1 0 1,1 0 0,0 0 0,0 0 0,-1-1 0,1 1-1,-1 1 1,-1 3 117,1 0 0,-1 0 0,0 0 0,0 0 0,-1 0-1,1 0 1,-7 7 0,-2 0 77,0-1 0,-2 0 0,1-1 0,-27 17 0,32-23-269,-1 0 1,1 0-1,-1-1 0,0 1 1,0-2-1,0 1 0,0-1 1,0-1-1,-1 1 1,1-1-1,-12-1 0,1-5-3486,6-12-3006</inkml:trace>
  <inkml:trace contextRef="#ctx0" brushRef="#br0" timeOffset="1">174 1 17969,'0'0'2787,"57"31"-5029,-32-22-4421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15.548"/>
    </inkml:context>
    <inkml:brush xml:id="br0">
      <inkml:brushProperty name="width" value="0.025" units="cm"/>
      <inkml:brushProperty name="height" value="0.025" units="cm"/>
    </inkml:brush>
  </inkml:definitions>
  <inkml:trace contextRef="#ctx0" brushRef="#br0">92 0 10570,'-21'6'661,"-35"11"1893,42-10-510,24-4 614,260 26 700,-22 0-2782,-58-29-68,237-29-1,82-4 694,40 74 765,-1-1-1359,-532-40-968,5 0-1401,-8 0-2527,-6-1-3120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031"/>
    </inkml:context>
    <inkml:brush xml:id="br0">
      <inkml:brushProperty name="width" value="0.025" units="cm"/>
      <inkml:brushProperty name="height" value="0.025" units="cm"/>
    </inkml:brush>
  </inkml:definitions>
  <inkml:trace contextRef="#ctx0" brushRef="#br0">112 27 12876,'0'0'8072,"-8"1"-5996,3 1-2012,0-1 0,0 1-1,0 0 1,0 0 0,0 0-1,1 1 1,0-1-1,-1 1 1,1 1 0,0-1-1,0 0 1,1 1-1,-1 0 1,1 0 0,-1 0-1,1 0 1,1 0 0,-1 1-1,0-1 1,1 1-1,0 0 1,0 0 0,-1 7-1,0-5 81,0 0 1,1 0-1,0 0 0,1 1 0,0-1 0,0 0 0,0 1 0,1-1 1,0 1-1,0-1 0,3 11 0,-3-16-108,1-1 0,-1 1 0,1 0-1,0-1 1,-1 1 0,1-1 0,0 1 0,0-1 0,0 1-1,1-1 1,-1 0 0,0 1 0,0-1 0,1 0 0,-1 0-1,1 0 1,-1 0 0,1 0 0,2 1 0,0-1 6,-1 0 1,1-1-1,0 1 1,-1-1 0,1 0-1,0 0 1,-1 0-1,1 0 1,0-1 0,-1 0-1,1 1 1,-1-1 0,5-2-1,4-2 266,0 0-1,0-1 0,-1-1 1,0 1-1,0-2 1,-1 1-1,0-2 0,16-16 1,-19 19-136,-1-1-1,0 0 1,-1 0 0,0-1 0,0 0 0,0 0 0,-1 0 0,0 0 0,-1 0 0,0-1-1,0 0 1,0 1 0,0-13 0,-2 19-182,-1 1 0,0-1 0,0 1 0,0-1 0,0 1-1,-1-1 1,1 1 0,0-1 0,-1 1 0,1-1 0,-1 1 0,1 0 0,-1-1 0,0 1 0,1 0-1,-1-1 1,0 1 0,0 0 0,0 0 0,0 0 0,0 0 0,0 0 0,-1 0 0,1 0 0,0 0 0,0 0-1,-1 0 1,1 1 0,0-1 0,-1 0 0,1 1 0,-1-1 0,1 1 0,-1 0 0,1 0 0,-1-1-1,1 1 1,-4 0 0,1 0-85,1 0 0,-1 1 0,0-1 0,0 1 0,0-1 0,0 1 0,1 0-1,-1 1 1,0-1 0,1 1 0,-1-1 0,1 1 0,0 0 0,-6 4 0,-31 41-5874,21-12-2834,14-22 1949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379"/>
    </inkml:context>
    <inkml:brush xml:id="br0">
      <inkml:brushProperty name="width" value="0.025" units="cm"/>
      <inkml:brushProperty name="height" value="0.025" units="cm"/>
    </inkml:brush>
  </inkml:definitions>
  <inkml:trace contextRef="#ctx0" brushRef="#br0">217 0 17328,'0'0'13485,"-12"4"-13362,-4 3-133,2 0 0,-1 0-1,1 2 1,0 0 0,1 0 0,0 1 0,1 1-1,0 0 1,0 1 0,-10 13 0,17-18-13,-26 36-54,29-40 69,1-1 0,0 0 1,-1 1-1,1-1 0,0 1 0,0 0 0,1-1 1,-1 1-1,1-1 0,-1 1 0,1 0 1,0 0-1,0-1 0,0 1 0,1 5 1,-1-7 11,1-1 0,-1 1 1,1 0-1,-1 0 0,1-1 1,0 1-1,-1 0 1,1-1-1,0 1 0,-1 0 1,1-1-1,0 1 0,0-1 1,0 0-1,0 1 1,0-1-1,-1 1 0,1-1 1,0 0-1,0 0 0,0 0 1,0 1-1,0-1 1,1 0-1,29 0 274,-21-1-148,4 0-154,1 0 0,0-2 0,-1 1 0,1-2-1,-1 0 1,0-1 0,-1 0 0,1-1-1,-1-1 1,0 0 0,0-1 0,18-15-1,-13 2-2215,-17 21 1999,-1-1 0,0 0-1,0 1 1,1-1-1,-1 0 1,0 1 0,0-1-1,0 0 1,0 1 0,0-1-1,0 0 1,0 0-1,0 1 1,0-1 0,0 0-1,-1 1 1,1-1 0,0 0-1,0 1 1,-1-1-1,1 0 1,0 1 0,-1-1-1,0 0 1,-14-11-6240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735"/>
    </inkml:context>
    <inkml:brush xml:id="br0">
      <inkml:brushProperty name="width" value="0.025" units="cm"/>
      <inkml:brushProperty name="height" value="0.025" units="cm"/>
    </inkml:brush>
  </inkml:definitions>
  <inkml:trace contextRef="#ctx0" brushRef="#br0">1 52 21652,'0'0'5382,"87"-13"-2884,-40 2-865,6 2-960,1-1-449,-4 3-224,-11 5-1121,-10 2-1377,-17 0-2211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9.077"/>
    </inkml:context>
    <inkml:brush xml:id="br0">
      <inkml:brushProperty name="width" value="0.025" units="cm"/>
      <inkml:brushProperty name="height" value="0.025" units="cm"/>
    </inkml:brush>
  </inkml:definitions>
  <inkml:trace contextRef="#ctx0" brushRef="#br0">0 78 18514,'0'0'9480,"71"-23"-8166,-34 11-161,6 0-545,-4 2-447,-3 2-97,0 3-32,-6 4-193,-6-2-2785,-3 0-6471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124"/>
    </inkml:context>
    <inkml:brush xml:id="br0">
      <inkml:brushProperty name="width" value="0.025" units="cm"/>
      <inkml:brushProperty name="height" value="0.025" units="cm"/>
    </inkml:brush>
  </inkml:definitions>
  <inkml:trace contextRef="#ctx0" brushRef="#br0">122 23 21717,'0'0'2279,"-7"12"-555,-5 9-923,-60 123 1447,66-131-2219,1 0 1,0 1-1,1 0 0,1 0 1,0 0-1,1 0 0,0 0 1,1 1-1,2 19 0,-1-33-56,0-1-1,0 1 1,0 0-1,0-1 1,1 1-1,-1-1 1,0 1-1,1-1 1,-1 1-1,0-1 1,1 0 0,-1 1-1,0-1 1,1 1-1,-1-1 1,1 0-1,-1 1 1,1-1-1,-1 0 1,1 1-1,-1-1 1,1 0-1,-1 0 1,1 0-1,-1 1 1,1-1-1,-1 0 1,1 0 0,-1 0-1,1 0 1,0 0-1,-1 0 1,1 0-1,-1 0 1,1 0-1,-1 0 1,1-1-1,-1 1 1,1 0-1,0 0 1,-1 0-1,1-1 1,-1 1-1,0 0 1,1-1 0,0 0-1,25-14-960,-5-4-407,-2-1 0,0 0 0,-1-1 1,26-40-1,49-102-941,-87 149 2117,4-10 4000,-8 15 124,-10 26-2233,-31 65-644,-27 64-734,59-129-274,2 0 0,0 1 0,1 0 0,0-1 0,2 1 1,-1 28-1,3-45-58,0 0 1,0 0 0,0 0 0,0 0-1,0 0 1,0 0 0,1 0 0,-1 0 0,0 0-1,1 0 1,-1 0 0,0 0 0,1-1-1,0 1 1,-1 0 0,1 0 0,-1 0 0,1 0-1,0-1 1,-1 1 0,1 0 0,0-1-1,0 1 1,0-1 0,0 1 0,0 0 0,-1-1-1,1 0 1,0 1 0,0-1 0,0 0-1,0 1 1,0-1 0,0 0 0,0 0 0,0 0-1,0 0 1,0 0 0,2 0 0,0-1-261,0 1 0,-1 0 0,1-1 0,0 0 0,-1 1 0,1-1 0,-1 0 0,1-1 0,-1 1 1,0 0-1,0-1 0,1 1 0,-1-1 0,4-3 0,10-22-4950,-4-4-3645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483"/>
    </inkml:context>
    <inkml:brush xml:id="br0">
      <inkml:brushProperty name="width" value="0.025" units="cm"/>
      <inkml:brushProperty name="height" value="0.025" units="cm"/>
    </inkml:brush>
  </inkml:definitions>
  <inkml:trace contextRef="#ctx0" brushRef="#br0">0 104 17681,'0'0'12011,"103"-31"-10858,-25 16-416,6 2-417,5 0-224,-6 4-192,-7 2-1954,-17 1-3555,-9-4-6374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1.757"/>
    </inkml:context>
    <inkml:brush xml:id="br0">
      <inkml:brushProperty name="width" value="0.025" units="cm"/>
      <inkml:brushProperty name="height" value="0.025" units="cm"/>
    </inkml:brush>
  </inkml:definitions>
  <inkml:trace contextRef="#ctx0" brushRef="#br0">161 83 4324,'6'-8'6059,"3"-6"-5507,19-27 5789,-15 22-639,-33 48-4113,-15 23-1037,2 1 0,-27 64 0,47-88-248,1 0 1,2 0-1,1 1 0,1 1 0,2-1 0,-3 37 0,8-63-314,1 1 0,-1 0 0,1-1 0,1 1 0,-1 0 0,1-1 1,-1 1-1,1 0 0,1-1 0,-1 1 0,1-1 0,-1 0 0,1 1 0,3 3 0,-2-5-177,-1 0 0,1-1 0,0 0 1,0 1-1,0-1 0,0 0 0,0-1 0,0 1 0,1 0 0,-1-1 1,1 0-1,-1 0 0,1 0 0,-1 0 0,1-1 0,-1 1 0,1-1 0,5 0 1,35-1-3701,0-8-2209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116"/>
    </inkml:context>
    <inkml:brush xml:id="br0">
      <inkml:brushProperty name="width" value="0.025" units="cm"/>
      <inkml:brushProperty name="height" value="0.025" units="cm"/>
    </inkml:brush>
  </inkml:definitions>
  <inkml:trace contextRef="#ctx0" brushRef="#br0">69 1 11050,'0'0'13517,"-30"63"-13036,20-28-65,-1 5-256,5 4-160,0-3 32,5-1-32,1-6-224,0-3-705,0-8-736,0-8-193,0-5-1505,-4-6-3908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443"/>
    </inkml:context>
    <inkml:brush xml:id="br0">
      <inkml:brushProperty name="width" value="0.025" units="cm"/>
      <inkml:brushProperty name="height" value="0.025" units="cm"/>
    </inkml:brush>
  </inkml:definitions>
  <inkml:trace contextRef="#ctx0" brushRef="#br0">19 383 15118,'0'0'10762,"85"-22"-8872,-37 9-769,5 0-736,-4-2-257,-5 5-352,-13 2-1698,-11 3-1473,-12 2-1442</inkml:trace>
  <inkml:trace contextRef="#ctx0" brushRef="#br0" timeOffset="1">1 67 17553,'0'0'9320,"80"-55"-8615,-42 49-609,4 1-576,-5 4-2659,-2 1-3107,-11 0-5093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783"/>
    </inkml:context>
    <inkml:brush xml:id="br0">
      <inkml:brushProperty name="width" value="0.025" units="cm"/>
      <inkml:brushProperty name="height" value="0.025" units="cm"/>
    </inkml:brush>
  </inkml:definitions>
  <inkml:trace contextRef="#ctx0" brushRef="#br0">24 11 10314,'0'0'7842,"-4"8"-4063,1-1-3128,0-2-145,1 0 0,0 1 0,0-1 0,0 1 1,0-1-1,1 1 0,0 0 0,0-1 0,0 8 0,2-13-489,-1 1 0,1 0 0,-1-1 0,0 1-1,1-1 1,-1 1 0,1-1 0,0 0 0,-1 1-1,1-1 1,-1 0 0,1 1 0,-1-1-1,1 0 1,0 1 0,-1-1 0,1 0 0,0 0-1,-1 0 1,1 0 0,0 0 0,0 0-1,-1 0 1,1 0 0,0 0 0,-1 0 0,1 0-1,0 0 1,22-3 62,-14-1-24,-1 0 0,0 0 0,0 0 0,0-1 0,0 0 0,-1-1 0,11-9 0,-11 8-7,1 1 1,0 0-1,0 0 1,0 1 0,1 0-1,9-4 1,-17 9-25,-1 0 1,0 0 0,1-1-1,-1 1 1,0 0 0,1 0-1,-1 0 1,0 0 0,1 0-1,-1 1 1,0-1 0,1 0-1,-1 0 1,0 0 0,1 0-1,-1 0 1,0 0-1,1 0 1,-1 1 0,0-1-1,0 0 1,1 0 0,-1 0-1,0 1 1,1-1 0,-1 0-1,0 0 1,0 1 0,0-1-1,1 0 1,-1 1 0,0-1-1,0 0 1,0 1 0,0-1-1,0 1 1,5 20 600,-6 30 154,1-44-618,-3 58 26,3-65-185,1 0 1,-1 0-1,0 0 1,0 0 0,0 0-1,1 1 1,-1-1-1,0 0 1,0 0-1,0 0 1,1 0 0,-1 0-1,0 0 1,0 0-1,1 0 1,-1 0 0,0 0-1,0 0 1,1 0-1,-1 0 1,0 0-1,0 0 1,1 0 0,-1 0-1,0 0 1,0 0-1,0 0 1,1 0 0,-1 0-1,0-1 1,0 1-1,0 0 1,1 0-1,-1 0 1,0 0 0,0 0-1,0-1 1,0 1-1,1 0 1,-1 0 0,0 0-1,0-1 1,0 1-1,0 0 1,0 0-1,0 0 1,1-1 0,9-9 27,0-3-254,21-29-3207,-12 13-3377,-5 3-2176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49.144"/>
    </inkml:context>
    <inkml:brush xml:id="br0">
      <inkml:brushProperty name="width" value="0.025" units="cm"/>
      <inkml:brushProperty name="height" value="0.025" units="cm"/>
    </inkml:brush>
  </inkml:definitions>
  <inkml:trace contextRef="#ctx0" brushRef="#br0">0 0 11275,'0'0'747,"1"9"-272,-1-6-464,0 1 0,0-1 0,1 1 0,-1-1-1,1 0 1,0 0 0,0 1 0,0-1 0,1 0 0,-1 0 0,1 0-1,-1 0 1,1-1 0,0 1 0,0 0 0,0-1 0,1 1 0,-1-1-1,1 0 1,-1 1 0,1-1 0,0 0 0,-1-1 0,1 1 0,0-1-1,0 1 1,1-1 0,-1 0 0,6 2 0,20 4 199,1 0 0,0-2 0,0-1 0,1-1 0,-1-2 0,46-3 0,-12 1 188,561 9 2532,-404-4-2208,740-34 719,-190-6-1468,842 70 1,-615 91 1718,-996-125-1982,20 5 983,-12-3-5116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219"/>
    </inkml:context>
    <inkml:brush xml:id="br0">
      <inkml:brushProperty name="width" value="0.025" units="cm"/>
      <inkml:brushProperty name="height" value="0.025" units="cm"/>
    </inkml:brush>
  </inkml:definitions>
  <inkml:trace contextRef="#ctx0" brushRef="#br0">62 64 12492,'0'0'11771,"-6"14"-10218,-2 8-972,0 1 0,2-1 0,0 1 0,2 1 0,-2 25 0,5 353 572,10-495-672,-8 57-611,0 17-39,0 1 0,-1 0 0,-1-1 0,0 1 0,-2 0 0,0 0 0,-1 0 0,-1 0 0,-7-17 0,14 36 158,-1 0 1,0 0 0,0 0 0,1 0 0,-1-1-1,1 1 1,-1 0 0,1-1 0,-1 1 0,1 0-1,-1-1 1,1 0 0,-1 1 0,1-1 0,0 0-1,2 0 1,33 1 190,-33-1-186,6 0 98,0-1 1,-1 0-1,1-1 1,0 0-1,-1-1 0,1 1 1,-1-2-1,0 0 1,0 0-1,0 0 1,-1-1-1,1 0 1,-1-1-1,-1 0 1,1 0-1,-1-1 1,0 0-1,0 0 1,8-12-1,-7 9 37,-1-2 0,0 1-1,-1-1 1,0 0 0,-1 0-1,0-1 1,-1 0 0,0 0 0,-1 0-1,0 0 1,-1 0 0,-1-1-1,0-22 1,-1 34-129,0 0 0,0 1 0,0-1 0,0 1 0,0-1 0,0 1 0,-1-1 0,1 1 0,-1-1 0,1 1 0,-1-1 0,1 1 0,-1-1 0,0 1 0,0 0 0,0-1 0,0 1 0,0 0 0,0 0 0,-1-2 0,0 3 0,1-1 0,0 1 0,0 0 0,0 0 0,0-1 0,0 1 0,0 0 0,-1 0 0,1 0 0,0 0 0,0 0 0,0 1 0,0-1 0,0 0 0,0 0 0,0 1 0,-1-1 0,1 1 0,0-1 0,-1 2 0,-4 2 0,0 0 0,1 0 0,-1 1 0,1-1 0,1 1 0,-1 0 0,-7 11 0,-7 15 0,0 1 0,-24 59 0,38-79 0,1 1 0,0 0 0,0 0 0,1 0 0,1 0 0,0 1 0,1-1 0,1 1 0,0-1 0,3 26 0,-2-36-58,0 0 0,1-1 0,-1 1 1,1-1-1,-1 1 0,1-1 0,0 0 0,0 1 0,0-1 0,0 0 1,0 0-1,0-1 0,1 1 0,-1 0 0,1-1 0,-1 1 0,1-1 0,0 0 1,-1 0-1,1 0 0,0 0 0,0 0 0,0-1 0,0 1 0,-1-1 1,1 0-1,6 0 0,-2 1-321,1-1 0,-1 0 0,0-1 1,1 0-1,-1 0 0,1 0 0,-1-1 1,0 0-1,0 0 0,7-4 0,10-11-5915,-2-2-2188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969"/>
    </inkml:context>
    <inkml:brush xml:id="br0">
      <inkml:brushProperty name="width" value="0.025" units="cm"/>
      <inkml:brushProperty name="height" value="0.025" units="cm"/>
    </inkml:brush>
  </inkml:definitions>
  <inkml:trace contextRef="#ctx0" brushRef="#br0">133 283 14189,'0'0'4704,"-10"0"-968,3 1-3151,-1 0 0,0 0 0,1 0 0,0 1 0,-1 0 0,1 1 0,0 0 0,-10 5 0,14-7-441,0 1 0,0 0 0,0 0 1,0 0-1,0 1 0,0-1 0,1 1 0,-1-1 0,1 1 0,0 0 0,0 0 0,0 0 0,0 0 0,0 0 1,1 1-1,-1-1 0,1 0 0,0 1 0,0-1 0,0 1 0,0 0 0,1-1 0,-1 5 0,1-7-140,0 0 0,0 0 0,1 0 0,-1 0 0,0 0 0,0 0 0,0 0 0,1 0 0,-1 0 0,0 0 0,1-1 1,-1 1-1,1 0 0,-1 0 0,1 0 0,0-1 0,-1 1 0,1 0 0,0-1 0,-1 1 0,1 0 0,0-1 0,0 1 0,-1-1 0,1 1 0,0-1 0,2 1 0,0 0 8,0 0-1,1 0 1,-1-1 0,0 0 0,1 1 0,-1-1-1,1 0 1,4-1 0,-1 0 8,0 0 0,1-1 0,-1 1 0,0-1 0,0-1 0,-1 1 0,12-7 0,-12 5-2,0 0 0,-1 0 0,0 0 0,0-1 0,0 1 0,0-1 0,-1-1 0,0 1 0,0-1 0,0 1 0,-1-1 0,1 0 0,-2 0 0,1 0 0,-1-1 0,1 1 0,-2-1 0,3-9 0,-28 42-424,20-21 401,1 2-1,-1-1 0,1 0 1,0 1-1,1-1 0,0 1 0,0 0 1,0 0-1,1-1 0,0 1 1,0 0-1,1 0 0,0 1 1,1 11-1,0-18 2,-1 0 1,1 0-1,-1 0 0,1 0 0,0 0 1,0-1-1,-1 1 0,1 0 1,0-1-1,0 1 0,0 0 1,0-1-1,0 1 0,0-1 1,0 1-1,0-1 0,0 0 1,0 1-1,0-1 0,0 0 1,0 0-1,0 0 0,1 0 1,-1 0-1,0 0 0,0 0 1,0 0-1,0 0 0,0 0 0,0-1 1,0 1-1,0 0 0,0-1 1,0 1-1,0-1 0,2 0 1,37-22-117,-15 0-177,0-2 1,-1 0 0,-1-2 0,-2-1-1,-1 0 1,-1-2 0,-2 0-1,0-1 1,20-56 0,-35 80 164,0 0 0,0 1 1,0-1-1,-1 0 0,1-13 1,-2 20 131,0 0 1,1-1-1,-1 1 0,0 0 1,0 0-1,0 0 0,0 0 1,0 0-1,0-1 1,0 1-1,0 0 0,0 0 1,0 0-1,0 0 0,0-1 1,0 1-1,0 0 1,0 0-1,0 0 0,0 0 1,0 0-1,0-1 1,-1 1-1,1 0 0,0 0 1,0 0-1,0 0 0,0 0 1,0 0-1,0-1 1,0 1-1,0 0 0,0 0 1,-1 0-1,1 0 1,0 0-1,0 0 0,0 0 1,0 0-1,0 0 0,-1 0 1,1 0-1,0-1 1,0 1-1,0 0 0,0 0 1,0 0-1,-1 0 1,1 0-1,0 0 0,0 0 1,0 0-1,-1 1 0,-7 6 97,-8 13 153,1 1 0,1 1-1,1 0 1,1 1 0,1 0 0,1 1 0,1 0-1,0 1 1,3 0 0,0 0 0,1 0-1,1 1 1,0 31 0,11-6-172,-7-50-72,0 0 0,0 1 0,1-1 1,-1 1-1,1-1 0,-1 0 0,1 0 0,0 1 0,-1-1 0,1 0 0,0 0 0,0 0 0,0 0 0,0 1 0,0-1 0,0-1 0,0 1 0,0 0 0,0 0 0,0 0 0,1-1 1,-1 1-1,0 0 0,1-1 0,-1 1 0,0-1 0,1 0 0,-1 1 0,0-1 0,1 0 0,2 0 0,-3 0-1,0-1 0,0 1 0,0-1 0,0 0 0,0 0 0,0 1 0,-1-1 0,1 0 0,0 0 0,0 0 0,-1 0 0,1 0 0,0 0 0,-1 0 0,1 0 0,-1 0 0,0 0 0,1 0 0,-1 0 0,0 0 0,1-1 0,-1 1 0,0 0 0,0 0 0,0-3 0,1-36 22,-1 33 3,0-2-8,-4-57 21,4 65-48,0-1-1,-1 0 1,1 0-1,0 1 0,-1-1 1,1 0-1,-1 1 1,1-1-1,-1 0 1,0 1-1,0-1 1,0 1-1,0-1 1,0 1-1,0-1 0,0 1 1,0 0-1,0 0 1,-1-1-1,1 1 1,-1 0-1,1 0 1,-1 0-1,1 1 1,-1-1-1,1 0 0,-1 0 1,0 1-1,1-1 1,-4 0-1,4 2-1,0-1 0,0 1 0,0-1 0,0 1 0,0-1 0,1 1 0,-1 0 0,0 0-1,0-1 1,1 1 0,-1 0 0,0 0 0,1-1 0,-1 1 0,1 0 0,-1 0 0,1 0 0,-1 0 0,1 0-1,0 0 1,0 0 0,-1 0 0,1 0 0,0 0 0,0 0 0,0 0 0,0 0 0,0 0 0,0 0 0,1 2 0,-1 1 19,0-1 1,0 0 0,0 0 0,0 1 0,1-1 0,0 0 0,0 0 0,0 1 0,2 3-1,0-4-6,0 0 0,0-1 0,0 1-1,0-1 1,0 0 0,1 0-1,-1 0 1,1 0 0,0-1 0,0 0-1,-1 0 1,1 0 0,0 0-1,0 0 1,0-1 0,0 1-1,0-1 1,4 0 0,0 0-6,0 0 1,0-1-1,0 0 1,0 0-1,-1 0 0,1-1 1,0 0-1,8-5 1,-10 5 0,0-1 0,0 0 1,-1 0-1,1-1 1,-1 1-1,0-1 1,0-1-1,-1 1 1,1-1-1,3-5 1,-6 5-40,-28 41 166,26-36-127,-4 6 77,0 0 1,1 0-1,0 0 1,0 0-1,0 1 1,0-1-1,1 1 1,1-1-1,-1 1 1,1 0-1,0 0 1,0 0-1,1 9 1,1-15-126,1-1 0,0 1 0,0 0 0,-1-1 0,1 1 0,0-1 1,0 0-1,0 1 0,0-1 0,0 0 0,-1 0 0,1 0 0,0-1 0,0 1 0,0 0 0,0-1 0,-1 1 0,5-2 0,-1-2-1019,0 1-1,0-1 0,0 0 0,0-1 1,-1 1-1,0-1 0,1 0 0,-2 0 0,1 0 1,-1-1-1,6-10 0,6-15-7213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295"/>
    </inkml:context>
    <inkml:brush xml:id="br0">
      <inkml:brushProperty name="width" value="0.025" units="cm"/>
      <inkml:brushProperty name="height" value="0.025" units="cm"/>
    </inkml:brush>
  </inkml:definitions>
  <inkml:trace contextRef="#ctx0" brushRef="#br0">0 1 3491,'0'0'21076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623"/>
    </inkml:context>
    <inkml:brush xml:id="br0">
      <inkml:brushProperty name="width" value="0.025" units="cm"/>
      <inkml:brushProperty name="height" value="0.025" units="cm"/>
    </inkml:brush>
  </inkml:definitions>
  <inkml:trace contextRef="#ctx0" brushRef="#br0">42 0 14029,'0'0'13410,"-8"5"-12620,-25 15-507,32-18-735,12-4 280,13-7-213,-21 7 279,1 0 0,-1 1 0,1 0 0,0 0 0,-1 0 0,1 0 0,0 0 0,0 1 0,-1-1 0,1 1 0,6 0 0,-8 1 152,-1 0 0,0-1 0,1 1 0,-1 0-1,0 0 1,0 0 0,0 0 0,0 0 0,0 0 0,0 0 0,0 0-1,0 0 1,0 0 0,0 1 0,-1-1 0,1 0 0,0 1 0,-1-1-1,1 0 1,-1 1 0,0-1 0,1 1 0,-1-1 0,0 1 0,0-1 0,0 1-1,0-1 1,0 1 0,0-1 0,-1 2 0,1-1-65,0 0 0,0 0 0,0 0 0,0 0 0,0 0 0,0 0 0,1 0 0,-1 0 0,1 0 0,-1 0 1,1 0-1,0 0 0,0 0 0,-1 0 0,2-1 0,-1 1 0,0 0 0,0-1 0,0 1 0,3 1 0,-3-2-190,1-1-1,0 1 0,0-1 0,0 1 1,0-1-1,0 0 0,0 0 1,0 0-1,0 0 0,-1 0 0,1 0 1,0 0-1,0-1 0,0 1 1,0-1-1,0 1 0,-1-1 0,1 0 1,0 0-1,0 0 0,-1 0 1,4-2-1,2-2-1709,0 0 1,-1 0-1,1-1 0,8-10 1,8-10-6277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964"/>
    </inkml:context>
    <inkml:brush xml:id="br0">
      <inkml:brushProperty name="width" value="0.025" units="cm"/>
      <inkml:brushProperty name="height" value="0.025" units="cm"/>
    </inkml:brush>
  </inkml:definitions>
  <inkml:trace contextRef="#ctx0" brushRef="#br0">113 1 224,'0'0'19843,"-11"5"-17142,8-4-2601,-57 30 2633,57-30-2616,0 1 0,1-1 0,0 1 0,-1 0 0,1-1 0,0 1-1,0 0 1,0 0 0,0 1 0,0-1 0,0 0 0,1 1 0,-1-1-1,1 1 1,0-1 0,0 1 0,0 0 0,0-1 0,0 1 0,0 0 0,1 0-1,-1 0 1,1-1 0,0 4 0,0-5-121,1 0 0,0 0 1,-1-1-1,1 1 0,0 0 0,0-1 0,-1 1 0,1-1 1,0 1-1,0-1 0,0 1 0,0-1 0,0 0 1,-1 0-1,1 1 0,0-1 0,0 0 0,0 0 0,0 0 1,0 0-1,0 0 0,1 0 0,30 1-657,-26-2 294,35 0-1532,-24 0 1166,0 1 1,0 0 0,0 1-1,0 1 1,17 3-1,-34-5 858,1 0-1,0 0 1,-1 0-1,1 1 0,-1-1 1,1 0-1,0 0 1,-1 0-1,1 0 0,0 1 1,-1-1-1,1 0 1,-1 1-1,1-1 0,-1 0 1,1 1-1,-1-1 1,1 1-1,-1-1 0,1 1 1,-1-1-1,0 1 1,1-1-1,-1 1 0,1-1 1,-1 1-1,0-1 1,0 1-1,1 0 0,-1-1 1,0 1-1,0-1 1,0 1-1,0 0 0,0 0 1,-17 17 3214,-33 8-405,40-22-2767,-57 17 762,22-18-3509,37-8-4088,4-9-6315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6.413"/>
    </inkml:context>
    <inkml:brush xml:id="br0">
      <inkml:brushProperty name="width" value="0.025" units="cm"/>
      <inkml:brushProperty name="height" value="0.025" units="cm"/>
    </inkml:brush>
  </inkml:definitions>
  <inkml:trace contextRef="#ctx0" brushRef="#br0">11 14 14574,'0'1'8782,"0"8"-7747,-10 154 3407,10-162-4409,0-1 0,0 1 1,0-1-1,0 1 1,0-1-1,0 1 1,0-1-1,0 1 0,0-1 1,0 1-1,0-1 1,0 1-1,0-1 1,0 1-1,0-1 0,0 1 1,1-1-1,-1 1 1,0-1-1,0 1 1,1-1-1,-1 1 0,0-1 1,1 0-1,-1 1 1,0-1-1,1 1 1,-1-1-1,0 0 0,1 1 1,-1-1-1,1 0 1,-1 0-1,1 1 1,-1-1-1,1 0 0,-1 0 1,1 0-1,-1 0 1,1 0-1,-1 0 1,1 1-1,-1-1 0,1 0 1,-1 0-1,1-1 1,-1 1-1,1 0 1,-1 0-1,1 0 0,-1 0 1,1 0-1,-1 0 1,1-1-1,-1 1 1,1 0-1,-1 0 0,1-1 1,-1 1-1,0 0 1,1-1-1,-1 1 0,1 0 1,-1-1-1,1 0 1,27-26 1294,-23 18-1302,0 1 1,-1-1 0,1 1-1,-2-1 1,1 0 0,-1-1-1,-1 1 1,0-1 0,0 1 0,-1-1-1,0 1 1,0-1 0,-1 0-1,-1-10 1,1 19-27,0 0 0,0 0 0,0 0 0,0 1 0,0-1 0,0 0 0,-1 0 0,1 0 0,0 1 0,0-1 0,-1 0 0,1 0 0,0 1 0,-1-1 0,1 0 0,0 1 0,-1-1 0,1 0 0,-1 1 0,1-1 0,-1 0 0,0 1 0,1-1 0,-1 1 0,0 0 0,1-1 0,-1 1 0,0-1 0,1 1 0,-1 0 0,0-1 0,0 1 0,0 0 0,1 0 0,-1 0 0,0 0 0,0 0 0,0 0 0,1 0 0,-1 0 0,0 0 0,0 0 0,0 0 0,1 0 0,-1 0 0,0 1 0,0-1 0,1 0 0,-1 1 0,0-1 0,1 0 0,-1 1 0,0-1 0,1 1 0,-1-1 0,0 1 0,1-1 0,-1 1 0,1 0 0,-1-1 0,1 1 0,-1 0 0,1-1 0,0 1 0,-1 0 0,1 0 0,-1 1 0,1 0-127,-1 0 0,1 1 1,-1-1-1,1 0 0,0 1 0,-1-1 0,1 1 1,1-1-1,-1 0 0,0 1 0,0-1 1,1 0-1,0 1 0,-1-1 0,1 0 0,0 0 1,0 1-1,0-1 0,0 0 0,1 0 0,-1 0 1,0 0-1,1 0 0,0-1 0,-1 1 1,1 0-1,0-1 0,0 1 0,0-1 0,0 0 1,0 0-1,3 2 0,2-1-446,0 0 0,0-1 0,0 1 0,1-2 0,-1 1 0,0-1 0,1 0 0,-1 0 1,14-3-1,-12 0-903,1 1-1,-1-1 1,0-1 0,-1 0 0,1 0 0,-1-1 0,11-7 0,2-2-4412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161"/>
    </inkml:context>
    <inkml:brush xml:id="br0">
      <inkml:brushProperty name="width" value="0.025" units="cm"/>
      <inkml:brushProperty name="height" value="0.025" units="cm"/>
    </inkml:brush>
  </inkml:definitions>
  <inkml:trace contextRef="#ctx0" brushRef="#br0">144 295 3683,'0'0'12850,"-9"3"-9482,-1 0-2681,1 1-1,-1 0 1,1 0-1,0 1 0,1 1 1,-1-1-1,-10 11 1,14-13-478,1 1 1,0 0-1,0 0 1,0 0-1,0 0 1,1 1-1,0 0 1,0-1-1,0 1 1,1 0-1,-1 0 1,1 1-1,0-1 1,1 0-1,-1 1 1,1-1-1,-1 9 1,2-13-197,1-1 1,-1 0 0,1 1-1,-1-1 1,1 1 0,-1-1-1,0 1 1,1-1 0,-1 0-1,1 0 1,-1 1 0,1-1-1,0 0 1,-1 0-1,1 1 1,-1-1 0,1 0-1,-1 0 1,1 0 0,0 0-1,-1 0 1,1 0 0,-1 0-1,1 0 1,0 0 0,-1 0-1,1 0 1,-1 0 0,1 0-1,0-1 1,21-3 491,-11-2-344,0 0 0,-1-1-1,0 0 1,0-1-1,0 0 1,-1-1-1,0 1 1,-1-2-1,9-11 1,20-21-229,-40 71-1309,-8 3 1332,9-27 43,-1 0-1,1 0 0,0 1 0,0-1 1,1 0-1,-1 1 0,1 0 0,1-1 1,-1 1-1,1-1 0,0 1 0,0 0 1,0-1-1,3 9 0,-3-13 4,1 0-1,-1-1 0,1 1 1,0 0-1,0-1 1,-1 1-1,1-1 0,0 1 1,0-1-1,0 1 1,0-1-1,0 1 0,0-1 1,-1 0-1,1 0 1,0 1-1,0-1 0,0 0 1,0 0-1,0 0 1,0 0-1,0 0 0,0 0 1,0 0-1,0 0 1,0-1-1,0 1 0,0 0 1,0-1-1,1 0 1,29-13 88,-14 1 52,1-1 1,-2 0-1,0-2 1,-1 0-1,-1 0 0,0-2 1,-1 1-1,19-37 1,-16 25 62,-2 0 0,-2-1 0,0-1 1,-2 1-1,8-46 0,-14 29-204,-5 47 0,0 0 0,1 1 0,-1-1 0,0 0 0,0 0 0,0 1 0,0-1 0,0 1 0,1-1 0,-1 1 0,0-1 0,0 1 0,1-1 0,-1 1 0,1 0 0,-1-1 0,0 1 0,1 0 0,-1 1 0,-18 30 0,1 1 0,2 2 0,2-1 0,1 2 0,-16 71 0,25-90 0,-14 74 0,17-84 0,0-1 0,1 1 0,0 0 0,0-1 0,0 1 0,1 0 0,0-1 0,0 1 0,1-1 0,0 1 0,3 5 0,-4-10 0,0 0 0,0 0 0,0-1 0,1 1 0,-1 0 0,1-1 0,-1 1 0,1-1 0,0 1 0,-1-1 0,1 0 0,0 0 0,0 0 0,0 0 0,0 0 0,0 0 0,0 0 0,0-1 0,0 1 0,0-1 0,1 0 0,-1 1 0,0-1 0,0 0 0,0 0 0,0 0 0,1-1 0,-1 1 0,0 0 0,0-1 0,0 1 0,0-1 0,0 0 0,0 0 0,0 0 0,0 0 0,0 0 0,0 0 0,-1-1 0,1 1 0,0 0 0,-1-1 0,1 1 0,-1-1 0,1 0 0,-1 0 0,0 1 0,0-1 0,0 0 0,0 0 0,1-3 0,2-5 0,-2 0 0,1-1 0,-1 1 0,-1 0 0,0-1 0,0 1 0,-1-1 0,-1 0 0,-1-12 0,1 16 0,0 1 0,0-1 0,-1 0 0,0 1 0,0 0 0,-1-1 0,1 1 0,-1 0 0,-1 0 0,1 1 0,-1-1 0,0 1 0,0-1 0,-1 1 0,-6-6 0,10 10 0,0 0 0,0 1 0,0-1 0,0 0 0,0 0 0,0 1 0,-1-1 0,1 0 0,0 1 0,-1-1 0,1 1 0,0 0 0,-1-1 0,1 1 0,0 0 0,-1 0 0,1 0 0,0 0 0,-1 0 0,-1 0 0,2 1 0,0-1 0,1 1 0,-1-1 0,0 1 0,0-1 0,1 1 0,-1-1 0,1 1 0,-1 0 0,0-1 0,1 1 0,-1 0 0,1 0 0,-1-1 0,1 1 0,0 0 0,-1 0 0,1 0 0,0 0 0,0 0 0,-1-1 0,1 3 0,0 0 0,0-1 0,0 1 0,0-1 0,0 1 0,0-1 0,1 1 0,-1-1 0,1 1 0,-1-1 0,1 1 0,0-1 0,0 0 0,0 0 0,1 1 0,-1-1 0,0 0 0,1 0 0,-1 0 0,1 0 0,0 0 0,3 2 0,3 0 0,0 0 0,0 0 0,1-1 0,-1 0 0,1-1 0,-1 0 0,1 0 0,0-1 0,0 0 0,0-1 0,0 0 0,0 0 0,18-3 0,-14 1 0,-1-1 0,1 0 0,0 0 0,-1-1 0,1-1 0,-1 0 0,0-1 0,20-13 0,-29 17 0,-1 0 0,0 0 0,1-1 0,-1 1 0,0 0 0,0-1 0,0 0 0,2-5 0,-5-2 0,-15 9 0,10 2 0,1 2 0,-1-1 0,1 1 0,0-1 0,0 1 0,0 1 0,0-1 0,0 1 0,1 0 0,0 0 0,-1 0 0,1 1 0,-3 5 0,-2 2 0,0 1 0,1-1 0,1 2 0,-7 14 0,11-21 0,0 0 0,1 0 0,0 0 0,0 1 0,0-1 0,1 1 0,0-1 0,1 12 0,0-16 0,0-1 0,1 1 0,-1-1 0,1 1 0,0-1 0,-1 1 0,1-1 0,0 0 0,1 0 0,-1 1 0,0-1 0,1 0 0,-1 0 0,1 0 0,0 0 0,-1-1 0,1 1 0,0 0 0,0-1 0,0 1 0,0-1 0,1 0 0,-1 1 0,0-1 0,0 0 0,1-1 0,-1 1 0,5 1 0,3 0-389,1 0 1,-1 0-1,1-1 1,-1 0-1,1-1 1,0 0-1,-1-1 0,1 0 1,-1-1-1,1 0 1,-1-1-1,0 0 0,1 0 1,-1-1-1,-1 0 1,1-1-1,-1 0 1,14-10-1,16-17-7026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535"/>
    </inkml:context>
    <inkml:brush xml:id="br0">
      <inkml:brushProperty name="width" value="0.025" units="cm"/>
      <inkml:brushProperty name="height" value="0.025" units="cm"/>
    </inkml:brush>
  </inkml:definitions>
  <inkml:trace contextRef="#ctx0" brushRef="#br0">257 0 14029,'0'0'7367,"-12"73"-4356,12-41-577,0 11-480,7 5-416,-2 2-33,-5 8-576,0 3-929,-8 4 0,-19 3 0,-10 2 0,-6-3 0,-6-11 0,0-11-1505,5-18-7464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926"/>
    </inkml:context>
    <inkml:brush xml:id="br0">
      <inkml:brushProperty name="width" value="0.025" units="cm"/>
      <inkml:brushProperty name="height" value="0.025" units="cm"/>
    </inkml:brush>
  </inkml:definitions>
  <inkml:trace contextRef="#ctx0" brushRef="#br0">0 1 23478,'0'0'7047,"57"6"-6503,-7-6-159,7 0-257,5 0-96,-6 0-1409,-11 0-2083,-19 0-2625,-19 0-4774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287"/>
    </inkml:context>
    <inkml:brush xml:id="br0">
      <inkml:brushProperty name="width" value="0.025" units="cm"/>
      <inkml:brushProperty name="height" value="0.025" units="cm"/>
    </inkml:brush>
  </inkml:definitions>
  <inkml:trace contextRef="#ctx0" brushRef="#br0">0 87 22325,'0'0'1762,"101"-12"1537,-39-2-1794,4-1-1152,-3-1-353,-10 2-2371,-10-1-5348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4.984"/>
    </inkml:context>
    <inkml:brush xml:id="br0">
      <inkml:brushProperty name="width" value="0.025" units="cm"/>
      <inkml:brushProperty name="height" value="0.025" units="cm"/>
    </inkml:brush>
  </inkml:definitions>
  <inkml:trace contextRef="#ctx0" brushRef="#br0">267 278 8360,'0'-3'263,"-1"1"1,1-1-1,-1 0 0,0 1 1,1-1-1,-1 0 1,0 1-1,-1-1 0,1 1 1,0-1-1,-1 1 1,1 0-1,-1 0 0,0-1 1,0 1-1,0 0 0,0 1 1,0-1-1,0 0 1,-1 1-1,1-1 0,0 1 1,-1-1-1,1 1 1,-1 0-1,1 0 0,-1 0 1,0 1-1,0-1 1,1 1-1,-1-1 0,0 1 1,-3 0-1,0-1 92,-1 1 0,0-1-1,1 1 1,-1 1 0,0-1 0,1 1 0,-1 0 0,0 1-1,1 0 1,-1 0 0,1 0 0,0 1 0,-7 3-1,5 0-271,-1 1 0,2 0-1,-1 0 1,1 1-1,0 0 1,0 0 0,1 1-1,0-1 1,0 1-1,1 1 1,1-1 0,-1 1-1,1 0 1,1-1-1,0 2 1,1-1 0,-1 0-1,1 13 1,1-22-79,1 0 1,0 1-1,0-1 0,0 0 1,0 0-1,1 0 0,-1 0 1,0 0-1,0 0 0,1 0 1,-1 0-1,0 0 0,1 0 1,-1 0-1,1 0 1,-1 0-1,1-1 0,0 1 1,-1 0-1,1 0 0,0 0 1,0-1-1,0 1 0,-1 0 1,1-1-1,0 1 0,0-1 1,0 1-1,0-1 1,0 1-1,0-1 0,0 0 1,0 1-1,0-1 0,0 0 1,0 0-1,0 0 0,0 0 1,0 0-1,0 0 0,1 0 1,-1 0-1,0 0 0,0 0 1,0-1-1,0 1 1,0 0-1,0-1 0,1 0 1,6-1 58,0-1 0,0 0 1,0-1-1,0 0 0,8-5 1,13-11 56,-2-1 1,0-1-1,-2-1 1,0-2 0,22-27-1,-35 36 6,0 0 0,-1 0 0,0-1 0,-1 0 0,-1 0 0,-1-1 0,-1-1 0,0 1 0,-1-1-1,4-25 1,-12 17 543,2 26-656,0 1-1,0-1 0,-1 1 0,1 0 0,0-1 0,0 1 0,-1-1 0,1 1 0,0 0 0,-1-1 0,1 1 0,0 0 0,-1-1 0,1 1 1,-1 0-1,1-1 0,-1 1 0,1 0 0,-1 0 0,1 0 0,0-1 0,-1 1 0,1 0 0,-1 0 0,1 0 0,-1 0 0,0 0 1,-2 1-5,1-1 0,0 1 0,0 0 1,-1 0-1,1 0 0,0 1 0,0-1 1,0 0-1,0 1 0,1 0 1,-1-1-1,0 1 0,1 0 0,-1 0 1,1 0-1,-3 4 0,-20 30 616,-25 51-1,43-74-392,0 1-1,1-1 1,0 1-1,1-1 1,0 1-1,2 1 1,-3 27-1,5-41-222,0 1-1,0 0 1,0-1-1,0 1 1,0-1-1,1 1 1,-1 0-1,1-1 1,-1 1-1,1-1 1,0 1-1,-1-1 1,1 0 0,0 1-1,0-1 1,0 0-1,0 1 1,0-1-1,0 0 1,0 0-1,1 0 1,-1 0-1,0 0 1,3 1-1,-1 0 14,1-1 0,0 0 0,0 0-1,-1 0 1,1 0 0,0 0 0,0-1-1,0 0 1,8 0 0,2-1 41,0-1-1,1 0 1,-1-2 0,26-8 0,-26 6-43,32-12 41,-44 17-66,0 1 0,0-1 0,1 1 0,-1-1 0,0 1 0,1 0 0,-1-1 0,0 1 0,1 1 0,-1-1 0,0 0 1,1 0-1,-1 1 0,0-1 0,5 3 0,-6-2-11,0 1 0,0-1 0,0 1-1,0 0 1,0-1 0,0 1 0,0 0 0,-1-1 0,1 1 0,-1 0 0,1 0 0,-1 0 0,0 0 0,0-1 0,0 1-1,0 4 1,-1 40 12,0-29 18,-2 10 38,2-23-30,0 0 0,0 1 0,1-1 0,-1 0 0,1 0 0,0 0 0,0 1 0,2 6 0,-1-11 0,0 0 0,1 0 0,-1 0 0,0 0 0,0 0-1,1 0 1,-1 0 0,0 0 0,0 0 0,0-1 0,1 1 0,-1-1 0,0 1 0,0-1-1,0 1 1,0-1 0,0 1 0,0-1 0,0 0 0,0 0 0,0 0 0,1-1 0,4-4 30,0 0 0,-1-1 0,0 0 0,0 0 0,-1 0 1,0 0-1,0-1 0,4-14 0,16-68 57,-18 62-68,-5 28-67,1 1 0,-1-1 0,0 0 0,0 1-1,1-1 1,-1 1 0,0-1 0,0 1 0,0 0 0,0-1 0,0 1 0,0 0-1,0 0 1,0 0 0,0 0 0,0 0 0,0 0 0,1 2 0,-1-2 8,4 2 21,0 0 0,0 1-1,1-2 1,-1 1 0,1-1-1,-1 0 1,1 0 0,0 0-1,0-1 1,0 0 0,0 0-1,0-1 1,0 1 0,0-1 0,11-2-1,-8 1 17,0 0 0,0 0 0,0-1 0,-1 0 0,1-1 0,-1 0 0,0 0 0,1-1 0,-1 0 0,7-6-1,15-21 106,-29 29-114,0 1 0,0 0 1,0 0-1,0-1 0,0 1 0,0-1 0,-1 1 0,1-1 0,-1 1 0,1-1 1,-1 1-1,1-1 0,-1 0 0,0 1 0,0-1 0,0 0 0,0 1 0,0-1 1,0 0-1,0 1 0,-1-1 0,1 1 0,-1-3 0,-1 4-21,1-1-1,-1 1 1,0 0-1,1 0 0,-1 0 1,0 0-1,1 0 1,-1 0-1,0 0 1,1 0-1,-1 1 1,0-1-1,1 1 1,-1-1-1,1 1 1,-1 0-1,1-1 1,-1 1-1,1 0 0,-1 0 1,1 0-1,-2 2 1,-3 3-4,0 0 0,1 1 0,0-1 0,0 1 0,1 0 0,-1 1 0,2-1 1,-5 12-1,5-14 31,1 1 0,0 0 0,0 0 0,1 0 0,0-1 0,0 1 1,0 1-1,1-1 0,0 0 0,0 0 0,0 0 0,3 10 0,-2-15-10,0 1 0,0 0-1,0-1 1,0 1 0,0-1 0,1 0-1,-1 1 1,0-1 0,1 0-1,0 0 1,-1 0 0,1 0 0,-1 0-1,1 0 1,0 0 0,0-1-1,-1 1 1,1-1 0,0 1 0,0-1-1,0 0 1,0 1 0,0-1 0,-1 0-1,4-1 1,51-5 145,-41 1-143,-1-1 1,0-1 0,0 0 0,-1-1 0,0 0-1,0-1 1,-1 0 0,0-1 0,11-13 0,18-12-396,-53 84-338,8-39 734,0 0-1,1 0 1,0 0 0,1 0-1,0 1 1,1-1 0,0 1 0,0 16-1,2-26-82,-1 0 0,0 0 0,0 0 0,1 0 0,-1-1 0,0 1 0,1 0 0,-1 0 0,1 0 0,-1-1-1,1 1 1,-1 0 0,1 0 0,0-1 0,-1 1 0,1-1 0,0 1 0,-1 0 0,1-1 0,0 1 0,0-1 0,0 0 0,-1 1 0,1-1-1,0 0 1,0 1 0,0-1 0,0 0 0,0 0 0,0 0 0,0 0 0,0 0 0,-1 0 0,3 0 0,-1 0-385,0 0 0,0-1 1,0 1-1,0-1 0,0 1 1,-1-1-1,1 0 0,0 1 0,0-1 1,0 0-1,-1 0 0,1-1 1,0 1-1,-1 0 0,3-2 0,11-21-7419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971"/>
    </inkml:context>
    <inkml:brush xml:id="br0">
      <inkml:brushProperty name="width" value="0.025" units="cm"/>
      <inkml:brushProperty name="height" value="0.025" units="cm"/>
    </inkml:brush>
  </inkml:definitions>
  <inkml:trace contextRef="#ctx0" brushRef="#br0">62 15 20820,'0'0'8621,"10"-1"-6961,22-5-1451,1 2 0,0 2 0,0 1 0,-1 1 0,1 2 0,34 6 0,-64-8-220,-1 0 0,1 1-1,-1-1 1,1 1 0,-1 0-1,1-1 1,-1 1 0,0 0 0,0 1-1,1-1 1,-1 0 0,0 1-1,0-1 1,0 1 0,-1-1 0,1 1-1,0 0 1,0 0 0,-1 0-1,1 0 1,-1 0 0,0 0 0,0 0-1,0 1 1,0-1 0,0 0 0,0 1-1,0-1 1,-1 1 0,1-1-1,-1 1 1,0 3 0,-1-1-10,0-1 1,0 1-1,-1-1 1,1 1-1,-1-1 1,0 0-1,-1 0 1,1 0-1,-1 0 1,1 0-1,-1-1 1,-1 1-1,1-1 1,0 0-1,-1 0 1,-6 5-1,-19 12 87,-1-2 0,-1-1 0,0-1 0,-1-1 0,-61 18 0,127-36-49,1 2 1,34 4 0,-64-3-35,0 1 0,0 0 0,-1 0 0,1 0 0,0 1 0,0-1-1,-1 1 1,1 1 0,-1-1 0,0 0 0,0 1 0,0 0 0,0 0 0,0 0 0,0 1 0,-1-1 0,0 1 0,1 0 0,2 5 0,-5-7 24,1 1 1,-1-1 0,0 1-1,-1-1 1,1 1 0,0 0 0,-1-1-1,1 1 1,-1 0 0,0-1-1,0 1 1,0 0 0,0-1-1,0 1 1,-1 0 0,1-1 0,-1 1-1,0 0 1,0-1 0,0 1-1,0-1 1,0 1 0,0-1-1,-1 0 1,1 1 0,-1-1 0,1 0-1,-1 0 1,0 0 0,0 0-1,0 0 1,0-1 0,0 1-1,-1-1 1,-4 3 0,-11 8 69,-2-1 0,1-2 0,-1 0 0,-37 11 1,43-16-61,0 0 0,0-1 0,-1-1 0,0 0 0,1-1 0,-1 0 0,0-1 0,-15-3 0,30 3-31,-1 0 1,1 0-1,-1 0 0,1 0 1,-1 0-1,0-1 0,1 1 0,-1 0 1,1 0-1,-1-1 0,1 1 1,-1 0-1,1-1 0,0 1 1,-1 0-1,1-1 0,-1 1 0,1-1 1,0 1-1,-1-1 0,1 1 1,0-1-1,-1 1 0,1-1 1,0 1-1,0-1 0,0 1 0,-1-1 1,1 1-1,0-1 0,0 1 1,0-1-1,0 0 0,0 1 1,0-1-1,0 1 0,0-1 1,0 1-1,0-1 0,0 1 0,1-1 1,-1 0-1,0 1 0,0-1 1,1 1-1,-1-1 0,0 1 1,0-1-1,1 1 0,-1 0 0,1-1 1,-1 1-1,0-1 0,1 1 1,-1 0-1,1-1 0,23-24-3129,5 7-2718,5 0-1746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330"/>
    </inkml:context>
    <inkml:brush xml:id="br0">
      <inkml:brushProperty name="width" value="0.025" units="cm"/>
      <inkml:brushProperty name="height" value="0.025" units="cm"/>
    </inkml:brush>
  </inkml:definitions>
  <inkml:trace contextRef="#ctx0" brushRef="#br0">305 1 17392,'0'0'8649,"-66"48"-7432,31-13-288,-3 6-193,-2 0-191,3 2 352,3-6-353,9-5-288,5-9-159,12-8-33,7-10-449,12-14-4900,4-16 513,4-4-3012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658"/>
    </inkml:context>
    <inkml:brush xml:id="br0">
      <inkml:brushProperty name="width" value="0.025" units="cm"/>
      <inkml:brushProperty name="height" value="0.025" units="cm"/>
    </inkml:brush>
  </inkml:definitions>
  <inkml:trace contextRef="#ctx0" brushRef="#br0">226 5 13453,'-10'-1'2898,"3"0"-2484,0 0 0,0 0 0,0 1 0,1-1 0,-1 2 0,0-1 0,0 1 0,0 0-1,1 0 1,-1 1 0,0 0 0,1 0 0,0 1 0,-1 0 0,1 0 0,-11 7-1,8-2-22,0-1-1,1 1 1,0 1-1,0 0 1,1 0-1,-13 19 0,17-22-216,0 0 0,0 0 0,0 0 0,1 1 0,0-1 0,0 1 0,1-1 0,0 1-1,0-1 1,0 1 0,1 0 0,0 0 0,1 9 0,0-12-106,0-1-1,1 0 1,-1 0-1,0-1 1,1 1-1,0 0 0,0 0 1,0-1-1,0 1 1,0-1-1,0 0 1,1 0-1,-1 0 1,1 0-1,0 0 1,-1 0-1,1-1 1,0 1-1,0-1 1,0 0-1,0 1 1,0-1-1,0-1 1,1 1-1,-1-1 1,0 1-1,6-1 1,7 2 222,1-1 1,-1-1-1,0-1 0,21-2 1,-27 1-253,-1 0 1,1-1-1,0 0 1,-1 0-1,0-1 0,0 0 1,0-1-1,0 0 1,13-11-1,-17 13-24,-1 0-1,0-1 1,-1 1 0,1-1-1,0 0 1,-1-1 0,0 1-1,0 0 1,0-1-1,-1 0 1,1 1 0,-1-1-1,0 0 1,-1 0-1,1 0 1,-1-1 0,0 1-1,0 0 1,0-9-1,-1 11-14,-1 1 0,1 0-1,0-1 1,-1 1-1,1 0 1,-1-1-1,0 1 1,0 0-1,0 0 1,0 0-1,0 0 1,0 0-1,0 0 1,-1 0-1,1 0 1,-1 0-1,0 0 1,1 1-1,-4-3 1,1 2-34,0-1-1,0 1 1,0 0 0,-1 0-1,1 1 1,0-1-1,-1 1 1,0 0 0,-6-1-1,1 1-137,0 1 0,0-1 0,0 2 0,1 0 0,-1 0 0,0 0 0,0 1 0,1 1 0,-12 3-1,12-1-153,-1 0 0,1 1 0,0 0-1,0 0 1,1 1 0,0 0 0,0 1-1,0 0 1,-7 11 0,10-13-176,1 0 1,0 1 0,0-1-1,1 1 1,0 0-1,-3 8 1,5-10-302,0 0 0,0 0 0,0 0 0,1 0 0,-1 0 0,1 0 0,1 0 0,-1 0-1,2 10 1,10 13-6861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10.017"/>
    </inkml:context>
    <inkml:brush xml:id="br0">
      <inkml:brushProperty name="width" value="0.025" units="cm"/>
      <inkml:brushProperty name="height" value="0.025" units="cm"/>
    </inkml:brush>
  </inkml:definitions>
  <inkml:trace contextRef="#ctx0" brushRef="#br0">262 17 10890,'0'0'7517,"-9"5"-4245,-39 17 561,-56 30 960,93-46-4477,0 1 1,1 0 0,0 1-1,0 0 1,0 1 0,-15 18-1,24-26-309,0 0-1,0 1 1,-1-1-1,1 0 1,0 1-1,0-1 1,0 1-1,1 0 1,-1-1-1,0 1 1,1-1-1,-1 1 1,1 0-1,-1 0 1,1-1-1,0 1 1,0 0-1,0 0 1,0-1-1,0 1 0,0 0 1,0 0-1,1 2 1,0-3-4,0 1 1,1-1 0,-1 0-1,0 0 1,0 0-1,1 0 1,-1 0-1,1 0 1,-1 0 0,1 0-1,-1-1 1,1 1-1,0-1 1,-1 1-1,1-1 1,0 1 0,-1-1-1,1 0 1,2 0-1,7 1 0,1-1 0,-1-1-1,0 0 1,1 0 0,-1-1-1,12-4 1,-7 0-3,0 0 0,-1-1 0,0-1 0,0 0 0,16-13 0,-25 17 0,0 0 0,-1 0 0,1-1 0,-1 0 0,0 0 0,-1-1 0,0 1 0,1-1 0,-1 0 0,-1 0 0,0 0 0,1 0 0,-2-1 0,1 1 0,1-10 0,-3 14-16,-1 0 0,0 0 0,0 0 0,0 0 0,0 0 0,-1 0 0,1 0 0,-1 0 0,1 0 0,-1 0 0,1 0 0,-1 0 0,0 0 0,0 0 0,0 0 0,0 1 0,-1-1 0,1 0 0,0 1 0,-1-1 1,1 1-1,-1-1 0,1 1 0,-1 0 0,0 0 0,1-1 0,-1 1 0,0 1 0,0-1 0,0 0 0,0 0 0,0 1 0,0-1 0,0 1 0,0-1 0,-3 1 0,-10-3-634,-1 1 0,0 1 1,-27 1-1,27 0-388,-15 0-7525,6 0-8242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012"/>
    </inkml:context>
    <inkml:brush xml:id="br0">
      <inkml:brushProperty name="width" value="0.025" units="cm"/>
      <inkml:brushProperty name="height" value="0.025" units="cm"/>
    </inkml:brush>
  </inkml:definitions>
  <inkml:trace contextRef="#ctx0" brushRef="#br0">1 21 7976,'0'0'17931,"13"1"-16212,221-11 1241,-26-2-3801,-193 12 2115,9 0-7765,-16 0-1919,-27 0 1826,-10 0-1541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342"/>
    </inkml:context>
    <inkml:brush xml:id="br0">
      <inkml:brushProperty name="width" value="0.025" units="cm"/>
      <inkml:brushProperty name="height" value="0.025" units="cm"/>
    </inkml:brush>
  </inkml:definitions>
  <inkml:trace contextRef="#ctx0" brushRef="#br0">0 24 17296,'0'0'8072,"57"21"-5862,-7-21-416,8 0-801,9-3-577,0-3-256,1 0-96,-5 3-416,-5 0-1217,-10 2-1827,-3-4-1761,-10-2-1313,-3-4-4100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700"/>
    </inkml:context>
    <inkml:brush xml:id="br0">
      <inkml:brushProperty name="width" value="0.025" units="cm"/>
      <inkml:brushProperty name="height" value="0.025" units="cm"/>
    </inkml:brush>
  </inkml:definitions>
  <inkml:trace contextRef="#ctx0" brushRef="#br0">150 49 22133,'0'0'4233,"9"-5"-2359,10-4-1578,0 2-1,1 0 1,0 2 0,0 0-1,0 1 1,1 1 0,0 1-1,-1 1 1,1 0 0,0 2-1,-1 0 1,40 9 0,-56-9-304,1 0 1,-1 0 0,0 1-1,1-1 1,-1 1 0,0 0 0,0 0-1,0 1 1,0-1 0,-1 1-1,1 0 1,-1 0 0,1 0 0,-1 0-1,5 8 1,-6-8 6,0 1 0,-1-1 0,1 1-1,-1 0 1,0 0 0,0 0 0,0-1 0,-1 1 0,1 0 0,-1 0 0,0 0 0,0 0-1,-1 0 1,1 0 0,-2 4 0,-1 4 24,-1 1-1,-1-1 1,0 0-1,-1 0 1,0-1-1,0 1 1,-2-1-1,1-1 1,-17 18-1,-46 42 434,-102 80 0,62-62-2462,49-40-1160,12-10-5274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184"/>
    </inkml:context>
    <inkml:brush xml:id="br0">
      <inkml:brushProperty name="width" value="0.025" units="cm"/>
      <inkml:brushProperty name="height" value="0.025" units="cm"/>
    </inkml:brush>
  </inkml:definitions>
  <inkml:trace contextRef="#ctx0" brushRef="#br0">3 35 17873,'0'-7'6672,"0"16"-2756,0 37-1791,0 67-2736,-3 44 1337,21-203-96,-12 19-594,-1-1 1,0 1-1,-3-1 1,0-1-1,-4-46 1,-1 63-99,-4 15-146,-2 19-40,7-16 238,1 1 0,0-1 0,1 0 0,-1 1 1,2-1-1,-1 0 0,0 1 0,1-1 0,2 7 0,-2-11 9,0-1 0,-1 1 0,2 0 0,-1 0 0,0-1 0,0 1 0,0 0-1,1-1 1,-1 0 0,1 1 0,0-1 0,-1 0 0,1 0 0,0 1 0,-1-1 0,1-1 0,0 1 0,0 0 0,0 0 0,0-1-1,0 1 1,0-1 0,0 1 0,0-1 0,0 0 0,0 0 0,0 0 0,0 0 0,0 0 0,0-1 0,3 0 0,3 0 39,-1-1 1,1 0 0,0-1 0,-1 0 0,1 0-1,-1 0 1,0-1 0,0 0 0,0-1 0,0 1-1,-1-1 1,8-8 0,1-2 22,-1 1-1,0-2 1,19-29 0,-31 42-46,0 0 0,0 0 1,0-1-1,0 1 0,-1 0 0,0-1 1,0 1-1,0-1 0,0 1 0,0-1 1,-1 0-1,1 1 0,-1-7 0,0 10-13,-1-1-1,1 1 1,0 0-1,0-1 1,0 1-1,-1 0 1,1-1-1,0 1 1,0 0-1,-1-1 1,1 1-1,0 0 1,-1 0-1,1-1 1,0 1-1,-1 0 1,1 0-1,0 0 1,-1-1-1,1 1 1,0 0-1,-1 0 1,1 0-1,-1 0 1,1 0-1,0 0 1,-1 0-1,1 0 1,-1 0-1,1 0 1,0 0-1,-1 0 1,1 0-1,-1 0 1,1 0-1,0 0 1,-1 1-1,1-1 1,0 0-1,-1 0 0,1 0 1,-1 1-1,-17 8-91,9 1 64,0 0 1,1 0-1,0 1 1,1 0-1,0 1 0,1-1 1,-6 16-1,0 5 350,-14 53 0,24-81-297,1 0 1,0 0-1,0 1 1,0-1-1,1 0 1,0 1-1,0-1 1,0 0-1,0 1 1,0-1 0,1 1-1,2 7 1,-1-10-23,-1 0 1,1 0-1,-1 0 1,1 0-1,0-1 1,0 1-1,0 0 1,0-1 0,0 0-1,0 1 1,0-1-1,0 0 1,1 0-1,-1 0 1,0 0 0,1-1-1,-1 1 1,0-1-1,1 1 1,-1-1-1,1 0 1,-1 0-1,3 0 1,168 0-7037,-133-4-288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525"/>
    </inkml:context>
    <inkml:brush xml:id="br0">
      <inkml:brushProperty name="width" value="0.025" units="cm"/>
      <inkml:brushProperty name="height" value="0.025" units="cm"/>
    </inkml:brush>
  </inkml:definitions>
  <inkml:trace contextRef="#ctx0" brushRef="#br0">159 12 23734,'-9'1'1618,"2"1"-1477,0 0 0,0 0-1,0 0 1,0 1 0,0 0 0,0 0-1,1 1 1,0 0 0,-1 0 0,2 1-1,-1-1 1,0 1 0,1 0 0,0 1-1,0 0 1,0-1 0,1 1 0,-4 7 0,4-6-134,-1 0 1,2 0-1,-1 0 1,1 1 0,0-1-1,0 1 1,1-1 0,0 1-1,1 0 1,-1 0-1,2 0 1,-1 0 0,1 10-1,1-17-10,-1 0 0,1 0 0,0 0 0,-1 0 0,1 0 0,0 0 0,0 0 0,0 0-1,0 0 1,0 0 0,0 0 0,0 0 0,0 0 0,0-1 0,0 1 0,1-1 0,-1 1 0,0-1-1,0 1 1,1-1 0,-1 1 0,0-1 0,1 0 0,-1 0 0,0 0 0,1 0 0,-1 0 0,0 0 0,0 0-1,1 0 1,-1-1 0,0 1 0,3-1 0,3 0 23,0 0 0,1-1 1,-1 0-1,0 0 0,8-4 0,2-4 99,-1 0-1,0-1 0,-1-1 0,0-1 0,-1 0 1,-1 0-1,0-1 0,0-1 0,-2 0 0,0-1 1,0 0-1,-2-1 0,10-23 0,-81 167 1409,57-114-1517,0 0 0,2 0 0,-1 0 0,2 1 0,0-1 0,0 1 0,1 13 0,1-26-32,0 1 1,0-1-1,1 0 0,-1 1 0,0-1 1,0 0-1,1 0 0,-1 1 1,1-1-1,-1 0 0,1 0 0,-1 0 1,1 0-1,0 0 0,-1 0 1,1 0-1,0 0 0,0 0 0,0 0 1,0 0-1,0 0 0,0 0 1,0-1-1,0 1 0,0 0 0,0-1 1,2 1-1,0 0-94,1 0 1,0 0-1,-1-1 0,1 1 1,0-1-1,-1 0 0,1 0 0,0-1 1,5 0-1,2-1-941,0-1-1,0 0 1,-1-1 0,1 0-1,17-10 1,15-15-7031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1.086"/>
    </inkml:context>
    <inkml:brush xml:id="br0">
      <inkml:brushProperty name="width" value="0.025" units="cm"/>
      <inkml:brushProperty name="height" value="0.025" units="cm"/>
    </inkml:brush>
  </inkml:definitions>
  <inkml:trace contextRef="#ctx0" brushRef="#br0">1 1 19058,'0'0'10538,"2"66"-9353,-2-15-224,0 4-513,0 3-319,0 0-33,0-5-64,0-4-32,0-6-545,2-3-992,1-9-2211,-3-8-3459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328"/>
    </inkml:context>
    <inkml:brush xml:id="br0">
      <inkml:brushProperty name="width" value="0.025" units="cm"/>
      <inkml:brushProperty name="height" value="0.025" units="cm"/>
    </inkml:brush>
  </inkml:definitions>
  <inkml:trace contextRef="#ctx0" brushRef="#br0">0 0 10282,'0'0'17328,"61"32"-32766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535"/>
    </inkml:context>
    <inkml:brush xml:id="br0">
      <inkml:brushProperty name="width" value="0.025" units="cm"/>
      <inkml:brushProperty name="height" value="0.025" units="cm"/>
    </inkml:brush>
  </inkml:definitions>
  <inkml:trace contextRef="#ctx0" brushRef="#br0">144 152 10154,'9'-24'6649,"-7"18"-5385,0 0-1,0-1 0,-1 1 0,0-1 0,-1 0 0,0-10 1,0 16-1207,0 0 0,0 1 0,-1-1 1,1 1-1,0-1 0,0 1 0,-1-1 1,1 0-1,-1 1 0,1-1 1,-1 1-1,1 0 0,-1-1 0,1 1 1,-1-1-1,1 1 0,-1 0 0,1-1 1,-1 1-1,1 0 0,-1 0 0,0-1 1,1 1-1,-1 0 0,0 0 1,1 0-1,-1 0 0,0 0 0,1 0 1,-1 0-1,0 0 0,1 0 0,-1 0 1,1 0-1,-1 0 0,0 1 0,1-1 1,-1 0-1,1 0 0,-1 1 0,-1 0 1,-27 12 243,13 0-223,1 1 1,1 0-1,1 1 0,-16 22 0,8-11-36,20-25-96,6-2 12,-1 1-1,0 0 1,0 0-1,0 0 1,0 0-1,0 1 1,0-1-1,0 1 1,0 0-1,0 0 1,0 1-1,0-1 1,-1 1-1,1 0 1,0 0-1,-1 0 1,1 0-1,-1 1 1,0-1-1,0 1 1,0 0-1,0 0 0,0 0 1,-1 0-1,1 1 1,1 3-1,10 15 31,0 1-1,-2 0 0,-1 0 1,-1 1-1,-1 1 0,-1-1 0,-1 1 1,-1 1-1,-1-1 0,-2 1 0,0 0 1,-2 40-1,-1-58 237,-1 1 0,1-1 1,-2 1-1,1-1 0,-1 0 0,-1 0 0,1 1 1,-1-1-1,-1-1 0,0 1 0,-4 7 0,5-11-103,0 0 0,1 0 0,-1-1 0,-1 1 0,1-1 0,0 0-1,-1 0 1,0 0 0,1 0 0,-1-1 0,0 1 0,-1-1-1,1 0 1,0 0 0,-1-1 0,1 1 0,-1-1 0,1 0-1,-1 0 1,1-1 0,-8 1 0,10-1-121,-1-1 0,1 1 0,-1-1 0,0 0 0,1 0 0,-1 0 0,1 0 0,0 0 0,-1 0 0,1-1 0,0 1 0,0-1 0,0 0 0,0 0 0,0 1 0,0-1 0,0 0 0,1-1 0,-1 1 0,1 0 0,0 0 0,-1-1 0,1 1 0,0-1 0,0 1 0,-1-5 0,-2-7 0,0 0 0,1 0 0,-2-24 0,3 18 0,0 0 0,2 0 0,0 0 0,1 0 0,2 0 0,7-34 0,-8 47 0,0-1 0,1 1 0,0 0 0,1 0 0,0 0 0,0 0 0,0 0 0,1 1 0,0 0 0,0 0 0,0 0 0,1 1 0,0 0 0,0 0 0,0 0 0,1 1 0,0 0 0,-1 0 0,1 0 0,10-2 0,87-22 0,-71 21 0,43-15 0,-66 19 0,-1-1 0,0-1 0,1 1 0,-2-1 0,1-1 0,0 0 0,-1 0 0,12-13 0,-16 14 0,0 0 0,-1 0 0,1 0 0,-1-1 0,-1 0 0,1 1 0,-1-1 0,0 0 0,0 0 0,-1 0 0,1-1 0,-1 1 0,-1 0 0,1 0 0,-1-1 0,0 1 0,-1 0 0,1-1 0,-1 1 0,-1 0 0,1 0 0,-1 0 0,-4-9 0,5 11 0,-1 0 0,0 0 0,0 0 0,0 0 0,0 0 0,-1 1 0,1-1 0,-1 1 0,0 0 0,0 0 0,0 0 0,-1 0 0,1 1 0,-1-1 0,1 1 0,-1 0 0,0 0 0,0 0 0,0 0 0,0 1 0,0-1 0,0 1 0,-1 0 0,1 0 0,0 1 0,0-1 0,-1 1 0,1 0 0,0 0 0,-1 1 0,1-1 0,0 1 0,-1 0 0,-6 3 0,6-2 0,-1 1 0,1 0 0,0 0 0,0 1 0,0 0 0,1-1 0,-1 2 0,1-1 0,0 0 0,0 1 0,1 0 0,-1 0 0,1 0 0,0 0 0,0 0 0,1 1 0,-4 10 0,1-1 0,0-1 0,2 1 0,-1 0 0,2 0 0,-2 30 0,4-42-126,1-1 1,-1 0-1,0 0 1,1 0-1,-1 1 1,1-1-1,0 0 1,0 0-1,0 0 1,0 0-1,0 0 1,0 0-1,1 0 1,-1-1-1,0 1 1,1 0-1,0-1 1,-1 1-1,1-1 1,0 1-1,0-1 0,0 0 1,0 0-1,0 0 1,0 0-1,0 0 1,0 0-1,0-1 1,0 1-1,0-1 1,1 1-1,-1-1 1,0 0-1,0 0 1,1 0-1,2 0 1,6 0-1125,1 0 1,-1-1 0,1-1 0,-1 0 0,1 0 0,11-4-1,34-18-8615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880"/>
    </inkml:context>
    <inkml:brush xml:id="br0">
      <inkml:brushProperty name="width" value="0.025" units="cm"/>
      <inkml:brushProperty name="height" value="0.025" units="cm"/>
    </inkml:brush>
  </inkml:definitions>
  <inkml:trace contextRef="#ctx0" brushRef="#br0">214 0 22742,'-12'2'3950,"0"0"-3486,0 1 1,0 1-1,1 0 1,-1 0-1,1 1 1,0 0-1,0 1 0,1 0 1,0 1-1,0 0 1,0 1-1,-16 16 1,25-22-460,-29 34 33,29-34-41,-1 0 1,1 0-1,0 0 0,0 0 0,0 0 1,0 0-1,0 1 0,0-1 1,0 0-1,1 1 0,-1-1 0,1 1 1,0-1-1,0 1 0,0 3 1,0-6-22,1 1 0,-1-1 1,1 1-1,-1-1 1,1 0-1,0 1 0,-1-1 1,1 0-1,-1 1 0,1-1 1,0 0-1,-1 0 1,1 1-1,0-1 0,-1 0 1,1 0-1,-1 0 1,1 0-1,0 0 0,-1 0 1,1 0-1,0 0 0,-1 0 1,1 0-1,0 0 1,-1-1-1,2 1 0,19-6-217,24-13-90,-34 13-9,0 1 0,1 0 1,-1 1-1,1 0 0,0 1 0,0 0 0,0 1 0,1 0 0,-1 1 1,0 0-1,14 2 0,-25-1 320,0 0-1,0 0 1,1 1-1,-1-1 1,0 0-1,1 1 1,-1-1 0,0 1-1,0-1 1,0 1-1,0 0 1,1-1 0,-1 1-1,0 0 1,0 0-1,0 0 1,-1 0 0,1 0-1,0 0 1,0 0-1,0 0 1,-1 0-1,1 0 1,0 2 0,0 0 52,0 0 1,0 0 0,-1 0-1,0 0 1,1 0 0,-1 1-1,0-1 1,-1 0 0,1 0-1,-1 4 1,-1 1 188,0 0 0,0 0 0,-1 0 0,0-1 0,-1 1 0,1-1 0,-7 9 0,-4 2 305,-1-1-1,-1 0 1,-21 17-1,32-29-408,-1 0-1,-1 0 1,1-1-1,-1 0 0,1 0 1,-1 0-1,0-1 1,0 0-1,-1-1 0,1 0 1,-1 0-1,1 0 1,-9 0-1,16-2-132,-1 0 1,1 0-1,-1-1 0,1 1 0,-1 0 1,1 0-1,-1-1 0,1 1 1,-1 0-1,1-1 0,-1 1 1,1 0-1,0-1 0,-1 1 1,1-1-1,0 1 0,-1-1 0,1 1 1,0-1-1,0 1 0,-1-1 1,1 1-1,0-1 0,0 1 1,0-1-1,0 0 0,0 1 0,-1-1 1,1 1-1,0-1 0,1 1 1,-1-1-1,0 1 0,0-1 1,0 0-1,0 1 0,0-1 0,7-25-2254,-2 16 193,1 1-1,0 0 0,1 0 0,14-15 1,11-9-6385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210"/>
    </inkml:context>
    <inkml:brush xml:id="br0">
      <inkml:brushProperty name="width" value="0.025" units="cm"/>
      <inkml:brushProperty name="height" value="0.025" units="cm"/>
    </inkml:brush>
  </inkml:definitions>
  <inkml:trace contextRef="#ctx0" brushRef="#br0">40 179 18353,'0'0'12935,"9"2"-12716,-4-2-205,-1 0 1,1 0-1,0 0 0,0 0 0,-1-1 1,1 0-1,0 0 0,-1 0 0,1 0 1,-1-1-1,1 0 0,-1 0 0,0 0 0,1 0 1,-1-1-1,-1 1 0,1-1 0,0 0 1,-1-1-1,7-5 0,38-48 100,-45 54-86,-1 0-1,0 0 0,0 0 1,-1 0-1,1 0 1,-1 0-1,1-1 1,-1 1-1,0-1 0,0 1 1,-1-1-1,1 1 1,-1-1-1,1 1 1,-1-1-1,0 0 0,-1 1 1,0-6-1,0 8-19,1 0-1,-1 0 1,0 0-1,0 0 1,0 0-1,0 0 1,0 0-1,-1 0 1,1 0-1,0 0 1,0 1-1,-1-1 1,1 0-1,0 1 1,-1-1-1,1 1 1,0-1-1,-1 1 1,1 0-1,-1 0 0,1 0 1,0 0-1,-1 0 1,1 0-1,-1 0 1,1 0-1,-1 0 1,1 1-1,0-1 1,-1 0-1,1 1 1,-2 0-1,-3 1 5,0 0-1,1 0 0,-1 0 0,1 0 1,-1 1-1,-7 5 0,0 4-11,2 1 0,0 0 0,1 0 0,0 1 0,1 0 0,0 1 0,1-1 0,1 2 0,0-1 0,1 1 0,1 0 0,1 1 0,0-1 0,1 1 0,1-1 0,-1 23 0,3-36-24,0 0 0,0 0 0,0 0-1,1 0 1,-1 0 0,1-1 0,0 1 0,0 0 0,0 0 0,0-1 0,0 1-1,0-1 1,1 1 0,-1-1 0,1 1 0,0-1 0,0 0 0,0 0 0,0 0-1,0 0 1,0 0 0,0 0 0,1-1 0,-1 1 0,1-1 0,-1 1 0,1-1-1,0 0 1,-1 0 0,1 0 0,0-1 0,0 1 0,-1-1 0,1 1 0,0-1-1,0 0 1,0 0 0,3 0 0,5 0-181,0-1-1,0 0 1,-1 0 0,1-1-1,0-1 1,-1 0-1,1 0 1,-1-1 0,13-6-1,-8 2-1058,-1-1 0,0-1 0,0 0-1,24-24 1,-29 24-912,-1 0-1,1-1 0,12-22 1,1-11-5811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938"/>
    </inkml:context>
    <inkml:brush xml:id="br0">
      <inkml:brushProperty name="width" value="0.025" units="cm"/>
      <inkml:brushProperty name="height" value="0.025" units="cm"/>
    </inkml:brush>
  </inkml:definitions>
  <inkml:trace contextRef="#ctx0" brushRef="#br0">182 183 15182,'0'0'7031,"-3"-8"-6812,-1-2-131,2 7 0,0-1 1,1 1-1,0 0 1,0-1 0,0 0-1,0 1 1,0-1-1,1 1 1,0-1 0,0-5-1,-4 13 4100,-11 10-2904,12-10-976,0-1-77,1 0 1,-1 1-1,1-1 1,0 1-1,0 0 1,0-1-1,0 1 1,0 0-1,1 0 1,0 0-1,-1 6 1,2-9 141,2-31-31,0 24-502,1 0 1,0 0-1,0 0 0,1 0 0,-1 1 1,1-1-1,0 1 0,9-8 1,-8 8-30,0 0 1,0-1 0,-1 0 0,0 0 0,0 0 0,6-13-1,-7 13 342,-1 0-1,-1 0 1,1 0-1,-1 0 1,0 0 0,0-9-1,-16 26 355,-22 57-212,4 1 0,2 1 0,-39 137 0,68-199-295,-3 6 0,1 1 0,1 0 0,0 1 0,-1 21 0,4-36 0,0-1 0,0 1 0,0-1 0,0 0 0,0 1 0,0-1 0,0 1 0,0-1 0,1 1 0,-1-1 0,0 0 0,0 1 0,0-1 0,1 1 0,-1-1 0,0 0 0,0 1 0,1-1 0,-1 0 0,0 1 0,1-1 0,-1 0 0,0 0 0,1 1 0,-1-1 0,1 0 0,-1 0 0,0 0 0,1 1 0,-1-1 0,1 0 0,-1 0 0,1 0 0,-1 0 0,1 0 0,-1 0 0,0 0 0,1 0 0,-1 0 0,1 0 0,-1 0 0,1 0 0,-1 0 0,1 0 0,-1-1 0,22-7 0,-9-1 0,0-1 0,-1-1 0,0 0 0,-1 0 0,-1-1 0,17-23 0,-14 17 0,1 1 0,27-25 0,-41 42 0,0-1 0,0 1 0,0 0 0,0 0 0,0 0 0,0 0 0,1 0 0,-1-1 0,0 1 0,0 0 0,0 0 0,0 0 0,1 0 0,-1 0 0,0 0 0,0 0 0,0 0 0,0 0 0,1 0 0,-1 0 0,0 0 0,0 0 0,0 0 0,0 0 0,1 0 0,-1 0 0,0 0 0,0 0 0,0 0 0,1 0 0,-1 0 0,0 0 0,0 0 0,0 0 0,0 0 0,1 0 0,-1 0 0,0 1 0,0-1 0,0 0 0,0 0 0,0 0 0,1 0 0,-1 0 0,0 0 0,0 1 0,0-1 0,0 0 0,0 0 0,0 0 0,0 0 0,0 1 0,0-1 0,0 0 0,0 0 0,1 0 0,-1 1 0,0-1 0,0 0 0,0 0 0,0 0 0,0 0 0,-1 1 0,1-1 0,0 0 0,0 1 0,0 10 0,-19 52 0,15-54 0,0 0 0,1 0 0,0 1 0,1 0 0,0-1 0,1 1 0,0 0 0,0 17 0,1-27 0,0 1 0,1-1 0,-1 1 0,0-1 0,1 1 0,-1-1 0,0 0 0,1 1 0,-1-1 0,0 1 0,1-1 0,-1 0 0,1 1 0,-1-1 0,1 0 0,-1 0 0,1 1 0,-1-1 0,1 0 0,-1 0 0,1 0 0,-1 0 0,1 1 0,-1-1 0,1 0 0,0 0 0,-1 0 0,1 0 0,-1 0 0,1-1 0,-1 1 0,1 0 0,-1 0 0,1 0 0,-1 0 0,1-1 0,-1 1 0,1 0 0,-1 0 0,1-1 0,22-10 0,-7-2-59,-1-1 0,-1-1 0,0 0 0,-1-1 0,19-28 0,10-13-350,-41 62-3742,-6 29 871,-1-15 1284,-6 18-3525,6-12-1008,2-6 294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284"/>
    </inkml:context>
    <inkml:brush xml:id="br0">
      <inkml:brushProperty name="width" value="0.025" units="cm"/>
      <inkml:brushProperty name="height" value="0.025" units="cm"/>
    </inkml:brush>
  </inkml:definitions>
  <inkml:trace contextRef="#ctx0" brushRef="#br0">1 181 2114</inkml:trace>
  <inkml:trace contextRef="#ctx0" brushRef="#br0" timeOffset="1">118 1 7751,'0'0'16971,"-4"10"-15626,-18 46-729,10-32 373,2 1-1,1 0 1,-11 49-1,20-74-982,0 0 0,0 0 0,0 0 0,0 0 0,0 1 0,0-1 0,0 0 0,0 0 0,0 0 0,0 0 0,0 0 0,0 1 0,0-1 0,0 0 0,0 0 0,0 0 0,0 0 0,0 0 0,0 0 0,0 0 0,0 1 0,0-1 0,0 0 0,0 0 0,0 0 0,0 0 0,1 0 0,-1 0 0,0 0 0,0 0 0,0 1 0,0-1 0,0 0 0,0 0 0,0 0 0,0 0 0,1 0 0,-1 0 0,0 0 0,0 0 0,0 0 0,0 0 0,0 0 0,0 0 0,1 0 0,-1 0 0,0 0 0,0 0 0,0 0 0,0 0 0,0 0 0,0 0 1,1 0-1,-1 0 0,0 0 0,0 0 0,0 0 0,0-1 0,0 1 0,0 0 0,1 0 0,11-8-31,9-11-1124,-18 15 15,6-7 773,-8 8-3237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942"/>
    </inkml:context>
    <inkml:brush xml:id="br0">
      <inkml:brushProperty name="width" value="0.025" units="cm"/>
      <inkml:brushProperty name="height" value="0.025" units="cm"/>
    </inkml:brush>
  </inkml:definitions>
  <inkml:trace contextRef="#ctx0" brushRef="#br0">27 80 12492,'0'0'13421,"-5"11"-11521,-15 36-208,20-46-1626,-1 1-1,1-1 1,0 1-1,0-1 0,-1 1 1,1-1-1,0 0 1,0 1-1,0-1 1,0 1-1,1-1 1,-1 1-1,0-1 1,1 1-1,-1-1 0,1 0 1,-1 1-1,1-1 1,0 0-1,-1 1 1,1-1-1,0 0 1,0 0-1,0 0 0,0 0 1,0 0-1,0 0 1,0 0-1,0 0 1,1 0-1,-1 0 1,0 0-1,1-1 1,-1 1-1,0-1 0,1 1 1,-1-1-1,3 1 1,4 1 68,0 0 1,0-1-1,0 0 0,15 1 1,-13-3-132,-1 1 1,0-2-1,0 1 1,0-1 0,0 0-1,0-1 1,0 0-1,0 0 1,-1-1 0,0 0-1,1-1 1,9-7-1,-13 8-3,0 1-1,0-1 1,-1-1-1,0 1 1,1 0 0,-1-1-1,-1 0 1,1 0-1,-1 0 1,0 0-1,0-1 1,0 1-1,-1-1 1,0 0-1,0 0 1,0 0-1,-1 0 1,0 0-1,0-10 1,0 14 0,-1 1 0,-1-1 0,1 1 0,0-1 0,0 1 0,0-1 0,-1 1 0,1-1 0,-1 1 0,1 0 0,-1-1 0,0 1 0,0 0 0,1-1 0,-1 1 0,0 0 0,0 0 0,0 0 0,0 0 0,0 0 0,-1 0 0,1 0 0,0 0 0,0 0 0,-1 0 0,1 1 0,0-1 0,-1 0 0,1 1 0,-1-1 0,1 1 0,0 0 0,-1-1 0,1 1 0,-1 0 0,0 0 0,1 0 0,-1 0 0,1 0 0,-1 0 0,1 1 0,-2 0 0,-2-1 0,-1 1 0,1 0 0,0 1 0,0-1 0,0 1 0,1 0 0,-1 0 0,0 1 0,1-1 0,-1 1 0,-5 5 0,0 2 0,1 1 0,0 0 0,0 1 0,-10 17 0,16-24 0,1 1 0,-1-1 0,0 0 0,1 1 0,0-1 0,1 1 0,-1 0 0,1 0 0,0-1 0,1 1 0,-1 0 0,1 0 0,1 9 0,-1-14 0,1 0 0,-1-1 0,1 1 0,0 0 0,-1 0 0,1-1 0,0 1 0,-1 0 0,1-1 0,0 1 0,0-1 0,0 1 0,0-1 0,-1 1 0,1-1 0,0 1 0,0-1 0,0 0 0,0 0 0,0 1 0,0-1 0,0 0 0,0 0 0,0 0 0,0 0 0,0 0 0,2-1 0,28-2 0,-16-2 0,0-1 0,0 0 0,0-1 0,-1 0 0,-1-2 0,1 1 0,12-11 0,-12 8 0,1 0 0,0 2 0,0 0 0,1 1 0,18-7 0,-33 15 0,-1 0 0,1 0 0,-1 0 0,1-1 0,0 1 0,-1 0 0,1 0 0,0 0 0,-1 0 0,1 0 0,0 0 0,-1 0 0,1 1 0,-1-1 0,1 0 0,0 0 0,-1 0 0,1 1 0,0-1 0,-1 0 0,1 0 0,-1 1 0,1-1 0,-1 1 0,1-1 0,-1 1 0,1-1 0,-1 0 0,0 1 0,1 0 0,-1-1 0,1 1 0,-1-1 0,0 1 0,0-1 0,1 1 0,-1 0 0,0-1 0,0 1 0,0-1 0,0 1 0,1 0 0,-1-1 0,0 1 0,0 0 0,-1 45 0,1-41 0,-1-1 0,1 0 0,0 1 0,0-1 0,0 1 0,0-1 0,1 1 0,1 5 0,-1-9 0,0 0 0,0-1 0,0 1 0,1-1 0,-1 1 0,0-1 0,0 1 0,0-1 0,1 1 0,-1-1 0,0 0 0,0 0 0,1 0 0,-1 0 0,0 0 0,0 0 0,1 0 0,-1 0 0,3-1 0,25-5 0,-14-1 0,-1 0 0,1-1 0,16-13 0,-22 14 0,0 1 0,1 0 0,0 0 0,0 1 0,1 0 0,0 1 0,-1 0 0,1 0 0,12-1 0,-22 5 0,-1 0 0,1 0 0,0 0 0,-1 0 0,1 0 0,-1 0 0,1 0 0,-1 0 0,1 0 0,-1 0 0,1 1 0,-1-1 0,1 0 0,-1 0 0,1 1 0,-1-1 0,1 0 0,-1 1 0,1-1 0,-1 0 0,0 1 0,1-1 0,-1 1 0,1-1 0,-1 1 0,0-1 0,0 1 0,1-1 0,-1 1 0,0-1 0,0 1 0,0-1 0,1 2 0,-1 26 0,-11 25 0,10-53 0,-4 15 0,1 0 0,1 1 0,0-1 0,-1 24 0,3-39-10,1 1 0,0-1 0,0 0 1,0 1-1,0-1 0,0 0 0,0 1 0,0-1 0,0 1 0,0-1 1,0 0-1,0 1 0,0-1 0,1 0 0,-1 1 0,0-1 0,0 0 1,0 1-1,0-1 0,1 0 0,-1 1 0,0-1 0,0 0 0,0 0 0,1 1 1,-1-1-1,0 0 0,1 0 0,-1 1 0,0-1 0,0 0 0,1 0 1,-1 0-1,0 0 0,1 1 0,-1-1 0,1 0 0,14-7-1539,10-21-7631,-7 0-10049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363"/>
    </inkml:context>
    <inkml:brush xml:id="br0">
      <inkml:brushProperty name="width" value="0.025" units="cm"/>
      <inkml:brushProperty name="height" value="0.025" units="cm"/>
    </inkml:brush>
  </inkml:definitions>
  <inkml:trace contextRef="#ctx0" brushRef="#br0">83 25 12524,'9'-25'6587,"-9"25"-6517,0 1 1,0-1-1,0 0 0,0 0 0,0 0 1,0 0-1,-1 0 0,1 0 0,0 0 1,0 0-1,0 1 0,0-1 0,0 0 1,0 0-1,0 0 0,0 0 0,0 0 0,0 0 1,0 1-1,0-1 0,0 0 0,0 0 1,0 0-1,0 0 0,0 0 0,1 0 1,-1 0-1,0 1 0,0-1 0,0 0 1,0 0-1,0 0 0,0 0 0,0 0 1,0 0-1,0 0 0,0 0 0,0 0 0,1 1 1,-1-1-1,0 0 0,0 0 0,0 0 1,0 0-1,0 0 0,0 0 0,0 0 1,1 0-1,-1 0 0,0 0 0,0 0 1,0 0-1,0 0 0,0 0 0,0 0 1,0 0-1,1 0 0,-1 0 0,0 0 0,0 0 1,0 0-1,0 0 0,0 0 0,0 0 1,1-1-1,-5 51 1727,-7 10-1382,-24 75 1,-8 40 814,42-173-1158,1 0 0,-1-1 1,1 1-1,0 0 1,-1 0-1,1 0 0,0-1 1,0 1-1,0 0 0,1 0 1,-1 0-1,0-1 0,1 1 1,-1 0-1,2 3 0,-1-5-52,-1 0-1,1 1 0,0-1 1,-1 0-1,1 0 0,-1 0 1,1 0-1,0 0 0,-1 0 0,1 0 1,-1 0-1,1 0 0,0 0 1,-1 0-1,1 0 0,-1 0 1,1 0-1,0 0 0,-1 0 0,1-1 1,-1 1-1,1 0 0,-1-1 1,1 1-1,-1 0 0,1-1 1,-1 1-1,1 0 0,0-2 1,47-46 547,-40 38-314,318-377 1081,-334 388-11186,8-1 9407,-16 8-9415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734"/>
    </inkml:context>
    <inkml:brush xml:id="br0">
      <inkml:brushProperty name="width" value="0.025" units="cm"/>
      <inkml:brushProperty name="height" value="0.025" units="cm"/>
    </inkml:brush>
  </inkml:definitions>
  <inkml:trace contextRef="#ctx0" brushRef="#br0">2 1 23863,'0'0'4452,"-1"54"-3427,11-31-609,2 2-320,5 1-352,-1-1-2082,2-2-1506,-1-9-1313,1-6-5701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061"/>
    </inkml:context>
    <inkml:brush xml:id="br0">
      <inkml:brushProperty name="width" value="0.025" units="cm"/>
      <inkml:brushProperty name="height" value="0.025" units="cm"/>
    </inkml:brush>
  </inkml:definitions>
  <inkml:trace contextRef="#ctx0" brushRef="#br0">180 13 17905,'0'0'2424,"-10"-1"-76,6 0-2178,-2 0 24,0 0 0,0 0 0,0 0 0,0 1 0,0 0 0,0 0 1,0 0-1,1 1 0,-1 0 0,0 0 0,0 0 0,0 1 0,1 0 0,-1 0 1,1 0-1,-1 1 0,1 0 0,0 0 0,-8 6 0,9-5-171,0 0 0,0 1 0,0-1 0,0 1 0,1 0 0,0 0 0,0 0 0,0 0 0,1 0 0,-1 1 0,1-1 0,-2 12 0,4-17-16,0 0-1,0 1 1,0-1-1,0 0 1,-1 1-1,1-1 1,0 0 0,1 1-1,-1-1 1,0 0-1,0 0 1,0 1-1,0-1 1,0 0-1,0 1 1,0-1-1,0 0 1,1 1-1,-1-1 1,0 0-1,0 0 1,0 1 0,1-1-1,-1 0 1,0 0-1,0 1 1,0-1-1,1 0 1,-1 0-1,0 0 1,1 0-1,-1 1 1,0-1-1,0 0 1,1 0-1,-1 0 1,0 0 0,1 0-1,-1 0 1,19-3 220,16-12 347,10-16 61,29-18-385,-67 46-254,-1-1 0,1 1 1,0 1-1,0-1 0,0 1 1,0 0-1,0 1 1,1 0-1,8-1 0,-15 2-2,0 1 0,0-1 0,1 0 0,-1 1 0,0 0 0,0-1 0,0 1 0,0-1 0,0 1 0,0 0 0,0 0 0,0 0 0,0-1 0,0 1 0,0 0 0,0 0 0,-1 0 0,1 0-1,0 1 1,-1-1 0,1 0 0,-1 0 0,1 0 0,-1 0 0,0 1 0,1-1 0,-1 0 0,0 0 0,0 1 0,0-1 0,0 0 0,0 0 0,0 3 0,-4 47 110,-15 6 55,16-50-146,-1 1 0,1 0 0,1 0 0,-1 0 1,1 0-1,-1 16 0,5-29 179,0 0-1,1 0 1,-1 0 0,1 0 0,0 0 0,1 1-1,6-8 1,-2 1 57,2-2-114,26-36 50,-34 47-193,1-1-1,-1 1 1,0-1-1,1 1 1,0 0-1,-1 0 0,1 0 1,0 1-1,0-1 1,0 0-1,0 1 1,0 0-1,0 0 1,4-1-1,-6 2-12,0 0 1,-1 1-1,1-1 0,0 0 1,0 0-1,-1 1 0,1-1 0,-1 1 1,1-1-1,0 0 0,-1 1 1,1-1-1,-1 1 0,1-1 1,-1 1-1,1 0 0,-1-1 0,0 1 1,1-1-1,-1 1 0,0 0 1,1 0-1,-1-1 0,0 1 1,0 0-1,0-1 0,1 1 0,-1 0 1,0 0-1,0-1 0,0 1 1,0 0-1,-1 1 0,2 35-278,-2-27 192,0 15-1272,-2 0 0,-8 37-1,11-61-782,1-4-2044,6-15-2013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390"/>
    </inkml:context>
    <inkml:brush xml:id="br0">
      <inkml:brushProperty name="width" value="0.025" units="cm"/>
      <inkml:brushProperty name="height" value="0.025" units="cm"/>
    </inkml:brush>
  </inkml:definitions>
  <inkml:trace contextRef="#ctx0" brushRef="#br0">94 1 20083,'0'0'2290,"-10"10"321,3-3-2242,-39 41 2508,42-44-2712,1 1 1,0-1-1,0 0 0,1 1 1,-1-1-1,1 1 1,0 0-1,0-1 1,0 1-1,1 0 1,0 0-1,-1 8 1,2-12-196,0-1-1,0 0 1,1 1 0,-1-1 0,0 0 0,0 1-1,1-1 1,-1 0 0,0 1 0,1-1 0,-1 0 0,0 0-1,1 1 1,-1-1 0,0 0 0,1 0 0,-1 0-1,1 1 1,-1-1 0,0 0 0,1 0 0,-1 0 0,1 0-1,-1 0 1,0 0 0,1 0 0,-1 0 0,1 0-1,-1 0 1,1 0 0,-1 0 0,0 0 0,1 0 0,-1 0-1,1-1 1,-1 1 0,18-4-92,-6-2 107,-1-1-1,0 0 1,-1 0-1,1-1 1,-1 0-1,9-11 1,-9 9 141,-1 1 0,1 1 0,1 0 0,0 0 0,0 1 0,12-6 0,-22 13-106,-1-1-1,0 1 0,1 0 1,-1 0-1,1 0 0,-1-1 0,1 1 1,-1 0-1,1 0 0,-1 0 1,1 0-1,-1 0 0,0 0 1,1 0-1,-1 0 0,1 0 0,-1 0 1,1 0-1,-1 0 0,1 0 1,-1 0-1,1 0 0,-1 1 1,1-1-1,-1 0 0,0 0 0,1 0 1,-1 1-1,1-1 0,-1 0 1,0 1-1,1-1 0,-1 0 1,0 1-1,1-1 0,-1 0 0,0 1 1,0-1-1,1 1 0,-1-1 1,0 0-1,0 1 0,1 28 307,-18 31-313,13-43-550,12-16-463,24-22-3670,-16 9-899,3 0-2722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675"/>
    </inkml:context>
    <inkml:brush xml:id="br0">
      <inkml:brushProperty name="width" value="0.025" units="cm"/>
      <inkml:brushProperty name="height" value="0.025" units="cm"/>
    </inkml:brush>
  </inkml:definitions>
  <inkml:trace contextRef="#ctx0" brushRef="#br0">35 0 14542,'0'0'9032,"8"59"-7462,-8-20-97,0 6-288,-1 4-224,-3 2-448,-1 2-321,0-4-64,4-6-96,1-8 0,0-5-160,0-10-513,0-4-832,0-9-1057,-8-3-1923,-10-4-1696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750"/>
    </inkml:context>
    <inkml:brush xml:id="br0">
      <inkml:brushProperty name="width" value="0.025" units="cm"/>
      <inkml:brushProperty name="height" value="0.025" units="cm"/>
    </inkml:brush>
  </inkml:definitions>
  <inkml:trace contextRef="#ctx0" brushRef="#br0">1 15 18706,'0'0'2722,"50"-14"-5476,-31 14-1602,1 0-5350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9.468"/>
    </inkml:context>
    <inkml:brush xml:id="br0">
      <inkml:brushProperty name="width" value="0.025" units="cm"/>
      <inkml:brushProperty name="height" value="0.025" units="cm"/>
    </inkml:brush>
  </inkml:definitions>
  <inkml:trace contextRef="#ctx0" brushRef="#br0">0 82 18802,'0'0'13703,"9"-2"-13462,87-11-99,-7 2-2355,-35-1-3500,-52 12 5540,-1-1 0,0 1-1,0 0 1,1-1 0,-1 1 0,0 0-1,0-1 1,0 1 0,0-1-1,0 0 1,0 1 0,0-1 0,0 0-1,0 0 1,0 0 0,0 0-1,0 1 1,0-1 0,-1 0 0,2-2-1,-2 2 214,0 1 0,-1-1-1,1 0 1,0 1 0,0-1-1,-1 0 1,1 1 0,0-1 0,-1 0-1,1 1 1,0-1 0,-1 1-1,1-1 1,-1 1 0,1-1-1,-1 1 1,1-1 0,-1 1-1,0-1 1,1 1 0,-1 0-1,0-1 1,1 1 0,-2-1 0,-4-1 549,0-1 0,0 1 1,-1 0-1,1 0 0,-1 1 1,-6-1-1,6 1-277,0 1 0,1 1-1,-1-1 1,1 1 0,-1 0 0,1 1 0,-1-1-1,1 1 1,0 0 0,0 1 0,0 0 0,-10 5-1,13-5-218,-1-1-1,1 1 1,0 0-1,0 0 0,0 0 1,1 0-1,-1 0 0,1 1 1,0-1-1,-1 1 1,2 0-1,-1-1 0,0 1 1,1 0-1,-1 0 0,1 0 1,0 0-1,1 0 1,-1 1-1,1-1 0,0 4 1,0-4-90,0 0-1,0 0 1,1 0 0,0-1 0,0 1-1,0 0 1,0 0 0,0-1 0,1 1-1,-1-1 1,1 0 0,0 1 0,0-1 0,1 0-1,-1 0 1,1 0 0,-1 0 0,1-1-1,0 1 1,0-1 0,0 1 0,0-1 0,0 0-1,1 0 1,-1-1 0,1 1 0,-1-1-1,1 0 1,0 1 0,-1-2 0,1 1-1,0 0 1,0-1 0,0 0 0,-1 1 0,1-1-1,0-1 1,0 1 0,0-1 0,-1 1-1,1-1 1,0 0 0,-1-1 0,1 1-1,0-1 1,-1 1 0,0-1 0,1 0 0,-1 0-1,0 0 1,5-6 0,18-18 39,19-20-1,-42 43-40,0 1 0,0-1 0,0 1 0,0 0 0,1 0 0,-1 0 0,1 1 0,-1-1 0,1 1 0,0-1 0,-1 1 0,5 0 0,-7 1-3,-1 1 0,1-1 0,-1 0 1,1 1-1,-1-1 0,1 1 0,-1 0 0,0-1 0,1 1 0,-1-1 1,1 1-1,-1 0 0,0-1 0,0 1 0,1 0 0,-1-1 0,0 1 1,0 0-1,0-1 0,0 1 0,0 0 0,0-1 0,0 1 0,0 0 1,0-1-1,0 1 0,-1 1 0,0 22-26,-14 26 75,12-43-43,0 0 1,0 1 0,1-1 0,0 1-1,1-1 1,-1 11 0,2-17-5,1-1 0,-1 1 0,1-1 0,-1 0 0,1 1 0,0-1 0,-1 0 0,1 0 0,-1 1 0,1-1 0,0 0 0,-1 0 0,1 0 0,-1 0 0,1 0 0,0 0 0,-1 0 0,1 0 0,0 0 0,-1 0 0,1 0 0,0 0 0,-1 0 0,1 0 0,-1-1 0,1 1 0,0 0 0,-1 0 0,1-1 0,-1 1 0,1 0 0,-1-1 0,2 0 0,22-10 0,14-13 0,58-31 0,-86 50 0,0 1 0,0 0 0,1 1 0,-1 0 0,1 1 0,-1 0 0,23-1 0,-32 3-3,0 0-1,0 1 1,1-1 0,-1 1 0,0-1-1,0 1 1,0-1 0,0 1 0,1 0-1,-1 0 1,0-1 0,0 1 0,-1 0-1,1 0 1,0 0 0,0 0-1,0 0 1,0 0 0,-1 0 0,1 0-1,-1 0 1,1 1 0,-1-1 0,1 0-1,-1 0 1,1 1 0,-1-1 0,0 0-1,0 0 1,0 1 0,0-1 0,0 2-1,0 55-805,-1-41 76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0.748"/>
    </inkml:context>
    <inkml:brush xml:id="br0">
      <inkml:brushProperty name="width" value="0.025" units="cm"/>
      <inkml:brushProperty name="height" value="0.025" units="cm"/>
    </inkml:brush>
  </inkml:definitions>
  <inkml:trace contextRef="#ctx0" brushRef="#br0">29 386 17521,'0'0'7329,"-2"13"-5386,-3 7-1376,-2 13 861,-7 66-1,14-99-1410,0 1 0,0 0 0,-1 0 0,1 0 0,0 0 0,0 0 0,0-1 0,1 1-1,-1 0 1,0 0 0,0 0 0,0 0 0,1-1 0,-1 1 0,0 0 0,1 0 0,-1-1 0,0 1 0,1 0-1,-1-1 1,1 1 0,0 0 0,-1-1 0,1 1 0,-1 0 0,1-1 0,0 1 0,-1-1 0,1 0 0,0 1 0,0-1-1,-1 1 1,1-1 0,1 1 0,1-1 3,0-1 0,0 1 1,-1 0-1,1-1 0,0 1 0,0-1 0,-1 0 0,1 0 0,-1 0 1,1 0-1,2-1 0,9-7 90,0 1 0,22-19 0,-15 7 89,-1 0-1,23-31 1,19-21 321,-63 88-771,-29 58 255,24-62-61,0 1 1,0 0-1,2 0 1,-1 0-1,2 1 0,0-1 1,-3 23-1,7-36 57,-1 0-1,1 1 1,-1-1-1,1 0 0,-1 0 1,1 0-1,-1 0 1,1 0-1,-1 0 0,1-1 1,-1 1-1,1 0 1,-1 0-1,0 0 1,1 0-1,-1 0 0,1-1 1,-1 1-1,1 0 1,-1 0-1,0-1 0,1 1 1,-1 0-1,1-1 1,-1 1-1,1-1 0,12-15 96,0 0-1,-1 0 1,0-1 0,-2-1-1,12-24 1,-12 22-11,0 1 0,2-1 0,0 2 0,20-24 0,-32 42-84,0 0 0,0 0 0,1 0 0,-1 0 0,0 0 0,0 0 0,0 0 0,0 0 0,1 0 0,-1-1 0,0 1 0,0 0 0,0 0 0,0 0 0,1 0 0,-1 0 0,0 0 0,0 0 0,0 0 0,1 0 0,-1 0 0,0 0 0,0 0 0,0 1 0,0-1 0,1 0 0,-1 0 0,0 0 0,0 0 0,0 0 0,0 0 0,1 0 0,-1 0 0,0 0 0,0 1 0,0-1 0,0 0 0,0 0 0,0 0 0,1 0 0,-1 1 0,0-1 0,0 0 0,0 0 0,0 0 0,0 0 0,0 1 0,0-1 0,0 0 0,0 0 0,0 0 0,0 0 0,0 1 0,0-1 0,0 0 0,0 0 0,0 0 0,0 1 0,0-1 0,0 0 0,0 0 0,0 0 0,0 0 0,-1 1 0,2 12 0,-3 7-66,-2 1 1,-9 34-1,8-37 3,0 0 0,2 1 0,-3 36 1,6-55 61,0 1-1,-1-1 1,1 1 0,0-1 0,0 0 0,0 1 0,0-1 0,1 1 0,-1-1 0,0 0 0,0 1 0,0-1 0,0 1 0,0-1 0,0 0 0,0 1 0,1-1 0,-1 0 0,0 1 0,0-1 0,1 0 0,-1 1-1,0-1 1,0 0 0,1 0 0,-1 1 0,0-1 0,1 0 0,-1 0 0,0 1 0,1-1 0,-1 0 0,1 0 0,-1 0 0,0 0 0,1 0 0,-1 0 0,1 0 0,-1 1 0,1-1 0,19-8 110,17-20 209,50-66-227,9-7-390,-96 101 291,0 0 1,0 0-1,0 0 0,0 0 1,0 0-1,0 0 1,0 1-1,0-1 0,0 0 1,0 0-1,0 0 1,0 0-1,0 0 0,0 0 1,0 0-1,0 1 1,0-1-1,0 0 1,1 0-1,-1 0 0,0 0 1,0 0-1,0 0 1,0 0-1,0 0 0,0 0 1,0 0-1,0 1 1,1-1-1,-1 0 0,0 0 1,0 0-1,0 0 1,0 0-1,0 0 1,0 0-1,0 0 0,1 0 1,-1 0-1,0 0 1,0 0-1,0 0 0,0 0 1,0 0-1,0 0 1,1 0-1,-1 0 0,0-1 1,0 1-1,0 0 1,0 0-1,0 0 0,0 0 1,0 0-1,1 0 1,-1 0-1,0 0 1,0 0-1,0 0 0,0 0 1,0-1-1,0 1 1,0 0-1,-4 18-738,-11 21-238,2-12 981,3-10-6,1 1 0,1 0 1,1 1-1,0 0 0,2 0 1,-7 37-1,12-55 14,0-1 1,0 1-1,0-1 0,0 0 0,0 1 1,0-1-1,0 1 0,0-1 0,0 0 0,0 1 1,0-1-1,0 1 0,1-1 0,-1 0 1,0 1-1,0-1 0,0 0 0,1 1 0,-1-1 1,0 0-1,0 1 0,1-1 0,-1 0 0,0 0 1,1 1-1,-1-1 0,0 0 0,1 0 1,-1 1-1,0-1 0,1 0 0,-1 0 0,0 0 1,1 0-1,-1 0 0,1 0 0,-1 0 1,0 0-1,1 0 0,-1 0 0,1 0 0,-1 0 1,0 0-1,1 0 0,-1 0 0,1 0 1,-1 0-1,0 0 0,1 0 0,-1 0 0,0-1 1,1 1-1,-1 0 0,0 0 0,1-1 0,-1 1 1,0 0-1,1 0 0,-1-1 0,0 1 1,0 0-1,1-1 0,23-18 616,12-16-368,-2-3-1,-2 0 0,33-52 0,68-134 341,-107 177-593,19-54 0,-82 160-619,26-41 612,-111 219 158,109-206-97,1 0-1,1 2 0,1-1 1,3 2-1,-8 59 0,15-89-48,0-1 0,-1 0 0,2 1-1,-1-1 1,0 0 0,1 0 0,-1 0 0,1 1-1,0-1 1,0 0 0,0 0 0,1 0-1,-1 0 1,1 0 0,0-1 0,3 6 0,-3-7-3,-1 0 0,0 0 0,1 0 0,-1-1 0,1 1 0,-1 0 0,1-1 0,-1 1 0,1-1 0,0 1 0,-1-1 0,1 0 0,-1 0 0,1 0 0,0 0 0,-1 0 0,1 0 0,0 0 0,-1 0 0,1-1 0,-1 1 0,1-1 0,0 1 1,-1-1-1,1 0 0,-1 1 0,0-1 0,1 0 0,-1 0 0,0 0 0,1 0 0,-1 0 0,0 0 0,0-1 0,2-1 0,3-4-1,1 0 0,-1-1 0,0 1 0,-1-1-1,0-1 1,0 1 0,0-1 0,-1 0 0,-1 0 0,0 0 0,4-17 0,-3 5-12,0 0 0,-2 0 1,0-1-1,-3-28 0,1 43-89,-1 1 1,0 0-1,0 0 0,-1 0 0,0 0 0,0 0 0,0 1 0,-1-1 1,0 0-1,0 1 0,0 0 0,-1 0 0,1 0 0,-1 0 0,-9-8 1,10 10 44,-1 0 0,1 1 1,-1-1-1,1 1 1,-1 0-1,0 0 0,0 0 1,0 1-1,0-1 1,0 1-1,0 0 0,0 0 1,-1 1-1,1-1 1,0 1-1,0 0 0,-1 0 1,1 0-1,0 1 0,-1-1 1,1 1-1,0 0 1,0 0-1,-4 2 0,5-2 67,1 1 0,0-1 0,0 0-1,0 1 1,0 0 0,0-1 0,0 1-1,1 0 1,-1 0 0,1 0 0,-3 3-1,4-4-5,-1-1-1,1 1 1,0-1-1,0 1 1,-1-1-1,1 1 1,0-1-1,0 1 1,0-1-1,-1 1 1,1 0-1,0-1 1,0 1-1,0-1 1,0 1-1,0-1 1,0 1-1,0 0 1,0-1-1,1 1 1,-1-1-1,0 1 1,0-1-1,0 1 1,1-1-1,-1 1 1,0-1-1,0 1 1,1-1-1,-1 1 1,0-1-1,1 1 1,-1-1-1,1 0 1,-1 1-1,1-1 1,-1 0-1,1 1 1,-1-1-1,1 0 1,-1 1-1,1-1 1,-1 0-1,1 0 1,-1 0-1,1 0 1,-1 0-1,1 1 1,-1-1-1,1 0 1,0 0-1,-1 0 0,1 0 1,-1-1-1,2 1 1,31 1 120,-1-2 0,1-1 1,36-7-1,7 0-434,-67 8-1323,-31 1-16030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075"/>
    </inkml:context>
    <inkml:brush xml:id="br0">
      <inkml:brushProperty name="width" value="0.025" units="cm"/>
      <inkml:brushProperty name="height" value="0.025" units="cm"/>
    </inkml:brush>
  </inkml:definitions>
  <inkml:trace contextRef="#ctx0" brushRef="#br0">1 21 17905,'0'0'6598,"73"-21"-6374,-27 21-320,4 10-1858,0 3-5220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436"/>
    </inkml:context>
    <inkml:brush xml:id="br0">
      <inkml:brushProperty name="width" value="0.025" units="cm"/>
      <inkml:brushProperty name="height" value="0.025" units="cm"/>
    </inkml:brush>
  </inkml:definitions>
  <inkml:trace contextRef="#ctx0" brushRef="#br0">155 230 18706,'0'0'4105,"-10"1"-955,3-1-2869,0 1 0,0 0 0,0 1 1,0 0-1,1 0 0,-1 0 1,1 1-1,-1 0 0,1 0 1,0 0-1,0 1 0,0 0 1,1 0-1,-1 1 0,1-1 1,0 1-1,0 0 0,1 1 0,0-1 1,0 1-1,0 0 0,-4 8 1,7-12-283,-1 0 0,1 1 0,0-1 0,0 1 1,0-1-1,1 1 0,-1-1 0,1 1 0,-1-1 1,1 1-1,0-1 0,0 1 0,0 0 0,0-1 1,0 1-1,1-1 0,-1 1 0,1-1 0,0 1 1,1 3-1,-1-5-8,1 1 1,-1-1-1,1 0 1,-1 0-1,1 1 0,-1-1 1,1 0-1,0-1 1,-1 1-1,1 0 0,0 0 1,0-1-1,0 1 1,0-1-1,0 0 0,0 1 1,0-1-1,-1 0 1,1 0-1,4-1 1,3 1 10,1-2 0,0 0 0,-1 0 0,0-1 0,1 0 0,-1 0 0,0-1 0,0 0 0,13-9 1,-2-3 33,0-1 1,-2-1-1,0-1 1,0 0 0,-2-1-1,-1-1 1,0-1-1,-2 0 1,0 0 0,-2-1-1,0-1 1,-2 0-1,8-29 1,-15 23-37,-2 30 0,0 0 0,0-1 0,-1 1 0,1 0 0,0 0 0,0-1 0,0 1 0,0 0 0,-1 0 0,1-1 0,0 1 0,0 0 0,-1 0 0,1 0 0,0-1 0,0 1 0,-1 0 0,1 0 0,0 0 0,-1 0 0,1 0 0,0 0 0,0 0 0,-1 0 0,1 0 0,0-1 0,-1 1 0,1 0 0,0 1 0,-1-1 0,1 0 0,0 0 0,-1 0 0,1 0 0,0 0 0,-1 0 0,1 0 0,0 0 0,0 0 0,-1 1 0,1-1 0,-5 3 0,0 1 0,1-1 0,0 1 0,0 0 0,0 0 0,0 0 0,-4 8 0,3-6 0,-26 36 0,-33 59 0,57-89 0,1 1 0,0-1 0,1 1 0,0 0 0,1 0 0,1 1 0,0-1 0,0 1 0,2 0 0,-1 18 0,2-30-102,1 0 0,-1 0 0,1 0 1,0 0-1,0 0 0,0 0 0,0-1 0,0 1 0,0 0 1,0 0-1,0-1 0,1 1 0,-1-1 0,1 1 0,-1-1 0,1 1 1,0-1-1,-1 0 0,1 0 0,0 0 0,0 0 0,0 0 0,0 0 1,0-1-1,0 1 0,0-1 0,0 1 0,0-1 0,0 0 1,0 1-1,0-1 0,0 0 0,0-1 0,2 1 0,3 0-505,-1 0 0,1-1 0,-1 1-1,0-1 1,0 0 0,1-1 0,-1 0-1,0 0 1,0 0 0,8-5 0,11-13-6936,-2-2-3497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779"/>
    </inkml:context>
    <inkml:brush xml:id="br0">
      <inkml:brushProperty name="width" value="0.025" units="cm"/>
      <inkml:brushProperty name="height" value="0.025" units="cm"/>
    </inkml:brush>
  </inkml:definitions>
  <inkml:trace contextRef="#ctx0" brushRef="#br0">45 0 10250,'0'0'20675,"6"8"-20445,-5-7-224,0 2 34,1 0-1,0 0 0,0 0 0,0-1 0,1 1 1,-1-1-1,1 1 0,-1-1 0,1 0 1,0 0-1,0 0 0,0 0 0,0 0 1,0-1-1,0 0 0,0 1 0,1-1 1,-1 0-1,0 0 0,1-1 0,-1 1 0,1-1 1,-1 0-1,1 0 0,-1 0 0,1 0 1,5-1-1,-9 0-31,1 1 0,0 0 0,0-1 1,0 1-1,-1 0 0,1-1 0,0 1 0,-1-1 0,1 1 1,0-1-1,-1 1 0,1-1 0,-1 1 0,1-1 1,0 0-1,-1 1 0,0-1 0,1 0 0,-1 1 0,1-1 1,-1 0-1,0 0 0,0 0 0,1 1 0,-1-1 1,0 0-1,0 0 0,0 0 0,0 1 0,0-1 0,0 0 1,0 0-1,0 0 0,0 0 0,0 1 0,0-1 1,-1 0-1,1 0 0,0 0 0,-1 1 0,1-1 0,0 0 1,-1 1-1,1-1 0,-1 0 0,1 1 0,-1-1 0,1 0 1,-1 1-1,0-1 0,1 1 0,-1-1 0,0 1 1,1-1-1,-1 1 0,0 0 0,0-1 0,1 1 0,-1 0 1,0 0-1,-1-1 0,-3 1-24,0 0 0,0 1 0,0-1 0,0 1 0,0 0 0,0 1 0,1-1 0,-1 1 0,0 0 0,1 0 0,-1 0 0,1 1 0,0 0 0,0-1 0,0 1 0,0 1 0,-5 5 0,3-3-13,1-1-1,0 1 1,1 1 0,-1-1 0,1 0 0,0 1 0,1 0 0,0 0 0,0 0 0,-3 15-1,5-21 28,1 0-1,0 0 1,0 0-1,-1 0 0,1 0 1,0 0-1,0 0 0,0 0 1,0 0-1,1 0 1,-1 0-1,0 0 0,0 0 1,1 0-1,-1 0 0,0 0 1,1 0-1,-1-1 1,1 1-1,-1 0 0,1 0 1,-1 0-1,1 0 0,0-1 1,0 1-1,-1 0 1,2 0-1,1 0 3,-1 1 1,1-2-1,-1 1 1,0 0-1,1 0 1,-1-1-1,1 0 1,-1 1-1,1-1 1,4 0-1,5-1 19,-1 0 0,0-1 0,0 0 0,13-5 0,3-4 9,40-22 0,-47 22-50,-1 1 0,2 1 1,-1 1-1,24-6 0,-44 13 26,1 1 1,-1 0-1,0 0 1,0 0 0,1 0-1,-1-1 1,0 1-1,1 0 1,-1 0-1,0 0 1,1 0 0,-1 0-1,0 0 1,1 0-1,-1 0 1,0 0-1,0 0 1,1 0-1,-1 0 1,0 0 0,1 0-1,-1 1 1,0-1-1,1 0 1,-1 0-1,0 0 1,0 0 0,1 1-1,-1-1 1,0 0-1,0 0 1,1 0-1,-1 1 1,0-1-1,0 0 1,1 0 0,-1 1-1,0-1 1,0 0-1,0 1 1,0-1-1,0 0 1,0 0 0,1 1-1,-1-1 1,0 0-1,0 1 1,0-1-1,0 0 1,0 1 0,0-1-1,0 0 1,0 1-1,0-1 1,0 0-1,-1 1 1,1-1-1,0 0 1,0 1 0,0-1-1,0 0 1,0 0-1,-1 1 1,1-1-1,0 0 1,0 0 0,0 1-1,-1-1 1,-27 38 199,24-34-195,0-1 0,1 1 0,-1 0 0,1 0 0,0 1 0,0-1 0,1 0 0,-1 1-1,1 0 1,0-1 0,0 1 0,-2 8 0,6-13-9,0 1 0,-1-1 0,1 0 0,-1 1 0,1-1 0,0 0 0,-1 0 0,1 0 0,-1 0 0,1-1 0,0 1 0,-1 0 0,1-1 0,-1 1 0,4-2 0,22-11-29,29-12-175,-53 24 179,0 0-1,-1 0 0,1 0 0,0 1 0,0-1 0,0 1 0,-1 0 0,1 0 0,0 0 0,0 0 0,0 0 0,-1 1 0,1-1 0,0 1 0,0 0 1,-1 0-1,4 1 0,-5-1-127,0 1 1,1 0-1,-1 0 1,0 0 0,0 0-1,0 0 1,-1 0-1,1 0 1,0 0 0,-1 0-1,1 0 1,-1 0-1,0 0 1,1 0 0,-1 1-1,0-1 1,-1 0-1,1 0 1,0 0-1,0 0 1,-2 4 0,-11 45-8806,1-22-4777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526"/>
    </inkml:context>
    <inkml:brush xml:id="br0">
      <inkml:brushProperty name="width" value="0.025" units="cm"/>
      <inkml:brushProperty name="height" value="0.025" units="cm"/>
    </inkml:brush>
  </inkml:definitions>
  <inkml:trace contextRef="#ctx0" brushRef="#br0">107 398 15599,'-12'10'6902,"-13"12"-4677,-44 40 5143,183-196-7037,108-166-1,-188 253-318,-24 37-12,-5 11 0,-5 28 0,-14 42 0,-7 2 12,12-47-94,0 1 0,2 1 0,2-1 0,0 1 0,-1 51 0,6-79-14,0 1 1,0-1 0,1 1 0,-1-1 0,0 0 0,1 1 0,-1-1-1,0 1 1,1-1 0,-1 0 0,0 1 0,1-1 0,-1 0 0,1 1 0,-1-1-1,1 0 1,-1 0 0,1 0 0,-1 1 0,1-1 0,-1 0 0,1 0 0,-1 0-1,1 0 1,-1 0 0,1 0 0,0 0 0,-1 0 0,1 0 0,-1 0 0,1 0-1,-1 0 1,1 0 0,-1-1 0,1 1 0,-1 0 0,1 0 0,-1 0-1,1-1 1,-1 1 0,1 0 0,-1-1 0,0 1 0,1 0 0,-1-1 0,1 1-1,-1-1 1,0 1 0,1-1 0,8-7-1581,0-1 0,0 0-1,0 0 1,-1-1 0,8-14 0,18-28-7181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899"/>
    </inkml:context>
    <inkml:brush xml:id="br0">
      <inkml:brushProperty name="width" value="0.025" units="cm"/>
      <inkml:brushProperty name="height" value="0.025" units="cm"/>
    </inkml:brush>
  </inkml:definitions>
  <inkml:trace contextRef="#ctx0" brushRef="#br0">175 1 16720,'0'0'7388,"-9"13"-4820,-8 12-1912,-46 71 656,55-84-1114,2 1 0,-1 0-1,2 0 1,-1 1 0,2 0 0,-4 14-1,8-27-207,0 0 0,0 1 0,0-1 0,0 0 1,0 1-1,0-1 0,0 0 0,0 1 0,0-1 0,0 0 0,1 1 0,-1-1 0,0 0 0,1 0 0,0 1 0,-1-1 0,1 0 0,0 0 0,-1 0 0,1 0 0,0 0 0,0 0 0,1 2 0,1-2-25,-1 1 0,0-1-1,1 0 1,-1 0 0,1 0 0,-1 0 0,1-1 0,0 1-1,-1-1 1,1 1 0,3-1 0,10 0-189,-1-1 1,1 0-1,20-5 0,-27 4 136,18-3-115,-1 2 0,1 0 1,29 1-1,-55 2 239,0 0 0,0 0 0,0 0 0,0 0 0,0 0 0,0 0 0,0 0 0,0 1 0,0-1 0,0 0 0,0 0 0,0 1 0,0-1 1,0 1-1,0-1 0,0 1 0,0-1 0,0 1 0,-1 0 0,1-1 0,0 1 0,0 0 0,-1 0 0,1-1 0,0 1 0,-1 0 0,1 0 0,-1 0 0,1 0 0,-1 0 0,1 0 1,-1 0-1,0 0 0,1 0 0,-1 0 0,0 0 0,0 0 0,0 0 0,0 0 0,0 0 0,0 0 0,0 0 0,0 0 0,0 0 0,0 0 0,-1 0 0,1 0 0,0 0 0,-2 2 0,0 3 234,0-1 0,-1 1 0,0-1 0,0 0-1,0 0 1,-1 0 0,-6 6 0,-7 6 54,0-1 1,-2-1-1,0-1 1,-27 16-1,35-24-571,-1 0-1,0-1 1,0 0 0,-14 3-1,20-7-286,0 1-1,0-1 1,-1-1-1,1 1 1,-1-1-1,1 0 1,-1 0-1,1-1 1,-7-1-1,10 1 1,1 0 0,0 0-1,0 0 1,0 0 0,0 0 0,-1 0-1,1 0 1,1 0 0,-1-1-1,-3-2 1,-16-25-7479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241"/>
    </inkml:context>
    <inkml:brush xml:id="br0">
      <inkml:brushProperty name="width" value="0.025" units="cm"/>
      <inkml:brushProperty name="height" value="0.025" units="cm"/>
    </inkml:brush>
  </inkml:definitions>
  <inkml:trace contextRef="#ctx0" brushRef="#br0">1 0 19058,'0'0'6694,"67"18"-6405,-39-6-193,5-1-865,8-6-1825,-1-2-2275,0-3-1537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739"/>
    </inkml:context>
    <inkml:brush xml:id="br0">
      <inkml:brushProperty name="width" value="0.025" units="cm"/>
      <inkml:brushProperty name="height" value="0.025" units="cm"/>
    </inkml:brush>
  </inkml:definitions>
  <inkml:trace contextRef="#ctx0" brushRef="#br0">342 16 15278,'0'0'7383,"-8"-3"-6592,-20-5-421,24 7 73,-1 0 0,1 0 0,-1 0 0,1 1 0,-1-1 0,0 1 0,1 0 0,-1 1 0,1-1 0,-1 1 0,1 0 0,-1 0 0,1 0 0,0 0 0,-1 1-1,1 0 1,-5 3 0,-9 7-341,0 2 0,0 1 0,1 0-1,1 1 1,0 0 0,2 2 0,-19 27 0,25-32-90,0-1 0,2 2 0,-1-1 0,2 1 0,0 0 0,1 0 0,0 0 0,1 1 1,0-1-1,1 1 0,1 0 0,1 21 0,0-31-12,1-1 0,0 1 0,0-1 0,0 1 0,0-1 0,1 1 0,-1-1 0,1 0 0,0 0 0,0 0 0,1 0 0,-1 0 0,1 0 0,0-1 0,0 1 0,0-1 0,1 0 0,-1 0 0,1 0 0,-1 0 0,1-1 0,0 0 0,0 1 0,0-1 0,1-1 0,-1 1 0,0 0 0,1-1 0,-1 0 0,1 0 0,5 0 0,1 0 0,-1 0 0,1 0 0,-1-2 0,1 1 0,-1-1 0,0 0 0,1-1 0,-1-1 0,0 1 0,0-2 0,0 1 0,0-1 0,9-6 0,-7 2 0,-1 0 0,0-1 0,-1 0 0,1-1 0,-2 0 0,1 0 0,-1-1 0,-1 0 0,0-1 0,10-21 0,-13 25 0,-2 0 0,1 0 0,-1-1 0,0 1 0,-1-1 0,0 0 0,0 0 0,-1 0 0,0 1 0,-1-1 0,0 0 0,0 0 0,-1 0 0,0 0 0,-1 0 0,0 0 0,-5-16 0,3 19 0,0 0 0,0 0 0,0 0 0,-1 0 0,0 1 0,0-1 0,0 1 0,-1 1 0,1-1 0,-1 1 0,0 0 0,-1 0 0,1 0 0,-1 1 0,1 0 0,-1 1 0,0-1 0,0 1 0,0 1 0,0-1 0,-1 1 0,1 1 0,-13-1 0,7 1 0,-1 0 0,0 0 0,0 1 0,1 1 0,-1 1 0,1 0 0,0 0 0,0 1 0,0 1 0,0 0 0,-20 13 0,28-16 0,1 0 0,0 1 0,0 0 0,0 0 0,0 0 0,0 1 0,1-1 0,-1 1 0,1 0 0,0 0 0,0 0 0,0 0 0,1 1 0,0-1 0,-1 1 0,2-1 0,-3 8 0,4-11-18,0-1 0,0 1 0,0 0 0,0 0-1,0 0 1,0 0 0,0 0 0,0 0 0,0 0 0,1-1 0,-1 1 0,0 0 0,1 0-1,-1 0 1,1-1 0,-1 1 0,1 0 0,-1 0 0,1-1 0,-1 1 0,1 0 0,0-1-1,-1 1 1,1-1 0,0 1 0,-1-1 0,2 1 0,31 8-1626,35-12-5793,-14-8-5717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895"/>
    </inkml:context>
    <inkml:brush xml:id="br0">
      <inkml:brushProperty name="width" value="0.025" units="cm"/>
      <inkml:brushProperty name="height" value="0.025" units="cm"/>
    </inkml:brush>
  </inkml:definitions>
  <inkml:trace contextRef="#ctx0" brushRef="#br0">429 0 17457,'0'0'2477,"0"15"-476,0-14-1932,0 12 248,-1-1-1,0 0 0,-1 0 0,0 1 0,-1-1 1,0-1-1,-1 1 0,-5 11 0,-17 31 579,-63 95-1,70-122-676,-1-1 0,-2-1 0,0-1 0,-2 0 0,-28 21-1,47-41-201,0 0-1,0-1 0,-1 1 1,1-1-1,-1-1 0,0 1 0,0-1 1,0 1-1,-7 0 0,11-3-178,0 0 0,1 0 0,-1 0 0,0 0 0,0 0 0,0 0 0,0-1 0,0 1 0,1 0 0,-1-1 0,0 0 0,0 1 0,1-1 0,-1 0 0,0 0 0,1 0 0,-1 0 0,1 0 0,-1-1 0,1 1 0,0 0 0,-1-1 0,1 1 0,0-1 1,0 1-1,0-1 0,0 1 0,0-1 0,0 0 0,1 1 0,-1-1 0,1 0 0,-1 0 0,0-2 0,-9-43-4781,2-11-1873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015"/>
    </inkml:context>
    <inkml:brush xml:id="br0">
      <inkml:brushProperty name="width" value="0.025" units="cm"/>
      <inkml:brushProperty name="height" value="0.025" units="cm"/>
    </inkml:brush>
  </inkml:definitions>
  <inkml:trace contextRef="#ctx0" brushRef="#br0">1 142 16848,'0'0'6022,"48"24"-3844,-9-24 352,10-9-768,6-6-865,1-3-609,2-3-160,-6 3-128,-12 1-737,-9 2-864,-13 1-1282,-14-3-1601,-4-5-3268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332"/>
    </inkml:context>
    <inkml:brush xml:id="br0">
      <inkml:brushProperty name="width" value="0.025" units="cm"/>
      <inkml:brushProperty name="height" value="0.025" units="cm"/>
    </inkml:brush>
  </inkml:definitions>
  <inkml:trace contextRef="#ctx0" brushRef="#br0">164 1 16367,'0'0'14035,"-2"9"-12177,-6 10-1722,-1 0 0,0 0 0,-21 30 0,-2 5-173,31-53 37,0-1 0,1 1 0,-1-1 0,1 1 0,-1 0 0,1-1 0,-1 1 0,1 0 0,-1 0 0,1-1 0,0 1 0,-1 0 0,1 0 0,0-1 0,0 1 0,0 0 0,0 0 0,-1 0 0,1 0 0,0-1 0,0 1 0,1 0 0,-1 0 0,0 0 0,0 0 0,0-1 0,0 1 0,1 0 0,-1 0 0,0 0 0,1-1 0,-1 1 0,1 0 0,-1-1 0,1 1 0,-1 0 0,1-1 0,-1 1 0,1-1 0,0 1 0,-1-1 0,1 1 0,0-1 0,-1 1 0,1-1 0,0 1 0,0-1 0,-1 0 0,1 0 0,0 1 0,0-1 0,0 0 0,0 0 0,8 1 0,0-1 0,0 0 0,0-1 0,12-1 0,2-1 0,-18 2-5,0 1-1,0 0 1,1 0-1,-1 0 1,0 1-1,0-1 1,0 1 0,0 1-1,0-1 1,0 1-1,0-1 1,-1 1-1,7 4 1,-9-4 3,0 0 1,0 1-1,0-1 0,0 1 1,0 0-1,0-1 0,-1 1 1,1 0-1,-1 0 1,0 0-1,0 0 0,0 0 1,0 1-1,0-1 0,-1 0 1,1 0-1,-1 1 0,0-1 1,0 0-1,0 0 1,-2 7-1,1-3 6,0 0 0,-1 0 1,0-1-1,-1 1 0,1-1 0,-1 1 0,0-1 1,-1 0-1,0 0 0,0 0 0,0 0 1,0-1-1,-1 0 0,0 1 0,0-2 1,0 1-1,-11 6 0,8-5-1,-1 0 0,0-1 0,0-1 0,0 1 0,0-1 0,-1-1 0,0 1 0,1-2 0,-1 1 0,0-2 0,-17 2 0,25-3-69,0 0 0,0 0 0,0 0-1,0 0 1,0-1 0,0 1 0,1 0 0,-1-1 0,0 0 0,0 1-1,0-1 1,1 0 0,-1 0 0,0 0 0,1 0 0,-1 0 0,1 0-1,-1-1 1,1 1 0,0 0 0,0-1 0,-1 1 0,1-1 0,-1-2-1,-1-2-664,1 0-1,0-1 1,0 1-1,1 0 1,-1-1-1,1-8 1,-4-41-7261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675"/>
    </inkml:context>
    <inkml:brush xml:id="br0">
      <inkml:brushProperty name="width" value="0.025" units="cm"/>
      <inkml:brushProperty name="height" value="0.025" units="cm"/>
    </inkml:brush>
  </inkml:definitions>
  <inkml:trace contextRef="#ctx0" brushRef="#br0">0 1 14318,'0'0'12139,"64"0"-9545,-39 5-800,3-1-481,5-2-992,0 2-289,1-3-224,-1 1-1602,-5-2-2754,-4 0-3396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031"/>
    </inkml:context>
    <inkml:brush xml:id="br0">
      <inkml:brushProperty name="width" value="0.025" units="cm"/>
      <inkml:brushProperty name="height" value="0.025" units="cm"/>
    </inkml:brush>
  </inkml:definitions>
  <inkml:trace contextRef="#ctx0" brushRef="#br0">157 1 20083,'0'0'4239,"-8"3"-214,-1 2-3804,0 1-1,0-1 1,1 1 0,0 1 0,0 0-1,1 0 1,0 0 0,0 1 0,0 0 0,1 1-1,0-1 1,1 1 0,-8 18 0,6-12-74,0 1 1,2 0 0,0 0 0,0 1-1,2 0 1,0-1 0,1 1-1,0 21 1,2-36-148,0 1 0,0 0 0,0 0 0,0-1 0,1 1 0,-1 0 0,1-1 0,-1 1 0,1-1 0,0 1 0,0-1 0,1 1 0,-1-1 0,0 0 0,1 1 0,-1-1 0,1 0 0,0 0 0,0 0 0,0 0 0,0-1 0,0 1 0,0 0 0,0-1 0,0 1 0,1-1 0,-1 0 0,1 0 0,-1 0 0,1 0 0,-1 0 0,1-1 0,0 1 0,-1-1 0,1 1 0,0-1 0,-1 0 0,1 0 0,4-1 0,2 0 0,-1 0 0,1 0 0,0-1 0,-1 0 0,0-1 0,0 1 0,1-2 0,-1 1 0,-1-1 0,1-1 0,9-6 0,-7 3 0,0 0 0,-1-1 0,0 0 0,0-1 0,-1 0 0,-1 0 0,1-1 0,-2 1 0,1-2 0,-2 1 0,1-1 0,-2 0 0,1 0 0,-2 0 0,0 0 0,0-1 0,-1 0 0,0 1 0,-1-23 0,-1 32-88,-1 0-1,1 0 1,-1 0-1,0 0 1,1 0-1,-1 1 1,-1-1-1,1 0 1,0 0-1,-1 1 1,1-1-1,-1 1 1,0-1 0,1 1-1,-1 0 1,-1 0-1,1 0 1,0 0-1,0 0 1,-1 0-1,1 0 1,-1 1-1,1-1 1,-1 1-1,0 0 1,0 0-1,1 0 1,-1 0 0,0 0-1,0 1 1,0-1-1,0 1 1,0 0-1,-3 0 1,-8 0-1261,1 0 1,-1 1 0,1 0-1,-1 1 1,1 1 0,-16 5-1,4-1-14559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374"/>
    </inkml:context>
    <inkml:brush xml:id="br0">
      <inkml:brushProperty name="width" value="0.025" units="cm"/>
      <inkml:brushProperty name="height" value="0.025" units="cm"/>
    </inkml:brush>
  </inkml:definitions>
  <inkml:trace contextRef="#ctx0" brushRef="#br0">285 1 19923,'0'0'8573,"-12"2"-6197,-4 3-2220,1 0 1,1 0 0,-1 2-1,1 0 1,0 0-1,1 1 1,0 1 0,0 0-1,1 1 1,0 1-1,-14 15 1,16-16-156,0 1 1,1 1-1,0-1 0,1 1 1,0 1-1,1 0 0,0 0 1,1 0-1,0 1 0,1 0 1,-5 26-1,10-40-1,0 1 0,0 0 0,0 0 0,0 0 0,0 0 0,0 0 0,0 0 0,0-1 0,0 1 0,0 0 0,0 0 0,1 0 0,-1 0 0,0-1 0,1 1 0,-1 0 0,1 0 0,-1-1 0,1 1 0,-1 0 0,1 0 0,0-1 0,-1 1 0,1-1 0,0 1 0,-1-1 0,1 1 0,0-1 0,1 1 0,1 0 0,0 0 0,0 0 0,0 0 0,0-1 0,0 0 0,0 0 0,0 1 0,0-2 0,3 1 0,62-16 0,-48 9-8,214-81-2888,-230 85 2226,22-10-4308,-14 1-2186,-9-2-6332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714"/>
    </inkml:context>
    <inkml:brush xml:id="br0">
      <inkml:brushProperty name="width" value="0.025" units="cm"/>
      <inkml:brushProperty name="height" value="0.025" units="cm"/>
    </inkml:brush>
  </inkml:definitions>
  <inkml:trace contextRef="#ctx0" brushRef="#br0">45 99 17457,'0'0'8135,"56"-24"-5925,-11 10-480,12-1-609,5 1-160,4 0-385,-3 5-415,-7 3-97,-11 4-929,-14 2-1057,-18 0-1601,-13 10-994,-13 1-3234</inkml:trace>
  <inkml:trace contextRef="#ctx0" brushRef="#br0" timeOffset="1">1 246 19378,'0'0'3235,"52"-14"-960,2-9 671,17-6-1600,8-4-97,7 2-64,-8 3-801,-8 8-864,-18 4-3684,-17 5-5477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038"/>
    </inkml:context>
    <inkml:brush xml:id="br0">
      <inkml:brushProperty name="width" value="0.025" units="cm"/>
      <inkml:brushProperty name="height" value="0.025" units="cm"/>
    </inkml:brush>
  </inkml:definitions>
  <inkml:trace contextRef="#ctx0" brushRef="#br0">57 0 19250,'0'0'5755,"-4"9"-3913,-6 14-1676,1 1 0,1 1 0,1-1 0,1 1 0,2 1 0,0-1 0,1 1 0,2 38 0,1-62-165,0 1 0,-1 0-1,1-1 1,1 1-1,-1 0 1,0-1-1,1 1 1,-1-1-1,1 1 1,0 0-1,0-1 1,0 1-1,0-1 1,0 0-1,1 1 1,-1-1-1,1 0 1,0 0-1,-1 0 1,1 0-1,0 0 1,0 0-1,0-1 1,0 1-1,0-1 1,1 1-1,-1-1 1,0 0-1,1 0 1,-1 0-1,1 0 1,-1 0-1,1 0 1,0-1-1,-1 1 1,1-1-1,0 0 1,-1 0 0,1 0-1,0 0 1,-1 0-1,1-1 1,-1 1-1,1-1 1,0 0-1,-1 1 1,1-1-1,-1 0 1,1-1-1,-1 1 1,3-2-1,10-7 43,0-1 1,-1 0-1,0 0 0,-1-2 1,0 0-1,-1 0 0,0-1 1,14-23-1,3-1 379,-29 45-176,0 1 1,0 0-1,0-1 0,-1 1 1,-1 9-1,-6 30-123,8-47-116,0 0 1,0 0-1,1 1 0,-1-1 0,0 0 1,0 0-1,1 0 0,-1 0 1,0 0-1,1 0 0,-1 0 0,0 0 1,0 0-1,1 0 0,-1 0 0,0 0 1,0 0-1,1 0 0,-1 0 0,0 0 1,1 0-1,-1 0 0,0 0 0,0 0 1,1 0-1,-1-1 0,0 1 1,0 0-1,1 0 0,-1 0 0,0 0 1,0-1-1,0 1 0,1 0 0,-1-1 1,17-13 302,-1 0 0,0-2 0,15-19 0,28-28-178,-56 61-129,48-38 23,-49 38-30,1 0 0,0 1 1,0-1-1,-1 1 0,1 0 0,0-1 0,0 1 0,0 0 0,1 1 0,-1-1 0,0 1 0,0-1 0,0 1 0,0 0 0,1 0 0,5 1 0,-8 0 6,0-1-1,0 1 1,0-1-1,0 1 1,0 0 0,0 0-1,0 0 1,-1-1-1,1 1 1,0 0-1,0 0 1,-1 0-1,1 0 1,-1 0-1,1 0 1,-1 1-1,1-1 1,-1 0 0,0 0-1,0 0 1,1 0-1,-1 0 1,0 3-1,0 32 223,0-25-148,0 4-269,-1-1 1,-1 0 0,0 0 0,-1 0 0,0 0 0,-1 0-1,-1-1 1,0 1 0,-11 18 0,16-31 110,0-1 1,0 0-1,0 0 0,0 1 1,0-1-1,0 0 1,0 0-1,0 1 1,0-1-1,0 0 0,0 0 1,0 1-1,0-1 1,0 0-1,0 0 0,-1 0 1,1 1-1,0-1 1,0 0-1,0 0 1,0 0-1,0 0 0,-1 1 1,1-1-1,0 0 1,0 0-1,0 0 0,-1 0 1,1 0-1,0 0 1,0 0-1,-1 1 1,1-1-1,0 0 0,0 0 1,0 0-1,-1 0 1,1 0-1,0 0 0,0 0 1,-1 0-1,1 0 1,0 0-1,0 0 1,-1 0-1,1-1 0,0 1 1,0 0-1,-1 0 1,1 0-1,0 0 0,0 0 1,0 0-1,-1 0 1,1-1-1,0 1 1,0 0-1,0 0 0,-4-16-4880,4 15 4744,-3-29-6903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378"/>
    </inkml:context>
    <inkml:brush xml:id="br0">
      <inkml:brushProperty name="width" value="0.025" units="cm"/>
      <inkml:brushProperty name="height" value="0.025" units="cm"/>
    </inkml:brush>
  </inkml:definitions>
  <inkml:trace contextRef="#ctx0" brushRef="#br0">0 1 15791,'0'0'11691,"42"54"-16592,-16-36-2081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909"/>
    </inkml:context>
    <inkml:brush xml:id="br0">
      <inkml:brushProperty name="width" value="0.025" units="cm"/>
      <inkml:brushProperty name="height" value="0.025" units="cm"/>
    </inkml:brush>
  </inkml:definitions>
  <inkml:trace contextRef="#ctx0" brushRef="#br0">134 167 20083,'0'0'7992,"11"4"-7459,-7-3-484,1 1-1,0-1 1,-1 0-1,1-1 0,0 1 1,-1-1-1,1 0 0,0 0 1,0 0-1,-1-1 1,1 1-1,0-1 0,-1-1 1,1 1-1,-1 0 0,1-1 1,-1 0-1,0 0 1,1 0-1,-1-1 0,0 0 1,-1 1-1,1-1 1,0-1-1,-1 1 0,0 0 1,0-1-1,0 0 0,0 1 1,0-1-1,3-6 1,-4 5 78,1 0 1,0 1 0,-1-1 0,0 0-1,0 0 1,0 0 0,-1-1 0,1 1-1,-1 0 1,0-10 0,-1 13-90,0 0-1,0 0 1,0 0 0,-1 0-1,1 0 1,-1 0-1,1 0 1,-1 1 0,0-1-1,1 0 1,-1 0 0,0 0-1,0 1 1,0-1 0,-1 0-1,1 1 1,0-1 0,-1 1-1,1 0 1,-1-1 0,1 1-1,-1 0 1,1 0 0,-1 0-1,0 0 1,0 0 0,1 0-1,-1 1 1,0-1 0,0 0-1,-3 0 1,-3 0-76,0 0 0,0 0 0,1 0 1,-1 1-1,0 0 0,0 0 0,0 1 0,0 0 0,0 1 1,1 0-1,-1 0 0,1 0 0,-1 1 0,1 0 0,0 1 0,0-1 1,0 2-1,0-1 0,1 1 0,0-1 0,0 2 0,0-1 0,1 1 1,-10 11-1,6-5-39,1 0 0,0 0-1,1 1 1,0 0 0,1 1 0,0-1 0,1 1 0,1 0 0,0 1 0,1-1 0,0 1 0,0 23-1,3-35 70,0 0-1,0 1 1,0-1-1,1 1 0,-1-1 1,1 1-1,0-1 0,0 0 1,0 1-1,0-1 0,1 0 1,-1 0-1,1 0 0,0 0 1,0 0-1,0 0 0,0-1 1,0 1-1,1-1 1,-1 1-1,1-1 0,0 0 1,0 0-1,-1 0 0,1 0 1,0-1-1,1 1 0,-1-1 1,0 0-1,0 0 0,1 0 1,-1 0-1,6 0 0,0 0 10,0 0-1,1 0 1,-1-1-1,1-1 1,-1 1-1,0-2 1,0 1-1,0-1 1,1-1-1,-2 0 1,17-7-1,-6 0 29,-1 0 0,-1-2 0,0 0 0,0-1 0,26-28 0,-33 31 31,0-1-1,-1 0 1,-1-1-1,0 0 1,0 0-1,-1-1 0,-1 0 1,0 0-1,5-18 1,-11 30-58,1 0-1,-1 1 1,0-1-1,1 1 1,-1-1 0,0 0-1,0 1 1,0-1-1,1 1 1,-1-1 0,0 0-1,0 1 1,0-1-1,0 0 1,0 1-1,0-1 1,0 0 0,0 1-1,-1-1 1,1 0-1,0 1 1,0-1 0,0 0-1,-1 1 1,1-1-1,0 1 1,-1-2 0,-14 12 2,-14 29-26,20-26 39,1 1 1,0 0-1,1 0 1,1 1-1,0-1 0,1 2 1,0-1-1,2 0 1,0 1-1,-2 22 1,5-38-13,0 1 0,0 0 0,0-1 0,0 1 1,0 0-1,0 0 0,0-1 0,0 1 0,1 0 0,-1-1 0,0 1 1,0 0-1,1-1 0,-1 1 0,0-1 0,1 1 0,-1-1 0,1 1 1,-1 0-1,1-1 0,-1 1 0,1-1 0,-1 0 0,1 1 0,-1-1 1,1 1-1,0-1 0,-1 0 0,1 1 0,0-1 0,26-2 225,-19 0-139,1-2 0,-1 1-1,0-1 1,11-7 0,133-112 117,-37 27-26,-115 96-182,0 0 1,0 1-1,0-1 0,0 0 1,0 0-1,0 0 0,0 0 0,1 1 1,-1-1-1,0 0 0,0 0 1,0 0-1,0 0 0,0 1 1,0-1-1,0 0 0,0 0 1,0 0-1,1 0 0,-1 0 1,0 0-1,0 1 0,0-1 0,0 0 1,0 0-1,1 0 0,-1 0 1,0 0-1,0 0 0,0 0 1,0 0-1,1 0 0,-1 0 1,0 0-1,0 0 0,0 0 1,0 0-1,1 0 0,-1 0 0,0 0 1,0 0-1,0 0 0,0 0 1,1 0-1,-1 0 0,0 0 1,0 0-1,0 0 0,0 0 1,1 0-1,-1 0 0,0-1 1,0 1-1,0 0 0,0 0 0,0 0 1,1 0-1,-1 0 0,0-1 1,0 1-1,0 0 0,0 0 1,0 0-1,-3 10-4,-37 52 4,32-51 0,0-1 0,1 1 0,0 0 0,1 1 0,0 0 0,0 0 0,-3 13 0,10-25 0,-1 0 0,0 1 0,0-1 0,0 0 0,0 0 0,0 1 0,1-1 0,-1 0 0,0 0 0,0 1 0,0-1 0,1 0 0,-1 0 0,0 0 0,0 0 0,1 1 0,-1-1 0,0 0 0,0 0 0,1 0 0,-1 0 0,0 0 0,1 0 0,-1 0 0,0 1 0,1-1 0,-1 0 0,0 0 0,0 0 0,1 0 0,-1-1 0,0 1 0,1 0 0,-1 0 0,0 0 0,1 0 0,-1 0 0,0 0 0,0 0 0,1 0 0,-1-1 0,0 1 0,0 0 0,1 0 0,-1 0 0,0-1 0,0 1 0,1 0 0,13-8 0,1 0 0,-2 0 0,1-2 0,21-18 0,12-9 0,-30 25 0,-1 1 0,-1 0 0,2 0 0,-1 2 0,1 0 0,1 1 0,28-9 0,-45 16 0,0 1 0,0 0 0,0 0 0,0-1 0,0 1 0,0 0 0,0 0 0,0 0 0,0 0 0,0 0 0,0 0 0,0 1 0,0-1 0,0 0 0,0 0 0,0 1 0,0-1 0,0 1 0,-1-1 0,1 1 0,0-1 0,0 1 0,0-1 0,0 1 0,-1 0 0,1-1 0,0 1 0,-1 0 0,1 0 0,0 0 0,-1-1 0,1 1 0,-1 0 0,0 0 0,1 0 0,-1 0 0,0 0 0,1 0 0,-1 0 0,0 0 0,0 0 0,0 0 0,0 0 0,0 0 0,0 0 0,0 0 0,0 2 0,-1 6 0,0-1 0,-1 1 0,0-1 0,-4 13 0,-9 16-3,-1 0 1,-33 52-1,20-39-518,30-56-5315,0-7 2362,10-20-4880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268"/>
    </inkml:context>
    <inkml:brush xml:id="br0">
      <inkml:brushProperty name="width" value="0.025" units="cm"/>
      <inkml:brushProperty name="height" value="0.025" units="cm"/>
    </inkml:brush>
  </inkml:definitions>
  <inkml:trace contextRef="#ctx0" brushRef="#br0">64 3 15150,'0'0'12748,"-56"-3"-14413,48 13-4293</inkml:trace>
  <inkml:trace contextRef="#ctx0" brushRef="#br0" timeOffset="1">519 330 12011,'0'0'-2690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984"/>
    </inkml:context>
    <inkml:brush xml:id="br0">
      <inkml:brushProperty name="width" value="0.025" units="cm"/>
      <inkml:brushProperty name="height" value="0.025" units="cm"/>
    </inkml:brush>
  </inkml:definitions>
  <inkml:trace contextRef="#ctx0" brushRef="#br0">84 186 16400,'0'0'7110,"10"1"-6047,-5 0-906,0-1 0,0 0 1,1 0-1,-1-1 1,0 1-1,0-1 0,0 0 1,0 0-1,0-1 0,0 1 1,0-1-1,0-1 1,0 1-1,-1 0 0,1-1 1,-1 0-1,0 0 0,0 0 1,0-1-1,0 0 1,0 1-1,-1-1 0,0 0 1,0-1-1,0 1 1,4-8-1,-4 7 36,0-1 1,0 0-1,0-1 0,0 1 1,-1 0-1,0-1 0,-1 1 1,0-1-1,1-9 0,-2 14-183,1 0 0,-1 0 0,-1 0-1,1 1 1,0-1 0,0 0 0,-1 0 0,1 0-1,-1 0 1,0 1 0,1-1 0,-1 0 0,0 1 0,0-1-1,0 0 1,0 1 0,0-1 0,-1 1 0,1 0-1,0-1 1,-1 1 0,1 0 0,0 0 0,-1 0 0,0 0-1,1 0 1,-1 0 0,0 0 0,1 1 0,-1-1-1,0 0 1,0 1 0,0 0 0,1-1 0,-1 1-1,0 0 1,-2 0 0,-4 0-108,0 1 0,0 0 0,0 0 0,0 0 0,0 1 0,0 0 0,1 1 0,-1 0 0,1 0 0,0 1 0,0-1 0,0 2 0,0-1-1,1 1 1,-1 0 0,1 0 0,1 1 0,-1-1 0,-5 9 0,6-8 5,0 0-1,0 0 0,0 1 1,1 0-1,0 0 1,1 0-1,0 0 0,0 0 1,0 1-1,1-1 1,0 1-1,0 0 0,1 0 1,0 0-1,1 0 1,-1 0-1,2 0 0,-1-1 1,3 15-1,-2-20 92,0 0 0,0-1 0,0 1 0,0 0 0,0 0 0,1-1 0,-1 1 0,1-1 0,-1 1 0,1-1 0,-1 0 0,1 1 0,0-1 0,0 0 0,-1 0 0,1 0 0,0-1 0,0 1 0,0 0 0,0-1 0,0 1 0,0-1 0,0 1 0,0-1 0,0 0 0,0 0 0,1 0 0,3-1 0,3 1 55,-1-1-1,1 0 0,0-1 1,0 0-1,14-5 0,7-7 318,-1-2 0,0-1-1,-2-1 1,0-2-1,43-40 1,10-6 130,-68 60-616,-13 13-1,0-6 93,-5 19 32,-1-1 0,-1 0-1,-17 29 1,16-32 12,0 0-1,1 0 1,1 1 0,1-1 0,-8 35 0,14-51-15,0 1 0,0-1-1,0 0 1,-1 1 0,1-1 0,0 1 0,0-1 0,0 0 0,0 1 0,0-1-1,0 0 1,0 1 0,0-1 0,0 0 0,0 1 0,1-1 0,-1 1-1,0-1 1,0 0 0,0 1 0,0-1 0,1 0 0,-1 1 0,0-1-1,0 0 1,0 0 0,1 1 0,-1-1 0,0 0 0,0 0 0,1 1 0,-1-1-1,0 0 1,1 0 0,-1 0 0,0 0 0,1 1 0,-1-1 0,0 0-1,1 0 1,0 0 0,19-5 163,21-21 129,-39 25-277,62-47 210,43-28-183,-93 67-62,1 1 0,0 0 0,0 1 0,0 1-1,25-7 1,-39 12-2,0 1 1,0 0-1,0-1 0,0 1 0,0 0 0,0 0 0,0 0 0,0 0 0,1 0 0,-1 0 0,0 0 0,0 0 0,0 0 0,0 0 0,0 0 1,0 1-1,0-1 0,0 1 0,0-1 0,0 0 0,0 1 0,0-1 0,-1 1 0,1 0 0,0-1 0,0 1 0,0 0 0,1 1 0,-2 0 11,1 0 0,0 0 0,-1 0 0,1 0 0,-1 0-1,0 0 1,0 0 0,0 0 0,0 0 0,0 0 0,0 0-1,0 0 1,-1 4 0,-3 7 86,0 0 1,-1 0-1,-7 15 0,-48 91 203,61-119-255,0 0-1,-1 0 1,1 0-1,0 0 1,0 0-1,-1 0 1,1 0-1,0 0 1,0 0 0,-1 0-1,1-1 1,0 1-1,0 0 1,-1-1-1,1 1 1,0 0-1,-1-1 1,1 1-1,0-1 1,-1 1 0,1-1-1,-1 1 1,1-1-1,-1 0 1,1 1-1,-1-1 1,1 0-1,26-21 409,-10 5-320,4-5-86,1 1 1,1 2-1,1 0 1,0 1-1,39-21 0,-61 38-28,0 0-1,-1 1 0,1-1 1,0 0-1,0 1 0,0-1 0,-1 1 1,1 0-1,0-1 0,0 1 0,0 0 1,0 0-1,2 1 0,-3-1 2,0 0-1,0 1 1,0-1-1,-1 0 0,1 1 1,0-1-1,-1 1 1,1-1-1,0 1 1,-1-1-1,1 1 1,0 0-1,-1-1 1,1 1-1,-1 0 0,1-1 1,-1 1-1,1 0 1,-1 0-1,1 1 1,0 4 13,0 0 0,0 1 0,-1-1 0,1 0 0,-1 0 0,-2 10 0,1 5 0,-1 5-2234,2-24 1817,0-1 0,0 1 0,-1-1 0,1 1 0,-1-1 0,1 1 1,-1-1-1,1 0 0,-1 1 0,0-1 0,0 0 0,0 1 0,0-1 0,-1 1 0,-8 6-9112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357"/>
    </inkml:context>
    <inkml:brush xml:id="br0">
      <inkml:brushProperty name="width" value="0.025" units="cm"/>
      <inkml:brushProperty name="height" value="0.025" units="cm"/>
    </inkml:brush>
  </inkml:definitions>
  <inkml:trace contextRef="#ctx0" brushRef="#br0">1 144 17392,'0'0'5189,"51"-31"-3811,-9 6 191,11 0-352,5 0-960,1 5-225,-4 7-385,-3 8-2113,-8 5-2435,-13 0-2177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9.918"/>
    </inkml:context>
    <inkml:brush xml:id="br0">
      <inkml:brushProperty name="width" value="0.025" units="cm"/>
      <inkml:brushProperty name="height" value="0.025" units="cm"/>
    </inkml:brush>
  </inkml:definitions>
  <inkml:trace contextRef="#ctx0" brushRef="#br0">84 208 19635,'-6'-11'1485,"-7"-18"5640,26 27-6409,7 0-698,1-2 0,-1 0 0,0-1 0,0-1 0,-1-1 1,35-18-1,-23 8-317,-1-1 0,0-2 1,31-27-1,-44 37-61,-22 19 276,5-8 37,-35 64 217,3 2-1,3 1 1,3 2 0,-23 93 0,10 116 749,18-101 1712,21-177-2620,0 0 0,0-1 0,0 1 0,0 0 0,0-1 0,0 1 0,-1-1 0,1 1 0,0 0 0,0-1 0,0 1 0,-1-1 0,1 1 0,0 0 0,-1-1 1,1 1-1,0-1 0,-1 1 0,1-1 0,0 0 0,-1 1 0,1-1 0,-1 1 0,0 0 0,-9-10 269,-10-32 104,17 33-358,-134-275-26,136 282-77,0 0-1,1 1 1,-1-1 0,1 0-1,-1 0 1,1 0 0,-1 0-1,1 0 1,-1 0-1,1 0 1,0 0 0,-1 0-1,1 0 1,0-1 0,0 1-1,0 0 1,0 0 0,0 0-1,0 0 1,0 0 0,0 0-1,1 0 1,-1 0-1,0 0 1,1 0 0,-1 0-1,1 0 1,-1 0 0,1 0-1,-1 0 1,2-2 0,1 2-391,0 1 1,0-1 0,0 0 0,0 1 0,0-1 0,0 1 0,0 0 0,0 0 0,5 1 0,9-1-918,27 0-3393,6 0-1868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247"/>
    </inkml:context>
    <inkml:brush xml:id="br0">
      <inkml:brushProperty name="width" value="0.025" units="cm"/>
      <inkml:brushProperty name="height" value="0.025" units="cm"/>
    </inkml:brush>
  </inkml:definitions>
  <inkml:trace contextRef="#ctx0" brushRef="#br0">178 115 19378,'0'0'3625,"-3"-8"-497,2 5-3041,0 1-1,0-1 1,0 1-1,0-1 1,0 1 0,-1-1-1,1 1 1,-1 0-1,1 0 1,-1-1-1,0 1 1,0 0-1,0 1 1,0-1-1,0 0 1,-1 1-1,1-1 1,0 1-1,-1 0 1,1-1-1,-1 1 1,1 0 0,-1 1-1,0-1 1,1 0-1,-1 1 1,0 0-1,1-1 1,-1 1-1,0 0 1,0 0-1,1 1 1,-1-1-1,0 0 1,1 1-1,-1 0 1,0 0-1,1-1 1,-1 2-1,1-1 1,-1 0 0,1 0-1,0 1 1,-1-1-1,1 1 1,0 0-1,-2 2 1,-3 2-93,1-1-1,0 1 1,1 0 0,0 1 0,0 0 0,0-1 0,0 2 0,1-1 0,1 0 0,-1 1 0,1 0-1,0-1 1,-2 16 0,4-23 5,1 1-1,0 0 0,0 0 1,0-1-1,0 1 0,0 0 1,0 0-1,0-1 0,0 1 1,0 0-1,0 0 0,0-1 1,0 1-1,1 0 0,-1 0 1,0-1-1,0 1 0,1 0 1,-1-1-1,1 1 1,-1 0-1,1-1 0,-1 1 1,1-1-1,-1 1 0,1-1 1,-1 1-1,1-1 0,0 1 1,24-1 1,25-21 81,-28 6-21,-1 0-1,0-1 0,-2-1 1,1-1-1,-2-1 0,-1-1 0,0 0 1,17-29-1,-44 71-977,0 1 0,-10 40 1,0 20-4829,15-46 1027,4-10-2002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653"/>
    </inkml:context>
    <inkml:brush xml:id="br0">
      <inkml:brushProperty name="width" value="0.025" units="cm"/>
      <inkml:brushProperty name="height" value="0.025" units="cm"/>
    </inkml:brush>
  </inkml:definitions>
  <inkml:trace contextRef="#ctx0" brushRef="#br0">130 1 13741,'-9'12'3096,"-17"28"-809,-23 43 0,42-69-1706,0 0 1,1 1-1,0 0 1,1 0-1,1 0 1,0 1-1,1-1 0,-1 22 1,4-36-566,0-1 1,1 1 0,-1 0-1,0-1 1,0 1 0,1 0-1,-1-1 1,0 1-1,1-1 1,-1 1 0,0 0-1,1-1 1,-1 1-1,1-1 1,-1 1 0,1-1-1,0 0 1,-1 1-1,1-1 1,-1 0 0,1 1-1,0-1 1,-1 0 0,1 1-1,-1-1 1,1 0-1,0 0 1,-1 0 0,1 0-1,0 0 1,0 0-1,-1 0 1,1 0 0,0 0-1,-1 0 1,1 0-1,0 0 1,-1 0 0,1-1-1,0 1 1,-1 0 0,2-1-1,32-11 765,-7-3-586,-17 9-398,0 0 1,0 0-1,1 1 0,-1 1 1,1-1-1,1 2 1,-1 0-1,21-4 0,-31 7 182,1 0 0,-1 0-1,0 0 1,0 0-1,1 0 1,-1 1 0,0-1-1,0 0 1,1 1-1,-1-1 1,0 1 0,0-1-1,0 1 1,0-1-1,0 1 1,0 0 0,0 0-1,0 0 1,0-1-1,0 1 1,0 0 0,0 0-1,-1 0 1,1 0-1,0 0 1,-1 0 0,2 3-1,-1 0 131,1 0 1,-1 1-1,0-1 1,-1 0-1,1 1 0,-1-1 1,0 1-1,0 5 0,-2 10 601,-1 0 0,-8 30 0,6-23 139,7-17 322,7-17 423,0-4-1576,-1-1-1,-1 0 1,0 0 0,-1 0 0,0-1 0,-1 0-1,-1 0 1,6-23 0,-2-6-34,3-64 0,-9 105-81,0 1 0,0-1 0,-1 1 0,1-1 0,0 1-1,0 0 1,0 0 0,0 0 0,0 0 0,-1 0 0,1 0 0,0 0 0,0 1 0,0-1 0,3 2 0,55 9-5472,-17-8-1119,7-3-5062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419"/>
    </inkml:context>
    <inkml:brush xml:id="br0">
      <inkml:brushProperty name="width" value="0.025" units="cm"/>
      <inkml:brushProperty name="height" value="0.025" units="cm"/>
    </inkml:brush>
  </inkml:definitions>
  <inkml:trace contextRef="#ctx0" brushRef="#br0">216 1 11371,'0'0'12454,"-4"14"-10484,-22 60 829,9-31-2334,2 0 1,2 2-1,-8 52 0,21-96-464,-1 0-1,1 0 0,0 1 0,-1-1 0,1 0 0,0 0 1,0 1-1,0-1 0,0 0 0,0 1 0,0-1 0,1 0 1,-1 1-1,0-1 0,1 0 0,-1 0 0,1 1 0,-1-1 1,1 0-1,-1 0 0,1 0 0,0 0 0,0 0 0,-1 0 0,1 0 1,0 0-1,0 0 0,0 0 0,0 0 0,0 0 0,0-1 1,1 1-1,-1-1 0,0 1 0,0 0 0,0-1 0,1 0 1,-1 1-1,2-1 0,1 0 8,1 0-1,-1-1 1,1 1 0,-1-1-1,1-1 1,-1 1 0,1 0-1,-1-1 1,0 0 0,6-3-1,23-17-24,-28 18-26,1 0 1,-1 0-1,0 1 0,1-1 1,0 1-1,0 0 1,0 1-1,0-1 0,0 1 1,1 1-1,-1-1 1,0 1-1,13-1 0,-18 3 43,1 0-1,-1-1 1,1 1-1,0 0 0,-1 0 1,1 1-1,-1-1 1,0 0-1,1 0 0,-1 1 1,0-1-1,0 1 1,0-1-1,0 1 0,0-1 1,0 1-1,0 0 1,-1-1-1,1 1 0,-1 0 1,1 0-1,-1-1 1,1 1-1,-1 0 1,0 0-1,0 0 0,0-1 1,0 1-1,0 0 1,-1 3-1,1 0 35,0 0 0,-1 0 1,1 1-1,-1-1 0,0 0 0,0 0 0,-1 0 0,1 0 1,-1 0-1,-3 6 0,0-6 47,-1 0 0,1 0 0,-1 0 0,0-1 0,0 0 0,0 0 0,-1 0 0,1-1 0,-1 0 0,0 0 0,0-1 0,0 0 1,0 0-1,-13 1 0,-11 1 548,-63 0 0,90-4-626,-5 0-3,1 0 0,0-1 0,0 0 0,0 0 0,-14-5 0,20 5 0,0 1 0,0-1 0,0 0 0,0 0 0,0 0 0,0 0 0,0 0 0,1-1 0,-1 1 0,0 0 0,1-1 0,-1 0 0,1 1 0,0-1 0,-1 0 0,1 0 0,0 1 0,0-1 0,0 0 0,0 0 0,1 0 0,-1 0 0,0 0 0,1 0 0,-1-1 0,1-1 0,0 2-97,0 0 0,1 0 0,-1 0 0,1 0 0,-1 0 0,1 0 0,0 0 0,0 0 0,0 0 0,0 0 0,0 1 0,0-1 0,0 0 0,1 1 0,-1-1 0,1 1 0,-1 0 0,1-1 0,-1 1 0,1 0 0,0 0 0,0 0 0,0 0 0,-1 0 0,1 0 0,0 0 0,3 0 0,61-16-4728,-60 16 4310,89-15-9644,-50 10 668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761"/>
    </inkml:context>
    <inkml:brush xml:id="br0">
      <inkml:brushProperty name="width" value="0.025" units="cm"/>
      <inkml:brushProperty name="height" value="0.025" units="cm"/>
    </inkml:brush>
  </inkml:definitions>
  <inkml:trace contextRef="#ctx0" brushRef="#br0">107 163 22101,'0'0'9139,"1"-9"-7842,17-49-1141,-12 43-390,0 0 0,-2 0 1,5-21-1,-9 36 239,0-1-1,0 1 1,0 0 0,1-1-1,-1 1 1,0-1 0,0 1-1,0-1 1,0 1 0,0-1-1,0 1 1,0-1 0,0 1-1,-1-1 1,1 1 0,0-1-1,0 1 1,0 0 0,0-1-1,-1 1 1,1-1 0,0 1-1,0 0 1,-1-1 0,1 1-1,0-1 1,-1 1-1,1 0 1,0 0 0,-1-1-1,1 1 1,0 0 0,-1-1-1,1 1 1,-1 0 0,0 0-1,-18 6 175,-17 22 105,24-13-235,1 0-1,0 1 1,1 0 0,-14 30-1,20-38-38,1 0-1,0 0 0,1 0 1,-1 0-1,2 0 0,-1 0 1,1 1-1,0-1 0,1 1 1,0-1-1,0 0 0,1 1 1,1 8-1,-1-15-30,-1-1-1,1 1 1,0 0-1,0-1 1,-1 0-1,1 1 1,0-1-1,0 1 1,0-1-1,1 0 1,-1 0-1,0 0 1,0 1-1,1-1 1,-1 0-1,0-1 1,1 1-1,-1 0 1,1 0-1,2 0 1,0 1-156,1-1 1,0 0-1,0 0 1,0 0-1,0-1 1,10 0-1,-3-1-510,-1 0 0,1-1 0,0 0 1,-1-1-1,15-5 0,18-16-6157,-3-4-4687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117"/>
    </inkml:context>
    <inkml:brush xml:id="br0">
      <inkml:brushProperty name="width" value="0.025" units="cm"/>
      <inkml:brushProperty name="height" value="0.025" units="cm"/>
    </inkml:brush>
  </inkml:definitions>
  <inkml:trace contextRef="#ctx0" brushRef="#br0">112 0 19378,'0'0'9903,"7"10"-8990,23 32-123,-28-39-748,0 1-1,-1-1 1,1 1 0,-1-1-1,1 1 1,-1 0 0,0-1-1,-1 1 1,1 0 0,-1 0-1,1 0 1,-1 0 0,0 0 0,-1-1-1,1 1 1,-1 0 0,0 0-1,0 0 1,0-1 0,0 1-1,0 0 1,-4 5 0,-2 3 117,-1 0 0,0-1 1,0-1-1,-17 17 0,15-16-131,-16 13-28,20-19 0,-1 0 0,2 1 0,-1-1 0,1 1 0,0 0 0,0 0 0,0 1 0,1-1 0,-6 13 0,10-19 0,0 1 0,0-1 0,0 0 0,0 1 0,0-1 0,0 0 0,0 1 0,0-1 0,0 1 0,0-1 0,0 0 0,0 1 0,1-1 0,-1 0 0,0 0 0,0 1 0,0-1 0,0 0 0,1 1 0,-1-1 0,0 0 0,0 0 0,0 1 0,1-1 0,-1 0 0,0 0 0,1 0 0,-1 1 0,0-1 0,0 0 0,1 0 0,-1 0 0,0 0 0,1 0 0,-1 1 0,0-1 0,1 0 0,-1 0 0,23 1 0,19-6 0,9-8 0,75-31 0,-64 21 0,-53 20-359,-6 2-186,0 1 0,0-1 0,0 0 0,-1 0 0,1 0 0,0 0 0,-1 0 0,1-1 0,-1 0-1,1 1 1,-1-1 0,1 0 0,-1 0 0,0 0 0,0 0 0,2-3 0,-3-1-8087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459"/>
    </inkml:context>
    <inkml:brush xml:id="br0">
      <inkml:brushProperty name="width" value="0.025" units="cm"/>
      <inkml:brushProperty name="height" value="0.025" units="cm"/>
    </inkml:brush>
  </inkml:definitions>
  <inkml:trace contextRef="#ctx0" brushRef="#br0">0 89 17104,'0'0'11339,"88"-41"-11243,-29 27-384,1 0-2435,-3 4-2113,-2 1-3749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3.114"/>
    </inkml:context>
    <inkml:brush xml:id="br0">
      <inkml:brushProperty name="width" value="0.025" units="cm"/>
      <inkml:brushProperty name="height" value="0.025" units="cm"/>
    </inkml:brush>
  </inkml:definitions>
  <inkml:trace contextRef="#ctx0" brushRef="#br0">243 179 17392,'0'0'2643,"-8"-1"-17,1 0-2376,1 1-1,-1 0 0,0 0 0,0 0 1,0 1-1,0 0 0,1 1 0,-1-1 1,0 1-1,1 1 0,-1-1 0,1 1 1,0 0-1,0 1 0,-9 6 0,-2 2 96,1 1 0,0 0 0,-15 17 0,27-26-313,0 0 0,0 0 0,1 1-1,0-1 1,0 1 0,0 0 0,0 0 0,1 0 0,0 1 0,0-1 0,0 0 0,0 1-1,1-1 1,0 1 0,0 0 0,1 5 0,0-10-38,0 1 0,0-1-1,0 0 1,1 0 0,-1 0 0,0 0-1,1 0 1,-1 0 0,1 0 0,0 0-1,-1 0 1,1 0 0,0 0 0,-1 0-1,1 0 1,0 0 0,0 0 0,0 0-1,0-1 1,0 1 0,0 0 0,0-1-1,1 1 1,34 7-111,-27-8 111,0-1 0,0 0 0,0 0 0,-1-1 0,1 1-1,9-5 1,-10 2 84,0 0-1,0-1 0,-1 0 0,1-1 0,-2 1 0,1-1 0,0 0 0,-1-1 0,0 0 0,-1 0 1,8-12-1,-9 14-4,-1 0 1,0-1-1,0 1 1,-1-1-1,1 0 0,-1 1 1,-1-1-1,1 0 1,-1 0-1,0 0 1,0-1-1,-1 1 1,1 0-1,-1 0 0,-1 0 1,1 0-1,-3-11 1,2 16-96,1 0 0,-1-1 1,0 1-1,0-1 0,0 1 0,0 0 0,0 0 1,0 0-1,0 0 0,0-1 0,0 1 1,0 0-1,-1 1 0,1-1 0,0 0 0,-1 0 1,1 1-1,0-1 0,-1 0 0,1 1 1,-1 0-1,1-1 0,-1 1 0,1 0 0,-1 0 1,1-1-1,-1 1 0,0 1 0,1-1 1,-1 0-1,1 0 0,-1 0 0,1 1 1,-1-1-1,1 1 0,-2 0 0,-1 0-62,0 0-1,1 1 0,-1-1 0,0 1 1,1 0-1,0 0 0,-1 0 1,1 1-1,0-1 0,0 1 1,0-1-1,0 1 0,-2 3 1,4-4 28,0 0 1,0 0 0,0 0 0,0-1-1,0 1 1,0 0 0,1 0-1,-1 0 1,1 0 0,0 0 0,-1 0-1,1 0 1,0 0 0,0 0-1,0 1 1,0-1 0,1 3 0,0-4-94,-1 1 1,1-1-1,0 0 1,0 0-1,-1 0 1,1 0-1,0 0 1,0 0 0,0 0-1,0-1 1,0 1-1,0 0 1,0 0-1,0-1 1,0 1-1,1-1 1,-1 1 0,0-1-1,0 1 1,0-1-1,1 0 1,-1 0-1,0 1 1,0-1-1,1 0 1,-1 0 0,2-1-1,6 1-838,1-1-1,-1 0 0,0 0 1,-1-1-1,1-1 1,0 1-1,-1-1 1,1-1-1,-1 0 1,13-8-1,3-4-776,44-39 0,-24 18 2953,-52 58 4296,1-1-4430,-1-2 44,0 1-1,2 0 1,0 0 0,1 0 0,1 1 0,1 0 0,-1 23-1,3 15 652,8 64 1,-2-65-2785,-5 74 0,0-126 1081,-1 0 1,0-1 0,0 1-1,-1-1 1,1 1 0,-1-1-1,0 1 1,0-1 0,0 0-1,-1 0 1,0 0 0,0 0-1,0 0 1,0-1 0,0 1-1,-1-1 1,1 0 0,-1 0-1,0 0 1,0-1 0,0 1-1,0-1 1,-1 0 0,-6 2-1,-3 1 311,0 0-1,0-1 1,0-1-1,-1-1 1,1 0-1,-27 0 1,38-2-310,0 0 0,0 0 0,0 0 0,0 0 0,1-1 0,-1 1 1,0-1-1,0 0 0,0 0 0,1 0 0,-1 0 0,0 0 0,1 0 0,-1-1 0,1 1 0,-1-1 0,1 0 0,0 0 1,0 0-1,-3-4 0,3 3-37,0-1 0,0 0 0,0 0 0,1 0 0,0 0 0,0 0 0,0 0 0,0 0 0,1 0-1,-1 0 1,1-1 0,0 1 0,0 0 0,2-6 0,0-3-25,1 1 0,0 0-1,1 0 1,0 1 0,1-1 0,0 1-1,1 0 1,1 0 0,-1 0-1,12-13 1,16-15-109,45-43 1,-43 46 60,18-18 10,5-4 89,-3-1 0,-2-4 0,50-76 0,-101 135-5,-1 0 0,1 1 0,-1-1 0,0-1 0,-1 1 0,1 0 0,-1 0 0,1-1 0,-1 1 0,0-7 0,0 11-25,-1-1-1,0 1 1,0 0-1,0 0 0,0-1 1,-1 1-1,1 0 1,0 0-1,0-1 0,0 1 1,0 0-1,0 0 1,0-1-1,0 1 0,0 0 1,0 0-1,-1 0 1,1-1-1,0 1 0,0 0 1,0 0-1,0 0 1,-1-1-1,1 1 0,0 0 1,0 0-1,0 0 1,-1 0-1,1 0 0,0 0 1,0-1-1,-1 1 1,1 0-1,0 0 0,0 0 1,-1 0-1,1 0 1,0 0-1,0 0 0,-1 0 1,1 0-1,-16 5 53,-12 10-66,13-3 74,1 1 1,1 1-1,0 0 1,-17 25-1,23-30-34,2 0 0,-1 0 0,1 0 0,1 1 0,0 0 0,0 0 0,1 0 0,0 1 0,-3 17 0,6-27-33,0 0 0,0 0 0,0 0 0,0 0 0,0 0 0,0 0 0,0 0 0,0-1 0,1 1 0,-1 0 0,0 0 0,0 0 0,1 0 0,-1 0 0,1 0 0,-1 0 0,1 0 0,-1-1 0,1 1 0,-1 0 0,1 0 0,0-1 0,-1 1 0,1 0 0,0-1 0,0 1 0,1 0 0,0 0 0,0 0 0,1-1 0,-1 1 0,0-1 0,1 0 0,-1 1 0,0-1 0,1 0 0,-1 0 0,1 0 0,2-1 0,4-1 0,0 0 0,-1 0 0,1-1 0,0 0 0,9-6 0,51-35 0,-51 31 0,0 0 0,1 2 0,30-14 0,-49 25 0,1 0 0,-1 0 0,0-1 0,0 1 0,0 0 0,0 0 0,0 0 0,1 0 0,-1 0 0,0 0 0,0 0 0,0 0 0,0 0 0,0 0 0,1 0 0,-1 0 0,0 0 0,0 0 0,0 0 0,0 0 0,0 0 0,1 1 0,-1-1 0,0 0 0,0 0 0,0 0 0,0 0 0,0 0 0,0 0 0,1 0 0,-1 0 0,0 0 0,0 1 0,0-1 0,0 0 0,0 0 0,0 0 0,0 0 0,0 0 0,0 0 0,0 1 0,0-1 0,0 0 0,1 0 0,-1 0 0,0 0 0,0 0 0,0 1 0,0-1 0,0 0 0,0 0 0,0 0 0,-1 0 0,1 1 0,0-1 0,-3 15 0,-9 12 0,7-18 0,0 1 0,0 0 0,1 0 0,0 0 0,0 1 0,2-1 0,-1 1 0,-1 20 0,4-30 0,0 0 0,0 1 0,1-1 0,-1 0 0,0 0 0,1 0 0,-1 0 0,1 0 0,0 0 0,-1 1 0,1-1 0,0-1 0,0 1 0,-1 0 0,1 0 0,0 0 0,0 0 0,0-1 0,0 1 0,0 0 0,0-1 0,0 1 0,0-1 0,1 1 0,-1-1 0,0 1 0,0-1 0,0 0 0,0 0 0,1 1 0,-1-1 0,0 0 0,0 0 0,0 0 0,1-1 0,-1 1 0,0 0 0,0 0 0,0-1 0,2 0 0,5 0 0,-1 0 0,1-1 0,0 0 0,-1 0 0,9-5 0,35-22 0,-39 21 0,0 0 0,1 1 0,0 1 0,0 0 0,1 0 0,25-6 0,-39 12 0,1 0 0,-1 0 0,0 0 0,1 0 0,-1 1 0,1-1 0,-1 0 0,0 0 0,1 0 0,-1 0 0,0 0 0,0 1 0,1-1 0,-1 0 0,0 0 0,1 1 0,-1-1 0,0 0 0,0 0 0,0 1 0,1-1 0,-1 0 0,0 1 0,0-1 0,0 0 0,1 1 0,-1-1 0,0 0 0,0 1 0,0-1 0,0 0 0,0 1 0,0-1 0,0 0 0,0 1 0,0-1 0,0 0 0,0 1 0,0-1 0,0 0 0,0 1 0,0-1 0,-1 0 0,1 1 0,0-1 0,0 0 0,-1 1 0,-5 19 0,-42 65-3657,36-63-3096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287"/>
    </inkml:context>
    <inkml:brush xml:id="br0">
      <inkml:brushProperty name="width" value="0.025" units="cm"/>
      <inkml:brushProperty name="height" value="0.025" units="cm"/>
    </inkml:brush>
  </inkml:definitions>
  <inkml:trace contextRef="#ctx0" brushRef="#br0">199 129 13100,'0'0'12519,"-10"-4"-11195,4 1-1109,-5-2 57,-2-1-1,1 2 1,-1-1-1,-21-3 1,31 7-271,0 1 1,-1 0-1,1-1 0,0 1 0,-1 0 1,1 0-1,0 1 0,-1-1 0,1 1 1,0-1-1,0 1 0,-1 0 0,1 1 1,0-1-1,0 0 0,0 1 0,0 0 0,1-1 1,-1 1-1,0 0 0,1 1 0,-1-1 1,1 0-1,0 1 0,0-1 0,-4 6 1,4-3-8,-1 0 0,1 0 0,0 0 0,0 1 0,1-1 0,0 0 1,0 1-1,0-1 0,0 1 0,1 0 0,0-1 0,0 1 0,1 5 0,0-9 3,-1-1-1,0 1 1,1-1 0,-1 1-1,1-1 1,-1 0-1,1 1 1,0-1-1,-1 0 1,1 1 0,0-1-1,0 0 1,0 0-1,0 0 1,0 0-1,0 1 1,1-2 0,-1 1-1,0 0 1,2 1-1,0-1 4,-1-1 0,0 1-1,1-1 1,-1 0 0,0 0-1,1 0 1,-1 0 0,1 0-1,-1 0 1,0-1 0,1 1-1,-1-1 1,0 0 0,1 0-1,-1 1 1,0-1 0,3-2 0,6-4 33,0 0 1,-1 0 0,-1-1 0,1-1 0,-1 1-1,0-1 1,-1-1 0,11-16 0,2-5 115,28-55 1,-39 63 203,-10 23-346,0 0-1,0 0 0,0 1 0,0-1 1,0 0-1,0 0 0,0 0 0,0 0 1,0 0-1,-1 0 0,1 0 0,0 0 1,0 0-1,0 0 0,0 0 0,0 0 1,0 0-1,0 0 0,0 0 0,0 0 0,0 0 1,0 0-1,-1 0 0,1 0 0,0 0 1,0 0-1,0 0 0,0 0 0,0 0 1,0 0-1,0 0 0,0 0 0,0 0 1,-1 0-1,1 0 0,0 0 0,0 0 1,0 0-1,0 0 0,0 0 0,0 0 1,0 0-1,0 0 0,0 0 0,0 0 1,0 0-1,0 0 0,0 0 0,-1 0 1,1-1-1,-24 39 10,10-13-45,2 2 0,1-1 0,1 2 0,2-1 0,0 1 0,2 0 0,1 1 0,-2 46 0,7-73 26,-1 0 0,1 0 0,1 0 0,-1-1 0,0 1 0,0 0 1,1 0-1,-1 0 0,1 0 0,-1 0 0,1-1 0,0 1 0,0 0 0,0 0 0,0-1 0,0 1 0,0-1 1,2 3-1,-2-3 11,1-1 1,-1 1 0,1-1 0,-1 1 0,1-1 0,-1 1-1,1-1 1,-1 0 0,1 0 0,-1 0 0,1 0 0,-1 0-1,1 0 1,-1 0 0,1 0 0,-1-1 0,1 1 0,-1-1-1,1 1 1,-1-1 0,1 1 0,-1-1 0,0 0-1,2-1 1,8-5-44,-1 0 0,-1 0 0,1-1-1,-1-1 1,-1 1 0,1-1 0,-2-1 0,13-18-1,3-12-3785,-6 2-4965,-10 17-2013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615"/>
    </inkml:context>
    <inkml:brush xml:id="br0">
      <inkml:brushProperty name="width" value="0.025" units="cm"/>
      <inkml:brushProperty name="height" value="0.025" units="cm"/>
    </inkml:brush>
  </inkml:definitions>
  <inkml:trace contextRef="#ctx0" brushRef="#br0">91 0 15983,'0'0'12156,"-4"15"-10672,-18 57-922,3 2 1,3 0 0,4 1-1,-4 92 1,16-167-681,-1 1 0,1 0 0,0-1 0,0 1 0,0 0 0,0 0 0,0-1 0,0 1 0,0 0 0,0-1 0,0 1 0,0 0 0,0-1 0,1 1 0,-1 0 0,0-1 0,0 1 0,1 0 0,-1-1 0,0 1 0,1-1 0,-1 1 0,1 0 0,-1-1 0,1 1 0,-1-1 0,1 1 0,-1-1 0,1 0 0,-1 1 0,1-1 0,0 0 0,-1 1 0,1-1 0,0 0 0,-1 1 0,1-1 0,0 0 0,-1 0 0,1 0 0,0 0 0,-1 0 0,1 0 0,0 0 0,1 0 0,0-1-496,0 1 1,-1-1 0,1 0-1,0 0 1,0 0 0,0 0 0,-1 0-1,1-1 1,-1 1 0,1 0-1,-1-1 1,1 1 0,-1-1 0,0 1-1,2-4 1,8-16-7581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699"/>
    </inkml:context>
    <inkml:brush xml:id="br0">
      <inkml:brushProperty name="width" value="0.025" units="cm"/>
      <inkml:brushProperty name="height" value="0.025" units="cm"/>
    </inkml:brush>
  </inkml:definitions>
  <inkml:trace contextRef="#ctx0" brushRef="#br0">31 0 15054,'-4'12'4228,"2"-6"-3660,-3 7 483,0 0 0,1 0 1,1 1-1,0-1 1,-1 21-1,4-33-1037,0 0 0,0 0-1,0 0 1,0 0 0,0 0-1,0-1 1,1 1 0,-1 0 0,0 0-1,0 0 1,1 0 0,-1 0-1,1-1 1,-1 1 0,1 0 0,-1 0-1,1-1 1,-1 1 0,1 0 0,0-1-1,-1 1 1,1 0 0,0-1-1,-1 1 1,1-1 0,0 1 0,0-1-1,0 1 1,2-1 2,-1 1 0,1-1 1,0 1-1,-1-1 0,1 0 0,-1 0 0,1 0 1,-1 0-1,1 0 0,3-2 0,2 0 25,0 0 0,-1 0 0,1-1 0,0-1 0,13-7 0,47-48-176,-17 12-71,-51 47 201,1 0 0,-1-1 0,0 1 0,0 0 0,1 0 0,-1 0 0,0-1 0,0 1 0,1 0 0,-1 0 0,0 0 0,1 0 0,-1-1 0,0 1 0,1 0 0,-1 0 0,0 0 1,1 0-1,-1 0 0,0 0 0,1 0 0,-1 0 0,0 0 0,1 0 0,-1 0 0,0 0 0,1 0 0,-1 0 0,0 0 0,1 1 0,-1-1 0,0 0 0,1 0 0,-1 0 0,0 0 1,1 1-1,-1-1 0,0 0 0,0 0 0,1 1 0,4 18 166,-4 34 850,-2-44-625,-2 23 276,2-25-546,0 0-1,0 0 1,1 0-1,0 0 1,0 0-1,1 0 1,2 11-1,-2-17-111,-1 0 0,1 0 1,0 0-1,0 0 0,0 0 0,0-1 0,0 1 1,0 0-1,0-1 0,0 1 0,0 0 0,0-1 1,0 0-1,1 1 0,-1-1 0,0 0 1,0 1-1,0-1 0,1 0 0,-1 0 0,0 0 1,0 0-1,1 0 0,-1 0 0,0 0 0,0-1 1,2 1-1,36-11-549,5-21-2909,-6-9-3336,-9 7-1293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412"/>
    </inkml:context>
    <inkml:brush xml:id="br0">
      <inkml:brushProperty name="width" value="0.025" units="cm"/>
      <inkml:brushProperty name="height" value="0.025" units="cm"/>
    </inkml:brush>
  </inkml:definitions>
  <inkml:trace contextRef="#ctx0" brushRef="#br0">19 203 14350,'0'0'9299,"-3"11"-8642,-9 36-59,12-45-559,-1-1 1,1 1-1,-1 0 0,1-1 1,-1 1-1,1 0 1,0-1-1,0 1 1,0 0-1,0-1 1,0 1-1,0 0 1,0-1-1,0 1 1,1 0-1,-1-1 1,1 1-1,-1-1 1,1 1-1,0 0 1,-1-1-1,1 1 1,0-1-1,0 0 0,0 1 1,0-1-1,0 0 1,1 0-1,-1 1 1,0-1-1,0 0 1,1 0-1,-1-1 1,1 1-1,-1 0 1,1 0-1,-1-1 1,1 1-1,-1 0 1,1-1-1,0 0 1,3 1-1,-1-1 132,0 0-1,0 0 1,0 0-1,0-1 0,0 0 1,0 0-1,0 0 1,0 0-1,0 0 1,0-1-1,0 0 1,-1 0-1,1 0 1,6-4-1,12-15 97,-1-1 0,-1-1 0,-1 0 0,-1-2 0,-1 0 0,-1-1 0,-1 0 0,21-54 0,-35 78-258,-1 2-5,1-1 0,0 0 0,-1 0 0,1 0 0,-1 0-1,1 0 1,-1 0 0,0 0 0,1 0 0,-1 0-1,0 0 1,0 0 0,0 0 0,0 0 0,1 0-1,-1 0 1,-1 0 0,1 0 0,0 0 0,0 0 0,0 0-1,0 0 1,-1-1 0,-1 3-26,1 0 0,0 0 0,-1 0-1,1 0 1,0 0 0,-1 0 0,1 0 0,0 0 0,0 0 0,0 1 0,0-1 0,0 0-1,-1 3 1,-17 28-29,-30 67 0,42-83 160,1 0 0,1 0 0,0 1 1,2-1-1,0 1 0,-2 28 0,6-43-183,-1 0 0,1 0 1,0 0-1,0 0 0,0 0 0,1 0 0,-1 0 0,0 0 0,1-1 0,-1 1 0,1 0 1,-1-1-1,1 1 0,0-1 0,0 0 0,-1 1 0,1-1 0,0 0 0,0 0 0,0 0 0,0-1 1,1 1-1,-1 0 0,0-1 0,0 1 0,0-1 0,5 0 0,1 2-1631,0-1 1,0 0-1,1 0 0,-1-1 0,0 0 0,13-2 1,1-8-6058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786"/>
    </inkml:context>
    <inkml:brush xml:id="br0">
      <inkml:brushProperty name="width" value="0.025" units="cm"/>
      <inkml:brushProperty name="height" value="0.025" units="cm"/>
    </inkml:brush>
  </inkml:definitions>
  <inkml:trace contextRef="#ctx0" brushRef="#br0">113 1 16400,'0'0'7158,"-3"14"-6704,-97 466 5498,98-469-5888,-1 2-9,1 1 0,1-1 0,0 1 0,1 0 0,0-1 0,3 18 0,-3-30-66,1 0 0,-1 0-1,0-1 1,0 1 0,1 0 0,-1-1 0,0 1 0,1 0 0,-1-1 0,0 1-1,1 0 1,-1-1 0,1 1 0,-1-1 0,1 1 0,0-1 0,-1 1 0,1-1 0,-1 1-1,1-1 1,0 0 0,-1 1 0,1-1 0,0 0 0,0 1 0,-1-1 0,1 0-1,0 0 1,0 0 0,-1 0 0,1 0 0,0 0 0,0 0 0,-1 0 0,1 0 0,0 0-1,0 0 1,-1 0 0,1-1 0,0 1 0,0 0 0,-1 0 0,1-1 0,0 1-1,-1 0 1,1-1 0,-1 1 0,1-1 0,0 1 0,-1-1 0,1 1 0,-1-1-1,1 0 1,0 0 0,3-2-161,0-1-1,-1 1 0,1-1 0,0 0 1,-1 0-1,5-8 0,-4 3-174,0 0-1,-1 0 0,0 0 0,-1-1 0,0 1 0,0-1 1,-1 0-1,-1 1 0,1-1 0,-1 0 0,-1 0 1,-2-14-1,-4-5 996,-1 1 1,-20-49 0,12 35 981,16 42-1575,-1-1 0,1 0-1,-1 0 1,1 0 0,0 0-1,0 0 1,-1 1 0,1-1-1,0 0 1,0 0 0,0 0-1,0 0 1,0 0 0,0 0-1,0 0 1,0 0 0,0 0-1,1 0 1,-1 0 0,0 0-1,0 1 1,1-1 0,-1 0-1,1 0 1,-1 0 0,1 0-1,-1 1 1,1-1-1,-1 0 1,1 1 0,0-1-1,0 0 1,-1 1 0,1-1-1,0 1 1,0-1 0,-1 1-1,1-1 1,0 1 0,0-1-1,0 1 1,0 0 0,0 0-1,2-1 1,5 0-167,1 0 0,0 1 0,0 0 0,12 1 0,12 0-1024,8-10-3194,5-7-3608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222"/>
    </inkml:context>
    <inkml:brush xml:id="br0">
      <inkml:brushProperty name="width" value="0.025" units="cm"/>
      <inkml:brushProperty name="height" value="0.025" units="cm"/>
    </inkml:brush>
  </inkml:definitions>
  <inkml:trace contextRef="#ctx0" brushRef="#br0">89 1 20307,'0'0'3198,"-2"15"-518,-33 143 225,20-105-1986,3 1 0,2 0 1,-4 68-1,14-121-919,0 1 0,-1 0 0,1 0 0,0 0 0,0 0 0,1 0 0,-1-1 0,0 1 0,1 0 0,-1 0 0,1 0 0,-1-1 0,1 1 0,0 0 0,0-1 0,0 1 0,0 0 0,0-1 0,0 1 0,0-1 0,0 0 0,2 2 0,-1-2 0,-1-1 0,1 1 0,0-1 0,-1 0 0,1 1 0,0-1 0,-1 0 0,1 0 0,0 0 0,-1 0 0,1-1 0,0 1 0,-1 0 0,1-1 0,0 1 0,-1-1 0,1 1 0,-1-1 0,2-1 0,7-3 0,0-1 0,-1 0 0,0 0 0,0-1 0,14-15 0,5-10 0,-3-1 0,0-2 0,-3 0 0,25-50 0,-48 127 0,-23 39 44,16-61-97,2 1 1,0 0-1,1 1 1,-4 43-1,9-65-15,0 1-1,0-1 1,1 0-1,-1 0 1,0 1 0,0-1-1,0 0 1,0 0-1,0 1 1,0-1 0,1 0-1,-1 0 1,0 0-1,0 1 1,0-1-1,1 0 1,-1 0 0,0 0-1,0 0 1,1 1-1,-1-1 1,0 0 0,0 0-1,1 0 1,-1 0-1,0 0 1,1 0-1,-1 0 1,0 0 0,0 0-1,1 0 1,-1 0-1,0 0 1,1 0 0,-1 0-1,0 0 1,0 0-1,1 0 1,-1 0-1,0 0 1,0 0 0,1 0-1,-1-1 1,0 1-1,0 0 1,1 0 0,-1 0-1,0 0 1,0-1-1,0 1 1,1 0 0,-1 0-1,0-1 1,15-9-2404,30-44-7201,-20 19 299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799"/>
    </inkml:context>
    <inkml:brush xml:id="br0">
      <inkml:brushProperty name="width" value="0.025" units="cm"/>
      <inkml:brushProperty name="height" value="0.025" units="cm"/>
    </inkml:brush>
  </inkml:definitions>
  <inkml:trace contextRef="#ctx0" brushRef="#br0">51 22 16976,'0'0'7976,"-6"10"-5798,2-2-1814,0-2-54,0 1 1,0-1 0,1 1 0,0 0 0,0 0-1,1 0 1,0 0 0,0 0 0,0 1-1,1-1 1,1 0 0,-1 13 0,1-19-298,1 0 0,-1 0 0,1-1 0,-1 1 0,1 0 0,-1 0 1,1-1-1,0 1 0,-1 0 0,1-1 0,0 1 0,0-1 0,-1 1 0,1-1 0,0 1 1,0-1-1,0 0 0,-1 1 0,1-1 0,0 0 0,0 1 0,0-1 0,0 0 0,0 0 1,0 0-1,0 0 0,0 0 0,0 0 0,0 0 0,-1 0 0,1-1 0,0 1 0,0 0 1,0 0-1,0-1 0,0 1 0,0 0 0,0-2 0,35-14 164,-29 9-126,0 1 0,-1-1 0,0 0-1,0 0 1,8-13 0,-12 17-40,-1 1 0,1-1 0,-1 1-1,1-1 1,-1 0 0,0 1 0,0-1 0,0 0 0,0 0 0,-1 0 0,1 0 0,-1 0 0,0 0 0,0 1 0,0-1-1,0 0 1,0 0 0,-1 0 0,1 0 0,-1 0 0,-2-5 0,3 7-11,-1 0 0,0 0 0,0 0 0,1 0 0,-1 0 0,0 0 0,0 1 0,0-1 0,0 0 0,0 0 0,-1 1 0,1-1 0,0 1 0,0-1 0,0 1 0,0-1 0,-1 1 0,1 0 0,0-1 0,-1 1 0,1 0 0,0 0 0,0 0 0,-1 0 0,1 0 0,0 0 0,-1 0 0,1 1 0,0-1 0,0 0 0,0 1 0,-1-1 0,1 1 0,0 0 0,0-1 0,0 1 0,0 0 0,0-1 0,0 1 0,-2 2 0,-2 0 0,0 2 0,0-1 0,0 0 0,0 1 0,1 0 0,-7 9 0,5-2 0,0-1 0,0 1 0,1 0 0,0 0 0,1 1 0,1-1 0,0 1 0,0 0 0,1 0 0,1 0 0,1 25 0,0-37 0,0 1 0,0-1 0,0 1 0,1 0 0,-1-1 0,0 1 0,1-1 0,-1 1 0,1-1 0,0 1 0,0-1 0,0 0 0,-1 1 0,1-1 0,0 0 0,0 0 0,1 1 0,-1-1 0,0 0 0,0 0 0,1 0 0,-1 0 0,0-1 0,1 1 0,1 1 0,1-1 0,0 0 0,0-1 0,0 1 0,0-1 0,0 1 0,0-1 0,0-1 0,0 1 0,-1 0 0,6-2 0,5-1 0,0-1 0,-1-1 0,0 0 0,0-1 0,13-7 0,-3-2 0,0 0 0,0-1 0,-2-1 0,0-1 0,-1-1 0,-1-1 0,21-28 0,-28 20-17,-12 28 15,0 0 0,0 1 1,-1-1-1,1 0 1,0 0-1,0 1 0,-1-1 1,1 0-1,0 0 0,-1 0 1,1 0-1,0 0 1,-1 1-1,1-1 0,0 0 1,-1 0-1,1 0 0,0 0 1,-1 0-1,1 0 1,0 0-1,-1 0 0,1 0 1,0 0-1,-1 0 1,1 0-1,0-1 0,-1 1 1,1 0-1,0 0 0,-1 0 1,1 0-1,0 0 1,-1-1-1,1 1 0,0 0 1,0 0-1,-1-1 0,1 1 1,0 0-1,0 0 1,-1-1-1,1 1 0,0 0 1,0-1-1,0 1 0,0 0 1,-1-1-1,1 1 1,0 0-1,0-1 0,0 1 1,0 0-1,0-1 0,0 1 1,0 0-1,0-1 1,0 1-1,0 0 0,0-1 1,0 1-1,0 0 1,0-1-1,1 1 0,-9 5-32,0 1-1,1 0 0,0 1 1,0 0-1,1 0 0,0 0 1,0 1-1,-9 15 0,3-1 72,1 0-1,-12 32 0,21-47-1,-1 1-1,1 0 1,0 0-1,1 0 1,-1 13-1,2-20-30,0 0 1,0 0-1,0 0 0,0 0 0,0 0 1,1 1-1,-1-1 0,0 0 0,1 0 0,-1 0 1,0 0-1,1 0 0,0 0 0,-1 0 1,1 0-1,-1 0 0,1 0 0,0 0 0,1 0 1,-1 0-4,0 0 1,1-1 0,-1 0-1,0 1 1,1-1-1,-1 0 1,1 0 0,-1 0-1,0 0 1,1 0 0,-1 0-1,1 0 1,-1 0 0,0 0-1,1-1 1,-1 1-1,0 0 1,1-1 0,-1 0-1,2 0 1,5-4-2,0 1 0,0-1 0,-1-1 0,1 0 0,-1 0 0,0 0 0,-1 0 0,0-1 0,8-11 0,44-71 0,-57 88 0,8-14 0,-1 0 0,-1 0 0,8-19 0,-24 59 4,2-6-15,0 1 1,1 0-1,1 0 1,1 0-1,0 0 1,2 1-1,0 34 1,2-54-71,1-1 0,-1 1 0,0-1 1,0 1-1,1 0 0,-1-1 0,0 1 0,1-1 0,-1 1 1,0-1-1,1 1 0,-1-1 0,1 1 0,-1-1 1,1 0-1,-1 1 0,1-1 0,-1 0 0,1 1 0,-1-1 1,1 0-1,0 0 0,-1 1 0,1-1 0,0 0 0,-1 0 1,1 0-1,-1 0 0,1 0 0,0 0 0,-1 0 1,1 0-1,0 0 0,23-6-4607,0-11-1153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221"/>
    </inkml:context>
    <inkml:brush xml:id="br0">
      <inkml:brushProperty name="width" value="0.025" units="cm"/>
      <inkml:brushProperty name="height" value="0.025" units="cm"/>
    </inkml:brush>
  </inkml:definitions>
  <inkml:trace contextRef="#ctx0" brushRef="#br0">1 0 17521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645"/>
    </inkml:context>
    <inkml:brush xml:id="br0">
      <inkml:brushProperty name="width" value="0.025" units="cm"/>
      <inkml:brushProperty name="height" value="0.025" units="cm"/>
    </inkml:brush>
  </inkml:definitions>
  <inkml:trace contextRef="#ctx0" brushRef="#br0">122 0 13293,'0'0'12417,"-3"9"-11777,-5 25 367,1 0-1,2 1 1,-1 43 0,-6 49 1095,-1-57-1828,5-33-267,-5 63 0,37-161-7,-21 46-25,-1 0-1,-1 1 1,0-17 0,-1 26-3,-1-1 1,1 1 0,-1 0 0,0-1 0,0 1 0,0 0 0,-1 0-1,0-1 1,0 1 0,0 0 0,-5-6 0,7 10-31,0 1-1,-1-1 1,1 1 0,0 0 0,-1-1-1,1 1 1,-1-1 0,1 1-1,-1 0 1,1-1 0,-1 1 0,1 0-1,-1-1 1,1 1 0,-1 0-1,1 0 1,-1-1 0,0 1 0,1 0-1,-1 0 1,1 0 0,-1 0-1,0 0 1,1 0 0,-1 0 0,1 0-1,-1 0 1,1 0 0,-1 0-1,0 1 1,0-1 0,-18 14-685,-3-1 1152,23-16-408,0 0 0,0 0 0,0 0 0,0 0 0,1 0 1,-1 0-1,1 0 0,2-4 0,41-70 448,-43 77-419,0 1 1,1-1-1,-1 1 1,-1-1-1,1 1 1,0 0-1,0-1 1,0 1-1,0 0 1,0 0-1,-1 0 1,1 1-1,0-1 1,-1 0 0,2 2-1,4 2 149,4 0-82,0 0 0,0-1 0,0 0 0,0-1 0,1 0 0,21 2 1,19-8-3542,-47 2 2177,-1-1-1,1 1 0,-1-1 0,1 0 1,-1 0-1,0 0 0,0 0 0,6-5 1,7-9-11727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019"/>
    </inkml:context>
    <inkml:brush xml:id="br0">
      <inkml:brushProperty name="width" value="0.025" units="cm"/>
      <inkml:brushProperty name="height" value="0.025" units="cm"/>
    </inkml:brush>
  </inkml:definitions>
  <inkml:trace contextRef="#ctx0" brushRef="#br0">1 180 18610,'0'0'7980,"9"-1"-6271,5 0-1487,-1-2 0,1 0 0,-1 0 0,1-1 0,-1-1 1,-1 0-1,1-1 0,-1 0 0,0-1 0,0 0 0,0-1 0,-1 0 1,-1-1-1,1-1 0,-2 1 0,1-1 0,13-20 0,-22 29-215,0-1-1,0 1 1,0 0 0,0 0-1,-1-1 1,1 1 0,0 0-1,-1-1 1,1 1-1,-1-1 1,0 1 0,1 0-1,-1-1 1,0 1-1,0-1 1,0 1 0,0-1-1,0 1 1,0-1-1,-1 1 1,1-2 0,-1 2 0,0 0 0,1 0 1,-1 0-1,0 0 0,0 1 1,0-1-1,0 0 0,1 1 0,-1-1 1,0 0-1,0 1 0,0-1 1,-1 1-1,1-1 0,0 1 1,0 0-1,0 0 0,0-1 1,0 1-1,-2 0 0,-2 0 7,0 0 1,0 0-1,0 0 0,0 1 0,0 0 1,0 0-1,0 0 0,1 0 0,-1 1 1,0 0-1,-5 3 0,-1 3-14,1 0 0,1 0 0,0 1 0,0 0 0,0 1 0,1 0 0,1 0 0,0 1 0,0 0 0,1 0 0,0 1 0,1-1 0,0 1 0,1 0 0,1 1 0,0-1 0,0 1 0,1 0 0,1-1 0,0 1 0,1 15 0,1-24-31,-1-1 0,1 0 0,0 1 0,0-1 0,1 0 0,-1 1 0,1-1 0,-1 0 0,1 0 0,0 0 0,0-1 0,1 1 0,-1 0 0,0-1 0,1 1 0,0-1 0,-1 0 1,1 0-1,0 0 0,0 0 0,0 0 0,0-1 0,1 1 0,-1-1 0,0 0 0,1 0 0,-1 0 0,5 0 0,3 1-424,0-1 0,0 0 0,0-1 1,0 0-1,0 0 0,0-1 0,0-1 0,12-3 1,38-19-7848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535"/>
    </inkml:context>
    <inkml:brush xml:id="br0">
      <inkml:brushProperty name="width" value="0.025" units="cm"/>
      <inkml:brushProperty name="height" value="0.025" units="cm"/>
    </inkml:brush>
  </inkml:definitions>
  <inkml:trace contextRef="#ctx0" brushRef="#br0">0 543 13549,'0'0'9870,"12"-9"-7360,52-46 414,68-75 0,-53 41-2605,107-155 0,-180 236-297,-2 1-86,-7 12-82,-4 9 19,-7 13 89,-95 198-403,96-194 124,2 0 0,1 2 0,1-1 0,2 1 0,-4 47 0,10-78 127,1 0 0,0 0 0,0 1 1,0-1-1,0 0 0,1 0 0,-1 1 0,0-1 1,1 0-1,0 0 0,-1 0 0,1 0 0,0 0 1,2 3-1,-2-4-10,0 0 0,0-1 1,0 1-1,0 0 0,0-1 0,0 1 0,0-1 1,0 1-1,0-1 0,1 0 0,-1 1 0,0-1 1,0 0-1,0 0 0,0 0 0,1 0 1,-1 0-1,0 0 0,0 0 0,0 0 0,1-1 1,-1 1-1,0 0 0,0-1 0,0 1 1,0-1-1,0 1 0,0-1 0,1 0 0,32-22-5432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880"/>
    </inkml:context>
    <inkml:brush xml:id="br0">
      <inkml:brushProperty name="width" value="0.025" units="cm"/>
      <inkml:brushProperty name="height" value="0.025" units="cm"/>
    </inkml:brush>
  </inkml:definitions>
  <inkml:trace contextRef="#ctx0" brushRef="#br0">245 1 8264,'-9'7'8701,"-13"12"-7770,0 1-1,2 1 1,0 1 0,1 0-1,2 2 1,-17 28-1,22-33-416,1 1-1,1 0 1,1 0-1,0 1 1,2 0-1,1 0 0,0 1 1,2 0-1,-3 25 1,7-44-499,0-1 1,0 1-1,0-1 1,0 0-1,0 1 1,1-1-1,-1 0 1,1 1-1,-1-1 1,1 0-1,0 1 1,0-1-1,0 0 1,0 0-1,0 0 1,1 0-1,-1 0 1,1 0-1,-1 0 1,1-1-1,3 4 1,-2-3-3,0-1 0,1 1 0,-1-1 0,0 0 0,1 0 0,-1 0 0,1 0 0,-1 0 0,1-1 0,-1 1 0,1-1 0,0 0 0,4-1 0,2 0 66,0 0-1,1-1 1,-1-1-1,0 0 0,0 0 1,0-1-1,0 0 1,-1-1-1,13-8 1,-3-1 144,-1-1 1,0 0 0,-2-1 0,1-1-1,23-33 1,-32 38-90,-1 0 0,0 0-1,0 0 1,-2-1 0,1 0-1,-2 0 1,1 0 0,-2-1 0,0 1-1,2-28 1,-4 39-137,-1-1 1,0 0-1,0 0 1,0 1-1,0-1 1,-1 0-1,1 0 1,-1 1-1,0-1 1,0 0-1,0 1 1,0-1 0,0 1-1,0-1 1,-1 1-1,1 0 1,-1-1-1,1 1 1,-1 0-1,0 0 1,0 0-1,0 0 1,0 1-1,0-1 1,-4-1-1,2 1-171,-1 0 0,0 1 1,1-1-1,-1 1 0,0 0 0,0 1 0,0-1 1,0 1-1,0 0 0,0 0 0,0 1 0,0-1 0,-8 3 1,9-2-228,-1 1 0,0-1 1,1 1-1,-1 0 0,1 1 1,-1-1-1,1 1 1,0-1-1,0 1 0,0 1 1,1-1-1,-1 0 0,1 1 1,0 0-1,0 0 0,-5 8 1,5-7-596,1-1 1,0 1-1,0 0 1,0 0 0,0 0-1,1 0 1,0 0-1,0 0 1,1 0-1,-1 6 1,1 9-8855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283"/>
    </inkml:context>
    <inkml:brush xml:id="br0">
      <inkml:brushProperty name="width" value="0.025" units="cm"/>
      <inkml:brushProperty name="height" value="0.025" units="cm"/>
    </inkml:brush>
  </inkml:definitions>
  <inkml:trace contextRef="#ctx0" brushRef="#br0">209 1 16784,'0'0'8579,"-10"8"-6396,4-2-2000,0-1 0,-1 1 1,2 0-1,-1 1 0,1 0 0,0-1 0,0 2 0,1-1 1,0 0-1,0 1 0,1 0 0,0 0 0,0 0 1,1 0-1,-2 16 0,3-22-158,1 0-1,-1 0 1,1 0 0,0 1 0,0-1-1,0 0 1,0 0 0,0 0 0,1 1-1,-1-1 1,1 0 0,-1 0 0,1 0-1,0 0 1,0 0 0,0 0 0,0 0-1,0 0 1,0 0 0,3 2 0,-1-2-17,1 0-1,-1-1 1,1 0 0,-1 0 0,1 0 0,-1-1 0,1 1-1,0-1 1,-1 0 0,1 1 0,6-2 0,57-6-112,-54 5 45,-1 0 1,1 1-1,-1 0 1,1 1-1,0 0 1,-1 1 0,1 0-1,17 5 1,-27-5 66,-1-1 0,0 1 0,1 1 0,-1-1 0,0 0 0,0 1 0,0-1 0,0 1 0,0-1 0,0 1 0,-1 0 0,1 0 0,0 0 0,-1 0 0,0 0 0,1 0 0,-1 0 0,0 1 0,0-1-1,0 0 1,0 1 0,-1-1 0,1 0 0,-1 1 0,1-1 0,-1 1 0,0-1 0,0 1 0,0-1 0,0 1 0,0-1 0,-1 1 0,1-1 0,-1 1 0,0-1 0,-1 4 0,-1 4 152,-1-1-1,0 0 0,0-1 1,-1 1-1,0-1 0,0 1 1,-1-2-1,-8 10 0,-4 1-89,-2-1-1,0-1 1,0 0-1,-2-2 0,-31 17 1,37-23-52,0 0-1,0-1 1,-1-1 0,0-1 0,0 0 0,0-2-1,-1 1 1,-27 0 0,44-4-149,-1 0 0,1 0 0,0 0 0,0 0 0,-1 0 0,1 0 0,0 0 0,-1-1 1,1 1-1,0-1 0,0 1 0,-1 0 0,1-1 0,0 0 0,0 1 0,0-1 0,0 0 0,0 0 0,0 0 0,0 1 0,0-1 0,0 0 0,0 0 0,0 0 1,1-1-1,-2 0 0,-4-38-8810,6-2-4079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044"/>
    </inkml:context>
    <inkml:brush xml:id="br0">
      <inkml:brushProperty name="width" value="0.025" units="cm"/>
      <inkml:brushProperty name="height" value="0.025" units="cm"/>
    </inkml:brush>
  </inkml:definitions>
  <inkml:trace contextRef="#ctx0" brushRef="#br0">61 243 17553,'0'0'3187,"-10"10"-177,-28 35-1088,37-44-1844,0 0-1,0 1 0,0-1 1,0 0-1,0 0 1,0 1-1,0-1 0,0 0 1,1 1-1,-1-1 0,1 1 1,-1-1-1,1 1 0,0-1 1,-1 1-1,1-1 1,0 1-1,0 0 0,0-1 1,0 3-1,1-3-55,-1 0 1,1 0-1,0 0 0,-1-1 1,1 1-1,0 0 0,0 0 1,0-1-1,-1 1 0,1-1 1,0 1-1,0 0 0,0-1 1,0 1-1,0-1 0,0 0 1,0 1-1,0-1 0,0 0 1,0 0-1,2 0 0,3 1 8,1 0-1,-1-1 1,1-1-1,-1 1 1,1-1-1,11-3 0,-9 0-20,0 0-1,0-1 0,0 0 0,0-1 0,-1 0 0,0-1 0,-1 1 1,1-1-1,-1-1 0,0 0 0,-1 0 0,0 0 0,0 0 0,-1-1 0,0 0 1,5-14-1,-1 2-29,-1 1 1,-1-1-1,-1 0 1,-1-1-1,0 0 1,1-35-1,-5 56 14,-1 0 0,0 0 0,0 0 0,0 0-1,0 0 1,1 0 0,-1 0 0,0 1 0,-1-1 0,1 0-1,0 0 1,0 0 0,0 0 0,-1 0 0,1 0 0,0 0 0,-1 0-1,1 1 1,-1-1 0,1 0 0,-1 0 0,1 0 0,-1 1-1,0-2 1,0 2 0,0 0 0,0 1 0,0-1-1,0 0 1,0 0 0,1 1 0,-1-1 0,0 1-1,0-1 1,0 1 0,1-1 0,-1 1 0,0-1-1,1 1 1,-1-1 0,0 1 0,1 0-1,-1 0 1,0 0 0,-28 44 90,16-18 372,0 1 1,-10 35-1,20-53-287,0 0 0,1 0 0,0 0 0,1 0 0,0 0 0,0 0 0,1 0 0,1 0 0,-1 0 0,5 18 0,-4-26-161,0 1-1,1-1 1,-1 0 0,1 1 0,-1-1 0,1 0 0,0 0 0,0 0 0,0 0 0,0-1 0,0 1 0,1 0 0,-1-1 0,0 0 0,1 1 0,-1-1-1,1 0 1,-1 0 0,1 0 0,0-1 0,-1 1 0,1-1 0,0 1 0,0-1 0,-1 0 0,1 0 0,4 0 0,3 0 21,-1-1 0,1 0 0,0 0 0,-1-1-1,1 0 1,16-6 0,-9 0-28,-1-1 1,0 0-1,0-1 0,-1-1 0,20-18 0,-27 22-50,0 0 0,0-1 0,-1 0 0,0-1 0,-1 1 0,0-1 0,0-1 0,-1 1 0,0-1 0,6-17-1,-11 27 50,0 0-1,0 0 0,0 0 1,0 0-1,0 0 0,0 0 0,0 0 1,0 0-1,0 0 0,-1 0 1,1 0-1,0 0 0,0 0 0,0 0 1,0 0-1,0 0 0,0 0 1,0 0-1,0 0 0,0 0 0,0 0 1,0 0-1,0 0 0,0 0 1,0 0-1,-1 0 0,1 0 0,0 0 1,0 0-1,0 0 0,0 0 0,0 0 1,0 0-1,0 0 0,0 0 1,0 0-1,0 0 0,0 0 0,0 0 1,0 0-1,0 0 0,0 0 1,0 0-1,0 0 0,0-1 0,0 1 1,0 0-1,0 0 0,-9 11 25,-10 16 92,15-20 7,1 0 1,0 1 0,0-1-1,1 1 1,0 0-1,0 0 1,0 0 0,0 11-1,2-17-106,0 0-1,0 0 0,1 0 1,-1 0-1,0 0 1,1-1-1,-1 1 0,1 0 1,0 0-1,0 0 0,-1-1 1,1 1-1,0-1 1,0 1-1,1 0 0,-1-1 1,0 0-1,0 1 1,1-1-1,-1 0 0,1 0 1,-1 1-1,1-1 1,0 0-1,-1-1 0,1 1 1,0 0-1,0 0 1,-1-1-1,1 1 0,0-1 1,0 0-1,0 1 0,0-1 1,0 0-1,-1 0 1,1 0-1,0 0 0,2-1 1,3 1-9,30 0-208,-36 0 139,0 0 1,0 0-1,-1 0 0,1 0 0,0 0 1,0 0-1,0 0 0,0-1 0,0 1 0,0 0 1,-1 0-1,1-1 0,0 1 0,0-1 1,0 1-1,-1-1 0,1 1 0,0-1 0,-1 1 1,1-1-1,0 0 0,-1 1 0,1-1 1,-1 0-1,1 1 0,-1-1 0,1 0 0,-1 0 1,1 0-1,-1-1 0,-22-13-11917,14 8 891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624"/>
    </inkml:context>
    <inkml:brush xml:id="br0">
      <inkml:brushProperty name="width" value="0.025" units="cm"/>
      <inkml:brushProperty name="height" value="0.025" units="cm"/>
    </inkml:brush>
  </inkml:definitions>
  <inkml:trace contextRef="#ctx0" brushRef="#br0">0 3 22101,'0'0'6534,"67"-3"-6534,-29 11-96,1 3-2370,7-5-1666,-5 1-3588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983"/>
    </inkml:context>
    <inkml:brush xml:id="br0">
      <inkml:brushProperty name="width" value="0.025" units="cm"/>
      <inkml:brushProperty name="height" value="0.025" units="cm"/>
    </inkml:brush>
  </inkml:definitions>
  <inkml:trace contextRef="#ctx0" brushRef="#br0">192 1 16528,'-10'7'3550,"-8"7"-2675,1 0 1,1 1 0,0 1-1,1 1 1,0 0 0,-13 22-1,20-27-511,1-1 1,0 2-1,1-1 0,1 1 0,0-1 0,1 1 0,0 1 0,1-1 1,0 0-1,1 1 0,1 0 0,0 17 0,1-28-343,0 0 1,1 0-1,-1 0 0,1 0 0,0 0 0,0 0 1,0 0-1,0 0 0,0 0 0,1 0 0,-1-1 0,1 1 1,0 0-1,0-1 0,0 1 0,0-1 0,0 0 0,1 0 1,-1 0-1,1 0 0,-1 0 0,1 0 0,0-1 1,0 1-1,-1-1 0,1 0 0,0 0 0,0 0 0,0 0 1,0-1-1,1 1 0,-1-1 0,3 1 0,2-1 52,-1 1-1,0-1 1,0-1-1,0 1 1,0-1-1,0-1 1,0 1-1,0-1 1,0 0-1,-1-1 1,1 1-1,-1-1 1,13-8-1,-10 3-68,1 0 0,-1-1 0,0 0-1,-1 0 1,0-1 0,-1 0 0,0 0 0,0-1-1,-1 0 1,0 0 0,-1-1 0,-1 1-1,0-1 1,0 0 0,-1 0 0,-1-1 0,0 1-1,0-1 1,-1 1 0,-1-1 0,0 1-1,-1-1 1,-3-14 0,3 23-88,0 0 0,-1 0 0,1 0 1,-1 0-1,0 0 0,0 0 0,0 1 0,-1-1 0,1 1 0,-1 0 1,0 0-1,0 0 0,0 0 0,0 0 0,0 0 0,-1 1 0,1 0 1,-1-1-1,0 1 0,0 1 0,1-1 0,-1 0 0,0 1 0,-1 0 1,1 0-1,0 0 0,0 1 0,0-1 0,0 1 0,-1 0 0,1 0 1,0 1-1,0-1 0,-1 1 0,1 0 0,0 0 0,0 0 0,0 0 1,0 1-1,0 0 0,1 0 0,-1 0 0,0 0 0,1 0 0,-1 1 1,1 0-1,-5 5 0,5-6-469,-18 20-4523,8-7-1563,1 2-8618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404"/>
    </inkml:context>
    <inkml:brush xml:id="br0">
      <inkml:brushProperty name="width" value="0.025" units="cm"/>
      <inkml:brushProperty name="height" value="0.025" units="cm"/>
    </inkml:brush>
  </inkml:definitions>
  <inkml:trace contextRef="#ctx0" brushRef="#br0">283 0 13933,'0'0'10896,"-9"3"-8414,-7 4-2150,0 0 0,0 2 0,1-1-1,0 2 1,0 0 0,1 1 0,1 0 0,-24 25 0,22-20-125,2-1 1,0 2 0,0 0 0,2 1 0,0 0 0,1 0 0,-13 34 0,22-48-167,-1 1 0,1-1 1,0 1-1,0 0 0,0-1 0,1 1 1,-1 0-1,1 0 0,0-1 1,1 1-1,0 7 0,0-10-30,0-1 0,0 1 0,0 0 0,0 0 1,0 0-1,0-1 0,1 1 0,-1 0 0,0-1 0,1 1 0,-1-1 0,1 0 0,0 1 1,0-1-1,-1 0 0,1 0 0,0 0 0,0 0 0,0-1 0,0 1 0,0 0 0,0-1 0,0 1 1,0-1-1,0 0 0,0 0 0,3 0 0,9 1-78,1-1-1,0-1 1,-1 0-1,1-1 1,-1-1 0,1 0-1,-1-1 1,0-1-1,0 0 1,-1 0 0,1-2-1,-1 0 1,-1 0-1,1-1 1,16-14 0,-27 20-411,1 0 1,-1-1-1,1 1 1,-1-1-1,0 0 1,0 1-1,0-1 1,3-6-1,-3-15-9179,-8 5-5867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729"/>
    </inkml:context>
    <inkml:brush xml:id="br0">
      <inkml:brushProperty name="width" value="0.025" units="cm"/>
      <inkml:brushProperty name="height" value="0.025" units="cm"/>
    </inkml:brush>
  </inkml:definitions>
  <inkml:trace contextRef="#ctx0" brushRef="#br0">0 44 20211,'0'0'3876,"56"12"-1666,4-12-416,14-2-353,10-14-512,6 2-641,-7 0-160,-11 5-96,-17 8-1025,-24 1-2210,-18 4-3043,-13 9-4131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086"/>
    </inkml:context>
    <inkml:brush xml:id="br0">
      <inkml:brushProperty name="width" value="0.025" units="cm"/>
      <inkml:brushProperty name="height" value="0.025" units="cm"/>
    </inkml:brush>
  </inkml:definitions>
  <inkml:trace contextRef="#ctx0" brushRef="#br0">0 72 23126,'0'0'5445,"67"-36"-5445,-24 31-32,8 4 32,3-4-993,0-2-1345,-11 1-1826,-5-5-6598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430"/>
    </inkml:context>
    <inkml:brush xml:id="br0">
      <inkml:brushProperty name="width" value="0.025" units="cm"/>
      <inkml:brushProperty name="height" value="0.025" units="cm"/>
    </inkml:brush>
  </inkml:definitions>
  <inkml:trace contextRef="#ctx0" brushRef="#br0">1 251 5669,'0'0'19736,"10"6"-18727,4 0-825,0 0-1,0-1 1,1-1 0,0 0-1,-1-1 1,1 0-1,0-2 1,1 1-1,-1-2 1,0 0-1,23-4 1,35-5 323,79-21 0,-107 20-312,174-38 1017,411-81 414,-458 102-3181,295-7-1,-324 35-7199,-106 1 1282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055"/>
    </inkml:context>
    <inkml:brush xml:id="br0">
      <inkml:brushProperty name="width" value="0.025" units="cm"/>
      <inkml:brushProperty name="height" value="0.025" units="cm"/>
    </inkml:brush>
  </inkml:definitions>
  <inkml:trace contextRef="#ctx0" brushRef="#br0">23 432 13261,'0'0'5204,"-4"9"-3234,-14 26-731,18-35-1212,0 0 0,0 0 0,0 0 0,0 0 0,1 0 1,-1 0-1,0 0 0,0 0 0,0 0 0,0 0 0,1 0 0,-1 0 0,0 0 1,0 0-1,0 0 0,0 1 0,1-1 0,-1 0 0,0 0 0,0 0 0,0 0 1,0 0-1,0 0 0,0 1 0,0-1 0,0 0 0,1 0 0,-1 0 0,0 0 1,0 0-1,0 1 0,0-1 0,0 0 0,0 0 0,0 0 0,0 0 1,0 1-1,0-1 0,0 0 0,0 0 0,0 0 0,0 0 0,0 1 0,0-1 1,0 0-1,0 0 0,0 0 0,0 0 0,0 1 0,-1-1 0,1 0 0,0 0 1,0 0-1,0 0 0,0 0 0,0 1 0,0-1 0,0 0 0,-1 0 0,1 0 1,0 0-1,0 0 0,0 0 0,0 0 0,-1 0 0,1 0 0,0 1 0,9-6 472,10-11 425,0-2-1,-2 0 1,1-1-1,-2 0 1,16-27-1,2 1-79,42-57 322,61-73-138,-136 174-1035,0-1 0,0 1 0,0-1 0,0 1 0,0 0 0,0 0 0,0-1 0,1 1 0,-1 0 0,0 0 0,1 0 0,-1 0 0,1 1 0,-1-1 0,1 0 0,-1 1 0,1-1 0,-1 1 0,1-1 0,0 1 0,-1 0 0,1-1 0,1 1 0,-2 1-14,0 0-1,0 0 1,0 0 0,0 0-1,0 1 1,-1-1 0,1 0 0,0 0-1,-1 0 1,1 1 0,-1-1-1,0 0 1,1 1 0,-1-1 0,0 0-1,0 1 1,0-1 0,0 1-1,0-1 1,0 3 0,-1 16-85,-1-1-1,-7 31 1,-8 12 60,-2-1 0,-30 62-1,-16 47-1933,73-176-6492,8-17 662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396"/>
    </inkml:context>
    <inkml:brush xml:id="br0">
      <inkml:brushProperty name="width" value="0.025" units="cm"/>
      <inkml:brushProperty name="height" value="0.025" units="cm"/>
    </inkml:brush>
  </inkml:definitions>
  <inkml:trace contextRef="#ctx0" brushRef="#br0">53 0 16335,'0'0'7677,"-1"13"-5947,-16 147 1655,7-86-3692,-1 75-1,-3-166-25513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769"/>
    </inkml:context>
    <inkml:brush xml:id="br0">
      <inkml:brushProperty name="width" value="0.025" units="cm"/>
      <inkml:brushProperty name="height" value="0.025" units="cm"/>
    </inkml:brush>
  </inkml:definitions>
  <inkml:trace contextRef="#ctx0" brushRef="#br0">1 99 12172,'0'0'12075,"49"-37"-9961,-10 30-673,8 1-512,5-1-641,3-3-223,-2 1-1283,-4 0-3010,-11-4-4484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128"/>
    </inkml:context>
    <inkml:brush xml:id="br0">
      <inkml:brushProperty name="width" value="0.025" units="cm"/>
      <inkml:brushProperty name="height" value="0.025" units="cm"/>
    </inkml:brush>
  </inkml:definitions>
  <inkml:trace contextRef="#ctx0" brushRef="#br0">168 12 5477,'0'0'24199,"10"-3"-23377,0 0-672,1 1 0,-1 1 0,0 0 0,0 0 0,1 1-1,15 1 1,-24 0-126,1-1 1,-1 1-1,0-1 0,1 1 0,-1 0 0,0-1 0,1 1 0,-1 0 1,0 1-1,0-1 0,0 0 0,0 1 0,0-1 0,0 1 0,0-1 1,2 4-1,-3-3-24,0 0-1,0 1 1,0-1 0,-1 0 0,1 1 0,0-1 0,-1 1 0,0-1 0,0 1 0,0-1 0,0 0-1,0 1 1,0-1 0,0 1 0,-1-1 0,1 1 0,-1-1 0,0 0 0,0 1 0,-2 3 0,-1 1 39,0 1 1,0-1 0,-1-1 0,0 1 0,-1-1-1,1 1 1,-1-2 0,-1 1 0,-8 6 0,-68 44 369,78-53-405,-15 8-4,10-4 0,34-6 0,-7-1 0,-7-1 0,0 1 0,0 0 0,0 1 0,0 0 0,0 1 0,17 4 0,-24-5 0,-1 1 0,0-1 0,1 0 0,-1 1 0,0-1 0,0 1 0,0 0 0,0 0 0,0 0 0,0 0 0,0 0 0,-1 0 0,1 1 0,-1-1 0,0 0 0,1 1 0,-1-1 0,0 1 0,-1-1 0,1 1 0,0 0 0,-1-1 0,1 1 0,-1 0 0,0 0 0,0-1 0,0 1 0,0 0 0,-1-1 0,0 5 0,0-3 0,0 1 0,-1-1 0,1 0 0,-1 0 0,0 0 0,0 0 0,-1 0 0,1 0 0,-1-1 0,0 1 0,0-1 0,0 0 0,0 1 0,0-1 0,-1-1 0,0 1 0,1-1 0,-9 5 0,-9 4 0,0-1 0,-27 10 0,42-18 0,-10 4 0,0 0 0,0-2 0,0 0 0,0 0 0,0-2 0,-21 2 0,37-4-4,0 0-1,0 0 1,0 0-1,-1 0 1,1 0 0,0 0-1,0 0 1,0 0 0,0 0-1,0 0 1,0 0-1,0 0 1,0-1 0,-1 1-1,1 0 1,0 0-1,0 0 1,0 0 0,0 0-1,0 0 1,0 0-1,0 0 1,0 0 0,0 0-1,0 0 1,0 0 0,0-1-1,0 1 1,-1 0-1,1 0 1,0 0 0,0 0-1,0 0 1,0 0-1,0 0 1,0 0 0,0-1-1,0 1 1,0 0-1,0 0 1,0 0 0,0 0-1,0 0 1,0 0 0,0 0-1,0 0 1,1-1-1,-1 1 1,0 0 0,0 0-1,0 0 1,0 0-1,0 0 1,0 0 0,0 0-1,0 0 1,0 0-1,0 0 1,0-1 0,0 1-1,0 0 1,1 0 0,-1 0-1,0 0 1,9-10-836,13-7-2407,36-20-9992,-25 14-636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400"/>
    </inkml:context>
    <inkml:brush xml:id="br0">
      <inkml:brushProperty name="width" value="0.025" units="cm"/>
      <inkml:brushProperty name="height" value="0.025" units="cm"/>
    </inkml:brush>
  </inkml:definitions>
  <inkml:trace contextRef="#ctx0" brushRef="#br0">0 1 10730,'0'0'15247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501"/>
    </inkml:context>
    <inkml:brush xml:id="br0">
      <inkml:brushProperty name="width" value="0.025" units="cm"/>
      <inkml:brushProperty name="height" value="0.025" units="cm"/>
    </inkml:brush>
  </inkml:definitions>
  <inkml:trace contextRef="#ctx0" brushRef="#br0">206 0 10954,'0'0'14670,"-3"54"-13036,-26-18-225,-4 2-64,-4 6-127,3-2-258,5-2-479,4-8-385,12-10-96,10-12-961,12-11-6982,8-18 1280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842"/>
    </inkml:context>
    <inkml:brush xml:id="br0">
      <inkml:brushProperty name="width" value="0.025" units="cm"/>
      <inkml:brushProperty name="height" value="0.025" units="cm"/>
    </inkml:brush>
  </inkml:definitions>
  <inkml:trace contextRef="#ctx0" brushRef="#br0">157 49 14350,'0'0'3224,"-11"-1"-1841,11 1-1381,-5 0 91,1-1 0,0 1 0,-1 0 0,1 0 1,0 0-1,-1 1 0,1-1 0,0 1 1,0 0-1,0 1 0,-1-1 0,1 1 0,0-1 1,1 1-1,-1 0 0,0 1 0,1-1 1,-1 1-1,1-1 0,0 1 0,-1 0 0,-3 5 1,1 0 412,1 0 1,-1 0 0,1 1 0,1-1-1,-1 1 1,1 0 0,1 0 0,0 1 0,0-1-1,1 1 1,0 0 0,1-1 0,-1 12-1,2-20-454,1 0 1,-1 0-1,0 0 0,0 0 0,0 0 0,1 0 0,-1 0 0,1 0 0,-1 0 0,0-1 1,1 1-1,0 0 0,-1 0 0,1 0 0,-1-1 0,1 1 0,0 0 0,0-1 0,-1 1 0,1 0 1,0-1-1,0 1 0,0-1 0,-1 0 0,1 1 0,0-1 0,0 0 0,0 1 0,0-1 1,0 0-1,0 0 0,0 0 0,0 0 0,0 0 0,0 0 0,0 0 0,0 0 0,0 0 0,0 0 1,1-1-1,3 1 67,0-1 1,1 0-1,-1 0 1,0-1 0,0 0-1,8-3 1,-1-2-5,-1-1 0,0 0 1,0 0-1,-1-1 0,0-1 0,0 0 1,8-11-1,-15 17-81,1-1-1,0 1 1,-1-1 0,0 0 0,0 0-1,0 0 1,-1-1 0,0 1-1,0 0 1,0-1 0,-1 1-1,1-1 1,-2 0 0,1 0-1,0 1 1,-1-1 0,0 0 0,0 0-1,-2-7 1,1 11-52,0 0-1,0 0 1,0 0 0,0 0 0,0 0-1,0 0 1,0 1 0,-1-1 0,1 0-1,-1 1 1,1 0 0,-1-1 0,0 1-1,0 0 1,1 0 0,-1 0-1,0 0 1,0 0 0,0 0 0,0 0-1,0 1 1,0-1 0,0 1 0,0-1-1,-1 1 1,1 0 0,0 0 0,0 0-1,0 0 1,0 0 0,0 0 0,0 1-1,0-1 1,-3 2 0,-1-1-84,1 0 1,0 1-1,0 0 1,0 0-1,0 0 1,0 0-1,0 1 0,1 0 1,-1 0-1,1 0 1,0 1-1,-6 5 1,2 2-594,1 0 0,0 0 1,1 0-1,0 1 0,1 0 0,0 1 1,1-1-1,-4 18 0,5-12-2322,0 0-1,0 35 1,3-25-4927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4.186"/>
    </inkml:context>
    <inkml:brush xml:id="br0">
      <inkml:brushProperty name="width" value="0.025" units="cm"/>
      <inkml:brushProperty name="height" value="0.025" units="cm"/>
    </inkml:brush>
  </inkml:definitions>
  <inkml:trace contextRef="#ctx0" brushRef="#br0">126 69 21492,'0'0'5846,"-10"4"-3759,-2-1-1824,1 2 1,0 0-1,0 0 0,-12 9 1,20-12-239,-1 0 0,1 0 0,0 0 1,0 1-1,0-1 0,0 1 0,0 0 1,1 0-1,-1 0 0,1 0 1,0 1-1,0-1 0,0 0 0,0 1 1,1 0-1,-1-1 0,1 1 0,0 0 1,0 0-1,-1 4 0,3-7-8,-1-1-1,0 0 1,0 1-1,0-1 1,0 0-1,1 1 1,-1-1-1,0 0 1,0 1-1,1-1 0,-1 0 1,0 0-1,1 1 1,-1-1-1,0 0 1,0 0-1,1 0 1,-1 1-1,1-1 1,-1 0-1,0 0 1,1 0-1,-1 0 1,0 0-1,1 0 1,-1 0-1,1 0 0,-1 0 1,0 0-1,1 0 1,-1 0-1,0 0 1,1 0-1,-1 0 1,1 0-1,-1 0 1,0 0-1,1 0 1,-1-1-1,1 1 1,18-6 263,-3-4-220,0 0 0,0-1 0,-1 0-1,0-2 1,-1 0 0,0 0 0,-1-1 0,13-19 0,-24 31-57,-1 0 1,0 0-1,0 1 1,1-1-1,-1 0 0,-1 0 1,1 0-1,0 0 0,0-1 1,-1 1-1,1 0 1,-1-3-1,0 5-1,0-1-1,0 0 1,0 1 0,0-1-1,0 0 1,0 1-1,-1-1 1,1 1 0,0-1-1,0 0 1,-1 1 0,1-1-1,0 1 1,-1-1 0,1 1-1,-1-1 1,1 1-1,0-1 1,-1 1 0,1-1-1,-1 1 1,1 0 0,-1-1-1,0 1 1,1 0-1,-2-1 1,0 1-24,-1-1 0,1 1 0,0 0 0,-1 0 0,1 0 0,-1 0 0,1 0 0,-1 1 0,1-1 0,0 1 0,-1 0 0,1-1 0,0 1 0,-1 0 0,1 0 0,0 1 0,0-1 0,0 0 0,-3 3 0,-19 17-2972,8-8-2079,2 0-4797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477"/>
    </inkml:context>
    <inkml:brush xml:id="br0">
      <inkml:brushProperty name="width" value="0.025" units="cm"/>
      <inkml:brushProperty name="height" value="0.025" units="cm"/>
    </inkml:brush>
  </inkml:definitions>
  <inkml:trace contextRef="#ctx0" brushRef="#br0">443 10 18065,'-10'-2'1089,"1"0"-756,0 0 1,0 0-1,-1 1 0,1 0 0,0 1 1,-1 0-1,1 1 0,0 0 1,0 0-1,0 1 0,0 0 0,0 0 1,-13 6-1,1 4 100,0 0-1,0 2 1,2 0-1,-1 1 1,2 1 0,0 1-1,1 1 1,-27 36 0,32-38-149,1 1 1,1 0-1,1 1 1,0 0-1,1 0 1,1 1-1,0 0 1,2 1 0,0-1-1,1 1 1,-1 22-1,5-37-256,-1 0 1,1 0-1,0 0 0,1 0 0,0 0 1,-1 0-1,1-1 0,1 1 0,-1 0 1,1-1-1,0 1 0,0-1 0,0 1 1,0-1-1,1 0 0,0 0 1,0 0-1,0 0 0,0-1 0,4 5 1,-1-4-21,0-1-1,0 1 1,0-1 0,1 0 0,-1 0 0,1-1 0,0 0 0,0 0 0,-1 0 0,1-1 0,0 0 0,0-1 0,11 1 0,-4-2 3,1 1-1,-1-2 1,0 0 0,0 0 0,0-1-1,14-6 1,-21 7 3,0-1 0,-1 0-1,1 0 1,-1-1 0,1 1-1,-1-2 1,0 1 0,-1-1-1,1 1 1,-1-2 0,0 1-1,0 0 1,7-11 0,-12 15-10,1 0 0,0-1 0,0 1 1,0 0-1,-1-1 0,1 1 0,-1 0 1,1-1-1,-1 1 0,0 0 0,1-1 0,-1 1 1,0-1-1,0 1 0,0-1 0,0 1 1,0 0-1,0-1 0,0 1 0,-1-1 0,1 1 1,0-1-1,-1 1 0,1 0 0,-1-1 1,0 1-1,1 0 0,-1 0 0,-1-2 0,-1 0 15,0 1 0,0 0 0,0 0 0,0 0 0,0 0 0,0 0 0,-1 1 0,1-1 0,-1 1 0,1 0-1,-5-1 1,-12-2 60,1 1-1,-1 1 1,-24 1-1,45 1-78,15 0-91,0-1 0,0 0 0,-1-1 1,1-1-1,24-7 0,-17 0-246,-1 0 0,0-1 0,-1-2 0,0 0 0,-1-1 0,21-20 0,-29 23 553,-17 18 340,-13 20-202,-62 133 568,69-132-909,1 0 1,1 0-1,1 1 0,-4 30 0,12-58-29,0 1 1,-1 0 0,1-1-1,0 1 1,0 0-1,0-1 1,0 1-1,0 0 1,0-1-1,1 1 1,-1 0-1,1-1 1,-1 1-1,1 0 1,-1-1-1,2 2 1,-2-2-69,1-1 0,0 1 0,-1-1 0,1 0 0,-1 0 0,1 1 0,-1-1 0,1 0 0,0 0 0,-1 0 0,1 1 0,-1-1 0,1 0 0,0 0 0,-1 0 0,1 0 0,0 0-1,-1 0 1,1-1 0,-1 1 0,1 0 0,0 0 0,-1 0 0,1 0 0,-1-1 0,1 1 0,0-1 0,5-2-974,-1 0 1,0-1-1,0 0 0,0 0 0,-1 0 1,8-10-1,15-21-6165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853"/>
    </inkml:context>
    <inkml:brush xml:id="br0">
      <inkml:brushProperty name="width" value="0.025" units="cm"/>
      <inkml:brushProperty name="height" value="0.025" units="cm"/>
    </inkml:brush>
  </inkml:definitions>
  <inkml:trace contextRef="#ctx0" brushRef="#br0">121 90 19635,'-9'11'2599,"4"-6"-2469,-59 78 3744,59-74-3443,-1 0 1,1 0-1,0 0 0,1 1 1,0-1-1,0 1 0,1 0 1,1 0-1,-2 12 1,3-22-425,1 1 0,0-1 1,0 1-1,0 0 0,0-1 1,0 1-1,0-1 1,0 1-1,0 0 0,0-1 1,0 1-1,1-1 1,-1 1-1,0 0 0,0-1 1,0 1-1,1-1 0,-1 1 1,0-1-1,1 1 1,-1-1-1,0 1 0,1-1 1,-1 1-1,1-1 1,-1 0-1,1 1 0,-1-1 1,1 0-1,-1 1 0,1-1 1,-1 0-1,1 0 1,-1 1-1,1-1 0,0 0 1,0 0-1,28-6 18,25-27-80,-34 16-60,-1-1 0,-1-1 0,-1-1 0,20-29 0,-29 36 163,1 0-1,-2-1 0,0 0 1,0-1-1,-1 1 0,-1-1 0,-1 0 1,4-22-1,-28 133 82,13-70-197,2 1 0,0-1-1,-2 42 1,7-67-10,0 0 0,0 0 1,0 0-1,0 0 0,0 0 1,0 0-1,0 0 0,0 0 1,0 0-1,1 0 0,-1 0 1,0 0-1,0 0 0,1 0 1,-1 0-1,1 0 0,-1 0 0,1 0 1,-1 0-1,1-1 0,0 1 1,-1 0-1,1 0 0,0-1 1,0 1-1,-1 0 0,1-1 1,2 2-1,-2-2-93,1 0 0,0 0 0,-1 0 0,1 0-1,0-1 1,0 1 0,-1 0 0,1-1 0,-1 1 0,1-1 0,0 1 0,-1-1 0,1 0 0,-1 0 0,2-1 0,6-3-795,-1-1 1,0 0-1,0-1 1,12-14 0,12-21-3829,3-8-1943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444"/>
    </inkml:context>
    <inkml:brush xml:id="br0">
      <inkml:brushProperty name="width" value="0.025" units="cm"/>
      <inkml:brushProperty name="height" value="0.025" units="cm"/>
    </inkml:brush>
  </inkml:definitions>
  <inkml:trace contextRef="#ctx0" brushRef="#br0">246 1 13357,'0'0'6630,"-7"10"-4153,-35 62-1214,2 1 0,4 3 0,3 0 0,-30 106 0,57-165-1332,1 0-1,1 1 1,0-1 0,-1 32-1,5-49 56,0 0 0,0-1 0,0 1 0,0 0 0,0 0 0,0 0 0,0 0 0,0-1 0,0 1 0,0 0 0,1 0 0,-1 0 0,0 0 0,0 0 0,0-1 0,0 1 0,0 0 0,1 0 0,-1 0 0,0 0 0,0 0 0,0 0 0,1 0 0,-1 0 0,0 0 0,0 0 0,0 0 0,0 0 0,1-1 0,-1 1 0,0 1 0,0-1 0,0 0 0,1 0 0,-1 0 0,0 0 0,0 0 0,0 0 0,1 0 0,-1 0 0,0 0 0,0 0 0,0 0 0,0 0 0,1 0 0,-1 1 0,0-1 0,0 0 0,0 0 0,0 0 0,0 0 0,1 0 0,-1 1 0,0-1 0,0 0-1,0 0 1,0 0 0,0 0 0,0 1 0,0-1 0,0 0 0,0 0 0,0 1 0,7-11-89,0 0 0,-1 0-1,0 0 1,-1-1 0,0 0-1,4-15 1,20-77-191,-22 74 302,-6 23 1,6-19-11,-1 0 0,-1 0 0,1-37-1,-20 120-109,13-53 98,1 0 0,0 0 0,0 1-1,0-1 1,1 0 0,0 0 0,0 0-1,0 0 1,0 0 0,1 0-1,3 7 1,-4-10 29,1 0-1,0 0 1,-1 0-1,1-1 0,0 1 1,0 0-1,0-1 1,0 0-1,0 1 1,0-1-1,0 0 1,1 0-1,-1 0 0,0 0 1,1-1-1,-1 1 1,0-1-1,1 1 1,-1-1-1,1 0 1,-1 0-1,1 0 0,-1 0 1,0 0-1,1-1 1,3 0-1,-2 0 97,-1 0 0,1 0 0,-1 0 0,0-1 0,0 1 0,1-1 0,-1 0 0,0 0 0,-1 0 0,1 0 0,0 0 0,0-1 0,-1 1 0,0-1 0,1 0 0,-1 0 0,0 0 0,0 0 0,-1 0 0,3-5-1,0 0-19,-1 1-1,-1-1 1,1 0-1,-1 0 1,-1 0-1,0 0 0,1-16 1,-2 24-103,0-1 1,0 1-1,1-1 0,-1 0 1,0 1-1,0-1 1,-1 0-1,1 1 1,0-1-1,0 0 0,0 1 1,0-1-1,-1 0 1,1 1-1,0-1 1,0 1-1,-1-1 0,1 1 1,0-1-1,-1 1 1,1-1-1,-1 1 1,1-1-1,-1 1 0,1-1 1,-1 1-1,1 0 1,-1-1-1,1 1 1,-1 0-1,-1-1 0,-20 7-669,17-3 588,0 0 1,0 1 0,0 0 0,0 0 0,0 0-1,-4 5 1,3 0 154,0-1-1,1 1 0,0 0 1,0 1-1,1-1 0,0 1 1,1 0-1,0 0 1,1 0-1,0 0 0,-1 13 1,3-22-44,0 0 1,0 0-1,0 1 1,0-1-1,0 0 0,0 0 1,1 0-1,-1 0 1,0 0-1,1 0 1,-1 0-1,1 0 0,-1 0 1,1 0-1,-1 0 1,1 0-1,0 0 0,-1-1 1,1 1-1,0 0 1,0 0-1,0-1 1,-1 1-1,1 0 0,0-1 1,2 2-1,1-1 4,-1 0 0,1 0 0,0 0 0,-1 0-1,1-1 1,0 1 0,-1-1 0,6 0 0,7-1 42,0-1 0,30-8 0,-42 9-56,16-5 19,1 0 0,0 2 0,0 0 0,0 1 0,0 1 0,0 1 0,32 3 0,-53-2 32,1 0-1,0 1 0,0-1 1,0 0-1,-1 0 0,1 0 1,0 1-1,0-1 0,-1 0 1,1 1-1,0-1 1,-1 1-1,1-1 0,-1 1 1,1-1-1,0 1 0,-1-1 1,1 1-1,-1 0 0,1-1 1,-1 1-1,0 0 1,1-1-1,-1 1 0,1 1 1,-4 1 916,-5-9-537,1-5-438,1-1 0,0 1 0,0-1 0,1-1 0,-6-20 0,-8-19 0,15 42 0,1 6 0,1 0 0,0 0 0,0 0 0,1 0 0,-1 0 0,1-1 0,0 1 0,0 0 0,0-1 0,1 1 0,-1-8 0,6 12-170,0-1 0,1 1 0,-1-1-1,0 2 1,0-1 0,1 0 0,7 3 0,69 15-8350,-32-12 1745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820"/>
    </inkml:context>
    <inkml:brush xml:id="br0">
      <inkml:brushProperty name="width" value="0.025" units="cm"/>
      <inkml:brushProperty name="height" value="0.025" units="cm"/>
    </inkml:brush>
  </inkml:definitions>
  <inkml:trace contextRef="#ctx0" brushRef="#br0">1 121 21685,'0'0'1057,"77"-31"192,-17 13-288,9-4-929,1-4-3396,-6 3-8006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8.660"/>
    </inkml:context>
    <inkml:brush xml:id="br0">
      <inkml:brushProperty name="width" value="0.025" units="cm"/>
      <inkml:brushProperty name="height" value="0.025" units="cm"/>
    </inkml:brush>
  </inkml:definitions>
  <inkml:trace contextRef="#ctx0" brushRef="#br0">272 133 11627,'0'0'12876,"-8"-2"-12844,6 2-25,1-1 0,-1 1 0,0-1 0,0 1 0,1-1 1,-1 0-1,0 0 0,1 0 0,-1 0 0,0 0 0,1 0 0,0 0 0,-1 0 0,1-1 0,0 1 0,-1 0 0,1-1 0,0 1 0,-1-4 0,1 2 52,0-1 0,1 0 0,-1 0 0,1 1 0,0-1 0,1 0 0,-1 0 0,0 1 0,1-1 0,0 0 0,2-6 0,10-38 544,-13 121-747,-80 502 1377,78-562-1188,0 0-1,-1 0 0,-1-1 1,0 1-1,0-1 0,-1 0 1,-9 15-1,11-22 59,0 0 0,-1 0-1,1 0 1,-1 0 0,0-1 0,0 0-1,-1 1 1,1-2 0,-1 1 0,0 0 0,0-1-1,0 0 1,-1 0 0,1 0 0,-1-1-1,1 0 1,-12 3 0,16-5-73,0 0-1,-1 0 0,1 1 1,0-1-1,0 0 1,-1 0-1,1-1 1,0 1-1,-1 0 1,1 0-1,0-1 1,0 1-1,-1 0 1,1-1-1,0 0 1,0 1-1,0-1 1,0 1-1,0-1 1,0 0-1,0 0 1,0 0-1,0 0 1,0 0-1,0 0 1,0 0-1,1 0 1,-1 0-1,0 0 0,1 0 1,-1 0-1,1 0 1,-1-1-1,1 1 1,-1 0-1,1 0 1,0-1-1,0 1 1,0-2-1,-1-7-25,0 1-1,1 0 0,0 0 1,3-14-1,1 1-40,2 0 1,0 0-1,1 1 1,1 0-1,1 0 0,1 1 1,13-20-1,94-130-262,-113 164 298,64-81 25,-32 44 21,-2-2 0,-2-1-1,31-60 1,-49 65 188,-14 41-231,0-1 0,0 0 1,0 1-1,0-1 0,0 0 0,1 1 0,-1-1 0,0 1 1,-1-1-1,1 0 0,0 1 0,0-1 0,0 0 0,0 1 1,0-1-1,-1 1 0,1-1 0,0 0 0,0 1 0,-1-1 1,1 1-1,0-1 0,-1 1 0,1-1 0,-1 1 0,1-1 1,-1 1-1,1 0 0,-1-1 0,1 1 0,-1 0 0,1-1 1,-1 1-1,1 0 0,-1 0 0,0-1 0,1 1 0,-1 0 1,1 0-1,-1 0 0,0 0 0,1 0 0,-1 0 0,0 0 1,1 0-1,-1 0 0,1 0 0,-1 0 0,0 0 0,1 0 1,-1 1-1,1-1 0,-1 0 0,0 0 0,1 1 0,-1-1 1,1 0-1,-1 1 0,0 0 0,-4 1-10,0 1 1,-1 1-1,2-1 0,-1 1 0,0 0 0,1 0 1,-1 0-1,1 0 0,0 1 0,1 0 0,-1 0 1,1 0-1,-5 10 0,0 1 7,0 0 1,2 1-1,-8 26 0,12-34-15,0-1 1,0 0-1,1 1 1,0-1-1,0 1 1,1 0-1,1-1 1,-1 1-1,1-1 1,3 12-1,-3-17-116,0-1 0,0 0 0,0 0 0,0 0 0,0 0 0,1 0 0,-1 0 1,0 0-1,1 0 0,0 0 0,-1-1 0,1 1 0,0-1 0,0 1 0,0-1 0,3 2 0,-1-2-278,-1 1 1,1-1-1,0-1 0,0 1 0,-1 0 0,1-1 0,0 0 0,0 0 1,0 0-1,0 0 0,-1-1 0,1 1 0,5-3 0,32-15-6108,0-13-5499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034"/>
    </inkml:context>
    <inkml:brush xml:id="br0">
      <inkml:brushProperty name="width" value="0.025" units="cm"/>
      <inkml:brushProperty name="height" value="0.025" units="cm"/>
    </inkml:brush>
  </inkml:definitions>
  <inkml:trace contextRef="#ctx0" brushRef="#br0">176 1 17040,'0'0'9086,"-10"16"-8782,-6 9-282,2 0-1,1 1 0,-16 47 1,1 9-44,9-28 95,2 2 0,-10 59 0,27-114 7,-1 1 0,1-1 0,0 1 0,-1-1 0,1 0 0,0 1 0,0-1 0,0 1 0,0-1 0,0 1-1,0-1 1,1 0 0,-1 1 0,0-1 0,1 1 0,-1-1 0,1 0 0,-1 1 0,1-1 0,0 0 0,-1 0 0,2 2-1,-1-3-12,0 1-1,1-1 0,-1 0 0,0 0 0,0 0 0,0 0 1,0 0-1,0 0 0,0 0 0,1 0 0,-1-1 0,0 1 0,0 0 1,0-1-1,0 1 0,0 0 0,0-1 0,0 0 0,0 1 0,0-1 1,1-1-1,12-8 490,0-1 0,21-23 0,-26 25-425,15-14-30,34-31 114,-3-3 0,-2-3 0,60-86 0,-112 145-217,22-43-2295,-23 43 2206,0 1 0,1-1 0,-1 0 0,0 1 0,0-1 0,0 1 0,0-1 1,0 1-1,0-1 0,0 0 0,0 1 0,0-1 0,0 1 0,0-1 0,0 1 0,0-1 0,0 0 1,0 1-1,0-1 0,-1 1 0,1-1 0,0 1 0,-1-1 0,1 1 0,-1-2 0,0 2-57,0 0-1,0 0 0,-1-1 0,1 1 0,0 0 1,0 0-1,0 0 0,-1 0 0,1 0 0,0 0 1,0 1-1,0-1 0,-1 0 0,1 0 0,0 1 1,0-1-1,0 1 0,-2 0 0,-22 12-7928,-3 4-4607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377"/>
    </inkml:context>
    <inkml:brush xml:id="br0">
      <inkml:brushProperty name="width" value="0.025" units="cm"/>
      <inkml:brushProperty name="height" value="0.025" units="cm"/>
    </inkml:brush>
  </inkml:definitions>
  <inkml:trace contextRef="#ctx0" brushRef="#br0">0 0 18866,'0'0'4965,"47"59"-2627,-22-42-1281,1-2-897,0-3-512,-1-4-2051,-2-7-1665,-3-1 33,-1-7-3108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024"/>
    </inkml:context>
    <inkml:brush xml:id="br0">
      <inkml:brushProperty name="width" value="0.025" units="cm"/>
      <inkml:brushProperty name="height" value="0.025" units="cm"/>
    </inkml:brush>
  </inkml:definitions>
  <inkml:trace contextRef="#ctx0" brushRef="#br0">0 197 9993,'0'0'16800,"7"-10"-16116,30-36 72,-33 43-719,-1 0 0,0 0 0,1 1 0,0-1-1,-1 1 1,1 0 0,0 0 0,0 0-1,0 0 1,0 1 0,1 0 0,-1 0 0,0 0-1,1 0 1,4 1 0,-8 0-41,-1 1 0,1-1 0,-1 1 0,0 0 0,1-1-1,-1 1 1,0 0 0,0 0 0,1-1 0,-1 1 0,0 0 0,0 0 0,0-1 0,0 1 0,0 0 0,0 0 0,0-1-1,0 1 1,0 0 0,0 0 0,0 0 0,0-1 0,-1 1 0,0 1 0,-4 21 106,-15 22 64,-7 18-2,25-58-148,1-1 0,0 1-1,0 0 1,0-1-1,1 1 1,-1 0 0,1 0-1,0-1 1,1 1 0,-1 0-1,3 7 1,-3-11-8,1 0 0,1 1 1,-1-1-1,0 0 0,0 0 1,0 1-1,1-1 0,-1 0 0,0 0 1,1-1-1,-1 1 0,1 0 1,-1 0-1,1-1 0,0 1 0,-1-1 1,1 1-1,0-1 0,-1 0 1,1 1-1,0-1 0,-1 0 0,1 0 1,0 0-1,-1 0 0,1-1 1,0 1-1,-1 0 0,1-1 0,3-1 1,4 0 112,1 0 1,-1-1-1,0 0 1,11-6 0,2-3 56,1-2 0,-2-1 0,0 0 0,18-19 0,-29 25-143,-2 1 0,1-1 0,-1-1 0,0 0 0,-1 0 0,0 0 0,-1-1 0,0 0 0,-1 0 0,7-18 0,-10 8 49,-8 15-244,4 7 145,1 0 0,-1 0 0,1 0 0,-1 0 0,1 0 0,-1 0 1,1 1-1,0-1 0,0 1 0,-1-1 0,1 1 0,0-1 0,1 1 0,-1 0 0,-1 3 0,-1 0 48,0-1-1,1 1 0,0 0 0,0 1 0,1-1 0,-1 0 0,1 1 0,0-1 0,1 0 0,-1 1 0,1-1 0,0 1 0,1 7 0,0-13-16,0 1 0,-1 0-1,1 0 1,0 0 0,0-1 0,-1 1 0,1 0 0,0-1-1,0 1 1,0 0 0,0-1 0,0 1 0,0-1-1,0 0 1,0 1 0,0-1 0,0 0 0,0 0 0,0 1-1,0-1 1,0 0 0,0 0 0,0 0 0,0 0 0,2-1-1,29-4 321,-21 1-306,0-1 0,-1 0 0,1-1 0,-1 0 0,0-1 0,0 0 0,-1-1-1,0 0 1,11-12 0,-4 2-3,0-1 0,-2 0-1,21-36 1,-59 122-27,14-45 0,0 1 0,2 0 0,1 0 0,1 0 0,0 1 0,-2 43 0,8-67-21,0 1 0,0-1 0,0 1 1,0 0-1,0-1 0,0 1 0,1-1 0,-1 1 0,0-1 0,1 1 1,-1-1-1,0 1 0,1-1 0,-1 1 0,0-1 0,1 0 0,-1 1 1,1-1-1,-1 1 0,1-1 0,-1 0 0,1 0 0,-1 1 0,1-1 0,-1 0 1,1 0-1,-1 1 0,1-1 0,-1 0 0,1 0 0,0 0 0,-1 0 1,1 0-1,-1 0 0,1 0 0,0 0 0,-1 0 0,1 0 0,-1 0 1,1-1-1,-1 1 0,1 0 0,0 0 0,-1 0 0,1-1 0,27-13-2836,-24 8 1161,0 0 0,-1 0-1,1 0 1,-1 0 0,0 0-1,-1-1 1,3-10 0,7-26-12787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0.251"/>
    </inkml:context>
    <inkml:brush xml:id="br0">
      <inkml:brushProperty name="width" value="0.025" units="cm"/>
      <inkml:brushProperty name="height" value="0.025" units="cm"/>
    </inkml:brush>
  </inkml:definitions>
  <inkml:trace contextRef="#ctx0" brushRef="#br0">152 477 8840,'0'0'14302,"-11"1"-12882,4-1-1255,3 0-105,1 0 0,-1 0 0,0 1 0,0-1-1,1 1 1,-1 0 0,0 0 0,1 0 0,-1 0-1,1 1 1,-1-1 0,1 1 0,0 0-1,-1 0 1,1 0 0,0 0 0,0 1 0,1-1-1,-5 6 1,0 0 36,0 0 0,1 0 0,1 0 1,-1 1-1,1 0 0,1 0 0,0 0 0,0 1 0,0 0 0,2-1 0,-1 1 0,-1 16 0,4-26-90,0 1 0,0-1-1,0 1 1,1-1 0,-1 1-1,0-1 1,0 1 0,1-1-1,-1 1 1,0-1 0,1 1-1,-1-1 1,1 0 0,-1 1-1,0-1 1,1 0-1,-1 1 1,1-1 0,-1 0-1,1 1 1,-1-1 0,1 0-1,-1 0 1,1 0 0,-1 0-1,1 1 1,0-1 0,-1 0-1,1 0 1,-1 0 0,1 0-1,-1 0 1,1 0 0,0 0-1,-1-1 1,1 1 0,-1 0-1,1 0 1,-1 0 0,1-1-1,27-7 393,-12-3-325,-1 0-1,1-2 1,-2 1-1,0-2 1,-1 1-1,0-2 1,-1 0-1,0-1 1,-1 0-1,-1 0 1,15-35-1,-20 33-13,-9 17-95,-18 28-72,14-13 151,1 1 0,0 0 1,0 0-1,2 0 0,0 0 0,1 1 0,0 0 1,1 0-1,1 0 0,0 23 0,2-38-34,0-1 0,0 1 0,0-1 0,0 0 0,0 1 0,0-1 0,0 1 0,0-1 0,0 1 0,1-1 1,-1 1-1,0-1 0,0 0 0,0 1 0,0-1 0,1 1 0,-1-1 0,0 0 0,1 1 0,-1-1 0,0 0 0,0 1 0,1-1 0,-1 0 0,0 0 0,1 1 0,-1-1 0,1 0 0,-1 0 0,0 0 0,1 1 0,-1-1 0,2 0 0,16-5 568,16-18 488,-16 3-984,-1 0 1,-1-2-1,-1 1 1,-1-2 0,0 0-1,17-45 1,-55 125-334,16-42 282,1 0 0,0 1-1,1 0 1,1 0 0,1 1 0,0-1-1,1 1 1,-2 24 0,5-40-27,0-1 1,0 1-1,0-1 1,1 1-1,-1-1 0,0 0 1,0 1-1,0-1 1,0 1-1,1-1 0,-1 1 1,0-1-1,0 0 1,1 1-1,-1-1 1,0 0-1,1 1 0,-1-1 1,0 0-1,1 1 1,-1-1-1,0 0 1,1 0-1,-1 1 0,1-1 1,-1 0-1,1 0 1,-1 0-1,0 0 0,1 0 1,-1 1-1,1-1 1,-1 0-1,1 0 1,-1 0-1,1 0 0,-1 0 1,1 0-1,-1-1 1,1 1-1,-1 0 0,0 0 1,1 0-1,-1 0 1,1 0-1,0-1 1,22-11 273,-10 0-161,-1 0 0,-1-1 1,0 0-1,0-1 0,15-27 1,35-80-244,-59 116-805,-9 26 540,-7 18 392,-13 57 0,27-97-2,0 1 1,0 0 0,1 0-1,-1 0 1,0 0-1,0 0 1,0-1-1,0 1 1,1 0-1,-1 0 1,0 0 0,0 0-1,0 0 1,1 0-1,-1 0 1,0 0-1,0 0 1,0 0-1,1 0 1,-1 0 0,0 0-1,0 0 1,0 0-1,1 0 1,-1 0-1,0 0 1,0 0-1,0 0 1,1 0 0,-1 0-1,0 0 1,0 0-1,0 0 1,1 1-1,-1-1 1,0 0-1,0 0 1,0 0-1,0 0 1,0 0 0,1 1-1,-1-1 1,0 0-1,0 0 1,0 0-1,0 0 1,0 1-1,0-1 1,0 0 0,0 0-1,0 0 1,1 1-1,-1-1 1,0 0-1,0 0 1,0 0-1,0 1 1,0-1 0,0 0-1,0 0 1,-1 0-1,1 1 1,0-1-1,0 0 1,0 0-1,15-14 52,-13 12-41,43-51 104,41-65 0,-45 59-99,-20 31-23,22-31 45,52-95 1,-161 279 93,-61 127 531,103-197-519,2 0 0,-25 104 0,34-107-142,5-19 0,1 0 0,1 1 0,-1 41 0,7-75 0,0 0 0,0 0 0,0 0 0,0 0 0,0 0 0,0-1 0,0 1 0,1 0 0,-1 0 0,0 0 0,0 0 0,0 0 0,0 0 0,0 0 0,0-1 0,0 1 0,1 0 0,-1 0 0,0 0 0,0 0 0,0 0 0,0 0 0,1 0 0,-1 0 0,0 0 0,0 0 0,0 0 0,0 0 0,1 0 0,-1 0 0,0 0 0,0 0 0,0 0 0,0 0 0,0 0 0,1 0 0,-1 0 0,0 0 0,0 0 0,0 0 0,0 1 0,0-1 0,1 0 0,-1 0 0,0 0 0,0 0 0,0 0 0,0 0 0,0 0 0,0 1 0,0-1 0,0 0 0,1 0 0,-1 0 0,0 0 0,0 0 0,0 1 0,0-1 0,0 0 0,0 0 0,0 0 0,0 0 0,0 0 0,0 1 0,0-1 0,0 0 0,0 0 0,9-10 0,17-29 0,-2-1 0,30-65 0,28-95 0,-67 164 0,52-150 0,70-156 0,-132 334 0,-4 13 0,-4 14 0,-31 79 0,-54 111 0,53-134 0,3 1 0,4 1 0,-22 93 0,45-134 0,6-17-27,2-16-69,2-9-379,1-5 305,0 0 0,-1 0 0,0 0-1,-1 0 1,0-1 0,-1 0 0,3-21 0,4-90-839,-11-188 2685,1 310-1655,0 1 0,0-1-1,0 0 1,0 1 0,0-1 0,0 0 0,0 0-1,1 1 1,-1-1 0,0 0 0,0 1 0,1-1-1,-1 0 1,0 1 0,1-1 0,-1 1 0,1-1-1,-1 1 1,1-1 0,-1 1 0,1-1-1,-1 1 1,1-1 0,-1 1 0,1-1 0,0 1-1,0-1 1,25 0 82,38 22-1407,-41-13-121,-2-2-1379,0-2 0,0 0 0,24 0 0,10-3-8813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1.750"/>
    </inkml:context>
    <inkml:brush xml:id="br0">
      <inkml:brushProperty name="width" value="0.025" units="cm"/>
      <inkml:brushProperty name="height" value="0.025" units="cm"/>
    </inkml:brush>
  </inkml:definitions>
  <inkml:trace contextRef="#ctx0" brushRef="#br0">129 135 12844,'-14'8'918,"2"-1"288,-1 0 1,-1-1-1,1 0 1,-1-1 0,0 0-1,-21 4 1,45-27 1264,13-5-2190,0 1 0,53-37 0,-63 50-135,1 0-1,-1 1 0,2 1 1,-1 0-1,1 1 1,0 0-1,0 1 0,18-3 1,-31 8-148,-1 0 1,1-1-1,0 1 1,0 0 0,-1 0-1,1 1 1,0-1-1,0 0 1,-1 1-1,1-1 1,0 1-1,-1-1 1,1 1-1,0 0 1,-1-1 0,1 1-1,-1 0 1,1 0-1,-1 0 1,1 1-1,-1-1 1,0 0-1,0 0 1,0 1 0,1-1-1,-1 1 1,-1-1-1,1 1 1,0-1-1,0 1 1,0-1-1,-1 1 1,1 0 0,-1-1-1,1 3 1,1 7 22,0 1 0,-1-1 0,0 1 1,-2 16-1,1-11 31,-3 34 37,-16 91 0,10-92 260,-4 92 0,13-141-337,0-1-1,0 1 1,0-1 0,0 1-1,0-1 1,0 1-1,0-1 1,0 0 0,0 1-1,0-1 1,0 1 0,0-1-1,0 1 1,1-1 0,-1 1-1,0-1 1,0 0 0,0 1-1,1-1 1,-1 1-1,0-1 1,1 0 0,-1 1-1,0-1 1,1 0 0,-1 1-1,0-1 1,1 0 0,-1 1-1,1-1 1,-1 0-1,0 0 1,1 0 0,-1 1-1,1-1 1,-1 0 0,1 0-1,-1 0 1,1 0 0,0 0-1,22-10 159,20-25-6,-9 0-114,-1-1 0,-1-1 0,-3-2 0,-1-1 0,27-50-1,-41 49 90,-27 48 5,7 1-149,0 1 0,1-1 0,0 1 1,1 0-1,0 1 0,0-1 0,1 0 0,0 1 0,-2 18 0,1-2-9,2 0 0,0 43 1,3-64 18,-1 0 0,0 1 0,1-1 0,0 0 0,1 0 0,-1 1 0,1-1 0,0 0 0,0 0 0,0-1 0,1 1 0,-1 0 0,1-1 0,1 0 0,-1 1 0,0-1 1,1-1-1,8 8 0,-9-9 8,0 0 0,1 0 0,-1-1 1,1 1-1,-1-1 0,1 0 0,-1 0 1,1 0-1,-1-1 0,1 1 0,0-1 1,-1 0-1,1 0 0,0 0 0,0 0 1,-1-1-1,1 1 0,-1-1 0,1 0 1,0 0-1,-1 0 0,0-1 0,1 1 1,-1-1-1,0 0 0,0 0 0,1 0 1,2-3-1,3-3 131,0 0 0,-1-1 0,0 0 1,0-1-1,-1 1 0,-1-1 0,1 0 0,-1-1 0,-1 0 0,0 0 1,5-18-1,-3 7 96,-2 0 0,0 0 0,-1 0 1,-1-1-1,0-27 0,-3 48-240,0 1 0,0-1 1,0 1-1,0 0 0,0-1 0,0 1 0,0-1 1,0 1-1,-1-1 0,1 1 0,0 0 0,-1-1 1,0 1-1,1 0 0,-1-1 0,0 1 1,1 0-1,-1 0 0,0 0 0,0 0 0,0-1 1,0 1-1,0 0 0,0 1 0,0-1 0,0 0 1,-1 0-1,1 0 0,0 1 0,0-1 0,-3 0 1,2 1-2,1 0 0,0 0 0,0 1 0,-1-1 0,1 0 0,0 1 0,-1-1 0,1 1 0,0 0 0,0-1 0,0 1 0,0 0 0,0 0 0,0 0 0,0 0 0,0 0 0,0 0 0,0 0 0,0 0 0,1 0 0,-1 0 0,0 0 0,1 0 0,-1 1 0,1-1 0,-1 0 0,1 0 0,-1 1 0,1-1 0,0 0 0,0 1 0,0-1 0,0 2 0,-1-1-24,1 0-1,-1 0 0,1 0 0,-1 0 0,1 0 1,0 0-1,0 0 0,0 0 0,0 0 0,0 0 1,0-1-1,1 1 0,-1 0 0,1 0 0,-1 0 1,1 0-1,0 0 0,0 0 0,0-1 0,0 1 1,0 0-1,0-1 0,0 1 0,0-1 0,1 1 1,-1-1-1,1 0 0,1 2 0,2-1-60,1 0-1,-1-1 1,1 0 0,-1 0-1,1 0 1,-1-1-1,1 0 1,-1 0 0,7-1-1,3 0-168,0-2 0,1 1 0,-1-2 0,0 0 1,-1-1-1,1-1 0,-1 0 0,0-1 0,0 0 0,-1-1 0,14-11 0,-25 18 272,-1 0 0,1 0-1,-1 0 1,0-1 0,0 1-1,1 0 1,-1 0 0,0-1 0,0 1-1,0-1 1,0 1 0,-1-1-1,1 1 1,0-1 0,-1 1-1,2-4 1,-3 4 24,1 1 0,0-1 0,0 0-1,0 0 1,0 1 0,0-1 0,-1 0 0,1 0 0,0 1-1,-1-1 1,1 0 0,0 1 0,-1-1 0,1 1-1,-1-1 1,1 0 0,-1 1 0,1-1 0,-1 1 0,1-1-1,-1 1 1,0 0 0,1-1 0,-1 1 0,-1-1-1,-1 0 5,0 0 0,1 0 0,-1 1 0,0-1 0,0 1 0,0-1 0,0 1 0,0 0 0,0 0 0,0 1 0,1-1 0,-1 0 0,0 1 0,0 0 0,0 0 0,0 0 0,1 0 0,-5 2 0,2 1-14,-1 0 1,0 0-1,1 1 1,-1 0-1,1 0 1,1 0 0,-1 1-1,1 0 1,0-1-1,0 1 1,1 1-1,-1-1 1,1 1 0,1-1-1,-1 1 1,1 0-1,1 0 1,-1 0-1,1 0 1,0 0 0,1 0-1,0 9 1,0-15-31,1 1 0,0-1 0,0 0 0,1 1 1,-1-1-1,0 0 0,0 0 0,1 0 0,-1 0 0,0 0 1,1 0-1,-1 0 0,1-1 0,0 1 0,-1 0 0,1-1 1,-1 1-1,1-1 0,0 0 0,-1 1 0,1-1 0,0 0 1,-1 0-1,1 0 0,0 0 0,2-1 0,51-4 53,-14-6-12,-30 8-89,-1 0-1,1 1 1,-1 0-1,1 0 1,21 0-1,-30 2 44,1 1-1,0-1 0,0 1 1,-1 0-1,1-1 0,0 1 1,-1 0-1,1 1 0,-1-1 0,0 0 1,1 1-1,-1-1 0,0 1 1,0 0-1,0 0 0,0 0 1,0 0-1,0 0 0,0 0 0,-1 0 1,1 0-1,-1 1 0,0-1 1,0 1-1,0-1 0,0 1 0,0 0 1,1 3-1,4 27 1008,3 66-1,-9-97-941,0-47-73,-2 16-134,2 0 0,2-1 0,0 1 0,9-40 0,-11 69 19,0 0 1,1 0 0,-1-1-1,0 1 1,0 0-1,0 0 1,0-1-1,0 1 1,0 0-1,1 0 1,-1 0-1,0-1 1,0 1-1,0 0 1,1 0-1,-1 0 1,0 0-1,0-1 1,0 1-1,1 0 1,-1 0-1,0 0 1,0 0-1,1 0 1,-1 0-1,0 0 1,1 0 0,-1 0-1,0-1 1,0 1-1,1 0 1,-1 0-1,0 1 1,0-1-1,1 0 1,-1 0-1,0 0 1,1 0-1,-1 0 1,0 0-1,0 0 1,1 0-1,-1 0 1,0 1-1,0-1 1,0 0-1,1 0 1,-1 0-1,0 0 1,0 1-1,0-1 1,1 0-1,-1 0 1,0 1 0,16 16-4280,-10-10 1381,12 5-3338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136"/>
    </inkml:context>
    <inkml:brush xml:id="br0">
      <inkml:brushProperty name="width" value="0.025" units="cm"/>
      <inkml:brushProperty name="height" value="0.025" units="cm"/>
    </inkml:brush>
  </inkml:definitions>
  <inkml:trace contextRef="#ctx0" brushRef="#br0">158 264 7527,'0'0'5627,"2"-9"-1490,0 2-3936,0 2 431,0 0 0,-1 0 1,0 0-1,0 0 0,-1-1 0,1 1 1,-1-6-1,0 10-496,-1-1 1,1 1 0,0 0 0,-1-1-1,1 1 1,-1-1 0,1 1-1,-1 0 1,0 0 0,0-1 0,1 1-1,-1 0 1,0 0 0,0 0-1,0 0 1,0 0 0,0 0 0,-1 0-1,1 0 1,0 1 0,0-1-1,-1 0 1,1 1 0,0-1 0,-1 1-1,1-1 1,0 1 0,-1-1-1,1 1 1,-1 0 0,1 0 0,-1 0-1,1 0 1,0 0 0,-3 0-1,-1 1-128,0 0 0,0 0 0,0 0 0,0 0-1,0 1 1,0 0 0,0 0 0,0 0 0,1 1 0,-1 0-1,1 0 1,0 0 0,0 0 0,0 0 0,0 1 0,0 0-1,1 0 1,0 0 0,0 0 0,0 0 0,-4 9 0,2-5-8,0 0 1,1 1 0,0 0 0,1 0-1,0 0 1,0 0 0,1 0 0,0 1 0,1-1-1,0 1 1,0 10 0,1-19-5,0 0 0,0 0 0,1-1 0,-1 1 0,0 0 0,0-1 0,1 1 0,-1 0 0,0-1 0,1 1 0,-1 0 0,1-1 0,-1 1 0,0-1 0,1 1 0,-1-1 0,1 1 0,0-1 1,-1 1-1,1-1 0,-1 0 0,1 1 0,0-1 0,-1 0 0,1 1 0,0-1 0,0 0 0,-1 0 0,1 0 0,0 0 0,-1 0 0,1 0 0,0 0 0,0 0 0,-1 0 0,1 0 0,0 0 0,-1 0 0,1 0 0,0 0 0,0-1 0,0 1 0,33-14-33,-18 3 26,0 0 1,-1-2-1,0 0 1,-1 0 0,-1-2-1,0 1 1,-1-2-1,13-20 1,-9 10 405,-2 0 1,0 0 0,-2-1-1,16-52 1,-23 60 68,-2 5 191,-5 26-445,-35 127-120,24-100-108,2 0 0,2 1 0,2-1 0,-5 67 0,12-105-55,0 0-1,0-1 0,-1 1 1,1 0-1,0-1 0,0 1 1,0 0-1,0-1 0,0 1 1,0 0-1,0-1 0,0 1 0,0 0 1,0-1-1,1 1 0,-1-1 1,0 1-1,0 0 0,1-1 1,-1 1-1,0 0 0,1-1 1,-1 1-1,0-1 0,1 1 1,-1-1-1,1 1 0,-1-1 1,1 1-1,-1-1 0,1 0 0,-1 1 1,1-1-1,0 0 0,-1 1 1,1-1-1,-1 0 0,1 0 1,0 0-1,-1 1 0,1-1 1,0 0-1,-1 0 0,1 0 1,0 0-1,-1 0 0,1 0 1,0 0-1,-1 0 0,1 0 0,0-1 1,-1 1-1,1 0 0,0 0 1,-1-1-1,1 1 0,-1 0 1,1-1-1,-1 1 0,1 0 1,0-1-1,-1 1 0,1-1 1,0 0-1,4-3-1749,-1 0 0,1 0 0,0 0 0,-1 0 0,7-10 0,8-16-12051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620"/>
    </inkml:context>
    <inkml:brush xml:id="br0">
      <inkml:brushProperty name="width" value="0.025" units="cm"/>
      <inkml:brushProperty name="height" value="0.025" units="cm"/>
    </inkml:brush>
  </inkml:definitions>
  <inkml:trace contextRef="#ctx0" brushRef="#br0">50 54 17553,'0'0'5850,"-1"9"-3944,-4 28-678,5-36-1188,0-1 0,-1 1 0,1 0 0,0-1 1,0 1-1,0 0 0,1-1 0,-1 1 0,0-1 0,0 1 0,0 0 0,0-1 0,0 1 0,1-1 0,-1 1 1,0 0-1,1-1 0,-1 1 0,0-1 0,1 1 0,-1-1 0,1 1 0,-1-1 0,1 0 0,-1 1 1,1-1-1,-1 1 0,1-1 0,-1 0 0,1 1 0,-1-1 0,1 0 0,-1 0 0,1 0 0,0 1 0,-1-1 1,1 0-1,0 0 0,-1 0 0,1 0 0,-1 0 0,1 0 0,0 0 0,-1 0 0,1 0 0,0-1 0,-1 1 1,1 0-1,-1 0 0,1 0 0,0-1 0,31-12 325,-26 8-331,1-1-1,-1 1 0,1-1 0,8-12 0,-13 16-14,0-1-1,-1 1 0,1 0 1,-1 0-1,1-1 1,-1 1-1,0 0 0,0-1 1,0 0-1,0 1 1,0-1-1,-1 1 0,1-1 1,-1 0-1,0 1 1,0-1-1,0 0 0,0 0 1,-1-3-1,1 5 29,-1 1 0,0-1 0,1 0 0,-1 1 0,0-1 0,0 0 0,1 1 0,-1-1 0,0 1 0,0 0-1,0-1 1,0 1 0,0-1 0,0 1 0,0 0 0,0 0 0,0 0 0,0 0 0,0-1 0,0 1 0,0 1 0,0-1 0,0 0-1,0 0 1,-1 0 0,-28 7 383,23-3-419,1 0 0,-1 0 0,0 1 0,1 0-1,0 0 1,0 1 0,1-1 0,-1 1 0,1 1 0,1-1 0,-1 1 0,1 0 0,0 0 0,0 0 0,1 0 0,0 0-1,1 1 1,-1 0 0,1-1 0,1 1 0,-2 15 0,3-22-19,0 0 0,0 0 0,0 0 0,0 0 0,0 0 0,0 0 0,0 0 0,0 0 0,0 0 0,1 0-1,-1-1 1,0 1 0,1 0 0,-1 0 0,0 0 0,1 0 0,-1 0 0,1-1 0,0 1 0,-1 0 0,1 0 0,0-1 0,-1 1 0,1-1 0,0 1 0,-1 0 0,1-1 0,0 1-1,2 0 1,-1-1 1,0 0-1,0 0 1,1 0-1,-1 0 1,0 0-1,0 0 1,0 0-1,1-1 1,-1 1-1,0-1 1,0 0-1,3-1 1,6-3-9,-1 0 1,1-1 0,16-13 0,-23 16-10,6-5-34,0 0 0,0 1 1,0 1-1,1-1 0,14-5 1,-23 11 55,0 1 0,0-1 0,0 0 0,1 1 0,-1-1 1,0 1-1,0 0 0,0 0 0,0 0 0,0 0 0,1 0 0,-1 0 0,0 1 1,0-1-1,0 1 0,0-1 0,0 1 0,0 0 0,0 0 0,0 0 1,0 0-1,0 0 0,0 0 0,-1 0 0,1 1 0,0-1 0,-1 1 1,1-1-1,-1 1 0,0 0 0,1-1 0,-1 1 0,0 0 0,0 0 0,0 0 1,0 0-1,0 3 0,5 10 172,-2 0 0,6 28 1,-8-29-80,1-1 1,0 0 0,1 1-1,7 14 1,-11-27-77,0 0 0,1 0 0,-1 0 0,1 0 0,-1 0 0,1-1 0,-1 1 0,1 0 0,0 0 0,-1 0 0,1-1 0,0 1 0,0 0 0,-1-1 0,1 1 0,0-1 0,0 1 0,0-1 0,0 1 0,0-1 1,0 0-1,0 1 0,0-1 0,-1 0 0,1 0 0,0 0 0,0 0 0,0 1 0,0-1 0,0-1 0,0 1 0,0 0 0,0 0 0,0 0 0,0 0 0,0-1 0,0 1 0,0 0 0,0-1 0,0 1 0,0-1 0,0 1 0,1-2 0,34-34 621,-31 30-606,12-14-29,42-45 0,-56 61 0,1 0 0,0 1 0,0 0 0,0 0 0,0 0 0,1 1 0,-1-1 0,1 1 0,-1 0 0,1 0 0,0 1 0,0-1 0,8 0 0,-12 2 0,1 0 0,-1 1 0,0-1 0,0 0 0,1 1 0,-1 0 0,0-1 0,0 1 0,0-1 0,0 1 0,0 0 0,0 0 0,0 0 0,0 0 0,0 0 0,0 0 0,-1 0 0,1 0 0,0 0 0,-1 0 0,1 0 0,-1 0 0,1 0 0,-1 1 0,1-1 0,-1 0 0,0 0 0,1 1 0,-1-1 0,0 0 0,0 2 0,4 55 0,-2-30 0,3-20-1664,2-17-4493,-2-13-5208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3.196"/>
    </inkml:context>
    <inkml:brush xml:id="br0">
      <inkml:brushProperty name="width" value="0.025" units="cm"/>
      <inkml:brushProperty name="height" value="0.025" units="cm"/>
    </inkml:brush>
  </inkml:definitions>
  <inkml:trace contextRef="#ctx0" brushRef="#br0">241 0 10090,'0'0'17808,"-10"1"-17300,6-2-477,0 1-1,0 0 1,0 1 0,1-1 0,-1 1 0,0-1 0,1 1 0,-1 1 0,0-1 0,1 0 0,-1 1 0,1-1 0,0 1 0,-1 0 0,1 0 0,0 1 0,0-1 0,0 1 0,1-1 0,-1 1 0,1 0 0,-1 0 0,1 0 0,-2 4 0,-25 38 731,-39 82 1,59-105-530,0 0-1,1 0 1,2 1 0,0 0 0,1 0 0,-2 32 0,7-51-236,-1-1 1,1 1 0,0-1 0,1 0-1,-1 1 1,1-1 0,-1 1 0,1-1-1,0 0 1,0 0 0,1 0 0,-1 1-1,1-1 1,-1 0 0,1 0 0,0-1-1,0 1 1,0 0 0,1-1 0,-1 1-1,1-1 1,-1 0 0,1 0 0,0 0-1,0 0 1,0 0 0,0 0 0,0-1-1,0 0 1,0 1 0,0-1 0,7 1-1,2 0-509,0 0-1,1-1 1,-1-1-1,1 1 1,-1-2-1,0 0 1,1-1-1,12-2 0,41-19-6314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4.602"/>
    </inkml:context>
    <inkml:brush xml:id="br0">
      <inkml:brushProperty name="width" value="0.025" units="cm"/>
      <inkml:brushProperty name="height" value="0.025" units="cm"/>
    </inkml:brush>
  </inkml:definitions>
  <inkml:trace contextRef="#ctx0" brushRef="#br0">78 0 9865,'0'0'19469,"-1"8"-18369,-4 21-358,5-29-730,0 0-1,0 0 0,0-1 1,0 1-1,0 0 1,-1 0-1,1 0 1,0 0-1,0 0 0,0 0 1,0 0-1,0-1 1,0 1-1,0 0 1,0 0-1,0 0 0,0 0 1,0 0-1,0 0 1,0 0-1,0 0 1,-1 0-1,1 0 0,0 0 1,0-1-1,0 1 1,0 0-1,0 0 1,0 0-1,0 0 0,0 0 1,-1 0-1,1 0 1,0 0-1,0 0 0,0 0 1,0 0-1,0 0 1,0 0-1,0 0 1,-1 0-1,1 0 0,0 0 1,0 0-1,0 0 1,0 0-1,0 0 1,0 1-1,0-1 0,0 0 1,-1 0-1,1 0 1,0 0-1,0 0 1,0 0-1,0 0 0,0 0 1,0 0-1,0 0 1,0 0-1,0 1 1,0-1-1,0 0 0,0 0 1,0 0-1,0 0 1,0 0-1,0 0 1,-1 1-1,-2-4 536,0 11-303,2 7-244,1-8 0,0 1 0,-1-1 0,0 0 0,0 1 0,0-1 0,-1 0 0,-1 0 0,1 0 0,-1 0 0,0 0 0,-4 7 0,1-4-168,1 0 0,1 1 0,0-1-1,0 1 1,1 0 0,0 0 0,1 0 0,1 0 0,-1 1-1,2-1 1,0 15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5.677"/>
    </inkml:context>
    <inkml:brush xml:id="br0">
      <inkml:brushProperty name="width" value="0.025" units="cm"/>
      <inkml:brushProperty name="height" value="0.025" units="cm"/>
    </inkml:brush>
  </inkml:definitions>
  <inkml:trace contextRef="#ctx0" brushRef="#br0">18 181 14510,'0'0'6998,"1"-10"-5444,0 6-1469,0 0 0,0 0 0,0 0 1,0 0-1,1 1 0,0-1 0,-1 0 0,1 1 1,1-1-1,-1 1 0,0-1 0,1 1 0,0 0 1,0 0-1,0 0 0,4-2 0,6-5 402,1 1 0,0 1-1,23-10 1,-15 7-104,1 1-1,0 1 1,0 1-1,1 2 1,0 0 0,0 1-1,0 1 1,44-1-1,-65 5-371,0 0-1,0 1 0,0-1 0,0 1 1,1-1-1,-1 1 0,0 0 0,0 0 1,0 0-1,0 1 0,0-1 0,-1 1 1,1 0-1,0-1 0,-1 1 0,1 0 1,-1 1-1,0-1 0,3 4 0,-2-2 0,-1 0 1,0 0-1,0 0 0,-1 0 0,1 0 0,-1 1 0,0-1 0,0 1 0,0-1 0,-1 1 1,1-1-1,-1 7 0,-1 3 30,-1 0 0,0 0 0,0 0 0,-2-1 0,0 1 0,0-1 0,-13 26 0,4-13 19,-2 0-1,-1-1 1,-1-1 0,-1 0 0,-1-2-1,-30 28 1,48-49-54,12-2-373,-3 0 337,0-1-1,1 1 1,-1 0 0,0 1 0,1 0-1,-1 0 1,1 1 0,-1 0-1,0 0 1,1 1 0,-1 0 0,12 5-1,-16-5-6,0 1 1,1-1-1,-1 1 0,-1 0 0,1 0 1,0 0-1,-1 0 0,1 1 0,-1 0 1,0-1-1,0 1 0,-1 0 0,1 1 0,-1-1 1,0 0-1,0 1 0,0-1 0,-1 1 1,1-1-1,-1 1 0,0 0 0,-1 0 1,1 8-1,0-9 32,-1 0 0,-1 0 0,1 0 0,0 0 0,-1-1 0,0 1 0,0 0 0,0 0 0,0 0 0,-1-1 0,0 1 0,1-1 0,-1 1 0,-1-1 0,-2 5 0,0-2 148,-1 0 1,0-1 0,0 1 0,-1-1-1,1 0 1,-1-1 0,-7 5 0,-12 3 443,1-1 0,-2-1 0,-35 8 0,49-14-576,0-1 1,0 0 0,0-1-1,-1 0 1,1-1 0,0-1-1,-1 0 1,1-1 0,-14-2-1,21 1-11,0 0 0,0 0 0,0 0 0,1 0 1,-1-1-1,1 0 0,0 0 0,0-1 0,0 1 0,0-1 0,1 0 0,-1-1 0,1 1 0,0-1 0,0 1 0,1-1 0,0 0 0,-1-1 0,1 1 0,1-1 0,-5-10 0,6 12-30,-1 0 0,1 0 0,-1-1 0,1 1 0,0 0-1,1 0 1,-1 0 0,1-1 0,0-3 0,0 6 1,1 1 1,-1 0-1,1 0 0,-1 0 1,1 0-1,0 0 1,-1 0-1,1 0 0,0 0 1,0 0-1,0 0 0,0 0 1,0 0-1,0 1 0,0-1 1,0 0-1,0 1 1,0-1-1,0 1 0,0-1 1,1 1-1,-1-1 0,0 1 1,0 0-1,1 0 1,-1-1-1,0 1 0,0 0 1,1 0-1,-1 0 0,0 1 1,0-1-1,2 0 0,119 2-9439,-103-1 6692,20-1-3901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6.842"/>
    </inkml:context>
    <inkml:brush xml:id="br0">
      <inkml:brushProperty name="width" value="0.025" units="cm"/>
      <inkml:brushProperty name="height" value="0.025" units="cm"/>
    </inkml:brush>
  </inkml:definitions>
  <inkml:trace contextRef="#ctx0" brushRef="#br0">166 103 20499,'0'0'3951,"-9"-8"-2067,2 2-1591,0 1 0,0 0 0,0 0 0,-1 0 0,-14-5 0,20 9-255,0 0 0,0 0 0,-1 0 0,1 1 0,-1-1 0,1 1 0,-1-1 0,1 1 0,0 0 0,-1 0 0,1 0 0,-1 0 0,1 1 0,-1-1 0,1 1 0,-1-1 0,1 1 0,0 0 0,-1 0 0,1 0 0,0 0 0,0 0 0,0 1 0,0-1 0,0 1 0,0-1 0,0 1 0,0 0 0,1 0 0,-4 3 0,1 1 42,1 0-1,0 0 0,0 0 1,1 0-1,-1 0 0,1 1 0,1-1 1,-1 1-1,0 6 0,2-11-72,-1 0 0,1-1-1,0 1 1,0 0 0,0-1-1,0 1 1,0 0-1,0 0 1,0-1 0,1 1-1,-1 0 1,1-1 0,-1 1-1,1-1 1,0 1 0,-1 0-1,1-1 1,0 0-1,0 1 1,0-1 0,0 1-1,0-1 1,0 0 0,1 0-1,-1 0 1,0 0-1,1 0 1,-1 0 0,1 0-1,-1 0 1,1 0 0,-1 0-1,1-1 1,-1 1 0,1-1-1,0 1 1,-1-1-1,4 0 1,3 0 14,-1 0 1,1-1-1,0 0 0,0 0 1,-1-1-1,1 0 0,0 0 1,-1-1-1,0 0 1,0 0-1,0-1 0,0 0 1,0 0-1,-1-1 0,0 1 1,0-1-1,0-1 0,0 1 1,-1-1-1,0 0 0,0 0 1,-1-1-1,0 1 0,0-1 1,0 0-1,-1 0 1,3-8-1,-7 13 330,-5 8-293,-6 10-120,4-1 58,2-6 18,0 0 0,1 1 0,0-1 1,1 1-1,0 0 0,0 0 0,1 1 0,1-1 0,0 1 0,0 0 0,0 13 0,2-23 0,0-1 0,1 1 0,-1 0 0,1-1 0,-1 1 0,1 0 0,-1-1-1,1 1 1,-1-1 0,1 1 0,-1-1 0,1 1 0,0-1 0,-1 1 0,1-1-1,0 0 1,-1 1 0,1-1 0,0 0 0,0 0 0,-1 1 0,1-1 0,0 0-1,0 0 1,-1 0 0,1 0 0,0 0 0,0 0 0,-1 0 0,1 0 0,0 0-1,0 0 1,0-1 0,-1 1 0,1 0 0,0 0 0,-1-1 0,1 1 0,0-1-1,-1 1 1,1 0 0,0-1 0,0 0 0,33-19 390,-5-6-281,25-21-56,-50 44-70,0 0 0,1 0 0,-1 0-1,0 1 1,1-1 0,0 1 0,-1 1-1,1-1 1,0 1 0,7-2 0,-11 3-4,1 0 1,-1 1-1,0-1 1,0 0 0,0 1-1,0-1 1,0 1 0,0-1-1,0 1 1,0-1 0,0 1-1,-1 0 1,1-1 0,0 1-1,0 0 1,0 0 0,-1-1-1,1 1 1,0 0 0,-1 0-1,1 0 1,-1 0 0,1 0-1,-1 0 1,1 0 0,-1 0-1,0 0 1,0 0 0,1 0-1,-1 1 1,0-1 0,0 0-1,0 1 1,2 48 34,-2-37-11,-1 3-20,1-9 15,0 0 0,0 0 0,1 0 0,-1 0 0,4 13 0,1-20 75,1-11 0,1-11 6,5-27-93,-4 18 0,-1-1 0,-1 0 0,2-57 0,29 83 0,-19 3 0,177-12 0,-194 14 0,0 1 0,0 0 0,1 0 0,-1 1 0,0-1 0,1 0 0,-1 0 0,0 1 0,1-1 0,-1 0 0,0 1 0,0-1 0,0 1 0,1 0 0,-1-1 0,0 1 0,0 0 0,0 0 0,0 0 0,0-1 0,0 1 0,0 0 0,-1 0 0,1 1 0,0-1 0,0 1 0,0 1 0,0 0 0,0-1 0,-1 1 0,1 0 0,-1 0 0,0 0 0,0 0 0,0 0 0,0 0 0,-1 0 0,0 4 0,-3 8 0,0 0 0,-1 0 0,-10 18 0,14-31 0,-6 14 0,4-12 0,1 1 0,-1-1 0,1 1 0,1-1 0,-1 1 0,1 0 0,0 0 0,-2 9 0,4-14 0,0 0 0,0 1 0,0-1 0,0 0 0,0 0 0,0 0 0,0 0 0,0 0 0,0-1 0,0 1 0,0 0 0,0 0 0,0-1 0,0 1 0,0 0 0,-1-1 0,1 1 0,0-1 0,0 1 0,0-1 0,-1 1 0,1-1 0,1-1 0,18-16-108,0 0 1,-1-2-1,-1-1 0,-1 0 1,27-44-1,-54 103-266,5-23 393,0-1-1,0 1 1,2 0-1,0 1 0,0-1 1,1 0-1,1 1 0,2 21 1,-1-36-9,0 0 1,0 0 0,0 0-1,0 0 1,0 0-1,1 0 1,-1 0-1,0 0 1,1 0-1,-1 0 1,1 0 0,-1 0-1,1 0 1,-1 0-1,1 0 1,0-1-1,-1 1 1,1 0-1,0 0 1,0-1 0,0 1-1,-1 0 1,1-1-1,0 1 1,0-1-1,0 1 1,0-1-1,0 0 1,0 1 0,0-1-1,0 0 1,0 0-1,0 1 1,0-1-1,0 0 1,0 0 0,0 0-1,1 0 1,-1-1-1,0 1 1,0 0-1,0 0 1,0-1-1,1 0 1,3 0 27,-1-1 0,0 0 0,0 0 0,0 0-1,0 0 1,0-1 0,0 1 0,0-1 0,3-3 0,15-19-38,31-43 0,-45 56 0,0 0 0,-1 0 0,-1 0 0,0-1 0,0-1 0,4-17 0,-23 67 0,10-29 0,0-1 0,0 1 0,1-1 0,-1 1 0,2 0 0,-1 0 0,1 0 0,0 0 0,0 0 0,1 0 0,0 0 0,0 0 0,0 0 0,3 8 0,-2-13 0,1-1 0,-1 1 0,1-1 0,0 0 0,0 1 0,0-1 0,-1 0 0,1 0 0,0 0 0,0 0 0,1-1 0,-1 1 0,0 0 0,0-1 0,0 0 0,0 1 0,1-1 0,-1 0 0,0 0 0,0 0 0,0 0 0,3-1 0,2 0 0,0 1 0,0-1 0,0 0 0,0-1 0,0 1 0,6-4 0,-11 4-136,0 0 1,-1 0-1,1 0 1,-1 0-1,1 0 1,-1 0-1,1-1 1,-1 1-1,0 0 0,1-1 1,-1 0-1,0 1 1,0-1-1,0 1 1,0-1-1,0 0 1,-1 0-1,1 0 1,0-2-1,-1 1-431,1 0 1,-1 0-1,0 0 1,-1 0-1,1 0 1,0 0-1,-1 0 1,0 0-1,1 0 1,-1 0-1,-1 0 1,1 1-1,0-1 1,-1 0-1,1 0 1,-1 1-1,-2-3 1,-2-5-11029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7.913"/>
    </inkml:context>
    <inkml:brush xml:id="br0">
      <inkml:brushProperty name="width" value="0.025" units="cm"/>
      <inkml:brushProperty name="height" value="0.025" units="cm"/>
    </inkml:brush>
  </inkml:definitions>
  <inkml:trace contextRef="#ctx0" brushRef="#br0">14 491 12748,'-14'15'14561,"36"-29"-11239,40-33-3092,-58 43-166,70-67 727,-70 66-733,0 0 1,0 0 0,0 0-1,0 0 1,-1-1 0,0 1 0,0-1-1,0 0 1,-1 0 0,0 0-1,0 0 1,0-1 0,0-8-1,-2 15-54,0-1 0,-1 0 0,1 1 0,0-1-1,0 0 1,-1 1 0,1-1 0,-1 0 0,1 1-1,-1-1 1,1 1 0,-1-1 0,1 1 0,-1-1-1,1 1 1,-1 0 0,1-1 0,-1 1 0,0-1-1,1 1 1,-1 0 0,0 0 0,1-1 0,-1 1-1,0 0 1,1 0 0,-1 0 0,0 0 0,0 0-1,1 0 1,-1 0 0,0 0 0,1 0 0,-1 0-1,0 0 1,0 0 0,1 1 0,-1-1 0,0 0-1,1 0 1,-1 1 0,1-1 0,-1 1 0,0-1-1,0 1 1,-34 17 51,21-6-55,1 1 0,1 1 0,0 0 0,-17 25 0,25-33 0,0 0 0,0 1 0,0 0 0,1-1 0,0 1 0,1 0 0,-1 1 0,1-1 0,0 0 0,1 1 0,0-1 0,0 1 0,1 13 0,0-20 0,1 0 0,-1-1 0,1 1 0,0 0 0,-1 0 0,1-1 0,0 1 0,0 0 0,-1-1 0,1 1 0,0-1 0,0 1 0,0-1 0,0 0 0,0 1 0,0-1 0,0 0 0,0 0 0,0 1 0,0-1 0,0 0 0,0 0 0,-1 0 0,1 0 0,0 0 0,0 0 0,0-1 0,2 1 0,29-6 0,-20 1 0,0 0 0,0-2 0,0 1 0,-1-2 0,10-7 0,-14 8 0,0 2 0,1-1 0,0 1 0,0 0 0,0 0 0,0 1 0,1 1 0,0-1 0,-1 1 0,1 0 0,18-2 0,-26 5 0,0 1 0,0-1 0,-1 1 0,1-1 0,0 1 0,0-1 0,0 1 0,0 0 0,-1-1 0,1 1 0,0 0 0,-1 0 0,1-1 0,-1 1 0,1 0 0,-1 0 0,1 0 0,-1 0 0,1 0 0,-1 0 0,0 0 0,1 0 0,-1 0 0,0-1 0,0 1 0,0 0 0,0 0 0,0 0 0,0 0 0,0 2 0,-1 40 0,0-36 0,-9 45 0,6-35 0,17-42 0,-5 2-251,-1 0-1,0 0 1,-2 0-1,4-33 1,-9 56 248,2-5-59,0 1 0,0 0-1,0 0 1,1 0 0,0 0 0,0 0-1,0 0 1,0 1 0,1-1 0,-1 1-1,1 0 1,0 0 0,0 0-1,0 1 1,0-1 0,8-2 0,11-10-38,3-4 181,0-1 0,-1-1 0,-1-1 0,-1-1 0,-1-2 1,-2 0-1,0-1 0,-1-1 0,20-39 0,-34 50 199,-7 12-73,-15 23-213,3 7 10,1 2 1,2-1-1,0 2 1,2 0-1,1 0 1,2 0-1,1 1 1,1 0-1,1 0 1,2 0-1,1 0 1,5 43-1,-4-65 8,1 0 0,0-1 0,1 1 0,-1-1 0,7 13 0,-8-18-9,0 0-1,0 0 1,1 0-1,-1 0 1,0 0-1,1 0 0,-1 0 1,1 0-1,0-1 1,0 1-1,0-1 1,-1 1-1,1-1 1,0 0-1,1 0 0,-1 0 1,0 0-1,0 0 1,0 0-1,1 0 1,-1-1-1,4 1 0,-5-1-25,0-1 0,-1 1 0,1-1-1,0 0 1,-1 1 0,1-1-1,-1 0 1,1 1 0,-1-1-1,0 0 1,1 1 0,-1-1-1,1 0 1,-1 0 0,0 0-1,0 1 1,0-1 0,1 0-1,-1 0 1,0 0 0,0 0 0,0 1-1,0-1 1,0 0 0,-1 0-1,1 0 1,0 0 0,0 1-1,0-1 1,-1 0 0,0-1-1,-7-31-1338,-8 4 686,-1 0 0,-1 0 0,-2 2 0,-30-33 0,-8-12 527,42 53 290,10 11 322,0 0 0,0 0 0,1 0 0,-5-10 0,47 18 999,26 13-1338,-37-6-1084,0-2 1,29 2 0,-10-7-4903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8.539"/>
    </inkml:context>
    <inkml:brush xml:id="br0">
      <inkml:brushProperty name="width" value="0.025" units="cm"/>
      <inkml:brushProperty name="height" value="0.025" units="cm"/>
    </inkml:brush>
  </inkml:definitions>
  <inkml:trace contextRef="#ctx0" brushRef="#br0">47 0 448,'0'0'22133,"0"18"-20179,-10 13-192,-3 10 640,2 8-1761,4 2-481,2-1-64,5-6-192,0-7-737,5-10-800,9-12-1314,3-12-2018,-2-3-3267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382"/>
    </inkml:context>
    <inkml:brush xml:id="br0">
      <inkml:brushProperty name="width" value="0.025" units="cm"/>
      <inkml:brushProperty name="height" value="0.025" units="cm"/>
    </inkml:brush>
  </inkml:definitions>
  <inkml:trace contextRef="#ctx0" brushRef="#br0">13 0 18546,'0'0'7206,"-12"49"-6981,20-31-193,9 0-929,-1-2-2210,5-2-2306,-1-3-8456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9.366"/>
    </inkml:context>
    <inkml:brush xml:id="br0">
      <inkml:brushProperty name="width" value="0.025" units="cm"/>
      <inkml:brushProperty name="height" value="0.025" units="cm"/>
    </inkml:brush>
  </inkml:definitions>
  <inkml:trace contextRef="#ctx0" brushRef="#br0">154 1 14414,'0'0'11616,"1"12"-10628,-1 21-704,-1 1 0,-2 0 0,-1-1 0,-14 52 0,11-38-381,40-67-308,-31 18 415,0 1 1,1-1-1,-1 1 0,0-1 1,1 1-1,-1 0 0,1 0 1,-1 0-1,1 0 0,0 1 1,-1-1-1,1 1 1,0-1-1,-1 1 0,1 0 1,0 0-1,0 0 0,-1 0 1,1 1-1,0-1 1,0 1-1,-1 0 0,1 0 1,-1 0-1,1 0 0,-1 0 1,1 0-1,-1 1 1,0-1-1,1 1 0,-1-1 1,0 1-1,0 0 0,0 0 1,0 0-1,1 3 1,0-1 54,0 1 1,0-1 0,-1 0-1,1 1 1,-1 0 0,-1 0-1,1-1 1,-1 1 0,1 0-1,-1 0 1,-1 0 0,1 0 0,-1 1-1,0-1 1,0 0 0,0 0-1,-1 0 1,0 0 0,-2 7-1,1-8 21,0 0 0,0 0 1,-1 0-1,1-1 0,-1 0 0,0 1 0,0-1 0,0 0 0,-1 0 0,1 0 0,-1-1 0,1 1 0,-1-1 0,0 0 0,0 0 0,0 0 0,0-1 0,-8 3 0,-3 0 214,0 0 0,0-1 0,0-1-1,-18 1 1,26-3-298,-3 1 8,0-1 0,0 0 0,0-1 0,-16-2-1,25 3-15,-1-1 0,1 1 0,-1 0 0,1-1 0,0 1-1,-1-1 1,1 1 0,0-1 0,-1 1 0,1-1-1,0 0 1,0 0 0,0 0 0,0 0 0,-1 0 0,1 0-1,1 0 1,-1 0 0,0 0 0,0 0 0,0 0-1,1-1 1,-1 1 0,0 0 0,1-1 0,-1 1 0,1 0-1,0-1 1,-1 1 0,1-1 0,0 1 0,0 0-1,0-1 1,0 1 0,0-1 0,0 1 0,0-1 0,0 1-1,1 0 1,-1-1 0,1-1 0,0 2-197,0-1 0,0 0 0,0 1 0,0-1 0,0 1 0,0 0 0,0-1 1,0 1-1,1 0 0,-1 0 0,0 0 0,1 0 0,-1 0 0,1 0 0,-1 0 0,1 0 0,-1 0 0,4 0 1,36-10-5831,-25 8 2500,16-5-3498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086"/>
    </inkml:context>
    <inkml:brush xml:id="br0">
      <inkml:brushProperty name="width" value="0.025" units="cm"/>
      <inkml:brushProperty name="height" value="0.025" units="cm"/>
    </inkml:brush>
  </inkml:definitions>
  <inkml:trace contextRef="#ctx0" brushRef="#br0">69 108 17777,'0'0'4356,"-4"-9"-1794,3 7-2420,0 0-38,0 0 1,0 1-1,0-1 1,0 0 0,0 0-1,1 0 1,-1 0-1,0 0 1,1 0-1,0 0 1,-1 0-1,1 0 1,0 0-1,0 0 1,0 0-1,0 0 1,1 0-1,-1 0 1,0 0-1,1 0 1,-1 0-1,1 0 1,0 0-1,0 0 1,0 0-1,0 0 1,0 1-1,0-1 1,0 0-1,1 1 1,-1-1-1,0 1 1,1-1-1,-1 1 1,1 0-1,0 0 1,-1-1-1,4 0 1,1-2 56,0 1 1,1 0-1,-1 0 1,1 0-1,-1 1 1,1 0-1,0 0 1,0 1-1,0 0 1,0 0-1,8 0 1,-15 1-158,1 0 1,-1 0 0,1 1 0,0-1 0,-1 0 0,1 0 0,-1 0 0,1 1 0,-1-1-1,1 0 1,0 0 0,-1 1 0,1-1 0,-1 1 0,0-1 0,1 0 0,-1 1 0,1-1-1,-1 1 1,0-1 0,1 1 0,-1-1 0,0 1 0,1-1 0,-1 1 0,0 0 0,0-1-1,1 1 1,-1 0 0,0 25 40,-15 24 20,-5-13-7,-32 45 1,34-58-121,2 2 0,1 0 0,1 1 0,-14 36 1,27-61 63,0 0 1,1-1 0,-1 1-1,1 0 1,-1 0 0,1 0-1,0 0 1,-1 0 0,1-1-1,0 1 1,0 0 0,1 0 0,-1 0-1,0 0 1,1 0 0,-1 0-1,1 2 1,0-4 1,0 1 1,-1 0-1,1-1 0,0 1 1,-1-1-1,1 1 1,0-1-1,0 1 0,-1-1 1,1 1-1,0-1 0,0 0 1,0 0-1,0 1 0,0-1 1,-1 0-1,1 0 0,0 0 1,0 0-1,0 0 1,0 0-1,0 0 0,0 0 1,1-1-1,5 0 16,0-1-1,0-1 1,0 1 0,-1-1-1,1 0 1,-1-1 0,8-5 0,8-6-4,-1-2 0,-1 0 0,0-2 0,-1 0 0,-2-1 0,0 0 0,0-2 0,18-33 0,-33 51-24,0 1 0,-1 0 0,1-1 1,-1 1-1,0-1 0,0 0 0,0 1 1,0-1-1,-1 0 0,1-5 0,-3 9-11,1 1 0,-1-1-1,1 0 1,0 1 0,-1-1 0,1 0-1,0 1 1,-1 0 0,1-1 0,0 1-1,0 0 1,-1-1 0,1 1-1,0 0 1,0 0 0,0 0 0,-1 2-1,-4 3 18,1 2 0,0-1 0,0 0 0,1 1 0,0 0 0,0 0 0,1 0 0,0 0 0,0 1 0,1-1 0,0 1 0,-1 16 0,3-25 6,0 1 1,1-1-1,-1 1 0,0-1 1,1 0-1,-1 1 1,0-1-1,1 0 1,-1 1-1,0-1 1,1 0-1,-1 0 1,1 1-1,-1-1 1,0 0-1,1 0 0,-1 0 1,1 1-1,-1-1 1,1 0-1,-1 0 1,1 0-1,-1 0 1,1 0-1,-1 0 1,1 0-1,-1 0 1,1 0-1,-1 0 1,1 0-1,-1 0 0,0-1 1,1 1-1,-1 0 1,1 0-1,-1 0 1,1-1-1,0 1 1,20-8 168,-3-4-143,-2 0 0,0 0 0,-1-2 1,0 0-1,-1 0 0,0-2 0,-1 0 1,21-34-1,-35 52-167,-8 14 56,0 0 1,1 0 0,1 1-1,1 0 1,-4 20 0,9-31 102,0 0 0,0 0 0,1 1 1,0-1-1,0 0 0,1 1 0,0-1 0,2 8 1,-3-13 2,1 0 0,-1 0 1,0 0-1,1 0 0,-1 0 0,1 0 1,0 0-1,-1 0 0,1 0 0,0 0 1,-1 0-1,1-1 0,0 1 1,0 0-1,0-1 0,0 1 0,0 0 1,0-1-1,0 1 0,0-1 1,1 1-1,0-1 33,0 0 0,0 0-1,0 0 1,0 0 0,0 0 0,0-1 0,0 1 0,-1-1 0,1 1 0,0-1 0,0 0-1,0 0 1,0 0 0,-1 0 0,1 0 0,2-1 0,4-5-52,1 0-1,-1 0 1,-1 0-1,1-1 1,-1 0 0,-1-1-1,1 0 1,-1 0-1,-1 0 1,0-1 0,0 1-1,-1-1 1,0 0-1,-1 0 1,0-1 0,0 1-1,-1-1 1,-1 0-1,1-16 1,-3 25-5,1 0 1,-1 0-1,0 0 0,0 0 0,0 0 1,0 0-1,0 0 0,0 1 1,-1-1-1,1 0 0,-1 1 0,1-1 1,-1 1-1,0-1 0,1 1 1,-1 0-1,0-1 0,0 1 0,0 0 1,0 0-1,0 1 0,0-1 1,0 0-1,0 1 0,0-1 0,-1 1 1,-1-1-1,2 1-7,0 0 1,0-1-1,0 1 1,1 0-1,-1 0 0,0 0 1,0 0-1,0 0 0,0 0 1,0 0-1,1 1 0,-1-1 1,0 1-1,0-1 1,0 1-1,1 0 0,-1 0 1,0-1-1,1 1 0,-1 0 1,1 1-1,-1-1 1,1 0-1,-1 0 0,1 1 1,0-1-1,0 1 0,0-1 1,0 1-1,0-1 1,-1 3-1,-3 30-3039,9-13-3439,6-6-1460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427"/>
    </inkml:context>
    <inkml:brush xml:id="br0">
      <inkml:brushProperty name="width" value="0.025" units="cm"/>
      <inkml:brushProperty name="height" value="0.025" units="cm"/>
    </inkml:brush>
  </inkml:definitions>
  <inkml:trace contextRef="#ctx0" brushRef="#br0">0 0 22325,'0'0'9641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1.951"/>
    </inkml:context>
    <inkml:brush xml:id="br0">
      <inkml:brushProperty name="width" value="0.025" units="cm"/>
      <inkml:brushProperty name="height" value="0.025" units="cm"/>
    </inkml:brush>
  </inkml:definitions>
  <inkml:trace contextRef="#ctx0" brushRef="#br0">347 2 9577,'2'-1'9449,"-15"14"-6214,-11 16-480,-10 7-1698,-2 11-353,-7 4-191,1 0-321,-1 2-128,4-8 160,9-5-160,4-9-32,12-8 0,10-13-512,18-11-5189,13-22 1505,6-12-4068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278"/>
    </inkml:context>
    <inkml:brush xml:id="br0">
      <inkml:brushProperty name="width" value="0.025" units="cm"/>
      <inkml:brushProperty name="height" value="0.025" units="cm"/>
    </inkml:brush>
  </inkml:definitions>
  <inkml:trace contextRef="#ctx0" brushRef="#br0">152 0 15310,'0'0'12973,"-57"83"-12845,37-34-96,1 2-32,-1-3 32,8-3 32,-1-6 0,5-6-64,5-7-224,3-6-1089,0-7-1634,0-8-2146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635"/>
    </inkml:context>
    <inkml:brush xml:id="br0">
      <inkml:brushProperty name="width" value="0.025" units="cm"/>
      <inkml:brushProperty name="height" value="0.025" units="cm"/>
    </inkml:brush>
  </inkml:definitions>
  <inkml:trace contextRef="#ctx0" brushRef="#br0">1 190 16496,'0'0'8392,"27"-58"-6567,-6 47-704,5 0-608,0 3-385,4 1-128,-1-2-737,1-2-1633,-3-1-993,0-5-641,-3-3-2466,-4-6-1313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980"/>
    </inkml:context>
    <inkml:brush xml:id="br0">
      <inkml:brushProperty name="width" value="0.025" units="cm"/>
      <inkml:brushProperty name="height" value="0.025" units="cm"/>
    </inkml:brush>
  </inkml:definitions>
  <inkml:trace contextRef="#ctx0" brushRef="#br0">233 0 9897,'0'0'13053,"-8"15"-11569,-3 6-1119,-58 119 1517,61-122-1297,0 1-1,2 0 1,0 0-1,1 1 1,-5 39 0,10-58-579,0-1 0,0 1 0,0 0 1,0-1-1,0 1 0,0-1 1,0 1-1,1-1 0,-1 1 1,0-1-1,0 1 0,0-1 0,0 1 1,1-1-1,-1 1 0,0-1 1,0 1-1,1-1 0,-1 0 1,0 1-1,1-1 0,-1 1 0,1-1 1,-1 0-1,1 1 0,-1-1 1,0 0-1,1 1 0,-1-1 1,1 0-1,-1 0 0,2 1 0,20-4 99,21-15-444,-28 9-100,-12 6 338,1 0-1,0 0 0,0 1 0,-1 0 1,2 0-1,-1 0 0,0 0 1,0 0-1,0 1 0,1 0 1,-1 0-1,1 0 0,-1 0 1,1 1-1,-1 0 0,10 0 0,-13 1 109,0 0 0,0 0 0,0 0 0,-1 0 0,1 0-1,0 0 1,0 0 0,-1 0 0,1 0 0,-1 0-1,1 0 1,-1 0 0,1 0 0,-1 0 0,0 1-1,1-1 1,-1 0 0,0 0 0,0 0 0,0 1 0,0-1-1,0 0 1,0 0 0,0 0 0,0 1 0,-1-1-1,1 0 1,0 0 0,-1 0 0,1 0 0,-2 2-1,1 2 49,-1 0-1,0-1 0,0 0 0,0 1 0,0-1 0,-1 0 1,-2 4-1,-3-2 138,0 1 1,-1-1-1,0 0 0,0-1 1,0 0-1,0 0 1,-1-1-1,0-1 1,0 1-1,-10 1 0,-3 0 310,1-1-1,-1-1 0,-34-1 0,56-1-540,0-1 1,0 0-1,0 0 0,-1 0 0,1 0 1,0-1-1,0 1 0,0 0 1,0 0-1,-1-1 0,1 1 0,0-1 1,0 1-1,0-1 0,0 1 0,0-1 1,0 0-1,-1 0 0,2 0-33,-1 1 0,1-1 0,0 0 0,0 1 0,-1-1 0,1 1 0,0-1-1,0 0 1,0 1 0,0-1 0,0 0 0,0 1 0,0-1 0,0 1 0,0-1 0,0 0-1,1 1 1,-1-1 0,0 0 0,0 1 0,1-1 0,-1 1 0,0-1 0,1 0 0,1-2-415,1-1 0,-1 1 1,1 0-1,0-1 0,0 2 0,0-1 1,1 0-1,5-3 0,56-26-11326,-30 17-2190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325"/>
    </inkml:context>
    <inkml:brush xml:id="br0">
      <inkml:brushProperty name="width" value="0.025" units="cm"/>
      <inkml:brushProperty name="height" value="0.025" units="cm"/>
    </inkml:brush>
  </inkml:definitions>
  <inkml:trace contextRef="#ctx0" brushRef="#br0">77 89 16528,'0'0'1665,"0"-9"353,-1 7-1843,1-1 0,0 0 1,0 1-1,0-1 0,0 1 0,0-1 0,0 0 0,1 1 0,-1-1 0,1 1 1,0-1-1,0 1 0,0-1 0,0 1 0,0-1 0,1 1 0,-1 0 0,1 0 1,-1 0-1,1 0 0,0 0 0,0 0 0,-1 0 0,2 1 0,-1-1 0,0 0 1,0 1-1,0 0 0,1 0 0,-1-1 0,0 1 0,1 1 0,-1-1 1,1 0-1,3 0 0,3-1 81,1-1 0,0 2-1,0 0 1,1 0 0,-1 0 0,0 1 0,0 1 0,0 0 0,17 4 0,-25-5-235,1 1 1,-1 0-1,0 0 1,1 0-1,-1 0 1,0 0-1,0 0 1,0 0-1,0 1 1,0-1-1,0 1 1,0 0-1,-1-1 1,1 1-1,-1 0 1,1 0-1,-1 0 1,2 3-1,-2-2 8,0 0-1,-1 0 0,0 0 1,1 0-1,-1 0 1,0 0-1,0 0 1,-1 0-1,1 0 0,-1 0 1,1 0-1,-1 0 1,0 0-1,0 0 0,0 0 1,-1-1-1,1 1 1,-4 4-1,-7 11 125,-2-1-1,0 0 1,-1-2 0,0 0-1,-2 0 1,1-1-1,-2-1 1,-28 16 0,-48 40 774,93-69-922,0 0 0,1 0 0,-1 1-1,1-1 1,-1 0 0,1 0 0,-1 1 0,1-1 0,-1 0 0,1 1 0,-1-1 0,1 1 0,0-1-1,-1 1 1,1-1 0,-1 1 0,1-1 0,0 1 0,0-1 0,-1 1 0,1-1 0,0 1-1,0-1 1,0 1 0,0 0 0,-1-1 0,1 1 0,0-1 0,0 1 0,0 0 0,0-1-1,0 1 1,1-1 0,-1 1 0,0 0 0,0-1 0,0 1 0,1 0 0,25 3 134,39-13-26,-57 7-113,31-6-312,0-3-1,0-1 1,52-25 0,-75 26-2757,-10 1-2505,-5-2-3464</inkml:trace>
  <inkml:trace contextRef="#ctx0" brushRef="#br0" timeOffset="1">41 130 11627,'0'0'10826,"57"13"-9160,-15-13-1154,8-4-416,-1-9-192,-1 1-1505,-4-3-1346,-13 2-384,-9 2-1762,-8 3 929,-9 3-1185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713"/>
    </inkml:context>
    <inkml:brush xml:id="br0">
      <inkml:brushProperty name="width" value="0.025" units="cm"/>
      <inkml:brushProperty name="height" value="0.025" units="cm"/>
    </inkml:brush>
  </inkml:definitions>
  <inkml:trace contextRef="#ctx0" brushRef="#br0">39 0 4676,'-4'3'7387,"-7"9"-5800,6-1-234,1 2-1,0-1 0,1 0 1,0 1-1,-1 23 1,4-35-1292,0-1 0,0 1 1,1-1-1,-1 1 0,0-1 1,1 1-1,-1-1 0,0 1 1,1-1-1,-1 1 0,1-1 0,-1 0 1,1 1-1,-1-1 0,1 0 1,-1 1-1,1-1 0,-1 0 1,1 0-1,-1 1 0,1-1 1,-1 0-1,1 0 0,-1 0 1,1 0-1,0 0 0,-1 0 1,1 0-1,-1 0 0,1 0 1,0 0-1,-1 0 0,1 0 1,-1 0-1,1-1 0,-1 1 1,1 0-1,-1 0 0,1-1 1,-1 1-1,1 0 0,0-1 1,26-10 226,17-24-79,-36 27-202,1 1-1,0 0 1,0 0-1,1 1 1,-1 0 0,1 1-1,12-5 1,-22 10-6,0 0 0,1 0 0,-1 0 0,0 0 0,0 0 0,1 0 1,-1 0-1,0 0 0,1 0 0,-1 0 0,0 0 0,0 0 0,1 0 1,-1 0-1,0 0 0,0 0 0,1 0 0,-1 0 0,0 0 0,0 0 1,1 0-1,-1 1 0,0-1 0,0 0 0,1 0 0,-1 0 0,0 1 0,0-1 1,0 0-1,1 0 0,-1 0 0,0 1 0,0-1 0,0 0 0,0 0 1,0 1-1,0-1 0,1 0 0,-1 1 0,0 15 176,-10 17 65,2-16-179,4-10 33,1 1 0,-1 0 1,2-1-1,-5 18 1,7-25-77,0 0 0,0 0 1,0 1-1,0-1 0,0 0 1,1 1-1,-1-1 1,0 0-1,0 0 0,0 0 1,0 1-1,1-1 0,-1 0 1,0 0-1,0 0 1,0 1-1,1-1 0,-1 0 1,0 0-1,0 0 0,1 0 1,-1 0-1,0 1 1,1-1-1,-1 0 0,0 0 1,0 0-1,1 0 0,-1 0 1,0 0-1,1 0 0,-1 0 1,0 0-1,0 0 1,1 0-1,-1 0 0,0 0 1,1-1-1,-1 1 0,0 0 1,0 0-1,1 0 1,-1 0-1,0 0 0,1-1 1,14-5 376,1-4-280,0-1-1,-2 0 1,23-23-1,-22 19-104,0 2 0,34-24 0,-48 37 9,-1-1 1,1 1-1,-1-1 0,0 1 1,1 0-1,-1-1 0,1 1 0,0 0 1,-1 0-1,1-1 0,-1 1 1,1 0-1,-1 0 0,1 0 1,-1 0-1,1 0 0,0 0 1,-1 0-1,1 0 0,-1 0 1,1 0-1,0 0 0,-1 0 0,1 0 1,-1 0-1,1 0 0,-1 1 1,1-1-1,-1 0 0,1 0 1,-1 1-1,1-1 0,-1 0 1,1 1-1,-1-1 0,1 1 0,3 23 366,-16 31 264,2-35-163,7-15-190,1 0-1,0-1 0,-1 1 0,2 0 1,-1 1-1,0-1 0,0 8 0,2-12-617,6-14-6817,-1-3-2937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087"/>
    </inkml:context>
    <inkml:brush xml:id="br0">
      <inkml:brushProperty name="width" value="0.025" units="cm"/>
      <inkml:brushProperty name="height" value="0.025" units="cm"/>
    </inkml:brush>
  </inkml:definitions>
  <inkml:trace contextRef="#ctx0" brushRef="#br0">1 0 22229,'0'0'6822,"53"18"-14060,-33-4-546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820"/>
    </inkml:context>
    <inkml:brush xml:id="br0">
      <inkml:brushProperty name="width" value="0.025" units="cm"/>
      <inkml:brushProperty name="height" value="0.025" units="cm"/>
    </inkml:brush>
  </inkml:definitions>
  <inkml:trace contextRef="#ctx0" brushRef="#br0">201 206 16143,'0'0'2328,"-12"4"-97,-9 4-1127,0 1-1,0 1 0,-27 18 0,42-25-884,1 0 0,0 1 0,0-1 0,0 1 0,0 0 0,0 1 0,1-1 0,0 1 0,0 0 0,0 0 0,1 0 0,0 0 0,0 1 0,0-1 0,0 1 0,1 0 0,0 0 0,0 0 0,1 0 0,-2 9-1,3-14-213,1 1-1,0-1 0,-1 0 0,1 0 1,0 0-1,-1 0 0,1 0 0,0 0 0,0-1 1,0 1-1,0 0 0,0 0 0,0 0 1,0-1-1,0 1 0,0-1 0,0 1 0,0-1 1,1 1-1,-1-1 0,0 0 0,0 1 1,0-1-1,1 0 0,-1 0 0,0 0 0,0 0 1,1 0-1,-1 0 0,0 0 0,0 0 1,1-1-1,-1 1 0,2-1 0,50-12 206,-36 5-179,-1-2-1,0 0 1,0 0 0,-1-1-1,-1-1 1,0-1 0,0 0-1,-1-1 1,-1 0 0,12-18-1,-12 14-107,0-1 0,-1 0 0,-1 0 0,-1-1-1,-1 0 1,0-1 0,-2 1 0,6-33-1,-11 52 63,-1 0 0,0 1 0,0-1-1,1 0 1,-1 0 0,0 0-1,0 0 1,0 0 0,0 0-1,0 0 1,0 0 0,0 0-1,0 0 1,0 0 0,-1 0 0,1 0-1,0 0 1,-1 0 0,1 0-1,0 0 1,-1 0 0,0-1-1,-15 13-222,-23 45 139,32-46 169,4-4-86,-24 33 684,-32 64-1,54-92-517,0 0 0,0 0 0,1 0 0,1 0 0,-1 1 0,2 0-1,0-1 1,0 1 0,1 0 0,1 0 0,1 20 0,0-30-146,-1 0-1,1 0 1,-1 0 0,1-1 0,-1 1 0,1 0-1,0 0 1,0-1 0,0 1 0,0-1 0,0 1 0,0-1-1,1 1 1,-1-1 0,0 1 0,1-1 0,-1 0-1,1 0 1,-1 0 0,1 0 0,0 0 0,2 1-1,0-1 8,1 1-1,-1-1 0,1 0 1,0-1-1,-1 1 0,1-1 0,0 0 1,9 0-1,-2-2 27,1 0-1,-1-1 1,1 0 0,-1-1-1,23-10 1,-12 2-99,0-2 1,-1 0-1,-1-2 0,-1 0 0,0-1 0,-1-2 0,-1 1 1,0-2-1,-2 0 0,0-2 0,20-35 0,-40 62 72,-16 21 289,-27 45 1,42-60-264,0 1 0,0-1 0,1 1 0,0 0 0,-2 16 0,6-26-34,-1 0-1,1 0 1,0-1 0,0 1-1,0 0 1,0 0 0,0 0-1,0 0 1,0 0 0,1-1-1,-1 1 1,1 0 0,-1 0-1,1 0 1,0-1 0,-1 1-1,1 0 1,0-1 0,0 1-1,0-1 1,1 1 0,-1-1-1,0 0 1,0 1 0,1-1-1,-1 0 1,1 0 0,-1 0 0,1 0-1,0 0 1,-1 0 0,1 0-1,0-1 1,-1 1 0,1 0-1,0-1 1,0 0 0,0 1-1,0-1 1,0 0 0,-1 0-1,5 0 1,1-1-2,0 1 0,0-1 0,0-1 0,0 1 0,0-1 0,0-1 0,0 1 0,0-1 0,-1 0 0,1 0 0,-1-1 0,0 0 0,0 0 0,0-1 0,-1 1 0,10-11 0,-3 2 0,-1-1 0,0 0 0,-1-1 0,0 0 0,13-29 0,-18 29 0,-5 15-2,0 0 1,0 1-1,0-1 0,0 0 1,0 0-1,0 0 1,-1 0-1,1 0 0,0 0 1,0 1-1,0-1 0,0 0 1,0 0-1,-1 0 0,1 0 1,0 0-1,0 0 0,0 0 1,-1 0-1,1 0 1,0 0-1,0 0 0,0 0 1,-1 0-1,1 0 0,0 0 1,0 0-1,0 0 0,0 0 1,-1 0-1,1 0 1,0 0-1,0 0 0,0 0 1,-1 0-1,1 0 0,0 0 1,0 0-1,0-1 0,0 1 1,0 0-1,-1 0 0,1 0 1,0 0-1,0 0 1,0-1-1,0 1 0,0 0 1,0 0-1,0 0 0,-1 0 1,1-1-1,0 1 0,0 0 1,0 0-5,-9 9-88,0 1 1,1 1-1,0 0 1,1 0-1,0 0 0,1 1 1,0 0-1,1 0 1,0 0-1,1 1 0,0 0 1,1 0-1,0 0 1,-1 25-1,9-20-4609,7-12-2990,10-5-9480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430"/>
    </inkml:context>
    <inkml:brush xml:id="br0">
      <inkml:brushProperty name="width" value="0.025" units="cm"/>
      <inkml:brushProperty name="height" value="0.025" units="cm"/>
    </inkml:brush>
  </inkml:definitions>
  <inkml:trace contextRef="#ctx0" brushRef="#br0">201 1 16432,'0'0'9144,"-10"8"-7110,3-3-1743,-40 32 1210,44-35-1415,0 1 0,0 0 0,1 0 0,0 0-1,-1 0 1,1 0 0,0 1 0,0-1 0,1 1 0,-1-1 0,1 1-1,0 0 1,0-1 0,0 1 0,-1 7 0,3-11-97,-1 1 1,1 0-1,-1 0 1,1 0-1,-1-1 0,1 1 1,0 0-1,-1 0 1,1-1-1,0 1 1,0-1-1,-1 1 1,1-1-1,0 1 1,0-1-1,0 1 0,0-1 1,0 0-1,0 1 1,0-1-1,-1 0 1,1 0-1,0 0 1,0 0-1,0 0 0,0 0 1,0 0-1,0 0 1,1 0-1,37-1-731,-36 0 648,-2 1 42,6-1-100,1 1 0,-1-1-1,0 2 1,0-1 0,0 1-1,11 2 1,-17-3 170,0 0 0,0 1 0,0-1 0,0 1 0,0-1 0,0 1 0,0 0 0,0-1 1,0 1-1,0 0 0,0 0 0,0 0 0,-1 0 0,1-1 0,0 1 0,-1 0 0,1 0 0,0 0 0,0 2 0,-1-1 44,0 0 0,1 0 0,-1 0-1,0 0 1,0 1 0,0-1 0,0 0 0,-1 0 0,1 0-1,-1 0 1,1 0 0,-1 0 0,0 0 0,-1 3 0,-1 0 15,0-1 0,0 0 1,0 1-1,-1-1 0,1 0 1,-1-1-1,0 1 1,-1-1-1,1 0 0,0 0 1,-1 0-1,0 0 1,0-1-1,-5 2 0,-74 25 1362,80-28-1385,-4 1-49,0 1 0,0-1 1,-1-1-1,1 1 0,-1-1 1,1-1-1,-1 0 0,-13-1 1,22 1-157,-1-1 0,1 1 0,-1-1 0,1 1 0,-1 0 0,1-1 0,0 1-1,-1-1 1,1 1 0,0-1 0,0 1 0,-1-1 0,1 1 0,0-1 0,0 0 0,0 1 0,-1-1 0,1 1 0,0-1 0,0 1 0,0-1 0,0 0 0,0 1 0,0-1 0,0 1 0,1-1 0,-1 1 0,0-1 0,0 0 0,0 1 0,0-1 0,1 1 0,-1-1 0,0 1 0,1-1 0,-1 1-1,0-1 1,1 0 0,13-20-6471,7-5-4103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912"/>
    </inkml:context>
    <inkml:brush xml:id="br0">
      <inkml:brushProperty name="width" value="0.025" units="cm"/>
      <inkml:brushProperty name="height" value="0.025" units="cm"/>
    </inkml:brush>
  </inkml:definitions>
  <inkml:trace contextRef="#ctx0" brushRef="#br0">156 46 19795,'0'0'12454,"-4"-2"-12005,-10-6-1667,18-18 752,-8 16 589,-11 21-153,-11 22 122,3-7 410,2 2-1,-26 43 0,47-71-499,-1 1-1,1-1 1,-1 1 0,1 0 0,-1-1-1,1 1 1,-1 0 0,1 0 0,0-1-1,0 1 1,-1 0 0,1 0-1,0-1 1,0 1 0,0 0 0,0 0-1,0 0 1,0 0 0,0-1 0,0 1-1,0 0 1,0 0 0,0 0-1,1-1 1,-1 1 0,0 0 0,0 0-1,1-1 1,-1 1 0,1 0 0,-1-1-1,1 1 1,-1 0 0,1-1 0,-1 1-1,2 0 1,0 0-1,0 0 1,1 0-1,-1-1 0,1 1 1,0-1-1,-1 1 0,1-1 1,-1 0-1,1 0 0,0 0 1,4-1-1,7-2-5,0 0 0,0 0 0,21-9 0,-26 7 4,0-1 0,0 1 0,-1-1 0,0-1 0,11-11 0,-13 12 0,0 0 0,0 1 0,1-1 0,-1 1 0,1 1 0,0-1 0,0 1 0,11-4 0,-18 8 0,0 0 0,1 0 0,-1-1 0,1 1 0,-1 0 0,0 0 0,1 0 0,-1 0 0,0 0 0,1 0 0,-1 0 0,0 0 0,1 0 0,-1 0 0,1 0 0,-1 0 0,0 1 0,1-1 0,-1 0 0,0 0 0,1 0 0,-1 0 0,0 0 0,1 1 0,-1-1 0,0 0 0,0 0 0,1 1 0,-1-1 0,0 0 0,0 0 0,1 1 0,-1-1 0,0 0 0,0 1 0,0-1 0,0 0 0,1 1 0,-1 19 0,-11 19 0,-16 16 0,27-55 0,0 1 0,-1-1 0,1 0 0,0 0 0,0 1 0,0-1 0,0 0 0,0 1 0,0-1 0,0 0 0,0 1 0,0-1 0,0 0 0,0 1 0,1-1 0,-1 0 0,0 0 0,0 1 0,0-1 0,0 0 0,0 1 0,1-1 0,-1 0 0,0 0 0,0 0 0,0 1 0,1-1 0,-1 0 0,0 0 0,0 1 0,1-1 0,-1 0 0,0 0 0,0 0 0,1 0 0,-1 0 0,0 0 0,1 1 0,-1-1 0,0 0 0,1 0 0,-1 0 0,0 0 0,0 0 0,1 0 0,-1 0 0,0 0 0,1 0 0,-1 0 0,1-1 0,12-1 0,-13 2 0,23-10 0,-1 0 0,0-2 0,0 0 0,26-21 0,6-3 0,-35 23 0,-15 10 0,1-1 0,-1 1 0,1 0 0,0 0 0,0 1 0,0-1 0,0 1 0,0 0 0,0 1 0,10-3 0,-14 6 0,-1-1 0,1 1 0,0 0 0,-1-1 0,0 1 0,1 0 0,-1-1 0,0 1 0,0 0 0,0-1 0,0 1 0,0 0 0,0-1 0,-1 1 0,1 0 0,-1-1 0,1 1 0,-2 2 0,-8 24 0,7-21 0,0 0 0,0 0 0,1 0 0,0 0 0,1 0 0,-1 1 0,1-1 0,0 13 0,2-20 0,0 0 0,-1 1 0,1-1 0,0 0 0,-1 0 0,1 1 0,0-1 0,-1 0 0,1 0 0,0 0 0,-1 0 0,1 0 0,0 0 0,0 0 0,-1 0 0,1 0 0,0 0 0,-1-1 0,1 1 0,0 0 0,-1 0 0,1-1 0,0 1 0,-1 0 0,1-1 0,-1 1 0,1 0 0,-1-1 0,2 0 0,18-10 0,4 3-2107,-23 8 1957,-1 0 0,1 0 0,-1 0 0,1 0 0,-1 1 0,1-1 0,-1 0 0,1 1 0,-1-1 0,0 0 0,1 1 0,-1-1 0,0 0 0,1 1 0,-1-1 0,0 1 0,1-1 0,-1 0 0,0 1 0,0-1 0,0 1 0,1-1 0,-1 1 0,0-1 0,0 1 0,0-1 0,0 1 0,0-1 0,0 1 0,0-1 0,0 1 0,0-1 0,0 1 0,0-1 0,0 1 0,0-1 0,-1 1 0,1-1 0,0 1 0,0-1 0,0 1 0,-1-1 0,0 1 0,-5 12-11066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3.980"/>
    </inkml:context>
    <inkml:brush xml:id="br0">
      <inkml:brushProperty name="width" value="0.025" units="cm"/>
      <inkml:brushProperty name="height" value="0.025" units="cm"/>
    </inkml:brush>
  </inkml:definitions>
  <inkml:trace contextRef="#ctx0" brushRef="#br0">48 310 9289,'0'0'2215,"-5"8"225,2-3-2117,-26 49 4215,27-50-3436,0 1 1,0 0-1,1 0 0,0 0 0,0 0 1,-1 9-1,4-14-957,-1 0 0,0 1 1,0-1-1,0 0 0,0 0 0,0 0 1,1 0-1,-1 0 0,0-1 0,0 1 0,0 0 1,0 0-1,0-1 0,0 1 0,1-1 0,-1 1 1,0-1-1,0 1 0,1-2 0,31-22 141,-1-1 0,-2-1-1,-1-2 1,47-56 0,-43 48-231,121-155 148,-150 190 456,-6 11-462,-6 16-140,-169 328 487,176-351-528,-3 4-4,0 0-1,0 0 1,1 1 0,0-1 0,0 0 0,1 1-1,0 0 1,1 0 0,-2 11 0,3-19-50,0 1 0,0-1 1,0 1-1,0-1 0,1 1 1,-1-1-1,0 1 0,0-1 0,0 1 1,0-1-1,1 0 0,-1 1 1,0-1-1,0 1 0,1-1 0,-1 0 1,0 1-1,1-1 0,-1 0 0,0 1 1,1-1-1,-1 0 0,0 1 1,1-1-1,-1 0 0,1 0 0,-1 0 1,1 1-1,-1-1 0,0 0 1,1 0-1,-1 0 0,2 0 0,21-2-1896,21-15-4074,-14-5-1140,1-5-4890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399"/>
    </inkml:context>
    <inkml:brush xml:id="br0">
      <inkml:brushProperty name="width" value="0.025" units="cm"/>
      <inkml:brushProperty name="height" value="0.025" units="cm"/>
    </inkml:brush>
  </inkml:definitions>
  <inkml:trace contextRef="#ctx0" brushRef="#br0">151 75 14221,'0'0'2985,"2"-9"-2067,2-1-618,-2 6-105,-1 0 0,1 0 0,-1 0 0,0 0 0,0 0 0,-1 0 0,1 0 0,-1-6 0,0 10-107,0 0 0,0-1-1,0 1 1,0 0 0,0 0-1,0-1 1,0 1 0,0 0 0,0 0-1,0-1 1,0 1 0,0 0-1,0 0 1,0 0 0,0-1-1,-1 1 1,1 0 0,0 0 0,0 0-1,0-1 1,0 1 0,0 0-1,-1 0 1,1 0 0,0 0 0,0 0-1,0-1 1,0 1 0,-1 0-1,1 0 1,0 0 0,0 0 0,-1 0-1,1 0 1,0 0 0,0 0-1,0 0 1,-1 0 0,1 0 0,0 0-1,0 0 1,-1 0 0,1 0-1,0 0 1,0 0 0,-1 0 0,-14 7 1562,-11 14-227,9-1-489,1 1 0,1 0 1,-20 38-1,29-48-772,1 0-1,1 0 1,-1 1 0,2 0 0,0 0-1,0 0 1,1 0 0,0 0 0,1 23 0,1-33-161,0 0 0,0 0 0,1-1 1,-1 1-1,1 0 0,-1 0 0,1 0 0,0 0 1,0 0-1,0-1 0,0 1 0,0 0 1,0-1-1,0 1 0,0-1 0,1 1 1,-1-1-1,1 0 0,-1 0 0,1 1 0,-1-1 1,1 0-1,0 0 0,0 0 0,-1-1 1,1 1-1,0 0 0,0-1 0,0 1 1,0-1-1,0 0 0,0 1 0,0-1 0,0 0 1,-1 0-1,1 0 0,2-1 0,4 1-2,-1-1 0,0 0 1,0 0-1,0-1 0,0 1 0,-1-2 0,1 1 0,0-1 0,7-4 0,-1-1 1,0-1 0,-1 0 0,0-1 0,-1-1 0,0 0 0,-1 0 0,0-1 0,13-20 0,-17 23 0,-1-1 0,0 0 0,-1 1 0,0-2 0,0 1 0,-1 0 0,-1-1 0,1 1 0,-2-1 0,1 0 0,-2 0 0,0-21 0,0 30 3,0 0-1,0 0 1,0 0-1,0 0 1,-1 0-1,1 0 1,-1 0-1,1 0 1,-1 0 0,0 0-1,0 1 1,1-1-1,-1 0 1,-1 0-1,1 1 1,0-1-1,0 1 1,0-1-1,-1 1 1,1-1 0,-1 1-1,1 0 1,-1 0-1,0 0 1,1 0-1,-1 0 1,0 0-1,0 0 1,0 0 0,0 1-1,0-1 1,1 1-1,-1 0 1,0-1-1,0 1 1,0 0-1,0 0 1,0 0-1,0 0 1,0 0 0,0 1-1,0-1 1,0 1-1,-3 0 1,-2 1-47,1 1-1,0-1 1,0 1 0,0 0 0,1 0 0,-1 0 0,1 1 0,-1 0-1,1 0 1,0 1 0,1-1 0,-7 8 0,2 7-3357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853"/>
    </inkml:context>
    <inkml:brush xml:id="br0">
      <inkml:brushProperty name="width" value="0.025" units="cm"/>
      <inkml:brushProperty name="height" value="0.025" units="cm"/>
    </inkml:brush>
  </inkml:definitions>
  <inkml:trace contextRef="#ctx0" brushRef="#br0">147 108 16848,'4'-9'3155,"-1"1"-2560,2-2 982,-1-1 0,0 0 0,-1 0 0,0 0 0,2-21 0,-5 32-1521,0 0-1,0 0 0,0-1 1,0 1-1,0 0 1,0 0-1,0-1 0,-1 1 1,1 0-1,0 0 0,0-1 1,0 1-1,0 0 0,-1 0 1,1 0-1,0 0 0,0-1 1,0 1-1,-1 0 0,1 0 1,0 0-1,0 0 0,-1 0 1,1 0-1,0 0 0,0 0 1,-1-1-1,1 1 0,0 0 1,-1 0-1,1 0 0,0 0 1,0 0-1,-1 1 0,1-1 1,0 0-1,0 0 0,-1 0 1,1 0-1,0 0 0,0 0 1,-1 0-1,1 0 1,0 0-1,0 1 0,-1-1 1,1 0-1,-15 8-21,5 0-32,0 1 0,0 0 1,1 1-1,0 0 0,0 1 0,1-1 1,1 2-1,-8 14 0,2-2-3,2 0 0,0 1 0,-7 31 0,15-46 1,0 0 0,1 0 0,0 0 0,1 0 0,0 0 0,0 0 0,2 13 0,-1-21 0,1 0 0,-1 0 0,1 0 0,0 0 0,-1 0 0,1 0 0,0 0 0,0 0 0,0-1 0,0 1 0,1 0 0,-1 0 0,0-1 0,1 1 0,-1-1 0,1 1 0,-1-1 0,1 0 0,0 0 0,0 0 0,0 0 0,-1 0 0,1 0 0,0 0 0,0 0 0,0-1 0,0 1 0,0-1 0,1 0 0,-1 1 0,0-1 0,0 0 0,0 0 0,0 0 0,0 0 0,0-1 0,0 1 0,0-1 0,4 0 0,2-2 0,0 1 0,1-1 0,-1-1 0,0 1 0,-1-1 0,1-1 0,-1 1 0,0-1 0,0 0 0,0-1 0,-1 0 0,0 0 0,0 0 0,9-13 0,-6 7 0,0-1 0,-1 0 0,0 0 0,-1-1 0,-1 0 0,0 0 0,6-23 0,-10 31 0,-1-1 0,0 1 0,0-1 0,-1 1 0,1-1 0,-1 1 0,-1-1 0,1 1 0,-3-8 0,3 12 0,-1 1 0,1 0 0,-1-1 0,1 1 0,-1 0 0,0 0 0,1-1 0,-1 1 0,0 0 0,0 0 0,0 0 0,0 0 0,0 0 0,0 0 0,0 0 0,0 1 0,0-1 0,-3-1 0,2 1 0,-1 1 0,1 0 0,-1-1 0,1 1 0,0 0 0,-1 0 0,1 0 0,-1 0 0,1 1 0,0-1 0,-1 1 0,1-1 0,0 1 0,-4 1 0,3 0-445,-1 0-1,2-1 1,-1 1-1,0 0 1,0 0-1,1 1 1,-1-1-1,1 1 1,-1-1-1,1 1 1,0 0-1,0 0 1,0-1 0,1 2-1,-1-1 1,1 0-1,-2 5 1,2 1-6527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242"/>
    </inkml:context>
    <inkml:brush xml:id="br0">
      <inkml:brushProperty name="width" value="0.025" units="cm"/>
      <inkml:brushProperty name="height" value="0.025" units="cm"/>
    </inkml:brush>
  </inkml:definitions>
  <inkml:trace contextRef="#ctx0" brushRef="#br0">137 51 19218,'0'0'2194,"1"-8"11,3-25 58,-4 32-2220,0 1-1,0 0 0,0 0 0,1-1 0,-1 1 0,0 0 1,0-1-1,0 1 0,0 0 0,-1 0 0,1-1 0,0 1 1,0 0-1,0-1 0,0 1 0,0 0 0,0 0 0,0-1 1,0 1-1,-1 0 0,1 0 0,0-1 0,0 1 0,0 0 1,0 0-1,-1-1 0,1 1 0,0 0 0,0 0 0,-1 0 1,1 0-1,0-1 0,0 1 0,-1 0 0,1 0 0,0 0 1,-1 0-1,1 0 0,0 0 0,0 0 0,-1 0 0,1 0 1,0 0-1,-1 0 0,1 0 0,0 0 0,0 0 0,-1 0 1,1 0-1,0 0 0,-1 0 0,1 0 0,0 0 0,0 1 1,-1-1-1,1 0 0,0 0 0,0 0 0,-1 0 0,1 1 1,0-1-1,0 0 0,0 0 0,-1 1 0,1-1 0,0 0 1,0 1-1,-16 11 315,3 4-156,1 0-1,0 1 1,1 0 0,1 1 0,1 0 0,0 1-1,2 0 1,0 0 0,1 0 0,0 1 0,2 0 0,-3 34-1,7-53-182,0 1 0,0-1 0,0 1 0,0 0 0,0-1 0,1 1-1,-1-1 1,0 1 0,1-1 0,-1 1 0,1-1 0,0 1 0,-1-1-1,1 1 1,0-1 0,0 0 0,0 0 0,0 1 0,0-1 0,0 0-1,1 0 1,-1 0 0,0 0 0,0 0 0,1 0 0,-1 0 0,1-1-1,-1 1 1,0 0 0,1-1 0,0 1 0,-1-1 0,1 0 0,-1 1 0,1-1-1,-1 0 1,1 0 0,0 0 0,-1 0 0,1 0 0,1-1 0,4 1 10,-1-1 0,0 0 0,0-1 0,0 0 0,0 1 0,0-2 0,0 1 0,0-1 0,9-6 0,-5 2-27,0 0 0,-1-1 0,0-1 0,0 0 0,0 0 0,-2 0 0,1-1 0,-1 0 0,0-1 0,-1 0 0,0 0 0,-1 0 1,-1 0-1,1-1 0,-2 0 0,1 0 0,-2 0 0,0 0 0,1-17 0,-3 28-1,0 0-1,0 0 1,0 0-1,0 0 1,0 0-1,0 0 1,-1 0 0,1 0-1,0 0 1,-1 0-1,1 0 1,-1 0-1,1 1 1,-1-1 0,1 0-1,-1 0 1,1 1-1,-1-1 1,0 0 0,1 0-1,-1 1 1,0-1-1,0 1 1,1-1-1,-1 1 1,0-1 0,0 1-1,0 0 1,0-1-1,0 1 1,0 0-1,0-1 1,0 1 0,0 0-1,0 0 1,0 0-1,1 0 1,-1 0-1,0 0 1,0 0 0,0 0-1,0 1 1,-1-1-1,-2 1-50,1 0 0,0-1 1,-1 1-1,1 1 0,0-1 0,0 0 0,0 1 0,0-1 0,0 1 0,0 0 0,-4 4 0,-21 29-6520,19-26-417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938"/>
    </inkml:context>
    <inkml:brush xml:id="br0">
      <inkml:brushProperty name="width" value="0.025" units="cm"/>
      <inkml:brushProperty name="height" value="0.025" units="cm"/>
    </inkml:brush>
  </inkml:definitions>
  <inkml:trace contextRef="#ctx0" brushRef="#br0">198 1 14446,'0'0'16752,"-9"5"-16197,-13 11-392,1 0-1,0 2 1,-34 36 0,48-46-137,0 0 0,0 0 0,1 1 0,0-1 0,1 1 0,0 1-1,0-1 1,1 1 0,0 0 0,1 0 0,0 0 0,0 0 0,-2 21 0,5-30-26,0 0 0,1 0 0,-1 1 0,0-1 0,0 0 0,1 0 0,-1 1 0,0-1 0,1 0 0,-1 0 0,1 0 0,0 0 0,-1 0 0,1 1 0,0-1 0,0 0 0,-1-1 0,1 1 0,0 0 0,0 0 0,0 0 0,0 0 0,2 0 0,1 1 0,-1-1 0,1 1 0,-1-1 0,1 0 0,0 0 0,-1-1 0,1 1 0,5-1 0,5 1 0,0-2 0,0 0 0,23-5 0,-21 2-25,1 0 1,-1-2-1,0 0 0,0 0 1,-1-2-1,0 0 0,20-14 0,-35 22-81,1 0 0,-1 0-1,0 0 1,0 0-1,1 0 1,-1 0-1,0 0 1,0 0-1,0-1 1,1 1-1,-1 0 1,0 0 0,0 0-1,0 0 1,1-1-1,-1 1 1,0 0-1,0 0 1,0 0-1,0-1 1,0 1-1,0 0 1,0 0 0,1-1-1,-1 1 1,0 0-1,0 0 1,0-1-1,0 1 1,0 0-1,0 0 1,0-1 0,0 1-1,0 0 1,0 0-1,0-1 1,0 1-1,-1 0 1,1 0-1,0 0 1,0-1-1,0 1 1,0 0 0,0 0-1,0-1 1,-1 1-1,1 0 1,0 0-1,0 0 1,0 0-1,0-1 1,-1 1-1,-13-5-8871,10 4 7599,-16-4-13077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301"/>
    </inkml:context>
    <inkml:brush xml:id="br0">
      <inkml:brushProperty name="width" value="0.025" units="cm"/>
      <inkml:brushProperty name="height" value="0.025" units="cm"/>
    </inkml:brush>
  </inkml:definitions>
  <inkml:trace contextRef="#ctx0" brushRef="#br0">0 15 11819,'0'0'15663,"55"5"-14382,-11-5 129,6-6-866,3-2-480,-7 4 0,-3 3-320,-11 1-961,-12 0-1346,-8 0-1440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629"/>
    </inkml:context>
    <inkml:brush xml:id="br0">
      <inkml:brushProperty name="width" value="0.025" units="cm"/>
      <inkml:brushProperty name="height" value="0.025" units="cm"/>
    </inkml:brush>
  </inkml:definitions>
  <inkml:trace contextRef="#ctx0" brushRef="#br0">0 110 18738,'0'0'7367,"94"5"-6054,-28-24-384,7-7-577,0 5-288,-6 1-993,-17 2-4772,-8 7-8873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190"/>
    </inkml:context>
    <inkml:brush xml:id="br0">
      <inkml:brushProperty name="width" value="0.025" units="cm"/>
      <inkml:brushProperty name="height" value="0.025" units="cm"/>
    </inkml:brush>
  </inkml:definitions>
  <inkml:trace contextRef="#ctx0" brushRef="#br0">232 9 10346,'0'0'14536,"-9"-3"-13644,6 2-857,-1 0 1,1 0 0,0 0-1,0 0 1,0 1-1,-1 0 1,1 0 0,0 0-1,0 0 1,-1 0 0,1 0-1,0 1 1,0 0-1,0-1 1,0 1 0,-5 2-1,1 2 72,-1-1 1,1 1-1,0 0 0,1 1 0,-1 0 0,-9 11 1,2-2 184,0 1 0,1 1 1,1 0-1,-13 26 0,21-35-196,0 0-1,0 1 0,1 0 1,0-1-1,0 1 0,1 0 1,1 1-1,-1-1 0,1 0 1,1 0-1,0 1 1,1 12-1,0-18-91,0-1 0,0 1-1,1-1 1,-1 1 0,1-1 0,-1 1 0,1-1 0,0 0-1,1 0 1,-1 0 0,0 0 0,1 0 0,0 0 0,-1-1-1,1 0 1,0 1 0,0-1 0,1 0 0,-1 0 0,0 0 0,6 1-1,1 1-745,0 0 1,0-2-1,0 1 0,0-1 0,1 0 0,17 0 0,13-2-5306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9.586"/>
    </inkml:context>
    <inkml:brush xml:id="br0">
      <inkml:brushProperty name="width" value="0.025" units="cm"/>
      <inkml:brushProperty name="height" value="0.025" units="cm"/>
    </inkml:brush>
  </inkml:definitions>
  <inkml:trace contextRef="#ctx0" brushRef="#br0">0 176 15759,'0'0'8504,"11"-1"-6475,-9 1-1955,19-1 617,0-1-1,-1-1 1,0-1-1,0 0 0,24-10 1,-25 6-465,-1-1 1,24-17-1,-38 24-208,1-2 0,-1 1 0,0 0 0,0-1 0,0 0 0,0 0 0,0 0 1,-1 0-1,0-1 0,0 1 0,0-1 0,-1 0 0,1 0 0,1-6 0,-4 10-13,1 0-1,-1 0 1,0 0-1,0 0 1,0 0-1,1-1 1,-1 1-1,0 0 1,-1 0-1,1 0 1,0 0-1,0 0 1,0 0-1,-1-1 1,1 1-1,0 0 1,-1 0 0,1 0-1,-1 0 1,1 0-1,-1 0 1,0 0-1,1 0 1,-1 1-1,0-1 1,-1-1-1,0 1-10,0 0 0,0 0 0,0 0 1,-1 0-1,1 0 0,0 1 0,-1-1 0,1 1 0,0-1 0,0 1 0,-1 0 0,-2 0 0,-3 1-26,0 0 0,0 0-1,0 0 1,0 1-1,0 0 1,-14 6 0,11-1 18,0 0 1,0 1 0,1-1 0,0 2 0,1 0 0,0 0 0,-14 17-1,19-21 12,0 1 1,0-1-1,1 0 0,0 1 0,0 0 0,0 0 0,0 0 0,1 0 1,0 0-1,0 1 0,1-1 0,0 1 0,0-1 0,0 1 0,1-1 1,0 1-1,1 6 0,0-11 7,0 0 0,0 0 0,0 0 0,1 0 0,-1 0 0,0-1 0,1 1 0,-1 0 0,1-1 0,0 1 0,0-1 0,-1 0 0,1 0 0,0 1 1,0-1-1,0-1 0,0 1 0,0 0 0,1 0 0,-1-1 0,0 1 0,0-1 0,0 1 0,1-1 0,-1 0 0,0 0 0,0 0 0,4-1 0,7 1 36,1-1 0,-1 0 0,20-6-1,-7-1-41,-1-1 0,-1-1 0,0-1-1,34-22 1,24-11-19,-81 44 25,-1-1 1,1 1-1,-1 0 1,1 0-1,-1 0 1,1 0-1,-1 0 1,1 0-1,-1 0 1,1 0-1,0 0 1,-1 0-1,1 0 1,-1 1-1,1-1 1,-1 0-1,0 0 1,1 0-1,-1 1 1,1-1-1,-1 0 1,1 1-1,-1-1 1,0 0-1,1 1 1,-1-1-1,1 0 1,-1 1-1,0-1 1,0 1-1,1-1 1,-1 1-1,0-1 1,0 0-1,1 1 1,-1-1-1,0 1 1,0-1-1,0 1 0,0-1 1,0 1-1,0-1 1,0 1-1,0 0 1,0-1-1,0 1 1,0-1-1,0 1 1,0-1-1,0 1 1,0-1-1,-1 1 1,-2 42 492,1-26-337,2-16-158,0-1 1,0 1-1,0-1 0,1 1 1,-1-1-1,0 1 0,0-1 1,0 1-1,0-1 0,1 1 1,-1-1-1,0 1 0,1-1 1,-1 0-1,0 1 0,1-1 1,-1 1-1,0-1 0,1 0 1,-1 0-1,1 1 0,-1-1 1,0 0-1,1 0 0,-1 1 1,1-1-1,-1 0 0,1 0 1,-1 0-1,1 0 0,0 1 1,24-1 127,23-11 26,-18-1-154,0-1-1,31-20 1,-35 18-16,0 1-1,51-18 1,-76 32-24,0-1 0,1 1 0,-1-1 0,0 1 0,0-1 0,1 1-1,-1 0 1,1 0 0,-1 0 0,0 0 0,1 0 0,-1 0 0,0 0 0,1 0 0,-1 1 0,0-1 0,1 0 0,-1 1 0,0-1 0,0 1 0,3 0-1,-4 0 26,1 0 0,0 0 0,-1 0-1,1 0 1,-1 1 0,1-1-1,-1 0 1,0 0 0,1 0-1,-1 0 1,0 0 0,0 1-1,0-1 1,0 0 0,0 0-1,0 0 1,0 1 0,0-1-1,-1 2 1,-2 10 70,-1 0 0,-1-1-1,-10 21 1,7-14-44,-1 10 87,7-13-1379,6-5-3801,7-10-3223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595"/>
    </inkml:context>
    <inkml:brush xml:id="br0">
      <inkml:brushProperty name="width" value="0.025" units="cm"/>
      <inkml:brushProperty name="height" value="0.025" units="cm"/>
    </inkml:brush>
  </inkml:definitions>
  <inkml:trace contextRef="#ctx0" brushRef="#br0">0 236 6790,'0'0'20099,"12"-2"-18230,6-4-1655,-1 0-1,0-1 1,0 0 0,0-2 0,-1 0 0,0-1-1,-1 0 1,19-17 0,120-115 595,-175 180-397,10-15-386,-15 19 14,15-27-47,1 0 0,1 1 0,0 0 0,1 1 0,1 0 0,1 0 0,-8 29 0,14-45-83,0-1 0,0 0-1,0 1 1,0-1 0,0 1 0,0-1 0,0 1 0,0-1 0,0 1 0,0-1-1,0 1 1,1-1 0,-1 0 0,0 1 0,0-1 0,0 1 0,0-1 0,1 1-1,-1-1 1,0 0 0,0 1 0,1-1 0,-1 0 0,0 1 0,1-1 0,-1 0 0,1 0-1,-1 1 1,0-1 0,1 0 0,-1 0 0,1 1 0,-1-1 0,0 0 0,1 0-1,-1 0 1,1 0 0,-1 0 0,1 0 0,-1 0 0,1 0 0,0 0 0,21-4-7107,-2-8-1569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924"/>
    </inkml:context>
    <inkml:brush xml:id="br0">
      <inkml:brushProperty name="width" value="0.025" units="cm"/>
      <inkml:brushProperty name="height" value="0.025" units="cm"/>
    </inkml:brush>
  </inkml:definitions>
  <inkml:trace contextRef="#ctx0" brushRef="#br0">120 0 15887,'0'0'8339,"-4"10"-5505,-32 70 122,-4 12 611,17-27-4130,11-9-3356,7 3-4336,5-74-9676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281"/>
    </inkml:context>
    <inkml:brush xml:id="br0">
      <inkml:brushProperty name="width" value="0.025" units="cm"/>
      <inkml:brushProperty name="height" value="0.025" units="cm"/>
    </inkml:brush>
  </inkml:definitions>
  <inkml:trace contextRef="#ctx0" brushRef="#br0">1 0 5669,'0'0'22486,"79"25"-21654,-43-19-479,2-3-257,-2-1-545,-1-2-3490,-6 0-3492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921"/>
    </inkml:context>
    <inkml:brush xml:id="br0">
      <inkml:brushProperty name="width" value="0.025" units="cm"/>
      <inkml:brushProperty name="height" value="0.025" units="cm"/>
    </inkml:brush>
  </inkml:definitions>
  <inkml:trace contextRef="#ctx0" brushRef="#br0">168 1 15663,'0'0'13768,"-10"10"-13315,3-4-369,-32 31 68,36-34-105,0 0-1,0 1 1,0-1-1,0 1 1,1 0-1,0 0 1,-1 0-1,2 0 1,-1 0-1,-2 7 1,9-9-37,-1-1 0,1 0 1,0 0-1,0 0 0,0 0 1,0-1-1,0 0 1,0 0-1,8-1 0,-4 1-167,-2 0 93,0 1-1,0 0 0,-1 1 0,1-1 1,-1 1-1,1 1 0,-1-1 0,0 1 1,1 0-1,-1 1 0,9 6 0,-14-9 65,1 0 0,-1 0 1,1 1-1,-1-1 0,1 0 0,-1 1 0,0-1 0,0 1 0,0-1 0,1 1 0,-2 0 0,1 0 0,0-1 0,0 1 0,0 0 0,-1 0 0,1 0 0,-1 0 1,0 0-1,1-1 0,-1 1 0,0 0 0,0 0 0,0 0 0,-1 0 0,1 0 0,0 0 0,-1 0 0,1 0 0,-1 0 0,1-1 0,-1 1 0,0 0 0,0 0 1,0-1-1,0 1 0,0 0 0,0-1 0,-1 1 0,1-1 0,0 0 0,-1 1 0,1-1 0,-3 2 0,-7 6 198,-1 1-1,1-1 1,-1-1-1,-1-1 1,0 1-1,0-2 1,0 0-1,-1 0 1,0-2-1,0 1 1,0-2-1,0 0 1,-1 0-1,-23 0 1,37-4-308,0 1-1,0-1 1,0 1-1,0-1 1,0 0-1,0 1 1,1-1 0,-1 0-1,0 0 1,1 1-1,-1-1 1,1 0-1,-1 0 1,0 0 0,1 0-1,0 0 1,-1 0-1,1 0 1,0 0-1,-1 0 1,1 0 0,0 0-1,0 0 1,0 0-1,0 0 1,0 0-1,0 0 1,0 0 0,0 0-1,1-2 1,4-35-7598,7 6-2237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279"/>
    </inkml:context>
    <inkml:brush xml:id="br0">
      <inkml:brushProperty name="width" value="0.025" units="cm"/>
      <inkml:brushProperty name="height" value="0.025" units="cm"/>
    </inkml:brush>
  </inkml:definitions>
  <inkml:trace contextRef="#ctx0" brushRef="#br0">0 18 10698,'0'0'16272,"55"-6"-15183,-26 6-609,7 0-416,0 0-1473,0 0-3780,1 1-3139</inkml:trace>
  <inkml:trace contextRef="#ctx0" brushRef="#br0" timeOffset="1">641 0 19186,'0'0'4677,"-35"50"-1923,16-22-1024,-4 2-481,-2 5-512,-1 0-417,0 3-256,-1-4-32,3-2-32,0-6 0,6-6-352,6-7-577,7-8-1569,13-25-15023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625"/>
    </inkml:context>
    <inkml:brush xml:id="br0">
      <inkml:brushProperty name="width" value="0.025" units="cm"/>
      <inkml:brushProperty name="height" value="0.025" units="cm"/>
    </inkml:brush>
  </inkml:definitions>
  <inkml:trace contextRef="#ctx0" brushRef="#br0">173 14 15503,'0'0'2909,"-11"-1"-234,3 1-2371,-1-1 252,0 1 0,0 0 1,0 0-1,0 1 0,-10 2 1,16-2-425,1-1 1,0 1 0,0-1 0,0 1 0,0 0 0,0 0 0,0 0 0,0 0-1,0 1 1,0-1 0,0 0 0,0 1 0,1-1 0,-1 1 0,1 0 0,-1-1 0,1 1-1,0 0 1,-1 0 0,1 0 0,0 0 0,0 0 0,0 0 0,1 0 0,-1 1 0,0-1-1,1 0 1,0 0 0,-1 3 0,1-3-84,1-1-1,-1 1 1,1-1 0,-1 1-1,1-1 1,-1 1-1,1-1 1,0 0 0,0 1-1,0-1 1,0 0-1,0 0 1,0 1 0,0-1-1,0 0 1,0 0-1,0 0 1,1 0 0,-1-1-1,0 1 1,1 0 0,-1 0-1,1-1 1,-1 1-1,1-1 1,-1 1 0,1-1-1,-1 0 1,1 0-1,-1 0 1,1 1 0,-1-1-1,3-1 1,65 3 671,-56-3-691,-5 0-16,0 1 0,0-2 0,0 0 0,-1 0-1,1 0 1,0-1 0,9-4 0,-15 6-7,0 1 0,-1-1 1,1 0-1,0 0 1,0 0-1,0 0 0,-1 0 1,1 0-1,-1 0 1,1-1-1,-1 1 0,1-1 1,-1 1-1,0-1 0,0 1 1,0-1-1,0 0 1,0 1-1,0-1 0,0 0 1,0 0-1,-1 0 0,1 0 1,-1 0-1,1 0 1,-1 0-1,0 0 0,0 0 1,0 0-1,0 0 1,0 0-1,0 0 0,-1 1 1,0-4-1,0 3-3,0 1-1,0 0 1,0-1 0,0 1-1,-1 0 1,1 0 0,0-1-1,-1 1 1,1 0 0,-1 0-1,1 0 1,-1 1 0,0-1-1,1 0 1,-1 1 0,0-1-1,1 1 1,-1-1 0,0 1-1,0 0 1,-2 0 0,-44-1-12,42 1 2,-4 2-16,0-1 0,0 1 0,0 1 0,0 0 0,1 0 0,-1 1 0,1 0 1,0 1-1,0 0 0,0 0 0,1 1 0,0 0 0,0 1 0,0 0 0,-7 8 0,12-12-203,0 1 1,0 0-1,0 0 0,1 0 0,0 0 0,-1 0 0,1 1 1,1-1-1,-1 1 0,1-1 0,-1 1 0,1-1 0,1 1 1,-2 7-1,3-8-317,-1 0 0,1 0 0,0 0 0,0 0 0,0 0 1,1 0-1,-1 0 0,1-1 0,0 1 0,0 0 0,0-1 0,0 1 1,1-1-1,-1 0 0,1 0 0,0 0 0,0 0 0,0 0 0,5 2 1,19 14-7813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965"/>
    </inkml:context>
    <inkml:brush xml:id="br0">
      <inkml:brushProperty name="width" value="0.025" units="cm"/>
      <inkml:brushProperty name="height" value="0.025" units="cm"/>
    </inkml:brush>
  </inkml:definitions>
  <inkml:trace contextRef="#ctx0" brushRef="#br0">116 3 10570,'0'0'16933,"-10"6"-16196,0-1-585,1 1 0,0 1 0,0 0 0,1 0 0,-15 16 0,19-18-61,0 0 0,0 0 0,1 0 0,0 0 1,0 1-1,0-1 0,0 1 0,1 0 0,0 0 1,0 0-1,0 0 0,1 0 0,0 1 0,0 7 1,1-13-74,1 0 0,-1 0 1,0 0-1,1 0 0,-1 0 1,1 0-1,0 0 1,-1 0-1,1 0 0,0 0 1,0 0-1,-1 0 0,1-1 1,0 1-1,0 0 1,0 0-1,0-1 0,0 1 1,0-1-1,0 1 0,0-1 1,0 1-1,0-1 1,1 0-1,-1 1 0,0-1 1,0 0-1,0 0 0,0 0 1,0 0-1,1 0 1,-1 0-1,0 0 0,0 0 1,0 0-1,2-1 0,3 0 133,0 1 0,-1-1 0,1 0-1,0-1 1,-1 1 0,10-5 0,-8 1-113,0 0 0,-1 0 1,0-1-1,0 0 1,0 0-1,0 0 1,-1-1-1,0 0 0,6-12 1,-9 15-31,0 1 0,-1 0 0,1-1 0,-1 1 0,0-1 0,0 1 0,-1-1 0,1 0 0,-1 1 0,1-1 0,-2-4 0,1 6-7,0 0 1,-1 0-1,1 0 1,-1 1-1,0-1 0,1 0 1,-1 0-1,0 0 0,0 1 1,0-1-1,0 1 1,-1-1-1,1 1 0,0-1 1,-1 1-1,1-1 1,-1 1-1,1 0 0,-1 0 1,1 0-1,-1 0 1,-2-1-1,1 1-10,0 0 0,0-1 1,1 1-1,-2 0 0,1 1 1,0-1-1,0 1 0,0-1 0,0 1 1,0 0-1,0 0 0,-1 0 0,1 0 1,0 1-1,0 0 0,0-1 0,-5 3 1,6-2-37,0 0 1,1 0-1,-1 0 1,0 0 0,0 0-1,1 1 1,-1-1-1,0 1 1,1-1 0,0 1-1,-1 0 1,1-1-1,0 1 1,0 0 0,0 0-1,0 0 1,0 0 0,0 0-1,0 0 1,1 0-1,-1 0 1,1 0 0,0 0-1,-1 1 1,1-1-1,0 2 1,0-3-175,0 0 1,0 0-1,0-1 0,0 1 0,0 0 1,0-1-1,0 1 0,0 0 1,1 0-1,-1-1 0,0 1 0,0 0 1,1-1-1,-1 1 0,0 0 0,1-1 1,-1 1-1,0 0 0,1-1 1,-1 1-1,1-1 0,-1 1 0,1-1 1,0 1-1,-1-1 0,1 1 0,-1-1 1,1 0-1,0 1 0,-1-1 1,1 0-1,0 1 0,-1-1 0,1 0 1,1 0-1,17 3-6406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1.321"/>
    </inkml:context>
    <inkml:brush xml:id="br0">
      <inkml:brushProperty name="width" value="0.025" units="cm"/>
      <inkml:brushProperty name="height" value="0.025" units="cm"/>
    </inkml:brush>
  </inkml:definitions>
  <inkml:trace contextRef="#ctx0" brushRef="#br0">214 1 12684,'0'0'9065,"-2"9"-6855,-2 22-481,2 0 1,1 0 0,1-1-1,7 54 1,-5-71-1708,-1 0 0,0-1 0,-1 1 0,0 0 0,-1 0 0,-1 0 0,0 0 0,-1-1 0,0 1 0,-1-1 0,-8 19-1,3-14-190,-1 0-1,-1 0 1,-1 0-1,0-2 1,-1 0-1,-26 25 0,-4-4-4442,4-10-5067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5.317"/>
    </inkml:context>
    <inkml:brush xml:id="br0">
      <inkml:brushProperty name="width" value="0.025" units="cm"/>
      <inkml:brushProperty name="height" value="0.025" units="cm"/>
    </inkml:brush>
  </inkml:definitions>
  <inkml:trace contextRef="#ctx0" brushRef="#br0">44 226 8488,'0'0'5130,"-8"1"-1873,2-1-3382,-21 3 3556,25-1-1328,18-2-877,350-28 2701,-125 5-3279,270-6-511,308-23-2,-760 47 120,0-3 0,0-1 0,101-32 0,-160 41-222,1 0 0,0 0 0,-1 0 0,1 0 0,-1 0 0,1-1 0,0 1-1,-1 0 1,1 0 0,0 0 0,-1-1 0,1 1 0,-1 0 0,1-1 0,-1 1 0,1 0 0,0-1 0,-1 1-1,0-1 1,1 1 0,-1-1 0,1 1 0,-1-1 0,1 1 0,-1-1 0,0 1 0,0-1 0,1 1 0,-1-1 0,0 0-1,0 1 1,1-1 0,-1 0 0,0 1 0,0-2 0,-18-11-5425,16 12 4704,-10-7-5921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6.361"/>
    </inkml:context>
    <inkml:brush xml:id="br0">
      <inkml:brushProperty name="width" value="0.025" units="cm"/>
      <inkml:brushProperty name="height" value="0.025" units="cm"/>
    </inkml:brush>
  </inkml:definitions>
  <inkml:trace contextRef="#ctx0" brushRef="#br0">1 440 14798,'0'0'7564,"14"-7"-6106,-1 0-1162,1-2 0,-1 1 1,0-2-1,-1 0 0,0 0 1,0-1-1,12-15 0,173-248 4197,-150 206-3012,-47 69-1474,0-1-1,0 0 1,0 0 0,0 0 0,0 0 0,0 0 0,0 0-1,0 0 1,0 1 0,0-1 0,0 0 0,0 0 0,0 0 0,1 0-1,-1 0 1,0 0 0,0 0 0,0 0 0,0 0 0,0 0-1,0 0 1,0 1 0,1-1 0,-1 0 0,0 0 0,0 0-1,0 0 1,0 0 0,0 0 0,0 0 0,0 0 0,1 0-1,-1 0 1,0 0 0,0 0 0,0 0 0,0 0 0,0 0 0,0-1-1,1 1 1,-1 0 0,0 0 0,0 0 0,0 0 0,0 0-1,0 0 1,0 0 0,0 0 0,0 0 0,1 0 0,-1 0-1,0 0 1,0-1 0,0 1 0,0 0 0,0 0 0,0 0-1,0 0 1,0 0 0,-1 19 13,-8 29-39,-18 31 57,13-43-51,2 0 0,1 1 0,2 1 0,-5 44 0,14-81-168,0 1 0,0-1 0,0 1 1,0-1-1,0 1 0,0-1 0,0 1 0,0-1 0,1 1 0,-1-1 0,1 1 0,-1-1 0,1 0 0,-1 1 1,1-1-1,0 0 0,0 1 0,-1-1 0,3 2 0,-1-2-303,-1-1 1,0 1-1,1-1 0,-1 1 0,0-1 0,1 1 1,-1-1-1,0 0 0,1 0 0,-1 0 1,1 0-1,-1 0 0,1 0 0,-1 0 1,0-1-1,1 1 0,-1 0 0,1-1 1,-1 1-1,0-1 0,0 1 0,2-2 1,22-14-12709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121"/>
    </inkml:context>
    <inkml:brush xml:id="br0">
      <inkml:brushProperty name="width" value="0.025" units="cm"/>
      <inkml:brushProperty name="height" value="0.025" units="cm"/>
    </inkml:brush>
  </inkml:definitions>
  <inkml:trace contextRef="#ctx0" brushRef="#br0">300 0 18514,'0'0'8562,"-1"9"-6976,-2 2-1281,0 1 1,-1 0-1,0-1 1,-1 1-1,0-1 1,-1-1 0,0 1-1,-15 18 1,-74 84 284,76-92-508,-10 9-36,13-13-65,0 0 0,1 0 1,1 2-1,-22 37 0,36-56-12,0 0 1,0 0-1,-1 1 1,1-1-1,0 0 1,0 0-1,0 0 1,0 1 0,0-1-1,0 0 1,0 0-1,0 0 1,0 1-1,-1-1 1,1 0-1,0 0 1,0 1 0,0-1-1,0 0 1,0 0-1,0 1 1,1-1-1,-1 0 1,0 0-1,0 0 1,0 1 0,0-1-1,0 0 1,0 0-1,0 1 1,0-1-1,0 0 1,1 0-1,-1 0 1,0 0-1,0 1 1,0-1 0,0 0-1,1 0 1,-1 0-1,0 0 1,0 0-1,0 1 1,1-1-1,-1 0 1,0 0 0,16-2-1050,16-10-755,-10-3-609,-2 0 0,0-1 0,0-1 0,-2 0 0,27-33 0,4-12-7731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167"/>
    </inkml:context>
    <inkml:brush xml:id="br0">
      <inkml:brushProperty name="width" value="0.025" units="cm"/>
      <inkml:brushProperty name="height" value="0.025" units="cm"/>
    </inkml:brush>
  </inkml:definitions>
  <inkml:trace contextRef="#ctx0" brushRef="#br0">0 1 16367,'0'0'14969,"6"11"-14760,-1-2-176,-1 0 1,-1 0-1,0 0 1,0 0-1,-1 0 1,0 0-1,0 1 1,-1-1 0,0 1-1,-1-1 1,0 1-1,0-1 1,-3 12-1,-8 29 27,6-32-272,1 1-1,0-1 1,-1 29-1,5-46 108,0-1 0,0 0 1,1 0-1,-1 0 0,0 1 0,0-1 0,0 0 0,0 0 1,0 0-1,0 1 0,0-1 0,1 0 0,-1 0 0,0 0 0,0 0 1,0 0-1,0 0 0,0 1 0,1-1 0,-1 0 0,0 0 0,0 0 1,0 0-1,1 0 0,-1 0 0,0 0 0,0 0 0,0 0 0,1 0 1,-1 0-1,0 0 0,0 0 0,0 0 0,1 0 0,-1 0 0,0 0 1,0 0-1,0 0 0,1 0 0,-1 0 0,0 0 0,0 0 0,0 0 1,1-1-1,-1 1 0,0 0 0,0 0 0,0 0 0,0 0 0,0 0 1,1-1-1,-1 1 0,0 0 0,0 0 0,0 0 0,0 0 0,0-1 1,0 1-1,0 0 0,11-11-5236,-4-11-3617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510"/>
    </inkml:context>
    <inkml:brush xml:id="br0">
      <inkml:brushProperty name="width" value="0.025" units="cm"/>
      <inkml:brushProperty name="height" value="0.025" units="cm"/>
    </inkml:brush>
  </inkml:definitions>
  <inkml:trace contextRef="#ctx0" brushRef="#br0">1 35 11659,'0'0'14702,"57"-9"-13069,-29 9-255,1-3-770,6 2-544,1-2-416,-3-1-1794,-2-1-2562,-6-5-3492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867"/>
    </inkml:context>
    <inkml:brush xml:id="br0">
      <inkml:brushProperty name="width" value="0.025" units="cm"/>
      <inkml:brushProperty name="height" value="0.025" units="cm"/>
    </inkml:brush>
  </inkml:definitions>
  <inkml:trace contextRef="#ctx0" brushRef="#br0">25 36 3908,'0'0'15796,"8"-5"-10559,-1 1-4714,-1 0-1,1 1 1,0-1 0,0 1 0,0 1-1,0-1 1,0 1 0,1 1-1,-1-1 1,0 1 0,14 0 0,-20 1-501,0 0 1,0 1 0,0-1-1,0 1 1,0-1 0,0 1 0,-1-1-1,1 1 1,0 0 0,0-1-1,0 1 1,-1 0 0,1-1 0,0 1-1,0 0 1,-1 0 0,1 0-1,-1 0 1,1 0 0,-1 0 0,1 0-1,-1 0 1,0 0 0,0 0-1,1 0 1,-1 0 0,0 0 0,0 0-1,0 0 1,0 0 0,0 0-1,0 0 1,0 0 0,-1 1 0,-7 39 185,-1-26-143,0 0 1,-1-1-1,-1 0 0,0 0 1,-1-1-1,0-1 0,-28 22 1,15-12-39,25-22-27,0 0 0,0 0 0,0 0 0,0 1 0,0-1 0,1 0 0,-1 0 0,0 1 0,0-1 0,0 0 0,0 0 0,0 0 0,1 1 0,-1-1 0,0 0 0,0 0 0,0 0 0,1 0 0,-1 1 0,0-1 0,0 0 0,1 0 0,-1 0 0,0 0 0,0 0 0,1 0 0,-1 0 0,0 0 0,0 0 0,1 0 0,-1 0 0,0 0 0,0 0 0,1 0 0,-1 0 0,0 0 0,0 0 0,1 0 0,-1 0 0,0 0 0,0 0 0,0 0 0,1-1 0,-1 1 0,0 0 0,1 0 0,16-2 0,3-2-96,0 0 0,0 1 0,1 1 0,0 1 0,40 3-1,-60-2 83,1 0-1,0 1 0,-1-1 0,1 0 0,-1 1 0,1-1 1,-1 1-1,1 0 0,-1 0 0,1-1 0,-1 1 0,0 0 0,0 0 1,1 0-1,-1 0 0,0 0 0,0 1 0,0-1 0,0 0 1,0 0-1,0 1 0,0-1 0,0 1 0,-1-1 0,1 0 1,-1 1-1,1 0 0,-1-1 0,1 1 0,-1-1 0,0 1 0,0-1 1,0 1-1,0 0 0,0-1 0,0 1 0,0-1 0,0 1 1,-1 0-1,1-1 0,-1 1 0,0 2 0,-1 2 94,-1 0 0,1 0 0,-1-1-1,0 1 1,0-1 0,0 0 0,-1 0-1,0 0 1,-8 9 0,1-6-43,1 0-1,-1 0 1,-1-1-1,0 0 1,0-1-1,0-1 1,0 0 0,-1 0-1,0-1 1,0-1-1,-26 4 1,39-7-55,0 0 0,0 0 0,-1 0-1,1 0 1,0 0 0,0 0 0,0 0 0,-1-1 0,1 1-1,0 0 1,0 0 0,0 0 0,0 0 0,-1 0 0,1 0 0,0 0-1,0-1 1,0 1 0,0 0 0,0 0 0,0 0 0,-1 0-1,1-1 1,0 1 0,0 0 0,0 0 0,0 0 0,0-1-1,0 1 1,0 0 0,0 0 0,0 0 0,0 0 0,0-1 0,0 1-1,0 0 1,0 0 0,0 0 0,0-1 0,0 1 0,0 0-1,0 0 1,0 0 0,0-1 0,0 1 0,1 0 0,-1 0 0,0 0-1,0 0 1,0-1 0,0 1 0,0 0 0,0 0 0,1 0-1,-1 0 1,0 0 0,0 0 0,0-1 0,0 1 0,1 0 0,-1 0-1,0 0 1,0 0 0,0 0 0,0 0 0,1 0 0,-1 0-1,11-10-4133,11-8-2984,5 0-2755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211"/>
    </inkml:context>
    <inkml:brush xml:id="br0">
      <inkml:brushProperty name="width" value="0.025" units="cm"/>
      <inkml:brushProperty name="height" value="0.025" units="cm"/>
    </inkml:brush>
  </inkml:definitions>
  <inkml:trace contextRef="#ctx0" brushRef="#br0">65 0 16400,'0'0'15177,"1"9"-15129,-1 1 20,0 0 1,-1 0-1,-1 0 1,0 0-1,0 0 1,-1 0 0,0 0-1,0-1 1,-1 1-1,-5 8 1,-1 4 234,3-6-237,4-10-75,0 1 1,0-1 0,1 1 0,-1 0-1,2 0 1,-1 0 0,0 7 0,17-33-6911,-8-6 700,-1-2-2499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565"/>
    </inkml:context>
    <inkml:brush xml:id="br0">
      <inkml:brushProperty name="width" value="0.025" units="cm"/>
      <inkml:brushProperty name="height" value="0.025" units="cm"/>
    </inkml:brush>
  </inkml:definitions>
  <inkml:trace contextRef="#ctx0" brushRef="#br0">119 136 6406,'-1'-8'4137,"1"-10"-2519,0 9-443,0 0 0,0 0 0,-1 0 0,0 0 0,-1 0 0,0 0 0,0 0 0,-7-16 0,9 24-1032,-1 1 0,1-1-1,-1 1 1,0-1 0,1 0-1,-1 1 1,0-1 0,1 1 0,-1 0-1,0-1 1,1 1 0,-1 0-1,0-1 1,0 1 0,1 0 0,-1 0-1,0-1 1,0 1 0,0 0-1,0 0 1,1 0 0,-1 0 0,0 0-1,0 0 1,0 0 0,1 1-1,-2-1 1,-22 15 1305,-10 29-529,34-44-908,-3 4 177,1 0-1,-1 0 0,1 0 1,0 0-1,0 0 0,1 0 1,-1 0-1,1 1 0,0-1 1,-1 9-1,2-13-158,1 1 1,-1-1 0,1 1-1,0-1 1,-1 1-1,1-1 1,0 1 0,-1-1-1,1 0 1,0 1-1,0-1 1,0 0-1,-1 0 1,1 0 0,0 1-1,0-1 1,0 0-1,-1 0 1,1 0 0,0 0-1,0 0 1,0-1-1,-1 1 1,1 0 0,0 0-1,0 0 1,1-1-1,24-5 344,-19 3-345,-1 0 0,0 0 0,0-1 1,-1 0-1,1 0 0,-1-1 0,0 1 0,7-9 1,-9 11-22,-1-1 0,0 0 1,1 0-1,-1 0 1,-1 0-1,1 0 1,0 0-1,-1 0 1,0 0-1,1-1 0,-1 1 1,-1 0-1,1-1 1,0 1-1,-1-1 1,0 1-1,0-1 1,0-4-1,-1 7-7,1 0 0,-1 1 0,0-1-1,1 0 1,-1 1 0,0-1 0,0 1 0,1-1 0,-1 1-1,0-1 1,0 1 0,0-1 0,0 1 0,0 0 0,0 0-1,0-1 1,0 1 0,1 0 0,-1 0 0,0 0 0,0 0-1,0 0 1,0 0 0,-2 1 0,-24 3-172,22-1-51,0 0 1,1 0-1,0 0 1,-1 1-1,1 0 1,0 0-1,1 0 1,-1 0-1,1 1 1,0-1-1,0 1 1,0 0-1,1 0 1,-4 10-1,5-11-450,-1-1 0,1 1-1,0 0 1,1 0 0,-1-1 0,1 1-1,-1 0 1,1 0 0,0 0-1,1 0 1,-1-1 0,1 1 0,0 0-1,1 4 1,9 7-5220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908"/>
    </inkml:context>
    <inkml:brush xml:id="br0">
      <inkml:brushProperty name="width" value="0.025" units="cm"/>
      <inkml:brushProperty name="height" value="0.025" units="cm"/>
    </inkml:brush>
  </inkml:definitions>
  <inkml:trace contextRef="#ctx0" brushRef="#br0">56 81 17745,'0'0'13938,"-8"10"-13884,-27 30-49,33-39-6,1 1 0,0-1 0,0 1 0,0 0 0,0 0 0,0-1 1,0 1-1,0 0 0,1 0 0,-1 0 0,1 0 0,-1 0 0,1 2 0,0-3 2,0-1 0,0 1-1,0-1 1,0 1 0,0-1 0,1 1 0,-1-1 0,0 1-1,0-1 1,1 1 0,-1-1 0,0 1 0,0-1-1,1 1 1,-1-1 0,1 0 0,-1 1 0,0-1-1,1 0 1,-1 1 0,1-1 0,-1 0 0,1 1-1,-1-1 1,1 0 0,-1 0 0,1 0 0,0 1-1,1-1 44,0 0 0,0 0 0,1 1 0,-1-2 0,0 1 0,0 0 0,0 0 0,0-1 0,0 1-1,0-1 1,0 1 0,0-1 0,0 0 0,0 0 0,0 0 0,0 0 0,3-2 0,0-2-33,1-1 0,-2 1 0,1-1 1,0 0-1,-1 0 0,0-1 0,-1 1 0,1-1 1,-1 1-1,-1-1 0,1 0 0,-1 0 1,0-1-1,-1 1 0,1 0 0,-1-1 0,-1 1 1,0 0-1,0-11 0,-1 17-139,1 0 0,-1 0 0,1 0 0,0 0 0,-1 0 0,0 0 0,1 1 0,-1-1 0,1 0 0,-1 0 0,0 1 0,0-1 0,1 0 0,-1 1 0,0-1 1,0 1-1,0-1 0,0 1 0,0-1 0,1 1 0,-1 0 0,0-1 0,0 1 0,0 0 0,0 0 0,0 0 0,0 0 0,0-1 0,0 2 0,0-1 0,0 0 0,0 0 0,0 0 0,-2 1 0,1-1-455,-1 0 0,1 1 0,-1-1 0,1 1 0,-1 0 0,1 0 0,-1 0 0,1 0 0,0 0 0,0 0 0,0 1 0,0-1 0,-3 3 0,-1 6-8044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265"/>
    </inkml:context>
    <inkml:brush xml:id="br0">
      <inkml:brushProperty name="width" value="0.025" units="cm"/>
      <inkml:brushProperty name="height" value="0.025" units="cm"/>
    </inkml:brush>
  </inkml:definitions>
  <inkml:trace contextRef="#ctx0" brushRef="#br0">251 0 13293,'0'0'12652,"1"63"-10410,15-44-769,-1 5-256,-2 1-672,-2 5-257,-7 7-224,-4 4 0,-2 4-64,-22 7 32,-11 2-96,-10 1-480,-3-4-642,-5-3-1216,0-14-1922,3-12-3555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604"/>
    </inkml:context>
    <inkml:brush xml:id="br0">
      <inkml:brushProperty name="width" value="0.025" units="cm"/>
      <inkml:brushProperty name="height" value="0.025" units="cm"/>
    </inkml:brush>
  </inkml:definitions>
  <inkml:trace contextRef="#ctx0" brushRef="#br0">276 0 7335,'0'0'6758,"-11"6"-3437,-4 3-2709,1 1 1,0 0 0,1 1-1,0 0 1,1 1-1,0 1 1,-12 16-1,3 2-237,3 1 0,0 0-1,2 1 1,2 1 0,1 1-1,2 0 1,1 0 0,1 1-1,3 0 1,-5 60 0,11-90-368,0 1 0,0-1 0,1 1 0,-1-1 0,1 1 0,1-1 0,-1 1 0,1-1 0,0 0 0,1 0 0,-1 0 0,1 0 0,1 0 0,-1-1 0,8 10 0,-5-9-28,0 0 0,1-1 0,-1 0 0,1-1 0,0 1 0,0-1 0,1-1 0,-1 1 0,1-1 0,0 0 0,0-1 0,10 2 1,4 0-1130,1-1 1,0-1 0,26-1 0,12-1-4130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167"/>
    </inkml:context>
    <inkml:brush xml:id="br0">
      <inkml:brushProperty name="width" value="0.025" units="cm"/>
      <inkml:brushProperty name="height" value="0.025" units="cm"/>
    </inkml:brush>
  </inkml:definitions>
  <inkml:trace contextRef="#ctx0" brushRef="#br0">1 50 20692,'0'0'7217,"9"4"-6016,-1 0-994,0-1 0,1 0-1,-1-1 1,0 0 0,1 0-1,-1-1 1,1 0 0,-1 0-1,1-1 1,0 0 0,-1-1-1,1 0 1,14-4 0,50-20-30,27-8 296,-91 31-970,1 0 0,0 0 0,1 1 0,-1 1 0,0-1 0,0 2 0,20 2 0,-20 1-3423,-7-2 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510"/>
    </inkml:context>
    <inkml:brush xml:id="br0">
      <inkml:brushProperty name="width" value="0.025" units="cm"/>
      <inkml:brushProperty name="height" value="0.025" units="cm"/>
    </inkml:brush>
  </inkml:definitions>
  <inkml:trace contextRef="#ctx0" brushRef="#br0">0 3 15663,'0'0'6534,"62"4"-3203,-25-4-448,5-3-1474,4-1-576,-3 4-737,1 0-480,-3 0-3172,-5 0-3330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252"/>
    </inkml:context>
    <inkml:brush xml:id="br0">
      <inkml:brushProperty name="width" value="0.025" units="cm"/>
      <inkml:brushProperty name="height" value="0.025" units="cm"/>
    </inkml:brush>
  </inkml:definitions>
  <inkml:trace contextRef="#ctx0" brushRef="#br0">0 0 12684,'0'0'2338,"49"44"32,-10-17 321,5 0-193,1 2-320,5-2-704,1-1-737,-1-3-609,-2-1-737,-6-5-2242,-9-11-3234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464"/>
    </inkml:context>
    <inkml:brush xml:id="br0">
      <inkml:brushProperty name="width" value="0.025" units="cm"/>
      <inkml:brushProperty name="height" value="0.025" units="cm"/>
    </inkml:brush>
  </inkml:definitions>
  <inkml:trace contextRef="#ctx0" brushRef="#br0">244 0 10602,'0'0'5253,"-33"60"-2755,12-16-512,3 7-96,1 1 416,5-2 225,9-8-994,3-7-992,2-4-353,12-8-128,2-7-32,-3-6-384,-1-8-1666,-9-2-1922,-10-17-10506</inkml:trace>
  <inkml:trace contextRef="#ctx0" brushRef="#br0" timeOffset="1">0 260 17360,'0'0'6567,"56"22"-4614,-18-20 65,6-1-1217,6-1-705,0 0-832,-4 0-3268,-3 0-3459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055"/>
    </inkml:context>
    <inkml:brush xml:id="br0">
      <inkml:brushProperty name="width" value="0.025" units="cm"/>
      <inkml:brushProperty name="height" value="0.025" units="cm"/>
    </inkml:brush>
  </inkml:definitions>
  <inkml:trace contextRef="#ctx0" brushRef="#br0">1 375 14990,'0'0'11504,"13"-12"-9833,231-256 758,-163 173-2135,-103 148 368,-56 111-238,70-144-755,1 0-1,0 0 1,2 1 0,1 0-1,0 0 1,-1 30 0,5-50 152,0-1-1,0 0 1,0 0 0,0 1 0,0-1 0,0 0 0,0 0-1,0 1 1,0-1 0,0 0 0,0 0 0,0 1 0,0-1-1,0 0 1,1 1 0,-1-1 0,0 0 0,0 0-1,0 0 1,0 1 0,0-1 0,0 0 0,1 0 0,-1 0-1,0 1 1,0-1 0,0 0 0,1 0 0,-1 0 0,0 0-1,0 1 1,1-1 0,-1 0 0,0 0 0,0 0 0,1 0-1,-1 0 1,0 0 0,0 0 0,1 0 0,-1 0 0,0 0-1,0 0 1,1 0 0,-1 0 0,0 0 0,0 0 0,1 0-1,-1 0 1,0 0 0,0 0 0,1 0 0,-1 0 0,1-1-1,-1 1-338,12-3-9828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848"/>
    </inkml:context>
    <inkml:brush xml:id="br0">
      <inkml:brushProperty name="width" value="0.025" units="cm"/>
      <inkml:brushProperty name="height" value="0.025" units="cm"/>
    </inkml:brush>
  </inkml:definitions>
  <inkml:trace contextRef="#ctx0" brushRef="#br0">210 50 11018,'0'0'9433,"-4"-9"-6635,3 7-2628,0 0-1,0-1 1,0 1 0,0 0 0,0 0 0,-1 0 0,1 0 0,-1 0 0,1 0 0,-1 0 0,0 0-1,0 0 1,0 1 0,0-1 0,0 1 0,0-1 0,0 1 0,0 0 0,-1 0 0,1 0 0,0 0-1,-1 1 1,1-1 0,-1 0 0,1 1 0,-1 0 0,1-1 0,-1 1 0,1 0 0,-1 1 0,1-1-1,-1 0 1,1 1 0,0-1 0,-1 1 0,1 0 0,-1 0 0,1-1 0,0 2 0,0-1 0,-1 0-1,1 0 1,0 1 0,0-1 0,-3 4 0,-5 4-80,0 0-1,1 1 1,0 0 0,1 1-1,0-1 1,1 1-1,0 1 1,1 0 0,0 0-1,0 0 1,1 0 0,1 1-1,0 0 1,1 0-1,1 0 1,0 0 0,0 1-1,1 17 1,1-28-90,1 0 0,-1 0 0,0 0 0,1 0 0,0 0 0,0 0 0,0 0 0,0 0 0,0 0 0,1-1 0,-1 1 0,1 0 0,-1-1 0,1 1 0,0-1 0,0 0 0,0 1 0,1-1 0,-1 0 0,0 0 0,1-1 0,-1 1 0,1 0 0,0-1 0,-1 0 0,1 1 0,0-1 0,0 0 0,0-1 0,0 1 0,0 0 0,0-1 0,5 1 0,0-1 0,1 1 0,-1-1 0,1-1 0,0 1 0,-1-1 0,1-1 0,-1 0 0,0 0 0,1-1 0,-1 0 0,10-5 0,-4 0 0,-1 0 0,0-1 0,-1-1 0,0 0 0,0 0 0,-1-1 0,11-15 0,-16 19 0,0 0 0,-1-1 0,0 0 0,0-1 0,-1 1 0,0-1 0,-1 1 0,0-1 0,0 0 0,-1-1 0,0 1 0,-1 0 0,1-12 0,-2 19-10,0 0 1,0 0-1,0 0 0,0 0 1,-1-1-1,1 1 0,-1 0 1,0 0-1,1 0 0,-1 0 1,0 0-1,0 0 0,0 1 1,0-1-1,0 0 0,-1 0 1,1 1-1,-1-1 0,1 1 1,-1-1-1,1 1 0,-1 0 1,0 0-1,0-1 1,1 1-1,-1 0 0,0 0 1,0 1-1,0-1 0,0 0 1,0 1-1,0-1 0,-1 1 1,1 0-1,0 0 0,0-1 1,0 2-1,0-1 0,0 0 1,0 0-1,-4 1 0,2 0-73,1-1 1,-1 1-1,1 0 0,-1 0 0,1 0 0,-1 0 0,1 1 0,0 0 1,-1-1-1,1 1 0,0 0 0,0 0 0,0 1 0,1-1 1,-1 1-1,0-1 0,1 1 0,0 0 0,0 0 0,0 0 0,0 0 1,0 0-1,0 1 0,-1 4 0,1 10-4374,4-8-3322,9-6-4285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191"/>
    </inkml:context>
    <inkml:brush xml:id="br0">
      <inkml:brushProperty name="width" value="0.025" units="cm"/>
      <inkml:brushProperty name="height" value="0.025" units="cm"/>
    </inkml:brush>
  </inkml:definitions>
  <inkml:trace contextRef="#ctx0" brushRef="#br0">175 1 16912,'0'0'12166,"-10"4"-11114,1 2-1027,-1 0-1,1 0 1,0 1 0,0 0 0,0 1-1,1 0 1,1 0 0,-1 1 0,1-1-1,-11 20 1,10-15-8,-1 1-1,2 0 1,0 0 0,1 0-1,0 1 1,1 0-1,1 0 1,-5 30 0,9-43-16,0-1 0,0 0 0,0 0 0,0 0 0,0 0 0,0 0 0,0 0 0,0 0 1,1 0-1,-1 0 0,0 1 0,1-1 0,-1 0 0,1 0 0,-1 0 0,1-1 1,-1 1-1,1 0 0,0 0 0,-1 0 0,1 0 0,0 0 0,0-1 0,0 1 0,-1 0 1,1-1-1,2 2 0,0-1 19,0-1 0,-1 1 0,1-1 0,0 1-1,-1-1 1,1 0 0,0 0 0,0 0 0,-1 0 0,1 0 0,3-1 0,2-1 63,1-1-1,-1 1 1,0-1-1,0 0 1,0-1 0,12-7-1,-9 3-10,-2 0 0,1 0 0,-1-1 0,-1 0 0,1 0 0,-1-1 0,-1 0 0,0-1 0,-1 0 0,0 0 0,0 0-1,-1 0 1,-1-1 0,0 0 0,0 0 0,-1 0 0,-1-1 0,2-21 0,-4 33-72,0-1 0,0 1 0,0 0 0,0-1 0,0 1 0,0 0 0,0 0 0,0-1 0,-1 1 0,1 0 0,-1-1 0,1 1 0,-1 0 0,1 0 0,-1 0 0,0-1 0,1 1 0,-1 0 0,0 0 0,0 0 0,0 0 0,0 0 0,0 1 0,0-1 0,0 0 0,0 0 0,0 1 0,-1-1 0,1 0 0,0 1 0,0-1 0,0 1 0,-1 0 0,1-1 0,0 1 0,-1 0 0,1 0 0,0 0 0,-1 0 0,1 0 0,0 0 0,-1 0 0,1 0 0,0 1 0,-1-1 0,1 0 0,0 1 0,0-1 0,-1 1 0,0 0 0,-6 2 0,0 0 0,1 0 0,-1 1 0,1 0 0,0 1 0,-12 8 0,19-12 0,-50 48 67,48-47-86,0 1 1,-1-1-1,1 1 1,0 0-1,0 0 1,1 0-1,-1 0 0,1 0 1,-1 1-1,1-1 1,0 0-1,0 1 1,0-1-1,1 1 1,-1-1-1,1 1 1,0 4-1,1-7-206,0 0 0,0 0-1,0 0 1,0 0 0,1-1 0,-1 1 0,0 0 0,0 0-1,1-1 1,-1 1 0,0-1 0,1 1 0,-1-1-1,0 1 1,1-1 0,-1 0 0,1 0 0,-1 0-1,1 0 1,-1 0 0,1 0 0,-1 0 0,0 0-1,1-1 1,-1 1 0,2-1 0,41-8-8979,-13-7-2887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611"/>
    </inkml:context>
    <inkml:brush xml:id="br0">
      <inkml:brushProperty name="width" value="0.025" units="cm"/>
      <inkml:brushProperty name="height" value="0.025" units="cm"/>
    </inkml:brush>
  </inkml:definitions>
  <inkml:trace contextRef="#ctx0" brushRef="#br0">212 52 12107,'0'0'10827,"1"-8"-8292,0 5-2433,-2-25 2890,0 27-2869,1 0 0,-1 0 0,0 0 0,0 0 0,0 0 1,0 1-1,1-1 0,-1 0 0,0 1 0,0-1 0,0 1 0,-1-1 0,1 1 0,0-1 0,0 1 0,0 0 0,0-1 0,0 1 0,0 0 0,-1 0 0,1 0 0,0 0 0,0 0 0,0 0 0,0 0 0,0 0 0,-1 1 0,1-1 0,-2 1 1,-4 1-88,0 0 1,1 1-1,-1 0 1,1 0 0,0 0-1,0 1 1,0 0-1,0 0 1,0 0 0,1 1-1,0 0 1,0 0-1,-5 7 1,-3 3-37,1 2 0,0 0 0,-11 23 0,17-28 0,0 1 0,1-1 0,1 1 0,-5 23 0,8-33 0,1 1 0,-1-1 0,1 1 0,0-1 0,0 1 0,1-1 0,-1 1 0,1-1 0,-1 1 0,2 3 0,-1-5 0,0-1 0,0 1 0,0-1 0,-1 1 0,1-1 0,0 0 0,1 0 0,-1 1 0,0-1 0,0 0 0,0 0 0,1 0 0,-1 0 0,1 0 0,-1-1 0,0 1 0,1 0 0,-1-1 0,1 1 0,0-1 0,-1 1 0,4-1 0,4 1 0,0 0 0,0-1 0,0-1 0,0 0 0,0 0 0,0 0 0,0-1 0,0-1 0,0 0 0,-1 0 0,1 0 0,-1-1 0,0 0 0,0-1 0,0 0 0,-1 0 0,0-1 0,9-8 0,-8 7 0,-1 0 0,0 0 0,0-1 0,-1 0 0,0 0 0,-1 0 0,0-1 0,0 0 0,-1 0 0,0 0 0,0-1 0,-1 1 0,0-1 0,-1 0 0,0 0 0,1-16 0,-3 25-15,0 0 0,1 0 0,-1 0 0,0 0 0,0 0 0,0 0 0,0-1 0,-1 1 0,1 0 1,0 0-1,0 0 0,-1 0 0,1 0 0,0 0 0,-1 0 0,1 0 0,-1 0 0,1 0 0,-1 0 0,0 1 0,1-1 0,-1 0 0,0 0 0,0 0 0,1 1 0,-1-1 0,0 0 0,0 1 1,0-1-1,0 1 0,0-1 0,0 1 0,0-1 0,0 1 0,0 0 0,0-1 0,0 1 0,0 0 0,0 0 0,0 0 0,-1 0 0,1 0 0,0 0 0,0 0 0,0 0 0,0 1 1,0-1-1,0 0 0,0 1 0,0-1 0,0 0 0,0 1 0,0-1 0,-1 2 0,-4 0-240,1 1 0,0 0-1,0 0 1,0 0 0,0 1 0,1 0 0,-1 0-1,1 0 1,-5 6 0,9-9-120,-10 14-3943,5-4-2691,3-2-4628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
    </inkml:context>
    <inkml:brush xml:id="br0">
      <inkml:brushProperty name="width" value="0.025" units="cm"/>
      <inkml:brushProperty name="height" value="0.025" units="cm"/>
    </inkml:brush>
  </inkml:definitions>
  <inkml:trace contextRef="#ctx0" brushRef="#br0">241 1 11819,'0'0'20014,"-12"7"-19203,-19 14-734,-52 44 0,67-52-82,2 1-1,0 1 1,0 0 0,1 1 0,-20 33 0,32-47 5,-1 0 0,1 1 0,0-1 0,0 0 0,0 1 0,0-1 0,0 0 0,1 1 0,-1-1 0,1 1 0,-1-1 0,1 1 0,0-1 0,0 1 0,0 0 0,1-1 0,-1 1 0,0-1 0,2 5 0,-1-6 0,1 1 0,-1-1 0,0 1 0,1-1 0,-1 1 0,0-1 0,1 0 0,0 0 0,-1 0 0,1 0 0,0 0 0,0 0 0,-1 0 0,1 0 0,0-1 0,0 1 0,0-1 0,0 1 0,3-1 0,6 1 0,1-1 0,-1 0 0,1 0 0,-1-2 0,1 1 0,-1-1 0,15-5 0,4-3-754,0-2-1,52-27 1,-81 39 685,12-10-3173,-10 1-5955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452"/>
    </inkml:context>
    <inkml:brush xml:id="br0">
      <inkml:brushProperty name="width" value="0.025" units="cm"/>
      <inkml:brushProperty name="height" value="0.025" units="cm"/>
    </inkml:brush>
  </inkml:definitions>
  <inkml:trace contextRef="#ctx0" brushRef="#br0">1 74 10154,'0'0'20552,"10"-2"-19479,90-22-130,-40 8-1756,0 3 1,69-6 0,-117 21-6507,-19 3 2886,-20 6-3204,2-4-3259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777"/>
    </inkml:context>
    <inkml:brush xml:id="br0">
      <inkml:brushProperty name="width" value="0.025" units="cm"/>
      <inkml:brushProperty name="height" value="0.025" units="cm"/>
    </inkml:brush>
  </inkml:definitions>
  <inkml:trace contextRef="#ctx0" brushRef="#br0">1 33 12812,'0'0'16015,"61"33"-14349,-19-33-289,3 0-480,5-1-897,-2-7 0,-7-3 0,-3-1-1569,-10-4-4453,-7-2-8360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1.527"/>
    </inkml:context>
    <inkml:brush xml:id="br0">
      <inkml:brushProperty name="width" value="0.025" units="cm"/>
      <inkml:brushProperty name="height" value="0.025" units="cm"/>
    </inkml:brush>
  </inkml:definitions>
  <inkml:trace contextRef="#ctx0" brushRef="#br0">121 1 15310,'0'0'11772,"-8"5"-11009,2-1-736,0 1 1,0 0-1,0 0 0,1 1 1,0-1-1,0 1 1,0 0-1,1 1 0,0-1 1,0 1-1,1 0 0,0 0 1,0 0-1,0 0 0,-3 15 1,-4 16 225,1 0 1,2 0-1,1 1 1,2 0 0,2 60-1,2-92-223,0-1-1,1 0 1,0 0 0,0 0-1,1 0 1,0-1 0,0 1-1,0 0 1,0-1-1,1 1 1,0-1 0,0 0-1,0 0 1,1 0-1,0 0 1,0 0 0,0-1-1,1 0 1,5 5 0,-4-5-293,1 0 0,-1-1 0,1 1 0,-1-1 1,1-1-1,10 3 0,-6-2-1591,0-1 0,1 0-1,20 0 1,13-2-10382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230"/>
    </inkml:context>
    <inkml:brush xml:id="br0">
      <inkml:brushProperty name="width" value="0.025" units="cm"/>
      <inkml:brushProperty name="height" value="0.025" units="cm"/>
    </inkml:brush>
  </inkml:definitions>
  <inkml:trace contextRef="#ctx0" brushRef="#br0">1 329 17200,'0'0'9188,"13"-4"-7309,1-1-1530,0 0 0,0-1 0,-1-1 0,1 0 0,-2 0 0,1-1 0,13-12 0,4-6-105,0-2 0,-2-1 0,-1-1 0,-1-1 0,-2-1 0,29-51 0,-67 112-244,-64 143 0,63-136 0,2 1 0,2 0 0,-7 41 0,20-60-2541,-2-18 2325,1 0-1,0 0 1,-1 0 0,1 0-1,0 0 1,-1 0 0,1 0-1,-1 0 1,1-1 0,0 1 0,-1 0-1,1-1 1,-1 1 0,1 0-1,-1-1 1,1 1 0,-1 0-1,1-1 1,-1 1 0,1-1 0,-1 1-1,1-1 1,-1 1 0,0-1-1,1 0 1,-1 0 0,13-19-7450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559"/>
    </inkml:context>
    <inkml:brush xml:id="br0">
      <inkml:brushProperty name="width" value="0.025" units="cm"/>
      <inkml:brushProperty name="height" value="0.025" units="cm"/>
    </inkml:brush>
  </inkml:definitions>
  <inkml:trace contextRef="#ctx0" brushRef="#br0">48 1 20692,'0'0'11413,"-1"10"-11034,-19 136 214,-1 5-1647,15-50-9130,6-108 1125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807"/>
    </inkml:context>
    <inkml:brush xml:id="br0">
      <inkml:brushProperty name="width" value="0.025" units="cm"/>
      <inkml:brushProperty name="height" value="0.025" units="cm"/>
    </inkml:brush>
  </inkml:definitions>
  <inkml:trace contextRef="#ctx0" brushRef="#br0">7 0 22293,'0'0'4132,"-6"53"-3876,6-24-192,0 2 32,3 1-1377,4-7-2402,0-9-4965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916"/>
    </inkml:context>
    <inkml:brush xml:id="br0">
      <inkml:brushProperty name="width" value="0.025" units="cm"/>
      <inkml:brushProperty name="height" value="0.025" units="cm"/>
    </inkml:brush>
  </inkml:definitions>
  <inkml:trace contextRef="#ctx0" brushRef="#br0">0 11 19538,'0'0'13229,"66"22"-13229,-24-22 0,4 0 0,-3-6 0,-2-2-577,-7-2-3843,-3 1-3683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449"/>
    </inkml:context>
    <inkml:brush xml:id="br0">
      <inkml:brushProperty name="width" value="0.025" units="cm"/>
      <inkml:brushProperty name="height" value="0.025" units="cm"/>
    </inkml:brush>
  </inkml:definitions>
  <inkml:trace contextRef="#ctx0" brushRef="#br0">0 60 19250,'0'0'4420,"12"-2"-2290,-1 1-1818,3-2 151,-1 2-1,0 0 1,1 0 0,-1 1 0,17 2 0,-26-1-418,-1-1 0,1 1 0,0 0 0,-1 0 1,1 1-1,-1-1 0,1 1 0,-1-1 0,0 1 1,0 0-1,0 0 0,0 1 0,0-1 0,0 1 0,0-1 1,-1 1-1,1 0 0,-1 0 0,0 0 0,0 0 0,0 0 1,0 1-1,-1-1 0,1 1 0,-1-1 0,1 6 0,2 10 68,-2 0 0,0 0 0,-2 0 0,-1 21 0,1-5 433,0-34 46,6-44 364,-2 28-956,-1-1 0,-1 0 0,-1 0 0,0 1 0,-1-1 0,-1 0 0,0 0 0,-1 0 0,-1 0 0,-1 1 0,0 0 0,-10-25 0,38 42 0,31 7-3229,31-10-7459,-80 1 9866,29-3-9583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790"/>
    </inkml:context>
    <inkml:brush xml:id="br0">
      <inkml:brushProperty name="width" value="0.025" units="cm"/>
      <inkml:brushProperty name="height" value="0.025" units="cm"/>
    </inkml:brush>
  </inkml:definitions>
  <inkml:trace contextRef="#ctx0" brushRef="#br0">159 0 12396,'0'0'17275,"3"10"-15861,0-1-1338,12 40 486,16 94 0,-29-127-522,0-1 0,-1 1 0,-1 0 0,0-1 1,-2 1-1,1 0 0,-2-1 0,0 1 0,-1-1 1,0 0-1,-8 15 0,-3 1-514,-35 53-1,44-76-101,0 1 0,0-1 0,-1-1-1,0 1 1,-1-1 0,1 0 0,-1-1 0,-1 0-1,1 0 1,-15 7 0,-4-6-13693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5.822"/>
    </inkml:context>
    <inkml:brush xml:id="br0">
      <inkml:brushProperty name="width" value="0.025" units="cm"/>
      <inkml:brushProperty name="height" value="0.025" units="cm"/>
    </inkml:brush>
  </inkml:definitions>
  <inkml:trace contextRef="#ctx0" brushRef="#br0">7 1 18578,'0'0'8162,"0"9"-6518,-6 153 1356,6-161-2972,0-1-1,1 1 1,-1 0-1,1 0 0,-1-1 1,1 1-1,-1-1 1,1 1-1,0 0 1,-1-1-1,1 1 0,0-1 1,-1 1-1,1-1 1,0 1-1,0-1 1,0 0-1,-1 0 0,1 1 1,0-1-1,0 0 1,0 0-1,0 0 1,-1 0-1,1 1 0,0-1 1,2-1-1,32 2 525,-25-1-489,14 3-820,1 0 0,25 7 1,-33-6-487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6.573"/>
    </inkml:context>
    <inkml:brush xml:id="br0">
      <inkml:brushProperty name="width" value="0.025" units="cm"/>
      <inkml:brushProperty name="height" value="0.025" units="cm"/>
    </inkml:brush>
  </inkml:definitions>
  <inkml:trace contextRef="#ctx0" brushRef="#br0">64 215 16720,'0'0'11189,"0"-8"-10137,4-24-556,-4 31-490,1 0 0,-1 1 0,1-1 0,-1 0 0,1 1 0,0-1 0,-1 1 0,1-1 0,0 1 0,-1-1 0,1 1 0,0-1 0,0 1 0,-1 0 0,1-1 0,0 1 0,0 0 0,0 0 0,0-1 0,-1 1 0,1 0 0,0 0 0,0 0 0,0 0 0,1 0 0,28 2-801,-22-1 41,-7-1 469,0 0 164,-3 0 188,1 0 1,-1 0-1,1 1 0,-1-1 1,1 1-1,-1-1 0,1 1 1,0 0-1,-1-1 0,1 1 1,0 0-1,0 0 0,-1 0 1,1 0-1,0 0 0,0 0 1,-2 3-1,-5 12 1150,-11 15-6471,18-30 4965,0 0 0,-1-1 0,1 1 0,0 0 0,0 0 0,-1-1 1,1 1-1,0 0 0,-1-1 0,1 0 0,-1 1 0,1-1 0,-1 0 0,1 1 0,-1-1 0,1 0 0,-1 0 0,1 0 1,-1-1-1,1 1 0,-1 0 0,-1-1 0,-21 0 1744,8 0 5245,16 1-6577,0-1 0,0 1 0,0-1 0,0 1 0,0-1 0,0 1 0,0-1 0,0 1 0,0-1 0,0 1 0,0-1 0,0 1 0,0-1 0,0 1 0,0-1 0,1 1 0,-1-1 0,0 1 0,0 0 0,1-1 0,-1 1 0,0-1 0,0 1 0,1 0 0,-1-1 0,1 1 0,-1 0 0,0-1 0,1 1 0,-1 0 0,1-1 0,29-32 314,0 1 76,-1-2 0,-1-1-1,30-52 1,-69 114-513,1 1 0,2 0 0,0 0 0,-5 45 0,13-71 0,-1 0 0,1-1 0,0 1 0,0 0 0,-1-1 0,1 1 0,0 0 0,1 0 0,-1 0 0,0-1 0,0 1 0,1 0 0,-1-1 0,1 1 0,-1 0 0,1-1 0,0 1 0,0-1 0,-1 1 0,1-1 0,0 1 0,1-1 0,-1 1 0,0-1 0,2 2 0,-1-3 0,0 1 0,0-1 0,0 0 0,0 0 0,0 0 0,0 0 0,0 0 0,0 0 0,0 0 0,0-1 0,0 1 0,0-1 0,0 1 0,0-1 0,0 0 0,0 0 0,0 0 0,0 0 0,0 0 0,-1 0 0,3-2 0,22-21-411,-22 20 176,0 0 0,1 0 1,-1 1-1,1-1 0,-1 1 0,9-5 0,-12 13-5283,-1 12 962,-2-1-1220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384"/>
    </inkml:context>
    <inkml:brush xml:id="br0">
      <inkml:brushProperty name="width" value="0.025" units="cm"/>
      <inkml:brushProperty name="height" value="0.025" units="cm"/>
    </inkml:brush>
  </inkml:definitions>
  <inkml:trace contextRef="#ctx0" brushRef="#br0">1 1 3459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726"/>
    </inkml:context>
    <inkml:brush xml:id="br0">
      <inkml:brushProperty name="width" value="0.025" units="cm"/>
      <inkml:brushProperty name="height" value="0.025" units="cm"/>
    </inkml:brush>
  </inkml:definitions>
  <inkml:trace contextRef="#ctx0" brushRef="#br0">9 55 19987,'25'-54'3395,"-32"54"-1089,3 0 737,4 14-2050,0 12-897,0 8 449,0 9-193,0 6-288,0 5 0,-2-4 0,-2-3-64,0-8-256,3-8-865,-2-8-705,2-15-1249,-7-16-10313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069"/>
    </inkml:context>
    <inkml:brush xml:id="br0">
      <inkml:brushProperty name="width" value="0.025" units="cm"/>
      <inkml:brushProperty name="height" value="0.025" units="cm"/>
    </inkml:brush>
  </inkml:definitions>
  <inkml:trace contextRef="#ctx0" brushRef="#br0">0 90 17232,'0'0'2664,"9"-10"-411,-8 8-2219,4-4 356,0 0-1,0 0 1,1 0 0,-1 0-1,1 1 1,0 0-1,1 0 1,-1 1-1,1 0 1,0 0 0,0 0-1,1 1 1,-1 0-1,1 0 1,-1 1-1,1 0 1,9-1 0,-13 3-336,0-1 0,1 1 1,-1 1-1,0-1 0,0 0 0,1 1 1,-1 0-1,0 0 0,0 0 1,0 1-1,0-1 0,7 5 1,-9-4-52,0 0 0,0 0 0,0 0 0,0 0 0,-1 1 0,1-1 0,-1 0 0,1 1 0,-1 0 0,0-1-1,0 1 1,0 0 0,0 0 0,0-1 0,-1 1 0,1 0 0,-1 0 0,0 0 0,0 0 0,0 3 0,0 3 64,-1-1 0,0 1 0,0-1 0,-1 1 0,0-1 0,0 0 0,-1 0 0,0 0 0,-6 10 0,-44 66 894,43-73-879,2 0-1,-1 1 1,2 0 0,0 0-1,0 1 1,1 0 0,1 0-1,0 0 1,0 1-1,2-1 1,-3 18 0,6-30-85,0 0 0,0 0 0,0 0 0,0 0 0,0 0 1,0 0-1,1 0 0,-1 0 0,0 0 0,1 0 0,-1 0 0,1 0 1,-1 0-1,1 0 0,0 0 0,-1 0 0,1 0 0,0 0 0,-1 0 0,1-1 1,0 1-1,0 0 0,0-1 0,0 1 0,0-1 0,0 1 0,1 0 1,2 0 8,0 1 0,0-1 0,0 0 0,0 0 0,1-1 0,-1 1 0,7-1 0,5-1-189,0 0 0,-1-1 0,18-5 0,37-15-3129,-26 5-1970,-14 3-1215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395"/>
    </inkml:context>
    <inkml:brush xml:id="br0">
      <inkml:brushProperty name="width" value="0.025" units="cm"/>
      <inkml:brushProperty name="height" value="0.025" units="cm"/>
    </inkml:brush>
  </inkml:definitions>
  <inkml:trace contextRef="#ctx0" brushRef="#br0">38 0 19218,'0'0'5707,"-5"10"-5115,-15 34-309,20-43-276,-1 0-1,1 0 0,-1 0 0,1 0 0,0 0 0,0 0 0,0 1 1,0-1-1,0 0 0,0 0 0,0 0 0,0 0 0,0 1 0,1-1 1,-1 0-1,0 0 0,1 0 0,-1 0 0,1 0 0,-1 0 0,1 0 1,-1 0-1,1 0 0,0 0 0,-1 0 0,1 0 0,0 0 0,0-1 0,0 1 1,0 0-1,0 0 0,0-1 0,0 1 0,0-1 0,0 1 0,0-1 1,0 1-1,0-1 0,2 1 0,43 4 76,-43-5-63,0 0 117,1 0 0,-1 0-1,0 0 1,1-1-1,-1 1 1,0-1-1,0 1 1,0-1 0,1 0-1,-1 0 1,0-1-1,0 1 1,0-1-1,0 1 1,-1-1-1,1 0 1,0 0 0,-1 0-1,1 0 1,-1-1-1,0 1 1,0-1-1,0 1 1,0-1 0,0 0-1,-1 0 1,1 0-1,-1 0 1,1 0-1,-1 0 1,0 0 0,0 0-1,-1-1 1,1 1-1,-1 0 1,0 0-1,0-6 1,0 8-111,0 1 1,-1-1-1,1 0 1,-1 0-1,1 1 0,-1-1 1,1 1-1,-1-1 1,0 0-1,1 1 0,-1-1 1,0 1-1,0-1 1,1 1-1,-1 0 0,0-1 1,0 1-1,1 0 1,-1 0-1,0-1 1,0 1-1,0 0 0,0 0 1,1 0-1,-1 0 1,0 0-1,0 0 0,0 0 1,0 0-1,0 0 1,1 1-1,-1-1 0,-1 0 1,-29 10 12,22-3-42,0 1-1,0 0 1,1 0-1,0 1 1,1 0-1,0 1 1,0-1-1,1 1 1,0 0-1,1 1 1,0 0-1,0 0 1,1 0-1,1 0 1,0 0-1,1 1 1,0-1-1,-1 21 1,3-31-33,0 1 1,0-1-1,0 0 0,0 0 1,0 0-1,0 0 1,0 0-1,1 1 0,-1-1 1,0 0-1,1 0 1,-1 0-1,1 0 0,-1 0 1,1 0-1,-1 0 1,1 0-1,0 0 0,0 0 1,-1 0-1,1-1 1,0 1-1,0 0 0,0 0 1,0-1-1,0 1 1,0-1-1,0 1 0,0-1 1,1 1-1,1 0-186,1-1 0,-1 1 0,0-1 0,1 0 0,-1 0 0,0-1 0,1 1 0,-1-1-1,0 1 1,6-3 0,4-1-1087,0-1 1,-1-1-1,1 0 0,16-12 0,19-20-4530,-2-5-3508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739"/>
    </inkml:context>
    <inkml:brush xml:id="br0">
      <inkml:brushProperty name="width" value="0.025" units="cm"/>
      <inkml:brushProperty name="height" value="0.025" units="cm"/>
    </inkml:brush>
  </inkml:definitions>
  <inkml:trace contextRef="#ctx0" brushRef="#br0">137 271 17681,'0'0'2834,"-9"6"-154,-2 3-2386,0 1 0,0 0 0,1 1 0,0 0 0,1 1 0,0 0 0,1 0 0,1 1 0,0 0 0,0 0 0,1 0 0,1 1 0,0 0-1,1 0 1,-2 16 0,5-29-269,1 0 0,0-1 1,0 1-1,0-1 0,0 1 0,0 0 0,0-1 0,0 1 0,0-1 0,0 1 0,0 0 0,0-1 0,0 1 0,0-1 0,0 1 0,1-1 0,-1 1 0,0-1 0,0 1 0,1 0 0,-1-1 0,0 1 0,1-1 0,-1 0 0,0 1 1,1-1-1,-1 1 0,1-1 0,-1 0 0,1 1 0,0 0 0,19-5 341,19-24-82,-11-3-104,-1-1-1,-1-1 1,-2-1-1,32-62 0,-70 150-211,-5-6 38,10-27 1,0 1-1,1 0 1,1 0 0,1 1 0,1 0 0,-3 40 0,8-62-6,0-1 1,0 1-1,0-1 1,0 1 0,0-1-1,0 1 1,0 0-1,0-1 1,0 1 0,0-1-1,0 1 1,0-1 0,1 1-1,-1-1 1,0 1-1,0-1 1,1 1 0,-1-1-1,0 1 1,0-1-1,1 1 1,-1-1 0,1 0-1,-1 1 1,0-1-1,1 0 1,-1 1 0,1-1-1,-1 0 1,1 1-1,-1-1 1,1 0 0,-1 0-1,1 0 1,-1 0 0,1 1-1,0-1 1,24-9 145,21-25 189,-11-3-269,-1-2 1,-2-1-1,40-65 0,-56 77-58,0-1 0,-2 0 0,-1-1 0,-2-1-1,0 0 1,8-50 0,-18 48 26,-1 33-37,0 0 0,0 0 1,0-1-1,0 1 0,0 0 0,0-1 0,0 1 0,-1 0 0,1 0 0,0-1 0,0 1 0,0 0 0,0 0 0,-1-1 0,1 1 1,0 0-1,0 0 0,-1 0 0,1-1 0,0 1 0,0 0 0,-1 0 0,1 0 0,0 0 0,0 0 0,-1 0 0,1-1 0,0 1 1,-1 0-1,1 0 0,0 0 0,-1 0 0,1 0 0,0 0 0,0 0 0,-1 0 0,1 0 0,0 1 0,-1-1 0,1 0 0,0 0 1,-1 0-1,-4 3-13,1 1 0,0-1 0,0 1 1,0 0-1,0 0 0,0 0 0,-5 9 1,-28 38-17,-33 60 0,61-95 98,1 1-1,0 0 1,1 0 0,1 1 0,1 0-1,0 0 1,2 0 0,-3 27 0,6-42-33,0 0 0,0 1 1,0-1-1,1 1 0,-1-1 0,1 0 1,0 0-1,0 1 0,0-1 0,1 0 1,-1 0-1,1 0 0,-1 0 0,1 0 1,0 0-1,0-1 0,0 1 1,1-1-1,-1 1 0,1-1 0,-1 0 1,1 0-1,0 0 0,0 0 0,0 0 1,4 1-1,-1 0-272,0-1 0,0 0 0,0 0 0,0-1 0,12 2 0,31-4-6236,-13-10-5511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167"/>
    </inkml:context>
    <inkml:brush xml:id="br0">
      <inkml:brushProperty name="width" value="0.025" units="cm"/>
      <inkml:brushProperty name="height" value="0.025" units="cm"/>
    </inkml:brush>
  </inkml:definitions>
  <inkml:trace contextRef="#ctx0" brushRef="#br0">13 1 14125,'0'0'1378,"6"47"992,-6-10-224,0 7-577,-3 4-800,-4-2-128,0-3-257,6-6-320,1-10-704,0-11-1603,0-9-1248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284"/>
    </inkml:context>
    <inkml:brush xml:id="br0">
      <inkml:brushProperty name="width" value="0.025" units="cm"/>
      <inkml:brushProperty name="height" value="0.025" units="cm"/>
    </inkml:brush>
  </inkml:definitions>
  <inkml:trace contextRef="#ctx0" brushRef="#br0">1 101 17104,'0'0'1959,"3"-10"753,-1 5-2420,0 0-1,1 0 0,0 0 0,-1 0 1,2 0-1,-1 1 0,0-1 0,1 1 1,0 0-1,0 0 0,0 0 0,0 1 1,1-1-1,0 1 0,-1 0 0,1 1 1,0-1-1,0 1 0,1 0 1,-1 0-1,0 0 0,1 1 0,-1 0 1,8-1-1,-4 0-48,-1 1-1,0 0 1,0 0 0,1 1 0,-1 0-1,0 0 1,1 1 0,10 2 0,-17-2-200,0-1 0,-1 1 0,1 0 0,-1-1 0,1 1 0,-1 0 0,1 0 0,-1 0 0,0 0 0,1 1 0,-1-1 0,0 0 0,0 0 0,0 1 0,0-1 0,0 1 0,0-1 0,1 3 0,-1-1-16,0 0 0,-1 0-1,1 0 1,-1 0-1,0 1 1,0-1-1,0 0 1,0 0-1,0 0 1,-1 1-1,0-1 1,1 0-1,-3 4 1,-5 11 11,-1 1 0,-1-1 0,0-1 1,-2 0-1,0-1 0,-1 0 0,-18 18 0,-6 9-7,22-25-31,10-15 0,1 1 0,0 1 0,0-1 0,1 0 0,-1 1 0,1 0 0,0 0 0,0 0 0,1 0 0,-1 0 0,1 0 0,0 1 0,1-1 0,-1 1 0,1 0 0,-1 9 0,3-13 0,-1-1 0,1 0 0,0 0 0,-1 0 0,1 1 0,0-1 0,0 0 0,-1 0 0,1 0 0,0 0 0,0 0 0,0 0 0,1 0 0,-1-1 0,0 1 0,0 0 0,0-1 0,0 1 0,1 0 0,-1-1 0,0 0 0,1 1 0,-1-1 0,0 0 0,1 1 0,-1-1 0,3 0 0,47 1 0,-38-1 0,7-1-506,-1 0-1,1-1 1,23-6-1,-35 6 27,1 0 1,0-1-1,-1 0 0,1 0 1,-1-1-1,0 0 1,0-1-1,-1 0 0,10-7 1,-4-6-7550,-11-2-6588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644"/>
    </inkml:context>
    <inkml:brush xml:id="br0">
      <inkml:brushProperty name="width" value="0.025" units="cm"/>
      <inkml:brushProperty name="height" value="0.025" units="cm"/>
    </inkml:brush>
  </inkml:definitions>
  <inkml:trace contextRef="#ctx0" brushRef="#br0">0 1 15631,'0'0'10954,"75"9"-10281,-37-4-577,9-2-769,-2-3-2113,1 0-2211,-7-2-2851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001"/>
    </inkml:context>
    <inkml:brush xml:id="br0">
      <inkml:brushProperty name="width" value="0.025" units="cm"/>
      <inkml:brushProperty name="height" value="0.025" units="cm"/>
    </inkml:brush>
  </inkml:definitions>
  <inkml:trace contextRef="#ctx0" brushRef="#br0">81 260 15375,'0'0'3277,"-7"11"-1083,6-9-2077,-45 77 2369,42-70-2387,0 0-1,0 1 1,0 0-1,1 0 0,1 0 1,0 0-1,-2 20 0,4-29-95,0 0 0,1 0 0,-1 0 0,0 0 0,0 0 0,0 0 0,1 0 0,-1 0 0,1 0 0,-1 0 0,1 0 0,-1 0 0,1 0 0,-1 0 0,1 0 0,0 0 0,-1-1 0,1 1 0,0 0 0,0 0 0,0-1 0,0 1 0,0-1 0,-1 1 0,1-1 0,0 1 0,0-1 0,0 0 0,0 1 0,0-1 0,0 0 0,1 0 0,-1 1 0,0-1 0,0 0 0,0 0 0,0 0 0,0-1 0,0 1 0,0 0 0,0 0 0,0 0 1,2-2-1,3 1 44,1 0 0,0-1 1,-1-1-1,0 1 0,13-7 1,0-4 322,1-2 1,32-31 0,-39 33-21,2 0 0,0 0 1,0 1-1,1 1 0,24-12 0,-39 22-306,0 0 1,-1 1-1,1 0 0,0-1 0,0 1 0,0-1 0,0 1 0,0 0 0,-1 0 0,1 0 0,0-1 0,0 1 0,0 0 0,0 0 0,0 0 1,0 0-1,0 0 0,0 1 0,0-1 0,0 0 0,-1 0 0,1 1 0,0-1 0,0 0 0,0 1 0,0-1 0,-1 1 0,1-1 1,0 1-1,0-1 0,0 2 0,0-1 28,0 1 1,0 0-1,0 1 1,-1-1-1,1 0 1,0 0-1,-1 0 1,0 0-1,1 1 1,-1-1-1,0 0 1,-1 4-1,0 11 153,-2 0 1,-7 27-1,8-38-243,0 24 58,2-30-37,1 0 0,-1 0 0,0 1 0,0-1 0,0 0 0,1 1 0,-1-1-1,0 0 1,0 0 0,1 0 0,-1 1 0,0-1 0,1 0 0,-1 0 0,0 0 0,1 0 0,-1 0 0,0 1 0,1-1-1,-1 0 1,0 0 0,1 0 0,-1 0 0,0 0 0,1 0 0,-1 0 0,0 0 0,1 0 0,-1-1 0,0 1 0,1 0-1,-1 0 1,0 0 0,1 0 0,-1 0 0,0 0 0,1-1 0,-1 1 0,40-34 185,-29 23-177,63-61 47,-67 67-63,-1 0-1,1 0 1,0 1 0,0 0-1,1 0 1,-1 0 0,1 1-1,0 0 1,-1 1 0,11-3 0,-17 5 2,0 0 0,0 0 0,0 0 0,0 0 1,0 0-1,0 0 0,0 0 0,0 0 0,0 0 1,-1 1-1,1-1 0,0 0 0,0 1 0,0-1 1,0 1-1,0-1 0,0 0 0,0 1 0,-1 0 1,1-1-1,0 1 0,0 0 0,-1-1 0,1 1 0,-1 0 1,1 0-1,0-1 0,-1 1 0,1 0 0,0 1 1,0 2 0,0 0-1,0-1 1,-1 1 0,1 0 0,-1-1 0,0 1 0,1 0 0,-2 6 0,-1 2-11,1 0 0,-2 0 0,0 0 0,-7 18 0,4-16-363,-21 43-327,25-54 125,1-1 1,-1 1-1,0-1 1,0 0-1,0 1 1,0-1-1,0 0 0,0 0 1,-5 2-1,1-2-6169</inkml:trace>
  <inkml:trace contextRef="#ctx0" brushRef="#br0" timeOffset="1">587 1 20595,'0'0'4453,"-7"57"-4357,12-34-224,11-3-2082,4-3-3524,4-4-6790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329"/>
    </inkml:context>
    <inkml:brush xml:id="br0">
      <inkml:brushProperty name="width" value="0.025" units="cm"/>
      <inkml:brushProperty name="height" value="0.025" units="cm"/>
    </inkml:brush>
  </inkml:definitions>
  <inkml:trace contextRef="#ctx0" brushRef="#br0">152 0 12396,'0'0'18583,"-9"13"-18071,-28 36-159,18-27-198,1 1-1,2 0 1,0 1 0,-17 38 0,32-62-178,1 1 0,-1 0 0,1-1 0,0 1 0,0 0 0,-1-1 0,1 1 0,0 0 0,0 0 0,0-1 0,0 1 0,0 0 0,0 0 0,0-1 0,0 1 0,0 0 0,0 0 0,1-1 0,-1 1 0,0 0 0,0 0 0,1-1 0,-1 1 0,0 0 0,1-1 0,-1 1 0,1-1 0,-1 1 0,1 0 0,-1-1 0,1 1 0,-1-1 0,1 1 0,-1-1 0,1 0 0,0 1 0,-1-1 0,1 1 0,0-1 0,0 0 0,-1 0 0,1 1 0,0-1 0,-1 0 0,1 0 0,0 0 0,0 0 0,-1 0 0,1 0 0,0 0 0,0 0 0,-1 0 0,1 0 1,0-1-1,0 1 0,-1 0 0,2-1 0,58-15-986,-44 11 521,2 1 197,0 1 1,0 0-1,35 1 0,-46 1 393,1 2 1,-1-1 0,0 1-1,0 0 1,0 0 0,0 1-1,0 0 1,0 0-1,0 1 1,-1 0 0,1 0-1,10 7 1,-16-9-54,0 0-1,0 0 1,1 0 0,-1 1 0,0-1-1,0 0 1,-1 1 0,1-1-1,0 1 1,0-1 0,-1 1-1,1-1 1,-1 1 0,1-1-1,-1 1 1,1 0 0,-1-1 0,0 1-1,0-1 1,0 1 0,0 0-1,0-1 1,0 1 0,-1 0-1,1-1 1,0 1 0,-1-1 0,1 1-1,-1 0 1,0-1 0,0 0-1,1 1 1,-1-1 0,0 1-1,0-1 1,0 0 0,0 0 0,-2 2-1,-5 6 122,0-1 0,0-1 0,-1 0 0,-11 8 0,19-14-170,-86 54 74,78-51-76,0 0 0,0 0 1,0-1-1,0 0 1,0 0-1,-1-1 0,1-1 1,-16 2-1,24-3 7,0 0 0,0 0 0,0 0 1,0 0-1,0 0 0,0 0 0,0-1 0,0 1 0,0 0 0,0-1 0,0 1 1,0 0-1,0-1 0,0 1 0,1-1 0,-1 1 0,0-1 0,0 0 0,0 1 1,1-1-1,-1 0 0,0 1 0,1-1 0,-1 0 0,0 0 0,1 0 0,-1 0 1,1 1-1,-1-3 0,-1-31-1805,2 22-35,0-14-9162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1.346"/>
    </inkml:context>
    <inkml:brush xml:id="br0">
      <inkml:brushProperty name="width" value="0.025" units="cm"/>
      <inkml:brushProperty name="height" value="0.025" units="cm"/>
    </inkml:brush>
  </inkml:definitions>
  <inkml:trace contextRef="#ctx0" brushRef="#br0">63 204 11915,'-8'2'4960,"-47"12"-1464,81-13 829,17 0-2644,198-38 2682,-72 8-3559,521-35-366,-282 32-443,510-8 379,-628 30-242,-170 1-5186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042"/>
    </inkml:context>
    <inkml:brush xml:id="br0">
      <inkml:brushProperty name="width" value="0.025" units="cm"/>
      <inkml:brushProperty name="height" value="0.025" units="cm"/>
    </inkml:brush>
  </inkml:definitions>
  <inkml:trace contextRef="#ctx0" brushRef="#br0">67 1111 6822,'-9'4'4912,"-48"22"-748,75-33-3392,0-1 1,0-1 0,-1 0-1,31-24 1,7-3-179,1572-873-1250,-1589 890-1229,-2-2 1,41-30-1,-34 13-6395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838"/>
    </inkml:context>
    <inkml:brush xml:id="br0">
      <inkml:brushProperty name="width" value="0.025" units="cm"/>
      <inkml:brushProperty name="height" value="0.025" units="cm"/>
    </inkml:brush>
  </inkml:definitions>
  <inkml:trace contextRef="#ctx0" brushRef="#br0">59 1304 12556,'0'0'897,"-59"50"256,73-55-961,21-35 224,26-23 1122,25-24-129,27-24-96,18-17-192,22-7-544,10 1-417,4 7-96,-6 9 0,-4 7-224,-13 11-1217,-21 3-897,-19-1-2787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591"/>
    </inkml:context>
    <inkml:brush xml:id="br0">
      <inkml:brushProperty name="width" value="0.025" units="cm"/>
      <inkml:brushProperty name="height" value="0.025" units="cm"/>
    </inkml:brush>
  </inkml:definitions>
  <inkml:trace contextRef="#ctx0" brushRef="#br0">21 5 15503,'0'0'14269,"4"-2"-14151,-3 2-109,-1-1 0,0 1 0,1 0 0,-1-1 0,1 1 0,-1 0 0,1 0-1,0 0 1,-1 0 0,1-1 0,-1 1 0,1 0 0,-1 0 0,1 0 0,-1 0 0,1 0 0,0 0 0,-1 0 0,1 0 0,-1 1 0,1-1 0,-1 0 0,1 0 0,-1 0 0,1 0 0,-1 1 0,1-1 0,-1 0 0,1 1 0,-1-1 0,1 0 0,-1 1 0,0-1 0,1 1 0,-1-1 0,0 0 0,1 1 0,-1-1 0,0 1 0,1-1 0,-1 1 0,1 32 758,-22 43 507,18-67-1191,-2 1-29,2-1-1,0 1 1,0 0 0,0-1 0,1 1-1,-1 12 1,4-21-75,-1 0-1,1 0 1,-1 0-1,1 0 1,-1 0-1,1 0 1,-1 0-1,1 0 1,0-1-1,-1 1 1,1 0-1,0 0 1,0-1-1,-1 1 1,1-1-1,0 1 1,0-1-1,0 1 1,0-1 0,0 1-1,0-1 1,0 0-1,0 1 1,0-1-1,0 0 1,0 0-1,0 0 1,0 0-1,0 0 1,0 0-1,0 0 1,2-1-1,37-2-1879,-32 0 660,1 1 1,-2-1 0,1-1 0,0 0 0,0 0 0,6-5 0,13-10-6687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950"/>
    </inkml:context>
    <inkml:brush xml:id="br0">
      <inkml:brushProperty name="width" value="0.025" units="cm"/>
      <inkml:brushProperty name="height" value="0.025" units="cm"/>
    </inkml:brush>
  </inkml:definitions>
  <inkml:trace contextRef="#ctx0" brushRef="#br0">1 1 17008,'0'0'15086,"9"21"-18096,-1-21-5479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607"/>
    </inkml:context>
    <inkml:brush xml:id="br0">
      <inkml:brushProperty name="width" value="0.025" units="cm"/>
      <inkml:brushProperty name="height" value="0.025" units="cm"/>
    </inkml:brush>
  </inkml:definitions>
  <inkml:trace contextRef="#ctx0" brushRef="#br0">40 0 16976,'0'0'12652,"-3"74"-12172,-9-32-351,3 0-97,-1 3 0,5-4-32,5-7-673,0-4-1089,0-15-1152,15-13-962,3-2-1537,3-25-4965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509"/>
    </inkml:context>
    <inkml:brush xml:id="br0">
      <inkml:brushProperty name="width" value="0.025" units="cm"/>
      <inkml:brushProperty name="height" value="0.025" units="cm"/>
    </inkml:brush>
  </inkml:definitions>
  <inkml:trace contextRef="#ctx0" brushRef="#br0">1 72 18289,'0'0'1901,"8"-6"-70,4-3-1294,0 2 0,1 0 1,0 0-1,0 1 0,1 1 0,-1 0 0,1 1 1,0 1-1,1 0 0,20-2 0,-18 4-184,4-1-111,0 1 0,0 1-1,31 3 1,-48-2-241,0-1-1,-1 1 0,1-1 1,-1 1-1,1 0 0,-1 0 1,1 1-1,-1-1 0,0 1 1,1-1-1,-1 1 0,0 0 1,0 0-1,0 1 0,-1-1 1,1 0-1,0 1 0,-1 0 1,0 0-1,0 0 0,1 0 1,-2 0-1,1 0 0,0 0 1,-1 0-1,1 1 0,0 3 1,-2-3-7,0 0 0,0 0 1,0 0-1,0 0 0,-1 0 0,1 0 1,-1 0-1,0 0 0,-1 0 0,1-1 1,0 1-1,-1 0 0,0-1 1,0 1-1,0-1 0,-1 0 0,1 0 1,-1 1-1,1-2 0,-1 1 1,-4 3-1,-9 8 89,-1 0 0,-32 18 1,36-23-64,-25 12 61,27-16-57,1 0 1,0 1-1,1 0 0,-14 12 1,27-16-192,0 0 0,0 0 0,1-1 0,-1 1 0,1-1 0,-1 0 0,0 0 0,10 1 0,-13-2 90,1 0 39,21 4-404,0 0-1,0 2 1,-1 1-1,23 9 1,-40-13 370,0-1 0,-1 0-1,0 1 1,0 0 0,1 0 0,-2 0 0,1 0-1,0 1 1,-1 0 0,1-1 0,3 7 0,-6-8 64,0 1 1,1 0-1,-1 0 0,-1-1 1,1 1-1,0 0 1,-1 0-1,1 0 0,-1 0 1,0 0-1,0-1 1,0 1-1,0 0 0,-1 0 1,1 0-1,-1 0 0,0 0 1,0-1-1,0 1 1,0 0-1,-2 3 0,-1 2 311,-1-1-1,0 0 0,-1-1 0,1 1 0,-1-1 0,-1 0 0,1 0 0,-1-1 0,-9 6 0,-71 39 2075,43-30-1484,41-19-930,0 0-1,0 0 1,1 0 0,-1 0 0,0-1 0,0 1 0,0-1 0,0 0 0,0 0 0,0 0 0,0 0-1,0-1 1,-5 0 0,8 0-136,-1 1 0,1-1 0,-1 1 0,1-1 0,-1 0 0,1 1 0,0-1 0,-1 0 0,1 1 0,0-1 0,0 0 0,-1 1 0,1-1 0,0 0 0,0 1 0,0-1 0,0 0 0,0 1 0,0-1 1,0 0-1,0 0 0,0 1 0,0-1 0,1 0 0,-1 1 0,0-1 0,0 0 0,1 1 0,-1-1 0,1-1 0,10-20-6722,8 0-4251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949"/>
    </inkml:context>
    <inkml:brush xml:id="br0">
      <inkml:brushProperty name="width" value="0.025" units="cm"/>
      <inkml:brushProperty name="height" value="0.025" units="cm"/>
    </inkml:brush>
  </inkml:definitions>
  <inkml:trace contextRef="#ctx0" brushRef="#br0">145 1 8360,'0'0'12203,"-48"68"-9640,21-23-705,1 8-161,6 2-704,5-3-256,6-5-481,9-8-288,0-15-705,13-15-2049,8-9-674,-2-13-1184,-2-15-5125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4.304"/>
    </inkml:context>
    <inkml:brush xml:id="br0">
      <inkml:brushProperty name="width" value="0.025" units="cm"/>
      <inkml:brushProperty name="height" value="0.025" units="cm"/>
    </inkml:brush>
  </inkml:definitions>
  <inkml:trace contextRef="#ctx0" brushRef="#br0">1 41 18546,'0'0'11402,"74"-30"-10377,-12 28-416,13-2-353,4 1-160,1 1-64,-8 2-64,-11 0-1377,-15 7-2018,-10-3-2403,-7-4-6790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163"/>
    </inkml:context>
    <inkml:brush xml:id="br0">
      <inkml:brushProperty name="width" value="0.025" units="cm"/>
      <inkml:brushProperty name="height" value="0.025" units="cm"/>
    </inkml:brush>
  </inkml:definitions>
  <inkml:trace contextRef="#ctx0" brushRef="#br0">808 0 9385,'0'0'8242,"-14"16"-7590,-212 283 1307,-255 416-609,474-705-1418,-12 16-409,1 2 0,-23 48-1,41-80-5140,-1-19 1286,3-13-5806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537"/>
    </inkml:context>
    <inkml:brush xml:id="br0">
      <inkml:brushProperty name="width" value="0.025" units="cm"/>
      <inkml:brushProperty name="height" value="0.025" units="cm"/>
    </inkml:brush>
  </inkml:definitions>
  <inkml:trace contextRef="#ctx0" brushRef="#br0">99 0 18385,'0'0'1100,"-9"10"-1116,5-5 8,0 0 4,0-1 1,1 1 0,-1 0-1,1 0 1,0 0-1,0 0 1,1 1 0,-1-1-1,1 1 1,0-1 0,1 1-1,0 0 1,-1 0 0,1 8-1,-22 289 109,-1 60 41,24-356-141,-1 4-6,1 0 0,1 0 0,0 0 0,4 17 0,-4-25 5,0 0 1,0-1-1,0 1 1,0-1-1,0 1 1,1-1-1,-1 0 1,1 1-1,0-1 1,-1 0-1,1 0 0,0 0 1,0 0-1,0-1 1,0 1-1,1 0 1,-1-1-1,0 0 1,1 1-1,-1-1 1,1 0-1,0 0 1,3 1-1,5-1 146,-1 0-1,1 0 1,-1-1 0,1 0-1,-1-1 1,1 0 0,-1 0-1,1-1 1,-1-1-1,0 0 1,0 0 0,18-9-1,12-8 395,65-43-1,-84 49-543,427-327-98,-330 244-1443,-75 61-1315,-15 10-2509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0.684"/>
    </inkml:context>
    <inkml:brush xml:id="br0">
      <inkml:brushProperty name="width" value="0.025" units="cm"/>
      <inkml:brushProperty name="height" value="0.025" units="cm"/>
    </inkml:brush>
  </inkml:definitions>
  <inkml:trace contextRef="#ctx0" brushRef="#br0">24 341 14350,'-24'15'7813,"55"-38"-3439,10-8-3733,145-138 753,-55 48-1059,-130 120-334,0 0 0,0 0-1,-1 1 1,1-1 0,0 0-1,0 0 1,0 0 0,0 1-1,0-1 1,0 1 0,1-1-1,-1 1 1,0-1 0,0 1-1,0-1 1,0 1 0,1 0-1,-1 0 1,2 0 0,-3 0 2,1 1 1,-1-1-1,1 1 1,-1-1 0,0 1-1,1-1 1,-1 1-1,0 0 1,1-1-1,-1 1 1,0 0 0,0-1-1,0 1 1,0-1-1,0 1 1,1 0-1,-1-1 1,0 1 0,-1 0-1,1 0 1,0-1-1,0 1 1,0-1-1,0 2 1,-16 49 550,-13 11-4,18-43-478,1 1 0,1 0 0,1 0 0,1 1 0,0 0 0,2 1 0,-5 38 0,10-59-141,0 0-1,0 0 1,0-1-1,0 1 1,0 0-1,1 0 0,-1-1 1,0 1-1,0 0 1,1-1-1,-1 1 1,1 0-1,-1-1 1,0 1-1,1 0 0,-1-1 1,1 1-1,-1-1 1,1 1-1,0-1 1,-1 1-1,1-1 0,-1 1 1,1-1-1,0 0 1,0 1-1,-1-1 1,1 0-1,0 1 1,-1-1-1,1 0 0,0 0 1,0 0-1,0 0 1,-1 0-1,1 0 1,0 0-1,0 0 1,-1 0-1,1 0 0,0 0 1,0-1-1,3 1-810,0-1-1,0 0 0,-1 0 1,1 0-1,0-1 0,-1 1 1,7-4-1,17-17-5936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029"/>
    </inkml:context>
    <inkml:brush xml:id="br0">
      <inkml:brushProperty name="width" value="0.025" units="cm"/>
      <inkml:brushProperty name="height" value="0.025" units="cm"/>
    </inkml:brush>
  </inkml:definitions>
  <inkml:trace contextRef="#ctx0" brushRef="#br0">39 1 20756,'0'0'8231,"-25"49"-7013,17-22-642,3 0-448,5 0-96,0-1-128,2-2-897,7-2-1089,0-1-897,-3-3 289,-6-1-1026,0-6-1889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388"/>
    </inkml:context>
    <inkml:brush xml:id="br0">
      <inkml:brushProperty name="width" value="0.025" units="cm"/>
      <inkml:brushProperty name="height" value="0.025" units="cm"/>
    </inkml:brush>
  </inkml:definitions>
  <inkml:trace contextRef="#ctx0" brushRef="#br0">1 103 6086,'0'0'16239,"51"-38"-14830,-4 29-576,6 0-32,4 0-481,2 2-256,-3-1-832,-10 2-1731,-10-1-1729,-10-2-2850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044"/>
    </inkml:context>
    <inkml:brush xml:id="br0">
      <inkml:brushProperty name="width" value="0.025" units="cm"/>
      <inkml:brushProperty name="height" value="0.025" units="cm"/>
    </inkml:brush>
  </inkml:definitions>
  <inkml:trace contextRef="#ctx0" brushRef="#br0">108 1 15118,'0'0'11729,"-8"9"-11409,-10 14-69,1 1-1,-16 28 0,29-45-107,-1 1 0,2-1 0,-1 1-1,1 0 1,0 1 0,0-1-1,1 0 1,1 1 0,-1-1-1,1 1 1,1 0 0,-1-1 0,3 15-1,-1-20-107,0-1-1,0 0 0,0 0 1,1 1-1,-1-1 1,1 0-1,0 0 0,-1-1 1,1 1-1,0 0 1,0-1-1,0 1 0,0-1 1,1 1-1,-1-1 0,0 0 1,0 0-1,1 0 1,-1 0-1,1-1 0,-1 1 1,1-1-1,-1 1 1,1-1-1,-1 0 0,1 0 1,0 0-1,-1 0 0,4-1 1,0 1-116,1 0 0,0-1-1,0 1 1,-1-2 0,1 1 0,-1-1 0,1 0 0,-1 0-1,1-1 1,6-3 0,-8 2-787,0-1 1,0 1-1,0-1 0,-1 0 0,1 0 0,-1-1 1,0 1-1,5-11 0,5-18-7764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419"/>
    </inkml:context>
    <inkml:brush xml:id="br0">
      <inkml:brushProperty name="width" value="0.025" units="cm"/>
      <inkml:brushProperty name="height" value="0.025" units="cm"/>
    </inkml:brush>
  </inkml:definitions>
  <inkml:trace contextRef="#ctx0" brushRef="#br0">1 1 11723,'0'0'16111,"49"23"-19122,-29-19-3331,-4-4-8071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745"/>
    </inkml:context>
    <inkml:brush xml:id="br0">
      <inkml:brushProperty name="width" value="0.025" units="cm"/>
      <inkml:brushProperty name="height" value="0.025" units="cm"/>
    </inkml:brush>
  </inkml:definitions>
  <inkml:trace contextRef="#ctx0" brushRef="#br0">74 380 15310,'-10'3'2136,"7"-2"-1685,-30 7 545,32-8-770,-1 1 0,0-1 0,0 1 0,1 0 1,-1 0-1,1 0 0,-1 0 0,1 0 0,-1 0 0,1 0 1,-1 0-1,1 0 0,0 1 0,0-1 0,0 1 0,0-1 1,0 1-1,-1 1 0,2-2-155,1-1 0,-1 1 1,0 0-1,1-1 0,-1 1 0,1-1 0,-1 1 1,1 0-1,0-1 0,-1 1 0,1-1 0,0 1 1,-1-1-1,1 0 0,0 1 0,-1-1 0,1 0 1,0 1-1,0-1 0,-1 0 0,1 0 0,0 0 1,0 0-1,0 0 0,-1 0 0,1 0 0,0 0 1,0 0-1,0 0 0,1 0 0,37 0 733,-32 0-495,74-5 663,-1-4 0,-1-4 0,132-38-1,-126 30-854,54-14-521,480-125 1262,-215 31-7723,-412 131 2695,-6-2 2227,-4 1-897,-20 6-8562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884"/>
    </inkml:context>
    <inkml:brush xml:id="br0">
      <inkml:brushProperty name="width" value="0.025" units="cm"/>
      <inkml:brushProperty name="height" value="0.025" units="cm"/>
    </inkml:brush>
  </inkml:definitions>
  <inkml:trace contextRef="#ctx0" brushRef="#br0">59 0 17424,'0'0'4004,"-36"63"-1922,21-35 192,8-3-704,7-7-1154,0-9-640,19-9-1794,8-2-1377,1-20-2050,7-10-11019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3.911"/>
    </inkml:context>
    <inkml:brush xml:id="br0">
      <inkml:brushProperty name="width" value="0.025" units="cm"/>
      <inkml:brushProperty name="height" value="0.025" units="cm"/>
    </inkml:brush>
  </inkml:definitions>
  <inkml:trace contextRef="#ctx0" brushRef="#br0">0 248 8264,'0'0'21439,"5"-3"-20425,18-16-710,-1 0 0,-1-1-1,37-46 1,-34 37-294,1 1-1,31-26 1,-56 53-15,1 1 1,0-1-1,-1 0 0,1 1 1,-1-1-1,1 1 1,0-1-1,-1 0 0,1 1 1,0 0-1,0-1 0,-1 1 1,1-1-1,0 1 1,0 0-1,0 0 0,0-1 1,-1 1-1,1 0 0,0 0 1,0 0-1,0 0 1,0 0-1,0 0 0,-1 0 1,1 0-1,0 0 0,0 1 1,0-1-1,1 1 0,-1 0 2,-1 0-1,1 1 0,0-1 1,-1 0-1,1 1 0,0-1 1,-1 1-1,0-1 0,1 0 0,-1 1 1,0-1-1,0 1 0,0-1 1,0 1-1,0 2 0,-10 61 170,-1-27-149,7-27-211,0-1 1,1 0 0,0 1-1,1 0 1,0 0 0,1 0-1,0-1 1,1 1-1,1 19 1,-1-30 66,1 0 0,-1 1-1,0-1 1,1 0 0,-1 1-1,0-1 1,1 0 0,-1 0 0,1 0-1,-1 1 1,0-1 0,1 0 0,-1 0-1,1 0 1,-1 0 0,1 0 0,-1 0-1,0 0 1,1 0 0,-1 0-1,1 0 1,-1 0 0,1 0 0,-1 0-1,0 0 1,1 0 0,-1-1 0,1 1-1,-1 0 1,0 0 0,1 0 0,-1-1-1,0 1 1,1 0 0,-1 0-1,0-1 1,1 1 0,-1 0 0,0-1-1,1 1 1,-1 0 0,0-1 0,0 1-1,0 0 1,1-1 0,14-15-4141,3-10-3349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301"/>
    </inkml:context>
    <inkml:brush xml:id="br0">
      <inkml:brushProperty name="width" value="0.025" units="cm"/>
      <inkml:brushProperty name="height" value="0.025" units="cm"/>
    </inkml:brush>
  </inkml:definitions>
  <inkml:trace contextRef="#ctx0" brushRef="#br0">129 1 19955,'0'0'5029,"-33"62"-2435,20-34-1217,1 3-384,2-1-288,4 4-577,4-2-96,2-1-320,0-5-545,9-3-736,4-7-1282,-2-6-512,-3-9-1282,-2-1-2786</inkml:trace>
  <inkml:trace contextRef="#ctx0" brushRef="#br0" timeOffset="1">1 167 11627,'0'0'15631,"61"-39"-15503,-22 33-96,2-2-833,0-2-2498,-5-3-3908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643"/>
    </inkml:context>
    <inkml:brush xml:id="br0">
      <inkml:brushProperty name="width" value="0.025" units="cm"/>
      <inkml:brushProperty name="height" value="0.025" units="cm"/>
    </inkml:brush>
  </inkml:definitions>
  <inkml:trace contextRef="#ctx0" brushRef="#br0">66 1 12268,'0'0'13196,"-30"50"-11723,20-22-672,2 4-96,0 5-609,1-2-192,5-4-705,2-5-160,0-6 0,0-4-960,7-9-706,1-7-832,-1-2-2435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017"/>
    </inkml:context>
    <inkml:brush xml:id="br0">
      <inkml:brushProperty name="width" value="0.025" units="cm"/>
      <inkml:brushProperty name="height" value="0.025" units="cm"/>
    </inkml:brush>
  </inkml:definitions>
  <inkml:trace contextRef="#ctx0" brushRef="#br0">29 11 9993,'0'0'9983,"0"-3"-6437,3-5-1673,-2 65 4036,-3-32-5376,-2 0-1,-6 28 1,4-31-836,2 1 0,-3 43 0,7-67 119,0 1 0,1 0 0,-1 0 0,0 0 0,0-1 1,0 1-1,0 0 0,0 0 0,0 0 0,1 0 0,-1 0 0,0-1 0,0 1 0,0 0 0,0 0 0,1 0 1,-1 0-1,0 0 0,0 0 0,0 0 0,1 0 0,-1 0 0,0 0 0,0 0 0,0-1 0,1 1 1,-1 0-1,0 0 0,0 1 0,0-1 0,1 0 0,-1 0 0,0 0 0,0 0 0,0 0 0,1 0 1,-1 0-1,0 0 0,0 0 0,0 0 0,0 0 0,1 0 0,-1 1 0,0-1 0,0 0 0,0 0 1,0 0-1,0 0 0,1 1 0,-1-1 0,0 0 0,0 0 0,0 0 0,0 0 0,0 1 0,0-1 0,0 0 1,0 0-1,0 0 0,0 1 0,0-1 0,0 0 0,0 0 0,0 0 0,0 1 0,0-1 0,0 0 1,0 1-1,4-13-8166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364"/>
    </inkml:context>
    <inkml:brush xml:id="br0">
      <inkml:brushProperty name="width" value="0.025" units="cm"/>
      <inkml:brushProperty name="height" value="0.025" units="cm"/>
    </inkml:brush>
  </inkml:definitions>
  <inkml:trace contextRef="#ctx0" brushRef="#br0">0 113 13068,'0'0'14350,"59"0"-12300,-11 0-865,9 0-544,5-4-385,-4-8-96,-2-1-128,-9 0-32,-8-1-769,-6-4-864,-10 0-1923,-11-2-5476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172"/>
    </inkml:context>
    <inkml:brush xml:id="br0">
      <inkml:brushProperty name="width" value="0.025" units="cm"/>
      <inkml:brushProperty name="height" value="0.025" units="cm"/>
    </inkml:brush>
  </inkml:definitions>
  <inkml:trace contextRef="#ctx0" brushRef="#br0">1 102 3203,'0'0'25267,"8"4"-24114,7 0-996,0-1 1,1 0 0,-1-1 0,0-1-1,1 0 1,-1-1 0,1-1 0,-1 0-1,1-1 1,24-7 0,26-9-1066,70-27 1,-112 35 149,-11 6-397,31-12-1630,-28 3-4411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513"/>
    </inkml:context>
    <inkml:brush xml:id="br0">
      <inkml:brushProperty name="width" value="0.025" units="cm"/>
      <inkml:brushProperty name="height" value="0.025" units="cm"/>
    </inkml:brush>
  </inkml:definitions>
  <inkml:trace contextRef="#ctx0" brushRef="#br0">0 130 12620,'0'0'14093,"91"42"-11979,-27-52-1089,10-8-704,1-5-257,-2 2-32,-9-2-705,-11 0-1569,-20-3-4388,-13-1-10346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949"/>
    </inkml:context>
    <inkml:brush xml:id="br0">
      <inkml:brushProperty name="width" value="0.025" units="cm"/>
      <inkml:brushProperty name="height" value="0.025" units="cm"/>
    </inkml:brush>
  </inkml:definitions>
  <inkml:trace contextRef="#ctx0" brushRef="#br0">28 331 12844,'0'0'-1644,"0"9"0,-7 30 3714,-14 15 12384,29-61-11035,23-29-1410,39-50-2357,-24 23 211,-4-2 0,55-111 0,-115 251-274,9-45 419,1 0-1,1 1 1,1 0 0,2 0-1,2 0 1,1 51-1,1-81-44,0 0-1,0 0 1,0 0-1,0 0 0,0 0 1,0 1-1,0-1 1,1 0-1,-1 0 0,0 0 1,1 0-1,-1 0 1,1 0-1,-1 0 0,1 0 1,0 0-1,-1 0 1,1 0-1,0 0 0,0 0 1,-1 0-1,1 0 1,0-1-1,0 1 0,0 0 1,0-1-1,0 1 1,0-1-1,0 1 0,0-1 1,0 1-1,1-1 1,-1 0-1,0 0 0,0 1 1,0-1-1,0 0 1,0 0-1,1 0 0,1 0 1,0-1-404,0 0-1,0 0 1,-1 0 0,1 0 0,0 0 0,-1-1 0,1 1 0,0-1-1,-1 0 1,0 0 0,1 0 0,-1 0 0,0 0 0,0 0-1,2-3 1,15-25-7129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276"/>
    </inkml:context>
    <inkml:brush xml:id="br0">
      <inkml:brushProperty name="width" value="0.025" units="cm"/>
      <inkml:brushProperty name="height" value="0.025" units="cm"/>
    </inkml:brush>
  </inkml:definitions>
  <inkml:trace contextRef="#ctx0" brushRef="#br0">46 0 19827,'0'0'3299,"-33"68"-801,26-37-1217,2 4-159,5 1-514,0 2-512,0-4-64,8-1-672,5-6-1378,-1 0-1474,-2-9-1152,-5-4-545,-5-5 545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620"/>
    </inkml:context>
    <inkml:brush xml:id="br0">
      <inkml:brushProperty name="width" value="0.025" units="cm"/>
      <inkml:brushProperty name="height" value="0.025" units="cm"/>
    </inkml:brush>
  </inkml:definitions>
  <inkml:trace contextRef="#ctx0" brushRef="#br0">1 183 15567,'0'0'10506,"11"-53"-9417,14 40-32,8-1-673,7-3-288,3 1-64,4 0-480,-7-1-2435,-2-2-3331,-5 1-7239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2.226"/>
    </inkml:context>
    <inkml:brush xml:id="br0">
      <inkml:brushProperty name="width" value="0.025" units="cm"/>
      <inkml:brushProperty name="height" value="0.025" units="cm"/>
    </inkml:brush>
  </inkml:definitions>
  <inkml:trace contextRef="#ctx0" brushRef="#br0">292 1 19635,'0'0'4308,"-12"6"-2040,-19 10-1144,-87 47 2217,101-53-2978,1 0 1,0 2 0,1-1 0,-26 27 0,38-35-358,1-1 0,0 1 0,-1 0 0,1-1 0,0 1 0,1 0 0,-1 0 1,1 0-1,-1 1 0,1-1 0,0 0 0,0 1 0,0-1 0,1 0 0,-1 1 0,1-1 0,0 1 1,-1-1-1,2 1 0,0 6 0,0-6-1,1 0 1,0 0 0,0 0-1,0 0 1,1-1-1,-1 1 1,1-1 0,0 1-1,0-1 1,0 0 0,0 0-1,1 0 1,-1-1-1,5 4 1,13 5 6,-1-1 0,2 0 0,-1-2 0,41 11 0,-27-7-593,-26-8 118,0 0 1,0-1-1,1 0 0,-1-1 0,1 0 1,-1-1-1,1 1 0,12-2 0,-4-7-4085,4-15-3679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961"/>
    </inkml:context>
    <inkml:brush xml:id="br0">
      <inkml:brushProperty name="width" value="0.025" units="cm"/>
      <inkml:brushProperty name="height" value="0.025" units="cm"/>
    </inkml:brush>
  </inkml:definitions>
  <inkml:trace contextRef="#ctx0" brushRef="#br0">1 202 14734,'0'0'5931,"0"-10"-3310,0 5-2392,0 0 0,0 0 0,0 0 0,1 0 0,0 1-1,0-1 1,0 0 0,0 1 0,1-1 0,0 1 0,0-1 0,0 1 0,0 0 0,1-1 0,-1 1 0,1 1-1,0-1 1,1 0 0,-1 1 0,1-1 0,-1 1 0,1 0 0,0 0 0,7-3 0,-6 3-90,1-1 1,-1 2-1,1-1 0,0 1 1,0 0-1,0 0 0,1 0 1,7 0-1,-12 2-127,-1 0 0,1 0-1,-1 0 1,1 0 0,-1 0 0,1 0 0,-1 0-1,1 1 1,-1-1 0,1 1 0,-1-1-1,1 1 1,-1-1 0,0 1 0,1 0 0,-1 0-1,0 0 1,1 0 0,-1 0 0,0 0-1,0 0 1,0 0 0,0 0 0,0 0 0,0 1-1,0-1 1,-1 0 0,1 1 0,0-1-1,-1 0 1,1 1 0,-1-1 0,1 1 0,-1-1-1,0 1 1,0-1 0,1 1 0,-1 1-1,1 18 136,-1 0 0,-5 39 0,0 13 181,24-125 948,-16 33-1276,0 0 0,-2-1 0,0 1 0,-1-1 0,-1 1 0,-1-1 0,-1 1 0,-1 0 0,-6-20 0,12 39 0,-1 0 0,0-1 0,0 1 0,1 0 0,-1 0 0,0 0 0,1 0 0,-1 0 0,0 0 0,1 0 0,-1 1 0,0-1 0,1 0 0,-1 1 0,2 0 0,-1 0 0,67 10-3281,-54-10 1314,-1-1-1,1-1 0,0 0 1,-1 0-1,20-6 1,2-6-11486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8.335"/>
    </inkml:context>
    <inkml:brush xml:id="br0">
      <inkml:brushProperty name="width" value="0.025" units="cm"/>
      <inkml:brushProperty name="height" value="0.025" units="cm"/>
    </inkml:brush>
  </inkml:definitions>
  <inkml:trace contextRef="#ctx0" brushRef="#br0">48 0 19154,'0'0'4452,"30"53"-3331,-13-25 897,-1 6-833,1 3-672,-1 2-321,-3 3-96,-8 4 0,-5 7-32,-5 7-64,-16 6-544,-8 2-705,-4 0-97,-2-7-3778,-3-12-5671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302"/>
    </inkml:context>
    <inkml:brush xml:id="br0">
      <inkml:brushProperty name="width" value="0.025" units="cm"/>
      <inkml:brushProperty name="height" value="0.025" units="cm"/>
    </inkml:brush>
  </inkml:definitions>
  <inkml:trace contextRef="#ctx0" brushRef="#br0">144 97 9705,'1'-8'2467,"0"5"-2357,5-52 3863,-5 53-3671,-1 1-1,-1-1 1,1 0-1,0 0 1,0 0-1,-1 0 1,1 0-1,-1 1 1,1-1-1,-1 0 1,0 0-1,-1-1 1,1 2-144,1 1 1,-1-1-1,1 1 1,-1-1-1,0 1 1,1 0-1,-1-1 1,0 1-1,1 0 0,-1 0 1,0-1-1,1 1 1,-1 0-1,0 0 1,0 0-1,1 0 1,-1 0-1,0 0 0,0 0 1,1 0-1,-1 0 1,0 0-1,0 1 1,1-1-1,-1 0 1,0 0-1,1 1 0,-1-1 1,0 0-1,1 1 1,-2 0-1,-2 3-77,0 0 1,0 0-1,0 1 0,1 0 0,-1-1 0,1 1 0,1 0 1,-1 1-1,1-1 0,-1 0 0,1 1 0,1 0 0,-2 7 0,-3 5 54,-12 37-44,2 1 1,3 0-1,2 1 1,3 0-1,3 1 1,2 98-1,3-146-843,1 0-1,0 0 0,1 0 1,0 0-1,1 0 0,7 18 0,3-5-4190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955"/>
    </inkml:context>
    <inkml:brush xml:id="br0">
      <inkml:brushProperty name="width" value="0.025" units="cm"/>
      <inkml:brushProperty name="height" value="0.025" units="cm"/>
    </inkml:brush>
  </inkml:definitions>
  <inkml:trace contextRef="#ctx0" brushRef="#br0">150 1 16367,'0'0'2440,"10"7"-1676,14 12-469,-1 1 1,0 1 0,-2 1 0,-1 1 0,0 1 0,-2 1 0,28 47 0,-36-51-140,0 0 0,-2 0 0,0 1 0,-1 0 0,-1 1 0,-1-1 0,-2 1-1,0 0 1,-1 0 0,-1 0 0,-4 37 0,-1-28-561,-2 0 1,-2 0-1,-1 0 0,-1-2 0,-1 1 0,-2-1 0,-1-1 1,-23 36-1,11-25-787,-2-1 0,-2-2 0,-1-1 1,-1-1-1,-39 31 0,-14 2-7339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0.312"/>
    </inkml:context>
    <inkml:brush xml:id="br0">
      <inkml:brushProperty name="width" value="0.025" units="cm"/>
      <inkml:brushProperty name="height" value="0.025" units="cm"/>
    </inkml:brush>
  </inkml:definitions>
  <inkml:trace contextRef="#ctx0" brushRef="#br0">212 1 13965,'0'0'3294,"-12"15"-1692,-8 14-1022,1 1 1,2 0 0,0 1 0,-19 56 0,12-10-461,4 1 1,4 1-1,2 1 1,5 0-1,2 1 1,7 112-1,1-169-190,1 1 0,2-1 0,0 0 1,2 0-1,1-1 0,9 24 0,-13-38-128,1-1-1,0 0 1,1 0-1,-1-1 1,1 1-1,1-1 1,-1 0 0,1 0-1,1-1 1,-1 0-1,1 0 1,0 0-1,1-1 1,-1 0 0,1 0-1,0-1 1,0 0-1,0 0 1,13 3 0,48 1-2605,6-9-1398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103"/>
    </inkml:context>
    <inkml:brush xml:id="br0">
      <inkml:brushProperty name="width" value="0.025" units="cm"/>
      <inkml:brushProperty name="height" value="0.025" units="cm"/>
    </inkml:brush>
  </inkml:definitions>
  <inkml:trace contextRef="#ctx0" brushRef="#br0">9584 2838 19699,'0'0'1222,"5"-11"-1243,3-9-105,-1-1 1,-1 1-1,-1-2 1,-1 1 0,4-40-1,-29-211 414,3 85 470,9 87 31,-5 0 0,-4 1 0,-55-172-1,35 150-488,-75-157 1,92 235-272,-2 2 0,-1 1 0,-2 1 0,-2 1 0,-2 1 0,-1 2 0,-37-34 0,-4 12 56,-1 3 0,-3 3-1,-2 3 1,-2 4 0,-1 4 0,-3 3-1,-105-32 1,-634-131-81,665 168 56,-350-62-249,-639-36-1,-770 95-301,874 120-407,9 84-116,880-142 988,-928 125 1964,1034-147-1736,-158 24 106,181-23-329,0 0 0,0 2 0,0 0 0,1 2 0,-41 22 0,63-31-14,0 0-1,0 0 1,1 1-1,-1-1 1,0 0-1,1 0 0,-1 1 1,0-1-1,1 1 1,0 0-1,-1-1 1,1 1-1,0 0 1,0 0-1,0 0 0,0 0 1,0 0-1,0 0 1,1 0-1,-1 0 1,1 0-1,-1 0 0,1 0 1,0 0-1,0 0 1,0 1-1,0-1 1,0 0-1,0 0 1,1 0-1,-1 0 0,1 0 1,-1 0-1,1 0 1,0 0-1,1 2 1,4 7-100,1 0 0,0-1 1,1 0-1,0 0 0,12 10 1,9 13-284,5 18-1139,-18-15-3489,-15-23-517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447"/>
    </inkml:context>
    <inkml:brush xml:id="br0">
      <inkml:brushProperty name="width" value="0.025" units="cm"/>
      <inkml:brushProperty name="height" value="0.025" units="cm"/>
    </inkml:brush>
  </inkml:definitions>
  <inkml:trace contextRef="#ctx0" brushRef="#br0">358 1 13677,'0'0'838,"-8"0"-219,2 1-371,-1 0 1,0 0-1,1 1 0,-1-1 0,1 2 0,-1-1 0,1 1 0,0 0 0,0 0 0,0 0 0,0 1 0,1 0 1,0 0-1,-1 1 0,1-1 0,1 1 0,-1 0 0,-3 6 0,-75 107 2858,58-79-2810,3 0 1,1 2-1,2 0 1,2 2-1,-17 63 1,29-89-201,2 0 1,1 1-1,-1 18 1,2-33-91,1 0-1,0 0 1,0 0 0,0 0-1,0 0 1,0 0 0,1 0-1,-1 0 1,1 0 0,0-1-1,0 1 1,0 0 0,0 0-1,0-1 1,1 1 0,-1-1-1,1 1 1,-1-1 0,1 1-1,0-1 1,0 0 0,0 0-1,1 0 1,-1 0 0,0 0-1,4 1 1,1-1-1,0 0 0,0-1 0,0 0 0,0 0 0,0 0 0,0-1 0,1 0 0,-1-1 0,0 1 0,0-2 0,0 1 0,9-3 0,9-5 114,46-22 0,-70 31-118,301-165 10,-109 43-3241,-75 43-2215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6.829"/>
    </inkml:context>
    <inkml:brush xml:id="br0">
      <inkml:brushProperty name="width" value="0.025" units="cm"/>
      <inkml:brushProperty name="height" value="0.025" units="cm"/>
    </inkml:brush>
  </inkml:definitions>
  <inkml:trace contextRef="#ctx0" brushRef="#br0">744 1 7847,'0'0'10346,"-3"10"-10367,-75 350 645,50-209-586,-24 82 117,-9 52 617,48-207-536,-6 130-1,19-196-235,0 1-1,1 0 0,0-1 0,0 1 0,2 0 0,4 16 0,-5-25-5,-1 1-1,1-1 1,1 0 0,-1 0-1,1 0 1,-1 0 0,1 0 0,0-1-1,0 1 1,1-1 0,-1 0-1,1 1 1,0-2 0,0 1-1,0 0 1,0-1 0,0 0 0,0 0-1,1 0 1,5 1 0,5 1 19,0-1 0,0-1 0,1 0 1,-1-1-1,0 0 0,1-2 1,-1 0-1,1 0 0,24-7 0,15-6 101,69-27-1,-40 11-77,-38 15-39,1 2 0,1 1 0,0 3 0,0 2 0,1 2 0,0 2 0,0 2 0,94 12 0,-87-5 310,0-2 1,1-3-1,-1-2 0,1-2 1,-1-3-1,79-19 0,-61 13-311,-1 3-1,1 3 1,1 3-1,-1 4 1,0 3-1,97 18 0,296 9 78,-161-18 0,-225-5-55,141 31 0,-143-19-22,14 5 17,2-4 0,0-4 0,113 6 0,-53-26 32,279-42 1,-384 37-45,0 2 0,0 2 0,1 3 0,61 6 0,-27 21 2876,-102-44-1275,11 8-1652,0 0 1,0 0-1,1 0 0,1-1 1,0 0-1,0 0 0,1 0 1,1 0-1,-2-19 0,1-11-212,2-56 0,2 45 237,7-111 3,35-202 1,-8 93-545,-34 263 503,1-6-21,0 1 0,-2-1-1,1 0 1,-2 1 0,-3-22-1,4 33 73,-1 0 0,0-1 1,-1 1-1,1-1 0,-1 1 0,1 0 0,-1 0 0,0 0 0,0 0 0,0 0 0,0 1 0,-1-1 0,1 0 1,-1 1-1,0 0 0,1-1 0,-1 1 0,0 1 0,0-1 0,-1 0 0,1 1 0,0-1 0,0 1 0,-1 0 1,1 0-1,-1 0 0,-4 0 0,-18-2 11,-1 2-1,1 1 1,-1 1 0,1 1 0,0 1-1,-35 10 1,20-5 86,-64 4-1,-595-36 294,335 3-254,-886 22-77,3 76-14,1230-75-30,-853 99 480,676-53-1470,70-5-3851,46-11-2133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012"/>
    </inkml:context>
    <inkml:brush xml:id="br0">
      <inkml:brushProperty name="width" value="0.025" units="cm"/>
      <inkml:brushProperty name="height" value="0.025" units="cm"/>
    </inkml:brush>
  </inkml:definitions>
  <inkml:trace contextRef="#ctx0" brushRef="#br0">1 8814 9833,'0'0'7415,"5"2"-7858,0-1 438,-1 0 0,1-1 0,-1 1 0,1-1-1,-1 0 1,1 0 0,-1-1 0,1 1 0,-1-1 0,1 0 0,-1 0-1,1-1 1,-1 1 0,6-4 0,69-36 89,-43 20-48,319-180-682,635-479 0,395-430 1677,-322 253 143,1661-1256 698,103 140-1865,-1830 1378 209,20 40-106,-16 7 7,-961 526-189,-12 8-312,-1-2 1,46-35 0,-73 51 353,0 0 1,1 0 0,-1 0 0,0 0 0,0 0 0,0-1 0,0 1 0,1 0 0,-1 0 0,0 0 0,0 0 0,0 0 0,1 0 0,-1 0 0,0 0 0,0-1 0,0 1 0,0 0 0,0 0 0,0 0 0,1 0 0,-1 0 0,0-1 0,0 1 0,0 0 0,0 0 0,0 0 0,0 0 0,0-1 0,0 1 0,0 0 0,0 0 0,0 0 0,0-1 0,0 1 0,0 0 0,0 0 0,0 0 0,0-1 0,0 1 0,0 0 0,0 0 0,0 0 0,0-1 0,0 1 0,0 0 0,0 0 0,0 0 0,0 0 0,-1-1 0,1 1 0,0 0 0,0 0 0,0 0 0,0 0 0,0 0 0,-1 0 0,1-1 0,0 1 0,0 0 0,0 0 0,-14-1-2014,10 1 1288,-31 0-6174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668"/>
    </inkml:context>
    <inkml:brush xml:id="br0">
      <inkml:brushProperty name="width" value="0.025" units="cm"/>
      <inkml:brushProperty name="height" value="0.025" units="cm"/>
    </inkml:brush>
  </inkml:definitions>
  <inkml:trace contextRef="#ctx0" brushRef="#br0">1 1140 13357,'0'0'4260,"14"-10"-4122,54-46 682,119-127-1,53-96-499,-106 120-218,-67 81-83,24-30-23,133-122 0,-183 200-48,-18 24-37,-23 6 82,1 0 1,-1 0-1,1 0 0,-1 1 0,1-1 0,-1 0 0,1 0 0,-1 1 1,1-1-1,-1 0 0,1 1 0,-1-1 0,1 0 0,-1 1 0,0-1 1,1 1-1,-1-1 0,0 1 0,1-1 0,-1 1 0,0-1 0,1 1 1,-1-1-1,0 1 0,0-1 0,0 1 0,0-1 0,1 1 0,-1 0 0,0-1 1,0 1-1,0-1 0,0 2 0,-1 24 85,-1 0-1,-1 0 1,-1-1-1,-1 1 1,-9 26 0,-8 43 139,13-39-121,3 1 1,2 0-1,3 0 0,3 1 0,16 112 0,-14-149-1400,-1 0 0,-1 0 0,-1 26 0,-3-16-3335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264"/>
    </inkml:context>
    <inkml:brush xml:id="br0">
      <inkml:brushProperty name="width" value="0.025" units="cm"/>
      <inkml:brushProperty name="height" value="0.025" units="cm"/>
    </inkml:brush>
  </inkml:definitions>
  <inkml:trace contextRef="#ctx0" brushRef="#br0">46 286 16335,'0'0'5296,"-6"12"-4282,3-7-910,-25 53 901,27-54-939,-1 1 0,1-1 0,-1 1 0,1-1 0,1 1 0,-1 0 0,1-1 0,-1 1 0,1 0-1,1 0 1,-1-1 0,1 1 0,0-1 0,1 6 0,-1-9-56,1 1 0,-1-1 0,1 1 0,-1-1 0,1 1-1,0-1 1,-1 0 0,1 0 0,0 0 0,0 0 0,0 0-1,0 0 1,0-1 0,0 1 0,0-1 0,0 1-1,0-1 1,0 0 0,1 0 0,-1 0 0,0 0 0,0 0-1,0 0 1,3-1 0,52-11 358,-47 8-327,-1 0-1,-1-1 0,1 0 1,0 0-1,-1-1 0,0 0 0,10-11 1,-15 14-1,1-1 1,-1 1 0,0-1-1,0 0 1,0-1-1,0 1 1,-1 0-1,1-1 1,-1 1-1,0-1 1,-1 0 0,1 1-1,-1-1 1,0 0-1,1-6 1,-2 19 11,-1-3-39,1-1 0,0 1 0,0-1 0,1 1 0,0-1 0,-1 1-1,1-1 1,3 7 0,-3-9 1,0-1-1,0 0 1,0 0 0,0 0-1,0 0 1,1 0-1,-1 0 1,0 0 0,1 0-1,-1 0 1,0 0-1,1-1 1,-1 1 0,1-1-1,0 1 1,-1-1 0,1 1-1,-1-1 1,1 0-1,0 0 1,-1 0 0,1 0-1,-1 0 1,1 0-1,0 0 1,-1-1 0,1 1-1,-1-1 1,3 0-1,2-1 28,0 0 0,0-1 0,0 1-1,0-2 1,-1 1 0,0 0-1,1-1 1,-1 0 0,-1 0-1,1 0 1,0-1 0,4-6-1,-3 5-54,0-1 0,1 1 0,0 0 1,13-8-1,-20 14-13,1 0 1,-1 0 0,0 0 0,1 0 0,-1 0 0,1 0-1,-1 0 1,1 0 0,-1 0 0,0 0 0,1 1 0,-1-1-1,1 0 1,-1 0 0,0 0 0,1 1 0,-1-1 0,0 0-1,1 1 1,-1-1 0,0 0 0,0 1 0,1-1 0,-1 0-1,0 1 1,0-1 0,1 0 0,-1 1 0,0-1 0,0 1-1,0-1 1,0 0 0,0 1 0,1-1 0,-1 1 0,0-1-1,0 1 1,0-1 0,0 0 0,0 1 0,-1-1 0,1 1-1,0-1 1,0 1 0,2 32 123,-1-20-20,-1-12-55,0 1 0,0 0 0,1 0 1,-1 0-1,1-1 0,-1 1 0,1 0 0,0-1 1,-1 1-1,1-1 0,0 1 0,0-1 0,0 1 0,0-1 1,1 1-1,-1-1 0,0 0 0,1 0 0,-1 1 1,0-1-1,1 0 0,-1 0 0,1-1 0,0 1 0,-1 0 1,1 0-1,0-1 0,-1 1 0,1-1 0,0 0 0,0 1 1,-1-1-1,1 0 0,0 0 0,0 0 0,0 0 1,-1 0-1,1-1 0,0 1 0,0 0 0,-1-1 0,1 0 1,0 1-1,-1-1 0,1 0 0,1-1 0,8-2 38,-1-1 0,-1 0 0,1 0 1,-1-1-1,0 0 0,10-10 0,52-65-1331,-70 115-539,-2-16 1754,0-13 76,0 0 1,1 0-1,0 0 1,0 0-1,0 0 1,0 1-1,3 7 1,-3-12-61,1 1 0,0-1 0,0 0 0,0 0 0,0 1 0,0-1 0,0 0 0,0 0 0,0 0 0,0 0 0,0 0 0,1 0 0,-1 0 0,0-1 0,1 1 0,-1 0 0,0-1 0,1 1 0,-1-1 0,1 1 0,-1-1 0,1 0 0,-1 0 0,1 0 1,-1 1-1,1-1 0,0-1 0,-1 1 0,1 0 0,2-1 0,2 0-227,0-1 0,0 0 0,1 0 0,-1 0 0,-1-1 0,1 0 0,0 0 0,-1-1 0,1 0 0,-1 1 0,0-2 0,0 1 0,-1-1 0,1 1 0,-1-1 0,0 0 0,0-1 0,3-6 0,10-15-118,-2-1-1,16-38 1,-30 62 442,47-118 570,-37 71 3156,-24 120-1754,6-42-1331,2 1-1,-3 40 0,8-63-559,0 21 545,0 1 1,6 40-1,-5-58-663,1-1-1,0 0 1,1 0 0,-1 0 0,1-1 0,1 1-1,0-1 1,0 0 0,0 0 0,1 0 0,0 0-1,8 8 1,-13-15-75,0-1 0,0 1-1,0 0 1,0 0 0,0 0 0,0-1-1,0 1 1,0 0 0,1 0 0,-1 0-1,0-1 1,0 1 0,0 0 0,0 0-1,0 0 1,0-1 0,0 1 0,0 0-1,1 0 1,-1 0 0,0 0 0,0 0-1,0-1 1,0 1 0,1 0 0,-1 0-1,0 0 1,0 0 0,0 0 0,1 0-1,-1 0 1,0 0 0,0 0 0,0 0-1,1 0 1,-1 0 0,0 0 0,0 0-1,0 0 1,1 0 0,-1 0 0,0 0-1,0 0 1,0 0 0,1 0 0,-1 0-1,0 0 1,-8-21-1008,-14-10-1535,0 2 1,-49-48 0,30 33 3876,1-1 5757,67 46-5438,52 9-1,-19 0-2210,1-8-4222,-51-6-252,-8-11-3220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0.478"/>
    </inkml:context>
    <inkml:brush xml:id="br0">
      <inkml:brushProperty name="width" value="0.025" units="cm"/>
      <inkml:brushProperty name="height" value="0.025" units="cm"/>
    </inkml:brush>
  </inkml:definitions>
  <inkml:trace contextRef="#ctx0" brushRef="#br0">227 1 20179,'0'0'422,"3"14"-1031,-1 13 637,0 0 1,-2 0-1,0 0 0,-2 0 0,-1 0 0,-8 29 0,-49 177 154,45-181-155,-38 123 127,-21 76 1005,70-237-1075,0 0-1,2 0 1,-1 1-1,2-1 1,0 26-1,1-36-88,0-1-1,1 0 0,0 1 1,0-1-1,0 0 0,0 0 1,0 0-1,1 0 0,-1 0 1,1 0-1,0 0 0,0 0 1,0 0-1,0-1 0,0 1 1,0-1-1,1 0 0,-1 0 1,1 0-1,0 0 0,0 0 1,0 0-1,0-1 0,0 1 1,0-1-1,0 0 0,0 0 1,0 0-1,7 1 0,5 1-5,1-1-1,0-1 0,0-1 1,0 0-1,0 0 0,0-2 1,0 0-1,0-1 1,24-8-1,7-5-10,85-43 0,340-217-1447,-169 65-4344,-69 37-6032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4.113"/>
    </inkml:context>
    <inkml:brush xml:id="br0">
      <inkml:brushProperty name="width" value="0.025" units="cm"/>
      <inkml:brushProperty name="height" value="0.025" units="cm"/>
    </inkml:brush>
  </inkml:definitions>
  <inkml:trace contextRef="#ctx0" brushRef="#br0">327 233 7399,'0'0'1543,"-11"-1"-705,-35-6-585,-55-16 1,74 20 735,26 3-835,0-1-1,0 1 1,0 0 0,0 0 0,0 0 0,0 0 0,0 0 0,0 0 0,0 0-1,0 0 1,0 0 0,0 1 0,0-1 0,0 0 0,0 1 0,0-1 0,0 1 0,1-1-1,-1 0 1,0 1 0,0 0 0,0-1 0,-1 2 0,43-1-165,179-15 139,-38 6-98,-112 3 88,0 2 1,101 10-1,-93-1-16,0-5 0,-1-2 0,116-18 0,47-2-89,441 41 47,-604-16-24,901 2 557,-792-22-525,247-51 0,-185 23-55,-230 42-10,294-40 42,-250 37-35,1 3 1,0 2 0,62 10 0,201 6 299,-96-10-145,-162 1-136,31 2 1,208-26 104,-302 17-128,1 1 0,-1 0 0,0 1 0,0-1 0,0 1 0,0 0 0,0 0 0,5 3 0,-4-2-5,-1 0 1,1 0-1,0-1 0,0 0 1,0-1-1,8 2 1,75-1 83,-89-2 230,-34 0-69,0 2-157,0 1 1,-62 16-1,53-10-82,-48 5 0,-27-10 15,0-5-1,-142-18 1,-363-42-12,492 48 11,-152 7 0,-130 25-22,297-12 8,-285 11-2,-130 9 1,-971 31-38,1251-60 30,-408 11-60,437 20-50,198-27-1250,6-4-2807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334"/>
    </inkml:context>
    <inkml:brush xml:id="br0">
      <inkml:brushProperty name="width" value="0.025" units="cm"/>
      <inkml:brushProperty name="height" value="0.025" units="cm"/>
    </inkml:brush>
  </inkml:definitions>
  <inkml:trace contextRef="#ctx0" brushRef="#br0">1 58 20531,'0'0'6855,"5"6"-6743,-1-2-56,-1 0 0,0 1 0,-1-1-1,1 0 1,-1 1 0,1 0 0,-1 0 0,-1-1 0,1 1 0,-1 0-1,1 6 1,4 62 1070,-6-59-880,0 0 0,1 0 0,1 0 0,0 0 0,1 0 0,5 14 0,-7-27-224,-1 1 1,1-1-1,-1 0 1,1 0-1,-1 0 0,1 0 1,-1 0-1,1 0 1,0 0-1,0-1 0,0 1 1,-1 0-1,1 0 1,0-1-1,0 1 0,0 0 1,0-1-1,0 1 0,0-1 1,0 1-1,1-1 1,-1 1-1,0-1 0,0 0 1,0 0-1,0 0 1,0 0-1,1 1 0,-1-1 1,0-1-1,0 1 1,0 0-1,0 0 0,1 0 1,-1-1-1,0 1 1,0 0-1,0-1 0,0 1 1,0-1-1,0 1 1,2-2-1,2-1 76,0-1 0,0 0 0,0 0 0,0 0 0,0 0 0,5-8 1,3-3-92,-2-2 0,0 1 0,-1-1 1,0-1-1,-1 0 0,-2 0 0,0 0 1,0-1-1,-2 0 0,0-1 0,-2 1 1,0-1-1,1-34 0,-10 75-4199,6-21 4054,0 1 0,0-1-1,0 1 1,0 0 0,0-1 0,0 1 0,0 0-1,0-1 1,0 1 0,0-1 0,0 1 0,1 0-1,-1-1 1,0 1 0,0-1 0,1 1 0,-1-1-1,1 1 1,-1-1 0,0 1 0,1-1 0,-1 1-1,1-1 1,-1 0 0,1 1 0,-1-1 0,1 0-1,-1 1 1,1-1 0,-1 0 0,1 0 0,0 1-1,-1-1 1,1 0 0,-1 0 0,1 0 0,0 0-1,-1 0 1,1 0 0,0 0 0,-1 0 0,1 0-1,-1 0 1,1 0 0,0 0 0,-1 0-1,1-1 1,-1 1 0,1 0 0,-1 0 0,1-1-1,0 1 1,-1 0 0,1-1 0,0 0 0,14-7-7950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909"/>
    </inkml:context>
    <inkml:brush xml:id="br0">
      <inkml:brushProperty name="width" value="0.025" units="cm"/>
      <inkml:brushProperty name="height" value="0.025" units="cm"/>
    </inkml:brush>
  </inkml:definitions>
  <inkml:trace contextRef="#ctx0" brushRef="#br0">94 195 18610,'0'0'3336,"-8"9"-517,-7 8-1815,1 0 0,-16 27 1,26-40-939,1 1 1,0 0 0,0 0-1,1 1 1,0-1-1,0 0 1,0 1 0,0 0-1,1-1 1,0 1 0,0 0-1,1 0 1,0-1-1,0 1 1,0 0 0,0 0-1,2 7 1,-1-12-72,0 1 1,0-1 0,-1 0 0,1 0-1,0 0 1,0 0 0,0 0-1,0 0 1,0 0 0,0 0-1,1 0 1,-1 0 0,0-1-1,0 1 1,1 0 0,-1-1 0,0 1-1,1-1 1,-1 1 0,0-1-1,1 0 1,-1 0 0,1 0-1,-1 1 1,1-1 0,-1-1-1,0 1 1,1 0 0,-1 0-1,1 0 1,-1-1 0,0 1 0,1-1-1,-1 1 1,0-1 0,1 1-1,0-2 1,5-1 46,0 0 1,0 0-1,0-1 1,-1 0-1,10-8 0,0-7 71,-14 16-79,0 0 0,1 0 0,-1-1 1,0 2-1,1-1 0,0 0 0,0 0 0,0 1 0,0-1 0,0 1 1,0 0-1,0 0 0,1 0 0,5-2 0,-7 7-42,-1 0 1,1 1-1,-1-1 0,0 0 1,0 0-1,0 1 0,0-1 0,-1 0 1,1 1-1,-1-1 0,0 0 1,0 7-1,0-1 44,0-9-31,10 87 435,-3-1-1,-8 127 1,0-203-275,0 0 0,-1 1 0,0-1 0,-1 0 0,0 0 0,0 0 0,-1 0 0,-1 0 0,1-1 0,-10 13 0,14-21-165,0-1 0,-1 1 0,1 0 0,0-1 0,-1 1 0,1-1 0,-1 1 0,1-1 0,-1 0 0,1 1 0,-1-1 0,1 1 0,-1-1 0,1 0 0,-1 0 0,0 1 0,1-1 0,-1 0 0,1 0 0,-1 1 0,0-1 0,1 0 0,-1 0 0,1 0 0,-1 0 0,0 0 0,1 0 0,-1 0 0,0 0 0,1 0 0,-1-1 0,0 1 0,1 0 0,-1 0 0,1 0 0,-1-1 0,0 1 0,1 0 0,-1-1 0,1 1 0,-1 0 0,1-1 0,-1 1 0,1-1 0,0 1 0,-1-1 0,1 1 0,-1-1 0,1 1 0,0-1 0,-1 0 0,1 1 0,0-1 0,0 1 0,0-1 0,-1 0 0,1 1 0,0-1 0,0-1 0,-7-40 0,4 2 0,3-1 0,1 0 0,2 1 0,2-1 0,15-59 0,1 27 0,3 1 0,34-71 0,-36 97 0,-12 28 0,-1-1 0,-1 0 0,0 0 0,-1 0 0,-2-1 0,0 0 0,4-31 0,-9 51 0,0 0 0,0-1 0,0 1 0,0 0 0,0-1 0,-1 1 0,1 0 0,0 0 0,0-1 0,0 1 0,0 0 0,0-1 0,-1 1 0,1 0 0,0 0 0,0-1 0,0 1 0,-1 0 0,1 0 0,0-1 0,-1 1 0,1 0 0,0 0 0,0 0 0,-1 0 0,1-1 0,0 1 0,-1 0 0,1 0 0,0 0 0,-1 0 0,1 0 0,0 0 0,-1 0 0,1 0 0,0 0 0,-1 0 0,1 0 0,0 0 0,-1 0 0,1 0 0,0 0 0,-1 0 0,1 1 0,0-1 0,0 0 0,-1 0 0,1 0 0,0 0 0,-1 1 0,1-1 0,0 0 0,0 0 0,-1 0 0,1 1 0,0-1 0,0 0 0,-1 1 0,-18 14 0,7-1 0,0 0 0,2 1 0,-1 0 0,2 1 0,0 0 0,1 0 0,1 1 0,0 0 0,1 1 0,1-1 0,0 1 0,-3 36 0,8-52-38,0 1 0,0-1 0,0 0 0,0 1 0,0-1 0,1 1 0,-1-1 0,1 0 0,0 1 0,0-1 0,0 0 0,0 0 0,0 0 0,0 0 0,0 1 0,1-2 0,-1 1 1,1 0-1,-1 0 0,4 2 0,-1-1-168,-1-1-1,1 0 1,0 0 0,0 0 0,1 0 0,-1-1 0,0 1 0,0-1 0,1-1 0,6 2 0,7-1-1432,0-1 0,0-1 0,0 0 0,29-7 1,-3-3-10876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7.286"/>
    </inkml:context>
    <inkml:brush xml:id="br0">
      <inkml:brushProperty name="width" value="0.025" units="cm"/>
      <inkml:brushProperty name="height" value="0.025" units="cm"/>
    </inkml:brush>
  </inkml:definitions>
  <inkml:trace contextRef="#ctx0" brushRef="#br0">0 1 25208,'0'0'7559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302"/>
    </inkml:context>
    <inkml:brush xml:id="br0">
      <inkml:brushProperty name="width" value="0.025" units="cm"/>
      <inkml:brushProperty name="height" value="0.025" units="cm"/>
    </inkml:brush>
  </inkml:definitions>
  <inkml:trace contextRef="#ctx0" brushRef="#br0">1 19 15727,'6'-18'7353,"-2"32"-4738,0 52-2978,-3-44 1355,7 320-352,-4-367-7070,-2-38 609,-2 8 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644"/>
    </inkml:context>
    <inkml:brush xml:id="br0">
      <inkml:brushProperty name="width" value="0.025" units="cm"/>
      <inkml:brushProperty name="height" value="0.025" units="cm"/>
    </inkml:brush>
  </inkml:definitions>
  <inkml:trace contextRef="#ctx0" brushRef="#br0">10 104 8936,'0'0'6657,"-2"12"-4815,-1 10-1253,1 1 0,0-1-1,2 1 1,3 37 0,-2-52-469,0 0 1,1 0-1,-1 0 0,1-1 1,1 1-1,-1 0 1,2-1-1,-1 0 1,1 0-1,0 0 0,0 0 1,0 0-1,1-1 1,1 0-1,-1 0 0,1 0 1,-1-1-1,10 7 1,-12-10-49,-1-1 1,1 1-1,0-1 1,-1 1-1,1-1 1,0 0-1,0 0 1,0-1-1,0 1 0,0 0 1,0-1-1,0 0 1,0 0-1,1 0 1,-1 0-1,0 0 1,0 0-1,0-1 1,0 0-1,0 0 1,4-1-1,-3 0 142,1-1 0,-1 0-1,0 0 1,0-1 0,0 1 0,0-1 0,0 0-1,-1 1 1,1-2 0,-1 1 0,4-7 0,2-6 388,0-1 0,-2 0 0,0 0 0,-1 0 0,7-34 0,-8 26-214,-1-1 0,-1 1 0,-1-1 0,-2 1 0,-4-43 0,4 68-389,0 0 0,0 0 0,0 0-1,0-1 1,-1 1 0,1 0 0,-1 0 0,1 0 0,-1 0 0,1 0-1,-1 0 1,1 0 0,-1 0 0,0 0 0,0 0 0,1 0-1,-3-1 1,3 2-4,-1 0 1,1 0-1,-1 0 0,1 0 0,-1-1 0,0 1 0,1 0 1,-1 0-1,1 0 0,-1 0 0,0 0 0,1 0 1,-1 1-1,1-1 0,-1 0 0,1 0 0,-1 0 0,0 0 1,1 1-1,-1-1 0,1 0 0,-1 1 0,1-1 0,-1 1 1,-1 0-60,0 1 0,0 0 0,0 0 0,1 0 0,-1 0 0,1 0 0,-1 0 1,1 1-1,0-1 0,-1 0 0,1 1 0,1-1 0,-2 4 0,-1 23-4130,3-10-2490,0-18 6459,0 9-7142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241"/>
    </inkml:context>
    <inkml:brush xml:id="br0">
      <inkml:brushProperty name="width" value="0.025" units="cm"/>
      <inkml:brushProperty name="height" value="0.025" units="cm"/>
    </inkml:brush>
  </inkml:definitions>
  <inkml:trace contextRef="#ctx0" brushRef="#br0">23 37 12556,'0'0'12844,"-2"9"-12449,1-7-391,-4 16 310,1-1-1,0 0 0,1 1 1,1 0-1,0 21 1,2-38-297,0-1 0,0 1 1,0 0-1,0 0 1,1 0-1,-1 0 1,0-1-1,0 1 0,1 0 1,-1 0-1,0-1 1,1 1-1,-1 0 1,1 0-1,-1-1 0,0 1 1,1 0-1,0-1 1,-1 1-1,1-1 1,-1 1-1,1-1 0,0 1 1,-1-1-1,1 1 1,0-1-1,0 0 1,-1 1-1,2-1 1,0 1 13,0-1 0,1 0 1,-1 0-1,0 0 1,0-1-1,0 1 1,0 0-1,0-1 1,0 1-1,0-1 1,3-1-1,2-2 120,1 1-1,-1-1 1,0-1 0,0 0-1,6-5 1,12-16 255,-1-1-1,34-49 1,-58 76-402,0 0-1,0-1 1,0 1 0,0 0-1,0 0 1,0 0 0,1-1-1,-1 1 1,0 0 0,0 0-1,0 0 1,0 0 0,0-1-1,0 1 1,0 0 0,1 0-1,-1 0 1,0 0 0,0 0 0,0 0-1,0-1 1,1 1 0,-1 0-1,0 0 1,0 0 0,0 0-1,1 0 1,-1 0 0,0 0-1,0 0 1,0 0 0,1 0-1,-1 0 1,0 0 0,0 0-1,0 0 1,1 0 0,-1 0-1,0 0 1,0 0 0,0 0-1,1 0 1,-1 0 0,0 1-1,0-1 1,0 0 0,0 0-1,1 0 1,-1 0 0,0 0-1,0 0 1,0 1 0,0-1-1,0 0 1,1 0 0,-1 0-1,0 0 1,0 1 0,0-1-1,0 0 1,0 0 0,0 0-1,0 1 1,7 23 126,4 15-57,-11-38-72,0-1 1,1 1-1,-1 0 0,0 0 1,1 0-1,-1 0 0,1-1 0,-1 1 1,1 0-1,-1-1 0,1 1 1,0 0-1,-1-1 0,1 1 0,0-1 1,-1 1-1,1-1 0,0 1 1,0-1-1,0 1 0,-1-1 0,1 0 1,0 1-1,0-1 0,0 0 1,0 0-1,0 0 0,-1 0 0,1 0 1,0 0-1,0 0 0,1 0 1,3-2 21,0 0 0,0-1 1,-1 0-1,0 0 1,1 0-1,-1 0 1,0-1-1,-1 1 1,1-1-1,-1 0 1,1 0-1,-1 0 1,3-6-1,-4 6-25,1 0-1,-1 0 0,1 0 1,0 0-1,0 1 1,0-1-1,0 1 1,1 0-1,-1 0 1,1 0-1,0 1 1,0-1-1,0 1 1,0 0-1,0 0 1,0 0-1,10-2 0,-13 5-7,0-1 1,0 1-1,0-1 0,0 1 0,-1 0 0,1 0 0,0 0 0,0-1 0,0 1 0,-1 0 0,1 0 0,-1 0 0,1 0 0,0 0 0,-1 0 0,0 0 0,1 0 0,-1 0 0,0 1 0,1-1 0,-1 0 0,0 0 1,0 0-1,0 0 0,0 0 0,0 1 0,0-1 0,-1 2 0,1 48 67,0-38 25,0 77 377,0-89-455,0 0 1,0-1-1,0 1 0,0 0 0,0-1 0,0 1 1,0 0-1,0-1 0,0 1 0,1 0 1,-1-1-1,0 1 0,0-1 0,0 1 1,1 0-1,-1-1 0,0 1 0,1-1 1,-1 1-1,1-1 0,-1 1 0,0-1 1,1 1-1,-1-1 0,1 1 0,0-1 0,-1 0 1,1 1-1,0 0 0,16-11 285,11-27 224,-17 20-472,34-51-3,-42 63-39,0 1 0,0 1 0,1-1 0,-1 0-1,1 1 1,0 0 0,0 0 0,0 0 0,1 0 0,-1 0-1,0 1 1,9-3 0,-12 5 0,0 0-1,0 0 1,1 0-1,-1 0 1,0 0-1,0 1 1,1-1-1,-1 0 1,0 1-1,0-1 1,1 1-1,-1-1 1,0 1-1,0-1 1,0 1 0,0 0-1,0 0 1,0-1-1,0 1 1,0 0-1,0 0 1,-1 0-1,1 0 1,0 0-1,0 0 1,-1 0-1,1 0 1,0 2-1,19 44-76,-4-10 39,-15-36 40,-1 0 0,1 0 0,-1-1 0,1 1 0,0 0 0,0 0 0,-1 0-1,1 0 1,0-1 0,0 1 0,0 0 0,0-1 0,0 1 0,0-1 0,0 1 0,0-1 0,0 1 0,0-1 0,0 0 0,0 1 0,0-1 0,0 0 0,0 0 0,1 0 0,-1 0 0,0 0 0,0 0 0,0 0-1,0 0 1,0-1 0,0 1 0,0 0 0,0-1 0,0 1 0,0-1 0,2 0 0,2-3 11,0-1-1,0 1 1,-1-1 0,0 0-1,7-10 1,-9 12-8,0 0-1,0 0 1,0 0 0,0 0-1,1 0 1,-1 0 0,1 0-1,0 1 1,0 0 0,0-1-1,0 1 1,0 0 0,0 0-1,4-1 1,-6 3-16,0 0-1,-1 0 1,1 0 0,0 1-1,0-1 1,-1 0 0,1 1-1,0-1 1,-1 0 0,1 1-1,0-1 1,-1 1-1,1-1 1,0 0 0,-1 1-1,1 0 1,-1-1 0,1 1-1,-1-1 1,0 1 0,1 0-1,-1-1 1,1 1 0,-1 0-1,0-1 1,0 1 0,1 0-1,-1 1 1,7 28-1040,-5-18 289,-1-8 275,9 26-4228,4-17-2742,-2-12-577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849"/>
    </inkml:context>
    <inkml:brush xml:id="br0">
      <inkml:brushProperty name="width" value="0.025" units="cm"/>
      <inkml:brushProperty name="height" value="0.025" units="cm"/>
    </inkml:brush>
  </inkml:definitions>
  <inkml:trace contextRef="#ctx0" brushRef="#br0">2 8 18225,'-1'0'111,"1"0"-1,0-1 1,0 1-1,0 0 1,0 0 0,0 0-1,0-1 1,0 1-1,0 0 1,0 0-1,0-1 1,0 1-1,0 0 1,0 0-1,0 0 1,0-1-1,0 1 1,0 0 0,0 0-1,0-1 1,0 1-1,0 0 1,1 0-1,-1 0 1,0-1-1,0 1 1,0 0-1,0 0 1,0 0 0,1 0-1,-1-1 1,0 1-1,0 0 1,0 0-1,0 0 1,1 0-1,-1 0 1,0 0-1,0 0 1,0-1 0,1 1-1,-1 0 1,0 0-1,0 0 1,1 0-1,-1 0 1,10 9 1230,10 20-1713,-19-27 640,1 1-208,0 0 1,0 1-1,0-1 1,1 0-1,0 0 0,-1-1 1,1 1-1,0 0 1,0-1-1,0 0 0,1 0 1,-1 0-1,0 0 0,1 0 1,0 0-1,-1-1 1,1 0-1,0 0 0,-1 0 1,1 0-1,0-1 1,0 1-1,0-1 0,7 0 1,-5-1-273,0 0 0,0-1 0,0 1 0,0-1 0,0 0 0,0 0 0,-1-1 0,6-3 0,25-20-7851,-24 16 34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536"/>
    </inkml:context>
    <inkml:brush xml:id="br0">
      <inkml:brushProperty name="width" value="0.025" units="cm"/>
      <inkml:brushProperty name="height" value="0.025" units="cm"/>
    </inkml:brush>
  </inkml:definitions>
  <inkml:trace contextRef="#ctx0" brushRef="#br0">75 310 15631,'-6'8'2834,"-5"9"-1934,1 0-1,0 0 0,-7 22 0,13-30-876,0 1 0,1 0 0,0-1 1,1 1-1,0 1 0,1-1 0,0 0 0,0 0 0,2 12 0,-1-21-24,0-1 0,0 0 0,0 1 0,0-1 0,1 0-1,-1 0 1,0 1 0,0-1 0,0 0 0,1 0 0,-1 1 0,0-1 0,0 0-1,0 0 1,1 1 0,-1-1 0,0 0 0,1 0 0,-1 0 0,0 0 0,0 0 0,1 0-1,-1 1 1,0-1 0,1 0 0,-1 0 0,0 0 0,1 0 0,-1 0 0,0 0 0,1 0-1,-1 0 1,0 0 0,1 0 0,-1-1 0,0 1 0,1 0 0,-1 0 0,0 0 0,0 0-1,1 0 1,-1-1 0,0 1 0,1 0 0,-1 0 0,0 0 0,0-1 0,0 1 0,1 0-1,-1 0 1,0-1 0,0 1 0,0 0 0,0 0 0,1-1 0,-1 0 0,15-14 139,5-18-16,-2-2 0,17-40 1,-5 8-47,-30 67-79,0-1 1,0 0 0,0 0-1,1 1 1,-1-1-1,0 0 1,1 1-1,-1-1 1,0 0-1,1 1 1,-1-1 0,1 0-1,-1 1 1,1-1-1,-1 1 1,1-1-1,0 1 1,-1-1-1,1 1 1,0 0-1,-1-1 1,1 1 0,0 0-1,0-1 1,6 16-1,-5 43 360,-2-46-84,1-9-163,6 65-49,-7-66-39,1 0 0,-1-1 0,1 1 0,-1 0-1,1-1 1,0 1 0,-1 0 0,1-1 0,0 1 0,0-1-1,0 0 1,1 1 0,-1-1 0,2 2 0,-3-3 18,1 0 0,0 1 1,0-1-1,0 0 0,0 0 0,0 0 1,0 0-1,0 0 0,-1 0 1,1 0-1,0 0 0,0-1 1,0 1-1,0 0 0,0 0 0,-1-1 1,1 1-1,0-1 0,0 1 1,-1 0-1,1-1 0,0 0 1,0 1-1,-1-1 0,1 1 0,-1-1 1,1 0-1,-1 1 0,1-1 1,-1 0-1,1-1 0,13-18 487,-1 0-1,-2-1 1,0-1-1,-1 0 1,9-31 0,-10 29-382,2-4 16,2-2 117,-2 0-1,0-1 0,-3 0 1,0 0-1,5-56 0,-22 97-325,-7 17 147,2 1-1,1 1 0,1 0 0,2 1 0,1 0 1,1 0-1,1 1 0,2 0 0,-1 33 1,6-64-90,0 0 0,0 0 0,0 1 1,0-1-1,0 0 0,0 0 1,0 1-1,0-1 0,0 0 1,0 0-1,0 0 0,0 1 1,0-1-1,0 0 0,1 0 0,-1 1 1,0-1-1,0 0 0,0 0 1,0 0-1,0 0 0,1 1 1,-1-1-1,0 0 0,0 0 1,0 0-1,0 0 0,1 0 0,-1 1 1,0-1-1,0 0 0,1 0 1,-1 0-1,0 0 0,0 0 1,0 0-1,1 0 0,-1 0 1,0 0-1,0 0 0,1 0 0,-1 0 1,0 0-1,15-6 297,8-10-119,-23 16-190,1-1-1,-1 1 1,0-1 0,0 1 0,0-1 0,1 1 0,-1 0 0,0-1-1,1 1 1,-1 0 0,0-1 0,1 1 0,-1 0 0,0-1 0,1 1 0,-1 0-1,0 0 1,1-1 0,-1 1 0,1 0 0,-1 0 0,1 0 0,-1 0-1,1 0 1,-1 0 0,1-1 0,-1 1 0,0 0 0,1 0 0,-1 0-1,1 1 1,-1-1 0,1 0 0,-1 0 0,1 0 0,-1 0 0,1 0-1,-1 0 1,0 1 0,1-1 0,-3 21-197,0-10 171,0-1-3,-3 41-555,5-50 574,0 0 0,0 1 0,0-1 0,0 0-1,0 0 1,1 0 0,-1 1 0,0-1-1,1 0 1,-1 0 0,1 0 0,0 0 0,-1 0-1,1 0 1,0 0 0,0 0 0,-1 0 0,1 0-1,0 0 1,0-1 0,0 1 0,0 0-1,0-1 1,0 1 0,0 0 0,0-1 0,1 1-1,-1-1 1,0 0 0,0 1 0,0-1 0,0 0-1,1 0 1,-1 0 0,2 0 0,5 1-325,-1-2 0,1 1 0,0-1 0,0 0 1,-1-1-1,1 0 0,0 0 0,-1-1 0,0 0 0,0 0 1,12-7-1,22-23-6213,-7-10-3648,-18 16 3142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608"/>
    </inkml:context>
    <inkml:brush xml:id="br0">
      <inkml:brushProperty name="width" value="0.025" units="cm"/>
      <inkml:brushProperty name="height" value="0.025" units="cm"/>
    </inkml:brush>
  </inkml:definitions>
  <inkml:trace contextRef="#ctx0" brushRef="#br0">0 1 19603,'0'0'5701,"64"43"-5445,-35-34-800,-6-2-4517,-3-4-6854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911"/>
    </inkml:context>
    <inkml:brush xml:id="br0">
      <inkml:brushProperty name="width" value="0.025" units="cm"/>
      <inkml:brushProperty name="height" value="0.025" units="cm"/>
    </inkml:brush>
  </inkml:definitions>
  <inkml:trace contextRef="#ctx0" brushRef="#br0">122 49 6951,'0'0'19485,"-11"0"-18460,6 0-986,1 0 0,-1 0 1,1 1-1,-1 0 0,0 0 1,1 0-1,-1 0 1,1 1-1,0-1 0,-1 1 1,1 0-1,0 1 0,0-1 1,0 1-1,1-1 1,-1 1-1,0 0 0,1 1 1,0-1-1,0 1 0,0-1 1,0 1-1,-4 7 1,6-9-43,0-1 0,0 0 0,0 1 0,0-1 0,0 1 0,0 0 0,0-1 0,1 1 0,-1 0 0,0-1 0,1 1 1,-1 0-1,1 0 0,0-1 0,0 1 0,0 3 0,0-5 1,1 0 1,0 0-1,0 0 0,0 0 1,0 0-1,0 0 1,0 0-1,0 0 0,0 0 1,0-1-1,-1 1 0,1 0 1,0 0-1,0-1 0,0 1 1,0-1-1,-1 1 0,1-1 1,0 1-1,0-1 1,0 0-1,54-43-329,38-43-5824,-132 150 7249,2-3 2099,37-62-2445,3-5-3830,-1 6-660,-1 10 1533,-1-6 1358,1 0 304,-1-1 0,0 0 0,0 1 0,0-1 0,0 0 0,-1 0 0,1 1 1,-1-1-1,1 0 0,-1 0 0,0 1 0,0-1 0,0 0 0,0 0 0,0 0 0,-2 3 0,-4-1-3296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301"/>
    </inkml:context>
    <inkml:brush xml:id="br0">
      <inkml:brushProperty name="width" value="0.025" units="cm"/>
      <inkml:brushProperty name="height" value="0.025" units="cm"/>
    </inkml:brush>
  </inkml:definitions>
  <inkml:trace contextRef="#ctx0" brushRef="#br0">8 287 14510,'0'0'7858,"4"-8"-5696,34-62-913,11-24-866,-45 85-155,0-1 0,-1 0 0,0 0 0,0 0 0,-1 0 0,-1-1 0,0 1-1,0-11 1,-1 20-200,0 1 0,0-1 0,0 1 0,0-1 0,0 1 0,0-1 0,0 1 0,0-1 0,0 1 0,-1-1 0,1 1 0,0-1 0,0 1-1,0-1 1,-1 1 0,1-1 0,0 1 0,-1 0 0,1-1 0,0 1 0,-1-1 0,1 1 0,0 0 0,-1-1 0,1 1 0,-1 0 0,1 0 0,-1-1 0,1 1-1,-1 0 1,1 0 0,-1 0 0,1 0 0,-1-1 0,1 1 0,-1 0 0,1 0 0,-1 0 0,1 0 0,-1 0 0,1 0 0,-1 0 0,1 1 0,-1-1 0,1 0-1,-1 0 1,1 0 0,-1 0 0,1 1 0,-1-1 0,1 0 0,-1 1 0,-24 17-9,15-4 1,1 0-1,0 0 0,1 1 0,1 0 0,1 1 0,0 0 0,1 0 0,0 0 1,1 0-1,1 1 0,-1 23 0,4-39-16,0 0 0,-1 1 1,1-1-1,0 1 0,0-1 0,0 0 1,0 1-1,0-1 0,1 1 0,-1-1 1,0 0-1,1 1 0,-1-1 0,1 1 1,-1-1-1,1 0 0,0 0 0,0 1 1,-1-1-1,1 0 0,0 0 0,0 0 1,0 0-1,0 0 0,0 0 0,2 1 1,-1-2 8,0 1 1,0-1-1,0 1 1,0-1-1,0 0 1,1 0-1,-1 0 1,0 0-1,0 0 1,0-1-1,0 1 1,0-1-1,0 1 1,0-1 0,3-1-1,6-3-217,0 0 1,-1-1-1,0 0 1,0-1-1,10-9 0,43-47-8683,-38 29 560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649"/>
    </inkml:context>
    <inkml:brush xml:id="br0">
      <inkml:brushProperty name="width" value="0.025" units="cm"/>
      <inkml:brushProperty name="height" value="0.025" units="cm"/>
    </inkml:brush>
  </inkml:definitions>
  <inkml:trace contextRef="#ctx0" brushRef="#br0">193 0 9769,'0'0'20356,"-7"3"-20212,2-1-157,-10 7-364,39-5-413,2-5-613,-19 0 1173,0 1 0,0 0 0,0 0 0,0 1 0,0-1 0,0 2 0,7 1 0,-12-2 306,0 0-1,0 0 0,0 0 1,0 1-1,-1-1 1,1 0-1,0 1 0,-1 0 1,1-1-1,-1 1 1,0 0-1,0-1 0,1 1 1,-1 0-1,0 0 0,-1 0 1,1 0-1,0 0 1,0 0-1,-1 0 0,1 0 1,-1 1-1,0-1 1,0 0-1,0 0 0,0 0 1,0 4-1,-1 4 130,-1-1 1,0 1-1,0-1 1,-1 1-1,-1-1 0,1 0 1,-1 0-1,-1-1 0,1 1 1,-1-1-1,-1 0 0,0 0 1,0 0-1,0-1 0,-1 0 1,0-1-1,-10 8 0,9-7-406,-1-1-1,-1 0 0,1 0 1,-1 0-1,0-1 0,-19 6 1,22-9-470,1 0 0,-1-1 0,1 0 0,-1 0 0,1 0 1,-1-1-1,0 0 0,1 0 0,-1-1 0,0 0 0,-10-3 1,-25-17-12970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991"/>
    </inkml:context>
    <inkml:brush xml:id="br0">
      <inkml:brushProperty name="width" value="0.025" units="cm"/>
      <inkml:brushProperty name="height" value="0.025" units="cm"/>
    </inkml:brush>
  </inkml:definitions>
  <inkml:trace contextRef="#ctx0" brushRef="#br0">1 92 17777,'0'0'5317,"6"-48"-5573,3 24-1250,2 5-10025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518"/>
    </inkml:context>
    <inkml:brush xml:id="br0">
      <inkml:brushProperty name="width" value="0.025" units="cm"/>
      <inkml:brushProperty name="height" value="0.025" units="cm"/>
    </inkml:brush>
  </inkml:definitions>
  <inkml:trace contextRef="#ctx0" brushRef="#br0">7 0 10922,'-2'0'6983,"0"4"-5766,0 17-256,2 13-160,0 8-353,6 6-31,3 4-257,0-3-160,2-5 64,-3-7-32,-1-7-96,-2-7-385,-2-6-768,-3-3-961,0-5-2018,-7-7-2402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863"/>
    </inkml:context>
    <inkml:brush xml:id="br0">
      <inkml:brushProperty name="width" value="0.025" units="cm"/>
      <inkml:brushProperty name="height" value="0.025" units="cm"/>
    </inkml:brush>
  </inkml:definitions>
  <inkml:trace contextRef="#ctx0" brushRef="#br0">0 234 12300,'5'-13'2493,"6"-12"-917,0 1 1,1 0 0,24-32 0,-32 49-1342,0 0 1,1 0-1,0 1 0,1 0 1,0 0-1,0 0 0,0 1 0,0-1 1,1 2-1,0-1 0,0 1 1,0 0-1,0 0 0,1 1 1,0 0-1,-1 0 0,1 1 1,9-2-1,-16 4-233,0 0-1,0 0 1,0 1 0,0-1 0,0 0-1,0 0 1,0 1 0,1-1 0,-1 0-1,0 1 1,0-1 0,0 1 0,0-1-1,0 1 1,-1 0 0,1-1-1,0 1 1,0 0 0,0 0 0,-1-1-1,1 1 1,0 0 0,-1 0 0,1 0-1,0 2 1,8 35 171,-8-24-58,-2 1 0,1 0 0,-5 19 0,-1-10 123,-18 46 0,18-56-66,0 0 0,1 1 0,1-1 0,0 1 0,1 0-1,1 0 1,0 0 0,1 30 0,1-42-181,1 0 0,0 0 0,0-1 1,0 1-1,0 0 0,0-1 0,1 1 0,-1 0 0,1-1 0,0 0 1,0 1-1,0-1 0,0 0 0,0 0 0,0 0 0,0 0 0,1-1 1,-1 1-1,1-1 0,-1 1 0,1-1 0,0 0 0,0 0 0,-1 0 0,1 0 1,0 0-1,4 0 0,9 2-994,1-1 0,-1 0 0,25-2 0,-8-2-3001,-1-11-1879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223"/>
    </inkml:context>
    <inkml:brush xml:id="br0">
      <inkml:brushProperty name="width" value="0.025" units="cm"/>
      <inkml:brushProperty name="height" value="0.025" units="cm"/>
    </inkml:brush>
  </inkml:definitions>
  <inkml:trace contextRef="#ctx0" brushRef="#br0">26 139 15375,'0'0'6075,"-5"9"-4463,-14 30-822,19-38-785,0-1 0,0 1-1,-1-1 1,1 1 0,0-1 0,0 1 0,0-1 0,0 1 0,0-1 0,0 1-1,0-1 1,0 1 0,0-1 0,0 1 0,0-1 0,0 1 0,0-1-1,1 1 1,-1 0 0,0-1 0,0 0 0,0 1 0,1-1 0,-1 1-1,0-1 1,1 1 0,-1-1 0,0 1 0,1-1 0,-1 0 0,1 1-1,-1-1 1,0 0 0,1 1 0,-1-1 0,1 0 0,-1 0 0,1 0-1,-1 1 1,1-1 0,-1 0 0,1 0 0,-1 0 0,1 0 0,-1 0 0,1 0-1,0 0 1,-1 0 0,1 0 0,-1 0 0,1 0 0,-1 0 0,1 0-1,29-5 193,-21 0-37,0 0 1,-1 0-1,1-1 1,-1 0-1,0-1 0,-1 0 1,0 0-1,0-1 1,0 1-1,-1-1 0,0-1 1,-1 1-1,0-1 1,0 0-1,-1 0 0,0-1 1,0 1-1,-1-1 0,0 0 1,-1 0-1,1-10 1,-3 19-135,0 0 1,0 1-1,0-1 1,0 1 0,0-1-1,0 1 1,0-1-1,-1 0 1,1 1-1,0-1 1,0 1-1,0-1 1,-1 1 0,1-1-1,0 1 1,-1-1-1,1 1 1,0-1-1,-1 1 1,1 0 0,-1-1-1,1 1 1,-1-1-1,1 1 1,0 0-1,-1 0 1,0-1 0,1 1-1,-1 0 1,1 0-1,-1-1 1,1 1-1,-1 0 1,1 0 0,-1 0-1,0 0 1,1 0-1,-1 0 1,1 0-1,-1 0 1,1 0 0,-1 0-1,0 0 1,1 0-1,-1 1 1,1-1-1,-1 0 1,1 0-1,-1 1 1,1-1 0,-1 0-1,1 1 1,-1-1-1,1 0 1,-1 1-1,1-1 1,0 1 0,-1 0-1,-31 25 62,21-8-91,1 0 0,0 0 0,2 1 0,0 0 0,1 1 0,1 0 0,0 0 1,2 0-1,0 0 0,2 1 0,0 0 0,2 37 0,0-57-7,0 0 0,0 1 1,1-1-1,-1 0 0,0 0 0,1 0 0,-1 0 0,1 0 0,-1 0 1,1 0-1,-1 0 0,1 0 0,0 0 0,0 0 0,-1 0 0,1 0 0,0-1 1,0 1-1,0 0 0,0 0 0,0-1 0,0 1 0,0-1 0,0 1 1,0-1-1,0 1 0,0-1 0,0 0 0,0 1 0,0-1 0,1 0 0,-1 0 1,0 0-1,0 0 0,0 0 0,0 0 0,1 0 0,-1 0 0,2-1 1,2 0-215,1 0 0,0-1 1,-1 0-1,1 0 1,-1 0-1,0 0 0,6-4 1,57-45-6294,-27 13-798,-10 6-2636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602"/>
    </inkml:context>
    <inkml:brush xml:id="br0">
      <inkml:brushProperty name="width" value="0.025" units="cm"/>
      <inkml:brushProperty name="height" value="0.025" units="cm"/>
    </inkml:brush>
  </inkml:definitions>
  <inkml:trace contextRef="#ctx0" brushRef="#br0">100 25 13869,'0'0'7447,"-11"7"-4633,5-3-2620,-1 0 1,1 0 0,0 1 0,0 0 0,1 0 0,-1 0-1,1 1 1,0 0 0,1 0 0,0 0 0,0 0 0,0 1 0,0 0-1,1-1 1,-4 13 0,5-12-152,1 1-1,-1 0 1,1 0-1,1 0 1,-1 0 0,1 0-1,3 15 1,-3-22-55,0 0 0,0 1 0,1-1 0,-1 0 0,1 0 0,-1 1 0,1-1 1,-1 0-1,1 0 0,0 0 0,0 0 0,-1 0 0,1 0 0,0 0 0,0 0 0,0 0 0,0 0 0,0 0 1,0-1-1,0 1 0,2 0 0,-1 0 0,0-1 0,1 0 0,-1 0 0,0 0-1,0 0 1,0 0 0,1 0 0,-1-1 0,0 1 0,0-1 0,0 1 0,0-1 0,0 0 0,0 0 0,0 0-1,0 0 1,3-2 0,5-4 68,-1-1-1,1 0 0,-2-1 1,1 1-1,-1-2 0,0 1 1,-1-1-1,12-20 1,-9 12 371,0-1 1,-2 0 0,0-1 0,8-29-1,-20 61-14,-29 96-238,29-92-1340,1-1-1,1 1 1,-1 20 0,18-60-3351,18-52-3593,-15 28 283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946"/>
    </inkml:context>
    <inkml:brush xml:id="br0">
      <inkml:brushProperty name="width" value="0.025" units="cm"/>
      <inkml:brushProperty name="height" value="0.025" units="cm"/>
    </inkml:brush>
  </inkml:definitions>
  <inkml:trace contextRef="#ctx0" brushRef="#br0">24 0 7207,'0'0'17328,"-5"77"-15854,-1-29 415,0 5-575,1 1-674,4-2-351,1-8-193,0-7-96,0-10-641,6-9-608,6-10-257,0-8-992,0-5-1121,2-15-1795</inkml:trace>
  <inkml:trace contextRef="#ctx0" brushRef="#br0" timeOffset="1">150 244 18642,'0'0'7025,"8"1"-6406,-6 0-581,1-1 0,-1 1 0,0-1 0,1 0 0,-1 0 0,1 0 0,-1 0 0,0-1 0,1 1 0,-1 0 0,0-1 0,1 0 0,-1 1 0,0-1 0,0 0-1,0 0 1,0 0 0,0-1 0,0 1 0,0 0 0,3-4 0,-1 0 6,0 0-1,-1 0 1,1-1-1,-1 0 1,0 1 0,-1-1-1,1 0 1,-1 0-1,1-8 1,-1 8 17,0 1 19,-1 1 0,0 0 1,0 0-1,0 0 1,0-1-1,-1 1 1,0 0-1,0-9 0,-1 13-46,1 0-1,-1 0 0,1 0 0,-1 0 1,0 0-1,1 0 0,-1 0 0,1 0 0,-1 0 1,0 0-1,1 0 0,-1 0 0,1 1 1,-1-1-1,1 0 0,-1 0 0,1 1 0,-1-1 1,1 0-1,-1 1 0,1-1 0,-1 0 0,1 1 1,-1-1-1,1 1 0,-1 0 0,-5 8-8,0-1-1,1 1 1,0 1-1,0-1 1,1 1-1,0-1 0,-4 18 1,-14 76 29,21-97-47,-3 12-14,1 1 1,1 0-1,1 0 1,2 38 0,-1-56 2,0-1 1,0 1 0,0-1 0,0 1 0,0-1 0,0 0 0,0 1 0,0-1 0,1 1 0,-1-1 0,0 1 0,0-1 0,0 1 0,1-1 0,-1 0 0,0 1 0,1-1 0,-1 0-1,0 1 1,1-1 0,-1 0 0,0 1 0,1-1 0,-1 0 0,1 0 0,-1 1 0,1-1 0,-1 0 0,0 0 0,1 0 0,-1 0 0,2 1 0,16-8-164,11-18-1236,-19 10-1921,0-1 0,12-24 0,-2-2-6777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301"/>
    </inkml:context>
    <inkml:brush xml:id="br0">
      <inkml:brushProperty name="width" value="0.025" units="cm"/>
      <inkml:brushProperty name="height" value="0.025" units="cm"/>
    </inkml:brush>
  </inkml:definitions>
  <inkml:trace contextRef="#ctx0" brushRef="#br0">112 0 17649,'-7'12'2285,"-97"155"5348,103-166-7729,28-24 102,-20 17-3,0 0 1,0 0-1,1 0 1,0 1-1,-1 0 1,2 1 0,-1 0-1,1 0 1,-1 1-1,1 0 1,0 0-1,0 1 1,0 0-1,1 1 1,-1 0 0,0 0-1,18 1 1,-26 1-5,0-1 0,0 0 0,0 1 0,0-1 0,0 1 0,0-1 0,0 1 0,0 0 0,0-1 0,0 1 0,0 0 0,0 0 0,0-1 0,0 1 0,0 0 0,-1 0 0,1 0 0,0 0 0,-1 0 0,1 0 0,-1 0 0,1 0 0,-1 1 0,1-1 0,-1 0 0,0 0 0,0 0 0,1 0 0,-1 1 0,0-1 0,0 0 0,0 0 0,0 0 0,-1 1 0,1-1 0,0 0 0,0 0 0,-1 2 0,0 2 134,0 1 0,-1-1 0,0 1 0,0-1 0,0 0 0,0 0 0,-4 6 0,-11 12 413,0-1 0,-2-1 0,0 0 0,-1-1 0,-1-1 0,-34 23 0,66-62-4470,45-51-8418,-19 25-321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6.969"/>
    </inkml:context>
    <inkml:brush xml:id="br0">
      <inkml:brushProperty name="width" value="0.025" units="cm"/>
      <inkml:brushProperty name="height" value="0.025" units="cm"/>
    </inkml:brush>
  </inkml:definitions>
  <inkml:trace contextRef="#ctx0" brushRef="#br0">156 190 16688,'0'0'5728,"-10"-8"-5216,-32-22-373,40 29-140,0 1 0,0-1 0,0 1 0,1-1 0,-1 1 0,0 0 0,0 0 0,0 0 0,0 0 0,0 0 0,0 0-1,0 1 1,0-1 0,0 0 0,0 1 0,0 0 0,1-1 0,-1 1 0,0 0 0,0 0 0,1 0 0,-1 0 0,1 0 0,-1 1 0,1-1 0,-1 0 0,1 1 0,0-1-1,-1 1 1,0 2 0,-4 4 5,0 0-1,0 0 0,2 1 1,-5 9-1,6-11 37,0-1 1,0 1-1,1-1 0,0 1 0,1 0 1,-1 0-1,1 0 0,0 13 0,1-18-26,0-1 0,1 1 0,-1-1 0,0 0-1,1 1 1,-1-1 0,1 1 0,-1-1 0,1 0 0,-1 0-1,1 1 1,0-1 0,0 0 0,0 0 0,0 0-1,0 0 1,0 0 0,2 2 0,-1-2 3,0 0 1,0 0-1,0-1 0,1 1 1,-1 0-1,0-1 0,0 0 1,1 1-1,-1-1 0,0 0 1,1 0-1,-1-1 0,0 1 1,0 0-1,4-2 0,5-1 60,0-1-1,0 0 0,-1 0 1,0-1-1,0-1 0,0 0 1,-1 0-1,1-1 0,10-11 0,3-4 120,0 0 0,21-30 0,-37 44-57,-1 0 0,0-1-1,0 0 1,-1 0 0,0 0 0,0-1 0,-1 0-1,-1 0 1,0 0 0,0 0 0,0 0 0,-2-1-1,2-20 1,-3 31-131,0-1-1,0 0 1,0 1 0,0-1-1,0 1 1,-1-1 0,1 1-1,0-1 1,0 1 0,-1-1-1,1 1 1,0-1 0,0 1-1,-1 0 1,1-1 0,-1 1-1,1-1 1,0 1 0,-1 0-1,1-1 1,-1 1 0,1 0-1,-1 0 1,1-1 0,-1 1-1,1 0 1,-1 0 0,1 0-1,-1-1 1,1 1 0,-1 0-1,0 0 1,1 0 0,-1 0-1,1 0 1,-1 0 0,1 0-1,-1 1 1,1-1 0,-1 0-1,1 0 1,-1 0 0,1 0-1,-1 1 1,1-1 0,-1 0-1,1 0 1,-1 1 0,0 0-1,-26 17 139,22-12-63,-1 1 0,1 0 1,1 1-1,-1-1 1,1 1-1,1 0 1,0 0-1,0 0 0,0 1 1,1-1-1,0 0 1,1 1-1,0 0 0,0-1 1,1 15-1,1-21-73,-1 0 0,1 0 0,0 0 0,0 0 0,0-1 0,0 1 0,1 0 0,-1-1 0,0 1 0,1 0 0,-1-1 0,1 0 0,0 1 0,-1-1 0,1 0 0,0 0 0,0 0 0,0 0 0,0 0 0,0-1 0,0 1 0,0 0 0,0-1 0,0 0 0,0 1 0,4-1 0,64 1 219,-54-2-199,30-4 75,-37 3-112,0 0 0,0 1 0,0 0-1,0 1 1,0 0 0,0 0 0,9 2 0,-17-1 15,0-1 0,0 0-1,-1 1 1,1-1 0,0 1 0,0-1 0,0 1 0,0-1 0,-1 1 0,1-1 0,0 1 0,-1 0 0,1 0 0,0-1-1,-1 1 1,1 0 0,-1 0 0,1-1 0,-1 1 0,0 0 0,1 0 0,-1 0 0,0 0 0,1 0 0,-1 0 0,0 0-1,0 0 1,0 0 0,0 0 0,0 0 0,0-1 0,0 1 0,0 0 0,0 0 0,-1 1 0,3 16 1132,-1-18-1031,0-1-1,0 0 1,1 0-1,-1 0 1,0 0-1,0 0 1,0 0-1,0 0 1,0 0 0,-1 0-1,1-1 1,0 1-1,-1 0 1,2-3-1,41-113-80,-39 106-29,-4 11-1,0-1 0,0 1 0,0 0 0,0-1 1,0 1-1,1 0 0,-1-1 0,0 1 0,0 0 0,0-1 0,1 1 0,-1 0 0,0-1 0,0 1 1,1 0-1,-1 0 0,0-1 0,0 1 0,1 0 0,-1 0 0,0 0 0,1-1 0,-1 1 1,0 0-1,1 0 0,-1 0 0,0 0 0,1 0 0,-1 0 0,1 0 0,-1 0 0,0 0 0,1 0 1,-1 0-1,0 0 0,1 0 0,-1 0 0,1 0 0,-1 0 0,0 0 0,1 0 0,-1 0 1,0 0-1,1 1 0,-1-1 0,0 0 0,1 0 0,-1 0 0,0 1 0,0-1 0,1 0 0,-1 1 1,0-1-1,0 0 0,1 0 0,-1 1 0,0-1 0,0 0 0,0 1 0,1-1 0,-1 1 1,21 31-198,-10-16 136,-6-10 61,1 0 1,1-1-1,-1 0 1,1 0-1,0 0 1,0 0-1,0-1 1,1-1-1,13 6 0,-16-7 11,0-1 0,0 1 0,0-1 0,0 0-1,0 0 1,0-1 0,1 1 0,-1-1-1,0-1 1,0 1 0,0 0 0,0-1-1,1 0 1,-1-1 0,0 1 0,9-5-1,-11 4 0,-1-1 0,1 0 0,0 0-1,-1 0 1,0 0 0,0 0-1,0 0 1,0-1 0,0 1 0,-1-1-1,1 1 1,-1-1 0,0 0-1,0 1 1,0-1 0,-1 0 0,1-7-1,-1 9-1,0 0-1,0-1 0,0 1 0,0 0 1,0-1-1,-1 1 0,1 0 1,-1-1-1,0 1 0,0 0 1,1 0-1,-1 0 0,-2-3 1,2 4-5,0 0 0,0 0 0,0 0 1,0 0-1,0 1 0,0-1 0,0 0 1,0 0-1,0 1 0,0-1 0,0 1 1,-1-1-1,1 1 0,0 0 0,0-1 1,-1 1-1,1 0 0,0 0 0,0 0 1,-1 0-1,1 0 0,0 0 0,0 0 0,-1 0 1,-1 1-1,0 0-2,0 1 0,0-1 0,0 1 0,0-1 0,1 1 0,-1 0 0,0 0 0,1 1 0,-1-1 0,1 0 1,0 1-1,0-1 0,0 1 0,0 0 0,0 0 0,1 0 0,-1 0 0,1 0 0,0 0 0,-2 5 0,0 2 2,0 0-1,1 0 1,0 0 0,0 1-1,0 13 1,2-22 0,1 0-1,-1-1 1,1 1-1,-1 0 1,1-1-1,0 1 1,-1 0-1,1-1 1,0 1 0,0-1-1,0 1 1,0-1-1,1 0 1,-1 1-1,0-1 1,0 0-1,1 0 1,-1 0 0,1 0-1,-1 0 1,1 0-1,-1 0 1,1-1-1,0 1 1,-1 0-1,1-1 1,0 1 0,0-1-1,-1 0 1,1 0-1,0 0 1,0 1-1,-1-2 1,1 1-1,3 0 1,5 0-2,1-1 0,-1 0 1,1 0-1,18-6 0,-15 3-29,-2-2 0,1 1 0,-1-2 0,0 0 1,0 0-1,0-1 0,-1 0 0,-1-1 0,1-1 0,-1 1 0,-1-2 0,0 1 0,-1-1 0,14-23 1,-29 50-278,0 0 1,1 1 0,-7 30 0,10-25-4041,1-2-4346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645"/>
    </inkml:context>
    <inkml:brush xml:id="br0">
      <inkml:brushProperty name="width" value="0.025" units="cm"/>
      <inkml:brushProperty name="height" value="0.025" units="cm"/>
    </inkml:brush>
  </inkml:definitions>
  <inkml:trace contextRef="#ctx0" brushRef="#br0">48 1 23254,'0'0'4740,"-40"75"-2978,33-42-1538,6 4-63,1-2-97,0-1-32,12-7-545,4 0-1505,2-7-800,-3-5-385,-3-6 64,-4-3 160,-7-2-609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001"/>
    </inkml:context>
    <inkml:brush xml:id="br0">
      <inkml:brushProperty name="width" value="0.025" units="cm"/>
      <inkml:brushProperty name="height" value="0.025" units="cm"/>
    </inkml:brush>
  </inkml:definitions>
  <inkml:trace contextRef="#ctx0" brushRef="#br0">20 255 833,'-4'-11'14392,"3"7"-13628,-2-1-265,1 0-1,0-1 1,0 1-1,1-1 0,-1 1 1,1-1-1,1 1 0,-1-1 1,1 0-1,0 0 1,0 1-1,0-1 0,1 0 1,0 1-1,0-1 1,1 1-1,0-1 0,4-9 1,2 4-65,0 0 1,1 1 0,0 0 0,0 0-1,1 1 1,1 1 0,-1 0-1,15-8 1,-19 11-360,1 2-1,-1-1 0,1 1 1,0 0-1,0 0 1,0 1-1,0 0 1,1 0-1,-1 0 1,1 1-1,-1 0 1,1 1-1,-1 0 1,1 0-1,-1 1 1,10 1-1,-16-2-76,1 1-1,-1 0 1,1-1-1,-1 1 1,1 0-1,-1-1 1,1 1-1,-1 0 1,0 0-1,0 0 1,0 0 0,1 0-1,-1 1 1,0-1-1,0 0 1,0 1-1,-1-1 1,1 0-1,0 1 1,0-1 0,-1 1-1,1 1 1,0 1 16,0 0 0,-1 0 0,1 0 0,-1 0 0,0 0 0,0 1 1,-1-1-1,0 6 0,-2 2 62,0 0 1,-1 0 0,0 0-1,-12 20 1,5-11 146,-1-2 0,-1 0 1,-1 0-1,-1-1 0,-22 21 1,73-73-682,-30 28 358,0-1-1,1 1 0,-1 0 0,1 0 1,1 1-1,-1 0 0,1 0 0,0 0 1,0 1-1,0 1 0,0-1 0,13-3 1,-18 7 81,-1-1 0,1 0 0,-1 1 0,1 0 1,-1-1-1,1 1 0,-1 0 0,1 0 0,-1 1 1,1-1-1,-1 0 0,1 1 0,-1 0 0,1-1 1,-1 1-1,0 0 0,1 0 0,-1 0 1,0 1-1,0-1 0,0 0 0,0 1 0,0 0 1,0-1-1,0 1 0,0 0 0,-1 0 0,1 0 1,0 0-1,1 3 0,-1 1 20,-1-1 0,1 1 1,-1-1-1,0 1 0,0-1 0,-1 1 0,1 0 1,-1 0-1,-1-1 0,1 1 0,-1 0 0,0-1 1,-2 8-1,-1-1 155,0 0 0,-1-1 1,-1 0-1,1 0 0,-2 0 1,0-1-1,0 1 0,-17 17 0,11-15 55,0 1-1,-2-2 1,1 0-1,-2-1 1,-19 12-1,31-21-253,0 1 1,0-1-1,0-1 0,0 1 0,-1 0 1,1-1-1,-1 0 0,1 0 1,-1 0-1,1-1 0,-9 0 1,11 0-9,1 0 1,-1-1 0,1 1 0,-1-1-1,1 0 1,-1 1 0,1-1 0,0 0 0,-1 0-1,1 0 1,0 0 0,0 0 0,0 0 0,0 0-1,0 0 1,0-1 0,0 1 0,0 0 0,0-1-1,1 1 1,-1 0 0,1-1 0,-1 1-1,1-1 1,-1 1 0,1-1 0,0 1 0,-1-1-1,1 0 1,0 1 0,0-1 0,0 1 0,1-1-1,-1 1 1,0-1 0,1-2 0,1-6-1178,0 0 0,1-1 0,0 1 0,0 0 1,1 0-1,1 1 0,0-1 0,0 1 0,1 0 0,11-15 1,17-21-7080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346"/>
    </inkml:context>
    <inkml:brush xml:id="br0">
      <inkml:brushProperty name="width" value="0.025" units="cm"/>
      <inkml:brushProperty name="height" value="0.025" units="cm"/>
    </inkml:brush>
  </inkml:definitions>
  <inkml:trace contextRef="#ctx0" brushRef="#br0">0 122 19699,'0'0'10345,"0"72"-9640,0-35-353,3 3-255,3 2-65,5-4-97,2-4-1088,2-8-1281,0-12-1634,2-11-768,-2-3-3556</inkml:trace>
  <inkml:trace contextRef="#ctx0" brushRef="#br0" timeOffset="1">212 1 18706,'0'0'6662,"-13"76"-6438,13-37-32,5 4-63,8 5-65,0 3-96,-1 1-833,1-2-96,-5-4-288,-2-6 352,-5-9 609,-1-8-1602,0-13-801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782"/>
    </inkml:context>
    <inkml:brush xml:id="br0">
      <inkml:brushProperty name="width" value="0.025" units="cm"/>
      <inkml:brushProperty name="height" value="0.025" units="cm"/>
    </inkml:brush>
  </inkml:definitions>
  <inkml:trace contextRef="#ctx0" brushRef="#br0">1 224 16784,'0'-10'1810,"0"4"-1486,0 0 1,0 0 0,1 1 0,0-1 0,0 0 0,1 0-1,-1 0 1,1 1 0,0-1 0,1 1 0,0 0 0,-1-1 0,2 1-1,-1 0 1,0 1 0,1-1 0,0 1 0,0-1 0,6-3-1,4-3 459,1 0 0,0 1 0,1 0 0,27-11 0,-23 13-614,0 1 0,0 0 0,0 2 0,1 0 0,0 2 1,34-2-1,-54 5-155,-1-1 1,1 1-1,0 0 1,-1 0-1,1 0 1,0 0-1,0 0 1,-1 0-1,1 1 1,0-1-1,-1 0 1,1 0-1,0 0 1,-1 1-1,1-1 1,0 0 0,-1 1-1,1-1 1,-1 0-1,1 1 1,-1-1-1,1 1 1,0-1-1,-1 1 1,0-1-1,1 1 1,-1 0-1,1-1 1,-1 1-1,0-1 1,1 1-1,-1 1 1,-5 25 863,-26 23 343,19-35-1221,6-7 0,0 1 0,-1-1 0,0 0 0,-1 0 0,1-1 0,-2 0 0,1 0 0,-1-1 0,0 0 0,-9 5 0,21-12-27,38-3-157,-39 4 176,1 0 1,0 0 0,-1 0-1,1 0 1,0 0-1,0 1 1,-1-1-1,1 1 1,-1-1 0,1 1-1,0 0 1,-1 0-1,5 3 1,-36 14 354,10-13-2749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8.249"/>
    </inkml:context>
    <inkml:brush xml:id="br0">
      <inkml:brushProperty name="width" value="0.025" units="cm"/>
      <inkml:brushProperty name="height" value="0.025" units="cm"/>
    </inkml:brush>
  </inkml:definitions>
  <inkml:trace contextRef="#ctx0" brushRef="#br0">1222 1926 11147,'0'0'13676,"18"-12"-13232,54-30 460,129-54 1,197-66 212,276-118-915,-320 108-287,-292 137 93,-2-3 0,-2-2 0,81-73-1,-135 109-120,-1 2-96,-1 1 0,0-1 0,0 0 0,0 0 0,0 0 1,-1 0-1,1 0 0,0-1 0,-1 1 0,0-1 0,1 1 0,0-5 0,-4 7 179,-1 0 0,0 0 0,0 0 1,0 1-1,0-1 0,0 1 0,0 0 0,0 0 0,-4 1 0,16-172 4678,0-19-3157,-10 159-1421,-1 0-1,-2 1 1,0-1-1,-14-42 0,7 35-94,-1 0 0,-3 0 0,-1 1 0,-1 1-1,-2 1 1,-36-50 0,52 79 25,-1 1-1,0-1 0,0 1 1,-1 0-1,1 0 1,-1 1-1,0-1 1,0 1-1,0 0 0,-1 0 1,1 1-1,-1 0 1,1-1-1,-1 2 1,0-1-1,1 1 1,-1 0-1,0 0 0,0 1 1,0-1-1,0 1 1,0 1-1,-8 0 1,-6 4 73,0 0 0,1 2 1,0 0-1,0 1 0,-23 14 1,10-6-90,21-12-64,0-1 0,-1 0 0,1 0 0,-1-1 1,1-1-1,-1 0 0,1-1 0,-20-1 0,13 0-59,0 2-1,-29 3 1,-458 70 51,104-19-169,7 32 116,258-47 154,-253 66 40,302-88-43,0-3 0,-139 5 0,-109-20-20,334 0-8,0 0 1,0 0-1,0 0 0,0 0 1,0 0-1,0 0 0,0 0 1,0 0-1,0 0 1,0 0-1,0 1 0,0-1 1,0 0-1,0 1 0,0-1 1,1 0-1,-1 1 1,0 0-1,0-1 0,0 1 1,1-1-1,-1 1 0,0 0 1,1-1-1,-1 1 1,0 0-1,1 0 0,-1 0 1,1-1-1,-1 1 0,1 0 1,0 0-1,-1 0 1,1 0-1,0 0 0,0 0 1,-1 0-1,1 0 0,0 0 1,0 0-1,0 0 1,0 0-1,0 0 0,1 0 1,-1 0-1,0 0 1,0 0-1,1 0 0,-1-1 1,0 1-1,1 0 0,-1 0 1,1 0-1,-1 0 1,1 0-1,5 11-604,0 0 1,1-1 0,11 14-1,-9-13 32,-1 4 519,0 1 0,-1-1-1,-1 1 1,-1 1 0,0-1-1,3 23 1,5 18-1,170 481 1108,-135-429-680,5-2-1,115 173 1,-162-271-331,8 10 3,1 0-1,21 22 0,-33-38-9,1 0 0,0 0-1,0-1 1,1 1 0,-1-1-1,1 0 1,0 0 0,0-1-1,0 1 1,0-1 0,0 0-1,0-1 1,0 1 0,1-1-1,10 1 1,-22-26-11314,-4 6-4127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3.449"/>
    </inkml:context>
    <inkml:brush xml:id="br0">
      <inkml:brushProperty name="width" value="0.025" units="cm"/>
      <inkml:brushProperty name="height" value="0.025" units="cm"/>
    </inkml:brush>
  </inkml:definitions>
  <inkml:trace contextRef="#ctx0" brushRef="#br0">1 2381 8136,'0'0'5493,"8"-4"-4457,298-156 6578,155-106-5043,-364 208-2496,697-378 395,236-17-158,-304 137-256,-355 154 172,503-233-141,-801 357-47,-28 14 16,1 2 0,74-24 0,-118 45-200,-28 13-2119,-20 2-1010,-16 3-2535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4.053"/>
    </inkml:context>
    <inkml:brush xml:id="br0">
      <inkml:brushProperty name="width" value="0.025" units="cm"/>
      <inkml:brushProperty name="height" value="0.025" units="cm"/>
    </inkml:brush>
  </inkml:definitions>
  <inkml:trace contextRef="#ctx0" brushRef="#br0">275 1 17713,'0'0'6112,"-11"13"-5743,-27 30-139,-8 8-101,2 1 0,3 2 1,-41 71-1,80-122-109,0 1 1,1-1-1,-1 0 0,1 1 1,0-1-1,0 1 0,0-1 1,1 1-1,-1-1 0,1 1 1,-1 0-1,1-1 0,1 1 1,0 5-1,-1-7-12,1 0-1,0 0 1,0-1 0,0 1-1,1 0 1,-1 0 0,0-1-1,1 1 1,-1-1 0,1 1-1,-1-1 1,1 0 0,0 1-1,-1-1 1,1 0 0,0 0-1,0 0 1,0 0-1,0-1 1,0 1 0,0 0-1,0-1 1,0 0 0,4 1-1,34 4 104,0-1 0,77-3 0,82-19-435,-196 18 305,52-7-2018,66-17 1,-34-2-4360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118"/>
    </inkml:context>
    <inkml:brush xml:id="br0">
      <inkml:brushProperty name="width" value="0.025" units="cm"/>
      <inkml:brushProperty name="height" value="0.025" units="cm"/>
    </inkml:brush>
  </inkml:definitions>
  <inkml:trace contextRef="#ctx0" brushRef="#br0">0 52 9033,'0'0'13260,"53"-50"-13228,-9 48 0,4 2 0,9 0 32,2 0-64,5 2 32,1 4-704,-7-5-1923,3-1-1825,-4 0-2979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524"/>
    </inkml:context>
    <inkml:brush xml:id="br0">
      <inkml:brushProperty name="width" value="0.025" units="cm"/>
      <inkml:brushProperty name="height" value="0.025" units="cm"/>
    </inkml:brush>
  </inkml:definitions>
  <inkml:trace contextRef="#ctx0" brushRef="#br0">61 50 13901,'0'0'3395,"-56"0"-2402,51 0 1121,6 0-832,26 5-1154,17-1 128,12-3 32,16-1-128,5 0-32,1 0-96,1-11-1857,-11-10-1731,-3-6-3811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6.663"/>
    </inkml:context>
    <inkml:brush xml:id="br0">
      <inkml:brushProperty name="width" value="0.025" units="cm"/>
      <inkml:brushProperty name="height" value="0.025" units="cm"/>
    </inkml:brush>
  </inkml:definitions>
  <inkml:trace contextRef="#ctx0" brushRef="#br0">2942 315 11243,'-4'-16'1074,"-1"0"0,-1 1 0,0-1 0,-9-16 1,7 19-1036,-1 0 0,0 0 0,-1 1 1,0 1-1,0-1 0,-2 2 0,1-1 0,-1 2 1,-1-1-1,1 2 0,-2 0 0,1 0 1,-18-6-1,-5 0-47,-1 1 0,0 2 0,-1 2 0,0 1 0,-77-4 1,-198 13 342,218 6-207,0 4-1,2 4 0,-106 32 1,74-9 316,-210 94 1,224-75 426,2 4 0,-131 97 1,-181 171-422,390-303-455,-94 80 6,106-88-5,1 1-1,1 0 1,0 2-1,-14 23 0,25-32-17,1 0-1,0 0 0,0 0 1,1 1-1,1-1 0,0 1 0,1 0 1,0 0-1,1 0 0,1 1 0,0-1 1,0 0-1,1 0 0,1 0 1,1 0-1,-1 0 0,2 0 0,9 24 1,1-5 23,1 0 1,2 0 0,1-1-1,1-2 1,43 52 0,-15-30 13,2-2 1,2-2 0,91 64 0,190 92-133,-257-165-228,2-3 0,1-3-1,1-4 1,2-4 0,0-3-1,2-4 1,93 8 0,-81-18 770,1-4 0,-1-4 0,133-19 0,-53-10 173,339-105 1,153-110-333,-606 222-209,-1-3 0,-1-2 1,79-53-1,-120 69 101,0-1-1,-1-1 0,-1-1 0,0 0 1,-1-1-1,-1-1 0,0 0 1,-1-1-1,-1-1 0,-1 0 1,-1 0-1,0-1 0,-2 0 0,8-23 1,-9 15-37,-1-1 0,-2 0 1,0 0-1,-2 0 0,-2 0 0,0 0 1,-2-1-1,-1 1 0,-1 1 0,-2-1 1,0 0-1,-2 1 0,-2 1 1,0-1-1,-2 2 0,0-1 0,-2 2 1,-25-35-1,11 21-96,-3 2 1,-1 1-1,-1 1 1,-2 2-1,-2 1 0,0 2 1,-2 1-1,-2 3 1,0 1-1,-67-29 1,49 29-4,-2 3 1,0 3 0,-2 2 0,0 4 0,0 1 0,-2 4 0,-126 0 0,83 13-1118,1 5 0,0 5 0,-206 55 1,86-3-3791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298"/>
    </inkml:context>
    <inkml:brush xml:id="br0">
      <inkml:brushProperty name="width" value="0.025" units="cm"/>
      <inkml:brushProperty name="height" value="0.025" units="cm"/>
    </inkml:brush>
  </inkml:definitions>
  <inkml:trace contextRef="#ctx0" brushRef="#br0">1 0 21140,'0'0'3940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7.579"/>
    </inkml:context>
    <inkml:brush xml:id="br0">
      <inkml:brushProperty name="width" value="0.025" units="cm"/>
      <inkml:brushProperty name="height" value="0.025" units="cm"/>
    </inkml:brush>
  </inkml:definitions>
  <inkml:trace contextRef="#ctx0" brushRef="#br0">96 4687 12011,'-12'6'5029,"-2"1"-4325,9-3-654,0-1 1,-1-1-1,0 1 1,1-1-1,-1 0 1,0 0-1,0 0 1,-11 0 0,17-2-58,-1 0 1,1 0-1,0 0 1,-1 0 0,1 0-1,0-1 1,-1 1 0,1 0-1,0 0 1,-1-1 0,1 1-1,0 0 1,-1-1-1,1 1 1,0 0 0,0-1-1,-1 1 1,1 0 0,0-1-1,0 1 1,0 0 0,-1-1-1,1 1 1,0-1-1,0 1 1,0 0 0,0-1-1,0 1 1,0-1 0,0 1-1,0-1 1,0 1-1,0 0 1,0-1 0,0 1-1,0-1 1,0 1 0,1 0-1,-1-1 1,0 1 0,0 0-1,0-1 1,1 1-1,-1-1 1,0 1 0,0 0-1,1-1 1,-1 1 0,0 0-1,0 0 1,1-1 0,14-26-83,2 1 0,0 0 0,2 2 0,21-24 1,5-6 51,402-522 103,280-353 341,44 39 70,202-112-324,44 46 2396,-851 816-1615,-159 134-1097,-13 10-652,-11 9-700,-23 10-2014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1.738"/>
    </inkml:context>
    <inkml:brush xml:id="br0">
      <inkml:brushProperty name="width" value="0.025" units="cm"/>
      <inkml:brushProperty name="height" value="0.025" units="cm"/>
    </inkml:brush>
  </inkml:definitions>
  <inkml:trace contextRef="#ctx0" brushRef="#br0">0 1 13068,'0'0'14830,"26"17"-20947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220"/>
    </inkml:context>
    <inkml:brush xml:id="br0">
      <inkml:brushProperty name="width" value="0.025" units="cm"/>
      <inkml:brushProperty name="height" value="0.025" units="cm"/>
    </inkml:brush>
  </inkml:definitions>
  <inkml:trace contextRef="#ctx0" brushRef="#br0">0 317 14798,'0'0'10655,"15"-6"-8626,27-14-1562,-1-3-1,-1-2 1,-1-1-1,40-36 1,93-82-328,-157 134-187,-9 12 73,-12 24 162,-26 39 172,-9 4-177,21-38-150,-26 55-1,42-62-96,4-24-10,0 1 0,0-1 0,0 1 0,1-1-1,-1 1 1,0-1 0,0 0 0,1 1 0,-1-1 0,0 1-1,1-1 1,-1 0 0,0 0 0,1 1 0,-1-1 0,1 0-1,-1 1 1,0-1 0,1 0 0,-1 0 0,1 0-1,-1 1 1,1-1 0,-1 0 0,0 0 0,1 0 0,-1 0-1,1 0 1,3 0-499,-1-1-1,0 1 0,0-1 1,0 0-1,-1 0 0,1 0 1,0 0-1,0 0 0,0-1 1,-1 1-1,1-1 0,3-2 1,25-22-7172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562"/>
    </inkml:context>
    <inkml:brush xml:id="br0">
      <inkml:brushProperty name="width" value="0.025" units="cm"/>
      <inkml:brushProperty name="height" value="0.025" units="cm"/>
    </inkml:brush>
  </inkml:definitions>
  <inkml:trace contextRef="#ctx0" brushRef="#br0">152 0 15599,'0'0'6086,"-46"67"-4805,15-27 1698,4 4-1218,5-3-416,7-6-384,5-5-736,10-10-225,0-4-545,11-8-1056,3-5-1218,-4-3-929,-4 0-3555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921"/>
    </inkml:context>
    <inkml:brush xml:id="br0">
      <inkml:brushProperty name="width" value="0.025" units="cm"/>
      <inkml:brushProperty name="height" value="0.025" units="cm"/>
    </inkml:brush>
  </inkml:definitions>
  <inkml:trace contextRef="#ctx0" brushRef="#br0">1 86 19250,'0'0'11051,"52"-18"-10827,-16 9-160,1-1-577,2-2-2305,-6-1-2147,-7 1-1409,-4 0-5285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249"/>
    </inkml:context>
    <inkml:brush xml:id="br0">
      <inkml:brushProperty name="width" value="0.025" units="cm"/>
      <inkml:brushProperty name="height" value="0.025" units="cm"/>
    </inkml:brush>
  </inkml:definitions>
  <inkml:trace contextRef="#ctx0" brushRef="#br0">1 240 12075,'0'0'3305,"11"-4"-241,-7 3-2864,8-4 644,0 2 1,0-1 0,1 2-1,18-2 1,-28 3-725,0 1-1,-1 0 0,1 0 1,0 0-1,-1 0 1,1 0-1,0 1 0,-1-1 1,1 1-1,0 0 1,-1 0-1,1 0 1,-1 0-1,1 0 0,-1 0 1,0 1-1,1-1 1,-1 1-1,0 0 1,0-1-1,0 1 0,0 0 1,0 0-1,-1 0 1,1 1-1,-1-1 0,1 0 1,-1 1-1,0-1 1,2 5-1,-1 2 253,-1 1 0,0-1 0,0 0 0,-1 1 0,0-1 0,0 0 0,-1 1 0,-1-1 0,0 0 0,0 0 1,0 0-1,-7 13 0,-4 24 968,40-85-1319,-20 22-21,-2 0 0,0 0 0,-1 0 0,0 0 0,-2-1 0,0 0 0,-1 1 0,-2-30 0,1 41 0,0 6-67,1-1 0,-1 0 0,1 1 0,-1-1 0,1 1 0,-1-1 0,1 1 0,-1-1 0,1 1 0,0-1 0,-1 1 0,1 0 0,0-1 0,-1 1 0,1 0 0,0-1 0,0 1 0,-1 0 0,1 0 0,0 0 0,0 0 0,-1 0 0,1 0 0,0 0 0,0 0 0,1 0 0,33 0-3827,-20 0 1376,13-4-3018,1 0-1815</inkml:trace>
  <inkml:trace contextRef="#ctx0" brushRef="#br0" timeOffset="1">495 1 19506,'0'0'5323,"-4"11"-3108,0 11-1587,0-1 1,1 2-1,2-1 0,0 0 0,3 33 0,-1-41-606,0 0 1,-2 0-1,1 0 0,-2 0 1,0 0-1,0-1 0,-2 1 1,1-1-1,-2 1 0,-8 17 1,3-13 7,-1 0 1,0 0-1,-2-1 1,0 0-1,0-1 1,-21 17-1,19-18-993,-1-2 0,0 1 1,-24 12-1,31-20-79,-1-1 0,0 0 0,0-1 0,0 0 0,-1-1 0,0 0 0,1 0 1,-12 0-1,-26-1-13062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592"/>
    </inkml:context>
    <inkml:brush xml:id="br0">
      <inkml:brushProperty name="width" value="0.025" units="cm"/>
      <inkml:brushProperty name="height" value="0.025" units="cm"/>
    </inkml:brush>
  </inkml:definitions>
  <inkml:trace contextRef="#ctx0" brushRef="#br0">298 1 16496,'0'0'2690,"-51"34"-800,15 3-257,-4 6-1248,-4 11 352,3 7 640,5 7-480,7-1-577,12 0-192,13 0-96,4-3-32,17-5-32,13-5 32,9-5-897,5-12-960,4-12-2564,-2-14-8006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028"/>
    </inkml:context>
    <inkml:brush xml:id="br0">
      <inkml:brushProperty name="width" value="0.025" units="cm"/>
      <inkml:brushProperty name="height" value="0.025" units="cm"/>
    </inkml:brush>
  </inkml:definitions>
  <inkml:trace contextRef="#ctx0" brushRef="#br0">222 1 6662,'0'0'20446,"-8"7"-20205,-14 15-239,2 0 1,0 2 0,2 0-1,0 1 1,2 1 0,1 0-1,1 1 1,1 1 0,2 0-1,0 1 1,2 0 0,1 1-1,2-1 1,1 2 0,-2 43-1,6-70-75,1-1 0,0 1 0,0 0 0,0 0-1,1-1 1,-1 1 0,1 0 0,0-1 0,0 1-1,1-1 1,-1 1 0,0-1 0,1 1 0,0-1-1,0 0 1,0 0 0,0 0 0,5 5 0,-3-5-174,0-1 1,1 0-1,-1 0 1,0 0-1,1 0 1,-1 0-1,1-1 1,0 0 0,-1 0-1,1-1 1,0 1-1,0-1 1,-1 0-1,7 0 1,-1-1-707,0 1 0,0-2 0,-1 1 0,1-1 0,-1-1 0,1 1 0,-1-2 1,0 1-1,9-6 0,36-21-11149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384"/>
    </inkml:context>
    <inkml:brush xml:id="br0">
      <inkml:brushProperty name="width" value="0.025" units="cm"/>
      <inkml:brushProperty name="height" value="0.025" units="cm"/>
    </inkml:brush>
  </inkml:definitions>
  <inkml:trace contextRef="#ctx0" brushRef="#br0">0 220 14830,'0'0'11355,"11"-10"-10405,160-184 1586,-171 193-2505,0 0-1,1 0 1,-1 0 0,0 0 0,1 1 0,-1-1 0,1 0 0,-1 1-1,1-1 1,-1 0 0,1 1 0,0-1 0,-1 0 0,1 1-1,0-1 1,0 1 0,-1-1 0,1 1 0,0-1 0,0 1 0,0 0-1,-1 0 1,1-1 0,0 1 0,0 0 0,0 0 0,1 0-1,-2 22 510,-16 39 155,0-20-503,11-31-160,0 0-1,1 1 0,0 0 0,1 0 0,0 0 1,-1 17-1,6-28-209,0 0 0,0 1 1,0-1-1,1 0 0,-1 0 1,0 0-1,0 0 0,0-1 1,0 1-1,0-1 0,0 1 0,1-1 1,1-1-1,4-2-2093,-1 0-1,0-1 1,0 1 0,9-11-1,-14 14 1735,25-23-13289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724"/>
    </inkml:context>
    <inkml:brush xml:id="br0">
      <inkml:brushProperty name="width" value="0.025" units="cm"/>
      <inkml:brushProperty name="height" value="0.025" units="cm"/>
    </inkml:brush>
  </inkml:definitions>
  <inkml:trace contextRef="#ctx0" brushRef="#br0">163 0 21012,'0'0'8616,"-46"65"-7911,37-34-1,0 0-415,4 1-289,5-1-64,0-1-961,0-6-801,0 2-544,0-6 1889,0-2-736,0-5-1217,-1-6-2339,-9-6-4612</inkml:trace>
  <inkml:trace contextRef="#ctx0" brushRef="#br0" timeOffset="1">0 182 11979,'0'0'15663,"62"-18"-15535,-25 18-64,2 0-608,1-5-2211,-3-2-2850,-1-2-5221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595"/>
    </inkml:context>
    <inkml:brush xml:id="br0">
      <inkml:brushProperty name="width" value="0.025" units="cm"/>
      <inkml:brushProperty name="height" value="0.025" units="cm"/>
    </inkml:brush>
  </inkml:definitions>
  <inkml:trace contextRef="#ctx0" brushRef="#br0">1 0 5926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749"/>
    </inkml:context>
    <inkml:brush xml:id="br0">
      <inkml:brushProperty name="width" value="0.025" units="cm"/>
      <inkml:brushProperty name="height" value="0.025" units="cm"/>
    </inkml:brush>
  </inkml:definitions>
  <inkml:trace contextRef="#ctx0" brushRef="#br0">239 3 19090,'-9'-1'1137,"3"0"-874,0 1 0,-1 0 0,1 0-1,0 0 1,0 1 0,-1 0 0,1 0 0,0 1 0,0-1 0,0 1-1,0 1 1,1-1 0,-1 1 0,0 0 0,1 0 0,-8 7-1,-1 3 452,0 1 0,1 0 0,1 1 0,0 0 0,-15 27 0,23-35-649,0 0-1,1-1 0,0 1 0,0 1 0,0-1 1,1 0-1,0 1 0,0-1 0,1 1 0,0-1 1,1 1-1,-1 0 0,2-1 0,-1 1 1,1 0-1,0-1 0,2 9 0,-1-12-53,0-1 0,-1 0-1,1 0 1,0 0 0,1 0 0,-1 0-1,1-1 1,-1 1 0,1-1 0,0 1-1,0-1 1,0 0 0,0 0 0,0 0-1,0 0 1,0-1 0,1 1 0,-1-1-1,1 0 1,-1 0 0,1 0 0,-1-1-1,1 1 1,0-1 0,-1 0 0,1 0-1,0 0 1,-1 0 0,1-1 0,4-1-1,1 1 13,-1 0 0,0-1 0,1 0 0,-1 0 0,0-1-1,0 0 1,0-1 0,-1 0 0,1 0 0,-1-1-1,0 1 1,6-7 0,-10 9-33,0-1 0,-1 0 1,1 0-1,-1 0 0,0 0 0,0 0 0,0 0 0,0 0 1,-1 0-1,1-1 0,-1 1 0,0-1 0,0 1 0,0-1 1,0 0-1,-1 1 0,1-1 0,-1-4 0,-1 7-1,1 1 0,-1-1-1,1 0 1,-1 0 0,0 1 0,0-1-1,1 1 1,-1-1 0,0 1 0,0-1-1,0 1 1,0-1 0,0 1 0,1 0-1,-1 0 1,0-1 0,0 1 0,0 0-1,0 0 1,0 0 0,0 0 0,0 0-1,0 0 1,0 0 0,0 0 0,0 0-1,0 1 1,0-1 0,0 0 0,1 1-1,-1-1 1,-2 1 0,-30 13-82,-7 19 211,37-31-30,1 1 0,-1-1 0,1 1 1,0 0-1,0 0 0,0 0 0,0 0 1,0 0-1,0 0 0,1 0 0,0 1 1,-2 4-1,3-7-83,0 0 1,1-1-1,-1 1 0,0-1 1,0 1-1,1-1 0,-1 1 0,0-1 1,1 0-1,-1 1 0,1-1 1,-1 1-1,0-1 0,1 0 1,-1 1-1,1-1 0,-1 0 0,1 1 1,-1-1-1,1 0 0,-1 0 1,1 1-1,0-1 0,-1 0 0,1 0 1,-1 0-1,1 0 0,-1 0 1,1 0-1,0 0 0,-1 0 1,1 0-1,-1 0 0,1 0 0,-1 0 1,1-1-1,0 1 0,-1 0 1,1-1-1,28-5 103,-13-2-298,0-1 0,0 0-1,0-1 1,-1-1-1,-1 0 1,0-1 0,-1-1-1,18-20 1,-40 76-365,3-30 854,1 1 1,0 0 0,1 0-1,1 0 1,0 0 0,-1 23-1,4-36-289,0-1-1,0 1 0,0 0 0,0 0 0,0-1 0,0 1 0,0 0 1,0 0-1,1-1 0,-1 1 0,0 0 0,0-1 0,1 1 0,-1 0 0,0-1 1,1 1-1,-1 0 0,1-1 0,-1 1 0,1-1 0,-1 1 0,1-1 1,0 1-1,-1-1 0,1 1 0,-1-1 0,1 0 0,0 1 0,1 0 0,25-3 203,-21 0-356,0 0-1,-1 0 1,1-1 0,-1 0 0,0 1 0,1-2 0,6-5 0,7-18-2618,-15 7-2628,-9 18 1188,-17 13 1112,-9 25-1853,17-17 523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102"/>
    </inkml:context>
    <inkml:brush xml:id="br0">
      <inkml:brushProperty name="width" value="0.025" units="cm"/>
      <inkml:brushProperty name="height" value="0.025" units="cm"/>
    </inkml:brush>
  </inkml:definitions>
  <inkml:trace contextRef="#ctx0" brushRef="#br0">40 1 9289,'0'0'16079,"-23"73"-15374,13-46 224,4 0-321,5-2-159,1-5-417,0-7-32,4-7-257,9-6 1,2-5 224,1-14-897,2-5-1665,2-3-2243,-1-2-1633,1 4-2306</inkml:trace>
  <inkml:trace contextRef="#ctx0" brushRef="#br0" timeOffset="1">164 15 2466,'0'0'25561,"-17"65"-24280,10-40-481,-4 2-383,7-2-1,1-2-127,3-4-225,0-6-257,0-7-1408,4-6-929,2 0-1955,-3-13-5540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442"/>
    </inkml:context>
    <inkml:brush xml:id="br0">
      <inkml:brushProperty name="width" value="0.025" units="cm"/>
      <inkml:brushProperty name="height" value="0.025" units="cm"/>
    </inkml:brush>
  </inkml:definitions>
  <inkml:trace contextRef="#ctx0" brushRef="#br0">1 39 21236,'0'0'7175,"49"0"-6695,-3 0 449,8-3-641,4-5-223,-1 2-642,-3-1-1825,-5 2-1346,-11 1-512,-6 2 3075,-8-2-6502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798"/>
    </inkml:context>
    <inkml:brush xml:id="br0">
      <inkml:brushProperty name="width" value="0.025" units="cm"/>
      <inkml:brushProperty name="height" value="0.025" units="cm"/>
    </inkml:brush>
  </inkml:definitions>
  <inkml:trace contextRef="#ctx0" brushRef="#br0">126 0 14926,'0'0'6801,"9"4"-4222,-2-1-2226,1 0 0,-1 1 1,0 0-1,0 0 1,-1 1-1,1-1 0,-1 2 1,0-1-1,0 1 1,0 0-1,-1 0 0,0 0 1,-1 1-1,8 13 1,-5-7-248,-2 0 0,0 1 1,0-1-1,-1 1 0,-1 0 1,0 1-1,-1-1 0,-1 0 1,0 1-1,-1-1 0,-1 1 1,0-1-1,0 0 0,-2 1 1,0-1-1,0 0 0,-9 19 1,2-5-297,-3-1 1,0 1 0,-1-2 0,-2 0 0,-1-1-1,-1 0 1,-26 27 0,-6-6-3970,-1-11-3656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141"/>
    </inkml:context>
    <inkml:brush xml:id="br0">
      <inkml:brushProperty name="width" value="0.025" units="cm"/>
      <inkml:brushProperty name="height" value="0.025" units="cm"/>
    </inkml:brush>
  </inkml:definitions>
  <inkml:trace contextRef="#ctx0" brushRef="#br0">1 12 12524,'0'0'14478,"50"-12"-12557,-18 12-832,11 3-512,0 2-353,7-3-96,-2 0-96,-1-2-1057,-5 0-2178,-13 0-1825,-14 1-1763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501"/>
    </inkml:context>
    <inkml:brush xml:id="br0">
      <inkml:brushProperty name="width" value="0.025" units="cm"/>
      <inkml:brushProperty name="height" value="0.025" units="cm"/>
    </inkml:brush>
  </inkml:definitions>
  <inkml:trace contextRef="#ctx0" brushRef="#br0">1 9 13773,'0'0'11851,"100"26"-10666,-38-26-704,5-1-449,-1-6-352,-9-5-4101,-7-2-6309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862"/>
    </inkml:context>
    <inkml:brush xml:id="br0">
      <inkml:brushProperty name="width" value="0.025" units="cm"/>
      <inkml:brushProperty name="height" value="0.025" units="cm"/>
    </inkml:brush>
  </inkml:definitions>
  <inkml:trace contextRef="#ctx0" brushRef="#br0">1 309 17200,'0'0'5563,"10"-4"-4421,13-7-499,0-1 0,-1 0 0,-1-2 0,0-1 0,-1 0 0,19-20-1,114-122 756,-130 132-1221,-23 24-167,0 1-1,1-1 0,-1 1 0,0-1 1,0 1-1,1-1 0,-1 1 0,0-1 1,1 1-1,-1 0 0,1-1 0,-1 1 1,1 0-1,-1-1 0,0 1 1,1 0-1,-1-1 0,1 1 0,0 0 1,-1 0-1,1 0 0,-1-1 0,1 1 1,-1 0-1,1 0 0,-1 0 0,1 0 1,0 0-1,-1 0 0,1 0 0,-1 0 1,1 0-1,-1 0 0,1 1 0,-1-1 1,1 0-1,0 0 0,4 25 270,-12 45 275,7-66-479,-16 85 382,7-46-445,2 0-1,-2 59 0,13-71-1340,-4-30 1146,1-1 1,-1 1 0,0-1-1,0 1 1,1-1-1,-1 1 1,0-1 0,1 1-1,-1-1 1,0 1-1,1-1 1,-1 1 0,1-1-1,-1 1 1,1-1 0,-1 0-1,1 1 1,-1-1-1,1 0 1,-1 0 0,1 1-1,0-1 1,-1 0-1,1 0 1,-1 0 0,1 0-1,0 0 1,-1 1 0,1-1-1,-1 0 1,1-1-1,0 1 1,-1 0 0,1 0-1,0 0 1,-1 0-1,1 0 1,-1-1 0,1 1-1,-1 0 1,1 0-1,-1-1 1,1 1 0,-1 0-1,1-1 1,-1 1 0,2-1-1,17-20-12239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391"/>
    </inkml:context>
    <inkml:brush xml:id="br0">
      <inkml:brushProperty name="width" value="0.025" units="cm"/>
      <inkml:brushProperty name="height" value="0.025" units="cm"/>
    </inkml:brush>
  </inkml:definitions>
  <inkml:trace contextRef="#ctx0" brushRef="#br0">51 1 17777,'0'0'12299,"-12"50"-12138,5-7-129,1 3 0,-3-1-32,3-2 0,1-6-32,-1-10-257,6-9-255,0-9-801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732"/>
    </inkml:context>
    <inkml:brush xml:id="br0">
      <inkml:brushProperty name="width" value="0.025" units="cm"/>
      <inkml:brushProperty name="height" value="0.025" units="cm"/>
    </inkml:brush>
  </inkml:definitions>
  <inkml:trace contextRef="#ctx0" brushRef="#br0">1 33 18129,'0'0'7816,"76"1"-6055,-34 1-576,6-1-928,4-1-193,1 0-160,-1 0-1826,-5-8-2819,-8-5-1216,-4-2-5991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9.060"/>
    </inkml:context>
    <inkml:brush xml:id="br0">
      <inkml:brushProperty name="width" value="0.025" units="cm"/>
      <inkml:brushProperty name="height" value="0.025" units="cm"/>
    </inkml:brush>
  </inkml:definitions>
  <inkml:trace contextRef="#ctx0" brushRef="#br0">119 234 13036,'0'0'9759,"-9"13"-8782,2-2-877,-58 96 626,59-95-420,0 0 0,1 1 0,1 0 1,0-1-1,0 1 0,1 1 0,1-1 1,-1 16-1,3-27-230,0 0 0,0-1 0,1 1 0,-1-1 0,0 1 0,1 0-1,0-1 1,-1 1 0,1-1 0,0 1 0,0-1 0,-1 0 0,1 1 0,0-1 0,1 0 0,-1 0 0,0 0 0,0 1 0,0-1 0,1 0 0,-1-1 0,0 1-1,1 0 1,-1 0 0,1 0 0,-1-1 0,1 1 0,0-1 0,-1 0 0,1 1 0,-1-1 0,1 0 0,0 0 0,-1 0 0,1 0 0,0 0 0,-1 0 0,1 0-1,-1 0 1,4-2 0,4 1 51,-1 0-1,1-1 1,0 0-1,-1-1 0,0 0 1,13-6-1,-7 1-311,-1 0 1,0-1-1,0 0 0,-1-1 0,13-13 0,-19 17-688,-1-1-1,0 1 0,0-1 1,-1 0-1,0 0 0,0 0 1,3-10-1,4-25-6525</inkml:trace>
  <inkml:trace contextRef="#ctx0" brushRef="#br0" timeOffset="1">53 1 19923,'0'0'9096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241"/>
    </inkml:context>
    <inkml:brush xml:id="br0">
      <inkml:brushProperty name="width" value="0.025" units="cm"/>
      <inkml:brushProperty name="height" value="0.025" units="cm"/>
    </inkml:brush>
  </inkml:definitions>
  <inkml:trace contextRef="#ctx0" brushRef="#br0">0 513 9801,'0'0'12076,"9"-7"-10064,41-35 337,82-88 0,38-70-2030,-135 159-232,-10 9-49,27-28 329,-52 79 322,-14 20-411,-20 40-1,-6 15-117,28-62-144,0 0 0,3 1 1,1 0-1,-7 59 0,14-91-98,1 1 1,0-1 0,0 0-1,0 0 1,-1 1 0,1-1-1,0 0 1,1 0 0,-1 1-1,0-1 1,0 0 0,1 0-1,-1 0 1,0 1 0,1-1-1,-1 0 1,1 0 0,-1 0-1,1 0 1,0 0 0,0 0-1,-1 0 1,1 0 0,0 0-1,0 0 1,0 0 0,0-1-1,0 1 1,2 1 0,-1-2-320,-1 0 0,1 0 0,0-1 0,0 1 0,-1 0 1,1-1-1,0 1 0,0-1 0,-1 0 0,1 0 0,-1 1 0,1-1 0,-1 0 0,1 0 1,-1 0-1,1-1 0,-1 1 0,0 0 0,0 0 0,2-4 0,21-24-8957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8.854"/>
    </inkml:context>
    <inkml:brush xml:id="br0">
      <inkml:brushProperty name="width" value="0.025" units="cm"/>
      <inkml:brushProperty name="height" value="0.025" units="cm"/>
    </inkml:brush>
  </inkml:definitions>
  <inkml:trace contextRef="#ctx0" brushRef="#br0">70 239 4740,'0'0'22256,"-4"8"-20617,-4 9-1259,-32 74 1939,36-81-2140,1 1 0,0-1 1,0 0-1,1 1 0,1 0 0,0-1 0,0 18 0,2-27-179,-1 0 0,0 0 0,1 0 0,-1-1 0,1 1 0,-1 0 0,1 0 0,0 0 0,-1 0 0,1-1 0,0 1 0,-1 0 0,1 0 0,0-1 0,0 1 0,0-1 0,0 1 0,0-1 0,0 1 0,0-1 0,0 1 0,0-1 0,0 0 0,0 0 0,0 1 0,0-1 0,0 0 0,0 0 0,0 0 0,0 0 0,0 0 0,0-1 0,0 1 0,1 0 0,3-1 0,0 1 0,-1-1 0,1 0 0,0 0 0,0 0 0,7-4 0,0-2-9,0-1 1,-1 0-1,0-1 1,-1 0-1,1-1 0,-2 0 1,0 0-1,14-20 1,-6 4-56,-1 0 1,22-53 0,-33 62-97,-35 60-230,25-34 448,0 1 0,1 0 0,0 0 0,0 0-1,1 0 1,0 0 0,1 1 0,0-1 0,1 1 0,0 0-1,1 13 1,0-23-60,1 0-1,-1 0 0,1 0 1,-1 0-1,1 0 1,0 0-1,-1 0 0,1 0 1,0 0-1,0 0 1,-1 0-1,1 0 0,0 0 1,0-1-1,0 1 1,0 0-1,0-1 0,0 1 1,0-1-1,0 1 1,1-1-1,-1 0 1,0 1-1,0-1 0,0 0 1,0 0-1,1 0 1,-1 0-1,0 0 0,0 0 1,0 0-1,1 0 1,-1 0-1,0 0 0,0-1 1,0 1-1,0 0 1,0-1-1,0 1 0,2-2 1,4 0-123,-1 0 1,0-1 0,0 0-1,0 0 1,0-1 0,5-3-1,2-6-297,0 1-1,-1-2 1,-1 0-1,0 0 1,-1-1-1,0 0 1,13-30-1,41-123-441,-40 95 1318,-104 236 2151,69-133-2350,2 0 0,1 1-1,1 0 1,2 0 0,1 0-1,1 57 1,3-87-251,0-1 0,-1 1 0,1-1 0,0 0 0,0 1 0,0-1 0,0 1 0,0-1 0,0 1 0,0-1 0,0 1 0,0-1 0,1 0 0,-1 1 0,0-1 0,0 1 0,0-1 0,0 1 0,1-1 0,-1 0 0,0 1 0,0-1 0,1 0 0,-1 1 0,0-1 0,0 0 0,1 1-1,-1-1 1,0 0 0,1 0 0,-1 1 0,1-1 0,-1 0 0,0 0 0,1 0 0,-1 1 0,1-1 0,-1 0 0,1 0 0,-1 0 0,0 0 0,1 0 0,-1 0 0,1 0 0,-1 0 0,1 0 0,-1 0 0,0 0 0,1 0 0,-1 0 0,1-1 0,-1 1 0,1 0 0,-1 0 0,0 0 0,1-1 0,19-17 234,-8-4-337,-1 0 1,-1-1-1,-1-1 1,-1 1 0,-1-1-1,5-33 1,-12 60 77,0-1-1,-1 0 1,2 1-1,-1-1 1,0 1-1,0-1 1,1 1-1,-1-1 1,1 1-1,0-1 1,0 0 0,0 1-1,0-1 1,0 0-1,0 0 1,1 0-1,-1 0 1,1 0-1,-1 0 1,1 0 0,0 0-1,0-1 1,0 1-1,0-1 1,3 3-1,-1-2 49,0 0-1,0-1 1,-1 1-1,1-1 1,0 0-1,0 0 1,0 0 0,0-1-1,0 1 1,0-1-1,1 0 1,-1 0-1,0 0 1,0-1-1,0 1 1,6-3-1,-9 3-29,-1-1 0,1 1-1,0-1 1,0 1 0,0-1 0,-1 1-1,1-1 1,0 1 0,-1-1-1,1 0 1,0 0 0,-1 1 0,1-1-1,-1 0 1,1 0 0,-1 0 0,0 0-1,1 1 1,-1-1 0,0 0-1,1 0 1,-1-1 0,0 1-6,0 1 0,0 0 0,0-1 0,0 1 0,0 0 0,0-1 1,0 1-1,0 0 0,0 0 0,0-1 0,0 1 0,0 0 0,0-1 0,0 1 0,0 0 0,0-1 0,-1 1 0,1 0 1,0 0-1,0-1 0,0 1 0,0 0 0,-1 0 0,1-1 0,0 1 0,0 0 0,-1 0 0,1 0 0,0-1 0,0 1 1,-1 0-1,1 0 0,0 0 0,-1 0 0,1 0 0,0 0 0,0 0 0,-1-1 0,1 1 0,0 0 0,-1 0 0,1 0 0,0 0 1,-1 0-1,1 0 0,0 0 0,-1 1 0,1-1 0,0 0 0,0 0 0,-1 0 0,1 0 0,0 0 0,-1 0 0,1 0 1,0 1-1,0-1 0,-1 0 0,1 0 0,0 0 0,0 1 0,0-1 0,-1 1 0,-3 1-1,1 1 0,-1 1 0,1-1 0,0 0 0,0 1 0,0 0 0,0 0 0,1 0 0,0 0 0,-1 0 0,1 0 0,1 0 0,-1 1 0,1-1 0,-1 1 0,1-1 0,0 9-1,0-11 22,1 1-1,-1-1 0,1 1 0,0-1 0,0 0 0,0 1 0,0-1 0,0 1 0,0-1 0,1 0 0,-1 1 0,1-1 0,0 0 0,-1 1 0,1-1 0,0 0 1,1 0-1,-1 0 0,0 0 0,1 0 0,-1 0 0,1 0 0,-1 0 0,1-1 0,0 1 0,0-1 0,-1 1 0,1-1 0,0 1 0,1-1 0,-1 0 0,0 0 1,0 0-1,0 0 0,4 0 0,6 1 92,1-1 1,-1-1 0,1 0-1,-1 0 1,24-5 0,-31 4-89,1 0 0,-1 0 0,0 0 0,0-1 0,0 0 0,-1 0 0,1 0 0,0 0 0,-1-1 0,1 0 0,-1 0 0,0 0 0,0 0 0,0-1 0,-1 0 0,6-7 0,-8 10 0,0-1 0,0 0 0,0 1 0,0-1 0,-1 0 0,1 0 0,-1 0 0,0 0 0,1 0 0,-1 0 0,0 1-1,0-4 1,3-2 163,17 9-92,8 4-3032,-16-6-376,-11 0 3254,-1 0-1,0 0 1,0 0-1,0 0 1,0 0-1,0 0 1,0 0 0,1 0-1,-1 0 1,0 0-1,0 0 1,0 0-1,0 0 1,0-1-1,0 1 1,0 0 0,0 0-1,0 0 1,0 0-1,1 0 1,-1 0-1,0 0 1,0 0-1,0-1 1,0 1 0,0 0-1,0 0 1,0 0-1,0 0 1,0 0-1,0 0 1,0-1-1,0 1 1,0 0 0,0 0-1,0 0 1,0 0-1,0 0 1,0 0-1,0-1 1,0 1-1,0 0 1,-1 0 0,1 0-1,0 0 1,0 0-1,0 0 1,0 0-1,0 0 1,0-1-1,0 1 1,0 0 0,0 0-1,0 0 1,-1 0-1,1 0 1,0 0-1,0 0 1,0 0-1,0 0 1,-18-18-11398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599"/>
    </inkml:context>
    <inkml:brush xml:id="br0">
      <inkml:brushProperty name="width" value="0.025" units="cm"/>
      <inkml:brushProperty name="height" value="0.025" units="cm"/>
    </inkml:brush>
  </inkml:definitions>
  <inkml:trace contextRef="#ctx0" brushRef="#br0">41 1 18481,'0'0'10827,"-21"68"-10059,15-36-575,3 5-161,-2 1 0,4 1 0,1-1-160,0-4-385,0-4-512,0-7-1249,0-9-1954,-5-7-2114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926"/>
    </inkml:context>
    <inkml:brush xml:id="br0">
      <inkml:brushProperty name="width" value="0.025" units="cm"/>
      <inkml:brushProperty name="height" value="0.025" units="cm"/>
    </inkml:brush>
  </inkml:definitions>
  <inkml:trace contextRef="#ctx0" brushRef="#br0">1 13 18706,'0'0'8776,"57"13"-8584,-18-13-64,5 0-1505,1-9-2595,-5-8-3747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266"/>
    </inkml:context>
    <inkml:brush xml:id="br0">
      <inkml:brushProperty name="width" value="0.025" units="cm"/>
      <inkml:brushProperty name="height" value="0.025" units="cm"/>
    </inkml:brush>
  </inkml:definitions>
  <inkml:trace contextRef="#ctx0" brushRef="#br0">0 60 7015,'0'0'5883,"9"-3"-2147,4-2-2457,0 1 0,0 0-1,0 1 1,21-3-1,-31 6-1138,0-1 0,0 1 0,0 0 0,0 0 0,-1 0-1,1 0 1,0 0 0,0 1 0,0-1 0,0 1 0,-1 0-1,1 0 1,0 0 0,0 0 0,-1 0 0,1 0 0,-1 1-1,1-1 1,-1 1 0,0 0 0,0 0 0,0 0 0,0 0 0,0 0-1,0 0 1,0 1 0,-1-1 0,1 0 0,-1 1 0,1 0-1,-1-1 1,1 5 0,0 3 70,-1 1-1,0 0 1,-1-1-1,0 1 1,-1 0-1,0-1 1,-1 1-1,0-1 0,-1 0 1,0 1-1,0-1 1,-1 0-1,-8 14 1,4-6 104,2 0 0,-8 27 1,52-130 480,-33 62-730,0-1 0,-1 1 0,-1-1 0,-1 0-1,-2 0 1,-4-45 0,6 70-67,0 0-1,0 1 1,0-1-1,1 0 1,-1 0 0,0 0-1,0 0 1,1-1-1,-1 1 1,0 0 0,1-1-1,-1 0 1,1 0-1,3 0 1,45 4-587,-30-4-645,44-2-8390,-39-3 1569</inkml:trace>
  <inkml:trace contextRef="#ctx0" brushRef="#br0" timeOffset="1">568 0 14029,'0'0'13645,"9"3"-11349,-7-2-2201,0 0 0,1 0 0,-1 0 0,0 0 0,0 0 1,0 0-1,0 0 0,0 1 0,0-1 0,0 1 0,0-1 1,-1 1-1,1 0 0,0 0 0,-1 0 0,0 0 0,1 0 1,-1 0-1,2 4 0,-2 1 17,1 0-1,-1 0 1,0 0 0,-1 0 0,0 1-1,0-1 1,-2 10 0,-7 49-233,5-51-57,1 1 0,1-1 0,1 1 0,0 0 0,1-1 0,3 26 0,2-35-2583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611"/>
    </inkml:context>
    <inkml:brush xml:id="br0">
      <inkml:brushProperty name="width" value="0.025" units="cm"/>
      <inkml:brushProperty name="height" value="0.025" units="cm"/>
    </inkml:brush>
  </inkml:definitions>
  <inkml:trace contextRef="#ctx0" brushRef="#br0">1 159 14286,'0'0'16783,"59"-29"-16719,-29 29-64,5 0-1345,1 0-2595,-1-2-2754,-1-3-5541</inkml:trace>
  <inkml:trace contextRef="#ctx0" brushRef="#br0" timeOffset="1">431 1 13229,'0'0'12748,"-5"50"-11563,-1-19-737,3 4-320,2-1-96,1-2 32,0-2-32,0-7-288,10-9-481,1-10-960,2-4 127,2-11-1665,2-15-3075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984"/>
    </inkml:context>
    <inkml:brush xml:id="br0">
      <inkml:brushProperty name="width" value="0.025" units="cm"/>
      <inkml:brushProperty name="height" value="0.025" units="cm"/>
    </inkml:brush>
  </inkml:definitions>
  <inkml:trace contextRef="#ctx0" brushRef="#br0">289 222 15407,'0'0'12075,"-12"64"-11434,9-38-33,1 2 1,1 2-321,1-2-192,0-1-32,0-2-640,0-9-2147,0-5-512</inkml:trace>
  <inkml:trace contextRef="#ctx0" brushRef="#br0" timeOffset="1">1 64 17424,'0'0'13902,"63"-23"-13518,-19 22-256,2-1-96,2-3 0,-4-1-801,-6-6-2017,1-3-4389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522"/>
    </inkml:context>
    <inkml:brush xml:id="br0">
      <inkml:brushProperty name="width" value="0.025" units="cm"/>
      <inkml:brushProperty name="height" value="0.025" units="cm"/>
    </inkml:brush>
  </inkml:definitions>
  <inkml:trace contextRef="#ctx0" brushRef="#br0">29 0 10025,'0'0'18002,"-12"70"-17298,5-31-63,2 5-385,0 0-192,5-7-160,0-3-705,6-11-960,8-12-898,1-10 641,-4-1 160,-3-10-256,-8-7-2498,0-2-8072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865"/>
    </inkml:context>
    <inkml:brush xml:id="br0">
      <inkml:brushProperty name="width" value="0.025" units="cm"/>
      <inkml:brushProperty name="height" value="0.025" units="cm"/>
    </inkml:brush>
  </inkml:definitions>
  <inkml:trace contextRef="#ctx0" brushRef="#br0">1 32 11691,'0'0'7239,"57"11"-5349,-20-11 480,7-1-672,7-9-802,5 3-639,0-1-193,-4 3-1474,-6-2-3202,-9 2-4805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237"/>
    </inkml:context>
    <inkml:brush xml:id="br0">
      <inkml:brushProperty name="width" value="0.025" units="cm"/>
      <inkml:brushProperty name="height" value="0.025" units="cm"/>
    </inkml:brush>
  </inkml:definitions>
  <inkml:trace contextRef="#ctx0" brushRef="#br0">0 131 19186,'0'0'7180,"13"-7"-4719,-13 7-2448,10-6 242,1 0 0,-1 1 0,1 1 0,0 0 0,0 0 0,1 1 0,-1 1 0,1 0 0,12-1 0,-22 3-240,0-1 1,1 1 0,-1 0-1,0 0 1,0 1 0,1-1-1,-1 0 1,0 1 0,0-1-1,1 1 1,-1 0 0,0 0-1,0 0 1,0 0 0,0 0 0,0 0-1,0 0 1,-1 1 0,1-1-1,0 1 1,0-1 0,-1 1-1,3 2 1,-3 0-6,0 0-1,0 0 1,0 0 0,0 0 0,-1 0-1,1-1 1,-1 1 0,0 0 0,0 0-1,0 0 1,-1 0 0,0 0-1,-1 5 1,1-3 66,-1 0-1,0 0 0,0 0 1,0-1-1,-1 1 1,0 0-1,-6 9 0,4-61 187,-2 0-262,-1-30 0,9 75 0,1 0 0,0 0 0,0 0 0,0 0 0,0 1 0,-1-1 0,1 1 0,0-1 0,0 1 0,0-1 0,1 1 0,-1 0 0,0 0 0,0 0 0,0 0 0,4 1 0,2-1 0,13-1-8,-8 1-470,0 0-1,0-1 0,-1 0 1,1-1-1,0-1 1,-1 0-1,1-1 0,-1 0 1,12-6-1,2-7-9269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720"/>
    </inkml:context>
    <inkml:brush xml:id="br0">
      <inkml:brushProperty name="width" value="0.025" units="cm"/>
      <inkml:brushProperty name="height" value="0.025" units="cm"/>
    </inkml:brush>
  </inkml:definitions>
  <inkml:trace contextRef="#ctx0" brushRef="#br0">39 86 18257,'0'0'10928,"-2"11"-9866,-11 50 73,7-40-1101,1 1 1,0 0 0,2 0-1,-1 43 1,4-65-90,0 1 0,0-1 0,0 1 0,0-1 1,0 1-1,0-1 0,0 0 0,0 1 0,0-1 0,0 1 0,0-1 0,1 1 0,-1-1 0,0 0 0,0 1 0,1-1 0,-1 0 1,0 1-1,0-1 0,1 0 0,-1 1 0,0-1 0,1 0 0,-1 1 0,0-1 0,1 0 0,-1 0 0,1 0 0,-1 1 0,0-1 0,1 0 1,-1 0-1,1 0 0,-1 0 0,1 0 0,18-7-1713,11-20-1517,-15 6-675,-1 0 0,-1-2 1,-1 1-1,15-39 1,-1-8 2070,-13 34 5691,0 1 4404,-19 62-2471,0 0-4493,-7 7-381,2 1-1,2 0 0,0 1 1,3-1-1,-2 45 1,8-80-863,0 1 0,0-1 1,0 1-1,0-1 1,0 1-1,0-1 0,1 0 1,-1 1-1,0-1 1,1 1-1,-1-1 0,1 0 1,0 0-1,1 3 1,-2-4-59,1 1 0,-1-1 0,1 0 1,-1 1-1,1-1 0,-1 0 0,1 1 1,-1-1-1,1 0 0,-1 0 0,1 0 1,-1 1-1,1-1 0,0 0 0,-1 0 1,1 0-1,-1 0 0,1 0 0,-1 0 1,1 0-1,0 0 0,-1 0 0,1 0 1,0-1-1,1 0-258,-1 1 1,1-1-1,-1 0 1,1 0-1,-1 0 1,1 0-1,-1-1 0,0 1 1,0 0-1,1 0 1,-1-1-1,0 1 1,0-1-1,0 1 0,-1-1 1,1 1-1,0-1 1,-1 0-1,1 1 1,-1-1-1,1-3 0,1-26-7433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063"/>
    </inkml:context>
    <inkml:brush xml:id="br0">
      <inkml:brushProperty name="width" value="0.025" units="cm"/>
      <inkml:brushProperty name="height" value="0.025" units="cm"/>
    </inkml:brush>
  </inkml:definitions>
  <inkml:trace contextRef="#ctx0" brushRef="#br0">0 17 13485,'0'0'15502,"51"-12"-14637,0 12-320,7 0-385,11 0-160,0 0-833,-2-2-1889,-8 0-2724,-8 2-3362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198"/>
    </inkml:context>
    <inkml:brush xml:id="br0">
      <inkml:brushProperty name="width" value="0.025" units="cm"/>
      <inkml:brushProperty name="height" value="0.025" units="cm"/>
    </inkml:brush>
  </inkml:definitions>
  <inkml:trace contextRef="#ctx0" brushRef="#br0">1 19 12236,'0'0'13004,"61"-16"-12492,-15 16-512,2 0-2658,6-3-7912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408"/>
    </inkml:context>
    <inkml:brush xml:id="br0">
      <inkml:brushProperty name="width" value="0.025" units="cm"/>
      <inkml:brushProperty name="height" value="0.025" units="cm"/>
    </inkml:brush>
  </inkml:definitions>
  <inkml:trace contextRef="#ctx0" brushRef="#br0">35 0 20852,'0'0'11146,"75"32"-10377,-28-26-769,4-4 0,0 0 0,-6-2-545,-10 0-2690,-12 0-1665,-19 0-33</inkml:trace>
  <inkml:trace contextRef="#ctx0" brushRef="#br0" timeOffset="1">0 174 13773,'0'0'10730,"62"17"-8872,-14-17-64,3 0-705,6 0-545,-4-7-416,-3 2-128,-9-4-3043,-8-2-7559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846"/>
    </inkml:context>
    <inkml:brush xml:id="br0">
      <inkml:brushProperty name="width" value="0.025" units="cm"/>
      <inkml:brushProperty name="height" value="0.025" units="cm"/>
    </inkml:brush>
  </inkml:definitions>
  <inkml:trace contextRef="#ctx0" brushRef="#br0">0 343 8904,'0'0'16523,"12"-10"-14527,44-38-370,91-103-1,-44 18 436,-103 133-2061,0 0 0,0 0 0,0 0 0,0 0 0,0 1-1,0-1 1,0 0 0,0 0 0,0 0 0,0 0 0,0 0 0,0 0 0,0 0 0,0 0 0,0 0 0,0 1 0,0-1-1,0 0 1,0 0 0,0 0 0,0 0 0,0 0 0,0 0 0,0 0 0,0 0 0,0 0 0,1 0 0,-1 0 0,0 1-1,0-1 1,0 0 0,0 0 0,0 0 0,0 0 0,0 0 0,0 0 0,0 0 0,1 0 0,-1 0 0,0 0 0,0 0-1,0 0 1,0 0 0,0 0 0,0 0 0,0 0 0,1 0 0,-1 0 0,0 0 0,0 0 0,0 0 0,0 0 0,0 0-1,0-1 1,0 1 0,0 0 0,0 0 0,0 0 0,1 0 0,-1 19-29,-5 24 74,-14 32-22,8-33-24,1 0 1,-5 63-1,14-104-56,1 0 0,0 0 0,0 0-1,0 0 1,0 0 0,0 0 0,0 0 0,0 0 0,0 0-1,0 0 1,0 0 0,0 0 0,1 0 0,-1 0 0,0 0 0,1 0-1,-1 0 1,1 0 0,-1 0 0,1 0 0,-1-1 0,1 1-1,0 0 1,-1 0 0,1-1 0,0 1 0,0 0 0,0-1 0,-1 1-1,1-1 1,0 1 0,0-1 0,0 1 0,0-1 0,0 0-1,0 1 1,0-1 0,0 0 0,0 0 0,0 0 0,0 0 0,0 0-1,0 0 1,0 0 0,0 0 0,0 0 0,0 0 0,0 0-1,0-1 1,0 1 0,0 0 0,0-1 0,0 1 0,0-1 0,0 1-1,1-2 1,6-1-1259,0-1 0,1-1 0,-1 0 0,13-10-1,15-17-5980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219"/>
    </inkml:context>
    <inkml:brush xml:id="br0">
      <inkml:brushProperty name="width" value="0.025" units="cm"/>
      <inkml:brushProperty name="height" value="0.025" units="cm"/>
    </inkml:brush>
  </inkml:definitions>
  <inkml:trace contextRef="#ctx0" brushRef="#br0">63 1 19474,'0'0'8681,"-26"76"-7849,13-40-31,-3-2-192,9-1-353,6-6-256,1 1 64,3-8-128,7-2-384,2-2-545,-3-3-160,-6-4-865,-3-4-833,0-2-1313,-6-3-1858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576"/>
    </inkml:context>
    <inkml:brush xml:id="br0">
      <inkml:brushProperty name="width" value="0.025" units="cm"/>
      <inkml:brushProperty name="height" value="0.025" units="cm"/>
    </inkml:brush>
  </inkml:definitions>
  <inkml:trace contextRef="#ctx0" brushRef="#br0">1 219 17681,'0'0'12684,"75"-3"-12492,-27 3-96,8-5-32,-2-3-480,0-5-1891,-6-1-2561,-5-1-1826</inkml:trace>
  <inkml:trace contextRef="#ctx0" brushRef="#br0" timeOffset="1">710 0 11275,'0'0'15369,"-4"10"-12460,-47 84 27,31-59-2658,17-30-278,0 0 0,0 0 0,1 1 0,0-1 0,0 1 0,0-1 0,1 1 0,0 0 0,0-1 0,0 11 0,1-14 0,0 0 0,1 0 0,-1 0 0,0 0 0,1 0 0,0 0 0,-1 0 0,1-1 0,0 1 0,0 0 0,0-1 0,0 1 0,1 0 0,-1-1 0,0 1 0,1-1 0,-1 0 0,1 1 0,-1-1 0,1 0 0,-1 0 0,1 0 0,0 0 0,0 0 0,-1 0 0,1-1 0,0 1 0,0-1 0,0 1 0,0-1 0,0 0 0,0 1 0,0-1 0,2 0 0,2 0-204,0 1 1,0-1-1,1 0 1,-1-1-1,0 0 0,0 0 1,0 0-1,0 0 1,0-1-1,7-3 0,-8 2-290,0 0-1,0 0 1,0 0-1,-1-1 1,1 0-1,-1 0 1,0 0-1,0 0 1,0-1-1,-1 0 0,0 1 1,0-1-1,0-1 1,0 1-1,-1 0 1,0-1-1,2-6 1,8-29-9857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936"/>
    </inkml:context>
    <inkml:brush xml:id="br0">
      <inkml:brushProperty name="width" value="0.025" units="cm"/>
      <inkml:brushProperty name="height" value="0.025" units="cm"/>
    </inkml:brush>
  </inkml:definitions>
  <inkml:trace contextRef="#ctx0" brushRef="#br0">1 0 23062,'0'0'9705,"43"34"-24407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264"/>
    </inkml:context>
    <inkml:brush xml:id="br0">
      <inkml:brushProperty name="width" value="0.025" units="cm"/>
      <inkml:brushProperty name="height" value="0.025" units="cm"/>
    </inkml:brush>
  </inkml:definitions>
  <inkml:trace contextRef="#ctx0" brushRef="#br0">1 1271 13357,'0'0'6566,"45"-63"-3972,12-1-63,25-25 159,28-21-1056,26-18-833,21-12-321,7 4-384,-2 4-288,-19 10-1217,-27 11-2659,-30 19-1153,-32 8-8937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733"/>
    </inkml:context>
    <inkml:brush xml:id="br0">
      <inkml:brushProperty name="width" value="0.025" units="cm"/>
      <inkml:brushProperty name="height" value="0.025" units="cm"/>
    </inkml:brush>
  </inkml:definitions>
  <inkml:trace contextRef="#ctx0" brushRef="#br0">1 1003 13453,'0'0'6085,"54"-52"-3138,14-7-544,20-19-418,22-18-607,18-11-642,11-8-383,7-2-225,0-2-705,-1-6-5605,-8-10-13740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3.334"/>
    </inkml:context>
    <inkml:brush xml:id="br0">
      <inkml:brushProperty name="width" value="0.025" units="cm"/>
      <inkml:brushProperty name="height" value="0.025" units="cm"/>
    </inkml:brush>
  </inkml:definitions>
  <inkml:trace contextRef="#ctx0" brushRef="#br0">0 85 10442,'0'0'17200,"73"-7"-16079,-35-2-416,11 0-513,5-1-160,7-1-480,3 1-2723,-9-3-3107,-5-2-8809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4.313"/>
    </inkml:context>
    <inkml:brush xml:id="br0">
      <inkml:brushProperty name="width" value="0.025" units="cm"/>
      <inkml:brushProperty name="height" value="0.025" units="cm"/>
    </inkml:brush>
  </inkml:definitions>
  <inkml:trace contextRef="#ctx0" brushRef="#br0">0 74 14382,'0'0'7495,"57"3"-6438,-12-3 512,12 0-608,9-5-801,6-6-160,-3-4-1473,-5-4-2435,-8-7-4708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5.295"/>
    </inkml:context>
    <inkml:brush xml:id="br0">
      <inkml:brushProperty name="width" value="0.025" units="cm"/>
      <inkml:brushProperty name="height" value="0.025" units="cm"/>
    </inkml:brush>
  </inkml:definitions>
  <inkml:trace contextRef="#ctx0" brushRef="#br0">0 94 8456,'0'0'16656,"63"-1"-13998,-18-11-576,13-4-1281,8 1-609,5-1-128,-1 4-832,-3 5-2179,-6-1-2691,-1 2-5060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796"/>
    </inkml:context>
    <inkml:brush xml:id="br0">
      <inkml:brushProperty name="width" value="0.025" units="cm"/>
      <inkml:brushProperty name="height" value="0.025" units="cm"/>
    </inkml:brush>
  </inkml:definitions>
  <inkml:trace contextRef="#ctx0" brushRef="#br0">235 87 17168,'0'0'3662,"-1"-9"-1222,0 4-2278,1 3-13,0 0 0,0 0 0,-1-1-1,1 1 1,0 0 0,-1 0 0,0 0-1,1 0 1,-1 0 0,0 0 0,0 0 0,0 0-1,0 0 1,0 0 0,-1 0 0,1 1 0,-1-1-1,1 1 1,-1-1 0,1 1 0,-1-1 0,0 1-1,0 0 1,0 0 0,0 0 0,0 0-1,0 0 1,0 0 0,0 0 0,0 1 0,0-1-1,0 1 1,-4-1 0,-4 1-67,1 1 0,0 0 0,-1 0 1,1 1-1,0 0 0,0 1 0,0 0 0,1 0 0,-1 1 0,-11 6 1,15-7-66,-1 0 1,1 0-1,0 1 1,0 0-1,0 0 1,1 0-1,0 0 1,-1 1-1,1-1 1,1 1-1,-1 0 1,1 1-1,0-1 1,0 0-1,0 1 1,-3 11-1,6-16-12,0 0-1,0 0 0,-1-1 1,1 1-1,0 0 1,0 0-1,0 0 1,0 0-1,0-1 0,0 1 1,0 0-1,1 0 1,-1 0-1,0-1 1,0 1-1,1 0 0,-1 0 1,0-1-1,1 1 1,-1 0-1,1 0 1,-1-1-1,1 1 0,-1-1 1,1 1-1,-1 0 1,1-1-1,0 1 1,-1-1-1,2 1 0,0 0 13,1 0-1,-1 0 0,0-1 1,1 1-1,-1-1 0,1 1 1,-1-1-1,1 0 0,0 0 0,2-1 1,6 0 43,0-1 1,-1 0-1,1 0 1,11-6-1,-3 0-5,0-1 0,0-1 0,30-21 0,-42 26-30,0-1 1,0 0 0,0 0 0,-1 0 0,0-1-1,0 1 1,-1-2 0,1 1 0,-2 0-1,1-1 1,4-12 0,-14 37 17,1-1 1,0 1-1,1 0 1,0 0-1,2 0 1,0 32-1,1-45-160,1 1 0,-1-1 0,1 1 0,0-1-1,0 0 1,1 0 0,-1 0 0,1 0 0,0 0-1,0 0 1,0 0 0,0 0 0,1-1 0,0 1-1,-1-1 1,1 1 0,7 4 0,-6-6-343,-1 0 0,1 0 0,0 0 1,0 0-1,0-1 0,1 0 0,-1 0 0,0 0 0,1 0 1,-1-1-1,0 0 0,1 1 0,6-2 0,25-3-9933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8.194"/>
    </inkml:context>
    <inkml:brush xml:id="br0">
      <inkml:brushProperty name="width" value="0.025" units="cm"/>
      <inkml:brushProperty name="height" value="0.025" units="cm"/>
    </inkml:brush>
  </inkml:definitions>
  <inkml:trace contextRef="#ctx0" brushRef="#br0">2133 804 7271,'20'-27'1055,"61"-88"1208,-75 104-2158,0 0 0,0 0-1,-2 0 1,1-1-1,-1 0 1,-1 0 0,0 0-1,2-23 1,-5 29 107,-1 1 0,0 0 0,0-1 0,0 1 0,-1 0 0,0 0 0,0 0 0,0 0 0,-1 1 0,1-1 0,-1 1 0,0-1 0,0 1-1,-1 0 1,0 0 0,1 0 0,-1 1 0,0-1 0,-1 1 0,1 0 0,-1 0 0,-6-3 0,-16-9 674,-1 1-1,-48-17 1,53 23-459,-75-30 192,-10-6 124,-2 5 1,-130-28-1,204 60-654,0 1 0,-1 2-1,1 2 1,-1 1 0,0 1-1,0 3 1,0 0 0,1 3-1,0 1 1,0 2 0,-35 13-1,5 5-107,2 3-1,1 2 0,2 3 1,-107 83-1,100-63 7,3 3 0,3 3 1,-86 109-1,132-149-2,1 0 1,1 1-1,1 0 1,1 1-1,1 1 0,-15 44 1,23-56 5,0-1 0,0 1 1,2 0-1,-1 1 0,1-1 0,1 0 1,0 0-1,1 0 0,1 0 0,-1 0 1,2 0-1,0 0 0,0 0 0,1 0 1,1-1-1,8 18 0,-2-12 18,0-1 0,1 1-1,1-2 1,0 0 0,1 0 0,1-1-1,0-1 1,19 13 0,-7-9 15,1 0 0,0-2 0,1-1 1,46 15-1,6-6 25,2-3 0,163 17 0,-14-19-1,400-18 0,-237-41 6,-316 26 58,-1-2 0,146-55 0,-203 64 11,0-2 0,-1 0 0,0-1 1,0-2-1,-1 1 0,-1-2 0,0-1 0,-1 0 1,26-31-1,-31 30-19,-1 0 1,-1 0 0,0-2-1,-1 1 1,-1-1 0,0 0-1,-2-1 1,0 0 0,-1 0-1,-1 0 1,3-32 0,-4 26-83,-2 0 1,0 0-1,-2 0 1,0 1 0,-2-1-1,-1 0 1,-1 1 0,-1-1-1,-1 1 1,-1 1-1,-1-1 1,-1 2 0,-1-1-1,-1 1 1,-1 1 0,-1 0-1,-1 1 1,0 1-1,-2 0 1,-33-29 0,-6 1-63,-2 3 0,-1 3 1,-3 2-1,-100-47 0,50 37-221,-222-65 0,251 92 158,-1 3 1,0 5-1,-106-6 1,140 18 22,-1 3 1,1 1-1,0 3 1,0 2 0,0 2-1,-89 29 1,67-11 70,2 4-1,1 2 1,2 3 0,1 3 0,2 3-1,2 3 1,2 2 0,2 3 0,2 3 0,-84 103-1,116-124-242,2 0 0,1 2 0,-27 60 0,39-73-617,1 1 0,1 0-1,2 1 1,-5 28 0,6 30-6167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6.817"/>
    </inkml:context>
    <inkml:brush xml:id="br0">
      <inkml:brushProperty name="width" value="0.025" units="cm"/>
      <inkml:brushProperty name="height" value="0.025" units="cm"/>
    </inkml:brush>
  </inkml:definitions>
  <inkml:trace contextRef="#ctx0" brushRef="#br0">0 134 4965,'0'0'3331,"69"-63"-7944,-47 49 4261,2 0 1377,-3 3 545,-1 0-577,-2 0-993,-3 2-4965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7.392"/>
    </inkml:context>
    <inkml:brush xml:id="br0">
      <inkml:brushProperty name="width" value="0.025" units="cm"/>
      <inkml:brushProperty name="height" value="0.025" units="cm"/>
    </inkml:brush>
  </inkml:definitions>
  <inkml:trace contextRef="#ctx0" brushRef="#br0">959 150 12300,'0'0'4842,"0"-8"-3129,0 3-1460,0 0 0,-1 0 1,1 0-1,-1 0 0,0 0 0,-1 0 0,1 0 0,-1 0 0,0 0 0,0 1 1,0-1-1,-1 1 0,1 0 0,-1 0 0,0 0 0,0 0 0,-1 0 0,1 0 1,-1 1-1,0 0 0,0-1 0,0 2 0,-7-5 0,-4 0-5,1 1-1,-1 1 1,0 1 0,-1 0-1,1 0 1,-1 2-1,-27-2 1,-115 7 784,137-2-810,-5 1-37,0 2 1,0 1-1,1 0 0,0 2 0,0 1 0,1 1 1,0 1-1,1 1 0,0 2 0,0 0 0,2 1 0,-1 1 1,2 1-1,0 1 0,-31 34 0,33-31-96,2 0 0,0 1-1,1 1 1,1 1 0,1 0 0,1 0-1,1 1 1,1 1 0,1 0 0,1 0-1,2 1 1,0 0 0,2 0 0,1 0-1,0 38 1,4-50-83,0 0-1,1 0 1,1-1-1,0 1 1,1 0-1,1-1 1,0 0-1,1 0 1,0-1-1,1 1 1,0-1-1,1-1 1,0 1-1,1-1 1,0-1-1,1 0 1,0 0-1,0-1 1,1 0 0,1-1-1,19 12 1,-6-6 3,1-2 1,0 0 0,1-1 0,0-2-1,0-1 1,1-1 0,1-1 0,-1-1-1,46 0 1,-45-3-10,1-2 0,0-2 0,0 0 0,-1-2 0,0-1 0,1-2 0,-2 0 0,1-2 0,-1-1 0,-1-2 0,0 0 0,0-2 0,-2-1 0,29-21 0,-20 10 0,0-2 0,-2-1 0,-1-2 0,-1-1 0,28-40 0,-45 56 0,-2-1 0,0-1 0,-1 0 0,-1-1 0,-1 0 0,0 0 0,-1-1 0,-1 0 0,-1 0 0,-1 0 0,-1 0 0,1-38 0,-4 52 0,-1 0 0,1 0 0,-1 0 0,0 1 0,-1-1 0,0 0 0,0 1 0,0-1 0,0 1 0,-1 0 0,0-1 0,0 1 0,0 1 0,-5-7 0,1 5 0,1-1 0,-1 1 0,-1 0 0,1 1 0,-1 0 0,0 0 0,0 1 0,-11-5 0,-13-2 0,-1 1 0,1 1 0,-65-7 0,87 15 0,-124-10 98,-13-1-591,107 2-2265,20-6-6431,15-6-9410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8.479"/>
    </inkml:context>
    <inkml:brush xml:id="br0">
      <inkml:brushProperty name="width" value="0.025" units="cm"/>
      <inkml:brushProperty name="height" value="0.025" units="cm"/>
    </inkml:brush>
  </inkml:definitions>
  <inkml:trace contextRef="#ctx0" brushRef="#br0">0 3261 10954,'0'0'8899,"6"-12"-7890,182-446 545,-126 289-1373,704-1671 775,-566 1434 741,-146 310-1013,4 2-1,76-92 0,-158 219-2793,18-24 341,0 0 0,-2 0-1,-12 13 1,-12 6-7952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084"/>
    </inkml:context>
    <inkml:brush xml:id="br0">
      <inkml:brushProperty name="width" value="0.025" units="cm"/>
      <inkml:brushProperty name="height" value="0.025" units="cm"/>
    </inkml:brush>
  </inkml:definitions>
  <inkml:trace contextRef="#ctx0" brushRef="#br0">1 485 12716,'0'0'363,"0"-11"-91,2-6 400,0 0-1,8-32 1,-7 40-38,-1 0 1,1 0-1,1 1 1,0 0-1,0-1 1,0 2-1,1-1 0,10-12 1,-14 19-529,0-1-1,0 1 1,-1 0 0,1 0-1,0 0 1,0 0 0,1 0-1,-1 1 1,0-1 0,0 0-1,0 0 1,1 1 0,-1-1 0,0 1-1,0-1 1,1 1 0,-1-1-1,1 1 1,-1 0 0,0 0-1,1 0 1,-1 0 0,1 0-1,-1 0 1,0 0 0,1 0-1,1 1 1,-1 0-22,0 1-1,0-1 1,0 1-1,0-1 1,-1 1-1,1 0 1,0 0-1,-1 0 1,1 0-1,-1 0 1,0 0-1,0 0 1,0 0-1,1 4 1,4 11 81,-1 1 1,0 0 0,2 22 0,-6-33-12,5 46 25,-5-35-142,1-1 0,0 1 0,2-1 0,0 0 0,0-1 0,8 18-1,-11-33-15,-1 0-1,1 1 1,0-1 0,-1 0-1,1 0 1,0 0-1,0 0 1,-1 0-1,1 0 1,0 0-1,0 0 1,0 0-1,1 0 1,-1-1-1,0 1 1,0 0-1,0-1 1,0 1-1,1-1 1,-1 1-1,0-1 1,1 0-1,-1 1 1,0-1-1,1 0 1,-1 0-1,0 0 1,1 0-1,-1 0 1,0 0-1,1 0 1,-1-1-1,0 1 1,1 0-1,-1-1 1,0 1 0,0-1-1,1 1 1,-1-1-1,0 0 1,0 1-1,0-1 1,0 0-1,0 0 1,0 0-1,0 0 1,2-2-1,6-6 445,0 0-1,-1-1 0,14-20 1,-19 26-323,69-102 1562,2-4-1539,88-101 0,-101 141-2931,-12 12-3576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864"/>
    </inkml:context>
    <inkml:brush xml:id="br0">
      <inkml:brushProperty name="width" value="0.025" units="cm"/>
      <inkml:brushProperty name="height" value="0.025" units="cm"/>
    </inkml:brush>
  </inkml:definitions>
  <inkml:trace contextRef="#ctx0" brushRef="#br0">99 219 11563,'-9'1'833,"1"0"-413,-36 5 1134,15-9 2808,28 2-4200,1 1 0,-1-1-1,0 1 1,1-1 0,-1 0-1,1 0 1,-1 1-1,1-1 1,-1 0 0,1 0-1,0 1 1,-1-1 0,1 0-1,0 0 1,-1 0 0,1 0-1,0 0 1,0 1 0,0-1-1,0 0 1,0 0-1,0 0 1,0 0 0,0 0-1,0 0 1,1 0 0,-1-1-1,9-25 1869,2 12-1644,0 1 1,1 0-1,0 1 1,1 1-1,1-1 1,0 2-1,0 0 1,1 1-1,1 0 1,0 2-1,0-1 1,0 2-1,1 0 1,30-7-1,-44 13-378,-1 0-1,1 1 1,-1-1-1,1 1 1,0-1-1,-1 1 0,1 0 1,0 0-1,-1 0 1,1 0-1,0 1 1,-1-1-1,1 1 0,-1 0 1,1-1-1,-1 1 1,1 0-1,-1 1 1,1-1-1,-1 0 1,0 1-1,0-1 0,4 4 1,-4-2-12,0 1 1,0 0-1,-1-1 1,1 1-1,-1 0 1,0 0-1,0 0 1,-1 0 0,1 0-1,-1 0 1,0 0-1,0 0 1,0 1-1,0-1 1,-2 5-1,-1 10 46,0 0-1,-2 0 1,0-1 0,-1 0-1,-14 30 1,-54 84 155,-5 12-110,78-143-92,-13 39 67,14-39-61,0-1 1,0 1-1,-1-1 1,1 1-1,0 0 0,0-1 1,0 1-1,0-1 0,0 1 1,0-1-1,0 1 1,0 0-1,0-1 0,0 1 1,0-1-1,0 1 1,1-1-1,-1 1 0,0-1 1,0 1-1,0 0 0,1-1 1,-1 1-1,0-1 1,1 0-1,-1 1 0,0-1 1,1 1-1,-1-1 1,1 1-1,-1-1 0,1 0 1,-1 1-1,1-1 0,-1 0 1,1 0-1,-1 1 1,1-1-1,-1 0 0,1 0 1,-1 0-1,1 0 1,0 0-1,-1 1 0,1-1 1,-1 0-1,1 0 0,-1 0 1,1-1-1,0 1 1,-1 0-1,1 0 0,-1 0 1,1 0-1,-1 0 1,1-1-1,-1 1 0,1 0 1,-1-1-1,1 1 0,-1 0 1,1-1-1,15-6 32,-1-1 0,0 0 0,0-1 0,-1-1 0,14-13 0,67-63-1753,-76 68 674,-16 15 729,29-31-3930,-18 10-1951,-11 2-3646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207"/>
    </inkml:context>
    <inkml:brush xml:id="br0">
      <inkml:brushProperty name="width" value="0.025" units="cm"/>
      <inkml:brushProperty name="height" value="0.025" units="cm"/>
    </inkml:brush>
  </inkml:definitions>
  <inkml:trace contextRef="#ctx0" brushRef="#br0">1 129 17681,'0'0'8840,"71"-29"-7879,-25 9-897,3-3-1473,-3 2-3140,-7 2-2497,-6 2-3845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552"/>
    </inkml:context>
    <inkml:brush xml:id="br0">
      <inkml:brushProperty name="width" value="0.025" units="cm"/>
      <inkml:brushProperty name="height" value="0.025" units="cm"/>
    </inkml:brush>
  </inkml:definitions>
  <inkml:trace contextRef="#ctx0" brushRef="#br0">17 386 15150,'0'0'3945,"-2"8"-645,-1-1-2869,1-2 115,0 1-1,0 0 1,0 0-1,1 0 1,-1 10-1,2-15-485,0 0 0,0 0-1,0 0 1,0 1 0,0-1-1,0 0 1,1 0 0,-1 0 0,0 0-1,1 0 1,-1 0 0,1 0 0,-1 0-1,1 0 1,-1 0 0,1-1-1,0 1 1,-1 0 0,1 0 0,0 0-1,0-1 1,-1 1 0,1 0-1,0-1 1,0 1 0,0-1 0,0 1-1,0-1 1,0 1 0,0-1-1,0 0 1,0 1 0,0-1 0,0 0-1,0 0 1,1 0 0,-1 0 0,0 0-1,0 0 1,0 0 0,0 0-1,1-1 1,6 0 0,-1 0 0,0-1 0,0 0 1,0-1-1,-1 0 0,1 0 0,-1 0 0,1-1 0,-1 0 0,0 0 0,0 0 1,10-11-1,8-9 58,29-37-1,-46 52-93,15-19-6,-17 19 3,1 1 0,0 1 0,0-1 0,13-10 0,-19 18-15,0 0 0,0 0 0,0-1 0,1 1 0,-1 0 0,0 0 0,0 0 0,1 0 0,-1 0 0,0 0 0,0 0 0,1 0 0,-1 0 0,0 0 0,0 0 0,1 0 0,-1 0 0,0 0 0,0 0 0,1 0 0,-1 0 0,0 0 0,0 0 0,0 0 0,1 1 0,-1-1 0,0 0 0,0 0 0,0 0 0,1 0 0,-1 0 0,0 1 0,0-1 0,0 0 0,0 0 0,1 0 0,-1 1 0,0-1 0,0 0 0,0 0 0,0 1 0,0-1 0,0 0 0,0 0 1,0 0-1,0 1 0,1-1 0,-1 0 0,0 0 0,0 1 0,0-1 0,0 0 0,-1 0 0,1 1 0,0-1 0,0 0 0,0 0 0,0 1 0,0 21 202,0-18-109,-18 211 2175,18-215-2274,0 0 0,1 0 0,-1 0 0,0-1 0,0 1 0,0 0 0,0 0 0,1 0 0,-1 0 0,0-1 0,0 1 0,0 0 0,1 0 0,-1 0 0,0 0 0,0 0 0,1 0 0,-1 0 0,0 0 0,0 0 0,1 0 0,-1 0 0,0 0 0,0 0 0,1 0 0,-1 0 0,0 0 0,0 0 0,0 0 0,1 0 0,-1 0 0,0 0 0,0 0 0,1 0 0,-1 0 0,0 1 0,0-1 0,0 0 0,1 0 0,-1 0 0,0 0 0,0 0 0,0 1 0,0-1 0,1 0 0,-1 0 0,0 0 0,0 1 0,0-1 0,0 0 0,0 0 0,0 1 0,0-1 0,0 0 0,0 0 0,1 1 0,-1-1 0,8-12-857,-1-1-1,0 1 1,10-27 0,-11 23-1227,0-1-1,-1 0 1,-1 0 0,-1 0-1,2-32 1,-5 32-12314</inkml:trace>
  <inkml:trace contextRef="#ctx0" brushRef="#br0" timeOffset="1">284 28 23831,'0'0'7399,"55"-27"-9417,-28 26-2242,-1 1-1570,4 0-3523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898"/>
    </inkml:context>
    <inkml:brush xml:id="br0">
      <inkml:brushProperty name="width" value="0.025" units="cm"/>
      <inkml:brushProperty name="height" value="0.025" units="cm"/>
    </inkml:brush>
  </inkml:definitions>
  <inkml:trace contextRef="#ctx0" brushRef="#br0">136 0 11339,'0'0'14216,"-11"8"-12364,9-6-1806,-18 12 994,-33 33 1,48-43-951,0 0 1,1 1 0,0 0-1,0 0 1,0 0 0,1 1-1,0-1 1,0 1-1,0-1 1,0 1 0,1 0-1,0 0 1,0 0 0,-1 12-1,3-17-101,1 0-1,-1-1 0,0 1 1,1-1-1,-1 1 1,1-1-1,-1 1 0,1-1 1,-1 1-1,1-1 0,-1 1 1,1-1-1,0 0 1,-1 1-1,1-1 0,-1 0 1,1 1-1,0-1 0,-1 0 1,1 0-1,0 0 1,-1 0-1,1 0 0,0 0 1,-1 1-1,1-2 0,0 1 1,0 0-1,-1 0 1,1 0-1,0 0 0,-1 0 1,1 0-1,0-1 1,-1 1-1,1 0 0,-1-1 1,1 1-1,1-1 0,28-11-51,-15 4-47,-1 1 0,1 1 1,0 0-1,1 1 0,-1 0 1,1 2-1,0-1 0,0 2 1,0 0-1,20 1 0,-34 1 114,0 0 0,0 0 0,0 0 0,0 1 0,0-1 0,0 0 0,0 1 0,0 0 0,0-1 0,0 1 0,0 0 0,0 0 0,0 0 0,-1 0 0,1 0 0,0 1 0,-1-1 0,1 0 0,-1 1 0,0-1 0,1 1 0,-1-1 0,0 1 0,0 0 0,0 0 0,0-1 0,0 1 0,0 0 0,-1 0 0,1 0 0,0 0 0,-1 0 0,0 0 0,1 0 0,-1 0 0,0 0 0,0 0 0,0 0 0,0 0 0,-1 0 0,1 0 0,-1 0 0,1 0 0,-2 3 0,0 3 162,0 1 0,-1-1 1,0 0-1,0 0 0,-1-1 0,0 1 0,0-1 1,-1 0-1,-9 11 0,0-4 213,-1 0-1,-28 20 1,38-30-331,-1-1 1,1 1-1,-1-1 1,0 0 0,0-1-1,0 0 1,0 0-1,-1 0 1,1 0-1,0-1 1,-1 0-1,-8 0 1,15-1-84,-1 0 0,1 0-1,0-1 1,-1 1 0,1 0 0,0 0-1,-1 0 1,1-1 0,0 1 0,-1 0-1,1-1 1,0 1 0,-1 0 0,1 0-1,0-1 1,0 1 0,-1-1 0,1 1-1,0 0 1,0-1 0,0 1 0,0 0-1,-1-1 1,1 1 0,0-1 0,0 1-1,0-1 1,0 1 0,0 0 0,0-1-1,0 1 1,0-1 0,0 1 0,0 0-1,0-1 1,1 1 0,-1-1 0,0 1-1,0 0 1,0-1 0,0 1 0,1-1-1,-1 1 1,9-20-3646,10-1-1411,3-2-1464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269"/>
    </inkml:context>
    <inkml:brush xml:id="br0">
      <inkml:brushProperty name="width" value="0.025" units="cm"/>
      <inkml:brushProperty name="height" value="0.025" units="cm"/>
    </inkml:brush>
  </inkml:definitions>
  <inkml:trace contextRef="#ctx0" brushRef="#br0">122 70 19827,'0'0'8344,"-9"-4"-7725,5 1-607,-29-13 359,32 15-358,-1 1-1,1-1 1,0 1-1,-1 0 1,1 0-1,0 0 1,-1 0-1,1 0 1,-1 0 0,1 0-1,0 0 1,-1 0-1,1 1 1,-1-1-1,1 0 1,0 1 0,0 0-1,-1-1 1,1 1-1,0 0 1,0-1-1,0 1 1,-1 0-1,1 0 1,0 0 0,0 0-1,1 0 1,-3 2-1,-2 5 177,0 0-1,1 1 1,0 0-1,0 0 1,0 0-1,1 0 1,1 1-1,0 0 1,0-1-1,1 1 1,0 0-1,0 11 1,1-20-182,0 0 1,1 0-1,-1 0 1,0-1-1,0 1 1,0 0 0,0 0-1,1-1 1,-1 1-1,0 0 1,1 0-1,-1-1 1,1 1-1,-1 0 1,1-1 0,-1 1-1,1-1 1,-1 1-1,1-1 1,-1 1-1,1-1 1,0 1 0,-1-1-1,1 1 1,0-1-1,0 0 1,0 1-1,27-1 105,-21-2-80,0 0 1,0-1-1,0 1 1,-1-1-1,11-7 0,-2 0 2,-1-1-1,-1-1 1,0-1-1,18-21 0,-26 27-25,0 1-1,-1 0 0,1-1 0,-2 0 1,1 0-1,-1 0 0,1 0 1,-2-1-1,1 1 0,-1-1 0,-1 0 1,2-13-1,-21 66-7,14-33-11,1 1-1,0-1 1,0 1 0,2-1-1,-1 1 1,2 0 0,0 18-1,0-31-56,0 1 0,0 0-1,1 0 1,-1 0 0,0 0-1,0 0 1,0-1 0,1 1-1,-1 0 1,0 0 0,1 0-1,-1-1 1,1 1 0,-1 0-1,1 0 1,-1-1 0,1 1-1,-1 0 1,1-1 0,0 1-1,-1-1 1,1 1 0,0-1-1,0 1 1,-1-1 0,1 1-1,0-1 1,1 1 0,0-1-126,0 0 1,-1 0 0,1-1 0,0 1 0,-1 0 0,1-1 0,0 1 0,-1-1 0,1 1 0,0-1 0,-1 0 0,1 0 0,1-1 0,3-2-718,0 0 0,-1-1 0,1 0 0,-1 0 0,0 0 0,5-8 0,11-24-5490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0.794"/>
    </inkml:context>
    <inkml:brush xml:id="br0">
      <inkml:brushProperty name="width" value="0.025" units="cm"/>
      <inkml:brushProperty name="height" value="0.025" units="cm"/>
    </inkml:brush>
  </inkml:definitions>
  <inkml:trace contextRef="#ctx0" brushRef="#br0">92 0 7559,'0'0'18983,"-3"11"-18657,1-4-245,-24 99 782,23-93-756,1 0 0,1 1 0,0-1 0,0 0 0,2 0-1,3 25 1,-3-36-93,0 0 0,0 0-1,0 0 1,1 0-1,-1 0 1,1-1 0,-1 1-1,1-1 1,0 1-1,0-1 1,-1 1 0,1-1-1,0 0 1,0 0-1,0 0 1,1 0 0,-1 0-1,0-1 1,0 1-1,0-1 1,1 1 0,-1-1-1,0 0 1,0 0-1,1 0 1,-1 0 0,0 0-1,0 0 1,5-2-1,4 1 40,1 0 0,-1-2 0,0 1 0,18-7 0,-16 3-51,-10 4-7,1 1 1,-1-1-1,1 0 0,0 1 1,0 0-1,0 0 1,0 0-1,0 0 1,0 1-1,7 0 1,-9 3-14,-1 0 0,0 0 1,0 0-1,-1 0 0,1 0 0,-1 0 0,1 0 1,-1 1-1,0-1 0,0 0 0,-1 0 0,1 1 1,-1-1-1,0 4 0,-1-2 116,-1-1-1,0 1 1,1 0 0,-2-1-1,1 1 1,0-1-1,-1 0 1,0 0 0,0 0-1,0-1 1,0 1 0,-1-1-1,1 0 1,-1-1-1,0 1 1,0-1 0,0 1-1,0-2 1,-10 4 0,-2 0 281,0-1 0,0-1 0,0 0 1,-33 1-1,48-4-413,0 0 0,0-1 0,-1 1-1,1 0 1,0 0 0,0-1 0,0 1 0,0-1 0,0 0 0,0 0-1,0 1 1,0-1 0,1 0 0,-1-1 0,0 1 0,0 0 0,1-1-1,-1 1 1,1 0 0,-1-1 0,1 0 0,0 1 0,-1-1 0,1 0-1,0 0 1,0 0 0,0 0 0,0 1 0,1-1 0,-1 0 0,1-1-1,-1 1 1,1 0 0,-1 0 0,1 0 0,0 0 0,0 0 0,0 0-1,0 0 1,1-1 0,-1 1 0,1 0 0,-1 0 0,1 0 0,-1 0-1,1 0 1,1-2 0,2 2-740,-1 0-1,0 1 1,1-1 0,0 1-1,-1 0 1,1 0 0,0 0-1,-1 0 1,1 0 0,0 1-1,0 0 1,0 0-1,-1 0 1,1 0 0,7 2-1,3-2-3154,17 0-5947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611"/>
    </inkml:context>
    <inkml:brush xml:id="br0">
      <inkml:brushProperty name="width" value="0.025" units="cm"/>
      <inkml:brushProperty name="height" value="0.025" units="cm"/>
    </inkml:brush>
  </inkml:definitions>
  <inkml:trace contextRef="#ctx0" brushRef="#br0">101 0 18449,'-6'9'3962,"-7"13"-2951,0 1 0,1 0 0,2 1 0,0 0 0,-8 34 1,13-38-476,0 0 0,2 1 0,0-1 0,1 1 0,1-1 1,1 1-1,5 36 0,-5-54-536,1-1 0,-1 1 0,1-1 0,0 1 0,0-1 0,-1 1 0,1-1 0,1 0 0,-1 0 0,0 1 0,1-1 0,-1 0 0,1 0 0,2 2 0,-3-3 0,0 0 0,0 0 0,1-1 0,-1 1 0,0-1 0,0 1 0,1-1 0,-1 1 0,0-1 0,1 0 0,-1 0 0,0 0 0,1 1 0,-1-1 0,1-1 0,-1 1 0,0 0 0,1 0 0,1-1 0,2-1 0,0 0 0,0-1 0,0 1 0,0-1 0,0 0 0,-1 0 0,1-1 0,-1 1 0,0-1 0,7-9 0,11-15 0,25-30 0,-44 55 0,0 0 0,1 0 0,-1 0 0,1 0 0,0 0 0,-1 1 0,1-1 0,0 1 0,1 0 0,-1 0 0,0 1 0,6-2 0,-10 3 0,1 0 0,-1 0 0,0 0 0,1 0 0,-1 0 0,1 0 0,-1 0 0,1 0 0,-1 0 0,0 0 0,1 0 0,-1 1 0,1-1 0,-1 0 0,0 0 0,1 0 0,-1 1 0,1-1 0,-1 0 0,0 1 0,1-1 0,-1 0 0,0 1 0,0-1 0,1 0 0,-1 1 0,0-1 0,0 0 0,0 1 0,1-1 0,-1 1 0,0-1 0,0 0 0,0 1 0,0-1 0,0 1 0,0 0 0,1 20 0,-1-15 0,-2 11 0,0-1 0,0 0 0,-2 0 0,-10 31 0,9-32 0,0 1 0,1 0 0,1 0 0,-3 31 0,6-47 0,0 1 0,0-1 0,0 1 0,0-1 0,0 1 0,0-1 0,1 0 0,-1 1 0,0-1 0,0 1 0,0-1 0,0 0 0,0 1 0,1-1 0,-1 0 0,0 1 0,0-1 0,0 0 0,1 1 0,-1-1 0,0 0 0,1 1 0,-1-1 0,0 0 0,1 0 0,-1 1 0,0-1 0,1 0 0,-1 0 0,0 0 0,1 0 0,-1 1 0,1-1 0,-1 0 0,0 0 0,1 0 0,-1 0 0,1 0 0,-1 0 0,0 0 0,1 0 0,-1 0 0,1 0 0,-1 0 0,1 0 0,-1-1 0,1 1 0,16-7 0,-17 7 0,182-111 0,-180 110-450,1-1-1,-1 1 1,0-1 0,0 1 0,1-1-1,-1 0 1,0 0 0,0 0-1,-1 0 1,1-1 0,0 1-1,-1 0 1,1-1 0,0-3 0,-2 5 116,1 0 0,-1 0 1,0-1-1,0 1 0,-1 0 0,1 0 1,0-1-1,0 1 0,-1 0 1,1 0-1,0 0 0,-1 0 1,1-1-1,-1 1 0,0 0 1,1 0-1,-1 0 0,0 0 1,0 0-1,1 0 0,-1 0 0,0 1 1,0-1-1,0 0 0,0 0 1,0 1-1,0-1 0,0 0 1,-1 1-1,1-1 0,0 1 1,0 0-1,0-1 0,-2 1 1,-29-11-11599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987"/>
    </inkml:context>
    <inkml:brush xml:id="br0">
      <inkml:brushProperty name="width" value="0.025" units="cm"/>
      <inkml:brushProperty name="height" value="0.025" units="cm"/>
    </inkml:brush>
  </inkml:definitions>
  <inkml:trace contextRef="#ctx0" brushRef="#br0">66 125 5029,'0'0'9224,"-55"-27"-5764,45 17-578,10-2-671,0 3-482,15-5-544,13 4 225,6 1-770,9 0-608,3 3-864,-1-3-2756,-3 0-5220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376"/>
    </inkml:context>
    <inkml:brush xml:id="br0">
      <inkml:brushProperty name="width" value="0.025" units="cm"/>
      <inkml:brushProperty name="height" value="0.025" units="cm"/>
    </inkml:brush>
  </inkml:definitions>
  <inkml:trace contextRef="#ctx0" brushRef="#br0">37 153 17296,'0'0'14686,"4"-11"-14365,2-6-240,2-2-96,-2-1 0,0 0 0,5-32 0,-11 52 19,0 0 1,0-1-1,0 1 0,0-1 1,0 1-1,0-1 0,0 1 1,0-1-1,0 1 1,0 0-1,0-1 0,0 1 1,0-1-1,0 1 0,0-1 1,-1 1-1,1 0 0,0-1 1,0 1-1,0-1 1,-1 1-1,1 0 0,0-1 1,-1 1-1,1 0 0,0-1 1,0 1-1,-1 0 0,1-1 1,-1 1-1,1 0 1,0 0-1,-1 0 0,1-1 1,-1 1-1,1 0 0,0 0 1,-1 0-1,1 0 0,-1 0 1,1 0-1,-1 0 1,1 0-1,-1 0 0,1 0 1,-1 0-1,1 0 0,0 0 1,-1 0-1,1 0 0,-1 0 1,1 0-1,-1 1 1,1-1-1,0 0 0,-1 0 1,0 1-1,-23 15-65,20-10 58,0-1-1,0 0 1,1 1 0,0 0-1,0 0 1,0 0 0,0 0-1,1 1 1,0-1-1,0 1 1,1-1 0,0 1-1,0-1 1,1 1 0,0 0-1,0 0 1,0-1-1,3 14 1,-3-19 7,1 0 0,0 0 0,-1 0 1,1 1-1,0-1 0,-1 0 0,1 0 0,0 0 0,0-1 1,0 1-1,0 0 0,0 0 0,0 0 0,0-1 0,0 1 0,1 0 1,-1-1-1,0 1 0,0-1 0,0 0 0,1 1 0,-1-1 0,0 0 1,0 0-1,1 0 0,-1 0 0,0 0 0,1 0 0,-1 0 0,0 0 1,1 0-1,-1-1 0,0 1 0,0 0 0,0-1 0,3 0 1,-1-1 9,1 1 1,0-1 0,-1 0-1,0 0 1,1 0 0,-1 0-1,0 0 1,0-1 0,0 1-1,5-7 1,-5 4-15,0-1 0,0 1 0,0-1 0,-1 0 0,1 0 0,-2 0 0,1 0 0,-1 0 0,1-1 0,-2 1 0,1 0 0,-1-1 0,0-6 0,0 13 0,0 1-1,0-1 1,0 0 0,0 1-1,0-1 1,0 1 0,0-1-1,0 0 1,0 1 0,0-1 0,-1 1-1,1-1 1,0 0 0,0 1-1,0-1 1,0 1 0,-1-1-1,1 0 1,0 1 0,0-1-1,-1 0 1,1 0 0,0 1-1,0-1 1,-1 0 0,1 0 0,0 1-1,-1-1 1,1 0 0,-1 0-1,1 0 1,0 1 0,-1-1-1,1 0 1,-1 0 0,1 0-1,0 0 1,-1 0 0,1 0-1,-1 0 1,1 0 0,0 0-1,-1 0 1,1 0 0,-1 0 0,1 0-1,0 0 1,-1-1 0,1 1-1,0 0 1,-1 0 0,1 0-1,-1 0 1,1-1 0,0 1-1,0 0 1,-1 0 0,1-1-1,0 1 1,-1 0 0,1-1 0,0 1-1,0 0 1,-1-1 0,1 1-1,0 0 1,0-1 0,-2 33-2527,2-31 2094,0 0 1,0 0 0,0 0-1,0 0 1,0 0 0,0 0-1,0 0 1,1 0 0,-1 0-1,0 0 1,1 0 0,-1 0-1,1 0 1,-1-1 0,1 1-1,-1 0 1,1 0 0,0 0-1,-1 0 1,1-1 0,0 1-1,0 0 1,0-1 0,-1 1-1,1-1 1,1 2 0,11-1-9530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733"/>
    </inkml:context>
    <inkml:brush xml:id="br0">
      <inkml:brushProperty name="width" value="0.025" units="cm"/>
      <inkml:brushProperty name="height" value="0.025" units="cm"/>
    </inkml:brush>
  </inkml:definitions>
  <inkml:trace contextRef="#ctx0" brushRef="#br0">2 0 22838,'0'0'3283,"0"11"-950,-1 35-1471,2 1 1,2-1 0,2 1-1,21 84 1,-2-66-2584,-15-43-68,-1 0 0,-1 1 0,0-1 0,-2 2 0,4 43 1,-9-63-4368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060"/>
    </inkml:context>
    <inkml:brush xml:id="br0">
      <inkml:brushProperty name="width" value="0.025" units="cm"/>
      <inkml:brushProperty name="height" value="0.025" units="cm"/>
    </inkml:brush>
  </inkml:definitions>
  <inkml:trace contextRef="#ctx0" brushRef="#br0">136 633 3203,'0'0'24348,"10"-10"-23077,17-11-851,2 1 0,0 2 0,2 1 0,-1 1 0,37-13 0,-28 14-402,-23 10-451,0-2 0,0 0 0,28-17 0,-36 13-1634,-12-1-5272,-10 3-1256</inkml:trace>
  <inkml:trace contextRef="#ctx0" brushRef="#br0" timeOffset="1">1 227 12364,'0'0'11627,"0"-53"-9705,26 34 31,16-1-223,7-4-609,9-2-673,3 2-351,-2 3-97,-7 5-1282,-14 3-1889,-14 7-2114,-13 1-2946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421"/>
    </inkml:context>
    <inkml:brush xml:id="br0">
      <inkml:brushProperty name="width" value="0.025" units="cm"/>
      <inkml:brushProperty name="height" value="0.025" units="cm"/>
    </inkml:brush>
  </inkml:definitions>
  <inkml:trace contextRef="#ctx0" brushRef="#br0">1 140 6726,'0'0'21530,"12"0"-20089,-10 0-1376,4 0 41,0-1 1,0 1-1,0-1 1,0 0-1,0 0 0,0-1 1,0 0-1,0 0 0,-1 0 1,1 0-1,-1-1 1,0 0-1,0 0 0,8-7 1,94-96 912,-109 141-629,-4-8-390,4-20 0,0-1 0,0 1 0,1 0 0,0-1 0,0 1 0,1 0 0,-1 0 0,1 0 0,1 0 0,-1-1 0,3 10 0,-2-14 0,0-1 0,0 0 0,0 0 0,1 0 0,-1 0 0,0 0 0,0-1 0,1 1 0,-1 0 0,0-1 0,1 1 0,-1 0 0,1-1 0,-1 0 0,1 1 0,-1-1 0,1 0 0,-1 0 0,1 0 0,-1 0 0,1 0 0,-1 0 0,1 0 0,-1 0 0,1-1 0,-1 1 0,0 0 0,1-1 0,-1 0 0,2 0 0,43-19 0,-13 2-4518,4-3-4091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887"/>
    </inkml:context>
    <inkml:brush xml:id="br0">
      <inkml:brushProperty name="width" value="0.025" units="cm"/>
      <inkml:brushProperty name="height" value="0.025" units="cm"/>
    </inkml:brush>
  </inkml:definitions>
  <inkml:trace contextRef="#ctx0" brushRef="#br0">1 97 17360,'0'0'4917,"1"13"-4815,9 95 1051,5 0 0,5-1 0,35 111 0,-39-170 61,-12-37-792,-10-33-200,-24-65-78,17 55-151,2-1 0,2 1 0,1-2-1,1 1 1,-3-52 0,9 80 54,1 0 0,0 0-1,0 0 1,1 0 0,0 0 0,-1 0-1,2 0 1,-1 0 0,0 1 0,1-1 0,0 0-1,0 1 1,6-9 0,-1 6 83,0-1 0,0 1 0,1 1 1,0 0-1,17-11 0,-12 9-110,1-1 1,-2-1-1,1 0 1,-2-1-1,21-23 0,-27 28 46,-2 1 0,1-1-1,-1 0 1,0 0 0,0 0-1,0-1 1,-1 1 0,0-1-1,-1 1 1,1-1 0,-1 0-1,0 0 1,-1 1 0,0-1-1,0 0 1,-1-9 0,1 15-52,0 0 0,0 0 0,0 0 0,0 0 0,-1 0 0,1 0 0,0 0 0,0 0 0,0 0 0,-1 0 0,1 1 0,-1-1 0,1 0 0,0 0 0,-1 0 1,0 1-1,1-1 0,-1 0 0,1 0 0,-1 1 0,0-1 0,1 1 0,-1-1 0,0 0 0,0 1 0,0 0 0,1-1 0,-1 1 0,0-1 0,0 1 0,0 0 1,0 0-1,0-1 0,0 1 0,0 0 0,1 0 0,-1 0 0,0 0 0,0 0 0,0 0 0,0 0 0,0 0 0,0 1 0,0-1 0,0 0 0,0 0 0,1 1 0,-1-1 1,0 1-1,0-1 0,0 1 0,1-1 0,-1 1 0,0-1 0,-1 2 0,-3 1 30,1 1 1,-1-1-1,1 1 1,0 0-1,-1 0 0,2 0 1,-7 9-1,3 3-44,1-1 0,0 1 0,1 0 0,1 0 0,0 0 0,2 1 0,-1-1 0,2 1 0,0 0 0,2 0 0,2 21 0,-2-32-163,0-1 1,0 0-1,0 0 0,1 0 1,0 0-1,0 0 0,1 0 0,0 0 1,-1 0-1,1-1 0,1 0 1,-1 1-1,1-1 0,-1 0 1,1-1-1,0 1 0,1-1 1,-1 0-1,6 3 0,-8-4-49,1 0 0,0-1-1,0 1 1,0-1 0,0 0 0,0 0-1,1 0 1,-1 0 0,0-1-1,0 1 1,1-1 0,-1 0 0,0 0-1,1 0 1,-1-1 0,0 1-1,0-1 1,1 1 0,-1-1 0,0 0-1,0 0 1,0-1 0,0 1-1,0 0 1,0-1 0,0 0 0,-1 0-1,1 0 1,-1 0 0,1 0-1,3-5 1,7-9-7550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216"/>
    </inkml:context>
    <inkml:brush xml:id="br0">
      <inkml:brushProperty name="width" value="0.025" units="cm"/>
      <inkml:brushProperty name="height" value="0.025" units="cm"/>
    </inkml:brush>
  </inkml:definitions>
  <inkml:trace contextRef="#ctx0" brushRef="#br0">17 13 12940,'0'0'8584,"-3"9"-6390,-1 3-1709,1 0-1,1 0 0,0 0 0,0 17 0,1-26-422,1 0 0,0-1 0,1 1 0,-1-1 0,0 1 0,1-1 0,-1 1 0,1 0 0,0-1 0,0 0 0,0 1 0,0-1 0,1 0 0,1 3 0,-2-4-66,0 0 1,0 0-1,1 0 0,-1 0 1,1-1-1,-1 1 0,0 0 1,1-1-1,-1 1 0,1-1 1,0 0-1,-1 1 0,1-1 0,-1 0 1,1 0-1,-1 0 0,1 0 1,0 0-1,-1 0 0,1-1 1,-1 1-1,1-1 0,-1 1 1,1-1-1,-1 1 0,3-2 0,-2 1 63,0-1 0,0 1 0,0-1 0,0 0 0,0 1 0,0-1-1,0 0 1,-1 0 0,1 0 0,-1-1 0,0 1 0,0 0-1,1 0 1,-1-1 0,0 1 0,-1 0 0,1-1 0,0 1-1,-1-1 1,0 1 0,1-4 0,3-57 1705,-4 56-1684,-4-16 142,4 23-216,0 0 0,0 0 1,0-1-1,-1 1 1,1 0-1,0 0 0,0 0 1,0 0-1,-1 0 0,1 0 1,0 0-1,0 0 0,0 0 1,-1 0-1,1 0 1,0 0-1,0 0 0,0 0 1,-1 0-1,1 0 0,0 0 1,0 0-1,0 0 1,-1 1-1,1-1 0,0 0 1,0 0-1,0 0 0,-1 0 1,1 0-1,0 0 0,0 1 1,0-1-1,0 0 1,0 0-1,0 0 0,-1 0 1,1 1-1,0-1 0,0 0 1,0 0-1,0 0 0,0 1 1,0-1-1,0 0 1,0 0-1,-14 40 370,13-32-612,0 0-1,0 0 0,1 0 0,0 0 0,1 1 0,-1-1 1,1 0-1,5 15 0,-5-21 129,-1 1 1,1-1-1,0 0 1,0 0-1,0 0 0,1 0 1,-1-1-1,0 1 1,1 0-1,-1 0 0,1-1 1,0 1-1,0-1 1,-1 1-1,1-1 0,0 0 1,0 0-1,0 0 1,0 0-1,0 0 0,1 0 1,-1 0-1,0-1 1,0 1-1,0-1 0,1 0 1,-1 0-1,0 1 1,1-1-1,-1-1 0,0 1 1,0 0-1,1-1 1,-1 1-1,0-1 1,3-1-1,14-8-4734,1-10-2813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653"/>
    </inkml:context>
    <inkml:brush xml:id="br0">
      <inkml:brushProperty name="width" value="0.025" units="cm"/>
      <inkml:brushProperty name="height" value="0.025" units="cm"/>
    </inkml:brush>
  </inkml:definitions>
  <inkml:trace contextRef="#ctx0" brushRef="#br0">25 0 21044,'0'0'5952,"-4"11"-4142,-1 8-1450,0 0 0,1 0 0,2 0 0,0 1 0,0-1 1,2 1-1,0-1 0,2 1 0,0-1 0,5 20 0,24 84-360,-31-122-2,1 0-1,-1 0 1,0 0 0,0 0 0,1-1-1,-1 1 1,0 0 0,1 0-1,-1 0 1,1-1 0,-1 1 0,1 0-1,0 0 1,-1-1 0,1 1-1,0-1 1,-1 1 0,1 0 0,0-1-1,0 1 1,-1-1 0,1 0-1,0 1 1,0-1 0,0 0 0,0 1-1,1-1 1,0 0-11,0 0 0,0 0 0,0-1 0,-1 1 0,1-1 0,0 1 0,0-1 0,0 0 1,0 0-1,-1 1 0,1-1 0,2-2 0,39-37-492,36-59 228,-78 130 1259,-11 19-944,6-33-40,1 1 0,-2 33 0,5-51 2,1 0 0,-1 1 0,0-1 0,0 0 0,1 1 0,-1-1 0,0 0 0,1 1 0,-1-1 0,0 0 0,1 0 0,-1 1 0,1-1 0,-1 0 0,0 0 0,1 0 0,-1 0 0,1 0 0,-1 0 0,0 1 0,1-1 0,-1 0 0,1 0 0,-1 0 0,1 0 0,-1-1 0,1 1 0,-1 0 0,0 0 0,1 0 0,-1 0 0,1 0 0,-1 0 0,0-1 0,1 1 0,-1 0 0,0 0 0,1-1 0,-1 1 0,1 0 0,17-9 0,-17 9 0,51-17-1052,-43 15 665,-1 0 1,0-1-1,1 0 1,-1 0-1,0-1 0,7-4 1,-5-4-3841,-9-3-3520,-6 4 225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981"/>
    </inkml:context>
    <inkml:brush xml:id="br0">
      <inkml:brushProperty name="width" value="0.025" units="cm"/>
      <inkml:brushProperty name="height" value="0.025" units="cm"/>
    </inkml:brush>
  </inkml:definitions>
  <inkml:trace contextRef="#ctx0" brushRef="#br0">1 90 10410,'0'0'14349,"72"-33"-12907,-25 25-673,2 0-545,4-3-545,3-1-4035,-4-5-7719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1.482"/>
    </inkml:context>
    <inkml:brush xml:id="br0">
      <inkml:brushProperty name="width" value="0.025" units="cm"/>
      <inkml:brushProperty name="height" value="0.025" units="cm"/>
    </inkml:brush>
  </inkml:definitions>
  <inkml:trace contextRef="#ctx0" brushRef="#br0">250 61 4773,'0'0'18956,"5"-9"-16276,15-28-481,-20 37-2157,0-1 0,0 1-1,0 0 1,0-1 0,0 1-1,0-1 1,0 1 0,1 0-1,-1-1 1,0 1 0,0-1-1,-1 1 1,1-1 0,0 1-1,0 0 1,0-1-1,0 1 1,0-1 0,0 1-1,0 0 1,-1-1 0,1 1-1,0-1 1,0 1 0,-1 0-1,1-1 1,0 1 0,0 0-1,-1 0 1,1-1 0,0 1-1,-1 0 1,1 0 0,-1-1-1,1 1 1,0 0-1,-1 0 1,1 0 0,-1-1-1,1 1 1,0 0 0,-1 0-1,1 0 1,-1 0 0,1 0-1,0 0 1,-1 0 0,1 0-1,-2 0 1,-24 0-116,22 0 195,-15 0 21,0 2-1,0-1 1,0 2 0,-29 8-1,40-9-59,1 0 1,0 1-1,0 0 1,1 0-1,-1 0 0,1 1 1,-1 0-1,1 0 0,0 1 1,1-1-1,-1 1 0,1 1 1,0-1-1,-8 12 1,12-16-80,0 0 0,0 0 0,1 0 0,-1 1 0,0-1 0,1 0 0,-1 1 0,1-1 0,-1 1 0,1-1 0,0 0 0,-1 1 0,1-1 0,0 1 0,0-1 0,0 1 0,0-1 0,0 1 0,1-1 0,-1 1 0,0-1 0,1 0 0,-1 1 1,1-1-1,-1 1 0,2 1 0,0-1-1,0 0-1,1 0 1,-1 0 0,0 0 0,1-1 0,-1 1 0,1-1 0,-1 0 0,1 0-1,0 0 1,0 0 0,5 1 0,11 1-7,0 0 0,1-2 0,23 0 0,-34-1 4,24 0-66,-15 1-464,1 0 0,-1-2 0,0 0 1,0-1-1,0-1 0,0 0 0,21-8 1,-8-5-6496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5.722"/>
    </inkml:context>
    <inkml:brush xml:id="br0">
      <inkml:brushProperty name="width" value="0.025" units="cm"/>
      <inkml:brushProperty name="height" value="0.025" units="cm"/>
    </inkml:brush>
  </inkml:definitions>
  <inkml:trace contextRef="#ctx0" brushRef="#br0">0 1 9513,'0'0'21065,"2"9"-20680,12 154 170,-10-152-359,1-15 48,1-18-449,-6 16-191,-3-25-3110,-10 15-4123,3 9-1382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067"/>
    </inkml:context>
    <inkml:brush xml:id="br0">
      <inkml:brushProperty name="width" value="0.025" units="cm"/>
      <inkml:brushProperty name="height" value="0.025" units="cm"/>
    </inkml:brush>
  </inkml:definitions>
  <inkml:trace contextRef="#ctx0" brushRef="#br0">0 1 17553,'0'0'11402,"7"3"-11498,5 11-640,6 0-1442,1 0-1570,3 0-2242,8-1-7591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426"/>
    </inkml:context>
    <inkml:brush xml:id="br0">
      <inkml:brushProperty name="width" value="0.025" units="cm"/>
      <inkml:brushProperty name="height" value="0.025" units="cm"/>
    </inkml:brush>
  </inkml:definitions>
  <inkml:trace contextRef="#ctx0" brushRef="#br0">120 71 18642,'-10'5'4596,"-3"0"-3550,1-1 33,0 0 0,0 2 0,1-1 1,-1 1-1,1 1 0,-16 12 0,28-19-1071,-1 0-1,0 0 0,0 0 1,0 0-1,0 0 1,0 0-1,0-1 0,0 1 1,0 0-1,0 0 1,1 0-1,-1 0 0,0 0 1,0 0-1,0 0 1,0 0-1,0 0 0,1 0 1,-1 0-1,0 0 0,0 0 1,0 0-1,0-1 1,0 1-1,1 0 0,-1 0 1,0 1-1,0-1 1,0 0-1,0 0 0,0 0 1,1 0-1,-1 0 1,0 0-1,0 0 0,0 0 1,0 0-1,0 0 1,0 0-1,1 0 0,-1 0 1,0 0-1,0 1 1,0-1-1,0 0 0,0 0 1,0 0-1,0 0 1,0 0-1,1 0 0,-1 1 1,0-1-1,0 0 1,0 0-1,0 0 0,0 0 1,0 0-1,0 1 1,0-1-1,0 0 0,0 0 1,0 0-1,0 0 1,0 0-1,0 1 0,0-1 1,0 0-1,0 0 1,0 0-1,15-3 158,3-6-140,1-1-1,-2-1 1,27-19-1,-32 20-5,1 0-1,0 2 1,0-1-1,1 2 1,1-1-1,-1 2 1,25-8-1,-39 14-18,1 0 0,0 0 0,0 0 0,0 0 0,0 0 0,0 1 0,0-1 0,0 0 0,0 0 0,0 1 0,0-1 0,-1 0 0,1 1 0,0-1 0,0 1 0,0-1 0,-1 1 0,1 0 0,0-1 0,-1 1 0,1 0 0,0-1 0,-1 1 0,1 0 0,-1 0 0,1-1 0,-1 1 0,1 0 0,-1 0 0,0 0 0,1 0 0,-1 0 0,0 0 0,0-1 0,0 1 0,0 0 0,0 0 0,0 0 0,0 2 0,0 47 0,0-36 0,-9 84 0,9-98 0,0 0 0,0 1 0,0-1 0,0 0 0,0 0 0,0 1 0,0-1 0,0 0 0,0 1 0,0-1 0,0 0 0,0 0 0,0 1 0,1-1 0,-1 0 0,0 0 0,0 1 0,0-1 0,0 0 0,0 0 0,1 0 0,-1 1 0,0-1 0,0 0 0,0 0 0,1 0 0,-1 1 0,0-1 0,0 0 0,1 0 0,-1 0 0,0 0 0,0 0 0,1 0 0,-1 0 0,0 0 0,1 0 0,-1 0 0,0 1 0,0-1 0,1 0 0,-1-1 0,17-5 0,10-14 0,13-27 0,-29 33 0,0 1 0,21-20 0,-32 33 0,0 0 0,0 0 0,1 0 0,-1 0 0,0 0 0,0-1 0,0 1 0,0 0 0,1 0 0,-1 0 0,0 0 0,0 0 0,0 0 0,1 0 0,-1 0 0,0 0 0,0 0 0,0 0 0,0 0 0,1 0 0,-1 0 0,0 0 0,0 0 0,0 0 0,1 0 0,-1 0 0,0 0 0,0 0 0,0 0 0,1 0 0,-1 0 0,0 0 0,0 0 0,0 0 0,1 0 0,-1 1 0,0-1 0,0 0 0,0 0 0,0 0 0,0 0 0,1 0 0,-1 1 0,0-1 0,0 0 0,0 0 0,0 0 0,0 0 0,0 1 0,4 16 0,-5 27 0,1-40 0,-6 38 0,4-33 0,1-1 0,-1 1 0,2-1 0,-1 1 0,1-1 0,0 1 0,3 16 0,-3-24-4,1 0 1,-1-1-1,1 1 0,-1-1 1,1 0-1,-1 1 0,1-1 0,-1 1 1,1-1-1,-1 0 0,1 1 1,0-1-1,-1 0 0,1 0 1,0 1-1,-1-1 0,1 0 1,-1 0-1,1 0 0,0 0 0,-1 0 1,1 0-1,0 0 0,0 0 1,-1 0-1,1 0 0,-1 0 1,1-1-1,0 1 0,-1 0 1,1 0-1,0-1 0,-1 1 0,1 0 1,-1-1-1,1 1 0,-1 0 1,1-1-1,-1 1 0,1-1 1,-1 1-1,1-1 0,24-19-803,-14 9-1535,-2 0-1,0 0 1,11-17 0,-10 8-3787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560"/>
    </inkml:context>
    <inkml:brush xml:id="br0">
      <inkml:brushProperty name="width" value="0.025" units="cm"/>
      <inkml:brushProperty name="height" value="0.025" units="cm"/>
    </inkml:brush>
  </inkml:definitions>
  <inkml:trace contextRef="#ctx0" brushRef="#br0">152 1 21076,'0'0'5141,"-3"12"-4346,-3 8-604,0-1-1,-2 0 0,0-1 1,-1 0-1,-12 19 1,-7 1-86,19-27-75,0 1 0,1 0 0,0 0 0,1 1 0,0-1 0,-8 23 0,16-34-7,1-1 0,-1 1 0,0-1 0,0 1 1,0-1-1,1 1 0,-1-1 0,0 0 1,0 0-1,1 0 0,-1 0 0,0 0 0,1 0 1,-1 0-1,0 0 0,0 0 0,1 0 1,-1-1-1,2 1 0,25-7 93,0 0 0,39-17 0,11-10-5439,-40 14-1409,-4-2-5274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895"/>
    </inkml:context>
    <inkml:brush xml:id="br0">
      <inkml:brushProperty name="width" value="0.025" units="cm"/>
      <inkml:brushProperty name="height" value="0.025" units="cm"/>
    </inkml:brush>
  </inkml:definitions>
  <inkml:trace contextRef="#ctx0" brushRef="#br0">1 0 15375,'0'0'9865,"7"52"-8328,-7-20-704,0 5-609,0-2-160,0-3 0,0-6-224,10-8-929,5-11-961,3-7-1185,2-3-3235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269"/>
    </inkml:context>
    <inkml:brush xml:id="br0">
      <inkml:brushProperty name="width" value="0.025" units="cm"/>
      <inkml:brushProperty name="height" value="0.025" units="cm"/>
    </inkml:brush>
  </inkml:definitions>
  <inkml:trace contextRef="#ctx0" brushRef="#br0">17 33 15503,'0'0'7351,"-2"8"-6647,-2 10-308,0 0 0,1 1 0,1-1 0,1 1-1,0 0 1,5 34 0,-4-51-350,0-1 0,0 1 0,1-1 0,-1 0 0,0 1 0,1-1 0,-1 0-1,1 1 1,-1-1 0,1 0 0,0 0 0,-1 0 0,1 1 0,0-1 0,0 0 0,0 0 0,0 0 0,0 0 0,0 0 0,0-1 0,0 1 0,1 0 0,-1 0 0,0-1 0,0 1 0,1-1 0,-1 1-1,0-1 1,1 1 0,-1-1 0,0 0 0,1 0 0,-1 0 0,1 0 0,-1 0 0,0 0 0,1 0 0,-1 0 0,1 0 0,-1-1 0,0 1 0,1 0 0,-1-1 0,0 1 0,0-1 0,2-1-1,3 0 210,-1-1-1,0 0 1,0-1-1,-1 1 0,1-1 1,-1 0-1,1-1 0,-1 1 1,5-8-1,-2 1-49,0-1-1,-1 0 1,-1 0 0,7-20 0,-10 27-158,-1 0 1,1 0-1,-1 0 0,0-1 1,-1 1-1,1-1 1,-1 1-1,0 0 0,-1-1 1,1 1-1,-1-1 1,0 1-1,-1 0 1,-1-6-1,2 9-47,1 1 0,-1 0 0,1 0 0,-1 0 0,0-1 0,1 1 0,-1 0 0,0 0 0,0 0 0,0 0 0,0 0 0,0 0 0,0 0 0,0 1 0,0-1 0,0 0 0,0 0 0,0 1 0,-1-1 0,1 1 0,0-1 0,-1 1 0,1 0 0,0-1 0,0 1 0,-1 0 0,1 0 0,-1 0 0,1 0 0,0 0 0,-1 0 0,1 0 0,0 1 0,-1-1 0,1 0 0,0 1 0,0-1 0,-1 1 0,1-1 0,-2 2 0,0 0 0,0 0 0,0 0 0,0 0 0,0 1 0,0-1 0,0 1 0,1 0 0,0-1 0,-1 1 0,1 0 0,0 1 0,0-1 0,-2 4 0,3-3-327,0 0-1,-1 0 1,1 0-1,1 1 1,-1-1-1,1 0 1,-1 0 0,1 6-1,1-9 84,-1-1 1,1 1-1,-1-1 0,1 0 0,-1 1 0,1-1 1,-1 1-1,1-1 0,-1 0 0,1 0 0,-1 1 1,1-1-1,-1 0 0,1 0 0,0 0 0,-1 0 0,1 0 1,0 1-1,-1-1 0,1 0 0,-1 0 0,1-1 1,0 1-1,-1 0 0,1 0 0,-1 0 0,1 0 1,0 0-1,-1-1 0,1 1 0,-1 0 0,2-1 1,20-8-4455,-9-4-464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612"/>
    </inkml:context>
    <inkml:brush xml:id="br0">
      <inkml:brushProperty name="width" value="0.025" units="cm"/>
      <inkml:brushProperty name="height" value="0.025" units="cm"/>
    </inkml:brush>
  </inkml:definitions>
  <inkml:trace contextRef="#ctx0" brushRef="#br0">72 0 6534,'0'0'25582,"-3"11"-25016,-17 35-597,12-28-326,0 0 0,0 1 0,2 0 0,0 0-1,2 1 1,-4 26 0,8-46 283,0 0 0,0 0-1,0 0 1,0-1 0,0 1 0,0 0 0,0 0-1,0 0 1,0 0 0,0-1 0,0 1-1,0 0 1,0 0 0,0 0 0,0 0-1,0 0 1,0 0 0,0-1 0,1 1-1,-1 0 1,0 0 0,0 0 0,0 0-1,0 0 1,0 0 0,0 0 0,0-1-1,1 1 1,-1 0 0,0 0 0,0 0 0,0 0-1,0 0 1,1 0 0,-1 0 0,0 0-1,0 0 1,0 0 0,0 0 0,0 0-1,1 0 1,-1 0 0,0 0 0,0 0-1,0 0 1,0 0 0,1 0 0,-1 0-1,0 0 1,0 0 0,0 0 0,0 1-1,0-1 1,1 0 0,-1 0 0,0 0 0,0 0-1,0 0 1,0 0 0,0 0 0,0 1-1,0-1 1,0 0 0,1 0 0,-1 0-1,0 0 1,0 1 0,8-14-2021,2-10-2490,-2-7-2467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984"/>
    </inkml:context>
    <inkml:brush xml:id="br0">
      <inkml:brushProperty name="width" value="0.025" units="cm"/>
      <inkml:brushProperty name="height" value="0.025" units="cm"/>
    </inkml:brush>
  </inkml:definitions>
  <inkml:trace contextRef="#ctx0" brushRef="#br0">138 40 8872,'0'0'7122,"-12"1"-3652,2 1-2915,0 0 0,0 0 0,0 1 0,0 1 1,-11 4-1,18-7-454,1 0 0,-1 1 0,1-1 0,-1 0 0,1 1 0,0-1 0,0 1 0,-1-1 1,1 1-1,1 0 0,-1 0 0,0 0 0,0 0 0,1 1 0,-1-1 0,1 0 0,-1 1 0,1-1 0,0 1 1,0-1-1,0 1 0,1-1 0,-1 1 0,1 0 0,-1 0 0,1-1 0,0 1 0,0 0 0,0-1 0,1 5 1,-1-6-57,1 0 0,0-1 1,-1 1-1,1-1 0,0 1 1,-1-1-1,1 1 1,0-1-1,0 1 0,0-1 1,-1 0-1,1 1 1,0-1-1,0 0 0,0 0 1,0 0-1,0 0 1,0 0-1,0 0 0,-1 0 1,1 0-1,0 0 1,0 0-1,0 0 0,0 0 1,0-1-1,-1 1 0,3-1 1,25-8 1034,-22 5-1026,1-1-1,-1 1 0,0-1 1,-1 0-1,1-1 0,-1 0 0,5-6 1,-8 10 3,0 0 0,-1 0 1,1-1-1,-1 1 0,1-1 1,-1 1-1,0-1 1,0 1-1,0-1 0,0 0 1,0 1-1,-1-1 0,1 0 1,-1 0-1,0 1 1,0-1-1,0 0 0,0 0 1,0 0-1,0 1 0,-1-1 1,-1-4-1,1 5-22,0 1-1,0 0 1,0 0-1,-1-1 1,1 1 0,0 0-1,-1 0 1,1 0-1,-1 0 1,1 1-1,-1-1 1,1 0 0,-1 1-1,1-1 1,-1 1-1,0-1 1,1 1-1,-1 0 1,0-1 0,1 1-1,-1 0 1,0 0-1,0 0 1,1 1-1,-1-1 1,0 0 0,1 1-1,-3 0 1,0 0-29,0 0 1,-1 0-1,1 0 1,0 1-1,0 0 1,0 0-1,0 0 1,0 0-1,-6 5 1,7-3-1,-1 0 0,0 0 0,1 1 0,0-1 0,0 1 0,0 0 1,1 0-1,-1 0 0,1 0 0,0 1 0,1-1 0,-1 0 0,1 1 0,0-1 0,1 1 0,-1 0 1,2 8-1,-1-11-27,0 1 1,1-1 0,-1 0 0,1 0-1,0 1 1,0-1 0,0 0 0,1 0-1,-1 0 1,1 0 0,0 0 0,-1-1-1,1 1 1,0 0 0,1-1 0,-1 1-1,0-1 1,1 0 0,0 0 0,-1 0-1,1 0 1,0 0 0,0-1 0,0 1-1,0-1 1,0 0 0,0 0 0,0 0-1,0 0 1,5 0 0,8 1-1175,0 0-1,0-1 1,25-2-1,17-11-9108,-24-1-2540</inkml:trace>
  <inkml:trace contextRef="#ctx0" brushRef="#br0" timeOffset="1">317 159 16720,'0'0'5029,"-5"10"-2915,0 0-1593,3-7-384,0 0 0,1 0 0,-1 1 0,0-1 0,1 0 0,0 1 0,0 0 0,0-1 0,0 1 0,1-1 0,-1 1 0,1 0 0,0 4 0,1-6-123,0 0-1,0 0 1,0 0-1,0 0 1,1-1-1,-1 1 1,0 0-1,1-1 1,-1 1-1,1-1 1,0 1-1,-1-1 1,1 0-1,0 0 1,0 1-1,0-1 1,0-1-1,0 1 1,0 0-1,0 0 1,0-1-1,0 1 1,0-1-1,0 0 1,0 1-1,0-1 1,1 0-1,2-1 1,0 2 26,-1-1 1,1 0-1,0 0 1,-1 0-1,1 0 1,-1-1-1,1 0 1,-1 0-1,1 0 1,-1-1-1,0 1 1,8-5-1,-10 5 154,0 0-1,-1-1 1,1 0 0,0 1-1,-1-1 1,1 0-1,-1 0 1,1 0-1,-1 0 1,0 0-1,0 0 1,0 0-1,0 0 1,0 0-1,-1 0 1,1-1-1,-1 1 1,1 0-1,-1-1 1,0 1 0,0 0-1,0-1 1,0 1-1,0 0 1,-1-3-1,1 3-163,-1 1-1,0 0 1,1-1-1,-1 1 1,0 0-1,0 0 0,0-1 1,0 1-1,0 0 1,0 0-1,0 0 1,-1 0-1,1 0 1,-3-1-1,1 1-312,0 0-1,1-1 0,-1 2 1,0-1-1,0 0 0,0 1 1,0-1-1,-1 1 0,-2 0 1,-8 0-3817,4 0-2632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327"/>
    </inkml:context>
    <inkml:brush xml:id="br0">
      <inkml:brushProperty name="width" value="0.025" units="cm"/>
      <inkml:brushProperty name="height" value="0.025" units="cm"/>
    </inkml:brush>
  </inkml:definitions>
  <inkml:trace contextRef="#ctx0" brushRef="#br0">1 1 11050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687"/>
    </inkml:context>
    <inkml:brush xml:id="br0">
      <inkml:brushProperty name="width" value="0.025" units="cm"/>
      <inkml:brushProperty name="height" value="0.025" units="cm"/>
    </inkml:brush>
  </inkml:definitions>
  <inkml:trace contextRef="#ctx0" brushRef="#br0">223 55 22613,'0'0'3262,"1"-8"-107,5-39 427,-27 75-3427,-73 91-155,-5 7 0,98-124 0,-1 0 0,0 0 0,1 1 0,-1-1 0,1 1 0,0-1 0,0 1 0,0-1 0,0 1 0,0-1 0,1 1 0,-1 0 0,1 0 0,0-1 0,0 1 0,0 5 0,1-7 0,0 0 0,0 1 0,0-1 0,0 0 0,0 1 0,0-1 0,0 0 0,1 0 0,-1 0 0,0 0 0,1 0 0,-1-1 0,1 1 0,-1 0 0,1-1 0,-1 1 0,1-1 0,0 1 0,-1-1 0,1 0 0,0 1 0,-1-1 0,1 0 0,0 0 0,-1-1 0,1 1 0,2 0 0,13-2-487,0 1 1,-1-2-1,1 0 0,-1-2 1,1 1-1,-1-2 0,0 0 1,14-9-1,-7 4-1168,-1-2 1,0 0 0,-2-1-1,35-31 1,-34 24-7346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488"/>
    </inkml:context>
    <inkml:brush xml:id="br0">
      <inkml:brushProperty name="width" value="0.025" units="cm"/>
      <inkml:brushProperty name="height" value="0.025" units="cm"/>
    </inkml:brush>
  </inkml:definitions>
  <inkml:trace contextRef="#ctx0" brushRef="#br0">280 0 12172,'0'0'14274,"-9"9"-13414,-34 32-665,2 2 1,3 2-1,1 1 0,-57 96 1,92-139-205,0 0-218,0 0 1,0 1 0,1-1 0,-1 0 0,1 1 0,0-1 0,0 1 0,0 0 0,0-1-1,1 1 1,-1 5 0,4-7-4980,9-5 563,6-12-4181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013"/>
    </inkml:context>
    <inkml:brush xml:id="br0">
      <inkml:brushProperty name="width" value="0.025" units="cm"/>
      <inkml:brushProperty name="height" value="0.025" units="cm"/>
    </inkml:brush>
  </inkml:definitions>
  <inkml:trace contextRef="#ctx0" brushRef="#br0">6 1 9449,'0'0'21556,"2"52"-20787,-5-23-288,1 3-385,0-2-32,2-3-609,0-8-896,0-5-1634,8-6-993,0-5-608,1-3-2435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387"/>
    </inkml:context>
    <inkml:brush xml:id="br0">
      <inkml:brushProperty name="width" value="0.025" units="cm"/>
      <inkml:brushProperty name="height" value="0.025" units="cm"/>
    </inkml:brush>
  </inkml:definitions>
  <inkml:trace contextRef="#ctx0" brushRef="#br0">125 34 12524,'0'0'8066,"-10"1"-5087,5 0-2613,0-1 1,0 1-1,-1 0 1,1 1-1,0-1 1,0 1-1,0 0 1,1 1-1,-1-1 1,0 1-1,1 0 1,0 0-1,-1 0 1,1 0-1,1 1 1,-1 0-1,0 0 1,1 0-1,0 0 1,0 0-1,0 1 1,-4 7-1,5-5-318,-1 0-1,1 0 0,0 0 0,1 0 0,0 1 1,0-1-1,0 0 0,1 1 0,0-1 1,1 1-1,1 10 0,-1-15-51,0 0 0,0-1 0,0 1 0,0 0 0,1-1 0,-1 1 0,1-1 0,0 1 0,0-1 0,0 0 0,0 0 0,0 1 0,0-2 0,1 1 0,-1 0 0,0 0 0,1-1-1,0 1 1,-1-1 0,1 0 0,0 0 0,0 0 0,-1 0 0,1 0 0,0-1 0,0 1 0,0-1 0,0 0 0,0 0 0,0 0 0,3 0 0,1-1 12,1 0 1,-1-1-1,0 0 0,0 0 1,0 0-1,0-1 0,0 0 0,0 0 1,-1-1-1,0 0 0,1 0 1,-1 0-1,-1-1 0,1 0 1,-1 0-1,0 0 0,9-12 0,-10 12 1,0 0-1,0 0 0,-1-1 0,0 1 1,0-1-1,0 0 0,-1 0 0,1 0 1,-1 0-1,-1 0 0,1 0 0,-1 0 1,0-1-1,-1 1 0,1-1 0,-1 1 1,0 0-1,-1-1 0,0 1 0,0 0 1,-2-9-1,2 12-118,-1 1 0,1-1-1,0 1 1,-1 0 0,1-1 0,-1 1 0,0 0-1,1 0 1,-1 0 0,0 0 0,-1 0 0,1 0-1,0 1 1,0-1 0,-1 1 0,1-1 0,-1 1 0,1 0-1,-1 0 1,1 0 0,-1 1 0,0-1 0,1 0-1,-1 1 1,0 0 0,0 0 0,0-1 0,1 2-1,-1-1 1,0 0 0,0 1 0,1-1 0,-1 1-1,0 0 1,1-1 0,-4 3 0,3-2-156,-1 0 1,0 1-1,1 0 1,-1 0-1,1 0 1,0 0-1,0 0 1,-1 1-1,1-1 0,1 1 1,-1 0-1,0 0 1,1 0-1,-1 0 1,1 0-1,0 0 1,0 1-1,0-1 1,1 1-1,-1 0 1,1-1-1,0 1 1,0 0-1,0 0 0,0 4 1,1 3-6675,0-2-3614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714"/>
    </inkml:context>
    <inkml:brush xml:id="br0">
      <inkml:brushProperty name="width" value="0.025" units="cm"/>
      <inkml:brushProperty name="height" value="0.025" units="cm"/>
    </inkml:brush>
  </inkml:definitions>
  <inkml:trace contextRef="#ctx0" brushRef="#br0">65 0 14189,'0'0'15962,"0"13"-14926,-2 7-824,-1-1 1,0 1 0,-2-1-1,0 0 1,-8 19 0,-13 37 1085,22-60-3407,1-5-9882,3-27 5206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084"/>
    </inkml:context>
    <inkml:brush xml:id="br0">
      <inkml:brushProperty name="width" value="0.025" units="cm"/>
      <inkml:brushProperty name="height" value="0.025" units="cm"/>
    </inkml:brush>
  </inkml:definitions>
  <inkml:trace contextRef="#ctx0" brushRef="#br0">107 49 10442,'0'0'7367,"-8"0"-3625,4 0-3546,0 0 1,0 0-1,0 0 0,0 0 1,0 1-1,0 0 1,0-1-1,0 1 0,1 1 1,-1-1-1,0 0 0,1 1 1,-1 0-1,1 0 0,0 0 1,-1 0-1,1 1 0,0-1 1,0 1-1,0 0 0,1 0 1,-1 0-1,1 0 1,0 0-1,-1 0 0,1 1 1,1-1-1,-1 1 0,0-1 1,1 1-1,-2 7 0,3-10-182,0 0 0,0 0 0,1 0 0,-1-1 0,0 1 0,0 0 0,1-1 0,-1 1 0,0 0 0,1 0 0,-1-1-1,1 1 1,-1-1 0,1 1 0,-1 0 0,1-1 0,-1 1 0,1-1 0,0 1 0,-1-1 0,1 0 0,0 1 0,-1-1 0,1 0 0,0 1-1,-1-1 1,1 0 0,0 0 0,0 1 0,-1-1 0,1 0 0,0 0 0,0 0 0,0 0 0,-1 0 0,1 0 0,1-1 0,34 0 558,-34 0-494,6 0-17,-1-1-1,0 0 1,1 0-1,-1 0 1,0-1-1,0-1 1,-1 1-1,1-1 1,-1 0-1,10-8 1,-12 9 20,-1 0-1,1 0 1,-1 0 0,0 0-1,0-1 1,0 0 0,-1 1-1,1-1 1,-1 0 0,0 0-1,0 0 1,0-1 0,-1 1 0,1 0-1,-1-1 1,0 1 0,0-1-1,-1 1 1,1-6 0,-1 10-73,-1-1 1,1 0 0,0 1 0,0-1 0,-1 0 0,1 1-1,0-1 1,-1 0 0,1 1 0,-1-1 0,1 1 0,-1-1-1,1 1 1,-1-1 0,1 1 0,-1-1 0,0 1 0,1 0-1,-1-1 1,0 1 0,1 0 0,-1-1 0,0 1 0,1 0-1,-1 0 1,0 0 0,1-1 0,-1 1 0,0 0 0,0 0-1,1 0 1,-1 0 0,0 1 0,0-1 0,1 0-1,-1 0 1,-1 1 0,-29 8-56,24-4 29,1 0 1,-1 0-1,1 1 1,1 0-1,-1 0 1,1 0-1,0 1 1,0 0-1,1 0 1,0 0-1,-5 13 0,4-9 1,1 0-1,0 0 0,1 0 1,1 1-1,0-1 0,0 1 0,0 18 1,2-27-49,1-1 1,-1 0 0,1 0 0,-1 0 0,1 0 0,0 0 0,0-1 0,0 1 0,0 0 0,0 0 0,0 0 0,0-1 0,1 1-1,-1 0 1,1-1 0,-1 0 0,1 1 0,-1-1 0,1 0 0,0 0 0,0 0 0,-1 0 0,1 0 0,0 0 0,0 0 0,0-1-1,0 1 1,0-1 0,0 1 0,0-1 0,3 0 0,10 3-2019,1-2 1,-1 0-1,20-2 1,-16 1-2432,15 0-5697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424"/>
    </inkml:context>
    <inkml:brush xml:id="br0">
      <inkml:brushProperty name="width" value="0.025" units="cm"/>
      <inkml:brushProperty name="height" value="0.025" units="cm"/>
    </inkml:brush>
  </inkml:definitions>
  <inkml:trace contextRef="#ctx0" brushRef="#br0">56 40 14670,'0'0'11755,"-9"-1"-10041,-23-2-465,31 2-1228,1 1 0,-1 0 1,1 0-1,-1-1 0,1 1 1,-1 0-1,1-1 0,0 1 1,-1 0-1,1-1 0,-1 1 1,1-1-1,0 1 0,-1 0 1,1-1-1,0 1 0,0-1 1,-1 1-1,1-1 0,0 1 1,0-1-1,0 1 0,0-1 1,0 1-1,0-1 0,-1 0 1,1 1-1,0-1 0,0 1 1,1-1-1,-1 1 0,0-2 1,4-16-266,-3 16 83,-4 7 81,-2 4 112,5-9-157,0 0 1,-1 1 0,1-1-1,0 0 1,0 1 0,-1-1-1,1 0 1,0 1 0,0-1-1,-1 1 1,1-1 0,0 1-1,0-1 1,0 1 0,0-1-1,0 1 1,0-1 0,0 0 0,0 1-1,0-1 1,0 1 0,0-1-1,0 1 1,0-1 0,0 1-1,0-1 1,0 1 0,1-1-1,-1 1 1,0-1 0,0 0-1,1 1 1,-1-1 0,0 1-1,0-1 1,1 0 0,-1 1-1,0-1 1,1 0 0,-1 0-1,1 1 1,-1-1 0,1 1-1,21 0-9518,-17-1 7156,3 0-5964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787"/>
    </inkml:context>
    <inkml:brush xml:id="br0">
      <inkml:brushProperty name="width" value="0.025" units="cm"/>
      <inkml:brushProperty name="height" value="0.025" units="cm"/>
    </inkml:brush>
  </inkml:definitions>
  <inkml:trace contextRef="#ctx0" brushRef="#br0">144 29 6246,'-9'-4'1285,"-37"-14"7016,9 12 1507,33 6-6216,2 0-3554,0 0-1,1 1 1,-1-1-1,0 1 0,1-1 1,-1 1-1,1 0 1,-1 0-1,1-1 0,-1 1 1,1 0-1,0 0 1,0 1-1,-1-1 0,0 1 1,-2 6 31,1-1 0,0 1 0,0 0 0,0 0 0,1 0 0,1 0 0,-1 0 0,1 0 0,1 0 0,-1 1 0,1-1 0,1 0 0,0 0 0,2 11 1,-2-18-46,0 1 1,1 0 0,-1-1 0,1 1-1,0 0 1,0-1 0,-1 0 0,1 1 0,0-1-1,0 0 1,0 0 0,0 0 0,0 0-1,1-1 1,-1 1 0,0-1 0,0 1 0,0-1-1,1 0 1,-1 1 0,0-1 0,0 0-1,1-1 1,-1 1 0,0 0 0,5-2 0,-2 2-10,-1-1 0,1 0 1,0 0-1,0-1 1,0 0-1,-1 0 1,1 0-1,-1 0 0,1 0 1,-1-1-1,5-4 1,1-8 129,-25 15 234,13 0-356,0 1 1,0-1 0,1 0 0,-1 1-1,0-1 1,0 0 0,0 0 0,0 0-1,0 0 1,1 0 0,-1-1 0,0 1-1,0-1 1,0 1 0,0-1 0,1 1-1,-1-1 1,0 0 0,1 0 0,-1 0-1,-2-2 1,-2-7-61,-7-5-539,13 15 524,-1 1 0,0 0 0,1 0 1,-1 0-1,1-1 0,0 1 0,-1 0 0,1 0 1,0 0-1,0 0 0,-1 0 0,1-1 1,0 1-1,0 0 0,0 0 0,0 0 0,0 0 1,0 0-1,0 0 0,0 0 0,1 0 0,-1 1 1,2 8-3262,4-7-1969,6-3-5331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409"/>
    </inkml:context>
    <inkml:brush xml:id="br0">
      <inkml:brushProperty name="width" value="0.025" units="cm"/>
      <inkml:brushProperty name="height" value="0.025" units="cm"/>
    </inkml:brush>
  </inkml:definitions>
  <inkml:trace contextRef="#ctx0" brushRef="#br0">1 173 6534,'0'0'4677,"19"-27"704,-12 24-4813,0-1 1,0 2-1,0-1 1,0 1-1,1 0 0,-1 0 1,0 1-1,14-1 1,14-3 1057,-1-5-1170,0-1 1,-1-2-1,0-1 1,33-20-1,-1 1-4024,-54 29-1536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766"/>
    </inkml:context>
    <inkml:brush xml:id="br0">
      <inkml:brushProperty name="width" value="0.025" units="cm"/>
      <inkml:brushProperty name="height" value="0.025" units="cm"/>
    </inkml:brush>
  </inkml:definitions>
  <inkml:trace contextRef="#ctx0" brushRef="#br0">0 99 12716,'0'0'13965,"67"14"-12171,-30-21-609,3-9-769,1-1-319,-1-2-578,-6 0-2402,-8 1-2113,-7 2-2596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7.122"/>
    </inkml:context>
    <inkml:brush xml:id="br0">
      <inkml:brushProperty name="width" value="0.025" units="cm"/>
      <inkml:brushProperty name="height" value="0.025" units="cm"/>
    </inkml:brush>
  </inkml:definitions>
  <inkml:trace contextRef="#ctx0" brushRef="#br0">0 149 18770,'0'0'8007,"74"-35"-7302,-34 15-577,3-1-96,-1 1-192,-6 1-1954,-6 2-2242,-7 1-2274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1.934"/>
    </inkml:context>
    <inkml:brush xml:id="br0">
      <inkml:brushProperty name="width" value="0.025" units="cm"/>
      <inkml:brushProperty name="height" value="0.025" units="cm"/>
    </inkml:brush>
  </inkml:definitions>
  <inkml:trace contextRef="#ctx0" brushRef="#br0">168 85 7976,'0'0'10335,"2"-10"-7522,5-32 22,-7 40-2680,0 1 1,-1 0-1,1-1 1,-1 1-1,0 0 1,1-1 0,-1 1-1,0 0 1,0 0-1,0 0 1,0 0-1,0 0 1,0 0 0,0 0-1,0 0 1,0 0-1,0 0 1,0 1-1,-1-1 1,1 0-1,0 1 1,-1-1 0,1 1-1,0 0 1,-1-1-1,1 1 1,-1 0-1,1 0 1,0 0-1,-1 0 1,1 0 0,-2 0-1,-4 0 147,1-1 0,0 2 0,-1-1 0,1 1 0,-11 2 0,12-1-272,0 1 0,0-1 1,1 1-1,-1 0 0,1 0 0,0 1 1,-1 0-1,2-1 0,-1 1 0,0 0 0,1 1 1,-1-1-1,1 1 0,1-1 0,-1 1 1,1 0-1,-1 0 0,1 0 0,-1 8 1,-2 3-9,1 0 1,1 1 0,0-1 0,2 1 0,-1 18 0,2-33-19,0 0 0,-1 0 1,1 0-1,0 0 0,0 0 0,1-1 0,-1 1 1,0 0-1,1 0 0,-1 0 0,1 0 1,-1 0-1,1-1 0,0 1 0,0 0 0,-1-1 1,1 1-1,1 0 0,-1-1 0,0 0 1,0 1-1,0-1 0,1 1 0,-1-1 0,1 0 1,-1 0-1,1 0 0,0 0 0,-1 0 1,1 0-1,0-1 0,-1 1 0,1 0 0,0-1 1,0 1-1,0-1 0,0 0 0,0 0 1,2 1-1,1-2 19,0 0 1,0 1-1,0-2 0,-1 1 1,1 0-1,0-1 1,-1 0-1,1 0 0,-1 0 1,1-1-1,-1 0 1,0 1-1,8-8 0,-1-1 18,0-1-1,0 0 1,-1-1-1,-1 0 1,8-15-1,-12 20-8,-1 0 0,-1 0 0,1-1 0,-1 1-1,-1-1 1,0 1 0,0-1 0,0 0-1,-1 0 1,0-13 0,-1 20-65,-1 0 0,1 0 0,0 1 1,-1-1-1,1 0 0,-1 1 0,1-1 0,-1 0 0,0 1 0,0-1 0,0 1 1,0-1-1,0 1 0,0-1 0,0 1 0,0 0 0,0 0 0,-1-1 1,1 1-1,-1 0 0,1 0 0,-1 0 0,1 0 0,-1 1 0,1-1 0,-1 0 1,0 1-1,1-1 0,-1 1 0,0 0 0,0-1 0,1 1 0,-1 0 1,0 0-1,0 0 0,1 0 0,-1 0 0,0 1 0,0-1 0,1 0 1,-1 1-1,0-1 0,1 1 0,-1 0 0,0 0 0,1-1 0,-1 1 0,1 0 1,-1 0-1,1 1 0,0-1 0,-1 0 0,1 0 0,0 1 0,0-1 1,0 0-1,0 1 0,0-1 0,0 1 0,0-1 0,1 1 0,-1 0 1,0 3-1,0-1-564,0 0 1,1 0 0,0 0 0,0 0-1,0 0 1,0 0 0,1 1 0,1 4-1,11 15-7607,3-11-4501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833"/>
    </inkml:context>
    <inkml:brush xml:id="br0">
      <inkml:brushProperty name="width" value="0.025" units="cm"/>
      <inkml:brushProperty name="height" value="0.025" units="cm"/>
    </inkml:brush>
  </inkml:definitions>
  <inkml:trace contextRef="#ctx0" brushRef="#br0">4 1 16848,'0'0'8947,"0"10"-8055,-2 62-327,0 62 10,3-117-883,1 0 1,1 1-1,0-1 1,1 0-1,10 27 1,-14-43-282,5 12-631,-5-10-1913,-12-1-14704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263"/>
    </inkml:context>
    <inkml:brush xml:id="br0">
      <inkml:brushProperty name="width" value="0.025" units="cm"/>
      <inkml:brushProperty name="height" value="0.025" units="cm"/>
    </inkml:brush>
  </inkml:definitions>
  <inkml:trace contextRef="#ctx0" brushRef="#br0">1 1 12236,'0'0'8776,"4"60"-5893,-4-21 95,0 1-1824,1 1-866,2-1-192,5-11-64,1-9-929,4-14-2818,0-6-802,-3-18-1504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637"/>
    </inkml:context>
    <inkml:brush xml:id="br0">
      <inkml:brushProperty name="width" value="0.025" units="cm"/>
      <inkml:brushProperty name="height" value="0.025" units="cm"/>
    </inkml:brush>
  </inkml:definitions>
  <inkml:trace contextRef="#ctx0" brushRef="#br0">53 43 20307,'0'0'9636,"-8"5"-8835,5-3-752,0 0 1,0 0 0,0 0 0,0 0-1,0 1 1,1-1 0,-1 1-1,1 0 1,0-1 0,0 1-1,0 0 1,0 0 0,0 0 0,0 1-1,1-1 1,0 0 0,0 1-1,0-1 1,0 1 0,0-1-1,1 1 1,-1-1 0,1 1 0,0-1-1,0 1 1,0 0 0,1-1-1,1 6 1,-2-7-46,0-1 0,1 1 0,-1-1-1,1 0 1,0 1 0,-1-1 0,1 0 0,0 1 0,0-1 0,0 0-1,0 0 1,0 0 0,0 0 0,0 0 0,0 0 0,1 0-1,-1 0 1,0 0 0,1-1 0,-1 1 0,0 0 0,1-1-1,-1 1 1,1-1 0,-1 0 0,1 1 0,-1-1 0,1 0-1,-1 0 1,1 0 0,-1 0 0,1 0 0,-1 0 0,3-1 0,-1 1 17,1-1 0,-1 0 0,0 0 1,0 0-1,0 0 0,0 0 1,0-1-1,0 1 0,0-1 0,-1 0 1,1 0-1,0 0 0,-1 0 1,0 0-1,4-4 0,-3 1-15,-1 0 0,1-1 1,-1 1-1,0-1 0,0 1 0,0-1 0,-1 0 0,0 0 0,0 0 0,-1 1 0,1-1 0,-1 0 1,-2-11-1,2 15-6,0 0 1,0-1-1,-1 1 1,1 0-1,-1 0 1,1 0-1,-1 0 1,0 0-1,0 0 1,0 0 0,0 0-1,0 0 1,0 0-1,0 1 1,-1-1-1,1 0 1,-1 1-1,1-1 1,-1 1-1,0 0 1,1-1-1,-1 1 1,0 0-1,0 0 1,0 0 0,0 0-1,0 1 1,0-1-1,0 0 1,0 1-1,0-1 1,-1 1-1,1 0 1,0 0-1,0 0 1,0 0-1,0 0 1,-1 0-1,-2 1 1,4 0-209,-1 0 0,0 0 0,0 0 0,1 0 1,-1 0-1,0 1 0,1-1 0,-1 0 0,1 1 0,0-1 0,-1 1 0,1 0 1,0-1-1,0 1 0,0 0 0,0 0 0,0 0 0,1-1 0,-1 1 0,0 0 1,1 0-1,0 0 0,-1 0 0,1 2 0,-1-1-343,1 0-1,-1 1 0,1-1 1,0 0-1,0 0 1,0 0-1,0 0 0,0 0 1,1 0-1,0 0 1,-1 0-1,1 0 1,0 0-1,0 0 0,1-1 1,1 4-1,10 5-9473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3.771"/>
    </inkml:context>
    <inkml:brush xml:id="br0">
      <inkml:brushProperty name="width" value="0.025" units="cm"/>
      <inkml:brushProperty name="height" value="0.025" units="cm"/>
    </inkml:brush>
  </inkml:definitions>
  <inkml:trace contextRef="#ctx0" brushRef="#br0">1 423 13581,'0'0'11611,"1"-11"-9812,45-231 2361,-14 84-2544,-32 157-1616,0 1 0,-1-1 0,1 1 0,0 0 0,0-1 0,0 1 0,0 0 0,0-1 0,0 1 0,0-1 0,1 1 0,-1 0 0,0-1 0,0 1 0,0 0 0,0-1 0,0 1 0,1 0 0,-1-1 0,0 1 0,0 0 0,0-1 0,1 1 0,-1 0 0,0 0 0,0-1 0,1 1 0,-1 0 0,0 0 0,1 0 0,-1-1 0,0 1 0,1 0 0,-1 0 0,0 0 0,1 0 0,-1 0 0,1-1 0,9 15 0,7 32 0,-15-42 0,15 57 0,-13-42 0,1 0 0,1-1 0,1 0 0,14 28 0,-20-45-166,-1 1 1,1-1-1,1 0 0,-1 0 1,0 0-1,0 0 0,0 0 1,0 0-1,1-1 1,-1 1-1,0 0 0,1-1 1,-1 1-1,1-1 0,-1 1 1,3 0-1,-3-1-226,0 0 0,1 0 1,-1 1-1,1-1 0,-1 0 0,0 0 0,1-1 1,-1 1-1,1 0 0,-1 0 0,0-1 0,1 1 0,-1-1 1,0 1-1,1-1 0,-1 0 0,0 1 0,2-2 1,7-11-10937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
    </inkml:context>
    <inkml:brush xml:id="br0">
      <inkml:brushProperty name="width" value="0.025" units="cm"/>
      <inkml:brushProperty name="height" value="0.025" units="cm"/>
    </inkml:brush>
  </inkml:definitions>
  <inkml:trace contextRef="#ctx0" brushRef="#br0">157 21 15567,'1'-2'444,"1"0"1,0 0-1,0 0 1,0 1-1,0-1 0,0 1 1,0 0-1,0-1 1,0 1-1,1 0 1,-1 0-1,0 1 1,1-1-1,2 0 0,4 10 3208,-8 18-1350,-3-12-1910,-1 0 0,0 0-1,-1 0 1,-1-1 0,0 0 0,-1 0 0,0 0 0,-11 16 0,-10 13-207,-35 43 0,37-59-144,19-22 57,1 0 0,0 1 0,1-1 0,-1 1 1,-6 11-1,12-17-97,-1 1 1,0-1 0,0 1 0,1-1 0,-1 1-1,0-1 1,0 0 0,1 1 0,-1-1 0,1 1-1,-1-1 1,0 0 0,1 1 0,-1-1 0,1 0-1,-1 0 1,1 1 0,-1-1 0,0 0 0,1 0-1,-1 0 1,1 0 0,-1 0 0,1 1 0,0-1-1,-1 0 1,1 0 0,-1 0 0,1 0 0,-1 0 0,1-1-1,-1 1 1,1 0 0,-1 0 0,1 0 0,0-1-1,25 0-14,9-6 13,0-1 0,0-1 0,-1-3 0,51-22 0,-36 13 0,55-15 0,-81 31-840,8-3-3180,-4-5-3975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808"/>
    </inkml:context>
    <inkml:brush xml:id="br0">
      <inkml:brushProperty name="width" value="0.025" units="cm"/>
      <inkml:brushProperty name="height" value="0.025" units="cm"/>
    </inkml:brush>
  </inkml:definitions>
  <inkml:trace contextRef="#ctx0" brushRef="#br0">208 1 18866,'0'0'10442,"-10"9"-10127,-33 35-150,2 2 1,-54 80-1,92-122-85,1 0 0,-1 0-1,1 0 1,0 0 0,0 1 0,0-1-1,-1 6 1,3-9-76,0 0 0,0 0 1,0 0-1,0 0 0,0-1 0,1 1 0,-1 0 1,0 0-1,0 0 0,1 0 0,-1-1 1,0 1-1,1 0 0,-1-1 0,1 1 0,-1 0 1,1 0-1,-1-1 0,1 1 0,-1-1 0,1 1 1,0-1-1,-1 1 0,1-1 0,0 1 1,-1-1-1,1 1 0,0-1 0,0 0 0,-1 1 1,1-1-1,0 0 0,0 0 0,0 0 0,-1 0 1,1 1-1,0-1 0,0 0 0,0 0 1,0-1-1,-1 1 0,1 0 0,0 0 0,1-1 1,16 0-14,-1 0 0,1-2 1,-1 0-1,1-2 1,-1 1-1,30-14 0,27-18-3094,-7-2-6417,-36 18-2209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290"/>
    </inkml:context>
    <inkml:brush xml:id="br0">
      <inkml:brushProperty name="width" value="0.025" units="cm"/>
      <inkml:brushProperty name="height" value="0.025" units="cm"/>
    </inkml:brush>
  </inkml:definitions>
  <inkml:trace contextRef="#ctx0" brushRef="#br0">171 45 19635,'0'0'3042,"-9"-2"-15,-29-8-384,36 9-2564,-1 1 0,0 0-1,1 0 1,-1 0 0,0 0 0,0 1 0,1-1 0,-1 1 0,1 0 0,-1 0 0,0 0-1,1 0 1,0 0 0,-1 0 0,1 1 0,0-1 0,-1 1 0,1-1 0,0 1-1,0 0 1,0 0 0,1 0 0,-1 0 0,0 0 0,1 1 0,-2 2 0,-4 6-90,1 1 1,0-1-1,-7 22 0,13-31 32,-24 85-58,22-79 28,1-1 0,0 1 0,1 0 0,0 0 0,0 0 0,0 0 0,1 0 0,0 0-1,3 8 1,-4-14 11,1-1-1,-1 0 0,1 0 0,-1 0 0,1 0 0,0 0 0,0 0 1,0 0-1,-1 0 0,1 0 0,0 0 0,0 0 0,0 0 1,0-1-1,0 1 0,1 0 0,-1-1 0,0 1 0,0-1 1,0 1-1,1-1 0,-1 1 0,0-1 0,0 0 0,1 0 1,-1 0-1,0 0 0,1 0 0,-1 0 0,0 0 0,1 0 1,-1 0-1,0 0 0,0-1 0,3 0 0,0 0 36,0-1-1,0 1 0,1-1 1,-1 0-1,0-1 1,-1 1-1,1 0 0,0-1 1,3-3-1,8-10 148,-1 0-1,-1-1 1,0-1-1,-1 0 1,13-27-1,-19 33-90,0 0 1,-1-1-1,-1 0 0,0 0 1,-1 0-1,0 0 0,-1-1 0,0 1 1,-1-23-1,-1 35-94,0 0-1,0 0 1,0 1-1,0-1 1,0 0-1,0 0 1,0 0-1,0 1 1,-1-1-1,1 0 1,0 1-1,0-1 1,-1 0-1,1 0 1,0 1-1,-1-1 1,1 0-1,-1 1 1,1-1-1,-1 1 1,1-1-1,-1 1 1,1-1-1,-1 1 1,0-1-1,1 1 1,-1-1-1,0 1 1,1 0-1,-1-1 1,0 1-1,0 0 1,1 0-1,-1-1 1,0 1-1,0 0 1,1 0-1,-1 0 1,0 0-1,0 0 1,1 0-1,-1 0 1,0 0-1,0 1 1,1-1-1,-1 0 1,0 0-1,0 0 1,1 1-1,-2 0 1,-1 0-58,0 0 1,0 1-1,0 0 1,0 0-1,1-1 0,-1 2 1,0-1-1,1 0 1,0 0-1,-4 5 0,-15 41-3229,12 3-4618,8-21-390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634"/>
    </inkml:context>
    <inkml:brush xml:id="br0">
      <inkml:brushProperty name="width" value="0.025" units="cm"/>
      <inkml:brushProperty name="height" value="0.025" units="cm"/>
    </inkml:brush>
  </inkml:definitions>
  <inkml:trace contextRef="#ctx0" brushRef="#br0">1 1 22581,'0'0'3588,"0"64"-1891,0-31-1216,3 4-97,-1 2-128,3-4-192,3-7-320,5-10-1762,-3-13-2274,4-5-3043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977"/>
    </inkml:context>
    <inkml:brush xml:id="br0">
      <inkml:brushProperty name="width" value="0.025" units="cm"/>
      <inkml:brushProperty name="height" value="0.025" units="cm"/>
    </inkml:brush>
  </inkml:definitions>
  <inkml:trace contextRef="#ctx0" brushRef="#br0">0 383 18321,'0'0'6417,"8"-15"-3993,111-257 3080,-88 177-5403,-26 155-101,-7 2 41,1 59-1,2-110-92,0-1-1,0 1 1,1-1 0,0 0-1,1 0 1,0 0 0,1 0 0,8 15-1,5-6-2493,-1-18-5072,1-12-5659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587"/>
    </inkml:context>
    <inkml:brush xml:id="br0">
      <inkml:brushProperty name="width" value="0.025" units="cm"/>
      <inkml:brushProperty name="height" value="0.025" units="cm"/>
    </inkml:brush>
  </inkml:definitions>
  <inkml:trace contextRef="#ctx0" brushRef="#br0">0 1210 8840,'0'0'11894,"8"-7"-10260,406-358 6274,15-14-7472,-21-27-1098,-402 399 492,-3 4 45,-1 1-1,1 0 1,-1-1 0,0 1-1,0-1 1,0 0 0,-1 0-1,1 0 1,-1 0 0,1 0-1,-1 0 1,1-4 0,-2 6 29,0 1 0,-1 0 0,1-1 1,0 1-1,0-1 0,-1 1 0,1 0 0,-1-1 1,1 1-1,0 0 0,-1 0 0,1-1 0,-1 1 1,1 0-1,0 0 0,-1 0 0,1 0 1,-1-1-1,1 1 0,-1 0 0,1 0 0,-1 0 1,1 0-1,-1 0 0,1 0 0,-1 0 0,1 0 1,-1 0-1,1 0 0,-1 1 0,1-1 0,-1 0 1,-18 3-1656,-27 12-2573,-11 6-1462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927"/>
    </inkml:context>
    <inkml:brush xml:id="br0">
      <inkml:brushProperty name="width" value="0.025" units="cm"/>
      <inkml:brushProperty name="height" value="0.025" units="cm"/>
    </inkml:brush>
  </inkml:definitions>
  <inkml:trace contextRef="#ctx0" brushRef="#br0">105 18 15278,'0'0'2595,"-73"-18"-33,51 18-928,12 9-513,10 16-352,9 12 160,27 12-33,21 11 65,21 14 64,19 7-160,17 5-449,9 6-255,-1-1-97,-4-1-64,-8 0-737,-8-6-1601,-18-3-1154,-13-12-2177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173"/>
    </inkml:context>
    <inkml:brush xml:id="br0">
      <inkml:brushProperty name="width" value="0.025" units="cm"/>
      <inkml:brushProperty name="height" value="0.025" units="cm"/>
    </inkml:brush>
  </inkml:definitions>
  <inkml:trace contextRef="#ctx0" brushRef="#br0">1 55 16624,'0'0'12363,"62"-37"-11466,-26 36-576,3 1-225,6 0-96,-1 0-1570,-5-3-4548,-3-11-8968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3.039"/>
    </inkml:context>
    <inkml:brush xml:id="br0">
      <inkml:brushProperty name="width" value="0.025" units="cm"/>
      <inkml:brushProperty name="height" value="0.025" units="cm"/>
    </inkml:brush>
  </inkml:definitions>
  <inkml:trace contextRef="#ctx0" brushRef="#br0">223 140 8488,'0'0'11547,"11"-7"-10848,22-10-286,0 2 0,2 1 0,-1 2-1,41-9 1,87-32-144,-167 54-195,0 0 0,0 0-1,-1-1 1,1 0 0,0 1-1,0-2 1,-9 0 0,-18 0 233,-115 20 1300,-230 61 0,439-78-1623,482-83-904,-528 78 873,-171 11 1788,119-4-1226,15-2-353,-1 1 0,1 0 0,-1 1 0,1 2 0,0 0 0,-25 12 0,30-2-393,15-16 128,1 1 1,0-1 0,0 1 0,0-1 0,0 0-1,0 1 1,-1-1 0,1 1 0,0-1 0,0 0 0,0 1-1,0-1 1,0 1 0,1-1 0,-1 1 0,0-1-1,0 0 1,0 1 0,0-1 0,0 1 0,0-1 0,1 0-1,-1 1 1,0-1 0,0 0 0,1 1 0,-1-1 0,0 0-1,1 1 1,-1-1 0,0 0 0,1 1 0,-1-1-1,0 0 1,1 0 0,-1 0 0,0 1 0,1-1 0,-1 0-1,1 0 1,-1 0 0,0 0 0,1 0 0,-1 0-1,1 0 1,-1 0 0,1 0 0,-1 0 0,0 0 0,1 0-1,-1 0 1,1 0 0,0 0 0,28 0-6790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229"/>
    </inkml:context>
    <inkml:brush xml:id="br0">
      <inkml:brushProperty name="width" value="0.025" units="cm"/>
      <inkml:brushProperty name="height" value="0.025" units="cm"/>
    </inkml:brush>
  </inkml:definitions>
  <inkml:trace contextRef="#ctx0" brushRef="#br0">0 551 15118,'0'0'1901,"6"12"-1549,4 10 19,1-1 0,16 23-1,-22-37-132,1 1 0,0-1 1,0 0-1,0 0 0,1-1 0,0 1 0,1-2 0,0 1 0,-1-1 1,13 6-1,3-2-2,0-2 0,0 0 0,0-2 1,0 0-1,40 2 0,125-5 1328,-108-3-1145,577-19 3047,111 1-2795,-381 58-219,-49-2-65,-177-32-284,253-25 0,-312 7-59,-1-4 1,-1-4-1,155-55 1,-209 58 76,72-38 0,-100 46-95,-1-1 1,-1 0-1,1-1 1,-2-1-1,0-1 1,24-27-1,-34 35-41,-1-1-1,0-1 1,0 1-1,-1 0 1,5-16-1,-7 21-10,-1 1-1,1-1 1,-1 0 0,0 0-1,0 0 1,0 0-1,0 0 1,0 1-1,0-1 1,0 0-1,0 0 1,-1 0 0,0-2-1,1 3 5,-1 1 0,0-1 0,1 0 0,-1 1 0,1-1 1,-1 0-1,0 1 0,1-1 0,-1 1 0,0-1 0,0 1 0,0 0 0,1-1 0,-1 1 0,0 0 0,0-1 0,0 1 0,0 0 0,1 0 0,-1 0 0,0 0 0,0 0 1,0 0-1,0 0 0,0 0 0,0 0 0,1 0 0,-1 1 0,-1-1 0,0 1 7,0 0 0,0 0 1,0 0-1,0 0 0,0 0 0,0 0 1,0 0-1,1 1 0,-1-1 0,1 1 0,-1-1 1,1 1-1,-1 0 0,1-1 0,0 1 1,0 0-1,0 0 0,0 0 0,0 0 1,0 0-1,0 3 0,-14 20 25,26-58 1597,0 15-1568,-2 4-22,-1 0 0,0 0 1,-1 0-1,0-1 0,-1 0 1,-1-1-1,0 1 0,-1-1 1,-1 0-1,2-30 0,-6 14 210,-2-1-1,-2 1 0,0 0 1,-12-35-1,-4 95-4625,-13 1-7399,15-24 273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591"/>
    </inkml:context>
    <inkml:brush xml:id="br0">
      <inkml:brushProperty name="width" value="0.025" units="cm"/>
      <inkml:brushProperty name="height" value="0.025" units="cm"/>
    </inkml:brush>
  </inkml:definitions>
  <inkml:trace contextRef="#ctx0" brushRef="#br0">0 273 11211,'0'0'14504,"8"-8"-13191,12-10-186,42-30 0,-34 28-404,50-46 0,-72 60-693,1-1 1,-1 0 0,-1 0 0,0 0 0,0-1-1,0 0 1,-1 0 0,0 0 0,0 0 0,-1-1-1,0 1 1,2-13 0,-6 35-85,2-1-1,0 1 1,0 0-1,1-1 0,1 1 1,0-1-1,1 1 1,0-1-1,1 0 1,1-1-1,0 0 1,0 1-1,9 10 1,-4-11 27,0 0 0,1-1 1,1-1-1,-1 0 0,2-1 1,-1 0-1,1-1 1,0 0-1,16 5 0,27 5-3178,0-10-4545,-16-7-7165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4:38.301"/>
    </inkml:context>
    <inkml:brush xml:id="br0">
      <inkml:brushProperty name="width" value="0.025" units="cm"/>
      <inkml:brushProperty name="height" value="0.025" units="cm"/>
    </inkml:brush>
  </inkml:definitions>
  <inkml:trace contextRef="#ctx0" brushRef="#br0">1141 171 13100,'0'0'2595,"-9"-5"-1223,-11-2-812,0 0 1,-1 2-1,1 0 1,-1 1-1,-43-1 1,22 2-494,-189-5 864,201 10-835,1 1 0,1 1 0,-1 2 0,0 1 1,1 1-1,-28 13 0,25-8 98,1 2 1,0 1-1,2 2 1,0 0-1,0 2 1,2 1 0,1 2-1,1 0 1,0 1-1,2 1 1,-35 53-1,41-52-23,1 0 0,2 1-1,1 1 1,0 0 0,3 1 0,0 0-1,2 1 1,1 0 0,1 0-1,1 0 1,2 0 0,2 1 0,3 40-1,1-44-169,1 0-1,2-1 1,0 0-1,2 0 1,1-1-1,1 0 1,1 0-1,1-2 1,1 1-1,26 31 1,-13-21-247,1-2 1,2-1-1,1-1 0,1-2 1,69 47-1,-81-63 110,0 0 1,1-1-1,1 0 0,0-2 0,0-1 0,1-1 0,0-1 0,0 0 1,31 2-1,-37-7 163,0-1-1,1-1 1,-1 0 0,0-1 0,0-1 0,0 0 0,-1-1 0,1-1 0,-1-1 0,0 0-1,0-1 1,-1-1 0,23-15 0,3-7 355,-1-2-1,-1-1 1,-2-2-1,51-63 1,-25 17 353,68-114 1,-95 135-581,-3-1-1,49-129 0,-69 152-122,-2 0 1,-2-1-1,-1 0 0,-2 0 0,-2-1 1,-1-66-1,-4 91-19,0 0 1,-1-1-1,-1 1 0,0 0 1,-1 0-1,-1 0 0,0 1 1,-1-1-1,-1 1 0,0 1 0,-10-16 1,9 19-23,0 1 0,0-1 0,-1 1 0,0 1 0,0 0 1,-1 0-1,-1 1 0,1 0 0,-1 1 0,0 0 0,0 0 0,-1 1 0,1 1 0,-17-4 1,0 2 10,1 2 1,-1 0 0,0 2-1,0 1 1,0 2 0,0 0-1,0 2 1,0 1 0,0 1-1,1 2 1,-44 15 0,27-5-590,1 2 1,-80 48 0,1 19-4344,91-60-2950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420"/>
    </inkml:context>
    <inkml:brush xml:id="br0">
      <inkml:brushProperty name="width" value="0.025" units="cm"/>
      <inkml:brushProperty name="height" value="0.025" units="cm"/>
    </inkml:brush>
  </inkml:definitions>
  <inkml:trace contextRef="#ctx0" brushRef="#br0">275 166 11563,'5'-13'3710,"-3"7"-3301,26-76 4734,-25 71-3383,-1 0 1,0 0-1,1-20 0,-15 41-174,-14 34-1343,3 2 0,1 0 0,2 1-1,3 1 1,-14 61 0,16-48 44,3 1 1,3 0-1,2 0 0,2 81 0,7-132-198,2-11 36,3-20 51,-7-4-312,-1 1 0,-2 0 1,0-1-1,-1 1 0,-1 1 0,-1-1 1,-1 1-1,-1 0 0,-1 0 0,-1 1 1,-1 0-1,-1 1 0,-21-28 1,21 36 80,2 2-47,18 13 18,8 5 119,0-1-1,1 0 1,0-1-1,0-1 1,0-1-1,0 0 1,1-1-1,0-1 1,-1-1-1,1 0 1,0-1-1,0-1 1,26-5 0,-30 3-38,1 0 1,-1 0-1,0-2 1,0 0 0,0 0-1,0-1 1,-1-1 0,0 0-1,0-1 1,-1 0 0,0-1-1,-1-1 1,0 1-1,0-2 1,-1 0 0,14-18-1,-16 11 101,-13 12 103,3 7-188,0-1 0,0 1 0,0 0 0,-1-1 0,1 1 0,1 0 0,-1 0 0,0 0 0,0 1 0,0-1 0,0 0 0,1 1 0,-3 1 0,-11 12 149,1 0 0,1 1 0,-23 33 0,31-41-112,1 0 1,-1 0-1,1 0 0,1 1 0,0-1 0,0 1 0,1 0 0,0 0 0,0 0 0,1 0 0,-1 12 0,3-19-48,-1 0 1,1 0-1,-1 0 1,1 0-1,0-1 1,-1 1-1,1 0 1,0 0-1,0 0 1,1-1-1,-1 1 0,0-1 1,0 1-1,1-1 1,-1 1-1,1-1 1,-1 0-1,1 0 1,0 0-1,-1 1 1,1-2-1,0 1 1,0 0-1,0 0 0,0-1 1,0 1-1,0-1 1,-1 1-1,1-1 1,3 0-1,10 2-56,-1 0-1,0-2 1,17 0-1,-17-1-118,-4 1-520,0 0 0,-1-2 0,1 1 0,12-4 0,-13 2-908,0 0-1,-1-1 1,1 0-1,11-7 1,17-14-7336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747"/>
    </inkml:context>
    <inkml:brush xml:id="br0">
      <inkml:brushProperty name="width" value="0.025" units="cm"/>
      <inkml:brushProperty name="height" value="0.025" units="cm"/>
    </inkml:brush>
  </inkml:definitions>
  <inkml:trace contextRef="#ctx0" brushRef="#br0">235 3 19538,'0'0'3470,"-14"-1"-491,6 0-2669,-1 1-1,0 0 0,1 0 0,-1 1 1,0 0-1,1 0 0,-1 1 0,1 0 1,-1 0-1,1 1 0,0 0 0,0 1 1,0 0-1,-10 7 0,12-6-217,0-1 1,1 2-1,0-1 0,0 0 0,0 1 0,1 0 0,0 0 0,-4 7 0,8-12-98,-1 0-1,1 0 1,-1 1-1,1-1 0,-1 0 1,1 0-1,0 1 0,0-1 1,-1 0-1,1 1 1,0-1-1,0 0 0,0 0 1,1 1-1,-1-1 0,0 0 1,0 1-1,1-1 1,-1 0-1,1 2 0,0-2-25,1 0 0,-1 1-1,0-1 1,1 0-1,-1 0 1,1 0 0,-1 0-1,1 0 1,-1-1 0,1 1-1,-1 0 1,1-1 0,0 1-1,0-1 1,-1 0-1,1 1 1,0-1 0,0 0-1,2 0 1,24 0-372,0-1 0,-1-1 1,30-6-1,17-1-191,-73 8 588,0 1 0,0 0 0,0-1 0,1 1 0,-1 0-1,0 0 1,1 0 0,-1 0 0,0 1 0,0-1 0,1 0 0,-1 0 0,0 1 0,0-1 0,0 1 0,1-1 0,-1 1 0,0-1 0,0 1-1,2 1 1,-3-1 19,0 0 1,0 0-1,1-1 0,-1 1 0,0 0 0,0 0 0,0 0 0,0-1 0,0 1 0,0 0 0,0 0 0,-1 0 0,1 0 0,0-1 0,0 1 0,0 0 0,-1 0 0,1-1 0,-1 1 1,1 0-1,0 0 0,-2 0 0,-37 42 1081,11-18-918,-1-2-1,-1-1 1,-2-1-1,0-1 0,-65 29 1,78-46-1123,20-13-2489,23-20-2177,15-6-317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4.182"/>
    </inkml:context>
    <inkml:brush xml:id="br0">
      <inkml:brushProperty name="width" value="0.025" units="cm"/>
      <inkml:brushProperty name="height" value="0.025" units="cm"/>
    </inkml:brush>
  </inkml:definitions>
  <inkml:trace contextRef="#ctx0" brushRef="#br0">116 1 17328,'0'0'8766,"-7"13"-7271,-59 128 1493,57-119-2864,2 1 0,0-1 0,1 1 0,1 1-1,-2 32 1,6-42-111,0 31-203,1-43 154,0-1 1,0 1-1,0 0 1,1 0-1,-1 0 1,0 0-1,1 0 1,-1-1-1,1 1 1,0 0-1,-1 0 1,1-1-1,0 1 1,0-1-1,0 1 1,0-1-1,2 3 1,-2-4 26,-1 0 0,1 0 1,-1 0-1,0 0 1,1 0-1,-1 0 0,1 1 1,-1-1-1,1 0 1,-1 0-1,1 0 0,-1-1 1,1 1-1,-1 0 1,1 0-1,-1 0 0,1 0 1,-1 0-1,0-1 1,1 1-1,-1 0 0,1 0 1,-1 0-1,0-1 1,1 1-1,-1 0 0,1-1 1,-1 1-1,0 0 1,0-1-1,1 1 0,-1-1 1,0 1-1,0 0 1,1-1-1,-1 1 1,0-1-1,0 1 0,0-1 1,0 1-1,1-1 1,-1 1-1,0-1 0,0 0 1,7-29-197,-6 23 81,13-72-1232,-14 82 1370,1 0-1,0 0 1,-1-1-1,1 1 1,0 0-1,1-1 1,-1 1 0,0-1-1,1 1 1,-1-1-1,1 0 1,0 0-1,0 0 1,0 0-1,0 0 1,0 0-1,0 0 1,0 0 0,1-1-1,-1 1 1,0-1-1,1 0 1,0 0-1,-1 0 1,1 0-1,0 0 1,-1 0-1,1-1 1,0 1-1,3-1 1,8 2 273,0 0-1,0-1 1,1-1-1,23-3 1,-29 2-151,0-1 0,0 0-1,-1 0 1,1-1 0,-1 0 0,0-1 0,0 0 0,11-7 0,-14 8-73,-1 1 0,0-1-1,-1 0 1,1-1 0,0 1 0,-1-1-1,0 1 1,0-1 0,0 0 0,0 0-1,-1-1 1,1 1 0,-1 0 0,0-1-1,0 1 1,2-10 0,-4 13-60,0 0 0,0 0 0,0 0 0,0 0 0,0 0 1,0 0-1,0 0 0,0 0 0,-1 0 0,1 0 0,0 0 0,0 0 1,-1 0-1,1 0 0,-1 0 0,1 0 0,-1 1 0,1-1 0,-1 0 0,0 0 1,1 0-1,-1 1 0,0-1 0,0 0 0,1 0 0,-1 1 0,0-1 1,0 1-1,0-1 0,0 1 0,0-1 0,0 1 0,0 0 0,0-1 0,0 1 1,0 0-1,0 0 0,0 0 0,0 0 0,0 0 0,0 0 0,0 0 1,0 0-1,0 0 0,-2 1 0,-2-1 3,-1 1 0,1 0 0,0 0 0,0 0 0,-1 1 0,1 0 0,-9 4 0,5 1-6,0 0 0,0 0 0,0 0 0,1 1 0,1 0 0,-1 1 0,1 0 0,-9 15 0,13-20 0,0 1 0,0 0 0,1 0 0,0 1 0,0-1 0,0 0 0,0 1 0,1-1 0,0 1 0,0-1 0,0 1 0,1 0 0,0-1 0,0 1 0,0 0 0,1-1 0,0 1 0,0 0 0,2 5 0,-1-7 4,1 0 0,0 0-1,-1-1 1,1 1 0,1-1 0,-1 0 0,0 0-1,1 0 1,0 0 0,0 0 0,-1-1 0,1 0-1,1 0 1,-1 0 0,0 0 0,0-1-1,1 0 1,8 2 0,9 1-124,1 0 0,31 0 0,6-5-2427,4-9-4708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070"/>
    </inkml:context>
    <inkml:brush xml:id="br0">
      <inkml:brushProperty name="width" value="0.025" units="cm"/>
      <inkml:brushProperty name="height" value="0.025" units="cm"/>
    </inkml:brush>
  </inkml:definitions>
  <inkml:trace contextRef="#ctx0" brushRef="#br0">123 68 10154,'0'0'16057,"-9"6"-15341,1 0-576,0 1 1,0 0 0,1 0-1,0 1 1,0 0-1,1 0 1,0 0-1,1 1 1,-1 0 0,2 0-1,-7 15 1,5-8 32,0 0 0,2 1 0,0-1 0,0 1 0,1 0 0,2-1-1,-1 1 1,2 0 0,1 20 0,0-35-167,-1 1-1,1-1 0,0 1 0,0-1 1,0 1-1,0-1 0,0 0 1,0 0-1,0 1 0,1-1 0,-1 0 1,1 0-1,0 0 0,0 0 1,0 0-1,0-1 0,0 1 0,0-1 1,3 3-1,0-2 4,0 0 0,-1 0 0,1-1 0,0 1 1,0-1-1,1 0 0,-1-1 0,0 1 0,7-1 0,1-1 73,0 0 0,1 0-1,-1-1 1,0-1 0,-1-1-1,25-9 1,-20 5 37,0-1-1,-1-1 0,0 0 1,0-1-1,-1-1 1,-1 0-1,23-25 1,-29 27-65,0 0 0,0-1 1,-1 0-1,0 0 1,-1 0-1,0-1 1,-1 0-1,-1 0 0,0 0 1,0-1-1,-1 0 1,1-15-1,-6 10-54,-9 23 0,-11 27 0,13-12 0,1 1 0,1 0 0,1 0 0,1 0 0,1 1 0,1-1 0,0 1 0,2 0 0,2 40 0,0-58 0,0-1 0,0 1 0,0 0 0,0-1 0,0 1 0,1-1 0,0 1 0,0-1 0,0 0 0,0 1 0,0-1 0,0 0 0,1 0 0,0-1 0,-1 1 0,1-1 0,0 1 0,0-1 0,1 0 0,-1 0 0,0 0 0,1 0 0,-1-1 0,1 1 0,-1-1 0,1 0 0,0 0 0,0 0 0,3-1 0,1 1 0,-1 0 0,0-1 0,1 0 0,-1-1 0,0 0 0,1 0 0,-1 0 0,0-1 0,0 0 0,0 0 0,0-1 0,-1 0 0,1 0 0,9-7 0,-2-1 0,-1 0 0,0-2 0,-1 1 0,-1-1 0,0-1 0,0 0 0,-2-1 0,1 0 0,-2 0 0,0-1 0,-1 0 0,-1 0 0,0-1 0,-1 0 0,-1 0 0,-1 0 0,0 0 0,-1-1 0,-1 1 0,0-1 0,-4-28 0,2 42 2,0-1 0,0 0 0,0 1-1,-1-1 1,1 0 0,-1 1 0,0 0 0,-1-1 0,1 1 0,-1 0 0,0 0-1,0 0 1,0 1 0,-5-6 0,6 8-5,1 0-1,-1 0 1,1 0 0,0 0-1,-1 0 1,0 0 0,1 0-1,-1 1 1,1-1 0,-1 0-1,0 1 1,0 0 0,1-1-1,-1 1 1,0 0 0,0 0-1,1 0 1,-1 0 0,0 0-1,0 0 1,1 0 0,-1 1-1,0-1 1,0 1 0,1-1-1,-1 1 1,0-1 0,1 1-1,-1 0 1,1 0 0,-1 0-1,1 0 1,-1 0 0,1 0-1,0 1 1,0-1 0,-1 0-1,1 1 1,0-1 0,0 1-1,-1 2 1,-3 3-465,1 0 0,0 1 0,0-1 1,-4 17-1,-4 35-7197,9-22-1245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398"/>
    </inkml:context>
    <inkml:brush xml:id="br0">
      <inkml:brushProperty name="width" value="0.025" units="cm"/>
      <inkml:brushProperty name="height" value="0.025" units="cm"/>
    </inkml:brush>
  </inkml:definitions>
  <inkml:trace contextRef="#ctx0" brushRef="#br0">18 164 21685,'0'0'2434,"10"-3"-112,82-33-161,-84 32-2133,1 0 1,-1-1-1,0 0 1,0 0-1,-1-1 0,0 0 1,0 0-1,0-1 1,11-14-1,-17 20 10,0 0 0,0 0 0,0 0-1,-1 0 1,1 0 0,0 0 0,0 0 0,-1 0 0,1-1 0,-1 1-1,1 0 1,-1 0 0,0-1 0,1 1 0,-1 0 0,0-1 0,0 1-1,0 0 1,0-1 0,0 1 0,0 0 0,0 0 0,0-1 0,-1 1-1,1 0 1,0-1 0,-1 1 0,1 0 0,-1 0 0,0 0 0,1-1-1,-1 1 1,0 0 0,0 0 0,1 0 0,-1 0 0,0 0 0,0 0-1,0 1 1,0-1 0,0 0 0,-1 0 0,1 1 0,0-1 0,0 1-1,0-1 1,-1 1 0,1-1 0,0 1 0,0 0 0,-3-1 0,-2 0 121,1 0 0,-1 1 1,0 0-1,1 0 0,-1 0 1,1 0-1,-1 1 1,1 0-1,-1 0 0,1 1 1,-9 3-1,6-1-159,0 2 0,0-1 0,0 1 0,1 0 0,0 1 0,0-1 0,1 1 0,0 1 0,0-1 0,0 1 0,1 0 0,0 1 0,1-1 0,0 1 0,0 0 0,1 0 0,0 0 0,1 0 0,0 1 0,0-1 0,1 1 0,0 9 0,1-17 2,1 0 1,-1 1-1,1-1 1,0 0-1,0 1 0,0-1 1,1 0-1,-1 0 0,0 0 1,1 0-1,-1 0 1,1-1-1,0 1 0,-1 0 1,1-1-1,0 1 0,0-1 1,0 1-1,0-1 1,0 0-1,1 0 0,-1 0 1,0 0-1,1 0 0,-1-1 1,0 1-1,1-1 0,-1 1 1,4-1-1,11 2-111,0 0 1,1-2-1,18-1 0,-16 1-285,-8 0-1512,1 0 0,-1-1 1,1-1-1,21-5 0,1-6-6545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897"/>
    </inkml:context>
    <inkml:brush xml:id="br0">
      <inkml:brushProperty name="width" value="0.025" units="cm"/>
      <inkml:brushProperty name="height" value="0.025" units="cm"/>
    </inkml:brush>
  </inkml:definitions>
  <inkml:trace contextRef="#ctx0" brushRef="#br0">192 365 19571,'0'0'4409,"-12"-1"-1083,9 0-3215,-8 0 302,0-1 0,0 2 0,-1-1 0,-21 3 0,29-1-367,-1 0-1,0 0 1,1 1-1,-1-1 1,1 1-1,-1 0 0,1 0 1,0 1-1,0-1 1,0 1-1,0 0 1,0 0-1,1 0 1,-1 1-1,1-1 1,0 1-1,-3 4 1,3-4-49,0 0 1,1 0 0,-1 0 0,1 1-1,0-1 1,0 1 0,1-1 0,-1 1-1,1 0 1,0-1 0,0 1 0,1 0-1,-1 0 1,1 0 0,1 9 0,0-12 2,0 1 1,0 0 0,0-1-1,0 1 1,0-1 0,1 0-1,-1 1 1,1-1 0,-1 0 0,1 0-1,0 0 1,0 0 0,0 0-1,0 0 1,0-1 0,1 1-1,-1-1 1,1 1 0,-1-1-1,1 0 1,-1 0 0,1 0-1,-1 0 1,1-1 0,0 1 0,-1-1-1,1 1 1,5-1 0,2 1 34,0-1 0,0 0 0,-1 0-1,1-1 1,0 0 0,-1-1 0,1 0 0,-1-1 0,1 0 0,-1 0 0,14-7 0,-10 2 86,0 0 1,0-1-1,0-1 1,-1 1-1,-1-2 0,18-19 1,-8 3 51,-1 0 0,-1-2 1,-2 0-1,0-1 0,-3-1 1,12-32-1,-17 40-173,-1-1 0,-1 0 0,-1 0 0,4-44 0,-9 67 0,-1 0 0,0 0 0,0-1 0,0 1 0,0 0 0,0 0 0,0 0 0,0 0 0,0 0 0,0 0 0,0 0 0,-1-1 0,1 1 0,-1 0 0,1 0 0,0 0 0,-1 0 0,0 0 0,1 0 0,-1 0 0,0 1 0,1-1 0,-1 0 0,0 0 0,0 0 0,0 0 0,-1 1 0,1-1 0,-1 1 0,1 0 0,-1 0 0,1 0 0,-1 0 0,1 0 0,-1 0 0,1 1 0,-1-1 0,1 0 0,0 1 0,-1-1 0,1 1 0,0-1 0,-3 2 0,-5 4 0,0 0 0,0 0 0,0 0 0,-10 12 0,18-17 0,-38 37 0,-49 65 0,79-92 0,1 0 0,0 1 0,1 0 0,0 1 0,1-1 0,0 1 0,1 1 0,1-1 0,0 1 0,1-1 0,-2 20 0,5-31 0,0 0 0,0-1 0,0 1 0,0 0 0,0-1 0,1 1 0,-1 0 0,0-1 0,1 1 0,0-1 0,-1 1 0,1 0 0,0-1 0,0 0 0,0 1 0,0-1 0,0 0 0,0 1 0,0-1 0,0 0 0,1 0 0,-1 0 0,0 0 0,3 1 0,0 0 0,1 0 0,-1 0 0,1 0 0,0-1 0,-1 0 0,1 0 0,0 0 0,8 0 0,5-1 0,0 0 0,0-2 0,32-6 0,33-21 0,-13 4 0,-69 25 0,-1 0 0,0 0 0,0-1 0,1 1 0,-1 0 0,0 0 0,1 0 0,-1 0 0,0 0 0,0 0 0,1 0 0,-1 0 0,0 0 0,1 0 0,-1 0 0,0 0 0,1 0 0,-1 0 0,0 0 0,0 0 0,1 0 0,-1 0 0,0 1 0,1-1 0,-1 0 0,0 0 0,0 0 0,1 0 0,-1 1 0,0-1 0,0 0 0,1 0 0,-1 0 0,0 1 0,0-1 0,0 0 0,0 0 0,1 1 0,-1-1 0,0 0 0,0 1 0,0-1 0,0 0 0,0 0 0,0 1 0,0-1 0,-5 20 0,-17 18 0,12-23-11,-1 1 1,2 1-1,0 0 0,-12 32 1,21-49-79,0 0 1,0 1 0,0-1 0,0 0 0,0 1 0,0-1-1,0 0 1,1 1 0,-1-1 0,0 0 0,0 1 0,0-1-1,0 0 1,0 0 0,0 1 0,1-1 0,-1 0 0,0 0-1,0 1 1,0-1 0,1 0 0,-1 0 0,0 1 0,0-1-1,1 0 1,-1 0 0,0 0 0,0 1 0,1-1-1,-1 0 1,0 0 0,1 0 0,-1 0 0,0 0 0,1 0-1,-1 0 1,0 0 0,1 0 0,-1 0 0,0 0 0,1 0-1,-1 0 1,0 0 0,0 0 0,1 0 0,-1 0 0,1 0-1,17-3-3964,9-12-4349,4-8-6439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846"/>
    </inkml:context>
    <inkml:brush xml:id="br0">
      <inkml:brushProperty name="width" value="0.025" units="cm"/>
      <inkml:brushProperty name="height" value="0.025" units="cm"/>
    </inkml:brush>
  </inkml:definitions>
  <inkml:trace contextRef="#ctx0" brushRef="#br0">0 100 9801,'6'-11'3604,"0"-1"-2224,18-35 2138,-10 18 6638,-20 42-10084,0 1 0,1 0 0,1 0 0,0 0 0,1 1 0,1-1 0,0 1 0,1 0 1,1 23-1,0-37-70,1 0 0,-1 1 0,0-1 0,0 0 1,1 0-1,-1 0 0,1 0 0,-1 1 0,1-1 1,-1 0-1,1 0 0,0 0 0,-1 0 0,1 0 1,0 0-1,0 0 0,0-1 0,0 1 0,-1 0 1,1 0-1,0-1 0,1 1 0,-1-1 0,2 2 1,0-1 13,0-1 1,-1 1 0,1-1 0,0 0 0,0 0-1,0 0 1,0 0 0,0 0 0,0 0 0,3-2-1,3 0 60,0-1 0,0 0 0,0-1-1,-1 0 1,15-8 0,37-35 231,-55 43-276,0-1 0,-1 1 0,1-1 1,-1 0-1,0-1 0,-1 1 0,1-1 0,-1 0 1,3-8-1,-11 32-122,0 1 0,1 0 1,1 1-1,0-1 0,1 22 0,2-40 98,0 1 0,0-1 0,0 0 0,1 0 0,-1 1 0,0-1 0,0 0 0,1 0 0,-1 0 0,1 1 0,-1-1 0,1 0 0,-1 0 0,1 0 0,0 0 0,-1 0 0,1 0-1,0 0 1,0 0 0,0 0 0,0 0 0,0-1 0,0 1 0,0 0 0,0-1 0,0 1 0,0 0 0,0-1 0,1 1 0,-1-1 0,0 0 0,0 1 0,0-1 0,1 0 0,-1 0 0,0 0 0,0 0 0,1 0-1,-1 0 1,0 0 0,2-1 0,1 1 90,0-1 0,0 0-1,-1 0 1,1-1-1,-1 1 1,1-1 0,-1 1-1,1-1 1,-1 0 0,0 0-1,0-1 1,5-4-1,-2 0-32,-1 1 0,0-1-1,0 0 1,0-1-1,-1 1 1,-1-1-1,1 0 1,-1 0-1,0 0 1,-1-1-1,0 1 1,0 0-1,-1-1 1,0 1-1,-1-1 1,0 0-1,0 1 1,-1-1-1,-2-13 1,3 21-62,0 1 1,-1-1-1,1 0 0,-1 0 1,1 0-1,-1 0 0,1 0 0,-1 0 1,0 1-1,1-1 0,-1 0 1,0 0-1,0 1 0,1-1 1,-1 1-1,0-1 0,0 0 0,0 1 1,0 0-1,0-1 0,-1 0 1,1 1-9,1 0 0,-1 0 0,1 0 1,-1 0-1,1 0 0,-1 1 0,1-1 1,-1 0-1,1 0 0,0 0 0,-1 0 1,1 0-1,-1 1 0,1-1 0,-1 0 1,1 0-1,0 1 0,-1-1 0,1 0 0,-1 1 1,1-1-1,0 0 0,0 1 0,-1-1 1,1 0-1,0 1 0,-1-1 0,1 1 1,0-1-1,0 1 0,0-1 0,0 1 1,-1-1-1,1 1 0,0-1 0,0 0 0,0 1 1,0-1-1,0 1 0,0-1 0,0 1 1,0-1-1,1 2 0,19-3-16244,-9-5 1954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254"/>
    </inkml:context>
    <inkml:brush xml:id="br0">
      <inkml:brushProperty name="width" value="0.025" units="cm"/>
      <inkml:brushProperty name="height" value="0.025" units="cm"/>
    </inkml:brush>
  </inkml:definitions>
  <inkml:trace contextRef="#ctx0" brushRef="#br0">146 1 13357,'0'0'8488,"-8"2"-4420,-2 1-3369,-1 0 0,1 1 1,0 0-1,0 1 0,-17 11 0,22-13-532,0 0-1,0 1 0,1-1 0,0 1 0,0 0 0,0 0 1,0 0-1,0 1 0,1-1 0,0 1 0,0 0 0,0 0 1,1 0-1,-1 0 0,-1 6 0,4-9-166,0-1 1,0 0-1,0 0 0,0 0 1,0 0-1,0 0 0,1 0 0,-1 0 1,0 0-1,1 0 0,-1 0 1,0 0-1,1 0 0,-1 0 1,1 0-1,0 0 0,-1 0 0,1 0 1,0 0-1,-1 0 0,1 0 1,0-1-1,0 1 0,0 0 1,0-1-1,0 1 0,0-1 0,0 1 1,0-1-1,0 1 0,0-1 1,0 0-1,0 1 0,0-1 1,0 0-1,0 0 0,2 0 0,50 5-28,-41-5-3,26 0-314,38 2-841,-71-2 1147,1 1-1,-1 0 1,0 0 0,1 0-1,-1 1 1,0 0-1,0 0 1,0 0-1,0 0 1,7 5-1,-12-6 73,1 0-1,0-1 0,-1 1 0,1-1 0,-1 1 1,1 0-1,0 0 0,-1-1 0,1 1 0,-1 0 0,0 0 1,1 0-1,-1 0 0,0-1 0,1 1 0,-1 0 1,0 0-1,0 0 0,0 0 0,0 0 0,0 0 0,0 0 1,0 0-1,0-1 0,0 1 0,0 0 0,-1 0 1,1 0-1,0 0 0,-1 0 0,1 0 0,0-1 0,-1 1 1,1 0-1,-1 0 0,1-1 0,-1 1 0,0 0 0,1-1 1,-2 2-1,-30 23 618,15-16-645,0 0-1,-1-1 0,0-1 0,0 0 1,0-1-1,-1-1 0,0-1 0,0-1 1,-23 1-1,41-4-31,1 0-1,-1 1 1,1-1 0,-1 0-1,1 0 1,-1 0-1,0 0 1,1 0 0,-1 0-1,1-1 1,-1 1 0,1 0-1,-1 0 1,1 0 0,-1 0-1,1-1 1,-1 1 0,1 0-1,-1 0 1,1-1-1,-1 1 1,1 0 0,-1-1-1,1 1 1,-1-1 0,1 1-1,0-1 1,-1 1 0,1-1-1,0 1 1,0-1 0,-1 0-1,8-18-2324,27-14-4563,-4 14-1268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660"/>
    </inkml:context>
    <inkml:brush xml:id="br0">
      <inkml:brushProperty name="width" value="0.025" units="cm"/>
      <inkml:brushProperty name="height" value="0.025" units="cm"/>
    </inkml:brush>
  </inkml:definitions>
  <inkml:trace contextRef="#ctx0" brushRef="#br0">51 395 21140,'0'0'8152,"-8"4"-5996,-24 14-1035,31-18-1116,1 0 0,-1 0-1,1 0 1,-1 0-1,1 1 1,-1-1-1,1 0 1,0 0 0,-1 0-1,1 1 1,-1-1-1,1 0 1,0 0-1,-1 1 1,1-1 0,0 0-1,-1 1 1,1-1-1,0 0 1,0 1-1,-1-1 1,1 1 0,0-1-1,0 0 1,0 1-1,-1-1 1,1 1 0,0-1-1,0 1 1,0-1-1,0 0 1,0 1-1,0-1 1,0 1 0,0-1-1,0 1 1,0-1-1,0 1 1,0-1-1,0 1 1,1-1 0,-1 0-1,0 1 1,0-1-1,0 1 1,1-1-1,-1 0 1,0 1 0,0-1-1,1 0 1,-1 1-1,0-1 1,1 1-1,19 4-53,-8-4 49,0-2 0,1 1 0,-1-2 0,0 1 0,0-2 0,0 0 0,0 0 0,0-1 0,-1 0 0,1-1 0,-1 0 0,-1-1 0,1-1 0,-1 1 0,0-2 0,0 1 0,-1-1 0,0-1 0,0 0 0,11-15 0,-19 23 0,0-1 0,1 1 0,-1-1 0,0 0 0,0 0 0,-1 1 0,1-1 0,0 0 0,-1 0 0,1 0 0,-1 0 0,1 0 0,-1 0 0,0 0 0,0 0 0,0 0 0,0-4 0,-1 6 0,1 0 0,0-1 0,0 1 0,-1-1 0,1 1 0,0 0 0,0-1 0,-1 1 0,1 0 0,0-1 0,-1 1 0,1 0 0,-1 0 0,1-1 0,0 1 0,-1 0 0,1 0 0,-1 0 0,1-1 0,-1 1 0,1 0 0,0 0 0,-1 0 0,1 0 0,-1 0 0,0 0 0,-22 8 0,11 0 0,0 0 0,1 0 0,1 2 0,-1-1 0,1 1 0,1 1 0,0 0 0,0 0 0,1 0 0,1 1 0,0 1 0,0-1 0,1 1 0,1 0 0,0 1 0,1-1 0,1 1 0,-3 13 0,6-24 0,0-1 0,0 1 0,0-1 0,1 1 0,-1-1 0,1 0 0,-1 1 0,1-1 0,0 0 0,0 1 0,0-1 0,0 0 0,0 0 0,0 0 0,0 0 0,1 0 0,-1 0 0,1 0 0,3 2 0,-2-1 0,1-1 0,0 1 0,0-1 0,0 0 0,0 0 0,0 0 0,1-1 0,-1 1 0,9 0 0,1 0 0,0-1 0,0 0 0,1-1 0,-1-1 0,0 0 0,15-4 0,-10 0 0,-1-1 0,0 0 0,0-2 0,-1 0 0,1-1 0,-2-1 0,1 0 0,19-17 0,1-4 0,-2-1 0,38-45 0,-42 42 0,-3-2 0,28-46 0,-46 68 0,-1-1 0,-1-1 0,0 0 0,-1 0 0,-1 0 0,-1-1 0,0 0 0,2-23 0,-7 40 0,0 0 0,1 0 0,-1 0 0,0 1 0,0-1 0,0 0 0,0 0 0,0 0 0,0 0 0,-1 1 0,1-1 0,0 0 0,0 0 0,-1 0 0,1 1 0,0-1 0,-1 0 0,1 1 0,-1-1 0,1 0 0,-1 1 0,1-1 0,-1 0 0,1 1 0,-1-1 0,0 1 0,1-1 0,-1 1 0,0-1 0,1 1 0,-1 0 0,0-1 0,0 1 0,1 0 0,-1-1 0,0 1 0,0 0 0,1 0 0,-1 0 0,0 0 0,0 0 0,0 0 0,0 0 0,1 0 0,-1 0 0,0 0 0,0 0 0,0 1 0,1-1 0,-1 0 0,0 0 0,0 1 0,1-1 0,-1 1 0,0-1 0,-1 2 0,-44 25 0,16-2 0,1 2 0,1 1 0,2 1 0,-30 43 0,42-54 0,2 1 0,1 0 0,0 1 0,1 1 0,1-1 0,1 2 0,1-1 0,1 1 0,-4 23 0,10-40-70,-1 0-1,1 1 1,0-1-1,0 0 1,1 0-1,-1 1 1,1-1 0,0 0-1,1 0 1,-1 0-1,1 0 1,0 0-1,0 0 1,1 0-1,-1-1 1,1 1 0,0-1-1,0 0 1,1 0-1,-1 0 1,1 0-1,0 0 1,0-1 0,0 0-1,0 0 1,1 0-1,-1 0 1,1-1-1,0 0 1,0 1-1,0-2 1,0 1 0,0-1-1,0 1 1,7-1-1,36 3-6714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7.267"/>
    </inkml:context>
    <inkml:brush xml:id="br0">
      <inkml:brushProperty name="width" value="0.025" units="cm"/>
      <inkml:brushProperty name="height" value="0.025" units="cm"/>
    </inkml:brush>
  </inkml:definitions>
  <inkml:trace contextRef="#ctx0" brushRef="#br0">196 1 18930,'0'0'9107,"-7"14"-7975,-47 93 285,-72 206 1,124-307-1376,-4 29 391,6-35-425,0 1-1,0 0 0,0 0 1,0 0-1,0-1 0,0 1 1,0 0-1,1 0 1,-1 0-1,0-1 0,1 1 1,-1 0-1,0-1 1,1 1-1,-1 0 0,1-1 1,-1 1-1,1 0 0,-1-1 1,1 1-1,0-1 1,-1 1-1,1-1 0,0 1 1,-1-1-1,1 0 0,0 1 1,0-1-1,-1 0 1,1 0-1,0 1 0,0-1 1,0 0-1,-1 0 0,1 0 1,0 0-1,0 0 1,1 0-1,8-1-7,1-1 0,-1 0 0,0 0 0,1-1 0,-1 0 0,-1-1 0,1 0 0,0-1 0,-1 0 0,13-10 0,90-70 0,-105 79 0,45-39 0,58-66 0,-86 84 0,-2-1 0,0-2 0,-2 0 0,18-37 0,-88 120-7830,27-32 3158,-19 19-4543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094"/>
    </inkml:context>
    <inkml:brush xml:id="br0">
      <inkml:brushProperty name="width" value="0.025" units="cm"/>
      <inkml:brushProperty name="height" value="0.025" units="cm"/>
    </inkml:brush>
  </inkml:definitions>
  <inkml:trace contextRef="#ctx0" brushRef="#br0">1 163 17328,'0'0'7490,"8"9"-4927,27 27-1506,-33-34-1029,1 0 0,0 0 0,-1 0 1,1-1-1,0 1 0,0-1 1,0 0-1,0 0 0,0 0 0,0 0 1,1-1-1,-1 1 0,0-1 1,0 0-1,1 0 0,-1 0 1,0 0-1,0-1 0,0 1 0,1-1 1,3-1-1,0 0-6,-1-1 1,1 1-1,-1-1 0,0-1 0,0 1 1,0-1-1,8-7 0,-4 1 16,0 0-1,-2-1 0,1 0 1,-1 0-1,-1-1 1,0 0-1,-1-1 0,0 1 1,0-1-1,5-24 0,-10 36-117,-2 7 35,0 0 0,0 0 0,0 0 0,-1 0 0,0 0 0,0-1 0,-3 7 1,3-7 124,0-1 0,0 1 0,0 0 1,1 0-1,-1 0 0,1 0 1,1 0-1,-1 0 0,0 8 0,4-12 28,0 0-1,0 0 0,0-1 0,0 1 0,0-1 0,0 0 0,0 0 1,0 0-1,3-1 0,-2 1 28,7-2-65,0 0 1,0 0-1,-1-1 0,1 0 1,-1-1-1,0-1 0,0 1 1,0-2-1,-1 1 1,0-1-1,0-1 0,0 1 1,-1-1-1,0-1 0,0 0 1,-1 0-1,0 0 1,0-1-1,-1 0 0,0-1 1,5-12-1,-11 22-70,0 0 0,0 1 0,0-1 0,0 0 0,0 0 0,-1 0 0,1 0 0,0 0 0,0 0 0,0 1 0,-1-1 0,1 0 0,0 0 0,0 0 0,0 0 0,-1 0 0,1 0 0,0 0 0,0 0 0,0 0 0,-1 0 0,1 0 0,0 0 0,0 0 0,0 0 0,-1 0 0,1 0 0,0 0 0,0 0 0,0 0 0,-1 0 0,1 0 0,0 0 0,0-1 0,0 1 0,-1 0 0,1 0 0,0 0 0,0 0 0,0 0 0,0-1 0,0 1 0,-1 0 0,1 0 0,0 0 0,0 0 0,0-1 0,0 1 0,0 0 0,0 0 0,0 0 0,0-1 0,0 1 0,0 0 0,0 0 0,0 0 0,0-1 0,0 1 0,0 0 0,0 0 0,0 0 0,0-1 0,0 1 0,-13 11 0,2 0 0,-1 1 0,2 0 0,-1 1 0,2 0 0,0 0 0,0 1 0,1 1 0,1-1 0,-9 26 0,16-39 0,-1 1 0,1-1 0,-1 0 0,1 0 0,0 0 0,-1 1 0,1-1 0,0 0 0,0 1 0,0-1 0,0 0 0,0 0 0,0 1 0,1-1 0,-1 0 0,0 1 0,1-1 0,-1 0 0,1 0 0,-1 0 0,1 0 0,-1 1 0,1-1 0,0 0 0,0 0 0,0 0 0,-1 0 0,1 0 0,0-1 0,0 1 0,0 0 0,0 0 0,0-1 0,1 1 0,0 0 0,2 0 0,0 0 0,0 0 0,0-1 0,1 0 0,-1 1 0,0-2 0,0 1 0,0 0 0,0-1 0,8-2 0,-5 1 0,0-1 0,1-1 0,-1 1 0,0-1 0,-1 0 0,1-1 0,-1 0 0,0 0 0,0 0 0,0-1 0,6-7 0,-4 4 0,1 0 0,0 1 0,17-12 0,-25 20 0,1-1 0,-1 0 0,1 1 0,0-1 0,0 1 0,-1 0 0,1-1 0,0 1 0,-1 0 0,1 0 0,0 0 0,0 0 0,0 1 0,-1-1 0,1 0 0,0 1 0,-1-1 0,1 1 0,0-1 0,-1 1 0,1 0 0,-1 0 0,1 0 0,-1 0 0,1 0 0,-1 0 0,0 0 0,1 0 0,-1 1 0,0-1 0,0 0 0,0 1 0,0-1 0,0 1 0,1 2 0,1 1 0,0 0 0,0 0 0,-1 0 0,1 0 0,-1 0 0,0 1 0,-1-1 0,1 1 0,0 10 0,-2 25 0,27-70 0,-20 19 0,-1 0 0,0 0 0,0 0 0,-1-1 0,-1 0 0,0 0 0,0 0 0,-1 0 0,0-1 0,-1 0 0,0 1 0,-1-1 0,-1-19 0,41 48 0,3-15-3835,-35-4 1585,-1 1 0,1-2 1,-1 1-1,1-1 0,10-6 0,9-4-12831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469"/>
    </inkml:context>
    <inkml:brush xml:id="br0">
      <inkml:brushProperty name="width" value="0.025" units="cm"/>
      <inkml:brushProperty name="height" value="0.025" units="cm"/>
    </inkml:brush>
  </inkml:definitions>
  <inkml:trace contextRef="#ctx0" brushRef="#br0">226 17 6022,'0'0'25512,"-11"-4"-24434,5 1-1069,0 1-1,0 0 1,0 0 0,-1 1-1,1 0 1,-1 0-1,1 1 1,-1-1 0,1 1-1,-1 1 1,1-1-1,-1 1 1,1 0 0,0 1-1,-1-1 1,1 1-1,-9 5 1,-42 24-9,55-29 0,-1-1 0,1 1 0,-1 0 0,1 0 0,0 0 0,-1 0 0,1 0 0,0 1 0,1-1 0,-1 1 0,0-1 0,1 1 0,-1 0 0,1-1 0,0 1 0,0 0 0,0 0 0,-1 5 0,3-6-2,-1-1 0,1 0-1,0 0 1,-1 0 0,1 1 0,0-1-1,0 0 1,0 0 0,0 0 0,0 0-1,0 0 1,0 0 0,0-1 0,1 1-1,-1 0 1,0 0 0,0-1 0,1 1-1,-1-1 1,0 1 0,1-1 0,-1 0-1,0 0 1,1 1 0,-1-1 0,3 0-1,48 5-383,-44-5 208,46 3-1430,-22-2 953,0 1 0,1 1-1,-1 2 1,55 15 0,-86-19 688,1-1 1,-1 0 0,0 0-1,1 1 1,-1-1-1,0 1 1,0-1 0,1 1-1,-1 0 1,0-1-1,0 1 1,0 0 0,0 0-1,0 0 1,0 0-1,0 0 1,0 0-1,0 0 1,-1 0 0,1 0-1,0 0 1,0 0-1,-1 0 1,1 1 0,0 1-1,-2-2 61,1 1 1,-1-1-1,1 0 0,-1 1 0,0-1 0,0 0 1,1 0-1,-1 0 0,0 1 0,0-1 0,0 0 1,0 0-1,0 0 0,-1 0 0,1-1 0,0 1 0,0 0 1,-3 1-1,-11 5 847,0 0 0,-29 9 0,40-15-918,-28 9-23,-2-2 0,1-1 0,-1-2 0,-59 2 0,92-7-62,0 0 1,0 0-1,-1 0 0,1 0 0,0 0 1,0 0-1,0 0 0,0 0 1,0 0-1,0 0 0,0-1 0,0 1 1,0 0-1,0-1 0,0 1 1,0-1-1,0 1 0,0-1 0,0 1 1,0-1-1,0 0 0,-1-1 1,2 1-107,0 0 0,0 0 0,0 1 0,0-1 0,0 0 0,0 0 0,0 0 1,1 0-1,-1 0 0,0 1 0,1-1 0,-1 0 0,0 0 0,1 0 0,-1 1 0,1-1 1,-1 0-1,1 1 0,-1-1 0,1 0 0,0 0 0,42-33-10654,-8 15-3063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796"/>
    </inkml:context>
    <inkml:brush xml:id="br0">
      <inkml:brushProperty name="width" value="0.025" units="cm"/>
      <inkml:brushProperty name="height" value="0.025" units="cm"/>
    </inkml:brush>
  </inkml:definitions>
  <inkml:trace contextRef="#ctx0" brushRef="#br0">118 121 20948,'0'0'9844,"9"-4"-8109,47-11-1454,-38 11-287,-1 0-1,1-1 0,-1 0 0,0-2 0,21-11 0,-37 17 7,1 1 0,-1-1 0,0 0 0,1 0 0,-1 0 0,0 0 0,0 0 0,1-1 0,-1 1 0,0 0 0,0 0 0,-1-1 0,1 1 0,0-1 0,0 1 0,-1-1 0,1 1 0,0-3 0,-1 3 0,0 0 0,0 0 0,-1 0 0,1 0 0,0 0 0,0 0 0,-1 0 0,1 0 0,-1 1 0,1-1 0,-1 0 0,1 0 0,-1 1 0,0-1 0,1 0 0,-1 0 0,0 1 0,0-1 0,1 1 0,-1-1 0,0 1 0,-1-1 0,-5-2 0,1 0 0,0 1 0,-1 0 0,1 1 0,-1-1 0,1 1 0,-9 0 0,3 0 0,0 1 0,0 1 0,0 0 0,0 1 0,0 0 0,0 1 0,0 0 0,0 1 0,1 0 0,0 1 0,0 0 0,0 1 0,1 0 0,-1 1 0,1 0 0,1 0 0,-1 1 0,2 0 0,-1 1 0,-11 14 0,18-20 0,0 0 0,1-1 0,-1 1 0,1 0 0,-1 0 0,1 0 0,0 0 0,0 0 0,0 0 0,1 0 0,-1 0 0,1 1 0,0-1 0,0 0 0,0 0 0,0 0 0,1 5 0,-1-6 0,1 1 0,0-1 0,0 0 0,1 1 0,-1-1 0,0 0 0,1 0 0,-1 0 0,1 0 0,0 0 0,0 0 0,0-1 0,-1 1 0,2 0 0,-1-1 0,0 0 0,0 1 0,0-1 0,1 0 0,-1 0 0,5 1 0,22 5-8,1-1-1,0-1 1,0-2-1,0-1 1,41-3-1,-46 1-47,-23 0 13,25-2-1275,-12-8-2883,-5-4-4031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9.852"/>
    </inkml:context>
    <inkml:brush xml:id="br0">
      <inkml:brushProperty name="width" value="0.025" units="cm"/>
      <inkml:brushProperty name="height" value="0.025" units="cm"/>
    </inkml:brush>
  </inkml:definitions>
  <inkml:trace contextRef="#ctx0" brushRef="#br0">84 219 9289,'-11'2'1212,"-60"11"2786,71-13-3944,0 1 0,0-1-1,0 0 1,0 0 0,0 0-1,0 0 1,0 0 0,0 0 0,0 0-1,0 0 1,0 0 0,0 0 0,0 0-1,0 0 1,0 1 0,0-1-1,0 0 1,0 0 0,0 0 0,0 0-1,0 0 1,0 0 0,0 0 0,0 0-1,0 0 1,0 0 0,0 0 0,0 0-1,0 1 1,0-1 0,-1 0-1,1 0 1,0 0 0,0 0 0,0 0-1,0 0 1,0 0 0,0 0 0,0 0-1,0 0 1,0 0 0,0 0 0,0 0-1,14 2 929,25-2 316,163-29 2544,-59 6-2628,1042-65 579,11 79-2360,-806 10 1466,1004 6 2485,1009-7-2092,-2336-1-1415,476-13-127,-273-5-2161,-6-14-3806,-103 3-2842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4.682"/>
    </inkml:context>
    <inkml:brush xml:id="br0">
      <inkml:brushProperty name="width" value="0.025" units="cm"/>
      <inkml:brushProperty name="height" value="0.025" units="cm"/>
    </inkml:brush>
  </inkml:definitions>
  <inkml:trace contextRef="#ctx0" brushRef="#br0">76 97 13164,'0'0'1714,"-11"3"197,-32 7-10,23 0 819,20-10-2660,0 0 0,-1 1-1,1-1 1,0 0-1,0 0 1,0 1 0,0-1-1,0 0 1,0 1 0,0-1-1,0 0 1,0 0-1,0 1 1,0-1 0,0 0-1,0 0 1,0 1 0,0-1-1,0 0 1,0 1 0,0-1-1,0 0 1,0 0-1,0 1 1,1-1 0,-1 0-1,0 0 1,0 1 0,0-1-1,0 0 1,1 0-1,-1 0 1,0 1 0,0-1-1,0 0 1,1 0 0,27 12 1969,19-6-965,0-1 0,1-3 0,77-6 0,-91 3-820,449-45 374,-161 12-644,-234 27-171,71-7-483,-56 0-3445,-55 1-685,-8-7-2375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5.817"/>
    </inkml:context>
    <inkml:brush xml:id="br0">
      <inkml:brushProperty name="width" value="0.025" units="cm"/>
      <inkml:brushProperty name="height" value="0.025" units="cm"/>
    </inkml:brush>
  </inkml:definitions>
  <inkml:trace contextRef="#ctx0" brushRef="#br0">1 295 15759,'10'-3'240,"517"-138"1618,43 71-1766,5 41 778,-241 14-145,697-22 1618,2 56-1328,-95 21-955,481 34 1017,-1103-49-793,419 43 473,-722-66-796,-4 0-492,0-1-1,0 0 1,0 0 0,0-1 0,0 0-1,0 0 1,0-1 0,0-1-1,0 1 1,15-6 0,12-16-8288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8.799"/>
    </inkml:context>
    <inkml:brush xml:id="br0">
      <inkml:brushProperty name="width" value="0.025" units="cm"/>
      <inkml:brushProperty name="height" value="0.025" units="cm"/>
    </inkml:brush>
  </inkml:definitions>
  <inkml:trace contextRef="#ctx0" brushRef="#br0">1 208 13100,'0'0'1095,"9"-2"-759,116-20 18,-62 9 419,1 3 1,85-2 0,173 31 2270,-23 1-2576,644-60 1919,-195 1-1032,-57 42-170,166-4-971,-291-34 579,217-5 309,-762 37-108,-21 3-957,0 0 1,0 0-1,1 0 0,-1-1 1,0 1-1,0 0 0,0 0 1,0 0-1,1 0 0,-1-1 1,0 1-1,0 0 0,0 0 1,0 0-1,0 0 0,0-1 1,0 1-1,0 0 0,1 0 1,-1-1-1,0 1 1,0 0-1,0 0 0,0 0 1,0-1-1,0 1 0,0 0 1,0 0-1,0 0 0,-1-1 1,1 1-1,0 0 0,0 0 1,0-1-1,0 1 0,0 0 1,0 0-1,0 0 0,0 0 1,-1-1-1,0-1 19,-1 1 0,0-1 0,0 1 0,0-1-1,0 1 1,0 0 0,0 0 0,0 0 0,-1 0 0,1 0 0,0 0-1,-3 0 1,-10-2-427,-1 1 0,-28-2 0,-35 6-4255,14-1-2810,11-1-1938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986"/>
    </inkml:context>
    <inkml:brush xml:id="br0">
      <inkml:brushProperty name="width" value="0.025" units="cm"/>
      <inkml:brushProperty name="height" value="0.025" units="cm"/>
    </inkml:brush>
  </inkml:definitions>
  <inkml:trace contextRef="#ctx0" brushRef="#br0">0 1684 6726,'0'0'9935,"11"-6"-8974,1363-830 1299,-1015 612-2059,598-348 3002,-940 563-3183,-11 6 9,0 0 0,0 0 0,-1-1 0,1 0 0,-1 0-1,1-1 1,5-6 0,-33 12 83,-54 22-5643,28-9-1729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189"/>
    </inkml:context>
    <inkml:brush xml:id="br0">
      <inkml:brushProperty name="width" value="0.025" units="cm"/>
      <inkml:brushProperty name="height" value="0.025" units="cm"/>
    </inkml:brush>
  </inkml:definitions>
  <inkml:trace contextRef="#ctx0" brushRef="#br0">44 1 16367,'0'0'14831,"-33"67"-14191,27-33-416,2-2-128,4-5-64,0-5-32,0-9-32,15-9-800,1-4-450,4-7-992,-5-13-2562,1-8-4805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9.767"/>
    </inkml:context>
    <inkml:brush xml:id="br0">
      <inkml:brushProperty name="width" value="0.025" units="cm"/>
      <inkml:brushProperty name="height" value="0.025" units="cm"/>
    </inkml:brush>
  </inkml:definitions>
  <inkml:trace contextRef="#ctx0" brushRef="#br0">12 50 15919,'0'0'42,"-1"0"0,1 0 0,-1 0 0,1 0 0,-1 0-1,1 0 1,-1-1 0,1 1 0,0 0 0,-1 0 0,1 0 0,-1-1 0,1 1 0,-1 0 0,1 0 0,-1-1-1,1 1 1,0 0 0,-1-1 0,1 1 0,0 0 0,-1-1 0,1 1 0,0-1 0,0 1 0,-1-1 0,1 1-1,0 0 1,0-1 0,0 1 0,0-1 0,-1 1 0,1-1 0,0 1 0,0-1 0,0 1 0,0-1 0,0 1-1,0-1 1,0 1 0,1-1 0,-1 1 0,0-1 0,0 1 0,0-1 0,0 1 0,1-1 0,-1 1-1,0-1 1,0 1 0,1 0 0,-1-1 0,0 1 0,1-1 0,-1 1 0,0 0 0,1-1 0,-1 1 0,1-1-1,16-3 3,1 1-1,-1 0 0,0 2 0,1 0 1,0 0-1,28 4 0,7-1 1,32 2 86,119 21 0,-41-3-59,488 12 759,5-45 1912,74-16-1247,1163-26-54,-1194 47-1366,514-2-305,-1061 16-2755,-52 1-4579,-36-2-4757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2:07.745"/>
    </inkml:context>
    <inkml:brush xml:id="br0">
      <inkml:brushProperty name="width" value="0.025" units="cm"/>
      <inkml:brushProperty name="height" value="0.025" units="cm"/>
    </inkml:brush>
  </inkml:definitions>
  <inkml:trace contextRef="#ctx0" brushRef="#br0">5109 453 11563,'-15'-7'849,"-65"-35"-436,0-1-739,-2 3-1,-148-49 1,76 51 975,-164-19 1,-164 2 1775,306 37-1515,-606-43 2639,641 58-3318,0 7 0,0 6 0,-214 43 0,175-8-235,1 7-1,3 9 1,2 6-1,4 9 1,-219 131-1,96-10 136,243-158-70,1 3 0,2 2-1,-59 71 1,92-97-11,0 0-1,2 1 1,0 1 0,1 0-1,1 1 1,1 0 0,1 0-1,0 1 1,-6 37 0,11-42-47,1 0 1,1 0-1,1 0 0,0-1 1,1 1-1,1 0 1,1 0-1,0-1 1,1 0-1,1 1 0,1-1 1,0-1-1,14 28 1,4-6-18,1 0 0,2-2 0,2-1 0,0-1 0,3-1 1,0-2-1,2-2 0,59 40 0,-4-13-30,1-4 0,151 61 0,-65-45 42,3-9 0,2-7 0,2-8-1,2-8 1,2-8 0,295 5-1,-144-35 138,0-14 0,-2-15 0,390-88 0,-41-55-320,-580 139 139,-1-5 0,-2-3-1,-2-6 1,122-80-1,-181 101 31,-1 0 0,-1-3 1,-2-1-1,-2-2 0,-1-1 0,-1-2 0,33-52 0,-53 69 68,-1 0 0,-1-1 0,-1-1 1,-1 0-1,-1 0 0,-1-1 0,5-26 0,-10 32 113,0-1 1,-1 1-1,-1-1 0,0 0 1,-2 1-1,0-1 0,-1 1 1,-1 0-1,0 0 0,-10-23 1,1 12 175,0 2 0,-3-1 1,0 2-1,-1 0 0,-2 1 0,0 1 1,-2 1-1,-40-35 0,14 18 91,-2 2 0,-2 3 0,-77-41 0,78 50-772,-1 3 1,0 3-1,-2 1 0,-1 3 1,0 2-1,-1 3 0,-63-5 1,-36 2-3729,-15-3-2952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343"/>
    </inkml:context>
    <inkml:brush xml:id="br0">
      <inkml:brushProperty name="width" value="0.025" units="cm"/>
      <inkml:brushProperty name="height" value="0.025" units="cm"/>
    </inkml:brush>
  </inkml:definitions>
  <inkml:trace contextRef="#ctx0" brushRef="#br0">1288 1 14542,'0'0'8109,"-9"8"-6679,-355 359 4512,11 30-4818,50-54-193,143-153-268,61-70-706,106-131-1738,0 1 0,-2-1 0,1 0 0,6-19 1,-4 11-794,15-43-6250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700"/>
    </inkml:context>
    <inkml:brush xml:id="br0">
      <inkml:brushProperty name="width" value="0.025" units="cm"/>
      <inkml:brushProperty name="height" value="0.025" units="cm"/>
    </inkml:brush>
  </inkml:definitions>
  <inkml:trace contextRef="#ctx0" brushRef="#br0">1 567 18417,'0'0'7346,"11"-8"-6316,207-123 1880,173-174-1653,-285 218-1148,-101 82-120,0 1 0,1 0 0,-1 0-1,0 1 1,1 0 0,0 0 0,0 0-1,12-3 1,-16 5 9,0 1 0,0 0 0,0 0 0,0 0-1,0 1 1,0-1 0,0 0 0,0 1 0,0-1 0,0 1 0,0 0 0,0-1 0,-1 1 0,1 0-1,0 0 1,0 0 0,-1 0 0,1 1 0,-1-1 0,1 0 0,-1 1 0,1-1 0,-1 1-1,0-1 1,0 1 0,0 0 0,0-1 0,0 1 0,0 0 0,0 0 0,-1 0 0,2 2 0,4 13 97,-1-1 0,0 1 0,-1 0 0,-1 0 0,-1 0 0,0 0 0,-1 1 0,-1-1 0,-3 29 0,-5 6 364,-26 94 0,22-85-2896,8 1-4788,4-42-4765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370"/>
    </inkml:context>
    <inkml:brush xml:id="br0">
      <inkml:brushProperty name="width" value="0.025" units="cm"/>
      <inkml:brushProperty name="height" value="0.025" units="cm"/>
    </inkml:brush>
  </inkml:definitions>
  <inkml:trace contextRef="#ctx0" brushRef="#br0">343 0 11275,'0'0'13730,"2"9"-12027,-1-2-1502,-1-1 1,0 1-1,0-1 0,0 0 1,-1 1-1,0-1 0,0 0 0,-1 1 1,1-1-1,-2 0 0,1 0 1,0 0-1,-1-1 0,-4 7 1,-13 20 409,-30 39-1,13-22-143,13-13-307,-12 14 78,2 1 1,3 1-1,2 1 0,-23 60 0,50-108-245,0-1 1,1 1-1,-1 0 1,1 0-1,1 0 1,-1 0-1,0 0 1,1 0-1,0 0 0,1 6 1,0-10-16,-1 1 1,1 0 0,0-1-1,0 1 1,0-1-1,0 1 1,0-1-1,0 1 1,0-1 0,0 0-1,1 0 1,-1 1-1,0-1 1,1 0-1,-1 0 1,1 0-1,-1 0 1,1-1 0,0 1-1,-1 0 1,1-1-1,0 1 1,-1-1-1,1 0 1,0 1 0,0-1-1,-1 0 1,1 0-1,0 0 1,2 0-1,9 0-745,0-1 0,0 1 0,0-2 0,0 0-1,-1 0 1,23-8 0,37-22-5927,1-9-3983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962"/>
    </inkml:context>
    <inkml:brush xml:id="br0">
      <inkml:brushProperty name="width" value="0.025" units="cm"/>
      <inkml:brushProperty name="height" value="0.025" units="cm"/>
    </inkml:brush>
  </inkml:definitions>
  <inkml:trace contextRef="#ctx0" brushRef="#br0">174 327 20595,'-12'9'3086,"-14"8"-1079,-38 34 0,57-45-1711,0 0 0,1 0 0,0 1 0,0 0 0,0 0 1,1 1-1,0-1 0,1 1 0,-1 0 0,1 0 0,1 1 0,-3 10 0,5-18-290,1-1-1,0 1 0,0 0 0,0-1 0,0 1 0,0 0 0,0-1 0,0 1 1,0 0-1,0-1 0,0 1 0,1 0 0,-1-1 0,0 1 0,0 0 0,1-1 1,-1 1-1,0 0 0,1-1 0,-1 1 0,0-1 0,1 1 0,-1-1 0,1 1 1,-1-1-1,1 1 0,-1-1 0,1 1 0,-1-1 0,1 0 0,0 1 0,-1-1 0,1 0 1,0 0-1,-1 1 0,1-1 0,0 0 0,-1 0 0,1 0 0,0 0 0,-1 0 1,1 0-1,1 0 0,32-5-60,-19-1 42,-1 0-1,0-1 0,0 0 1,-1-1-1,0-1 1,-1 0-1,1-1 0,10-10 1,3-6-89,0-1 1,27-39-1,-37 47 178,-10 18-122,-12 38-184,4-29 201,-3 12-1,-9 40 42,13-56-34,1 0-1,-1 0 1,1 0-1,0 0 0,0 0 1,0 0-1,1 0 1,-1 0-1,1 0 1,0 0-1,2 5 0,-2-7 5,0-1-1,1 0 0,-1 0 0,0 0 1,1 0-1,-1 0 0,1 0 1,-1 0-1,1 0 0,-1-1 0,1 1 1,-1 0-1,1-1 0,0 1 0,0-1 1,-1 0-1,1 0 0,0 0 0,-1 1 1,1-2-1,0 1 0,0 0 0,-1 0 1,1 0-1,2-2 0,45-13-54,-28 3 91,0-1 0,-2-1 0,1-1-1,-2-1 1,0 0 0,-1-1 0,19-25 0,6-14 49,44-74 1,-11-18 311,-92 179-355,-26 44 143,-33 82-1,66-133-128,1-1 0,2 1 0,0 1 0,2-1 0,0 1 0,2 0 0,1 0 0,1 33 0,1-53-39,1-1 0,0 1 0,0-1 0,0 0 0,1 1-1,-1-1 1,1 0 0,0 0 0,1 0 0,-1 0 0,6 7 0,-7-10 5,0 0 0,0 1 1,0-1-1,1 0 0,-1 0 0,0 0 0,1 0 1,-1 0-1,1 0 0,-1 0 0,1 0 0,-1-1 0,1 1 1,0-1-1,-1 1 0,1-1 0,0 1 0,-1-1 0,1 0 1,0 0-1,-1 0 0,1 0 0,0 0 0,0 0 1,-1 0-1,1-1 0,0 1 0,-1-1 0,1 1 0,-1-1 1,1 0-1,0 1 0,-1-1 0,3-2 0,-2 1-8,1-1-1,-1 1 1,0-1-1,0 0 1,0 0-1,0 0 1,0 0-1,-1 0 1,1 0-1,-1 0 1,0 0-1,0-1 1,0 1-1,0 0 0,-1-1 1,1-3-1,2-64-250,-3 59 182,0-11-177,-2 1 0,0-1 0,-1 1 0,-8-28 0,9 42 245,0 1 0,0 0 1,-1 0-1,0 0 0,0 0 1,-1 0-1,0 1 0,0-1 1,0 1-1,-1 0 0,0 0 1,0 1-1,-1 0 0,1 0 1,-1 0-1,-10-6 0,15 10 97,0 1-1,0-1 0,0 0 1,0 1-1,0-1 0,0 1 1,-1-1-1,1 1 0,0 0 1,0 0-1,-1-1 0,1 1 1,0 0-1,0 0 0,-1 0 0,1 0 1,0 0-1,-1 1 0,1-1 1,0 0-1,0 1 0,-2 0 1,6 5 573,17-1-900,143 0-1195,-107-6-2022,-2 0-3309,14-1-8229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7.460"/>
    </inkml:context>
    <inkml:brush xml:id="br0">
      <inkml:brushProperty name="width" value="0.025" units="cm"/>
      <inkml:brushProperty name="height" value="0.025" units="cm"/>
    </inkml:brush>
  </inkml:definitions>
  <inkml:trace contextRef="#ctx0" brushRef="#br0">1 10 12556,'0'0'20211,"5"4"-21748,0-4-3556,4-13-6502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053"/>
    </inkml:context>
    <inkml:brush xml:id="br0">
      <inkml:brushProperty name="width" value="0.025" units="cm"/>
      <inkml:brushProperty name="height" value="0.025" units="cm"/>
    </inkml:brush>
  </inkml:definitions>
  <inkml:trace contextRef="#ctx0" brushRef="#br0">117 175 11243,'0'0'14974,"10"-5"-13463,1-1-1120,0-1 1,-1 0-1,0 0 1,-1-1-1,11-11 1,-15 14-299,-1 0 1,1 0-1,-1 0 0,0-1 1,-1 0-1,1 0 1,-1 0-1,0 0 0,-1 0 1,1 0-1,-1-1 1,-1 1-1,3-11 0,-4 16-84,0 0-1,0 1 1,0-1-1,-1 0 0,1 0 1,0 0-1,0 0 1,0 0-1,-1 0 1,1 0-1,0 0 0,-1 1 1,1-1-1,-1 0 1,1 0-1,-1 0 1,1 1-1,-1-1 0,0 0 1,1 1-1,-1-1 1,0 0-1,1 1 1,-1-1-1,0 1 0,0-1 1,0 1-1,0-1 1,1 1-1,-1 0 0,0 0 1,0-1-1,0 1 1,0 0-1,0 0 1,0 0-1,0 0 0,0 0 1,0 0-1,0 0 1,0 0-1,0 0 1,1 1-1,-1-1 0,0 0 1,-1 1-1,-5 0-9,1 1 0,0-1 0,-1 1 0,1 1 0,-11 5 0,5-1-11,-1 2 0,2-1 1,-1 2-1,1 0 0,0 0 0,1 0 0,1 2 1,-1-1-1,2 1 0,0 0 0,0 1 0,1 0 1,1 0-1,0 1 0,0 0 0,2 0 0,0 0 1,-4 24-1,8-36 9,-1 1-1,1-1 1,0 1 0,0-1 0,0 1 0,1-1-1,-1 0 1,0 1 0,1-1 0,0 0 0,-1 1 0,1-1-1,0 0 1,0 0 0,0 0 0,1 1 0,-1-1-1,0 0 1,1-1 0,0 1 0,-1 0 0,1 0-1,0-1 1,3 3 0,0-1-47,-1-1-1,1-1 1,0 1-1,0-1 1,0 0-1,-1 0 1,1 0-1,0 0 1,0-1-1,0 0 1,8-1 0,5-1-964,0 0 0,0-2 0,-1 0 0,1-1 0,31-14 0,10-13-5382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396"/>
    </inkml:context>
    <inkml:brush xml:id="br0">
      <inkml:brushProperty name="width" value="0.025" units="cm"/>
      <inkml:brushProperty name="height" value="0.025" units="cm"/>
    </inkml:brush>
  </inkml:definitions>
  <inkml:trace contextRef="#ctx0" brushRef="#br0">123 1 22101,'-11'7'2701,"-2"1"-2033,1-2 1,1 1 0,-1 0 1,1 1-1,0 1 0,1-1 0,0 2 1,-10 11-1,20-21-676,0 1 0,0-1 0,0 0 0,-1 0 0,1 0-1,0 0 1,0 0 0,0 0 0,0 0 0,0 1 0,0-1 0,0 0 0,0 0 0,0 0 0,0 0 0,0 0 0,0 1 0,0-1 0,0 0 0,0 0-1,0 0 1,0 0 0,0 0 0,0 1 0,0-1 0,0 0 0,0 0 0,0 0 0,0 0 0,0 0 0,0 0 0,0 1 0,0-1 0,1 0 0,-1 0-1,0 0 1,0 0 0,0 0 0,0 0 0,0 0 0,0 0 0,0 1 0,1-1 0,-1 0 0,0 0 0,0 0 0,0 0 0,0 0 0,0 0 0,0 0-1,1 0 1,-1 0 0,0 0 0,0 0 0,14 0-142,21-7 154,-30 6-17,4-1-37,0 1 0,0 0 0,0 0-1,0 1 1,0 0 0,0 0 0,0 1-1,0 0 1,0 1 0,0 0 0,-1 0 0,1 1-1,-1 0 1,1 1 0,-1 0 0,0 0-1,13 9 1,-20-12 52,0 0-1,0 0 1,0 0 0,0 0-1,0 0 1,0 0 0,0 0-1,0 0 1,0 0-1,-1 0 1,1 1 0,0-1-1,-1 0 1,1 1 0,-1-1-1,1 0 1,-1 1-1,0-1 1,1 0 0,-1 1-1,0-1 1,0 1 0,0-1-1,0 0 1,-1 2-1,0 1 60,0-1 0,0 0 0,0 0 0,-1 0 0,1 0 0,-1 0 0,0 0 0,0-1 0,0 1 0,-3 3 0,-8 6 371,1-1 1,-1-1 0,-19 12-1,28-19-328,-1 0-96,-1 1 0,0 0-1,0-1 1,0 0 0,0-1-1,-1 1 1,-12 2 0,19-5-103,-1 0 0,1 0 1,0 0-1,-1 0 0,1 0 1,0 0-1,-1 0 1,1 0-1,0 0 0,0-1 1,-1 1-1,1 0 0,0 0 1,-1 0-1,1 0 0,0-1 1,0 1-1,-1 0 1,1 0-1,0-1 0,0 1 1,-1 0-1,1 0 0,0-1 1,0 1-1,0 0 0,0-1 1,0 1-1,-1 0 0,1-1 1,0 1-1,0 0 1,0 0-1,0-1 0,0 1 1,0 0-1,0-1 0,0 1 1,0 0-1,0-1 0,0 1 1,0 0-1,0-1 1,1 0-1,3-17-5184,7-8-3925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206"/>
    </inkml:context>
    <inkml:brush xml:id="br0">
      <inkml:brushProperty name="width" value="0.025" units="cm"/>
      <inkml:brushProperty name="height" value="0.025" units="cm"/>
    </inkml:brush>
  </inkml:definitions>
  <inkml:trace contextRef="#ctx0" brushRef="#br0">148 143 12684,'0'0'6609,"1"-10"-2071,1-2-3109,0 7-1012,-1 1 1,0 0-1,-1 0 0,1 0 1,-1 0-1,1-1 1,-1 1-1,-1 0 0,1 0 1,-1-1-1,-1-5 1,2 9-368,-1 0 1,1 0-1,-1 0 1,1 0-1,-1 0 1,1 1-1,-1-1 1,1 0-1,-1 1 1,0-1 0,1 0-1,-1 1 1,0-1-1,0 1 1,0-1-1,1 1 1,-1-1-1,0 1 1,0 0-1,0-1 1,0 1-1,0 0 1,0 0 0,0-1-1,0 1 1,0 0-1,0 0 1,0 0-1,1 0 1,-1 0-1,0 1 1,0-1-1,0 0 1,0 0-1,0 1 1,0-1 0,0 0-1,0 1 1,-1 0-1,-1 0-58,-1 1-1,0 0 1,1 0-1,-1 0 1,1 0-1,0 0 1,-5 6-1,3-4-18,1 1 0,0 0 0,0 0 0,0 1 0,0-1 0,1 1 0,0 0 0,1 0 0,-1 0 0,1 0 0,0 0 0,0 0 0,1 1 0,-1 7 0,2-13 12,1-1-1,-1 1 1,0 0 0,1-1-1,-1 1 1,1-1 0,-1 0 0,0 1-1,1-1 1,-1 1 0,1-1 0,-1 0-1,1 1 1,0-1 0,-1 0 0,1 1-1,-1-1 1,1 0 0,-1 0 0,1 0-1,0 1 1,-1-1 0,1 0 0,0 0-1,-1 0 1,1 0 0,-1 0 0,1 0-1,0 0 1,-1-1 0,1 1 0,0 0-1,25-4-46,28-21-522,-48 21 341,1 1-1,-1-1 1,1 1-1,0 0 1,0 0 0,1 1-1,-1 0 1,0 0-1,1 1 1,11-1-1,-17 2 212,-1 0 0,0 1-1,1 0 1,-1-1 0,0 1 0,0 0-1,1-1 1,-1 1 0,0 0 0,0 0 0,0 0-1,0 0 1,0 0 0,-1 0 0,1 0-1,0 1 1,0-1 0,-1 0 0,1 0-1,0 1 1,-1-1 0,0 0 0,1 1-1,-1-1 1,0 0 0,1 1 0,-1-1 0,0 1-1,0 2 1,1 54 13,-2-41 7,-3 33 804,-2 0 1,-2-1-1,-3 1 0,-20 60 1,6-22 856,21-76-1588,2 1-37,-1-1 0,-1-1 0,0 1 0,-1 0 1,-9 15-1,13-25-25,-1 1-1,1-1 1,-1 0 0,0-1 0,1 1-1,-1 0 1,0 0 0,0-1 0,0 1-1,0-1 1,-1 0 0,1 1 0,0-1-1,0 0 1,-1 0 0,1-1 0,-1 1 0,1 0-1,-1-1 1,1 1 0,-1-1 0,1 0-1,-1 0 1,1 0 0,-1 0 0,1-1-1,-1 1 1,0 0 0,1-1 0,0 0-1,-1 0 1,-3-2 0,2 2 1,1 0 0,0 0 0,0-1 0,0 0 0,0 1 0,0-1 0,0 0 0,1-1 0,-1 1 0,1 0 0,-1-1 0,1 1 0,0-1 0,0 0 0,0 0 0,0 0 0,0 0 0,1 0 0,0 0 0,-1 0 0,1-1 0,0 1 0,0 0 0,1-1 0,-1 1 0,1-1 0,0 1 0,0-1 0,0 1 0,0-1 0,0 1 0,1 0 0,0-1 0,1-5 0,2-3 0,0 1 0,1-1 0,0 1 0,0 0 0,2 0 0,-1 0 0,1 1 0,12-14 0,134-131 0,3-4 0,-132 131 0,-1-1 0,-1-1 0,35-64 0,-48 65 0,-9 29 0,0 0 0,0-1 0,0 1 0,0 0 0,0 0 0,-1-1 0,1 1 0,0 0 0,0 0 0,0 0 0,0-1 0,-1 1 0,1 0 0,0 0 0,0 0 0,0 0 0,-1 0 0,1-1 0,0 1 0,0 0 0,0 0 0,-1 0 0,1 0 0,0 0 0,0 0 0,-1 0 0,1 0 0,0 0 0,0 0 0,-1 0 0,1 0 0,0 0 0,0 0 0,-1 0 0,1 0 0,0 0 0,0 0 0,-1 0 0,1 0 0,0 1 0,0-1 0,0 0 0,-1 0 0,1 0 0,0 0 0,0 0 0,0 1 0,-1-1 0,-40 35 0,23-17 0,-51 60 0,64-72 0,0 1 0,1 0 0,-1 1 0,1-1 0,0 1 0,1-1 0,0 1 0,0 0 0,-2 13 0,5-20-73,0 0 0,0 0 0,0 0-1,0 0 1,0 1 0,0-1 0,1 0 0,-1 0 0,0 0 0,0 0-1,1 0 1,-1 0 0,1 0 0,-1 0 0,1 0 0,0 0 0,-1 0-1,1 0 1,0-1 0,-1 1 0,1 0 0,0 0 0,0-1-1,0 1 1,0 0 0,0-1 0,0 1 0,0-1 0,0 1 0,0-1-1,0 1 1,0-1 0,0 0 0,0 0 0,0 1 0,0-1 0,0 0-1,0 0 1,1 0 0,-1 0 0,0 0 0,0-1 0,0 1 0,0 0-1,0 0 1,2-1 0,4 0-949,-1 0 0,1-1 0,0 0 0,0 0 1,-1-1-1,10-4 0,20-17-7733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547"/>
    </inkml:context>
    <inkml:brush xml:id="br0">
      <inkml:brushProperty name="width" value="0.025" units="cm"/>
      <inkml:brushProperty name="height" value="0.025" units="cm"/>
    </inkml:brush>
  </inkml:definitions>
  <inkml:trace contextRef="#ctx0" brushRef="#br0">71 0 19699,'0'0'7634,"-5"14"-7170,-42 143 20,41-134-418,2 0 1,0 0-1,1 1 0,2-1 0,2 40 0,-1-62-74,0 0 1,0 0 0,0 0-1,0 0 1,0 0 0,0 0-1,1 0 1,-1 0 0,0 0 0,1 0-1,-1 0 1,1-1 0,-1 1-1,1 0 1,-1 0 0,1-1-1,-1 1 1,1 0 0,0 0-1,-1-1 1,1 1 0,0-1-1,0 1 1,0-1 0,-1 1-1,1-1 1,0 1 0,2 0-1,-1-1-33,0 0-1,0 0 1,0-1-1,0 1 1,0 0 0,0-1-1,0 1 1,0-1-1,0 1 1,0-1-1,0 0 1,3-2-1,2-1-167,0 0 0,-1-1 0,1 0 0,-1 0 0,0-1 0,6-7-1,5-10-979,-2-2 0,21-41 0,-24 38 1171,0-1 0,-2 0 0,-1 0 0,8-49 1,-21 95 909,-1 0 0,-12 33 1,-5 11 449,17-44-802,1 1 0,0 0 0,1-1 0,1 1 0,0 0-1,2 0 1,1 20 0,11-20-1072,-5-16-2145,-4-13-3280,-3-9-1735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553"/>
    </inkml:context>
    <inkml:brush xml:id="br0">
      <inkml:brushProperty name="width" value="0.025" units="cm"/>
      <inkml:brushProperty name="height" value="0.025" units="cm"/>
    </inkml:brush>
  </inkml:definitions>
  <inkml:trace contextRef="#ctx0" brushRef="#br0">170 1 16432,'0'0'6576,"-9"-1"-2182,1 2-4112,0-1 1,1 1-1,-1 0 0,0 1 1,0 0-1,1 0 1,-1 1-1,1 0 0,0 0 1,0 0-1,0 1 0,0 0 1,0 1-1,1 0 1,0 0-1,0 0 0,0 0 1,-8 12-1,12-16-302,1 1 0,-1 0 0,0-1-1,1 1 1,0 0 0,-1 0 0,1 0 0,0-1 0,0 1 0,0 0-1,0 1 1,1-1 0,-1 0 0,0 0 0,1 0 0,0 0 0,-1 1-1,1-1 1,0 0 0,0 5 0,1-6-6,1 1 1,-1-1-1,0 0 1,1 1-1,-1-1 1,0 0-1,1 0 0,0 0 1,-1 0-1,1 0 1,-1 0-1,1 0 1,0-1-1,0 1 0,-1 0 1,1-1-1,0 0 1,0 1-1,0-1 1,0 0-1,0 0 0,0 0 1,-1 0-1,5-1 1,138 1-2815,-144 0 2845,1 0 0,-1 0 1,0 0-1,1 0 0,-1 0 1,1 0-1,-1 0 1,1 0-1,-1 0 0,0 0 1,1 0-1,-1 0 0,1 1 1,-1-1-1,1 0 0,-1 0 1,0 0-1,1 1 1,-1-1-1,0 0 0,1 0 1,-1 1-1,0-1 0,1 0 1,-1 1-1,0-1 0,0 0 1,1 1-1,-1-1 1,0 1-1,0-1 0,0 0 1,1 1-1,-1-1 0,0 1 1,-5 18 583,-20 15 700,-35 17-145,55-48-1087,1 1 0,-1-1 1,0 0-1,0 0 0,-1-1 0,1 1 1,-1-1-1,1 0 0,-1-1 0,0 0 1,-6 1-1,12-2-101,0-1 0,-1 1 1,1-1-1,0 0 0,0 0 0,0 1 0,-1-1 0,1 0 1,0 1-1,0-1 0,0 0 0,0 1 0,0-1 1,0 0-1,0 0 0,1 1 0,-1-1 0,0 0 0,0 1 1,0-1-1,1 0 0,-1 1 0,1-2 0,35-44-9102,-32 41 7370,25-26-10145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990"/>
    </inkml:context>
    <inkml:brush xml:id="br0">
      <inkml:brushProperty name="width" value="0.025" units="cm"/>
      <inkml:brushProperty name="height" value="0.025" units="cm"/>
    </inkml:brush>
  </inkml:definitions>
  <inkml:trace contextRef="#ctx0" brushRef="#br0">259 319 20756,'-8'0'4270,"-5"0"-3507,0 1-1,0 1 0,0 0 0,0 1 0,0 0 0,-13 6 1,15-5-671,1 0 1,-1 1-1,1 1 1,0 0 0,0 0-1,1 1 1,0 0 0,0 0-1,1 1 1,-1 0 0,2 1-1,-14 18 1,20-25-97,-1 0 0,1 0 1,0 0-1,0 1 0,0-1 1,0 0-1,0 1 0,0-1 0,0 1 1,1-1-1,-1 1 0,1-1 1,0 1-1,0-1 0,0 1 0,0-1 1,0 1-1,1-1 0,0 4 1,0-4 2,0 0 0,0 0 0,0 0 0,1 0 0,-1-1 0,1 1 0,-1 0 0,1-1 0,0 0 0,-1 1 0,1-1 1,0 0-1,0 0 0,0 0 0,0 0 0,0 0 0,0 0 0,2 0 0,4 1 20,-1 0 0,1-1 1,-1 0-1,1-1 0,0 0 0,-1 0 1,1 0-1,-1-1 0,1 0 0,0 0 0,12-5 1,-7 0 6,-1 0 1,0-1 0,-1-1-1,0 1 1,0-2-1,-1 0 1,0 0 0,0-1-1,-1 0 1,0 0 0,11-18-1,3-9 76,-1-1 0,21-49-1,-31 58 33,14-43-1,-24 62-114,1 1 0,-1-1 0,-1 1 0,0-1 0,0 0 0,-1 0 0,0 1 0,-2-18 0,1 25-23,1 0 0,-1 1 1,1-1-1,-1 0 0,0 1 0,0-1 0,0 1 1,1-1-1,-2 1 0,1 0 0,0-1 0,0 1 1,0 0-1,-1 0 0,1-1 0,0 1 0,-1 0 0,1 1 1,-1-1-1,1 0 0,-1 0 0,1 1 0,-1-1 1,0 1-1,0-1 0,1 1 0,-1-1 0,0 1 1,1 0-1,-1 0 0,0 0 0,0 0 0,-3 1 1,0 0-13,-1 0 1,0 0 0,0 0-1,1 1 1,-1 0-1,1 0 1,0 1 0,0-1-1,-7 5 1,-2 3 41,1 0 0,1 1 0,0 1 0,-19 23 0,25-27-13,1-1 1,0 1 0,0 0 0,0 0 0,1 0 0,1 1 0,-1 0 0,2-1 0,-1 1 0,-1 12 0,4-19-13,-1 1 0,1-1 0,1 0 0,-1 1 0,0-1 1,0 0-1,1 0 0,-1 0 0,1 1 0,0-1 0,0 0 0,0 0 0,0 0 0,0 0 0,0 0 0,0 0 1,1-1-1,-1 1 0,1 0 0,-1-1 0,1 1 0,0-1 0,0 1 0,-1-1 0,1 0 0,0 0 0,0 0 1,0 0-1,1 0 0,-1 0 0,0 0 0,0-1 0,0 1 0,3 0 0,11 2-25,0-1 0,-1 0 0,32-2 1,-25 0-80,-14 0-121,0 1 1,0-1-1,0 1 1,0 0-1,0 1 1,0 0-1,-1 0 1,1 1 0,9 4-1,-15-5 215,0-1 0,0 1 0,0 0 0,0 0 0,0 0 0,-1 0 0,1 0-1,0 0 1,-1 0 0,0 1 0,1-1 0,-1 0 0,0 1 0,0-1 0,-1 1 0,1-1 0,0 1 0,-1 0 0,0-1 0,1 1 0,-1 0-1,0-1 1,0 1 0,-1-1 0,1 1 0,0 0 0,-1-1 0,0 1 0,1-1 0,-1 1 0,-2 4 0,-18 33 521,17-33-654,0 0 1,1 0 0,0 0-1,0 0 1,-4 13-1,7-20 21,0 0 0,0 0 0,0 1-1,0-1 1,0 0 0,0 0 0,0 0-1,0 0 1,0 1 0,0-1 0,0 0-1,0 0 1,-1 0 0,1 0 0,0 1-1,0-1 1,1 0 0,-1 0 0,0 0-1,0 1 1,0-1 0,0 0-1,0 0 1,0 0 0,0 0 0,0 1-1,0-1 1,0 0 0,0 0 0,0 0-1,1 0 1,-1 1 0,0-1 0,0 0-1,0 0 1,0 0 0,0 0 0,1 0-1,-1 0 1,0 0 0,0 0 0,0 1-1,0-1 1,1 0 0,-1 0 0,0 0-1,0 0 1,0 0 0,0 0-1,1 0 1,-1 0 0,0 0 0,0 0-1,1 0 1,8-6-6764,4-10-5046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350"/>
    </inkml:context>
    <inkml:brush xml:id="br0">
      <inkml:brushProperty name="width" value="0.025" units="cm"/>
      <inkml:brushProperty name="height" value="0.025" units="cm"/>
    </inkml:brush>
  </inkml:definitions>
  <inkml:trace contextRef="#ctx0" brushRef="#br0">27 27 10282,'0'0'21204,"10"6"-20233,-8-4-881,39 25 133,-39-27-223,-1 1 0,0 0 0,0-1 0,1 1-1,-1-1 1,0 1 0,0-1 0,1 0 0,-1 1 0,1-1 0,-1 0 0,0 0 0,1 0 0,-1 0 0,0 0 0,1 0 0,-1-1 0,0 1-1,1 0 1,-1-1 0,0 1 0,1-1 0,-1 1 0,0-1 0,0 0 0,1 1 0,-1-1 0,0 0 0,0 0 0,0 0 0,0 0-1,0 0 1,0 0 0,-1 0 0,1 0 0,0 0 0,1-2 0,-2 2-3,1 0 1,0 0-1,-1 0 0,1-1 1,0 1-1,-1 0 1,0 0-1,1-1 0,-1 1 1,0 0-1,1 0 0,-1-1 1,0 1-1,0 0 0,0-1 1,0 1-1,0 0 1,0 0-1,-1-1 0,1 1 1,0 0-1,-1-1 0,1 1 1,-1 0-1,1 0 0,-1 0 1,0 0-1,1-1 1,-1 1-1,0 0 0,0 0 1,0 0-1,0 1 0,0-1 1,0 0-1,0 0 0,0 0 1,0 1-1,-1-2 1,-1 2-9,1-1 0,0 1 0,0-1 0,-1 1 0,1 0 0,-1 0 0,1 0 0,0 0 0,-1 0 0,1 0 0,0 1 0,-1-1 0,1 1 0,0 0 0,0 0 0,-1-1 0,1 2 0,0-1 0,0 0 0,0 0 0,-2 3 0,-2 1-8,0 1-1,1 0 1,-1 0-1,1 1 0,1 0 1,0 0-1,0 0 1,0 0-1,1 0 1,-1 1-1,2 0 1,-1-1-1,1 1 1,1 0-1,-2 13 1,2-18-98,1 1 0,0 0 0,0 0 0,0 0 0,0 0 1,0 0-1,1-1 0,0 1 0,-1 0 0,1 0 0,1-1 0,-1 1 0,1-1 0,-1 1 0,1-1 1,0 1-1,0-1 0,0 0 0,1 0 0,-1 0 0,1 0 0,0-1 0,0 1 0,0-1 0,0 1 0,0-1 1,0 0-1,0 0 0,1-1 0,-1 1 0,1-1 0,0 1 0,5 0 0,-1 0-268,0-1-1,-1 0 0,1 0 1,0-1-1,-1 0 1,1 0-1,0-1 1,14-3-1,-16 2-292,1 0 0,-1-1 0,0 1 0,0-1 0,0-1 0,0 1 0,-1-1 0,1 0 0,-1 0 1,7-8-1,20-25-5574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692"/>
    </inkml:context>
    <inkml:brush xml:id="br0">
      <inkml:brushProperty name="width" value="0.025" units="cm"/>
      <inkml:brushProperty name="height" value="0.025" units="cm"/>
    </inkml:brush>
  </inkml:definitions>
  <inkml:trace contextRef="#ctx0" brushRef="#br0">116 1 12684,'0'0'4965,"-9"2"-1597,4-1-3090,0 1 0,1 0 0,-1 0 0,0 0-1,1 1 1,-1 0 0,1 0 0,0 0 0,0 0 0,0 0-1,0 1 1,1 0 0,-1 0 0,1 0 0,0 0 0,0 0-1,1 1 1,-1-1 0,1 1 0,0 0 0,-2 7 0,-2 4 8,1 1 0,1 0 0,1 1 0,0-1 0,1 0 0,1 25 0,1-32-207,0-1-1,1 1 1,0-1 0,0 1 0,1-1 0,0 0 0,1 1 0,0-1 0,1-1 0,0 1 0,0 0 0,0-1 0,8 10 0,-10-16-69,0 0 1,0 0 0,1 0 0,-1 0 0,0 0 0,1-1-1,-1 1 1,1-1 0,-1 0 0,1 0 0,0 0 0,0 0-1,-1 0 1,1-1 0,0 1 0,0-1 0,0 0 0,3 0-1,-2 1 10,0-1 0,0 0-1,-1 1 1,1 0 0,0 0-1,-1 0 1,8 3 0,-11-3 29,1 0 0,0 0 1,-1 1-1,1-1 1,-1 0-1,1 1 0,-1-1 1,1 0-1,-1 1 0,0-1 1,0 0-1,0 1 1,0-1-1,0 0 0,0 1 1,0-1-1,0 1 1,0-1-1,-1 0 0,1 1 1,0-1-1,-1 0 0,0 1 1,1-1-1,-1 0 1,1 0-1,-1 0 0,0 0 1,-1 2-1,-6 7-2919,13-29-5948,4 2-44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1.053"/>
    </inkml:context>
    <inkml:brush xml:id="br0">
      <inkml:brushProperty name="width" value="0.025" units="cm"/>
      <inkml:brushProperty name="height" value="0.025" units="cm"/>
    </inkml:brush>
  </inkml:definitions>
  <inkml:trace contextRef="#ctx0" brushRef="#br0">32 101 9833,'0'0'15140,"-32"-10"-9455,74 15-4784,-33-3-659,0 0-1,-1-1 1,1 0 0,16-1-1,-8-5-241,1 0 0,-2 0 0,1-2 0,-1 0 0,0-1 0,0-1 0,-1 0 0,26-21 0,-32 18 0,-19 8 0,-23 9 0,21 1 0,0 0 0,1 0 0,0 1 0,0 1 0,1 0 0,0 1 0,-10 10 0,13-13 0,1 2 0,-1-1 0,1 1 0,1 0 0,-1 0 0,1 0 0,1 1 0,-1 0 0,2 0 0,-4 10 0,6-17 0,1-1 0,0 1 0,0-1 0,-1 1 0,1-1 0,0 1 0,0-1 0,0 1 0,1-1 0,-1 0 0,0 1 0,0-1 0,1 1 0,-1-1 0,1 1 0,0-1 0,-1 0 0,1 0 0,0 1 0,-1-1 0,1 0 0,0 0 0,0 0 0,0 0 0,0 0 0,0 0 0,1 0 0,-1 0 0,0 0 0,0 0 0,1-1 0,-1 1 0,0 0 0,1-1 0,-1 1 0,0-1 0,1 0 0,-1 1 0,1-1 0,1 0 0,9 2 0,0-2 0,-1 1 0,1-1 0,15-3 0,-9 2 0,-6 0-46,0-1 1,-1 0-1,0 0 0,1-1 0,11-4 1,28-17-3194,-4 0-7149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370"/>
    </inkml:context>
    <inkml:brush xml:id="br0">
      <inkml:brushProperty name="width" value="0.025" units="cm"/>
      <inkml:brushProperty name="height" value="0.025" units="cm"/>
    </inkml:brush>
  </inkml:definitions>
  <inkml:trace contextRef="#ctx0" brushRef="#br0">77 55 17649,'15'-55'11205,"-17"88"-7783,1-3-3566,-16 73 217,-38 333 489,50-319-3160,-6 113-8935,13-262 6926,-2-8-2407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714"/>
    </inkml:context>
    <inkml:brush xml:id="br0">
      <inkml:brushProperty name="width" value="0.025" units="cm"/>
      <inkml:brushProperty name="height" value="0.025" units="cm"/>
    </inkml:brush>
  </inkml:definitions>
  <inkml:trace contextRef="#ctx0" brushRef="#br0">56 339 17200,'0'0'2451,"-8"5"-1,-26 17 86,21-8-385,17-6-301,23-5-257,-15-6-1449,0 0 0,-1-1-1,1 0 1,-1-1 0,0 0 0,0-1-1,-1 0 1,1-1 0,17-15 0,81-81 949,-103 97-1088,124-151-5,-100 117 0,-29 39 0,0-1 0,1 0 0,-1 1 0,0-1 0,1 1 0,-1 0 0,1-1 0,-1 1 0,1 0 0,-1 0 0,1 0 0,0 0 0,0 0 0,2 0 0,-4 1 0,1 0 0,0 0 0,-1 0 0,1 0 0,-1 0 0,1 0 0,0 0 0,-1 0 0,1 1 0,0-1 0,-1 0 0,1 0 0,-1 1 0,1-1 0,-1 1 0,1-1 0,-1 0 0,1 1 0,-1-1 0,1 1 0,-1-1 0,1 1 0,-1-1 0,0 1 0,1-1 0,-1 1 0,1 1 0,2 6 0,-1 1 0,1 0 0,-2 0 0,3 18 0,-1-2 0,3 7-645,2 0-1,1 0 1,1-1-1,29 59 1,-33-79 110,0 0 0,1 0 0,1 0 0,0-1 0,0 0 0,1-1 0,0 0 0,1 0 0,0-1 0,0 0 0,0-1 0,1 0 0,1-1 0,-1 0 0,22 8 0,40 1-12822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101"/>
    </inkml:context>
    <inkml:brush xml:id="br0">
      <inkml:brushProperty name="width" value="0.025" units="cm"/>
      <inkml:brushProperty name="height" value="0.025" units="cm"/>
    </inkml:brush>
  </inkml:definitions>
  <inkml:trace contextRef="#ctx0" brushRef="#br0">562 137 15182,'6'-12'2178,"-3"8"-1844,19-44 1708,-21 46-1795,0 0 0,0-1 0,0 1 1,0-1-1,-1 1 0,1-1 0,-1 0 0,0 1 0,0-1 0,0 1 0,0-1 0,0 0 0,0 1 0,-1-1 0,1 1 1,-1-1-1,0 1 0,0-1 0,0 1 0,-1-3 0,0 3-71,-1 0 1,1 0-1,-1 1 1,1-1-1,-1 1 0,0-1 1,0 1-1,1 0 1,-1 0-1,0 1 1,0-1-1,0 1 0,0-1 1,0 1-1,0 0 1,-3 0-1,-53 6 861,43 0-937,0 0-1,0 1 1,0 0 0,1 2 0,0-1 0,1 2 0,-26 21 0,1 4 221,-45 52 0,48-47-43,2 2 1,-36 58-1,60-84-211,0 1 1,1 0 0,1 1-1,1-1 1,1 1-1,0 1 1,1-1 0,1 1-1,-2 35 1,5-50-64,1 0-1,0 0 1,1 0 0,-1 0-1,1 0 1,0 0 0,0 0 0,0 0-1,0 0 1,1 0 0,-1-1-1,1 1 1,0 0 0,0-1-1,0 0 1,1 1 0,-1-1 0,1 0-1,0 0 1,5 4 0,-2-3 2,0-1 1,0 1 0,1-1 0,-1 0-1,1-1 1,0 0 0,0 0-1,-1 0 1,2-1 0,13 1-1,0-1 15,0-1-1,0-1 1,-1-2-1,1 0 1,0 0-1,-1-2 0,25-9 1,-20 4 20,-2-1 0,32-18 0,-48 24-23,0 1 0,0-1 0,0 0-1,-1-1 1,0 0 0,0 0 0,0 0-1,-1 0 1,1-1 0,-2 0-1,6-8 1,-10 13-15,1 0 0,0 1 0,0-1 0,-1 0-1,1 1 1,-1-1 0,1 0 0,-1 1 0,0-1 0,1 0 0,-1 0 0,0 0-1,0 1 1,0-1 0,-1 0 0,1 0 0,0 1 0,-1-1 0,1 0-1,-1 0 1,0 1 0,1-1 0,-1 1 0,0-1 0,0 0 0,0 1-1,0 0 1,0-1 0,0 1 0,-1 0 0,1-1 0,0 1 0,-1 0-1,1 0 1,-1 0 0,1 0 0,-1 0 0,1 0 0,-1 1 0,0-1 0,1 1-1,-1-1 1,0 1 0,0-1 0,1 1 0,-3 0 0,-12-3 10,1 2 1,0-1-1,0 2 1,-20 1-1,27 0-12,-7 0-1,1 0 0,-1 1 0,1 1 0,-1 0 0,-21 8 0,137-61 0,-57 27 0,0 1 0,69-23 0,-110 44 0,0 0 0,0 0 0,0 0 0,0 0 0,0 1 0,0-1 0,0 1 0,0 0 0,0 0 0,0 0 0,0 0 0,1 1 0,-1-1 0,0 1 0,3 1 0,-5-1 0,1 1 0,-1-1 0,0 1 0,0-1 0,1 1 0,-1 0 0,-1 0 0,1-1 0,0 1 0,0 0 0,-1 0 0,1 0 0,-1 0 0,1 0 0,-1 0 0,0 0 0,0 0 0,0 0 0,0 0 0,0 0 0,0 0 0,-1 0 0,0 2 0,-2 13 0,-1 0 0,-1-1 0,0 0 0,-1 0 0,-1-1 0,0 0 0,-1 0 0,-19 26 0,15-23 0,1 1 0,0 0 0,2 0 0,-11 31 0,19-50-10,1 0-1,0 0 1,0 1-1,0-1 1,0 0-1,-1 0 1,1 1-1,0-1 1,0 0-1,0 0 1,0 1-1,0-1 1,0 0-1,0 0 1,0 1-1,0-1 1,0 0-1,0 0 1,0 1-1,0-1 1,0 0-1,0 0 1,0 1-1,0-1 1,0 0-1,0 0 1,0 1-1,1-1 1,-1 0-1,0 0 1,0 1-1,0-1 1,0 0-1,0 0 1,1 0-1,-1 1 1,0-1-1,0 0 1,0 0-1,1 0 1,-1 0-1,0 1 1,0-1-1,1 0 1,13-6-1301,15-18-3195,-2-9-3950,-2-6-7932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442"/>
    </inkml:context>
    <inkml:brush xml:id="br0">
      <inkml:brushProperty name="width" value="0.025" units="cm"/>
      <inkml:brushProperty name="height" value="0.025" units="cm"/>
    </inkml:brush>
  </inkml:definitions>
  <inkml:trace contextRef="#ctx0" brushRef="#br0">83 150 20467,'0'0'2835,"-8"7"5,-25 21-571,33-28-2255,0 0-1,-1 0 1,1 0-1,0 0 1,0 0 0,0 0-1,-1 0 1,1 0 0,0 1-1,0-1 1,0 0-1,-1 0 1,1 0 0,0 0-1,0 0 1,0 1 0,0-1-1,0 0 1,-1 0-1,1 0 1,0 1 0,0-1-1,0 0 1,0 0 0,0 0-1,0 1 1,0-1-1,0 0 1,0 0 0,0 0-1,0 1 1,0-1 0,0 0-1,0 0 1,0 1 0,0-1-1,0 0 1,0 0-1,0 0 1,0 1 0,0-1-1,0 0 1,0 0 0,0 1-1,0-1 1,0 0-1,1 0 1,-1 0 0,0 0-1,0 1 1,0-1 0,0 0-1,1 0 1,-1 0-1,0 0 1,0 0 0,0 1-1,0-1 1,1 0 0,-1 0-1,0 0 1,0 0-1,1 0 1,-1 0 0,0 0-1,0 0 1,0 0 0,1 0-1,16 0 23,-15 0 61,19-3-33,0-1 1,0-1-1,-1-1 1,0-1-1,0 0 1,-1-2-1,0 0 1,0-1-1,-1-1 1,-1-1-1,0-1 1,16-14-1,-5-7-47,-27 34-8,0-1 1,-1 0-1,1 1 1,-1-1-1,1 0 1,-1 1-1,1-1 1,-1 0-1,1 0 1,-1 0-1,0 1 1,1-1 0,-1 0-1,0 0 1,0 0-1,0 0 1,0 0-1,0 1 1,0-1-1,0 0 1,0 0-1,0 0 1,0 0-1,0 0 1,0 1-1,-1-1 1,1 0-1,0 0 1,-1 0-1,1 1 1,0-1 0,-1 0-1,1 0 1,-1 1-1,1-1 1,-1 0-1,0 1 1,1-1-1,-1 0 1,0 1-1,1-1 1,-1 1-1,0-1 1,0 1-1,1 0 1,-2-1-1,-6 0 64,1 0-1,-1 0 1,0 1-1,1 0 0,-1 0 1,0 1-1,1 0 1,-1 0-1,0 1 0,1 0 1,0 0-1,-1 1 1,1 0-1,0 0 0,1 1 1,-1 0-1,0 0 0,1 0 1,-10 10-1,-8 5-60,2 2 0,0 0-1,-31 41 1,44-52-3,1 1 0,0 0 0,0 0 1,1 1-1,0 0 0,1 0 0,0 1 0,1 0 0,-3 13 0,8-24-10,0-1 0,-1 1-1,1-1 1,0 1 0,1-1 0,-1 1 0,0-1-1,0 1 1,1-1 0,-1 1 0,1-1 0,-1 0-1,1 1 1,-1-1 0,1 0 0,0 1 0,0-1-1,0 0 1,0 0 0,0 1 0,0-1 0,0 0-1,0 0 1,0 0 0,0 0 0,1-1 0,-1 1-1,0 0 1,0 0 0,1-1 0,-1 1 0,1-1 0,-1 1-1,1-1 1,-1 0 0,1 1 0,-1-1 0,1 0-1,-1 0 1,1 0 0,2-1 0,8 2-59,0-2 1,0 1 0,0-2-1,14-2 1,-9-1-772,0 0-1,0 0 1,0-2-1,19-10 1,27-21-6927,-16 5-2807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801"/>
    </inkml:context>
    <inkml:brush xml:id="br0">
      <inkml:brushProperty name="width" value="0.025" units="cm"/>
      <inkml:brushProperty name="height" value="0.025" units="cm"/>
    </inkml:brush>
  </inkml:definitions>
  <inkml:trace contextRef="#ctx0" brushRef="#br0">158 0 19827,'0'0'9614,"-3"12"-8696,-33 108 890,-44 165-1054,67-229-949,3 1 1,3 0-1,-1 67 0,8-121 1,3 29-3843,7-18-2147,7-10-3756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889"/>
    </inkml:context>
    <inkml:brush xml:id="br0">
      <inkml:brushProperty name="width" value="0.025" units="cm"/>
      <inkml:brushProperty name="height" value="0.025" units="cm"/>
    </inkml:brush>
  </inkml:definitions>
  <inkml:trace contextRef="#ctx0" brushRef="#br0">1 0 21172,'0'0'5926,"18"57"-6727,1-54-4004,-4-3-10345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5.195"/>
    </inkml:context>
    <inkml:brush xml:id="br0">
      <inkml:brushProperty name="width" value="0.025" units="cm"/>
      <inkml:brushProperty name="height" value="0.025" units="cm"/>
    </inkml:brush>
  </inkml:definitions>
  <inkml:trace contextRef="#ctx0" brushRef="#br0">252 357 13581,'5'-9'5530,"1"0"-3896,-3 5-862,-1 0 0,0 0 0,1 0 0,-1 0 0,-1 0 0,1-1 0,1-9 2782,-11 19-2732,-21 27-604,2 1 0,1 1 0,1 1 0,-31 61 0,42-72-96,4-6-61,-3 2 60,1 0 0,0 1 0,2 0 0,1 1 1,1 0-1,0 1 0,-5 27 0,13-49-121,0 0 0,0-1 0,0 1 0,0-1 0,0 1 0,0 0 0,0-1 0,0 1 0,0-1 0,0 1 0,0 0 0,0-1 0,0 1 0,0-1 0,1 1 0,-1 0 0,0-1 0,0 1 0,1-1 0,-1 1 0,0-1 0,1 1 0,-1-1 0,1 1 0,-1-1 0,1 0 0,-1 1 0,1-1 0,-1 0 0,1 1 0,0 0 0,21-4 0,24-23 0,-7-4 0,-1-2 0,-1-1 0,-3-2 0,47-60 0,-27 23 0,69-126 0,-103 162 0,-1-2 0,-1 0 0,-3-1 0,19-72 0,-34 111 0,0 0 0,0 0 0,0 0 0,0 0 0,-1 1 0,1-1 0,0 0 0,0 0 0,0 0 0,0 0 0,0 0 0,0 0 0,-1 0 0,1 0 0,0 0 0,0 0 0,0 0 0,0 0 0,0 0 0,0 0 0,-1 0 0,1 0 0,0 0 0,0 0 0,0-1 0,0 1 0,0 0 0,0 0 0,-1 0 0,1 0 0,0 0 0,0 0 0,0 0 0,0 0 0,0 0 0,0 0 0,0-1 0,0 1 0,0 0 0,0 0 0,0 0 0,-1 0 0,1 0 0,0 0 0,0 0 0,0-1 0,0 1 0,0 0 0,0 0 0,0 0 0,0 0 0,0 0 0,0 0 0,0-1 0,0 1 0,0 0 0,0 0 0,0 0 0,1 0 0,-12 10 0,-9 22 0,1 1 0,1 1 0,3 0 0,0 1 0,2 1 0,2 0 0,1 0 0,-7 55 0,14-70-188,1 1 0,1 0 1,1-1-1,1 1 0,1 0 0,8 38 0,-9-54 23,1 0 0,-1 0-1,1 0 1,0-1-1,1 1 1,0-1-1,-1 1 1,2-1-1,-1 0 1,1 0 0,-1 0-1,1-1 1,1 1-1,-1-1 1,1 0-1,-1 0 1,1 0-1,0-1 1,0 0 0,1 0-1,-1 0 1,1-1-1,0 0 1,-1 0-1,1 0 1,0 0-1,0-1 1,10 1 0,3-2-8713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02.923"/>
    </inkml:context>
    <inkml:brush xml:id="br0">
      <inkml:brushProperty name="width" value="0.025" units="cm"/>
      <inkml:brushProperty name="height" value="0.025" units="cm"/>
    </inkml:brush>
  </inkml:definitions>
  <inkml:trace contextRef="#ctx0" brushRef="#br0">0 5 9001,'0'0'9550,"11"6"-8728,3 2-485,1-1 0,0-1 0,0 0 0,1-1 0,0-1 0,17 3 1,412 17 1784,-87-10-614,-161 4-906,351 21 4,-443-38-569,0-4 0,0-5 0,125-26 0,-86 1 79,-57 12-25,0 3 0,1 4 0,127-5 0,-205 20-61,-1 0 0,1 0-1,-1 1 1,1 0 0,-1 0 0,0 1 0,0 1-1,0-1 1,0 1 0,-1 1 0,1 0-1,-1 0 1,-1 0 0,1 1 0,-1 1 0,0-1-1,0 1 1,11 15 0,-17-22-24,-1 0-1,0 0 1,0 1 0,0-1-1,0 0 1,0 0 0,0 0-1,1 1 1,-1-1 0,0 0-1,0 0 1,0 1 0,0-1-1,0 0 1,0 0 0,0 1-1,0-1 1,0 0 0,0 0-1,0 1 1,0-1 0,0 0 0,-1 0-1,1 1 1,0-1 0,0 0-1,0 0 1,0 0 0,0 1-1,0-1 1,-1 0 0,1 0-1,0 0 1,0 1 0,0-1-1,0 0 1,-1 0 0,1 0-1,0 0 1,0 0 0,0 1-1,-1-1 1,1 0 0,0 0-1,0 0 1,-1 0 0,1 0-1,0 0 1,0 0 0,-1 0-1,1 0 1,0 0 0,0 0 0,-1 0-1,1 0 1,0 0 0,0 0-1,-1 0 1,1 0 0,0 0-1,-1-1 1,-23 2-597,17-2 67,-30 1-3400,-10 0-3491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27.780"/>
    </inkml:context>
    <inkml:brush xml:id="br0">
      <inkml:brushProperty name="width" value="0.025" units="cm"/>
      <inkml:brushProperty name="height" value="0.025" units="cm"/>
    </inkml:brush>
  </inkml:definitions>
  <inkml:trace contextRef="#ctx0" brushRef="#br0">1 335 13132,'0'0'3070,"9"-4"-2600,3-1-246,1 0 0,0 1 0,0 1 1,0 0-1,0 1 0,0 0 0,16 0 0,183 5 1324,329-15-218,-200-23-1001,818-46 911,-572 101-898,1 1 128,368-48 326,-415 7-247,1085-66-191,-632 47-348,-458 10 459,-254 9-404,-269 21-128,-31 2-1472,1 0-1591,-12 2-4540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34.904"/>
    </inkml:context>
    <inkml:brush xml:id="br0">
      <inkml:brushProperty name="width" value="0.025" units="cm"/>
      <inkml:brushProperty name="height" value="0.025" units="cm"/>
    </inkml:brush>
  </inkml:definitions>
  <inkml:trace contextRef="#ctx0" brushRef="#br0">4118 188 3651,'0'0'6593,"-9"-1"-3795,-20-3-1218,-2 0-1107,0 0 1,-1 3-1,1 0 0,-1 2 1,-54 8-1,-5 10-419,0-3 1,-1-5-1,-96-1 0,116-11 363,1-3 0,0-3-1,0-3 1,-105-30 0,68 10-45,-1 4 0,-186-20-1,81 32-355,-155-16 38,210 13 119,-228 4 1,307 16-76,-1 4 0,1 4 0,1 3 1,-137 43-1,146-34 110,-133 64 0,184-77-192,0 2-1,0 0 1,1 0-1,0 2 1,1 0 0,1 1-1,0 1 1,1 1-1,1 0 1,0 1 0,-13 23-1,-111 233-442,109-206 477,3 1 0,-20 82 0,42-136-9,1 0 1,1 1 0,0-1-1,0 23 1,2-33-33,1 0 0,-1 0 1,1-1-1,0 1 0,0 0 0,0-1 1,1 1-1,-1 0 0,1-1 0,0 0 1,1 1-1,-1-1 0,1 0 1,0 0-1,0-1 0,0 1 0,0 0 1,4 3-1,11 5-11,0-1 0,0 0 0,1-2-1,0 0 1,0 0 0,36 8 0,133 24-10,-127-30 18,45 9-455,0 5 1,-2 4-1,-2 5 1,134 63-1,-195-76 224,259 119-356,-246-119 605,1-2 0,1-2 0,101 15 0,-44-21 264,1-5 0,167-11 0,229-48 507,-220 18-740,-111 17-20,546-75 11,-620 72-72,-1-4 0,0-5 1,-3-5-1,168-81 0,-231 97 19,-1-3 1,-1-1-1,-2-1 0,0-2 1,47-48-1,-68 60 14,-2 0 0,0 0 0,-1-1 1,0 0-1,-1-1 0,13-29 0,-18 33 0,-1 0-1,0 0 0,0 0 0,-1 0 1,0 0-1,-1 0 0,-1 0 0,0-1 1,-1 1-1,0 0 0,-3-13 0,1 13 11,0 0 0,-1 0 0,-1 0-1,0 0 1,0 1 0,-1 0 0,-1 0-1,0 1 1,-9-12 0,2 6 63,-2 0 1,1 1-1,-2 0 0,-31-21 1,5 10 133,0 3 0,-1 1 0,-90-31 0,20 19 3,-1 5 0,-2 5-1,-219-16 1,-366 28-3251,467 13-234,12-1-3874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4.363"/>
    </inkml:context>
    <inkml:brush xml:id="br0">
      <inkml:brushProperty name="width" value="0.025" units="cm"/>
      <inkml:brushProperty name="height" value="0.025" units="cm"/>
    </inkml:brush>
  </inkml:definitions>
  <inkml:trace contextRef="#ctx0" brushRef="#br0">62 346 10442,'0'0'651,"-9"1"-363,-27 2-90,19 2 1075,19 2-221,19 1-612,78 2-224,177-8-1,-135-4-192,62 3-33,526-21-87,-372-13 396,678 28 0,-964 9-229,934 54 1094,3-51 677,62-102-940,-369 22-820,339 25-57,4 45 11,-600 4-30,172-31 16,-4-35 15,-266 25-23,698 2-1647,-990 39-1964,-30-2-3828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295"/>
    </inkml:context>
    <inkml:brush xml:id="br0">
      <inkml:brushProperty name="width" value="0.025" units="cm"/>
      <inkml:brushProperty name="height" value="0.025" units="cm"/>
    </inkml:brush>
  </inkml:definitions>
  <inkml:trace contextRef="#ctx0" brushRef="#br0">0 1 3748,'0'0'-225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828"/>
    </inkml:context>
    <inkml:brush xml:id="br0">
      <inkml:brushProperty name="width" value="0.025" units="cm"/>
      <inkml:brushProperty name="height" value="0.025" units="cm"/>
    </inkml:brush>
  </inkml:definitions>
  <inkml:trace contextRef="#ctx0" brushRef="#br0">432 284 3587,'-11'-1'1725,"-89"-6"2095,1 4 1,-108 12-1,192-5 1,41 0-2990,47 0-358,466-34 1436,-186 4-973,200-4-780,1116-32 313,356 62 2227,-2022 0-2695,259-7 85,-221 3-69,1-1-1,-1-2 1,-1-2 0,49-18 0,-84 25-153,1 0 0,0-1 0,-1 1 1,1-1-1,-1-1 0,0 1 0,6-5 0,-9 5-373,1 0-1,-1 0 0,1 0 0,-1 0 0,0 0 0,0 0 1,0-1-1,1-3 0,5-21-6291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9.729"/>
    </inkml:context>
    <inkml:brush xml:id="br0">
      <inkml:brushProperty name="width" value="0.025" units="cm"/>
      <inkml:brushProperty name="height" value="0.025" units="cm"/>
    </inkml:brush>
  </inkml:definitions>
  <inkml:trace contextRef="#ctx0" brushRef="#br0">1 167 17392,'0'-3'120,"0"1"0,0-1-1,0 1 1,0-1-1,1 1 1,0-1-1,-1 1 1,1 0-1,0-1 1,0 1-1,0 0 1,0 0-1,1 0 1,-1 0-1,0 0 1,1 0 0,0 0-1,-1 0 1,1 0-1,0 1 1,0-1-1,0 1 1,0 0-1,0-1 1,0 1-1,0 0 1,1 0-1,-1 0 1,5-1 0,6-1-132,-1 1 0,1 0 0,0 1 0,22 0 0,-18 1 137,662 30-1430,-157 1 912,1061-53 5410,-732 1-3227,1503-59-1422,-2144 72-275,-41 2-1427,-60-1-2470,-68 0-2709,-22-2-5663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28.967"/>
    </inkml:context>
    <inkml:brush xml:id="br0">
      <inkml:brushProperty name="width" value="0.025" units="cm"/>
      <inkml:brushProperty name="height" value="0.025" units="cm"/>
    </inkml:brush>
  </inkml:definitions>
  <inkml:trace contextRef="#ctx0" brushRef="#br0">252 177 8552,'-13'-5'3016,"-6"-3"-2170,-132-50 189,85 40 3245,64 16-2361,13-2-1670,18-1-474,64 1 654,0 5-1,155 20 1,-168-13-274,4-3 151,-1-4 0,1-3 1,-1-4-1,0-4 0,84-21 0,117-17 394,-229 41-1281,0 4 1,0 1-1,64 8 0,-87-2-3706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33.730"/>
    </inkml:context>
    <inkml:brush xml:id="br0">
      <inkml:brushProperty name="width" value="0.025" units="cm"/>
      <inkml:brushProperty name="height" value="0.025" units="cm"/>
    </inkml:brush>
  </inkml:definitions>
  <inkml:trace contextRef="#ctx0" brushRef="#br0">43 269 14638,'0'0'5605,"-8"8"-4249,-22 26-486,29-34-853,1 0 1,0 1-1,-1-1 0,1 0 0,0 1 0,0-1 0,-1 0 1,1 1-1,0-1 0,0 0 0,0 1 0,0-1 0,-1 1 1,1-1-1,0 0 0,0 1 0,0-1 0,0 1 0,0-1 1,0 0-1,0 1 0,0-1 0,0 1 0,0-1 0,0 0 1,0 1-1,0-1 0,0 1 0,1-1 0,-1 0 0,0 1 1,0-1-1,0 1 0,1-1 0,-1 0 0,0 1 0,0-1 1,1 0-1,-1 0 0,0 1 0,1-1 0,-1 0 0,0 0 1,1 1-1,-1-1 0,0 0 0,1 0 0,-1 0 0,1 1 1,-1-1-1,0 0 0,1 0 0,0 0 0,24 5 444,-21-5-301,77 11 161,0-4-1,0-4 0,1-3 1,117-15-1,-141 6-153,0-3 1,-2-3 0,109-43-1,147-92 1163,-237 112-1275,-62 31-49,-2 0-10,1 0 0,0 1 0,0 1 0,1 0 0,-1 0 0,1 1 1,0 1-1,1 0 0,-1 1 0,19 0 0,-31 2-72,1 0 1,-1 0-1,0 0 0,1 0 1,-1 1-1,1-1 0,-1 0 1,1 1-1,-1-1 1,0 1-1,1 0 0,-1 0 1,0-1-1,0 1 1,0 0-1,1 0 0,-1 0 1,0 0-1,0 0 0,0 0 1,0 1-1,-1-1 1,2 3-1,3 21-5076,-5-5-4147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2.390"/>
    </inkml:context>
    <inkml:brush xml:id="br0">
      <inkml:brushProperty name="width" value="0.025" units="cm"/>
      <inkml:brushProperty name="height" value="0.025" units="cm"/>
    </inkml:brush>
  </inkml:definitions>
  <inkml:trace contextRef="#ctx0" brushRef="#br0">19 0 4548,'0'0'18065,"1"10"-16079,-1 18-532,-2-1 0,-5 36-1,-3 50 304,10-112-1743,0 1-1,0-1 1,0 1-1,0-1 1,1 0 0,-1 1-1,0-1 1,1 0-1,-1 0 1,1 1 0,-1-1-1,1 0 1,0 0-1,-1 0 1,1 1-1,0-1 1,0 0 0,0 0-1,0 0 1,0-1-1,0 1 1,0 0 0,0 0-1,0 0 1,0-1-1,1 1 1,-1-1 0,0 1-1,0-1 1,1 1-1,-1-1 1,0 0 0,1 1-1,-1-1 1,0 0-1,1 0 1,-1 0-1,0 0 1,1 0 0,-1-1-1,1 1 1,-1 0-1,0 0 1,3-2 0,11-1 68,0-1 0,-1-1 0,20-9 0,-10 5-40,-18 7-55,-1 0 1,1 0-1,-1 1 0,1 0 0,0 0 0,0 1 0,0 0 0,-1 0 0,1 0 0,0 0 0,0 1 0,-1 0 1,9 3-1,-11-3-1,0 0 1,-1 1-1,1 0 1,-1-1 0,1 1-1,-1 0 1,0 0 0,0 0-1,0 1 1,0-1-1,0 1 1,0-1 0,-1 1-1,1-1 1,-1 1 0,0 0-1,0 0 1,0-1 0,0 1-1,0 0 1,0 0-1,-1 0 1,0 0 0,1 0-1,-1 0 1,0 0 0,-1 3-1,1 0 49,-1-1 0,0 0 0,0 0 0,0 0 0,-1 1 0,0-2 0,0 1 0,0 0 0,0 0-1,-1-1 1,0 1 0,0-1 0,0 1 0,0-1 0,-1 0 0,1-1 0,-1 1 0,0-1 0,0 1 0,-1-1 0,1-1 0,-6 4 0,3-2 16,0-1 0,1 0 0,-1 0 0,0 0 1,0-1-1,-1 0 0,1-1 0,0 0 0,-1 0 1,1 0-1,-1-1 0,1 0 0,-1 0 1,1-1-1,-12-2 0,16 1-76,0 1-1,-1-1 1,2 0-1,-1 0 1,0 0 0,0-1-1,1 1 1,-1-1-1,1 1 1,0-1 0,-1 0-1,1 0 1,1 0-1,-1 0 1,0 0 0,1 0-1,-1 0 1,1-1-1,0 1 1,0 0 0,1-1-1,-1 1 1,1-1-1,-1 1 1,1-1 0,0 1-1,0-1 1,1-4-1,-1 7-209,1 0 0,-1 0 0,0 0 0,0 1 0,1-1 0,-1 0 0,0 0 0,1 1 0,-1-1 0,1 0-1,-1 0 1,1 1 0,-1-1 0,1 0 0,-1 1 0,1-1 0,0 1 0,-1-1 0,1 1 0,0-1 0,-1 1 0,1-1-1,0 1 1,0 0 0,0-1 0,-1 1 0,2 0 0,13-5-6699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48.706"/>
    </inkml:context>
    <inkml:brush xml:id="br0">
      <inkml:brushProperty name="width" value="0.025" units="cm"/>
      <inkml:brushProperty name="height" value="0.025" units="cm"/>
    </inkml:brush>
  </inkml:definitions>
  <inkml:trace contextRef="#ctx0" brushRef="#br0">0 289 10346,'0'0'5739,"14"-4"-5846,70-9 29,139-6 0,47-5-519,-52-14 900,260-30 1150,284 51-1318,-356 15-93,798 28 379,551 39-287,-154-62-43,-392-16 46,-634 10-109,-190 3-13,765-34 253,-880 8-120,1271-86 1535,-187 102-1678,-192 102-11,-651-38 7,-291-34 10,730 62 201,1-45 56,-913-37-200,761-16 1108,-644 13-2148,-167-4-7350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0.763"/>
    </inkml:context>
    <inkml:brush xml:id="br0">
      <inkml:brushProperty name="width" value="0.025" units="cm"/>
      <inkml:brushProperty name="height" value="0.025" units="cm"/>
    </inkml:brush>
  </inkml:definitions>
  <inkml:trace contextRef="#ctx0" brushRef="#br0">41 9 14029,'0'0'604,"-7"11"-204,2-6-363,1 0-25,1 0 1,-1 0-1,1 1 1,0-1 0,0 1-1,-3 9 1,5-13-16,1 0 1,-1 1-1,1-1 0,-1 1 1,1-1-1,0 1 0,0-1 1,0 1-1,1-1 0,-1 1 1,1-1-1,-1 0 0,1 1 1,0-1-1,0 0 0,0 1 1,0-1-1,0 0 1,0 0-1,1 0 0,-1 0 1,1 0-1,-1 0 0,5 3 1,8 7-4,0-2 0,1 1 0,0-2-1,1 0 1,0-1 0,0 0 0,1-1 0,-1-1 0,20 4 0,19 3 20,87 8 1,554-2 269,-575-21-264,1564-57 914,-1011 30-427,527-35 48,-1106 56-521,1437-94 153,-1071 92 7,609 64 0,-1060-53-187,121 18 239,-113-16-214,0 2 1,0 0 0,-1 1-1,1 0 1,15 10-1,-22-6-185,-11-10 94,0 0 1,1 0-1,-1 0 1,0 0-1,0 0 1,0 0-1,0 0 0,1 0 1,-1 1-1,0-1 1,0 0-1,0 0 1,0 0-1,0 0 0,1 1 1,-1-1-1,0 0 1,0 0-1,0 0 1,0 1-1,0-1 0,0 0 1,0 0-1,0 0 1,0 1-1,0-1 1,0 0-1,0 0 0,0 1 1,0-1-1,0 0 1,0 0-1,0 0 1,0 1-1,0-1 0,0 0 1,0 0-1,0 0 1,0 1-1,0-1 1,-1 0-1,1 0 0,0 0 1,0 0-1,0 1 1,0-1-1,0 0 1,-1 0-1,1 0 0,0 0 1,0 0-1,0 1 1,-1-1-1,1 0 1,0 0-1,0 0 0,0 0 1,-1 0-1,1 0 1,0 0-1,0 0 1,-24 1-3236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1.544"/>
    </inkml:context>
    <inkml:brush xml:id="br0">
      <inkml:brushProperty name="width" value="0.025" units="cm"/>
      <inkml:brushProperty name="height" value="0.025" units="cm"/>
    </inkml:brush>
  </inkml:definitions>
  <inkml:trace contextRef="#ctx0" brushRef="#br0">1 166 14221,'14'-2'113,"503"-40"2036,22 39-1498,-67 1-467,474-54 118,147-2 1275,44 75-1043,-14-6-2841,-908-23-2641,-9-6-5126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3.739"/>
    </inkml:context>
    <inkml:brush xml:id="br0">
      <inkml:brushProperty name="width" value="0.025" units="cm"/>
      <inkml:brushProperty name="height" value="0.025" units="cm"/>
    </inkml:brush>
  </inkml:definitions>
  <inkml:trace contextRef="#ctx0" brushRef="#br0">1097 20 15054,'-19'-5'127,"0"1"1,-1 0-1,1 1 0,-1 1 0,1 1 1,-1 1-1,0 1 0,1 0 0,-1 1 1,0 2-1,1 0 0,0 0 0,0 2 0,1 1 1,-1 0-1,1 1 0,-31 20 0,7 1-37,1 2 0,1 2-1,2 2 1,1 1 0,2 2-1,2 1 1,2 2 0,1 1-1,2 2 1,-27 56 0,6 4 71,5 2 1,4 1 0,-39 173 0,45-128 80,7 1 1,6 2-1,7 0 0,12 282 1,6-372-219,4 0 1,2 0-1,3-1 1,3 0-1,43 111 1,-47-147-21,1 0 0,2-1 1,0 0-1,2-1 1,1-1-1,1-1 1,0-1-1,2 0 1,1-1-1,1-2 0,1 0 1,0-2-1,1 0 1,42 21-1,-33-24-25,0-1 0,1-2 0,0-1 0,1-2 0,0-1 0,1-2 0,0-2 1,-1-1-1,1-2 0,0-1 0,0-2 0,0-2 0,43-9 0,-48 5 2,-1-1 1,1-1 0,-1-1-1,-1-2 1,0-2 0,-1 0-1,-1-2 1,0-1 0,-2-1-1,0-1 1,-1-2-1,-1 0 1,-1-2 0,-1-1-1,19-26 1,-7-3 71,-1-1-1,-4-1 1,-2-2-1,-2-1 1,20-73-1,63-315 633,-104 429-655,98-582 1254,-82 414-1048,-5-233 1,-16 368-108,-2 1 1,-2 0 0,-2 0-1,-2 0 1,-3 1-1,-21-57 1,27 88-49,-2 0 1,0 1-1,-2 0 1,1 0-1,-2 1 1,0 0-1,-1 1 0,-1 0 1,0 1-1,-1 1 1,0 0-1,-1 1 0,-1 0 1,0 1-1,0 1 1,-1 1-1,0 0 1,-1 1-1,-20-6 0,10 7-65,0 1-1,-1 1 1,0 2-1,0 1 1,0 1-1,0 1 1,0 2-1,1 1 1,-1 1-1,0 2 1,1 0-1,-44 17 1,-14 12 22,1 3 0,-124 77-1,-3 22-2258,-56 31-5690,233-149-4335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4.646"/>
    </inkml:context>
    <inkml:brush xml:id="br0">
      <inkml:brushProperty name="width" value="0.025" units="cm"/>
      <inkml:brushProperty name="height" value="0.025" units="cm"/>
    </inkml:brush>
  </inkml:definitions>
  <inkml:trace contextRef="#ctx0" brushRef="#br0">0 197 10794,'0'0'10634,"98"10"-10153,-31-16-33,12-11-192,8-3-192,0-6-1217,-6-3-1089,-11 0 96,-17 1 449,-20 1-546,-21 3-1952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002"/>
    </inkml:context>
    <inkml:brush xml:id="br0">
      <inkml:brushProperty name="width" value="0.025" units="cm"/>
      <inkml:brushProperty name="height" value="0.025" units="cm"/>
    </inkml:brush>
  </inkml:definitions>
  <inkml:trace contextRef="#ctx0" brushRef="#br0">0 33 15759,'0'0'2915,"13"-4"-2339,14-4-180,-1 2 1,1 0-1,1 2 0,-1 1 0,1 1 1,38 3-1,-55 0-308,0 0 1,0 1-1,-1 0 1,1 1-1,0 0 1,-1 1 0,0 0-1,0 0 1,9 7-1,-13-8-71,-1 1 0,0 0 0,-1 0-1,1 0 1,-1 1 0,0 0 0,0-1-1,0 1 1,-1 1 0,1-1 0,-1 1 0,-1-1-1,1 1 1,-1 0 0,0 0 0,0 0 0,1 6-1,-1 5 152,-1-1 0,0 1 0,-1 0 0,0-1 0,-2 1 0,0-1 0,-1 1 0,0-1 0,-2 0 0,0 0 0,-12 27 0,-3-1-75,-2-1 0,-54 75 1,16-43-1265,16-33-2949,4-17-5622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748"/>
    </inkml:context>
    <inkml:brush xml:id="br0">
      <inkml:brushProperty name="width" value="0.025" units="cm"/>
      <inkml:brushProperty name="height" value="0.025" units="cm"/>
    </inkml:brush>
  </inkml:definitions>
  <inkml:trace contextRef="#ctx0" brushRef="#br0">1 1 21076,'0'0'96,"13"67"32,4-17 128,5 8 193,1 6-161,3-5 257,3-6-417,-1-12-96,-4-10-321,-3-12-223,-5-11-321,-7-8-512,-15-16-6310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105"/>
    </inkml:context>
    <inkml:brush xml:id="br0">
      <inkml:brushProperty name="width" value="0.025" units="cm"/>
      <inkml:brushProperty name="height" value="0.025" units="cm"/>
    </inkml:brush>
  </inkml:definitions>
  <inkml:trace contextRef="#ctx0" brushRef="#br0">0 524 12780,'0'0'8232,"24"-57"-6182,12 30 128,12-9-288,8-11-705,7-7-513,3-7-447,-4-2-97,-8 4-128,-11 7-2050,-12 11-3363,-16 14-5414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656"/>
    </inkml:context>
    <inkml:brush xml:id="br0">
      <inkml:brushProperty name="width" value="0.025" units="cm"/>
      <inkml:brushProperty name="height" value="0.025" units="cm"/>
    </inkml:brush>
  </inkml:definitions>
  <inkml:trace contextRef="#ctx0" brushRef="#br0">117 378 19731,'0'0'3502,"-11"-5"-1901,-37-14-613,47 18-966,-1 1-1,1-1 1,-1 1 0,1-1 0,-1 1-1,1 0 1,-1 0 0,0-1 0,1 1-1,-1 0 1,0 1 0,1-1 0,-1 0-1,1 0 1,-1 1 0,0-1 0,1 1 0,-1-1-1,1 1 1,-1 0 0,1-1 0,0 1-1,-1 0 1,1 0 0,0 0 0,-1 0-1,1 0 1,0 0 0,0 1 0,0-1-1,0 0 1,0 0 0,0 1 0,0-1 0,1 1-1,-1-1 1,1 1 0,-1-1 0,1 1-1,-1-1 1,1 1 0,0 0 0,-1 1-1,-1 8-49,1 0 0,0 0-1,1 1 1,1 17 0,-1-24 77,2 3-33,-1 1 0,1-1 0,1 1 0,0-1 0,0 0 0,0 0 0,1 0 0,0 0 1,1-1-1,-1 1 0,2-1 0,-1 0 0,11 10 0,-14-15 9,1 1 1,-1-1-1,0 0 0,1 1 1,0-1-1,-1-1 0,1 1 0,0 0 1,0-1-1,0 1 0,0-1 1,0 0-1,0 0 0,0 0 0,1 0 1,-1-1-1,0 1 0,1-1 1,-1 0-1,0 0 0,0 0 1,1 0-1,-1-1 0,0 1 0,1-1 1,-1 0-1,0 0 0,0 0 1,0 0-1,0-1 0,0 1 0,0-1 1,0 0-1,0 1 0,-1-1 1,1-1-1,-1 1 0,4-4 0,1-2 143,0-1-1,-1 0 0,0 0 1,0-1-1,-1 0 0,0 0 1,0 0-1,-2-1 0,1 1 0,2-14 1,-2 0 231,0 0 1,-2-1-1,0-37 0,-8 25 111,5 36-506,1 0-1,0 0 1,0 0 0,-1 0 0,1 0-1,-1 0 1,1 1 0,0-1 0,-1 0-1,0 0 1,1 0 0,-1 1 0,1-1-1,-1 0 1,0 1 0,0-1 0,1 1-1,-1-1 1,0 1 0,0-1 0,0 1-1,1-1 1,-1 1 0,0 0 0,0-1-1,0 1 1,0 0 0,0 0-1,0 0 1,0 0 0,0 0 0,0 0-1,0 0 1,-1 0 0,1 1-16,0-1 0,0 1-1,1-1 1,-1 1 0,0 0 0,0-1 0,1 1 0,-1 0 0,0 0-1,1-1 1,-1 1 0,1 0 0,-1 0 0,1 0 0,-1 0-1,1 0 1,0 0 0,-1 0 0,1 0 0,0 0 0,0 0 0,0 0-1,0 1 1,-1 29-42,1-26 42,0 6 16,-1-3-19,1 0 0,0 0 1,1-1-1,2 15 0,-2-21 9,-1 0 1,0 0-1,0 0 1,1 1 0,-1-1-1,1 0 1,-1 0-1,1 0 1,-1 0-1,1 0 1,0 0-1,0-1 1,-1 1 0,1 0-1,0 0 1,0 0-1,0-1 1,0 1-1,0 0 1,0-1-1,0 1 1,0-1 0,0 1-1,0-1 1,0 1-1,0-1 1,0 0-1,0 0 1,1 1-1,-1-1 1,0 0 0,0 0-1,0 0 1,0 0-1,1-1 1,-1 1-1,0 0 1,0 0-1,2-1 1,0-1 7,1 0-1,-1 0 1,1 0 0,-1 0 0,0 0-1,0-1 1,0 1 0,0-1 0,-1 0-1,1 0 1,-1 0 0,0 0 0,1 0-1,-1-1 1,2-6 0,25-61 157,-27 64-154,8-23 108,-2-2 1,0 1-1,-3-1 0,3-39 0,-6 85-156,0 0 1,1 0-1,0 0 1,1-1-1,1 1 1,0-1-1,9 15 1,-12-24 50,0-1 1,0 1-1,0-1 1,0 0-1,1 0 1,-1 0-1,1-1 1,-1 1-1,1 0 1,0-1-1,0 0 1,1 0 0,-1 0-1,0 0 1,1 0-1,3 1 1,-4-3 7,0 0 1,1 0 0,-1 0 0,0 0 0,0 0-1,0-1 1,1 0 0,-1 0 0,0 0 0,0 0 0,0 0-1,0 0 1,-1-1 0,1 1 0,0-1 0,-1 0-1,1 0 1,-1 0 0,1 0 0,-1-1 0,0 1 0,0 0-1,3-5 1,7-10 30,0-1 0,-2 0 0,0-1 0,-1 0 0,-1-1 0,0 0 0,-2 0 0,0 0 0,3-27 0,-9 59-85,-1 4-183,1-1-1,1 0 1,4 28-1,-5-41 168,1 0 0,0 1 0,-1-1 0,1 0 0,0 0 0,0 1 0,0-1 0,1 0 0,-1 0 0,0 0-1,1 0 1,0 0 0,2 2 0,-3-3 18,1-1 0,-1 1-1,0 0 1,1-1 0,-1 1-1,1-1 1,-1 0 0,1 1 0,-1-1-1,1 0 1,-1 0 0,1 0-1,-1 0 1,1 0 0,-1 0 0,1-1-1,-1 1 1,1 0 0,-1-1-1,1 1 1,-1-1 0,0 0 0,3-1-1,2-2-840,0-2 0,0 1 0,-1-1 0,0 1 0,0-2 0,0 1 0,-1 0 0,0-1 0,0 0 0,-1 0 0,0 0 0,0 0 0,2-8 0,11-34-6810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982"/>
    </inkml:context>
    <inkml:brush xml:id="br0">
      <inkml:brushProperty name="width" value="0.025" units="cm"/>
      <inkml:brushProperty name="height" value="0.025" units="cm"/>
    </inkml:brush>
  </inkml:definitions>
  <inkml:trace contextRef="#ctx0" brushRef="#br0">42 0 13004,'0'0'6278,"-6"12"-4351,4-8-1774,-4 8 549,1 0 1,0 0-1,1 0 0,0 0 0,1 1 1,0 0-1,-1 19 0,4-32-693,0 1 1,1-1-1,-1 1 0,0 0 0,0-1 1,1 1-1,-1-1 0,0 1 0,1-1 1,-1 1-1,1-1 0,-1 0 0,1 1 0,-1-1 1,1 1-1,-1-1 0,1 0 0,-1 1 1,1-1-1,-1 0 0,1 0 0,-1 0 1,1 1-1,0-1 0,-1 0 0,1 0 1,-1 0-1,1 0 0,0 0 0,-1 0 0,1 0 1,-1 0-1,1 0 0,0 0 0,-1 0 1,1-1-1,-1 1 0,1 0 0,-1 0 1,1 0-1,0-1 0,-1 1 0,1 0 0,-1-1 1,1 1-1,-1-1 0,30-14-256,-2-8-550,-22 17 593,0 0 0,0 1 0,1 0 0,0 0 0,0 0 1,0 1-1,0 0 0,1 0 0,0 1 0,-1 0 0,1 0 0,1 1 0,10-2 1,-18 4 331,0 0 1,0 1 0,0 0 0,0-1 0,0 1 0,0 0 0,0-1 0,0 1 0,0 0 0,-1 0 0,1 0-1,0-1 1,-1 1 0,1 0 0,0 0 0,-1 0 0,1 0 0,-1 0 0,0 0 0,1 0 0,-1 1-1,0-1 1,1 0 0,-1 0 0,0 0 0,0 0 0,0 0 0,0 0 0,0 1 0,0-1 0,-1 1-1,-3 42 1791,-1-29-1654,0-1 0,-1 1 0,0-1 0,-2 0 0,0-1 0,0 0 1,-1 0-1,0-1 0,-1 0 0,-1 0 0,-21 17 0,31-28-335,1-1 0,-1 1 1,1-1-1,0 1 0,-1-1 0,1 0 0,-1 1 0,1-1 0,-1 0 0,1 0 0,-1 1 0,1-1 0,-1 0 0,1 0 1,-1 0-1,1 1 0,-1-1 0,0 0 0,1 0 0,-1 0 0,1 0 0,-1 0 0,1 0 0,-1 0 0,1-1 0,-1 1 1,0 0-1,1 0 0,-1 0 0,1 0 0,-1-1 0,1 1 0,-1 0 0,1 0 0,-1-1 0,0 0 0,-1-22-4028,17-31-5493,4 14-179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291"/>
    </inkml:context>
    <inkml:brush xml:id="br0">
      <inkml:brushProperty name="width" value="0.025" units="cm"/>
      <inkml:brushProperty name="height" value="0.025" units="cm"/>
    </inkml:brush>
  </inkml:definitions>
  <inkml:trace contextRef="#ctx0" brushRef="#br0">103 0 13613,'0'0'8824,"-8"6"-7639,1-1-1125,0 0 0,1 1 1,0 0-1,1 0 0,-1 0 0,1 1 0,0 0 0,1 0 0,0 0 0,0 0 0,0 1 0,1-1 0,0 1 0,0 0 0,-1 9 0,-1-1 266,1-1 1,1 1-1,1-1 0,0 1 0,0 0 1,2 0-1,0 0 0,4 27 0,-3-40-307,0-1 0,0 0 0,1 1 0,-1-1 0,0 0 0,1 0 0,0 0 0,-1 0 0,1 0 0,0-1 0,0 1 0,0 0-1,0-1 1,0 1 0,1-1 0,-1 0 0,0 0 0,1 0 0,-1 0 0,0 0 0,1 0 0,-1-1 0,1 1 0,0-1 0,-1 0 0,1 0-1,-1 0 1,1 0 0,4 0 0,1-1 28,0 1 0,0-1-1,0-1 1,1 0-1,-1 0 1,-1 0 0,1-1-1,8-4 1,42-37 86,-48 35-92,-1 1-1,2 0 1,-1 1 0,17-9-1,-27 16-40,1 1-1,0-1 0,-1 1 1,1-1-1,0 1 1,-1 0-1,1-1 0,-1 1 1,1-1-1,-1 1 0,1 0 1,-1 0-1,0-1 1,1 1-1,-1 0 0,0 0 1,0-1-1,1 1 0,-1 0 1,0 0-1,0 0 1,0-1-1,0 1 0,0 0 1,0 0-1,0 0 1,0-1-1,0 1 0,-1 0 1,1 0-1,0 0 0,-1 0 1,-2 35 511,-8 2-262,8-31-186,1 0 1,0 1 0,0-1-1,0 1 1,0 9-1,30-44-7654,-9 7 721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7.387"/>
    </inkml:context>
    <inkml:brush xml:id="br0">
      <inkml:brushProperty name="width" value="0.025" units="cm"/>
      <inkml:brushProperty name="height" value="0.025" units="cm"/>
    </inkml:brush>
  </inkml:definitions>
  <inkml:trace contextRef="#ctx0" brushRef="#br0">74 431 17136,'0'0'11686,"-11"10"-10917,3-3-644,1 1 1,-1 0 0,1 0-1,-8 13 1,12-17-83,1 0-1,0 0 1,0-1-1,0 2 1,1-1-1,-1 0 1,1 0-1,0 0 1,1 1-1,-1-1 1,0 0-1,1 1 1,0-1-1,0 0 1,1 1-1,-1-1 1,1 0-1,2 7 1,-3-9-35,1-1 1,0 1 0,0 0 0,1-1-1,-1 1 1,0-1 0,0 1 0,1-1 0,-1 0-1,1 0 1,-1 1 0,1-1 0,0 0-1,-1 0 1,1-1 0,0 1 0,0 0-1,-1 0 1,1-1 0,0 1 0,0-1-1,0 0 1,0 1 0,0-1 0,0 0-1,0 0 1,0 0 0,0-1 0,0 1 0,3-1-1,2 0 22,-1 0 1,1-1-1,0 0 0,0 0 0,0-1 0,-1 0 0,10-5 0,-1-3 4,0 0-1,0-1 0,-2-1 1,1 0-1,-2-1 1,1 0-1,-2-1 1,0 0-1,-1-1 0,-1 0 1,10-22-1,-10 17 1,-1-1 0,-1 0 0,-1 0-1,-1 0 1,-1-1 0,-1 0-1,0 0 1,-3-43 0,0 58-27,-2 0 1,1 0 0,-1-1-1,0 1 1,0 0-1,-1 1 1,0-1-1,-1 0 1,1 1 0,-1 0-1,-1 0 1,0 0-1,-9-11 1,11 15-15,0 1 0,0-1 0,0 0 0,0 1 1,0 0-1,-1 0 0,1 0 0,-1 0 0,0 0 0,0 1 0,1-1 0,-1 1 1,0 0-1,0 0 0,0 1 0,0-1 0,0 1 0,0 0 0,0 0 1,0 0-1,0 1 0,0-1 0,0 1 0,0 0 0,0 0 0,0 0 1,0 1-1,1-1 0,-1 1 0,-4 3 0,1-1-4,0 1 1,0 1-1,1-1 0,0 1 0,0 1 1,0-1-1,1 1 0,0 0 0,0 0 1,0 0-1,1 1 0,-3 8 0,2-5 26,0 1 0,1 0 0,0 0 0,1 0-1,1 0 1,0 1 0,-1 19 0,3-31-13,0 1 0,0-1 0,0 0 0,0 1 0,0-1 0,0 1 0,1-1 0,-1 1 0,0-1 0,1 1 0,-1-1 0,1 0 0,0 1 0,-1-1 0,1 0 0,0 1 0,0-1 0,0 0 0,0 0 0,0 0 0,0 0 0,0 0 1,0 0-1,0 0 0,1 0 0,1 1 0,0-2 3,0 1 0,0 0 0,0-1 1,0 1-1,0-1 0,0 0 0,0 0 1,0 0-1,1 0 0,-1-1 0,6-1 1,6-2 15,-1-1 0,1 0 0,-1-2 1,15-8-1,34-25-164,-47 28-168,1 0-1,0 2 1,1 0 0,0 1-1,0 1 1,25-8 0,-42 16 318,0-1 0,0 1-1,1 0 1,-1 0 0,0 0 0,1 0 0,-1 0 0,0 0 0,1 0 0,-1 0 0,0 0-1,0 0 1,1 1 0,-1-1 0,0 1 0,0-1 0,1 1 0,-1-1 0,0 1 0,0 0-1,0-1 1,0 1 0,0 0 0,0 0 0,0 0 0,0 0 0,0 0 0,-1 0 0,1 0-1,0 0 1,0 0 0,-1 0 0,1 1 0,-1-1 0,1 0 0,-1 0 0,0 0 0,1 3-1,1 5 135,-1 0-1,0 1 0,-1-1 1,-1 15-1,1-4-85,0-10-84,0-4-383,0 1-1,1-1 1,-1 1-1,1 0 1,3 9-1,6-7-6121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139"/>
    </inkml:context>
    <inkml:brush xml:id="br0">
      <inkml:brushProperty name="width" value="0.025" units="cm"/>
      <inkml:brushProperty name="height" value="0.025" units="cm"/>
    </inkml:brush>
  </inkml:definitions>
  <inkml:trace contextRef="#ctx0" brushRef="#br0">1 202 19506,'0'0'2184,"3"14"-935,8 38 84,-2-4-131,3 1-1,32 85 1,-43-131-1197,0-1-1,0 0 1,0 0-1,0 0 1,0 0 0,0 0-1,1-1 1,-1 1-1,1 0 1,-1-1 0,1 1-1,0-1 1,-1 1-1,1-1 1,0 0 0,0 1-1,0-1 1,0 0-1,0 0 1,0-1 0,0 1-1,0 0 1,1-1-1,1 1 1,-2-1 18,1-1 0,-1 1-1,0-1 1,0 0 0,0 0 0,0 1 0,1-2 0,-1 1 0,-1 0-1,1 0 1,0 0 0,0-1 0,0 1 0,-1-1 0,1 0 0,-1 1-1,1-1 1,-1 0 0,0 0 0,1 0 0,-1 0 0,1-4 0,6-11 287,-1 0 1,0 0-1,-2-1 0,0 0 1,-1-1-1,3-26 1,-1-112 1740,-7 141-2026,2 16-25,-1 0 0,0 0-1,0 0 1,0 0 0,0-1 0,0 1 0,0 0 0,0 0-1,0 0 1,1 0 0,-1 0 0,0 0 0,0 0 0,0 0-1,0 0 1,0 0 0,1-1 0,-1 1 0,0 0 0,0 0-1,0 0 1,0 0 0,0 0 0,1 0 0,-1 0 0,0 0-1,0 0 1,0 0 0,0 0 0,0 0 0,1 0 0,-1 0-1,0 1 1,0-1 0,0 0 0,0 0 0,0 0 0,1 0-1,-1 0 1,0 0 0,0 0 0,0 0 0,0 0 0,0 0-1,0 1 1,0-1 0,1 0 0,-1 0 0,0 0 0,0 0-1,0 0 1,0 1 0,0-1 0,0 0 0,0 0-1,0 0 1,0 0 0,0 0 0,0 1 0,0-1 0,0 0-1,0 0 1,0 0 0,0 0 0,0 0 0,0 1 0,0-1-1,0 0 1,15 22-21,13 26 27,-25-42 0,1-1-1,-1 1 1,1-1 0,0 0-1,7 8 1,-10-13-6,0 1-1,-1 0 1,1-1 0,0 1 0,0-1 0,0 1 0,-1-1 0,1 1-1,0-1 1,0 0 0,0 1 0,0-1 0,0 0 0,0 0 0,0 0-1,0 0 1,0 0 0,0 0 0,-1 0 0,1 0 0,0 0 0,0 0 0,0 0-1,0 0 1,0-1 0,0 1 0,0 0 0,0-1 0,0 1 0,-1-1-1,1 1 1,0-1 0,0 1 0,-1-1 0,1 1 0,0-1 0,-1 0-1,1 0 1,0 1 0,-1-1 0,1 0 0,-1 0 0,1 1 0,-1-1 0,0 0-1,1 0 1,-1 0 0,1-2 0,9-20 0,-1-2 0,-1 1 0,7-39 0,-8 34 0,1 0 0,13-33 0,-20 61-27,-1-1 1,1 1-1,0-1 1,-1 0-1,1 1 1,0-1-1,0 1 0,0 0 1,0-1-1,1 1 1,-1 0-1,0 0 1,1 0-1,1-2 0,-2 3-11,0 0 0,-1-1-1,1 1 1,0 0-1,-1 0 1,1 0-1,-1 0 1,1 0-1,0 0 1,-1 1 0,1-1-1,0 0 1,-1 0-1,1 0 1,-1 1-1,1-1 1,0 0-1,-1 0 1,1 1 0,-1-1-1,1 1 1,-1-1-1,1 0 1,-1 1-1,1-1 1,-1 1-1,5 6-469,0 0 0,-1-1 0,-1 1 0,1 1 0,2 7 0,4 7-1071,-8-19 784,-1 0 1,1 0 0,0-1 0,0 1 0,0 0-1,0-1 1,0 0 0,0 1 0,1-1 0,-1 0 0,1 0-1,2 2 1,11-2-8025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947"/>
    </inkml:context>
    <inkml:brush xml:id="br0">
      <inkml:brushProperty name="width" value="0.025" units="cm"/>
      <inkml:brushProperty name="height" value="0.025" units="cm"/>
    </inkml:brush>
  </inkml:definitions>
  <inkml:trace contextRef="#ctx0" brushRef="#br0">13 521 16303,'0'0'1805,"-2"10"175,-2 8-1439,1 0 0,1 1 0,1-1 0,0 1 0,3 24 0,-2-42-513,0 1 1,1-1-1,-1 0 0,0 0 0,0 0 1,0 0-1,1 0 0,-1 0 0,1 0 1,-1 0-1,1 0 0,-1 0 0,1 0 1,-1-1-1,1 1 0,0 0 0,0 0 1,-1 0-1,1-1 0,0 1 0,0 0 1,1 0-1,-1-1-3,0 0 1,-1 0-1,1 0 1,0 0-1,0 0 1,0 0-1,0 0 1,0-1-1,0 1 1,0 0-1,-1 0 1,1-1-1,0 1 1,0-1-1,0 1 1,0-1-1,-1 1 1,1-1-1,1-1 1,2-1 120,0-1 0,0-1 1,-1 1-1,1-1 0,-1 1 0,5-9 0,-2-3-60,0-1 0,-1 1-1,0-1 1,-1 1 0,2-26-1,-2-44-3898,-5 128 2772,0-24 1205,1-1 0,0 0 1,1 0-1,7 34 0,-7-45-85,2-1-1,-1 1 1,0 0-1,1-1 0,0 1 1,0-1-1,1 0 1,-1 0-1,1-1 1,0 1-1,1-1 1,-1 1-1,1-1 1,-1-1-1,1 1 1,1-1-1,-1 1 0,7 2 1,40 18-155,-29-14-177,-1 0 1,0 2-1,-1 1 1,24 18 0,-38-26 263,-1 1 0,0 0 0,0 0 1,-1 1-1,0 0 0,0 0 0,0 0 0,-1 0 1,0 1-1,-1 0 0,0 0 0,0 0 0,0 0 1,-1 0-1,0 1 0,0 11 0,0-2 295,-1 0-1,-1 0 1,-1 0-1,-5 31 1,5-44-193,0 1 1,-1-1-1,0 0 0,0 0 1,0 0-1,0 0 1,-1 0-1,0-1 0,-3 6 1,4-9-29,0 1 1,0 0-1,1 0 1,-1-1-1,0 1 1,0-1-1,-1 0 1,1 1-1,0-1 1,0 0-1,-1 0 1,1-1-1,0 1 1,-1 0 0,1-1-1,-1 1 1,1-1-1,-1 0 1,1 0-1,-4 0 1,2-1-20,1 0 0,-1 0 0,1-1 1,-1 1-1,1-1 0,0 0 0,-1 0 1,1 0-1,0 0 0,1-1 0,-1 1 1,0-1-1,1 1 0,-1-1 1,1 0-1,0 0 0,0 0 0,0-1 1,0 1-1,0 0 0,1-1 0,-1 1 1,1-1-1,-1-3 0,-5-15-21,1 0 0,-4-35 0,9 55-37,-4-43 28,1-1-1,2 0 1,7-79 0,34-133 49,-24 170-110,-7 34 64,-3-1 0,-1-94 0,-5 143-15,0-1 0,0 1 0,-1-1 0,0 1 0,0-1 0,0 1 0,-7-12 0,9 17-12,0 0 0,-1 0 0,0 0 1,1 0-1,-1 0 0,1 0 0,-1 0 1,0 0-1,0 0 0,1 1 0,-1-1 0,0 0 1,0 0-1,0 1 0,0-1 0,0 0 1,0 1-1,0-1 0,0 1 0,0-1 0,-1 1 1,1 0-1,0-1 0,0 1 0,0 0 1,0 0-1,-1 0 0,1 0 0,0 0 1,0 0-1,0 0 0,0 0 0,-1 1 0,1-1 1,0 0-1,0 1 0,0-1 0,0 0 1,0 1-1,0 0 0,0-1 0,0 1 0,0 0 1,0-1-1,0 1 0,0 0 0,0 0 1,1 0-1,-1 0 0,0 0 0,-1 2 0,-2 3 14,0 0 0,0 1 0,1-1-1,0 1 1,0 0 0,1 0 0,-1 0-1,1 0 1,1 1 0,-2 12-1,-1 80 46,4-85-51,0-9 14,0 1-1,0-1 1,1 1-1,-1 0 1,2-1-1,-1 0 1,1 1-1,0-1 1,0 0-1,0 0 1,7 10-1,-7-13-4,0 0-1,0-1 1,1 1 0,0-1-1,-1 0 1,1 0-1,0 0 1,0 0 0,0-1-1,0 1 1,0-1 0,0 1-1,1-1 1,-1 0-1,0-1 1,1 1 0,-1 0-1,1-1 1,-1 0 0,0 0-1,1 0 1,-1 0 0,7-1-1,-4-1-5,0 1 0,0-1 0,0 0 0,0-1 1,0 0-1,0 1 0,-1-2 0,1 1 0,-1-1 0,0 0 0,0 0 0,0 0 0,-1-1 0,1 1 0,-1-1 0,0 0 0,0-1 1,-1 1-1,0-1 0,0 1 0,0-1 0,2-6 0,2-5 18,-1 0 0,0-1-1,-1 0 1,-1 1 0,-1-1 0,2-29 0,-2 64 21,0-1 0,2 0-1,0 0 1,1 0 0,0-1 0,2 0 0,0 0 0,0-1-1,1 0 1,1 0 0,22 23 0,-28-34-62,-1 0 0,0 0 0,1-1 0,0 0 0,0 0 0,0 0 0,0 0 0,0-1 0,0 1 0,0-1 0,0 0 0,0 0 0,1-1 0,-1 1 0,0-1 0,7 0 0,-11 0-17,0 0 0,1 0 0,-1 0 0,0 0 0,0 0 0,1 0 0,-1 0 0,0 0 0,0 0 0,1 0-1,-1 0 1,0 0 0,0 0 0,0-1 0,1 1 0,-1 0 0,0 0 0,0 0 0,1 0 0,-1 0 0,0 0 0,0-1 0,0 1 0,1 0 0,-1 0 0,0 0 0,0-1 0,0 1 0,0 0 0,0 0 0,1 0 0,-1-1-1,0 1 1,0 0 0,0 0 0,0-1 0,0 1 0,0 0 0,0 0 0,0-1 0,0 1 0,0 0 0,0-1 0,-9-10-2130,-15-7-5724,-6 1-4263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9.418"/>
    </inkml:context>
    <inkml:brush xml:id="br0">
      <inkml:brushProperty name="width" value="0.025" units="cm"/>
      <inkml:brushProperty name="height" value="0.025" units="cm"/>
    </inkml:brush>
  </inkml:definitions>
  <inkml:trace contextRef="#ctx0" brushRef="#br0">39 63 11211,'-4'5'547,"0"0"1,1 0-1,-1 0 1,1 0-1,0 0 1,0 1-1,0 0 1,1-1 0,0 1-1,0 0 1,0 0-1,1 0 1,0 1-1,0 9 1,1-13-295,-1 1 1,1 0 0,1 0-1,-1 0 1,1 0-1,-1-1 1,1 1-1,0 0 1,1 0 0,-1-1-1,1 1 1,-1-1-1,1 1 1,0-1-1,0 0 1,0 0-1,1 0 1,-1 0 0,1 0-1,0 0 1,0-1-1,0 1 1,0-1-1,6 4 1,-6-5-100,-1 0 0,1-1 0,-1 1 0,1 0 0,-1-1-1,1 1 1,0-1 0,-1 0 0,1 0 0,0 0 0,-1 0 0,1-1 0,0 1 0,-1-1-1,1 1 1,-1-1 0,1 0 0,-1 0 0,1 0 0,-1 0 0,0-1 0,1 1 0,-1-1-1,0 1 1,0-1 0,0 0 0,0 0 0,0 0 0,-1 0 0,1 0 0,2-4 0,5-7 157,-1 1 0,-1-1 0,0 0 1,7-18-1,-11 23-271,1 0 0,-1 0 1,0 0-1,-1-1 0,0 1 0,0-1 1,-1 0-1,0 1 0,-1-1 0,1 0 1,-2 0-1,-1-10 0,2 18-52,-1 0 1,1 0-1,-1 0 0,0 1 0,1-1 1,-1 0-1,0 0 0,0 0 1,0 1-1,1-1 0,-1 0 1,0 1-1,0-1 0,0 1 0,0-1 1,0 1-1,0-1 0,0 1 1,-1 0-1,1 0 0,0-1 0,0 1 1,0 0-1,0 0 0,0 0 1,0 0-1,0 0 0,-1 1 1,1-1-1,0 0 0,0 0 0,0 1 1,0-1-1,-2 1 0,-1 1-159,1-1 0,-1 0 0,1 1 0,-1 0 0,1 0 0,-1 0 0,1 0 0,-6 5 0,4 0-1403,0 1-1,0-1 0,0 1 0,-6 15 0,0 4-5738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121"/>
    </inkml:context>
    <inkml:brush xml:id="br0">
      <inkml:brushProperty name="width" value="0.025" units="cm"/>
      <inkml:brushProperty name="height" value="0.025" units="cm"/>
    </inkml:brush>
  </inkml:definitions>
  <inkml:trace contextRef="#ctx0" brushRef="#br0">98 56 16848,'0'0'5749,"-10"-2"-2829,8 2-2796,0-1-29,0 0 0,0 0-1,0 1 1,0-1 0,0 1 0,0-1 0,-1 1 0,1 0-1,0 0 1,0 0 0,0 0 0,-1 0 0,1 0 0,0 1-1,0-1 1,0 1 0,0 0 0,0-1 0,0 1 0,0 0 0,0 0-1,0 0 1,0 1 0,0-1 0,0 0 0,1 1 0,-1-1-1,1 1 1,-1-1 0,1 1 0,-1 0 0,1 0 0,0 0 0,0-1-1,0 1 1,0 0 0,0 0 0,-1 4 0,-2 8 52,1-1 1,0 1 0,1 0 0,1 0-1,0 0 1,1 0 0,0 0 0,3 21-1,-2-30-129,0 0 0,0 0-1,1-1 1,-1 1 0,1-1 0,0 1-1,0-1 1,1 1 0,-1-1-1,1 0 1,0 0 0,4 3 0,-5-4-14,1-1 0,-1 0 0,1-1 0,0 1 1,0 0-1,0-1 0,0 0 0,0 1 1,0-1-1,0 0 0,1-1 0,-1 1 0,0-1 1,0 1-1,1-1 0,-1 0 0,0 0 1,0 0-1,6-2 0,-3 1 5,-1-1 1,0 0-1,1 0 0,-1 0 1,0-1-1,-1 0 0,1 0 1,0 0-1,-1 0 0,0-1 1,0 0-1,0 0 0,0 0 1,0 0-1,-1 0 0,0-1 1,5-7-1,1-5-757,0-1 0,0 0 0,9-31 0,-14 33-2195,0 0 0,-1-1 1,3-31-1,-5 0-8962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449"/>
    </inkml:context>
    <inkml:brush xml:id="br0">
      <inkml:brushProperty name="width" value="0.025" units="cm"/>
      <inkml:brushProperty name="height" value="0.025" units="cm"/>
    </inkml:brush>
  </inkml:definitions>
  <inkml:trace contextRef="#ctx0" brushRef="#br0">3 102 21813,'0'0'2210,"-1"13"-790,0 5-1087,1-1 0,0 0 0,1 1 0,1-1 0,1 0 0,1 0 1,0 0-1,1 0 0,10 23 0,2-9-266,1 0-1,2-1 1,1-1 0,1-1 0,31 31-1,-53-59-58,1 1-1,-1-1 0,0 1 1,0-1-1,1 1 0,-1-1 1,0 0-1,1 1 0,-1-1 1,1 1-1,-1-1 0,1 0 1,-1 0-1,1 1 0,-1-1 1,1 0-1,-1 0 0,1 1 1,-1-1-1,1 0 0,-1 0 1,1 0-1,-1 0 0,1 0 1,-1 0-1,1 0 0,-1 0 1,1 0-1,-1 0 0,1 0 1,0 0-1,-1 0 0,1-1 1,-1 1-1,1 0 0,-1 0 1,1 0-1,-1-1 0,0 1 1,1 0-1,-1-1 0,1 1 1,-1 0-1,1-1 0,-1 1 1,0-1-1,1 1 0,-1 0 1,0-1-1,0 1 0,1-1 1,-1 0-1,8-32 1136,-7 26-870,34-296 2552,-28 208-5771,-5 16-5768,-2 98-1451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807"/>
    </inkml:context>
    <inkml:brush xml:id="br0">
      <inkml:brushProperty name="width" value="0.025" units="cm"/>
      <inkml:brushProperty name="height" value="0.025" units="cm"/>
    </inkml:brush>
  </inkml:definitions>
  <inkml:trace contextRef="#ctx0" brushRef="#br0">1 505 18033,'0'0'7367,"62"52"-6822,-43-47-417,2-5-481,-2 0-2690,-4-5-1601,-4-14-3524</inkml:trace>
  <inkml:trace contextRef="#ctx0" brushRef="#br0" timeOffset="1">25 1 11755,'0'0'513,"-1"54"-481,1-29-96,10 0-417,4-1 353,-1-1 128,2 2 64,-3-1 641,2 2-193,-10-2-416,1-6-416,-5-5-4068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1.899"/>
    </inkml:context>
    <inkml:brush xml:id="br0">
      <inkml:brushProperty name="width" value="0.025" units="cm"/>
      <inkml:brushProperty name="height" value="0.025" units="cm"/>
    </inkml:brush>
  </inkml:definitions>
  <inkml:trace contextRef="#ctx0" brushRef="#br0">28 54 12107,'0'-11'1827,"-1"8"-1294,1 0 1,0 1-1,-1-1 0,1 0 1,0 0-1,1 1 1,-1-1-1,0 0 1,1 1-1,0-1 1,-1 1-1,1-1 1,0 0-1,2-2 1004,-17 26 765,-3 3-2292,16 17-11552,0-28 5809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583"/>
    </inkml:context>
    <inkml:brush xml:id="br0">
      <inkml:brushProperty name="width" value="0.025" units="cm"/>
      <inkml:brushProperty name="height" value="0.025" units="cm"/>
    </inkml:brush>
  </inkml:definitions>
  <inkml:trace contextRef="#ctx0" brushRef="#br0">25 1 3107,'0'0'22277,"-4"1"-21183,3-1-1054,-1 1 0,1 0-1,0-1 1,0 1-1,0 0 1,-1 0-1,1 0 1,0 0 0,0 0-1,0 0 1,1 0-1,-1 0 1,0 0-1,0 0 1,1 0 0,-1 1-1,0-1 1,1 0-1,-1 0 1,1 1-1,0-1 1,-1 0 0,1 1-1,0-1 1,0 1-1,0-1 1,0 0-1,0 1 1,0-1 0,0 0-1,0 1 1,1-1-1,0 3 1,18 63 1155,-10-40-682,-1-1-201,18 61 130,67 153 0,-91-237-435,-1 1 0,1-1 1,0 0-1,0 0 0,0-1 1,0 1-1,0 0 1,0-1-1,1 1 0,-1-1 1,1 0-1,4 3 0,-6-4 1,0-1 0,-1 0 0,1 0 0,0 1 0,0-1 0,-1 0 0,1 0 0,0 0 0,0 0 0,0 0 0,-1 0 1,1 0-1,0 0 0,0-1 0,-1 1 0,1 0 0,0 0 0,0-1 0,-1 1 0,1 0 0,0-1 0,0 1 0,16-25 379,7-43-58,-3-1 0,-3-2 0,12-87 0,-19 95-273,-11 61-56,0 0 0,0 0 0,1 0 0,-1 0 0,0 0 0,1 0 0,0-1 0,0 1 0,-1 1 0,1-1 0,0 0 0,1 0 0,1-3 0,-2 5 0,-1 0 0,1 0 0,0 1 0,-1-1 0,1 0 0,-1 0 0,1 1 0,-1-1 0,1 0 0,-1 1 0,1-1 0,-1 0 0,1 1 0,-1-1 0,0 1 0,1-1 0,-1 1 0,1-1 0,-1 1 0,0-1 0,0 1 0,1-1 0,-1 1 0,0 0 0,0-1 0,0 1 0,0-1 0,0 1 0,1 0 0,15 67 0,-16-63 0,27 169 0,-27-174-28,0 1-1,0-1 1,0 1-1,0 0 1,0-1 0,0 1-1,0-1 1,0 1-1,0-1 1,1 1-1,-1-1 1,0 1 0,0 0-1,0-1 1,1 1-1,-1-1 1,0 1 0,1-1-1,-1 0 1,0 1-1,1-1 1,-1 1-1,1-1 1,-1 0 0,1 1-1,-1-1 1,1 0-1,-1 1 1,1-1 0,0 1-1,9-16-2297,2-32-4765,-7 5-2117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926"/>
    </inkml:context>
    <inkml:brush xml:id="br0">
      <inkml:brushProperty name="width" value="0.025" units="cm"/>
      <inkml:brushProperty name="height" value="0.025" units="cm"/>
    </inkml:brush>
  </inkml:definitions>
  <inkml:trace contextRef="#ctx0" brushRef="#br0">0 16 19731,'0'0'3539,"0"13"-2247,3 12-490,0-1 0,2 0-1,0 0 1,18 47 0,6 7 540,-13-29-643,3-2 0,1-1 0,30 50-1,-49-94-696,0-1 1,-1 1-1,1-1 0,0 1 0,0-1 0,0 0 1,0 1-1,0-1 0,0 0 0,0 0 0,0 0 0,0 0 1,1 0-1,-1 0 0,0 0 0,1 0 0,-1 0 0,1-1 1,-1 1-1,1-1 0,-1 1 0,1-1 0,-1 1 0,1-1 1,0 0-1,1 0 0,-1-1-1,0 0 0,0 0-1,-1 0 1,1 0 0,0 0 0,-1-1 0,1 1 0,-1-1-1,0 1 1,1-1 0,-1 1 0,0-1 0,0 0-1,0 0 1,0 1 0,0-1 0,0-3 0,6-12-5,-2-1 0,0 0 1,2-22-1,2-21 4,-2 0 0,-3 0 0,-9-122 0,-1 149-2721,-1 20-549,7 14 3184,0 0-1,0 0 0,0 0 0,0 0 1,-1-1-1,1 1 0,0 0 0,0 0 1,0 0-1,-1 0 0,1 0 0,0 0 1,0 0-1,0 0 0,-1 0 0,1 0 0,0 0 1,0 0-1,0 0 0,-1 0 0,1 0 1,0 0-1,0 0 0,0 0 0,-1 0 1,1 0-1,0 0 0,0 1 0,0-1 1,-1 0-1,1 0 0,0 0 0,0 0 1,0 0-1,0 1 0,0-1 0,-1 0 1,1 0-1,0 0 0,0 0 0,0 1 1,0-1-1,0 0 0,0 0 0,0 0 1,0 0-1,0 1 0,0-1 0,0 0 1,-1 1-1,-5 13-11919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651"/>
    </inkml:context>
    <inkml:brush xml:id="br0">
      <inkml:brushProperty name="width" value="0.025" units="cm"/>
      <inkml:brushProperty name="height" value="0.025" units="cm"/>
    </inkml:brush>
  </inkml:definitions>
  <inkml:trace contextRef="#ctx0" brushRef="#br0">144 1 16432,'-9'2'3742,"6"-1"-3483,-13 3 1645,1 0-1,-31 14 0,43-16-1728,-1-1 0,1 1 0,0-1 0,0 1 0,0 0 0,0 0 0,0 0 0,0 1 0,1-1 0,-1 1 0,1 0 0,-1-1 0,1 1 0,0 0 0,0 0 0,1 0 0,-1 1-1,0-1 1,1 0 0,0 1 0,0-1 0,-1 6 0,2-8-174,0-1 0,0 1-1,0 0 1,0 0 0,1-1-1,-1 1 1,0 0 0,0-1-1,1 1 1,-1 0 0,1-1-1,-1 1 1,0 0 0,1-1 0,-1 1-1,1-1 1,-1 1 0,1-1-1,0 1 1,-1-1 0,1 1-1,-1-1 1,1 0 0,0 1-1,-1-1 1,1 0 0,0 0-1,0 1 1,32 4 61,30-11 171,-55 4-202,-1 0 0,1-1 1,-1 0-1,1-1 0,-1 0 0,0 0 0,0 0 0,-1-1 0,1 0 1,-1 0-1,0-1 0,0 0 0,-1 0 0,0 0 0,0-1 0,0 1 1,4-10-1,-36 56-159,23-33 122,0 0 1,0 0 0,1 1-1,0 0 1,0 0 0,1 0-1,0 0 1,1 0 0,0 0-1,-1 12 1,3-19-40,-1 0 0,0 0 0,1 0 0,-1 1 0,1-1 0,-1 0 0,1 0 0,0 0 1,0 0-1,-1 0 0,1 0 0,0 0 0,0 0 0,0 0 0,0-1 0,0 1 0,0 0 0,0-1 0,0 1 0,0 0 0,0-1 1,1 1-1,-1-1 0,0 0 0,0 1 0,1-1 0,-1 0 0,0 0 0,0 0 0,1 0 0,-1 0 0,0 0 0,0 0 0,1 0 1,-1 0-1,0-1 0,0 1 0,3-1 0,3 0-698,-1-1 1,1 1-1,0-1 0,-1 0 1,0-1-1,9-4 0,13-14-3949,-1-5-1645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284"/>
    </inkml:context>
    <inkml:brush xml:id="br0">
      <inkml:brushProperty name="width" value="0.025" units="cm"/>
      <inkml:brushProperty name="height" value="0.025" units="cm"/>
    </inkml:brush>
  </inkml:definitions>
  <inkml:trace contextRef="#ctx0" brushRef="#br0">0 177 17136,'0'0'4645,"15"52"-1635,-3-39-831,4-8-738,3-5-704,5-12-193,1-14-416,4-11-544,-5-3-1922,-3-5-2275,-7-1-2273,-7 6-2339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833"/>
    </inkml:context>
    <inkml:brush xml:id="br0">
      <inkml:brushProperty name="width" value="0.025" units="cm"/>
      <inkml:brushProperty name="height" value="0.025" units="cm"/>
    </inkml:brush>
  </inkml:definitions>
  <inkml:trace contextRef="#ctx0" brushRef="#br0">29 664 16367,'-1'10'3097,"-1"-1"-2212,1 0 50,-1 1 1,1-1-1,1 1 0,0-1 0,1 12 1,-1-21-905,0 0 1,0 1 0,1-1 0,-1 0-1,0 1 1,0-1 0,0 0 0,1 0 0,-1 1-1,0-1 1,0 0 0,1 0 0,-1 1 0,0-1-1,1 0 1,-1 0 0,0 0 0,1 1-1,-1-1 1,0 0 0,1 0 0,-1 0 0,1 0-1,-1 0 1,0 0 0,1 0 0,-1 0 0,0 0-1,1 0 1,-1 0 0,1 0 0,-1 0-1,0 0 1,1 0 0,-1 0 0,0-1 0,1 1-1,-1 0 1,0 0 0,1 0 0,-1-1-1,0 1 1,1 0 0,-1 0 0,1-1 0,14-11 534,-9 3-393,0 0 0,0-1 1,-1 0-1,-1-1 0,0 1 0,0-1 0,-1 1 0,0-1 1,-1 0-1,0 0 0,-1 0 0,0-1 0,-1 1 0,0 0 1,-2-14-1,2 23-170,-1 0-1,1 0 1,-1 1 0,1-1 0,-1 0 0,0 1-1,1-1 1,-1 0 0,0 1 0,0-1 0,0 1-1,0 0 1,0-1 0,-1 1 0,1 0 0,0 0 0,-1 0-1,1-1 1,0 1 0,-1 1 0,0-1 0,1 0-1,-1 0 1,1 0 0,-1 1 0,0-1 0,0 1-1,1 0 1,-1-1 0,0 1 0,0 0 0,1 0 0,-1 0-1,0 0 1,0 0 0,1 1 0,-1-1 0,0 0-1,0 1 1,1-1 0,-1 1 0,0 0 0,1 0-1,-1-1 1,1 1 0,-1 0 0,1 0 0,-1 0-1,1 1 1,0-1 0,0 0 0,-1 0 0,1 1 0,0-1-1,0 1 1,-1 2 0,-3 9-31,1 1 0,1 0 0,0 1 0,1-1 0,0 0 0,1 1 0,1-1 0,0 1 0,1-1 0,0 1 0,8 28 0,-9-41 37,1 1-1,0 0 1,0-1 0,0 1 0,1 0 0,-1-1 0,0 1 0,1-1 0,0 0 0,-1 0-1,1 1 1,0-1 0,0 0 0,1-1 0,-1 1 0,0 0 0,0 0 0,1-1 0,-1 0 0,1 1-1,0-1 1,-1 0 0,1 0 0,0 0 0,0-1 0,-1 1 0,1-1 0,0 1 0,0-1 0,0 0-1,0 0 1,-1 0 0,1-1 0,0 1 0,0-1 0,0 1 0,-1-1 0,1 0 0,0 0 0,-1 0-1,1-1 1,-1 1 0,1 0 0,-1-1 0,1 0 0,-1 0 0,0 1 0,0-1 0,0 0 0,2-3-1,10-12 62,-1-1 0,-1 0 0,-1-1-1,0 0 1,-1-1 0,-2 0 0,0-1-1,-1 0 1,0 0 0,-2 0 0,-1-1-1,-1 1 1,0-1 0,-1-32 0,-5 77-336,-4 69 112,7-88 158,0 1-1,0 0 1,0-1 0,1 1-1,0 0 1,0-1-1,0 1 1,0-1 0,1 1-1,-1-1 1,1 1 0,0-1-1,1 0 1,-1 0 0,1 0-1,5 6 1,-7-9 3,0 0 0,0-1 0,0 1 0,0 0 0,0-1 0,0 1 0,0-1 0,0 1 0,0-1 0,0 1 0,0-1 0,1 0 0,-1 1 0,0-1 0,0 0 0,0 0 0,1 0 0,-1 0 0,0 0 0,0 0 0,1 0 0,-1-1 1,0 1-1,0 0 0,2-1 0,0-1 15,-1 1 0,0-1 0,0 0 1,0 0-1,0 0 0,0 0 1,0 0-1,0 0 0,-1 0 0,1 0 1,1-3-1,3-8 88,0 0 1,-1 0-1,5-20 1,0-9-195,-2-1 1,-2 0 0,-1-1-1,-3 1 1,-1-1 0,-3 1 0,-1-1-1,-2 1 1,-18-73 0,11 90-66,5 18 107,1 16-34,2 27 130,2 1 0,1-1 1,2 1-1,1 0 0,10 48 0,-7-61 60,1 0 0,1 0 0,1-1 0,1 0 0,15 25 0,-21-40-112,1 0-1,0 0 1,1 0-1,0-1 0,0 0 1,0 0-1,1 0 0,0 0 1,0-1-1,1 0 1,-1 0-1,1-1 0,0 0 1,0 0-1,0-1 0,1 1 1,-1-2-1,14 5 0,-21-7-7,1 0 0,-1 0 0,0 0-1,0 0 1,0 0 0,1 0-1,-1 0 1,0 1 0,0-1-1,0 0 1,1 0 0,-1 0 0,0 0-1,0 0 1,1 0 0,-1 0-1,0 0 1,0 0 0,0 0-1,1 0 1,-1 0 0,0 0 0,0 0-1,1 0 1,-1-1 0,0 1-1,0 0 1,0 0 0,1 0-1,-1 0 1,0 0 0,0 0-1,0-1 1,0 1 0,1 0 0,-1 0-1,0 0 1,0 0 0,0-1-1,0 1 1,0 0 0,0 0-1,1 0 1,-1-1 0,0 1 0,0 0-1,0 0 1,-9-11-225,-19-12-234,28 23 455,-86-50-1411,62 37 1288,0-1-1,-37-28 1,60 42 142,1-1 1,0 1-1,-1-1 1,1 1-1,-1-1 0,1 1 1,0-1-1,0 1 0,-1-1 1,1 0-1,0 1 1,0-1-1,-1 1 0,1-1 1,0 0-1,0 1 0,0-1 1,0 0-1,0 1 0,0-1 1,0 1-1,0-1 1,0 0-1,0 1 0,1-1 1,-1 1-1,0-1 0,0 0 1,1 1-1,-1-1 0,0 1 1,0-1-1,1 1 1,-1-1-1,1 1 0,-1-1 1,0 1-1,1-1 0,-1 1 1,1 0-1,-1-1 1,1 1-1,0 0 0,-1-1 1,1 1-1,-1 0 0,1 0 1,-1-1-1,2 1 1,37-17 440,-30 13-408,27-11-636,-5 3-2230,-1-1 1,42-26-1,-52 24-3998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269"/>
    </inkml:context>
    <inkml:brush xml:id="br0">
      <inkml:brushProperty name="width" value="0.025" units="cm"/>
      <inkml:brushProperty name="height" value="0.025" units="cm"/>
    </inkml:brush>
  </inkml:definitions>
  <inkml:trace contextRef="#ctx0" brushRef="#br0">1 173 15439,'0'0'11344,"8"6"-10213,-6-5-1103,0 1 17,-1 0-1,1 0 0,0-1 0,0 1 1,0 0-1,0-1 0,1 0 0,-1 0 0,0 0 1,1 0-1,-1 0 0,0 0 0,1 0 1,-1-1-1,1 1 0,-1-1 0,1 1 0,-1-1 1,1 0-1,-1 0 0,1-1 0,-1 1 0,1 0 1,-1-1-1,1 1 0,-1-1 0,1 0 1,-1 0-1,0 0 0,1 0 0,-1 0 0,0-1 1,0 1-1,0-1 0,0 1 0,0-1 0,3-3 1,0 1 97,-1 0 1,0 0-1,0-1 1,0 1 0,-1-1-1,1 1 1,-1-1-1,0 0 1,-1-1-1,1 1 1,-1 0-1,0-1 1,0 1 0,-1-1-1,0 0 1,1-7-1,-2 14-134,0-1-1,0 0 0,0 0 1,0 1-1,0-1 1,0 0-1,0 0 0,0 1 1,-1-1-1,1 0 0,0 0 1,0 0-1,0 1 1,0-1-1,-1 0 0,1 0 1,0 0-1,0 0 1,0 0-1,-1 1 0,1-1 1,0 0-1,0 0 0,-1 0 1,1 0-1,0 0 1,0 0-1,-1 0 0,1 0 1,0 0-1,0 0 0,-1 0 1,1 0-1,0 0 1,0 0-1,-1 0 0,1 0 1,0 0-1,0 0 0,-1 0 1,1 0-1,0-1 1,0 1-1,-1 0 0,1 0 1,0 0-1,0 0 0,0 0 1,-1-1-1,1 1 1,0 0-1,0 0 0,0 0 1,0-1-1,0 1 1,-1 0-1,1 0 0,0-1 1,0 1-1,0 0 0,0 0 1,0-1-1,0 1 1,0 0-1,0 0 0,0-1 1,0 1-1,0 0 0,0-1 1,-14 18 196,12-9-204,-1 0 0,1 0 0,1 0 0,0 0 0,0 0 0,0 0 0,1 0 0,1 15 0,0-21 0,-1-1 0,0 1 0,0 0 0,1 0 0,-1-1 0,1 1 0,0 0 0,-1-1 0,1 1 0,0-1 0,0 1 0,0-1 0,0 1 0,0-1 0,0 1 0,1-1 0,-1 0 0,2 2 0,-1-3 0,0 1 0,0-1 0,0 1 0,-1-1 0,1 0 0,0 0 0,0 0 0,0 0 0,0 0 0,-1 0 0,1-1 0,0 1 0,0-1 0,0 1 0,-1-1 0,1 0 0,0 1 0,-1-1 0,1 0 0,-1 0 0,1 0 0,2-2 0,9-8 0,-1 1 0,0-2 0,0 1 0,-1-2 0,11-16 0,-10 14 0,0 0 0,1 1 0,22-20 0,-34 33 0,1 0 0,-1-1 0,1 1 0,0 0 0,-1 0 0,1 0 0,0 1 0,0-1 0,-1 0 0,1 1 0,0-1 0,0 1 0,0-1 0,0 1 0,0 0 0,2 0 0,-3 0 0,1 0 0,-1 1 0,0-1 0,0 1 0,0-1 0,0 1 0,0-1 0,0 1 0,0 0 0,0 0 0,0-1 0,0 1 0,0 0 0,0 0 0,0 0 0,-1 0 0,1 0 0,0 0 0,0 2 0,3 6 0,-1 0 0,0 0 0,0 0 0,-1 0 0,1 15 0,2 4 0,-5-26 0,1 1 0,-1-1 0,1 0 0,-1 0 0,1 1 0,0-1 0,0 0 0,0 0 0,0 0 0,0 0 0,1 0 0,-1 0 0,1 0 0,-1-1 0,1 1 0,-1 0 0,1-1 0,0 1 0,0-1 0,0 0 0,3 2 0,-3-3 0,0 0 0,0 0 0,0 0 0,1 0 0,-1-1 0,0 1 0,0-1 0,0 0 0,0 1 0,-1-1 0,1 0 0,0 0 0,0 0 0,0 0 0,-1 0 0,1-1 0,0 1 0,-1 0 0,1-1 0,-1 0 0,0 1 0,1-1 0,1-3 0,6-7-81,3-1-871,-1 0 1,-1-1-1,0-1 1,0 0 0,-2 0-1,0-1 1,9-27-1,-16 32-5929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614"/>
    </inkml:context>
    <inkml:brush xml:id="br0">
      <inkml:brushProperty name="width" value="0.025" units="cm"/>
      <inkml:brushProperty name="height" value="0.025" units="cm"/>
    </inkml:brush>
  </inkml:definitions>
  <inkml:trace contextRef="#ctx0" brushRef="#br0">1 59 18321,'0'0'160,"10"-59"-16239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513"/>
    </inkml:context>
    <inkml:brush xml:id="br0">
      <inkml:brushProperty name="width" value="0.025" units="cm"/>
      <inkml:brushProperty name="height" value="0.025" units="cm"/>
    </inkml:brush>
  </inkml:definitions>
  <inkml:trace contextRef="#ctx0" brushRef="#br0">239 231 14446,'0'0'5995,"-9"8"-4271,5-5-1669,-33 25 437,-60 61-1,87-79-458,1 1-1,0-1 0,1 1 0,0 1 1,1 0-1,0 0 0,1 0 0,0 1 1,1 0-1,0 0 0,-4 23 0,8-33-25,1-1 0,-1 0 0,1 0 0,0 0 0,0 1 0,0-1 0,0 0 0,0 0 0,0 0 0,1 1-1,-1-1 1,1 0 0,-1 0 0,1 0 0,0 0 0,0 0 0,0 0 0,1 2 0,-1-3-1,0 0 0,0-1 1,0 1-1,0 0 0,1-1 0,-1 1 0,0-1 1,0 0-1,0 1 0,0-1 0,1 0 0,-1 0 1,0 1-1,0-1 0,1 0 0,-1 0 1,0 0-1,0-1 0,1 1 0,-1 0 0,0 0 1,2-1-1,5-2 77,0-1 1,-1 1-1,0-1 0,0 0 1,0-1-1,0 0 1,-1 0-1,8-7 0,22-26 308,-2-1-1,-2-2 0,-1-1 0,-3-1 1,-1-1-1,-2-2 0,-3 0 1,27-77-1,-46 113-243,-1 0 1,1 0-1,-2 0 0,1-11 1,-2 21-143,0 0 1,0 0 0,0 0-1,0 0 1,0 0-1,-1 1 1,1-1 0,0 0-1,0 0 1,0 0 0,0 0-1,0 0 1,0 0-1,0 0 1,-1 0 0,1 0-1,0 0 1,0-1 0,0 1-1,0 0 1,0 0-1,0 0 1,0 0 0,0 0-1,-1 0 1,1 0 0,0 0-1,0 0 1,0 0 0,0 0-1,0 0 1,0 0-1,0 0 1,0-1 0,0 1-1,0 0 1,0 0 0,0 0-1,-1 0 1,1 0-1,0 0 1,0 0 0,0 0-1,0-1 1,0 1 0,0 0-1,0 0 1,0 0-1,0 0 1,0 0 0,0 0-1,0 0 1,0-1 0,0 1-1,0 0 1,0 0-1,1 0 1,-1 0 0,0 0-1,0 0 1,0 0 0,0 0-1,0-1 1,0 1 0,0 0-1,-6 10-3,-4 11-19,2 0-1,0 1 1,1 0-1,1 0 0,-5 45 1,7-27-10,2 1 0,4 61-1,-2-97 26,0 0 0,0-1 0,1 1 0,0-1-1,0 1 1,0-1 0,1 0 0,-1 1-1,1-1 1,0 0 0,0 0 0,0 0-1,1 0 1,-1 0 0,1-1 0,0 1-1,0-1 1,1 0 0,-1 0 0,1 0-1,6 4 1,-5-5 2,0 0-1,0 0 1,0-1-1,0 1 1,1-1-1,-1-1 1,0 1-1,1-1 1,-1 0-1,1 0 1,-1-1-1,0 1 1,1-1-1,-1 0 1,0-1-1,1 1 1,-1-1-1,5-3 1,8-3-12,-1-1 0,-1 0 0,1-2 0,-2 0 0,1 0 1,-1-2-1,-1 0 0,14-16 0,-19 19-21,0-1-1,-1 1 1,0-1 0,-1-1 0,0 0-1,0 0 1,-2 0 0,1-1 0,-2 0-1,1 0 1,-2 0 0,3-17 0,-5 29 44,-1-1-1,0 1 1,1-1 0,-1 1 0,0-1 0,0 1 0,0 0 0,0-1 0,0 1 0,0-1 0,0 1 0,-1-1 0,1 1-1,0-1 1,-1 1 0,1-1 0,-1 1 0,0 0 0,1-1 0,-1 1 0,0 0 0,0 0 0,0-1 0,0 1 0,0 0-1,0 0 1,0 0 0,0 0 0,0 0 0,0 0 0,-1 1 0,1-1 0,0 0 0,-1 1 0,1-1 0,0 1 0,-1-1 0,1 1-1,-1 0 1,1-1 0,-1 1 0,1 0 0,-3 0 0,-1 1 12,1-1 0,-1 1 0,0 1 0,1-1-1,0 1 1,-1-1 0,1 1 0,0 1 0,0-1 0,0 0 0,0 1 0,0 0-1,-3 3 1,-2 3 30,1-1 0,0 1-1,0 1 1,1 0 0,0 0-1,1 0 1,0 1 0,1-1-1,0 1 1,0 1 0,1-1-1,1 1 1,0 0 0,-2 21-1,4-32-43,1 0-1,0 0 1,0 0-1,1 0 1,-1 1-1,0-1 1,0 0-1,0 0 1,1 0-1,-1 0 1,1 0-1,-1 0 1,1 0-1,-1 0 1,1 0-1,-1 0 1,1 0-1,0 0 0,0 0 1,-1-1-1,1 1 1,0 0-1,0 0 1,0-1-1,1 2 1,1-1 0,-1-1 1,1 1-1,-1 0 1,1-1-1,0 1 0,-1-1 1,1 0-1,0 0 1,-1 0-1,5 0 1,4-2 15,-1 0-1,0-1 1,0 0 0,18-7 0,21-19-33,-40 23-70,0-1-1,1 2 0,0-1 0,0 1 0,0 1 1,0 0-1,1 0 0,-1 1 0,17-3 0,-26 7 83,0-1-1,0 1 1,0-1-1,0 1 1,-1 0-1,1 0 1,0-1-1,0 1 1,0 0-1,0 0 1,-1 0-1,1 0 1,0 0-1,-1 0 1,1 0-1,-1 0 1,1 0-1,-1 0 1,0 0-1,1 0 1,-1 0-1,0 0 1,0 0-1,0 1 1,0-1-1,0 0 1,0 0-1,0 2 1,0 47 556,-1-38-309,1 13 951,-1-44-633,0-42-535,0 59-84,1 1 1,0-1-1,0 0 0,0 0 1,0 1-1,0-1 1,1 0-1,-1 0 0,0 1 1,1-1-1,-1 0 1,1 1-1,0-1 1,0 1-1,-1-1 0,1 1 1,0-1-1,2-1 1,-1 2-111,1-1 0,0 1 0,0 0 0,0 0 0,0 0 0,0 1 0,0-1 0,0 1 0,0-1 0,4 1 0,72-13-4537,-26-4-1261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919"/>
    </inkml:context>
    <inkml:brush xml:id="br0">
      <inkml:brushProperty name="width" value="0.025" units="cm"/>
      <inkml:brushProperty name="height" value="0.025" units="cm"/>
    </inkml:brush>
  </inkml:definitions>
  <inkml:trace contextRef="#ctx0" brushRef="#br0">40 1 18706,'0'0'1697,"-8"88"994,0-24-385,-2 13-897,3 4-512,3 1 256,1-8-672,3-11-289,0-11-128,14-16-128,3-19-1217,0-17-865,-5-5-865,-8-23-2114,-4-10-7975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259"/>
    </inkml:context>
    <inkml:brush xml:id="br0">
      <inkml:brushProperty name="width" value="0.025" units="cm"/>
      <inkml:brushProperty name="height" value="0.025" units="cm"/>
    </inkml:brush>
  </inkml:definitions>
  <inkml:trace contextRef="#ctx0" brushRef="#br0">1 88 17969,'0'0'8232,"52"-16"-7303,-8 11 544,10-4-864,5-1-481,4-2-96,-2-1-96,-7 2-1282,-12 2-1825,-15 6-1537,-16 3-2371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601"/>
    </inkml:context>
    <inkml:brush xml:id="br0">
      <inkml:brushProperty name="width" value="0.025" units="cm"/>
      <inkml:brushProperty name="height" value="0.025" units="cm"/>
    </inkml:brush>
  </inkml:definitions>
  <inkml:trace contextRef="#ctx0" brushRef="#br0">0 167 17457,'0'0'6309,"71"-11"-4547,-19-10 352,12-5-1057,8-3-801,0-1-192,-4 3-1953,-9 4-6023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928"/>
    </inkml:context>
    <inkml:brush xml:id="br0">
      <inkml:brushProperty name="width" value="0.025" units="cm"/>
      <inkml:brushProperty name="height" value="0.025" units="cm"/>
    </inkml:brush>
  </inkml:definitions>
  <inkml:trace contextRef="#ctx0" brushRef="#br0">0 0 18738,'0'10'1788,"0"-9"-1742,6 104 5566,-5-94-5251,0-1 1,2 1-1,-1-1 1,1 0-1,1 0 1,0 0-1,0 0 1,1-1-1,6 10 1,-9-16-343,0-1 0,1 1 1,-1-1-1,1 0 0,-1 0 0,1 0 1,0 0-1,0 0 0,0-1 0,0 1 0,0-1 1,0 0-1,0 0 0,0 0 0,0 0 1,1 0-1,-1-1 0,0 0 0,0 0 1,1 1-1,-1-2 0,0 1 0,1 0 1,-1-1-1,0 1 0,0-1 0,1 0 1,-1 0-1,0-1 0,0 1 0,3-2 0,11-6 111,-1 0 0,1 0-1,-2-2 1,16-13-1,-28 22-116,53-45 73,-34 27-116,1 1 1,1 1-1,44-25 1,-67 43 23,-1-1 0,1 1 0,0-1 1,0 1-1,0 0 0,-1-1 0,1 1 0,0 0 1,0 0-1,0 0 0,0 0 0,-1 0 0,1 0 1,0 0-1,0 0 0,0 0 0,0 0 1,0 0-1,-1 0 0,1 0 0,0 1 0,0-1 1,0 0-1,-1 1 0,1-1 0,0 1 1,0-1-1,0 1 0,1 1 8,-1 0-1,0 0 1,0 0-1,0 0 1,0-1 0,0 1-1,0 0 1,-1 1 0,1-1-1,-1 0 1,1 4 0,1 11 87,-2 0 0,-2 27 0,1-22-16,1-4 10,-1-10-67,1-1-1,0 0 0,0 1 1,1-1-1,0 0 0,0 0 0,4 11 1,-5-17-14,1 0 0,-1 0 0,1 0 0,-1 0 0,1 0 0,0 0 0,-1-1 0,1 1 0,0 0 0,0 0 1,0-1-1,-1 1 0,1-1 0,0 1 0,0 0 0,0-1 0,0 0 0,0 1 0,0-1 0,0 0 0,0 1 0,2-1 0,0 0 8,0 0 0,0-1 1,1 1-1,-1-1 0,0 0 0,0 0 0,0 0 0,0 0 0,0 0 0,0 0 0,3-3 0,13-9-49,0 0 0,-1-1 1,25-25-1,-32 27-116,1 0 1,1 1-1,0 1 0,0 0 0,1 1 0,0 0 0,1 1 0,23-10 0,-37 18 151,0 0 0,1-1 0,-1 1 0,0 0 0,0-1 0,1 1-1,-1 0 1,0 0 0,1 0 0,-1 0 0,0 1 0,1-1 0,-1 0-1,0 0 1,0 1 0,1-1 0,-1 1 0,0-1 0,0 1-1,0 0 1,1-1 0,-1 1 0,0 0 0,0 0 0,0 0 0,0 0-1,-1 0 1,1 0 0,0 0 0,0 0 0,0 0 0,-1 0 0,1 0-1,-1 0 1,1 0 0,-1 1 0,1-1 0,-1 0 0,0 1 0,1-1-1,-1 0 1,0 0 0,0 1 0,0-1 0,0 0 0,0 3-1,0 0-141,0 1 0,0-1 1,-1 1-1,1-1 0,-1 1 0,0-1 0,0 1 0,0-1 0,-1 0 0,1 0 0,-1 0 0,-5 8 0,-4-5-3602,2-6-3282,-1-3-8719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285"/>
    </inkml:context>
    <inkml:brush xml:id="br0">
      <inkml:brushProperty name="width" value="0.025" units="cm"/>
      <inkml:brushProperty name="height" value="0.025" units="cm"/>
    </inkml:brush>
  </inkml:definitions>
  <inkml:trace contextRef="#ctx0" brushRef="#br0">1 1 6438,'0'0'-1473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992"/>
    </inkml:context>
    <inkml:brush xml:id="br0">
      <inkml:brushProperty name="width" value="0.025" units="cm"/>
      <inkml:brushProperty name="height" value="0.025" units="cm"/>
    </inkml:brush>
  </inkml:definitions>
  <inkml:trace contextRef="#ctx0" brushRef="#br0">117 1 18225,'0'0'4533,"-9"13"-2153,-15 23-106,-22 45-1,40-70-2029,0 1 0,1-1 1,1 1-1,0 0 0,0 0 1,1 1-1,1-1 0,0 1 0,1 0 1,0 15-1,1-27-242,0 0-1,0 0 1,1 0 0,-1 0 0,0 0-1,1 0 1,-1-1 0,0 1-1,1 0 1,-1 0 0,1 0 0,-1-1-1,1 1 1,-1 0 0,1-1 0,0 1-1,-1 0 1,1-1 0,0 1-1,-1-1 1,1 1 0,0-1 0,0 0-1,0 1 1,-1-1 0,1 0-1,2 1 1,30-1 72,29-19-1093,-16 5-456,-45 14 1445,0-1 1,0 1-1,0 0 1,0 0-1,0-1 0,0 1 1,0 0-1,0 0 1,0 0-1,0 0 1,0 0-1,0 0 0,0 0 1,0 0-1,0 1 1,0-1-1,0 0 0,0 1 1,0-1-1,0 0 1,0 1-1,0-1 1,0 1-1,-1-1 0,1 1 1,0 0-1,0-1 1,-1 1-1,1 0 0,0 0 1,-1 0-1,1-1 1,0 1-1,-1 0 1,0 0-1,1 0 0,-1 0 1,1 0-1,-1 1 1,0 4 145,0 0 0,-1 0 0,1 0 0,-1 0 1,-1-1-1,1 1 0,-1 0 0,0-1 0,0 1 0,-1-1 1,0 0-1,0 0 0,0 0 0,0 0 0,-1 0 1,0-1-1,0 1 0,0-1 0,0 0 0,-1 0 1,1-1-1,-1 1 0,0-1 0,0 0 0,-1-1 0,1 1 1,-1-1-1,1 0 0,-1 0 0,1-1 0,-1 1 1,0-1-1,-11 0 0,16-1-250,0 0 0,-1 0 1,1 0-1,-1 0 0,1 0 0,0-1 0,-1 1 1,1-1-1,0 1 0,0-1 0,-1 1 0,1-1 1,0 1-1,0-1 0,0 0 0,0 0 1,0 0-1,0 0 0,0 0 0,0 0 0,0 0 1,0 0-1,0 0 0,1 0 0,-1 0 0,0 0 1,1-1-1,-1 1 0,1 0 0,-1 0 0,1-3 1,-1 0-591,0 0-1,1 0 1,0 1 0,0-1 0,0 0 0,0 0 0,0 0 0,1 0 0,0 0 0,2-6 0,8-8-7690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616"/>
    </inkml:context>
    <inkml:brush xml:id="br0">
      <inkml:brushProperty name="width" value="0.025" units="cm"/>
      <inkml:brushProperty name="height" value="0.025" units="cm"/>
    </inkml:brush>
  </inkml:definitions>
  <inkml:trace contextRef="#ctx0" brushRef="#br0">234 0 19314,'-11'5'2867,"-19"8"-1216,2 0 0,-41 26 0,62-35-1437,0 1-1,0-1 1,0 2 0,1-1-1,-1 1 1,1 0-1,1 0 1,-1 0 0,1 1-1,0 0 1,1 0-1,-1 0 1,1 1-1,1-1 1,-1 1 0,-2 13-1,5-20-252,1 0 0,0 0 1,0-1-1,0 1 0,0 0 0,0 0 0,0 0 1,0 0-1,0 0 0,0-1 0,1 1 0,-1 0 1,0 0-1,1 0 0,-1-1 0,0 1 0,1 0 0,-1 0 1,1-1-1,-1 1 0,1 0 0,-1-1 0,1 1 1,0 0-1,-1-1 0,1 1 0,0-1 0,0 1 1,29 3-676,-21-5 540,0 0-1,-1-1 0,1 0 1,16-6-1,-12 1-241,1 0-1,-1-1 1,-1 0 0,0-1-1,0-1 1,0 0-1,-1 0 1,-1-1 0,16-21-1,-26 32 493,0 1 0,0-1 0,0 0 0,0 0 0,0 0 0,0 1 0,0-1-1,0 0 1,0 0 0,0 0 0,0 1 0,1-1 0,-1 0 0,0 0 0,0 0 0,0 0-1,0 1 1,0-1 0,0 0 0,0 0 0,1 0 0,-1 0 0,0 0 0,0 1 0,0-1-1,0 0 1,1 0 0,-1 0 0,0 0 0,0 0 0,0 0 0,1 0 0,-1 0 0,0 0-1,0 0 1,0 0 0,0 0 0,1 0 0,-1 0 0,0 0 0,0 0 0,0 0 0,1 0-1,-1 0 1,0 0 0,0 0 0,0 0 0,1 0 0,-1 0 0,0 0 0,0 0 0,0-1-1,1 1 1,-3 34 1482,0 2 52,3-35-1578,0-1 0,0 1 0,0 0 0,0 0 0,0-1 0,-1 1 0,1-1 0,0 1 0,0-1 0,0 1 0,1-1 1,-1 1-1,0-1 0,0 0 0,0 0 0,0 0 0,0 1 0,0-1 0,0 0 0,0 0 0,1-1 0,-1 1 0,1 0 0,29-6 160,-11-4-244,1 0 1,-1-1-1,-1-1 1,30-24 0,-29 21-528,0 0 0,0 2 0,43-20 0,-63 32 575,1 1 0,0-1 0,-1 1 0,1 0 0,0-1 0,0 1 1,0 0-1,-1 0 0,1 0 0,0 0 0,0 0 0,0 0 0,-1 0 0,1 0 1,0 0-1,0 0 0,0 0 0,-1 0 0,1 0 0,0 1 0,0-1 0,-1 0 1,1 1-1,0-1 0,0 0 0,-1 1 0,2 0 0,-1 0 33,-1 1-1,1-1 1,0 0-1,-1 1 1,1-1-1,-1 1 1,1-1-1,-1 1 1,1-1 0,-1 1-1,0-1 1,0 1-1,0 2 1,-11 64 941,6-46-1036,5-20 90,-1 0 0,0 0 0,1 0-1,0 0 1,0 0 0,0 0 0,-1 0-1,2 0 1,-1 0 0,0 0-1,0 0 1,1 0 0,-1 0 0,1 0-1,0 0 1,-1 0 0,1 0 0,0 0-1,0 0 1,0 0 0,0-1 0,1 1-1,-1 0 1,3 1 0,-1-2-48,0 0-1,0 0 1,0 0 0,0-1 0,0 1-1,0-1 1,0 0 0,0 0 0,1 0 0,-1 0-1,0-1 1,0 1 0,0-1 0,0 0-1,0 1 1,4-3 0,5-1-1148,-1-1 1,0 0-1,18-10 1,28-26-8712,-30 20 2308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972"/>
    </inkml:context>
    <inkml:brush xml:id="br0">
      <inkml:brushProperty name="width" value="0.025" units="cm"/>
      <inkml:brushProperty name="height" value="0.025" units="cm"/>
    </inkml:brush>
  </inkml:definitions>
  <inkml:trace contextRef="#ctx0" brushRef="#br0">1 19 17008,'0'0'3465,"8"-3"384,0 0-3144,0 0 0,0 1 0,0-1 1,1 2-1,-1-1 0,0 1 0,13 1 1,-18 0-608,0 0 1,0 0 0,0 1 0,0-1-1,0 1 1,0 0 0,0 0 0,0 0 0,0 0-1,0 0 1,0 1 0,0-1 0,-1 1 0,1 0-1,-1 0 1,1 0 0,-1 0 0,0 0 0,0 1-1,0-1 1,0 1 0,0-1 0,-1 1-1,1 0 1,-1-1 0,1 1 0,0 3 0,0 0-96,0-1 0,-1 1 0,0 0 0,0 0 0,0-1 0,-1 1 0,0 0 0,0 0 0,0 0 0,-1-1 0,0 1 0,0 0 0,-3 9-1,-3 1-1,0 0 0,0 0 0,-13 17 0,12-21-2,1 0-1,0 1 1,1 0 0,0 0-1,-5 20 1,11-32 1,0 0 0,-1 0 0,1 0 0,0 0 0,0 0 0,0 0 0,0 0 0,0-1 0,0 1 0,0 0 0,0 0 0,0 0 0,0 0 0,1 0 0,-1 0 0,0 0 0,1-1 0,-1 1 0,0 0 0,1 0 0,-1 0 0,1-1 0,0 1 0,-1 0 0,1-1 0,-1 1 0,1 0 0,0-1 0,1 1 0,0 0 0,0 0 0,0 0 0,1 0 0,-1-1 0,0 1 0,1-1 0,-1 0 0,1 0 0,-1 0 0,1 0 0,2 0 0,7-2 0,0 0 0,0-1 0,19-6 0,44-21-1214,97-52-1,-170 81 936,23-15-2077,-24 16 2136,-1 0 0,1 0 0,-1-1 0,1 1 0,-1 0 0,1 0 0,-1-1 0,1 1 0,-1 0 0,1-1 0,-1 1 0,1 0 0,-1-1 0,0 1 0,1-1 0,-1 1 0,0-1 0,1 1 0,-1-1 0,0 1 0,1-1 0,-1 1 0,0-1 0,0 1 0,0-1 0,0 1 0,1-1 0,-1 1 0,0-1 0,0 1 0,0-1 0,0 0 0,0 1 0,-1-1 0,1 1 0,0-1 0,0 1 0,0-1 0,-1 0 0,-13-5-7248</inkml:trace>
  <inkml:trace contextRef="#ctx0" brushRef="#br0" timeOffset="1">59 193 18321,'0'0'6919,"68"3"-6375,-14-12-415,4-3-97,-3-2-993,-2-3-3716,-7-3-12395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583"/>
    </inkml:context>
    <inkml:brush xml:id="br0">
      <inkml:brushProperty name="width" value="0.025" units="cm"/>
      <inkml:brushProperty name="height" value="0.025" units="cm"/>
    </inkml:brush>
  </inkml:definitions>
  <inkml:trace contextRef="#ctx0" brushRef="#br0">0 107 16688,'7'-9'3544,"-2"0"-2971,26-40 3188,-28 45-3377,0 0 0,-1 0 0,1 1 0,1 0 0,-1-1 0,0 1 0,1 1 0,0-1 0,-1 0 0,1 1 0,5-3 0,-7 34 257,-13 53 533,11-81-1173,1-1-1,-1 1 1,0 0 0,0 0-1,0-1 1,1 1-1,-1 0 1,0-1 0,1 1-1,-1 0 1,1-1-1,-1 1 1,1 0-1,-1-1 1,1 1 0,-1-1-1,1 1 1,-1-1-1,1 1 1,0-1-1,-1 0 1,1 1 0,0-1-1,-1 0 1,1 1-1,0-1 1,0 0-1,-1 0 1,1 0 0,0 1-1,0-1 1,-1 0-1,1 0 1,0 0-1,0 0 1,0 0 0,-1-1-1,1 1 1,0 0-1,1-1 1,34-9 77,21-27-96,-49 30-48,1 0 0,-1 1 1,1 1-1,0-1 0,1 1 0,-1 1 0,20-7 0,-28 11 60,0 0 0,1 0 0,-1 0 0,0 0-1,0 0 1,0 0 0,0 0 0,0 1 0,1-1 0,-1 0-1,0 1 1,0-1 0,0 1 0,0-1 0,0 1-1,0-1 1,0 1 0,0 0 0,0-1 0,-1 1 0,1 0-1,0 0 1,0 0 0,0 0 0,-1-1 0,1 1 0,-1 0-1,1 0 1,-1 0 0,1 0 0,-1 1 0,1-1 0,-1 0-1,0 0 1,0 0 0,1 0 0,-1 0 0,0 2 0,2 54 6,-2-44 27,-21 194 298,21-207-321,0 0 0,-1 1-1,1-1 1,0 0 0,0 0-1,0 1 1,0-1 0,0 0-1,0 0 1,0 1 0,0-1-1,0 0 1,0 1 0,0-1-1,0 0 1,0 0 0,0 1-1,0-1 1,0 0 0,0 1-1,0-1 1,1 0 0,-1 0 0,0 1-1,0-1 1,0 0 0,0 0-1,1 1 1,-1-1 0,0 0-1,0 0 1,0 0 0,1 1-1,-1-1 1,0 0 0,0 0-1,1 0 1,-1 0 0,0 0-1,0 0 1,1 1 0,-1-1-1,0 0 1,1 0 0,-1 0-1,0 0 1,0 0 0,1 0-1,-1 0 1,0 0 0,1 0-1,15-14 179,12-27-133,-19 24-839,-2-1 0,9-28 0,-4-11-5691,-9 25-470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911"/>
    </inkml:context>
    <inkml:brush xml:id="br0">
      <inkml:brushProperty name="width" value="0.025" units="cm"/>
      <inkml:brushProperty name="height" value="0.025" units="cm"/>
    </inkml:brush>
  </inkml:definitions>
  <inkml:trace contextRef="#ctx0" brushRef="#br0">1 4 15631,'0'0'12588,"59"-4"-15727,-30 27-1474,4 2-2049,6-1-7047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287"/>
    </inkml:context>
    <inkml:brush xml:id="br0">
      <inkml:brushProperty name="width" value="0.025" units="cm"/>
      <inkml:brushProperty name="height" value="0.025" units="cm"/>
    </inkml:brush>
  </inkml:definitions>
  <inkml:trace contextRef="#ctx0" brushRef="#br0">203 1 13196,'0'0'5083,"-9"0"-967,-6 0-2512,-7-1-376,0 2-1,-30 3 1,47-4-1212,1 1 0,0 0 0,-1 0 0,1 0-1,0 0 1,-1 0 0,1 1 0,0 0 0,0 0 0,0 0 0,1 0 0,-1 1 0,0 0-1,1-1 1,-1 1 0,1 1 0,0-1 0,0 0 0,-3 6 0,6-9-53,-1 1 0,1-1 0,0 1 0,0-1 0,0 1 0,-1-1 0,1 1 0,0-1 0,0 1 0,0-1 0,0 1 1,0-1-1,0 1 0,0-1 0,0 1 0,0-1 0,0 1 0,0-1 0,0 1 0,0-1 0,1 1 0,-1-1 0,0 1 0,0-1 0,0 1 0,1-1 0,-1 0 0,0 1 1,1-1-1,-1 1 0,1 0 0,19 6-901,38-7-518,-43-1 943,174 2-2808,-186-1 3438,0 0-1,-1 0 1,1 0-1,-1 0 1,1 1-1,-1 0 1,1-1-1,-1 1 1,0 0-1,1 0 0,-1 0 1,0 0-1,0 0 1,1 1-1,-1-1 1,0 1-1,0 0 1,2 2-1,-3-2 100,0-1 0,0 1 0,0 0 0,-1 0 0,1 0 0,-1 0 0,1 0 0,-1 0 0,0 0 0,0 0 0,0-1 0,0 1 0,0 0 0,0 0 0,0 0 0,0 0 0,-1 0 0,0 3 0,-3 4 245,0 0 0,0 0-1,-1-1 1,0 1 0,0-1-1,-1 0 1,0-1 0,-7 8-1,4-5-415,-1 0-1,1 0 1,-2-1-1,1-1 1,-1 0-1,-1 0 1,1-1-1,-23 10 1,33-17-121,1 0 0,-1 1 0,0-1 0,1 0 0,-1 0 0,1 0 0,-1 0 0,0 0 0,1 0 0,-1 0 0,0 0 0,1 0 0,-1 0 0,1 0 0,-1 0 0,0 0 0,1 0 0,-1-1 0,1 1 0,-1 0 0,1 0 0,-1-1 0,0 1 0,1 0 0,-1-1 0,1 1 0,0-1 0,-1 1 1,1-1-1,-1 1 0,1 0 0,-1-1 0,1 0 0,0 1 0,0-1 0,-1 1 0,1-1 0,0 1 0,0-1 0,-1 0 0,1 1 0,0-2 0,2-28-4008,10-18-2669,8-10-3614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628"/>
    </inkml:context>
    <inkml:brush xml:id="br0">
      <inkml:brushProperty name="width" value="0.025" units="cm"/>
      <inkml:brushProperty name="height" value="0.025" units="cm"/>
    </inkml:brush>
  </inkml:definitions>
  <inkml:trace contextRef="#ctx0" brushRef="#br0">16 0 18610,'0'9'1943,"-7"174"5014,-1 43-4471,8-224-2475,0-1-1,-1 1 0,1 0 1,0 0-1,0-1 0,1 1 1,-1 0-1,0-1 0,1 1 1,-1 0-1,1-1 0,-1 1 1,1 0-1,0-1 0,-1 1 1,1-1-1,0 1 1,0-1-1,0 0 0,0 1 1,1-1-1,0 1 0,0-2-7,-1 0 0,0 0 0,0-1 0,0 1-1,1 0 1,-1-1 0,0 1 0,0-1 0,0 0 0,0 1-1,0-1 1,0 0 0,0 0 0,0 1 0,0-1 0,0 0-1,-1 0 1,1 0 0,0 0 0,0 0 0,-1 0 0,1-1-1,-1 1 1,1 0 0,-1 0 0,0 0 0,1 0 0,-1-1-1,0 1 1,1-1 0,8-37-97,-1-1 1,-2 1-1,1-42 1,-6 79 579,-2 6-469,1-1 1,0 1-1,0 0 0,1 0 0,-1 0 0,1 0 1,0 0-1,0 0 0,0 0 0,1-1 1,-1 1-1,1-1 0,0 1 0,0-1 0,0 1 1,0-1-1,1 0 0,-1 0 0,1 0 1,0 0-1,0-1 0,0 1 0,0-1 0,0 0 1,1 0-1,-1 0 0,6 3 0,-4-4 37,1 0 0,-1 0 1,0 0-1,1-1 0,-1 1 0,1-1 0,0-1 0,-1 1 0,1-1 0,-1 0 0,0 0 0,1 0 1,-1-1-1,0 0 0,0 0 0,0 0 0,0-1 0,0 0 0,7-5 0,2-3 2,0 0 0,-1 0-1,0-2 1,-1 0 0,-1 0-1,13-20 1,-30 73 184,-2-16-262,2 1 0,1-1-1,1 1 1,1 0 0,1 40 0,6-45-2399,7-15-6054,4-5-11266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0.439"/>
    </inkml:context>
    <inkml:brush xml:id="br0">
      <inkml:brushProperty name="width" value="0.025" units="cm"/>
      <inkml:brushProperty name="height" value="0.025" units="cm"/>
    </inkml:brush>
  </inkml:definitions>
  <inkml:trace contextRef="#ctx0" brushRef="#br0">2 0 20595,'0'0'2280,"0"11"-65,0 530 5030,-1-540-7236,1 1 0,0-1 0,0 1 0,0-1 0,-1 0 0,1 1 0,0-1 0,1 1 0,-1-1 0,0 0 1,0 1-1,1-1 0,-1 1 0,0-1 0,1 0 0,0 1 0,-1-1 0,1 0 0,0 0 0,0 1 0,-1-1 0,1 0 1,0 0-1,0 0 0,2 2 0,-1-4-1,-1 0 1,1 0-1,-1 0 1,0 0-1,1 0 1,-1 0 0,0 0-1,0 0 1,0 0-1,0-1 1,0 1-1,0 0 1,0-1-1,0 1 1,-1-1-1,1 1 1,0-1-1,-1 1 1,1-1-1,-1 1 1,0-1-1,1-1 1,7-32-259,0 0 0,-3 0 0,-1 0 1,-1-71-1,-5 157-219,1 52 374,2-94 91,-1 0-1,1 0 1,1-1 0,0 1-1,0 0 1,1-1-1,0 1 1,7 12 0,-9-19 16,0 1 0,1-1 1,-1 1-1,1-1 1,0 0-1,0 0 0,0 0 1,0 0-1,0 0 0,0 0 1,0-1-1,1 1 1,-1-1-1,1 1 0,-1-1 1,1 0-1,-1 0 1,1 0-1,0 0 0,-1-1 1,1 1-1,3 0 1,-2-2 36,1 1 0,-1-1 0,0 0 0,1 0 0,-1 0 0,0 0 0,0-1 0,0 0 0,0 0 0,0 0 0,0 0 0,5-5 0,4-3 84,-1-1 0,-1 0-1,0 0 1,-1-1 0,0-1 0,13-22 0,-15 23-133,-2 0 0,0 0 0,0-1 0,-1 1 0,-1-1 0,0-1 0,-1 1 0,0 0 0,-1-1 0,0-22 0,-6 30-13,-4 12-19,-6 13-62,6 2 94,2 0 0,0 0 0,1 0 0,1 1 0,1-1 0,-1 41 0,4-61 2,0 0 0,-1 0 0,1 0-1,0 0 1,0 1 0,0-1 0,0 0 0,0 0-1,0 0 1,1 1 0,-1-1 0,0 0 0,1 0-1,-1 0 1,0 0 0,1 0 0,-1 0 0,1 0-1,0 0 1,-1 0 0,1 0 0,0 0 0,0 0-1,0 0 1,-1 0 0,1 0 0,0-1 0,0 1-1,0 0 1,0-1 0,0 1 0,0-1 0,1 1-1,-1-1 1,0 0 0,0 1 0,0-1-1,0 0 1,0 0 0,1 0 0,-1 1 0,0-1-1,0-1 1,0 1 0,1 0 0,-1 0 0,0 0-1,0-1 1,0 1 0,0 0 0,2-1 0,3-2 3,0 1 1,0-1 0,0 0-1,0-1 1,-1 1 0,0-1-1,10-9 1,2-6-6,-2 1 0,0-2 0,-1 0 0,-1-1 0,-2-1 0,0 1 0,14-39 0,-21 79 0,-3 17 0,-3 17-384,-1 73-5878,5-118-4645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245"/>
    </inkml:context>
    <inkml:brush xml:id="br0">
      <inkml:brushProperty name="width" value="0.025" units="cm"/>
      <inkml:brushProperty name="height" value="0.025" units="cm"/>
    </inkml:brush>
  </inkml:definitions>
  <inkml:trace contextRef="#ctx0" brushRef="#br0">43 1 16239,'0'0'6118,"-1"12"-4100,-18 189 2557,-4 101-1319,23-299-3247,0 1 0,0-1 0,1 0-1,-1 1 1,1-1 0,0 0-1,0 1 1,0-1 0,0 0-1,0 0 1,4 5 0,-5-7-6,1 0-1,0-1 1,0 1 0,-1 0 0,1-1 0,0 1 0,0-1 0,0 1-1,0-1 1,0 1 0,0-1 0,0 0 0,0 1 0,0-1 0,0 0-1,0 0 1,0 0 0,0 0 0,0 0 0,0 0 0,0 0 0,0 0-1,0 0 1,0 0 0,0-1 0,0 1 0,0 0 0,0-1 0,0 1-1,0-1 1,0 1 0,0-1 0,-1 1 0,1-1 0,0 0 0,0 1-1,0-1 1,-1 0 0,1 0 0,0 1 0,0-3 0,5-3 27,-1-1 1,0 0 0,0-1 0,0 1 0,-1-1-1,0 0 1,-1 0 0,0-1 0,0 1-1,-1-1 1,0 1 0,2-18 0,0-6-768,-1-53-1,-3 76 136,-1 32 506,2 1-1,6 30 0,-6-47 96,0 0 1,1-1 0,0 1 0,0-1 0,1 1-1,-1-1 1,1 0 0,1 0 0,-1 0 0,1 0-1,0-1 1,1 0 0,4 6 0,-7-10 31,0 1 1,0-1 0,0 0-1,0 0 1,0 0-1,0 0 1,0 0 0,0 0-1,0 0 1,1-1-1,-1 1 1,0-1 0,1 1-1,-1-1 1,0 0-1,1 0 1,-1 0 0,0 0-1,0 0 1,1-1-1,-1 1 1,0-1 0,0 0-1,1 1 1,-1-1-1,0 0 1,0 0 0,0 0-1,0-1 1,0 1-1,0 0 1,0-1 0,-1 1-1,1-1 1,0 0-1,1-2 1,5-5 157,0 0 1,0-1-1,-1 0 1,-1 0-1,9-17 1,-6 6-190,1 1 0,-2-2 0,-1 1 0,7-38 0,-21 202 0,2-88 0,3 0 0,5 69 0,-3-123 2,0-1 0,0 1-1,0 0 1,-1-1 0,1 1 0,0 0-1,0-1 1,0 1 0,1-1 0,-1 1-1,0 0 1,0-1 0,0 1 0,0-1 0,0 1-1,1 0 1,-1-1 0,0 1 0,1-1-1,-1 1 1,0-1 0,1 1 0,-1-1-1,1 1 1,-1-1 0,0 0 0,1 1 0,-1-1-1,1 1 1,-1-1 0,1 0 0,0 0-1,-1 1 1,1-1 0,-1 0 0,1 0-1,0 0 1,-1 1 0,1-1 0,-1 0 0,1 0-1,0 0 1,-1 0 0,1 0 0,-1 0-1,1 0 1,0 0 0,-1-1 0,1 1-1,-1 0 1,1 0 0,0 0 0,-1-1 0,2 0-1,0 0-49,1-1-1,-1 0 0,1 0 1,-1 0-1,0-1 0,0 1 0,0 0 1,0-1-1,3-4 0,0-4-1271,-1 1 0,1-1 0,4-22 0,1-38-7717,-6 7-2040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603"/>
    </inkml:context>
    <inkml:brush xml:id="br0">
      <inkml:brushProperty name="width" value="0.025" units="cm"/>
      <inkml:brushProperty name="height" value="0.025" units="cm"/>
    </inkml:brush>
  </inkml:definitions>
  <inkml:trace contextRef="#ctx0" brushRef="#br0">10 1 15118,'0'0'9097,"-9"60"-8969,16-38-672,13-3-2307,7-2-2979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945"/>
    </inkml:context>
    <inkml:brush xml:id="br0">
      <inkml:brushProperty name="width" value="0.025" units="cm"/>
      <inkml:brushProperty name="height" value="0.025" units="cm"/>
    </inkml:brush>
  </inkml:definitions>
  <inkml:trace contextRef="#ctx0" brushRef="#br0">141 72 15983,'0'0'3241,"-9"5"186,-16 8-2095,3-2 150,0 1-1,-33 24 0,48-26-1149,20-12-269,26-15-4,39-40-313,-48 34-700,47-28 0,-76 50 973,1 0 0,0 0 0,0 0 1,0 0-1,0 1 0,0-1 0,0 0 1,0 1-1,0-1 0,0 1 0,0 0 1,1 0-1,-1 0 0,3 0 0,-4 0 30,0 1 0,0-1 0,0 1 0,0-1 0,-1 0-1,1 1 1,0 0 0,0-1 0,0 1 0,-1 0 0,1-1 0,0 1-1,-1 0 1,1 0 0,0-1 0,-1 1 0,1 0 0,-1 0-1,1 0 1,-1 0 0,1 1 0,1 6 342,-1 0 0,0 0 0,0 0 0,-1 1 0,0-1 0,-1 8-1,0 6 246,-1 15-62,1-25-481,0-1-1,1 1 0,0 0 1,1 0-1,0 0 0,1 0 1,4 12-1,-6-23-91,0 0 1,1 0-1,-1 0 0,1 0 1,-1 0-1,1 0 0,0 0 0,-1 0 1,1 0-1,0 0 0,0 0 1,0 0-1,-1 0 0,1 0 1,0-1-1,0 1 0,0 0 1,0-1-1,0 1 0,1-1 0,-1 1 1,0-1-1,0 0 0,0 1 1,2-1-1,0 0 2,-1 0-1,0-1 1,1 1 0,-1-1-1,0 1 1,1-1-1,-1 0 1,0 0 0,0 0-1,0 0 1,0 0-1,3-2 1,2-3-60,1-1 1,-1 1-1,0-1 0,-1 0 0,8-12 1,34-65-5919,-35 54 627,0 1-3471,-8 19 342</inkml:trace>
  <inkml:trace contextRef="#ctx0" brushRef="#br0" timeOffset="1">470 138 2787,'0'0'128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4.493"/>
    </inkml:context>
    <inkml:brush xml:id="br0">
      <inkml:brushProperty name="width" value="0.025" units="cm"/>
      <inkml:brushProperty name="height" value="0.025" units="cm"/>
    </inkml:brush>
  </inkml:definitions>
  <inkml:trace contextRef="#ctx0" brushRef="#br0">157 87 19058,'0'0'11050,"3"-9"-10179,-3 8-841,11-41 442,-11 41-468,0 0 0,1 0 0,-1 0 0,0 0 0,0 0 0,1 0 0,-1 0 0,0 0 0,0-1 0,0 1 0,0 0 0,-1 0 0,1 0 0,0 0 0,0 0 0,-1 0 0,1 0 0,0 0 0,-1 0 0,1 0 0,-1 0 0,0 0 0,1 0 0,-1 0 0,1 1 0,-1-1 0,0 0 0,0 0 0,0 1 0,1-1 0,-1 0 0,0 1 0,0-1 0,0 1 0,0-1 0,0 1 0,0 0 0,0-1 0,-2 1 0,-6 0-49,1 0 1,-1 1 0,1 0 0,0 1 0,-1 0-1,1 0 1,0 1 0,-15 7 0,18-8 52,1 0 1,0 1-1,0-1 1,0 1-1,0 0 1,1 0-1,-1 0 0,1 1 1,-1-1-1,1 1 1,0 0-1,1 0 1,-1 0-1,1 0 1,-1 0-1,1 1 1,-2 6-1,4-10-5,0 0 0,0 0 1,-1-1-1,1 1 0,0 0 0,0-1 0,0 1 0,0 0 0,0-1 1,0 1-1,1 0 0,-1 0 0,0-1 0,0 1 0,0 0 1,1-1-1,-1 1 0,0 0 0,1-1 0,-1 1 0,0-1 1,1 1-1,-1-1 0,1 1 0,-1 0 0,1-1 0,-1 0 1,1 1-1,1 0 0,24 6 77,31-11-122,-45 1-118,0-1 0,-1 0-1,0-1 1,0 0-1,0 0 1,13-10 0,-11 7 16,0 1 1,28-12-1,-40 19 134,-1 0 0,1 0 0,-1 0 0,1 0 0,0 0 0,-1 0 0,1 0 0,-1 0 0,1 0-1,-1 0 1,1 1 0,-1-1 0,1 0 0,-1 0 0,0 0 0,1 1 0,-1-1 0,1 0 0,-1 1 0,1-1 0,-1 0 0,0 1 0,1-1 0,-1 0 0,0 1 0,1-1 0,-1 1-1,0-1 1,0 1 0,1-1 0,-1 1 0,0-1 0,0 1 0,0-1 0,0 1 0,0-1 0,0 1 0,0-1 0,1 1 0,-1-1 0,-1 1 0,1-1 0,0 1 0,0-1 0,0 1-1,0-1 1,0 1 0,-1 0 0,-3 33 194,3-28-46,0 0-37,0 0 0,0 0 0,0 0 0,1 0 0,0 1 0,0-1 0,0 0 0,1 0 0,2 7 0,-2-10-36,0-1 0,0-1 0,1 1 0,-1 0 0,1 0 0,-1 0 0,1-1 0,0 1 0,0-1 0,-1 1 0,1-1 0,0 0 0,0 1 0,1-1 0,-1 0 0,0-1 0,0 1 0,0 0 0,1-1 0,-1 1 0,0-1 0,1 0 0,-1 1 0,0-1 0,1 0 0,3-1 0,13 0-45,-1-1 0,0 0 0,0-2-1,0 0 1,0-1 0,0 0 0,-1-2 0,0 0-1,17-10 1,-32 16-20,-2 1 1,0-1-1,1 1 1,-1 0 0,1 0-1,-1-1 1,0 1-1,1 0 1,-1 0 0,1 0-1,-1-1 1,0 1 0,1 0-1,-1 0 1,1 0 0,-1 0-1,1 0 1,-1 0-1,0 0 1,1 0 0,-1 0-1,1 0 1,-1 0 0,1 0-1,-1 0 1,0 1 0,1-1-1,-1 0 1,1 0-1,-1 0 1,0 1 0,1-1-1,-1 0 1,0 0 0,1 1-1,-1-1 1,0 0 0,1 1-1,-1-1 1,0 0-1,0 1 1,1-1 0,-1 0-1,0 1 1,0-1 0,0 1-1,1-1 1,-1 0 0,0 1-1,0-1 1,0 1-1,0-1 1,0 1 0,0-1-1,0 0 1,0 1 0,0-1-1,0 1 1,0 0-1,-7 35-39,3-20-135,4-15 16,0-1 1,0 1 0,0 0-1,0 0 1,0-1-1,0 1 1,0 0-1,0 0 1,0-1 0,1 1-1,-1 0 1,0-1-1,1 1 1,-1 0-1,0-1 1,1 1 0,-1 0-1,0-1 1,1 1-1,-1-1 1,1 1-1,0-1 1,-1 1 0,1-1-1,-1 1 1,1-1-1,0 1 1,-1-1 0,1 0-1,0 1 1,-1-1-1,1 0 1,0 0-1,-1 0 1,1 1 0,0-1-1,0 0 1,-1 0-1,1 0 1,0 0-1,0 0 1,-1 0 0,1-1-1,0 1 1,0 0-1,0 0 1,18 0-7867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2.301"/>
    </inkml:context>
    <inkml:brush xml:id="br0">
      <inkml:brushProperty name="width" value="0.025" units="cm"/>
      <inkml:brushProperty name="height" value="0.025" units="cm"/>
    </inkml:brush>
  </inkml:definitions>
  <inkml:trace contextRef="#ctx0" brushRef="#br0">120 38 7431,'0'0'23259,"7"4"-22778,-2-1-447,0-1-1,0 0 1,-1 1 0,1-2 0,1 1-1,-1-1 1,8 2 0,-12-3-61,0 0 0,1 0 0,-1 0 0,0 0 0,1 0 1,-1 0-1,0-1 0,1 1 0,-1 0 0,0-1 0,0 1 0,1-1 0,-1 1 0,0-1 1,0 0-1,0 0 0,0 1 0,0-1 0,0 0 0,0 0 0,0 0 0,0 0 0,0 0 1,0 0-1,-1 0 0,1-1 0,0 1 0,-1 0 0,1 0 0,-1 0 0,1-1 0,-1 1 1,0 0-1,0-1 0,1 1 0,-1 0 0,0-1 0,0 1 0,0 0 0,0-1 0,0 1 1,-1-2-1,0 1 20,1 1 0,0 0 0,-1 0 0,1 0 0,-1 0 0,0 0 0,1 0 0,-1 0 0,0 0 0,1 0 0,-1 1 0,0-1 0,0 0 0,0 0 0,0 1 0,0-1 0,0 0 0,0 1 0,0-1 0,0 1 0,0-1 0,0 1 1,0 0-1,0-1 0,0 1 0,-1 0 0,1 0 0,0 0 0,0 0 0,0 0 0,-2 0 0,-42 0-96,42 0 92,-3 1 17,0 0-1,-1 0 0,1 1 0,0 0 0,0 0 0,0 1 1,0-1-1,1 1 0,-1 1 0,1-1 0,-1 1 1,1 0-1,0 0 0,1 0 0,-1 1 0,1 0 0,0 0 1,0 0-1,0 0 0,1 1 0,0-1 0,0 1 1,0 0-1,1 0 0,0 0 0,0 0 0,0 0 1,1 0-1,0 1 0,0-1 0,0 0 0,1 1 0,0-1 1,2 11-1,-1-15 4,0 0 0,0 0 0,0 1 0,1-1 0,-1 0 0,1 0 0,0 0 0,-1-1 0,1 1 0,0 0 0,0-1 0,0 1-1,0-1 1,0 0 0,1 1 0,-1-1 0,0 0 0,1 0 0,-1-1 0,1 1 0,-1 0 0,1-1 0,-1 0 0,1 1 0,-1-1 0,3 0 0,9 1 31,-1-1-1,0 0 1,23-4-1,-8-3-136,-1-1-1,0-1 1,0-1 0,-1-2-1,-1 0 1,29-20 0,36-16-775,-62 41 942,-27 7-32,-1 0-1,1 0 0,-1 0 1,1 1-1,-1-1 1,1 0-1,-1 0 1,1 1-1,-1-1 1,1 0-1,-1 1 1,1-1-1,-1 0 0,0 1 1,1-1-1,-1 0 1,1 1-1,-1-1 1,0 1-1,0-1 1,1 1-1,-1-1 1,0 1-1,0-1 0,0 1 1,1-1-1,-1 2 1,0 3 206,0 0 0,-1-1 0,1 1 0,-1 0 0,0 0 0,0-1 0,-1 1 0,-2 6 0,-6 15-5,3-10-210,1-1 1,1 1-1,0 1 1,1-1-1,0 0 1,2 1-1,-2 28 1,4-44-30,1 0 0,-1 0 0,0 0 0,1 0 0,-1 0 0,0 0 0,1 0 0,-1-1 0,1 1 0,-1 0 0,1 0 0,0-1 0,-1 1 0,1 0 0,0-1 0,-1 1 0,1 0 0,0-1 0,0 1 0,0-1 0,0 1 0,-1-1 0,1 0 0,0 1 0,0-1 0,0 0 0,0 0 0,0 0 0,0 1 0,0-1 0,0 0 0,0 0 0,0 0 0,0-1 0,0 1 0,0 0 0,-1 0 0,3-1 0,37-12 0,-34 9-260,1 0-1,-1 0 1,0-1 0,0 0-1,0 0 1,-1-1 0,9-10 0,9-28-7022,-13 12-11637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1.644"/>
    </inkml:context>
    <inkml:brush xml:id="br0">
      <inkml:brushProperty name="width" value="0.025" units="cm"/>
      <inkml:brushProperty name="height" value="0.025" units="cm"/>
    </inkml:brush>
  </inkml:definitions>
  <inkml:trace contextRef="#ctx0" brushRef="#br0">17795 539 8520,'-45'-1'425,"-1"-2"1,1-3-1,-56-13 0,-129-47-98,178 50 261,-175-38-241,-123 10-6064,60 9 5834,-63-12 3913,-178-9-3263,386 41-637,-432-54 2770,-435-32-1177,-425 94-2262,-454 116 1867,720-31-24,-2-39-1171,-312-55-421,712 15 190,3 59 260,-248 139-23,16 67-139,158 2-156,668-197-96,2 8-1,-268 164 1,288-140 122,5 7 0,-203 192 0,243-193 68,5 5-1,5 5 0,-120 182 0,182-240 152,2 1 0,3 1-1,3 2 1,2 1-1,3 1 1,-17 78 0,33-107-68,2 1 1,1 0 0,2 0-1,1 0 1,2 1 0,2-1-1,2 0 1,1 0 0,1 0-1,2-1 1,2 0 0,2 0-1,15 34 1,-3-21-22,2-2-1,2 0 1,3-2 0,64 75 0,-44-66 1,3-2 0,120 90 0,-61-67-8,3-5 0,3-5 0,195 75-1,-130-72-110,316 73 0,208-26-156,726-54 170,2475-123 1231,-2710-19-768,-5-52 1,1626-394-1,-1991 309-245,-15-61 123,-563 173 47,270-156 0,-344 157 84,-5-7 0,183-158 0,-258 187-342,106-118-1,-167 161-97,-3-1-1,-1-2 1,-2-1-1,-2-1 1,36-81-1,-56 108-20,-1 0 0,0 0 0,-2-1 0,0 0-1,-1 0 1,-1 0 0,-1 0 0,-1 0 0,-1-1 0,0 1 0,-1-1 0,-1 1-1,-1 0 1,-1 0 0,-1 0 0,0 0 0,-9-20 0,1 14-206,-1 2-1,-1-1 1,-1 2 0,-32-35 0,-89-78-2947,99 100 1630,-95-89-6846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408"/>
    </inkml:context>
    <inkml:brush xml:id="br0">
      <inkml:brushProperty name="width" value="0.025" units="cm"/>
      <inkml:brushProperty name="height" value="0.025" units="cm"/>
    </inkml:brush>
  </inkml:definitions>
  <inkml:trace contextRef="#ctx0" brushRef="#br0">1 942 19346,'0'0'897,"5"-12"480,4-3-1221,0 0-1,0 0 0,1 1 0,1 1 1,1 0-1,0 0 0,26-21 0,118-80 767,-149 109-849,540-329 1747,-172 112-3218,-352 208 564,37-25-759,-57 36 1244,0 1 0,0-1 0,0 1 0,0-1 0,-1 0 1,1 0-1,-1-1 0,0 1 0,0 0 0,0-1 0,0 1 0,-1-1 0,0 1 0,2-6 0,-2-9-4578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751"/>
    </inkml:context>
    <inkml:brush xml:id="br0">
      <inkml:brushProperty name="width" value="0.025" units="cm"/>
      <inkml:brushProperty name="height" value="0.025" units="cm"/>
    </inkml:brush>
  </inkml:definitions>
  <inkml:trace contextRef="#ctx0" brushRef="#br0">705 1 13645,'0'0'1441,"-9"7"583,-21 20-1046,1 1 1,1 2 0,-33 47-1,6-10-953,-181 191-55,9-12 733,225-244-694,-24 36 798,25-38-791,1 1 1,0-1 0,0 1 0,0-1-1,0 1 1,-1-1 0,1 1 0,0-1-1,0 1 1,0 0 0,0-1 0,0 1-1,0-1 1,0 1 0,0-1-1,1 1 1,-1-1 0,0 1 0,0 0-1,0-1 1,1 1 0,-1-1 0,0 1-1,1 0 1,0 0-14,0-1 0,0 1 0,1 0 0,-1-1 0,0 1 0,0-1 0,0 0 0,1 1-1,-1-1 1,0 0 0,1 0 0,-1 0 0,0 0 0,1 0 0,1 0 0,30-4 282,-1-2-1,0-1 1,-1-1-1,0-2 1,46-21 0,10-2 297,60-9-1056,1 7-1,192-22 0,-324 55 186,100-19-6459,-7-7-7073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2.780"/>
    </inkml:context>
    <inkml:brush xml:id="br0">
      <inkml:brushProperty name="width" value="0.025" units="cm"/>
      <inkml:brushProperty name="height" value="0.025" units="cm"/>
    </inkml:brush>
  </inkml:definitions>
  <inkml:trace contextRef="#ctx0" brushRef="#br0">355 214 10634,'11'-9'2461,"-2"2"-2007,10-9 1373,0-1 0,21-25 1,-36 38-1485,-1 0 0,1 0 0,-1 0 0,0 0 0,0-1 0,0 0 0,-1 1 0,0-1 0,0 0 0,0 0 0,0 0 0,-1-1 0,0 1 0,0 0 0,0 0 0,-1-1 0,1 1 0,-1 0 0,-1-7 0,0 11-293,0-1-1,0 1 1,0 0-1,0-1 1,0 1-1,0 0 1,0 0-1,-1 0 1,1 0-1,0 0 1,-1 0-1,1 0 1,0 0-1,-1 1 1,1-1-1,-1 1 1,1-1-1,-1 1 1,0-1-1,1 1 1,-1 0-1,1 0 1,-1-1-1,0 1 1,1 1-1,-1-1 1,0 0-1,-2 1 1,-50 10-189,32-1 120,1 0 0,1 2 0,-1 0 0,2 2 0,-24 20 0,5-1 39,-48 56 0,65-65 122,2 0 0,-27 43 0,41-58-67,0 0 0,1 0 0,-1 1 1,2 0-1,-1 0 0,2 0 1,-1 0-1,1 0 0,1 0 0,0 1 1,0 16-1,1-23-67,1-1 0,-1 0 0,1 1 0,0-1 0,0 0 0,0 0 0,0 1 0,1-1 0,-1 0 0,1 0 0,0 0 0,0-1 0,0 1 0,0 0 0,0-1 0,1 1 0,2 1 0,0 0 4,0 0-1,1-1 1,-1 0 0,1 0 0,0-1 0,0 1-1,0-1 1,11 2 0,-1-1 22,1-1-1,-1-1 1,1 0 0,0-1-1,0-1 1,21-4 0,-27 3-16,1-1 0,-1-1 0,1 0 1,-1 0-1,0-1 0,-1-1 0,1 1 0,-1-2 1,17-13-1,-22 16 96,0-1-1,0 1 1,0-1 0,-1 0 0,0 0-1,0-1 1,0 1 0,0-1 0,-1 0-1,0 0 1,-1 0 0,1 0 0,-1-1-1,0 1 1,0 0 0,-1-1 0,0 0-1,0-12 1,-1 17-72,-1 0-1,0 0 1,0 0-1,0 0 1,0 0-1,0 0 1,0 0-1,0 0 1,0 0-1,-1 1 1,1-1 0,-1 0-1,0 1 1,1 0-1,-1-1 1,0 1-1,0 0 1,0 0-1,0 0 1,0 0-1,0 0 1,0 0-1,0 1 1,0-1-1,0 0 1,0 1-1,-4 0 1,4-1-43,0 0 1,0 1-1,0 0 0,0-1 1,0 1-1,0 0 0,-1 0 1,1 0-1,0 0 0,0 1 0,0-1 1,0 0-1,0 1 0,0 0 1,1-1-1,-1 1 0,0 0 1,0 0-1,0 0 0,1 0 1,-1 0-1,0 0 0,1 1 1,-1-1-1,1 1 0,-1-1 1,1 1-1,0-1 0,-2 3 1,3-3-3,0 0 0,0-1 0,-1 1 0,1 0 0,0-1 1,0 1-1,0 0 0,0-1 0,0 1 0,0 0 0,1-1 1,-1 1-1,0 0 0,0-1 0,0 1 0,0 0 0,1-1 0,-1 1 1,0-1-1,1 1 0,-1 0 0,1-1 0,-1 1 0,0-1 1,1 1-1,-1-1 0,1 1 0,-1-1 0,1 0 0,0 1 0,-1-1 1,1 0-1,-1 1 0,1-1 0,0 0 0,-1 1 0,1-1 1,0 0-1,-1 0 0,1 0 0,0 0 0,-1 0 0,2 0 0,37 1-15,-31-2 28,138-17-1019,-145 18 987,0 0 0,0 0 0,0 0 0,0 0 0,0 0 0,0 0 0,0 0-1,0 0 1,0 0 0,0 1 0,0-1 0,0 0 0,0 1 0,-1-1 0,1 0 0,0 1 0,0-1 0,0 1-1,0 0 1,-1-1 0,1 1 0,0 0 0,-1-1 0,1 1 0,0 0 0,-1 0 0,1 0 0,-1-1-1,1 1 1,-1 0 0,1 2 0,-1 0-7,1-1-1,-1 1 1,0 0 0,0 0-1,-1 0 1,1 0 0,0 0-1,-1 0 1,0 0-1,-2 5 1,-3 6 1,-1 1-1,-16 26 1,2-12 73,12-17-291,1 0 0,0 0-1,-7 16 1,15-28 111,1 0 0,-1 0-1,0 0 1,0-1 0,1 1 0,-1 0-1,0 0 1,1 0 0,-1 0 0,0 0 0,0 0-1,1 0 1,-1 0 0,0 0 0,0 1 0,1-1-1,-1 0 1,0 0 0,0 0 0,1 0-1,-1 0 1,0 0 0,0 0 0,0 1 0,1-1-1,-1 0 1,0 0 0,0 0 0,0 0-1,1 1 1,-1-1 0,0 0 0,0 0 0,0 1-1,0-1 1,0 0 0,0 0 0,1 1 0,-1-1-1,0 0 1,0 0 0,0 1 0,0-1-1,0 0 1,0 0 0,0 1 0,0-1 0,0 0-1,0 0 1,0 1 0,0-1 0,0 0 0,0 0-1,-1 1 1,22-16-4744,11-15-4463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119"/>
    </inkml:context>
    <inkml:brush xml:id="br0">
      <inkml:brushProperty name="width" value="0.025" units="cm"/>
      <inkml:brushProperty name="height" value="0.025" units="cm"/>
    </inkml:brush>
  </inkml:definitions>
  <inkml:trace contextRef="#ctx0" brushRef="#br0">84 1 20724,'0'0'6085,"-40"66"-4835,29-39-65,2 1-288,4-1-545,2-1-256,3-3-32,0-1-384,0-4-545,-1-3 384,-2 1 289,-1-2-448,1-5-1538,-1-3-1922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585"/>
    </inkml:context>
    <inkml:brush xml:id="br0">
      <inkml:brushProperty name="width" value="0.025" units="cm"/>
      <inkml:brushProperty name="height" value="0.025" units="cm"/>
    </inkml:brush>
  </inkml:definitions>
  <inkml:trace contextRef="#ctx0" brushRef="#br0">32 1 19571,'0'0'5530,"1"8"-3886,-2 26-216,0-1 0,-12 63 0,6-54-1149,-3 73 0,21-154 135,-1 13-358,10-104-23,-13 79-93,-5 51 29,-1 1 1,1-1-1,-1 0 0,1 0 0,0 0 0,-1 1 1,1-1-1,-1 1 0,1-1 0,-1 1 0,0 0 0,1 0 1,-1-1-1,0 1 0,2 1 0,0 0 12,2 0-49,1 0 1,-1-1-1,1 0 0,-1 0 1,1 0-1,0-1 0,-1 1 1,1-1-1,-1-1 1,1 1-1,0-1 0,7-2 1,-8 2-833,0-1 0,0 0 1,0 0-1,0 0 0,0 0 0,0-1 1,7-6-1,8-9-7038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926"/>
    </inkml:context>
    <inkml:brush xml:id="br0">
      <inkml:brushProperty name="width" value="0.025" units="cm"/>
      <inkml:brushProperty name="height" value="0.025" units="cm"/>
    </inkml:brush>
  </inkml:definitions>
  <inkml:trace contextRef="#ctx0" brushRef="#br0">114 78 18866,'0'0'2690,"-8"-7"-650,6 5-1742,-31-28 1395,31 28-1596,1 0 0,-1 1 0,0-1 0,0 1 0,0 0 0,0-1-1,0 1 1,0 0 0,0 0 0,-1 1 0,1-1 0,0 0 0,0 1 0,-1-1 0,1 1 0,0 0 0,-1-1 0,-2 1 0,4 2-84,-1-1 0,0 1-1,0-1 1,1 1 0,-1 0 0,1 0 0,-1 0 0,1 0 0,0 0 0,0 0 0,0 0 0,0 0 0,0 0 0,0 0 0,0 1 0,1-1 0,-1 0 0,1 0 0,-1 4 0,-3 47 139,4-50-117,0 1-1,0-1 1,0 1 0,0-1 0,0 1 0,1-1 0,0 0 0,0 1-1,0-1 1,0 0 0,0 0 0,0 1 0,1-1 0,0 0 0,-1 0-1,1-1 1,0 1 0,1 0 0,-1-1 0,5 5 0,-2-4 27,0 0 0,0-1 0,1 0 0,-1 0 0,0 0-1,1-1 1,-1 0 0,1 0 0,-1 0 0,1 0 0,0-1 0,6-1 0,-6 1 27,0 0 1,0 0-1,-1-1 0,1 0 0,0 0 0,0-1 1,-1 0-1,1 0 0,-1 0 0,0-1 0,1 1 1,-1-1-1,0 0 0,0-1 0,-1 1 0,1-1 1,-1 0-1,0 0 0,0-1 0,0 1 0,-1-1 1,1 0-1,-1 0 0,0 0 0,0 0 1,-1 0-1,0-1 0,0 1 0,0-1 0,0 0 1,-1 1-1,0-1 0,0 0 0,-1 0 0,0 0 1,0 0-1,-1-7 0,0 10-207,0 0 0,0 1 0,0-1 0,0 0-1,-1 0 1,0 1 0,1-1 0,-1 1 0,0-1 0,0 1 0,0 0 0,-1 0 0,1 0-1,0 0 1,-1 0 0,0 0 0,1 1 0,-1-1 0,0 1 0,0 0 0,1 0 0,-1 0-1,0 0 1,0 0 0,0 1 0,0 0 0,-6-1 0,7 0-71,0 1 1,0 0-1,0-1 0,0 1 0,0 0 1,0 0-1,-1 0 0,1 0 1,0 0-1,0 1 0,0-1 1,0 1-1,0-1 0,0 1 1,0 0-1,0 0 0,0 0 0,0 0 1,0 0-1,1 0 0,-1 1 1,0-1-1,1 0 0,-1 1 1,1-1-1,-1 1 0,1 0 1,0-1-1,0 1 0,-1 0 0,1 0 1,1 0-1,-1 0 0,0 0 1,0 0-1,1 0 0,-1 0 1,0 4-1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4.659"/>
    </inkml:context>
    <inkml:brush xml:id="br0">
      <inkml:brushProperty name="width" value="0.025" units="cm"/>
      <inkml:brushProperty name="height" value="0.025" units="cm"/>
    </inkml:brush>
  </inkml:definitions>
  <inkml:trace contextRef="#ctx0" brushRef="#br0">113 102 11403,'5'-12'3560,"1"0"-2398,18-41 1375,-16 28 4329,-9 36-6690,0 1 0,-1-1 0,0 0 0,-1 0-1,0 0 1,-7 16 0,-36 67 2025,22-45-1159,7-13-659,-14 41 0,27-65-338,1 0 1,1-1 0,-1 2 0,2-1-1,0 0 1,0 0 0,2 24-1,-1-34-40,1-1-1,-1 1 0,0 0 0,1-1 0,-1 1 0,1-1 0,0 1 0,-1-1 0,1 1 1,0-1-1,0 1 0,0-1 0,0 0 0,0 0 0,0 1 0,0-1 0,1 0 0,-1 0 1,0 0-1,1 0 0,-1 0 0,0 0 0,1-1 0,-1 1 0,1 0 0,0-1 1,-1 1-1,1-1 0,-1 0 0,1 1 0,0-1 0,-1 0 0,1 0 0,0 0 0,-1 0 1,3 0-1,1-1 28,1 0 1,0 0 0,0 0 0,-1-1 0,1 1 0,-1-1-1,1-1 1,-1 1 0,8-5 0,41-34 159,-2-3 0,-2-1 0,-1-3 1,-3-2-1,42-59 0,-84 104-191,0 1-4,-1 0 0,0 0 0,0 0 0,0 0 0,0-1 0,-1 1 0,1-1 0,-1 0 0,0 1 0,-1-1 0,1 0 1,1-8-1,-4 13-208,0 0 0,-1-1 1,1 1-1,0 0 0,0 0 0,0 0 1,0 0-1,0-1 0,0 2 1,0-1-1,-1 0 0,1 0 0,0 0 1,0 0-1,0 1 0,-1 0 1,-23 12-6442,-5 8-2455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017"/>
    </inkml:context>
    <inkml:brush xml:id="br0">
      <inkml:brushProperty name="width" value="0.025" units="cm"/>
      <inkml:brushProperty name="height" value="0.025" units="cm"/>
    </inkml:brush>
  </inkml:definitions>
  <inkml:trace contextRef="#ctx0" brushRef="#br0">1 0 14382,'0'0'14669,"56"45"-14348,-24-43-225,6-2-352,3 0-1410,0 0-1505,-1-8-1281,-6-6-2627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303"/>
    </inkml:context>
    <inkml:brush xml:id="br0">
      <inkml:brushProperty name="width" value="0.025" units="cm"/>
      <inkml:brushProperty name="height" value="0.025" units="cm"/>
    </inkml:brush>
  </inkml:definitions>
  <inkml:trace contextRef="#ctx0" brushRef="#br0">33 1 11531,'0'10'9705,"0"12"-8456,-5 7 865,-4 4-192,2 7-961,1 0-416,1-2-353,4-3-96,1-7-96,0-5-1089,1-5-1185,7-6-801,-5-8-1153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360"/>
    </inkml:context>
    <inkml:brush xml:id="br0">
      <inkml:brushProperty name="width" value="0.025" units="cm"/>
      <inkml:brushProperty name="height" value="0.025" units="cm"/>
    </inkml:brush>
  </inkml:definitions>
  <inkml:trace contextRef="#ctx0" brushRef="#br0">63 98 15214,'0'0'10037,"-10"12"-9424,-28 42-116,36-52-482,0 1 0,1-1 0,-1 1 0,1 0 0,0 0 0,0-1 0,0 1 0,0 0 0,0 0 0,0 0 0,1 0 0,0 0 0,-1 6 0,1-9-12,1 1 1,-1 0-1,0 0 1,1 0 0,-1 0-1,1 0 1,-1-1-1,1 1 1,-1 0 0,1 0-1,-1-1 1,1 1 0,0 0-1,-1-1 1,1 1-1,0-1 1,0 1 0,-1-1-1,1 1 1,0-1 0,0 1-1,0-1 1,0 0-1,0 1 1,-1-1 0,1 0-1,2 0 1,2 1 19,0-1 1,1 0-1,-1-1 1,0 1-1,1-1 1,-1 0-1,0 0 1,0-1-1,0 0 1,0 0-1,7-3 0,46-32-51,-45 27-197,2 1 0,-1 0 1,2 0-1,-1 2 0,1 0 1,21-6-1,-36 12 211,1 1 1,-1 0-1,0 0 0,0 0 0,0-1 1,0 1-1,1 0 0,-1 1 0,0-1 1,0 0-1,0 0 0,0 0 0,0 1 1,0-1-1,1 1 0,-1-1 0,0 1 1,0-1-1,0 1 0,0 0 0,0-1 1,-1 1-1,1 0 0,0 0 1,0-1-1,0 1 0,-1 0 0,1 0 1,0 0-1,-1 0 0,1 0 0,-1 0 1,1 0-1,-1 0 0,1 1 0,-1-1 1,0 0-1,0 0 0,1 0 0,-1 2 1,1 8 17,0 0-1,-1 0 1,-2 21 0,2 7 405,0-38-400,1 1 0,-1-1 0,1 0 0,0 1 0,-1-1 0,1 0 0,0 0 0,0 0-1,0 0 1,0 0 0,0 0 0,0 0 0,0 0 0,0 0 0,0 0 0,1-1 0,-1 1 0,0 0 0,0-1 0,1 1 0,-1-1-1,0 1 1,1-1 0,-1 0 0,1 0 0,-1 1 0,1-1 0,-1 0 0,0 0 0,1 0 0,-1-1 0,1 1 0,2-1-1,3 0 41,0 0-1,0 0 0,0-1 0,0 0 1,12-5-1,-3-2-259,1 0 1,-1-2-1,-1 0 0,0-1 1,20-20-1,-7 2-4164,38-51-1,-30 30-2927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718"/>
    </inkml:context>
    <inkml:brush xml:id="br0">
      <inkml:brushProperty name="width" value="0.025" units="cm"/>
      <inkml:brushProperty name="height" value="0.025" units="cm"/>
    </inkml:brush>
  </inkml:definitions>
  <inkml:trace contextRef="#ctx0" brushRef="#br0">158 1 9897,'0'0'12199,"-8"9"-10721,-4 6-920,0 1-1,1 0 0,1 0 1,1 1-1,0 0 0,1 1 1,1 0-1,1 0 0,-5 23 1,7-14-522,2 0 1,1 0 0,1 0 0,1 1 0,2-1 0,0 0-1,2-1 1,1 1 0,18 47 0,-25-79 238,0 0-1,0 0 1,0 0-1,1 0 1,0 0-1,1-9 1,-3-32 168,-1 34-416,-1 0 1,0 0 0,0 1-1,-1 0 1,0-1-1,-1 2 1,-1-1-1,1 1 1,-2 0 0,1 0-1,-18-16 1,33 31-167,0 0 1,0-1 0,0 0 0,1-1-1,0 1 1,-1-2 0,1 1-1,0-1 1,12 1 0,83 2-2174,-98-4 2110,8-1-26,19 0-367,59-6 1,-82 4 654,1 1 1,-1-2-1,0 0 0,0 0 1,-1-1-1,1 0 1,-1 0-1,0-1 0,0-1 1,9-6-1,-18 12-1,1 0 1,0-1-1,0 1 1,-1-1-1,1 1 0,0-1 1,-1 1-1,1-1 1,-1 1-1,1-1 0,-1 1 1,1-1-1,-1 0 1,1 1-1,-1-1 0,1 0 1,-1 1-1,0-1 1,1 0-1,-1 0 0,0 1 1,0-1-1,0 0 1,1 0-1,-1 0 0,0-1 1,-18-3 589,-33 14-398,43-5-200,-1 1 0,1 0 1,1 1-1,-1-1 0,1 2 0,-1-1 1,2 1-1,-10 11 0,13-15 0,0 2 0,0-1 0,0 0 0,0 0 0,1 1 0,0 0-1,0-1 1,0 1 0,0 0 0,1 0 0,0 0 0,0 0 0,0 0 0,1 0-1,0 0 1,0 0 0,0 8 0,1-12-42,0 1 0,0 0 1,-1 0-1,1 0 0,0-1 0,0 1 0,1-1 0,-1 1 1,0-1-1,1 1 0,-1-1 0,0 0 0,1 0 0,0 1 1,-1-1-1,1 0 0,0 0 0,-1-1 0,1 1 0,0 0 1,0 0-1,0-1 0,-1 1 0,1-1 0,0 0 0,3 0 1,56 2 267,-54-2-252,3-1 10,0 0 0,0-1 1,0 0-1,0-1 0,0 0 0,0 0 1,-1-1-1,1 0 0,-1-1 1,0 0-1,12-10 0,-16 12-20,-1 0 1,1-1-1,-1 0 0,0 0 0,0 0 1,-1 0-1,0-1 0,1 0 0,-1 1 1,-1-1-1,1 0 0,-1-1 0,0 1 1,0 0-1,0 0 0,-1-1 0,0 1 1,0-1-1,0 0 0,-1 1 0,1-1 1,-2-8-1,0 11-12,0 0-1,0 0 1,0 0-1,-1 0 1,1 1-1,-1-1 1,1 0-1,-1 1 1,0-1 0,0 1-1,0-1 1,-1 1-1,1 0 1,-1 0-1,1 0 1,-1 0-1,1 0 1,-1 1 0,0-1-1,0 1 1,0 0-1,0 0 1,-5-1-1,1-1-36,-1 1 0,1 1 0,-1-1 0,0 1 0,1 0 0,-1 1 0,0 0 0,-13 2-1,18-1-833,17 0-11343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6.341"/>
    </inkml:context>
    <inkml:brush xml:id="br0">
      <inkml:brushProperty name="width" value="0.025" units="cm"/>
      <inkml:brushProperty name="height" value="0.025" units="cm"/>
    </inkml:brush>
  </inkml:definitions>
  <inkml:trace contextRef="#ctx0" brushRef="#br0">1 379 15567,'14'3'4009,"74"12"-2246,159 7 0,109-20-3490,-206-3-45,206-7-67,475-57 7099,395-86-563,-33 4-3655,-1034 129-4454,-59 4-3548,-8-2-8708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2.733"/>
    </inkml:context>
    <inkml:brush xml:id="br0">
      <inkml:brushProperty name="width" value="0.025" units="cm"/>
      <inkml:brushProperty name="height" value="0.025" units="cm"/>
    </inkml:brush>
  </inkml:definitions>
  <inkml:trace contextRef="#ctx0" brushRef="#br0">3499 269 14221,'-159'-49'558,"-2"7"-1,-1 8 1,-2 6-1,-1 8 1,0 7-1,-291 14 1,366 7-1108,0 5 0,1 3-1,-152 48 1,-250 121-2676,358-131 3256,7-4 758,2 5 1,-120 74 0,206-106-652,1 2 0,1 2-1,1 1 1,1 2 0,2 1-1,1 2 1,2 0 0,1 2 0,2 2-1,-24 42 1,39-59-109,2-1 0,1 2 0,0-1 0,2 1 0,0 0 0,1 0 0,2 1 0,0 0 0,1-1 0,1 1 0,3 40 0,2-34 32,2-1 0,0 0 0,1 0 0,2 0 0,1-1 0,1 0 0,1-1 0,28 43 0,-3-14 38,2-2 0,2-2 0,2-2 0,3-2 0,82 66 0,-56-59 0,2-3-1,2-3 1,129 57 0,-55-44-185,2-7 0,2-7 0,2-6 0,193 24 0,24-22 194,1-16 0,462-28-1,-569-14 238,-1-11 0,-2-12 0,-2-12 0,-2-11 0,-3-11 0,396-170 0,-108-19-226,-33-52-39,-460 278-93,-1-2-1,-3-3 0,-1-2 0,58-68 0,-91 93-5,-1 0 0,0-1 0,-2-1 0,0 0 0,-2-1 0,13-37 0,-18 43 0,0 0 1,-1 0 0,-1-1 0,-1 1-1,0-1 1,-1 1 0,-1-1-1,0 1 1,-1-1 0,-8-28-1,3 23-4,-1 0-1,-1 0 0,0 1 0,-2 0 1,-1 0-1,0 1 0,-28-32 0,4 11 36,-2 3 0,-54-43 0,22 28 142,-2 3 0,-2 3 0,-2 4 0,-2 2 0,-1 5 0,-2 2 0,-111-27 0,45 23 54,-2 8 1,-1 5 0,-211-4 0,163 25-354,0 9 1,0 9-1,1 8 0,-371 94 0,376-60-1011,2 8-1,-282 140 1,161-37-1737,21 4-1814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8:26.267"/>
    </inkml:context>
    <inkml:brush xml:id="br0">
      <inkml:brushProperty name="width" value="0.025" units="cm"/>
      <inkml:brushProperty name="height" value="0.025" units="cm"/>
    </inkml:brush>
  </inkml:definitions>
  <inkml:trace contextRef="#ctx0" brushRef="#br0">658 534 15471,'-28'5'175,"0"0"0,1 2 1,0 0-1,0 2 0,1 1 1,0 2-1,1 0 0,0 1 1,1 2-1,1 0 0,0 2 1,-36 33-1,37-29-153,2 0 0,0 2-1,1 0 1,1 1 0,1 1 0,2 1-1,0 0 1,2 1 0,1 0 0,1 1 0,1 0-1,-9 46 1,-7 39 81,5 0-1,5 1 1,5 1-1,7 198 1,5-290-80,1-1 0,1 0 0,0-1 0,2 1 1,1-1-1,1 1 0,0-2 0,2 1 0,0-1 0,1 0 1,1-1-1,1-1 0,1 1 0,0-2 0,1 0 1,1-1-1,1 0 0,0-1 0,1-1 0,1 0 1,0-2-1,1 0 0,0-1 0,1 0 0,0-2 1,0 0-1,1-2 0,28 7 0,-14-6 0,2-2-1,-1-1 0,0-1 1,1-3-1,71-5 1,-56-3-10,-1-2-1,0-2 1,77-28 0,-7-11 10,-2-5 1,164-104-1,-165 87-10,-3-5 0,-4-6 0,166-158 1,-225 189 30,-3-1 1,-3-3-1,-2-2 1,-2-1 0,-3-2-1,-3-2 1,-3-2 0,44-118-1,-66 148 46,-1 0 0,-2-1 0,-2 0 0,4-72-1,-10 89-55,0 0-1,-2-1 1,0 1-1,-2 0 0,0 0 1,0 1-1,-2-1 1,-1 1-1,0 0 1,-19-34-1,6 23 43,-2 1 0,0 1 1,-2 1-1,-1 0 0,-1 2 0,-1 1 1,-1 1-1,0 2 0,-2 1 1,-1 1-1,-33-15 0,14 11 72,0 3 1,-1 1-1,-1 3 1,0 2-1,-1 2 0,-86-6 1,66 14-114,0 4 0,0 3 0,0 2-1,1 4 1,0 3 0,1 4 0,1 2 0,0 3 0,2 4 0,1 2 0,1 3 0,-91 59 0,77-38 122,-123 105 0,156-114-181,2 1 0,1 3 0,-56 79 0,85-104-242,1 1-1,2 1 1,0 0-1,1 1 1,1 0-1,1 1 0,2 0 1,-8 50-1,11-43-1111,2 0 0,1 0 0,7 64 0,20 33-5370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11.408"/>
    </inkml:context>
    <inkml:brush xml:id="br0">
      <inkml:brushProperty name="width" value="0.025" units="cm"/>
      <inkml:brushProperty name="height" value="0.025" units="cm"/>
    </inkml:brush>
  </inkml:definitions>
  <inkml:trace contextRef="#ctx0" brushRef="#br0">1706 305 5029,'-62'-45'397,"-2"3"-1,-1 3 1,-3 2 0,0 4 0,-100-34 0,144 58 2,0 1 0,-1 1 0,0 1 1,0 2-1,-47-4 0,58 8-269,1 1-1,-1 0 1,0 1-1,1 0 0,-1 1 1,1 0-1,0 1 1,0 1-1,0 0 1,1 1-1,0 0 1,-17 11-1,-7 11-121,1 1-1,2 1 0,0 2 1,3 2-1,1 0 1,1 2-1,2 1 1,2 1-1,-22 45 0,10-7 139,3 1-1,4 1 0,3 2 1,-16 85-1,12-5 104,-15 279 1,35 166-228,10-544-25,29 493 546,-17-471-521,3 0-1,4-1 1,3-1 0,52 124-1,-63-179-47,2 0 0,1-1 0,1 0 1,1-1-1,1-1 0,40 41 0,-45-52-5,1-2 1,0 1-1,1-1 1,0-1-1,0-1 1,1 0-1,0 0 1,1-2-1,-1 0 1,1-1-1,1 0 1,-1-1-1,23 2 0,-15-4 33,0-1 0,0-1 0,0-1 0,0-2 0,0 0 0,-1-1-1,1-2 1,30-10 0,-23 4 14,0-2 1,0-1-1,-2-2 1,0 0-1,35-29 0,-7-4 25,-2-1 0,-3-3 1,-2-3-1,73-106 0,-48 50-17,-4-3 0,-5-4 0,-6-2 0,-5-3 0,-6-2 0,-5-2 0,28-141 0,-58 199 54,-3-2 0,-3 0 0,-3 0 0,-4 0 0,-8-75 0,1 92 2,-3 0 1,-3 0-1,-2 2 0,-2-1 1,-2 2-1,-3 0 0,-30-52 0,9 30 92,-3 3-1,-4 1 0,-2 3 1,-103-105-1,108 128 141,-2 2 1,-2 2-1,-2 2 0,-2 3 1,0 2-1,-112-51 0,133 72-204,1 2-1,-2 1 0,1 1 0,-1 2 1,-1 1-1,1 2 0,-64 1 1,72 4-71,0 2 1,0 0 0,0 2 0,1 1 0,0 1 0,0 1 0,1 1 0,0 1 0,0 1 0,1 2 0,-25 16-1,18-6-63,1 1 0,1 1-1,2 1 1,0 2-1,-42 59 1,-88 170-2736,107-170 606,-47 74-3781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38.042"/>
    </inkml:context>
    <inkml:brush xml:id="br0">
      <inkml:brushProperty name="width" value="0.025" units="cm"/>
      <inkml:brushProperty name="height" value="0.025" units="cm"/>
    </inkml:brush>
  </inkml:definitions>
  <inkml:trace contextRef="#ctx0" brushRef="#br0">1 1322 15695,'0'0'3689,"3"-8"-3070,15-26-52,1 2 0,1 0 0,44-52 0,91-85 633,-130 142-1086,98-92 591,4 5-1,6 5 1,4 6 0,4 7-1,4 6 1,173-79 0,-70 35-876,-245 133-3906,-5 3 1317,-17 9-149,-31 19-1818,-12 5-3670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38.416"/>
    </inkml:context>
    <inkml:brush xml:id="br0">
      <inkml:brushProperty name="width" value="0.025" units="cm"/>
      <inkml:brushProperty name="height" value="0.025" units="cm"/>
    </inkml:brush>
  </inkml:definitions>
  <inkml:trace contextRef="#ctx0" brushRef="#br0">183 159 13613,'1'-10'1601,"0"2"-1281,0 0 0,1 0 1,0 1-1,1-1 0,0 1 0,0-1 0,1 1 0,-1 0 0,1 0 0,1 1 0,0-1 0,0 1 0,0 0 0,0 0 0,1 1 0,0 0 0,0 0 0,0 0 0,1 0 0,10-4 0,-15 8-221,0-1 0,0 1 0,0 0 0,0 1-1,1-1 1,-1 0 0,0 1 0,1-1 0,-1 1-1,0-1 1,1 1 0,-1 0 0,0 0 0,4 1-1,-5-1-75,0 0 0,0 1 0,0-1 0,0 1 0,0 0 0,0-1 0,-1 1 0,1-1 0,0 1 0,0 0 0,0 0 0,0 0 0,-1-1-1,1 1 1,0 0 0,-1 0 0,1 0 0,-1 0 0,1 0 0,-1 0 0,1 2 0,0 4 13,0 1 0,0-1 0,-1 1 0,1 0 1,-2-1-1,1 1 0,-1-1 0,-2 8 0,-10 38 307,-2-1 0,-2-1 0,-27 57 0,13-35-135,4-7-56,-35 87 231,-44 167 0,100-298-297,1 0-1,1 0 1,1 0-1,1 1 0,2 33 1,0-53-90,0 0 0,0 1 1,0-1-1,1 0 0,0 0 1,-1 0-1,1 0 0,0 0 1,0 0-1,1 0 0,-1 0 1,1 0-1,-1-1 0,1 1 1,0-1-1,0 1 0,0-1 1,1 0-1,-1 1 0,0-1 1,1 0-1,-1-1 0,1 1 1,0 0-1,0-1 0,-1 1 1,1-1-1,0 0 0,0 0 1,0 0-1,1 0 0,-1-1 1,4 1-1,4-1-32,1 0-1,0 0 0,-1-2 1,1 1-1,-1-1 1,0-1-1,1 0 1,13-6-1,39-20-320,-1-2 1,103-69-1,-113 67 60,98-65-1835,-53 32-2617,10-9-7113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0.302"/>
    </inkml:context>
    <inkml:brush xml:id="br0">
      <inkml:brushProperty name="width" value="0.025" units="cm"/>
      <inkml:brushProperty name="height" value="0.025" units="cm"/>
    </inkml:brush>
  </inkml:definitions>
  <inkml:trace contextRef="#ctx0" brushRef="#br0">6 133 9257,'0'0'15647,"-2"14"-15028,0 20-378,0 0 1,3 0-1,4 40 1,-3-60-196,0 1 0,1-1 0,0 1 0,1-1 0,1 0 0,0 0 1,1-1-1,1 1 0,0-1 0,17 23 0,-24-34-13,1-1-1,0 0 1,0 0 0,0 1-1,0-1 1,0 0 0,0 0-1,0 0 1,1 0 0,-1 0-1,0-1 1,1 1-1,-1 0 1,0-1 0,1 1-1,-1 0 1,1-1 0,-1 0-1,1 1 1,-1-1 0,1 0-1,-1 0 1,1 0-1,-1 0 1,1 0 0,-1 0-1,1 0 1,-1 0 0,1-1-1,-1 1 1,1 0-1,-1-1 1,0 0 0,1 1-1,-1-1 1,1 0 0,-1 0-1,0 1 1,0-1 0,0 0-1,1 0 1,-1 0-1,0-1 1,0 1 0,0 0-1,-1 0 1,1 0 0,1-2-1,4-7 271,-1 1 0,0-1 0,0 0 0,-1 0 0,4-15 0,2-9-9,-1 0 0,-2-1 1,-1 0-1,-2-1 0,-1 1 0,-2-1 1,-4-44-1,3 78-294,0 1 0,0-1 0,0 1 0,0-1 0,-1 1 0,1-1 0,-1 0 0,1 1 0,-1-1 0,1 1 0,-1-1 0,0 1 0,0 0 0,0-1 0,0 1 0,0 0 0,0 0 0,0-1 0,0 1 0,-2-2 0,-5 9 0,4 16 0,4-21-9,0-1 0,-1 1-1,1 0 1,0-1 0,0 1 0,0 0-1,0-1 1,0 1 0,0 0 0,0-1 0,0 1-1,0 0 1,1-1 0,-1 1 0,0 0-1,0-1 1,1 1 0,-1 0 0,0-1-1,1 1 1,-1-1 0,0 1 0,1 0 0,-1-1-1,2 1 1,8-12-689,8-31-1946,-4 1-8193,-4 23 753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0.897"/>
    </inkml:context>
    <inkml:brush xml:id="br0">
      <inkml:brushProperty name="width" value="0.025" units="cm"/>
      <inkml:brushProperty name="height" value="0.025" units="cm"/>
    </inkml:brush>
  </inkml:definitions>
  <inkml:trace contextRef="#ctx0" brushRef="#br0">76 493 20563,'0'0'4864,"-9"-3"-3113,7 2-1682,-1 0 14,0 0 1,0 0-1,0 0 0,0 0 0,0 1 0,0-1 0,1 1 0,-1 0 0,0 0 0,-5 0 0,7 1-70,-1-1 0,1 1 0,-1 0 0,1 0 0,0 0 0,-1 0 0,1 0 0,0 0 0,0 0 0,0 1-1,0-1 1,0 0 0,0 1 0,0-1 0,0 0 0,1 1 0,-1-1 0,0 1 0,1-1 0,-1 1 0,1 0 0,0-1-1,0 1 1,-1-1 0,1 1 0,0 0 0,1 2 0,-2 5-7,-3 63 8,3-67-14,1 0-1,1 0 1,-1 0-1,1 0 1,-1 0 0,2 0-1,-1 0 1,0 0 0,1 0-1,4 7 1,-5-11 11,0 1 0,-1-1 0,1 0 0,0 0 0,1-1 0,-1 1 0,0 0 0,0 0 0,0 0-1,0-1 1,1 1 0,-1-1 0,0 1 0,1-1 0,-1 1 0,0-1 0,1 0 0,-1 0 0,1 0 0,-1 1 0,0-1 0,1-1 0,-1 1 0,1 0 0,-1 0 0,0 0 0,1-1 0,2 0 0,41-23 535,-18 9-353,-24 14-196,0 0 0,1 0 0,-1 1 1,0 0-1,0-1 0,1 1 0,-1 0 0,0 1 0,0-1 0,1 1 1,-1-1-1,0 1 0,0 0 0,0 0 0,0 0 0,0 1 0,0-1 1,0 1-1,0 0 0,0-1 0,-1 1 0,1 0 0,-1 1 0,0-1 1,1 0-1,-1 1 0,0-1 0,0 1 0,2 4 0,6 9-22,0 1 0,-1 1 0,12 31 0,-15-35 24,12 30 169,-2 0 0,-2 1-1,-2 0 1,-2 1 0,-2 0 0,3 77 0,-11-122-141,0 0 1,1 1-1,-1-1 1,0 0 0,0 1-1,0-1 1,-1 0-1,1 0 1,0 1-1,0-1 1,-1 0 0,1 0-1,-1 1 1,1-1-1,-1 0 1,1 0 0,-1 0-1,0 0 1,0 0-1,1 0 1,-3 2 0,2-3 4,0 0 1,0 0 0,0 0 0,0 0-1,0 0 1,0 0 0,0 0 0,0 0-1,1 0 1,-1 0 0,0 0 0,0-1 0,0 1-1,0 0 1,0-1 0,0 1 0,1-1-1,-1 1 1,0-1 0,0 1 0,-1-2 0,-3-3 89,-1-1 0,1 1 0,0-1 0,0 0 1,1 0-1,-5-7 0,0-4-130,2-1 0,0 0 0,0 0-1,2-1 1,0 0 0,2 1 0,0-2 0,0 1 0,2 0 0,2-38 0,2 30-5,1 1 1,1-1 0,2 0 0,0 1 0,2 0 0,0 1-1,17-30 1,8-10 42,-4 0 0,25-80 0,-47 121-21,-2-1 1,0 1 0,-2-1 0,-1-1-1,-1 1 1,-1 0 0,-1 0 0,-1-1-1,-8-44 1,6 60-10,0 1 0,0 0 0,-1 0 0,0 1 0,-1-1 0,-8-12 0,12 19 0,0 0 0,0 0 0,0 0 0,-1 1 0,1-1 0,0 0 0,-1 1 0,1 0 0,-1-1 0,1 1 0,-1 0 0,0-1 0,1 1 0,-1 0 0,0 0 0,0 1 0,0-1 0,0 0 0,0 0 0,0 1 0,0 0 0,0-1 0,0 1 0,0 0 0,0 0 0,0 0 0,0 0 0,0 0 0,0 0 0,0 1 0,0-1 0,0 1 0,0-1 0,0 1 0,0 0 0,0 0 0,0 0 0,-1 1 0,-1 1 0,1 1 0,0-1 0,1 1 0,-1-1 0,0 1 0,1 0 0,0 0 0,0 0 0,0 0 0,1 0 0,-3 9 0,-10 55 0,13-57 0,-6 37 0,2 0 0,2 0 0,5 80 0,-1-123-23,-1 0-1,1 0 1,0 1 0,0-1-1,0 0 1,1 0 0,0 0-1,0 0 1,0-1-1,1 1 1,-1-1 0,1 1-1,0-1 1,1 0 0,-1 0-1,1 0 1,0 0 0,-1-1-1,9 6 1,-8-7-110,0 0 1,1 0 0,-1-1-1,1 1 1,-1-1-1,1 0 1,-1 0 0,1-1-1,0 1 1,-1-1-1,1 0 1,0-1-1,0 1 1,-1-1 0,1 0-1,-1 0 1,1 0-1,-1 0 1,1-1 0,-1 0-1,0 0 1,6-3-1,23-18-6668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741"/>
    </inkml:context>
    <inkml:brush xml:id="br0">
      <inkml:brushProperty name="width" value="0.025" units="cm"/>
      <inkml:brushProperty name="height" value="0.025" units="cm"/>
    </inkml:brush>
  </inkml:definitions>
  <inkml:trace contextRef="#ctx0" brushRef="#br0">1 95 14958,'0'0'2963,"6"-10"171,-6 8-3027,3-3 202,0-1 0,0 1 0,0 0 0,0 0 0,1 0 0,0 0 0,0 1 0,0-1 0,1 1 0,-1 0 0,1 1 0,0-1 0,0 1 1,0 0-1,1 0 0,-1 0 0,1 1 0,10-4 0,-7 5-71,0 0 1,1 0 0,-1 1 0,0 0-1,0 1 1,0 0 0,0 0 0,0 1 0,0 0-1,0 1 1,0-1 0,16 9 0,-22-9-228,0 0 1,0 0 0,1 1-1,-1-1 1,-1 0 0,1 1-1,0 0 1,-1 0 0,1 0-1,-1 0 1,0 0 0,0 0-1,0 0 1,-1 1 0,1-1-1,-1 1 1,1-1 0,-1 1-1,-1 0 1,1-1 0,0 1 0,-1 0-1,0 0 1,1 0 0,-2-1-1,1 1 1,0 0 0,-1 0-1,0-1 1,1 1 0,-1 0-1,-1-1 1,1 1 0,-3 3-1,-1 3 95,0 0-1,-1 0 0,-1-1 0,0 0 1,0 0-1,-1-1 0,0 0 1,0 0-1,-1-1 0,-18 12 1,34-22-311,0-1 0,0 1 0,0 0 0,0 1 0,0 0 0,1 0 0,-1 0 0,13 0 0,65 0-2074,-66 2 1673,-13 0 404,0 0 1,1 1-1,-1 0 1,0 0-1,0 0 1,0 1-1,0 0 0,0 0 1,-1 1-1,1-1 1,-1 1-1,1 1 1,6 4-1,-10-6 224,-1-1 0,1 1 0,0 0 0,0 0 0,-1 0 0,1 0 0,-1 0 0,0 1 0,1-1 0,-1 0 0,0 1 0,-1-1 1,1 1-1,0-1 0,-1 1 0,1-1 0,-1 1 0,0-1 0,0 1 0,0-1 0,0 1 0,0 0 0,0-1 0,-1 1 0,1-1 0,-1 1 0,0-1 0,0 1 0,0-1 0,0 0 0,0 1 0,0-1 0,-1 0 0,1 0 0,-2 2 0,-5 6 551,-1 0-1,0 0 0,0-1 0,0-1 1,-1 0-1,-1 0 0,1 0 0,-15 6 1,0-1 306,0 0 1,-46 14-1,63-24-843,-1-1 0,-1 1 0,1-2 0,0 1 0,0-1 0,-19-1 0,26 0-99,1 0 1,-1 0-1,0-1 0,0 1 0,1 0 1,-1-1-1,0 1 0,1-1 1,-1 0-1,0 1 0,1-1 0,-1 0 1,1 0-1,-1 0 0,1 0 0,0 0 1,-1-1-1,1 1 0,0 0 1,0-1-1,0 1 0,0 0 0,0-1 1,0 0-1,0 1 0,1-1 1,-1 1-1,0-1 0,1 0 0,-1 1 1,1-1-1,0 0 0,0 0 0,-1 1 1,1-1-1,0 0 0,0 0 1,1 1-1,-1-1 0,0 0 0,1 0 1,0-2-1,0 1-785,0 0 0,0 0 0,0 0 0,1 0 0,-1 0 1,1 0-1,0 0 0,0 1 0,0-1 0,0 1 0,4-4 0,14-15-9242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1.255"/>
    </inkml:context>
    <inkml:brush xml:id="br0">
      <inkml:brushProperty name="width" value="0.025" units="cm"/>
      <inkml:brushProperty name="height" value="0.025" units="cm"/>
    </inkml:brush>
  </inkml:definitions>
  <inkml:trace contextRef="#ctx0" brushRef="#br0">0 37 15150,'0'0'17617,"52"-37"-36419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2.639"/>
    </inkml:context>
    <inkml:brush xml:id="br0">
      <inkml:brushProperty name="width" value="0.025" units="cm"/>
      <inkml:brushProperty name="height" value="0.025" units="cm"/>
    </inkml:brush>
  </inkml:definitions>
  <inkml:trace contextRef="#ctx0" brushRef="#br0">21 390 13677,'-16'-145'5964,"11"91"-93,12 94-5774,1-1 0,1 0-1,16 39 1,-3-10-57,-8-18-21,-6-18 7,2 0 0,1 0 0,27 54 0,-37-85-21,-1 1 0,1-1-1,-1 0 1,1 0 0,0 0 0,-1 0 0,1 0-1,0 0 1,0 0 0,0 0 0,0 0 0,0 0-1,0-1 1,0 1 0,0 0 0,0-1 0,0 1-1,1-1 1,-1 1 0,0-1 0,0 1 0,2-1-1,-1 0 11,-1 0 1,0-1-1,0 1 0,0-1 0,0 1 0,0-1 0,0 0 0,0 1 0,0-1 0,0 0 0,0 0 0,0 1 0,0-1 0,0 0 0,0 0 0,-1 0 0,1 0 0,0 0 0,0-1 0,4-9 232,0 0 1,-1 0-1,6-20 0,-8 23-56,14-56 644,-4-2 1,-2 0-1,-3 0 1,-3-1-1,-5-86 1,-4 127-710,2 29-138,1 15-1,3 31-40,1 0-1,3 0 1,2 0-1,2 0 1,3-1 0,1-1-1,21 48 1,-31-88-37,1 1 1,0-1-1,0 0 0,0 0 1,1 0-1,7 7 0,-11-13 83,0-1 0,-1 1 1,1 0-1,0-1 0,0 1 0,0 0 0,0-1 0,0 1 0,-1-1 0,1 1 0,0-1 0,0 0 0,0 1 0,1-1 1,-1 0-1,0 0 0,0 0 0,0 1 0,0-1 0,0 0 0,2-1 0,-2 0 26,1 1 0,-1-1-1,0 0 1,0 0 0,1 0-1,-1 0 1,0-1 0,0 1-1,0 0 1,0 0 0,0-1 0,0 1-1,-1-1 1,1 1 0,0-1-1,-1 1 1,1-1 0,-1 1 0,1-3-1,6-23 98,-2 0-1,0 0 0,-2 0 0,-1-54 1,-18-112 140,11 156-256,-1 0 0,-2 0 0,-26-71 0,30 105 7,3 11-109,2 14-1154,23 66-8315,-11-39 1627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3.361"/>
    </inkml:context>
    <inkml:brush xml:id="br0">
      <inkml:brushProperty name="width" value="0.025" units="cm"/>
      <inkml:brushProperty name="height" value="0.025" units="cm"/>
    </inkml:brush>
  </inkml:definitions>
  <inkml:trace contextRef="#ctx0" brushRef="#br0">0 455 13677,'0'0'12278,"2"9"-12150,3 13-23,-2-4-26,1 0 0,0 0 0,2-1 0,0 1 0,1-1 0,0-1 0,16 25 0,-23-40-28,0-1-1,0 1 1,0-1-1,1 0 1,-1 1-1,0-1 1,1 0-1,-1 1 1,0-1-1,1 0 1,-1 1-1,0-1 1,1 0-1,-1 0 1,1 1-1,-1-1 1,0 0-1,1 0 1,-1 0-1,1 0 1,-1 0-1,1 0 1,-1 0-1,1 0 1,-1 1-1,1-2 1,-1 1-1,0 0 1,1 0-1,-1 0 1,1 0-1,-1 0 1,1 0 0,-1 0-1,1 0 1,-1-1-1,0 1 1,1 0-1,-1 0 1,1-1-1,-1 1 1,0 0-1,1-1 1,-1 1-1,0 0 1,1-1-1,-1 1 1,0 0-1,0-1 1,0 1-1,1-1 1,-1 1-1,0 0 1,0-1-1,0 1 1,0-1-1,1 1 1,-1-1-1,0 1 1,0-1-1,0 1 1,0-1-1,0 0 1,6-39 380,-5 33-283,0-2-148,10-39 43,-11 47-46,1 1 1,-1-1 0,0 0-1,1 1 1,-1-1 0,0 0-1,1 1 1,-1-1 0,1 1-1,-1-1 1,1 1 0,-1-1-1,1 1 1,0-1 0,-1 1-1,1-1 1,0 1 0,-1 0-1,1 0 1,0-1 0,0 1-1,0 0-5,0 0-1,0 0 0,0 1 1,0-1-1,0 0 0,0 1 1,0-1-1,0 0 0,0 1 1,0 0-1,0-1 0,0 1 1,0-1-1,0 1 0,-1 0 1,1 0-1,0-1 0,-1 1 1,2 2-1,11 15 39,14 15-319,-26-31 213,1-1 0,-1 0 0,0 1 0,1-1 0,0 0 0,-1 0 0,1 0 0,0 0-1,-1 0 1,1 0 0,0-1 0,0 1 0,0-1 0,0 1 0,0-1 0,-1 0 0,5 1 0,-5-5 96,0 1 1,0 0-1,0 0 0,0-1 1,0 1-1,-1-1 0,1 1 1,-1 0-1,0-1 0,0 1 1,-1-1-1,0-4 0,1 2 26,0 0-421,0 1 0,0-1 0,0 1 1,1-1-1,0 1 0,0-1 0,0 1 1,1-1-1,4-8 0,3-7-329,-1-1 0,-1 0 0,-1 0 0,-1-1-1,0 1 1,1-33 0,-4 11 1228,-1 0-1,-9-63 1,6 87-70,2 11-171,-1 0-1,0 0 0,0 0 0,-1 1 0,0-1 1,-1 0-1,-6-14 0,9 26-233,1 1 0,0-1 0,-1 1 0,1-1 0,-1 1 0,0-1 1,-1 1-1,0 4 0,1 16 32,70 333 486,-57-303-354,-11-42-200,-1-7 115,-1-1-1,1 0 1,0 0-1,0 1 1,1-1-1,-1 0 1,1 0-1,0 0 1,0-1-1,0 1 1,0 0-1,5 4 1,-7-7-114,0-1 0,1 0 0,-1 0 0,0 0 0,0 0 1,1 0-1,-1 0 0,0 0 0,1 0 0,-1 0 0,0 0 0,1 0 1,-1 0-1,0 0 0,0 0 0,1 0 0,-1 0 0,0 0 1,1 0-1,-1 0 0,0 0 0,0 0 0,1-1 0,-1 1 1,0 0-1,0 0 0,1 0 0,-1 0 0,0-1 0,0 1 1,0 0-1,1 0 0,-1 0 0,0-1 0,0 1 0,0 0 1,0 0-1,1-1 0,-1 1 0,0 0 0,0-1 0,0 1 0,0 0 1,0 0-1,0-1 0,0 1 0,0 0 0,0-1 0,0 1 1,0 0-1,0-1 0,2-18 276,-2 17-243,1-11 27,-1 0 1,0 0 0,-1 0 0,0 0 0,-1 0-1,-1 0 1,0 0 0,-1 0 0,-7-16 0,7 20-45,-1 1 1,0 0-1,-1 0 0,0 0 1,0 1-1,-1 0 1,1 0-1,-2 0 1,1 1-1,-1 0 1,0 0-1,0 1 1,-14-6-1,-30-12-281,106 12-1038,-22-2-5547,-29 9 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3.735"/>
    </inkml:context>
    <inkml:brush xml:id="br0">
      <inkml:brushProperty name="width" value="0.025" units="cm"/>
      <inkml:brushProperty name="height" value="0.025" units="cm"/>
    </inkml:brush>
  </inkml:definitions>
  <inkml:trace contextRef="#ctx0" brushRef="#br0">0 67 17296,'0'0'8392,"68"-41"-8776,-20 28-2531,5 5-2562,-3 3-8008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4.080"/>
    </inkml:context>
    <inkml:brush xml:id="br0">
      <inkml:brushProperty name="width" value="0.025" units="cm"/>
      <inkml:brushProperty name="height" value="0.025" units="cm"/>
    </inkml:brush>
  </inkml:definitions>
  <inkml:trace contextRef="#ctx0" brushRef="#br0">49 1 16271,'0'0'2264,"-4"11"224,3-6-2258,-9 21 408,1 1 1,2 1-1,1-1 0,-5 48 0,11-75-676,0 1-1,0-1 0,0 0 1,0 1-1,0-1 0,0 1 1,0-1-1,0 0 0,0 1 0,0-1 1,0 0-1,1 1 0,-1-1 1,0 0-1,0 1 0,0-1 1,0 0-1,1 0 0,-1 1 0,0-1 1,0 0-1,1 0 0,-1 1 1,0-1-1,0 0 0,1 0 0,-1 1 1,0-1-1,1 0 0,-1 0 1,0 0-1,1 0 0,-1 0 1,0 0-1,1 0 0,-1 1 0,0-1 1,1 0-1,-1 0 0,0 0 1,1 0-1,-1 0 0,0-1 1,1 1-1,-1 0 0,0 0 0,1 0 1,-1 0-1,0 0 0,1 0 1,-1 0-1,0-1 0,1 1 0,-1 0 1,0 0-1,1 0 0,-1-1 1,0 1-1,0 0 0,1-1 1,23-17-217,-18 13 233,7-5 25,1 0 0,0 1 0,22-10 0,-31 16 23,-1 1 1,1 0 0,0 1-1,-1-1 1,1 1 0,0 0-1,0 0 1,0 1 0,-1-1-1,1 1 1,0 0 0,0 0-1,0 1 1,0-1-1,0 1 1,7 2 0,-11-1 40,1-1 0,0 1 0,-1 0 0,1 0 0,-1-1 0,0 1 0,1 0 0,-1 0 0,0 0 0,0 0 0,-1 0 0,1 1 0,0-1 0,-1 0 0,1 0 0,-1 0 0,1 1 0,-1-1 1,0 0-1,0 0 0,0 1 0,0-1 0,-1 3 0,-9 56 2386,3-43-1393,-1 0-1,0-1 1,-19 29-1,22-38-889,-1 0 0,1 0 0,-2-1 0,1 0-1,-1 0 1,0 0 0,0-1 0,-1 0 0,-12 7 0,20-13-214,-1 1 0,0-1 0,1 1 0,-1-1 0,0 0 0,0 1 0,1-1 0,-1 0 0,0 0 0,0 1 0,1-1 0,-1 0 0,0 0 0,0 0 0,0 0 0,1 0 0,-1 0 0,0 0 0,0 0 0,0 0 0,1-1 0,-1 1 0,0 0 0,0 0 0,1-1 0,-1 1 0,0-1 0,0 1 0,1 0 0,-1-1 0,1 1 1,-1-1-1,0 0 0,0 0 0,0-2-197,0 1 1,0-1 0,0 1 0,0-1 0,1 1 0,-1-1-1,1 0 1,0 1 0,0-1 0,0 0 0,0-2-1,1-8-1710,1 0-1,0 0 1,1 0-1,5-12 1,15-26-9319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4.408"/>
    </inkml:context>
    <inkml:brush xml:id="br0">
      <inkml:brushProperty name="width" value="0.025" units="cm"/>
      <inkml:brushProperty name="height" value="0.025" units="cm"/>
    </inkml:brush>
  </inkml:definitions>
  <inkml:trace contextRef="#ctx0" brushRef="#br0">129 522 8456,'0'0'9299,"-8"13"-5626,-4 10-2548,1 0 0,-12 35 0,19-47-903,0 1-1,1-1 1,1 1-1,0 0 1,1 0-1,0-1 0,0 1 1,1 0-1,2 12 1,-2-22-234,0 0 1,0-1-1,1 1 1,-1 0-1,0-1 1,1 1-1,-1 0 1,1-1-1,-1 1 1,1-1-1,0 1 1,-1-1 0,1 1-1,0-1 1,0 1-1,0-1 1,0 0-1,1 0 1,-1 0-1,0 1 1,0-1-1,1 0 1,-1 0-1,1-1 1,-1 1 0,1 0-1,-1 0 1,1-1-1,-1 1 1,1-1-1,0 1 1,-1-1-1,1 0 1,0 0-1,-1 1 1,1-1 0,0 0-1,-1-1 1,1 1-1,0 0 1,-1 0-1,1-1 1,0 1-1,2-2 1,2 0-69,0-1 0,-1 0 0,1 0 1,-1 0-1,0-1 0,0 0 0,0 0 1,-1 0-1,1 0 0,6-10 0,3-7 230,-2-1-1,-1 0 1,-1-1 0,0-1-1,-2 1 1,-1-1 0,-1-1-1,-1 1 1,4-49-1,-7 37 228,-1 0 0,-2-1-1,-1 1 1,-2 0-1,-2 0 1,-11-42-1,16 75-362,-6-21 104,-1 1-1,-19-40 1,26 58-114,-2 1 1,1 0-1,0 0 1,-1 0-1,0 0 1,0 0-1,0 0 0,0 1 1,-1-1-1,1 1 1,-1 0-1,0 0 1,0 0-1,0 1 1,0-1-1,0 1 0,-1 0 1,1 0-1,-1 1 1,1 0-1,-7-2 1,9 3-11,0 0 0,-1 0 0,1 0 1,0 1-1,0-1 0,0 1 1,0-1-1,-1 1 0,1 0 1,0 0-1,0-1 0,0 2 0,0-1 1,1 0-1,-1 0 0,0 1 1,0-1-1,-1 2 0,-1 2-7,0 0-1,0-1 0,1 1 1,0 1-1,0-1 0,-4 10 1,-1 8-19,1 0-1,-7 37 1,12-50 34,-5 26-22,2 1 0,2 0 0,2 68 0,1-101 6,0 1 1,1 0-1,0-1 1,0 1-1,0 0 1,0-1 0,0 0-1,1 1 1,0-1-1,0 0 1,0 0 0,1 0-1,-1 0 1,6 6-1,-6-8 6,0 0 1,1-1-1,-1 1 0,1 0 0,0-1 0,0 1 0,-1-1 0,1 0 1,0 0-1,0 0 0,0-1 0,0 1 0,0-1 0,0 1 0,0-1 1,0 0-1,0 0 0,0 0 0,0-1 0,0 1 0,0-1 1,0 1-1,4-2 0,5-3 19,-1 0 0,1-1 1,-1 0-1,0-1 0,-1 0 1,1-1-1,14-14 0,-17 14 3,0 1 0,0 0 0,1 0 0,0 1-1,0 0 1,0 1 0,1 0 0,0 0 0,0 1-1,0 0 1,16-3 0,-24 7 21,-1 0 0,1 1-1,-1-1 1,0 0 0,1 1 0,-1-1-1,0 1 1,1-1 0,-1 1 0,0 0 0,0 0-1,1-1 1,-1 1 0,0 0 0,0 0-1,0 0 1,0 0 0,0 0 0,0 1-1,-1-1 1,1 0 0,0 0 0,0 1 0,-1-1-1,1 0 1,-1 1 0,1-1 0,-1 0-1,0 1 1,1-1 0,-1 1 0,0-1-1,0 3 1,4 59 703,-5-53-656,2 26 2,-1 1-1165,1-13-4029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5.313"/>
    </inkml:context>
    <inkml:brush xml:id="br0">
      <inkml:brushProperty name="width" value="0.025" units="cm"/>
      <inkml:brushProperty name="height" value="0.025" units="cm"/>
    </inkml:brush>
  </inkml:definitions>
  <inkml:trace contextRef="#ctx0" brushRef="#br0">110 781 17392,'-8'-5'3054,"6"3"-2739,-35-19 1846,36 21-2049,-1-1 0,1 0 0,-1 1 1,1-1-1,-1 1 0,1-1 0,-1 1 0,1 0 0,-1 0 0,0-1 1,1 1-1,-1 0 0,1 1 0,-1-1 0,0 0 0,1 0 0,-1 1 1,1-1-1,-1 1 0,1-1 0,-1 1 0,1 0 0,-1-1 0,1 1 1,0 0-1,-1 0 0,-1 2 0,0 1-9,1 1-1,-1 0 1,1-1-1,1 1 1,-1 0-1,0 0 1,1 0-1,0 0 1,0 1-1,1-1 1,-1 8 0,3 67 200,0-57-294,-2-11-8,2 1 1,-1-1 0,2 0 0,3 14-1,-5-24-5,0 1-1,-1 0 0,1 0 1,0-1-1,1 1 1,-1-1-1,0 1 0,1-1 1,-1 0-1,1 1 1,0-1-1,0 0 0,0 0 1,0 0-1,0 0 0,0 0 1,0-1-1,1 1 1,-1-1-1,1 1 0,-1-1 1,1 0-1,-1 0 1,5 1-1,-5-2 25,0-1 1,1 1-1,-1-1 0,0 1 1,0-1-1,1 0 0,-1 0 1,0 0-1,0 0 0,0 0 1,0-1-1,0 1 0,0 0 1,0-1-1,-1 0 0,1 1 1,0-1-1,-1 0 0,1 0 1,-1 0-1,0 0 0,0 0 1,2-4-1,24-55 1034,-26 57-962,13-40 389,-3-1 0,-1-1 0,-3 1 0,-1-2 1,-3 1-1,-4-81 0,-8 232-865,8 138-817,4-211 1081,3-19-8,-5-13 123,-1 0 0,1 0 1,-1 0-1,0 0 0,1 0 0,-1 0 0,1 0 1,-1 0-1,0 0 0,1 0 0,-1 0 0,0-1 0,1 1 1,-1 0-1,0 0 0,1 0 0,-1 0 0,0-1 0,1 1 1,-1 0-1,0 0 0,1-1 0,-1 1 0,0 0 0,0 0 1,1-1-1,-1 1 0,0 0 0,0-1 0,0 1 1,1 0-1,-1-1 0,0 1 0,0-1 0,8-13 96,-1-1-1,0 1 1,-1-2-1,-1 1 1,6-25-1,13-93 467,-19 104-498,43-492 1030,-62 945-1051,2 138-1011,12-557 931,0 0-1,1-1 1,-1 1-1,1 0 1,0-1-1,1 1 1,-1-1-1,1 1 1,0-1-1,3 7 1,-4-10 37,-1-1 1,0 0 0,1 1 0,-1-1 0,0 0 0,0 1 0,1-1 0,-1 0 0,1 1 0,-1-1-1,0 0 1,1 0 0,-1 1 0,1-1 0,-1 0 0,0 0 0,1 0 0,-1 0 0,1 0-1,-1 1 1,1-1 0,-1 0 0,1 0 0,-1 0 0,1 0 0,-1 0 0,1-1 0,-1 1 0,0 0-1,1 0 1,-1 0 0,1 0 0,-1 0 0,1-1 0,1-1 2,0 1 0,-1-1 0,1 0 0,-1 0 0,1 0 0,-1 0 0,0 0 0,0 0 0,0 0 0,0 0 0,1-4 0,15-53 251,-3-1-1,-2-1 1,7-117-1,-12 99 71,14-128-180,-8-309 0,-14 512-139,0 7 0,-3 13 0,-1 27 0,-13 661-358,18-694 357,1 36-24,-1-44 27,0 0 1,0-1-1,1 1 1,-1-1-1,0 1 1,1-1 0,-1 1-1,1-1 1,-1 0-1,1 1 1,0-1-1,-1 1 1,1-1-1,0 0 1,0 0 0,0 0-1,0 1 1,0-1-1,0 0 1,0 0-1,1 0 1,1 1-1,-2-3 4,0 1-1,0 0 1,0-1-1,0 1 1,0-1-1,0 1 1,0-1-1,0 0 0,0 1 1,0-1-1,0 0 1,0 0-1,0 0 1,-1 0-1,1 0 1,0 0-1,-1 0 1,1 0-1,-1 0 0,1 0 1,-1 0-1,1 0 1,-1 0-1,0 0 1,1 0-1,-1 0 1,0-1-1,0 1 0,0 0 1,0-2-1,8-44 119,-8 45-118,5-54 11,-2-93 0,-5 120-19,-1-1 1,-1 1 0,-1 0-1,-18-54 1,4 47-338,9 32-97,6 22-188,3-10-127,2 1 1,-1-1-1,1 0 0,0 1 0,4 11 0,-4-16 124,0 0-1,1-1 1,0 1 0,0-1 0,0 1-1,0-1 1,0 0 0,1 0-1,-1 0 1,1 0 0,0 0 0,0-1-1,6 5 1,15 5-5891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5.644"/>
    </inkml:context>
    <inkml:brush xml:id="br0">
      <inkml:brushProperty name="width" value="0.025" units="cm"/>
      <inkml:brushProperty name="height" value="0.025" units="cm"/>
    </inkml:brush>
  </inkml:definitions>
  <inkml:trace contextRef="#ctx0" brushRef="#br0">87 1 13997,'0'0'12433,"-9"1"-11061,7 0-1324,-1-1 0,0 1 0,0 0 1,1 0-1,-1 0 0,1 0 0,-1 0 0,1 1 0,-1-1 0,1 1 0,0 0 0,0-1 0,0 1 0,0 0 0,0 0 0,0 0 0,0 1 0,-2 3 0,1 1-2,-1 1 0,1 0 0,0 1-1,1-1 1,0 0 0,-2 10-1,-5 51 76,8-64-118,1 1-1,0-1 0,0 0 1,0 0-1,0 0 1,1 0-1,0 0 0,0 0 1,0-1-1,1 1 1,2 5-1,-3-9 0,-1 0 0,1 0 0,0 0-1,0 0 1,0 0 0,0-1 0,-1 1 0,1 0 0,0-1 0,1 1 0,-1-1 0,0 1-1,0-1 1,0 1 0,0-1 0,0 0 0,0 1 0,0-1 0,1 0 0,-1 0 0,0 0-1,0 0 1,0 0 0,0 0 0,1 0 0,-1-1 0,0 1 0,0 0 0,0-1 0,0 1-1,0 0 1,0-1 0,0 0 0,1 1 0,0-2 0,37-28 180,-34 25-160,-5 5-21,35-28 22,-33 26-27,0 1 0,-1 0-1,1 0 1,0 0-1,0 0 1,-1 0 0,1 0-1,0 1 1,0-1-1,0 0 1,0 1-1,0 0 1,0-1 0,0 1-1,0 0 1,0 0-1,0 0 1,0 0 0,2 1-1,-3 0 3,0 0 0,0 0 0,0 1 0,0-1-1,0 0 1,0 0 0,-1 1 0,1-1 0,-1 1 0,1-1-1,-1 0 1,1 1 0,-1-1 0,0 1 0,0-1 0,0 1-1,1-1 1,-1 1 0,-1-1 0,1 1 0,0-1 0,-1 2 0,-6 36 83,1-21-17,0 0-1,-2 0 1,0-1-1,-12 18 1,-18 15-1847,33-46 792,1 0 0,-1 0 0,0 0 0,1 0 0,-2-1 0,-9 6 0,-13-3-9814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6.115"/>
    </inkml:context>
    <inkml:brush xml:id="br0">
      <inkml:brushProperty name="width" value="0.025" units="cm"/>
      <inkml:brushProperty name="height" value="0.025" units="cm"/>
    </inkml:brush>
  </inkml:definitions>
  <inkml:trace contextRef="#ctx0" brushRef="#br0">13 0 17296,'0'0'7031,"-3"10"-5830,0 4-1097,1 0 1,0 0-1,0 0 0,1 1 0,1-1 0,3 22 0,17 99 291,-10-83-344,14 109 225,35 172 1983,-59-333-2244,17 49 831,-2-29-294,-14-20-530,-1 0 0,1 1 0,-1-1 0,1 0 0,-1 0 0,1 1 0,-1-1 1,1 0-1,0 0 0,-1 0 0,1 0 0,-1 0 0,1 0 0,0 0 0,-1 0 0,1 0 0,-1 0 0,1 0 0,0 0 0,-1-1 0,1 1 0,-1 0 0,1 0 0,-1-1 1,1 1-1,-1 0 0,1-1 0,-1 1 0,1 0 0,-1-1 0,1 1 0,0-1 0,3-5 54,0 1-1,0-1 1,0 1-1,0-1 1,-1-1 0,0 1-1,0 0 1,-1-1 0,3-9-1,13-72 509,-14 62-536,15-121-707,-1-279-1,-18 500-9413,-2-19 2279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6.729"/>
    </inkml:context>
    <inkml:brush xml:id="br0">
      <inkml:brushProperty name="width" value="0.025" units="cm"/>
      <inkml:brushProperty name="height" value="0.025" units="cm"/>
    </inkml:brush>
  </inkml:definitions>
  <inkml:trace contextRef="#ctx0" brushRef="#br0">0 624 673,'0'0'20104,"11"-11"-17024,20-27-1025,40-46 1946,-62 74-3658,1 1 0,0 0 0,0 0 0,1 1 0,20-12 1,-29 19-338,-1 0 0,1 0 1,0 0-1,-1 1 1,1-1-1,0 1 1,-1-1-1,1 1 1,0-1-1,0 1 1,-1 0-1,1 0 1,0 0-1,0 0 0,0 0 1,0 0-1,-1 1 1,1-1-1,0 0 1,0 1-1,-1 0 1,1-1-1,0 1 1,-1 0-1,1 0 0,-1 0 1,3 2-1,-1-1 10,-1 2-1,0-1 1,1 0-1,-1 0 1,-1 1-1,1-1 1,0 1-1,-1-1 1,0 1-1,1 0 1,-1 4-1,5 40 117,-6-36-104,0-15-37,-2-32 86,-2 1-1,-9-43 0,-1-3-27,40 98-49,-24-15-15,0-1 0,0 0 0,0 0 0,1 0 0,-1 0 0,1 0 0,0 0 0,0-1 0,-1 1 0,1-1 0,0 0 0,0 0 0,0 0 0,0 0 0,1 0 0,-1-1 0,0 1 0,0-1 0,0 0 0,0 0 0,1 0 0,-1 0 0,0-1 0,0 1 0,0-1 0,0 0 0,0 0 0,0 0 0,0 0 0,0-1 0,0 1 0,0-1 0,-1 0 0,1 1 0,-1-1 0,1 0 0,-1-1 0,1 1 0,-1 0 0,0-1 0,0 1 0,-1-1 0,1 0 0,0 1 0,-1-1 0,2-4 0,4-6 66,-1-1-1,-1 0 0,0 0 1,-1-1-1,0 0 0,-1 1 1,-1-1-1,0 0 0,-1 0 1,-1-1-1,0 1 0,-1 0 1,-4-20-1,-5 19-50,1 23 0,-4 28 0,9 10 0,2-1 0,2 1 0,11 85 0,-10-125 0,0 0 0,0 0 0,1 0 0,-1-1 0,1 1 0,0-1 0,1 1 0,4 6 0,-6-10 0,0 0 0,-1 0 0,1 0 0,0-1 0,0 1 0,0 0 0,0-1 0,0 1 0,0 0 0,0-1 0,0 1 0,0-1 0,0 0 0,0 1 0,0-1 0,0 0 0,0 0 0,0 0 0,1 0 0,-1 0 0,0 0 0,0 0 0,0 0 0,0 0 0,0 0 0,0-1 0,0 1 0,1 0 0,-1-1 0,0 1 0,0-1 0,0 1 0,0-1 0,0 1 0,-1-1 0,1 0 0,0 0 0,0 1 0,0-1 0,-1 0 0,1 0 0,0 0 0,-1 0 0,2-1 0,6-8 0,-1-1 0,0 1 0,0-2 0,-1 1 0,-1-1 0,1 1 0,-2-2 0,5-16 0,19-110 0,-24 117 0,9-109 0,-9 314 0,-1-100 0,-2-57-15,-1 1-283,2-1 0,0 1 0,7 26 1,-1-37-2007,1-22-104,4-25-899,-3-21-1956,-2-12-1357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30.04.2025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4678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FCFF7-7E84-46A3-0E2D-44E620EB5B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D9958AE-C5F9-A4FC-04B4-CE6F4AB7C9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6A811A5-C94E-0326-1E8C-8A66625B84D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54007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DC07A-79F7-F39E-5840-AB38913741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16C71B-9D45-CC44-3EA4-0A55A3C499B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B100CB8-0E29-E784-BC58-1EEF0A43781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75393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C753-D2AC-EC3C-683E-BAD7F98C69F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9314D8-DCEF-45E4-F325-49E7BEABB61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EDE4A47-0E61-BD13-0DDB-5A1629FA529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4171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55</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55</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56</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56</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57</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57</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58</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58</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59</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30.04.2025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30.04.2025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03.png"/><Relationship Id="rId671" Type="http://schemas.openxmlformats.org/officeDocument/2006/relationships/image" Target="../media/image378.png"/><Relationship Id="rId769" Type="http://schemas.openxmlformats.org/officeDocument/2006/relationships/image" Target="../media/image427.png"/><Relationship Id="rId21" Type="http://schemas.openxmlformats.org/officeDocument/2006/relationships/image" Target="../media/image5510.png"/><Relationship Id="rId324" Type="http://schemas.openxmlformats.org/officeDocument/2006/relationships/customXml" Target="../ink/ink627.xml"/><Relationship Id="rId531" Type="http://schemas.openxmlformats.org/officeDocument/2006/relationships/customXml" Target="../ink/ink732.xml"/><Relationship Id="rId629" Type="http://schemas.openxmlformats.org/officeDocument/2006/relationships/image" Target="../media/image357.png"/><Relationship Id="rId170" Type="http://schemas.openxmlformats.org/officeDocument/2006/relationships/customXml" Target="../ink/ink549.xml"/><Relationship Id="rId268" Type="http://schemas.openxmlformats.org/officeDocument/2006/relationships/image" Target="../media/image178.png"/><Relationship Id="rId475" Type="http://schemas.openxmlformats.org/officeDocument/2006/relationships/image" Target="../media/image280.png"/><Relationship Id="rId682" Type="http://schemas.openxmlformats.org/officeDocument/2006/relationships/customXml" Target="../ink/ink808.xml"/><Relationship Id="rId32" Type="http://schemas.openxmlformats.org/officeDocument/2006/relationships/customXml" Target="../ink/ink480.xml"/><Relationship Id="rId128" Type="http://schemas.openxmlformats.org/officeDocument/2006/relationships/customXml" Target="../ink/ink528.xml"/><Relationship Id="rId335" Type="http://schemas.openxmlformats.org/officeDocument/2006/relationships/image" Target="../media/image211.png"/><Relationship Id="rId542" Type="http://schemas.openxmlformats.org/officeDocument/2006/relationships/image" Target="../media/image313.png"/><Relationship Id="rId181" Type="http://schemas.openxmlformats.org/officeDocument/2006/relationships/image" Target="../media/image135.png"/><Relationship Id="rId402" Type="http://schemas.openxmlformats.org/officeDocument/2006/relationships/image" Target="../media/image244.png"/><Relationship Id="rId279" Type="http://schemas.openxmlformats.org/officeDocument/2006/relationships/customXml" Target="../ink/ink604.xml"/><Relationship Id="rId486" Type="http://schemas.openxmlformats.org/officeDocument/2006/relationships/customXml" Target="../ink/ink709.xml"/><Relationship Id="rId693" Type="http://schemas.openxmlformats.org/officeDocument/2006/relationships/image" Target="../media/image389.png"/><Relationship Id="rId707" Type="http://schemas.openxmlformats.org/officeDocument/2006/relationships/image" Target="../media/image396.png"/><Relationship Id="rId43" Type="http://schemas.openxmlformats.org/officeDocument/2006/relationships/image" Target="../media/image6610.png"/><Relationship Id="rId139" Type="http://schemas.openxmlformats.org/officeDocument/2006/relationships/image" Target="../media/image114.png"/><Relationship Id="rId346" Type="http://schemas.openxmlformats.org/officeDocument/2006/relationships/customXml" Target="../ink/ink638.xml"/><Relationship Id="rId553" Type="http://schemas.openxmlformats.org/officeDocument/2006/relationships/customXml" Target="../ink/ink743.xml"/><Relationship Id="rId760" Type="http://schemas.openxmlformats.org/officeDocument/2006/relationships/customXml" Target="../ink/ink847.xml"/><Relationship Id="rId192" Type="http://schemas.openxmlformats.org/officeDocument/2006/relationships/customXml" Target="../ink/ink560.xml"/><Relationship Id="rId206" Type="http://schemas.openxmlformats.org/officeDocument/2006/relationships/image" Target="../media/image147.png"/><Relationship Id="rId413" Type="http://schemas.openxmlformats.org/officeDocument/2006/relationships/customXml" Target="../ink/ink672.xml"/><Relationship Id="rId497" Type="http://schemas.openxmlformats.org/officeDocument/2006/relationships/image" Target="../media/image291.png"/><Relationship Id="rId620" Type="http://schemas.openxmlformats.org/officeDocument/2006/relationships/customXml" Target="../ink/ink777.xml"/><Relationship Id="rId718" Type="http://schemas.openxmlformats.org/officeDocument/2006/relationships/customXml" Target="../ink/ink826.xml"/><Relationship Id="rId357" Type="http://schemas.openxmlformats.org/officeDocument/2006/relationships/image" Target="../media/image222.png"/><Relationship Id="rId54" Type="http://schemas.openxmlformats.org/officeDocument/2006/relationships/customXml" Target="../ink/ink491.xml"/><Relationship Id="rId217" Type="http://schemas.openxmlformats.org/officeDocument/2006/relationships/customXml" Target="../ink/ink573.xml"/><Relationship Id="rId564" Type="http://schemas.openxmlformats.org/officeDocument/2006/relationships/image" Target="../media/image324.png"/><Relationship Id="rId771" Type="http://schemas.openxmlformats.org/officeDocument/2006/relationships/image" Target="../media/image428.png"/><Relationship Id="rId424" Type="http://schemas.openxmlformats.org/officeDocument/2006/relationships/image" Target="../media/image255.png"/><Relationship Id="rId631" Type="http://schemas.openxmlformats.org/officeDocument/2006/relationships/image" Target="../media/image358.png"/><Relationship Id="rId729" Type="http://schemas.openxmlformats.org/officeDocument/2006/relationships/image" Target="../media/image407.png"/><Relationship Id="rId270" Type="http://schemas.openxmlformats.org/officeDocument/2006/relationships/image" Target="../media/image179.png"/><Relationship Id="rId65" Type="http://schemas.openxmlformats.org/officeDocument/2006/relationships/image" Target="../media/image77.png"/><Relationship Id="rId130" Type="http://schemas.openxmlformats.org/officeDocument/2006/relationships/customXml" Target="../ink/ink529.xml"/><Relationship Id="rId368" Type="http://schemas.openxmlformats.org/officeDocument/2006/relationships/customXml" Target="../ink/ink649.xml"/><Relationship Id="rId575" Type="http://schemas.openxmlformats.org/officeDocument/2006/relationships/customXml" Target="../ink/ink754.xml"/><Relationship Id="rId782" Type="http://schemas.openxmlformats.org/officeDocument/2006/relationships/customXml" Target="../ink/ink858.xml"/><Relationship Id="rId228" Type="http://schemas.openxmlformats.org/officeDocument/2006/relationships/image" Target="../media/image158.png"/><Relationship Id="rId435" Type="http://schemas.openxmlformats.org/officeDocument/2006/relationships/customXml" Target="../ink/ink683.xml"/><Relationship Id="rId642" Type="http://schemas.openxmlformats.org/officeDocument/2006/relationships/customXml" Target="../ink/ink788.xml"/><Relationship Id="rId281" Type="http://schemas.openxmlformats.org/officeDocument/2006/relationships/customXml" Target="../ink/ink605.xml"/><Relationship Id="rId502" Type="http://schemas.openxmlformats.org/officeDocument/2006/relationships/image" Target="../media/image293.png"/><Relationship Id="rId76" Type="http://schemas.openxmlformats.org/officeDocument/2006/relationships/customXml" Target="../ink/ink502.xml"/><Relationship Id="rId141" Type="http://schemas.openxmlformats.org/officeDocument/2006/relationships/image" Target="../media/image115.png"/><Relationship Id="rId379" Type="http://schemas.openxmlformats.org/officeDocument/2006/relationships/image" Target="../media/image233.png"/><Relationship Id="rId586" Type="http://schemas.openxmlformats.org/officeDocument/2006/relationships/image" Target="../media/image335.png"/><Relationship Id="rId793" Type="http://schemas.openxmlformats.org/officeDocument/2006/relationships/customXml" Target="../ink/ink864.xml"/><Relationship Id="rId807" Type="http://schemas.openxmlformats.org/officeDocument/2006/relationships/customXml" Target="../ink/ink871.xml"/><Relationship Id="rId7" Type="http://schemas.openxmlformats.org/officeDocument/2006/relationships/image" Target="../media/image4910.png"/><Relationship Id="rId239" Type="http://schemas.openxmlformats.org/officeDocument/2006/relationships/customXml" Target="../ink/ink584.xml"/><Relationship Id="rId446" Type="http://schemas.openxmlformats.org/officeDocument/2006/relationships/image" Target="../media/image266.png"/><Relationship Id="rId653" Type="http://schemas.openxmlformats.org/officeDocument/2006/relationships/image" Target="../media/image369.png"/><Relationship Id="rId292" Type="http://schemas.openxmlformats.org/officeDocument/2006/relationships/image" Target="../media/image190.png"/><Relationship Id="rId306" Type="http://schemas.openxmlformats.org/officeDocument/2006/relationships/image" Target="../media/image197.png"/><Relationship Id="rId87" Type="http://schemas.openxmlformats.org/officeDocument/2006/relationships/image" Target="../media/image88.png"/><Relationship Id="rId513" Type="http://schemas.openxmlformats.org/officeDocument/2006/relationships/customXml" Target="../ink/ink723.xml"/><Relationship Id="rId597" Type="http://schemas.openxmlformats.org/officeDocument/2006/relationships/image" Target="../media/image340.png"/><Relationship Id="rId720" Type="http://schemas.openxmlformats.org/officeDocument/2006/relationships/customXml" Target="../ink/ink827.xml"/><Relationship Id="rId818" Type="http://schemas.openxmlformats.org/officeDocument/2006/relationships/image" Target="../media/image451.png"/><Relationship Id="rId152" Type="http://schemas.openxmlformats.org/officeDocument/2006/relationships/customXml" Target="../ink/ink540.xml"/><Relationship Id="rId457" Type="http://schemas.openxmlformats.org/officeDocument/2006/relationships/customXml" Target="../ink/ink694.xml"/><Relationship Id="rId664" Type="http://schemas.openxmlformats.org/officeDocument/2006/relationships/customXml" Target="../ink/ink799.xml"/><Relationship Id="rId14" Type="http://schemas.openxmlformats.org/officeDocument/2006/relationships/customXml" Target="../ink/ink471.xml"/><Relationship Id="rId317" Type="http://schemas.openxmlformats.org/officeDocument/2006/relationships/customXml" Target="../ink/ink623.xml"/><Relationship Id="rId524" Type="http://schemas.openxmlformats.org/officeDocument/2006/relationships/image" Target="../media/image304.png"/><Relationship Id="rId731" Type="http://schemas.openxmlformats.org/officeDocument/2006/relationships/image" Target="../media/image408.png"/><Relationship Id="rId98" Type="http://schemas.openxmlformats.org/officeDocument/2006/relationships/customXml" Target="../ink/ink513.xml"/><Relationship Id="rId163" Type="http://schemas.openxmlformats.org/officeDocument/2006/relationships/image" Target="../media/image126.png"/><Relationship Id="rId370" Type="http://schemas.openxmlformats.org/officeDocument/2006/relationships/customXml" Target="../ink/ink650.xml"/><Relationship Id="rId829" Type="http://schemas.openxmlformats.org/officeDocument/2006/relationships/customXml" Target="../ink/ink882.xml"/><Relationship Id="rId230" Type="http://schemas.openxmlformats.org/officeDocument/2006/relationships/image" Target="../media/image159.png"/><Relationship Id="rId468" Type="http://schemas.openxmlformats.org/officeDocument/2006/relationships/customXml" Target="../ink/ink700.xml"/><Relationship Id="rId675" Type="http://schemas.openxmlformats.org/officeDocument/2006/relationships/image" Target="../media/image380.png"/><Relationship Id="rId25" Type="http://schemas.openxmlformats.org/officeDocument/2006/relationships/image" Target="../media/image5710.png"/><Relationship Id="rId328" Type="http://schemas.openxmlformats.org/officeDocument/2006/relationships/customXml" Target="../ink/ink629.xml"/><Relationship Id="rId535" Type="http://schemas.openxmlformats.org/officeDocument/2006/relationships/customXml" Target="../ink/ink734.xml"/><Relationship Id="rId742" Type="http://schemas.openxmlformats.org/officeDocument/2006/relationships/customXml" Target="../ink/ink838.xml"/><Relationship Id="rId174" Type="http://schemas.openxmlformats.org/officeDocument/2006/relationships/customXml" Target="../ink/ink551.xml"/><Relationship Id="rId381" Type="http://schemas.openxmlformats.org/officeDocument/2006/relationships/image" Target="../media/image234.png"/><Relationship Id="rId602" Type="http://schemas.openxmlformats.org/officeDocument/2006/relationships/customXml" Target="../ink/ink768.xml"/><Relationship Id="rId241" Type="http://schemas.openxmlformats.org/officeDocument/2006/relationships/customXml" Target="../ink/ink585.xml"/><Relationship Id="rId479" Type="http://schemas.openxmlformats.org/officeDocument/2006/relationships/image" Target="../media/image282.png"/><Relationship Id="rId686" Type="http://schemas.openxmlformats.org/officeDocument/2006/relationships/customXml" Target="../ink/ink810.xml"/><Relationship Id="rId36" Type="http://schemas.openxmlformats.org/officeDocument/2006/relationships/customXml" Target="../ink/ink482.xml"/><Relationship Id="rId339" Type="http://schemas.openxmlformats.org/officeDocument/2006/relationships/image" Target="../media/image213.png"/><Relationship Id="rId546" Type="http://schemas.openxmlformats.org/officeDocument/2006/relationships/image" Target="../media/image315.png"/><Relationship Id="rId753" Type="http://schemas.openxmlformats.org/officeDocument/2006/relationships/image" Target="../media/image419.png"/><Relationship Id="rId101" Type="http://schemas.openxmlformats.org/officeDocument/2006/relationships/image" Target="../media/image95.png"/><Relationship Id="rId185" Type="http://schemas.openxmlformats.org/officeDocument/2006/relationships/image" Target="../media/image137.png"/><Relationship Id="rId406" Type="http://schemas.openxmlformats.org/officeDocument/2006/relationships/image" Target="../media/image246.png"/><Relationship Id="rId392" Type="http://schemas.openxmlformats.org/officeDocument/2006/relationships/customXml" Target="../ink/ink661.xml"/><Relationship Id="rId613" Type="http://schemas.openxmlformats.org/officeDocument/2006/relationships/image" Target="../media/image349.png"/><Relationship Id="rId697" Type="http://schemas.openxmlformats.org/officeDocument/2006/relationships/image" Target="../media/image391.png"/><Relationship Id="rId820" Type="http://schemas.openxmlformats.org/officeDocument/2006/relationships/image" Target="../media/image452.png"/><Relationship Id="rId252" Type="http://schemas.openxmlformats.org/officeDocument/2006/relationships/image" Target="../media/image170.png"/><Relationship Id="rId47" Type="http://schemas.openxmlformats.org/officeDocument/2006/relationships/image" Target="../media/image6810.png"/><Relationship Id="rId112" Type="http://schemas.openxmlformats.org/officeDocument/2006/relationships/customXml" Target="../ink/ink520.xml"/><Relationship Id="rId557" Type="http://schemas.openxmlformats.org/officeDocument/2006/relationships/customXml" Target="../ink/ink745.xml"/><Relationship Id="rId764" Type="http://schemas.openxmlformats.org/officeDocument/2006/relationships/customXml" Target="../ink/ink849.xml"/><Relationship Id="rId196" Type="http://schemas.openxmlformats.org/officeDocument/2006/relationships/customXml" Target="../ink/ink562.xml"/><Relationship Id="rId417" Type="http://schemas.openxmlformats.org/officeDocument/2006/relationships/customXml" Target="../ink/ink674.xml"/><Relationship Id="rId624" Type="http://schemas.openxmlformats.org/officeDocument/2006/relationships/customXml" Target="../ink/ink779.xml"/><Relationship Id="rId831" Type="http://schemas.openxmlformats.org/officeDocument/2006/relationships/customXml" Target="../ink/ink883.xml"/><Relationship Id="rId263" Type="http://schemas.openxmlformats.org/officeDocument/2006/relationships/customXml" Target="../ink/ink596.xml"/><Relationship Id="rId470" Type="http://schemas.openxmlformats.org/officeDocument/2006/relationships/customXml" Target="../ink/ink701.xml"/><Relationship Id="rId58" Type="http://schemas.openxmlformats.org/officeDocument/2006/relationships/customXml" Target="../ink/ink493.xml"/><Relationship Id="rId123" Type="http://schemas.openxmlformats.org/officeDocument/2006/relationships/image" Target="../media/image106.png"/><Relationship Id="rId330" Type="http://schemas.openxmlformats.org/officeDocument/2006/relationships/customXml" Target="../ink/ink630.xml"/><Relationship Id="rId568" Type="http://schemas.openxmlformats.org/officeDocument/2006/relationships/image" Target="../media/image326.png"/><Relationship Id="rId775" Type="http://schemas.openxmlformats.org/officeDocument/2006/relationships/image" Target="../media/image430.png"/><Relationship Id="rId428" Type="http://schemas.openxmlformats.org/officeDocument/2006/relationships/image" Target="../media/image257.png"/><Relationship Id="rId635" Type="http://schemas.openxmlformats.org/officeDocument/2006/relationships/image" Target="../media/image360.png"/><Relationship Id="rId274" Type="http://schemas.openxmlformats.org/officeDocument/2006/relationships/image" Target="../media/image181.png"/><Relationship Id="rId481" Type="http://schemas.openxmlformats.org/officeDocument/2006/relationships/image" Target="../media/image283.png"/><Relationship Id="rId702" Type="http://schemas.openxmlformats.org/officeDocument/2006/relationships/customXml" Target="../ink/ink818.xml"/><Relationship Id="rId69" Type="http://schemas.openxmlformats.org/officeDocument/2006/relationships/image" Target="../media/image79.png"/><Relationship Id="rId134" Type="http://schemas.openxmlformats.org/officeDocument/2006/relationships/customXml" Target="../ink/ink531.xml"/><Relationship Id="rId579" Type="http://schemas.openxmlformats.org/officeDocument/2006/relationships/customXml" Target="../ink/ink756.xml"/><Relationship Id="rId786" Type="http://schemas.openxmlformats.org/officeDocument/2006/relationships/image" Target="../media/image435.png"/><Relationship Id="rId341" Type="http://schemas.openxmlformats.org/officeDocument/2006/relationships/image" Target="../media/image214.png"/><Relationship Id="rId439" Type="http://schemas.openxmlformats.org/officeDocument/2006/relationships/customXml" Target="../ink/ink685.xml"/><Relationship Id="rId646" Type="http://schemas.openxmlformats.org/officeDocument/2006/relationships/customXml" Target="../ink/ink790.xml"/><Relationship Id="rId201" Type="http://schemas.openxmlformats.org/officeDocument/2006/relationships/customXml" Target="../ink/ink565.xml"/><Relationship Id="rId285" Type="http://schemas.openxmlformats.org/officeDocument/2006/relationships/customXml" Target="../ink/ink607.xml"/><Relationship Id="rId506" Type="http://schemas.openxmlformats.org/officeDocument/2006/relationships/image" Target="../media/image295.png"/><Relationship Id="rId492" Type="http://schemas.openxmlformats.org/officeDocument/2006/relationships/customXml" Target="../ink/ink712.xml"/><Relationship Id="rId713" Type="http://schemas.openxmlformats.org/officeDocument/2006/relationships/image" Target="../media/image399.png"/><Relationship Id="rId797" Type="http://schemas.openxmlformats.org/officeDocument/2006/relationships/customXml" Target="../ink/ink866.xml"/><Relationship Id="rId145" Type="http://schemas.openxmlformats.org/officeDocument/2006/relationships/image" Target="../media/image117.png"/><Relationship Id="rId352" Type="http://schemas.openxmlformats.org/officeDocument/2006/relationships/customXml" Target="../ink/ink641.xml"/><Relationship Id="rId212" Type="http://schemas.openxmlformats.org/officeDocument/2006/relationships/image" Target="../media/image150.png"/><Relationship Id="rId657" Type="http://schemas.openxmlformats.org/officeDocument/2006/relationships/image" Target="../media/image371.png"/><Relationship Id="rId296" Type="http://schemas.openxmlformats.org/officeDocument/2006/relationships/image" Target="../media/image192.png"/><Relationship Id="rId517" Type="http://schemas.openxmlformats.org/officeDocument/2006/relationships/customXml" Target="../ink/ink725.xml"/><Relationship Id="rId724" Type="http://schemas.openxmlformats.org/officeDocument/2006/relationships/customXml" Target="../ink/ink829.xml"/><Relationship Id="rId60" Type="http://schemas.openxmlformats.org/officeDocument/2006/relationships/customXml" Target="../ink/ink494.xml"/><Relationship Id="rId156" Type="http://schemas.openxmlformats.org/officeDocument/2006/relationships/customXml" Target="../ink/ink542.xml"/><Relationship Id="rId363" Type="http://schemas.openxmlformats.org/officeDocument/2006/relationships/image" Target="../media/image225.png"/><Relationship Id="rId570" Type="http://schemas.openxmlformats.org/officeDocument/2006/relationships/image" Target="../media/image327.png"/><Relationship Id="rId223" Type="http://schemas.openxmlformats.org/officeDocument/2006/relationships/customXml" Target="../ink/ink576.xml"/><Relationship Id="rId430" Type="http://schemas.openxmlformats.org/officeDocument/2006/relationships/image" Target="../media/image258.png"/><Relationship Id="rId668" Type="http://schemas.openxmlformats.org/officeDocument/2006/relationships/customXml" Target="../ink/ink801.xml"/><Relationship Id="rId18" Type="http://schemas.openxmlformats.org/officeDocument/2006/relationships/customXml" Target="../ink/ink473.xml"/><Relationship Id="rId528" Type="http://schemas.openxmlformats.org/officeDocument/2006/relationships/image" Target="../media/image306.png"/><Relationship Id="rId735" Type="http://schemas.openxmlformats.org/officeDocument/2006/relationships/image" Target="../media/image410.png"/><Relationship Id="rId167" Type="http://schemas.openxmlformats.org/officeDocument/2006/relationships/image" Target="../media/image128.png"/><Relationship Id="rId374" Type="http://schemas.openxmlformats.org/officeDocument/2006/relationships/customXml" Target="../ink/ink652.xml"/><Relationship Id="rId581" Type="http://schemas.openxmlformats.org/officeDocument/2006/relationships/customXml" Target="../ink/ink757.xml"/><Relationship Id="rId71" Type="http://schemas.openxmlformats.org/officeDocument/2006/relationships/image" Target="../media/image80.png"/><Relationship Id="rId234" Type="http://schemas.openxmlformats.org/officeDocument/2006/relationships/image" Target="../media/image161.png"/><Relationship Id="rId679" Type="http://schemas.openxmlformats.org/officeDocument/2006/relationships/image" Target="../media/image382.png"/><Relationship Id="rId802" Type="http://schemas.openxmlformats.org/officeDocument/2006/relationships/image" Target="../media/image443.png"/><Relationship Id="rId2" Type="http://schemas.openxmlformats.org/officeDocument/2006/relationships/notesSlide" Target="../notesSlides/notesSlide10.xml"/><Relationship Id="rId29" Type="http://schemas.openxmlformats.org/officeDocument/2006/relationships/image" Target="../media/image5910.png"/><Relationship Id="rId441" Type="http://schemas.openxmlformats.org/officeDocument/2006/relationships/customXml" Target="../ink/ink686.xml"/><Relationship Id="rId539" Type="http://schemas.openxmlformats.org/officeDocument/2006/relationships/customXml" Target="../ink/ink736.xml"/><Relationship Id="rId746" Type="http://schemas.openxmlformats.org/officeDocument/2006/relationships/customXml" Target="../ink/ink840.xml"/><Relationship Id="rId178" Type="http://schemas.openxmlformats.org/officeDocument/2006/relationships/customXml" Target="../ink/ink553.xml"/><Relationship Id="rId301" Type="http://schemas.openxmlformats.org/officeDocument/2006/relationships/customXml" Target="../ink/ink615.xml"/><Relationship Id="rId82" Type="http://schemas.openxmlformats.org/officeDocument/2006/relationships/customXml" Target="../ink/ink505.xml"/><Relationship Id="rId385" Type="http://schemas.openxmlformats.org/officeDocument/2006/relationships/image" Target="../media/image236.png"/><Relationship Id="rId592" Type="http://schemas.openxmlformats.org/officeDocument/2006/relationships/image" Target="../media/image338.png"/><Relationship Id="rId606" Type="http://schemas.openxmlformats.org/officeDocument/2006/relationships/customXml" Target="../ink/ink770.xml"/><Relationship Id="rId813" Type="http://schemas.openxmlformats.org/officeDocument/2006/relationships/customXml" Target="../ink/ink874.xml"/><Relationship Id="rId245" Type="http://schemas.openxmlformats.org/officeDocument/2006/relationships/customXml" Target="../ink/ink587.xml"/><Relationship Id="rId452" Type="http://schemas.openxmlformats.org/officeDocument/2006/relationships/image" Target="../media/image269.png"/><Relationship Id="rId105" Type="http://schemas.openxmlformats.org/officeDocument/2006/relationships/image" Target="../media/image97.png"/><Relationship Id="rId312" Type="http://schemas.openxmlformats.org/officeDocument/2006/relationships/image" Target="../media/image200.png"/><Relationship Id="rId757" Type="http://schemas.openxmlformats.org/officeDocument/2006/relationships/image" Target="../media/image421.png"/><Relationship Id="rId93" Type="http://schemas.openxmlformats.org/officeDocument/2006/relationships/image" Target="../media/image91.png"/><Relationship Id="rId189" Type="http://schemas.openxmlformats.org/officeDocument/2006/relationships/image" Target="../media/image139.png"/><Relationship Id="rId396" Type="http://schemas.openxmlformats.org/officeDocument/2006/relationships/image" Target="../media/image241.png"/><Relationship Id="rId617" Type="http://schemas.openxmlformats.org/officeDocument/2006/relationships/image" Target="../media/image351.png"/><Relationship Id="rId824" Type="http://schemas.openxmlformats.org/officeDocument/2006/relationships/image" Target="../media/image454.png"/><Relationship Id="rId256" Type="http://schemas.openxmlformats.org/officeDocument/2006/relationships/image" Target="../media/image172.png"/><Relationship Id="rId463" Type="http://schemas.openxmlformats.org/officeDocument/2006/relationships/customXml" Target="../ink/ink697.xml"/><Relationship Id="rId670" Type="http://schemas.openxmlformats.org/officeDocument/2006/relationships/customXml" Target="../ink/ink802.xml"/><Relationship Id="rId116" Type="http://schemas.openxmlformats.org/officeDocument/2006/relationships/customXml" Target="../ink/ink522.xml"/><Relationship Id="rId323" Type="http://schemas.openxmlformats.org/officeDocument/2006/relationships/image" Target="../media/image205.png"/><Relationship Id="rId530" Type="http://schemas.openxmlformats.org/officeDocument/2006/relationships/image" Target="../media/image307.png"/><Relationship Id="rId768" Type="http://schemas.openxmlformats.org/officeDocument/2006/relationships/customXml" Target="../ink/ink851.xml"/><Relationship Id="rId20" Type="http://schemas.openxmlformats.org/officeDocument/2006/relationships/customXml" Target="../ink/ink474.xml"/><Relationship Id="rId628" Type="http://schemas.openxmlformats.org/officeDocument/2006/relationships/customXml" Target="../ink/ink781.xml"/><Relationship Id="rId267" Type="http://schemas.openxmlformats.org/officeDocument/2006/relationships/customXml" Target="../ink/ink598.xml"/><Relationship Id="rId474" Type="http://schemas.openxmlformats.org/officeDocument/2006/relationships/customXml" Target="../ink/ink703.xml"/><Relationship Id="rId127" Type="http://schemas.openxmlformats.org/officeDocument/2006/relationships/image" Target="../media/image108.png"/><Relationship Id="rId681" Type="http://schemas.openxmlformats.org/officeDocument/2006/relationships/image" Target="../media/image383.png"/><Relationship Id="rId779" Type="http://schemas.openxmlformats.org/officeDocument/2006/relationships/image" Target="../media/image432.png"/><Relationship Id="rId31" Type="http://schemas.openxmlformats.org/officeDocument/2006/relationships/image" Target="../media/image6010.png"/><Relationship Id="rId334" Type="http://schemas.openxmlformats.org/officeDocument/2006/relationships/customXml" Target="../ink/ink632.xml"/><Relationship Id="rId541" Type="http://schemas.openxmlformats.org/officeDocument/2006/relationships/customXml" Target="../ink/ink737.xml"/><Relationship Id="rId639" Type="http://schemas.openxmlformats.org/officeDocument/2006/relationships/image" Target="../media/image362.png"/><Relationship Id="rId180" Type="http://schemas.openxmlformats.org/officeDocument/2006/relationships/customXml" Target="../ink/ink554.xml"/><Relationship Id="rId278" Type="http://schemas.openxmlformats.org/officeDocument/2006/relationships/image" Target="../media/image183.png"/><Relationship Id="rId401" Type="http://schemas.openxmlformats.org/officeDocument/2006/relationships/customXml" Target="../ink/ink666.xml"/><Relationship Id="rId485" Type="http://schemas.openxmlformats.org/officeDocument/2006/relationships/image" Target="../media/image285.png"/><Relationship Id="rId692" Type="http://schemas.openxmlformats.org/officeDocument/2006/relationships/customXml" Target="../ink/ink813.xml"/><Relationship Id="rId706" Type="http://schemas.openxmlformats.org/officeDocument/2006/relationships/customXml" Target="../ink/ink820.xml"/><Relationship Id="rId42" Type="http://schemas.openxmlformats.org/officeDocument/2006/relationships/customXml" Target="../ink/ink485.xml"/><Relationship Id="rId138" Type="http://schemas.openxmlformats.org/officeDocument/2006/relationships/customXml" Target="../ink/ink533.xml"/><Relationship Id="rId345" Type="http://schemas.openxmlformats.org/officeDocument/2006/relationships/image" Target="../media/image216.png"/><Relationship Id="rId552" Type="http://schemas.openxmlformats.org/officeDocument/2006/relationships/image" Target="../media/image318.png"/><Relationship Id="rId191" Type="http://schemas.openxmlformats.org/officeDocument/2006/relationships/image" Target="../media/image140.png"/><Relationship Id="rId205" Type="http://schemas.openxmlformats.org/officeDocument/2006/relationships/customXml" Target="../ink/ink567.xml"/><Relationship Id="rId412" Type="http://schemas.openxmlformats.org/officeDocument/2006/relationships/image" Target="../media/image249.png"/><Relationship Id="rId289" Type="http://schemas.openxmlformats.org/officeDocument/2006/relationships/customXml" Target="../ink/ink609.xml"/><Relationship Id="rId496" Type="http://schemas.openxmlformats.org/officeDocument/2006/relationships/customXml" Target="../ink/ink714.xml"/><Relationship Id="rId717" Type="http://schemas.openxmlformats.org/officeDocument/2006/relationships/image" Target="../media/image401.png"/><Relationship Id="rId53" Type="http://schemas.openxmlformats.org/officeDocument/2006/relationships/image" Target="../media/image7110.png"/><Relationship Id="rId149" Type="http://schemas.openxmlformats.org/officeDocument/2006/relationships/image" Target="../media/image119.png"/><Relationship Id="rId356" Type="http://schemas.openxmlformats.org/officeDocument/2006/relationships/customXml" Target="../ink/ink643.xml"/><Relationship Id="rId563" Type="http://schemas.openxmlformats.org/officeDocument/2006/relationships/customXml" Target="../ink/ink748.xml"/><Relationship Id="rId770" Type="http://schemas.openxmlformats.org/officeDocument/2006/relationships/customXml" Target="../ink/ink852.xml"/><Relationship Id="rId216" Type="http://schemas.openxmlformats.org/officeDocument/2006/relationships/image" Target="../media/image152.png"/><Relationship Id="rId423" Type="http://schemas.openxmlformats.org/officeDocument/2006/relationships/customXml" Target="../ink/ink677.xml"/><Relationship Id="rId630" Type="http://schemas.openxmlformats.org/officeDocument/2006/relationships/customXml" Target="../ink/ink782.xml"/><Relationship Id="rId728" Type="http://schemas.openxmlformats.org/officeDocument/2006/relationships/customXml" Target="../ink/ink831.xml"/><Relationship Id="rId64" Type="http://schemas.openxmlformats.org/officeDocument/2006/relationships/customXml" Target="../ink/ink496.xml"/><Relationship Id="rId367" Type="http://schemas.openxmlformats.org/officeDocument/2006/relationships/image" Target="../media/image227.png"/><Relationship Id="rId574" Type="http://schemas.openxmlformats.org/officeDocument/2006/relationships/image" Target="../media/image329.png"/><Relationship Id="rId227" Type="http://schemas.openxmlformats.org/officeDocument/2006/relationships/customXml" Target="../ink/ink578.xml"/><Relationship Id="rId781" Type="http://schemas.openxmlformats.org/officeDocument/2006/relationships/image" Target="../media/image433.png"/><Relationship Id="rId434" Type="http://schemas.openxmlformats.org/officeDocument/2006/relationships/image" Target="../media/image260.png"/><Relationship Id="rId641" Type="http://schemas.openxmlformats.org/officeDocument/2006/relationships/image" Target="../media/image363.png"/><Relationship Id="rId739" Type="http://schemas.openxmlformats.org/officeDocument/2006/relationships/image" Target="../media/image412.png"/><Relationship Id="rId280" Type="http://schemas.openxmlformats.org/officeDocument/2006/relationships/image" Target="../media/image184.png"/><Relationship Id="rId501" Type="http://schemas.openxmlformats.org/officeDocument/2006/relationships/customXml" Target="../ink/ink717.xml"/><Relationship Id="rId75" Type="http://schemas.openxmlformats.org/officeDocument/2006/relationships/image" Target="../media/image82.png"/><Relationship Id="rId140" Type="http://schemas.openxmlformats.org/officeDocument/2006/relationships/customXml" Target="../ink/ink534.xml"/><Relationship Id="rId378" Type="http://schemas.openxmlformats.org/officeDocument/2006/relationships/customXml" Target="../ink/ink654.xml"/><Relationship Id="rId585" Type="http://schemas.openxmlformats.org/officeDocument/2006/relationships/customXml" Target="../ink/ink759.xml"/><Relationship Id="rId792" Type="http://schemas.openxmlformats.org/officeDocument/2006/relationships/image" Target="../media/image438.png"/><Relationship Id="rId806" Type="http://schemas.openxmlformats.org/officeDocument/2006/relationships/image" Target="../media/image445.png"/><Relationship Id="rId6" Type="http://schemas.openxmlformats.org/officeDocument/2006/relationships/customXml" Target="../ink/ink467.xml"/><Relationship Id="rId238" Type="http://schemas.openxmlformats.org/officeDocument/2006/relationships/image" Target="../media/image163.png"/><Relationship Id="rId445" Type="http://schemas.openxmlformats.org/officeDocument/2006/relationships/customXml" Target="../ink/ink688.xml"/><Relationship Id="rId652" Type="http://schemas.openxmlformats.org/officeDocument/2006/relationships/customXml" Target="../ink/ink793.xml"/><Relationship Id="rId291" Type="http://schemas.openxmlformats.org/officeDocument/2006/relationships/customXml" Target="../ink/ink610.xml"/><Relationship Id="rId305" Type="http://schemas.openxmlformats.org/officeDocument/2006/relationships/customXml" Target="../ink/ink617.xml"/><Relationship Id="rId512" Type="http://schemas.openxmlformats.org/officeDocument/2006/relationships/image" Target="../media/image298.png"/><Relationship Id="rId86" Type="http://schemas.openxmlformats.org/officeDocument/2006/relationships/customXml" Target="../ink/ink507.xml"/><Relationship Id="rId151" Type="http://schemas.openxmlformats.org/officeDocument/2006/relationships/image" Target="../media/image120.png"/><Relationship Id="rId389" Type="http://schemas.openxmlformats.org/officeDocument/2006/relationships/image" Target="../media/image238.png"/><Relationship Id="rId596" Type="http://schemas.openxmlformats.org/officeDocument/2006/relationships/customXml" Target="../ink/ink765.xml"/><Relationship Id="rId817" Type="http://schemas.openxmlformats.org/officeDocument/2006/relationships/customXml" Target="../ink/ink876.xml"/><Relationship Id="rId249" Type="http://schemas.openxmlformats.org/officeDocument/2006/relationships/customXml" Target="../ink/ink589.xml"/><Relationship Id="rId456" Type="http://schemas.openxmlformats.org/officeDocument/2006/relationships/image" Target="../media/image271.png"/><Relationship Id="rId663" Type="http://schemas.openxmlformats.org/officeDocument/2006/relationships/image" Target="../media/image374.png"/><Relationship Id="rId13" Type="http://schemas.openxmlformats.org/officeDocument/2006/relationships/image" Target="../media/image43.png"/><Relationship Id="rId109" Type="http://schemas.openxmlformats.org/officeDocument/2006/relationships/image" Target="../media/image99.png"/><Relationship Id="rId260" Type="http://schemas.openxmlformats.org/officeDocument/2006/relationships/image" Target="../media/image174.png"/><Relationship Id="rId316" Type="http://schemas.openxmlformats.org/officeDocument/2006/relationships/image" Target="../media/image202.png"/><Relationship Id="rId523" Type="http://schemas.openxmlformats.org/officeDocument/2006/relationships/customXml" Target="../ink/ink728.xml"/><Relationship Id="rId719" Type="http://schemas.openxmlformats.org/officeDocument/2006/relationships/image" Target="../media/image402.png"/><Relationship Id="rId55" Type="http://schemas.openxmlformats.org/officeDocument/2006/relationships/image" Target="../media/image7210.png"/><Relationship Id="rId97" Type="http://schemas.openxmlformats.org/officeDocument/2006/relationships/image" Target="../media/image93.png"/><Relationship Id="rId120" Type="http://schemas.openxmlformats.org/officeDocument/2006/relationships/customXml" Target="../ink/ink524.xml"/><Relationship Id="rId358" Type="http://schemas.openxmlformats.org/officeDocument/2006/relationships/customXml" Target="../ink/ink644.xml"/><Relationship Id="rId565" Type="http://schemas.openxmlformats.org/officeDocument/2006/relationships/customXml" Target="../ink/ink749.xml"/><Relationship Id="rId730" Type="http://schemas.openxmlformats.org/officeDocument/2006/relationships/customXml" Target="../ink/ink832.xml"/><Relationship Id="rId772" Type="http://schemas.openxmlformats.org/officeDocument/2006/relationships/customXml" Target="../ink/ink853.xml"/><Relationship Id="rId828" Type="http://schemas.openxmlformats.org/officeDocument/2006/relationships/image" Target="../media/image456.png"/><Relationship Id="rId162" Type="http://schemas.openxmlformats.org/officeDocument/2006/relationships/customXml" Target="../ink/ink545.xml"/><Relationship Id="rId218" Type="http://schemas.openxmlformats.org/officeDocument/2006/relationships/image" Target="../media/image153.png"/><Relationship Id="rId425" Type="http://schemas.openxmlformats.org/officeDocument/2006/relationships/customXml" Target="../ink/ink678.xml"/><Relationship Id="rId467" Type="http://schemas.openxmlformats.org/officeDocument/2006/relationships/customXml" Target="../ink/ink699.xml"/><Relationship Id="rId632" Type="http://schemas.openxmlformats.org/officeDocument/2006/relationships/customXml" Target="../ink/ink783.xml"/><Relationship Id="rId271" Type="http://schemas.openxmlformats.org/officeDocument/2006/relationships/customXml" Target="../ink/ink600.xml"/><Relationship Id="rId674" Type="http://schemas.openxmlformats.org/officeDocument/2006/relationships/customXml" Target="../ink/ink804.xml"/><Relationship Id="rId24" Type="http://schemas.openxmlformats.org/officeDocument/2006/relationships/customXml" Target="../ink/ink476.xml"/><Relationship Id="rId66" Type="http://schemas.openxmlformats.org/officeDocument/2006/relationships/customXml" Target="../ink/ink497.xml"/><Relationship Id="rId131" Type="http://schemas.openxmlformats.org/officeDocument/2006/relationships/image" Target="../media/image110.png"/><Relationship Id="rId327" Type="http://schemas.openxmlformats.org/officeDocument/2006/relationships/image" Target="../media/image207.png"/><Relationship Id="rId369" Type="http://schemas.openxmlformats.org/officeDocument/2006/relationships/image" Target="../media/image228.png"/><Relationship Id="rId534" Type="http://schemas.openxmlformats.org/officeDocument/2006/relationships/image" Target="../media/image309.png"/><Relationship Id="rId576" Type="http://schemas.openxmlformats.org/officeDocument/2006/relationships/image" Target="../media/image330.png"/><Relationship Id="rId741" Type="http://schemas.openxmlformats.org/officeDocument/2006/relationships/image" Target="../media/image413.png"/><Relationship Id="rId783" Type="http://schemas.openxmlformats.org/officeDocument/2006/relationships/customXml" Target="../ink/ink859.xml"/><Relationship Id="rId173" Type="http://schemas.openxmlformats.org/officeDocument/2006/relationships/image" Target="../media/image131.png"/><Relationship Id="rId229" Type="http://schemas.openxmlformats.org/officeDocument/2006/relationships/customXml" Target="../ink/ink579.xml"/><Relationship Id="rId380" Type="http://schemas.openxmlformats.org/officeDocument/2006/relationships/customXml" Target="../ink/ink655.xml"/><Relationship Id="rId436" Type="http://schemas.openxmlformats.org/officeDocument/2006/relationships/image" Target="../media/image261.png"/><Relationship Id="rId601" Type="http://schemas.openxmlformats.org/officeDocument/2006/relationships/image" Target="../media/image343.png"/><Relationship Id="rId643" Type="http://schemas.openxmlformats.org/officeDocument/2006/relationships/image" Target="../media/image364.png"/><Relationship Id="rId240" Type="http://schemas.openxmlformats.org/officeDocument/2006/relationships/image" Target="../media/image164.png"/><Relationship Id="rId478" Type="http://schemas.openxmlformats.org/officeDocument/2006/relationships/customXml" Target="../ink/ink705.xml"/><Relationship Id="rId685" Type="http://schemas.openxmlformats.org/officeDocument/2006/relationships/image" Target="../media/image385.png"/><Relationship Id="rId35" Type="http://schemas.openxmlformats.org/officeDocument/2006/relationships/image" Target="../media/image6210.png"/><Relationship Id="rId77" Type="http://schemas.openxmlformats.org/officeDocument/2006/relationships/image" Target="../media/image83.png"/><Relationship Id="rId100" Type="http://schemas.openxmlformats.org/officeDocument/2006/relationships/customXml" Target="../ink/ink514.xml"/><Relationship Id="rId282" Type="http://schemas.openxmlformats.org/officeDocument/2006/relationships/image" Target="../media/image185.png"/><Relationship Id="rId338" Type="http://schemas.openxmlformats.org/officeDocument/2006/relationships/customXml" Target="../ink/ink634.xml"/><Relationship Id="rId503" Type="http://schemas.openxmlformats.org/officeDocument/2006/relationships/customXml" Target="../ink/ink718.xml"/><Relationship Id="rId545" Type="http://schemas.openxmlformats.org/officeDocument/2006/relationships/customXml" Target="../ink/ink739.xml"/><Relationship Id="rId587" Type="http://schemas.openxmlformats.org/officeDocument/2006/relationships/customXml" Target="../ink/ink760.xml"/><Relationship Id="rId710" Type="http://schemas.openxmlformats.org/officeDocument/2006/relationships/customXml" Target="../ink/ink822.xml"/><Relationship Id="rId752" Type="http://schemas.openxmlformats.org/officeDocument/2006/relationships/customXml" Target="../ink/ink843.xml"/><Relationship Id="rId808" Type="http://schemas.openxmlformats.org/officeDocument/2006/relationships/image" Target="../media/image446.png"/><Relationship Id="rId8" Type="http://schemas.openxmlformats.org/officeDocument/2006/relationships/customXml" Target="../ink/ink468.xml"/><Relationship Id="rId142" Type="http://schemas.openxmlformats.org/officeDocument/2006/relationships/customXml" Target="../ink/ink535.xml"/><Relationship Id="rId184" Type="http://schemas.openxmlformats.org/officeDocument/2006/relationships/customXml" Target="../ink/ink556.xml"/><Relationship Id="rId391" Type="http://schemas.openxmlformats.org/officeDocument/2006/relationships/image" Target="../media/image239.png"/><Relationship Id="rId405" Type="http://schemas.openxmlformats.org/officeDocument/2006/relationships/customXml" Target="../ink/ink668.xml"/><Relationship Id="rId447" Type="http://schemas.openxmlformats.org/officeDocument/2006/relationships/customXml" Target="../ink/ink689.xml"/><Relationship Id="rId612" Type="http://schemas.openxmlformats.org/officeDocument/2006/relationships/customXml" Target="../ink/ink773.xml"/><Relationship Id="rId794" Type="http://schemas.openxmlformats.org/officeDocument/2006/relationships/image" Target="../media/image439.png"/><Relationship Id="rId251" Type="http://schemas.openxmlformats.org/officeDocument/2006/relationships/customXml" Target="../ink/ink590.xml"/><Relationship Id="rId489" Type="http://schemas.openxmlformats.org/officeDocument/2006/relationships/image" Target="../media/image287.png"/><Relationship Id="rId654" Type="http://schemas.openxmlformats.org/officeDocument/2006/relationships/customXml" Target="../ink/ink794.xml"/><Relationship Id="rId696" Type="http://schemas.openxmlformats.org/officeDocument/2006/relationships/customXml" Target="../ink/ink815.xml"/><Relationship Id="rId46" Type="http://schemas.openxmlformats.org/officeDocument/2006/relationships/customXml" Target="../ink/ink487.xml"/><Relationship Id="rId293" Type="http://schemas.openxmlformats.org/officeDocument/2006/relationships/customXml" Target="../ink/ink611.xml"/><Relationship Id="rId307" Type="http://schemas.openxmlformats.org/officeDocument/2006/relationships/customXml" Target="../ink/ink618.xml"/><Relationship Id="rId349" Type="http://schemas.openxmlformats.org/officeDocument/2006/relationships/image" Target="../media/image218.png"/><Relationship Id="rId514" Type="http://schemas.openxmlformats.org/officeDocument/2006/relationships/image" Target="../media/image299.png"/><Relationship Id="rId556" Type="http://schemas.openxmlformats.org/officeDocument/2006/relationships/image" Target="../media/image320.png"/><Relationship Id="rId721" Type="http://schemas.openxmlformats.org/officeDocument/2006/relationships/image" Target="../media/image403.png"/><Relationship Id="rId763" Type="http://schemas.openxmlformats.org/officeDocument/2006/relationships/image" Target="../media/image424.png"/><Relationship Id="rId88" Type="http://schemas.openxmlformats.org/officeDocument/2006/relationships/customXml" Target="../ink/ink508.xml"/><Relationship Id="rId111" Type="http://schemas.openxmlformats.org/officeDocument/2006/relationships/image" Target="../media/image100.png"/><Relationship Id="rId153" Type="http://schemas.openxmlformats.org/officeDocument/2006/relationships/image" Target="../media/image121.png"/><Relationship Id="rId195" Type="http://schemas.openxmlformats.org/officeDocument/2006/relationships/image" Target="../media/image142.png"/><Relationship Id="rId209" Type="http://schemas.openxmlformats.org/officeDocument/2006/relationships/customXml" Target="../ink/ink569.xml"/><Relationship Id="rId360" Type="http://schemas.openxmlformats.org/officeDocument/2006/relationships/customXml" Target="../ink/ink645.xml"/><Relationship Id="rId416" Type="http://schemas.openxmlformats.org/officeDocument/2006/relationships/image" Target="../media/image251.png"/><Relationship Id="rId598" Type="http://schemas.openxmlformats.org/officeDocument/2006/relationships/customXml" Target="../ink/ink766.xml"/><Relationship Id="rId819" Type="http://schemas.openxmlformats.org/officeDocument/2006/relationships/customXml" Target="../ink/ink877.xml"/><Relationship Id="rId220" Type="http://schemas.openxmlformats.org/officeDocument/2006/relationships/image" Target="../media/image154.png"/><Relationship Id="rId458" Type="http://schemas.openxmlformats.org/officeDocument/2006/relationships/image" Target="../media/image272.png"/><Relationship Id="rId623" Type="http://schemas.openxmlformats.org/officeDocument/2006/relationships/image" Target="../media/image354.png"/><Relationship Id="rId665" Type="http://schemas.openxmlformats.org/officeDocument/2006/relationships/image" Target="../media/image375.png"/><Relationship Id="rId830" Type="http://schemas.openxmlformats.org/officeDocument/2006/relationships/image" Target="../media/image457.png"/><Relationship Id="rId15" Type="http://schemas.openxmlformats.org/officeDocument/2006/relationships/image" Target="../media/image5210.png"/><Relationship Id="rId57" Type="http://schemas.openxmlformats.org/officeDocument/2006/relationships/image" Target="../media/image73.png"/><Relationship Id="rId262" Type="http://schemas.openxmlformats.org/officeDocument/2006/relationships/image" Target="../media/image175.png"/><Relationship Id="rId318" Type="http://schemas.openxmlformats.org/officeDocument/2006/relationships/image" Target="../media/image203.png"/><Relationship Id="rId525" Type="http://schemas.openxmlformats.org/officeDocument/2006/relationships/customXml" Target="../ink/ink729.xml"/><Relationship Id="rId567" Type="http://schemas.openxmlformats.org/officeDocument/2006/relationships/customXml" Target="../ink/ink750.xml"/><Relationship Id="rId732" Type="http://schemas.openxmlformats.org/officeDocument/2006/relationships/customXml" Target="../ink/ink833.xml"/><Relationship Id="rId99" Type="http://schemas.openxmlformats.org/officeDocument/2006/relationships/image" Target="../media/image94.png"/><Relationship Id="rId122" Type="http://schemas.openxmlformats.org/officeDocument/2006/relationships/customXml" Target="../ink/ink525.xml"/><Relationship Id="rId164" Type="http://schemas.openxmlformats.org/officeDocument/2006/relationships/customXml" Target="../ink/ink546.xml"/><Relationship Id="rId371" Type="http://schemas.openxmlformats.org/officeDocument/2006/relationships/image" Target="../media/image229.png"/><Relationship Id="rId774" Type="http://schemas.openxmlformats.org/officeDocument/2006/relationships/customXml" Target="../ink/ink854.xml"/><Relationship Id="rId427" Type="http://schemas.openxmlformats.org/officeDocument/2006/relationships/customXml" Target="../ink/ink679.xml"/><Relationship Id="rId469" Type="http://schemas.openxmlformats.org/officeDocument/2006/relationships/image" Target="../media/image277.png"/><Relationship Id="rId634" Type="http://schemas.openxmlformats.org/officeDocument/2006/relationships/customXml" Target="../ink/ink784.xml"/><Relationship Id="rId676" Type="http://schemas.openxmlformats.org/officeDocument/2006/relationships/customXml" Target="../ink/ink805.xml"/><Relationship Id="rId26" Type="http://schemas.openxmlformats.org/officeDocument/2006/relationships/customXml" Target="../ink/ink477.xml"/><Relationship Id="rId231" Type="http://schemas.openxmlformats.org/officeDocument/2006/relationships/customXml" Target="../ink/ink580.xml"/><Relationship Id="rId273" Type="http://schemas.openxmlformats.org/officeDocument/2006/relationships/customXml" Target="../ink/ink601.xml"/><Relationship Id="rId329" Type="http://schemas.openxmlformats.org/officeDocument/2006/relationships/image" Target="../media/image208.png"/><Relationship Id="rId480" Type="http://schemas.openxmlformats.org/officeDocument/2006/relationships/customXml" Target="../ink/ink706.xml"/><Relationship Id="rId536" Type="http://schemas.openxmlformats.org/officeDocument/2006/relationships/image" Target="../media/image310.png"/><Relationship Id="rId701" Type="http://schemas.openxmlformats.org/officeDocument/2006/relationships/image" Target="../media/image393.png"/><Relationship Id="rId68" Type="http://schemas.openxmlformats.org/officeDocument/2006/relationships/customXml" Target="../ink/ink498.xml"/><Relationship Id="rId133" Type="http://schemas.openxmlformats.org/officeDocument/2006/relationships/image" Target="../media/image111.png"/><Relationship Id="rId175" Type="http://schemas.openxmlformats.org/officeDocument/2006/relationships/image" Target="../media/image132.png"/><Relationship Id="rId340" Type="http://schemas.openxmlformats.org/officeDocument/2006/relationships/customXml" Target="../ink/ink635.xml"/><Relationship Id="rId578" Type="http://schemas.openxmlformats.org/officeDocument/2006/relationships/image" Target="../media/image331.png"/><Relationship Id="rId743" Type="http://schemas.openxmlformats.org/officeDocument/2006/relationships/image" Target="../media/image414.png"/><Relationship Id="rId785" Type="http://schemas.openxmlformats.org/officeDocument/2006/relationships/customXml" Target="../ink/ink860.xml"/><Relationship Id="rId200" Type="http://schemas.openxmlformats.org/officeDocument/2006/relationships/image" Target="../media/image144.png"/><Relationship Id="rId382" Type="http://schemas.openxmlformats.org/officeDocument/2006/relationships/customXml" Target="../ink/ink656.xml"/><Relationship Id="rId438" Type="http://schemas.openxmlformats.org/officeDocument/2006/relationships/image" Target="../media/image262.png"/><Relationship Id="rId603" Type="http://schemas.openxmlformats.org/officeDocument/2006/relationships/image" Target="../media/image344.png"/><Relationship Id="rId645" Type="http://schemas.openxmlformats.org/officeDocument/2006/relationships/image" Target="../media/image365.png"/><Relationship Id="rId687" Type="http://schemas.openxmlformats.org/officeDocument/2006/relationships/image" Target="../media/image386.png"/><Relationship Id="rId810" Type="http://schemas.openxmlformats.org/officeDocument/2006/relationships/image" Target="../media/image447.png"/><Relationship Id="rId242" Type="http://schemas.openxmlformats.org/officeDocument/2006/relationships/image" Target="../media/image165.png"/><Relationship Id="rId284" Type="http://schemas.openxmlformats.org/officeDocument/2006/relationships/image" Target="../media/image186.png"/><Relationship Id="rId491" Type="http://schemas.openxmlformats.org/officeDocument/2006/relationships/image" Target="../media/image288.png"/><Relationship Id="rId505" Type="http://schemas.openxmlformats.org/officeDocument/2006/relationships/customXml" Target="../ink/ink719.xml"/><Relationship Id="rId712" Type="http://schemas.openxmlformats.org/officeDocument/2006/relationships/customXml" Target="../ink/ink823.xml"/><Relationship Id="rId37" Type="http://schemas.openxmlformats.org/officeDocument/2006/relationships/image" Target="../media/image6310.png"/><Relationship Id="rId79" Type="http://schemas.openxmlformats.org/officeDocument/2006/relationships/image" Target="../media/image84.png"/><Relationship Id="rId102" Type="http://schemas.openxmlformats.org/officeDocument/2006/relationships/customXml" Target="../ink/ink515.xml"/><Relationship Id="rId144" Type="http://schemas.openxmlformats.org/officeDocument/2006/relationships/customXml" Target="../ink/ink536.xml"/><Relationship Id="rId547" Type="http://schemas.openxmlformats.org/officeDocument/2006/relationships/customXml" Target="../ink/ink740.xml"/><Relationship Id="rId589" Type="http://schemas.openxmlformats.org/officeDocument/2006/relationships/customXml" Target="../ink/ink761.xml"/><Relationship Id="rId754" Type="http://schemas.openxmlformats.org/officeDocument/2006/relationships/customXml" Target="../ink/ink844.xml"/><Relationship Id="rId796" Type="http://schemas.openxmlformats.org/officeDocument/2006/relationships/image" Target="../media/image440.png"/><Relationship Id="rId90" Type="http://schemas.openxmlformats.org/officeDocument/2006/relationships/customXml" Target="../ink/ink509.xml"/><Relationship Id="rId186" Type="http://schemas.openxmlformats.org/officeDocument/2006/relationships/customXml" Target="../ink/ink557.xml"/><Relationship Id="rId351" Type="http://schemas.openxmlformats.org/officeDocument/2006/relationships/image" Target="../media/image219.png"/><Relationship Id="rId393" Type="http://schemas.openxmlformats.org/officeDocument/2006/relationships/image" Target="../media/image240.png"/><Relationship Id="rId407" Type="http://schemas.openxmlformats.org/officeDocument/2006/relationships/customXml" Target="../ink/ink669.xml"/><Relationship Id="rId449" Type="http://schemas.openxmlformats.org/officeDocument/2006/relationships/customXml" Target="../ink/ink690.xml"/><Relationship Id="rId614" Type="http://schemas.openxmlformats.org/officeDocument/2006/relationships/customXml" Target="../ink/ink774.xml"/><Relationship Id="rId656" Type="http://schemas.openxmlformats.org/officeDocument/2006/relationships/customXml" Target="../ink/ink795.xml"/><Relationship Id="rId821" Type="http://schemas.openxmlformats.org/officeDocument/2006/relationships/customXml" Target="../ink/ink878.xml"/><Relationship Id="rId211" Type="http://schemas.openxmlformats.org/officeDocument/2006/relationships/customXml" Target="../ink/ink570.xml"/><Relationship Id="rId253" Type="http://schemas.openxmlformats.org/officeDocument/2006/relationships/customXml" Target="../ink/ink591.xml"/><Relationship Id="rId295" Type="http://schemas.openxmlformats.org/officeDocument/2006/relationships/customXml" Target="../ink/ink612.xml"/><Relationship Id="rId309" Type="http://schemas.openxmlformats.org/officeDocument/2006/relationships/customXml" Target="../ink/ink619.xml"/><Relationship Id="rId460" Type="http://schemas.openxmlformats.org/officeDocument/2006/relationships/image" Target="../media/image273.png"/><Relationship Id="rId516" Type="http://schemas.openxmlformats.org/officeDocument/2006/relationships/image" Target="../media/image300.png"/><Relationship Id="rId698" Type="http://schemas.openxmlformats.org/officeDocument/2006/relationships/customXml" Target="../ink/ink816.xml"/><Relationship Id="rId48" Type="http://schemas.openxmlformats.org/officeDocument/2006/relationships/customXml" Target="../ink/ink488.xml"/><Relationship Id="rId113" Type="http://schemas.openxmlformats.org/officeDocument/2006/relationships/image" Target="../media/image101.png"/><Relationship Id="rId320" Type="http://schemas.openxmlformats.org/officeDocument/2006/relationships/customXml" Target="../ink/ink625.xml"/><Relationship Id="rId558" Type="http://schemas.openxmlformats.org/officeDocument/2006/relationships/image" Target="../media/image321.png"/><Relationship Id="rId723" Type="http://schemas.openxmlformats.org/officeDocument/2006/relationships/image" Target="../media/image404.png"/><Relationship Id="rId765" Type="http://schemas.openxmlformats.org/officeDocument/2006/relationships/image" Target="../media/image425.png"/><Relationship Id="rId155" Type="http://schemas.openxmlformats.org/officeDocument/2006/relationships/image" Target="../media/image122.png"/><Relationship Id="rId197" Type="http://schemas.openxmlformats.org/officeDocument/2006/relationships/customXml" Target="../ink/ink563.xml"/><Relationship Id="rId362" Type="http://schemas.openxmlformats.org/officeDocument/2006/relationships/customXml" Target="../ink/ink646.xml"/><Relationship Id="rId418" Type="http://schemas.openxmlformats.org/officeDocument/2006/relationships/image" Target="../media/image252.png"/><Relationship Id="rId625" Type="http://schemas.openxmlformats.org/officeDocument/2006/relationships/image" Target="../media/image355.png"/><Relationship Id="rId832" Type="http://schemas.openxmlformats.org/officeDocument/2006/relationships/image" Target="../media/image458.png"/><Relationship Id="rId222" Type="http://schemas.openxmlformats.org/officeDocument/2006/relationships/image" Target="../media/image155.png"/><Relationship Id="rId264" Type="http://schemas.openxmlformats.org/officeDocument/2006/relationships/image" Target="../media/image176.png"/><Relationship Id="rId471" Type="http://schemas.openxmlformats.org/officeDocument/2006/relationships/image" Target="../media/image278.png"/><Relationship Id="rId667" Type="http://schemas.openxmlformats.org/officeDocument/2006/relationships/image" Target="../media/image376.png"/><Relationship Id="rId17" Type="http://schemas.openxmlformats.org/officeDocument/2006/relationships/image" Target="../media/image5310.png"/><Relationship Id="rId59" Type="http://schemas.openxmlformats.org/officeDocument/2006/relationships/image" Target="../media/image74.png"/><Relationship Id="rId124" Type="http://schemas.openxmlformats.org/officeDocument/2006/relationships/customXml" Target="../ink/ink526.xml"/><Relationship Id="rId527" Type="http://schemas.openxmlformats.org/officeDocument/2006/relationships/customXml" Target="../ink/ink730.xml"/><Relationship Id="rId569" Type="http://schemas.openxmlformats.org/officeDocument/2006/relationships/customXml" Target="../ink/ink751.xml"/><Relationship Id="rId734" Type="http://schemas.openxmlformats.org/officeDocument/2006/relationships/customXml" Target="../ink/ink834.xml"/><Relationship Id="rId776" Type="http://schemas.openxmlformats.org/officeDocument/2006/relationships/customXml" Target="../ink/ink855.xml"/><Relationship Id="rId70" Type="http://schemas.openxmlformats.org/officeDocument/2006/relationships/customXml" Target="../ink/ink499.xml"/><Relationship Id="rId166" Type="http://schemas.openxmlformats.org/officeDocument/2006/relationships/customXml" Target="../ink/ink547.xml"/><Relationship Id="rId331" Type="http://schemas.openxmlformats.org/officeDocument/2006/relationships/image" Target="../media/image209.png"/><Relationship Id="rId373" Type="http://schemas.openxmlformats.org/officeDocument/2006/relationships/image" Target="../media/image230.png"/><Relationship Id="rId429" Type="http://schemas.openxmlformats.org/officeDocument/2006/relationships/customXml" Target="../ink/ink680.xml"/><Relationship Id="rId580" Type="http://schemas.openxmlformats.org/officeDocument/2006/relationships/image" Target="../media/image332.png"/><Relationship Id="rId636" Type="http://schemas.openxmlformats.org/officeDocument/2006/relationships/customXml" Target="../ink/ink785.xml"/><Relationship Id="rId801" Type="http://schemas.openxmlformats.org/officeDocument/2006/relationships/customXml" Target="../ink/ink868.xml"/><Relationship Id="rId1" Type="http://schemas.openxmlformats.org/officeDocument/2006/relationships/slideLayout" Target="../slideLayouts/slideLayout7.xml"/><Relationship Id="rId233" Type="http://schemas.openxmlformats.org/officeDocument/2006/relationships/customXml" Target="../ink/ink581.xml"/><Relationship Id="rId440" Type="http://schemas.openxmlformats.org/officeDocument/2006/relationships/image" Target="../media/image263.png"/><Relationship Id="rId678" Type="http://schemas.openxmlformats.org/officeDocument/2006/relationships/customXml" Target="../ink/ink806.xml"/><Relationship Id="rId28" Type="http://schemas.openxmlformats.org/officeDocument/2006/relationships/customXml" Target="../ink/ink478.xml"/><Relationship Id="rId275" Type="http://schemas.openxmlformats.org/officeDocument/2006/relationships/customXml" Target="../ink/ink602.xml"/><Relationship Id="rId300" Type="http://schemas.openxmlformats.org/officeDocument/2006/relationships/image" Target="../media/image194.png"/><Relationship Id="rId482" Type="http://schemas.openxmlformats.org/officeDocument/2006/relationships/customXml" Target="../ink/ink707.xml"/><Relationship Id="rId538" Type="http://schemas.openxmlformats.org/officeDocument/2006/relationships/image" Target="../media/image311.png"/><Relationship Id="rId703" Type="http://schemas.openxmlformats.org/officeDocument/2006/relationships/image" Target="../media/image394.png"/><Relationship Id="rId745" Type="http://schemas.openxmlformats.org/officeDocument/2006/relationships/image" Target="../media/image415.png"/><Relationship Id="rId81" Type="http://schemas.openxmlformats.org/officeDocument/2006/relationships/image" Target="../media/image85.png"/><Relationship Id="rId135" Type="http://schemas.openxmlformats.org/officeDocument/2006/relationships/image" Target="../media/image112.png"/><Relationship Id="rId177" Type="http://schemas.openxmlformats.org/officeDocument/2006/relationships/image" Target="../media/image133.png"/><Relationship Id="rId342" Type="http://schemas.openxmlformats.org/officeDocument/2006/relationships/customXml" Target="../ink/ink636.xml"/><Relationship Id="rId384" Type="http://schemas.openxmlformats.org/officeDocument/2006/relationships/customXml" Target="../ink/ink657.xml"/><Relationship Id="rId591" Type="http://schemas.openxmlformats.org/officeDocument/2006/relationships/customXml" Target="../ink/ink762.xml"/><Relationship Id="rId605" Type="http://schemas.openxmlformats.org/officeDocument/2006/relationships/image" Target="../media/image345.png"/><Relationship Id="rId787" Type="http://schemas.openxmlformats.org/officeDocument/2006/relationships/customXml" Target="../ink/ink861.xml"/><Relationship Id="rId812" Type="http://schemas.openxmlformats.org/officeDocument/2006/relationships/image" Target="../media/image448.png"/><Relationship Id="rId202" Type="http://schemas.openxmlformats.org/officeDocument/2006/relationships/image" Target="../media/image145.png"/><Relationship Id="rId244" Type="http://schemas.openxmlformats.org/officeDocument/2006/relationships/image" Target="../media/image166.png"/><Relationship Id="rId647" Type="http://schemas.openxmlformats.org/officeDocument/2006/relationships/image" Target="../media/image366.png"/><Relationship Id="rId689" Type="http://schemas.openxmlformats.org/officeDocument/2006/relationships/image" Target="../media/image387.png"/><Relationship Id="rId39" Type="http://schemas.openxmlformats.org/officeDocument/2006/relationships/image" Target="../media/image6410.png"/><Relationship Id="rId286" Type="http://schemas.openxmlformats.org/officeDocument/2006/relationships/image" Target="../media/image187.png"/><Relationship Id="rId451" Type="http://schemas.openxmlformats.org/officeDocument/2006/relationships/customXml" Target="../ink/ink691.xml"/><Relationship Id="rId493" Type="http://schemas.openxmlformats.org/officeDocument/2006/relationships/image" Target="../media/image289.png"/><Relationship Id="rId507" Type="http://schemas.openxmlformats.org/officeDocument/2006/relationships/customXml" Target="../ink/ink720.xml"/><Relationship Id="rId549" Type="http://schemas.openxmlformats.org/officeDocument/2006/relationships/customXml" Target="../ink/ink741.xml"/><Relationship Id="rId714" Type="http://schemas.openxmlformats.org/officeDocument/2006/relationships/customXml" Target="../ink/ink824.xml"/><Relationship Id="rId756" Type="http://schemas.openxmlformats.org/officeDocument/2006/relationships/customXml" Target="../ink/ink845.xml"/><Relationship Id="rId50" Type="http://schemas.openxmlformats.org/officeDocument/2006/relationships/customXml" Target="../ink/ink489.xml"/><Relationship Id="rId104" Type="http://schemas.openxmlformats.org/officeDocument/2006/relationships/customXml" Target="../ink/ink516.xml"/><Relationship Id="rId146" Type="http://schemas.openxmlformats.org/officeDocument/2006/relationships/customXml" Target="../ink/ink537.xml"/><Relationship Id="rId188" Type="http://schemas.openxmlformats.org/officeDocument/2006/relationships/customXml" Target="../ink/ink558.xml"/><Relationship Id="rId311" Type="http://schemas.openxmlformats.org/officeDocument/2006/relationships/customXml" Target="../ink/ink620.xml"/><Relationship Id="rId353" Type="http://schemas.openxmlformats.org/officeDocument/2006/relationships/image" Target="../media/image220.png"/><Relationship Id="rId395" Type="http://schemas.openxmlformats.org/officeDocument/2006/relationships/customXml" Target="../ink/ink663.xml"/><Relationship Id="rId409" Type="http://schemas.openxmlformats.org/officeDocument/2006/relationships/customXml" Target="../ink/ink670.xml"/><Relationship Id="rId560" Type="http://schemas.openxmlformats.org/officeDocument/2006/relationships/image" Target="../media/image322.png"/><Relationship Id="rId798" Type="http://schemas.openxmlformats.org/officeDocument/2006/relationships/image" Target="../media/image441.png"/><Relationship Id="rId92" Type="http://schemas.openxmlformats.org/officeDocument/2006/relationships/customXml" Target="../ink/ink510.xml"/><Relationship Id="rId213" Type="http://schemas.openxmlformats.org/officeDocument/2006/relationships/customXml" Target="../ink/ink571.xml"/><Relationship Id="rId420" Type="http://schemas.openxmlformats.org/officeDocument/2006/relationships/image" Target="../media/image253.png"/><Relationship Id="rId616" Type="http://schemas.openxmlformats.org/officeDocument/2006/relationships/customXml" Target="../ink/ink775.xml"/><Relationship Id="rId658" Type="http://schemas.openxmlformats.org/officeDocument/2006/relationships/customXml" Target="../ink/ink796.xml"/><Relationship Id="rId823" Type="http://schemas.openxmlformats.org/officeDocument/2006/relationships/customXml" Target="../ink/ink879.xml"/><Relationship Id="rId255" Type="http://schemas.openxmlformats.org/officeDocument/2006/relationships/customXml" Target="../ink/ink592.xml"/><Relationship Id="rId297" Type="http://schemas.openxmlformats.org/officeDocument/2006/relationships/customXml" Target="../ink/ink613.xml"/><Relationship Id="rId462" Type="http://schemas.openxmlformats.org/officeDocument/2006/relationships/image" Target="../media/image274.png"/><Relationship Id="rId518" Type="http://schemas.openxmlformats.org/officeDocument/2006/relationships/image" Target="../media/image301.png"/><Relationship Id="rId725" Type="http://schemas.openxmlformats.org/officeDocument/2006/relationships/image" Target="../media/image405.png"/><Relationship Id="rId115" Type="http://schemas.openxmlformats.org/officeDocument/2006/relationships/image" Target="../media/image102.png"/><Relationship Id="rId157" Type="http://schemas.openxmlformats.org/officeDocument/2006/relationships/image" Target="../media/image123.png"/><Relationship Id="rId322" Type="http://schemas.openxmlformats.org/officeDocument/2006/relationships/customXml" Target="../ink/ink626.xml"/><Relationship Id="rId364" Type="http://schemas.openxmlformats.org/officeDocument/2006/relationships/customXml" Target="../ink/ink647.xml"/><Relationship Id="rId767" Type="http://schemas.openxmlformats.org/officeDocument/2006/relationships/image" Target="../media/image426.png"/><Relationship Id="rId61" Type="http://schemas.openxmlformats.org/officeDocument/2006/relationships/image" Target="../media/image75.png"/><Relationship Id="rId199" Type="http://schemas.openxmlformats.org/officeDocument/2006/relationships/customXml" Target="../ink/ink564.xml"/><Relationship Id="rId571" Type="http://schemas.openxmlformats.org/officeDocument/2006/relationships/customXml" Target="../ink/ink752.xml"/><Relationship Id="rId627" Type="http://schemas.openxmlformats.org/officeDocument/2006/relationships/image" Target="../media/image356.png"/><Relationship Id="rId669" Type="http://schemas.openxmlformats.org/officeDocument/2006/relationships/image" Target="../media/image377.png"/><Relationship Id="rId19" Type="http://schemas.openxmlformats.org/officeDocument/2006/relationships/image" Target="../media/image5410.png"/><Relationship Id="rId224" Type="http://schemas.openxmlformats.org/officeDocument/2006/relationships/image" Target="../media/image156.png"/><Relationship Id="rId266" Type="http://schemas.openxmlformats.org/officeDocument/2006/relationships/image" Target="../media/image177.png"/><Relationship Id="rId431" Type="http://schemas.openxmlformats.org/officeDocument/2006/relationships/customXml" Target="../ink/ink681.xml"/><Relationship Id="rId473" Type="http://schemas.openxmlformats.org/officeDocument/2006/relationships/image" Target="../media/image279.png"/><Relationship Id="rId529" Type="http://schemas.openxmlformats.org/officeDocument/2006/relationships/customXml" Target="../ink/ink731.xml"/><Relationship Id="rId680" Type="http://schemas.openxmlformats.org/officeDocument/2006/relationships/customXml" Target="../ink/ink807.xml"/><Relationship Id="rId736" Type="http://schemas.openxmlformats.org/officeDocument/2006/relationships/customXml" Target="../ink/ink835.xml"/><Relationship Id="rId30" Type="http://schemas.openxmlformats.org/officeDocument/2006/relationships/customXml" Target="../ink/ink479.xml"/><Relationship Id="rId126" Type="http://schemas.openxmlformats.org/officeDocument/2006/relationships/customXml" Target="../ink/ink527.xml"/><Relationship Id="rId168" Type="http://schemas.openxmlformats.org/officeDocument/2006/relationships/customXml" Target="../ink/ink548.xml"/><Relationship Id="rId333" Type="http://schemas.openxmlformats.org/officeDocument/2006/relationships/image" Target="../media/image210.png"/><Relationship Id="rId540" Type="http://schemas.openxmlformats.org/officeDocument/2006/relationships/image" Target="../media/image312.png"/><Relationship Id="rId778" Type="http://schemas.openxmlformats.org/officeDocument/2006/relationships/customXml" Target="../ink/ink856.xml"/><Relationship Id="rId72" Type="http://schemas.openxmlformats.org/officeDocument/2006/relationships/customXml" Target="../ink/ink500.xml"/><Relationship Id="rId375" Type="http://schemas.openxmlformats.org/officeDocument/2006/relationships/image" Target="../media/image231.png"/><Relationship Id="rId582" Type="http://schemas.openxmlformats.org/officeDocument/2006/relationships/image" Target="../media/image333.png"/><Relationship Id="rId638" Type="http://schemas.openxmlformats.org/officeDocument/2006/relationships/customXml" Target="../ink/ink786.xml"/><Relationship Id="rId803" Type="http://schemas.openxmlformats.org/officeDocument/2006/relationships/customXml" Target="../ink/ink869.xml"/><Relationship Id="rId3" Type="http://schemas.openxmlformats.org/officeDocument/2006/relationships/image" Target="../media/image8110.png"/><Relationship Id="rId235" Type="http://schemas.openxmlformats.org/officeDocument/2006/relationships/customXml" Target="../ink/ink582.xml"/><Relationship Id="rId277" Type="http://schemas.openxmlformats.org/officeDocument/2006/relationships/customXml" Target="../ink/ink603.xml"/><Relationship Id="rId400" Type="http://schemas.openxmlformats.org/officeDocument/2006/relationships/image" Target="../media/image243.png"/><Relationship Id="rId442" Type="http://schemas.openxmlformats.org/officeDocument/2006/relationships/image" Target="../media/image264.png"/><Relationship Id="rId484" Type="http://schemas.openxmlformats.org/officeDocument/2006/relationships/customXml" Target="../ink/ink708.xml"/><Relationship Id="rId705" Type="http://schemas.openxmlformats.org/officeDocument/2006/relationships/image" Target="../media/image395.png"/><Relationship Id="rId137" Type="http://schemas.openxmlformats.org/officeDocument/2006/relationships/image" Target="../media/image113.png"/><Relationship Id="rId302" Type="http://schemas.openxmlformats.org/officeDocument/2006/relationships/image" Target="../media/image195.png"/><Relationship Id="rId344" Type="http://schemas.openxmlformats.org/officeDocument/2006/relationships/customXml" Target="../ink/ink637.xml"/><Relationship Id="rId691" Type="http://schemas.openxmlformats.org/officeDocument/2006/relationships/image" Target="../media/image388.png"/><Relationship Id="rId747" Type="http://schemas.openxmlformats.org/officeDocument/2006/relationships/image" Target="../media/image416.png"/><Relationship Id="rId789" Type="http://schemas.openxmlformats.org/officeDocument/2006/relationships/customXml" Target="../ink/ink862.xml"/><Relationship Id="rId41" Type="http://schemas.openxmlformats.org/officeDocument/2006/relationships/image" Target="../media/image6510.png"/><Relationship Id="rId83" Type="http://schemas.openxmlformats.org/officeDocument/2006/relationships/image" Target="../media/image86.png"/><Relationship Id="rId179" Type="http://schemas.openxmlformats.org/officeDocument/2006/relationships/image" Target="../media/image134.png"/><Relationship Id="rId386" Type="http://schemas.openxmlformats.org/officeDocument/2006/relationships/customXml" Target="../ink/ink658.xml"/><Relationship Id="rId551" Type="http://schemas.openxmlformats.org/officeDocument/2006/relationships/customXml" Target="../ink/ink742.xml"/><Relationship Id="rId593" Type="http://schemas.openxmlformats.org/officeDocument/2006/relationships/customXml" Target="../ink/ink763.xml"/><Relationship Id="rId607" Type="http://schemas.openxmlformats.org/officeDocument/2006/relationships/image" Target="../media/image346.png"/><Relationship Id="rId649" Type="http://schemas.openxmlformats.org/officeDocument/2006/relationships/image" Target="../media/image367.png"/><Relationship Id="rId814" Type="http://schemas.openxmlformats.org/officeDocument/2006/relationships/image" Target="../media/image449.png"/><Relationship Id="rId190" Type="http://schemas.openxmlformats.org/officeDocument/2006/relationships/customXml" Target="../ink/ink559.xml"/><Relationship Id="rId204" Type="http://schemas.openxmlformats.org/officeDocument/2006/relationships/image" Target="../media/image146.png"/><Relationship Id="rId246" Type="http://schemas.openxmlformats.org/officeDocument/2006/relationships/image" Target="../media/image167.png"/><Relationship Id="rId288" Type="http://schemas.openxmlformats.org/officeDocument/2006/relationships/image" Target="../media/image188.png"/><Relationship Id="rId411" Type="http://schemas.openxmlformats.org/officeDocument/2006/relationships/customXml" Target="../ink/ink671.xml"/><Relationship Id="rId453" Type="http://schemas.openxmlformats.org/officeDocument/2006/relationships/customXml" Target="../ink/ink692.xml"/><Relationship Id="rId509" Type="http://schemas.openxmlformats.org/officeDocument/2006/relationships/customXml" Target="../ink/ink721.xml"/><Relationship Id="rId660" Type="http://schemas.openxmlformats.org/officeDocument/2006/relationships/customXml" Target="../ink/ink797.xml"/><Relationship Id="rId106" Type="http://schemas.openxmlformats.org/officeDocument/2006/relationships/customXml" Target="../ink/ink517.xml"/><Relationship Id="rId313" Type="http://schemas.openxmlformats.org/officeDocument/2006/relationships/customXml" Target="../ink/ink621.xml"/><Relationship Id="rId495" Type="http://schemas.openxmlformats.org/officeDocument/2006/relationships/image" Target="../media/image290.png"/><Relationship Id="rId716" Type="http://schemas.openxmlformats.org/officeDocument/2006/relationships/customXml" Target="../ink/ink825.xml"/><Relationship Id="rId758" Type="http://schemas.openxmlformats.org/officeDocument/2006/relationships/customXml" Target="../ink/ink846.xml"/><Relationship Id="rId10" Type="http://schemas.openxmlformats.org/officeDocument/2006/relationships/customXml" Target="../ink/ink469.xml"/><Relationship Id="rId52" Type="http://schemas.openxmlformats.org/officeDocument/2006/relationships/customXml" Target="../ink/ink490.xml"/><Relationship Id="rId94" Type="http://schemas.openxmlformats.org/officeDocument/2006/relationships/customXml" Target="../ink/ink511.xml"/><Relationship Id="rId148" Type="http://schemas.openxmlformats.org/officeDocument/2006/relationships/customXml" Target="../ink/ink538.xml"/><Relationship Id="rId355" Type="http://schemas.openxmlformats.org/officeDocument/2006/relationships/image" Target="../media/image221.png"/><Relationship Id="rId397" Type="http://schemas.openxmlformats.org/officeDocument/2006/relationships/customXml" Target="../ink/ink664.xml"/><Relationship Id="rId520" Type="http://schemas.openxmlformats.org/officeDocument/2006/relationships/image" Target="../media/image302.png"/><Relationship Id="rId562" Type="http://schemas.openxmlformats.org/officeDocument/2006/relationships/image" Target="../media/image323.png"/><Relationship Id="rId618" Type="http://schemas.openxmlformats.org/officeDocument/2006/relationships/customXml" Target="../ink/ink776.xml"/><Relationship Id="rId825" Type="http://schemas.openxmlformats.org/officeDocument/2006/relationships/customXml" Target="../ink/ink880.xml"/><Relationship Id="rId215" Type="http://schemas.openxmlformats.org/officeDocument/2006/relationships/customXml" Target="../ink/ink572.xml"/><Relationship Id="rId257" Type="http://schemas.openxmlformats.org/officeDocument/2006/relationships/customXml" Target="../ink/ink593.xml"/><Relationship Id="rId422" Type="http://schemas.openxmlformats.org/officeDocument/2006/relationships/image" Target="../media/image254.png"/><Relationship Id="rId464" Type="http://schemas.openxmlformats.org/officeDocument/2006/relationships/image" Target="../media/image275.png"/><Relationship Id="rId299" Type="http://schemas.openxmlformats.org/officeDocument/2006/relationships/customXml" Target="../ink/ink614.xml"/><Relationship Id="rId727" Type="http://schemas.openxmlformats.org/officeDocument/2006/relationships/image" Target="../media/image406.png"/><Relationship Id="rId63" Type="http://schemas.openxmlformats.org/officeDocument/2006/relationships/image" Target="../media/image76.png"/><Relationship Id="rId159" Type="http://schemas.openxmlformats.org/officeDocument/2006/relationships/image" Target="../media/image124.png"/><Relationship Id="rId366" Type="http://schemas.openxmlformats.org/officeDocument/2006/relationships/customXml" Target="../ink/ink648.xml"/><Relationship Id="rId573" Type="http://schemas.openxmlformats.org/officeDocument/2006/relationships/customXml" Target="../ink/ink753.xml"/><Relationship Id="rId780" Type="http://schemas.openxmlformats.org/officeDocument/2006/relationships/customXml" Target="../ink/ink857.xml"/><Relationship Id="rId226" Type="http://schemas.openxmlformats.org/officeDocument/2006/relationships/image" Target="../media/image157.png"/><Relationship Id="rId433" Type="http://schemas.openxmlformats.org/officeDocument/2006/relationships/customXml" Target="../ink/ink682.xml"/><Relationship Id="rId640" Type="http://schemas.openxmlformats.org/officeDocument/2006/relationships/customXml" Target="../ink/ink787.xml"/><Relationship Id="rId738" Type="http://schemas.openxmlformats.org/officeDocument/2006/relationships/customXml" Target="../ink/ink836.xml"/><Relationship Id="rId74" Type="http://schemas.openxmlformats.org/officeDocument/2006/relationships/customXml" Target="../ink/ink501.xml"/><Relationship Id="rId377" Type="http://schemas.openxmlformats.org/officeDocument/2006/relationships/image" Target="../media/image232.png"/><Relationship Id="rId500" Type="http://schemas.openxmlformats.org/officeDocument/2006/relationships/image" Target="../media/image292.png"/><Relationship Id="rId584" Type="http://schemas.openxmlformats.org/officeDocument/2006/relationships/image" Target="../media/image334.png"/><Relationship Id="rId805" Type="http://schemas.openxmlformats.org/officeDocument/2006/relationships/customXml" Target="../ink/ink870.xml"/><Relationship Id="rId5" Type="http://schemas.openxmlformats.org/officeDocument/2006/relationships/image" Target="../media/image4810.png"/><Relationship Id="rId237" Type="http://schemas.openxmlformats.org/officeDocument/2006/relationships/customXml" Target="../ink/ink583.xml"/><Relationship Id="rId791" Type="http://schemas.openxmlformats.org/officeDocument/2006/relationships/customXml" Target="../ink/ink863.xml"/><Relationship Id="rId444" Type="http://schemas.openxmlformats.org/officeDocument/2006/relationships/image" Target="../media/image265.png"/><Relationship Id="rId651" Type="http://schemas.openxmlformats.org/officeDocument/2006/relationships/image" Target="../media/image368.png"/><Relationship Id="rId749" Type="http://schemas.openxmlformats.org/officeDocument/2006/relationships/image" Target="../media/image417.png"/><Relationship Id="rId290" Type="http://schemas.openxmlformats.org/officeDocument/2006/relationships/image" Target="../media/image189.png"/><Relationship Id="rId304" Type="http://schemas.openxmlformats.org/officeDocument/2006/relationships/image" Target="../media/image196.png"/><Relationship Id="rId388" Type="http://schemas.openxmlformats.org/officeDocument/2006/relationships/customXml" Target="../ink/ink659.xml"/><Relationship Id="rId511" Type="http://schemas.openxmlformats.org/officeDocument/2006/relationships/customXml" Target="../ink/ink722.xml"/><Relationship Id="rId609" Type="http://schemas.openxmlformats.org/officeDocument/2006/relationships/image" Target="../media/image347.png"/><Relationship Id="rId85" Type="http://schemas.openxmlformats.org/officeDocument/2006/relationships/image" Target="../media/image87.png"/><Relationship Id="rId150" Type="http://schemas.openxmlformats.org/officeDocument/2006/relationships/customXml" Target="../ink/ink539.xml"/><Relationship Id="rId595" Type="http://schemas.openxmlformats.org/officeDocument/2006/relationships/customXml" Target="../ink/ink764.xml"/><Relationship Id="rId816" Type="http://schemas.openxmlformats.org/officeDocument/2006/relationships/image" Target="../media/image450.png"/><Relationship Id="rId248" Type="http://schemas.openxmlformats.org/officeDocument/2006/relationships/image" Target="../media/image168.png"/><Relationship Id="rId455" Type="http://schemas.openxmlformats.org/officeDocument/2006/relationships/customXml" Target="../ink/ink693.xml"/><Relationship Id="rId662" Type="http://schemas.openxmlformats.org/officeDocument/2006/relationships/customXml" Target="../ink/ink798.xml"/><Relationship Id="rId12" Type="http://schemas.openxmlformats.org/officeDocument/2006/relationships/customXml" Target="../ink/ink470.xml"/><Relationship Id="rId108" Type="http://schemas.openxmlformats.org/officeDocument/2006/relationships/customXml" Target="../ink/ink518.xml"/><Relationship Id="rId315" Type="http://schemas.openxmlformats.org/officeDocument/2006/relationships/customXml" Target="../ink/ink622.xml"/><Relationship Id="rId522" Type="http://schemas.openxmlformats.org/officeDocument/2006/relationships/image" Target="../media/image303.png"/><Relationship Id="rId96" Type="http://schemas.openxmlformats.org/officeDocument/2006/relationships/customXml" Target="../ink/ink512.xml"/><Relationship Id="rId161" Type="http://schemas.openxmlformats.org/officeDocument/2006/relationships/image" Target="../media/image125.png"/><Relationship Id="rId399" Type="http://schemas.openxmlformats.org/officeDocument/2006/relationships/customXml" Target="../ink/ink665.xml"/><Relationship Id="rId827" Type="http://schemas.openxmlformats.org/officeDocument/2006/relationships/customXml" Target="../ink/ink881.xml"/><Relationship Id="rId259" Type="http://schemas.openxmlformats.org/officeDocument/2006/relationships/customXml" Target="../ink/ink594.xml"/><Relationship Id="rId466" Type="http://schemas.openxmlformats.org/officeDocument/2006/relationships/image" Target="../media/image276.png"/><Relationship Id="rId673" Type="http://schemas.openxmlformats.org/officeDocument/2006/relationships/image" Target="../media/image379.png"/><Relationship Id="rId23" Type="http://schemas.openxmlformats.org/officeDocument/2006/relationships/image" Target="../media/image5610.png"/><Relationship Id="rId119" Type="http://schemas.openxmlformats.org/officeDocument/2006/relationships/image" Target="../media/image104.png"/><Relationship Id="rId326" Type="http://schemas.openxmlformats.org/officeDocument/2006/relationships/customXml" Target="../ink/ink628.xml"/><Relationship Id="rId533" Type="http://schemas.openxmlformats.org/officeDocument/2006/relationships/customXml" Target="../ink/ink733.xml"/><Relationship Id="rId740" Type="http://schemas.openxmlformats.org/officeDocument/2006/relationships/customXml" Target="../ink/ink837.xml"/><Relationship Id="rId172" Type="http://schemas.openxmlformats.org/officeDocument/2006/relationships/customXml" Target="../ink/ink550.xml"/><Relationship Id="rId477" Type="http://schemas.openxmlformats.org/officeDocument/2006/relationships/image" Target="../media/image281.png"/><Relationship Id="rId600" Type="http://schemas.openxmlformats.org/officeDocument/2006/relationships/customXml" Target="../ink/ink767.xml"/><Relationship Id="rId684" Type="http://schemas.openxmlformats.org/officeDocument/2006/relationships/customXml" Target="../ink/ink809.xml"/><Relationship Id="rId337" Type="http://schemas.openxmlformats.org/officeDocument/2006/relationships/image" Target="../media/image212.png"/><Relationship Id="rId34" Type="http://schemas.openxmlformats.org/officeDocument/2006/relationships/customXml" Target="../ink/ink481.xml"/><Relationship Id="rId544" Type="http://schemas.openxmlformats.org/officeDocument/2006/relationships/image" Target="../media/image314.png"/><Relationship Id="rId751" Type="http://schemas.openxmlformats.org/officeDocument/2006/relationships/image" Target="../media/image418.png"/><Relationship Id="rId183" Type="http://schemas.openxmlformats.org/officeDocument/2006/relationships/image" Target="../media/image136.png"/><Relationship Id="rId390" Type="http://schemas.openxmlformats.org/officeDocument/2006/relationships/customXml" Target="../ink/ink660.xml"/><Relationship Id="rId404" Type="http://schemas.openxmlformats.org/officeDocument/2006/relationships/image" Target="../media/image245.png"/><Relationship Id="rId611" Type="http://schemas.openxmlformats.org/officeDocument/2006/relationships/image" Target="../media/image348.png"/><Relationship Id="rId250" Type="http://schemas.openxmlformats.org/officeDocument/2006/relationships/image" Target="../media/image169.png"/><Relationship Id="rId488" Type="http://schemas.openxmlformats.org/officeDocument/2006/relationships/customXml" Target="../ink/ink710.xml"/><Relationship Id="rId695" Type="http://schemas.openxmlformats.org/officeDocument/2006/relationships/image" Target="../media/image390.png"/><Relationship Id="rId709" Type="http://schemas.openxmlformats.org/officeDocument/2006/relationships/image" Target="../media/image397.png"/><Relationship Id="rId45" Type="http://schemas.openxmlformats.org/officeDocument/2006/relationships/image" Target="../media/image6710.png"/><Relationship Id="rId110" Type="http://schemas.openxmlformats.org/officeDocument/2006/relationships/customXml" Target="../ink/ink519.xml"/><Relationship Id="rId348" Type="http://schemas.openxmlformats.org/officeDocument/2006/relationships/customXml" Target="../ink/ink639.xml"/><Relationship Id="rId555" Type="http://schemas.openxmlformats.org/officeDocument/2006/relationships/customXml" Target="../ink/ink744.xml"/><Relationship Id="rId762" Type="http://schemas.openxmlformats.org/officeDocument/2006/relationships/customXml" Target="../ink/ink848.xml"/><Relationship Id="rId194" Type="http://schemas.openxmlformats.org/officeDocument/2006/relationships/customXml" Target="../ink/ink561.xml"/><Relationship Id="rId208" Type="http://schemas.openxmlformats.org/officeDocument/2006/relationships/image" Target="../media/image148.png"/><Relationship Id="rId415" Type="http://schemas.openxmlformats.org/officeDocument/2006/relationships/customXml" Target="../ink/ink673.xml"/><Relationship Id="rId622" Type="http://schemas.openxmlformats.org/officeDocument/2006/relationships/customXml" Target="../ink/ink778.xml"/><Relationship Id="rId261" Type="http://schemas.openxmlformats.org/officeDocument/2006/relationships/customXml" Target="../ink/ink595.xml"/><Relationship Id="rId499" Type="http://schemas.openxmlformats.org/officeDocument/2006/relationships/customXml" Target="../ink/ink716.xml"/><Relationship Id="rId56" Type="http://schemas.openxmlformats.org/officeDocument/2006/relationships/customXml" Target="../ink/ink492.xml"/><Relationship Id="rId359" Type="http://schemas.openxmlformats.org/officeDocument/2006/relationships/image" Target="../media/image223.png"/><Relationship Id="rId566" Type="http://schemas.openxmlformats.org/officeDocument/2006/relationships/image" Target="../media/image325.png"/><Relationship Id="rId773" Type="http://schemas.openxmlformats.org/officeDocument/2006/relationships/image" Target="../media/image429.png"/><Relationship Id="rId121" Type="http://schemas.openxmlformats.org/officeDocument/2006/relationships/image" Target="../media/image105.png"/><Relationship Id="rId219" Type="http://schemas.openxmlformats.org/officeDocument/2006/relationships/customXml" Target="../ink/ink574.xml"/><Relationship Id="rId426" Type="http://schemas.openxmlformats.org/officeDocument/2006/relationships/image" Target="../media/image256.png"/><Relationship Id="rId633" Type="http://schemas.openxmlformats.org/officeDocument/2006/relationships/image" Target="../media/image359.png"/><Relationship Id="rId67" Type="http://schemas.openxmlformats.org/officeDocument/2006/relationships/image" Target="../media/image78.png"/><Relationship Id="rId272" Type="http://schemas.openxmlformats.org/officeDocument/2006/relationships/image" Target="../media/image180.png"/><Relationship Id="rId577" Type="http://schemas.openxmlformats.org/officeDocument/2006/relationships/customXml" Target="../ink/ink755.xml"/><Relationship Id="rId700" Type="http://schemas.openxmlformats.org/officeDocument/2006/relationships/customXml" Target="../ink/ink817.xml"/><Relationship Id="rId132" Type="http://schemas.openxmlformats.org/officeDocument/2006/relationships/customXml" Target="../ink/ink530.xml"/><Relationship Id="rId784" Type="http://schemas.openxmlformats.org/officeDocument/2006/relationships/image" Target="../media/image434.png"/><Relationship Id="rId437" Type="http://schemas.openxmlformats.org/officeDocument/2006/relationships/customXml" Target="../ink/ink684.xml"/><Relationship Id="rId644" Type="http://schemas.openxmlformats.org/officeDocument/2006/relationships/customXml" Target="../ink/ink789.xml"/><Relationship Id="rId283" Type="http://schemas.openxmlformats.org/officeDocument/2006/relationships/customXml" Target="../ink/ink606.xml"/><Relationship Id="rId490" Type="http://schemas.openxmlformats.org/officeDocument/2006/relationships/customXml" Target="../ink/ink711.xml"/><Relationship Id="rId504" Type="http://schemas.openxmlformats.org/officeDocument/2006/relationships/image" Target="../media/image294.png"/><Relationship Id="rId711" Type="http://schemas.openxmlformats.org/officeDocument/2006/relationships/image" Target="../media/image398.png"/><Relationship Id="rId78" Type="http://schemas.openxmlformats.org/officeDocument/2006/relationships/customXml" Target="../ink/ink503.xml"/><Relationship Id="rId143" Type="http://schemas.openxmlformats.org/officeDocument/2006/relationships/image" Target="../media/image116.png"/><Relationship Id="rId350" Type="http://schemas.openxmlformats.org/officeDocument/2006/relationships/customXml" Target="../ink/ink640.xml"/><Relationship Id="rId588" Type="http://schemas.openxmlformats.org/officeDocument/2006/relationships/image" Target="../media/image336.png"/><Relationship Id="rId795" Type="http://schemas.openxmlformats.org/officeDocument/2006/relationships/customXml" Target="../ink/ink865.xml"/><Relationship Id="rId809" Type="http://schemas.openxmlformats.org/officeDocument/2006/relationships/customXml" Target="../ink/ink872.xml"/><Relationship Id="rId9" Type="http://schemas.openxmlformats.org/officeDocument/2006/relationships/image" Target="../media/image5010.png"/><Relationship Id="rId210" Type="http://schemas.openxmlformats.org/officeDocument/2006/relationships/image" Target="../media/image149.png"/><Relationship Id="rId448" Type="http://schemas.openxmlformats.org/officeDocument/2006/relationships/image" Target="../media/image267.png"/><Relationship Id="rId655" Type="http://schemas.openxmlformats.org/officeDocument/2006/relationships/image" Target="../media/image370.png"/><Relationship Id="rId294" Type="http://schemas.openxmlformats.org/officeDocument/2006/relationships/image" Target="../media/image191.png"/><Relationship Id="rId308" Type="http://schemas.openxmlformats.org/officeDocument/2006/relationships/image" Target="../media/image198.png"/><Relationship Id="rId515" Type="http://schemas.openxmlformats.org/officeDocument/2006/relationships/customXml" Target="../ink/ink724.xml"/><Relationship Id="rId722" Type="http://schemas.openxmlformats.org/officeDocument/2006/relationships/customXml" Target="../ink/ink828.xml"/><Relationship Id="rId89" Type="http://schemas.openxmlformats.org/officeDocument/2006/relationships/image" Target="../media/image89.png"/><Relationship Id="rId154" Type="http://schemas.openxmlformats.org/officeDocument/2006/relationships/customXml" Target="../ink/ink541.xml"/><Relationship Id="rId361" Type="http://schemas.openxmlformats.org/officeDocument/2006/relationships/image" Target="../media/image224.png"/><Relationship Id="rId599" Type="http://schemas.openxmlformats.org/officeDocument/2006/relationships/image" Target="../media/image342.png"/><Relationship Id="rId459" Type="http://schemas.openxmlformats.org/officeDocument/2006/relationships/customXml" Target="../ink/ink695.xml"/><Relationship Id="rId666" Type="http://schemas.openxmlformats.org/officeDocument/2006/relationships/customXml" Target="../ink/ink800.xml"/><Relationship Id="rId16" Type="http://schemas.openxmlformats.org/officeDocument/2006/relationships/customXml" Target="../ink/ink472.xml"/><Relationship Id="rId221" Type="http://schemas.openxmlformats.org/officeDocument/2006/relationships/customXml" Target="../ink/ink575.xml"/><Relationship Id="rId319" Type="http://schemas.openxmlformats.org/officeDocument/2006/relationships/customXml" Target="../ink/ink624.xml"/><Relationship Id="rId526" Type="http://schemas.openxmlformats.org/officeDocument/2006/relationships/image" Target="../media/image305.png"/><Relationship Id="rId733" Type="http://schemas.openxmlformats.org/officeDocument/2006/relationships/image" Target="../media/image409.png"/><Relationship Id="rId165" Type="http://schemas.openxmlformats.org/officeDocument/2006/relationships/image" Target="../media/image127.png"/><Relationship Id="rId372" Type="http://schemas.openxmlformats.org/officeDocument/2006/relationships/customXml" Target="../ink/ink651.xml"/><Relationship Id="rId677" Type="http://schemas.openxmlformats.org/officeDocument/2006/relationships/image" Target="../media/image381.png"/><Relationship Id="rId800" Type="http://schemas.openxmlformats.org/officeDocument/2006/relationships/image" Target="../media/image442.png"/><Relationship Id="rId232" Type="http://schemas.openxmlformats.org/officeDocument/2006/relationships/image" Target="../media/image160.png"/><Relationship Id="rId27" Type="http://schemas.openxmlformats.org/officeDocument/2006/relationships/image" Target="../media/image5810.png"/><Relationship Id="rId537" Type="http://schemas.openxmlformats.org/officeDocument/2006/relationships/customXml" Target="../ink/ink735.xml"/><Relationship Id="rId744" Type="http://schemas.openxmlformats.org/officeDocument/2006/relationships/customXml" Target="../ink/ink839.xml"/><Relationship Id="rId80" Type="http://schemas.openxmlformats.org/officeDocument/2006/relationships/customXml" Target="../ink/ink504.xml"/><Relationship Id="rId176" Type="http://schemas.openxmlformats.org/officeDocument/2006/relationships/customXml" Target="../ink/ink552.xml"/><Relationship Id="rId383" Type="http://schemas.openxmlformats.org/officeDocument/2006/relationships/image" Target="../media/image235.png"/><Relationship Id="rId590" Type="http://schemas.openxmlformats.org/officeDocument/2006/relationships/image" Target="../media/image337.png"/><Relationship Id="rId604" Type="http://schemas.openxmlformats.org/officeDocument/2006/relationships/customXml" Target="../ink/ink769.xml"/><Relationship Id="rId811" Type="http://schemas.openxmlformats.org/officeDocument/2006/relationships/customXml" Target="../ink/ink873.xml"/><Relationship Id="rId243" Type="http://schemas.openxmlformats.org/officeDocument/2006/relationships/customXml" Target="../ink/ink586.xml"/><Relationship Id="rId450" Type="http://schemas.openxmlformats.org/officeDocument/2006/relationships/image" Target="../media/image268.png"/><Relationship Id="rId688" Type="http://schemas.openxmlformats.org/officeDocument/2006/relationships/customXml" Target="../ink/ink811.xml"/><Relationship Id="rId38" Type="http://schemas.openxmlformats.org/officeDocument/2006/relationships/customXml" Target="../ink/ink483.xml"/><Relationship Id="rId103" Type="http://schemas.openxmlformats.org/officeDocument/2006/relationships/image" Target="../media/image96.png"/><Relationship Id="rId310" Type="http://schemas.openxmlformats.org/officeDocument/2006/relationships/image" Target="../media/image199.png"/><Relationship Id="rId548" Type="http://schemas.openxmlformats.org/officeDocument/2006/relationships/image" Target="../media/image316.png"/><Relationship Id="rId755" Type="http://schemas.openxmlformats.org/officeDocument/2006/relationships/image" Target="../media/image420.png"/><Relationship Id="rId91" Type="http://schemas.openxmlformats.org/officeDocument/2006/relationships/image" Target="../media/image90.png"/><Relationship Id="rId187" Type="http://schemas.openxmlformats.org/officeDocument/2006/relationships/image" Target="../media/image138.png"/><Relationship Id="rId394" Type="http://schemas.openxmlformats.org/officeDocument/2006/relationships/customXml" Target="../ink/ink662.xml"/><Relationship Id="rId408" Type="http://schemas.openxmlformats.org/officeDocument/2006/relationships/image" Target="../media/image247.png"/><Relationship Id="rId615" Type="http://schemas.openxmlformats.org/officeDocument/2006/relationships/image" Target="../media/image350.png"/><Relationship Id="rId822" Type="http://schemas.openxmlformats.org/officeDocument/2006/relationships/image" Target="../media/image453.png"/><Relationship Id="rId254" Type="http://schemas.openxmlformats.org/officeDocument/2006/relationships/image" Target="../media/image171.png"/><Relationship Id="rId699" Type="http://schemas.openxmlformats.org/officeDocument/2006/relationships/image" Target="../media/image392.png"/><Relationship Id="rId49" Type="http://schemas.openxmlformats.org/officeDocument/2006/relationships/image" Target="../media/image6910.png"/><Relationship Id="rId114" Type="http://schemas.openxmlformats.org/officeDocument/2006/relationships/customXml" Target="../ink/ink521.xml"/><Relationship Id="rId461" Type="http://schemas.openxmlformats.org/officeDocument/2006/relationships/customXml" Target="../ink/ink696.xml"/><Relationship Id="rId559" Type="http://schemas.openxmlformats.org/officeDocument/2006/relationships/customXml" Target="../ink/ink746.xml"/><Relationship Id="rId766" Type="http://schemas.openxmlformats.org/officeDocument/2006/relationships/customXml" Target="../ink/ink850.xml"/><Relationship Id="rId198" Type="http://schemas.openxmlformats.org/officeDocument/2006/relationships/image" Target="../media/image143.png"/><Relationship Id="rId321" Type="http://schemas.openxmlformats.org/officeDocument/2006/relationships/image" Target="../media/image204.png"/><Relationship Id="rId419" Type="http://schemas.openxmlformats.org/officeDocument/2006/relationships/customXml" Target="../ink/ink675.xml"/><Relationship Id="rId626" Type="http://schemas.openxmlformats.org/officeDocument/2006/relationships/customXml" Target="../ink/ink780.xml"/><Relationship Id="rId265" Type="http://schemas.openxmlformats.org/officeDocument/2006/relationships/customXml" Target="../ink/ink597.xml"/><Relationship Id="rId472" Type="http://schemas.openxmlformats.org/officeDocument/2006/relationships/customXml" Target="../ink/ink702.xml"/><Relationship Id="rId125" Type="http://schemas.openxmlformats.org/officeDocument/2006/relationships/image" Target="../media/image107.png"/><Relationship Id="rId332" Type="http://schemas.openxmlformats.org/officeDocument/2006/relationships/customXml" Target="../ink/ink631.xml"/><Relationship Id="rId777" Type="http://schemas.openxmlformats.org/officeDocument/2006/relationships/image" Target="../media/image431.png"/><Relationship Id="rId637" Type="http://schemas.openxmlformats.org/officeDocument/2006/relationships/image" Target="../media/image361.png"/><Relationship Id="rId276" Type="http://schemas.openxmlformats.org/officeDocument/2006/relationships/image" Target="../media/image182.png"/><Relationship Id="rId483" Type="http://schemas.openxmlformats.org/officeDocument/2006/relationships/image" Target="../media/image284.png"/><Relationship Id="rId690" Type="http://schemas.openxmlformats.org/officeDocument/2006/relationships/customXml" Target="../ink/ink812.xml"/><Relationship Id="rId704" Type="http://schemas.openxmlformats.org/officeDocument/2006/relationships/customXml" Target="../ink/ink819.xml"/><Relationship Id="rId40" Type="http://schemas.openxmlformats.org/officeDocument/2006/relationships/customXml" Target="../ink/ink484.xml"/><Relationship Id="rId136" Type="http://schemas.openxmlformats.org/officeDocument/2006/relationships/customXml" Target="../ink/ink532.xml"/><Relationship Id="rId343" Type="http://schemas.openxmlformats.org/officeDocument/2006/relationships/image" Target="../media/image215.png"/><Relationship Id="rId550" Type="http://schemas.openxmlformats.org/officeDocument/2006/relationships/image" Target="../media/image317.png"/><Relationship Id="rId788" Type="http://schemas.openxmlformats.org/officeDocument/2006/relationships/image" Target="../media/image436.png"/><Relationship Id="rId203" Type="http://schemas.openxmlformats.org/officeDocument/2006/relationships/customXml" Target="../ink/ink566.xml"/><Relationship Id="rId648" Type="http://schemas.openxmlformats.org/officeDocument/2006/relationships/customXml" Target="../ink/ink791.xml"/><Relationship Id="rId287" Type="http://schemas.openxmlformats.org/officeDocument/2006/relationships/customXml" Target="../ink/ink608.xml"/><Relationship Id="rId410" Type="http://schemas.openxmlformats.org/officeDocument/2006/relationships/image" Target="../media/image248.png"/><Relationship Id="rId494" Type="http://schemas.openxmlformats.org/officeDocument/2006/relationships/customXml" Target="../ink/ink713.xml"/><Relationship Id="rId508" Type="http://schemas.openxmlformats.org/officeDocument/2006/relationships/image" Target="../media/image296.png"/><Relationship Id="rId715" Type="http://schemas.openxmlformats.org/officeDocument/2006/relationships/image" Target="../media/image400.png"/><Relationship Id="rId147" Type="http://schemas.openxmlformats.org/officeDocument/2006/relationships/image" Target="../media/image118.png"/><Relationship Id="rId354" Type="http://schemas.openxmlformats.org/officeDocument/2006/relationships/customXml" Target="../ink/ink642.xml"/><Relationship Id="rId799" Type="http://schemas.openxmlformats.org/officeDocument/2006/relationships/customXml" Target="../ink/ink867.xml"/><Relationship Id="rId51" Type="http://schemas.openxmlformats.org/officeDocument/2006/relationships/image" Target="../media/image7010.png"/><Relationship Id="rId561" Type="http://schemas.openxmlformats.org/officeDocument/2006/relationships/customXml" Target="../ink/ink747.xml"/><Relationship Id="rId659" Type="http://schemas.openxmlformats.org/officeDocument/2006/relationships/image" Target="../media/image372.png"/><Relationship Id="rId214" Type="http://schemas.openxmlformats.org/officeDocument/2006/relationships/image" Target="../media/image151.png"/><Relationship Id="rId298" Type="http://schemas.openxmlformats.org/officeDocument/2006/relationships/image" Target="../media/image193.png"/><Relationship Id="rId421" Type="http://schemas.openxmlformats.org/officeDocument/2006/relationships/customXml" Target="../ink/ink676.xml"/><Relationship Id="rId519" Type="http://schemas.openxmlformats.org/officeDocument/2006/relationships/customXml" Target="../ink/ink726.xml"/><Relationship Id="rId158" Type="http://schemas.openxmlformats.org/officeDocument/2006/relationships/customXml" Target="../ink/ink543.xml"/><Relationship Id="rId726" Type="http://schemas.openxmlformats.org/officeDocument/2006/relationships/customXml" Target="../ink/ink830.xml"/><Relationship Id="rId62" Type="http://schemas.openxmlformats.org/officeDocument/2006/relationships/customXml" Target="../ink/ink495.xml"/><Relationship Id="rId365" Type="http://schemas.openxmlformats.org/officeDocument/2006/relationships/image" Target="../media/image226.png"/><Relationship Id="rId572" Type="http://schemas.openxmlformats.org/officeDocument/2006/relationships/image" Target="../media/image328.png"/><Relationship Id="rId225" Type="http://schemas.openxmlformats.org/officeDocument/2006/relationships/customXml" Target="../ink/ink577.xml"/><Relationship Id="rId432" Type="http://schemas.openxmlformats.org/officeDocument/2006/relationships/image" Target="../media/image259.png"/><Relationship Id="rId737" Type="http://schemas.openxmlformats.org/officeDocument/2006/relationships/image" Target="../media/image411.png"/><Relationship Id="rId73" Type="http://schemas.openxmlformats.org/officeDocument/2006/relationships/image" Target="../media/image81.png"/><Relationship Id="rId169" Type="http://schemas.openxmlformats.org/officeDocument/2006/relationships/image" Target="../media/image129.png"/><Relationship Id="rId376" Type="http://schemas.openxmlformats.org/officeDocument/2006/relationships/customXml" Target="../ink/ink653.xml"/><Relationship Id="rId583" Type="http://schemas.openxmlformats.org/officeDocument/2006/relationships/customXml" Target="../ink/ink758.xml"/><Relationship Id="rId790" Type="http://schemas.openxmlformats.org/officeDocument/2006/relationships/image" Target="../media/image437.png"/><Relationship Id="rId804" Type="http://schemas.openxmlformats.org/officeDocument/2006/relationships/image" Target="../media/image444.png"/><Relationship Id="rId4" Type="http://schemas.openxmlformats.org/officeDocument/2006/relationships/customXml" Target="../ink/ink466.xml"/><Relationship Id="rId236" Type="http://schemas.openxmlformats.org/officeDocument/2006/relationships/image" Target="../media/image162.png"/><Relationship Id="rId443" Type="http://schemas.openxmlformats.org/officeDocument/2006/relationships/customXml" Target="../ink/ink687.xml"/><Relationship Id="rId650" Type="http://schemas.openxmlformats.org/officeDocument/2006/relationships/customXml" Target="../ink/ink792.xml"/><Relationship Id="rId303" Type="http://schemas.openxmlformats.org/officeDocument/2006/relationships/customXml" Target="../ink/ink616.xml"/><Relationship Id="rId748" Type="http://schemas.openxmlformats.org/officeDocument/2006/relationships/customXml" Target="../ink/ink841.xml"/><Relationship Id="rId84" Type="http://schemas.openxmlformats.org/officeDocument/2006/relationships/customXml" Target="../ink/ink506.xml"/><Relationship Id="rId387" Type="http://schemas.openxmlformats.org/officeDocument/2006/relationships/image" Target="../media/image237.png"/><Relationship Id="rId510" Type="http://schemas.openxmlformats.org/officeDocument/2006/relationships/image" Target="../media/image297.png"/><Relationship Id="rId594" Type="http://schemas.openxmlformats.org/officeDocument/2006/relationships/image" Target="../media/image339.png"/><Relationship Id="rId608" Type="http://schemas.openxmlformats.org/officeDocument/2006/relationships/customXml" Target="../ink/ink771.xml"/><Relationship Id="rId815" Type="http://schemas.openxmlformats.org/officeDocument/2006/relationships/customXml" Target="../ink/ink875.xml"/><Relationship Id="rId247" Type="http://schemas.openxmlformats.org/officeDocument/2006/relationships/customXml" Target="../ink/ink588.xml"/><Relationship Id="rId107" Type="http://schemas.openxmlformats.org/officeDocument/2006/relationships/image" Target="../media/image98.png"/><Relationship Id="rId454" Type="http://schemas.openxmlformats.org/officeDocument/2006/relationships/image" Target="../media/image270.png"/><Relationship Id="rId661" Type="http://schemas.openxmlformats.org/officeDocument/2006/relationships/image" Target="../media/image373.png"/><Relationship Id="rId759" Type="http://schemas.openxmlformats.org/officeDocument/2006/relationships/image" Target="../media/image422.png"/><Relationship Id="rId11" Type="http://schemas.openxmlformats.org/officeDocument/2006/relationships/image" Target="../media/image5110.png"/><Relationship Id="rId314" Type="http://schemas.openxmlformats.org/officeDocument/2006/relationships/image" Target="../media/image201.png"/><Relationship Id="rId398" Type="http://schemas.openxmlformats.org/officeDocument/2006/relationships/image" Target="../media/image242.png"/><Relationship Id="rId521" Type="http://schemas.openxmlformats.org/officeDocument/2006/relationships/customXml" Target="../ink/ink727.xml"/><Relationship Id="rId619" Type="http://schemas.openxmlformats.org/officeDocument/2006/relationships/image" Target="../media/image352.png"/><Relationship Id="rId95" Type="http://schemas.openxmlformats.org/officeDocument/2006/relationships/image" Target="../media/image92.png"/><Relationship Id="rId160" Type="http://schemas.openxmlformats.org/officeDocument/2006/relationships/customXml" Target="../ink/ink544.xml"/><Relationship Id="rId826" Type="http://schemas.openxmlformats.org/officeDocument/2006/relationships/image" Target="../media/image455.png"/><Relationship Id="rId258" Type="http://schemas.openxmlformats.org/officeDocument/2006/relationships/image" Target="../media/image173.png"/><Relationship Id="rId465" Type="http://schemas.openxmlformats.org/officeDocument/2006/relationships/customXml" Target="../ink/ink698.xml"/><Relationship Id="rId672" Type="http://schemas.openxmlformats.org/officeDocument/2006/relationships/customXml" Target="../ink/ink803.xml"/><Relationship Id="rId22" Type="http://schemas.openxmlformats.org/officeDocument/2006/relationships/customXml" Target="../ink/ink475.xml"/><Relationship Id="rId118" Type="http://schemas.openxmlformats.org/officeDocument/2006/relationships/customXml" Target="../ink/ink523.xml"/><Relationship Id="rId325" Type="http://schemas.openxmlformats.org/officeDocument/2006/relationships/image" Target="../media/image206.png"/><Relationship Id="rId532" Type="http://schemas.openxmlformats.org/officeDocument/2006/relationships/image" Target="../media/image308.png"/><Relationship Id="rId171" Type="http://schemas.openxmlformats.org/officeDocument/2006/relationships/image" Target="../media/image130.png"/><Relationship Id="rId269" Type="http://schemas.openxmlformats.org/officeDocument/2006/relationships/customXml" Target="../ink/ink599.xml"/><Relationship Id="rId476" Type="http://schemas.openxmlformats.org/officeDocument/2006/relationships/customXml" Target="../ink/ink704.xml"/><Relationship Id="rId683" Type="http://schemas.openxmlformats.org/officeDocument/2006/relationships/image" Target="../media/image384.png"/><Relationship Id="rId33" Type="http://schemas.openxmlformats.org/officeDocument/2006/relationships/image" Target="../media/image6110.png"/><Relationship Id="rId129" Type="http://schemas.openxmlformats.org/officeDocument/2006/relationships/image" Target="../media/image109.png"/><Relationship Id="rId336" Type="http://schemas.openxmlformats.org/officeDocument/2006/relationships/customXml" Target="../ink/ink633.xml"/><Relationship Id="rId543" Type="http://schemas.openxmlformats.org/officeDocument/2006/relationships/customXml" Target="../ink/ink738.xml"/><Relationship Id="rId182" Type="http://schemas.openxmlformats.org/officeDocument/2006/relationships/customXml" Target="../ink/ink555.xml"/><Relationship Id="rId403" Type="http://schemas.openxmlformats.org/officeDocument/2006/relationships/customXml" Target="../ink/ink667.xml"/><Relationship Id="rId750" Type="http://schemas.openxmlformats.org/officeDocument/2006/relationships/customXml" Target="../ink/ink842.xml"/><Relationship Id="rId487" Type="http://schemas.openxmlformats.org/officeDocument/2006/relationships/image" Target="../media/image286.png"/><Relationship Id="rId610" Type="http://schemas.openxmlformats.org/officeDocument/2006/relationships/customXml" Target="../ink/ink772.xml"/><Relationship Id="rId694" Type="http://schemas.openxmlformats.org/officeDocument/2006/relationships/customXml" Target="../ink/ink814.xml"/><Relationship Id="rId708" Type="http://schemas.openxmlformats.org/officeDocument/2006/relationships/customXml" Target="../ink/ink821.xml"/><Relationship Id="rId347" Type="http://schemas.openxmlformats.org/officeDocument/2006/relationships/image" Target="../media/image217.png"/><Relationship Id="rId44" Type="http://schemas.openxmlformats.org/officeDocument/2006/relationships/customXml" Target="../ink/ink486.xml"/><Relationship Id="rId554" Type="http://schemas.openxmlformats.org/officeDocument/2006/relationships/image" Target="../media/image319.png"/><Relationship Id="rId761" Type="http://schemas.openxmlformats.org/officeDocument/2006/relationships/image" Target="../media/image423.png"/><Relationship Id="rId193" Type="http://schemas.openxmlformats.org/officeDocument/2006/relationships/image" Target="../media/image141.png"/><Relationship Id="rId207" Type="http://schemas.openxmlformats.org/officeDocument/2006/relationships/customXml" Target="../ink/ink568.xml"/><Relationship Id="rId414" Type="http://schemas.openxmlformats.org/officeDocument/2006/relationships/image" Target="../media/image250.png"/><Relationship Id="rId498" Type="http://schemas.openxmlformats.org/officeDocument/2006/relationships/customXml" Target="../ink/ink715.xml"/><Relationship Id="rId621" Type="http://schemas.openxmlformats.org/officeDocument/2006/relationships/image" Target="../media/image353.png"/></Relationships>
</file>

<file path=ppt/slides/_rels/slide11.xml.rels><?xml version="1.0" encoding="UTF-8" standalone="yes"?>
<Relationships xmlns="http://schemas.openxmlformats.org/package/2006/relationships"><Relationship Id="rId26" Type="http://schemas.openxmlformats.org/officeDocument/2006/relationships/image" Target="../media/image470.png"/><Relationship Id="rId21" Type="http://schemas.openxmlformats.org/officeDocument/2006/relationships/customXml" Target="../ink/ink893.xml"/><Relationship Id="rId42" Type="http://schemas.openxmlformats.org/officeDocument/2006/relationships/image" Target="../media/image478.png"/><Relationship Id="rId47" Type="http://schemas.openxmlformats.org/officeDocument/2006/relationships/customXml" Target="../ink/ink906.xml"/><Relationship Id="rId63" Type="http://schemas.openxmlformats.org/officeDocument/2006/relationships/customXml" Target="../ink/ink914.xml"/><Relationship Id="rId68" Type="http://schemas.openxmlformats.org/officeDocument/2006/relationships/image" Target="../media/image491.png"/><Relationship Id="rId2" Type="http://schemas.openxmlformats.org/officeDocument/2006/relationships/notesSlide" Target="../notesSlides/notesSlide11.xml"/><Relationship Id="rId16" Type="http://schemas.openxmlformats.org/officeDocument/2006/relationships/image" Target="../media/image465.png"/><Relationship Id="rId29" Type="http://schemas.openxmlformats.org/officeDocument/2006/relationships/customXml" Target="../ink/ink897.xml"/><Relationship Id="rId11" Type="http://schemas.openxmlformats.org/officeDocument/2006/relationships/customXml" Target="../ink/ink888.xml"/><Relationship Id="rId24" Type="http://schemas.openxmlformats.org/officeDocument/2006/relationships/image" Target="../media/image469.png"/><Relationship Id="rId32" Type="http://schemas.openxmlformats.org/officeDocument/2006/relationships/image" Target="../media/image473.png"/><Relationship Id="rId37" Type="http://schemas.openxmlformats.org/officeDocument/2006/relationships/customXml" Target="../ink/ink901.xml"/><Relationship Id="rId40" Type="http://schemas.openxmlformats.org/officeDocument/2006/relationships/image" Target="../media/image477.png"/><Relationship Id="rId45" Type="http://schemas.openxmlformats.org/officeDocument/2006/relationships/customXml" Target="../ink/ink905.xml"/><Relationship Id="rId53" Type="http://schemas.openxmlformats.org/officeDocument/2006/relationships/customXml" Target="../ink/ink909.xml"/><Relationship Id="rId58" Type="http://schemas.openxmlformats.org/officeDocument/2006/relationships/image" Target="../media/image486.png"/><Relationship Id="rId66" Type="http://schemas.openxmlformats.org/officeDocument/2006/relationships/image" Target="../media/image490.png"/><Relationship Id="rId74" Type="http://schemas.openxmlformats.org/officeDocument/2006/relationships/image" Target="../media/image494.png"/><Relationship Id="rId5" Type="http://schemas.openxmlformats.org/officeDocument/2006/relationships/customXml" Target="../ink/ink885.xml"/><Relationship Id="rId61" Type="http://schemas.openxmlformats.org/officeDocument/2006/relationships/customXml" Target="../ink/ink913.xml"/><Relationship Id="rId19" Type="http://schemas.openxmlformats.org/officeDocument/2006/relationships/customXml" Target="../ink/ink892.xml"/><Relationship Id="rId14" Type="http://schemas.openxmlformats.org/officeDocument/2006/relationships/image" Target="../media/image464.png"/><Relationship Id="rId22" Type="http://schemas.openxmlformats.org/officeDocument/2006/relationships/image" Target="../media/image468.png"/><Relationship Id="rId27" Type="http://schemas.openxmlformats.org/officeDocument/2006/relationships/customXml" Target="../ink/ink896.xml"/><Relationship Id="rId30" Type="http://schemas.openxmlformats.org/officeDocument/2006/relationships/image" Target="../media/image472.png"/><Relationship Id="rId35" Type="http://schemas.openxmlformats.org/officeDocument/2006/relationships/customXml" Target="../ink/ink900.xml"/><Relationship Id="rId43" Type="http://schemas.openxmlformats.org/officeDocument/2006/relationships/customXml" Target="../ink/ink904.xml"/><Relationship Id="rId48" Type="http://schemas.openxmlformats.org/officeDocument/2006/relationships/image" Target="../media/image481.png"/><Relationship Id="rId56" Type="http://schemas.openxmlformats.org/officeDocument/2006/relationships/image" Target="../media/image485.png"/><Relationship Id="rId64" Type="http://schemas.openxmlformats.org/officeDocument/2006/relationships/image" Target="../media/image489.png"/><Relationship Id="rId69" Type="http://schemas.openxmlformats.org/officeDocument/2006/relationships/customXml" Target="../ink/ink917.xml"/><Relationship Id="rId8" Type="http://schemas.openxmlformats.org/officeDocument/2006/relationships/image" Target="../media/image461.png"/><Relationship Id="rId51" Type="http://schemas.openxmlformats.org/officeDocument/2006/relationships/customXml" Target="../ink/ink908.xml"/><Relationship Id="rId72" Type="http://schemas.openxmlformats.org/officeDocument/2006/relationships/image" Target="../media/image493.png"/><Relationship Id="rId3" Type="http://schemas.openxmlformats.org/officeDocument/2006/relationships/customXml" Target="../ink/ink884.xml"/><Relationship Id="rId12" Type="http://schemas.openxmlformats.org/officeDocument/2006/relationships/image" Target="../media/image463.png"/><Relationship Id="rId17" Type="http://schemas.openxmlformats.org/officeDocument/2006/relationships/customXml" Target="../ink/ink891.xml"/><Relationship Id="rId25" Type="http://schemas.openxmlformats.org/officeDocument/2006/relationships/customXml" Target="../ink/ink895.xml"/><Relationship Id="rId33" Type="http://schemas.openxmlformats.org/officeDocument/2006/relationships/customXml" Target="../ink/ink899.xml"/><Relationship Id="rId38" Type="http://schemas.openxmlformats.org/officeDocument/2006/relationships/image" Target="../media/image476.png"/><Relationship Id="rId46" Type="http://schemas.openxmlformats.org/officeDocument/2006/relationships/image" Target="../media/image480.png"/><Relationship Id="rId59" Type="http://schemas.openxmlformats.org/officeDocument/2006/relationships/customXml" Target="../ink/ink912.xml"/><Relationship Id="rId67" Type="http://schemas.openxmlformats.org/officeDocument/2006/relationships/customXml" Target="../ink/ink916.xml"/><Relationship Id="rId20" Type="http://schemas.openxmlformats.org/officeDocument/2006/relationships/image" Target="../media/image467.png"/><Relationship Id="rId41" Type="http://schemas.openxmlformats.org/officeDocument/2006/relationships/customXml" Target="../ink/ink903.xml"/><Relationship Id="rId54" Type="http://schemas.openxmlformats.org/officeDocument/2006/relationships/image" Target="../media/image484.png"/><Relationship Id="rId62" Type="http://schemas.openxmlformats.org/officeDocument/2006/relationships/image" Target="../media/image488.png"/><Relationship Id="rId70" Type="http://schemas.openxmlformats.org/officeDocument/2006/relationships/image" Target="../media/image492.png"/><Relationship Id="rId75" Type="http://schemas.openxmlformats.org/officeDocument/2006/relationships/customXml" Target="../ink/ink920.xml"/><Relationship Id="rId1" Type="http://schemas.openxmlformats.org/officeDocument/2006/relationships/slideLayout" Target="../slideLayouts/slideLayout7.xml"/><Relationship Id="rId6" Type="http://schemas.openxmlformats.org/officeDocument/2006/relationships/image" Target="../media/image460.png"/><Relationship Id="rId15" Type="http://schemas.openxmlformats.org/officeDocument/2006/relationships/customXml" Target="../ink/ink890.xml"/><Relationship Id="rId23" Type="http://schemas.openxmlformats.org/officeDocument/2006/relationships/customXml" Target="../ink/ink894.xml"/><Relationship Id="rId28" Type="http://schemas.openxmlformats.org/officeDocument/2006/relationships/image" Target="../media/image471.png"/><Relationship Id="rId36" Type="http://schemas.openxmlformats.org/officeDocument/2006/relationships/image" Target="../media/image475.png"/><Relationship Id="rId49" Type="http://schemas.openxmlformats.org/officeDocument/2006/relationships/customXml" Target="../ink/ink907.xml"/><Relationship Id="rId57" Type="http://schemas.openxmlformats.org/officeDocument/2006/relationships/customXml" Target="../ink/ink911.xml"/><Relationship Id="rId10" Type="http://schemas.openxmlformats.org/officeDocument/2006/relationships/image" Target="../media/image462.png"/><Relationship Id="rId31" Type="http://schemas.openxmlformats.org/officeDocument/2006/relationships/customXml" Target="../ink/ink898.xml"/><Relationship Id="rId44" Type="http://schemas.openxmlformats.org/officeDocument/2006/relationships/image" Target="../media/image479.png"/><Relationship Id="rId52" Type="http://schemas.openxmlformats.org/officeDocument/2006/relationships/image" Target="../media/image483.png"/><Relationship Id="rId60" Type="http://schemas.openxmlformats.org/officeDocument/2006/relationships/image" Target="../media/image487.png"/><Relationship Id="rId65" Type="http://schemas.openxmlformats.org/officeDocument/2006/relationships/customXml" Target="../ink/ink915.xml"/><Relationship Id="rId73" Type="http://schemas.openxmlformats.org/officeDocument/2006/relationships/customXml" Target="../ink/ink919.xml"/><Relationship Id="rId4" Type="http://schemas.openxmlformats.org/officeDocument/2006/relationships/image" Target="../media/image459.png"/><Relationship Id="rId9" Type="http://schemas.openxmlformats.org/officeDocument/2006/relationships/customXml" Target="../ink/ink887.xml"/><Relationship Id="rId13" Type="http://schemas.openxmlformats.org/officeDocument/2006/relationships/customXml" Target="../ink/ink889.xml"/><Relationship Id="rId18" Type="http://schemas.openxmlformats.org/officeDocument/2006/relationships/image" Target="../media/image466.png"/><Relationship Id="rId39" Type="http://schemas.openxmlformats.org/officeDocument/2006/relationships/customXml" Target="../ink/ink902.xml"/><Relationship Id="rId34" Type="http://schemas.openxmlformats.org/officeDocument/2006/relationships/image" Target="../media/image474.png"/><Relationship Id="rId50" Type="http://schemas.openxmlformats.org/officeDocument/2006/relationships/image" Target="../media/image482.png"/><Relationship Id="rId55" Type="http://schemas.openxmlformats.org/officeDocument/2006/relationships/customXml" Target="../ink/ink910.xml"/><Relationship Id="rId76" Type="http://schemas.openxmlformats.org/officeDocument/2006/relationships/image" Target="../media/image495.png"/><Relationship Id="rId7" Type="http://schemas.openxmlformats.org/officeDocument/2006/relationships/customXml" Target="../ink/ink886.xml"/><Relationship Id="rId71" Type="http://schemas.openxmlformats.org/officeDocument/2006/relationships/customXml" Target="../ink/ink918.xml"/></Relationships>
</file>

<file path=ppt/slides/_rels/slide12.xml.rels><?xml version="1.0" encoding="UTF-8" standalone="yes"?>
<Relationships xmlns="http://schemas.openxmlformats.org/package/2006/relationships"><Relationship Id="rId117" Type="http://schemas.openxmlformats.org/officeDocument/2006/relationships/image" Target="../media/image551.png"/><Relationship Id="rId21" Type="http://schemas.openxmlformats.org/officeDocument/2006/relationships/customXml" Target="../ink/ink930.xml"/><Relationship Id="rId42" Type="http://schemas.openxmlformats.org/officeDocument/2006/relationships/image" Target="../media/image514.png"/><Relationship Id="rId63" Type="http://schemas.openxmlformats.org/officeDocument/2006/relationships/customXml" Target="../ink/ink951.xml"/><Relationship Id="rId84" Type="http://schemas.openxmlformats.org/officeDocument/2006/relationships/customXml" Target="../ink/ink962.xml"/><Relationship Id="rId138" Type="http://schemas.openxmlformats.org/officeDocument/2006/relationships/customXml" Target="../ink/ink989.xml"/><Relationship Id="rId159" Type="http://schemas.openxmlformats.org/officeDocument/2006/relationships/image" Target="../media/image572.png"/><Relationship Id="rId170" Type="http://schemas.openxmlformats.org/officeDocument/2006/relationships/customXml" Target="../ink/ink1005.xml"/><Relationship Id="rId191" Type="http://schemas.openxmlformats.org/officeDocument/2006/relationships/image" Target="../media/image588.png"/><Relationship Id="rId107" Type="http://schemas.openxmlformats.org/officeDocument/2006/relationships/image" Target="../media/image546.png"/><Relationship Id="rId11" Type="http://schemas.openxmlformats.org/officeDocument/2006/relationships/customXml" Target="../ink/ink925.xml"/><Relationship Id="rId32" Type="http://schemas.openxmlformats.org/officeDocument/2006/relationships/image" Target="../media/image509.png"/><Relationship Id="rId53" Type="http://schemas.openxmlformats.org/officeDocument/2006/relationships/customXml" Target="../ink/ink946.xml"/><Relationship Id="rId74" Type="http://schemas.openxmlformats.org/officeDocument/2006/relationships/image" Target="../media/image530.png"/><Relationship Id="rId128" Type="http://schemas.openxmlformats.org/officeDocument/2006/relationships/customXml" Target="../ink/ink984.xml"/><Relationship Id="rId149" Type="http://schemas.openxmlformats.org/officeDocument/2006/relationships/image" Target="../media/image567.png"/><Relationship Id="rId5" Type="http://schemas.openxmlformats.org/officeDocument/2006/relationships/customXml" Target="../ink/ink922.xml"/><Relationship Id="rId95" Type="http://schemas.openxmlformats.org/officeDocument/2006/relationships/image" Target="../media/image540.png"/><Relationship Id="rId160" Type="http://schemas.openxmlformats.org/officeDocument/2006/relationships/customXml" Target="../ink/ink1000.xml"/><Relationship Id="rId181" Type="http://schemas.openxmlformats.org/officeDocument/2006/relationships/image" Target="../media/image583.png"/><Relationship Id="rId22" Type="http://schemas.openxmlformats.org/officeDocument/2006/relationships/image" Target="../media/image504.png"/><Relationship Id="rId43" Type="http://schemas.openxmlformats.org/officeDocument/2006/relationships/customXml" Target="../ink/ink941.xml"/><Relationship Id="rId64" Type="http://schemas.openxmlformats.org/officeDocument/2006/relationships/image" Target="../media/image525.png"/><Relationship Id="rId118" Type="http://schemas.openxmlformats.org/officeDocument/2006/relationships/customXml" Target="../ink/ink979.xml"/><Relationship Id="rId139" Type="http://schemas.openxmlformats.org/officeDocument/2006/relationships/image" Target="../media/image562.png"/><Relationship Id="rId85" Type="http://schemas.openxmlformats.org/officeDocument/2006/relationships/image" Target="../media/image535.png"/><Relationship Id="rId150" Type="http://schemas.openxmlformats.org/officeDocument/2006/relationships/customXml" Target="../ink/ink995.xml"/><Relationship Id="rId171" Type="http://schemas.openxmlformats.org/officeDocument/2006/relationships/image" Target="../media/image578.png"/><Relationship Id="rId192" Type="http://schemas.openxmlformats.org/officeDocument/2006/relationships/customXml" Target="../ink/ink1016.xml"/><Relationship Id="rId12" Type="http://schemas.openxmlformats.org/officeDocument/2006/relationships/image" Target="../media/image43.png"/><Relationship Id="rId33" Type="http://schemas.openxmlformats.org/officeDocument/2006/relationships/customXml" Target="../ink/ink936.xml"/><Relationship Id="rId108" Type="http://schemas.openxmlformats.org/officeDocument/2006/relationships/customXml" Target="../ink/ink974.xml"/><Relationship Id="rId129" Type="http://schemas.openxmlformats.org/officeDocument/2006/relationships/image" Target="../media/image557.png"/><Relationship Id="rId54" Type="http://schemas.openxmlformats.org/officeDocument/2006/relationships/image" Target="../media/image520.png"/><Relationship Id="rId75" Type="http://schemas.openxmlformats.org/officeDocument/2006/relationships/customXml" Target="../ink/ink957.xml"/><Relationship Id="rId96" Type="http://schemas.openxmlformats.org/officeDocument/2006/relationships/customXml" Target="../ink/ink968.xml"/><Relationship Id="rId140" Type="http://schemas.openxmlformats.org/officeDocument/2006/relationships/customXml" Target="../ink/ink990.xml"/><Relationship Id="rId161" Type="http://schemas.openxmlformats.org/officeDocument/2006/relationships/image" Target="../media/image573.png"/><Relationship Id="rId182" Type="http://schemas.openxmlformats.org/officeDocument/2006/relationships/customXml" Target="../ink/ink1011.xml"/><Relationship Id="rId6" Type="http://schemas.openxmlformats.org/officeDocument/2006/relationships/image" Target="../media/image497.png"/><Relationship Id="rId23" Type="http://schemas.openxmlformats.org/officeDocument/2006/relationships/customXml" Target="../ink/ink931.xml"/><Relationship Id="rId119" Type="http://schemas.openxmlformats.org/officeDocument/2006/relationships/image" Target="../media/image552.png"/><Relationship Id="rId44" Type="http://schemas.openxmlformats.org/officeDocument/2006/relationships/image" Target="../media/image515.png"/><Relationship Id="rId65" Type="http://schemas.openxmlformats.org/officeDocument/2006/relationships/customXml" Target="../ink/ink952.xml"/><Relationship Id="rId86" Type="http://schemas.openxmlformats.org/officeDocument/2006/relationships/customXml" Target="../ink/ink963.xml"/><Relationship Id="rId130" Type="http://schemas.openxmlformats.org/officeDocument/2006/relationships/customXml" Target="../ink/ink985.xml"/><Relationship Id="rId151" Type="http://schemas.openxmlformats.org/officeDocument/2006/relationships/image" Target="../media/image568.png"/><Relationship Id="rId172" Type="http://schemas.openxmlformats.org/officeDocument/2006/relationships/customXml" Target="../ink/ink1006.xml"/><Relationship Id="rId193" Type="http://schemas.openxmlformats.org/officeDocument/2006/relationships/image" Target="../media/image589.png"/><Relationship Id="rId13" Type="http://schemas.openxmlformats.org/officeDocument/2006/relationships/customXml" Target="../ink/ink926.xml"/><Relationship Id="rId109" Type="http://schemas.openxmlformats.org/officeDocument/2006/relationships/image" Target="../media/image547.png"/><Relationship Id="rId34" Type="http://schemas.openxmlformats.org/officeDocument/2006/relationships/image" Target="../media/image510.png"/><Relationship Id="rId55" Type="http://schemas.openxmlformats.org/officeDocument/2006/relationships/customXml" Target="../ink/ink947.xml"/><Relationship Id="rId76" Type="http://schemas.openxmlformats.org/officeDocument/2006/relationships/image" Target="../media/image531.png"/><Relationship Id="rId97" Type="http://schemas.openxmlformats.org/officeDocument/2006/relationships/image" Target="../media/image541.png"/><Relationship Id="rId120" Type="http://schemas.openxmlformats.org/officeDocument/2006/relationships/customXml" Target="../ink/ink980.xml"/><Relationship Id="rId141" Type="http://schemas.openxmlformats.org/officeDocument/2006/relationships/image" Target="../media/image563.png"/><Relationship Id="rId7" Type="http://schemas.openxmlformats.org/officeDocument/2006/relationships/customXml" Target="../ink/ink923.xml"/><Relationship Id="rId71" Type="http://schemas.openxmlformats.org/officeDocument/2006/relationships/customXml" Target="../ink/ink955.xml"/><Relationship Id="rId92" Type="http://schemas.openxmlformats.org/officeDocument/2006/relationships/customXml" Target="../ink/ink966.xml"/><Relationship Id="rId162" Type="http://schemas.openxmlformats.org/officeDocument/2006/relationships/customXml" Target="../ink/ink1001.xml"/><Relationship Id="rId183" Type="http://schemas.openxmlformats.org/officeDocument/2006/relationships/image" Target="../media/image584.png"/><Relationship Id="rId2" Type="http://schemas.openxmlformats.org/officeDocument/2006/relationships/notesSlide" Target="../notesSlides/notesSlide12.xml"/><Relationship Id="rId29" Type="http://schemas.openxmlformats.org/officeDocument/2006/relationships/customXml" Target="../ink/ink934.xml"/><Relationship Id="rId24" Type="http://schemas.openxmlformats.org/officeDocument/2006/relationships/image" Target="../media/image505.png"/><Relationship Id="rId40" Type="http://schemas.openxmlformats.org/officeDocument/2006/relationships/image" Target="../media/image513.png"/><Relationship Id="rId45" Type="http://schemas.openxmlformats.org/officeDocument/2006/relationships/customXml" Target="../ink/ink942.xml"/><Relationship Id="rId66" Type="http://schemas.openxmlformats.org/officeDocument/2006/relationships/image" Target="../media/image526.png"/><Relationship Id="rId87" Type="http://schemas.openxmlformats.org/officeDocument/2006/relationships/image" Target="../media/image536.png"/><Relationship Id="rId110" Type="http://schemas.openxmlformats.org/officeDocument/2006/relationships/customXml" Target="../ink/ink975.xml"/><Relationship Id="rId115" Type="http://schemas.openxmlformats.org/officeDocument/2006/relationships/image" Target="../media/image550.png"/><Relationship Id="rId131" Type="http://schemas.openxmlformats.org/officeDocument/2006/relationships/image" Target="../media/image558.png"/><Relationship Id="rId136" Type="http://schemas.openxmlformats.org/officeDocument/2006/relationships/customXml" Target="../ink/ink988.xml"/><Relationship Id="rId157" Type="http://schemas.openxmlformats.org/officeDocument/2006/relationships/image" Target="../media/image571.png"/><Relationship Id="rId178" Type="http://schemas.openxmlformats.org/officeDocument/2006/relationships/customXml" Target="../ink/ink1009.xml"/><Relationship Id="rId61" Type="http://schemas.openxmlformats.org/officeDocument/2006/relationships/customXml" Target="../ink/ink950.xml"/><Relationship Id="rId82" Type="http://schemas.openxmlformats.org/officeDocument/2006/relationships/customXml" Target="../ink/ink961.xml"/><Relationship Id="rId152" Type="http://schemas.openxmlformats.org/officeDocument/2006/relationships/customXml" Target="../ink/ink996.xml"/><Relationship Id="rId173" Type="http://schemas.openxmlformats.org/officeDocument/2006/relationships/image" Target="../media/image579.png"/><Relationship Id="rId194" Type="http://schemas.openxmlformats.org/officeDocument/2006/relationships/customXml" Target="../ink/ink1017.xml"/><Relationship Id="rId199" Type="http://schemas.openxmlformats.org/officeDocument/2006/relationships/image" Target="../media/image592.png"/><Relationship Id="rId19" Type="http://schemas.openxmlformats.org/officeDocument/2006/relationships/customXml" Target="../ink/ink929.xml"/><Relationship Id="rId14" Type="http://schemas.openxmlformats.org/officeDocument/2006/relationships/image" Target="../media/image500.png"/><Relationship Id="rId30" Type="http://schemas.openxmlformats.org/officeDocument/2006/relationships/image" Target="../media/image508.png"/><Relationship Id="rId35" Type="http://schemas.openxmlformats.org/officeDocument/2006/relationships/customXml" Target="../ink/ink937.xml"/><Relationship Id="rId56" Type="http://schemas.openxmlformats.org/officeDocument/2006/relationships/image" Target="../media/image521.png"/><Relationship Id="rId77" Type="http://schemas.openxmlformats.org/officeDocument/2006/relationships/customXml" Target="../ink/ink958.xml"/><Relationship Id="rId100" Type="http://schemas.openxmlformats.org/officeDocument/2006/relationships/customXml" Target="../ink/ink970.xml"/><Relationship Id="rId105" Type="http://schemas.openxmlformats.org/officeDocument/2006/relationships/image" Target="../media/image545.png"/><Relationship Id="rId126" Type="http://schemas.openxmlformats.org/officeDocument/2006/relationships/customXml" Target="../ink/ink983.xml"/><Relationship Id="rId147" Type="http://schemas.openxmlformats.org/officeDocument/2006/relationships/image" Target="../media/image566.png"/><Relationship Id="rId168" Type="http://schemas.openxmlformats.org/officeDocument/2006/relationships/customXml" Target="../ink/ink1004.xml"/><Relationship Id="rId8" Type="http://schemas.openxmlformats.org/officeDocument/2006/relationships/image" Target="../media/image498.png"/><Relationship Id="rId51" Type="http://schemas.openxmlformats.org/officeDocument/2006/relationships/customXml" Target="../ink/ink945.xml"/><Relationship Id="rId72" Type="http://schemas.openxmlformats.org/officeDocument/2006/relationships/image" Target="../media/image529.png"/><Relationship Id="rId93" Type="http://schemas.openxmlformats.org/officeDocument/2006/relationships/image" Target="../media/image539.png"/><Relationship Id="rId98" Type="http://schemas.openxmlformats.org/officeDocument/2006/relationships/customXml" Target="../ink/ink969.xml"/><Relationship Id="rId121" Type="http://schemas.openxmlformats.org/officeDocument/2006/relationships/image" Target="../media/image553.png"/><Relationship Id="rId142" Type="http://schemas.openxmlformats.org/officeDocument/2006/relationships/customXml" Target="../ink/ink991.xml"/><Relationship Id="rId163" Type="http://schemas.openxmlformats.org/officeDocument/2006/relationships/image" Target="../media/image574.png"/><Relationship Id="rId184" Type="http://schemas.openxmlformats.org/officeDocument/2006/relationships/customXml" Target="../ink/ink1012.xml"/><Relationship Id="rId189" Type="http://schemas.openxmlformats.org/officeDocument/2006/relationships/image" Target="../media/image587.png"/><Relationship Id="rId3" Type="http://schemas.openxmlformats.org/officeDocument/2006/relationships/customXml" Target="../ink/ink921.xml"/><Relationship Id="rId25" Type="http://schemas.openxmlformats.org/officeDocument/2006/relationships/customXml" Target="../ink/ink932.xml"/><Relationship Id="rId46" Type="http://schemas.openxmlformats.org/officeDocument/2006/relationships/image" Target="../media/image516.png"/><Relationship Id="rId67" Type="http://schemas.openxmlformats.org/officeDocument/2006/relationships/customXml" Target="../ink/ink953.xml"/><Relationship Id="rId116" Type="http://schemas.openxmlformats.org/officeDocument/2006/relationships/customXml" Target="../ink/ink978.xml"/><Relationship Id="rId137" Type="http://schemas.openxmlformats.org/officeDocument/2006/relationships/image" Target="../media/image561.png"/><Relationship Id="rId158" Type="http://schemas.openxmlformats.org/officeDocument/2006/relationships/customXml" Target="../ink/ink999.xml"/><Relationship Id="rId20" Type="http://schemas.openxmlformats.org/officeDocument/2006/relationships/image" Target="../media/image503.png"/><Relationship Id="rId41" Type="http://schemas.openxmlformats.org/officeDocument/2006/relationships/customXml" Target="../ink/ink940.xml"/><Relationship Id="rId62" Type="http://schemas.openxmlformats.org/officeDocument/2006/relationships/image" Target="../media/image524.png"/><Relationship Id="rId83" Type="http://schemas.openxmlformats.org/officeDocument/2006/relationships/image" Target="../media/image534.png"/><Relationship Id="rId88" Type="http://schemas.openxmlformats.org/officeDocument/2006/relationships/customXml" Target="../ink/ink964.xml"/><Relationship Id="rId111" Type="http://schemas.openxmlformats.org/officeDocument/2006/relationships/image" Target="../media/image548.png"/><Relationship Id="rId132" Type="http://schemas.openxmlformats.org/officeDocument/2006/relationships/customXml" Target="../ink/ink986.xml"/><Relationship Id="rId153" Type="http://schemas.openxmlformats.org/officeDocument/2006/relationships/image" Target="../media/image569.png"/><Relationship Id="rId174" Type="http://schemas.openxmlformats.org/officeDocument/2006/relationships/customXml" Target="../ink/ink1007.xml"/><Relationship Id="rId179" Type="http://schemas.openxmlformats.org/officeDocument/2006/relationships/image" Target="../media/image582.png"/><Relationship Id="rId195" Type="http://schemas.openxmlformats.org/officeDocument/2006/relationships/image" Target="../media/image590.png"/><Relationship Id="rId190" Type="http://schemas.openxmlformats.org/officeDocument/2006/relationships/customXml" Target="../ink/ink1015.xml"/><Relationship Id="rId15" Type="http://schemas.openxmlformats.org/officeDocument/2006/relationships/customXml" Target="../ink/ink927.xml"/><Relationship Id="rId36" Type="http://schemas.openxmlformats.org/officeDocument/2006/relationships/image" Target="../media/image511.png"/><Relationship Id="rId57" Type="http://schemas.openxmlformats.org/officeDocument/2006/relationships/customXml" Target="../ink/ink948.xml"/><Relationship Id="rId106" Type="http://schemas.openxmlformats.org/officeDocument/2006/relationships/customXml" Target="../ink/ink973.xml"/><Relationship Id="rId127" Type="http://schemas.openxmlformats.org/officeDocument/2006/relationships/image" Target="../media/image556.png"/><Relationship Id="rId10" Type="http://schemas.openxmlformats.org/officeDocument/2006/relationships/image" Target="../media/image499.png"/><Relationship Id="rId31" Type="http://schemas.openxmlformats.org/officeDocument/2006/relationships/customXml" Target="../ink/ink935.xml"/><Relationship Id="rId52" Type="http://schemas.openxmlformats.org/officeDocument/2006/relationships/image" Target="../media/image519.png"/><Relationship Id="rId73" Type="http://schemas.openxmlformats.org/officeDocument/2006/relationships/customXml" Target="../ink/ink956.xml"/><Relationship Id="rId78" Type="http://schemas.openxmlformats.org/officeDocument/2006/relationships/image" Target="../media/image532.png"/><Relationship Id="rId94" Type="http://schemas.openxmlformats.org/officeDocument/2006/relationships/customXml" Target="../ink/ink967.xml"/><Relationship Id="rId99" Type="http://schemas.openxmlformats.org/officeDocument/2006/relationships/image" Target="../media/image542.png"/><Relationship Id="rId101" Type="http://schemas.openxmlformats.org/officeDocument/2006/relationships/image" Target="../media/image543.png"/><Relationship Id="rId122" Type="http://schemas.openxmlformats.org/officeDocument/2006/relationships/customXml" Target="../ink/ink981.xml"/><Relationship Id="rId143" Type="http://schemas.openxmlformats.org/officeDocument/2006/relationships/image" Target="../media/image564.png"/><Relationship Id="rId148" Type="http://schemas.openxmlformats.org/officeDocument/2006/relationships/customXml" Target="../ink/ink994.xml"/><Relationship Id="rId164" Type="http://schemas.openxmlformats.org/officeDocument/2006/relationships/customXml" Target="../ink/ink1002.xml"/><Relationship Id="rId169" Type="http://schemas.openxmlformats.org/officeDocument/2006/relationships/image" Target="../media/image577.png"/><Relationship Id="rId185" Type="http://schemas.openxmlformats.org/officeDocument/2006/relationships/image" Target="../media/image585.png"/><Relationship Id="rId4" Type="http://schemas.openxmlformats.org/officeDocument/2006/relationships/image" Target="../media/image496.png"/><Relationship Id="rId9" Type="http://schemas.openxmlformats.org/officeDocument/2006/relationships/customXml" Target="../ink/ink924.xml"/><Relationship Id="rId180" Type="http://schemas.openxmlformats.org/officeDocument/2006/relationships/customXml" Target="../ink/ink1010.xml"/><Relationship Id="rId26" Type="http://schemas.openxmlformats.org/officeDocument/2006/relationships/image" Target="../media/image506.png"/><Relationship Id="rId47" Type="http://schemas.openxmlformats.org/officeDocument/2006/relationships/customXml" Target="../ink/ink943.xml"/><Relationship Id="rId68" Type="http://schemas.openxmlformats.org/officeDocument/2006/relationships/image" Target="../media/image527.png"/><Relationship Id="rId89" Type="http://schemas.openxmlformats.org/officeDocument/2006/relationships/image" Target="../media/image537.png"/><Relationship Id="rId112" Type="http://schemas.openxmlformats.org/officeDocument/2006/relationships/customXml" Target="../ink/ink976.xml"/><Relationship Id="rId133" Type="http://schemas.openxmlformats.org/officeDocument/2006/relationships/image" Target="../media/image559.png"/><Relationship Id="rId154" Type="http://schemas.openxmlformats.org/officeDocument/2006/relationships/customXml" Target="../ink/ink997.xml"/><Relationship Id="rId175" Type="http://schemas.openxmlformats.org/officeDocument/2006/relationships/image" Target="../media/image580.png"/><Relationship Id="rId196" Type="http://schemas.openxmlformats.org/officeDocument/2006/relationships/customXml" Target="../ink/ink1018.xml"/><Relationship Id="rId16" Type="http://schemas.openxmlformats.org/officeDocument/2006/relationships/image" Target="../media/image501.png"/><Relationship Id="rId37" Type="http://schemas.openxmlformats.org/officeDocument/2006/relationships/customXml" Target="../ink/ink938.xml"/><Relationship Id="rId58" Type="http://schemas.openxmlformats.org/officeDocument/2006/relationships/image" Target="../media/image522.png"/><Relationship Id="rId79" Type="http://schemas.openxmlformats.org/officeDocument/2006/relationships/customXml" Target="../ink/ink959.xml"/><Relationship Id="rId102" Type="http://schemas.openxmlformats.org/officeDocument/2006/relationships/customXml" Target="../ink/ink971.xml"/><Relationship Id="rId123" Type="http://schemas.openxmlformats.org/officeDocument/2006/relationships/image" Target="../media/image554.png"/><Relationship Id="rId144" Type="http://schemas.openxmlformats.org/officeDocument/2006/relationships/customXml" Target="../ink/ink992.xml"/><Relationship Id="rId90" Type="http://schemas.openxmlformats.org/officeDocument/2006/relationships/customXml" Target="../ink/ink965.xml"/><Relationship Id="rId165" Type="http://schemas.openxmlformats.org/officeDocument/2006/relationships/image" Target="../media/image575.png"/><Relationship Id="rId186" Type="http://schemas.openxmlformats.org/officeDocument/2006/relationships/customXml" Target="../ink/ink1013.xml"/><Relationship Id="rId27" Type="http://schemas.openxmlformats.org/officeDocument/2006/relationships/customXml" Target="../ink/ink933.xml"/><Relationship Id="rId48" Type="http://schemas.openxmlformats.org/officeDocument/2006/relationships/image" Target="../media/image517.png"/><Relationship Id="rId69" Type="http://schemas.openxmlformats.org/officeDocument/2006/relationships/customXml" Target="../ink/ink954.xml"/><Relationship Id="rId113" Type="http://schemas.openxmlformats.org/officeDocument/2006/relationships/image" Target="../media/image549.png"/><Relationship Id="rId134" Type="http://schemas.openxmlformats.org/officeDocument/2006/relationships/customXml" Target="../ink/ink987.xml"/><Relationship Id="rId80" Type="http://schemas.openxmlformats.org/officeDocument/2006/relationships/customXml" Target="../ink/ink960.xml"/><Relationship Id="rId155" Type="http://schemas.openxmlformats.org/officeDocument/2006/relationships/image" Target="../media/image570.png"/><Relationship Id="rId176" Type="http://schemas.openxmlformats.org/officeDocument/2006/relationships/customXml" Target="../ink/ink1008.xml"/><Relationship Id="rId197" Type="http://schemas.openxmlformats.org/officeDocument/2006/relationships/image" Target="../media/image591.png"/><Relationship Id="rId17" Type="http://schemas.openxmlformats.org/officeDocument/2006/relationships/customXml" Target="../ink/ink928.xml"/><Relationship Id="rId38" Type="http://schemas.openxmlformats.org/officeDocument/2006/relationships/image" Target="../media/image512.png"/><Relationship Id="rId59" Type="http://schemas.openxmlformats.org/officeDocument/2006/relationships/customXml" Target="../ink/ink949.xml"/><Relationship Id="rId103" Type="http://schemas.openxmlformats.org/officeDocument/2006/relationships/image" Target="../media/image544.png"/><Relationship Id="rId124" Type="http://schemas.openxmlformats.org/officeDocument/2006/relationships/customXml" Target="../ink/ink982.xml"/><Relationship Id="rId70" Type="http://schemas.openxmlformats.org/officeDocument/2006/relationships/image" Target="../media/image528.png"/><Relationship Id="rId91" Type="http://schemas.openxmlformats.org/officeDocument/2006/relationships/image" Target="../media/image538.png"/><Relationship Id="rId145" Type="http://schemas.openxmlformats.org/officeDocument/2006/relationships/image" Target="../media/image565.png"/><Relationship Id="rId166" Type="http://schemas.openxmlformats.org/officeDocument/2006/relationships/customXml" Target="../ink/ink1003.xml"/><Relationship Id="rId187" Type="http://schemas.openxmlformats.org/officeDocument/2006/relationships/image" Target="../media/image586.png"/><Relationship Id="rId1" Type="http://schemas.openxmlformats.org/officeDocument/2006/relationships/slideLayout" Target="../slideLayouts/slideLayout7.xml"/><Relationship Id="rId28" Type="http://schemas.openxmlformats.org/officeDocument/2006/relationships/image" Target="../media/image507.png"/><Relationship Id="rId49" Type="http://schemas.openxmlformats.org/officeDocument/2006/relationships/customXml" Target="../ink/ink944.xml"/><Relationship Id="rId114" Type="http://schemas.openxmlformats.org/officeDocument/2006/relationships/customXml" Target="../ink/ink977.xml"/><Relationship Id="rId60" Type="http://schemas.openxmlformats.org/officeDocument/2006/relationships/image" Target="../media/image523.png"/><Relationship Id="rId81" Type="http://schemas.openxmlformats.org/officeDocument/2006/relationships/image" Target="../media/image533.png"/><Relationship Id="rId135" Type="http://schemas.openxmlformats.org/officeDocument/2006/relationships/image" Target="../media/image560.png"/><Relationship Id="rId156" Type="http://schemas.openxmlformats.org/officeDocument/2006/relationships/customXml" Target="../ink/ink998.xml"/><Relationship Id="rId177" Type="http://schemas.openxmlformats.org/officeDocument/2006/relationships/image" Target="../media/image581.png"/><Relationship Id="rId198" Type="http://schemas.openxmlformats.org/officeDocument/2006/relationships/customXml" Target="../ink/ink1019.xml"/><Relationship Id="rId18" Type="http://schemas.openxmlformats.org/officeDocument/2006/relationships/image" Target="../media/image502.png"/><Relationship Id="rId39" Type="http://schemas.openxmlformats.org/officeDocument/2006/relationships/customXml" Target="../ink/ink939.xml"/><Relationship Id="rId50" Type="http://schemas.openxmlformats.org/officeDocument/2006/relationships/image" Target="../media/image518.png"/><Relationship Id="rId104" Type="http://schemas.openxmlformats.org/officeDocument/2006/relationships/customXml" Target="../ink/ink972.xml"/><Relationship Id="rId125" Type="http://schemas.openxmlformats.org/officeDocument/2006/relationships/image" Target="../media/image555.png"/><Relationship Id="rId146" Type="http://schemas.openxmlformats.org/officeDocument/2006/relationships/customXml" Target="../ink/ink993.xml"/><Relationship Id="rId167" Type="http://schemas.openxmlformats.org/officeDocument/2006/relationships/image" Target="../media/image576.png"/><Relationship Id="rId188" Type="http://schemas.openxmlformats.org/officeDocument/2006/relationships/customXml" Target="../ink/ink1014.xml"/></Relationships>
</file>

<file path=ppt/slides/_rels/slide13.xml.rels><?xml version="1.0" encoding="UTF-8" standalone="yes"?>
<Relationships xmlns="http://schemas.openxmlformats.org/package/2006/relationships"><Relationship Id="rId117" Type="http://schemas.openxmlformats.org/officeDocument/2006/relationships/customXml" Target="../ink/ink1077.xml"/><Relationship Id="rId299" Type="http://schemas.openxmlformats.org/officeDocument/2006/relationships/image" Target="../media/image703.png"/><Relationship Id="rId21" Type="http://schemas.openxmlformats.org/officeDocument/2006/relationships/image" Target="../media/image5660.png"/><Relationship Id="rId63" Type="http://schemas.openxmlformats.org/officeDocument/2006/relationships/image" Target="../media/image5860.png"/><Relationship Id="rId159" Type="http://schemas.openxmlformats.org/officeDocument/2006/relationships/customXml" Target="../ink/ink1098.xml"/><Relationship Id="rId324" Type="http://schemas.openxmlformats.org/officeDocument/2006/relationships/customXml" Target="../ink/ink1181.xml"/><Relationship Id="rId366" Type="http://schemas.openxmlformats.org/officeDocument/2006/relationships/image" Target="../media/image736.png"/><Relationship Id="rId170" Type="http://schemas.openxmlformats.org/officeDocument/2006/relationships/image" Target="../media/image639.png"/><Relationship Id="rId226" Type="http://schemas.openxmlformats.org/officeDocument/2006/relationships/image" Target="../media/image667.png"/><Relationship Id="rId433" Type="http://schemas.openxmlformats.org/officeDocument/2006/relationships/customXml" Target="../ink/ink1236.xml"/><Relationship Id="rId268" Type="http://schemas.openxmlformats.org/officeDocument/2006/relationships/customXml" Target="../ink/ink1153.xml"/><Relationship Id="rId32" Type="http://schemas.openxmlformats.org/officeDocument/2006/relationships/customXml" Target="../ink/ink1034.xml"/><Relationship Id="rId74" Type="http://schemas.openxmlformats.org/officeDocument/2006/relationships/customXml" Target="../ink/ink1055.xml"/><Relationship Id="rId128" Type="http://schemas.openxmlformats.org/officeDocument/2006/relationships/image" Target="../media/image618.png"/><Relationship Id="rId335" Type="http://schemas.openxmlformats.org/officeDocument/2006/relationships/customXml" Target="../ink/ink1187.xml"/><Relationship Id="rId377" Type="http://schemas.openxmlformats.org/officeDocument/2006/relationships/customXml" Target="../ink/ink1208.xml"/><Relationship Id="rId5" Type="http://schemas.openxmlformats.org/officeDocument/2006/relationships/image" Target="../media/image5580.png"/><Relationship Id="rId181" Type="http://schemas.openxmlformats.org/officeDocument/2006/relationships/customXml" Target="../ink/ink1109.xml"/><Relationship Id="rId237" Type="http://schemas.openxmlformats.org/officeDocument/2006/relationships/image" Target="../media/image672.png"/><Relationship Id="rId402" Type="http://schemas.openxmlformats.org/officeDocument/2006/relationships/image" Target="../media/image754.png"/><Relationship Id="rId279" Type="http://schemas.openxmlformats.org/officeDocument/2006/relationships/image" Target="../media/image693.png"/><Relationship Id="rId444" Type="http://schemas.openxmlformats.org/officeDocument/2006/relationships/image" Target="../media/image775.png"/><Relationship Id="rId43" Type="http://schemas.openxmlformats.org/officeDocument/2006/relationships/image" Target="../media/image5770.png"/><Relationship Id="rId139" Type="http://schemas.openxmlformats.org/officeDocument/2006/relationships/customXml" Target="../ink/ink1088.xml"/><Relationship Id="rId290" Type="http://schemas.openxmlformats.org/officeDocument/2006/relationships/customXml" Target="../ink/ink1164.xml"/><Relationship Id="rId304" Type="http://schemas.openxmlformats.org/officeDocument/2006/relationships/customXml" Target="../ink/ink1171.xml"/><Relationship Id="rId346" Type="http://schemas.openxmlformats.org/officeDocument/2006/relationships/image" Target="../media/image726.png"/><Relationship Id="rId388" Type="http://schemas.openxmlformats.org/officeDocument/2006/relationships/image" Target="../media/image747.png"/><Relationship Id="rId85" Type="http://schemas.openxmlformats.org/officeDocument/2006/relationships/image" Target="../media/image597.png"/><Relationship Id="rId150" Type="http://schemas.openxmlformats.org/officeDocument/2006/relationships/image" Target="../media/image629.png"/><Relationship Id="rId192" Type="http://schemas.openxmlformats.org/officeDocument/2006/relationships/image" Target="../media/image650.png"/><Relationship Id="rId206" Type="http://schemas.openxmlformats.org/officeDocument/2006/relationships/image" Target="../media/image657.png"/><Relationship Id="rId413" Type="http://schemas.openxmlformats.org/officeDocument/2006/relationships/customXml" Target="../ink/ink1226.xml"/><Relationship Id="rId248" Type="http://schemas.openxmlformats.org/officeDocument/2006/relationships/customXml" Target="../ink/ink1143.xml"/><Relationship Id="rId12" Type="http://schemas.openxmlformats.org/officeDocument/2006/relationships/customXml" Target="../ink/ink1024.xml"/><Relationship Id="rId108" Type="http://schemas.openxmlformats.org/officeDocument/2006/relationships/customXml" Target="../ink/ink1072.xml"/><Relationship Id="rId315" Type="http://schemas.openxmlformats.org/officeDocument/2006/relationships/image" Target="../media/image711.png"/><Relationship Id="rId357" Type="http://schemas.openxmlformats.org/officeDocument/2006/relationships/customXml" Target="../ink/ink1198.xml"/><Relationship Id="rId54" Type="http://schemas.openxmlformats.org/officeDocument/2006/relationships/customXml" Target="../ink/ink1045.xml"/><Relationship Id="rId96" Type="http://schemas.openxmlformats.org/officeDocument/2006/relationships/customXml" Target="../ink/ink1066.xml"/><Relationship Id="rId161" Type="http://schemas.openxmlformats.org/officeDocument/2006/relationships/customXml" Target="../ink/ink1099.xml"/><Relationship Id="rId217" Type="http://schemas.openxmlformats.org/officeDocument/2006/relationships/customXml" Target="../ink/ink1127.xml"/><Relationship Id="rId399" Type="http://schemas.openxmlformats.org/officeDocument/2006/relationships/customXml" Target="../ink/ink1219.xml"/><Relationship Id="rId259" Type="http://schemas.openxmlformats.org/officeDocument/2006/relationships/image" Target="../media/image683.png"/><Relationship Id="rId424" Type="http://schemas.openxmlformats.org/officeDocument/2006/relationships/image" Target="../media/image765.png"/><Relationship Id="rId23" Type="http://schemas.openxmlformats.org/officeDocument/2006/relationships/image" Target="../media/image5670.png"/><Relationship Id="rId119" Type="http://schemas.openxmlformats.org/officeDocument/2006/relationships/customXml" Target="../ink/ink1078.xml"/><Relationship Id="rId270" Type="http://schemas.openxmlformats.org/officeDocument/2006/relationships/customXml" Target="../ink/ink1154.xml"/><Relationship Id="rId326" Type="http://schemas.openxmlformats.org/officeDocument/2006/relationships/customXml" Target="../ink/ink1182.xml"/><Relationship Id="rId65" Type="http://schemas.openxmlformats.org/officeDocument/2006/relationships/image" Target="../media/image5870.png"/><Relationship Id="rId130" Type="http://schemas.openxmlformats.org/officeDocument/2006/relationships/image" Target="../media/image619.png"/><Relationship Id="rId368" Type="http://schemas.openxmlformats.org/officeDocument/2006/relationships/image" Target="../media/image737.png"/><Relationship Id="rId172" Type="http://schemas.openxmlformats.org/officeDocument/2006/relationships/image" Target="../media/image640.png"/><Relationship Id="rId228" Type="http://schemas.openxmlformats.org/officeDocument/2006/relationships/image" Target="../media/image668.png"/><Relationship Id="rId435" Type="http://schemas.openxmlformats.org/officeDocument/2006/relationships/customXml" Target="../ink/ink1237.xml"/><Relationship Id="rId281" Type="http://schemas.openxmlformats.org/officeDocument/2006/relationships/image" Target="../media/image694.png"/><Relationship Id="rId337" Type="http://schemas.openxmlformats.org/officeDocument/2006/relationships/customXml" Target="../ink/ink1188.xml"/><Relationship Id="rId34" Type="http://schemas.openxmlformats.org/officeDocument/2006/relationships/customXml" Target="../ink/ink1035.xml"/><Relationship Id="rId76" Type="http://schemas.openxmlformats.org/officeDocument/2006/relationships/customXml" Target="../ink/ink1056.xml"/><Relationship Id="rId141" Type="http://schemas.openxmlformats.org/officeDocument/2006/relationships/customXml" Target="../ink/ink1089.xml"/><Relationship Id="rId379" Type="http://schemas.openxmlformats.org/officeDocument/2006/relationships/customXml" Target="../ink/ink1209.xml"/><Relationship Id="rId7" Type="http://schemas.openxmlformats.org/officeDocument/2006/relationships/image" Target="../media/image5590.png"/><Relationship Id="rId183" Type="http://schemas.openxmlformats.org/officeDocument/2006/relationships/customXml" Target="../ink/ink1110.xml"/><Relationship Id="rId239" Type="http://schemas.openxmlformats.org/officeDocument/2006/relationships/image" Target="../media/image673.png"/><Relationship Id="rId390" Type="http://schemas.openxmlformats.org/officeDocument/2006/relationships/image" Target="../media/image748.png"/><Relationship Id="rId404" Type="http://schemas.openxmlformats.org/officeDocument/2006/relationships/image" Target="../media/image755.png"/><Relationship Id="rId250" Type="http://schemas.openxmlformats.org/officeDocument/2006/relationships/customXml" Target="../ink/ink1144.xml"/><Relationship Id="rId292" Type="http://schemas.openxmlformats.org/officeDocument/2006/relationships/customXml" Target="../ink/ink1165.xml"/><Relationship Id="rId306" Type="http://schemas.openxmlformats.org/officeDocument/2006/relationships/customXml" Target="../ink/ink1172.xml"/><Relationship Id="rId45" Type="http://schemas.openxmlformats.org/officeDocument/2006/relationships/image" Target="../media/image5780.png"/><Relationship Id="rId87" Type="http://schemas.openxmlformats.org/officeDocument/2006/relationships/image" Target="../media/image598.png"/><Relationship Id="rId110" Type="http://schemas.openxmlformats.org/officeDocument/2006/relationships/customXml" Target="../ink/ink1073.xml"/><Relationship Id="rId348" Type="http://schemas.openxmlformats.org/officeDocument/2006/relationships/image" Target="../media/image727.png"/><Relationship Id="rId152" Type="http://schemas.openxmlformats.org/officeDocument/2006/relationships/image" Target="../media/image630.png"/><Relationship Id="rId194" Type="http://schemas.openxmlformats.org/officeDocument/2006/relationships/image" Target="../media/image651.png"/><Relationship Id="rId208" Type="http://schemas.openxmlformats.org/officeDocument/2006/relationships/image" Target="../media/image658.png"/><Relationship Id="rId415" Type="http://schemas.openxmlformats.org/officeDocument/2006/relationships/customXml" Target="../ink/ink1227.xml"/><Relationship Id="rId261" Type="http://schemas.openxmlformats.org/officeDocument/2006/relationships/image" Target="../media/image684.png"/><Relationship Id="rId14" Type="http://schemas.openxmlformats.org/officeDocument/2006/relationships/customXml" Target="../ink/ink1025.xml"/><Relationship Id="rId56" Type="http://schemas.openxmlformats.org/officeDocument/2006/relationships/customXml" Target="../ink/ink1046.xml"/><Relationship Id="rId317" Type="http://schemas.openxmlformats.org/officeDocument/2006/relationships/image" Target="../media/image712.png"/><Relationship Id="rId359" Type="http://schemas.openxmlformats.org/officeDocument/2006/relationships/customXml" Target="../ink/ink1199.xml"/><Relationship Id="rId98" Type="http://schemas.openxmlformats.org/officeDocument/2006/relationships/customXml" Target="../ink/ink1067.xml"/><Relationship Id="rId121" Type="http://schemas.openxmlformats.org/officeDocument/2006/relationships/customXml" Target="../ink/ink1079.xml"/><Relationship Id="rId163" Type="http://schemas.openxmlformats.org/officeDocument/2006/relationships/customXml" Target="../ink/ink1100.xml"/><Relationship Id="rId219" Type="http://schemas.openxmlformats.org/officeDocument/2006/relationships/customXml" Target="../ink/ink1128.xml"/><Relationship Id="rId370" Type="http://schemas.openxmlformats.org/officeDocument/2006/relationships/image" Target="../media/image738.png"/><Relationship Id="rId426" Type="http://schemas.openxmlformats.org/officeDocument/2006/relationships/image" Target="../media/image766.png"/><Relationship Id="rId230" Type="http://schemas.openxmlformats.org/officeDocument/2006/relationships/customXml" Target="../ink/ink1134.xml"/><Relationship Id="rId25" Type="http://schemas.openxmlformats.org/officeDocument/2006/relationships/image" Target="../media/image5680.png"/><Relationship Id="rId67" Type="http://schemas.openxmlformats.org/officeDocument/2006/relationships/image" Target="../media/image5880.png"/><Relationship Id="rId272" Type="http://schemas.openxmlformats.org/officeDocument/2006/relationships/customXml" Target="../ink/ink1155.xml"/><Relationship Id="rId328" Type="http://schemas.openxmlformats.org/officeDocument/2006/relationships/image" Target="../media/image717.png"/><Relationship Id="rId132" Type="http://schemas.openxmlformats.org/officeDocument/2006/relationships/image" Target="../media/image620.png"/><Relationship Id="rId174" Type="http://schemas.openxmlformats.org/officeDocument/2006/relationships/image" Target="../media/image641.png"/><Relationship Id="rId381" Type="http://schemas.openxmlformats.org/officeDocument/2006/relationships/customXml" Target="../ink/ink1210.xml"/><Relationship Id="rId241" Type="http://schemas.openxmlformats.org/officeDocument/2006/relationships/image" Target="../media/image674.png"/><Relationship Id="rId437" Type="http://schemas.openxmlformats.org/officeDocument/2006/relationships/customXml" Target="../ink/ink1238.xml"/><Relationship Id="rId36" Type="http://schemas.openxmlformats.org/officeDocument/2006/relationships/customXml" Target="../ink/ink1036.xml"/><Relationship Id="rId283" Type="http://schemas.openxmlformats.org/officeDocument/2006/relationships/image" Target="../media/image695.png"/><Relationship Id="rId339" Type="http://schemas.openxmlformats.org/officeDocument/2006/relationships/customXml" Target="../ink/ink1189.xml"/><Relationship Id="rId78" Type="http://schemas.openxmlformats.org/officeDocument/2006/relationships/customXml" Target="../ink/ink1057.xml"/><Relationship Id="rId101" Type="http://schemas.openxmlformats.org/officeDocument/2006/relationships/image" Target="../media/image605.png"/><Relationship Id="rId143" Type="http://schemas.openxmlformats.org/officeDocument/2006/relationships/customXml" Target="../ink/ink1090.xml"/><Relationship Id="rId185" Type="http://schemas.openxmlformats.org/officeDocument/2006/relationships/customXml" Target="../ink/ink1111.xml"/><Relationship Id="rId350" Type="http://schemas.openxmlformats.org/officeDocument/2006/relationships/image" Target="../media/image728.png"/><Relationship Id="rId406" Type="http://schemas.openxmlformats.org/officeDocument/2006/relationships/image" Target="../media/image756.png"/><Relationship Id="rId9" Type="http://schemas.openxmlformats.org/officeDocument/2006/relationships/image" Target="../media/image5600.png"/><Relationship Id="rId210" Type="http://schemas.openxmlformats.org/officeDocument/2006/relationships/image" Target="../media/image659.png"/><Relationship Id="rId392" Type="http://schemas.openxmlformats.org/officeDocument/2006/relationships/image" Target="../media/image749.png"/><Relationship Id="rId252" Type="http://schemas.openxmlformats.org/officeDocument/2006/relationships/customXml" Target="../ink/ink1145.xml"/><Relationship Id="rId294" Type="http://schemas.openxmlformats.org/officeDocument/2006/relationships/customXml" Target="../ink/ink1166.xml"/><Relationship Id="rId308" Type="http://schemas.openxmlformats.org/officeDocument/2006/relationships/customXml" Target="../ink/ink1173.xml"/><Relationship Id="rId47" Type="http://schemas.openxmlformats.org/officeDocument/2006/relationships/image" Target="../media/image5790.png"/><Relationship Id="rId89" Type="http://schemas.openxmlformats.org/officeDocument/2006/relationships/image" Target="../media/image599.png"/><Relationship Id="rId112" Type="http://schemas.openxmlformats.org/officeDocument/2006/relationships/customXml" Target="../ink/ink1074.xml"/><Relationship Id="rId154" Type="http://schemas.openxmlformats.org/officeDocument/2006/relationships/image" Target="../media/image631.png"/><Relationship Id="rId361" Type="http://schemas.openxmlformats.org/officeDocument/2006/relationships/customXml" Target="../ink/ink1200.xml"/><Relationship Id="rId196" Type="http://schemas.openxmlformats.org/officeDocument/2006/relationships/image" Target="../media/image652.png"/><Relationship Id="rId417" Type="http://schemas.openxmlformats.org/officeDocument/2006/relationships/customXml" Target="../ink/ink1228.xml"/><Relationship Id="rId16" Type="http://schemas.openxmlformats.org/officeDocument/2006/relationships/customXml" Target="../ink/ink1026.xml"/><Relationship Id="rId221" Type="http://schemas.openxmlformats.org/officeDocument/2006/relationships/customXml" Target="../ink/ink1129.xml"/><Relationship Id="rId263" Type="http://schemas.openxmlformats.org/officeDocument/2006/relationships/image" Target="../media/image685.png"/><Relationship Id="rId319" Type="http://schemas.openxmlformats.org/officeDocument/2006/relationships/image" Target="../media/image713.png"/><Relationship Id="rId58" Type="http://schemas.openxmlformats.org/officeDocument/2006/relationships/customXml" Target="../ink/ink1047.xml"/><Relationship Id="rId123" Type="http://schemas.openxmlformats.org/officeDocument/2006/relationships/customXml" Target="../ink/ink1080.xml"/><Relationship Id="rId330" Type="http://schemas.openxmlformats.org/officeDocument/2006/relationships/image" Target="../media/image718.png"/><Relationship Id="rId165" Type="http://schemas.openxmlformats.org/officeDocument/2006/relationships/customXml" Target="../ink/ink1101.xml"/><Relationship Id="rId372" Type="http://schemas.openxmlformats.org/officeDocument/2006/relationships/image" Target="../media/image739.png"/><Relationship Id="rId428" Type="http://schemas.openxmlformats.org/officeDocument/2006/relationships/image" Target="../media/image767.png"/><Relationship Id="rId232" Type="http://schemas.openxmlformats.org/officeDocument/2006/relationships/customXml" Target="../ink/ink1135.xml"/><Relationship Id="rId274" Type="http://schemas.openxmlformats.org/officeDocument/2006/relationships/customXml" Target="../ink/ink1156.xml"/><Relationship Id="rId27" Type="http://schemas.openxmlformats.org/officeDocument/2006/relationships/image" Target="../media/image5690.png"/><Relationship Id="rId69" Type="http://schemas.openxmlformats.org/officeDocument/2006/relationships/image" Target="../media/image5890.png"/><Relationship Id="rId134" Type="http://schemas.openxmlformats.org/officeDocument/2006/relationships/image" Target="../media/image621.png"/><Relationship Id="rId80" Type="http://schemas.openxmlformats.org/officeDocument/2006/relationships/customXml" Target="../ink/ink1058.xml"/><Relationship Id="rId176" Type="http://schemas.openxmlformats.org/officeDocument/2006/relationships/image" Target="../media/image642.png"/><Relationship Id="rId341" Type="http://schemas.openxmlformats.org/officeDocument/2006/relationships/customXml" Target="../ink/ink1190.xml"/><Relationship Id="rId383" Type="http://schemas.openxmlformats.org/officeDocument/2006/relationships/customXml" Target="../ink/ink1211.xml"/><Relationship Id="rId439" Type="http://schemas.openxmlformats.org/officeDocument/2006/relationships/customXml" Target="../ink/ink1239.xml"/><Relationship Id="rId201" Type="http://schemas.openxmlformats.org/officeDocument/2006/relationships/customXml" Target="../ink/ink1119.xml"/><Relationship Id="rId243" Type="http://schemas.openxmlformats.org/officeDocument/2006/relationships/image" Target="../media/image675.png"/><Relationship Id="rId285" Type="http://schemas.openxmlformats.org/officeDocument/2006/relationships/image" Target="../media/image696.png"/><Relationship Id="rId38" Type="http://schemas.openxmlformats.org/officeDocument/2006/relationships/customXml" Target="../ink/ink1037.xml"/><Relationship Id="rId103" Type="http://schemas.openxmlformats.org/officeDocument/2006/relationships/image" Target="../media/image606.png"/><Relationship Id="rId310" Type="http://schemas.openxmlformats.org/officeDocument/2006/relationships/customXml" Target="../ink/ink1174.xml"/><Relationship Id="rId91" Type="http://schemas.openxmlformats.org/officeDocument/2006/relationships/image" Target="../media/image600.png"/><Relationship Id="rId145" Type="http://schemas.openxmlformats.org/officeDocument/2006/relationships/customXml" Target="../ink/ink1091.xml"/><Relationship Id="rId187" Type="http://schemas.openxmlformats.org/officeDocument/2006/relationships/customXml" Target="../ink/ink1112.xml"/><Relationship Id="rId352" Type="http://schemas.openxmlformats.org/officeDocument/2006/relationships/image" Target="../media/image729.png"/><Relationship Id="rId394" Type="http://schemas.openxmlformats.org/officeDocument/2006/relationships/image" Target="../media/image750.png"/><Relationship Id="rId408" Type="http://schemas.openxmlformats.org/officeDocument/2006/relationships/image" Target="../media/image757.png"/><Relationship Id="rId212" Type="http://schemas.openxmlformats.org/officeDocument/2006/relationships/image" Target="../media/image660.png"/><Relationship Id="rId254" Type="http://schemas.openxmlformats.org/officeDocument/2006/relationships/customXml" Target="../ink/ink1146.xml"/><Relationship Id="rId49" Type="http://schemas.openxmlformats.org/officeDocument/2006/relationships/image" Target="../media/image5800.png"/><Relationship Id="rId114" Type="http://schemas.openxmlformats.org/officeDocument/2006/relationships/customXml" Target="../ink/ink1075.xml"/><Relationship Id="rId296" Type="http://schemas.openxmlformats.org/officeDocument/2006/relationships/customXml" Target="../ink/ink1167.xml"/><Relationship Id="rId60" Type="http://schemas.openxmlformats.org/officeDocument/2006/relationships/customXml" Target="../ink/ink1048.xml"/><Relationship Id="rId156" Type="http://schemas.openxmlformats.org/officeDocument/2006/relationships/image" Target="../media/image632.png"/><Relationship Id="rId198" Type="http://schemas.openxmlformats.org/officeDocument/2006/relationships/image" Target="../media/image653.png"/><Relationship Id="rId321" Type="http://schemas.openxmlformats.org/officeDocument/2006/relationships/image" Target="../media/image714.png"/><Relationship Id="rId363" Type="http://schemas.openxmlformats.org/officeDocument/2006/relationships/customXml" Target="../ink/ink1201.xml"/><Relationship Id="rId419" Type="http://schemas.openxmlformats.org/officeDocument/2006/relationships/customXml" Target="../ink/ink1229.xml"/><Relationship Id="rId202" Type="http://schemas.openxmlformats.org/officeDocument/2006/relationships/image" Target="../media/image655.png"/><Relationship Id="rId223" Type="http://schemas.openxmlformats.org/officeDocument/2006/relationships/customXml" Target="../ink/ink1130.xml"/><Relationship Id="rId244" Type="http://schemas.openxmlformats.org/officeDocument/2006/relationships/customXml" Target="../ink/ink1141.xml"/><Relationship Id="rId430" Type="http://schemas.openxmlformats.org/officeDocument/2006/relationships/image" Target="../media/image768.png"/><Relationship Id="rId18" Type="http://schemas.openxmlformats.org/officeDocument/2006/relationships/customXml" Target="../ink/ink1027.xml"/><Relationship Id="rId39" Type="http://schemas.openxmlformats.org/officeDocument/2006/relationships/image" Target="../media/image5750.png"/><Relationship Id="rId265" Type="http://schemas.openxmlformats.org/officeDocument/2006/relationships/image" Target="../media/image686.png"/><Relationship Id="rId286" Type="http://schemas.openxmlformats.org/officeDocument/2006/relationships/customXml" Target="../ink/ink1162.xml"/><Relationship Id="rId50" Type="http://schemas.openxmlformats.org/officeDocument/2006/relationships/customXml" Target="../ink/ink1043.xml"/><Relationship Id="rId104" Type="http://schemas.openxmlformats.org/officeDocument/2006/relationships/customXml" Target="../ink/ink1070.xml"/><Relationship Id="rId125" Type="http://schemas.openxmlformats.org/officeDocument/2006/relationships/customXml" Target="../ink/ink1081.xml"/><Relationship Id="rId146" Type="http://schemas.openxmlformats.org/officeDocument/2006/relationships/image" Target="../media/image627.png"/><Relationship Id="rId167" Type="http://schemas.openxmlformats.org/officeDocument/2006/relationships/customXml" Target="../ink/ink1102.xml"/><Relationship Id="rId188" Type="http://schemas.openxmlformats.org/officeDocument/2006/relationships/image" Target="../media/image648.png"/><Relationship Id="rId311" Type="http://schemas.openxmlformats.org/officeDocument/2006/relationships/image" Target="../media/image709.png"/><Relationship Id="rId332" Type="http://schemas.openxmlformats.org/officeDocument/2006/relationships/image" Target="../media/image719.png"/><Relationship Id="rId353" Type="http://schemas.openxmlformats.org/officeDocument/2006/relationships/customXml" Target="../ink/ink1196.xml"/><Relationship Id="rId374" Type="http://schemas.openxmlformats.org/officeDocument/2006/relationships/image" Target="../media/image740.png"/><Relationship Id="rId395" Type="http://schemas.openxmlformats.org/officeDocument/2006/relationships/customXml" Target="../ink/ink1217.xml"/><Relationship Id="rId409" Type="http://schemas.openxmlformats.org/officeDocument/2006/relationships/customXml" Target="../ink/ink1224.xml"/><Relationship Id="rId71" Type="http://schemas.openxmlformats.org/officeDocument/2006/relationships/image" Target="../media/image5900.png"/><Relationship Id="rId92" Type="http://schemas.openxmlformats.org/officeDocument/2006/relationships/customXml" Target="../ink/ink1064.xml"/><Relationship Id="rId213" Type="http://schemas.openxmlformats.org/officeDocument/2006/relationships/customXml" Target="../ink/ink1125.xml"/><Relationship Id="rId234" Type="http://schemas.openxmlformats.org/officeDocument/2006/relationships/customXml" Target="../ink/ink1136.xml"/><Relationship Id="rId420" Type="http://schemas.openxmlformats.org/officeDocument/2006/relationships/image" Target="../media/image763.png"/><Relationship Id="rId2" Type="http://schemas.openxmlformats.org/officeDocument/2006/relationships/notesSlide" Target="../notesSlides/notesSlide13.xml"/><Relationship Id="rId29" Type="http://schemas.openxmlformats.org/officeDocument/2006/relationships/image" Target="../media/image5700.png"/><Relationship Id="rId255" Type="http://schemas.openxmlformats.org/officeDocument/2006/relationships/image" Target="../media/image681.png"/><Relationship Id="rId276" Type="http://schemas.openxmlformats.org/officeDocument/2006/relationships/customXml" Target="../ink/ink1157.xml"/><Relationship Id="rId297" Type="http://schemas.openxmlformats.org/officeDocument/2006/relationships/image" Target="../media/image702.png"/><Relationship Id="rId441" Type="http://schemas.openxmlformats.org/officeDocument/2006/relationships/customXml" Target="../ink/ink1240.xml"/><Relationship Id="rId40" Type="http://schemas.openxmlformats.org/officeDocument/2006/relationships/customXml" Target="../ink/ink1038.xml"/><Relationship Id="rId115" Type="http://schemas.openxmlformats.org/officeDocument/2006/relationships/image" Target="../media/image612.png"/><Relationship Id="rId136" Type="http://schemas.openxmlformats.org/officeDocument/2006/relationships/image" Target="../media/image622.png"/><Relationship Id="rId157" Type="http://schemas.openxmlformats.org/officeDocument/2006/relationships/customXml" Target="../ink/ink1097.xml"/><Relationship Id="rId178" Type="http://schemas.openxmlformats.org/officeDocument/2006/relationships/image" Target="../media/image643.png"/><Relationship Id="rId301" Type="http://schemas.openxmlformats.org/officeDocument/2006/relationships/image" Target="../media/image704.png"/><Relationship Id="rId322" Type="http://schemas.openxmlformats.org/officeDocument/2006/relationships/customXml" Target="../ink/ink1180.xml"/><Relationship Id="rId343" Type="http://schemas.openxmlformats.org/officeDocument/2006/relationships/customXml" Target="../ink/ink1191.xml"/><Relationship Id="rId364" Type="http://schemas.openxmlformats.org/officeDocument/2006/relationships/image" Target="../media/image735.png"/><Relationship Id="rId61" Type="http://schemas.openxmlformats.org/officeDocument/2006/relationships/image" Target="../media/image43.png"/><Relationship Id="rId82" Type="http://schemas.openxmlformats.org/officeDocument/2006/relationships/customXml" Target="../ink/ink1059.xml"/><Relationship Id="rId199" Type="http://schemas.openxmlformats.org/officeDocument/2006/relationships/customXml" Target="../ink/ink1118.xml"/><Relationship Id="rId203" Type="http://schemas.openxmlformats.org/officeDocument/2006/relationships/customXml" Target="../ink/ink1120.xml"/><Relationship Id="rId385" Type="http://schemas.openxmlformats.org/officeDocument/2006/relationships/customXml" Target="../ink/ink1212.xml"/><Relationship Id="rId19" Type="http://schemas.openxmlformats.org/officeDocument/2006/relationships/image" Target="../media/image5650.png"/><Relationship Id="rId224" Type="http://schemas.openxmlformats.org/officeDocument/2006/relationships/image" Target="../media/image666.png"/><Relationship Id="rId245" Type="http://schemas.openxmlformats.org/officeDocument/2006/relationships/image" Target="../media/image676.png"/><Relationship Id="rId266" Type="http://schemas.openxmlformats.org/officeDocument/2006/relationships/customXml" Target="../ink/ink1152.xml"/><Relationship Id="rId287" Type="http://schemas.openxmlformats.org/officeDocument/2006/relationships/image" Target="../media/image697.png"/><Relationship Id="rId410" Type="http://schemas.openxmlformats.org/officeDocument/2006/relationships/image" Target="../media/image758.png"/><Relationship Id="rId431" Type="http://schemas.openxmlformats.org/officeDocument/2006/relationships/customXml" Target="../ink/ink1235.xml"/><Relationship Id="rId30" Type="http://schemas.openxmlformats.org/officeDocument/2006/relationships/customXml" Target="../ink/ink1033.xml"/><Relationship Id="rId105" Type="http://schemas.openxmlformats.org/officeDocument/2006/relationships/image" Target="../media/image607.png"/><Relationship Id="rId126" Type="http://schemas.openxmlformats.org/officeDocument/2006/relationships/image" Target="../media/image617.png"/><Relationship Id="rId147" Type="http://schemas.openxmlformats.org/officeDocument/2006/relationships/customXml" Target="../ink/ink1092.xml"/><Relationship Id="rId168" Type="http://schemas.openxmlformats.org/officeDocument/2006/relationships/image" Target="../media/image638.png"/><Relationship Id="rId312" Type="http://schemas.openxmlformats.org/officeDocument/2006/relationships/customXml" Target="../ink/ink1175.xml"/><Relationship Id="rId333" Type="http://schemas.openxmlformats.org/officeDocument/2006/relationships/customXml" Target="../ink/ink1186.xml"/><Relationship Id="rId354" Type="http://schemas.openxmlformats.org/officeDocument/2006/relationships/image" Target="../media/image730.png"/><Relationship Id="rId51" Type="http://schemas.openxmlformats.org/officeDocument/2006/relationships/image" Target="../media/image5811.png"/><Relationship Id="rId72" Type="http://schemas.openxmlformats.org/officeDocument/2006/relationships/customXml" Target="../ink/ink1054.xml"/><Relationship Id="rId93" Type="http://schemas.openxmlformats.org/officeDocument/2006/relationships/image" Target="../media/image601.png"/><Relationship Id="rId189" Type="http://schemas.openxmlformats.org/officeDocument/2006/relationships/customXml" Target="../ink/ink1113.xml"/><Relationship Id="rId375" Type="http://schemas.openxmlformats.org/officeDocument/2006/relationships/customXml" Target="../ink/ink1207.xml"/><Relationship Id="rId396" Type="http://schemas.openxmlformats.org/officeDocument/2006/relationships/image" Target="../media/image751.png"/><Relationship Id="rId3" Type="http://schemas.openxmlformats.org/officeDocument/2006/relationships/image" Target="../media/image593.png"/><Relationship Id="rId214" Type="http://schemas.openxmlformats.org/officeDocument/2006/relationships/image" Target="../media/image661.png"/><Relationship Id="rId235" Type="http://schemas.openxmlformats.org/officeDocument/2006/relationships/image" Target="../media/image671.png"/><Relationship Id="rId256" Type="http://schemas.openxmlformats.org/officeDocument/2006/relationships/customXml" Target="../ink/ink1147.xml"/><Relationship Id="rId277" Type="http://schemas.openxmlformats.org/officeDocument/2006/relationships/image" Target="../media/image692.png"/><Relationship Id="rId298" Type="http://schemas.openxmlformats.org/officeDocument/2006/relationships/customXml" Target="../ink/ink1168.xml"/><Relationship Id="rId400" Type="http://schemas.openxmlformats.org/officeDocument/2006/relationships/image" Target="../media/image753.png"/><Relationship Id="rId421" Type="http://schemas.openxmlformats.org/officeDocument/2006/relationships/customXml" Target="../ink/ink1230.xml"/><Relationship Id="rId442" Type="http://schemas.openxmlformats.org/officeDocument/2006/relationships/image" Target="../media/image774.png"/><Relationship Id="rId116" Type="http://schemas.openxmlformats.org/officeDocument/2006/relationships/customXml" Target="../ink/ink1076.xml"/><Relationship Id="rId137" Type="http://schemas.openxmlformats.org/officeDocument/2006/relationships/customXml" Target="../ink/ink1087.xml"/><Relationship Id="rId158" Type="http://schemas.openxmlformats.org/officeDocument/2006/relationships/image" Target="../media/image633.png"/><Relationship Id="rId302" Type="http://schemas.openxmlformats.org/officeDocument/2006/relationships/customXml" Target="../ink/ink1170.xml"/><Relationship Id="rId323" Type="http://schemas.openxmlformats.org/officeDocument/2006/relationships/image" Target="../media/image715.png"/><Relationship Id="rId344" Type="http://schemas.openxmlformats.org/officeDocument/2006/relationships/image" Target="../media/image725.png"/><Relationship Id="rId20" Type="http://schemas.openxmlformats.org/officeDocument/2006/relationships/customXml" Target="../ink/ink1028.xml"/><Relationship Id="rId41" Type="http://schemas.openxmlformats.org/officeDocument/2006/relationships/image" Target="../media/image5760.png"/><Relationship Id="rId62" Type="http://schemas.openxmlformats.org/officeDocument/2006/relationships/customXml" Target="../ink/ink1049.xml"/><Relationship Id="rId83" Type="http://schemas.openxmlformats.org/officeDocument/2006/relationships/image" Target="../media/image596.png"/><Relationship Id="rId179" Type="http://schemas.openxmlformats.org/officeDocument/2006/relationships/customXml" Target="../ink/ink1108.xml"/><Relationship Id="rId365" Type="http://schemas.openxmlformats.org/officeDocument/2006/relationships/customXml" Target="../ink/ink1202.xml"/><Relationship Id="rId386" Type="http://schemas.openxmlformats.org/officeDocument/2006/relationships/image" Target="../media/image746.png"/><Relationship Id="rId190" Type="http://schemas.openxmlformats.org/officeDocument/2006/relationships/image" Target="../media/image649.png"/><Relationship Id="rId204" Type="http://schemas.openxmlformats.org/officeDocument/2006/relationships/image" Target="../media/image656.png"/><Relationship Id="rId225" Type="http://schemas.openxmlformats.org/officeDocument/2006/relationships/customXml" Target="../ink/ink1131.xml"/><Relationship Id="rId246" Type="http://schemas.openxmlformats.org/officeDocument/2006/relationships/customXml" Target="../ink/ink1142.xml"/><Relationship Id="rId267" Type="http://schemas.openxmlformats.org/officeDocument/2006/relationships/image" Target="../media/image687.png"/><Relationship Id="rId288" Type="http://schemas.openxmlformats.org/officeDocument/2006/relationships/customXml" Target="../ink/ink1163.xml"/><Relationship Id="rId411" Type="http://schemas.openxmlformats.org/officeDocument/2006/relationships/customXml" Target="../ink/ink1225.xml"/><Relationship Id="rId432" Type="http://schemas.openxmlformats.org/officeDocument/2006/relationships/image" Target="../media/image769.png"/><Relationship Id="rId106" Type="http://schemas.openxmlformats.org/officeDocument/2006/relationships/customXml" Target="../ink/ink1071.xml"/><Relationship Id="rId127" Type="http://schemas.openxmlformats.org/officeDocument/2006/relationships/customXml" Target="../ink/ink1082.xml"/><Relationship Id="rId313" Type="http://schemas.openxmlformats.org/officeDocument/2006/relationships/image" Target="../media/image710.png"/><Relationship Id="rId10" Type="http://schemas.openxmlformats.org/officeDocument/2006/relationships/customXml" Target="../ink/ink1023.xml"/><Relationship Id="rId31" Type="http://schemas.openxmlformats.org/officeDocument/2006/relationships/image" Target="../media/image5711.png"/><Relationship Id="rId52" Type="http://schemas.openxmlformats.org/officeDocument/2006/relationships/customXml" Target="../ink/ink1044.xml"/><Relationship Id="rId73" Type="http://schemas.openxmlformats.org/officeDocument/2006/relationships/image" Target="../media/image5911.png"/><Relationship Id="rId94" Type="http://schemas.openxmlformats.org/officeDocument/2006/relationships/customXml" Target="../ink/ink1065.xml"/><Relationship Id="rId148" Type="http://schemas.openxmlformats.org/officeDocument/2006/relationships/image" Target="../media/image628.png"/><Relationship Id="rId169" Type="http://schemas.openxmlformats.org/officeDocument/2006/relationships/customXml" Target="../ink/ink1103.xml"/><Relationship Id="rId334" Type="http://schemas.openxmlformats.org/officeDocument/2006/relationships/image" Target="../media/image720.png"/><Relationship Id="rId355" Type="http://schemas.openxmlformats.org/officeDocument/2006/relationships/customXml" Target="../ink/ink1197.xml"/><Relationship Id="rId376" Type="http://schemas.openxmlformats.org/officeDocument/2006/relationships/image" Target="../media/image741.png"/><Relationship Id="rId397" Type="http://schemas.openxmlformats.org/officeDocument/2006/relationships/customXml" Target="../ink/ink1218.xml"/><Relationship Id="rId4" Type="http://schemas.openxmlformats.org/officeDocument/2006/relationships/customXml" Target="../ink/ink1020.xml"/><Relationship Id="rId180" Type="http://schemas.openxmlformats.org/officeDocument/2006/relationships/image" Target="../media/image644.png"/><Relationship Id="rId215" Type="http://schemas.openxmlformats.org/officeDocument/2006/relationships/customXml" Target="../ink/ink1126.xml"/><Relationship Id="rId236" Type="http://schemas.openxmlformats.org/officeDocument/2006/relationships/customXml" Target="../ink/ink1137.xml"/><Relationship Id="rId257" Type="http://schemas.openxmlformats.org/officeDocument/2006/relationships/image" Target="../media/image682.png"/><Relationship Id="rId278" Type="http://schemas.openxmlformats.org/officeDocument/2006/relationships/customXml" Target="../ink/ink1158.xml"/><Relationship Id="rId401" Type="http://schemas.openxmlformats.org/officeDocument/2006/relationships/customXml" Target="../ink/ink1220.xml"/><Relationship Id="rId422" Type="http://schemas.openxmlformats.org/officeDocument/2006/relationships/image" Target="../media/image764.png"/><Relationship Id="rId443" Type="http://schemas.openxmlformats.org/officeDocument/2006/relationships/customXml" Target="../ink/ink1241.xml"/><Relationship Id="rId303" Type="http://schemas.openxmlformats.org/officeDocument/2006/relationships/image" Target="../media/image705.png"/><Relationship Id="rId42" Type="http://schemas.openxmlformats.org/officeDocument/2006/relationships/customXml" Target="../ink/ink1039.xml"/><Relationship Id="rId84" Type="http://schemas.openxmlformats.org/officeDocument/2006/relationships/customXml" Target="../ink/ink1060.xml"/><Relationship Id="rId138" Type="http://schemas.openxmlformats.org/officeDocument/2006/relationships/image" Target="../media/image623.png"/><Relationship Id="rId345" Type="http://schemas.openxmlformats.org/officeDocument/2006/relationships/customXml" Target="../ink/ink1192.xml"/><Relationship Id="rId387" Type="http://schemas.openxmlformats.org/officeDocument/2006/relationships/customXml" Target="../ink/ink1213.xml"/><Relationship Id="rId191" Type="http://schemas.openxmlformats.org/officeDocument/2006/relationships/customXml" Target="../ink/ink1114.xml"/><Relationship Id="rId205" Type="http://schemas.openxmlformats.org/officeDocument/2006/relationships/customXml" Target="../ink/ink1121.xml"/><Relationship Id="rId247" Type="http://schemas.openxmlformats.org/officeDocument/2006/relationships/image" Target="../media/image677.png"/><Relationship Id="rId412" Type="http://schemas.openxmlformats.org/officeDocument/2006/relationships/image" Target="../media/image759.png"/><Relationship Id="rId107" Type="http://schemas.openxmlformats.org/officeDocument/2006/relationships/image" Target="../media/image608.png"/><Relationship Id="rId289" Type="http://schemas.openxmlformats.org/officeDocument/2006/relationships/image" Target="../media/image698.png"/><Relationship Id="rId11" Type="http://schemas.openxmlformats.org/officeDocument/2006/relationships/image" Target="../media/image5611.png"/><Relationship Id="rId53" Type="http://schemas.openxmlformats.org/officeDocument/2006/relationships/image" Target="../media/image5820.png"/><Relationship Id="rId149" Type="http://schemas.openxmlformats.org/officeDocument/2006/relationships/customXml" Target="../ink/ink1093.xml"/><Relationship Id="rId314" Type="http://schemas.openxmlformats.org/officeDocument/2006/relationships/customXml" Target="../ink/ink1176.xml"/><Relationship Id="rId356" Type="http://schemas.openxmlformats.org/officeDocument/2006/relationships/image" Target="../media/image731.png"/><Relationship Id="rId398" Type="http://schemas.openxmlformats.org/officeDocument/2006/relationships/image" Target="../media/image752.png"/><Relationship Id="rId95" Type="http://schemas.openxmlformats.org/officeDocument/2006/relationships/image" Target="../media/image602.png"/><Relationship Id="rId160" Type="http://schemas.openxmlformats.org/officeDocument/2006/relationships/image" Target="../media/image634.png"/><Relationship Id="rId216" Type="http://schemas.openxmlformats.org/officeDocument/2006/relationships/image" Target="../media/image662.png"/><Relationship Id="rId423" Type="http://schemas.openxmlformats.org/officeDocument/2006/relationships/customXml" Target="../ink/ink1231.xml"/><Relationship Id="rId258" Type="http://schemas.openxmlformats.org/officeDocument/2006/relationships/customXml" Target="../ink/ink1148.xml"/><Relationship Id="rId22" Type="http://schemas.openxmlformats.org/officeDocument/2006/relationships/customXml" Target="../ink/ink1029.xml"/><Relationship Id="rId64" Type="http://schemas.openxmlformats.org/officeDocument/2006/relationships/customXml" Target="../ink/ink1050.xml"/><Relationship Id="rId118" Type="http://schemas.openxmlformats.org/officeDocument/2006/relationships/image" Target="../media/image613.png"/><Relationship Id="rId325" Type="http://schemas.openxmlformats.org/officeDocument/2006/relationships/image" Target="../media/image716.png"/><Relationship Id="rId367" Type="http://schemas.openxmlformats.org/officeDocument/2006/relationships/customXml" Target="../ink/ink1203.xml"/><Relationship Id="rId171" Type="http://schemas.openxmlformats.org/officeDocument/2006/relationships/customXml" Target="../ink/ink1104.xml"/><Relationship Id="rId227" Type="http://schemas.openxmlformats.org/officeDocument/2006/relationships/customXml" Target="../ink/ink1132.xml"/><Relationship Id="rId269" Type="http://schemas.openxmlformats.org/officeDocument/2006/relationships/image" Target="../media/image688.png"/><Relationship Id="rId434" Type="http://schemas.openxmlformats.org/officeDocument/2006/relationships/image" Target="../media/image770.png"/><Relationship Id="rId33" Type="http://schemas.openxmlformats.org/officeDocument/2006/relationships/image" Target="../media/image5720.png"/><Relationship Id="rId129" Type="http://schemas.openxmlformats.org/officeDocument/2006/relationships/customXml" Target="../ink/ink1083.xml"/><Relationship Id="rId280" Type="http://schemas.openxmlformats.org/officeDocument/2006/relationships/customXml" Target="../ink/ink1159.xml"/><Relationship Id="rId336" Type="http://schemas.openxmlformats.org/officeDocument/2006/relationships/image" Target="../media/image721.png"/><Relationship Id="rId75" Type="http://schemas.openxmlformats.org/officeDocument/2006/relationships/image" Target="../media/image5920.png"/><Relationship Id="rId140" Type="http://schemas.openxmlformats.org/officeDocument/2006/relationships/image" Target="../media/image624.png"/><Relationship Id="rId182" Type="http://schemas.openxmlformats.org/officeDocument/2006/relationships/image" Target="../media/image645.png"/><Relationship Id="rId378" Type="http://schemas.openxmlformats.org/officeDocument/2006/relationships/image" Target="../media/image742.png"/><Relationship Id="rId403" Type="http://schemas.openxmlformats.org/officeDocument/2006/relationships/customXml" Target="../ink/ink1221.xml"/><Relationship Id="rId6" Type="http://schemas.openxmlformats.org/officeDocument/2006/relationships/customXml" Target="../ink/ink1021.xml"/><Relationship Id="rId238" Type="http://schemas.openxmlformats.org/officeDocument/2006/relationships/customXml" Target="../ink/ink1138.xml"/><Relationship Id="rId291" Type="http://schemas.openxmlformats.org/officeDocument/2006/relationships/image" Target="../media/image699.png"/><Relationship Id="rId305" Type="http://schemas.openxmlformats.org/officeDocument/2006/relationships/image" Target="../media/image706.png"/><Relationship Id="rId347" Type="http://schemas.openxmlformats.org/officeDocument/2006/relationships/customXml" Target="../ink/ink1193.xml"/><Relationship Id="rId44" Type="http://schemas.openxmlformats.org/officeDocument/2006/relationships/customXml" Target="../ink/ink1040.xml"/><Relationship Id="rId86" Type="http://schemas.openxmlformats.org/officeDocument/2006/relationships/customXml" Target="../ink/ink1061.xml"/><Relationship Id="rId151" Type="http://schemas.openxmlformats.org/officeDocument/2006/relationships/customXml" Target="../ink/ink1094.xml"/><Relationship Id="rId389" Type="http://schemas.openxmlformats.org/officeDocument/2006/relationships/customXml" Target="../ink/ink1214.xml"/><Relationship Id="rId193" Type="http://schemas.openxmlformats.org/officeDocument/2006/relationships/customXml" Target="../ink/ink1115.xml"/><Relationship Id="rId207" Type="http://schemas.openxmlformats.org/officeDocument/2006/relationships/customXml" Target="../ink/ink1122.xml"/><Relationship Id="rId249" Type="http://schemas.openxmlformats.org/officeDocument/2006/relationships/image" Target="../media/image678.png"/><Relationship Id="rId414" Type="http://schemas.openxmlformats.org/officeDocument/2006/relationships/image" Target="../media/image760.png"/><Relationship Id="rId13" Type="http://schemas.openxmlformats.org/officeDocument/2006/relationships/image" Target="../media/image5620.png"/><Relationship Id="rId109" Type="http://schemas.openxmlformats.org/officeDocument/2006/relationships/image" Target="../media/image609.png"/><Relationship Id="rId260" Type="http://schemas.openxmlformats.org/officeDocument/2006/relationships/customXml" Target="../ink/ink1149.xml"/><Relationship Id="rId316" Type="http://schemas.openxmlformats.org/officeDocument/2006/relationships/customXml" Target="../ink/ink1177.xml"/><Relationship Id="rId55" Type="http://schemas.openxmlformats.org/officeDocument/2006/relationships/image" Target="../media/image5830.png"/><Relationship Id="rId97" Type="http://schemas.openxmlformats.org/officeDocument/2006/relationships/image" Target="../media/image603.png"/><Relationship Id="rId120" Type="http://schemas.openxmlformats.org/officeDocument/2006/relationships/image" Target="../media/image614.png"/><Relationship Id="rId358" Type="http://schemas.openxmlformats.org/officeDocument/2006/relationships/image" Target="../media/image732.png"/><Relationship Id="rId162" Type="http://schemas.openxmlformats.org/officeDocument/2006/relationships/image" Target="../media/image635.png"/><Relationship Id="rId218" Type="http://schemas.openxmlformats.org/officeDocument/2006/relationships/image" Target="../media/image663.png"/><Relationship Id="rId425" Type="http://schemas.openxmlformats.org/officeDocument/2006/relationships/customXml" Target="../ink/ink1232.xml"/><Relationship Id="rId271" Type="http://schemas.openxmlformats.org/officeDocument/2006/relationships/image" Target="../media/image689.png"/><Relationship Id="rId24" Type="http://schemas.openxmlformats.org/officeDocument/2006/relationships/customXml" Target="../ink/ink1030.xml"/><Relationship Id="rId66" Type="http://schemas.openxmlformats.org/officeDocument/2006/relationships/customXml" Target="../ink/ink1051.xml"/><Relationship Id="rId131" Type="http://schemas.openxmlformats.org/officeDocument/2006/relationships/customXml" Target="../ink/ink1084.xml"/><Relationship Id="rId327" Type="http://schemas.openxmlformats.org/officeDocument/2006/relationships/customXml" Target="../ink/ink1183.xml"/><Relationship Id="rId369" Type="http://schemas.openxmlformats.org/officeDocument/2006/relationships/customXml" Target="../ink/ink1204.xml"/><Relationship Id="rId173" Type="http://schemas.openxmlformats.org/officeDocument/2006/relationships/customXml" Target="../ink/ink1105.xml"/><Relationship Id="rId229" Type="http://schemas.openxmlformats.org/officeDocument/2006/relationships/customXml" Target="../ink/ink1133.xml"/><Relationship Id="rId380" Type="http://schemas.openxmlformats.org/officeDocument/2006/relationships/image" Target="../media/image743.png"/><Relationship Id="rId436" Type="http://schemas.openxmlformats.org/officeDocument/2006/relationships/image" Target="../media/image771.png"/><Relationship Id="rId240" Type="http://schemas.openxmlformats.org/officeDocument/2006/relationships/customXml" Target="../ink/ink1139.xml"/><Relationship Id="rId35" Type="http://schemas.openxmlformats.org/officeDocument/2006/relationships/image" Target="../media/image5730.png"/><Relationship Id="rId77" Type="http://schemas.openxmlformats.org/officeDocument/2006/relationships/image" Target="../media/image5930.png"/><Relationship Id="rId100" Type="http://schemas.openxmlformats.org/officeDocument/2006/relationships/customXml" Target="../ink/ink1068.xml"/><Relationship Id="rId282" Type="http://schemas.openxmlformats.org/officeDocument/2006/relationships/customXml" Target="../ink/ink1160.xml"/><Relationship Id="rId338" Type="http://schemas.openxmlformats.org/officeDocument/2006/relationships/image" Target="../media/image722.png"/><Relationship Id="rId8" Type="http://schemas.openxmlformats.org/officeDocument/2006/relationships/customXml" Target="../ink/ink1022.xml"/><Relationship Id="rId142" Type="http://schemas.openxmlformats.org/officeDocument/2006/relationships/image" Target="../media/image625.png"/><Relationship Id="rId184" Type="http://schemas.openxmlformats.org/officeDocument/2006/relationships/image" Target="../media/image646.png"/><Relationship Id="rId391" Type="http://schemas.openxmlformats.org/officeDocument/2006/relationships/customXml" Target="../ink/ink1215.xml"/><Relationship Id="rId405" Type="http://schemas.openxmlformats.org/officeDocument/2006/relationships/customXml" Target="../ink/ink1222.xml"/><Relationship Id="rId251" Type="http://schemas.openxmlformats.org/officeDocument/2006/relationships/image" Target="../media/image679.png"/><Relationship Id="rId46" Type="http://schemas.openxmlformats.org/officeDocument/2006/relationships/customXml" Target="../ink/ink1041.xml"/><Relationship Id="rId293" Type="http://schemas.openxmlformats.org/officeDocument/2006/relationships/image" Target="../media/image700.png"/><Relationship Id="rId307" Type="http://schemas.openxmlformats.org/officeDocument/2006/relationships/image" Target="../media/image707.png"/><Relationship Id="rId349" Type="http://schemas.openxmlformats.org/officeDocument/2006/relationships/customXml" Target="../ink/ink1194.xml"/><Relationship Id="rId88" Type="http://schemas.openxmlformats.org/officeDocument/2006/relationships/customXml" Target="../ink/ink1062.xml"/><Relationship Id="rId111" Type="http://schemas.openxmlformats.org/officeDocument/2006/relationships/image" Target="../media/image610.png"/><Relationship Id="rId153" Type="http://schemas.openxmlformats.org/officeDocument/2006/relationships/customXml" Target="../ink/ink1095.xml"/><Relationship Id="rId195" Type="http://schemas.openxmlformats.org/officeDocument/2006/relationships/customXml" Target="../ink/ink1116.xml"/><Relationship Id="rId209" Type="http://schemas.openxmlformats.org/officeDocument/2006/relationships/customXml" Target="../ink/ink1123.xml"/><Relationship Id="rId360" Type="http://schemas.openxmlformats.org/officeDocument/2006/relationships/image" Target="../media/image733.png"/><Relationship Id="rId416" Type="http://schemas.openxmlformats.org/officeDocument/2006/relationships/image" Target="../media/image761.png"/><Relationship Id="rId220" Type="http://schemas.openxmlformats.org/officeDocument/2006/relationships/image" Target="../media/image664.png"/><Relationship Id="rId15" Type="http://schemas.openxmlformats.org/officeDocument/2006/relationships/image" Target="../media/image5630.png"/><Relationship Id="rId57" Type="http://schemas.openxmlformats.org/officeDocument/2006/relationships/image" Target="../media/image5840.png"/><Relationship Id="rId262" Type="http://schemas.openxmlformats.org/officeDocument/2006/relationships/customXml" Target="../ink/ink1150.xml"/><Relationship Id="rId318" Type="http://schemas.openxmlformats.org/officeDocument/2006/relationships/customXml" Target="../ink/ink1178.xml"/><Relationship Id="rId99" Type="http://schemas.openxmlformats.org/officeDocument/2006/relationships/image" Target="../media/image604.png"/><Relationship Id="rId122" Type="http://schemas.openxmlformats.org/officeDocument/2006/relationships/image" Target="../media/image615.png"/><Relationship Id="rId164" Type="http://schemas.openxmlformats.org/officeDocument/2006/relationships/image" Target="../media/image636.png"/><Relationship Id="rId371" Type="http://schemas.openxmlformats.org/officeDocument/2006/relationships/customXml" Target="../ink/ink1205.xml"/><Relationship Id="rId427" Type="http://schemas.openxmlformats.org/officeDocument/2006/relationships/customXml" Target="../ink/ink1233.xml"/><Relationship Id="rId26" Type="http://schemas.openxmlformats.org/officeDocument/2006/relationships/customXml" Target="../ink/ink1031.xml"/><Relationship Id="rId231" Type="http://schemas.openxmlformats.org/officeDocument/2006/relationships/image" Target="../media/image669.png"/><Relationship Id="rId273" Type="http://schemas.openxmlformats.org/officeDocument/2006/relationships/image" Target="../media/image690.png"/><Relationship Id="rId329" Type="http://schemas.openxmlformats.org/officeDocument/2006/relationships/customXml" Target="../ink/ink1184.xml"/><Relationship Id="rId68" Type="http://schemas.openxmlformats.org/officeDocument/2006/relationships/customXml" Target="../ink/ink1052.xml"/><Relationship Id="rId133" Type="http://schemas.openxmlformats.org/officeDocument/2006/relationships/customXml" Target="../ink/ink1085.xml"/><Relationship Id="rId175" Type="http://schemas.openxmlformats.org/officeDocument/2006/relationships/customXml" Target="../ink/ink1106.xml"/><Relationship Id="rId340" Type="http://schemas.openxmlformats.org/officeDocument/2006/relationships/image" Target="../media/image723.png"/><Relationship Id="rId200" Type="http://schemas.openxmlformats.org/officeDocument/2006/relationships/image" Target="../media/image654.png"/><Relationship Id="rId382" Type="http://schemas.openxmlformats.org/officeDocument/2006/relationships/image" Target="../media/image744.png"/><Relationship Id="rId438" Type="http://schemas.openxmlformats.org/officeDocument/2006/relationships/image" Target="../media/image772.png"/><Relationship Id="rId242" Type="http://schemas.openxmlformats.org/officeDocument/2006/relationships/customXml" Target="../ink/ink1140.xml"/><Relationship Id="rId284" Type="http://schemas.openxmlformats.org/officeDocument/2006/relationships/customXml" Target="../ink/ink1161.xml"/><Relationship Id="rId37" Type="http://schemas.openxmlformats.org/officeDocument/2006/relationships/image" Target="../media/image5740.png"/><Relationship Id="rId79" Type="http://schemas.openxmlformats.org/officeDocument/2006/relationships/image" Target="../media/image594.png"/><Relationship Id="rId102" Type="http://schemas.openxmlformats.org/officeDocument/2006/relationships/customXml" Target="../ink/ink1069.xml"/><Relationship Id="rId144" Type="http://schemas.openxmlformats.org/officeDocument/2006/relationships/image" Target="../media/image626.png"/><Relationship Id="rId90" Type="http://schemas.openxmlformats.org/officeDocument/2006/relationships/customXml" Target="../ink/ink1063.xml"/><Relationship Id="rId186" Type="http://schemas.openxmlformats.org/officeDocument/2006/relationships/image" Target="../media/image647.png"/><Relationship Id="rId351" Type="http://schemas.openxmlformats.org/officeDocument/2006/relationships/customXml" Target="../ink/ink1195.xml"/><Relationship Id="rId393" Type="http://schemas.openxmlformats.org/officeDocument/2006/relationships/customXml" Target="../ink/ink1216.xml"/><Relationship Id="rId407" Type="http://schemas.openxmlformats.org/officeDocument/2006/relationships/customXml" Target="../ink/ink1223.xml"/><Relationship Id="rId211" Type="http://schemas.openxmlformats.org/officeDocument/2006/relationships/customXml" Target="../ink/ink1124.xml"/><Relationship Id="rId253" Type="http://schemas.openxmlformats.org/officeDocument/2006/relationships/image" Target="../media/image680.png"/><Relationship Id="rId295" Type="http://schemas.openxmlformats.org/officeDocument/2006/relationships/image" Target="../media/image701.png"/><Relationship Id="rId309" Type="http://schemas.openxmlformats.org/officeDocument/2006/relationships/image" Target="../media/image708.png"/><Relationship Id="rId48" Type="http://schemas.openxmlformats.org/officeDocument/2006/relationships/customXml" Target="../ink/ink1042.xml"/><Relationship Id="rId113" Type="http://schemas.openxmlformats.org/officeDocument/2006/relationships/image" Target="../media/image611.png"/><Relationship Id="rId320" Type="http://schemas.openxmlformats.org/officeDocument/2006/relationships/customXml" Target="../ink/ink1179.xml"/><Relationship Id="rId155" Type="http://schemas.openxmlformats.org/officeDocument/2006/relationships/customXml" Target="../ink/ink1096.xml"/><Relationship Id="rId197" Type="http://schemas.openxmlformats.org/officeDocument/2006/relationships/customXml" Target="../ink/ink1117.xml"/><Relationship Id="rId362" Type="http://schemas.openxmlformats.org/officeDocument/2006/relationships/image" Target="../media/image734.png"/><Relationship Id="rId418" Type="http://schemas.openxmlformats.org/officeDocument/2006/relationships/image" Target="../media/image762.png"/><Relationship Id="rId222" Type="http://schemas.openxmlformats.org/officeDocument/2006/relationships/image" Target="../media/image665.png"/><Relationship Id="rId264" Type="http://schemas.openxmlformats.org/officeDocument/2006/relationships/customXml" Target="../ink/ink1151.xml"/><Relationship Id="rId17" Type="http://schemas.openxmlformats.org/officeDocument/2006/relationships/image" Target="../media/image5640.png"/><Relationship Id="rId59" Type="http://schemas.openxmlformats.org/officeDocument/2006/relationships/image" Target="../media/image5850.png"/><Relationship Id="rId124" Type="http://schemas.openxmlformats.org/officeDocument/2006/relationships/image" Target="../media/image616.png"/><Relationship Id="rId70" Type="http://schemas.openxmlformats.org/officeDocument/2006/relationships/customXml" Target="../ink/ink1053.xml"/><Relationship Id="rId166" Type="http://schemas.openxmlformats.org/officeDocument/2006/relationships/image" Target="../media/image637.png"/><Relationship Id="rId331" Type="http://schemas.openxmlformats.org/officeDocument/2006/relationships/customXml" Target="../ink/ink1185.xml"/><Relationship Id="rId373" Type="http://schemas.openxmlformats.org/officeDocument/2006/relationships/customXml" Target="../ink/ink1206.xml"/><Relationship Id="rId429" Type="http://schemas.openxmlformats.org/officeDocument/2006/relationships/customXml" Target="../ink/ink1234.xml"/><Relationship Id="rId1" Type="http://schemas.openxmlformats.org/officeDocument/2006/relationships/slideLayout" Target="../slideLayouts/slideLayout7.xml"/><Relationship Id="rId233" Type="http://schemas.openxmlformats.org/officeDocument/2006/relationships/image" Target="../media/image670.png"/><Relationship Id="rId440" Type="http://schemas.openxmlformats.org/officeDocument/2006/relationships/image" Target="../media/image773.png"/><Relationship Id="rId28" Type="http://schemas.openxmlformats.org/officeDocument/2006/relationships/customXml" Target="../ink/ink1032.xml"/><Relationship Id="rId275" Type="http://schemas.openxmlformats.org/officeDocument/2006/relationships/image" Target="../media/image691.png"/><Relationship Id="rId300" Type="http://schemas.openxmlformats.org/officeDocument/2006/relationships/customXml" Target="../ink/ink1169.xml"/><Relationship Id="rId81" Type="http://schemas.openxmlformats.org/officeDocument/2006/relationships/image" Target="../media/image595.png"/><Relationship Id="rId135" Type="http://schemas.openxmlformats.org/officeDocument/2006/relationships/customXml" Target="../ink/ink1086.xml"/><Relationship Id="rId177" Type="http://schemas.openxmlformats.org/officeDocument/2006/relationships/customXml" Target="../ink/ink1107.xml"/><Relationship Id="rId342" Type="http://schemas.openxmlformats.org/officeDocument/2006/relationships/image" Target="../media/image724.png"/><Relationship Id="rId384" Type="http://schemas.openxmlformats.org/officeDocument/2006/relationships/image" Target="../media/image745.png"/></Relationships>
</file>

<file path=ppt/slides/_rels/slide14.xml.rels><?xml version="1.0" encoding="UTF-8" standalone="yes"?>
<Relationships xmlns="http://schemas.openxmlformats.org/package/2006/relationships"><Relationship Id="rId26" Type="http://schemas.openxmlformats.org/officeDocument/2006/relationships/image" Target="../media/image787.png"/><Relationship Id="rId21" Type="http://schemas.openxmlformats.org/officeDocument/2006/relationships/customXml" Target="../ink/ink1251.xml"/><Relationship Id="rId42" Type="http://schemas.openxmlformats.org/officeDocument/2006/relationships/image" Target="../media/image795.png"/><Relationship Id="rId47" Type="http://schemas.openxmlformats.org/officeDocument/2006/relationships/customXml" Target="../ink/ink1264.xml"/><Relationship Id="rId63" Type="http://schemas.openxmlformats.org/officeDocument/2006/relationships/customXml" Target="../ink/ink1272.xml"/><Relationship Id="rId68" Type="http://schemas.openxmlformats.org/officeDocument/2006/relationships/image" Target="../media/image808.png"/><Relationship Id="rId7" Type="http://schemas.openxmlformats.org/officeDocument/2006/relationships/customXml" Target="../ink/ink1244.xml"/><Relationship Id="rId71" Type="http://schemas.openxmlformats.org/officeDocument/2006/relationships/customXml" Target="../ink/ink1276.xml"/><Relationship Id="rId2" Type="http://schemas.openxmlformats.org/officeDocument/2006/relationships/notesSlide" Target="../notesSlides/notesSlide14.xml"/><Relationship Id="rId16" Type="http://schemas.openxmlformats.org/officeDocument/2006/relationships/image" Target="../media/image782.png"/><Relationship Id="rId29" Type="http://schemas.openxmlformats.org/officeDocument/2006/relationships/customXml" Target="../ink/ink1255.xml"/><Relationship Id="rId11" Type="http://schemas.openxmlformats.org/officeDocument/2006/relationships/customXml" Target="../ink/ink1246.xml"/><Relationship Id="rId24" Type="http://schemas.openxmlformats.org/officeDocument/2006/relationships/image" Target="../media/image786.png"/><Relationship Id="rId32" Type="http://schemas.openxmlformats.org/officeDocument/2006/relationships/image" Target="../media/image790.png"/><Relationship Id="rId37" Type="http://schemas.openxmlformats.org/officeDocument/2006/relationships/customXml" Target="../ink/ink1259.xml"/><Relationship Id="rId40" Type="http://schemas.openxmlformats.org/officeDocument/2006/relationships/image" Target="../media/image794.png"/><Relationship Id="rId45" Type="http://schemas.openxmlformats.org/officeDocument/2006/relationships/customXml" Target="../ink/ink1263.xml"/><Relationship Id="rId53" Type="http://schemas.openxmlformats.org/officeDocument/2006/relationships/customXml" Target="../ink/ink1267.xml"/><Relationship Id="rId58" Type="http://schemas.openxmlformats.org/officeDocument/2006/relationships/image" Target="../media/image803.png"/><Relationship Id="rId66" Type="http://schemas.openxmlformats.org/officeDocument/2006/relationships/image" Target="../media/image807.png"/><Relationship Id="rId5" Type="http://schemas.openxmlformats.org/officeDocument/2006/relationships/customXml" Target="../ink/ink1243.xml"/><Relationship Id="rId61" Type="http://schemas.openxmlformats.org/officeDocument/2006/relationships/customXml" Target="../ink/ink1271.xml"/><Relationship Id="rId19" Type="http://schemas.openxmlformats.org/officeDocument/2006/relationships/customXml" Target="../ink/ink1250.xml"/><Relationship Id="rId14" Type="http://schemas.openxmlformats.org/officeDocument/2006/relationships/image" Target="../media/image781.png"/><Relationship Id="rId22" Type="http://schemas.openxmlformats.org/officeDocument/2006/relationships/image" Target="../media/image785.png"/><Relationship Id="rId27" Type="http://schemas.openxmlformats.org/officeDocument/2006/relationships/customXml" Target="../ink/ink1254.xml"/><Relationship Id="rId30" Type="http://schemas.openxmlformats.org/officeDocument/2006/relationships/image" Target="../media/image789.png"/><Relationship Id="rId35" Type="http://schemas.openxmlformats.org/officeDocument/2006/relationships/customXml" Target="../ink/ink1258.xml"/><Relationship Id="rId43" Type="http://schemas.openxmlformats.org/officeDocument/2006/relationships/customXml" Target="../ink/ink1262.xml"/><Relationship Id="rId48" Type="http://schemas.openxmlformats.org/officeDocument/2006/relationships/image" Target="../media/image798.png"/><Relationship Id="rId56" Type="http://schemas.openxmlformats.org/officeDocument/2006/relationships/image" Target="../media/image802.png"/><Relationship Id="rId64" Type="http://schemas.openxmlformats.org/officeDocument/2006/relationships/image" Target="../media/image806.png"/><Relationship Id="rId69" Type="http://schemas.openxmlformats.org/officeDocument/2006/relationships/customXml" Target="../ink/ink1275.xml"/><Relationship Id="rId8" Type="http://schemas.openxmlformats.org/officeDocument/2006/relationships/image" Target="../media/image778.png"/><Relationship Id="rId51" Type="http://schemas.openxmlformats.org/officeDocument/2006/relationships/customXml" Target="../ink/ink1266.xml"/><Relationship Id="rId72" Type="http://schemas.openxmlformats.org/officeDocument/2006/relationships/image" Target="../media/image810.png"/><Relationship Id="rId3" Type="http://schemas.openxmlformats.org/officeDocument/2006/relationships/customXml" Target="../ink/ink1242.xml"/><Relationship Id="rId12" Type="http://schemas.openxmlformats.org/officeDocument/2006/relationships/image" Target="../media/image780.png"/><Relationship Id="rId17" Type="http://schemas.openxmlformats.org/officeDocument/2006/relationships/customXml" Target="../ink/ink1249.xml"/><Relationship Id="rId25" Type="http://schemas.openxmlformats.org/officeDocument/2006/relationships/customXml" Target="../ink/ink1253.xml"/><Relationship Id="rId33" Type="http://schemas.openxmlformats.org/officeDocument/2006/relationships/customXml" Target="../ink/ink1257.xml"/><Relationship Id="rId38" Type="http://schemas.openxmlformats.org/officeDocument/2006/relationships/image" Target="../media/image793.png"/><Relationship Id="rId46" Type="http://schemas.openxmlformats.org/officeDocument/2006/relationships/image" Target="../media/image797.png"/><Relationship Id="rId59" Type="http://schemas.openxmlformats.org/officeDocument/2006/relationships/customXml" Target="../ink/ink1270.xml"/><Relationship Id="rId67" Type="http://schemas.openxmlformats.org/officeDocument/2006/relationships/customXml" Target="../ink/ink1274.xml"/><Relationship Id="rId20" Type="http://schemas.openxmlformats.org/officeDocument/2006/relationships/image" Target="../media/image784.png"/><Relationship Id="rId41" Type="http://schemas.openxmlformats.org/officeDocument/2006/relationships/customXml" Target="../ink/ink1261.xml"/><Relationship Id="rId54" Type="http://schemas.openxmlformats.org/officeDocument/2006/relationships/image" Target="../media/image801.png"/><Relationship Id="rId62" Type="http://schemas.openxmlformats.org/officeDocument/2006/relationships/image" Target="../media/image805.png"/><Relationship Id="rId70" Type="http://schemas.openxmlformats.org/officeDocument/2006/relationships/image" Target="../media/image809.png"/><Relationship Id="rId1" Type="http://schemas.openxmlformats.org/officeDocument/2006/relationships/slideLayout" Target="../slideLayouts/slideLayout7.xml"/><Relationship Id="rId6" Type="http://schemas.openxmlformats.org/officeDocument/2006/relationships/image" Target="../media/image777.png"/><Relationship Id="rId15" Type="http://schemas.openxmlformats.org/officeDocument/2006/relationships/customXml" Target="../ink/ink1248.xml"/><Relationship Id="rId23" Type="http://schemas.openxmlformats.org/officeDocument/2006/relationships/customXml" Target="../ink/ink1252.xml"/><Relationship Id="rId28" Type="http://schemas.openxmlformats.org/officeDocument/2006/relationships/image" Target="../media/image788.png"/><Relationship Id="rId36" Type="http://schemas.openxmlformats.org/officeDocument/2006/relationships/image" Target="../media/image792.png"/><Relationship Id="rId49" Type="http://schemas.openxmlformats.org/officeDocument/2006/relationships/customXml" Target="../ink/ink1265.xml"/><Relationship Id="rId57" Type="http://schemas.openxmlformats.org/officeDocument/2006/relationships/customXml" Target="../ink/ink1269.xml"/><Relationship Id="rId10" Type="http://schemas.openxmlformats.org/officeDocument/2006/relationships/image" Target="../media/image779.png"/><Relationship Id="rId31" Type="http://schemas.openxmlformats.org/officeDocument/2006/relationships/customXml" Target="../ink/ink1256.xml"/><Relationship Id="rId44" Type="http://schemas.openxmlformats.org/officeDocument/2006/relationships/image" Target="../media/image796.png"/><Relationship Id="rId52" Type="http://schemas.openxmlformats.org/officeDocument/2006/relationships/image" Target="../media/image800.png"/><Relationship Id="rId60" Type="http://schemas.openxmlformats.org/officeDocument/2006/relationships/image" Target="../media/image804.png"/><Relationship Id="rId65" Type="http://schemas.openxmlformats.org/officeDocument/2006/relationships/customXml" Target="../ink/ink1273.xml"/><Relationship Id="rId4" Type="http://schemas.openxmlformats.org/officeDocument/2006/relationships/image" Target="../media/image776.png"/><Relationship Id="rId9" Type="http://schemas.openxmlformats.org/officeDocument/2006/relationships/customXml" Target="../ink/ink1245.xml"/><Relationship Id="rId13" Type="http://schemas.openxmlformats.org/officeDocument/2006/relationships/customXml" Target="../ink/ink1247.xml"/><Relationship Id="rId18" Type="http://schemas.openxmlformats.org/officeDocument/2006/relationships/image" Target="../media/image783.png"/><Relationship Id="rId39" Type="http://schemas.openxmlformats.org/officeDocument/2006/relationships/customXml" Target="../ink/ink1260.xml"/><Relationship Id="rId34" Type="http://schemas.openxmlformats.org/officeDocument/2006/relationships/image" Target="../media/image791.png"/><Relationship Id="rId50" Type="http://schemas.openxmlformats.org/officeDocument/2006/relationships/image" Target="../media/image799.png"/><Relationship Id="rId55" Type="http://schemas.openxmlformats.org/officeDocument/2006/relationships/customXml" Target="../ink/ink1268.xml"/></Relationships>
</file>

<file path=ppt/slides/_rels/slide15.xml.rels><?xml version="1.0" encoding="UTF-8" standalone="yes"?>
<Relationships xmlns="http://schemas.openxmlformats.org/package/2006/relationships"><Relationship Id="rId117" Type="http://schemas.openxmlformats.org/officeDocument/2006/relationships/customXml" Target="../ink/ink1334.xml"/><Relationship Id="rId21" Type="http://schemas.openxmlformats.org/officeDocument/2006/relationships/customXml" Target="../ink/ink1286.xml"/><Relationship Id="rId42" Type="http://schemas.openxmlformats.org/officeDocument/2006/relationships/image" Target="../media/image830.png"/><Relationship Id="rId63" Type="http://schemas.openxmlformats.org/officeDocument/2006/relationships/customXml" Target="../ink/ink1307.xml"/><Relationship Id="rId84" Type="http://schemas.openxmlformats.org/officeDocument/2006/relationships/image" Target="../media/image851.png"/><Relationship Id="rId138" Type="http://schemas.openxmlformats.org/officeDocument/2006/relationships/image" Target="../media/image878.png"/><Relationship Id="rId159" Type="http://schemas.openxmlformats.org/officeDocument/2006/relationships/customXml" Target="../ink/ink1355.xml"/><Relationship Id="rId170" Type="http://schemas.openxmlformats.org/officeDocument/2006/relationships/image" Target="../media/image894.png"/><Relationship Id="rId191" Type="http://schemas.openxmlformats.org/officeDocument/2006/relationships/customXml" Target="../ink/ink1371.xml"/><Relationship Id="rId205" Type="http://schemas.openxmlformats.org/officeDocument/2006/relationships/customXml" Target="../ink/ink1378.xml"/><Relationship Id="rId107" Type="http://schemas.openxmlformats.org/officeDocument/2006/relationships/customXml" Target="../ink/ink1329.xml"/><Relationship Id="rId11" Type="http://schemas.openxmlformats.org/officeDocument/2006/relationships/customXml" Target="../ink/ink1281.xml"/><Relationship Id="rId32" Type="http://schemas.openxmlformats.org/officeDocument/2006/relationships/image" Target="../media/image825.png"/><Relationship Id="rId53" Type="http://schemas.openxmlformats.org/officeDocument/2006/relationships/customXml" Target="../ink/ink1302.xml"/><Relationship Id="rId74" Type="http://schemas.openxmlformats.org/officeDocument/2006/relationships/image" Target="../media/image846.png"/><Relationship Id="rId128" Type="http://schemas.openxmlformats.org/officeDocument/2006/relationships/image" Target="../media/image873.png"/><Relationship Id="rId149" Type="http://schemas.openxmlformats.org/officeDocument/2006/relationships/customXml" Target="../ink/ink1350.xml"/><Relationship Id="rId5" Type="http://schemas.openxmlformats.org/officeDocument/2006/relationships/customXml" Target="../ink/ink1278.xml"/><Relationship Id="rId95" Type="http://schemas.openxmlformats.org/officeDocument/2006/relationships/customXml" Target="../ink/ink1323.xml"/><Relationship Id="rId160" Type="http://schemas.openxmlformats.org/officeDocument/2006/relationships/image" Target="../media/image889.png"/><Relationship Id="rId181" Type="http://schemas.openxmlformats.org/officeDocument/2006/relationships/customXml" Target="../ink/ink1366.xml"/><Relationship Id="rId216" Type="http://schemas.openxmlformats.org/officeDocument/2006/relationships/image" Target="../media/image917.png"/><Relationship Id="rId22" Type="http://schemas.openxmlformats.org/officeDocument/2006/relationships/image" Target="../media/image820.png"/><Relationship Id="rId43" Type="http://schemas.openxmlformats.org/officeDocument/2006/relationships/customXml" Target="../ink/ink1297.xml"/><Relationship Id="rId64" Type="http://schemas.openxmlformats.org/officeDocument/2006/relationships/image" Target="../media/image841.png"/><Relationship Id="rId118" Type="http://schemas.openxmlformats.org/officeDocument/2006/relationships/image" Target="../media/image868.png"/><Relationship Id="rId139" Type="http://schemas.openxmlformats.org/officeDocument/2006/relationships/customXml" Target="../ink/ink1345.xml"/><Relationship Id="rId85" Type="http://schemas.openxmlformats.org/officeDocument/2006/relationships/customXml" Target="../ink/ink1318.xml"/><Relationship Id="rId150" Type="http://schemas.openxmlformats.org/officeDocument/2006/relationships/image" Target="../media/image884.png"/><Relationship Id="rId171" Type="http://schemas.openxmlformats.org/officeDocument/2006/relationships/customXml" Target="../ink/ink1361.xml"/><Relationship Id="rId192" Type="http://schemas.openxmlformats.org/officeDocument/2006/relationships/image" Target="../media/image905.png"/><Relationship Id="rId206" Type="http://schemas.openxmlformats.org/officeDocument/2006/relationships/image" Target="../media/image912.png"/><Relationship Id="rId12" Type="http://schemas.openxmlformats.org/officeDocument/2006/relationships/image" Target="../media/image815.png"/><Relationship Id="rId33" Type="http://schemas.openxmlformats.org/officeDocument/2006/relationships/customXml" Target="../ink/ink1292.xml"/><Relationship Id="rId108" Type="http://schemas.openxmlformats.org/officeDocument/2006/relationships/image" Target="../media/image863.png"/><Relationship Id="rId129" Type="http://schemas.openxmlformats.org/officeDocument/2006/relationships/customXml" Target="../ink/ink1340.xml"/><Relationship Id="rId54" Type="http://schemas.openxmlformats.org/officeDocument/2006/relationships/image" Target="../media/image836.png"/><Relationship Id="rId75" Type="http://schemas.openxmlformats.org/officeDocument/2006/relationships/customXml" Target="../ink/ink1313.xml"/><Relationship Id="rId96" Type="http://schemas.openxmlformats.org/officeDocument/2006/relationships/image" Target="../media/image857.png"/><Relationship Id="rId140" Type="http://schemas.openxmlformats.org/officeDocument/2006/relationships/image" Target="../media/image879.png"/><Relationship Id="rId161" Type="http://schemas.openxmlformats.org/officeDocument/2006/relationships/customXml" Target="../ink/ink1356.xml"/><Relationship Id="rId182" Type="http://schemas.openxmlformats.org/officeDocument/2006/relationships/image" Target="../media/image900.png"/><Relationship Id="rId6" Type="http://schemas.openxmlformats.org/officeDocument/2006/relationships/image" Target="../media/image812.png"/><Relationship Id="rId23" Type="http://schemas.openxmlformats.org/officeDocument/2006/relationships/customXml" Target="../ink/ink1287.xml"/><Relationship Id="rId119" Type="http://schemas.openxmlformats.org/officeDocument/2006/relationships/customXml" Target="../ink/ink1335.xml"/><Relationship Id="rId44" Type="http://schemas.openxmlformats.org/officeDocument/2006/relationships/image" Target="../media/image831.png"/><Relationship Id="rId65" Type="http://schemas.openxmlformats.org/officeDocument/2006/relationships/customXml" Target="../ink/ink1308.xml"/><Relationship Id="rId86" Type="http://schemas.openxmlformats.org/officeDocument/2006/relationships/image" Target="../media/image852.png"/><Relationship Id="rId130" Type="http://schemas.openxmlformats.org/officeDocument/2006/relationships/image" Target="../media/image874.png"/><Relationship Id="rId151" Type="http://schemas.openxmlformats.org/officeDocument/2006/relationships/customXml" Target="../ink/ink1351.xml"/><Relationship Id="rId172" Type="http://schemas.openxmlformats.org/officeDocument/2006/relationships/image" Target="../media/image895.png"/><Relationship Id="rId193" Type="http://schemas.openxmlformats.org/officeDocument/2006/relationships/customXml" Target="../ink/ink1372.xml"/><Relationship Id="rId207" Type="http://schemas.openxmlformats.org/officeDocument/2006/relationships/customXml" Target="../ink/ink1379.xml"/><Relationship Id="rId13" Type="http://schemas.openxmlformats.org/officeDocument/2006/relationships/customXml" Target="../ink/ink1282.xml"/><Relationship Id="rId109" Type="http://schemas.openxmlformats.org/officeDocument/2006/relationships/customXml" Target="../ink/ink1330.xml"/><Relationship Id="rId34" Type="http://schemas.openxmlformats.org/officeDocument/2006/relationships/image" Target="../media/image826.png"/><Relationship Id="rId55" Type="http://schemas.openxmlformats.org/officeDocument/2006/relationships/customXml" Target="../ink/ink1303.xml"/><Relationship Id="rId76" Type="http://schemas.openxmlformats.org/officeDocument/2006/relationships/image" Target="../media/image847.png"/><Relationship Id="rId97" Type="http://schemas.openxmlformats.org/officeDocument/2006/relationships/customXml" Target="../ink/ink1324.xml"/><Relationship Id="rId120" Type="http://schemas.openxmlformats.org/officeDocument/2006/relationships/image" Target="../media/image869.png"/><Relationship Id="rId141" Type="http://schemas.openxmlformats.org/officeDocument/2006/relationships/customXml" Target="../ink/ink1346.xml"/><Relationship Id="rId7" Type="http://schemas.openxmlformats.org/officeDocument/2006/relationships/customXml" Target="../ink/ink1279.xml"/><Relationship Id="rId162" Type="http://schemas.openxmlformats.org/officeDocument/2006/relationships/image" Target="../media/image890.png"/><Relationship Id="rId183" Type="http://schemas.openxmlformats.org/officeDocument/2006/relationships/customXml" Target="../ink/ink1367.xml"/><Relationship Id="rId24" Type="http://schemas.openxmlformats.org/officeDocument/2006/relationships/image" Target="../media/image821.png"/><Relationship Id="rId45" Type="http://schemas.openxmlformats.org/officeDocument/2006/relationships/customXml" Target="../ink/ink1298.xml"/><Relationship Id="rId66" Type="http://schemas.openxmlformats.org/officeDocument/2006/relationships/image" Target="../media/image842.png"/><Relationship Id="rId87" Type="http://schemas.openxmlformats.org/officeDocument/2006/relationships/customXml" Target="../ink/ink1319.xml"/><Relationship Id="rId110" Type="http://schemas.openxmlformats.org/officeDocument/2006/relationships/image" Target="../media/image864.png"/><Relationship Id="rId131" Type="http://schemas.openxmlformats.org/officeDocument/2006/relationships/customXml" Target="../ink/ink1341.xml"/><Relationship Id="rId152" Type="http://schemas.openxmlformats.org/officeDocument/2006/relationships/image" Target="../media/image885.png"/><Relationship Id="rId173" Type="http://schemas.openxmlformats.org/officeDocument/2006/relationships/customXml" Target="../ink/ink1362.xml"/><Relationship Id="rId194" Type="http://schemas.openxmlformats.org/officeDocument/2006/relationships/image" Target="../media/image906.png"/><Relationship Id="rId208" Type="http://schemas.openxmlformats.org/officeDocument/2006/relationships/image" Target="../media/image913.png"/><Relationship Id="rId19" Type="http://schemas.openxmlformats.org/officeDocument/2006/relationships/customXml" Target="../ink/ink1285.xml"/><Relationship Id="rId14" Type="http://schemas.openxmlformats.org/officeDocument/2006/relationships/image" Target="../media/image816.png"/><Relationship Id="rId30" Type="http://schemas.openxmlformats.org/officeDocument/2006/relationships/image" Target="../media/image824.png"/><Relationship Id="rId35" Type="http://schemas.openxmlformats.org/officeDocument/2006/relationships/customXml" Target="../ink/ink1293.xml"/><Relationship Id="rId56" Type="http://schemas.openxmlformats.org/officeDocument/2006/relationships/image" Target="../media/image837.png"/><Relationship Id="rId77" Type="http://schemas.openxmlformats.org/officeDocument/2006/relationships/customXml" Target="../ink/ink1314.xml"/><Relationship Id="rId100" Type="http://schemas.openxmlformats.org/officeDocument/2006/relationships/image" Target="../media/image859.png"/><Relationship Id="rId105" Type="http://schemas.openxmlformats.org/officeDocument/2006/relationships/customXml" Target="../ink/ink1328.xml"/><Relationship Id="rId126" Type="http://schemas.openxmlformats.org/officeDocument/2006/relationships/image" Target="../media/image872.png"/><Relationship Id="rId147" Type="http://schemas.openxmlformats.org/officeDocument/2006/relationships/customXml" Target="../ink/ink1349.xml"/><Relationship Id="rId168" Type="http://schemas.openxmlformats.org/officeDocument/2006/relationships/image" Target="../media/image893.png"/><Relationship Id="rId8" Type="http://schemas.openxmlformats.org/officeDocument/2006/relationships/image" Target="../media/image813.png"/><Relationship Id="rId51" Type="http://schemas.openxmlformats.org/officeDocument/2006/relationships/customXml" Target="../ink/ink1301.xml"/><Relationship Id="rId72" Type="http://schemas.openxmlformats.org/officeDocument/2006/relationships/image" Target="../media/image845.png"/><Relationship Id="rId93" Type="http://schemas.openxmlformats.org/officeDocument/2006/relationships/customXml" Target="../ink/ink1322.xml"/><Relationship Id="rId98" Type="http://schemas.openxmlformats.org/officeDocument/2006/relationships/image" Target="../media/image858.png"/><Relationship Id="rId121" Type="http://schemas.openxmlformats.org/officeDocument/2006/relationships/customXml" Target="../ink/ink1336.xml"/><Relationship Id="rId142" Type="http://schemas.openxmlformats.org/officeDocument/2006/relationships/image" Target="../media/image880.png"/><Relationship Id="rId163" Type="http://schemas.openxmlformats.org/officeDocument/2006/relationships/customXml" Target="../ink/ink1357.xml"/><Relationship Id="rId184" Type="http://schemas.openxmlformats.org/officeDocument/2006/relationships/image" Target="../media/image901.png"/><Relationship Id="rId189" Type="http://schemas.openxmlformats.org/officeDocument/2006/relationships/customXml" Target="../ink/ink1370.xml"/><Relationship Id="rId3" Type="http://schemas.openxmlformats.org/officeDocument/2006/relationships/customXml" Target="../ink/ink1277.xml"/><Relationship Id="rId214" Type="http://schemas.openxmlformats.org/officeDocument/2006/relationships/image" Target="../media/image916.png"/><Relationship Id="rId25" Type="http://schemas.openxmlformats.org/officeDocument/2006/relationships/customXml" Target="../ink/ink1288.xml"/><Relationship Id="rId46" Type="http://schemas.openxmlformats.org/officeDocument/2006/relationships/image" Target="../media/image832.png"/><Relationship Id="rId67" Type="http://schemas.openxmlformats.org/officeDocument/2006/relationships/customXml" Target="../ink/ink1309.xml"/><Relationship Id="rId116" Type="http://schemas.openxmlformats.org/officeDocument/2006/relationships/image" Target="../media/image867.png"/><Relationship Id="rId137" Type="http://schemas.openxmlformats.org/officeDocument/2006/relationships/customXml" Target="../ink/ink1344.xml"/><Relationship Id="rId158" Type="http://schemas.openxmlformats.org/officeDocument/2006/relationships/image" Target="../media/image888.png"/><Relationship Id="rId20" Type="http://schemas.openxmlformats.org/officeDocument/2006/relationships/image" Target="../media/image819.png"/><Relationship Id="rId41" Type="http://schemas.openxmlformats.org/officeDocument/2006/relationships/customXml" Target="../ink/ink1296.xml"/><Relationship Id="rId62" Type="http://schemas.openxmlformats.org/officeDocument/2006/relationships/image" Target="../media/image840.png"/><Relationship Id="rId83" Type="http://schemas.openxmlformats.org/officeDocument/2006/relationships/customXml" Target="../ink/ink1317.xml"/><Relationship Id="rId88" Type="http://schemas.openxmlformats.org/officeDocument/2006/relationships/image" Target="../media/image853.png"/><Relationship Id="rId111" Type="http://schemas.openxmlformats.org/officeDocument/2006/relationships/customXml" Target="../ink/ink1331.xml"/><Relationship Id="rId132" Type="http://schemas.openxmlformats.org/officeDocument/2006/relationships/image" Target="../media/image875.png"/><Relationship Id="rId153" Type="http://schemas.openxmlformats.org/officeDocument/2006/relationships/customXml" Target="../ink/ink1352.xml"/><Relationship Id="rId174" Type="http://schemas.openxmlformats.org/officeDocument/2006/relationships/image" Target="../media/image896.png"/><Relationship Id="rId179" Type="http://schemas.openxmlformats.org/officeDocument/2006/relationships/customXml" Target="../ink/ink1365.xml"/><Relationship Id="rId195" Type="http://schemas.openxmlformats.org/officeDocument/2006/relationships/customXml" Target="../ink/ink1373.xml"/><Relationship Id="rId209" Type="http://schemas.openxmlformats.org/officeDocument/2006/relationships/customXml" Target="../ink/ink1380.xml"/><Relationship Id="rId190" Type="http://schemas.openxmlformats.org/officeDocument/2006/relationships/image" Target="../media/image904.png"/><Relationship Id="rId204" Type="http://schemas.openxmlformats.org/officeDocument/2006/relationships/image" Target="../media/image911.png"/><Relationship Id="rId15" Type="http://schemas.openxmlformats.org/officeDocument/2006/relationships/customXml" Target="../ink/ink1283.xml"/><Relationship Id="rId36" Type="http://schemas.openxmlformats.org/officeDocument/2006/relationships/image" Target="../media/image827.png"/><Relationship Id="rId57" Type="http://schemas.openxmlformats.org/officeDocument/2006/relationships/customXml" Target="../ink/ink1304.xml"/><Relationship Id="rId106" Type="http://schemas.openxmlformats.org/officeDocument/2006/relationships/image" Target="../media/image862.png"/><Relationship Id="rId127" Type="http://schemas.openxmlformats.org/officeDocument/2006/relationships/customXml" Target="../ink/ink1339.xml"/><Relationship Id="rId10" Type="http://schemas.openxmlformats.org/officeDocument/2006/relationships/image" Target="../media/image814.png"/><Relationship Id="rId31" Type="http://schemas.openxmlformats.org/officeDocument/2006/relationships/customXml" Target="../ink/ink1291.xml"/><Relationship Id="rId52" Type="http://schemas.openxmlformats.org/officeDocument/2006/relationships/image" Target="../media/image835.png"/><Relationship Id="rId73" Type="http://schemas.openxmlformats.org/officeDocument/2006/relationships/customXml" Target="../ink/ink1312.xml"/><Relationship Id="rId78" Type="http://schemas.openxmlformats.org/officeDocument/2006/relationships/image" Target="../media/image848.png"/><Relationship Id="rId94" Type="http://schemas.openxmlformats.org/officeDocument/2006/relationships/image" Target="../media/image856.png"/><Relationship Id="rId99" Type="http://schemas.openxmlformats.org/officeDocument/2006/relationships/customXml" Target="../ink/ink1325.xml"/><Relationship Id="rId101" Type="http://schemas.openxmlformats.org/officeDocument/2006/relationships/customXml" Target="../ink/ink1326.xml"/><Relationship Id="rId122" Type="http://schemas.openxmlformats.org/officeDocument/2006/relationships/image" Target="../media/image870.png"/><Relationship Id="rId143" Type="http://schemas.openxmlformats.org/officeDocument/2006/relationships/customXml" Target="../ink/ink1347.xml"/><Relationship Id="rId148" Type="http://schemas.openxmlformats.org/officeDocument/2006/relationships/image" Target="../media/image883.png"/><Relationship Id="rId164" Type="http://schemas.openxmlformats.org/officeDocument/2006/relationships/image" Target="../media/image891.png"/><Relationship Id="rId169" Type="http://schemas.openxmlformats.org/officeDocument/2006/relationships/customXml" Target="../ink/ink1360.xml"/><Relationship Id="rId185" Type="http://schemas.openxmlformats.org/officeDocument/2006/relationships/customXml" Target="../ink/ink1368.xml"/><Relationship Id="rId4" Type="http://schemas.openxmlformats.org/officeDocument/2006/relationships/image" Target="../media/image811.png"/><Relationship Id="rId9" Type="http://schemas.openxmlformats.org/officeDocument/2006/relationships/customXml" Target="../ink/ink1280.xml"/><Relationship Id="rId180" Type="http://schemas.openxmlformats.org/officeDocument/2006/relationships/image" Target="../media/image899.png"/><Relationship Id="rId210" Type="http://schemas.openxmlformats.org/officeDocument/2006/relationships/image" Target="../media/image914.png"/><Relationship Id="rId215" Type="http://schemas.openxmlformats.org/officeDocument/2006/relationships/customXml" Target="../ink/ink1383.xml"/><Relationship Id="rId26" Type="http://schemas.openxmlformats.org/officeDocument/2006/relationships/image" Target="../media/image822.png"/><Relationship Id="rId47" Type="http://schemas.openxmlformats.org/officeDocument/2006/relationships/customXml" Target="../ink/ink1299.xml"/><Relationship Id="rId68" Type="http://schemas.openxmlformats.org/officeDocument/2006/relationships/image" Target="../media/image843.png"/><Relationship Id="rId89" Type="http://schemas.openxmlformats.org/officeDocument/2006/relationships/customXml" Target="../ink/ink1320.xml"/><Relationship Id="rId112" Type="http://schemas.openxmlformats.org/officeDocument/2006/relationships/image" Target="../media/image865.png"/><Relationship Id="rId133" Type="http://schemas.openxmlformats.org/officeDocument/2006/relationships/customXml" Target="../ink/ink1342.xml"/><Relationship Id="rId154" Type="http://schemas.openxmlformats.org/officeDocument/2006/relationships/image" Target="../media/image886.png"/><Relationship Id="rId175" Type="http://schemas.openxmlformats.org/officeDocument/2006/relationships/customXml" Target="../ink/ink1363.xml"/><Relationship Id="rId196" Type="http://schemas.openxmlformats.org/officeDocument/2006/relationships/image" Target="../media/image907.png"/><Relationship Id="rId200" Type="http://schemas.openxmlformats.org/officeDocument/2006/relationships/image" Target="../media/image909.png"/><Relationship Id="rId16" Type="http://schemas.openxmlformats.org/officeDocument/2006/relationships/image" Target="../media/image817.png"/><Relationship Id="rId37" Type="http://schemas.openxmlformats.org/officeDocument/2006/relationships/customXml" Target="../ink/ink1294.xml"/><Relationship Id="rId58" Type="http://schemas.openxmlformats.org/officeDocument/2006/relationships/image" Target="../media/image838.png"/><Relationship Id="rId79" Type="http://schemas.openxmlformats.org/officeDocument/2006/relationships/customXml" Target="../ink/ink1315.xml"/><Relationship Id="rId102" Type="http://schemas.openxmlformats.org/officeDocument/2006/relationships/image" Target="../media/image860.png"/><Relationship Id="rId123" Type="http://schemas.openxmlformats.org/officeDocument/2006/relationships/customXml" Target="../ink/ink1337.xml"/><Relationship Id="rId144" Type="http://schemas.openxmlformats.org/officeDocument/2006/relationships/image" Target="../media/image881.png"/><Relationship Id="rId90" Type="http://schemas.openxmlformats.org/officeDocument/2006/relationships/image" Target="../media/image854.png"/><Relationship Id="rId165" Type="http://schemas.openxmlformats.org/officeDocument/2006/relationships/customXml" Target="../ink/ink1358.xml"/><Relationship Id="rId186" Type="http://schemas.openxmlformats.org/officeDocument/2006/relationships/image" Target="../media/image902.png"/><Relationship Id="rId211" Type="http://schemas.openxmlformats.org/officeDocument/2006/relationships/customXml" Target="../ink/ink1381.xml"/><Relationship Id="rId27" Type="http://schemas.openxmlformats.org/officeDocument/2006/relationships/customXml" Target="../ink/ink1289.xml"/><Relationship Id="rId48" Type="http://schemas.openxmlformats.org/officeDocument/2006/relationships/image" Target="../media/image833.png"/><Relationship Id="rId69" Type="http://schemas.openxmlformats.org/officeDocument/2006/relationships/customXml" Target="../ink/ink1310.xml"/><Relationship Id="rId113" Type="http://schemas.openxmlformats.org/officeDocument/2006/relationships/customXml" Target="../ink/ink1332.xml"/><Relationship Id="rId134" Type="http://schemas.openxmlformats.org/officeDocument/2006/relationships/image" Target="../media/image876.png"/><Relationship Id="rId80" Type="http://schemas.openxmlformats.org/officeDocument/2006/relationships/image" Target="../media/image849.png"/><Relationship Id="rId155" Type="http://schemas.openxmlformats.org/officeDocument/2006/relationships/customXml" Target="../ink/ink1353.xml"/><Relationship Id="rId176" Type="http://schemas.openxmlformats.org/officeDocument/2006/relationships/image" Target="../media/image897.png"/><Relationship Id="rId197" Type="http://schemas.openxmlformats.org/officeDocument/2006/relationships/customXml" Target="../ink/ink1374.xml"/><Relationship Id="rId201" Type="http://schemas.openxmlformats.org/officeDocument/2006/relationships/customXml" Target="../ink/ink1376.xml"/><Relationship Id="rId17" Type="http://schemas.openxmlformats.org/officeDocument/2006/relationships/customXml" Target="../ink/ink1284.xml"/><Relationship Id="rId38" Type="http://schemas.openxmlformats.org/officeDocument/2006/relationships/image" Target="../media/image828.png"/><Relationship Id="rId59" Type="http://schemas.openxmlformats.org/officeDocument/2006/relationships/customXml" Target="../ink/ink1305.xml"/><Relationship Id="rId103" Type="http://schemas.openxmlformats.org/officeDocument/2006/relationships/customXml" Target="../ink/ink1327.xml"/><Relationship Id="rId124" Type="http://schemas.openxmlformats.org/officeDocument/2006/relationships/image" Target="../media/image871.png"/><Relationship Id="rId70" Type="http://schemas.openxmlformats.org/officeDocument/2006/relationships/image" Target="../media/image844.png"/><Relationship Id="rId91" Type="http://schemas.openxmlformats.org/officeDocument/2006/relationships/customXml" Target="../ink/ink1321.xml"/><Relationship Id="rId145" Type="http://schemas.openxmlformats.org/officeDocument/2006/relationships/customXml" Target="../ink/ink1348.xml"/><Relationship Id="rId166" Type="http://schemas.openxmlformats.org/officeDocument/2006/relationships/image" Target="../media/image892.png"/><Relationship Id="rId187" Type="http://schemas.openxmlformats.org/officeDocument/2006/relationships/customXml" Target="../ink/ink1369.xml"/><Relationship Id="rId1" Type="http://schemas.openxmlformats.org/officeDocument/2006/relationships/slideLayout" Target="../slideLayouts/slideLayout7.xml"/><Relationship Id="rId212" Type="http://schemas.openxmlformats.org/officeDocument/2006/relationships/image" Target="../media/image915.png"/><Relationship Id="rId28" Type="http://schemas.openxmlformats.org/officeDocument/2006/relationships/image" Target="../media/image823.png"/><Relationship Id="rId49" Type="http://schemas.openxmlformats.org/officeDocument/2006/relationships/customXml" Target="../ink/ink1300.xml"/><Relationship Id="rId114" Type="http://schemas.openxmlformats.org/officeDocument/2006/relationships/image" Target="../media/image866.png"/><Relationship Id="rId60" Type="http://schemas.openxmlformats.org/officeDocument/2006/relationships/image" Target="../media/image839.png"/><Relationship Id="rId81" Type="http://schemas.openxmlformats.org/officeDocument/2006/relationships/customXml" Target="../ink/ink1316.xml"/><Relationship Id="rId135" Type="http://schemas.openxmlformats.org/officeDocument/2006/relationships/customXml" Target="../ink/ink1343.xml"/><Relationship Id="rId156" Type="http://schemas.openxmlformats.org/officeDocument/2006/relationships/image" Target="../media/image887.png"/><Relationship Id="rId177" Type="http://schemas.openxmlformats.org/officeDocument/2006/relationships/customXml" Target="../ink/ink1364.xml"/><Relationship Id="rId198" Type="http://schemas.openxmlformats.org/officeDocument/2006/relationships/image" Target="../media/image908.png"/><Relationship Id="rId202" Type="http://schemas.openxmlformats.org/officeDocument/2006/relationships/image" Target="../media/image910.png"/><Relationship Id="rId18" Type="http://schemas.openxmlformats.org/officeDocument/2006/relationships/image" Target="../media/image818.png"/><Relationship Id="rId39" Type="http://schemas.openxmlformats.org/officeDocument/2006/relationships/customXml" Target="../ink/ink1295.xml"/><Relationship Id="rId50" Type="http://schemas.openxmlformats.org/officeDocument/2006/relationships/image" Target="../media/image834.png"/><Relationship Id="rId104" Type="http://schemas.openxmlformats.org/officeDocument/2006/relationships/image" Target="../media/image861.png"/><Relationship Id="rId125" Type="http://schemas.openxmlformats.org/officeDocument/2006/relationships/customXml" Target="../ink/ink1338.xml"/><Relationship Id="rId146" Type="http://schemas.openxmlformats.org/officeDocument/2006/relationships/image" Target="../media/image882.png"/><Relationship Id="rId167" Type="http://schemas.openxmlformats.org/officeDocument/2006/relationships/customXml" Target="../ink/ink1359.xml"/><Relationship Id="rId188" Type="http://schemas.openxmlformats.org/officeDocument/2006/relationships/image" Target="../media/image903.png"/><Relationship Id="rId71" Type="http://schemas.openxmlformats.org/officeDocument/2006/relationships/customXml" Target="../ink/ink1311.xml"/><Relationship Id="rId92" Type="http://schemas.openxmlformats.org/officeDocument/2006/relationships/image" Target="../media/image855.png"/><Relationship Id="rId213" Type="http://schemas.openxmlformats.org/officeDocument/2006/relationships/customXml" Target="../ink/ink1382.xml"/><Relationship Id="rId2" Type="http://schemas.openxmlformats.org/officeDocument/2006/relationships/notesSlide" Target="../notesSlides/notesSlide15.xml"/><Relationship Id="rId29" Type="http://schemas.openxmlformats.org/officeDocument/2006/relationships/customXml" Target="../ink/ink1290.xml"/><Relationship Id="rId40" Type="http://schemas.openxmlformats.org/officeDocument/2006/relationships/image" Target="../media/image829.png"/><Relationship Id="rId115" Type="http://schemas.openxmlformats.org/officeDocument/2006/relationships/customXml" Target="../ink/ink1333.xml"/><Relationship Id="rId136" Type="http://schemas.openxmlformats.org/officeDocument/2006/relationships/image" Target="../media/image877.png"/><Relationship Id="rId157" Type="http://schemas.openxmlformats.org/officeDocument/2006/relationships/customXml" Target="../ink/ink1354.xml"/><Relationship Id="rId178" Type="http://schemas.openxmlformats.org/officeDocument/2006/relationships/image" Target="../media/image898.png"/><Relationship Id="rId61" Type="http://schemas.openxmlformats.org/officeDocument/2006/relationships/customXml" Target="../ink/ink1306.xml"/><Relationship Id="rId82" Type="http://schemas.openxmlformats.org/officeDocument/2006/relationships/image" Target="../media/image850.png"/><Relationship Id="rId199" Type="http://schemas.openxmlformats.org/officeDocument/2006/relationships/customXml" Target="../ink/ink1375.xml"/><Relationship Id="rId203" Type="http://schemas.openxmlformats.org/officeDocument/2006/relationships/customXml" Target="../ink/ink1377.xml"/></Relationships>
</file>

<file path=ppt/slides/_rels/slide16.xml.rels><?xml version="1.0" encoding="UTF-8" standalone="yes"?>
<Relationships xmlns="http://schemas.openxmlformats.org/package/2006/relationships"><Relationship Id="rId117" Type="http://schemas.openxmlformats.org/officeDocument/2006/relationships/image" Target="../media/image973.png"/><Relationship Id="rId21" Type="http://schemas.openxmlformats.org/officeDocument/2006/relationships/image" Target="../media/image926.png"/><Relationship Id="rId42" Type="http://schemas.openxmlformats.org/officeDocument/2006/relationships/customXml" Target="../ink/ink1403.xml"/><Relationship Id="rId63" Type="http://schemas.openxmlformats.org/officeDocument/2006/relationships/image" Target="../media/image946.png"/><Relationship Id="rId84" Type="http://schemas.openxmlformats.org/officeDocument/2006/relationships/customXml" Target="../ink/ink1424.xml"/><Relationship Id="rId138" Type="http://schemas.openxmlformats.org/officeDocument/2006/relationships/customXml" Target="../ink/ink1451.xml"/><Relationship Id="rId107" Type="http://schemas.openxmlformats.org/officeDocument/2006/relationships/image" Target="../media/image968.png"/><Relationship Id="rId11" Type="http://schemas.openxmlformats.org/officeDocument/2006/relationships/image" Target="../media/image921.png"/><Relationship Id="rId32" Type="http://schemas.openxmlformats.org/officeDocument/2006/relationships/customXml" Target="../ink/ink1398.xml"/><Relationship Id="rId53" Type="http://schemas.openxmlformats.org/officeDocument/2006/relationships/image" Target="../media/image941.png"/><Relationship Id="rId74" Type="http://schemas.openxmlformats.org/officeDocument/2006/relationships/customXml" Target="../ink/ink1419.xml"/><Relationship Id="rId128" Type="http://schemas.openxmlformats.org/officeDocument/2006/relationships/customXml" Target="../ink/ink1446.xml"/><Relationship Id="rId5" Type="http://schemas.openxmlformats.org/officeDocument/2006/relationships/image" Target="../media/image918.png"/><Relationship Id="rId90" Type="http://schemas.openxmlformats.org/officeDocument/2006/relationships/customXml" Target="../ink/ink1427.xml"/><Relationship Id="rId95" Type="http://schemas.openxmlformats.org/officeDocument/2006/relationships/image" Target="../media/image962.png"/><Relationship Id="rId22" Type="http://schemas.openxmlformats.org/officeDocument/2006/relationships/customXml" Target="../ink/ink1393.xml"/><Relationship Id="rId27" Type="http://schemas.openxmlformats.org/officeDocument/2006/relationships/image" Target="../media/image929.png"/><Relationship Id="rId43" Type="http://schemas.openxmlformats.org/officeDocument/2006/relationships/image" Target="../media/image937.png"/><Relationship Id="rId48" Type="http://schemas.openxmlformats.org/officeDocument/2006/relationships/customXml" Target="../ink/ink1406.xml"/><Relationship Id="rId64" Type="http://schemas.openxmlformats.org/officeDocument/2006/relationships/customXml" Target="../ink/ink1414.xml"/><Relationship Id="rId69" Type="http://schemas.openxmlformats.org/officeDocument/2006/relationships/image" Target="../media/image949.png"/><Relationship Id="rId113" Type="http://schemas.openxmlformats.org/officeDocument/2006/relationships/image" Target="../media/image971.png"/><Relationship Id="rId118" Type="http://schemas.openxmlformats.org/officeDocument/2006/relationships/customXml" Target="../ink/ink1441.xml"/><Relationship Id="rId134" Type="http://schemas.openxmlformats.org/officeDocument/2006/relationships/customXml" Target="../ink/ink1449.xml"/><Relationship Id="rId139" Type="http://schemas.openxmlformats.org/officeDocument/2006/relationships/image" Target="../media/image984.png"/><Relationship Id="rId80" Type="http://schemas.openxmlformats.org/officeDocument/2006/relationships/customXml" Target="../ink/ink1422.xml"/><Relationship Id="rId85" Type="http://schemas.openxmlformats.org/officeDocument/2006/relationships/image" Target="../media/image957.png"/><Relationship Id="rId12" Type="http://schemas.openxmlformats.org/officeDocument/2006/relationships/customXml" Target="../ink/ink1388.xml"/><Relationship Id="rId17" Type="http://schemas.openxmlformats.org/officeDocument/2006/relationships/image" Target="../media/image924.png"/><Relationship Id="rId33" Type="http://schemas.openxmlformats.org/officeDocument/2006/relationships/image" Target="../media/image932.png"/><Relationship Id="rId38" Type="http://schemas.openxmlformats.org/officeDocument/2006/relationships/customXml" Target="../ink/ink1401.xml"/><Relationship Id="rId59" Type="http://schemas.openxmlformats.org/officeDocument/2006/relationships/image" Target="../media/image944.png"/><Relationship Id="rId103" Type="http://schemas.openxmlformats.org/officeDocument/2006/relationships/image" Target="../media/image966.png"/><Relationship Id="rId108" Type="http://schemas.openxmlformats.org/officeDocument/2006/relationships/customXml" Target="../ink/ink1436.xml"/><Relationship Id="rId124" Type="http://schemas.openxmlformats.org/officeDocument/2006/relationships/customXml" Target="../ink/ink1444.xml"/><Relationship Id="rId129" Type="http://schemas.openxmlformats.org/officeDocument/2006/relationships/image" Target="../media/image979.png"/><Relationship Id="rId54" Type="http://schemas.openxmlformats.org/officeDocument/2006/relationships/customXml" Target="../ink/ink1409.xml"/><Relationship Id="rId70" Type="http://schemas.openxmlformats.org/officeDocument/2006/relationships/customXml" Target="../ink/ink1417.xml"/><Relationship Id="rId75" Type="http://schemas.openxmlformats.org/officeDocument/2006/relationships/image" Target="../media/image952.png"/><Relationship Id="rId91" Type="http://schemas.openxmlformats.org/officeDocument/2006/relationships/image" Target="../media/image960.png"/><Relationship Id="rId96" Type="http://schemas.openxmlformats.org/officeDocument/2006/relationships/customXml" Target="../ink/ink1430.xml"/><Relationship Id="rId140" Type="http://schemas.openxmlformats.org/officeDocument/2006/relationships/customXml" Target="../ink/ink1452.xml"/><Relationship Id="rId145" Type="http://schemas.openxmlformats.org/officeDocument/2006/relationships/image" Target="../media/image987.png"/><Relationship Id="rId1" Type="http://schemas.openxmlformats.org/officeDocument/2006/relationships/slideLayout" Target="../slideLayouts/slideLayout7.xml"/><Relationship Id="rId6" Type="http://schemas.openxmlformats.org/officeDocument/2006/relationships/customXml" Target="../ink/ink1385.xml"/><Relationship Id="rId23" Type="http://schemas.openxmlformats.org/officeDocument/2006/relationships/image" Target="../media/image927.png"/><Relationship Id="rId28" Type="http://schemas.openxmlformats.org/officeDocument/2006/relationships/customXml" Target="../ink/ink1396.xml"/><Relationship Id="rId49" Type="http://schemas.openxmlformats.org/officeDocument/2006/relationships/image" Target="../media/image852.png"/><Relationship Id="rId114" Type="http://schemas.openxmlformats.org/officeDocument/2006/relationships/customXml" Target="../ink/ink1439.xml"/><Relationship Id="rId119" Type="http://schemas.openxmlformats.org/officeDocument/2006/relationships/image" Target="../media/image974.png"/><Relationship Id="rId44" Type="http://schemas.openxmlformats.org/officeDocument/2006/relationships/customXml" Target="../ink/ink1404.xml"/><Relationship Id="rId60" Type="http://schemas.openxmlformats.org/officeDocument/2006/relationships/customXml" Target="../ink/ink1412.xml"/><Relationship Id="rId65" Type="http://schemas.openxmlformats.org/officeDocument/2006/relationships/image" Target="../media/image947.png"/><Relationship Id="rId81" Type="http://schemas.openxmlformats.org/officeDocument/2006/relationships/image" Target="../media/image955.png"/><Relationship Id="rId86" Type="http://schemas.openxmlformats.org/officeDocument/2006/relationships/customXml" Target="../ink/ink1425.xml"/><Relationship Id="rId130" Type="http://schemas.openxmlformats.org/officeDocument/2006/relationships/customXml" Target="../ink/ink1447.xml"/><Relationship Id="rId135" Type="http://schemas.openxmlformats.org/officeDocument/2006/relationships/image" Target="../media/image982.png"/><Relationship Id="rId13" Type="http://schemas.openxmlformats.org/officeDocument/2006/relationships/image" Target="../media/image922.png"/><Relationship Id="rId18" Type="http://schemas.openxmlformats.org/officeDocument/2006/relationships/customXml" Target="../ink/ink1391.xml"/><Relationship Id="rId39" Type="http://schemas.openxmlformats.org/officeDocument/2006/relationships/image" Target="../media/image935.png"/><Relationship Id="rId109" Type="http://schemas.openxmlformats.org/officeDocument/2006/relationships/image" Target="../media/image969.png"/><Relationship Id="rId34" Type="http://schemas.openxmlformats.org/officeDocument/2006/relationships/customXml" Target="../ink/ink1399.xml"/><Relationship Id="rId50" Type="http://schemas.openxmlformats.org/officeDocument/2006/relationships/customXml" Target="../ink/ink1407.xml"/><Relationship Id="rId55" Type="http://schemas.openxmlformats.org/officeDocument/2006/relationships/image" Target="../media/image942.png"/><Relationship Id="rId76" Type="http://schemas.openxmlformats.org/officeDocument/2006/relationships/customXml" Target="../ink/ink1420.xml"/><Relationship Id="rId97" Type="http://schemas.openxmlformats.org/officeDocument/2006/relationships/image" Target="../media/image963.png"/><Relationship Id="rId104" Type="http://schemas.openxmlformats.org/officeDocument/2006/relationships/customXml" Target="../ink/ink1434.xml"/><Relationship Id="rId120" Type="http://schemas.openxmlformats.org/officeDocument/2006/relationships/customXml" Target="../ink/ink1442.xml"/><Relationship Id="rId125" Type="http://schemas.openxmlformats.org/officeDocument/2006/relationships/image" Target="../media/image977.png"/><Relationship Id="rId141" Type="http://schemas.openxmlformats.org/officeDocument/2006/relationships/image" Target="../media/image985.png"/><Relationship Id="rId7" Type="http://schemas.openxmlformats.org/officeDocument/2006/relationships/image" Target="../media/image919.png"/><Relationship Id="rId71" Type="http://schemas.openxmlformats.org/officeDocument/2006/relationships/image" Target="../media/image950.png"/><Relationship Id="rId92" Type="http://schemas.openxmlformats.org/officeDocument/2006/relationships/customXml" Target="../ink/ink1428.xml"/><Relationship Id="rId2" Type="http://schemas.openxmlformats.org/officeDocument/2006/relationships/notesSlide" Target="../notesSlides/notesSlide16.xml"/><Relationship Id="rId29" Type="http://schemas.openxmlformats.org/officeDocument/2006/relationships/image" Target="../media/image930.png"/><Relationship Id="rId24" Type="http://schemas.openxmlformats.org/officeDocument/2006/relationships/customXml" Target="../ink/ink1394.xml"/><Relationship Id="rId40" Type="http://schemas.openxmlformats.org/officeDocument/2006/relationships/customXml" Target="../ink/ink1402.xml"/><Relationship Id="rId45" Type="http://schemas.openxmlformats.org/officeDocument/2006/relationships/image" Target="../media/image938.png"/><Relationship Id="rId66" Type="http://schemas.openxmlformats.org/officeDocument/2006/relationships/customXml" Target="../ink/ink1415.xml"/><Relationship Id="rId87" Type="http://schemas.openxmlformats.org/officeDocument/2006/relationships/image" Target="../media/image958.png"/><Relationship Id="rId110" Type="http://schemas.openxmlformats.org/officeDocument/2006/relationships/customXml" Target="../ink/ink1437.xml"/><Relationship Id="rId115" Type="http://schemas.openxmlformats.org/officeDocument/2006/relationships/image" Target="../media/image972.png"/><Relationship Id="rId131" Type="http://schemas.openxmlformats.org/officeDocument/2006/relationships/image" Target="../media/image980.png"/><Relationship Id="rId136" Type="http://schemas.openxmlformats.org/officeDocument/2006/relationships/customXml" Target="../ink/ink1450.xml"/><Relationship Id="rId61" Type="http://schemas.openxmlformats.org/officeDocument/2006/relationships/image" Target="../media/image945.png"/><Relationship Id="rId82" Type="http://schemas.openxmlformats.org/officeDocument/2006/relationships/customXml" Target="../ink/ink1423.xml"/><Relationship Id="rId19" Type="http://schemas.openxmlformats.org/officeDocument/2006/relationships/image" Target="../media/image925.png"/><Relationship Id="rId14" Type="http://schemas.openxmlformats.org/officeDocument/2006/relationships/customXml" Target="../ink/ink1389.xml"/><Relationship Id="rId30" Type="http://schemas.openxmlformats.org/officeDocument/2006/relationships/customXml" Target="../ink/ink1397.xml"/><Relationship Id="rId35" Type="http://schemas.openxmlformats.org/officeDocument/2006/relationships/image" Target="../media/image933.png"/><Relationship Id="rId56" Type="http://schemas.openxmlformats.org/officeDocument/2006/relationships/customXml" Target="../ink/ink1410.xml"/><Relationship Id="rId77" Type="http://schemas.openxmlformats.org/officeDocument/2006/relationships/image" Target="../media/image953.png"/><Relationship Id="rId100" Type="http://schemas.openxmlformats.org/officeDocument/2006/relationships/customXml" Target="../ink/ink1432.xml"/><Relationship Id="rId105" Type="http://schemas.openxmlformats.org/officeDocument/2006/relationships/image" Target="../media/image967.png"/><Relationship Id="rId126" Type="http://schemas.openxmlformats.org/officeDocument/2006/relationships/customXml" Target="../ink/ink1445.xml"/><Relationship Id="rId8" Type="http://schemas.openxmlformats.org/officeDocument/2006/relationships/customXml" Target="../ink/ink1386.xml"/><Relationship Id="rId51" Type="http://schemas.openxmlformats.org/officeDocument/2006/relationships/image" Target="../media/image940.png"/><Relationship Id="rId72" Type="http://schemas.openxmlformats.org/officeDocument/2006/relationships/customXml" Target="../ink/ink1418.xml"/><Relationship Id="rId93" Type="http://schemas.openxmlformats.org/officeDocument/2006/relationships/image" Target="../media/image961.png"/><Relationship Id="rId98" Type="http://schemas.openxmlformats.org/officeDocument/2006/relationships/customXml" Target="../ink/ink1431.xml"/><Relationship Id="rId121" Type="http://schemas.openxmlformats.org/officeDocument/2006/relationships/image" Target="../media/image975.png"/><Relationship Id="rId142" Type="http://schemas.openxmlformats.org/officeDocument/2006/relationships/customXml" Target="../ink/ink1453.xml"/><Relationship Id="rId3" Type="http://schemas.openxmlformats.org/officeDocument/2006/relationships/image" Target="../media/image4500.png"/><Relationship Id="rId25" Type="http://schemas.openxmlformats.org/officeDocument/2006/relationships/image" Target="../media/image928.png"/><Relationship Id="rId46" Type="http://schemas.openxmlformats.org/officeDocument/2006/relationships/customXml" Target="../ink/ink1405.xml"/><Relationship Id="rId67" Type="http://schemas.openxmlformats.org/officeDocument/2006/relationships/image" Target="../media/image948.png"/><Relationship Id="rId116" Type="http://schemas.openxmlformats.org/officeDocument/2006/relationships/customXml" Target="../ink/ink1440.xml"/><Relationship Id="rId137" Type="http://schemas.openxmlformats.org/officeDocument/2006/relationships/image" Target="../media/image983.png"/><Relationship Id="rId20" Type="http://schemas.openxmlformats.org/officeDocument/2006/relationships/customXml" Target="../ink/ink1392.xml"/><Relationship Id="rId41" Type="http://schemas.openxmlformats.org/officeDocument/2006/relationships/image" Target="../media/image936.png"/><Relationship Id="rId62" Type="http://schemas.openxmlformats.org/officeDocument/2006/relationships/customXml" Target="../ink/ink1413.xml"/><Relationship Id="rId83" Type="http://schemas.openxmlformats.org/officeDocument/2006/relationships/image" Target="../media/image956.png"/><Relationship Id="rId88" Type="http://schemas.openxmlformats.org/officeDocument/2006/relationships/customXml" Target="../ink/ink1426.xml"/><Relationship Id="rId111" Type="http://schemas.openxmlformats.org/officeDocument/2006/relationships/image" Target="../media/image970.png"/><Relationship Id="rId132" Type="http://schemas.openxmlformats.org/officeDocument/2006/relationships/customXml" Target="../ink/ink1448.xml"/><Relationship Id="rId15" Type="http://schemas.openxmlformats.org/officeDocument/2006/relationships/image" Target="../media/image923.png"/><Relationship Id="rId36" Type="http://schemas.openxmlformats.org/officeDocument/2006/relationships/customXml" Target="../ink/ink1400.xml"/><Relationship Id="rId57" Type="http://schemas.openxmlformats.org/officeDocument/2006/relationships/image" Target="../media/image943.png"/><Relationship Id="rId106" Type="http://schemas.openxmlformats.org/officeDocument/2006/relationships/customXml" Target="../ink/ink1435.xml"/><Relationship Id="rId127" Type="http://schemas.openxmlformats.org/officeDocument/2006/relationships/image" Target="../media/image978.png"/><Relationship Id="rId10" Type="http://schemas.openxmlformats.org/officeDocument/2006/relationships/customXml" Target="../ink/ink1387.xml"/><Relationship Id="rId31" Type="http://schemas.openxmlformats.org/officeDocument/2006/relationships/image" Target="../media/image931.png"/><Relationship Id="rId52" Type="http://schemas.openxmlformats.org/officeDocument/2006/relationships/customXml" Target="../ink/ink1408.xml"/><Relationship Id="rId73" Type="http://schemas.openxmlformats.org/officeDocument/2006/relationships/image" Target="../media/image951.png"/><Relationship Id="rId78" Type="http://schemas.openxmlformats.org/officeDocument/2006/relationships/customXml" Target="../ink/ink1421.xml"/><Relationship Id="rId94" Type="http://schemas.openxmlformats.org/officeDocument/2006/relationships/customXml" Target="../ink/ink1429.xml"/><Relationship Id="rId99" Type="http://schemas.openxmlformats.org/officeDocument/2006/relationships/image" Target="../media/image964.png"/><Relationship Id="rId101" Type="http://schemas.openxmlformats.org/officeDocument/2006/relationships/image" Target="../media/image965.png"/><Relationship Id="rId122" Type="http://schemas.openxmlformats.org/officeDocument/2006/relationships/customXml" Target="../ink/ink1443.xml"/><Relationship Id="rId143" Type="http://schemas.openxmlformats.org/officeDocument/2006/relationships/image" Target="../media/image986.png"/><Relationship Id="rId4" Type="http://schemas.openxmlformats.org/officeDocument/2006/relationships/customXml" Target="../ink/ink1384.xml"/><Relationship Id="rId9" Type="http://schemas.openxmlformats.org/officeDocument/2006/relationships/image" Target="../media/image920.png"/><Relationship Id="rId26" Type="http://schemas.openxmlformats.org/officeDocument/2006/relationships/customXml" Target="../ink/ink1395.xml"/><Relationship Id="rId47" Type="http://schemas.openxmlformats.org/officeDocument/2006/relationships/image" Target="../media/image939.png"/><Relationship Id="rId68" Type="http://schemas.openxmlformats.org/officeDocument/2006/relationships/customXml" Target="../ink/ink1416.xml"/><Relationship Id="rId89" Type="http://schemas.openxmlformats.org/officeDocument/2006/relationships/image" Target="../media/image959.png"/><Relationship Id="rId112" Type="http://schemas.openxmlformats.org/officeDocument/2006/relationships/customXml" Target="../ink/ink1438.xml"/><Relationship Id="rId133" Type="http://schemas.openxmlformats.org/officeDocument/2006/relationships/image" Target="../media/image981.png"/><Relationship Id="rId16" Type="http://schemas.openxmlformats.org/officeDocument/2006/relationships/customXml" Target="../ink/ink1390.xml"/><Relationship Id="rId37" Type="http://schemas.openxmlformats.org/officeDocument/2006/relationships/image" Target="../media/image934.png"/><Relationship Id="rId58" Type="http://schemas.openxmlformats.org/officeDocument/2006/relationships/customXml" Target="../ink/ink1411.xml"/><Relationship Id="rId79" Type="http://schemas.openxmlformats.org/officeDocument/2006/relationships/image" Target="../media/image954.png"/><Relationship Id="rId102" Type="http://schemas.openxmlformats.org/officeDocument/2006/relationships/customXml" Target="../ink/ink1433.xml"/><Relationship Id="rId123" Type="http://schemas.openxmlformats.org/officeDocument/2006/relationships/image" Target="../media/image976.png"/><Relationship Id="rId144" Type="http://schemas.openxmlformats.org/officeDocument/2006/relationships/customXml" Target="../ink/ink1454.xml"/></Relationships>
</file>

<file path=ppt/slides/_rels/slide17.xml.rels><?xml version="1.0" encoding="UTF-8" standalone="yes"?>
<Relationships xmlns="http://schemas.openxmlformats.org/package/2006/relationships"><Relationship Id="rId117" Type="http://schemas.openxmlformats.org/officeDocument/2006/relationships/image" Target="../media/image1043.png"/><Relationship Id="rId299" Type="http://schemas.openxmlformats.org/officeDocument/2006/relationships/image" Target="../media/image1134.png"/><Relationship Id="rId21" Type="http://schemas.openxmlformats.org/officeDocument/2006/relationships/image" Target="../media/image996.png"/><Relationship Id="rId63" Type="http://schemas.openxmlformats.org/officeDocument/2006/relationships/image" Target="../media/image1017.png"/><Relationship Id="rId159" Type="http://schemas.openxmlformats.org/officeDocument/2006/relationships/image" Target="../media/image1064.png"/><Relationship Id="rId324" Type="http://schemas.openxmlformats.org/officeDocument/2006/relationships/customXml" Target="../ink/ink1615.xml"/><Relationship Id="rId366" Type="http://schemas.openxmlformats.org/officeDocument/2006/relationships/image" Target="../media/image1167.png"/><Relationship Id="rId170" Type="http://schemas.openxmlformats.org/officeDocument/2006/relationships/customXml" Target="../ink/ink1538.xml"/><Relationship Id="rId226" Type="http://schemas.openxmlformats.org/officeDocument/2006/relationships/customXml" Target="../ink/ink1566.xml"/><Relationship Id="rId268" Type="http://schemas.openxmlformats.org/officeDocument/2006/relationships/customXml" Target="../ink/ink1587.xml"/><Relationship Id="rId32" Type="http://schemas.openxmlformats.org/officeDocument/2006/relationships/customXml" Target="../ink/ink1469.xml"/><Relationship Id="rId74" Type="http://schemas.openxmlformats.org/officeDocument/2006/relationships/customXml" Target="../ink/ink1490.xml"/><Relationship Id="rId128" Type="http://schemas.openxmlformats.org/officeDocument/2006/relationships/customXml" Target="../ink/ink1517.xml"/><Relationship Id="rId335" Type="http://schemas.openxmlformats.org/officeDocument/2006/relationships/customXml" Target="../ink/ink1621.xml"/><Relationship Id="rId377" Type="http://schemas.openxmlformats.org/officeDocument/2006/relationships/customXml" Target="../ink/ink1642.xml"/><Relationship Id="rId5" Type="http://schemas.openxmlformats.org/officeDocument/2006/relationships/image" Target="../media/image988.png"/><Relationship Id="rId181" Type="http://schemas.openxmlformats.org/officeDocument/2006/relationships/image" Target="../media/image1075.png"/><Relationship Id="rId237" Type="http://schemas.openxmlformats.org/officeDocument/2006/relationships/image" Target="../media/image1103.png"/><Relationship Id="rId402" Type="http://schemas.openxmlformats.org/officeDocument/2006/relationships/image" Target="../media/image1571.png"/><Relationship Id="rId279" Type="http://schemas.openxmlformats.org/officeDocument/2006/relationships/image" Target="../media/image1124.png"/><Relationship Id="rId43" Type="http://schemas.openxmlformats.org/officeDocument/2006/relationships/image" Target="../media/image1007.png"/><Relationship Id="rId139" Type="http://schemas.openxmlformats.org/officeDocument/2006/relationships/image" Target="../media/image1054.png"/><Relationship Id="rId290" Type="http://schemas.openxmlformats.org/officeDocument/2006/relationships/customXml" Target="../ink/ink1598.xml"/><Relationship Id="rId304" Type="http://schemas.openxmlformats.org/officeDocument/2006/relationships/customXml" Target="../ink/ink1605.xml"/><Relationship Id="rId346" Type="http://schemas.openxmlformats.org/officeDocument/2006/relationships/image" Target="../media/image1157.png"/><Relationship Id="rId388" Type="http://schemas.openxmlformats.org/officeDocument/2006/relationships/image" Target="../media/image1564.png"/><Relationship Id="rId85" Type="http://schemas.openxmlformats.org/officeDocument/2006/relationships/image" Target="../media/image1028.png"/><Relationship Id="rId150" Type="http://schemas.openxmlformats.org/officeDocument/2006/relationships/customXml" Target="../ink/ink1528.xml"/><Relationship Id="rId192" Type="http://schemas.openxmlformats.org/officeDocument/2006/relationships/customXml" Target="../ink/ink1549.xml"/><Relationship Id="rId206" Type="http://schemas.openxmlformats.org/officeDocument/2006/relationships/customXml" Target="../ink/ink1556.xml"/><Relationship Id="rId248" Type="http://schemas.openxmlformats.org/officeDocument/2006/relationships/customXml" Target="../ink/ink1577.xml"/><Relationship Id="rId12" Type="http://schemas.openxmlformats.org/officeDocument/2006/relationships/customXml" Target="../ink/ink1459.xml"/><Relationship Id="rId108" Type="http://schemas.openxmlformats.org/officeDocument/2006/relationships/customXml" Target="../ink/ink1507.xml"/><Relationship Id="rId315" Type="http://schemas.openxmlformats.org/officeDocument/2006/relationships/image" Target="../media/image1142.png"/><Relationship Id="rId357" Type="http://schemas.openxmlformats.org/officeDocument/2006/relationships/customXml" Target="../ink/ink1632.xml"/><Relationship Id="rId54" Type="http://schemas.openxmlformats.org/officeDocument/2006/relationships/customXml" Target="../ink/ink1480.xml"/><Relationship Id="rId96" Type="http://schemas.openxmlformats.org/officeDocument/2006/relationships/customXml" Target="../ink/ink1501.xml"/><Relationship Id="rId161" Type="http://schemas.openxmlformats.org/officeDocument/2006/relationships/image" Target="../media/image1065.png"/><Relationship Id="rId217" Type="http://schemas.openxmlformats.org/officeDocument/2006/relationships/image" Target="../media/image1093.png"/><Relationship Id="rId399" Type="http://schemas.openxmlformats.org/officeDocument/2006/relationships/customXml" Target="../ink/ink1653.xml"/><Relationship Id="rId259" Type="http://schemas.openxmlformats.org/officeDocument/2006/relationships/image" Target="../media/image1114.png"/><Relationship Id="rId23" Type="http://schemas.openxmlformats.org/officeDocument/2006/relationships/image" Target="../media/image997.png"/><Relationship Id="rId119" Type="http://schemas.openxmlformats.org/officeDocument/2006/relationships/image" Target="../media/image1044.png"/><Relationship Id="rId270" Type="http://schemas.openxmlformats.org/officeDocument/2006/relationships/customXml" Target="../ink/ink1588.xml"/><Relationship Id="rId326" Type="http://schemas.openxmlformats.org/officeDocument/2006/relationships/customXml" Target="../ink/ink1616.xml"/><Relationship Id="rId65" Type="http://schemas.openxmlformats.org/officeDocument/2006/relationships/image" Target="../media/image1018.png"/><Relationship Id="rId130" Type="http://schemas.openxmlformats.org/officeDocument/2006/relationships/customXml" Target="../ink/ink1518.xml"/><Relationship Id="rId368" Type="http://schemas.openxmlformats.org/officeDocument/2006/relationships/image" Target="../media/image1168.png"/><Relationship Id="rId172" Type="http://schemas.openxmlformats.org/officeDocument/2006/relationships/customXml" Target="../ink/ink1539.xml"/><Relationship Id="rId228" Type="http://schemas.openxmlformats.org/officeDocument/2006/relationships/customXml" Target="../ink/ink1567.xml"/><Relationship Id="rId281" Type="http://schemas.openxmlformats.org/officeDocument/2006/relationships/image" Target="../media/image1125.png"/><Relationship Id="rId337" Type="http://schemas.openxmlformats.org/officeDocument/2006/relationships/customXml" Target="../ink/ink1622.xml"/><Relationship Id="rId34" Type="http://schemas.openxmlformats.org/officeDocument/2006/relationships/customXml" Target="../ink/ink1470.xml"/><Relationship Id="rId76" Type="http://schemas.openxmlformats.org/officeDocument/2006/relationships/customXml" Target="../ink/ink1491.xml"/><Relationship Id="rId141" Type="http://schemas.openxmlformats.org/officeDocument/2006/relationships/image" Target="../media/image1055.png"/><Relationship Id="rId379" Type="http://schemas.openxmlformats.org/officeDocument/2006/relationships/customXml" Target="../ink/ink1643.xml"/><Relationship Id="rId7" Type="http://schemas.openxmlformats.org/officeDocument/2006/relationships/image" Target="../media/image989.png"/><Relationship Id="rId183" Type="http://schemas.openxmlformats.org/officeDocument/2006/relationships/image" Target="../media/image1076.png"/><Relationship Id="rId239" Type="http://schemas.openxmlformats.org/officeDocument/2006/relationships/image" Target="../media/image1104.png"/><Relationship Id="rId390" Type="http://schemas.openxmlformats.org/officeDocument/2006/relationships/image" Target="../media/image1565.png"/><Relationship Id="rId404" Type="http://schemas.openxmlformats.org/officeDocument/2006/relationships/image" Target="../media/image1572.png"/><Relationship Id="rId250" Type="http://schemas.openxmlformats.org/officeDocument/2006/relationships/customXml" Target="../ink/ink1578.xml"/><Relationship Id="rId292" Type="http://schemas.openxmlformats.org/officeDocument/2006/relationships/customXml" Target="../ink/ink1599.xml"/><Relationship Id="rId306" Type="http://schemas.openxmlformats.org/officeDocument/2006/relationships/customXml" Target="../ink/ink1606.xml"/><Relationship Id="rId45" Type="http://schemas.openxmlformats.org/officeDocument/2006/relationships/image" Target="../media/image1008.png"/><Relationship Id="rId87" Type="http://schemas.openxmlformats.org/officeDocument/2006/relationships/image" Target="../media/image1029.png"/><Relationship Id="rId110" Type="http://schemas.openxmlformats.org/officeDocument/2006/relationships/customXml" Target="../ink/ink1508.xml"/><Relationship Id="rId348" Type="http://schemas.openxmlformats.org/officeDocument/2006/relationships/image" Target="../media/image1158.png"/><Relationship Id="rId152" Type="http://schemas.openxmlformats.org/officeDocument/2006/relationships/customXml" Target="../ink/ink1529.xml"/><Relationship Id="rId194" Type="http://schemas.openxmlformats.org/officeDocument/2006/relationships/customXml" Target="../ink/ink1550.xml"/><Relationship Id="rId208" Type="http://schemas.openxmlformats.org/officeDocument/2006/relationships/customXml" Target="../ink/ink1557.xml"/><Relationship Id="rId261" Type="http://schemas.openxmlformats.org/officeDocument/2006/relationships/image" Target="../media/image1115.png"/><Relationship Id="rId14" Type="http://schemas.openxmlformats.org/officeDocument/2006/relationships/customXml" Target="../ink/ink1460.xml"/><Relationship Id="rId56" Type="http://schemas.openxmlformats.org/officeDocument/2006/relationships/customXml" Target="../ink/ink1481.xml"/><Relationship Id="rId317" Type="http://schemas.openxmlformats.org/officeDocument/2006/relationships/image" Target="../media/image1143.png"/><Relationship Id="rId359" Type="http://schemas.openxmlformats.org/officeDocument/2006/relationships/customXml" Target="../ink/ink1633.xml"/><Relationship Id="rId98" Type="http://schemas.openxmlformats.org/officeDocument/2006/relationships/customXml" Target="../ink/ink1502.xml"/><Relationship Id="rId121" Type="http://schemas.openxmlformats.org/officeDocument/2006/relationships/image" Target="../media/image1045.png"/><Relationship Id="rId163" Type="http://schemas.openxmlformats.org/officeDocument/2006/relationships/image" Target="../media/image1066.png"/><Relationship Id="rId219" Type="http://schemas.openxmlformats.org/officeDocument/2006/relationships/image" Target="../media/image1094.png"/><Relationship Id="rId370" Type="http://schemas.openxmlformats.org/officeDocument/2006/relationships/image" Target="../media/image1555.png"/><Relationship Id="rId230" Type="http://schemas.openxmlformats.org/officeDocument/2006/relationships/customXml" Target="../ink/ink1568.xml"/><Relationship Id="rId25" Type="http://schemas.openxmlformats.org/officeDocument/2006/relationships/image" Target="../media/image998.png"/><Relationship Id="rId67" Type="http://schemas.openxmlformats.org/officeDocument/2006/relationships/image" Target="../media/image1019.png"/><Relationship Id="rId272" Type="http://schemas.openxmlformats.org/officeDocument/2006/relationships/customXml" Target="../ink/ink1589.xml"/><Relationship Id="rId328" Type="http://schemas.openxmlformats.org/officeDocument/2006/relationships/customXml" Target="../ink/ink1617.xml"/><Relationship Id="rId132" Type="http://schemas.openxmlformats.org/officeDocument/2006/relationships/customXml" Target="../ink/ink1519.xml"/><Relationship Id="rId174" Type="http://schemas.openxmlformats.org/officeDocument/2006/relationships/customXml" Target="../ink/ink1540.xml"/><Relationship Id="rId381" Type="http://schemas.openxmlformats.org/officeDocument/2006/relationships/customXml" Target="../ink/ink1644.xml"/><Relationship Id="rId241" Type="http://schemas.openxmlformats.org/officeDocument/2006/relationships/image" Target="../media/image1105.png"/><Relationship Id="rId36" Type="http://schemas.openxmlformats.org/officeDocument/2006/relationships/customXml" Target="../ink/ink1471.xml"/><Relationship Id="rId283" Type="http://schemas.openxmlformats.org/officeDocument/2006/relationships/image" Target="../media/image1126.png"/><Relationship Id="rId339" Type="http://schemas.openxmlformats.org/officeDocument/2006/relationships/customXml" Target="../ink/ink1623.xml"/><Relationship Id="rId78" Type="http://schemas.openxmlformats.org/officeDocument/2006/relationships/customXml" Target="../ink/ink1492.xml"/><Relationship Id="rId101" Type="http://schemas.openxmlformats.org/officeDocument/2006/relationships/image" Target="../media/image1035.png"/><Relationship Id="rId143" Type="http://schemas.openxmlformats.org/officeDocument/2006/relationships/image" Target="../media/image1056.png"/><Relationship Id="rId185" Type="http://schemas.openxmlformats.org/officeDocument/2006/relationships/image" Target="../media/image1077.png"/><Relationship Id="rId350" Type="http://schemas.openxmlformats.org/officeDocument/2006/relationships/image" Target="../media/image1159.png"/><Relationship Id="rId406" Type="http://schemas.openxmlformats.org/officeDocument/2006/relationships/image" Target="../media/image1573.png"/><Relationship Id="rId9" Type="http://schemas.openxmlformats.org/officeDocument/2006/relationships/image" Target="../media/image990.png"/><Relationship Id="rId210" Type="http://schemas.openxmlformats.org/officeDocument/2006/relationships/customXml" Target="../ink/ink1558.xml"/><Relationship Id="rId392" Type="http://schemas.openxmlformats.org/officeDocument/2006/relationships/image" Target="../media/image1566.png"/><Relationship Id="rId252" Type="http://schemas.openxmlformats.org/officeDocument/2006/relationships/customXml" Target="../ink/ink1579.xml"/><Relationship Id="rId294" Type="http://schemas.openxmlformats.org/officeDocument/2006/relationships/customXml" Target="../ink/ink1600.xml"/><Relationship Id="rId308" Type="http://schemas.openxmlformats.org/officeDocument/2006/relationships/customXml" Target="../ink/ink1607.xml"/><Relationship Id="rId47" Type="http://schemas.openxmlformats.org/officeDocument/2006/relationships/image" Target="../media/image1009.png"/><Relationship Id="rId89" Type="http://schemas.openxmlformats.org/officeDocument/2006/relationships/image" Target="../media/image1030.png"/><Relationship Id="rId112" Type="http://schemas.openxmlformats.org/officeDocument/2006/relationships/customXml" Target="../ink/ink1509.xml"/><Relationship Id="rId154" Type="http://schemas.openxmlformats.org/officeDocument/2006/relationships/customXml" Target="../ink/ink1530.xml"/><Relationship Id="rId361" Type="http://schemas.openxmlformats.org/officeDocument/2006/relationships/customXml" Target="../ink/ink1634.xml"/><Relationship Id="rId196" Type="http://schemas.openxmlformats.org/officeDocument/2006/relationships/customXml" Target="../ink/ink1551.xml"/><Relationship Id="rId16" Type="http://schemas.openxmlformats.org/officeDocument/2006/relationships/customXml" Target="../ink/ink1461.xml"/><Relationship Id="rId221" Type="http://schemas.openxmlformats.org/officeDocument/2006/relationships/image" Target="../media/image1095.png"/><Relationship Id="rId263" Type="http://schemas.openxmlformats.org/officeDocument/2006/relationships/image" Target="../media/image1116.png"/><Relationship Id="rId319" Type="http://schemas.openxmlformats.org/officeDocument/2006/relationships/image" Target="../media/image1144.png"/><Relationship Id="rId58" Type="http://schemas.openxmlformats.org/officeDocument/2006/relationships/customXml" Target="../ink/ink1482.xml"/><Relationship Id="rId123" Type="http://schemas.openxmlformats.org/officeDocument/2006/relationships/image" Target="../media/image1046.png"/><Relationship Id="rId330" Type="http://schemas.openxmlformats.org/officeDocument/2006/relationships/customXml" Target="../ink/ink1618.xml"/><Relationship Id="rId165" Type="http://schemas.openxmlformats.org/officeDocument/2006/relationships/image" Target="../media/image1067.png"/><Relationship Id="rId372" Type="http://schemas.openxmlformats.org/officeDocument/2006/relationships/image" Target="../media/image1556.png"/><Relationship Id="rId211" Type="http://schemas.openxmlformats.org/officeDocument/2006/relationships/image" Target="../media/image1090.png"/><Relationship Id="rId232" Type="http://schemas.openxmlformats.org/officeDocument/2006/relationships/customXml" Target="../ink/ink1569.xml"/><Relationship Id="rId253" Type="http://schemas.openxmlformats.org/officeDocument/2006/relationships/image" Target="../media/image1111.png"/><Relationship Id="rId274" Type="http://schemas.openxmlformats.org/officeDocument/2006/relationships/customXml" Target="../ink/ink1590.xml"/><Relationship Id="rId295" Type="http://schemas.openxmlformats.org/officeDocument/2006/relationships/image" Target="../media/image1132.png"/><Relationship Id="rId309" Type="http://schemas.openxmlformats.org/officeDocument/2006/relationships/image" Target="../media/image1139.png"/><Relationship Id="rId27" Type="http://schemas.openxmlformats.org/officeDocument/2006/relationships/image" Target="../media/image999.png"/><Relationship Id="rId48" Type="http://schemas.openxmlformats.org/officeDocument/2006/relationships/customXml" Target="../ink/ink1477.xml"/><Relationship Id="rId69" Type="http://schemas.openxmlformats.org/officeDocument/2006/relationships/image" Target="../media/image1020.png"/><Relationship Id="rId113" Type="http://schemas.openxmlformats.org/officeDocument/2006/relationships/image" Target="../media/image1041.png"/><Relationship Id="rId134" Type="http://schemas.openxmlformats.org/officeDocument/2006/relationships/customXml" Target="../ink/ink1520.xml"/><Relationship Id="rId320" Type="http://schemas.openxmlformats.org/officeDocument/2006/relationships/customXml" Target="../ink/ink1613.xml"/><Relationship Id="rId80" Type="http://schemas.openxmlformats.org/officeDocument/2006/relationships/customXml" Target="../ink/ink1493.xml"/><Relationship Id="rId155" Type="http://schemas.openxmlformats.org/officeDocument/2006/relationships/image" Target="../media/image1062.png"/><Relationship Id="rId176" Type="http://schemas.openxmlformats.org/officeDocument/2006/relationships/customXml" Target="../ink/ink1541.xml"/><Relationship Id="rId197" Type="http://schemas.openxmlformats.org/officeDocument/2006/relationships/image" Target="../media/image1083.png"/><Relationship Id="rId341" Type="http://schemas.openxmlformats.org/officeDocument/2006/relationships/customXml" Target="../ink/ink1624.xml"/><Relationship Id="rId362" Type="http://schemas.openxmlformats.org/officeDocument/2006/relationships/image" Target="../media/image1165.png"/><Relationship Id="rId383" Type="http://schemas.openxmlformats.org/officeDocument/2006/relationships/customXml" Target="../ink/ink1645.xml"/><Relationship Id="rId201" Type="http://schemas.openxmlformats.org/officeDocument/2006/relationships/image" Target="../media/image1085.png"/><Relationship Id="rId222" Type="http://schemas.openxmlformats.org/officeDocument/2006/relationships/customXml" Target="../ink/ink1564.xml"/><Relationship Id="rId243" Type="http://schemas.openxmlformats.org/officeDocument/2006/relationships/image" Target="../media/image1106.png"/><Relationship Id="rId264" Type="http://schemas.openxmlformats.org/officeDocument/2006/relationships/customXml" Target="../ink/ink1585.xml"/><Relationship Id="rId285" Type="http://schemas.openxmlformats.org/officeDocument/2006/relationships/image" Target="../media/image1127.png"/><Relationship Id="rId17" Type="http://schemas.openxmlformats.org/officeDocument/2006/relationships/image" Target="../media/image994.png"/><Relationship Id="rId38" Type="http://schemas.openxmlformats.org/officeDocument/2006/relationships/customXml" Target="../ink/ink1472.xml"/><Relationship Id="rId59" Type="http://schemas.openxmlformats.org/officeDocument/2006/relationships/image" Target="../media/image1015.png"/><Relationship Id="rId103" Type="http://schemas.openxmlformats.org/officeDocument/2006/relationships/image" Target="../media/image1036.png"/><Relationship Id="rId124" Type="http://schemas.openxmlformats.org/officeDocument/2006/relationships/customXml" Target="../ink/ink1515.xml"/><Relationship Id="rId310" Type="http://schemas.openxmlformats.org/officeDocument/2006/relationships/customXml" Target="../ink/ink1608.xml"/><Relationship Id="rId70" Type="http://schemas.openxmlformats.org/officeDocument/2006/relationships/customXml" Target="../ink/ink1488.xml"/><Relationship Id="rId91" Type="http://schemas.openxmlformats.org/officeDocument/2006/relationships/image" Target="../media/image1031.png"/><Relationship Id="rId145" Type="http://schemas.openxmlformats.org/officeDocument/2006/relationships/image" Target="../media/image1057.png"/><Relationship Id="rId166" Type="http://schemas.openxmlformats.org/officeDocument/2006/relationships/customXml" Target="../ink/ink1536.xml"/><Relationship Id="rId187" Type="http://schemas.openxmlformats.org/officeDocument/2006/relationships/image" Target="../media/image1078.png"/><Relationship Id="rId331" Type="http://schemas.openxmlformats.org/officeDocument/2006/relationships/image" Target="../media/image1150.png"/><Relationship Id="rId352" Type="http://schemas.openxmlformats.org/officeDocument/2006/relationships/image" Target="../media/image1160.png"/><Relationship Id="rId373" Type="http://schemas.openxmlformats.org/officeDocument/2006/relationships/customXml" Target="../ink/ink1640.xml"/><Relationship Id="rId394" Type="http://schemas.openxmlformats.org/officeDocument/2006/relationships/image" Target="../media/image1567.png"/><Relationship Id="rId408" Type="http://schemas.openxmlformats.org/officeDocument/2006/relationships/image" Target="../media/image1574.png"/><Relationship Id="rId1" Type="http://schemas.openxmlformats.org/officeDocument/2006/relationships/slideLayout" Target="../slideLayouts/slideLayout7.xml"/><Relationship Id="rId212" Type="http://schemas.openxmlformats.org/officeDocument/2006/relationships/customXml" Target="../ink/ink1559.xml"/><Relationship Id="rId233" Type="http://schemas.openxmlformats.org/officeDocument/2006/relationships/image" Target="../media/image1101.png"/><Relationship Id="rId254" Type="http://schemas.openxmlformats.org/officeDocument/2006/relationships/customXml" Target="../ink/ink1580.xml"/><Relationship Id="rId28" Type="http://schemas.openxmlformats.org/officeDocument/2006/relationships/customXml" Target="../ink/ink1467.xml"/><Relationship Id="rId49" Type="http://schemas.openxmlformats.org/officeDocument/2006/relationships/image" Target="../media/image1010.png"/><Relationship Id="rId114" Type="http://schemas.openxmlformats.org/officeDocument/2006/relationships/customXml" Target="../ink/ink1510.xml"/><Relationship Id="rId275" Type="http://schemas.openxmlformats.org/officeDocument/2006/relationships/image" Target="../media/image1122.png"/><Relationship Id="rId296" Type="http://schemas.openxmlformats.org/officeDocument/2006/relationships/customXml" Target="../ink/ink1601.xml"/><Relationship Id="rId300" Type="http://schemas.openxmlformats.org/officeDocument/2006/relationships/customXml" Target="../ink/ink1603.xml"/><Relationship Id="rId60" Type="http://schemas.openxmlformats.org/officeDocument/2006/relationships/customXml" Target="../ink/ink1483.xml"/><Relationship Id="rId81" Type="http://schemas.openxmlformats.org/officeDocument/2006/relationships/image" Target="../media/image1026.png"/><Relationship Id="rId135" Type="http://schemas.openxmlformats.org/officeDocument/2006/relationships/image" Target="../media/image1052.png"/><Relationship Id="rId156" Type="http://schemas.openxmlformats.org/officeDocument/2006/relationships/customXml" Target="../ink/ink1531.xml"/><Relationship Id="rId177" Type="http://schemas.openxmlformats.org/officeDocument/2006/relationships/image" Target="../media/image1073.png"/><Relationship Id="rId198" Type="http://schemas.openxmlformats.org/officeDocument/2006/relationships/customXml" Target="../ink/ink1552.xml"/><Relationship Id="rId321" Type="http://schemas.openxmlformats.org/officeDocument/2006/relationships/image" Target="../media/image1145.png"/><Relationship Id="rId342" Type="http://schemas.openxmlformats.org/officeDocument/2006/relationships/image" Target="../media/image1155.png"/><Relationship Id="rId363" Type="http://schemas.openxmlformats.org/officeDocument/2006/relationships/customXml" Target="../ink/ink1635.xml"/><Relationship Id="rId384" Type="http://schemas.openxmlformats.org/officeDocument/2006/relationships/image" Target="../media/image1562.png"/><Relationship Id="rId202" Type="http://schemas.openxmlformats.org/officeDocument/2006/relationships/customXml" Target="../ink/ink1554.xml"/><Relationship Id="rId223" Type="http://schemas.openxmlformats.org/officeDocument/2006/relationships/image" Target="../media/image1096.png"/><Relationship Id="rId244" Type="http://schemas.openxmlformats.org/officeDocument/2006/relationships/customXml" Target="../ink/ink1575.xml"/><Relationship Id="rId18" Type="http://schemas.openxmlformats.org/officeDocument/2006/relationships/customXml" Target="../ink/ink1462.xml"/><Relationship Id="rId39" Type="http://schemas.openxmlformats.org/officeDocument/2006/relationships/image" Target="../media/image1005.png"/><Relationship Id="rId265" Type="http://schemas.openxmlformats.org/officeDocument/2006/relationships/image" Target="../media/image1117.png"/><Relationship Id="rId286" Type="http://schemas.openxmlformats.org/officeDocument/2006/relationships/customXml" Target="../ink/ink1596.xml"/><Relationship Id="rId50" Type="http://schemas.openxmlformats.org/officeDocument/2006/relationships/customXml" Target="../ink/ink1478.xml"/><Relationship Id="rId104" Type="http://schemas.openxmlformats.org/officeDocument/2006/relationships/customXml" Target="../ink/ink1505.xml"/><Relationship Id="rId125" Type="http://schemas.openxmlformats.org/officeDocument/2006/relationships/image" Target="../media/image1047.png"/><Relationship Id="rId146" Type="http://schemas.openxmlformats.org/officeDocument/2006/relationships/customXml" Target="../ink/ink1526.xml"/><Relationship Id="rId167" Type="http://schemas.openxmlformats.org/officeDocument/2006/relationships/image" Target="../media/image1068.png"/><Relationship Id="rId188" Type="http://schemas.openxmlformats.org/officeDocument/2006/relationships/customXml" Target="../ink/ink1547.xml"/><Relationship Id="rId311" Type="http://schemas.openxmlformats.org/officeDocument/2006/relationships/image" Target="../media/image1140.png"/><Relationship Id="rId332" Type="http://schemas.openxmlformats.org/officeDocument/2006/relationships/customXml" Target="../ink/ink1619.xml"/><Relationship Id="rId353" Type="http://schemas.openxmlformats.org/officeDocument/2006/relationships/customXml" Target="../ink/ink1630.xml"/><Relationship Id="rId374" Type="http://schemas.openxmlformats.org/officeDocument/2006/relationships/image" Target="../media/image1557.png"/><Relationship Id="rId395" Type="http://schemas.openxmlformats.org/officeDocument/2006/relationships/customXml" Target="../ink/ink1651.xml"/><Relationship Id="rId71" Type="http://schemas.openxmlformats.org/officeDocument/2006/relationships/image" Target="../media/image1021.png"/><Relationship Id="rId92" Type="http://schemas.openxmlformats.org/officeDocument/2006/relationships/customXml" Target="../ink/ink1499.xml"/><Relationship Id="rId213" Type="http://schemas.openxmlformats.org/officeDocument/2006/relationships/image" Target="../media/image1091.png"/><Relationship Id="rId234" Type="http://schemas.openxmlformats.org/officeDocument/2006/relationships/customXml" Target="../ink/ink1570.xml"/><Relationship Id="rId2" Type="http://schemas.openxmlformats.org/officeDocument/2006/relationships/notesSlide" Target="../notesSlides/notesSlide17.xml"/><Relationship Id="rId29" Type="http://schemas.openxmlformats.org/officeDocument/2006/relationships/image" Target="../media/image1000.png"/><Relationship Id="rId255" Type="http://schemas.openxmlformats.org/officeDocument/2006/relationships/image" Target="../media/image1112.png"/><Relationship Id="rId276" Type="http://schemas.openxmlformats.org/officeDocument/2006/relationships/customXml" Target="../ink/ink1591.xml"/><Relationship Id="rId297" Type="http://schemas.openxmlformats.org/officeDocument/2006/relationships/image" Target="../media/image1133.png"/><Relationship Id="rId40" Type="http://schemas.openxmlformats.org/officeDocument/2006/relationships/customXml" Target="../ink/ink1473.xml"/><Relationship Id="rId115" Type="http://schemas.openxmlformats.org/officeDocument/2006/relationships/image" Target="../media/image1042.png"/><Relationship Id="rId136" Type="http://schemas.openxmlformats.org/officeDocument/2006/relationships/customXml" Target="../ink/ink1521.xml"/><Relationship Id="rId157" Type="http://schemas.openxmlformats.org/officeDocument/2006/relationships/image" Target="../media/image1063.png"/><Relationship Id="rId178" Type="http://schemas.openxmlformats.org/officeDocument/2006/relationships/customXml" Target="../ink/ink1542.xml"/><Relationship Id="rId301" Type="http://schemas.openxmlformats.org/officeDocument/2006/relationships/image" Target="../media/image1135.png"/><Relationship Id="rId322" Type="http://schemas.openxmlformats.org/officeDocument/2006/relationships/customXml" Target="../ink/ink1614.xml"/><Relationship Id="rId343" Type="http://schemas.openxmlformats.org/officeDocument/2006/relationships/customXml" Target="../ink/ink1625.xml"/><Relationship Id="rId364" Type="http://schemas.openxmlformats.org/officeDocument/2006/relationships/image" Target="../media/image1166.png"/><Relationship Id="rId61" Type="http://schemas.openxmlformats.org/officeDocument/2006/relationships/image" Target="../media/image1016.png"/><Relationship Id="rId82" Type="http://schemas.openxmlformats.org/officeDocument/2006/relationships/customXml" Target="../ink/ink1494.xml"/><Relationship Id="rId199" Type="http://schemas.openxmlformats.org/officeDocument/2006/relationships/image" Target="../media/image1084.png"/><Relationship Id="rId203" Type="http://schemas.openxmlformats.org/officeDocument/2006/relationships/image" Target="../media/image1086.png"/><Relationship Id="rId385" Type="http://schemas.openxmlformats.org/officeDocument/2006/relationships/customXml" Target="../ink/ink1646.xml"/><Relationship Id="rId19" Type="http://schemas.openxmlformats.org/officeDocument/2006/relationships/image" Target="../media/image995.png"/><Relationship Id="rId224" Type="http://schemas.openxmlformats.org/officeDocument/2006/relationships/customXml" Target="../ink/ink1565.xml"/><Relationship Id="rId245" Type="http://schemas.openxmlformats.org/officeDocument/2006/relationships/image" Target="../media/image1107.png"/><Relationship Id="rId266" Type="http://schemas.openxmlformats.org/officeDocument/2006/relationships/customXml" Target="../ink/ink1586.xml"/><Relationship Id="rId287" Type="http://schemas.openxmlformats.org/officeDocument/2006/relationships/image" Target="../media/image1128.png"/><Relationship Id="rId30" Type="http://schemas.openxmlformats.org/officeDocument/2006/relationships/customXml" Target="../ink/ink1468.xml"/><Relationship Id="rId105" Type="http://schemas.openxmlformats.org/officeDocument/2006/relationships/image" Target="../media/image1037.png"/><Relationship Id="rId126" Type="http://schemas.openxmlformats.org/officeDocument/2006/relationships/customXml" Target="../ink/ink1516.xml"/><Relationship Id="rId147" Type="http://schemas.openxmlformats.org/officeDocument/2006/relationships/image" Target="../media/image1058.png"/><Relationship Id="rId168" Type="http://schemas.openxmlformats.org/officeDocument/2006/relationships/customXml" Target="../ink/ink1537.xml"/><Relationship Id="rId312" Type="http://schemas.openxmlformats.org/officeDocument/2006/relationships/customXml" Target="../ink/ink1609.xml"/><Relationship Id="rId333" Type="http://schemas.openxmlformats.org/officeDocument/2006/relationships/customXml" Target="../ink/ink1620.xml"/><Relationship Id="rId354" Type="http://schemas.openxmlformats.org/officeDocument/2006/relationships/image" Target="../media/image1161.png"/><Relationship Id="rId51" Type="http://schemas.openxmlformats.org/officeDocument/2006/relationships/image" Target="../media/image1011.png"/><Relationship Id="rId72" Type="http://schemas.openxmlformats.org/officeDocument/2006/relationships/customXml" Target="../ink/ink1489.xml"/><Relationship Id="rId93" Type="http://schemas.openxmlformats.org/officeDocument/2006/relationships/image" Target="../media/image1032.png"/><Relationship Id="rId189" Type="http://schemas.openxmlformats.org/officeDocument/2006/relationships/image" Target="../media/image1079.png"/><Relationship Id="rId375" Type="http://schemas.openxmlformats.org/officeDocument/2006/relationships/customXml" Target="../ink/ink1641.xml"/><Relationship Id="rId396" Type="http://schemas.openxmlformats.org/officeDocument/2006/relationships/image" Target="../media/image1568.png"/><Relationship Id="rId3" Type="http://schemas.openxmlformats.org/officeDocument/2006/relationships/image" Target="../media/image4600.png"/><Relationship Id="rId214" Type="http://schemas.openxmlformats.org/officeDocument/2006/relationships/customXml" Target="../ink/ink1560.xml"/><Relationship Id="rId235" Type="http://schemas.openxmlformats.org/officeDocument/2006/relationships/image" Target="../media/image1102.png"/><Relationship Id="rId256" Type="http://schemas.openxmlformats.org/officeDocument/2006/relationships/customXml" Target="../ink/ink1581.xml"/><Relationship Id="rId277" Type="http://schemas.openxmlformats.org/officeDocument/2006/relationships/image" Target="../media/image1123.png"/><Relationship Id="rId298" Type="http://schemas.openxmlformats.org/officeDocument/2006/relationships/customXml" Target="../ink/ink1602.xml"/><Relationship Id="rId400" Type="http://schemas.openxmlformats.org/officeDocument/2006/relationships/image" Target="../media/image1570.png"/><Relationship Id="rId116" Type="http://schemas.openxmlformats.org/officeDocument/2006/relationships/customXml" Target="../ink/ink1511.xml"/><Relationship Id="rId137" Type="http://schemas.openxmlformats.org/officeDocument/2006/relationships/image" Target="../media/image1053.png"/><Relationship Id="rId158" Type="http://schemas.openxmlformats.org/officeDocument/2006/relationships/customXml" Target="../ink/ink1532.xml"/><Relationship Id="rId302" Type="http://schemas.openxmlformats.org/officeDocument/2006/relationships/customXml" Target="../ink/ink1604.xml"/><Relationship Id="rId323" Type="http://schemas.openxmlformats.org/officeDocument/2006/relationships/image" Target="../media/image1146.png"/><Relationship Id="rId344" Type="http://schemas.openxmlformats.org/officeDocument/2006/relationships/image" Target="../media/image1156.png"/><Relationship Id="rId20" Type="http://schemas.openxmlformats.org/officeDocument/2006/relationships/customXml" Target="../ink/ink1463.xml"/><Relationship Id="rId41" Type="http://schemas.openxmlformats.org/officeDocument/2006/relationships/image" Target="../media/image1006.png"/><Relationship Id="rId62" Type="http://schemas.openxmlformats.org/officeDocument/2006/relationships/customXml" Target="../ink/ink1484.xml"/><Relationship Id="rId83" Type="http://schemas.openxmlformats.org/officeDocument/2006/relationships/image" Target="../media/image1027.png"/><Relationship Id="rId179" Type="http://schemas.openxmlformats.org/officeDocument/2006/relationships/image" Target="../media/image1074.png"/><Relationship Id="rId365" Type="http://schemas.openxmlformats.org/officeDocument/2006/relationships/customXml" Target="../ink/ink1636.xml"/><Relationship Id="rId386" Type="http://schemas.openxmlformats.org/officeDocument/2006/relationships/image" Target="../media/image1563.png"/><Relationship Id="rId190" Type="http://schemas.openxmlformats.org/officeDocument/2006/relationships/customXml" Target="../ink/ink1548.xml"/><Relationship Id="rId204" Type="http://schemas.openxmlformats.org/officeDocument/2006/relationships/customXml" Target="../ink/ink1555.xml"/><Relationship Id="rId225" Type="http://schemas.openxmlformats.org/officeDocument/2006/relationships/image" Target="../media/image1097.png"/><Relationship Id="rId246" Type="http://schemas.openxmlformats.org/officeDocument/2006/relationships/customXml" Target="../ink/ink1576.xml"/><Relationship Id="rId267" Type="http://schemas.openxmlformats.org/officeDocument/2006/relationships/image" Target="../media/image1118.png"/><Relationship Id="rId288" Type="http://schemas.openxmlformats.org/officeDocument/2006/relationships/customXml" Target="../ink/ink1597.xml"/><Relationship Id="rId106" Type="http://schemas.openxmlformats.org/officeDocument/2006/relationships/customXml" Target="../ink/ink1506.xml"/><Relationship Id="rId127" Type="http://schemas.openxmlformats.org/officeDocument/2006/relationships/image" Target="../media/image1048.png"/><Relationship Id="rId313" Type="http://schemas.openxmlformats.org/officeDocument/2006/relationships/image" Target="../media/image1141.png"/><Relationship Id="rId10" Type="http://schemas.openxmlformats.org/officeDocument/2006/relationships/customXml" Target="../ink/ink1458.xml"/><Relationship Id="rId31" Type="http://schemas.openxmlformats.org/officeDocument/2006/relationships/image" Target="../media/image1001.png"/><Relationship Id="rId52" Type="http://schemas.openxmlformats.org/officeDocument/2006/relationships/customXml" Target="../ink/ink1479.xml"/><Relationship Id="rId73" Type="http://schemas.openxmlformats.org/officeDocument/2006/relationships/image" Target="../media/image1022.png"/><Relationship Id="rId94" Type="http://schemas.openxmlformats.org/officeDocument/2006/relationships/customXml" Target="../ink/ink1500.xml"/><Relationship Id="rId148" Type="http://schemas.openxmlformats.org/officeDocument/2006/relationships/customXml" Target="../ink/ink1527.xml"/><Relationship Id="rId169" Type="http://schemas.openxmlformats.org/officeDocument/2006/relationships/image" Target="../media/image1069.png"/><Relationship Id="rId334" Type="http://schemas.openxmlformats.org/officeDocument/2006/relationships/image" Target="../media/image1151.png"/><Relationship Id="rId355" Type="http://schemas.openxmlformats.org/officeDocument/2006/relationships/customXml" Target="../ink/ink1631.xml"/><Relationship Id="rId376" Type="http://schemas.openxmlformats.org/officeDocument/2006/relationships/image" Target="../media/image1558.png"/><Relationship Id="rId397" Type="http://schemas.openxmlformats.org/officeDocument/2006/relationships/customXml" Target="../ink/ink1652.xml"/><Relationship Id="rId4" Type="http://schemas.openxmlformats.org/officeDocument/2006/relationships/customXml" Target="../ink/ink1455.xml"/><Relationship Id="rId180" Type="http://schemas.openxmlformats.org/officeDocument/2006/relationships/customXml" Target="../ink/ink1543.xml"/><Relationship Id="rId215" Type="http://schemas.openxmlformats.org/officeDocument/2006/relationships/image" Target="../media/image1092.png"/><Relationship Id="rId236" Type="http://schemas.openxmlformats.org/officeDocument/2006/relationships/customXml" Target="../ink/ink1571.xml"/><Relationship Id="rId257" Type="http://schemas.openxmlformats.org/officeDocument/2006/relationships/image" Target="../media/image1113.png"/><Relationship Id="rId278" Type="http://schemas.openxmlformats.org/officeDocument/2006/relationships/customXml" Target="../ink/ink1592.xml"/><Relationship Id="rId401" Type="http://schemas.openxmlformats.org/officeDocument/2006/relationships/customXml" Target="../ink/ink1654.xml"/><Relationship Id="rId303" Type="http://schemas.openxmlformats.org/officeDocument/2006/relationships/image" Target="../media/image1136.png"/><Relationship Id="rId42" Type="http://schemas.openxmlformats.org/officeDocument/2006/relationships/customXml" Target="../ink/ink1474.xml"/><Relationship Id="rId84" Type="http://schemas.openxmlformats.org/officeDocument/2006/relationships/customXml" Target="../ink/ink1495.xml"/><Relationship Id="rId138" Type="http://schemas.openxmlformats.org/officeDocument/2006/relationships/customXml" Target="../ink/ink1522.xml"/><Relationship Id="rId345" Type="http://schemas.openxmlformats.org/officeDocument/2006/relationships/customXml" Target="../ink/ink1626.xml"/><Relationship Id="rId387" Type="http://schemas.openxmlformats.org/officeDocument/2006/relationships/customXml" Target="../ink/ink1647.xml"/><Relationship Id="rId191" Type="http://schemas.openxmlformats.org/officeDocument/2006/relationships/image" Target="../media/image1080.png"/><Relationship Id="rId205" Type="http://schemas.openxmlformats.org/officeDocument/2006/relationships/image" Target="../media/image1087.png"/><Relationship Id="rId247" Type="http://schemas.openxmlformats.org/officeDocument/2006/relationships/image" Target="../media/image1108.png"/><Relationship Id="rId107" Type="http://schemas.openxmlformats.org/officeDocument/2006/relationships/image" Target="../media/image1038.png"/><Relationship Id="rId289" Type="http://schemas.openxmlformats.org/officeDocument/2006/relationships/image" Target="../media/image1129.png"/><Relationship Id="rId11" Type="http://schemas.openxmlformats.org/officeDocument/2006/relationships/image" Target="../media/image991.png"/><Relationship Id="rId53" Type="http://schemas.openxmlformats.org/officeDocument/2006/relationships/image" Target="../media/image1012.png"/><Relationship Id="rId149" Type="http://schemas.openxmlformats.org/officeDocument/2006/relationships/image" Target="../media/image1059.png"/><Relationship Id="rId314" Type="http://schemas.openxmlformats.org/officeDocument/2006/relationships/customXml" Target="../ink/ink1610.xml"/><Relationship Id="rId356" Type="http://schemas.openxmlformats.org/officeDocument/2006/relationships/image" Target="../media/image1162.png"/><Relationship Id="rId398" Type="http://schemas.openxmlformats.org/officeDocument/2006/relationships/image" Target="../media/image1569.png"/><Relationship Id="rId95" Type="http://schemas.openxmlformats.org/officeDocument/2006/relationships/image" Target="../media/image1033.png"/><Relationship Id="rId160" Type="http://schemas.openxmlformats.org/officeDocument/2006/relationships/customXml" Target="../ink/ink1533.xml"/><Relationship Id="rId216" Type="http://schemas.openxmlformats.org/officeDocument/2006/relationships/customXml" Target="../ink/ink1561.xml"/><Relationship Id="rId258" Type="http://schemas.openxmlformats.org/officeDocument/2006/relationships/customXml" Target="../ink/ink1582.xml"/><Relationship Id="rId22" Type="http://schemas.openxmlformats.org/officeDocument/2006/relationships/customXml" Target="../ink/ink1464.xml"/><Relationship Id="rId64" Type="http://schemas.openxmlformats.org/officeDocument/2006/relationships/customXml" Target="../ink/ink1485.xml"/><Relationship Id="rId118" Type="http://schemas.openxmlformats.org/officeDocument/2006/relationships/customXml" Target="../ink/ink1512.xml"/><Relationship Id="rId325" Type="http://schemas.openxmlformats.org/officeDocument/2006/relationships/image" Target="../media/image1147.png"/><Relationship Id="rId367" Type="http://schemas.openxmlformats.org/officeDocument/2006/relationships/customXml" Target="../ink/ink1637.xml"/><Relationship Id="rId171" Type="http://schemas.openxmlformats.org/officeDocument/2006/relationships/image" Target="../media/image1070.png"/><Relationship Id="rId227" Type="http://schemas.openxmlformats.org/officeDocument/2006/relationships/image" Target="../media/image1098.png"/><Relationship Id="rId269" Type="http://schemas.openxmlformats.org/officeDocument/2006/relationships/image" Target="../media/image1119.png"/><Relationship Id="rId33" Type="http://schemas.openxmlformats.org/officeDocument/2006/relationships/image" Target="../media/image1002.png"/><Relationship Id="rId129" Type="http://schemas.openxmlformats.org/officeDocument/2006/relationships/image" Target="../media/image1049.png"/><Relationship Id="rId280" Type="http://schemas.openxmlformats.org/officeDocument/2006/relationships/customXml" Target="../ink/ink1593.xml"/><Relationship Id="rId336" Type="http://schemas.openxmlformats.org/officeDocument/2006/relationships/image" Target="../media/image1152.png"/><Relationship Id="rId75" Type="http://schemas.openxmlformats.org/officeDocument/2006/relationships/image" Target="../media/image1023.png"/><Relationship Id="rId140" Type="http://schemas.openxmlformats.org/officeDocument/2006/relationships/customXml" Target="../ink/ink1523.xml"/><Relationship Id="rId182" Type="http://schemas.openxmlformats.org/officeDocument/2006/relationships/customXml" Target="../ink/ink1544.xml"/><Relationship Id="rId378" Type="http://schemas.openxmlformats.org/officeDocument/2006/relationships/image" Target="../media/image1559.png"/><Relationship Id="rId403" Type="http://schemas.openxmlformats.org/officeDocument/2006/relationships/customXml" Target="../ink/ink1655.xml"/><Relationship Id="rId6" Type="http://schemas.openxmlformats.org/officeDocument/2006/relationships/customXml" Target="../ink/ink1456.xml"/><Relationship Id="rId238" Type="http://schemas.openxmlformats.org/officeDocument/2006/relationships/customXml" Target="../ink/ink1572.xml"/><Relationship Id="rId291" Type="http://schemas.openxmlformats.org/officeDocument/2006/relationships/image" Target="../media/image1130.png"/><Relationship Id="rId305" Type="http://schemas.openxmlformats.org/officeDocument/2006/relationships/image" Target="../media/image1137.png"/><Relationship Id="rId347" Type="http://schemas.openxmlformats.org/officeDocument/2006/relationships/customXml" Target="../ink/ink1627.xml"/><Relationship Id="rId44" Type="http://schemas.openxmlformats.org/officeDocument/2006/relationships/customXml" Target="../ink/ink1475.xml"/><Relationship Id="rId86" Type="http://schemas.openxmlformats.org/officeDocument/2006/relationships/customXml" Target="../ink/ink1496.xml"/><Relationship Id="rId151" Type="http://schemas.openxmlformats.org/officeDocument/2006/relationships/image" Target="../media/image1060.png"/><Relationship Id="rId389" Type="http://schemas.openxmlformats.org/officeDocument/2006/relationships/customXml" Target="../ink/ink1648.xml"/><Relationship Id="rId193" Type="http://schemas.openxmlformats.org/officeDocument/2006/relationships/image" Target="../media/image1081.png"/><Relationship Id="rId207" Type="http://schemas.openxmlformats.org/officeDocument/2006/relationships/image" Target="../media/image1088.png"/><Relationship Id="rId249" Type="http://schemas.openxmlformats.org/officeDocument/2006/relationships/image" Target="../media/image1109.png"/><Relationship Id="rId13" Type="http://schemas.openxmlformats.org/officeDocument/2006/relationships/image" Target="../media/image992.png"/><Relationship Id="rId109" Type="http://schemas.openxmlformats.org/officeDocument/2006/relationships/image" Target="../media/image1039.png"/><Relationship Id="rId260" Type="http://schemas.openxmlformats.org/officeDocument/2006/relationships/customXml" Target="../ink/ink1583.xml"/><Relationship Id="rId316" Type="http://schemas.openxmlformats.org/officeDocument/2006/relationships/customXml" Target="../ink/ink1611.xml"/><Relationship Id="rId55" Type="http://schemas.openxmlformats.org/officeDocument/2006/relationships/image" Target="../media/image1013.png"/><Relationship Id="rId97" Type="http://schemas.openxmlformats.org/officeDocument/2006/relationships/image" Target="../media/image852.png"/><Relationship Id="rId120" Type="http://schemas.openxmlformats.org/officeDocument/2006/relationships/customXml" Target="../ink/ink1513.xml"/><Relationship Id="rId358" Type="http://schemas.openxmlformats.org/officeDocument/2006/relationships/image" Target="../media/image1163.png"/><Relationship Id="rId162" Type="http://schemas.openxmlformats.org/officeDocument/2006/relationships/customXml" Target="../ink/ink1534.xml"/><Relationship Id="rId218" Type="http://schemas.openxmlformats.org/officeDocument/2006/relationships/customXml" Target="../ink/ink1562.xml"/><Relationship Id="rId271" Type="http://schemas.openxmlformats.org/officeDocument/2006/relationships/image" Target="../media/image1120.png"/><Relationship Id="rId24" Type="http://schemas.openxmlformats.org/officeDocument/2006/relationships/customXml" Target="../ink/ink1465.xml"/><Relationship Id="rId66" Type="http://schemas.openxmlformats.org/officeDocument/2006/relationships/customXml" Target="../ink/ink1486.xml"/><Relationship Id="rId131" Type="http://schemas.openxmlformats.org/officeDocument/2006/relationships/image" Target="../media/image1050.png"/><Relationship Id="rId327" Type="http://schemas.openxmlformats.org/officeDocument/2006/relationships/image" Target="../media/image1148.png"/><Relationship Id="rId369" Type="http://schemas.openxmlformats.org/officeDocument/2006/relationships/customXml" Target="../ink/ink1638.xml"/><Relationship Id="rId173" Type="http://schemas.openxmlformats.org/officeDocument/2006/relationships/image" Target="../media/image1071.png"/><Relationship Id="rId229" Type="http://schemas.openxmlformats.org/officeDocument/2006/relationships/image" Target="../media/image1099.png"/><Relationship Id="rId380" Type="http://schemas.openxmlformats.org/officeDocument/2006/relationships/image" Target="../media/image1560.png"/><Relationship Id="rId240" Type="http://schemas.openxmlformats.org/officeDocument/2006/relationships/customXml" Target="../ink/ink1573.xml"/><Relationship Id="rId35" Type="http://schemas.openxmlformats.org/officeDocument/2006/relationships/image" Target="../media/image1003.png"/><Relationship Id="rId77" Type="http://schemas.openxmlformats.org/officeDocument/2006/relationships/image" Target="../media/image1024.png"/><Relationship Id="rId100" Type="http://schemas.openxmlformats.org/officeDocument/2006/relationships/customXml" Target="../ink/ink1503.xml"/><Relationship Id="rId282" Type="http://schemas.openxmlformats.org/officeDocument/2006/relationships/customXml" Target="../ink/ink1594.xml"/><Relationship Id="rId338" Type="http://schemas.openxmlformats.org/officeDocument/2006/relationships/image" Target="../media/image1153.png"/><Relationship Id="rId8" Type="http://schemas.openxmlformats.org/officeDocument/2006/relationships/customXml" Target="../ink/ink1457.xml"/><Relationship Id="rId142" Type="http://schemas.openxmlformats.org/officeDocument/2006/relationships/customXml" Target="../ink/ink1524.xml"/><Relationship Id="rId184" Type="http://schemas.openxmlformats.org/officeDocument/2006/relationships/customXml" Target="../ink/ink1545.xml"/><Relationship Id="rId391" Type="http://schemas.openxmlformats.org/officeDocument/2006/relationships/customXml" Target="../ink/ink1649.xml"/><Relationship Id="rId405" Type="http://schemas.openxmlformats.org/officeDocument/2006/relationships/customXml" Target="../ink/ink1656.xml"/><Relationship Id="rId251" Type="http://schemas.openxmlformats.org/officeDocument/2006/relationships/image" Target="../media/image1110.png"/><Relationship Id="rId46" Type="http://schemas.openxmlformats.org/officeDocument/2006/relationships/customXml" Target="../ink/ink1476.xml"/><Relationship Id="rId293" Type="http://schemas.openxmlformats.org/officeDocument/2006/relationships/image" Target="../media/image1131.png"/><Relationship Id="rId307" Type="http://schemas.openxmlformats.org/officeDocument/2006/relationships/image" Target="../media/image1138.png"/><Relationship Id="rId349" Type="http://schemas.openxmlformats.org/officeDocument/2006/relationships/customXml" Target="../ink/ink1628.xml"/><Relationship Id="rId88" Type="http://schemas.openxmlformats.org/officeDocument/2006/relationships/customXml" Target="../ink/ink1497.xml"/><Relationship Id="rId111" Type="http://schemas.openxmlformats.org/officeDocument/2006/relationships/image" Target="../media/image1040.png"/><Relationship Id="rId153" Type="http://schemas.openxmlformats.org/officeDocument/2006/relationships/image" Target="../media/image1061.png"/><Relationship Id="rId195" Type="http://schemas.openxmlformats.org/officeDocument/2006/relationships/image" Target="../media/image1082.png"/><Relationship Id="rId209" Type="http://schemas.openxmlformats.org/officeDocument/2006/relationships/image" Target="../media/image1089.png"/><Relationship Id="rId360" Type="http://schemas.openxmlformats.org/officeDocument/2006/relationships/image" Target="../media/image1164.png"/><Relationship Id="rId220" Type="http://schemas.openxmlformats.org/officeDocument/2006/relationships/customXml" Target="../ink/ink1563.xml"/><Relationship Id="rId15" Type="http://schemas.openxmlformats.org/officeDocument/2006/relationships/image" Target="../media/image993.png"/><Relationship Id="rId57" Type="http://schemas.openxmlformats.org/officeDocument/2006/relationships/image" Target="../media/image1014.png"/><Relationship Id="rId262" Type="http://schemas.openxmlformats.org/officeDocument/2006/relationships/customXml" Target="../ink/ink1584.xml"/><Relationship Id="rId318" Type="http://schemas.openxmlformats.org/officeDocument/2006/relationships/customXml" Target="../ink/ink1612.xml"/><Relationship Id="rId99" Type="http://schemas.openxmlformats.org/officeDocument/2006/relationships/image" Target="../media/image1034.png"/><Relationship Id="rId122" Type="http://schemas.openxmlformats.org/officeDocument/2006/relationships/customXml" Target="../ink/ink1514.xml"/><Relationship Id="rId164" Type="http://schemas.openxmlformats.org/officeDocument/2006/relationships/customXml" Target="../ink/ink1535.xml"/><Relationship Id="rId371" Type="http://schemas.openxmlformats.org/officeDocument/2006/relationships/customXml" Target="../ink/ink1639.xml"/><Relationship Id="rId26" Type="http://schemas.openxmlformats.org/officeDocument/2006/relationships/customXml" Target="../ink/ink1466.xml"/><Relationship Id="rId231" Type="http://schemas.openxmlformats.org/officeDocument/2006/relationships/image" Target="../media/image1100.png"/><Relationship Id="rId273" Type="http://schemas.openxmlformats.org/officeDocument/2006/relationships/image" Target="../media/image1121.png"/><Relationship Id="rId329" Type="http://schemas.openxmlformats.org/officeDocument/2006/relationships/image" Target="../media/image1149.png"/><Relationship Id="rId68" Type="http://schemas.openxmlformats.org/officeDocument/2006/relationships/customXml" Target="../ink/ink1487.xml"/><Relationship Id="rId133" Type="http://schemas.openxmlformats.org/officeDocument/2006/relationships/image" Target="../media/image1051.png"/><Relationship Id="rId175" Type="http://schemas.openxmlformats.org/officeDocument/2006/relationships/image" Target="../media/image1072.png"/><Relationship Id="rId340" Type="http://schemas.openxmlformats.org/officeDocument/2006/relationships/image" Target="../media/image1154.png"/><Relationship Id="rId200" Type="http://schemas.openxmlformats.org/officeDocument/2006/relationships/customXml" Target="../ink/ink1553.xml"/><Relationship Id="rId382" Type="http://schemas.openxmlformats.org/officeDocument/2006/relationships/image" Target="../media/image1561.png"/><Relationship Id="rId242" Type="http://schemas.openxmlformats.org/officeDocument/2006/relationships/customXml" Target="../ink/ink1574.xml"/><Relationship Id="rId284" Type="http://schemas.openxmlformats.org/officeDocument/2006/relationships/customXml" Target="../ink/ink1595.xml"/><Relationship Id="rId37" Type="http://schemas.openxmlformats.org/officeDocument/2006/relationships/image" Target="../media/image1004.png"/><Relationship Id="rId79" Type="http://schemas.openxmlformats.org/officeDocument/2006/relationships/image" Target="../media/image1025.png"/><Relationship Id="rId102" Type="http://schemas.openxmlformats.org/officeDocument/2006/relationships/customXml" Target="../ink/ink1504.xml"/><Relationship Id="rId144" Type="http://schemas.openxmlformats.org/officeDocument/2006/relationships/customXml" Target="../ink/ink1525.xml"/><Relationship Id="rId90" Type="http://schemas.openxmlformats.org/officeDocument/2006/relationships/customXml" Target="../ink/ink1498.xml"/><Relationship Id="rId186" Type="http://schemas.openxmlformats.org/officeDocument/2006/relationships/customXml" Target="../ink/ink1546.xml"/><Relationship Id="rId351" Type="http://schemas.openxmlformats.org/officeDocument/2006/relationships/customXml" Target="../ink/ink1629.xml"/><Relationship Id="rId393" Type="http://schemas.openxmlformats.org/officeDocument/2006/relationships/customXml" Target="../ink/ink1650.xml"/><Relationship Id="rId407" Type="http://schemas.openxmlformats.org/officeDocument/2006/relationships/customXml" Target="../ink/ink1657.xml"/></Relationships>
</file>

<file path=ppt/slides/_rels/slide18.xml.rels><?xml version="1.0" encoding="UTF-8" standalone="yes"?>
<Relationships xmlns="http://schemas.openxmlformats.org/package/2006/relationships"><Relationship Id="rId8" Type="http://schemas.openxmlformats.org/officeDocument/2006/relationships/image" Target="../media/image1577.png"/><Relationship Id="rId3" Type="http://schemas.openxmlformats.org/officeDocument/2006/relationships/customXml" Target="../ink/ink1658.xml"/><Relationship Id="rId7" Type="http://schemas.openxmlformats.org/officeDocument/2006/relationships/customXml" Target="../ink/ink1660.xml"/><Relationship Id="rId12" Type="http://schemas.openxmlformats.org/officeDocument/2006/relationships/image" Target="../media/image157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76.png"/><Relationship Id="rId11" Type="http://schemas.openxmlformats.org/officeDocument/2006/relationships/customXml" Target="../ink/ink1662.xml"/><Relationship Id="rId5" Type="http://schemas.openxmlformats.org/officeDocument/2006/relationships/customXml" Target="../ink/ink1659.xml"/><Relationship Id="rId10" Type="http://schemas.openxmlformats.org/officeDocument/2006/relationships/image" Target="../media/image1578.png"/><Relationship Id="rId4" Type="http://schemas.openxmlformats.org/officeDocument/2006/relationships/image" Target="../media/image1575.png"/><Relationship Id="rId9" Type="http://schemas.openxmlformats.org/officeDocument/2006/relationships/customXml" Target="../ink/ink1661.xml"/></Relationships>
</file>

<file path=ppt/slides/_rels/slide19.xml.rels><?xml version="1.0" encoding="UTF-8" standalone="yes"?>
<Relationships xmlns="http://schemas.openxmlformats.org/package/2006/relationships"><Relationship Id="rId26" Type="http://schemas.openxmlformats.org/officeDocument/2006/relationships/image" Target="../media/image1591.png"/><Relationship Id="rId21" Type="http://schemas.openxmlformats.org/officeDocument/2006/relationships/customXml" Target="../ink/ink1672.xml"/><Relationship Id="rId34" Type="http://schemas.openxmlformats.org/officeDocument/2006/relationships/image" Target="../media/image1595.png"/><Relationship Id="rId42" Type="http://schemas.openxmlformats.org/officeDocument/2006/relationships/image" Target="../media/image1599.png"/><Relationship Id="rId47" Type="http://schemas.openxmlformats.org/officeDocument/2006/relationships/customXml" Target="../ink/ink1685.xml"/><Relationship Id="rId50" Type="http://schemas.openxmlformats.org/officeDocument/2006/relationships/image" Target="../media/image1603.png"/><Relationship Id="rId55" Type="http://schemas.openxmlformats.org/officeDocument/2006/relationships/customXml" Target="../ink/ink1689.xml"/><Relationship Id="rId63" Type="http://schemas.openxmlformats.org/officeDocument/2006/relationships/customXml" Target="../ink/ink1693.xml"/><Relationship Id="rId7" Type="http://schemas.openxmlformats.org/officeDocument/2006/relationships/customXml" Target="../ink/ink1665.xml"/><Relationship Id="rId2" Type="http://schemas.openxmlformats.org/officeDocument/2006/relationships/notesSlide" Target="../notesSlides/notesSlide19.xml"/><Relationship Id="rId16" Type="http://schemas.openxmlformats.org/officeDocument/2006/relationships/image" Target="../media/image1586.png"/><Relationship Id="rId29" Type="http://schemas.openxmlformats.org/officeDocument/2006/relationships/customXml" Target="../ink/ink1676.xml"/><Relationship Id="rId11" Type="http://schemas.openxmlformats.org/officeDocument/2006/relationships/customXml" Target="../ink/ink1667.xml"/><Relationship Id="rId24" Type="http://schemas.openxmlformats.org/officeDocument/2006/relationships/image" Target="../media/image1590.png"/><Relationship Id="rId32" Type="http://schemas.openxmlformats.org/officeDocument/2006/relationships/image" Target="../media/image1594.png"/><Relationship Id="rId37" Type="http://schemas.openxmlformats.org/officeDocument/2006/relationships/customXml" Target="../ink/ink1680.xml"/><Relationship Id="rId40" Type="http://schemas.openxmlformats.org/officeDocument/2006/relationships/image" Target="../media/image1598.png"/><Relationship Id="rId45" Type="http://schemas.openxmlformats.org/officeDocument/2006/relationships/customXml" Target="../ink/ink1684.xml"/><Relationship Id="rId53" Type="http://schemas.openxmlformats.org/officeDocument/2006/relationships/customXml" Target="../ink/ink1688.xml"/><Relationship Id="rId58" Type="http://schemas.openxmlformats.org/officeDocument/2006/relationships/image" Target="../media/image1607.png"/><Relationship Id="rId66" Type="http://schemas.openxmlformats.org/officeDocument/2006/relationships/image" Target="../media/image1611.png"/><Relationship Id="rId5" Type="http://schemas.openxmlformats.org/officeDocument/2006/relationships/customXml" Target="../ink/ink1664.xml"/><Relationship Id="rId61" Type="http://schemas.openxmlformats.org/officeDocument/2006/relationships/customXml" Target="../ink/ink1692.xml"/><Relationship Id="rId19" Type="http://schemas.openxmlformats.org/officeDocument/2006/relationships/customXml" Target="../ink/ink1671.xml"/><Relationship Id="rId14" Type="http://schemas.openxmlformats.org/officeDocument/2006/relationships/image" Target="../media/image1585.png"/><Relationship Id="rId22" Type="http://schemas.openxmlformats.org/officeDocument/2006/relationships/image" Target="../media/image1589.png"/><Relationship Id="rId27" Type="http://schemas.openxmlformats.org/officeDocument/2006/relationships/customXml" Target="../ink/ink1675.xml"/><Relationship Id="rId30" Type="http://schemas.openxmlformats.org/officeDocument/2006/relationships/image" Target="../media/image1593.png"/><Relationship Id="rId35" Type="http://schemas.openxmlformats.org/officeDocument/2006/relationships/customXml" Target="../ink/ink1679.xml"/><Relationship Id="rId43" Type="http://schemas.openxmlformats.org/officeDocument/2006/relationships/customXml" Target="../ink/ink1683.xml"/><Relationship Id="rId48" Type="http://schemas.openxmlformats.org/officeDocument/2006/relationships/image" Target="../media/image1602.png"/><Relationship Id="rId56" Type="http://schemas.openxmlformats.org/officeDocument/2006/relationships/image" Target="../media/image1606.png"/><Relationship Id="rId64" Type="http://schemas.openxmlformats.org/officeDocument/2006/relationships/image" Target="../media/image1610.png"/><Relationship Id="rId8" Type="http://schemas.openxmlformats.org/officeDocument/2006/relationships/image" Target="../media/image1582.png"/><Relationship Id="rId51" Type="http://schemas.openxmlformats.org/officeDocument/2006/relationships/customXml" Target="../ink/ink1687.xml"/><Relationship Id="rId3" Type="http://schemas.openxmlformats.org/officeDocument/2006/relationships/customXml" Target="../ink/ink1663.xml"/><Relationship Id="rId12" Type="http://schemas.openxmlformats.org/officeDocument/2006/relationships/image" Target="../media/image1584.png"/><Relationship Id="rId17" Type="http://schemas.openxmlformats.org/officeDocument/2006/relationships/customXml" Target="../ink/ink1670.xml"/><Relationship Id="rId25" Type="http://schemas.openxmlformats.org/officeDocument/2006/relationships/customXml" Target="../ink/ink1674.xml"/><Relationship Id="rId33" Type="http://schemas.openxmlformats.org/officeDocument/2006/relationships/customXml" Target="../ink/ink1678.xml"/><Relationship Id="rId38" Type="http://schemas.openxmlformats.org/officeDocument/2006/relationships/image" Target="../media/image1597.png"/><Relationship Id="rId46" Type="http://schemas.openxmlformats.org/officeDocument/2006/relationships/image" Target="../media/image1601.png"/><Relationship Id="rId59" Type="http://schemas.openxmlformats.org/officeDocument/2006/relationships/customXml" Target="../ink/ink1691.xml"/><Relationship Id="rId20" Type="http://schemas.openxmlformats.org/officeDocument/2006/relationships/image" Target="../media/image1588.png"/><Relationship Id="rId41" Type="http://schemas.openxmlformats.org/officeDocument/2006/relationships/customXml" Target="../ink/ink1682.xml"/><Relationship Id="rId54" Type="http://schemas.openxmlformats.org/officeDocument/2006/relationships/image" Target="../media/image1605.png"/><Relationship Id="rId62" Type="http://schemas.openxmlformats.org/officeDocument/2006/relationships/image" Target="../media/image1609.png"/><Relationship Id="rId1" Type="http://schemas.openxmlformats.org/officeDocument/2006/relationships/slideLayout" Target="../slideLayouts/slideLayout7.xml"/><Relationship Id="rId6" Type="http://schemas.openxmlformats.org/officeDocument/2006/relationships/image" Target="../media/image1581.png"/><Relationship Id="rId15" Type="http://schemas.openxmlformats.org/officeDocument/2006/relationships/customXml" Target="../ink/ink1669.xml"/><Relationship Id="rId23" Type="http://schemas.openxmlformats.org/officeDocument/2006/relationships/customXml" Target="../ink/ink1673.xml"/><Relationship Id="rId28" Type="http://schemas.openxmlformats.org/officeDocument/2006/relationships/image" Target="../media/image1592.png"/><Relationship Id="rId36" Type="http://schemas.openxmlformats.org/officeDocument/2006/relationships/image" Target="../media/image1596.png"/><Relationship Id="rId49" Type="http://schemas.openxmlformats.org/officeDocument/2006/relationships/customXml" Target="../ink/ink1686.xml"/><Relationship Id="rId57" Type="http://schemas.openxmlformats.org/officeDocument/2006/relationships/customXml" Target="../ink/ink1690.xml"/><Relationship Id="rId10" Type="http://schemas.openxmlformats.org/officeDocument/2006/relationships/image" Target="../media/image1583.png"/><Relationship Id="rId31" Type="http://schemas.openxmlformats.org/officeDocument/2006/relationships/customXml" Target="../ink/ink1677.xml"/><Relationship Id="rId44" Type="http://schemas.openxmlformats.org/officeDocument/2006/relationships/image" Target="../media/image1600.png"/><Relationship Id="rId52" Type="http://schemas.openxmlformats.org/officeDocument/2006/relationships/image" Target="../media/image1604.png"/><Relationship Id="rId60" Type="http://schemas.openxmlformats.org/officeDocument/2006/relationships/image" Target="../media/image1608.png"/><Relationship Id="rId65" Type="http://schemas.openxmlformats.org/officeDocument/2006/relationships/customXml" Target="../ink/ink1694.xml"/><Relationship Id="rId4" Type="http://schemas.openxmlformats.org/officeDocument/2006/relationships/image" Target="../media/image1580.png"/><Relationship Id="rId9" Type="http://schemas.openxmlformats.org/officeDocument/2006/relationships/customXml" Target="../ink/ink1666.xml"/><Relationship Id="rId13" Type="http://schemas.openxmlformats.org/officeDocument/2006/relationships/customXml" Target="../ink/ink1668.xml"/><Relationship Id="rId18" Type="http://schemas.openxmlformats.org/officeDocument/2006/relationships/image" Target="../media/image1587.png"/><Relationship Id="rId39" Type="http://schemas.openxmlformats.org/officeDocument/2006/relationships/customXml" Target="../ink/ink168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6" Type="http://schemas.openxmlformats.org/officeDocument/2006/relationships/customXml" Target="../ink/ink1706.xml"/><Relationship Id="rId21" Type="http://schemas.openxmlformats.org/officeDocument/2006/relationships/image" Target="../media/image1621.png"/><Relationship Id="rId42" Type="http://schemas.openxmlformats.org/officeDocument/2006/relationships/customXml" Target="../ink/ink1714.xml"/><Relationship Id="rId47" Type="http://schemas.openxmlformats.org/officeDocument/2006/relationships/image" Target="../media/image1633.png"/><Relationship Id="rId63" Type="http://schemas.openxmlformats.org/officeDocument/2006/relationships/image" Target="../media/image1641.png"/><Relationship Id="rId68" Type="http://schemas.openxmlformats.org/officeDocument/2006/relationships/customXml" Target="../ink/ink1727.xml"/><Relationship Id="rId84" Type="http://schemas.openxmlformats.org/officeDocument/2006/relationships/image" Target="../media/image1651.png"/><Relationship Id="rId89" Type="http://schemas.openxmlformats.org/officeDocument/2006/relationships/customXml" Target="../ink/ink1738.xml"/><Relationship Id="rId112" Type="http://schemas.openxmlformats.org/officeDocument/2006/relationships/image" Target="../media/image1665.png"/><Relationship Id="rId16" Type="http://schemas.openxmlformats.org/officeDocument/2006/relationships/customXml" Target="../ink/ink1701.xml"/><Relationship Id="rId107" Type="http://schemas.openxmlformats.org/officeDocument/2006/relationships/customXml" Target="../ink/ink1747.xml"/><Relationship Id="rId11" Type="http://schemas.openxmlformats.org/officeDocument/2006/relationships/image" Target="../media/image1616.png"/><Relationship Id="rId32" Type="http://schemas.openxmlformats.org/officeDocument/2006/relationships/customXml" Target="../ink/ink1709.xml"/><Relationship Id="rId37" Type="http://schemas.openxmlformats.org/officeDocument/2006/relationships/image" Target="../media/image1629.png"/><Relationship Id="rId53" Type="http://schemas.openxmlformats.org/officeDocument/2006/relationships/image" Target="../media/image1636.png"/><Relationship Id="rId58" Type="http://schemas.openxmlformats.org/officeDocument/2006/relationships/customXml" Target="../ink/ink1722.xml"/><Relationship Id="rId74" Type="http://schemas.openxmlformats.org/officeDocument/2006/relationships/image" Target="../media/image1646.png"/><Relationship Id="rId79" Type="http://schemas.openxmlformats.org/officeDocument/2006/relationships/customXml" Target="../ink/ink1733.xml"/><Relationship Id="rId102" Type="http://schemas.openxmlformats.org/officeDocument/2006/relationships/image" Target="../media/image1660.png"/><Relationship Id="rId5" Type="http://schemas.openxmlformats.org/officeDocument/2006/relationships/image" Target="../media/image1613.png"/><Relationship Id="rId90" Type="http://schemas.openxmlformats.org/officeDocument/2006/relationships/image" Target="../media/image1654.png"/><Relationship Id="rId95" Type="http://schemas.openxmlformats.org/officeDocument/2006/relationships/customXml" Target="../ink/ink1741.xml"/><Relationship Id="rId22" Type="http://schemas.openxmlformats.org/officeDocument/2006/relationships/customXml" Target="../ink/ink1704.xml"/><Relationship Id="rId27" Type="http://schemas.openxmlformats.org/officeDocument/2006/relationships/image" Target="../media/image1624.png"/><Relationship Id="rId43" Type="http://schemas.openxmlformats.org/officeDocument/2006/relationships/image" Target="../media/image1631.png"/><Relationship Id="rId48" Type="http://schemas.openxmlformats.org/officeDocument/2006/relationships/customXml" Target="../ink/ink1717.xml"/><Relationship Id="rId64" Type="http://schemas.openxmlformats.org/officeDocument/2006/relationships/customXml" Target="../ink/ink1725.xml"/><Relationship Id="rId69" Type="http://schemas.openxmlformats.org/officeDocument/2006/relationships/image" Target="../media/image1644.png"/><Relationship Id="rId80" Type="http://schemas.openxmlformats.org/officeDocument/2006/relationships/image" Target="../media/image1649.png"/><Relationship Id="rId85" Type="http://schemas.openxmlformats.org/officeDocument/2006/relationships/customXml" Target="../ink/ink1736.xml"/><Relationship Id="rId12" Type="http://schemas.openxmlformats.org/officeDocument/2006/relationships/customXml" Target="../ink/ink1699.xml"/><Relationship Id="rId17" Type="http://schemas.openxmlformats.org/officeDocument/2006/relationships/image" Target="../media/image1619.png"/><Relationship Id="rId33" Type="http://schemas.openxmlformats.org/officeDocument/2006/relationships/image" Target="../media/image1627.png"/><Relationship Id="rId38" Type="http://schemas.openxmlformats.org/officeDocument/2006/relationships/customXml" Target="../ink/ink1712.xml"/><Relationship Id="rId59" Type="http://schemas.openxmlformats.org/officeDocument/2006/relationships/image" Target="../media/image1639.png"/><Relationship Id="rId103" Type="http://schemas.openxmlformats.org/officeDocument/2006/relationships/customXml" Target="../ink/ink1745.xml"/><Relationship Id="rId108" Type="http://schemas.openxmlformats.org/officeDocument/2006/relationships/image" Target="../media/image1663.png"/><Relationship Id="rId54" Type="http://schemas.openxmlformats.org/officeDocument/2006/relationships/customXml" Target="../ink/ink1720.xml"/><Relationship Id="rId70" Type="http://schemas.openxmlformats.org/officeDocument/2006/relationships/customXml" Target="../ink/ink1728.xml"/><Relationship Id="rId75" Type="http://schemas.openxmlformats.org/officeDocument/2006/relationships/customXml" Target="../ink/ink1731.xml"/><Relationship Id="rId91" Type="http://schemas.openxmlformats.org/officeDocument/2006/relationships/customXml" Target="../ink/ink1739.xml"/><Relationship Id="rId96" Type="http://schemas.openxmlformats.org/officeDocument/2006/relationships/image" Target="../media/image1657.png"/><Relationship Id="rId1" Type="http://schemas.openxmlformats.org/officeDocument/2006/relationships/slideLayout" Target="../slideLayouts/slideLayout7.xml"/><Relationship Id="rId6" Type="http://schemas.openxmlformats.org/officeDocument/2006/relationships/customXml" Target="../ink/ink1696.xml"/><Relationship Id="rId15" Type="http://schemas.openxmlformats.org/officeDocument/2006/relationships/image" Target="../media/image1618.png"/><Relationship Id="rId23" Type="http://schemas.openxmlformats.org/officeDocument/2006/relationships/image" Target="../media/image1622.png"/><Relationship Id="rId28" Type="http://schemas.openxmlformats.org/officeDocument/2006/relationships/customXml" Target="../ink/ink1707.xml"/><Relationship Id="rId36" Type="http://schemas.openxmlformats.org/officeDocument/2006/relationships/customXml" Target="../ink/ink1711.xml"/><Relationship Id="rId49" Type="http://schemas.openxmlformats.org/officeDocument/2006/relationships/image" Target="../media/image1634.png"/><Relationship Id="rId57" Type="http://schemas.openxmlformats.org/officeDocument/2006/relationships/image" Target="../media/image1638.png"/><Relationship Id="rId106" Type="http://schemas.openxmlformats.org/officeDocument/2006/relationships/image" Target="../media/image1662.png"/><Relationship Id="rId10" Type="http://schemas.openxmlformats.org/officeDocument/2006/relationships/customXml" Target="../ink/ink1698.xml"/><Relationship Id="rId31" Type="http://schemas.openxmlformats.org/officeDocument/2006/relationships/image" Target="../media/image1626.png"/><Relationship Id="rId44" Type="http://schemas.openxmlformats.org/officeDocument/2006/relationships/customXml" Target="../ink/ink1715.xml"/><Relationship Id="rId52" Type="http://schemas.openxmlformats.org/officeDocument/2006/relationships/customXml" Target="../ink/ink1719.xml"/><Relationship Id="rId60" Type="http://schemas.openxmlformats.org/officeDocument/2006/relationships/customXml" Target="../ink/ink1723.xml"/><Relationship Id="rId65" Type="http://schemas.openxmlformats.org/officeDocument/2006/relationships/image" Target="../media/image1642.png"/><Relationship Id="rId73" Type="http://schemas.openxmlformats.org/officeDocument/2006/relationships/customXml" Target="../ink/ink1730.xml"/><Relationship Id="rId78" Type="http://schemas.openxmlformats.org/officeDocument/2006/relationships/image" Target="../media/image1648.png"/><Relationship Id="rId81" Type="http://schemas.openxmlformats.org/officeDocument/2006/relationships/customXml" Target="../ink/ink1734.xml"/><Relationship Id="rId86" Type="http://schemas.openxmlformats.org/officeDocument/2006/relationships/image" Target="../media/image1652.png"/><Relationship Id="rId94" Type="http://schemas.openxmlformats.org/officeDocument/2006/relationships/image" Target="../media/image1656.png"/><Relationship Id="rId99" Type="http://schemas.openxmlformats.org/officeDocument/2006/relationships/customXml" Target="../ink/ink1743.xml"/><Relationship Id="rId101" Type="http://schemas.openxmlformats.org/officeDocument/2006/relationships/customXml" Target="../ink/ink1744.xml"/><Relationship Id="rId4" Type="http://schemas.openxmlformats.org/officeDocument/2006/relationships/customXml" Target="../ink/ink1695.xml"/><Relationship Id="rId9" Type="http://schemas.openxmlformats.org/officeDocument/2006/relationships/image" Target="../media/image1615.png"/><Relationship Id="rId13" Type="http://schemas.openxmlformats.org/officeDocument/2006/relationships/image" Target="../media/image1617.png"/><Relationship Id="rId18" Type="http://schemas.openxmlformats.org/officeDocument/2006/relationships/customXml" Target="../ink/ink1702.xml"/><Relationship Id="rId39" Type="http://schemas.openxmlformats.org/officeDocument/2006/relationships/image" Target="../media/image852.png"/><Relationship Id="rId109" Type="http://schemas.openxmlformats.org/officeDocument/2006/relationships/customXml" Target="../ink/ink1748.xml"/><Relationship Id="rId34" Type="http://schemas.openxmlformats.org/officeDocument/2006/relationships/customXml" Target="../ink/ink1710.xml"/><Relationship Id="rId50" Type="http://schemas.openxmlformats.org/officeDocument/2006/relationships/customXml" Target="../ink/ink1718.xml"/><Relationship Id="rId55" Type="http://schemas.openxmlformats.org/officeDocument/2006/relationships/image" Target="../media/image1637.png"/><Relationship Id="rId76" Type="http://schemas.openxmlformats.org/officeDocument/2006/relationships/image" Target="../media/image1647.png"/><Relationship Id="rId97" Type="http://schemas.openxmlformats.org/officeDocument/2006/relationships/customXml" Target="../ink/ink1742.xml"/><Relationship Id="rId104" Type="http://schemas.openxmlformats.org/officeDocument/2006/relationships/image" Target="../media/image1661.png"/><Relationship Id="rId7" Type="http://schemas.openxmlformats.org/officeDocument/2006/relationships/image" Target="../media/image1614.png"/><Relationship Id="rId71" Type="http://schemas.openxmlformats.org/officeDocument/2006/relationships/customXml" Target="../ink/ink1729.xml"/><Relationship Id="rId92" Type="http://schemas.openxmlformats.org/officeDocument/2006/relationships/image" Target="../media/image1655.png"/><Relationship Id="rId2" Type="http://schemas.openxmlformats.org/officeDocument/2006/relationships/notesSlide" Target="../notesSlides/notesSlide20.xml"/><Relationship Id="rId29" Type="http://schemas.openxmlformats.org/officeDocument/2006/relationships/image" Target="../media/image1625.png"/><Relationship Id="rId24" Type="http://schemas.openxmlformats.org/officeDocument/2006/relationships/customXml" Target="../ink/ink1705.xml"/><Relationship Id="rId40" Type="http://schemas.openxmlformats.org/officeDocument/2006/relationships/customXml" Target="../ink/ink1713.xml"/><Relationship Id="rId45" Type="http://schemas.openxmlformats.org/officeDocument/2006/relationships/image" Target="../media/image1632.png"/><Relationship Id="rId66" Type="http://schemas.openxmlformats.org/officeDocument/2006/relationships/customXml" Target="../ink/ink1726.xml"/><Relationship Id="rId87" Type="http://schemas.openxmlformats.org/officeDocument/2006/relationships/customXml" Target="../ink/ink1737.xml"/><Relationship Id="rId110" Type="http://schemas.openxmlformats.org/officeDocument/2006/relationships/image" Target="../media/image1664.png"/><Relationship Id="rId61" Type="http://schemas.openxmlformats.org/officeDocument/2006/relationships/image" Target="../media/image1640.png"/><Relationship Id="rId82" Type="http://schemas.openxmlformats.org/officeDocument/2006/relationships/image" Target="../media/image1650.png"/><Relationship Id="rId19" Type="http://schemas.openxmlformats.org/officeDocument/2006/relationships/image" Target="../media/image1620.png"/><Relationship Id="rId14" Type="http://schemas.openxmlformats.org/officeDocument/2006/relationships/customXml" Target="../ink/ink1700.xml"/><Relationship Id="rId30" Type="http://schemas.openxmlformats.org/officeDocument/2006/relationships/customXml" Target="../ink/ink1708.xml"/><Relationship Id="rId35" Type="http://schemas.openxmlformats.org/officeDocument/2006/relationships/image" Target="../media/image1628.png"/><Relationship Id="rId56" Type="http://schemas.openxmlformats.org/officeDocument/2006/relationships/customXml" Target="../ink/ink1721.xml"/><Relationship Id="rId77" Type="http://schemas.openxmlformats.org/officeDocument/2006/relationships/customXml" Target="../ink/ink1732.xml"/><Relationship Id="rId100" Type="http://schemas.openxmlformats.org/officeDocument/2006/relationships/image" Target="../media/image1659.png"/><Relationship Id="rId105" Type="http://schemas.openxmlformats.org/officeDocument/2006/relationships/customXml" Target="../ink/ink1746.xml"/><Relationship Id="rId8" Type="http://schemas.openxmlformats.org/officeDocument/2006/relationships/customXml" Target="../ink/ink1697.xml"/><Relationship Id="rId51" Type="http://schemas.openxmlformats.org/officeDocument/2006/relationships/image" Target="../media/image1635.png"/><Relationship Id="rId72" Type="http://schemas.openxmlformats.org/officeDocument/2006/relationships/image" Target="../media/image1645.png"/><Relationship Id="rId93" Type="http://schemas.openxmlformats.org/officeDocument/2006/relationships/customXml" Target="../ink/ink1740.xml"/><Relationship Id="rId98" Type="http://schemas.openxmlformats.org/officeDocument/2006/relationships/image" Target="../media/image1658.png"/><Relationship Id="rId3" Type="http://schemas.openxmlformats.org/officeDocument/2006/relationships/image" Target="../media/image594.emf"/><Relationship Id="rId25" Type="http://schemas.openxmlformats.org/officeDocument/2006/relationships/image" Target="../media/image1623.png"/><Relationship Id="rId46" Type="http://schemas.openxmlformats.org/officeDocument/2006/relationships/customXml" Target="../ink/ink1716.xml"/><Relationship Id="rId67" Type="http://schemas.openxmlformats.org/officeDocument/2006/relationships/image" Target="../media/image1643.png"/><Relationship Id="rId20" Type="http://schemas.openxmlformats.org/officeDocument/2006/relationships/customXml" Target="../ink/ink1703.xml"/><Relationship Id="rId41" Type="http://schemas.openxmlformats.org/officeDocument/2006/relationships/image" Target="../media/image1630.png"/><Relationship Id="rId62" Type="http://schemas.openxmlformats.org/officeDocument/2006/relationships/customXml" Target="../ink/ink1724.xml"/><Relationship Id="rId83" Type="http://schemas.openxmlformats.org/officeDocument/2006/relationships/customXml" Target="../ink/ink1735.xml"/><Relationship Id="rId88" Type="http://schemas.openxmlformats.org/officeDocument/2006/relationships/image" Target="../media/image1653.png"/><Relationship Id="rId111" Type="http://schemas.openxmlformats.org/officeDocument/2006/relationships/customXml" Target="../ink/ink1749.xml"/></Relationships>
</file>

<file path=ppt/slides/_rels/slide21.xml.rels><?xml version="1.0" encoding="UTF-8" standalone="yes"?>
<Relationships xmlns="http://schemas.openxmlformats.org/package/2006/relationships"><Relationship Id="rId8" Type="http://schemas.openxmlformats.org/officeDocument/2006/relationships/customXml" Target="../ink/ink1752.xml"/><Relationship Id="rId13" Type="http://schemas.openxmlformats.org/officeDocument/2006/relationships/image" Target="../media/image1669.png"/><Relationship Id="rId3" Type="http://schemas.openxmlformats.org/officeDocument/2006/relationships/image" Target="../media/image595.jpg"/><Relationship Id="rId7" Type="http://schemas.openxmlformats.org/officeDocument/2006/relationships/image" Target="../media/image1666.png"/><Relationship Id="rId12" Type="http://schemas.openxmlformats.org/officeDocument/2006/relationships/customXml" Target="../ink/ink1754.xml"/><Relationship Id="rId17" Type="http://schemas.openxmlformats.org/officeDocument/2006/relationships/image" Target="../media/image1671.png"/><Relationship Id="rId2" Type="http://schemas.openxmlformats.org/officeDocument/2006/relationships/notesSlide" Target="../notesSlides/notesSlide21.xml"/><Relationship Id="rId16" Type="http://schemas.openxmlformats.org/officeDocument/2006/relationships/customXml" Target="../ink/ink1756.xml"/><Relationship Id="rId1" Type="http://schemas.openxmlformats.org/officeDocument/2006/relationships/slideLayout" Target="../slideLayouts/slideLayout7.xml"/><Relationship Id="rId6" Type="http://schemas.openxmlformats.org/officeDocument/2006/relationships/customXml" Target="../ink/ink1751.xml"/><Relationship Id="rId11" Type="http://schemas.openxmlformats.org/officeDocument/2006/relationships/image" Target="../media/image1668.png"/><Relationship Id="rId5" Type="http://schemas.openxmlformats.org/officeDocument/2006/relationships/image" Target="../media/image1612.png"/><Relationship Id="rId15" Type="http://schemas.openxmlformats.org/officeDocument/2006/relationships/image" Target="../media/image1670.png"/><Relationship Id="rId10" Type="http://schemas.openxmlformats.org/officeDocument/2006/relationships/customXml" Target="../ink/ink1753.xml"/><Relationship Id="rId4" Type="http://schemas.openxmlformats.org/officeDocument/2006/relationships/customXml" Target="../ink/ink1750.xml"/><Relationship Id="rId9" Type="http://schemas.openxmlformats.org/officeDocument/2006/relationships/image" Target="../media/image1667.png"/><Relationship Id="rId14" Type="http://schemas.openxmlformats.org/officeDocument/2006/relationships/customXml" Target="../ink/ink1755.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itehouse.gov/presidential-actions/2025/04/regulating-imports-with-a-reciprocal-tariff-to-rectify-trade-practices-that-contribute-to-large-and-persistent-annual-united-states-goods-trade-deficit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96.jpeg"/></Relationships>
</file>

<file path=ppt/slides/_rels/slide23.xml.rels><?xml version="1.0" encoding="UTF-8" standalone="yes"?>
<Relationships xmlns="http://schemas.openxmlformats.org/package/2006/relationships"><Relationship Id="rId117" Type="http://schemas.openxmlformats.org/officeDocument/2006/relationships/customXml" Target="../ink/ink1812.xml"/><Relationship Id="rId299" Type="http://schemas.openxmlformats.org/officeDocument/2006/relationships/image" Target="../media/image1822.png"/><Relationship Id="rId21" Type="http://schemas.openxmlformats.org/officeDocument/2006/relationships/customXml" Target="../ink/ink1764.xml"/><Relationship Id="rId63" Type="http://schemas.openxmlformats.org/officeDocument/2006/relationships/customXml" Target="../ink/ink1785.xml"/><Relationship Id="rId159" Type="http://schemas.openxmlformats.org/officeDocument/2006/relationships/customXml" Target="../ink/ink1833.xml"/><Relationship Id="rId324" Type="http://schemas.openxmlformats.org/officeDocument/2006/relationships/image" Target="../media/image1834.png"/><Relationship Id="rId366" Type="http://schemas.openxmlformats.org/officeDocument/2006/relationships/image" Target="../media/image1855.png"/><Relationship Id="rId170" Type="http://schemas.openxmlformats.org/officeDocument/2006/relationships/image" Target="../media/image1758.png"/><Relationship Id="rId226" Type="http://schemas.openxmlformats.org/officeDocument/2006/relationships/customXml" Target="../ink/ink1867.xml"/><Relationship Id="rId268" Type="http://schemas.openxmlformats.org/officeDocument/2006/relationships/customXml" Target="../ink/ink1888.xml"/><Relationship Id="rId32" Type="http://schemas.openxmlformats.org/officeDocument/2006/relationships/image" Target="../media/image1689.png"/><Relationship Id="rId74" Type="http://schemas.openxmlformats.org/officeDocument/2006/relationships/image" Target="../media/image1710.png"/><Relationship Id="rId128" Type="http://schemas.openxmlformats.org/officeDocument/2006/relationships/image" Target="../media/image1737.png"/><Relationship Id="rId335" Type="http://schemas.openxmlformats.org/officeDocument/2006/relationships/customXml" Target="../ink/ink1922.xml"/><Relationship Id="rId377" Type="http://schemas.openxmlformats.org/officeDocument/2006/relationships/customXml" Target="../ink/ink1943.xml"/><Relationship Id="rId5" Type="http://schemas.openxmlformats.org/officeDocument/2006/relationships/image" Target="../media/image1674.png"/><Relationship Id="rId181" Type="http://schemas.openxmlformats.org/officeDocument/2006/relationships/image" Target="../media/image1763.png"/><Relationship Id="rId237" Type="http://schemas.openxmlformats.org/officeDocument/2006/relationships/image" Target="../media/image1791.png"/><Relationship Id="rId402" Type="http://schemas.openxmlformats.org/officeDocument/2006/relationships/customXml" Target="../ink/ink1956.xml"/><Relationship Id="rId279" Type="http://schemas.openxmlformats.org/officeDocument/2006/relationships/image" Target="../media/image1812.png"/><Relationship Id="rId43" Type="http://schemas.openxmlformats.org/officeDocument/2006/relationships/customXml" Target="../ink/ink1775.xml"/><Relationship Id="rId139" Type="http://schemas.openxmlformats.org/officeDocument/2006/relationships/customXml" Target="../ink/ink1823.xml"/><Relationship Id="rId290" Type="http://schemas.openxmlformats.org/officeDocument/2006/relationships/customXml" Target="../ink/ink1899.xml"/><Relationship Id="rId304" Type="http://schemas.openxmlformats.org/officeDocument/2006/relationships/customXml" Target="../ink/ink1906.xml"/><Relationship Id="rId346" Type="http://schemas.openxmlformats.org/officeDocument/2006/relationships/image" Target="../media/image1845.png"/><Relationship Id="rId388" Type="http://schemas.openxmlformats.org/officeDocument/2006/relationships/image" Target="../media/image1866.png"/><Relationship Id="rId85" Type="http://schemas.openxmlformats.org/officeDocument/2006/relationships/customXml" Target="../ink/ink1796.xml"/><Relationship Id="rId150" Type="http://schemas.openxmlformats.org/officeDocument/2006/relationships/image" Target="../media/image1748.png"/><Relationship Id="rId192" Type="http://schemas.openxmlformats.org/officeDocument/2006/relationships/customXml" Target="../ink/ink1850.xml"/><Relationship Id="rId206" Type="http://schemas.openxmlformats.org/officeDocument/2006/relationships/customXml" Target="../ink/ink1857.xml"/><Relationship Id="rId248" Type="http://schemas.openxmlformats.org/officeDocument/2006/relationships/customXml" Target="../ink/ink1878.xml"/><Relationship Id="rId12" Type="http://schemas.openxmlformats.org/officeDocument/2006/relationships/image" Target="../media/image1679.png"/><Relationship Id="rId108" Type="http://schemas.openxmlformats.org/officeDocument/2006/relationships/image" Target="../media/image1727.png"/><Relationship Id="rId315" Type="http://schemas.openxmlformats.org/officeDocument/2006/relationships/image" Target="../media/image1830.png"/><Relationship Id="rId357" Type="http://schemas.openxmlformats.org/officeDocument/2006/relationships/customXml" Target="../ink/ink1933.xml"/><Relationship Id="rId54" Type="http://schemas.openxmlformats.org/officeDocument/2006/relationships/image" Target="../media/image1700.png"/><Relationship Id="rId96" Type="http://schemas.openxmlformats.org/officeDocument/2006/relationships/image" Target="../media/image1721.png"/><Relationship Id="rId161" Type="http://schemas.openxmlformats.org/officeDocument/2006/relationships/customXml" Target="../ink/ink1834.xml"/><Relationship Id="rId217" Type="http://schemas.openxmlformats.org/officeDocument/2006/relationships/image" Target="../media/image1781.png"/><Relationship Id="rId399" Type="http://schemas.openxmlformats.org/officeDocument/2006/relationships/image" Target="../media/image1871.png"/><Relationship Id="rId259" Type="http://schemas.openxmlformats.org/officeDocument/2006/relationships/image" Target="../media/image1802.png"/><Relationship Id="rId23" Type="http://schemas.openxmlformats.org/officeDocument/2006/relationships/customXml" Target="../ink/ink1765.xml"/><Relationship Id="rId119" Type="http://schemas.openxmlformats.org/officeDocument/2006/relationships/customXml" Target="../ink/ink1813.xml"/><Relationship Id="rId270" Type="http://schemas.openxmlformats.org/officeDocument/2006/relationships/customXml" Target="../ink/ink1889.xml"/><Relationship Id="rId326" Type="http://schemas.openxmlformats.org/officeDocument/2006/relationships/image" Target="../media/image1835.png"/><Relationship Id="rId65" Type="http://schemas.openxmlformats.org/officeDocument/2006/relationships/customXml" Target="../ink/ink1786.xml"/><Relationship Id="rId130" Type="http://schemas.openxmlformats.org/officeDocument/2006/relationships/image" Target="../media/image1738.png"/><Relationship Id="rId368" Type="http://schemas.openxmlformats.org/officeDocument/2006/relationships/image" Target="../media/image1856.png"/><Relationship Id="rId172" Type="http://schemas.openxmlformats.org/officeDocument/2006/relationships/image" Target="../media/image1759.png"/><Relationship Id="rId228" Type="http://schemas.openxmlformats.org/officeDocument/2006/relationships/customXml" Target="../ink/ink1868.xml"/><Relationship Id="rId281" Type="http://schemas.openxmlformats.org/officeDocument/2006/relationships/image" Target="../media/image1813.png"/><Relationship Id="rId337" Type="http://schemas.openxmlformats.org/officeDocument/2006/relationships/customXml" Target="../ink/ink1923.xml"/><Relationship Id="rId34" Type="http://schemas.openxmlformats.org/officeDocument/2006/relationships/image" Target="../media/image1690.png"/><Relationship Id="rId76" Type="http://schemas.openxmlformats.org/officeDocument/2006/relationships/image" Target="../media/image1711.png"/><Relationship Id="rId141" Type="http://schemas.openxmlformats.org/officeDocument/2006/relationships/customXml" Target="../ink/ink1824.xml"/><Relationship Id="rId379" Type="http://schemas.openxmlformats.org/officeDocument/2006/relationships/customXml" Target="../ink/ink1944.xml"/><Relationship Id="rId7" Type="http://schemas.openxmlformats.org/officeDocument/2006/relationships/customXml" Target="../ink/ink1757.xml"/><Relationship Id="rId183" Type="http://schemas.openxmlformats.org/officeDocument/2006/relationships/image" Target="../media/image1764.png"/><Relationship Id="rId239" Type="http://schemas.openxmlformats.org/officeDocument/2006/relationships/image" Target="../media/image1792.png"/><Relationship Id="rId390" Type="http://schemas.openxmlformats.org/officeDocument/2006/relationships/customXml" Target="../ink/ink1950.xml"/><Relationship Id="rId404" Type="http://schemas.openxmlformats.org/officeDocument/2006/relationships/customXml" Target="../ink/ink1957.xml"/><Relationship Id="rId250" Type="http://schemas.openxmlformats.org/officeDocument/2006/relationships/customXml" Target="../ink/ink1879.xml"/><Relationship Id="rId292" Type="http://schemas.openxmlformats.org/officeDocument/2006/relationships/customXml" Target="../ink/ink1900.xml"/><Relationship Id="rId306" Type="http://schemas.openxmlformats.org/officeDocument/2006/relationships/customXml" Target="../ink/ink1907.xml"/><Relationship Id="rId45" Type="http://schemas.openxmlformats.org/officeDocument/2006/relationships/customXml" Target="../ink/ink1776.xml"/><Relationship Id="rId87" Type="http://schemas.openxmlformats.org/officeDocument/2006/relationships/customXml" Target="../ink/ink1797.xml"/><Relationship Id="rId110" Type="http://schemas.openxmlformats.org/officeDocument/2006/relationships/image" Target="../media/image1728.png"/><Relationship Id="rId348" Type="http://schemas.openxmlformats.org/officeDocument/2006/relationships/image" Target="../media/image1846.png"/><Relationship Id="rId152" Type="http://schemas.openxmlformats.org/officeDocument/2006/relationships/image" Target="../media/image1749.png"/><Relationship Id="rId194" Type="http://schemas.openxmlformats.org/officeDocument/2006/relationships/customXml" Target="../ink/ink1851.xml"/><Relationship Id="rId208" Type="http://schemas.openxmlformats.org/officeDocument/2006/relationships/customXml" Target="../ink/ink1858.xml"/><Relationship Id="rId261" Type="http://schemas.openxmlformats.org/officeDocument/2006/relationships/image" Target="../media/image1803.png"/><Relationship Id="rId14" Type="http://schemas.openxmlformats.org/officeDocument/2006/relationships/image" Target="../media/image1680.png"/><Relationship Id="rId56" Type="http://schemas.openxmlformats.org/officeDocument/2006/relationships/image" Target="../media/image1701.png"/><Relationship Id="rId317" Type="http://schemas.openxmlformats.org/officeDocument/2006/relationships/customXml" Target="../ink/ink1913.xml"/><Relationship Id="rId359" Type="http://schemas.openxmlformats.org/officeDocument/2006/relationships/customXml" Target="../ink/ink1934.xml"/><Relationship Id="rId98" Type="http://schemas.openxmlformats.org/officeDocument/2006/relationships/image" Target="../media/image1722.png"/><Relationship Id="rId121" Type="http://schemas.openxmlformats.org/officeDocument/2006/relationships/customXml" Target="../ink/ink1814.xml"/><Relationship Id="rId163" Type="http://schemas.openxmlformats.org/officeDocument/2006/relationships/customXml" Target="../ink/ink1835.xml"/><Relationship Id="rId219" Type="http://schemas.openxmlformats.org/officeDocument/2006/relationships/image" Target="../media/image1782.png"/><Relationship Id="rId370" Type="http://schemas.openxmlformats.org/officeDocument/2006/relationships/image" Target="../media/image1857.png"/><Relationship Id="rId230" Type="http://schemas.openxmlformats.org/officeDocument/2006/relationships/customXml" Target="../ink/ink1869.xml"/><Relationship Id="rId25" Type="http://schemas.openxmlformats.org/officeDocument/2006/relationships/customXml" Target="../ink/ink1766.xml"/><Relationship Id="rId67" Type="http://schemas.openxmlformats.org/officeDocument/2006/relationships/customXml" Target="../ink/ink1787.xml"/><Relationship Id="rId272" Type="http://schemas.openxmlformats.org/officeDocument/2006/relationships/customXml" Target="../ink/ink1890.xml"/><Relationship Id="rId328" Type="http://schemas.openxmlformats.org/officeDocument/2006/relationships/image" Target="../media/image1836.png"/><Relationship Id="rId132" Type="http://schemas.openxmlformats.org/officeDocument/2006/relationships/image" Target="../media/image1739.png"/><Relationship Id="rId174" Type="http://schemas.openxmlformats.org/officeDocument/2006/relationships/customXml" Target="../ink/ink1841.xml"/><Relationship Id="rId381" Type="http://schemas.openxmlformats.org/officeDocument/2006/relationships/customXml" Target="../ink/ink1945.xml"/><Relationship Id="rId241" Type="http://schemas.openxmlformats.org/officeDocument/2006/relationships/image" Target="../media/image1793.png"/><Relationship Id="rId36" Type="http://schemas.openxmlformats.org/officeDocument/2006/relationships/image" Target="../media/image1691.png"/><Relationship Id="rId283" Type="http://schemas.openxmlformats.org/officeDocument/2006/relationships/image" Target="../media/image1814.png"/><Relationship Id="rId339" Type="http://schemas.openxmlformats.org/officeDocument/2006/relationships/customXml" Target="../ink/ink1924.xml"/><Relationship Id="rId78" Type="http://schemas.openxmlformats.org/officeDocument/2006/relationships/image" Target="../media/image1712.png"/><Relationship Id="rId101" Type="http://schemas.openxmlformats.org/officeDocument/2006/relationships/customXml" Target="../ink/ink1804.xml"/><Relationship Id="rId143" Type="http://schemas.openxmlformats.org/officeDocument/2006/relationships/customXml" Target="../ink/ink1825.xml"/><Relationship Id="rId185" Type="http://schemas.openxmlformats.org/officeDocument/2006/relationships/image" Target="../media/image1765.png"/><Relationship Id="rId350" Type="http://schemas.openxmlformats.org/officeDocument/2006/relationships/image" Target="../media/image1847.png"/><Relationship Id="rId9" Type="http://schemas.openxmlformats.org/officeDocument/2006/relationships/customXml" Target="../ink/ink1758.xml"/><Relationship Id="rId210" Type="http://schemas.openxmlformats.org/officeDocument/2006/relationships/customXml" Target="../ink/ink1859.xml"/><Relationship Id="rId392" Type="http://schemas.openxmlformats.org/officeDocument/2006/relationships/customXml" Target="../ink/ink1951.xml"/><Relationship Id="rId252" Type="http://schemas.openxmlformats.org/officeDocument/2006/relationships/customXml" Target="../ink/ink1880.xml"/><Relationship Id="rId294" Type="http://schemas.openxmlformats.org/officeDocument/2006/relationships/customXml" Target="../ink/ink1901.xml"/><Relationship Id="rId308" Type="http://schemas.openxmlformats.org/officeDocument/2006/relationships/customXml" Target="../ink/ink1908.xml"/><Relationship Id="rId47" Type="http://schemas.openxmlformats.org/officeDocument/2006/relationships/customXml" Target="../ink/ink1777.xml"/><Relationship Id="rId89" Type="http://schemas.openxmlformats.org/officeDocument/2006/relationships/customXml" Target="../ink/ink1798.xml"/><Relationship Id="rId112" Type="http://schemas.openxmlformats.org/officeDocument/2006/relationships/image" Target="../media/image1729.png"/><Relationship Id="rId154" Type="http://schemas.openxmlformats.org/officeDocument/2006/relationships/image" Target="../media/image1750.png"/><Relationship Id="rId361" Type="http://schemas.openxmlformats.org/officeDocument/2006/relationships/customXml" Target="../ink/ink1935.xml"/><Relationship Id="rId196" Type="http://schemas.openxmlformats.org/officeDocument/2006/relationships/customXml" Target="../ink/ink1852.xml"/><Relationship Id="rId16" Type="http://schemas.openxmlformats.org/officeDocument/2006/relationships/image" Target="../media/image1681.png"/><Relationship Id="rId221" Type="http://schemas.openxmlformats.org/officeDocument/2006/relationships/image" Target="../media/image1783.png"/><Relationship Id="rId263" Type="http://schemas.openxmlformats.org/officeDocument/2006/relationships/image" Target="../media/image1804.png"/><Relationship Id="rId319" Type="http://schemas.openxmlformats.org/officeDocument/2006/relationships/customXml" Target="../ink/ink1914.xml"/><Relationship Id="rId58" Type="http://schemas.openxmlformats.org/officeDocument/2006/relationships/image" Target="../media/image1702.png"/><Relationship Id="rId123" Type="http://schemas.openxmlformats.org/officeDocument/2006/relationships/customXml" Target="../ink/ink1815.xml"/><Relationship Id="rId330" Type="http://schemas.openxmlformats.org/officeDocument/2006/relationships/image" Target="../media/image1837.png"/><Relationship Id="rId165" Type="http://schemas.openxmlformats.org/officeDocument/2006/relationships/customXml" Target="../ink/ink1836.xml"/><Relationship Id="rId372" Type="http://schemas.openxmlformats.org/officeDocument/2006/relationships/image" Target="../media/image1858.png"/><Relationship Id="rId211" Type="http://schemas.openxmlformats.org/officeDocument/2006/relationships/image" Target="../media/image1778.png"/><Relationship Id="rId232" Type="http://schemas.openxmlformats.org/officeDocument/2006/relationships/customXml" Target="../ink/ink1870.xml"/><Relationship Id="rId253" Type="http://schemas.openxmlformats.org/officeDocument/2006/relationships/image" Target="../media/image1799.png"/><Relationship Id="rId274" Type="http://schemas.openxmlformats.org/officeDocument/2006/relationships/customXml" Target="../ink/ink1891.xml"/><Relationship Id="rId295" Type="http://schemas.openxmlformats.org/officeDocument/2006/relationships/image" Target="../media/image1820.png"/><Relationship Id="rId309" Type="http://schemas.openxmlformats.org/officeDocument/2006/relationships/image" Target="../media/image1827.png"/><Relationship Id="rId27" Type="http://schemas.openxmlformats.org/officeDocument/2006/relationships/customXml" Target="../ink/ink1767.xml"/><Relationship Id="rId48" Type="http://schemas.openxmlformats.org/officeDocument/2006/relationships/image" Target="../media/image1697.png"/><Relationship Id="rId69" Type="http://schemas.openxmlformats.org/officeDocument/2006/relationships/customXml" Target="../ink/ink1788.xml"/><Relationship Id="rId113" Type="http://schemas.openxmlformats.org/officeDocument/2006/relationships/customXml" Target="../ink/ink1810.xml"/><Relationship Id="rId134" Type="http://schemas.openxmlformats.org/officeDocument/2006/relationships/image" Target="../media/image1740.png"/><Relationship Id="rId320" Type="http://schemas.openxmlformats.org/officeDocument/2006/relationships/image" Target="../media/image1832.png"/><Relationship Id="rId80" Type="http://schemas.openxmlformats.org/officeDocument/2006/relationships/image" Target="../media/image1713.png"/><Relationship Id="rId155" Type="http://schemas.openxmlformats.org/officeDocument/2006/relationships/customXml" Target="../ink/ink1831.xml"/><Relationship Id="rId176" Type="http://schemas.openxmlformats.org/officeDocument/2006/relationships/customXml" Target="../ink/ink1842.xml"/><Relationship Id="rId197" Type="http://schemas.openxmlformats.org/officeDocument/2006/relationships/image" Target="../media/image1771.png"/><Relationship Id="rId341" Type="http://schemas.openxmlformats.org/officeDocument/2006/relationships/customXml" Target="../ink/ink1925.xml"/><Relationship Id="rId362" Type="http://schemas.openxmlformats.org/officeDocument/2006/relationships/image" Target="../media/image1853.png"/><Relationship Id="rId383" Type="http://schemas.openxmlformats.org/officeDocument/2006/relationships/customXml" Target="../ink/ink1946.xml"/><Relationship Id="rId201" Type="http://schemas.openxmlformats.org/officeDocument/2006/relationships/image" Target="../media/image1773.png"/><Relationship Id="rId222" Type="http://schemas.openxmlformats.org/officeDocument/2006/relationships/customXml" Target="../ink/ink1865.xml"/><Relationship Id="rId243" Type="http://schemas.openxmlformats.org/officeDocument/2006/relationships/image" Target="../media/image1794.png"/><Relationship Id="rId264" Type="http://schemas.openxmlformats.org/officeDocument/2006/relationships/customXml" Target="../ink/ink1886.xml"/><Relationship Id="rId285" Type="http://schemas.openxmlformats.org/officeDocument/2006/relationships/image" Target="../media/image1815.png"/><Relationship Id="rId17" Type="http://schemas.openxmlformats.org/officeDocument/2006/relationships/customXml" Target="../ink/ink1762.xml"/><Relationship Id="rId38" Type="http://schemas.openxmlformats.org/officeDocument/2006/relationships/image" Target="../media/image1692.png"/><Relationship Id="rId59" Type="http://schemas.openxmlformats.org/officeDocument/2006/relationships/customXml" Target="../ink/ink1783.xml"/><Relationship Id="rId103" Type="http://schemas.openxmlformats.org/officeDocument/2006/relationships/customXml" Target="../ink/ink1805.xml"/><Relationship Id="rId124" Type="http://schemas.openxmlformats.org/officeDocument/2006/relationships/image" Target="../media/image1735.png"/><Relationship Id="rId310" Type="http://schemas.openxmlformats.org/officeDocument/2006/relationships/customXml" Target="../ink/ink1909.xml"/><Relationship Id="rId70" Type="http://schemas.openxmlformats.org/officeDocument/2006/relationships/image" Target="../media/image1708.png"/><Relationship Id="rId91" Type="http://schemas.openxmlformats.org/officeDocument/2006/relationships/customXml" Target="../ink/ink1799.xml"/><Relationship Id="rId145" Type="http://schemas.openxmlformats.org/officeDocument/2006/relationships/customXml" Target="../ink/ink1826.xml"/><Relationship Id="rId166" Type="http://schemas.openxmlformats.org/officeDocument/2006/relationships/image" Target="../media/image1756.png"/><Relationship Id="rId187" Type="http://schemas.openxmlformats.org/officeDocument/2006/relationships/image" Target="../media/image1766.png"/><Relationship Id="rId331" Type="http://schemas.openxmlformats.org/officeDocument/2006/relationships/customXml" Target="../ink/ink1920.xml"/><Relationship Id="rId352" Type="http://schemas.openxmlformats.org/officeDocument/2006/relationships/image" Target="../media/image1848.png"/><Relationship Id="rId373" Type="http://schemas.openxmlformats.org/officeDocument/2006/relationships/customXml" Target="../ink/ink1941.xml"/><Relationship Id="rId394" Type="http://schemas.openxmlformats.org/officeDocument/2006/relationships/customXml" Target="../ink/ink1952.xml"/><Relationship Id="rId1" Type="http://schemas.openxmlformats.org/officeDocument/2006/relationships/slideLayout" Target="../slideLayouts/slideLayout7.xml"/><Relationship Id="rId212" Type="http://schemas.openxmlformats.org/officeDocument/2006/relationships/customXml" Target="../ink/ink1860.xml"/><Relationship Id="rId233" Type="http://schemas.openxmlformats.org/officeDocument/2006/relationships/image" Target="../media/image1789.png"/><Relationship Id="rId254" Type="http://schemas.openxmlformats.org/officeDocument/2006/relationships/customXml" Target="../ink/ink1881.xml"/><Relationship Id="rId28" Type="http://schemas.openxmlformats.org/officeDocument/2006/relationships/image" Target="../media/image1687.png"/><Relationship Id="rId49" Type="http://schemas.openxmlformats.org/officeDocument/2006/relationships/customXml" Target="../ink/ink1778.xml"/><Relationship Id="rId114" Type="http://schemas.openxmlformats.org/officeDocument/2006/relationships/image" Target="../media/image1730.png"/><Relationship Id="rId275" Type="http://schemas.openxmlformats.org/officeDocument/2006/relationships/image" Target="../media/image1810.png"/><Relationship Id="rId296" Type="http://schemas.openxmlformats.org/officeDocument/2006/relationships/customXml" Target="../ink/ink1902.xml"/><Relationship Id="rId300" Type="http://schemas.openxmlformats.org/officeDocument/2006/relationships/customXml" Target="../ink/ink1904.xml"/><Relationship Id="rId60" Type="http://schemas.openxmlformats.org/officeDocument/2006/relationships/image" Target="../media/image1703.png"/><Relationship Id="rId81" Type="http://schemas.openxmlformats.org/officeDocument/2006/relationships/customXml" Target="../ink/ink1794.xml"/><Relationship Id="rId135" Type="http://schemas.openxmlformats.org/officeDocument/2006/relationships/customXml" Target="../ink/ink1821.xml"/><Relationship Id="rId156" Type="http://schemas.openxmlformats.org/officeDocument/2006/relationships/image" Target="../media/image1751.png"/><Relationship Id="rId177" Type="http://schemas.openxmlformats.org/officeDocument/2006/relationships/image" Target="../media/image1761.png"/><Relationship Id="rId198" Type="http://schemas.openxmlformats.org/officeDocument/2006/relationships/customXml" Target="../ink/ink1853.xml"/><Relationship Id="rId321" Type="http://schemas.openxmlformats.org/officeDocument/2006/relationships/customXml" Target="../ink/ink1915.xml"/><Relationship Id="rId342" Type="http://schemas.openxmlformats.org/officeDocument/2006/relationships/image" Target="../media/image1843.png"/><Relationship Id="rId363" Type="http://schemas.openxmlformats.org/officeDocument/2006/relationships/customXml" Target="../ink/ink1936.xml"/><Relationship Id="rId384" Type="http://schemas.openxmlformats.org/officeDocument/2006/relationships/image" Target="../media/image1864.png"/><Relationship Id="rId202" Type="http://schemas.openxmlformats.org/officeDocument/2006/relationships/customXml" Target="../ink/ink1855.xml"/><Relationship Id="rId223" Type="http://schemas.openxmlformats.org/officeDocument/2006/relationships/image" Target="../media/image1784.png"/><Relationship Id="rId244" Type="http://schemas.openxmlformats.org/officeDocument/2006/relationships/customXml" Target="../ink/ink1876.xml"/><Relationship Id="rId18" Type="http://schemas.openxmlformats.org/officeDocument/2006/relationships/image" Target="../media/image1682.png"/><Relationship Id="rId39" Type="http://schemas.openxmlformats.org/officeDocument/2006/relationships/customXml" Target="../ink/ink1773.xml"/><Relationship Id="rId265" Type="http://schemas.openxmlformats.org/officeDocument/2006/relationships/image" Target="../media/image1805.png"/><Relationship Id="rId286" Type="http://schemas.openxmlformats.org/officeDocument/2006/relationships/customXml" Target="../ink/ink1897.xml"/><Relationship Id="rId50" Type="http://schemas.openxmlformats.org/officeDocument/2006/relationships/image" Target="../media/image1698.png"/><Relationship Id="rId104" Type="http://schemas.openxmlformats.org/officeDocument/2006/relationships/image" Target="../media/image1725.png"/><Relationship Id="rId125" Type="http://schemas.openxmlformats.org/officeDocument/2006/relationships/customXml" Target="../ink/ink1816.xml"/><Relationship Id="rId146" Type="http://schemas.openxmlformats.org/officeDocument/2006/relationships/image" Target="../media/image1746.png"/><Relationship Id="rId167" Type="http://schemas.openxmlformats.org/officeDocument/2006/relationships/customXml" Target="../ink/ink1837.xml"/><Relationship Id="rId188" Type="http://schemas.openxmlformats.org/officeDocument/2006/relationships/customXml" Target="../ink/ink1848.xml"/><Relationship Id="rId311" Type="http://schemas.openxmlformats.org/officeDocument/2006/relationships/image" Target="../media/image1828.png"/><Relationship Id="rId332" Type="http://schemas.openxmlformats.org/officeDocument/2006/relationships/image" Target="../media/image1838.png"/><Relationship Id="rId353" Type="http://schemas.openxmlformats.org/officeDocument/2006/relationships/customXml" Target="../ink/ink1931.xml"/><Relationship Id="rId374" Type="http://schemas.openxmlformats.org/officeDocument/2006/relationships/image" Target="../media/image1859.png"/><Relationship Id="rId395" Type="http://schemas.openxmlformats.org/officeDocument/2006/relationships/image" Target="../media/image1869.png"/><Relationship Id="rId71" Type="http://schemas.openxmlformats.org/officeDocument/2006/relationships/customXml" Target="../ink/ink1789.xml"/><Relationship Id="rId92" Type="http://schemas.openxmlformats.org/officeDocument/2006/relationships/image" Target="../media/image1719.png"/><Relationship Id="rId213" Type="http://schemas.openxmlformats.org/officeDocument/2006/relationships/image" Target="../media/image1779.png"/><Relationship Id="rId234" Type="http://schemas.openxmlformats.org/officeDocument/2006/relationships/customXml" Target="../ink/ink1871.xml"/><Relationship Id="rId2" Type="http://schemas.openxmlformats.org/officeDocument/2006/relationships/notesSlide" Target="../notesSlides/notesSlide23.xml"/><Relationship Id="rId29" Type="http://schemas.openxmlformats.org/officeDocument/2006/relationships/customXml" Target="../ink/ink1768.xml"/><Relationship Id="rId255" Type="http://schemas.openxmlformats.org/officeDocument/2006/relationships/image" Target="../media/image1800.png"/><Relationship Id="rId276" Type="http://schemas.openxmlformats.org/officeDocument/2006/relationships/customXml" Target="../ink/ink1892.xml"/><Relationship Id="rId297" Type="http://schemas.openxmlformats.org/officeDocument/2006/relationships/image" Target="../media/image1821.png"/><Relationship Id="rId40" Type="http://schemas.openxmlformats.org/officeDocument/2006/relationships/image" Target="../media/image1693.png"/><Relationship Id="rId115" Type="http://schemas.openxmlformats.org/officeDocument/2006/relationships/customXml" Target="../ink/ink1811.xml"/><Relationship Id="rId136" Type="http://schemas.openxmlformats.org/officeDocument/2006/relationships/image" Target="../media/image1741.png"/><Relationship Id="rId157" Type="http://schemas.openxmlformats.org/officeDocument/2006/relationships/customXml" Target="../ink/ink1832.xml"/><Relationship Id="rId178" Type="http://schemas.openxmlformats.org/officeDocument/2006/relationships/customXml" Target="../ink/ink1843.xml"/><Relationship Id="rId301" Type="http://schemas.openxmlformats.org/officeDocument/2006/relationships/image" Target="../media/image1823.png"/><Relationship Id="rId322" Type="http://schemas.openxmlformats.org/officeDocument/2006/relationships/image" Target="../media/image1833.png"/><Relationship Id="rId343" Type="http://schemas.openxmlformats.org/officeDocument/2006/relationships/customXml" Target="../ink/ink1926.xml"/><Relationship Id="rId364" Type="http://schemas.openxmlformats.org/officeDocument/2006/relationships/image" Target="../media/image1854.png"/><Relationship Id="rId61" Type="http://schemas.openxmlformats.org/officeDocument/2006/relationships/customXml" Target="../ink/ink1784.xml"/><Relationship Id="rId82" Type="http://schemas.openxmlformats.org/officeDocument/2006/relationships/image" Target="../media/image1714.png"/><Relationship Id="rId199" Type="http://schemas.openxmlformats.org/officeDocument/2006/relationships/image" Target="../media/image1772.png"/><Relationship Id="rId203" Type="http://schemas.openxmlformats.org/officeDocument/2006/relationships/image" Target="../media/image1774.png"/><Relationship Id="rId385" Type="http://schemas.openxmlformats.org/officeDocument/2006/relationships/customXml" Target="../ink/ink1947.xml"/><Relationship Id="rId19" Type="http://schemas.openxmlformats.org/officeDocument/2006/relationships/customXml" Target="../ink/ink1763.xml"/><Relationship Id="rId224" Type="http://schemas.openxmlformats.org/officeDocument/2006/relationships/customXml" Target="../ink/ink1866.xml"/><Relationship Id="rId245" Type="http://schemas.openxmlformats.org/officeDocument/2006/relationships/image" Target="../media/image1795.png"/><Relationship Id="rId266" Type="http://schemas.openxmlformats.org/officeDocument/2006/relationships/customXml" Target="../ink/ink1887.xml"/><Relationship Id="rId287" Type="http://schemas.openxmlformats.org/officeDocument/2006/relationships/image" Target="../media/image1816.png"/><Relationship Id="rId30" Type="http://schemas.openxmlformats.org/officeDocument/2006/relationships/image" Target="../media/image1688.png"/><Relationship Id="rId105" Type="http://schemas.openxmlformats.org/officeDocument/2006/relationships/customXml" Target="../ink/ink1806.xml"/><Relationship Id="rId126" Type="http://schemas.openxmlformats.org/officeDocument/2006/relationships/image" Target="../media/image1736.png"/><Relationship Id="rId147" Type="http://schemas.openxmlformats.org/officeDocument/2006/relationships/customXml" Target="../ink/ink1827.xml"/><Relationship Id="rId168" Type="http://schemas.openxmlformats.org/officeDocument/2006/relationships/image" Target="../media/image1757.png"/><Relationship Id="rId312" Type="http://schemas.openxmlformats.org/officeDocument/2006/relationships/customXml" Target="../ink/ink1910.xml"/><Relationship Id="rId333" Type="http://schemas.openxmlformats.org/officeDocument/2006/relationships/customXml" Target="../ink/ink1921.xml"/><Relationship Id="rId354" Type="http://schemas.openxmlformats.org/officeDocument/2006/relationships/image" Target="../media/image1849.png"/><Relationship Id="rId51" Type="http://schemas.openxmlformats.org/officeDocument/2006/relationships/customXml" Target="../ink/ink1779.xml"/><Relationship Id="rId72" Type="http://schemas.openxmlformats.org/officeDocument/2006/relationships/image" Target="../media/image1709.png"/><Relationship Id="rId93" Type="http://schemas.openxmlformats.org/officeDocument/2006/relationships/customXml" Target="../ink/ink1800.xml"/><Relationship Id="rId189" Type="http://schemas.openxmlformats.org/officeDocument/2006/relationships/image" Target="../media/image1767.png"/><Relationship Id="rId375" Type="http://schemas.openxmlformats.org/officeDocument/2006/relationships/customXml" Target="../ink/ink1942.xml"/><Relationship Id="rId396" Type="http://schemas.openxmlformats.org/officeDocument/2006/relationships/customXml" Target="../ink/ink1953.xml"/><Relationship Id="rId3" Type="http://schemas.openxmlformats.org/officeDocument/2006/relationships/image" Target="../media/image1672.png"/><Relationship Id="rId214" Type="http://schemas.openxmlformats.org/officeDocument/2006/relationships/customXml" Target="../ink/ink1861.xml"/><Relationship Id="rId235" Type="http://schemas.openxmlformats.org/officeDocument/2006/relationships/image" Target="../media/image1790.png"/><Relationship Id="rId256" Type="http://schemas.openxmlformats.org/officeDocument/2006/relationships/customXml" Target="../ink/ink1882.xml"/><Relationship Id="rId277" Type="http://schemas.openxmlformats.org/officeDocument/2006/relationships/image" Target="../media/image1811.png"/><Relationship Id="rId298" Type="http://schemas.openxmlformats.org/officeDocument/2006/relationships/customXml" Target="../ink/ink1903.xml"/><Relationship Id="rId400" Type="http://schemas.openxmlformats.org/officeDocument/2006/relationships/customXml" Target="../ink/ink1955.xml"/><Relationship Id="rId116" Type="http://schemas.openxmlformats.org/officeDocument/2006/relationships/image" Target="../media/image1731.png"/><Relationship Id="rId137" Type="http://schemas.openxmlformats.org/officeDocument/2006/relationships/customXml" Target="../ink/ink1822.xml"/><Relationship Id="rId158" Type="http://schemas.openxmlformats.org/officeDocument/2006/relationships/image" Target="../media/image1752.png"/><Relationship Id="rId302" Type="http://schemas.openxmlformats.org/officeDocument/2006/relationships/customXml" Target="../ink/ink1905.xml"/><Relationship Id="rId323" Type="http://schemas.openxmlformats.org/officeDocument/2006/relationships/customXml" Target="../ink/ink1916.xml"/><Relationship Id="rId344" Type="http://schemas.openxmlformats.org/officeDocument/2006/relationships/image" Target="../media/image1844.png"/><Relationship Id="rId20" Type="http://schemas.openxmlformats.org/officeDocument/2006/relationships/image" Target="../media/image1683.png"/><Relationship Id="rId41" Type="http://schemas.openxmlformats.org/officeDocument/2006/relationships/customXml" Target="../ink/ink1774.xml"/><Relationship Id="rId62" Type="http://schemas.openxmlformats.org/officeDocument/2006/relationships/image" Target="../media/image1704.png"/><Relationship Id="rId83" Type="http://schemas.openxmlformats.org/officeDocument/2006/relationships/customXml" Target="../ink/ink1795.xml"/><Relationship Id="rId179" Type="http://schemas.openxmlformats.org/officeDocument/2006/relationships/image" Target="../media/image1762.png"/><Relationship Id="rId365" Type="http://schemas.openxmlformats.org/officeDocument/2006/relationships/customXml" Target="../ink/ink1937.xml"/><Relationship Id="rId386" Type="http://schemas.openxmlformats.org/officeDocument/2006/relationships/image" Target="../media/image1865.png"/><Relationship Id="rId190" Type="http://schemas.openxmlformats.org/officeDocument/2006/relationships/customXml" Target="../ink/ink1849.xml"/><Relationship Id="rId204" Type="http://schemas.openxmlformats.org/officeDocument/2006/relationships/customXml" Target="../ink/ink1856.xml"/><Relationship Id="rId225" Type="http://schemas.openxmlformats.org/officeDocument/2006/relationships/image" Target="../media/image1785.png"/><Relationship Id="rId246" Type="http://schemas.openxmlformats.org/officeDocument/2006/relationships/customXml" Target="../ink/ink1877.xml"/><Relationship Id="rId267" Type="http://schemas.openxmlformats.org/officeDocument/2006/relationships/image" Target="../media/image1806.png"/><Relationship Id="rId288" Type="http://schemas.openxmlformats.org/officeDocument/2006/relationships/customXml" Target="../ink/ink1898.xml"/><Relationship Id="rId106" Type="http://schemas.openxmlformats.org/officeDocument/2006/relationships/image" Target="../media/image1726.png"/><Relationship Id="rId127" Type="http://schemas.openxmlformats.org/officeDocument/2006/relationships/customXml" Target="../ink/ink1817.xml"/><Relationship Id="rId313" Type="http://schemas.openxmlformats.org/officeDocument/2006/relationships/image" Target="../media/image1829.png"/><Relationship Id="rId10" Type="http://schemas.openxmlformats.org/officeDocument/2006/relationships/image" Target="../media/image1678.png"/><Relationship Id="rId31" Type="http://schemas.openxmlformats.org/officeDocument/2006/relationships/customXml" Target="../ink/ink1769.xml"/><Relationship Id="rId52" Type="http://schemas.openxmlformats.org/officeDocument/2006/relationships/image" Target="../media/image1699.png"/><Relationship Id="rId73" Type="http://schemas.openxmlformats.org/officeDocument/2006/relationships/customXml" Target="../ink/ink1790.xml"/><Relationship Id="rId94" Type="http://schemas.openxmlformats.org/officeDocument/2006/relationships/image" Target="../media/image1720.png"/><Relationship Id="rId148" Type="http://schemas.openxmlformats.org/officeDocument/2006/relationships/image" Target="../media/image1747.png"/><Relationship Id="rId169" Type="http://schemas.openxmlformats.org/officeDocument/2006/relationships/customXml" Target="../ink/ink1838.xml"/><Relationship Id="rId334" Type="http://schemas.openxmlformats.org/officeDocument/2006/relationships/image" Target="../media/image1839.png"/><Relationship Id="rId355" Type="http://schemas.openxmlformats.org/officeDocument/2006/relationships/customXml" Target="../ink/ink1932.xml"/><Relationship Id="rId376" Type="http://schemas.openxmlformats.org/officeDocument/2006/relationships/image" Target="../media/image1860.png"/><Relationship Id="rId397" Type="http://schemas.openxmlformats.org/officeDocument/2006/relationships/image" Target="../media/image1870.png"/><Relationship Id="rId4" Type="http://schemas.openxmlformats.org/officeDocument/2006/relationships/image" Target="../media/image1673.png"/><Relationship Id="rId180" Type="http://schemas.openxmlformats.org/officeDocument/2006/relationships/customXml" Target="../ink/ink1844.xml"/><Relationship Id="rId215" Type="http://schemas.openxmlformats.org/officeDocument/2006/relationships/image" Target="../media/image1780.png"/><Relationship Id="rId236" Type="http://schemas.openxmlformats.org/officeDocument/2006/relationships/customXml" Target="../ink/ink1872.xml"/><Relationship Id="rId257" Type="http://schemas.openxmlformats.org/officeDocument/2006/relationships/image" Target="../media/image1801.png"/><Relationship Id="rId278" Type="http://schemas.openxmlformats.org/officeDocument/2006/relationships/customXml" Target="../ink/ink1893.xml"/><Relationship Id="rId401" Type="http://schemas.openxmlformats.org/officeDocument/2006/relationships/image" Target="../media/image1872.png"/><Relationship Id="rId303" Type="http://schemas.openxmlformats.org/officeDocument/2006/relationships/image" Target="../media/image1824.png"/><Relationship Id="rId42" Type="http://schemas.openxmlformats.org/officeDocument/2006/relationships/image" Target="../media/image1694.png"/><Relationship Id="rId84" Type="http://schemas.openxmlformats.org/officeDocument/2006/relationships/image" Target="../media/image1715.png"/><Relationship Id="rId138" Type="http://schemas.openxmlformats.org/officeDocument/2006/relationships/image" Target="../media/image1742.png"/><Relationship Id="rId345" Type="http://schemas.openxmlformats.org/officeDocument/2006/relationships/customXml" Target="../ink/ink1927.xml"/><Relationship Id="rId387" Type="http://schemas.openxmlformats.org/officeDocument/2006/relationships/customXml" Target="../ink/ink1948.xml"/><Relationship Id="rId191" Type="http://schemas.openxmlformats.org/officeDocument/2006/relationships/image" Target="../media/image1768.png"/><Relationship Id="rId205" Type="http://schemas.openxmlformats.org/officeDocument/2006/relationships/image" Target="../media/image1775.png"/><Relationship Id="rId247" Type="http://schemas.openxmlformats.org/officeDocument/2006/relationships/image" Target="../media/image1796.png"/><Relationship Id="rId107" Type="http://schemas.openxmlformats.org/officeDocument/2006/relationships/customXml" Target="../ink/ink1807.xml"/><Relationship Id="rId289" Type="http://schemas.openxmlformats.org/officeDocument/2006/relationships/image" Target="../media/image1817.png"/><Relationship Id="rId11" Type="http://schemas.openxmlformats.org/officeDocument/2006/relationships/customXml" Target="../ink/ink1759.xml"/><Relationship Id="rId53" Type="http://schemas.openxmlformats.org/officeDocument/2006/relationships/customXml" Target="../ink/ink1780.xml"/><Relationship Id="rId149" Type="http://schemas.openxmlformats.org/officeDocument/2006/relationships/customXml" Target="../ink/ink1828.xml"/><Relationship Id="rId314" Type="http://schemas.openxmlformats.org/officeDocument/2006/relationships/customXml" Target="../ink/ink1911.xml"/><Relationship Id="rId356" Type="http://schemas.openxmlformats.org/officeDocument/2006/relationships/image" Target="../media/image1850.png"/><Relationship Id="rId398" Type="http://schemas.openxmlformats.org/officeDocument/2006/relationships/customXml" Target="../ink/ink1954.xml"/><Relationship Id="rId95" Type="http://schemas.openxmlformats.org/officeDocument/2006/relationships/customXml" Target="../ink/ink1801.xml"/><Relationship Id="rId160" Type="http://schemas.openxmlformats.org/officeDocument/2006/relationships/image" Target="../media/image1753.png"/><Relationship Id="rId216" Type="http://schemas.openxmlformats.org/officeDocument/2006/relationships/customXml" Target="../ink/ink1862.xml"/><Relationship Id="rId258" Type="http://schemas.openxmlformats.org/officeDocument/2006/relationships/customXml" Target="../ink/ink1883.xml"/><Relationship Id="rId22" Type="http://schemas.openxmlformats.org/officeDocument/2006/relationships/image" Target="../media/image1684.png"/><Relationship Id="rId64" Type="http://schemas.openxmlformats.org/officeDocument/2006/relationships/image" Target="../media/image1705.png"/><Relationship Id="rId118" Type="http://schemas.openxmlformats.org/officeDocument/2006/relationships/image" Target="../media/image1732.png"/><Relationship Id="rId325" Type="http://schemas.openxmlformats.org/officeDocument/2006/relationships/customXml" Target="../ink/ink1917.xml"/><Relationship Id="rId367" Type="http://schemas.openxmlformats.org/officeDocument/2006/relationships/customXml" Target="../ink/ink1938.xml"/><Relationship Id="rId171" Type="http://schemas.openxmlformats.org/officeDocument/2006/relationships/customXml" Target="../ink/ink1839.xml"/><Relationship Id="rId227" Type="http://schemas.openxmlformats.org/officeDocument/2006/relationships/image" Target="../media/image1786.png"/><Relationship Id="rId269" Type="http://schemas.openxmlformats.org/officeDocument/2006/relationships/image" Target="../media/image1807.png"/><Relationship Id="rId33" Type="http://schemas.openxmlformats.org/officeDocument/2006/relationships/customXml" Target="../ink/ink1770.xml"/><Relationship Id="rId129" Type="http://schemas.openxmlformats.org/officeDocument/2006/relationships/customXml" Target="../ink/ink1818.xml"/><Relationship Id="rId280" Type="http://schemas.openxmlformats.org/officeDocument/2006/relationships/customXml" Target="../ink/ink1894.xml"/><Relationship Id="rId336" Type="http://schemas.openxmlformats.org/officeDocument/2006/relationships/image" Target="../media/image1840.png"/><Relationship Id="rId75" Type="http://schemas.openxmlformats.org/officeDocument/2006/relationships/customXml" Target="../ink/ink1791.xml"/><Relationship Id="rId140" Type="http://schemas.openxmlformats.org/officeDocument/2006/relationships/image" Target="../media/image1743.png"/><Relationship Id="rId182" Type="http://schemas.openxmlformats.org/officeDocument/2006/relationships/customXml" Target="../ink/ink1845.xml"/><Relationship Id="rId378" Type="http://schemas.openxmlformats.org/officeDocument/2006/relationships/image" Target="../media/image1861.png"/><Relationship Id="rId403" Type="http://schemas.openxmlformats.org/officeDocument/2006/relationships/image" Target="../media/image1873.png"/><Relationship Id="rId6" Type="http://schemas.openxmlformats.org/officeDocument/2006/relationships/image" Target="../media/image1675.png"/><Relationship Id="rId238" Type="http://schemas.openxmlformats.org/officeDocument/2006/relationships/customXml" Target="../ink/ink1873.xml"/><Relationship Id="rId291" Type="http://schemas.openxmlformats.org/officeDocument/2006/relationships/image" Target="../media/image1818.png"/><Relationship Id="rId305" Type="http://schemas.openxmlformats.org/officeDocument/2006/relationships/image" Target="../media/image1825.png"/><Relationship Id="rId347" Type="http://schemas.openxmlformats.org/officeDocument/2006/relationships/customXml" Target="../ink/ink1928.xml"/><Relationship Id="rId44" Type="http://schemas.openxmlformats.org/officeDocument/2006/relationships/image" Target="../media/image1695.png"/><Relationship Id="rId86" Type="http://schemas.openxmlformats.org/officeDocument/2006/relationships/image" Target="../media/image1716.png"/><Relationship Id="rId151" Type="http://schemas.openxmlformats.org/officeDocument/2006/relationships/customXml" Target="../ink/ink1829.xml"/><Relationship Id="rId389" Type="http://schemas.openxmlformats.org/officeDocument/2006/relationships/customXml" Target="../ink/ink1949.xml"/><Relationship Id="rId193" Type="http://schemas.openxmlformats.org/officeDocument/2006/relationships/image" Target="../media/image1769.png"/><Relationship Id="rId207" Type="http://schemas.openxmlformats.org/officeDocument/2006/relationships/image" Target="../media/image1776.png"/><Relationship Id="rId249" Type="http://schemas.openxmlformats.org/officeDocument/2006/relationships/image" Target="../media/image1797.png"/><Relationship Id="rId13" Type="http://schemas.openxmlformats.org/officeDocument/2006/relationships/customXml" Target="../ink/ink1760.xml"/><Relationship Id="rId109" Type="http://schemas.openxmlformats.org/officeDocument/2006/relationships/customXml" Target="../ink/ink1808.xml"/><Relationship Id="rId260" Type="http://schemas.openxmlformats.org/officeDocument/2006/relationships/customXml" Target="../ink/ink1884.xml"/><Relationship Id="rId316" Type="http://schemas.openxmlformats.org/officeDocument/2006/relationships/customXml" Target="../ink/ink1912.xml"/><Relationship Id="rId55" Type="http://schemas.openxmlformats.org/officeDocument/2006/relationships/customXml" Target="../ink/ink1781.xml"/><Relationship Id="rId97" Type="http://schemas.openxmlformats.org/officeDocument/2006/relationships/customXml" Target="../ink/ink1802.xml"/><Relationship Id="rId120" Type="http://schemas.openxmlformats.org/officeDocument/2006/relationships/image" Target="../media/image1733.png"/><Relationship Id="rId358" Type="http://schemas.openxmlformats.org/officeDocument/2006/relationships/image" Target="../media/image1851.png"/><Relationship Id="rId162" Type="http://schemas.openxmlformats.org/officeDocument/2006/relationships/image" Target="../media/image1754.png"/><Relationship Id="rId218" Type="http://schemas.openxmlformats.org/officeDocument/2006/relationships/customXml" Target="../ink/ink1863.xml"/><Relationship Id="rId271" Type="http://schemas.openxmlformats.org/officeDocument/2006/relationships/image" Target="../media/image1808.png"/><Relationship Id="rId24" Type="http://schemas.openxmlformats.org/officeDocument/2006/relationships/image" Target="../media/image1685.png"/><Relationship Id="rId66" Type="http://schemas.openxmlformats.org/officeDocument/2006/relationships/image" Target="../media/image1706.png"/><Relationship Id="rId131" Type="http://schemas.openxmlformats.org/officeDocument/2006/relationships/customXml" Target="../ink/ink1819.xml"/><Relationship Id="rId327" Type="http://schemas.openxmlformats.org/officeDocument/2006/relationships/customXml" Target="../ink/ink1918.xml"/><Relationship Id="rId369" Type="http://schemas.openxmlformats.org/officeDocument/2006/relationships/customXml" Target="../ink/ink1939.xml"/><Relationship Id="rId173" Type="http://schemas.openxmlformats.org/officeDocument/2006/relationships/customXml" Target="../ink/ink1840.xml"/><Relationship Id="rId229" Type="http://schemas.openxmlformats.org/officeDocument/2006/relationships/image" Target="../media/image1787.png"/><Relationship Id="rId380" Type="http://schemas.openxmlformats.org/officeDocument/2006/relationships/image" Target="../media/image1862.png"/><Relationship Id="rId240" Type="http://schemas.openxmlformats.org/officeDocument/2006/relationships/customXml" Target="../ink/ink1874.xml"/><Relationship Id="rId35" Type="http://schemas.openxmlformats.org/officeDocument/2006/relationships/customXml" Target="../ink/ink1771.xml"/><Relationship Id="rId77" Type="http://schemas.openxmlformats.org/officeDocument/2006/relationships/customXml" Target="../ink/ink1792.xml"/><Relationship Id="rId100" Type="http://schemas.openxmlformats.org/officeDocument/2006/relationships/image" Target="../media/image1723.png"/><Relationship Id="rId282" Type="http://schemas.openxmlformats.org/officeDocument/2006/relationships/customXml" Target="../ink/ink1895.xml"/><Relationship Id="rId338" Type="http://schemas.openxmlformats.org/officeDocument/2006/relationships/image" Target="../media/image1841.png"/><Relationship Id="rId8" Type="http://schemas.openxmlformats.org/officeDocument/2006/relationships/image" Target="../media/image1677.png"/><Relationship Id="rId142" Type="http://schemas.openxmlformats.org/officeDocument/2006/relationships/image" Target="../media/image1744.png"/><Relationship Id="rId184" Type="http://schemas.openxmlformats.org/officeDocument/2006/relationships/customXml" Target="../ink/ink1846.xml"/><Relationship Id="rId391" Type="http://schemas.openxmlformats.org/officeDocument/2006/relationships/image" Target="../media/image1867.png"/><Relationship Id="rId405" Type="http://schemas.openxmlformats.org/officeDocument/2006/relationships/image" Target="../media/image1874.png"/><Relationship Id="rId251" Type="http://schemas.openxmlformats.org/officeDocument/2006/relationships/image" Target="../media/image1798.png"/><Relationship Id="rId46" Type="http://schemas.openxmlformats.org/officeDocument/2006/relationships/image" Target="../media/image1696.png"/><Relationship Id="rId293" Type="http://schemas.openxmlformats.org/officeDocument/2006/relationships/image" Target="../media/image1819.png"/><Relationship Id="rId307" Type="http://schemas.openxmlformats.org/officeDocument/2006/relationships/image" Target="../media/image1826.png"/><Relationship Id="rId349" Type="http://schemas.openxmlformats.org/officeDocument/2006/relationships/customXml" Target="../ink/ink1929.xml"/><Relationship Id="rId88" Type="http://schemas.openxmlformats.org/officeDocument/2006/relationships/image" Target="../media/image1717.png"/><Relationship Id="rId111" Type="http://schemas.openxmlformats.org/officeDocument/2006/relationships/customXml" Target="../ink/ink1809.xml"/><Relationship Id="rId153" Type="http://schemas.openxmlformats.org/officeDocument/2006/relationships/customXml" Target="../ink/ink1830.xml"/><Relationship Id="rId195" Type="http://schemas.openxmlformats.org/officeDocument/2006/relationships/image" Target="../media/image1770.png"/><Relationship Id="rId209" Type="http://schemas.openxmlformats.org/officeDocument/2006/relationships/image" Target="../media/image1777.png"/><Relationship Id="rId360" Type="http://schemas.openxmlformats.org/officeDocument/2006/relationships/image" Target="../media/image1852.png"/><Relationship Id="rId220" Type="http://schemas.openxmlformats.org/officeDocument/2006/relationships/customXml" Target="../ink/ink1864.xml"/><Relationship Id="rId15" Type="http://schemas.openxmlformats.org/officeDocument/2006/relationships/customXml" Target="../ink/ink1761.xml"/><Relationship Id="rId57" Type="http://schemas.openxmlformats.org/officeDocument/2006/relationships/customXml" Target="../ink/ink1782.xml"/><Relationship Id="rId262" Type="http://schemas.openxmlformats.org/officeDocument/2006/relationships/customXml" Target="../ink/ink1885.xml"/><Relationship Id="rId318" Type="http://schemas.openxmlformats.org/officeDocument/2006/relationships/image" Target="../media/image1831.png"/><Relationship Id="rId99" Type="http://schemas.openxmlformats.org/officeDocument/2006/relationships/customXml" Target="../ink/ink1803.xml"/><Relationship Id="rId122" Type="http://schemas.openxmlformats.org/officeDocument/2006/relationships/image" Target="../media/image1734.png"/><Relationship Id="rId164" Type="http://schemas.openxmlformats.org/officeDocument/2006/relationships/image" Target="../media/image1755.png"/><Relationship Id="rId371" Type="http://schemas.openxmlformats.org/officeDocument/2006/relationships/customXml" Target="../ink/ink1940.xml"/><Relationship Id="rId26" Type="http://schemas.openxmlformats.org/officeDocument/2006/relationships/image" Target="../media/image1686.png"/><Relationship Id="rId231" Type="http://schemas.openxmlformats.org/officeDocument/2006/relationships/image" Target="../media/image1788.png"/><Relationship Id="rId273" Type="http://schemas.openxmlformats.org/officeDocument/2006/relationships/image" Target="../media/image1809.png"/><Relationship Id="rId329" Type="http://schemas.openxmlformats.org/officeDocument/2006/relationships/customXml" Target="../ink/ink1919.xml"/><Relationship Id="rId68" Type="http://schemas.openxmlformats.org/officeDocument/2006/relationships/image" Target="../media/image1707.png"/><Relationship Id="rId133" Type="http://schemas.openxmlformats.org/officeDocument/2006/relationships/customXml" Target="../ink/ink1820.xml"/><Relationship Id="rId175" Type="http://schemas.openxmlformats.org/officeDocument/2006/relationships/image" Target="../media/image1760.png"/><Relationship Id="rId340" Type="http://schemas.openxmlformats.org/officeDocument/2006/relationships/image" Target="../media/image1842.png"/><Relationship Id="rId200" Type="http://schemas.openxmlformats.org/officeDocument/2006/relationships/customXml" Target="../ink/ink1854.xml"/><Relationship Id="rId382" Type="http://schemas.openxmlformats.org/officeDocument/2006/relationships/image" Target="../media/image1863.png"/><Relationship Id="rId242" Type="http://schemas.openxmlformats.org/officeDocument/2006/relationships/customXml" Target="../ink/ink1875.xml"/><Relationship Id="rId284" Type="http://schemas.openxmlformats.org/officeDocument/2006/relationships/customXml" Target="../ink/ink1896.xml"/><Relationship Id="rId37" Type="http://schemas.openxmlformats.org/officeDocument/2006/relationships/customXml" Target="../ink/ink1772.xml"/><Relationship Id="rId79" Type="http://schemas.openxmlformats.org/officeDocument/2006/relationships/customXml" Target="../ink/ink1793.xml"/><Relationship Id="rId102" Type="http://schemas.openxmlformats.org/officeDocument/2006/relationships/image" Target="../media/image1724.png"/><Relationship Id="rId144" Type="http://schemas.openxmlformats.org/officeDocument/2006/relationships/image" Target="../media/image1745.png"/><Relationship Id="rId90" Type="http://schemas.openxmlformats.org/officeDocument/2006/relationships/image" Target="../media/image1718.png"/><Relationship Id="rId186" Type="http://schemas.openxmlformats.org/officeDocument/2006/relationships/customXml" Target="../ink/ink1847.xml"/><Relationship Id="rId351" Type="http://schemas.openxmlformats.org/officeDocument/2006/relationships/customXml" Target="../ink/ink1930.xml"/><Relationship Id="rId393" Type="http://schemas.openxmlformats.org/officeDocument/2006/relationships/image" Target="../media/image1868.png"/></Relationships>
</file>

<file path=ppt/slides/_rels/slide24.xml.rels><?xml version="1.0" encoding="UTF-8" standalone="yes"?>
<Relationships xmlns="http://schemas.openxmlformats.org/package/2006/relationships"><Relationship Id="rId8" Type="http://schemas.openxmlformats.org/officeDocument/2006/relationships/image" Target="../media/image1876.png"/><Relationship Id="rId13" Type="http://schemas.openxmlformats.org/officeDocument/2006/relationships/customXml" Target="../ink/ink1963.xml"/><Relationship Id="rId18" Type="http://schemas.openxmlformats.org/officeDocument/2006/relationships/image" Target="../media/image1881.png"/><Relationship Id="rId26" Type="http://schemas.openxmlformats.org/officeDocument/2006/relationships/image" Target="../media/image1885.png"/><Relationship Id="rId3" Type="http://schemas.openxmlformats.org/officeDocument/2006/relationships/customXml" Target="../ink/ink1958.xml"/><Relationship Id="rId21" Type="http://schemas.openxmlformats.org/officeDocument/2006/relationships/customXml" Target="../ink/ink1967.xml"/><Relationship Id="rId7" Type="http://schemas.openxmlformats.org/officeDocument/2006/relationships/customXml" Target="../ink/ink1960.xml"/><Relationship Id="rId12" Type="http://schemas.openxmlformats.org/officeDocument/2006/relationships/image" Target="../media/image1878.png"/><Relationship Id="rId17" Type="http://schemas.openxmlformats.org/officeDocument/2006/relationships/customXml" Target="../ink/ink1965.xml"/><Relationship Id="rId25" Type="http://schemas.openxmlformats.org/officeDocument/2006/relationships/customXml" Target="../ink/ink1969.xml"/><Relationship Id="rId2" Type="http://schemas.openxmlformats.org/officeDocument/2006/relationships/notesSlide" Target="../notesSlides/notesSlide24.xml"/><Relationship Id="rId16" Type="http://schemas.openxmlformats.org/officeDocument/2006/relationships/image" Target="../media/image1880.png"/><Relationship Id="rId20" Type="http://schemas.openxmlformats.org/officeDocument/2006/relationships/image" Target="../media/image1882.png"/><Relationship Id="rId1" Type="http://schemas.openxmlformats.org/officeDocument/2006/relationships/slideLayout" Target="../slideLayouts/slideLayout7.xml"/><Relationship Id="rId6" Type="http://schemas.openxmlformats.org/officeDocument/2006/relationships/image" Target="../media/image1875.png"/><Relationship Id="rId11" Type="http://schemas.openxmlformats.org/officeDocument/2006/relationships/customXml" Target="../ink/ink1962.xml"/><Relationship Id="rId24" Type="http://schemas.openxmlformats.org/officeDocument/2006/relationships/image" Target="../media/image1884.png"/><Relationship Id="rId5" Type="http://schemas.openxmlformats.org/officeDocument/2006/relationships/customXml" Target="../ink/ink1959.xml"/><Relationship Id="rId15" Type="http://schemas.openxmlformats.org/officeDocument/2006/relationships/customXml" Target="../ink/ink1964.xml"/><Relationship Id="rId23" Type="http://schemas.openxmlformats.org/officeDocument/2006/relationships/customXml" Target="../ink/ink1968.xml"/><Relationship Id="rId10" Type="http://schemas.openxmlformats.org/officeDocument/2006/relationships/image" Target="../media/image1877.png"/><Relationship Id="rId19" Type="http://schemas.openxmlformats.org/officeDocument/2006/relationships/customXml" Target="../ink/ink1966.xml"/><Relationship Id="rId4" Type="http://schemas.openxmlformats.org/officeDocument/2006/relationships/image" Target="../media/image1676.png"/><Relationship Id="rId9" Type="http://schemas.openxmlformats.org/officeDocument/2006/relationships/customXml" Target="../ink/ink1961.xml"/><Relationship Id="rId14" Type="http://schemas.openxmlformats.org/officeDocument/2006/relationships/image" Target="../media/image1879.png"/><Relationship Id="rId22" Type="http://schemas.openxmlformats.org/officeDocument/2006/relationships/image" Target="../media/image1883.png"/></Relationships>
</file>

<file path=ppt/slides/_rels/slide25.xml.rels><?xml version="1.0" encoding="UTF-8" standalone="yes"?>
<Relationships xmlns="http://schemas.openxmlformats.org/package/2006/relationships"><Relationship Id="rId8" Type="http://schemas.openxmlformats.org/officeDocument/2006/relationships/image" Target="../media/image1888.png"/><Relationship Id="rId13" Type="http://schemas.openxmlformats.org/officeDocument/2006/relationships/customXml" Target="../ink/ink1975.xml"/><Relationship Id="rId3" Type="http://schemas.openxmlformats.org/officeDocument/2006/relationships/customXml" Target="../ink/ink1970.xml"/><Relationship Id="rId7" Type="http://schemas.openxmlformats.org/officeDocument/2006/relationships/customXml" Target="../ink/ink1972.xml"/><Relationship Id="rId12" Type="http://schemas.openxmlformats.org/officeDocument/2006/relationships/image" Target="../media/image189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87.png"/><Relationship Id="rId11" Type="http://schemas.openxmlformats.org/officeDocument/2006/relationships/customXml" Target="../ink/ink1974.xml"/><Relationship Id="rId5" Type="http://schemas.openxmlformats.org/officeDocument/2006/relationships/customXml" Target="../ink/ink1971.xml"/><Relationship Id="rId10" Type="http://schemas.openxmlformats.org/officeDocument/2006/relationships/image" Target="../media/image1889.png"/><Relationship Id="rId4" Type="http://schemas.openxmlformats.org/officeDocument/2006/relationships/image" Target="../media/image1886.png"/><Relationship Id="rId9" Type="http://schemas.openxmlformats.org/officeDocument/2006/relationships/customXml" Target="../ink/ink1973.xml"/><Relationship Id="rId14" Type="http://schemas.openxmlformats.org/officeDocument/2006/relationships/image" Target="../media/image1891.png"/></Relationships>
</file>

<file path=ppt/slides/_rels/slide26.xml.rels><?xml version="1.0" encoding="UTF-8" standalone="yes"?>
<Relationships xmlns="http://schemas.openxmlformats.org/package/2006/relationships"><Relationship Id="rId21" Type="http://schemas.openxmlformats.org/officeDocument/2006/relationships/customXml" Target="../ink/ink1985.xml"/><Relationship Id="rId170" Type="http://schemas.openxmlformats.org/officeDocument/2006/relationships/image" Target="../media/image1975.png"/><Relationship Id="rId268" Type="http://schemas.openxmlformats.org/officeDocument/2006/relationships/image" Target="../media/image2024.png"/><Relationship Id="rId475" Type="http://schemas.openxmlformats.org/officeDocument/2006/relationships/image" Target="../media/image2126.png"/><Relationship Id="rId682" Type="http://schemas.openxmlformats.org/officeDocument/2006/relationships/image" Target="../media/image2229.png"/><Relationship Id="rId128" Type="http://schemas.openxmlformats.org/officeDocument/2006/relationships/image" Target="../media/image1954.png"/><Relationship Id="rId335" Type="http://schemas.openxmlformats.org/officeDocument/2006/relationships/customXml" Target="../ink/ink2143.xml"/><Relationship Id="rId542" Type="http://schemas.openxmlformats.org/officeDocument/2006/relationships/customXml" Target="../ink/ink2247.xml"/><Relationship Id="rId987" Type="http://schemas.openxmlformats.org/officeDocument/2006/relationships/image" Target="../media/image2380.png"/><Relationship Id="rId402" Type="http://schemas.openxmlformats.org/officeDocument/2006/relationships/customXml" Target="../ink/ink2177.xml"/><Relationship Id="rId847" Type="http://schemas.openxmlformats.org/officeDocument/2006/relationships/customXml" Target="../ink/ink2401.xml"/><Relationship Id="rId1032" Type="http://schemas.openxmlformats.org/officeDocument/2006/relationships/image" Target="../media/image2402.png"/><Relationship Id="rId707" Type="http://schemas.openxmlformats.org/officeDocument/2006/relationships/image" Target="../media/image2241.png"/><Relationship Id="rId914" Type="http://schemas.openxmlformats.org/officeDocument/2006/relationships/customXml" Target="../ink/ink2435.xml"/><Relationship Id="rId43" Type="http://schemas.openxmlformats.org/officeDocument/2006/relationships/customXml" Target="../ink/ink1996.xml"/><Relationship Id="rId192" Type="http://schemas.openxmlformats.org/officeDocument/2006/relationships/image" Target="../media/image1986.png"/><Relationship Id="rId497" Type="http://schemas.openxmlformats.org/officeDocument/2006/relationships/image" Target="../media/image2137.png"/><Relationship Id="rId357" Type="http://schemas.openxmlformats.org/officeDocument/2006/relationships/customXml" Target="../ink/ink2154.xml"/><Relationship Id="rId217" Type="http://schemas.openxmlformats.org/officeDocument/2006/relationships/customXml" Target="../ink/ink2083.xml"/><Relationship Id="rId564" Type="http://schemas.openxmlformats.org/officeDocument/2006/relationships/customXml" Target="../ink/ink2258.xml"/><Relationship Id="rId771" Type="http://schemas.openxmlformats.org/officeDocument/2006/relationships/image" Target="../media/image2273.png"/><Relationship Id="rId869" Type="http://schemas.openxmlformats.org/officeDocument/2006/relationships/image" Target="../media/image2321.png"/><Relationship Id="rId424" Type="http://schemas.openxmlformats.org/officeDocument/2006/relationships/customXml" Target="../ink/ink2188.xml"/><Relationship Id="rId631" Type="http://schemas.openxmlformats.org/officeDocument/2006/relationships/customXml" Target="../ink/ink2292.xml"/><Relationship Id="rId729" Type="http://schemas.openxmlformats.org/officeDocument/2006/relationships/image" Target="../media/image2252.png"/><Relationship Id="rId1054" Type="http://schemas.openxmlformats.org/officeDocument/2006/relationships/image" Target="../media/image2413.png"/><Relationship Id="rId936" Type="http://schemas.openxmlformats.org/officeDocument/2006/relationships/customXml" Target="../ink/ink2446.xml"/><Relationship Id="rId1121" Type="http://schemas.openxmlformats.org/officeDocument/2006/relationships/customXml" Target="../ink/ink2540.xml"/><Relationship Id="rId65" Type="http://schemas.openxmlformats.org/officeDocument/2006/relationships/customXml" Target="../ink/ink2007.xml"/><Relationship Id="rId281" Type="http://schemas.openxmlformats.org/officeDocument/2006/relationships/customXml" Target="../ink/ink2115.xml"/><Relationship Id="rId141" Type="http://schemas.openxmlformats.org/officeDocument/2006/relationships/customXml" Target="../ink/ink2045.xml"/><Relationship Id="rId379" Type="http://schemas.openxmlformats.org/officeDocument/2006/relationships/customXml" Target="../ink/ink2165.xml"/><Relationship Id="rId586" Type="http://schemas.openxmlformats.org/officeDocument/2006/relationships/customXml" Target="../ink/ink2269.xml"/><Relationship Id="rId793" Type="http://schemas.openxmlformats.org/officeDocument/2006/relationships/customXml" Target="../ink/ink2374.xml"/><Relationship Id="rId7" Type="http://schemas.openxmlformats.org/officeDocument/2006/relationships/customXml" Target="../ink/ink1978.xml"/><Relationship Id="rId239" Type="http://schemas.openxmlformats.org/officeDocument/2006/relationships/customXml" Target="../ink/ink2094.xml"/><Relationship Id="rId446" Type="http://schemas.openxmlformats.org/officeDocument/2006/relationships/customXml" Target="../ink/ink2199.xml"/><Relationship Id="rId653" Type="http://schemas.openxmlformats.org/officeDocument/2006/relationships/customXml" Target="../ink/ink2303.xml"/><Relationship Id="rId1076" Type="http://schemas.openxmlformats.org/officeDocument/2006/relationships/image" Target="../media/image2423.png"/><Relationship Id="rId306" Type="http://schemas.openxmlformats.org/officeDocument/2006/relationships/image" Target="../media/image2042.png"/><Relationship Id="rId860" Type="http://schemas.openxmlformats.org/officeDocument/2006/relationships/customXml" Target="../ink/ink2408.xml"/><Relationship Id="rId958" Type="http://schemas.openxmlformats.org/officeDocument/2006/relationships/customXml" Target="../ink/ink2457.xml"/><Relationship Id="rId87" Type="http://schemas.openxmlformats.org/officeDocument/2006/relationships/customXml" Target="../ink/ink2018.xml"/><Relationship Id="rId513" Type="http://schemas.openxmlformats.org/officeDocument/2006/relationships/image" Target="../media/image2145.png"/><Relationship Id="rId720" Type="http://schemas.openxmlformats.org/officeDocument/2006/relationships/customXml" Target="../ink/ink2337.xml"/><Relationship Id="rId818" Type="http://schemas.openxmlformats.org/officeDocument/2006/relationships/image" Target="../media/image2296.png"/><Relationship Id="rId1003" Type="http://schemas.openxmlformats.org/officeDocument/2006/relationships/image" Target="../media/image2388.png"/><Relationship Id="rId14" Type="http://schemas.openxmlformats.org/officeDocument/2006/relationships/image" Target="../media/image1897.png"/><Relationship Id="rId163" Type="http://schemas.openxmlformats.org/officeDocument/2006/relationships/customXml" Target="../ink/ink2056.xml"/><Relationship Id="rId370" Type="http://schemas.openxmlformats.org/officeDocument/2006/relationships/image" Target="../media/image2074.png"/><Relationship Id="rId230" Type="http://schemas.openxmlformats.org/officeDocument/2006/relationships/image" Target="../media/image2005.png"/><Relationship Id="rId468" Type="http://schemas.openxmlformats.org/officeDocument/2006/relationships/customXml" Target="../ink/ink2210.xml"/><Relationship Id="rId675" Type="http://schemas.openxmlformats.org/officeDocument/2006/relationships/customXml" Target="../ink/ink2314.xml"/><Relationship Id="rId882" Type="http://schemas.openxmlformats.org/officeDocument/2006/relationships/customXml" Target="../ink/ink2419.xml"/><Relationship Id="rId1098" Type="http://schemas.openxmlformats.org/officeDocument/2006/relationships/image" Target="../media/image2434.png"/><Relationship Id="rId25" Type="http://schemas.openxmlformats.org/officeDocument/2006/relationships/customXml" Target="../ink/ink1987.xml"/><Relationship Id="rId328" Type="http://schemas.openxmlformats.org/officeDocument/2006/relationships/image" Target="../media/image2053.png"/><Relationship Id="rId535" Type="http://schemas.openxmlformats.org/officeDocument/2006/relationships/image" Target="../media/image2156.png"/><Relationship Id="rId742" Type="http://schemas.openxmlformats.org/officeDocument/2006/relationships/customXml" Target="../ink/ink2348.xml"/><Relationship Id="rId174" Type="http://schemas.openxmlformats.org/officeDocument/2006/relationships/image" Target="../media/image1977.png"/><Relationship Id="rId381" Type="http://schemas.openxmlformats.org/officeDocument/2006/relationships/customXml" Target="../ink/ink2166.xml"/><Relationship Id="rId602" Type="http://schemas.openxmlformats.org/officeDocument/2006/relationships/customXml" Target="../ink/ink2277.xml"/><Relationship Id="rId1025" Type="http://schemas.openxmlformats.org/officeDocument/2006/relationships/customXml" Target="../ink/ink2491.xml"/><Relationship Id="rId241" Type="http://schemas.openxmlformats.org/officeDocument/2006/relationships/customXml" Target="../ink/ink2095.xml"/><Relationship Id="rId479" Type="http://schemas.openxmlformats.org/officeDocument/2006/relationships/image" Target="../media/image2128.png"/><Relationship Id="rId686" Type="http://schemas.openxmlformats.org/officeDocument/2006/relationships/customXml" Target="../ink/ink2320.xml"/><Relationship Id="rId893" Type="http://schemas.openxmlformats.org/officeDocument/2006/relationships/image" Target="../media/image2333.png"/><Relationship Id="rId907" Type="http://schemas.openxmlformats.org/officeDocument/2006/relationships/image" Target="../media/image2340.png"/><Relationship Id="rId36" Type="http://schemas.openxmlformats.org/officeDocument/2006/relationships/image" Target="../media/image1908.png"/><Relationship Id="rId339" Type="http://schemas.openxmlformats.org/officeDocument/2006/relationships/customXml" Target="../ink/ink2145.xml"/><Relationship Id="rId546" Type="http://schemas.openxmlformats.org/officeDocument/2006/relationships/customXml" Target="../ink/ink2249.xml"/><Relationship Id="rId753" Type="http://schemas.openxmlformats.org/officeDocument/2006/relationships/image" Target="../media/image2264.png"/><Relationship Id="rId101" Type="http://schemas.openxmlformats.org/officeDocument/2006/relationships/customXml" Target="../ink/ink2025.xml"/><Relationship Id="rId185" Type="http://schemas.openxmlformats.org/officeDocument/2006/relationships/customXml" Target="../ink/ink2067.xml"/><Relationship Id="rId406" Type="http://schemas.openxmlformats.org/officeDocument/2006/relationships/customXml" Target="../ink/ink2179.xml"/><Relationship Id="rId960" Type="http://schemas.openxmlformats.org/officeDocument/2006/relationships/customXml" Target="../ink/ink2458.xml"/><Relationship Id="rId1036" Type="http://schemas.openxmlformats.org/officeDocument/2006/relationships/image" Target="../media/image2404.png"/><Relationship Id="rId392" Type="http://schemas.openxmlformats.org/officeDocument/2006/relationships/customXml" Target="../ink/ink2172.xml"/><Relationship Id="rId613" Type="http://schemas.openxmlformats.org/officeDocument/2006/relationships/image" Target="../media/image2195.png"/><Relationship Id="rId697" Type="http://schemas.openxmlformats.org/officeDocument/2006/relationships/image" Target="../media/image2236.png"/><Relationship Id="rId820" Type="http://schemas.openxmlformats.org/officeDocument/2006/relationships/image" Target="../media/image2297.png"/><Relationship Id="rId918" Type="http://schemas.openxmlformats.org/officeDocument/2006/relationships/customXml" Target="../ink/ink2437.xml"/><Relationship Id="rId252" Type="http://schemas.openxmlformats.org/officeDocument/2006/relationships/image" Target="../media/image2016.png"/><Relationship Id="rId1103" Type="http://schemas.openxmlformats.org/officeDocument/2006/relationships/customXml" Target="../ink/ink2531.xml"/><Relationship Id="rId47" Type="http://schemas.openxmlformats.org/officeDocument/2006/relationships/customXml" Target="../ink/ink1998.xml"/><Relationship Id="rId112" Type="http://schemas.openxmlformats.org/officeDocument/2006/relationships/image" Target="../media/image1946.png"/><Relationship Id="rId557" Type="http://schemas.openxmlformats.org/officeDocument/2006/relationships/image" Target="../media/image2167.png"/><Relationship Id="rId764" Type="http://schemas.openxmlformats.org/officeDocument/2006/relationships/customXml" Target="../ink/ink2359.xml"/><Relationship Id="rId971" Type="http://schemas.openxmlformats.org/officeDocument/2006/relationships/image" Target="../media/image2372.png"/><Relationship Id="rId196" Type="http://schemas.openxmlformats.org/officeDocument/2006/relationships/image" Target="../media/image1988.png"/><Relationship Id="rId417" Type="http://schemas.openxmlformats.org/officeDocument/2006/relationships/image" Target="../media/image2097.png"/><Relationship Id="rId624" Type="http://schemas.openxmlformats.org/officeDocument/2006/relationships/image" Target="../media/image2200.png"/><Relationship Id="rId831" Type="http://schemas.openxmlformats.org/officeDocument/2006/relationships/customXml" Target="../ink/ink2393.xml"/><Relationship Id="rId1047" Type="http://schemas.openxmlformats.org/officeDocument/2006/relationships/customXml" Target="../ink/ink2502.xml"/><Relationship Id="rId263" Type="http://schemas.openxmlformats.org/officeDocument/2006/relationships/customXml" Target="../ink/ink2106.xml"/><Relationship Id="rId470" Type="http://schemas.openxmlformats.org/officeDocument/2006/relationships/customXml" Target="../ink/ink2211.xml"/><Relationship Id="rId929" Type="http://schemas.openxmlformats.org/officeDocument/2006/relationships/image" Target="../media/image2351.png"/><Relationship Id="rId1114" Type="http://schemas.openxmlformats.org/officeDocument/2006/relationships/image" Target="../media/image2442.png"/><Relationship Id="rId58" Type="http://schemas.openxmlformats.org/officeDocument/2006/relationships/image" Target="../media/image1919.png"/><Relationship Id="rId123" Type="http://schemas.openxmlformats.org/officeDocument/2006/relationships/customXml" Target="../ink/ink2036.xml"/><Relationship Id="rId330" Type="http://schemas.openxmlformats.org/officeDocument/2006/relationships/image" Target="../media/image2054.png"/><Relationship Id="rId568" Type="http://schemas.openxmlformats.org/officeDocument/2006/relationships/customXml" Target="../ink/ink2260.xml"/><Relationship Id="rId775" Type="http://schemas.openxmlformats.org/officeDocument/2006/relationships/customXml" Target="../ink/ink2365.xml"/><Relationship Id="rId982" Type="http://schemas.openxmlformats.org/officeDocument/2006/relationships/customXml" Target="../ink/ink2469.xml"/><Relationship Id="rId428" Type="http://schemas.openxmlformats.org/officeDocument/2006/relationships/customXml" Target="../ink/ink2190.xml"/><Relationship Id="rId635" Type="http://schemas.openxmlformats.org/officeDocument/2006/relationships/customXml" Target="../ink/ink2294.xml"/><Relationship Id="rId842" Type="http://schemas.openxmlformats.org/officeDocument/2006/relationships/image" Target="../media/image2308.png"/><Relationship Id="rId1058" Type="http://schemas.openxmlformats.org/officeDocument/2006/relationships/image" Target="../media/image2414.png"/><Relationship Id="rId274" Type="http://schemas.openxmlformats.org/officeDocument/2006/relationships/image" Target="../media/image2027.png"/><Relationship Id="rId481" Type="http://schemas.openxmlformats.org/officeDocument/2006/relationships/image" Target="../media/image2129.png"/><Relationship Id="rId702" Type="http://schemas.openxmlformats.org/officeDocument/2006/relationships/customXml" Target="../ink/ink2328.xml"/><Relationship Id="rId1125" Type="http://schemas.openxmlformats.org/officeDocument/2006/relationships/customXml" Target="../ink/ink2542.xml"/><Relationship Id="rId69" Type="http://schemas.openxmlformats.org/officeDocument/2006/relationships/customXml" Target="../ink/ink2009.xml"/><Relationship Id="rId134" Type="http://schemas.openxmlformats.org/officeDocument/2006/relationships/image" Target="../media/image1957.png"/><Relationship Id="rId579" Type="http://schemas.openxmlformats.org/officeDocument/2006/relationships/image" Target="../media/image2178.png"/><Relationship Id="rId786" Type="http://schemas.openxmlformats.org/officeDocument/2006/relationships/image" Target="../media/image2280.png"/><Relationship Id="rId993" Type="http://schemas.openxmlformats.org/officeDocument/2006/relationships/image" Target="../media/image2383.png"/><Relationship Id="rId341" Type="http://schemas.openxmlformats.org/officeDocument/2006/relationships/customXml" Target="../ink/ink2146.xml"/><Relationship Id="rId439" Type="http://schemas.openxmlformats.org/officeDocument/2006/relationships/image" Target="../media/image2108.png"/><Relationship Id="rId646" Type="http://schemas.openxmlformats.org/officeDocument/2006/relationships/image" Target="../media/image2211.png"/><Relationship Id="rId1069" Type="http://schemas.openxmlformats.org/officeDocument/2006/relationships/customXml" Target="../ink/ink2514.xml"/><Relationship Id="rId201" Type="http://schemas.openxmlformats.org/officeDocument/2006/relationships/customXml" Target="../ink/ink2075.xml"/><Relationship Id="rId285" Type="http://schemas.openxmlformats.org/officeDocument/2006/relationships/image" Target="../media/image2032.png"/><Relationship Id="rId506" Type="http://schemas.openxmlformats.org/officeDocument/2006/relationships/customXml" Target="../ink/ink2229.xml"/><Relationship Id="rId853" Type="http://schemas.openxmlformats.org/officeDocument/2006/relationships/image" Target="../media/image2313.png"/><Relationship Id="rId492" Type="http://schemas.openxmlformats.org/officeDocument/2006/relationships/customXml" Target="../ink/ink2222.xml"/><Relationship Id="rId713" Type="http://schemas.openxmlformats.org/officeDocument/2006/relationships/image" Target="../media/image2244.png"/><Relationship Id="rId797" Type="http://schemas.openxmlformats.org/officeDocument/2006/relationships/customXml" Target="../ink/ink2376.xml"/><Relationship Id="rId920" Type="http://schemas.openxmlformats.org/officeDocument/2006/relationships/customXml" Target="../ink/ink2438.xml"/><Relationship Id="rId145" Type="http://schemas.openxmlformats.org/officeDocument/2006/relationships/customXml" Target="../ink/ink2047.xml"/><Relationship Id="rId352" Type="http://schemas.openxmlformats.org/officeDocument/2006/relationships/image" Target="../media/image2065.png"/><Relationship Id="rId212" Type="http://schemas.openxmlformats.org/officeDocument/2006/relationships/image" Target="../media/image1996.png"/><Relationship Id="rId657" Type="http://schemas.openxmlformats.org/officeDocument/2006/relationships/customXml" Target="../ink/ink2305.xml"/><Relationship Id="rId864" Type="http://schemas.openxmlformats.org/officeDocument/2006/relationships/customXml" Target="../ink/ink2410.xml"/><Relationship Id="rId296" Type="http://schemas.openxmlformats.org/officeDocument/2006/relationships/customXml" Target="../ink/ink2123.xml"/><Relationship Id="rId517" Type="http://schemas.openxmlformats.org/officeDocument/2006/relationships/image" Target="../media/image2147.png"/><Relationship Id="rId724" Type="http://schemas.openxmlformats.org/officeDocument/2006/relationships/customXml" Target="../ink/ink2339.xml"/><Relationship Id="rId931" Type="http://schemas.openxmlformats.org/officeDocument/2006/relationships/image" Target="../media/image2352.png"/><Relationship Id="rId60" Type="http://schemas.openxmlformats.org/officeDocument/2006/relationships/image" Target="../media/image1920.png"/><Relationship Id="rId156" Type="http://schemas.openxmlformats.org/officeDocument/2006/relationships/image" Target="../media/image1968.png"/><Relationship Id="rId363" Type="http://schemas.openxmlformats.org/officeDocument/2006/relationships/customXml" Target="../ink/ink2157.xml"/><Relationship Id="rId570" Type="http://schemas.openxmlformats.org/officeDocument/2006/relationships/customXml" Target="../ink/ink2261.xml"/><Relationship Id="rId1007" Type="http://schemas.openxmlformats.org/officeDocument/2006/relationships/image" Target="../media/image2390.png"/><Relationship Id="rId223" Type="http://schemas.openxmlformats.org/officeDocument/2006/relationships/customXml" Target="../ink/ink2086.xml"/><Relationship Id="rId430" Type="http://schemas.openxmlformats.org/officeDocument/2006/relationships/customXml" Target="../ink/ink2191.xml"/><Relationship Id="rId668" Type="http://schemas.openxmlformats.org/officeDocument/2006/relationships/image" Target="../media/image2222.png"/><Relationship Id="rId875" Type="http://schemas.openxmlformats.org/officeDocument/2006/relationships/image" Target="../media/image2324.png"/><Relationship Id="rId1060" Type="http://schemas.openxmlformats.org/officeDocument/2006/relationships/image" Target="../media/image2415.png"/><Relationship Id="rId18" Type="http://schemas.openxmlformats.org/officeDocument/2006/relationships/image" Target="../media/image1899.png"/><Relationship Id="rId528" Type="http://schemas.openxmlformats.org/officeDocument/2006/relationships/customXml" Target="../ink/ink2240.xml"/><Relationship Id="rId735" Type="http://schemas.openxmlformats.org/officeDocument/2006/relationships/image" Target="../media/image2255.png"/><Relationship Id="rId942" Type="http://schemas.openxmlformats.org/officeDocument/2006/relationships/customXml" Target="../ink/ink2449.xml"/><Relationship Id="rId167" Type="http://schemas.openxmlformats.org/officeDocument/2006/relationships/customXml" Target="../ink/ink2058.xml"/><Relationship Id="rId374" Type="http://schemas.openxmlformats.org/officeDocument/2006/relationships/image" Target="../media/image2076.png"/><Relationship Id="rId581" Type="http://schemas.openxmlformats.org/officeDocument/2006/relationships/image" Target="../media/image2179.png"/><Relationship Id="rId1018" Type="http://schemas.openxmlformats.org/officeDocument/2006/relationships/image" Target="../media/image2395.png"/><Relationship Id="rId71" Type="http://schemas.openxmlformats.org/officeDocument/2006/relationships/customXml" Target="../ink/ink2010.xml"/><Relationship Id="rId234" Type="http://schemas.openxmlformats.org/officeDocument/2006/relationships/image" Target="../media/image2007.png"/><Relationship Id="rId679" Type="http://schemas.openxmlformats.org/officeDocument/2006/relationships/customXml" Target="../ink/ink2316.xml"/><Relationship Id="rId802" Type="http://schemas.openxmlformats.org/officeDocument/2006/relationships/image" Target="../media/image2288.png"/><Relationship Id="rId886" Type="http://schemas.openxmlformats.org/officeDocument/2006/relationships/customXml" Target="../ink/ink2421.xml"/><Relationship Id="rId2" Type="http://schemas.openxmlformats.org/officeDocument/2006/relationships/notesSlide" Target="../notesSlides/notesSlide26.xml"/><Relationship Id="rId29" Type="http://schemas.openxmlformats.org/officeDocument/2006/relationships/customXml" Target="../ink/ink1989.xml"/><Relationship Id="rId441" Type="http://schemas.openxmlformats.org/officeDocument/2006/relationships/image" Target="../media/image2109.png"/><Relationship Id="rId539" Type="http://schemas.openxmlformats.org/officeDocument/2006/relationships/image" Target="../media/image2158.png"/><Relationship Id="rId746" Type="http://schemas.openxmlformats.org/officeDocument/2006/relationships/customXml" Target="../ink/ink2350.xml"/><Relationship Id="rId1071" Type="http://schemas.openxmlformats.org/officeDocument/2006/relationships/customXml" Target="../ink/ink2515.xml"/><Relationship Id="rId178" Type="http://schemas.openxmlformats.org/officeDocument/2006/relationships/image" Target="../media/image1979.png"/><Relationship Id="rId301" Type="http://schemas.openxmlformats.org/officeDocument/2006/relationships/image" Target="../media/image2040.png"/><Relationship Id="rId953" Type="http://schemas.openxmlformats.org/officeDocument/2006/relationships/image" Target="../media/image2363.png"/><Relationship Id="rId1029" Type="http://schemas.openxmlformats.org/officeDocument/2006/relationships/customXml" Target="../ink/ink2493.xml"/><Relationship Id="rId82" Type="http://schemas.openxmlformats.org/officeDocument/2006/relationships/image" Target="../media/image1931.png"/><Relationship Id="rId385" Type="http://schemas.openxmlformats.org/officeDocument/2006/relationships/customXml" Target="../ink/ink2168.xml"/><Relationship Id="rId592" Type="http://schemas.openxmlformats.org/officeDocument/2006/relationships/customXml" Target="../ink/ink2272.xml"/><Relationship Id="rId606" Type="http://schemas.openxmlformats.org/officeDocument/2006/relationships/customXml" Target="../ink/ink2279.xml"/><Relationship Id="rId813" Type="http://schemas.openxmlformats.org/officeDocument/2006/relationships/customXml" Target="../ink/ink2384.xml"/><Relationship Id="rId245" Type="http://schemas.openxmlformats.org/officeDocument/2006/relationships/customXml" Target="../ink/ink2097.xml"/><Relationship Id="rId452" Type="http://schemas.openxmlformats.org/officeDocument/2006/relationships/customXml" Target="../ink/ink2202.xml"/><Relationship Id="rId897" Type="http://schemas.openxmlformats.org/officeDocument/2006/relationships/image" Target="../media/image2335.png"/><Relationship Id="rId1082" Type="http://schemas.openxmlformats.org/officeDocument/2006/relationships/image" Target="../media/image2426.png"/><Relationship Id="rId105" Type="http://schemas.openxmlformats.org/officeDocument/2006/relationships/customXml" Target="../ink/ink2027.xml"/><Relationship Id="rId312" Type="http://schemas.openxmlformats.org/officeDocument/2006/relationships/image" Target="../media/image2045.png"/><Relationship Id="rId757" Type="http://schemas.openxmlformats.org/officeDocument/2006/relationships/image" Target="../media/image2266.png"/><Relationship Id="rId964" Type="http://schemas.openxmlformats.org/officeDocument/2006/relationships/customXml" Target="../ink/ink2460.xml"/><Relationship Id="rId93" Type="http://schemas.openxmlformats.org/officeDocument/2006/relationships/customXml" Target="../ink/ink2021.xml"/><Relationship Id="rId189" Type="http://schemas.openxmlformats.org/officeDocument/2006/relationships/customXml" Target="../ink/ink2069.xml"/><Relationship Id="rId396" Type="http://schemas.openxmlformats.org/officeDocument/2006/relationships/customXml" Target="../ink/ink2174.xml"/><Relationship Id="rId617" Type="http://schemas.openxmlformats.org/officeDocument/2006/relationships/image" Target="../media/image2197.png"/><Relationship Id="rId824" Type="http://schemas.openxmlformats.org/officeDocument/2006/relationships/image" Target="../media/image2299.png"/><Relationship Id="rId256" Type="http://schemas.openxmlformats.org/officeDocument/2006/relationships/image" Target="../media/image2018.png"/><Relationship Id="rId463" Type="http://schemas.openxmlformats.org/officeDocument/2006/relationships/image" Target="../media/image2120.png"/><Relationship Id="rId670" Type="http://schemas.openxmlformats.org/officeDocument/2006/relationships/image" Target="../media/image2223.png"/><Relationship Id="rId1093" Type="http://schemas.openxmlformats.org/officeDocument/2006/relationships/customXml" Target="../ink/ink2526.xml"/><Relationship Id="rId1107" Type="http://schemas.openxmlformats.org/officeDocument/2006/relationships/customXml" Target="../ink/ink2533.xml"/><Relationship Id="rId116" Type="http://schemas.openxmlformats.org/officeDocument/2006/relationships/image" Target="../media/image1948.png"/><Relationship Id="rId323" Type="http://schemas.openxmlformats.org/officeDocument/2006/relationships/customXml" Target="../ink/ink2137.xml"/><Relationship Id="rId530" Type="http://schemas.openxmlformats.org/officeDocument/2006/relationships/customXml" Target="../ink/ink2241.xml"/><Relationship Id="rId768" Type="http://schemas.openxmlformats.org/officeDocument/2006/relationships/customXml" Target="../ink/ink2361.xml"/><Relationship Id="rId975" Type="http://schemas.openxmlformats.org/officeDocument/2006/relationships/image" Target="../media/image2374.png"/><Relationship Id="rId20" Type="http://schemas.openxmlformats.org/officeDocument/2006/relationships/image" Target="../media/image1900.png"/><Relationship Id="rId628" Type="http://schemas.openxmlformats.org/officeDocument/2006/relationships/image" Target="../media/image2202.png"/><Relationship Id="rId835" Type="http://schemas.openxmlformats.org/officeDocument/2006/relationships/customXml" Target="../ink/ink2395.xml"/><Relationship Id="rId267" Type="http://schemas.openxmlformats.org/officeDocument/2006/relationships/customXml" Target="../ink/ink2108.xml"/><Relationship Id="rId474" Type="http://schemas.openxmlformats.org/officeDocument/2006/relationships/customXml" Target="../ink/ink2213.xml"/><Relationship Id="rId1020" Type="http://schemas.openxmlformats.org/officeDocument/2006/relationships/image" Target="../media/image2396.png"/><Relationship Id="rId1118" Type="http://schemas.openxmlformats.org/officeDocument/2006/relationships/image" Target="../media/image2444.png"/><Relationship Id="rId127" Type="http://schemas.openxmlformats.org/officeDocument/2006/relationships/customXml" Target="../ink/ink2038.xml"/><Relationship Id="rId681" Type="http://schemas.openxmlformats.org/officeDocument/2006/relationships/customXml" Target="../ink/ink2317.xml"/><Relationship Id="rId779" Type="http://schemas.openxmlformats.org/officeDocument/2006/relationships/customXml" Target="../ink/ink2367.xml"/><Relationship Id="rId902" Type="http://schemas.openxmlformats.org/officeDocument/2006/relationships/customXml" Target="../ink/ink2429.xml"/><Relationship Id="rId986" Type="http://schemas.openxmlformats.org/officeDocument/2006/relationships/customXml" Target="../ink/ink2471.xml"/><Relationship Id="rId31" Type="http://schemas.openxmlformats.org/officeDocument/2006/relationships/customXml" Target="../ink/ink1990.xml"/><Relationship Id="rId334" Type="http://schemas.openxmlformats.org/officeDocument/2006/relationships/image" Target="../media/image2056.png"/><Relationship Id="rId541" Type="http://schemas.openxmlformats.org/officeDocument/2006/relationships/image" Target="../media/image2159.png"/><Relationship Id="rId639" Type="http://schemas.openxmlformats.org/officeDocument/2006/relationships/customXml" Target="../ink/ink2296.xml"/><Relationship Id="rId180" Type="http://schemas.openxmlformats.org/officeDocument/2006/relationships/image" Target="../media/image1980.png"/><Relationship Id="rId278" Type="http://schemas.openxmlformats.org/officeDocument/2006/relationships/image" Target="../media/image2029.png"/><Relationship Id="rId401" Type="http://schemas.openxmlformats.org/officeDocument/2006/relationships/image" Target="../media/image2089.png"/><Relationship Id="rId846" Type="http://schemas.openxmlformats.org/officeDocument/2006/relationships/image" Target="../media/image2310.png"/><Relationship Id="rId1031" Type="http://schemas.openxmlformats.org/officeDocument/2006/relationships/customXml" Target="../ink/ink2494.xml"/><Relationship Id="rId485" Type="http://schemas.openxmlformats.org/officeDocument/2006/relationships/image" Target="../media/image2131.png"/><Relationship Id="rId692" Type="http://schemas.openxmlformats.org/officeDocument/2006/relationships/customXml" Target="../ink/ink2323.xml"/><Relationship Id="rId706" Type="http://schemas.openxmlformats.org/officeDocument/2006/relationships/customXml" Target="../ink/ink2330.xml"/><Relationship Id="rId913" Type="http://schemas.openxmlformats.org/officeDocument/2006/relationships/image" Target="../media/image2343.png"/><Relationship Id="rId42" Type="http://schemas.openxmlformats.org/officeDocument/2006/relationships/image" Target="../media/image1911.png"/><Relationship Id="rId138" Type="http://schemas.openxmlformats.org/officeDocument/2006/relationships/image" Target="../media/image1959.png"/><Relationship Id="rId345" Type="http://schemas.openxmlformats.org/officeDocument/2006/relationships/customXml" Target="../ink/ink2148.xml"/><Relationship Id="rId552" Type="http://schemas.openxmlformats.org/officeDocument/2006/relationships/customXml" Target="../ink/ink2252.xml"/><Relationship Id="rId997" Type="http://schemas.openxmlformats.org/officeDocument/2006/relationships/image" Target="../media/image2385.png"/><Relationship Id="rId191" Type="http://schemas.openxmlformats.org/officeDocument/2006/relationships/customXml" Target="../ink/ink2070.xml"/><Relationship Id="rId205" Type="http://schemas.openxmlformats.org/officeDocument/2006/relationships/customXml" Target="../ink/ink2077.xml"/><Relationship Id="rId412" Type="http://schemas.openxmlformats.org/officeDocument/2006/relationships/customXml" Target="../ink/ink2182.xml"/><Relationship Id="rId857" Type="http://schemas.openxmlformats.org/officeDocument/2006/relationships/image" Target="../media/image2315.png"/><Relationship Id="rId1042" Type="http://schemas.openxmlformats.org/officeDocument/2006/relationships/image" Target="../media/image2407.png"/><Relationship Id="rId289" Type="http://schemas.openxmlformats.org/officeDocument/2006/relationships/image" Target="../media/image2034.png"/><Relationship Id="rId496" Type="http://schemas.openxmlformats.org/officeDocument/2006/relationships/customXml" Target="../ink/ink2224.xml"/><Relationship Id="rId717" Type="http://schemas.openxmlformats.org/officeDocument/2006/relationships/image" Target="../media/image2246.png"/><Relationship Id="rId924" Type="http://schemas.openxmlformats.org/officeDocument/2006/relationships/customXml" Target="../ink/ink2440.xml"/><Relationship Id="rId53" Type="http://schemas.openxmlformats.org/officeDocument/2006/relationships/customXml" Target="../ink/ink2001.xml"/><Relationship Id="rId149" Type="http://schemas.openxmlformats.org/officeDocument/2006/relationships/customXml" Target="../ink/ink2049.xml"/><Relationship Id="rId356" Type="http://schemas.openxmlformats.org/officeDocument/2006/relationships/image" Target="../media/image2067.png"/><Relationship Id="rId563" Type="http://schemas.openxmlformats.org/officeDocument/2006/relationships/image" Target="../media/image2170.png"/><Relationship Id="rId770" Type="http://schemas.openxmlformats.org/officeDocument/2006/relationships/customXml" Target="../ink/ink2362.xml"/><Relationship Id="rId216" Type="http://schemas.openxmlformats.org/officeDocument/2006/relationships/image" Target="../media/image1998.png"/><Relationship Id="rId423" Type="http://schemas.openxmlformats.org/officeDocument/2006/relationships/image" Target="../media/image2100.png"/><Relationship Id="rId868" Type="http://schemas.openxmlformats.org/officeDocument/2006/relationships/customXml" Target="../ink/ink2412.xml"/><Relationship Id="rId1053" Type="http://schemas.openxmlformats.org/officeDocument/2006/relationships/customXml" Target="../ink/ink2505.xml"/><Relationship Id="rId630" Type="http://schemas.openxmlformats.org/officeDocument/2006/relationships/image" Target="../media/image2203.png"/><Relationship Id="rId728" Type="http://schemas.openxmlformats.org/officeDocument/2006/relationships/customXml" Target="../ink/ink2341.xml"/><Relationship Id="rId935" Type="http://schemas.openxmlformats.org/officeDocument/2006/relationships/image" Target="../media/image2354.png"/><Relationship Id="rId64" Type="http://schemas.openxmlformats.org/officeDocument/2006/relationships/image" Target="../media/image1922.png"/><Relationship Id="rId367" Type="http://schemas.openxmlformats.org/officeDocument/2006/relationships/customXml" Target="../ink/ink2159.xml"/><Relationship Id="rId574" Type="http://schemas.openxmlformats.org/officeDocument/2006/relationships/customXml" Target="../ink/ink2263.xml"/><Relationship Id="rId1120" Type="http://schemas.openxmlformats.org/officeDocument/2006/relationships/image" Target="../media/image2445.png"/><Relationship Id="rId227" Type="http://schemas.openxmlformats.org/officeDocument/2006/relationships/customXml" Target="../ink/ink2088.xml"/><Relationship Id="rId781" Type="http://schemas.openxmlformats.org/officeDocument/2006/relationships/customXml" Target="../ink/ink2368.xml"/><Relationship Id="rId879" Type="http://schemas.openxmlformats.org/officeDocument/2006/relationships/image" Target="../media/image2326.png"/><Relationship Id="rId434" Type="http://schemas.openxmlformats.org/officeDocument/2006/relationships/customXml" Target="../ink/ink2193.xml"/><Relationship Id="rId641" Type="http://schemas.openxmlformats.org/officeDocument/2006/relationships/customXml" Target="../ink/ink2297.xml"/><Relationship Id="rId739" Type="http://schemas.openxmlformats.org/officeDocument/2006/relationships/image" Target="../media/image2257.png"/><Relationship Id="rId1064" Type="http://schemas.openxmlformats.org/officeDocument/2006/relationships/image" Target="../media/image2417.png"/><Relationship Id="rId280" Type="http://schemas.openxmlformats.org/officeDocument/2006/relationships/image" Target="../media/image2030.png"/><Relationship Id="rId501" Type="http://schemas.openxmlformats.org/officeDocument/2006/relationships/image" Target="../media/image2139.png"/><Relationship Id="rId946" Type="http://schemas.openxmlformats.org/officeDocument/2006/relationships/customXml" Target="../ink/ink2451.xml"/><Relationship Id="rId75" Type="http://schemas.openxmlformats.org/officeDocument/2006/relationships/customXml" Target="../ink/ink2012.xml"/><Relationship Id="rId140" Type="http://schemas.openxmlformats.org/officeDocument/2006/relationships/image" Target="../media/image1960.png"/><Relationship Id="rId378" Type="http://schemas.openxmlformats.org/officeDocument/2006/relationships/image" Target="../media/image2078.png"/><Relationship Id="rId585" Type="http://schemas.openxmlformats.org/officeDocument/2006/relationships/image" Target="../media/image2181.png"/><Relationship Id="rId792" Type="http://schemas.openxmlformats.org/officeDocument/2006/relationships/image" Target="../media/image2283.png"/><Relationship Id="rId806" Type="http://schemas.openxmlformats.org/officeDocument/2006/relationships/image" Target="../media/image2290.png"/><Relationship Id="rId6" Type="http://schemas.openxmlformats.org/officeDocument/2006/relationships/image" Target="../media/image1893.png"/><Relationship Id="rId238" Type="http://schemas.openxmlformats.org/officeDocument/2006/relationships/image" Target="../media/image2009.png"/><Relationship Id="rId445" Type="http://schemas.openxmlformats.org/officeDocument/2006/relationships/image" Target="../media/image2111.png"/><Relationship Id="rId652" Type="http://schemas.openxmlformats.org/officeDocument/2006/relationships/image" Target="../media/image2214.png"/><Relationship Id="rId1075" Type="http://schemas.openxmlformats.org/officeDocument/2006/relationships/customXml" Target="../ink/ink2517.xml"/><Relationship Id="rId291" Type="http://schemas.openxmlformats.org/officeDocument/2006/relationships/image" Target="../media/image2035.png"/><Relationship Id="rId305" Type="http://schemas.openxmlformats.org/officeDocument/2006/relationships/customXml" Target="../ink/ink2128.xml"/><Relationship Id="rId512" Type="http://schemas.openxmlformats.org/officeDocument/2006/relationships/customXml" Target="../ink/ink2232.xml"/><Relationship Id="rId957" Type="http://schemas.openxmlformats.org/officeDocument/2006/relationships/image" Target="../media/image2365.png"/><Relationship Id="rId86" Type="http://schemas.openxmlformats.org/officeDocument/2006/relationships/image" Target="../media/image1933.png"/><Relationship Id="rId151" Type="http://schemas.openxmlformats.org/officeDocument/2006/relationships/customXml" Target="../ink/ink2050.xml"/><Relationship Id="rId389" Type="http://schemas.openxmlformats.org/officeDocument/2006/relationships/image" Target="../media/image2083.png"/><Relationship Id="rId596" Type="http://schemas.openxmlformats.org/officeDocument/2006/relationships/customXml" Target="../ink/ink2274.xml"/><Relationship Id="rId817" Type="http://schemas.openxmlformats.org/officeDocument/2006/relationships/customXml" Target="../ink/ink2386.xml"/><Relationship Id="rId1002" Type="http://schemas.openxmlformats.org/officeDocument/2006/relationships/customXml" Target="../ink/ink2479.xml"/><Relationship Id="rId249" Type="http://schemas.openxmlformats.org/officeDocument/2006/relationships/customXml" Target="../ink/ink2099.xml"/><Relationship Id="rId456" Type="http://schemas.openxmlformats.org/officeDocument/2006/relationships/customXml" Target="../ink/ink2204.xml"/><Relationship Id="rId663" Type="http://schemas.openxmlformats.org/officeDocument/2006/relationships/customXml" Target="../ink/ink2308.xml"/><Relationship Id="rId870" Type="http://schemas.openxmlformats.org/officeDocument/2006/relationships/customXml" Target="../ink/ink2413.xml"/><Relationship Id="rId1086" Type="http://schemas.openxmlformats.org/officeDocument/2006/relationships/image" Target="../media/image2428.png"/><Relationship Id="rId13" Type="http://schemas.openxmlformats.org/officeDocument/2006/relationships/customXml" Target="../ink/ink1981.xml"/><Relationship Id="rId109" Type="http://schemas.openxmlformats.org/officeDocument/2006/relationships/customXml" Target="../ink/ink2029.xml"/><Relationship Id="rId316" Type="http://schemas.openxmlformats.org/officeDocument/2006/relationships/image" Target="../media/image2047.png"/><Relationship Id="rId523" Type="http://schemas.openxmlformats.org/officeDocument/2006/relationships/image" Target="../media/image2150.png"/><Relationship Id="rId968" Type="http://schemas.openxmlformats.org/officeDocument/2006/relationships/customXml" Target="../ink/ink2462.xml"/><Relationship Id="rId97" Type="http://schemas.openxmlformats.org/officeDocument/2006/relationships/customXml" Target="../ink/ink2023.xml"/><Relationship Id="rId730" Type="http://schemas.openxmlformats.org/officeDocument/2006/relationships/customXml" Target="../ink/ink2342.xml"/><Relationship Id="rId828" Type="http://schemas.openxmlformats.org/officeDocument/2006/relationships/image" Target="../media/image2301.png"/><Relationship Id="rId1013" Type="http://schemas.openxmlformats.org/officeDocument/2006/relationships/image" Target="../media/image2393.png"/><Relationship Id="rId162" Type="http://schemas.openxmlformats.org/officeDocument/2006/relationships/image" Target="../media/image1971.png"/><Relationship Id="rId467" Type="http://schemas.openxmlformats.org/officeDocument/2006/relationships/image" Target="../media/image2122.png"/><Relationship Id="rId1097" Type="http://schemas.openxmlformats.org/officeDocument/2006/relationships/customXml" Target="../ink/ink2528.xml"/><Relationship Id="rId674" Type="http://schemas.openxmlformats.org/officeDocument/2006/relationships/image" Target="../media/image2225.png"/><Relationship Id="rId881" Type="http://schemas.openxmlformats.org/officeDocument/2006/relationships/image" Target="../media/image2327.png"/><Relationship Id="rId979" Type="http://schemas.openxmlformats.org/officeDocument/2006/relationships/image" Target="../media/image2376.png"/><Relationship Id="rId24" Type="http://schemas.openxmlformats.org/officeDocument/2006/relationships/image" Target="../media/image1902.png"/><Relationship Id="rId327" Type="http://schemas.openxmlformats.org/officeDocument/2006/relationships/customXml" Target="../ink/ink2139.xml"/><Relationship Id="rId534" Type="http://schemas.openxmlformats.org/officeDocument/2006/relationships/customXml" Target="../ink/ink2243.xml"/><Relationship Id="rId741" Type="http://schemas.openxmlformats.org/officeDocument/2006/relationships/image" Target="../media/image2258.png"/><Relationship Id="rId839" Type="http://schemas.openxmlformats.org/officeDocument/2006/relationships/customXml" Target="../ink/ink2397.xml"/><Relationship Id="rId173" Type="http://schemas.openxmlformats.org/officeDocument/2006/relationships/customXml" Target="../ink/ink2061.xml"/><Relationship Id="rId380" Type="http://schemas.openxmlformats.org/officeDocument/2006/relationships/image" Target="../media/image2079.png"/><Relationship Id="rId601" Type="http://schemas.openxmlformats.org/officeDocument/2006/relationships/image" Target="../media/image2189.png"/><Relationship Id="rId1024" Type="http://schemas.openxmlformats.org/officeDocument/2006/relationships/image" Target="../media/image2398.png"/><Relationship Id="rId240" Type="http://schemas.openxmlformats.org/officeDocument/2006/relationships/image" Target="../media/image2010.png"/><Relationship Id="rId478" Type="http://schemas.openxmlformats.org/officeDocument/2006/relationships/customXml" Target="../ink/ink2215.xml"/><Relationship Id="rId685" Type="http://schemas.openxmlformats.org/officeDocument/2006/relationships/image" Target="../media/image2230.png"/><Relationship Id="rId892" Type="http://schemas.openxmlformats.org/officeDocument/2006/relationships/customXml" Target="../ink/ink2424.xml"/><Relationship Id="rId906" Type="http://schemas.openxmlformats.org/officeDocument/2006/relationships/customXml" Target="../ink/ink2431.xml"/><Relationship Id="rId35" Type="http://schemas.openxmlformats.org/officeDocument/2006/relationships/customXml" Target="../ink/ink1992.xml"/><Relationship Id="rId100" Type="http://schemas.openxmlformats.org/officeDocument/2006/relationships/image" Target="../media/image1940.png"/><Relationship Id="rId338" Type="http://schemas.openxmlformats.org/officeDocument/2006/relationships/image" Target="../media/image2058.png"/><Relationship Id="rId545" Type="http://schemas.openxmlformats.org/officeDocument/2006/relationships/image" Target="../media/image2161.png"/><Relationship Id="rId752" Type="http://schemas.openxmlformats.org/officeDocument/2006/relationships/customXml" Target="../ink/ink2353.xml"/><Relationship Id="rId184" Type="http://schemas.openxmlformats.org/officeDocument/2006/relationships/image" Target="../media/image1982.png"/><Relationship Id="rId391" Type="http://schemas.openxmlformats.org/officeDocument/2006/relationships/image" Target="../media/image2084.png"/><Relationship Id="rId405" Type="http://schemas.openxmlformats.org/officeDocument/2006/relationships/image" Target="../media/image2091.png"/><Relationship Id="rId612" Type="http://schemas.openxmlformats.org/officeDocument/2006/relationships/customXml" Target="../ink/ink2282.xml"/><Relationship Id="rId1035" Type="http://schemas.openxmlformats.org/officeDocument/2006/relationships/customXml" Target="../ink/ink2496.xml"/><Relationship Id="rId251" Type="http://schemas.openxmlformats.org/officeDocument/2006/relationships/customXml" Target="../ink/ink2100.xml"/><Relationship Id="rId489" Type="http://schemas.openxmlformats.org/officeDocument/2006/relationships/image" Target="../media/image2133.png"/><Relationship Id="rId696" Type="http://schemas.openxmlformats.org/officeDocument/2006/relationships/customXml" Target="../ink/ink2325.xml"/><Relationship Id="rId917" Type="http://schemas.openxmlformats.org/officeDocument/2006/relationships/image" Target="../media/image2345.png"/><Relationship Id="rId1102" Type="http://schemas.openxmlformats.org/officeDocument/2006/relationships/image" Target="../media/image2436.png"/><Relationship Id="rId46" Type="http://schemas.openxmlformats.org/officeDocument/2006/relationships/image" Target="../media/image1913.png"/><Relationship Id="rId349" Type="http://schemas.openxmlformats.org/officeDocument/2006/relationships/customXml" Target="../ink/ink2150.xml"/><Relationship Id="rId556" Type="http://schemas.openxmlformats.org/officeDocument/2006/relationships/customXml" Target="../ink/ink2254.xml"/><Relationship Id="rId763" Type="http://schemas.openxmlformats.org/officeDocument/2006/relationships/image" Target="../media/image2269.png"/><Relationship Id="rId111" Type="http://schemas.openxmlformats.org/officeDocument/2006/relationships/customXml" Target="../ink/ink2030.xml"/><Relationship Id="rId195" Type="http://schemas.openxmlformats.org/officeDocument/2006/relationships/customXml" Target="../ink/ink2072.xml"/><Relationship Id="rId209" Type="http://schemas.openxmlformats.org/officeDocument/2006/relationships/customXml" Target="../ink/ink2079.xml"/><Relationship Id="rId416" Type="http://schemas.openxmlformats.org/officeDocument/2006/relationships/customXml" Target="../ink/ink2184.xml"/><Relationship Id="rId970" Type="http://schemas.openxmlformats.org/officeDocument/2006/relationships/customXml" Target="../ink/ink2463.xml"/><Relationship Id="rId1046" Type="http://schemas.openxmlformats.org/officeDocument/2006/relationships/image" Target="../media/image2409.png"/><Relationship Id="rId623" Type="http://schemas.openxmlformats.org/officeDocument/2006/relationships/customXml" Target="../ink/ink2288.xml"/><Relationship Id="rId830" Type="http://schemas.openxmlformats.org/officeDocument/2006/relationships/image" Target="../media/image2302.png"/><Relationship Id="rId928" Type="http://schemas.openxmlformats.org/officeDocument/2006/relationships/customXml" Target="../ink/ink2442.xml"/><Relationship Id="rId57" Type="http://schemas.openxmlformats.org/officeDocument/2006/relationships/customXml" Target="../ink/ink2003.xml"/><Relationship Id="rId262" Type="http://schemas.openxmlformats.org/officeDocument/2006/relationships/image" Target="../media/image2021.png"/><Relationship Id="rId567" Type="http://schemas.openxmlformats.org/officeDocument/2006/relationships/image" Target="../media/image2172.png"/><Relationship Id="rId1113" Type="http://schemas.openxmlformats.org/officeDocument/2006/relationships/customXml" Target="../ink/ink2536.xml"/><Relationship Id="rId122" Type="http://schemas.openxmlformats.org/officeDocument/2006/relationships/image" Target="../media/image1951.png"/><Relationship Id="rId774" Type="http://schemas.openxmlformats.org/officeDocument/2006/relationships/customXml" Target="../ink/ink2364.xml"/><Relationship Id="rId981" Type="http://schemas.openxmlformats.org/officeDocument/2006/relationships/image" Target="../media/image2377.png"/><Relationship Id="rId1057" Type="http://schemas.openxmlformats.org/officeDocument/2006/relationships/customXml" Target="../ink/ink2508.xml"/><Relationship Id="rId427" Type="http://schemas.openxmlformats.org/officeDocument/2006/relationships/image" Target="../media/image2102.png"/><Relationship Id="rId634" Type="http://schemas.openxmlformats.org/officeDocument/2006/relationships/image" Target="../media/image2205.png"/><Relationship Id="rId841" Type="http://schemas.openxmlformats.org/officeDocument/2006/relationships/customXml" Target="../ink/ink2398.xml"/><Relationship Id="rId273" Type="http://schemas.openxmlformats.org/officeDocument/2006/relationships/customXml" Target="../ink/ink2111.xml"/><Relationship Id="rId480" Type="http://schemas.openxmlformats.org/officeDocument/2006/relationships/customXml" Target="../ink/ink2216.xml"/><Relationship Id="rId701" Type="http://schemas.openxmlformats.org/officeDocument/2006/relationships/image" Target="../media/image2238.png"/><Relationship Id="rId939" Type="http://schemas.openxmlformats.org/officeDocument/2006/relationships/image" Target="../media/image2356.png"/><Relationship Id="rId1124" Type="http://schemas.openxmlformats.org/officeDocument/2006/relationships/image" Target="../media/image2447.png"/><Relationship Id="rId68" Type="http://schemas.openxmlformats.org/officeDocument/2006/relationships/image" Target="../media/image1924.png"/><Relationship Id="rId133" Type="http://schemas.openxmlformats.org/officeDocument/2006/relationships/customXml" Target="../ink/ink2041.xml"/><Relationship Id="rId340" Type="http://schemas.openxmlformats.org/officeDocument/2006/relationships/image" Target="../media/image2059.png"/><Relationship Id="rId578" Type="http://schemas.openxmlformats.org/officeDocument/2006/relationships/customXml" Target="../ink/ink2265.xml"/><Relationship Id="rId785" Type="http://schemas.openxmlformats.org/officeDocument/2006/relationships/customXml" Target="../ink/ink2370.xml"/><Relationship Id="rId992" Type="http://schemas.openxmlformats.org/officeDocument/2006/relationships/customXml" Target="../ink/ink2474.xml"/><Relationship Id="rId200" Type="http://schemas.openxmlformats.org/officeDocument/2006/relationships/image" Target="../media/image1990.png"/><Relationship Id="rId438" Type="http://schemas.openxmlformats.org/officeDocument/2006/relationships/customXml" Target="../ink/ink2195.xml"/><Relationship Id="rId645" Type="http://schemas.openxmlformats.org/officeDocument/2006/relationships/customXml" Target="../ink/ink2299.xml"/><Relationship Id="rId852" Type="http://schemas.openxmlformats.org/officeDocument/2006/relationships/customXml" Target="../ink/ink2404.xml"/><Relationship Id="rId1068" Type="http://schemas.openxmlformats.org/officeDocument/2006/relationships/image" Target="../media/image2419.png"/><Relationship Id="rId284" Type="http://schemas.openxmlformats.org/officeDocument/2006/relationships/customXml" Target="../ink/ink2117.xml"/><Relationship Id="rId491" Type="http://schemas.openxmlformats.org/officeDocument/2006/relationships/image" Target="../media/image2134.png"/><Relationship Id="rId505" Type="http://schemas.openxmlformats.org/officeDocument/2006/relationships/image" Target="../media/image2141.png"/><Relationship Id="rId712" Type="http://schemas.openxmlformats.org/officeDocument/2006/relationships/customXml" Target="../ink/ink2333.xml"/><Relationship Id="rId79" Type="http://schemas.openxmlformats.org/officeDocument/2006/relationships/customXml" Target="../ink/ink2014.xml"/><Relationship Id="rId144" Type="http://schemas.openxmlformats.org/officeDocument/2006/relationships/image" Target="../media/image1962.png"/><Relationship Id="rId589" Type="http://schemas.openxmlformats.org/officeDocument/2006/relationships/image" Target="../media/image2183.png"/><Relationship Id="rId796" Type="http://schemas.openxmlformats.org/officeDocument/2006/relationships/image" Target="../media/image2285.png"/><Relationship Id="rId351" Type="http://schemas.openxmlformats.org/officeDocument/2006/relationships/customXml" Target="../ink/ink2151.xml"/><Relationship Id="rId449" Type="http://schemas.openxmlformats.org/officeDocument/2006/relationships/image" Target="../media/image2113.png"/><Relationship Id="rId656" Type="http://schemas.openxmlformats.org/officeDocument/2006/relationships/image" Target="../media/image2216.png"/><Relationship Id="rId863" Type="http://schemas.openxmlformats.org/officeDocument/2006/relationships/image" Target="../media/image2318.png"/><Relationship Id="rId1079" Type="http://schemas.openxmlformats.org/officeDocument/2006/relationships/customXml" Target="../ink/ink2519.xml"/><Relationship Id="rId211" Type="http://schemas.openxmlformats.org/officeDocument/2006/relationships/customXml" Target="../ink/ink2080.xml"/><Relationship Id="rId295" Type="http://schemas.openxmlformats.org/officeDocument/2006/relationships/image" Target="../media/image2037.png"/><Relationship Id="rId309" Type="http://schemas.openxmlformats.org/officeDocument/2006/relationships/customXml" Target="../ink/ink2130.xml"/><Relationship Id="rId516" Type="http://schemas.openxmlformats.org/officeDocument/2006/relationships/customXml" Target="../ink/ink2234.xml"/><Relationship Id="rId723" Type="http://schemas.openxmlformats.org/officeDocument/2006/relationships/image" Target="../media/image2249.png"/><Relationship Id="rId930" Type="http://schemas.openxmlformats.org/officeDocument/2006/relationships/customXml" Target="../ink/ink2443.xml"/><Relationship Id="rId1006" Type="http://schemas.openxmlformats.org/officeDocument/2006/relationships/customXml" Target="../ink/ink2481.xml"/><Relationship Id="rId155" Type="http://schemas.openxmlformats.org/officeDocument/2006/relationships/customXml" Target="../ink/ink2052.xml"/><Relationship Id="rId362" Type="http://schemas.openxmlformats.org/officeDocument/2006/relationships/image" Target="../media/image2070.png"/><Relationship Id="rId222" Type="http://schemas.openxmlformats.org/officeDocument/2006/relationships/image" Target="../media/image2001.png"/><Relationship Id="rId667" Type="http://schemas.openxmlformats.org/officeDocument/2006/relationships/customXml" Target="../ink/ink2310.xml"/><Relationship Id="rId874" Type="http://schemas.openxmlformats.org/officeDocument/2006/relationships/customXml" Target="../ink/ink2415.xml"/><Relationship Id="rId17" Type="http://schemas.openxmlformats.org/officeDocument/2006/relationships/customXml" Target="../ink/ink1983.xml"/><Relationship Id="rId527" Type="http://schemas.openxmlformats.org/officeDocument/2006/relationships/image" Target="../media/image2152.png"/><Relationship Id="rId734" Type="http://schemas.openxmlformats.org/officeDocument/2006/relationships/customXml" Target="../ink/ink2344.xml"/><Relationship Id="rId941" Type="http://schemas.openxmlformats.org/officeDocument/2006/relationships/image" Target="../media/image2357.png"/><Relationship Id="rId70" Type="http://schemas.openxmlformats.org/officeDocument/2006/relationships/image" Target="../media/image1925.png"/><Relationship Id="rId166" Type="http://schemas.openxmlformats.org/officeDocument/2006/relationships/image" Target="../media/image1973.png"/><Relationship Id="rId373" Type="http://schemas.openxmlformats.org/officeDocument/2006/relationships/customXml" Target="../ink/ink2162.xml"/><Relationship Id="rId580" Type="http://schemas.openxmlformats.org/officeDocument/2006/relationships/customXml" Target="../ink/ink2266.xml"/><Relationship Id="rId801" Type="http://schemas.openxmlformats.org/officeDocument/2006/relationships/customXml" Target="../ink/ink2378.xml"/><Relationship Id="rId1017" Type="http://schemas.openxmlformats.org/officeDocument/2006/relationships/customXml" Target="../ink/ink2487.xml"/><Relationship Id="rId1" Type="http://schemas.openxmlformats.org/officeDocument/2006/relationships/slideLayout" Target="../slideLayouts/slideLayout7.xml"/><Relationship Id="rId233" Type="http://schemas.openxmlformats.org/officeDocument/2006/relationships/customXml" Target="../ink/ink2091.xml"/><Relationship Id="rId440" Type="http://schemas.openxmlformats.org/officeDocument/2006/relationships/customXml" Target="../ink/ink2196.xml"/><Relationship Id="rId678" Type="http://schemas.openxmlformats.org/officeDocument/2006/relationships/image" Target="../media/image2227.png"/><Relationship Id="rId885" Type="http://schemas.openxmlformats.org/officeDocument/2006/relationships/image" Target="../media/image2329.png"/><Relationship Id="rId1070" Type="http://schemas.openxmlformats.org/officeDocument/2006/relationships/image" Target="../media/image2420.png"/><Relationship Id="rId28" Type="http://schemas.openxmlformats.org/officeDocument/2006/relationships/image" Target="../media/image1904.png"/><Relationship Id="rId300" Type="http://schemas.openxmlformats.org/officeDocument/2006/relationships/customXml" Target="../ink/ink2125.xml"/><Relationship Id="rId538" Type="http://schemas.openxmlformats.org/officeDocument/2006/relationships/customXml" Target="../ink/ink2245.xml"/><Relationship Id="rId745" Type="http://schemas.openxmlformats.org/officeDocument/2006/relationships/image" Target="../media/image2260.png"/><Relationship Id="rId952" Type="http://schemas.openxmlformats.org/officeDocument/2006/relationships/customXml" Target="../ink/ink2454.xml"/><Relationship Id="rId81" Type="http://schemas.openxmlformats.org/officeDocument/2006/relationships/customXml" Target="../ink/ink2015.xml"/><Relationship Id="rId177" Type="http://schemas.openxmlformats.org/officeDocument/2006/relationships/customXml" Target="../ink/ink2063.xml"/><Relationship Id="rId384" Type="http://schemas.openxmlformats.org/officeDocument/2006/relationships/image" Target="../media/image2081.png"/><Relationship Id="rId591" Type="http://schemas.openxmlformats.org/officeDocument/2006/relationships/image" Target="../media/image2184.png"/><Relationship Id="rId605" Type="http://schemas.openxmlformats.org/officeDocument/2006/relationships/image" Target="../media/image2191.png"/><Relationship Id="rId812" Type="http://schemas.openxmlformats.org/officeDocument/2006/relationships/image" Target="../media/image2293.png"/><Relationship Id="rId1028" Type="http://schemas.openxmlformats.org/officeDocument/2006/relationships/image" Target="../media/image2400.png"/><Relationship Id="rId244" Type="http://schemas.openxmlformats.org/officeDocument/2006/relationships/image" Target="../media/image2012.png"/><Relationship Id="rId689" Type="http://schemas.openxmlformats.org/officeDocument/2006/relationships/image" Target="../media/image2232.png"/><Relationship Id="rId896" Type="http://schemas.openxmlformats.org/officeDocument/2006/relationships/customXml" Target="../ink/ink2426.xml"/><Relationship Id="rId1081" Type="http://schemas.openxmlformats.org/officeDocument/2006/relationships/customXml" Target="../ink/ink2520.xml"/><Relationship Id="rId39" Type="http://schemas.openxmlformats.org/officeDocument/2006/relationships/customXml" Target="../ink/ink1994.xml"/><Relationship Id="rId451" Type="http://schemas.openxmlformats.org/officeDocument/2006/relationships/image" Target="../media/image2114.png"/><Relationship Id="rId549" Type="http://schemas.openxmlformats.org/officeDocument/2006/relationships/image" Target="../media/image2163.png"/><Relationship Id="rId756" Type="http://schemas.openxmlformats.org/officeDocument/2006/relationships/customXml" Target="../ink/ink2355.xml"/><Relationship Id="rId104" Type="http://schemas.openxmlformats.org/officeDocument/2006/relationships/image" Target="../media/image1942.png"/><Relationship Id="rId188" Type="http://schemas.openxmlformats.org/officeDocument/2006/relationships/image" Target="../media/image1984.png"/><Relationship Id="rId311" Type="http://schemas.openxmlformats.org/officeDocument/2006/relationships/customXml" Target="../ink/ink2131.xml"/><Relationship Id="rId395" Type="http://schemas.openxmlformats.org/officeDocument/2006/relationships/image" Target="../media/image2086.png"/><Relationship Id="rId409" Type="http://schemas.openxmlformats.org/officeDocument/2006/relationships/image" Target="../media/image2093.png"/><Relationship Id="rId963" Type="http://schemas.openxmlformats.org/officeDocument/2006/relationships/image" Target="../media/image2368.png"/><Relationship Id="rId1039" Type="http://schemas.openxmlformats.org/officeDocument/2006/relationships/customXml" Target="../ink/ink2498.xml"/><Relationship Id="rId92" Type="http://schemas.openxmlformats.org/officeDocument/2006/relationships/image" Target="../media/image1936.png"/><Relationship Id="rId616" Type="http://schemas.openxmlformats.org/officeDocument/2006/relationships/customXml" Target="../ink/ink2284.xml"/><Relationship Id="rId823" Type="http://schemas.openxmlformats.org/officeDocument/2006/relationships/customXml" Target="../ink/ink2389.xml"/><Relationship Id="rId255" Type="http://schemas.openxmlformats.org/officeDocument/2006/relationships/customXml" Target="../ink/ink2102.xml"/><Relationship Id="rId462" Type="http://schemas.openxmlformats.org/officeDocument/2006/relationships/customXml" Target="../ink/ink2207.xml"/><Relationship Id="rId1092" Type="http://schemas.openxmlformats.org/officeDocument/2006/relationships/image" Target="../media/image2431.png"/><Relationship Id="rId1106" Type="http://schemas.openxmlformats.org/officeDocument/2006/relationships/image" Target="../media/image2438.png"/><Relationship Id="rId115" Type="http://schemas.openxmlformats.org/officeDocument/2006/relationships/customXml" Target="../ink/ink2032.xml"/><Relationship Id="rId322" Type="http://schemas.openxmlformats.org/officeDocument/2006/relationships/image" Target="../media/image2050.png"/><Relationship Id="rId767" Type="http://schemas.openxmlformats.org/officeDocument/2006/relationships/image" Target="../media/image2271.png"/><Relationship Id="rId974" Type="http://schemas.openxmlformats.org/officeDocument/2006/relationships/customXml" Target="../ink/ink2465.xml"/><Relationship Id="rId199" Type="http://schemas.openxmlformats.org/officeDocument/2006/relationships/customXml" Target="../ink/ink2074.xml"/><Relationship Id="rId627" Type="http://schemas.openxmlformats.org/officeDocument/2006/relationships/customXml" Target="../ink/ink2290.xml"/><Relationship Id="rId834" Type="http://schemas.openxmlformats.org/officeDocument/2006/relationships/image" Target="../media/image2304.png"/><Relationship Id="rId266" Type="http://schemas.openxmlformats.org/officeDocument/2006/relationships/image" Target="../media/image2023.png"/><Relationship Id="rId473" Type="http://schemas.openxmlformats.org/officeDocument/2006/relationships/image" Target="../media/image2125.png"/><Relationship Id="rId680" Type="http://schemas.openxmlformats.org/officeDocument/2006/relationships/image" Target="../media/image2228.png"/><Relationship Id="rId901" Type="http://schemas.openxmlformats.org/officeDocument/2006/relationships/image" Target="../media/image2337.png"/><Relationship Id="rId1117" Type="http://schemas.openxmlformats.org/officeDocument/2006/relationships/customXml" Target="../ink/ink2538.xml"/><Relationship Id="rId30" Type="http://schemas.openxmlformats.org/officeDocument/2006/relationships/image" Target="../media/image1905.png"/><Relationship Id="rId126" Type="http://schemas.openxmlformats.org/officeDocument/2006/relationships/image" Target="../media/image1953.png"/><Relationship Id="rId333" Type="http://schemas.openxmlformats.org/officeDocument/2006/relationships/customXml" Target="../ink/ink2142.xml"/><Relationship Id="rId540" Type="http://schemas.openxmlformats.org/officeDocument/2006/relationships/customXml" Target="../ink/ink2246.xml"/><Relationship Id="rId778" Type="http://schemas.openxmlformats.org/officeDocument/2006/relationships/image" Target="../media/image2276.png"/><Relationship Id="rId985" Type="http://schemas.openxmlformats.org/officeDocument/2006/relationships/image" Target="../media/image2379.png"/><Relationship Id="rId638" Type="http://schemas.openxmlformats.org/officeDocument/2006/relationships/image" Target="../media/image2207.png"/><Relationship Id="rId845" Type="http://schemas.openxmlformats.org/officeDocument/2006/relationships/customXml" Target="../ink/ink2400.xml"/><Relationship Id="rId1030" Type="http://schemas.openxmlformats.org/officeDocument/2006/relationships/image" Target="../media/image2401.png"/><Relationship Id="rId277" Type="http://schemas.openxmlformats.org/officeDocument/2006/relationships/customXml" Target="../ink/ink2113.xml"/><Relationship Id="rId400" Type="http://schemas.openxmlformats.org/officeDocument/2006/relationships/customXml" Target="../ink/ink2176.xml"/><Relationship Id="rId484" Type="http://schemas.openxmlformats.org/officeDocument/2006/relationships/customXml" Target="../ink/ink2218.xml"/><Relationship Id="rId705" Type="http://schemas.openxmlformats.org/officeDocument/2006/relationships/image" Target="../media/image2240.png"/><Relationship Id="rId137" Type="http://schemas.openxmlformats.org/officeDocument/2006/relationships/customXml" Target="../ink/ink2043.xml"/><Relationship Id="rId344" Type="http://schemas.openxmlformats.org/officeDocument/2006/relationships/image" Target="../media/image2061.png"/><Relationship Id="rId691" Type="http://schemas.openxmlformats.org/officeDocument/2006/relationships/image" Target="../media/image2233.png"/><Relationship Id="rId789" Type="http://schemas.openxmlformats.org/officeDocument/2006/relationships/customXml" Target="../ink/ink2372.xml"/><Relationship Id="rId912" Type="http://schemas.openxmlformats.org/officeDocument/2006/relationships/customXml" Target="../ink/ink2434.xml"/><Relationship Id="rId996" Type="http://schemas.openxmlformats.org/officeDocument/2006/relationships/customXml" Target="../ink/ink2476.xml"/><Relationship Id="rId41" Type="http://schemas.openxmlformats.org/officeDocument/2006/relationships/customXml" Target="../ink/ink1995.xml"/><Relationship Id="rId551" Type="http://schemas.openxmlformats.org/officeDocument/2006/relationships/image" Target="../media/image2164.png"/><Relationship Id="rId649" Type="http://schemas.openxmlformats.org/officeDocument/2006/relationships/customXml" Target="../ink/ink2301.xml"/><Relationship Id="rId856" Type="http://schemas.openxmlformats.org/officeDocument/2006/relationships/customXml" Target="../ink/ink2406.xml"/><Relationship Id="rId190" Type="http://schemas.openxmlformats.org/officeDocument/2006/relationships/image" Target="../media/image1985.png"/><Relationship Id="rId204" Type="http://schemas.openxmlformats.org/officeDocument/2006/relationships/image" Target="../media/image1992.png"/><Relationship Id="rId288" Type="http://schemas.openxmlformats.org/officeDocument/2006/relationships/customXml" Target="../ink/ink2119.xml"/><Relationship Id="rId411" Type="http://schemas.openxmlformats.org/officeDocument/2006/relationships/image" Target="../media/image2094.png"/><Relationship Id="rId509" Type="http://schemas.openxmlformats.org/officeDocument/2006/relationships/image" Target="../media/image2143.png"/><Relationship Id="rId1041" Type="http://schemas.openxmlformats.org/officeDocument/2006/relationships/customXml" Target="../ink/ink2499.xml"/><Relationship Id="rId495" Type="http://schemas.openxmlformats.org/officeDocument/2006/relationships/image" Target="../media/image2136.png"/><Relationship Id="rId716" Type="http://schemas.openxmlformats.org/officeDocument/2006/relationships/customXml" Target="../ink/ink2335.xml"/><Relationship Id="rId923" Type="http://schemas.openxmlformats.org/officeDocument/2006/relationships/image" Target="../media/image2348.png"/><Relationship Id="rId52" Type="http://schemas.openxmlformats.org/officeDocument/2006/relationships/image" Target="../media/image1916.png"/><Relationship Id="rId148" Type="http://schemas.openxmlformats.org/officeDocument/2006/relationships/image" Target="../media/image1964.png"/><Relationship Id="rId355" Type="http://schemas.openxmlformats.org/officeDocument/2006/relationships/customXml" Target="../ink/ink2153.xml"/><Relationship Id="rId562" Type="http://schemas.openxmlformats.org/officeDocument/2006/relationships/customXml" Target="../ink/ink2257.xml"/><Relationship Id="rId215" Type="http://schemas.openxmlformats.org/officeDocument/2006/relationships/customXml" Target="../ink/ink2082.xml"/><Relationship Id="rId422" Type="http://schemas.openxmlformats.org/officeDocument/2006/relationships/customXml" Target="../ink/ink2187.xml"/><Relationship Id="rId867" Type="http://schemas.openxmlformats.org/officeDocument/2006/relationships/image" Target="../media/image2320.png"/><Relationship Id="rId1052" Type="http://schemas.openxmlformats.org/officeDocument/2006/relationships/image" Target="../media/image2412.png"/><Relationship Id="rId299" Type="http://schemas.openxmlformats.org/officeDocument/2006/relationships/image" Target="../media/image2039.png"/><Relationship Id="rId727" Type="http://schemas.openxmlformats.org/officeDocument/2006/relationships/image" Target="../media/image2251.png"/><Relationship Id="rId934" Type="http://schemas.openxmlformats.org/officeDocument/2006/relationships/customXml" Target="../ink/ink2445.xml"/><Relationship Id="rId63" Type="http://schemas.openxmlformats.org/officeDocument/2006/relationships/customXml" Target="../ink/ink2006.xml"/><Relationship Id="rId159" Type="http://schemas.openxmlformats.org/officeDocument/2006/relationships/customXml" Target="../ink/ink2054.xml"/><Relationship Id="rId366" Type="http://schemas.openxmlformats.org/officeDocument/2006/relationships/image" Target="../media/image2072.png"/><Relationship Id="rId573" Type="http://schemas.openxmlformats.org/officeDocument/2006/relationships/image" Target="../media/image2175.png"/><Relationship Id="rId780" Type="http://schemas.openxmlformats.org/officeDocument/2006/relationships/image" Target="../media/image2277.png"/><Relationship Id="rId226" Type="http://schemas.openxmlformats.org/officeDocument/2006/relationships/image" Target="../media/image2003.png"/><Relationship Id="rId433" Type="http://schemas.openxmlformats.org/officeDocument/2006/relationships/image" Target="../media/image2105.png"/><Relationship Id="rId878" Type="http://schemas.openxmlformats.org/officeDocument/2006/relationships/customXml" Target="../ink/ink2417.xml"/><Relationship Id="rId1063" Type="http://schemas.openxmlformats.org/officeDocument/2006/relationships/customXml" Target="../ink/ink2511.xml"/><Relationship Id="rId640" Type="http://schemas.openxmlformats.org/officeDocument/2006/relationships/image" Target="../media/image2208.png"/><Relationship Id="rId738" Type="http://schemas.openxmlformats.org/officeDocument/2006/relationships/customXml" Target="../ink/ink2346.xml"/><Relationship Id="rId945" Type="http://schemas.openxmlformats.org/officeDocument/2006/relationships/image" Target="../media/image2359.png"/><Relationship Id="rId74" Type="http://schemas.openxmlformats.org/officeDocument/2006/relationships/image" Target="../media/image1927.png"/><Relationship Id="rId377" Type="http://schemas.openxmlformats.org/officeDocument/2006/relationships/customXml" Target="../ink/ink2164.xml"/><Relationship Id="rId500" Type="http://schemas.openxmlformats.org/officeDocument/2006/relationships/customXml" Target="../ink/ink2226.xml"/><Relationship Id="rId584" Type="http://schemas.openxmlformats.org/officeDocument/2006/relationships/customXml" Target="../ink/ink2268.xml"/><Relationship Id="rId805" Type="http://schemas.openxmlformats.org/officeDocument/2006/relationships/customXml" Target="../ink/ink2380.xml"/><Relationship Id="rId5" Type="http://schemas.openxmlformats.org/officeDocument/2006/relationships/customXml" Target="../ink/ink1977.xml"/><Relationship Id="rId237" Type="http://schemas.openxmlformats.org/officeDocument/2006/relationships/customXml" Target="../ink/ink2093.xml"/><Relationship Id="rId791" Type="http://schemas.openxmlformats.org/officeDocument/2006/relationships/customXml" Target="../ink/ink2373.xml"/><Relationship Id="rId889" Type="http://schemas.openxmlformats.org/officeDocument/2006/relationships/image" Target="../media/image2331.png"/><Relationship Id="rId1074" Type="http://schemas.openxmlformats.org/officeDocument/2006/relationships/image" Target="../media/image2422.png"/><Relationship Id="rId444" Type="http://schemas.openxmlformats.org/officeDocument/2006/relationships/customXml" Target="../ink/ink2198.xml"/><Relationship Id="rId651" Type="http://schemas.openxmlformats.org/officeDocument/2006/relationships/customXml" Target="../ink/ink2302.xml"/><Relationship Id="rId749" Type="http://schemas.openxmlformats.org/officeDocument/2006/relationships/image" Target="../media/image2262.png"/><Relationship Id="rId290" Type="http://schemas.openxmlformats.org/officeDocument/2006/relationships/customXml" Target="../ink/ink2120.xml"/><Relationship Id="rId304" Type="http://schemas.openxmlformats.org/officeDocument/2006/relationships/image" Target="../media/image2041.png"/><Relationship Id="rId388" Type="http://schemas.openxmlformats.org/officeDocument/2006/relationships/customXml" Target="../ink/ink2170.xml"/><Relationship Id="rId511" Type="http://schemas.openxmlformats.org/officeDocument/2006/relationships/image" Target="../media/image2144.png"/><Relationship Id="rId609" Type="http://schemas.openxmlformats.org/officeDocument/2006/relationships/image" Target="../media/image2193.png"/><Relationship Id="rId956" Type="http://schemas.openxmlformats.org/officeDocument/2006/relationships/customXml" Target="../ink/ink2456.xml"/><Relationship Id="rId85" Type="http://schemas.openxmlformats.org/officeDocument/2006/relationships/customXml" Target="../ink/ink2017.xml"/><Relationship Id="rId150" Type="http://schemas.openxmlformats.org/officeDocument/2006/relationships/image" Target="../media/image1965.png"/><Relationship Id="rId595" Type="http://schemas.openxmlformats.org/officeDocument/2006/relationships/image" Target="../media/image2186.png"/><Relationship Id="rId816" Type="http://schemas.openxmlformats.org/officeDocument/2006/relationships/image" Target="../media/image2295.png"/><Relationship Id="rId1001" Type="http://schemas.openxmlformats.org/officeDocument/2006/relationships/image" Target="../media/image2387.png"/><Relationship Id="rId248" Type="http://schemas.openxmlformats.org/officeDocument/2006/relationships/image" Target="../media/image2014.png"/><Relationship Id="rId455" Type="http://schemas.openxmlformats.org/officeDocument/2006/relationships/image" Target="../media/image2116.png"/><Relationship Id="rId662" Type="http://schemas.openxmlformats.org/officeDocument/2006/relationships/image" Target="../media/image2219.png"/><Relationship Id="rId1085" Type="http://schemas.openxmlformats.org/officeDocument/2006/relationships/customXml" Target="../ink/ink2522.xml"/><Relationship Id="rId12" Type="http://schemas.openxmlformats.org/officeDocument/2006/relationships/image" Target="../media/image1896.png"/><Relationship Id="rId108" Type="http://schemas.openxmlformats.org/officeDocument/2006/relationships/image" Target="../media/image1944.png"/><Relationship Id="rId315" Type="http://schemas.openxmlformats.org/officeDocument/2006/relationships/customXml" Target="../ink/ink2133.xml"/><Relationship Id="rId522" Type="http://schemas.openxmlformats.org/officeDocument/2006/relationships/customXml" Target="../ink/ink2237.xml"/><Relationship Id="rId967" Type="http://schemas.openxmlformats.org/officeDocument/2006/relationships/image" Target="../media/image2370.png"/><Relationship Id="rId96" Type="http://schemas.openxmlformats.org/officeDocument/2006/relationships/image" Target="../media/image1938.png"/><Relationship Id="rId161" Type="http://schemas.openxmlformats.org/officeDocument/2006/relationships/customXml" Target="../ink/ink2055.xml"/><Relationship Id="rId399" Type="http://schemas.openxmlformats.org/officeDocument/2006/relationships/image" Target="../media/image2088.png"/><Relationship Id="rId827" Type="http://schemas.openxmlformats.org/officeDocument/2006/relationships/customXml" Target="../ink/ink2391.xml"/><Relationship Id="rId1012" Type="http://schemas.openxmlformats.org/officeDocument/2006/relationships/customXml" Target="../ink/ink2484.xml"/><Relationship Id="rId259" Type="http://schemas.openxmlformats.org/officeDocument/2006/relationships/customXml" Target="../ink/ink2104.xml"/><Relationship Id="rId466" Type="http://schemas.openxmlformats.org/officeDocument/2006/relationships/customXml" Target="../ink/ink2209.xml"/><Relationship Id="rId673" Type="http://schemas.openxmlformats.org/officeDocument/2006/relationships/customXml" Target="../ink/ink2313.xml"/><Relationship Id="rId880" Type="http://schemas.openxmlformats.org/officeDocument/2006/relationships/customXml" Target="../ink/ink2418.xml"/><Relationship Id="rId1096" Type="http://schemas.openxmlformats.org/officeDocument/2006/relationships/image" Target="../media/image2433.png"/><Relationship Id="rId23" Type="http://schemas.openxmlformats.org/officeDocument/2006/relationships/customXml" Target="../ink/ink1986.xml"/><Relationship Id="rId119" Type="http://schemas.openxmlformats.org/officeDocument/2006/relationships/customXml" Target="../ink/ink2034.xml"/><Relationship Id="rId326" Type="http://schemas.openxmlformats.org/officeDocument/2006/relationships/image" Target="../media/image2052.png"/><Relationship Id="rId533" Type="http://schemas.openxmlformats.org/officeDocument/2006/relationships/image" Target="../media/image2155.png"/><Relationship Id="rId978" Type="http://schemas.openxmlformats.org/officeDocument/2006/relationships/customXml" Target="../ink/ink2467.xml"/><Relationship Id="rId740" Type="http://schemas.openxmlformats.org/officeDocument/2006/relationships/customXml" Target="../ink/ink2347.xml"/><Relationship Id="rId838" Type="http://schemas.openxmlformats.org/officeDocument/2006/relationships/image" Target="../media/image2306.png"/><Relationship Id="rId1023" Type="http://schemas.openxmlformats.org/officeDocument/2006/relationships/customXml" Target="../ink/ink2490.xml"/><Relationship Id="rId172" Type="http://schemas.openxmlformats.org/officeDocument/2006/relationships/image" Target="../media/image1976.png"/><Relationship Id="rId477" Type="http://schemas.openxmlformats.org/officeDocument/2006/relationships/image" Target="../media/image2127.png"/><Relationship Id="rId600" Type="http://schemas.openxmlformats.org/officeDocument/2006/relationships/customXml" Target="../ink/ink2276.xml"/><Relationship Id="rId684" Type="http://schemas.openxmlformats.org/officeDocument/2006/relationships/customXml" Target="../ink/ink2319.xml"/><Relationship Id="rId337" Type="http://schemas.openxmlformats.org/officeDocument/2006/relationships/customXml" Target="../ink/ink2144.xml"/><Relationship Id="rId891" Type="http://schemas.openxmlformats.org/officeDocument/2006/relationships/image" Target="../media/image2332.png"/><Relationship Id="rId905" Type="http://schemas.openxmlformats.org/officeDocument/2006/relationships/image" Target="../media/image2339.png"/><Relationship Id="rId989" Type="http://schemas.openxmlformats.org/officeDocument/2006/relationships/image" Target="../media/image2381.png"/><Relationship Id="rId34" Type="http://schemas.openxmlformats.org/officeDocument/2006/relationships/image" Target="../media/image1907.png"/><Relationship Id="rId544" Type="http://schemas.openxmlformats.org/officeDocument/2006/relationships/customXml" Target="../ink/ink2248.xml"/><Relationship Id="rId751" Type="http://schemas.openxmlformats.org/officeDocument/2006/relationships/image" Target="../media/image2263.png"/><Relationship Id="rId849" Type="http://schemas.openxmlformats.org/officeDocument/2006/relationships/customXml" Target="../ink/ink2402.xml"/><Relationship Id="rId183" Type="http://schemas.openxmlformats.org/officeDocument/2006/relationships/customXml" Target="../ink/ink2066.xml"/><Relationship Id="rId390" Type="http://schemas.openxmlformats.org/officeDocument/2006/relationships/customXml" Target="../ink/ink2171.xml"/><Relationship Id="rId404" Type="http://schemas.openxmlformats.org/officeDocument/2006/relationships/customXml" Target="../ink/ink2178.xml"/><Relationship Id="rId611" Type="http://schemas.openxmlformats.org/officeDocument/2006/relationships/image" Target="../media/image2194.png"/><Relationship Id="rId1034" Type="http://schemas.openxmlformats.org/officeDocument/2006/relationships/image" Target="../media/image2403.png"/><Relationship Id="rId250" Type="http://schemas.openxmlformats.org/officeDocument/2006/relationships/image" Target="../media/image2015.png"/><Relationship Id="rId488" Type="http://schemas.openxmlformats.org/officeDocument/2006/relationships/customXml" Target="../ink/ink2220.xml"/><Relationship Id="rId695" Type="http://schemas.openxmlformats.org/officeDocument/2006/relationships/image" Target="../media/image2235.png"/><Relationship Id="rId709" Type="http://schemas.openxmlformats.org/officeDocument/2006/relationships/image" Target="../media/image2242.png"/><Relationship Id="rId916" Type="http://schemas.openxmlformats.org/officeDocument/2006/relationships/customXml" Target="../ink/ink2436.xml"/><Relationship Id="rId1101" Type="http://schemas.openxmlformats.org/officeDocument/2006/relationships/customXml" Target="../ink/ink2530.xml"/><Relationship Id="rId45" Type="http://schemas.openxmlformats.org/officeDocument/2006/relationships/customXml" Target="../ink/ink1997.xml"/><Relationship Id="rId110" Type="http://schemas.openxmlformats.org/officeDocument/2006/relationships/image" Target="../media/image1945.png"/><Relationship Id="rId348" Type="http://schemas.openxmlformats.org/officeDocument/2006/relationships/image" Target="../media/image2063.png"/><Relationship Id="rId555" Type="http://schemas.openxmlformats.org/officeDocument/2006/relationships/image" Target="../media/image2166.png"/><Relationship Id="rId762" Type="http://schemas.openxmlformats.org/officeDocument/2006/relationships/customXml" Target="../ink/ink2358.xml"/><Relationship Id="rId194" Type="http://schemas.openxmlformats.org/officeDocument/2006/relationships/image" Target="../media/image1987.png"/><Relationship Id="rId208" Type="http://schemas.openxmlformats.org/officeDocument/2006/relationships/image" Target="../media/image1994.png"/><Relationship Id="rId415" Type="http://schemas.openxmlformats.org/officeDocument/2006/relationships/image" Target="../media/image2096.png"/><Relationship Id="rId622" Type="http://schemas.openxmlformats.org/officeDocument/2006/relationships/image" Target="../media/image2199.png"/><Relationship Id="rId1045" Type="http://schemas.openxmlformats.org/officeDocument/2006/relationships/customXml" Target="../ink/ink2501.xml"/><Relationship Id="rId261" Type="http://schemas.openxmlformats.org/officeDocument/2006/relationships/customXml" Target="../ink/ink2105.xml"/><Relationship Id="rId499" Type="http://schemas.openxmlformats.org/officeDocument/2006/relationships/image" Target="../media/image2138.png"/><Relationship Id="rId927" Type="http://schemas.openxmlformats.org/officeDocument/2006/relationships/image" Target="../media/image2350.png"/><Relationship Id="rId1112" Type="http://schemas.openxmlformats.org/officeDocument/2006/relationships/image" Target="../media/image2441.png"/><Relationship Id="rId56" Type="http://schemas.openxmlformats.org/officeDocument/2006/relationships/image" Target="../media/image1918.png"/><Relationship Id="rId359" Type="http://schemas.openxmlformats.org/officeDocument/2006/relationships/customXml" Target="../ink/ink2155.xml"/><Relationship Id="rId566" Type="http://schemas.openxmlformats.org/officeDocument/2006/relationships/customXml" Target="../ink/ink2259.xml"/><Relationship Id="rId773" Type="http://schemas.openxmlformats.org/officeDocument/2006/relationships/image" Target="../media/image2274.png"/><Relationship Id="rId121" Type="http://schemas.openxmlformats.org/officeDocument/2006/relationships/customXml" Target="../ink/ink2035.xml"/><Relationship Id="rId219" Type="http://schemas.openxmlformats.org/officeDocument/2006/relationships/customXml" Target="../ink/ink2084.xml"/><Relationship Id="rId426" Type="http://schemas.openxmlformats.org/officeDocument/2006/relationships/customXml" Target="../ink/ink2189.xml"/><Relationship Id="rId633" Type="http://schemas.openxmlformats.org/officeDocument/2006/relationships/customXml" Target="../ink/ink2293.xml"/><Relationship Id="rId980" Type="http://schemas.openxmlformats.org/officeDocument/2006/relationships/customXml" Target="../ink/ink2468.xml"/><Relationship Id="rId1056" Type="http://schemas.openxmlformats.org/officeDocument/2006/relationships/customXml" Target="../ink/ink2507.xml"/><Relationship Id="rId840" Type="http://schemas.openxmlformats.org/officeDocument/2006/relationships/image" Target="../media/image2307.png"/><Relationship Id="rId938" Type="http://schemas.openxmlformats.org/officeDocument/2006/relationships/customXml" Target="../ink/ink2447.xml"/><Relationship Id="rId67" Type="http://schemas.openxmlformats.org/officeDocument/2006/relationships/customXml" Target="../ink/ink2008.xml"/><Relationship Id="rId272" Type="http://schemas.openxmlformats.org/officeDocument/2006/relationships/image" Target="../media/image2026.png"/><Relationship Id="rId577" Type="http://schemas.openxmlformats.org/officeDocument/2006/relationships/image" Target="../media/image2177.png"/><Relationship Id="rId700" Type="http://schemas.openxmlformats.org/officeDocument/2006/relationships/customXml" Target="../ink/ink2327.xml"/><Relationship Id="rId1123" Type="http://schemas.openxmlformats.org/officeDocument/2006/relationships/customXml" Target="../ink/ink2541.xml"/><Relationship Id="rId132" Type="http://schemas.openxmlformats.org/officeDocument/2006/relationships/image" Target="../media/image1956.png"/><Relationship Id="rId784" Type="http://schemas.openxmlformats.org/officeDocument/2006/relationships/image" Target="../media/image2279.png"/><Relationship Id="rId991" Type="http://schemas.openxmlformats.org/officeDocument/2006/relationships/image" Target="../media/image2382.png"/><Relationship Id="rId1067" Type="http://schemas.openxmlformats.org/officeDocument/2006/relationships/customXml" Target="../ink/ink2513.xml"/><Relationship Id="rId437" Type="http://schemas.openxmlformats.org/officeDocument/2006/relationships/image" Target="../media/image2107.png"/><Relationship Id="rId644" Type="http://schemas.openxmlformats.org/officeDocument/2006/relationships/image" Target="../media/image2210.png"/><Relationship Id="rId851" Type="http://schemas.openxmlformats.org/officeDocument/2006/relationships/customXml" Target="../ink/ink2403.xml"/><Relationship Id="rId283" Type="http://schemas.openxmlformats.org/officeDocument/2006/relationships/image" Target="../media/image2031.png"/><Relationship Id="rId490" Type="http://schemas.openxmlformats.org/officeDocument/2006/relationships/customXml" Target="../ink/ink2221.xml"/><Relationship Id="rId504" Type="http://schemas.openxmlformats.org/officeDocument/2006/relationships/customXml" Target="../ink/ink2228.xml"/><Relationship Id="rId711" Type="http://schemas.openxmlformats.org/officeDocument/2006/relationships/image" Target="../media/image2243.png"/><Relationship Id="rId949" Type="http://schemas.openxmlformats.org/officeDocument/2006/relationships/image" Target="../media/image2361.png"/><Relationship Id="rId78" Type="http://schemas.openxmlformats.org/officeDocument/2006/relationships/image" Target="../media/image1929.png"/><Relationship Id="rId143" Type="http://schemas.openxmlformats.org/officeDocument/2006/relationships/customXml" Target="../ink/ink2046.xml"/><Relationship Id="rId350" Type="http://schemas.openxmlformats.org/officeDocument/2006/relationships/image" Target="../media/image2064.png"/><Relationship Id="rId588" Type="http://schemas.openxmlformats.org/officeDocument/2006/relationships/customXml" Target="../ink/ink2270.xml"/><Relationship Id="rId795" Type="http://schemas.openxmlformats.org/officeDocument/2006/relationships/customXml" Target="../ink/ink2375.xml"/><Relationship Id="rId809" Type="http://schemas.openxmlformats.org/officeDocument/2006/relationships/customXml" Target="../ink/ink2382.xml"/><Relationship Id="rId9" Type="http://schemas.openxmlformats.org/officeDocument/2006/relationships/customXml" Target="../ink/ink1979.xml"/><Relationship Id="rId210" Type="http://schemas.openxmlformats.org/officeDocument/2006/relationships/image" Target="../media/image1995.png"/><Relationship Id="rId448" Type="http://schemas.openxmlformats.org/officeDocument/2006/relationships/customXml" Target="../ink/ink2200.xml"/><Relationship Id="rId655" Type="http://schemas.openxmlformats.org/officeDocument/2006/relationships/customXml" Target="../ink/ink2304.xml"/><Relationship Id="rId862" Type="http://schemas.openxmlformats.org/officeDocument/2006/relationships/customXml" Target="../ink/ink2409.xml"/><Relationship Id="rId1078" Type="http://schemas.openxmlformats.org/officeDocument/2006/relationships/image" Target="../media/image2424.png"/><Relationship Id="rId294" Type="http://schemas.openxmlformats.org/officeDocument/2006/relationships/customXml" Target="../ink/ink2122.xml"/><Relationship Id="rId308" Type="http://schemas.openxmlformats.org/officeDocument/2006/relationships/image" Target="../media/image2043.png"/><Relationship Id="rId515" Type="http://schemas.openxmlformats.org/officeDocument/2006/relationships/image" Target="../media/image2146.png"/><Relationship Id="rId722" Type="http://schemas.openxmlformats.org/officeDocument/2006/relationships/customXml" Target="../ink/ink2338.xml"/><Relationship Id="rId89" Type="http://schemas.openxmlformats.org/officeDocument/2006/relationships/customXml" Target="../ink/ink2019.xml"/><Relationship Id="rId154" Type="http://schemas.openxmlformats.org/officeDocument/2006/relationships/image" Target="../media/image1967.png"/><Relationship Id="rId361" Type="http://schemas.openxmlformats.org/officeDocument/2006/relationships/customXml" Target="../ink/ink2156.xml"/><Relationship Id="rId599" Type="http://schemas.openxmlformats.org/officeDocument/2006/relationships/image" Target="../media/image2188.png"/><Relationship Id="rId1005" Type="http://schemas.openxmlformats.org/officeDocument/2006/relationships/image" Target="../media/image2389.png"/><Relationship Id="rId459" Type="http://schemas.openxmlformats.org/officeDocument/2006/relationships/image" Target="../media/image2118.png"/><Relationship Id="rId666" Type="http://schemas.openxmlformats.org/officeDocument/2006/relationships/image" Target="../media/image2221.png"/><Relationship Id="rId873" Type="http://schemas.openxmlformats.org/officeDocument/2006/relationships/image" Target="../media/image2323.png"/><Relationship Id="rId1089" Type="http://schemas.openxmlformats.org/officeDocument/2006/relationships/customXml" Target="../ink/ink2524.xml"/><Relationship Id="rId16" Type="http://schemas.openxmlformats.org/officeDocument/2006/relationships/image" Target="../media/image1898.png"/><Relationship Id="rId221" Type="http://schemas.openxmlformats.org/officeDocument/2006/relationships/customXml" Target="../ink/ink2085.xml"/><Relationship Id="rId319" Type="http://schemas.openxmlformats.org/officeDocument/2006/relationships/customXml" Target="../ink/ink2135.xml"/><Relationship Id="rId526" Type="http://schemas.openxmlformats.org/officeDocument/2006/relationships/customXml" Target="../ink/ink2239.xml"/><Relationship Id="rId733" Type="http://schemas.openxmlformats.org/officeDocument/2006/relationships/image" Target="../media/image2254.png"/><Relationship Id="rId940" Type="http://schemas.openxmlformats.org/officeDocument/2006/relationships/customXml" Target="../ink/ink2448.xml"/><Relationship Id="rId1016" Type="http://schemas.openxmlformats.org/officeDocument/2006/relationships/image" Target="../media/image2394.png"/><Relationship Id="rId165" Type="http://schemas.openxmlformats.org/officeDocument/2006/relationships/customXml" Target="../ink/ink2057.xml"/><Relationship Id="rId372" Type="http://schemas.openxmlformats.org/officeDocument/2006/relationships/image" Target="../media/image2075.png"/><Relationship Id="rId677" Type="http://schemas.openxmlformats.org/officeDocument/2006/relationships/customXml" Target="../ink/ink2315.xml"/><Relationship Id="rId800" Type="http://schemas.openxmlformats.org/officeDocument/2006/relationships/image" Target="../media/image2287.png"/><Relationship Id="rId232" Type="http://schemas.openxmlformats.org/officeDocument/2006/relationships/image" Target="../media/image2006.png"/><Relationship Id="rId884" Type="http://schemas.openxmlformats.org/officeDocument/2006/relationships/customXml" Target="../ink/ink2420.xml"/><Relationship Id="rId27" Type="http://schemas.openxmlformats.org/officeDocument/2006/relationships/customXml" Target="../ink/ink1988.xml"/><Relationship Id="rId537" Type="http://schemas.openxmlformats.org/officeDocument/2006/relationships/image" Target="../media/image2157.png"/><Relationship Id="rId744" Type="http://schemas.openxmlformats.org/officeDocument/2006/relationships/customXml" Target="../ink/ink2349.xml"/><Relationship Id="rId951" Type="http://schemas.openxmlformats.org/officeDocument/2006/relationships/image" Target="../media/image2362.png"/><Relationship Id="rId80" Type="http://schemas.openxmlformats.org/officeDocument/2006/relationships/image" Target="../media/image1930.png"/><Relationship Id="rId176" Type="http://schemas.openxmlformats.org/officeDocument/2006/relationships/image" Target="../media/image1978.png"/><Relationship Id="rId383" Type="http://schemas.openxmlformats.org/officeDocument/2006/relationships/customXml" Target="../ink/ink2167.xml"/><Relationship Id="rId590" Type="http://schemas.openxmlformats.org/officeDocument/2006/relationships/customXml" Target="../ink/ink2271.xml"/><Relationship Id="rId604" Type="http://schemas.openxmlformats.org/officeDocument/2006/relationships/customXml" Target="../ink/ink2278.xml"/><Relationship Id="rId811" Type="http://schemas.openxmlformats.org/officeDocument/2006/relationships/customXml" Target="../ink/ink2383.xml"/><Relationship Id="rId1027" Type="http://schemas.openxmlformats.org/officeDocument/2006/relationships/customXml" Target="../ink/ink2492.xml"/><Relationship Id="rId243" Type="http://schemas.openxmlformats.org/officeDocument/2006/relationships/customXml" Target="../ink/ink2096.xml"/><Relationship Id="rId450" Type="http://schemas.openxmlformats.org/officeDocument/2006/relationships/customXml" Target="../ink/ink2201.xml"/><Relationship Id="rId688" Type="http://schemas.openxmlformats.org/officeDocument/2006/relationships/customXml" Target="../ink/ink2321.xml"/><Relationship Id="rId895" Type="http://schemas.openxmlformats.org/officeDocument/2006/relationships/image" Target="../media/image2334.png"/><Relationship Id="rId909" Type="http://schemas.openxmlformats.org/officeDocument/2006/relationships/image" Target="../media/image2341.png"/><Relationship Id="rId1080" Type="http://schemas.openxmlformats.org/officeDocument/2006/relationships/image" Target="../media/image2425.png"/><Relationship Id="rId38" Type="http://schemas.openxmlformats.org/officeDocument/2006/relationships/image" Target="../media/image1909.png"/><Relationship Id="rId103" Type="http://schemas.openxmlformats.org/officeDocument/2006/relationships/customXml" Target="../ink/ink2026.xml"/><Relationship Id="rId310" Type="http://schemas.openxmlformats.org/officeDocument/2006/relationships/image" Target="../media/image2044.png"/><Relationship Id="rId548" Type="http://schemas.openxmlformats.org/officeDocument/2006/relationships/customXml" Target="../ink/ink2250.xml"/><Relationship Id="rId755" Type="http://schemas.openxmlformats.org/officeDocument/2006/relationships/image" Target="../media/image2265.png"/><Relationship Id="rId962" Type="http://schemas.openxmlformats.org/officeDocument/2006/relationships/customXml" Target="../ink/ink2459.xml"/><Relationship Id="rId91" Type="http://schemas.openxmlformats.org/officeDocument/2006/relationships/customXml" Target="../ink/ink2020.xml"/><Relationship Id="rId187" Type="http://schemas.openxmlformats.org/officeDocument/2006/relationships/customXml" Target="../ink/ink2068.xml"/><Relationship Id="rId394" Type="http://schemas.openxmlformats.org/officeDocument/2006/relationships/customXml" Target="../ink/ink2173.xml"/><Relationship Id="rId408" Type="http://schemas.openxmlformats.org/officeDocument/2006/relationships/customXml" Target="../ink/ink2180.xml"/><Relationship Id="rId615" Type="http://schemas.openxmlformats.org/officeDocument/2006/relationships/image" Target="../media/image2196.png"/><Relationship Id="rId822" Type="http://schemas.openxmlformats.org/officeDocument/2006/relationships/image" Target="../media/image2298.png"/><Relationship Id="rId1038" Type="http://schemas.openxmlformats.org/officeDocument/2006/relationships/image" Target="../media/image2405.png"/><Relationship Id="rId254" Type="http://schemas.openxmlformats.org/officeDocument/2006/relationships/image" Target="../media/image2017.png"/><Relationship Id="rId699" Type="http://schemas.openxmlformats.org/officeDocument/2006/relationships/image" Target="../media/image2237.png"/><Relationship Id="rId1091" Type="http://schemas.openxmlformats.org/officeDocument/2006/relationships/customXml" Target="../ink/ink2525.xml"/><Relationship Id="rId1105" Type="http://schemas.openxmlformats.org/officeDocument/2006/relationships/customXml" Target="../ink/ink2532.xml"/><Relationship Id="rId49" Type="http://schemas.openxmlformats.org/officeDocument/2006/relationships/customXml" Target="../ink/ink1999.xml"/><Relationship Id="rId114" Type="http://schemas.openxmlformats.org/officeDocument/2006/relationships/image" Target="../media/image1947.png"/><Relationship Id="rId461" Type="http://schemas.openxmlformats.org/officeDocument/2006/relationships/image" Target="../media/image2119.png"/><Relationship Id="rId559" Type="http://schemas.openxmlformats.org/officeDocument/2006/relationships/image" Target="../media/image2168.png"/><Relationship Id="rId766" Type="http://schemas.openxmlformats.org/officeDocument/2006/relationships/customXml" Target="../ink/ink2360.xml"/><Relationship Id="rId198" Type="http://schemas.openxmlformats.org/officeDocument/2006/relationships/image" Target="../media/image1989.png"/><Relationship Id="rId321" Type="http://schemas.openxmlformats.org/officeDocument/2006/relationships/customXml" Target="../ink/ink2136.xml"/><Relationship Id="rId419" Type="http://schemas.openxmlformats.org/officeDocument/2006/relationships/image" Target="../media/image2098.png"/><Relationship Id="rId626" Type="http://schemas.openxmlformats.org/officeDocument/2006/relationships/image" Target="../media/image2201.png"/><Relationship Id="rId973" Type="http://schemas.openxmlformats.org/officeDocument/2006/relationships/image" Target="../media/image2373.png"/><Relationship Id="rId1049" Type="http://schemas.openxmlformats.org/officeDocument/2006/relationships/customXml" Target="../ink/ink2503.xml"/><Relationship Id="rId833" Type="http://schemas.openxmlformats.org/officeDocument/2006/relationships/customXml" Target="../ink/ink2394.xml"/><Relationship Id="rId1116" Type="http://schemas.openxmlformats.org/officeDocument/2006/relationships/image" Target="../media/image2443.png"/><Relationship Id="rId265" Type="http://schemas.openxmlformats.org/officeDocument/2006/relationships/customXml" Target="../ink/ink2107.xml"/><Relationship Id="rId472" Type="http://schemas.openxmlformats.org/officeDocument/2006/relationships/customXml" Target="../ink/ink2212.xml"/><Relationship Id="rId900" Type="http://schemas.openxmlformats.org/officeDocument/2006/relationships/customXml" Target="../ink/ink2428.xml"/><Relationship Id="rId125" Type="http://schemas.openxmlformats.org/officeDocument/2006/relationships/customXml" Target="../ink/ink2037.xml"/><Relationship Id="rId332" Type="http://schemas.openxmlformats.org/officeDocument/2006/relationships/image" Target="../media/image2055.png"/><Relationship Id="rId777" Type="http://schemas.openxmlformats.org/officeDocument/2006/relationships/customXml" Target="../ink/ink2366.xml"/><Relationship Id="rId984" Type="http://schemas.openxmlformats.org/officeDocument/2006/relationships/customXml" Target="../ink/ink2470.xml"/><Relationship Id="rId637" Type="http://schemas.openxmlformats.org/officeDocument/2006/relationships/customXml" Target="../ink/ink2295.xml"/><Relationship Id="rId844" Type="http://schemas.openxmlformats.org/officeDocument/2006/relationships/image" Target="../media/image2309.png"/><Relationship Id="rId276" Type="http://schemas.openxmlformats.org/officeDocument/2006/relationships/image" Target="../media/image2028.png"/><Relationship Id="rId483" Type="http://schemas.openxmlformats.org/officeDocument/2006/relationships/image" Target="../media/image2130.png"/><Relationship Id="rId690" Type="http://schemas.openxmlformats.org/officeDocument/2006/relationships/customXml" Target="../ink/ink2322.xml"/><Relationship Id="rId704" Type="http://schemas.openxmlformats.org/officeDocument/2006/relationships/customXml" Target="../ink/ink2329.xml"/><Relationship Id="rId911" Type="http://schemas.openxmlformats.org/officeDocument/2006/relationships/image" Target="../media/image2342.png"/><Relationship Id="rId40" Type="http://schemas.openxmlformats.org/officeDocument/2006/relationships/image" Target="../media/image1910.png"/><Relationship Id="rId136" Type="http://schemas.openxmlformats.org/officeDocument/2006/relationships/image" Target="../media/image1958.png"/><Relationship Id="rId343" Type="http://schemas.openxmlformats.org/officeDocument/2006/relationships/customXml" Target="../ink/ink2147.xml"/><Relationship Id="rId550" Type="http://schemas.openxmlformats.org/officeDocument/2006/relationships/customXml" Target="../ink/ink2251.xml"/><Relationship Id="rId788" Type="http://schemas.openxmlformats.org/officeDocument/2006/relationships/image" Target="../media/image2281.png"/><Relationship Id="rId995" Type="http://schemas.openxmlformats.org/officeDocument/2006/relationships/image" Target="../media/image2384.png"/><Relationship Id="rId203" Type="http://schemas.openxmlformats.org/officeDocument/2006/relationships/customXml" Target="../ink/ink2076.xml"/><Relationship Id="rId648" Type="http://schemas.openxmlformats.org/officeDocument/2006/relationships/image" Target="../media/image2212.png"/><Relationship Id="rId855" Type="http://schemas.openxmlformats.org/officeDocument/2006/relationships/image" Target="../media/image2314.png"/><Relationship Id="rId1040" Type="http://schemas.openxmlformats.org/officeDocument/2006/relationships/image" Target="../media/image2406.png"/><Relationship Id="rId287" Type="http://schemas.openxmlformats.org/officeDocument/2006/relationships/image" Target="../media/image2033.png"/><Relationship Id="rId410" Type="http://schemas.openxmlformats.org/officeDocument/2006/relationships/customXml" Target="../ink/ink2181.xml"/><Relationship Id="rId494" Type="http://schemas.openxmlformats.org/officeDocument/2006/relationships/customXml" Target="../ink/ink2223.xml"/><Relationship Id="rId508" Type="http://schemas.openxmlformats.org/officeDocument/2006/relationships/customXml" Target="../ink/ink2230.xml"/><Relationship Id="rId715" Type="http://schemas.openxmlformats.org/officeDocument/2006/relationships/image" Target="../media/image2245.png"/><Relationship Id="rId922" Type="http://schemas.openxmlformats.org/officeDocument/2006/relationships/customXml" Target="../ink/ink2439.xml"/><Relationship Id="rId147" Type="http://schemas.openxmlformats.org/officeDocument/2006/relationships/customXml" Target="../ink/ink2048.xml"/><Relationship Id="rId354" Type="http://schemas.openxmlformats.org/officeDocument/2006/relationships/image" Target="../media/image2066.png"/><Relationship Id="rId799" Type="http://schemas.openxmlformats.org/officeDocument/2006/relationships/customXml" Target="../ink/ink2377.xml"/><Relationship Id="rId51" Type="http://schemas.openxmlformats.org/officeDocument/2006/relationships/customXml" Target="../ink/ink2000.xml"/><Relationship Id="rId561" Type="http://schemas.openxmlformats.org/officeDocument/2006/relationships/image" Target="../media/image2169.png"/><Relationship Id="rId659" Type="http://schemas.openxmlformats.org/officeDocument/2006/relationships/customXml" Target="../ink/ink2306.xml"/><Relationship Id="rId866" Type="http://schemas.openxmlformats.org/officeDocument/2006/relationships/customXml" Target="../ink/ink2411.xml"/><Relationship Id="rId214" Type="http://schemas.openxmlformats.org/officeDocument/2006/relationships/image" Target="../media/image1997.png"/><Relationship Id="rId298" Type="http://schemas.openxmlformats.org/officeDocument/2006/relationships/customXml" Target="../ink/ink2124.xml"/><Relationship Id="rId421" Type="http://schemas.openxmlformats.org/officeDocument/2006/relationships/image" Target="../media/image2099.png"/><Relationship Id="rId519" Type="http://schemas.openxmlformats.org/officeDocument/2006/relationships/image" Target="../media/image2148.png"/><Relationship Id="rId1051" Type="http://schemas.openxmlformats.org/officeDocument/2006/relationships/customXml" Target="../ink/ink2504.xml"/><Relationship Id="rId158" Type="http://schemas.openxmlformats.org/officeDocument/2006/relationships/image" Target="../media/image1969.png"/><Relationship Id="rId726" Type="http://schemas.openxmlformats.org/officeDocument/2006/relationships/customXml" Target="../ink/ink2340.xml"/><Relationship Id="rId933" Type="http://schemas.openxmlformats.org/officeDocument/2006/relationships/image" Target="../media/image2353.png"/><Relationship Id="rId1009" Type="http://schemas.openxmlformats.org/officeDocument/2006/relationships/image" Target="../media/image2391.png"/><Relationship Id="rId62" Type="http://schemas.openxmlformats.org/officeDocument/2006/relationships/image" Target="../media/image1921.png"/><Relationship Id="rId365" Type="http://schemas.openxmlformats.org/officeDocument/2006/relationships/customXml" Target="../ink/ink2158.xml"/><Relationship Id="rId572" Type="http://schemas.openxmlformats.org/officeDocument/2006/relationships/customXml" Target="../ink/ink2262.xml"/><Relationship Id="rId225" Type="http://schemas.openxmlformats.org/officeDocument/2006/relationships/customXml" Target="../ink/ink2087.xml"/><Relationship Id="rId432" Type="http://schemas.openxmlformats.org/officeDocument/2006/relationships/customXml" Target="../ink/ink2192.xml"/><Relationship Id="rId877" Type="http://schemas.openxmlformats.org/officeDocument/2006/relationships/image" Target="../media/image2325.png"/><Relationship Id="rId1062" Type="http://schemas.openxmlformats.org/officeDocument/2006/relationships/image" Target="../media/image2416.png"/><Relationship Id="rId737" Type="http://schemas.openxmlformats.org/officeDocument/2006/relationships/image" Target="../media/image2256.png"/><Relationship Id="rId944" Type="http://schemas.openxmlformats.org/officeDocument/2006/relationships/customXml" Target="../ink/ink2450.xml"/><Relationship Id="rId73" Type="http://schemas.openxmlformats.org/officeDocument/2006/relationships/customXml" Target="../ink/ink2011.xml"/><Relationship Id="rId169" Type="http://schemas.openxmlformats.org/officeDocument/2006/relationships/customXml" Target="../ink/ink2059.xml"/><Relationship Id="rId376" Type="http://schemas.openxmlformats.org/officeDocument/2006/relationships/image" Target="../media/image2077.png"/><Relationship Id="rId583" Type="http://schemas.openxmlformats.org/officeDocument/2006/relationships/image" Target="../media/image2180.png"/><Relationship Id="rId790" Type="http://schemas.openxmlformats.org/officeDocument/2006/relationships/image" Target="../media/image2282.png"/><Relationship Id="rId804" Type="http://schemas.openxmlformats.org/officeDocument/2006/relationships/image" Target="../media/image2289.png"/><Relationship Id="rId4" Type="http://schemas.openxmlformats.org/officeDocument/2006/relationships/image" Target="../media/image1892.png"/><Relationship Id="rId236" Type="http://schemas.openxmlformats.org/officeDocument/2006/relationships/image" Target="../media/image2008.png"/><Relationship Id="rId443" Type="http://schemas.openxmlformats.org/officeDocument/2006/relationships/image" Target="../media/image2110.png"/><Relationship Id="rId650" Type="http://schemas.openxmlformats.org/officeDocument/2006/relationships/image" Target="../media/image2213.png"/><Relationship Id="rId888" Type="http://schemas.openxmlformats.org/officeDocument/2006/relationships/customXml" Target="../ink/ink2422.xml"/><Relationship Id="rId1073" Type="http://schemas.openxmlformats.org/officeDocument/2006/relationships/customXml" Target="../ink/ink2516.xml"/><Relationship Id="rId303" Type="http://schemas.openxmlformats.org/officeDocument/2006/relationships/customXml" Target="../ink/ink2127.xml"/><Relationship Id="rId748" Type="http://schemas.openxmlformats.org/officeDocument/2006/relationships/customXml" Target="../ink/ink2351.xml"/><Relationship Id="rId955" Type="http://schemas.openxmlformats.org/officeDocument/2006/relationships/image" Target="../media/image2364.png"/><Relationship Id="rId84" Type="http://schemas.openxmlformats.org/officeDocument/2006/relationships/image" Target="../media/image1932.png"/><Relationship Id="rId387" Type="http://schemas.openxmlformats.org/officeDocument/2006/relationships/customXml" Target="../ink/ink2169.xml"/><Relationship Id="rId510" Type="http://schemas.openxmlformats.org/officeDocument/2006/relationships/customXml" Target="../ink/ink2231.xml"/><Relationship Id="rId594" Type="http://schemas.openxmlformats.org/officeDocument/2006/relationships/customXml" Target="../ink/ink2273.xml"/><Relationship Id="rId608" Type="http://schemas.openxmlformats.org/officeDocument/2006/relationships/customXml" Target="../ink/ink2280.xml"/><Relationship Id="rId815" Type="http://schemas.openxmlformats.org/officeDocument/2006/relationships/customXml" Target="../ink/ink2385.xml"/><Relationship Id="rId247" Type="http://schemas.openxmlformats.org/officeDocument/2006/relationships/customXml" Target="../ink/ink2098.xml"/><Relationship Id="rId899" Type="http://schemas.openxmlformats.org/officeDocument/2006/relationships/image" Target="../media/image2336.png"/><Relationship Id="rId1000" Type="http://schemas.openxmlformats.org/officeDocument/2006/relationships/customXml" Target="../ink/ink2478.xml"/><Relationship Id="rId1084" Type="http://schemas.openxmlformats.org/officeDocument/2006/relationships/image" Target="../media/image2427.png"/><Relationship Id="rId107" Type="http://schemas.openxmlformats.org/officeDocument/2006/relationships/customXml" Target="../ink/ink2028.xml"/><Relationship Id="rId454" Type="http://schemas.openxmlformats.org/officeDocument/2006/relationships/customXml" Target="../ink/ink2203.xml"/><Relationship Id="rId661" Type="http://schemas.openxmlformats.org/officeDocument/2006/relationships/customXml" Target="../ink/ink2307.xml"/><Relationship Id="rId759" Type="http://schemas.openxmlformats.org/officeDocument/2006/relationships/image" Target="../media/image2267.png"/><Relationship Id="rId966" Type="http://schemas.openxmlformats.org/officeDocument/2006/relationships/customXml" Target="../ink/ink2461.xml"/><Relationship Id="rId11" Type="http://schemas.openxmlformats.org/officeDocument/2006/relationships/customXml" Target="../ink/ink1980.xml"/><Relationship Id="rId314" Type="http://schemas.openxmlformats.org/officeDocument/2006/relationships/image" Target="../media/image2046.png"/><Relationship Id="rId398" Type="http://schemas.openxmlformats.org/officeDocument/2006/relationships/customXml" Target="../ink/ink2175.xml"/><Relationship Id="rId521" Type="http://schemas.openxmlformats.org/officeDocument/2006/relationships/image" Target="../media/image2149.png"/><Relationship Id="rId619" Type="http://schemas.openxmlformats.org/officeDocument/2006/relationships/customXml" Target="../ink/ink2286.xml"/><Relationship Id="rId95" Type="http://schemas.openxmlformats.org/officeDocument/2006/relationships/customXml" Target="../ink/ink2022.xml"/><Relationship Id="rId160" Type="http://schemas.openxmlformats.org/officeDocument/2006/relationships/image" Target="../media/image1970.png"/><Relationship Id="rId826" Type="http://schemas.openxmlformats.org/officeDocument/2006/relationships/image" Target="../media/image2300.png"/><Relationship Id="rId1011" Type="http://schemas.openxmlformats.org/officeDocument/2006/relationships/image" Target="../media/image2392.png"/><Relationship Id="rId1109" Type="http://schemas.openxmlformats.org/officeDocument/2006/relationships/customXml" Target="../ink/ink2534.xml"/><Relationship Id="rId258" Type="http://schemas.openxmlformats.org/officeDocument/2006/relationships/image" Target="../media/image2019.png"/><Relationship Id="rId465" Type="http://schemas.openxmlformats.org/officeDocument/2006/relationships/image" Target="../media/image2121.png"/><Relationship Id="rId672" Type="http://schemas.openxmlformats.org/officeDocument/2006/relationships/image" Target="../media/image2224.png"/><Relationship Id="rId1095" Type="http://schemas.openxmlformats.org/officeDocument/2006/relationships/customXml" Target="../ink/ink2527.xml"/><Relationship Id="rId22" Type="http://schemas.openxmlformats.org/officeDocument/2006/relationships/image" Target="../media/image1901.png"/><Relationship Id="rId118" Type="http://schemas.openxmlformats.org/officeDocument/2006/relationships/image" Target="../media/image1949.png"/><Relationship Id="rId325" Type="http://schemas.openxmlformats.org/officeDocument/2006/relationships/customXml" Target="../ink/ink2138.xml"/><Relationship Id="rId532" Type="http://schemas.openxmlformats.org/officeDocument/2006/relationships/customXml" Target="../ink/ink2242.xml"/><Relationship Id="rId977" Type="http://schemas.openxmlformats.org/officeDocument/2006/relationships/image" Target="../media/image2375.png"/><Relationship Id="rId171" Type="http://schemas.openxmlformats.org/officeDocument/2006/relationships/customXml" Target="../ink/ink2060.xml"/><Relationship Id="rId837" Type="http://schemas.openxmlformats.org/officeDocument/2006/relationships/customXml" Target="../ink/ink2396.xml"/><Relationship Id="rId1022" Type="http://schemas.openxmlformats.org/officeDocument/2006/relationships/image" Target="../media/image2397.png"/><Relationship Id="rId269" Type="http://schemas.openxmlformats.org/officeDocument/2006/relationships/customXml" Target="../ink/ink2109.xml"/><Relationship Id="rId476" Type="http://schemas.openxmlformats.org/officeDocument/2006/relationships/customXml" Target="../ink/ink2214.xml"/><Relationship Id="rId683" Type="http://schemas.openxmlformats.org/officeDocument/2006/relationships/customXml" Target="../ink/ink2318.xml"/><Relationship Id="rId890" Type="http://schemas.openxmlformats.org/officeDocument/2006/relationships/customXml" Target="../ink/ink2423.xml"/><Relationship Id="rId904" Type="http://schemas.openxmlformats.org/officeDocument/2006/relationships/customXml" Target="../ink/ink2430.xml"/><Relationship Id="rId33" Type="http://schemas.openxmlformats.org/officeDocument/2006/relationships/customXml" Target="../ink/ink1991.xml"/><Relationship Id="rId129" Type="http://schemas.openxmlformats.org/officeDocument/2006/relationships/customXml" Target="../ink/ink2039.xml"/><Relationship Id="rId336" Type="http://schemas.openxmlformats.org/officeDocument/2006/relationships/image" Target="../media/image2057.png"/><Relationship Id="rId543" Type="http://schemas.openxmlformats.org/officeDocument/2006/relationships/image" Target="../media/image2160.png"/><Relationship Id="rId988" Type="http://schemas.openxmlformats.org/officeDocument/2006/relationships/customXml" Target="../ink/ink2472.xml"/><Relationship Id="rId182" Type="http://schemas.openxmlformats.org/officeDocument/2006/relationships/image" Target="../media/image1981.png"/><Relationship Id="rId403" Type="http://schemas.openxmlformats.org/officeDocument/2006/relationships/image" Target="../media/image2090.png"/><Relationship Id="rId750" Type="http://schemas.openxmlformats.org/officeDocument/2006/relationships/customXml" Target="../ink/ink2352.xml"/><Relationship Id="rId848" Type="http://schemas.openxmlformats.org/officeDocument/2006/relationships/image" Target="../media/image2311.png"/><Relationship Id="rId1033" Type="http://schemas.openxmlformats.org/officeDocument/2006/relationships/customXml" Target="../ink/ink2495.xml"/><Relationship Id="rId487" Type="http://schemas.openxmlformats.org/officeDocument/2006/relationships/image" Target="../media/image2132.png"/><Relationship Id="rId610" Type="http://schemas.openxmlformats.org/officeDocument/2006/relationships/customXml" Target="../ink/ink2281.xml"/><Relationship Id="rId694" Type="http://schemas.openxmlformats.org/officeDocument/2006/relationships/customXml" Target="../ink/ink2324.xml"/><Relationship Id="rId708" Type="http://schemas.openxmlformats.org/officeDocument/2006/relationships/customXml" Target="../ink/ink2331.xml"/><Relationship Id="rId915" Type="http://schemas.openxmlformats.org/officeDocument/2006/relationships/image" Target="../media/image2344.png"/><Relationship Id="rId347" Type="http://schemas.openxmlformats.org/officeDocument/2006/relationships/customXml" Target="../ink/ink2149.xml"/><Relationship Id="rId999" Type="http://schemas.openxmlformats.org/officeDocument/2006/relationships/image" Target="../media/image2386.png"/><Relationship Id="rId1100" Type="http://schemas.openxmlformats.org/officeDocument/2006/relationships/image" Target="../media/image2435.png"/><Relationship Id="rId44" Type="http://schemas.openxmlformats.org/officeDocument/2006/relationships/image" Target="../media/image1912.png"/><Relationship Id="rId554" Type="http://schemas.openxmlformats.org/officeDocument/2006/relationships/customXml" Target="../ink/ink2253.xml"/><Relationship Id="rId761" Type="http://schemas.openxmlformats.org/officeDocument/2006/relationships/image" Target="../media/image2268.png"/><Relationship Id="rId859" Type="http://schemas.openxmlformats.org/officeDocument/2006/relationships/image" Target="../media/image2316.png"/><Relationship Id="rId193" Type="http://schemas.openxmlformats.org/officeDocument/2006/relationships/customXml" Target="../ink/ink2071.xml"/><Relationship Id="rId207" Type="http://schemas.openxmlformats.org/officeDocument/2006/relationships/customXml" Target="../ink/ink2078.xml"/><Relationship Id="rId414" Type="http://schemas.openxmlformats.org/officeDocument/2006/relationships/customXml" Target="../ink/ink2183.xml"/><Relationship Id="rId498" Type="http://schemas.openxmlformats.org/officeDocument/2006/relationships/customXml" Target="../ink/ink2225.xml"/><Relationship Id="rId621" Type="http://schemas.openxmlformats.org/officeDocument/2006/relationships/customXml" Target="../ink/ink2287.xml"/><Relationship Id="rId1044" Type="http://schemas.openxmlformats.org/officeDocument/2006/relationships/image" Target="../media/image2408.png"/><Relationship Id="rId260" Type="http://schemas.openxmlformats.org/officeDocument/2006/relationships/image" Target="../media/image2020.png"/><Relationship Id="rId719" Type="http://schemas.openxmlformats.org/officeDocument/2006/relationships/image" Target="../media/image2247.png"/><Relationship Id="rId926" Type="http://schemas.openxmlformats.org/officeDocument/2006/relationships/customXml" Target="../ink/ink2441.xml"/><Relationship Id="rId1111" Type="http://schemas.openxmlformats.org/officeDocument/2006/relationships/customXml" Target="../ink/ink2535.xml"/><Relationship Id="rId55" Type="http://schemas.openxmlformats.org/officeDocument/2006/relationships/customXml" Target="../ink/ink2002.xml"/><Relationship Id="rId120" Type="http://schemas.openxmlformats.org/officeDocument/2006/relationships/image" Target="../media/image1950.png"/><Relationship Id="rId358" Type="http://schemas.openxmlformats.org/officeDocument/2006/relationships/image" Target="../media/image2068.png"/><Relationship Id="rId565" Type="http://schemas.openxmlformats.org/officeDocument/2006/relationships/image" Target="../media/image2171.png"/><Relationship Id="rId772" Type="http://schemas.openxmlformats.org/officeDocument/2006/relationships/customXml" Target="../ink/ink2363.xml"/><Relationship Id="rId218" Type="http://schemas.openxmlformats.org/officeDocument/2006/relationships/image" Target="../media/image1999.png"/><Relationship Id="rId425" Type="http://schemas.openxmlformats.org/officeDocument/2006/relationships/image" Target="../media/image2101.png"/><Relationship Id="rId632" Type="http://schemas.openxmlformats.org/officeDocument/2006/relationships/image" Target="../media/image2204.png"/><Relationship Id="rId1055" Type="http://schemas.openxmlformats.org/officeDocument/2006/relationships/customXml" Target="../ink/ink2506.xml"/><Relationship Id="rId271" Type="http://schemas.openxmlformats.org/officeDocument/2006/relationships/customXml" Target="../ink/ink2110.xml"/><Relationship Id="rId937" Type="http://schemas.openxmlformats.org/officeDocument/2006/relationships/image" Target="../media/image2355.png"/><Relationship Id="rId1122" Type="http://schemas.openxmlformats.org/officeDocument/2006/relationships/image" Target="../media/image2446.png"/><Relationship Id="rId66" Type="http://schemas.openxmlformats.org/officeDocument/2006/relationships/image" Target="../media/image1923.png"/><Relationship Id="rId131" Type="http://schemas.openxmlformats.org/officeDocument/2006/relationships/customXml" Target="../ink/ink2040.xml"/><Relationship Id="rId369" Type="http://schemas.openxmlformats.org/officeDocument/2006/relationships/customXml" Target="../ink/ink2160.xml"/><Relationship Id="rId576" Type="http://schemas.openxmlformats.org/officeDocument/2006/relationships/customXml" Target="../ink/ink2264.xml"/><Relationship Id="rId783" Type="http://schemas.openxmlformats.org/officeDocument/2006/relationships/customXml" Target="../ink/ink2369.xml"/><Relationship Id="rId990" Type="http://schemas.openxmlformats.org/officeDocument/2006/relationships/customXml" Target="../ink/ink2473.xml"/><Relationship Id="rId229" Type="http://schemas.openxmlformats.org/officeDocument/2006/relationships/customXml" Target="../ink/ink2089.xml"/><Relationship Id="rId436" Type="http://schemas.openxmlformats.org/officeDocument/2006/relationships/customXml" Target="../ink/ink2194.xml"/><Relationship Id="rId643" Type="http://schemas.openxmlformats.org/officeDocument/2006/relationships/customXml" Target="../ink/ink2298.xml"/><Relationship Id="rId1066" Type="http://schemas.openxmlformats.org/officeDocument/2006/relationships/image" Target="../media/image2418.png"/><Relationship Id="rId850" Type="http://schemas.openxmlformats.org/officeDocument/2006/relationships/image" Target="../media/image2312.png"/><Relationship Id="rId948" Type="http://schemas.openxmlformats.org/officeDocument/2006/relationships/customXml" Target="../ink/ink2452.xml"/><Relationship Id="rId77" Type="http://schemas.openxmlformats.org/officeDocument/2006/relationships/customXml" Target="../ink/ink2013.xml"/><Relationship Id="rId282" Type="http://schemas.openxmlformats.org/officeDocument/2006/relationships/customXml" Target="../ink/ink2116.xml"/><Relationship Id="rId503" Type="http://schemas.openxmlformats.org/officeDocument/2006/relationships/image" Target="../media/image2140.png"/><Relationship Id="rId587" Type="http://schemas.openxmlformats.org/officeDocument/2006/relationships/image" Target="../media/image2182.png"/><Relationship Id="rId710" Type="http://schemas.openxmlformats.org/officeDocument/2006/relationships/customXml" Target="../ink/ink2332.xml"/><Relationship Id="rId808" Type="http://schemas.openxmlformats.org/officeDocument/2006/relationships/image" Target="../media/image2291.png"/><Relationship Id="rId8" Type="http://schemas.openxmlformats.org/officeDocument/2006/relationships/image" Target="../media/image1894.png"/><Relationship Id="rId142" Type="http://schemas.openxmlformats.org/officeDocument/2006/relationships/image" Target="../media/image1961.png"/><Relationship Id="rId447" Type="http://schemas.openxmlformats.org/officeDocument/2006/relationships/image" Target="../media/image2112.png"/><Relationship Id="rId794" Type="http://schemas.openxmlformats.org/officeDocument/2006/relationships/image" Target="../media/image2284.png"/><Relationship Id="rId1077" Type="http://schemas.openxmlformats.org/officeDocument/2006/relationships/customXml" Target="../ink/ink2518.xml"/><Relationship Id="rId654" Type="http://schemas.openxmlformats.org/officeDocument/2006/relationships/image" Target="../media/image2215.png"/><Relationship Id="rId861" Type="http://schemas.openxmlformats.org/officeDocument/2006/relationships/image" Target="../media/image2317.png"/><Relationship Id="rId959" Type="http://schemas.openxmlformats.org/officeDocument/2006/relationships/image" Target="../media/image2366.png"/><Relationship Id="rId293" Type="http://schemas.openxmlformats.org/officeDocument/2006/relationships/image" Target="../media/image2036.png"/><Relationship Id="rId307" Type="http://schemas.openxmlformats.org/officeDocument/2006/relationships/customXml" Target="../ink/ink2129.xml"/><Relationship Id="rId514" Type="http://schemas.openxmlformats.org/officeDocument/2006/relationships/customXml" Target="../ink/ink2233.xml"/><Relationship Id="rId721" Type="http://schemas.openxmlformats.org/officeDocument/2006/relationships/image" Target="../media/image2248.png"/><Relationship Id="rId88" Type="http://schemas.openxmlformats.org/officeDocument/2006/relationships/image" Target="../media/image1934.png"/><Relationship Id="rId153" Type="http://schemas.openxmlformats.org/officeDocument/2006/relationships/customXml" Target="../ink/ink2051.xml"/><Relationship Id="rId360" Type="http://schemas.openxmlformats.org/officeDocument/2006/relationships/image" Target="../media/image2069.png"/><Relationship Id="rId598" Type="http://schemas.openxmlformats.org/officeDocument/2006/relationships/customXml" Target="../ink/ink2275.xml"/><Relationship Id="rId819" Type="http://schemas.openxmlformats.org/officeDocument/2006/relationships/customXml" Target="../ink/ink2387.xml"/><Relationship Id="rId1004" Type="http://schemas.openxmlformats.org/officeDocument/2006/relationships/customXml" Target="../ink/ink2480.xml"/><Relationship Id="rId220" Type="http://schemas.openxmlformats.org/officeDocument/2006/relationships/image" Target="../media/image2000.png"/><Relationship Id="rId458" Type="http://schemas.openxmlformats.org/officeDocument/2006/relationships/customXml" Target="../ink/ink2205.xml"/><Relationship Id="rId665" Type="http://schemas.openxmlformats.org/officeDocument/2006/relationships/customXml" Target="../ink/ink2309.xml"/><Relationship Id="rId872" Type="http://schemas.openxmlformats.org/officeDocument/2006/relationships/customXml" Target="../ink/ink2414.xml"/><Relationship Id="rId1088" Type="http://schemas.openxmlformats.org/officeDocument/2006/relationships/image" Target="../media/image2429.png"/><Relationship Id="rId15" Type="http://schemas.openxmlformats.org/officeDocument/2006/relationships/customXml" Target="../ink/ink1982.xml"/><Relationship Id="rId318" Type="http://schemas.openxmlformats.org/officeDocument/2006/relationships/image" Target="../media/image2048.png"/><Relationship Id="rId525" Type="http://schemas.openxmlformats.org/officeDocument/2006/relationships/image" Target="../media/image2151.png"/><Relationship Id="rId732" Type="http://schemas.openxmlformats.org/officeDocument/2006/relationships/customXml" Target="../ink/ink2343.xml"/><Relationship Id="rId99" Type="http://schemas.openxmlformats.org/officeDocument/2006/relationships/customXml" Target="../ink/ink2024.xml"/><Relationship Id="rId164" Type="http://schemas.openxmlformats.org/officeDocument/2006/relationships/image" Target="../media/image1972.png"/><Relationship Id="rId371" Type="http://schemas.openxmlformats.org/officeDocument/2006/relationships/customXml" Target="../ink/ink2161.xml"/><Relationship Id="rId1015" Type="http://schemas.openxmlformats.org/officeDocument/2006/relationships/customXml" Target="../ink/ink2486.xml"/><Relationship Id="rId469" Type="http://schemas.openxmlformats.org/officeDocument/2006/relationships/image" Target="../media/image2123.png"/><Relationship Id="rId676" Type="http://schemas.openxmlformats.org/officeDocument/2006/relationships/image" Target="../media/image2226.png"/><Relationship Id="rId883" Type="http://schemas.openxmlformats.org/officeDocument/2006/relationships/image" Target="../media/image2328.png"/><Relationship Id="rId1099" Type="http://schemas.openxmlformats.org/officeDocument/2006/relationships/customXml" Target="../ink/ink2529.xml"/><Relationship Id="rId26" Type="http://schemas.openxmlformats.org/officeDocument/2006/relationships/image" Target="../media/image1903.png"/><Relationship Id="rId231" Type="http://schemas.openxmlformats.org/officeDocument/2006/relationships/customXml" Target="../ink/ink2090.xml"/><Relationship Id="rId329" Type="http://schemas.openxmlformats.org/officeDocument/2006/relationships/customXml" Target="../ink/ink2140.xml"/><Relationship Id="rId536" Type="http://schemas.openxmlformats.org/officeDocument/2006/relationships/customXml" Target="../ink/ink2244.xml"/><Relationship Id="rId175" Type="http://schemas.openxmlformats.org/officeDocument/2006/relationships/customXml" Target="../ink/ink2062.xml"/><Relationship Id="rId743" Type="http://schemas.openxmlformats.org/officeDocument/2006/relationships/image" Target="../media/image2259.png"/><Relationship Id="rId950" Type="http://schemas.openxmlformats.org/officeDocument/2006/relationships/customXml" Target="../ink/ink2453.xml"/><Relationship Id="rId1026" Type="http://schemas.openxmlformats.org/officeDocument/2006/relationships/image" Target="../media/image2399.png"/><Relationship Id="rId382" Type="http://schemas.openxmlformats.org/officeDocument/2006/relationships/image" Target="../media/image2080.png"/><Relationship Id="rId603" Type="http://schemas.openxmlformats.org/officeDocument/2006/relationships/image" Target="../media/image2190.png"/><Relationship Id="rId687" Type="http://schemas.openxmlformats.org/officeDocument/2006/relationships/image" Target="../media/image2231.png"/><Relationship Id="rId810" Type="http://schemas.openxmlformats.org/officeDocument/2006/relationships/image" Target="../media/image2292.png"/><Relationship Id="rId908" Type="http://schemas.openxmlformats.org/officeDocument/2006/relationships/customXml" Target="../ink/ink2432.xml"/><Relationship Id="rId242" Type="http://schemas.openxmlformats.org/officeDocument/2006/relationships/image" Target="../media/image2011.png"/><Relationship Id="rId894" Type="http://schemas.openxmlformats.org/officeDocument/2006/relationships/customXml" Target="../ink/ink2425.xml"/><Relationship Id="rId37" Type="http://schemas.openxmlformats.org/officeDocument/2006/relationships/customXml" Target="../ink/ink1993.xml"/><Relationship Id="rId102" Type="http://schemas.openxmlformats.org/officeDocument/2006/relationships/image" Target="../media/image1941.png"/><Relationship Id="rId547" Type="http://schemas.openxmlformats.org/officeDocument/2006/relationships/image" Target="../media/image2162.png"/><Relationship Id="rId754" Type="http://schemas.openxmlformats.org/officeDocument/2006/relationships/customXml" Target="../ink/ink2354.xml"/><Relationship Id="rId961" Type="http://schemas.openxmlformats.org/officeDocument/2006/relationships/image" Target="../media/image2367.png"/><Relationship Id="rId90" Type="http://schemas.openxmlformats.org/officeDocument/2006/relationships/image" Target="../media/image1935.png"/><Relationship Id="rId186" Type="http://schemas.openxmlformats.org/officeDocument/2006/relationships/image" Target="../media/image1983.png"/><Relationship Id="rId393" Type="http://schemas.openxmlformats.org/officeDocument/2006/relationships/image" Target="../media/image2085.png"/><Relationship Id="rId407" Type="http://schemas.openxmlformats.org/officeDocument/2006/relationships/image" Target="../media/image2092.png"/><Relationship Id="rId614" Type="http://schemas.openxmlformats.org/officeDocument/2006/relationships/customXml" Target="../ink/ink2283.xml"/><Relationship Id="rId821" Type="http://schemas.openxmlformats.org/officeDocument/2006/relationships/customXml" Target="../ink/ink2388.xml"/><Relationship Id="rId1037" Type="http://schemas.openxmlformats.org/officeDocument/2006/relationships/customXml" Target="../ink/ink2497.xml"/><Relationship Id="rId253" Type="http://schemas.openxmlformats.org/officeDocument/2006/relationships/customXml" Target="../ink/ink2101.xml"/><Relationship Id="rId460" Type="http://schemas.openxmlformats.org/officeDocument/2006/relationships/customXml" Target="../ink/ink2206.xml"/><Relationship Id="rId698" Type="http://schemas.openxmlformats.org/officeDocument/2006/relationships/customXml" Target="../ink/ink2326.xml"/><Relationship Id="rId919" Type="http://schemas.openxmlformats.org/officeDocument/2006/relationships/image" Target="../media/image2346.png"/><Relationship Id="rId1090" Type="http://schemas.openxmlformats.org/officeDocument/2006/relationships/image" Target="../media/image2430.png"/><Relationship Id="rId1104" Type="http://schemas.openxmlformats.org/officeDocument/2006/relationships/image" Target="../media/image2437.png"/><Relationship Id="rId48" Type="http://schemas.openxmlformats.org/officeDocument/2006/relationships/image" Target="../media/image1914.png"/><Relationship Id="rId113" Type="http://schemas.openxmlformats.org/officeDocument/2006/relationships/customXml" Target="../ink/ink2031.xml"/><Relationship Id="rId320" Type="http://schemas.openxmlformats.org/officeDocument/2006/relationships/image" Target="../media/image2049.png"/><Relationship Id="rId558" Type="http://schemas.openxmlformats.org/officeDocument/2006/relationships/customXml" Target="../ink/ink2255.xml"/><Relationship Id="rId765" Type="http://schemas.openxmlformats.org/officeDocument/2006/relationships/image" Target="../media/image2270.png"/><Relationship Id="rId972" Type="http://schemas.openxmlformats.org/officeDocument/2006/relationships/customXml" Target="../ink/ink2464.xml"/><Relationship Id="rId197" Type="http://schemas.openxmlformats.org/officeDocument/2006/relationships/customXml" Target="../ink/ink2073.xml"/><Relationship Id="rId418" Type="http://schemas.openxmlformats.org/officeDocument/2006/relationships/customXml" Target="../ink/ink2185.xml"/><Relationship Id="rId625" Type="http://schemas.openxmlformats.org/officeDocument/2006/relationships/customXml" Target="../ink/ink2289.xml"/><Relationship Id="rId832" Type="http://schemas.openxmlformats.org/officeDocument/2006/relationships/image" Target="../media/image2303.png"/><Relationship Id="rId1048" Type="http://schemas.openxmlformats.org/officeDocument/2006/relationships/image" Target="../media/image2410.png"/><Relationship Id="rId264" Type="http://schemas.openxmlformats.org/officeDocument/2006/relationships/image" Target="../media/image2022.png"/><Relationship Id="rId471" Type="http://schemas.openxmlformats.org/officeDocument/2006/relationships/image" Target="../media/image2124.png"/><Relationship Id="rId1115" Type="http://schemas.openxmlformats.org/officeDocument/2006/relationships/customXml" Target="../ink/ink2537.xml"/><Relationship Id="rId59" Type="http://schemas.openxmlformats.org/officeDocument/2006/relationships/customXml" Target="../ink/ink2004.xml"/><Relationship Id="rId124" Type="http://schemas.openxmlformats.org/officeDocument/2006/relationships/image" Target="../media/image1952.png"/><Relationship Id="rId569" Type="http://schemas.openxmlformats.org/officeDocument/2006/relationships/image" Target="../media/image2173.png"/><Relationship Id="rId776" Type="http://schemas.openxmlformats.org/officeDocument/2006/relationships/image" Target="../media/image2275.png"/><Relationship Id="rId983" Type="http://schemas.openxmlformats.org/officeDocument/2006/relationships/image" Target="../media/image2378.png"/><Relationship Id="rId331" Type="http://schemas.openxmlformats.org/officeDocument/2006/relationships/customXml" Target="../ink/ink2141.xml"/><Relationship Id="rId429" Type="http://schemas.openxmlformats.org/officeDocument/2006/relationships/image" Target="../media/image2103.png"/><Relationship Id="rId636" Type="http://schemas.openxmlformats.org/officeDocument/2006/relationships/image" Target="../media/image2206.png"/><Relationship Id="rId1059" Type="http://schemas.openxmlformats.org/officeDocument/2006/relationships/customXml" Target="../ink/ink2509.xml"/><Relationship Id="rId843" Type="http://schemas.openxmlformats.org/officeDocument/2006/relationships/customXml" Target="../ink/ink2399.xml"/><Relationship Id="rId1126" Type="http://schemas.openxmlformats.org/officeDocument/2006/relationships/image" Target="../media/image2448.png"/><Relationship Id="rId275" Type="http://schemas.openxmlformats.org/officeDocument/2006/relationships/customXml" Target="../ink/ink2112.xml"/><Relationship Id="rId482" Type="http://schemas.openxmlformats.org/officeDocument/2006/relationships/customXml" Target="../ink/ink2217.xml"/><Relationship Id="rId703" Type="http://schemas.openxmlformats.org/officeDocument/2006/relationships/image" Target="../media/image2239.png"/><Relationship Id="rId910" Type="http://schemas.openxmlformats.org/officeDocument/2006/relationships/customXml" Target="../ink/ink2433.xml"/><Relationship Id="rId135" Type="http://schemas.openxmlformats.org/officeDocument/2006/relationships/customXml" Target="../ink/ink2042.xml"/><Relationship Id="rId342" Type="http://schemas.openxmlformats.org/officeDocument/2006/relationships/image" Target="../media/image2060.png"/><Relationship Id="rId787" Type="http://schemas.openxmlformats.org/officeDocument/2006/relationships/customXml" Target="../ink/ink2371.xml"/><Relationship Id="rId994" Type="http://schemas.openxmlformats.org/officeDocument/2006/relationships/customXml" Target="../ink/ink2475.xml"/><Relationship Id="rId202" Type="http://schemas.openxmlformats.org/officeDocument/2006/relationships/image" Target="../media/image1991.png"/><Relationship Id="rId647" Type="http://schemas.openxmlformats.org/officeDocument/2006/relationships/customXml" Target="../ink/ink2300.xml"/><Relationship Id="rId854" Type="http://schemas.openxmlformats.org/officeDocument/2006/relationships/customXml" Target="../ink/ink2405.xml"/><Relationship Id="rId286" Type="http://schemas.openxmlformats.org/officeDocument/2006/relationships/customXml" Target="../ink/ink2118.xml"/><Relationship Id="rId493" Type="http://schemas.openxmlformats.org/officeDocument/2006/relationships/image" Target="../media/image2135.png"/><Relationship Id="rId507" Type="http://schemas.openxmlformats.org/officeDocument/2006/relationships/image" Target="../media/image2142.png"/><Relationship Id="rId714" Type="http://schemas.openxmlformats.org/officeDocument/2006/relationships/customXml" Target="../ink/ink2334.xml"/><Relationship Id="rId921" Type="http://schemas.openxmlformats.org/officeDocument/2006/relationships/image" Target="../media/image2347.png"/><Relationship Id="rId50" Type="http://schemas.openxmlformats.org/officeDocument/2006/relationships/image" Target="../media/image1915.png"/><Relationship Id="rId146" Type="http://schemas.openxmlformats.org/officeDocument/2006/relationships/image" Target="../media/image1963.png"/><Relationship Id="rId353" Type="http://schemas.openxmlformats.org/officeDocument/2006/relationships/customXml" Target="../ink/ink2152.xml"/><Relationship Id="rId560" Type="http://schemas.openxmlformats.org/officeDocument/2006/relationships/customXml" Target="../ink/ink2256.xml"/><Relationship Id="rId798" Type="http://schemas.openxmlformats.org/officeDocument/2006/relationships/image" Target="../media/image2286.png"/><Relationship Id="rId213" Type="http://schemas.openxmlformats.org/officeDocument/2006/relationships/customXml" Target="../ink/ink2081.xml"/><Relationship Id="rId420" Type="http://schemas.openxmlformats.org/officeDocument/2006/relationships/customXml" Target="../ink/ink2186.xml"/><Relationship Id="rId658" Type="http://schemas.openxmlformats.org/officeDocument/2006/relationships/image" Target="../media/image2217.png"/><Relationship Id="rId865" Type="http://schemas.openxmlformats.org/officeDocument/2006/relationships/image" Target="../media/image2319.png"/><Relationship Id="rId1050" Type="http://schemas.openxmlformats.org/officeDocument/2006/relationships/image" Target="../media/image2411.png"/><Relationship Id="rId297" Type="http://schemas.openxmlformats.org/officeDocument/2006/relationships/image" Target="../media/image2038.png"/><Relationship Id="rId518" Type="http://schemas.openxmlformats.org/officeDocument/2006/relationships/customXml" Target="../ink/ink2235.xml"/><Relationship Id="rId725" Type="http://schemas.openxmlformats.org/officeDocument/2006/relationships/image" Target="../media/image2250.png"/><Relationship Id="rId932" Type="http://schemas.openxmlformats.org/officeDocument/2006/relationships/customXml" Target="../ink/ink2444.xml"/><Relationship Id="rId157" Type="http://schemas.openxmlformats.org/officeDocument/2006/relationships/customXml" Target="../ink/ink2053.xml"/><Relationship Id="rId364" Type="http://schemas.openxmlformats.org/officeDocument/2006/relationships/image" Target="../media/image2071.png"/><Relationship Id="rId1008" Type="http://schemas.openxmlformats.org/officeDocument/2006/relationships/customXml" Target="../ink/ink2482.xml"/><Relationship Id="rId61" Type="http://schemas.openxmlformats.org/officeDocument/2006/relationships/customXml" Target="../ink/ink2005.xml"/><Relationship Id="rId571" Type="http://schemas.openxmlformats.org/officeDocument/2006/relationships/image" Target="../media/image2174.png"/><Relationship Id="rId669" Type="http://schemas.openxmlformats.org/officeDocument/2006/relationships/customXml" Target="../ink/ink2311.xml"/><Relationship Id="rId876" Type="http://schemas.openxmlformats.org/officeDocument/2006/relationships/customXml" Target="../ink/ink2416.xml"/><Relationship Id="rId19" Type="http://schemas.openxmlformats.org/officeDocument/2006/relationships/customXml" Target="../ink/ink1984.xml"/><Relationship Id="rId224" Type="http://schemas.openxmlformats.org/officeDocument/2006/relationships/image" Target="../media/image2002.png"/><Relationship Id="rId431" Type="http://schemas.openxmlformats.org/officeDocument/2006/relationships/image" Target="../media/image2104.png"/><Relationship Id="rId529" Type="http://schemas.openxmlformats.org/officeDocument/2006/relationships/image" Target="../media/image2153.png"/><Relationship Id="rId736" Type="http://schemas.openxmlformats.org/officeDocument/2006/relationships/customXml" Target="../ink/ink2345.xml"/><Relationship Id="rId1061" Type="http://schemas.openxmlformats.org/officeDocument/2006/relationships/customXml" Target="../ink/ink2510.xml"/><Relationship Id="rId168" Type="http://schemas.openxmlformats.org/officeDocument/2006/relationships/image" Target="../media/image1974.png"/><Relationship Id="rId943" Type="http://schemas.openxmlformats.org/officeDocument/2006/relationships/image" Target="../media/image2358.png"/><Relationship Id="rId1019" Type="http://schemas.openxmlformats.org/officeDocument/2006/relationships/customXml" Target="../ink/ink2488.xml"/><Relationship Id="rId72" Type="http://schemas.openxmlformats.org/officeDocument/2006/relationships/image" Target="../media/image1926.png"/><Relationship Id="rId375" Type="http://schemas.openxmlformats.org/officeDocument/2006/relationships/customXml" Target="../ink/ink2163.xml"/><Relationship Id="rId582" Type="http://schemas.openxmlformats.org/officeDocument/2006/relationships/customXml" Target="../ink/ink2267.xml"/><Relationship Id="rId803" Type="http://schemas.openxmlformats.org/officeDocument/2006/relationships/customXml" Target="../ink/ink2379.xml"/><Relationship Id="rId3" Type="http://schemas.openxmlformats.org/officeDocument/2006/relationships/customXml" Target="../ink/ink1976.xml"/><Relationship Id="rId235" Type="http://schemas.openxmlformats.org/officeDocument/2006/relationships/customXml" Target="../ink/ink2092.xml"/><Relationship Id="rId442" Type="http://schemas.openxmlformats.org/officeDocument/2006/relationships/customXml" Target="../ink/ink2197.xml"/><Relationship Id="rId887" Type="http://schemas.openxmlformats.org/officeDocument/2006/relationships/image" Target="../media/image2330.png"/><Relationship Id="rId1072" Type="http://schemas.openxmlformats.org/officeDocument/2006/relationships/image" Target="../media/image2421.png"/><Relationship Id="rId302" Type="http://schemas.openxmlformats.org/officeDocument/2006/relationships/customXml" Target="../ink/ink2126.xml"/><Relationship Id="rId747" Type="http://schemas.openxmlformats.org/officeDocument/2006/relationships/image" Target="../media/image2261.png"/><Relationship Id="rId954" Type="http://schemas.openxmlformats.org/officeDocument/2006/relationships/customXml" Target="../ink/ink2455.xml"/><Relationship Id="rId83" Type="http://schemas.openxmlformats.org/officeDocument/2006/relationships/customXml" Target="../ink/ink2016.xml"/><Relationship Id="rId179" Type="http://schemas.openxmlformats.org/officeDocument/2006/relationships/customXml" Target="../ink/ink2064.xml"/><Relationship Id="rId386" Type="http://schemas.openxmlformats.org/officeDocument/2006/relationships/image" Target="../media/image2082.png"/><Relationship Id="rId593" Type="http://schemas.openxmlformats.org/officeDocument/2006/relationships/image" Target="../media/image2185.png"/><Relationship Id="rId607" Type="http://schemas.openxmlformats.org/officeDocument/2006/relationships/image" Target="../media/image2192.png"/><Relationship Id="rId814" Type="http://schemas.openxmlformats.org/officeDocument/2006/relationships/image" Target="../media/image2294.png"/><Relationship Id="rId246" Type="http://schemas.openxmlformats.org/officeDocument/2006/relationships/image" Target="../media/image2013.png"/><Relationship Id="rId453" Type="http://schemas.openxmlformats.org/officeDocument/2006/relationships/image" Target="../media/image2115.png"/><Relationship Id="rId660" Type="http://schemas.openxmlformats.org/officeDocument/2006/relationships/image" Target="../media/image2218.png"/><Relationship Id="rId898" Type="http://schemas.openxmlformats.org/officeDocument/2006/relationships/customXml" Target="../ink/ink2427.xml"/><Relationship Id="rId1083" Type="http://schemas.openxmlformats.org/officeDocument/2006/relationships/customXml" Target="../ink/ink2521.xml"/><Relationship Id="rId106" Type="http://schemas.openxmlformats.org/officeDocument/2006/relationships/image" Target="../media/image1943.png"/><Relationship Id="rId313" Type="http://schemas.openxmlformats.org/officeDocument/2006/relationships/customXml" Target="../ink/ink2132.xml"/><Relationship Id="rId758" Type="http://schemas.openxmlformats.org/officeDocument/2006/relationships/customXml" Target="../ink/ink2356.xml"/><Relationship Id="rId965" Type="http://schemas.openxmlformats.org/officeDocument/2006/relationships/image" Target="../media/image2369.png"/><Relationship Id="rId10" Type="http://schemas.openxmlformats.org/officeDocument/2006/relationships/image" Target="../media/image1895.png"/><Relationship Id="rId94" Type="http://schemas.openxmlformats.org/officeDocument/2006/relationships/image" Target="../media/image1937.png"/><Relationship Id="rId397" Type="http://schemas.openxmlformats.org/officeDocument/2006/relationships/image" Target="../media/image2087.png"/><Relationship Id="rId520" Type="http://schemas.openxmlformats.org/officeDocument/2006/relationships/customXml" Target="../ink/ink2236.xml"/><Relationship Id="rId618" Type="http://schemas.openxmlformats.org/officeDocument/2006/relationships/customXml" Target="../ink/ink2285.xml"/><Relationship Id="rId825" Type="http://schemas.openxmlformats.org/officeDocument/2006/relationships/customXml" Target="../ink/ink2390.xml"/><Relationship Id="rId257" Type="http://schemas.openxmlformats.org/officeDocument/2006/relationships/customXml" Target="../ink/ink2103.xml"/><Relationship Id="rId464" Type="http://schemas.openxmlformats.org/officeDocument/2006/relationships/customXml" Target="../ink/ink2208.xml"/><Relationship Id="rId1010" Type="http://schemas.openxmlformats.org/officeDocument/2006/relationships/customXml" Target="../ink/ink2483.xml"/><Relationship Id="rId1094" Type="http://schemas.openxmlformats.org/officeDocument/2006/relationships/image" Target="../media/image2432.png"/><Relationship Id="rId1108" Type="http://schemas.openxmlformats.org/officeDocument/2006/relationships/image" Target="../media/image2439.png"/><Relationship Id="rId117" Type="http://schemas.openxmlformats.org/officeDocument/2006/relationships/customXml" Target="../ink/ink2033.xml"/><Relationship Id="rId671" Type="http://schemas.openxmlformats.org/officeDocument/2006/relationships/customXml" Target="../ink/ink2312.xml"/><Relationship Id="rId769" Type="http://schemas.openxmlformats.org/officeDocument/2006/relationships/image" Target="../media/image2272.png"/><Relationship Id="rId976" Type="http://schemas.openxmlformats.org/officeDocument/2006/relationships/customXml" Target="../ink/ink2466.xml"/><Relationship Id="rId324" Type="http://schemas.openxmlformats.org/officeDocument/2006/relationships/image" Target="../media/image2051.png"/><Relationship Id="rId531" Type="http://schemas.openxmlformats.org/officeDocument/2006/relationships/image" Target="../media/image2154.png"/><Relationship Id="rId629" Type="http://schemas.openxmlformats.org/officeDocument/2006/relationships/customXml" Target="../ink/ink2291.xml"/><Relationship Id="rId836" Type="http://schemas.openxmlformats.org/officeDocument/2006/relationships/image" Target="../media/image2305.png"/><Relationship Id="rId1021" Type="http://schemas.openxmlformats.org/officeDocument/2006/relationships/customXml" Target="../ink/ink2489.xml"/><Relationship Id="rId1119" Type="http://schemas.openxmlformats.org/officeDocument/2006/relationships/customXml" Target="../ink/ink2539.xml"/><Relationship Id="rId903" Type="http://schemas.openxmlformats.org/officeDocument/2006/relationships/image" Target="../media/image2338.png"/><Relationship Id="rId32" Type="http://schemas.openxmlformats.org/officeDocument/2006/relationships/image" Target="../media/image1906.png"/><Relationship Id="rId181" Type="http://schemas.openxmlformats.org/officeDocument/2006/relationships/customXml" Target="../ink/ink2065.xml"/><Relationship Id="rId279" Type="http://schemas.openxmlformats.org/officeDocument/2006/relationships/customXml" Target="../ink/ink2114.xml"/><Relationship Id="rId486" Type="http://schemas.openxmlformats.org/officeDocument/2006/relationships/customXml" Target="../ink/ink2219.xml"/><Relationship Id="rId693" Type="http://schemas.openxmlformats.org/officeDocument/2006/relationships/image" Target="../media/image2234.png"/><Relationship Id="rId139" Type="http://schemas.openxmlformats.org/officeDocument/2006/relationships/customXml" Target="../ink/ink2044.xml"/><Relationship Id="rId346" Type="http://schemas.openxmlformats.org/officeDocument/2006/relationships/image" Target="../media/image2062.png"/><Relationship Id="rId553" Type="http://schemas.openxmlformats.org/officeDocument/2006/relationships/image" Target="../media/image2165.png"/><Relationship Id="rId760" Type="http://schemas.openxmlformats.org/officeDocument/2006/relationships/customXml" Target="../ink/ink2357.xml"/><Relationship Id="rId998" Type="http://schemas.openxmlformats.org/officeDocument/2006/relationships/customXml" Target="../ink/ink2477.xml"/><Relationship Id="rId206" Type="http://schemas.openxmlformats.org/officeDocument/2006/relationships/image" Target="../media/image1993.png"/><Relationship Id="rId413" Type="http://schemas.openxmlformats.org/officeDocument/2006/relationships/image" Target="../media/image2095.png"/><Relationship Id="rId858" Type="http://schemas.openxmlformats.org/officeDocument/2006/relationships/customXml" Target="../ink/ink2407.xml"/><Relationship Id="rId1043" Type="http://schemas.openxmlformats.org/officeDocument/2006/relationships/customXml" Target="../ink/ink2500.xml"/><Relationship Id="rId620" Type="http://schemas.openxmlformats.org/officeDocument/2006/relationships/image" Target="../media/image2198.png"/><Relationship Id="rId718" Type="http://schemas.openxmlformats.org/officeDocument/2006/relationships/customXml" Target="../ink/ink2336.xml"/><Relationship Id="rId925" Type="http://schemas.openxmlformats.org/officeDocument/2006/relationships/image" Target="../media/image2349.png"/><Relationship Id="rId1110" Type="http://schemas.openxmlformats.org/officeDocument/2006/relationships/image" Target="../media/image2440.png"/><Relationship Id="rId54" Type="http://schemas.openxmlformats.org/officeDocument/2006/relationships/image" Target="../media/image1917.png"/><Relationship Id="rId270" Type="http://schemas.openxmlformats.org/officeDocument/2006/relationships/image" Target="../media/image2025.png"/><Relationship Id="rId130" Type="http://schemas.openxmlformats.org/officeDocument/2006/relationships/image" Target="../media/image1955.png"/><Relationship Id="rId368" Type="http://schemas.openxmlformats.org/officeDocument/2006/relationships/image" Target="../media/image2073.png"/><Relationship Id="rId575" Type="http://schemas.openxmlformats.org/officeDocument/2006/relationships/image" Target="../media/image2176.png"/><Relationship Id="rId782" Type="http://schemas.openxmlformats.org/officeDocument/2006/relationships/image" Target="../media/image2278.png"/><Relationship Id="rId228" Type="http://schemas.openxmlformats.org/officeDocument/2006/relationships/image" Target="../media/image2004.png"/><Relationship Id="rId435" Type="http://schemas.openxmlformats.org/officeDocument/2006/relationships/image" Target="../media/image2106.png"/><Relationship Id="rId642" Type="http://schemas.openxmlformats.org/officeDocument/2006/relationships/image" Target="../media/image2209.png"/><Relationship Id="rId1065" Type="http://schemas.openxmlformats.org/officeDocument/2006/relationships/customXml" Target="../ink/ink2512.xml"/><Relationship Id="rId502" Type="http://schemas.openxmlformats.org/officeDocument/2006/relationships/customXml" Target="../ink/ink2227.xml"/><Relationship Id="rId947" Type="http://schemas.openxmlformats.org/officeDocument/2006/relationships/image" Target="../media/image2360.png"/><Relationship Id="rId76" Type="http://schemas.openxmlformats.org/officeDocument/2006/relationships/image" Target="../media/image1928.png"/><Relationship Id="rId807" Type="http://schemas.openxmlformats.org/officeDocument/2006/relationships/customXml" Target="../ink/ink2381.xml"/><Relationship Id="rId292" Type="http://schemas.openxmlformats.org/officeDocument/2006/relationships/customXml" Target="../ink/ink2121.xml"/><Relationship Id="rId597" Type="http://schemas.openxmlformats.org/officeDocument/2006/relationships/image" Target="../media/image2187.png"/><Relationship Id="rId152" Type="http://schemas.openxmlformats.org/officeDocument/2006/relationships/image" Target="../media/image1966.png"/><Relationship Id="rId457" Type="http://schemas.openxmlformats.org/officeDocument/2006/relationships/image" Target="../media/image2117.png"/><Relationship Id="rId1087" Type="http://schemas.openxmlformats.org/officeDocument/2006/relationships/customXml" Target="../ink/ink2523.xml"/><Relationship Id="rId664" Type="http://schemas.openxmlformats.org/officeDocument/2006/relationships/image" Target="../media/image2220.png"/><Relationship Id="rId871" Type="http://schemas.openxmlformats.org/officeDocument/2006/relationships/image" Target="../media/image2322.png"/><Relationship Id="rId969" Type="http://schemas.openxmlformats.org/officeDocument/2006/relationships/image" Target="../media/image2371.png"/><Relationship Id="rId317" Type="http://schemas.openxmlformats.org/officeDocument/2006/relationships/customXml" Target="../ink/ink2134.xml"/><Relationship Id="rId524" Type="http://schemas.openxmlformats.org/officeDocument/2006/relationships/customXml" Target="../ink/ink2238.xml"/><Relationship Id="rId731" Type="http://schemas.openxmlformats.org/officeDocument/2006/relationships/image" Target="../media/image2253.png"/><Relationship Id="rId98" Type="http://schemas.openxmlformats.org/officeDocument/2006/relationships/image" Target="../media/image1939.png"/><Relationship Id="rId829" Type="http://schemas.openxmlformats.org/officeDocument/2006/relationships/customXml" Target="../ink/ink2392.xml"/><Relationship Id="rId1014" Type="http://schemas.openxmlformats.org/officeDocument/2006/relationships/customXml" Target="../ink/ink2485.xml"/></Relationships>
</file>

<file path=ppt/slides/_rels/slide27.xml.rels><?xml version="1.0" encoding="UTF-8" standalone="yes"?>
<Relationships xmlns="http://schemas.openxmlformats.org/package/2006/relationships"><Relationship Id="rId8" Type="http://schemas.openxmlformats.org/officeDocument/2006/relationships/image" Target="../media/image2451.png"/><Relationship Id="rId13" Type="http://schemas.openxmlformats.org/officeDocument/2006/relationships/customXml" Target="../ink/ink2548.xml"/><Relationship Id="rId18" Type="http://schemas.openxmlformats.org/officeDocument/2006/relationships/image" Target="../media/image2456.png"/><Relationship Id="rId26" Type="http://schemas.openxmlformats.org/officeDocument/2006/relationships/image" Target="../media/image2460.png"/><Relationship Id="rId3" Type="http://schemas.openxmlformats.org/officeDocument/2006/relationships/customXml" Target="../ink/ink2543.xml"/><Relationship Id="rId21" Type="http://schemas.openxmlformats.org/officeDocument/2006/relationships/customXml" Target="../ink/ink2552.xml"/><Relationship Id="rId7" Type="http://schemas.openxmlformats.org/officeDocument/2006/relationships/customXml" Target="../ink/ink2545.xml"/><Relationship Id="rId12" Type="http://schemas.openxmlformats.org/officeDocument/2006/relationships/image" Target="../media/image2453.png"/><Relationship Id="rId17" Type="http://schemas.openxmlformats.org/officeDocument/2006/relationships/customXml" Target="../ink/ink2550.xml"/><Relationship Id="rId25" Type="http://schemas.openxmlformats.org/officeDocument/2006/relationships/customXml" Target="../ink/ink2554.xml"/><Relationship Id="rId2" Type="http://schemas.openxmlformats.org/officeDocument/2006/relationships/notesSlide" Target="../notesSlides/notesSlide27.xml"/><Relationship Id="rId16" Type="http://schemas.openxmlformats.org/officeDocument/2006/relationships/image" Target="../media/image2455.png"/><Relationship Id="rId20" Type="http://schemas.openxmlformats.org/officeDocument/2006/relationships/image" Target="../media/image2457.png"/><Relationship Id="rId29" Type="http://schemas.openxmlformats.org/officeDocument/2006/relationships/customXml" Target="../ink/ink2556.xml"/><Relationship Id="rId1" Type="http://schemas.openxmlformats.org/officeDocument/2006/relationships/slideLayout" Target="../slideLayouts/slideLayout7.xml"/><Relationship Id="rId6" Type="http://schemas.openxmlformats.org/officeDocument/2006/relationships/image" Target="../media/image2450.png"/><Relationship Id="rId11" Type="http://schemas.openxmlformats.org/officeDocument/2006/relationships/customXml" Target="../ink/ink2547.xml"/><Relationship Id="rId24" Type="http://schemas.openxmlformats.org/officeDocument/2006/relationships/image" Target="../media/image2459.png"/><Relationship Id="rId5" Type="http://schemas.openxmlformats.org/officeDocument/2006/relationships/customXml" Target="../ink/ink2544.xml"/><Relationship Id="rId15" Type="http://schemas.openxmlformats.org/officeDocument/2006/relationships/customXml" Target="../ink/ink2549.xml"/><Relationship Id="rId23" Type="http://schemas.openxmlformats.org/officeDocument/2006/relationships/customXml" Target="../ink/ink2553.xml"/><Relationship Id="rId28" Type="http://schemas.openxmlformats.org/officeDocument/2006/relationships/image" Target="../media/image2461.png"/><Relationship Id="rId10" Type="http://schemas.openxmlformats.org/officeDocument/2006/relationships/image" Target="../media/image2452.png"/><Relationship Id="rId19" Type="http://schemas.openxmlformats.org/officeDocument/2006/relationships/customXml" Target="../ink/ink2551.xml"/><Relationship Id="rId4" Type="http://schemas.openxmlformats.org/officeDocument/2006/relationships/image" Target="../media/image2449.png"/><Relationship Id="rId9" Type="http://schemas.openxmlformats.org/officeDocument/2006/relationships/customXml" Target="../ink/ink2546.xml"/><Relationship Id="rId14" Type="http://schemas.openxmlformats.org/officeDocument/2006/relationships/image" Target="../media/image2454.png"/><Relationship Id="rId22" Type="http://schemas.openxmlformats.org/officeDocument/2006/relationships/image" Target="../media/image2458.png"/><Relationship Id="rId27" Type="http://schemas.openxmlformats.org/officeDocument/2006/relationships/customXml" Target="../ink/ink2555.xml"/><Relationship Id="rId30" Type="http://schemas.openxmlformats.org/officeDocument/2006/relationships/image" Target="../media/image2462.png"/></Relationships>
</file>

<file path=ppt/slides/_rels/slide28.xml.rels><?xml version="1.0" encoding="UTF-8" standalone="yes"?>
<Relationships xmlns="http://schemas.openxmlformats.org/package/2006/relationships"><Relationship Id="rId3" Type="http://schemas.openxmlformats.org/officeDocument/2006/relationships/customXml" Target="../ink/ink2557.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63.png"/></Relationships>
</file>

<file path=ppt/slides/_rels/slide29.xml.rels><?xml version="1.0" encoding="UTF-8" standalone="yes"?>
<Relationships xmlns="http://schemas.openxmlformats.org/package/2006/relationships"><Relationship Id="rId13" Type="http://schemas.openxmlformats.org/officeDocument/2006/relationships/customXml" Target="../ink/ink2563.xml"/><Relationship Id="rId18" Type="http://schemas.openxmlformats.org/officeDocument/2006/relationships/image" Target="../media/image2471.png"/><Relationship Id="rId26" Type="http://schemas.openxmlformats.org/officeDocument/2006/relationships/image" Target="../media/image2475.png"/><Relationship Id="rId39" Type="http://schemas.openxmlformats.org/officeDocument/2006/relationships/customXml" Target="../ink/ink2576.xml"/><Relationship Id="rId21" Type="http://schemas.openxmlformats.org/officeDocument/2006/relationships/customXml" Target="../ink/ink2567.xml"/><Relationship Id="rId34" Type="http://schemas.openxmlformats.org/officeDocument/2006/relationships/image" Target="../media/image2479.png"/><Relationship Id="rId42" Type="http://schemas.openxmlformats.org/officeDocument/2006/relationships/image" Target="../media/image2483.png"/><Relationship Id="rId47" Type="http://schemas.openxmlformats.org/officeDocument/2006/relationships/customXml" Target="../ink/ink2580.xml"/><Relationship Id="rId50" Type="http://schemas.openxmlformats.org/officeDocument/2006/relationships/image" Target="../media/image2487.png"/><Relationship Id="rId7" Type="http://schemas.openxmlformats.org/officeDocument/2006/relationships/customXml" Target="../ink/ink2560.xml"/><Relationship Id="rId2" Type="http://schemas.openxmlformats.org/officeDocument/2006/relationships/notesSlide" Target="../notesSlides/notesSlide29.xml"/><Relationship Id="rId16" Type="http://schemas.openxmlformats.org/officeDocument/2006/relationships/image" Target="../media/image2470.png"/><Relationship Id="rId29" Type="http://schemas.openxmlformats.org/officeDocument/2006/relationships/customXml" Target="../ink/ink2571.xml"/><Relationship Id="rId11" Type="http://schemas.openxmlformats.org/officeDocument/2006/relationships/customXml" Target="../ink/ink2562.xml"/><Relationship Id="rId24" Type="http://schemas.openxmlformats.org/officeDocument/2006/relationships/image" Target="../media/image2474.png"/><Relationship Id="rId32" Type="http://schemas.openxmlformats.org/officeDocument/2006/relationships/image" Target="../media/image2478.png"/><Relationship Id="rId37" Type="http://schemas.openxmlformats.org/officeDocument/2006/relationships/customXml" Target="../ink/ink2575.xml"/><Relationship Id="rId40" Type="http://schemas.openxmlformats.org/officeDocument/2006/relationships/image" Target="../media/image2482.png"/><Relationship Id="rId45" Type="http://schemas.openxmlformats.org/officeDocument/2006/relationships/customXml" Target="../ink/ink2579.xml"/><Relationship Id="rId5" Type="http://schemas.openxmlformats.org/officeDocument/2006/relationships/customXml" Target="../ink/ink2559.xml"/><Relationship Id="rId15" Type="http://schemas.openxmlformats.org/officeDocument/2006/relationships/customXml" Target="../ink/ink2564.xml"/><Relationship Id="rId23" Type="http://schemas.openxmlformats.org/officeDocument/2006/relationships/customXml" Target="../ink/ink2568.xml"/><Relationship Id="rId28" Type="http://schemas.openxmlformats.org/officeDocument/2006/relationships/image" Target="../media/image2476.png"/><Relationship Id="rId36" Type="http://schemas.openxmlformats.org/officeDocument/2006/relationships/image" Target="../media/image2480.png"/><Relationship Id="rId49" Type="http://schemas.openxmlformats.org/officeDocument/2006/relationships/customXml" Target="../ink/ink2581.xml"/><Relationship Id="rId10" Type="http://schemas.openxmlformats.org/officeDocument/2006/relationships/image" Target="../media/image2467.png"/><Relationship Id="rId19" Type="http://schemas.openxmlformats.org/officeDocument/2006/relationships/customXml" Target="../ink/ink2566.xml"/><Relationship Id="rId31" Type="http://schemas.openxmlformats.org/officeDocument/2006/relationships/customXml" Target="../ink/ink2572.xml"/><Relationship Id="rId44" Type="http://schemas.openxmlformats.org/officeDocument/2006/relationships/image" Target="../media/image2484.png"/><Relationship Id="rId52" Type="http://schemas.openxmlformats.org/officeDocument/2006/relationships/image" Target="../media/image2488.png"/><Relationship Id="rId4" Type="http://schemas.openxmlformats.org/officeDocument/2006/relationships/image" Target="../media/image2464.png"/><Relationship Id="rId9" Type="http://schemas.openxmlformats.org/officeDocument/2006/relationships/customXml" Target="../ink/ink2561.xml"/><Relationship Id="rId14" Type="http://schemas.openxmlformats.org/officeDocument/2006/relationships/image" Target="../media/image2469.png"/><Relationship Id="rId22" Type="http://schemas.openxmlformats.org/officeDocument/2006/relationships/image" Target="../media/image2473.png"/><Relationship Id="rId27" Type="http://schemas.openxmlformats.org/officeDocument/2006/relationships/customXml" Target="../ink/ink2570.xml"/><Relationship Id="rId30" Type="http://schemas.openxmlformats.org/officeDocument/2006/relationships/image" Target="../media/image2477.png"/><Relationship Id="rId35" Type="http://schemas.openxmlformats.org/officeDocument/2006/relationships/customXml" Target="../ink/ink2574.xml"/><Relationship Id="rId43" Type="http://schemas.openxmlformats.org/officeDocument/2006/relationships/customXml" Target="../ink/ink2578.xml"/><Relationship Id="rId48" Type="http://schemas.openxmlformats.org/officeDocument/2006/relationships/image" Target="../media/image2486.png"/><Relationship Id="rId8" Type="http://schemas.openxmlformats.org/officeDocument/2006/relationships/image" Target="../media/image2466.png"/><Relationship Id="rId51" Type="http://schemas.openxmlformats.org/officeDocument/2006/relationships/customXml" Target="../ink/ink2582.xml"/><Relationship Id="rId3" Type="http://schemas.openxmlformats.org/officeDocument/2006/relationships/customXml" Target="../ink/ink2558.xml"/><Relationship Id="rId12" Type="http://schemas.openxmlformats.org/officeDocument/2006/relationships/image" Target="../media/image2468.png"/><Relationship Id="rId17" Type="http://schemas.openxmlformats.org/officeDocument/2006/relationships/customXml" Target="../ink/ink2565.xml"/><Relationship Id="rId25" Type="http://schemas.openxmlformats.org/officeDocument/2006/relationships/customXml" Target="../ink/ink2569.xml"/><Relationship Id="rId33" Type="http://schemas.openxmlformats.org/officeDocument/2006/relationships/customXml" Target="../ink/ink2573.xml"/><Relationship Id="rId38" Type="http://schemas.openxmlformats.org/officeDocument/2006/relationships/image" Target="../media/image2481.png"/><Relationship Id="rId46" Type="http://schemas.openxmlformats.org/officeDocument/2006/relationships/image" Target="../media/image2485.png"/><Relationship Id="rId20" Type="http://schemas.openxmlformats.org/officeDocument/2006/relationships/image" Target="../media/image2472.png"/><Relationship Id="rId41" Type="http://schemas.openxmlformats.org/officeDocument/2006/relationships/customXml" Target="../ink/ink2577.xml"/><Relationship Id="rId1" Type="http://schemas.openxmlformats.org/officeDocument/2006/relationships/slideLayout" Target="../slideLayouts/slideLayout7.xml"/><Relationship Id="rId6" Type="http://schemas.openxmlformats.org/officeDocument/2006/relationships/image" Target="../media/image2465.png"/></Relationships>
</file>

<file path=ppt/slides/_rels/slide3.xml.rels><?xml version="1.0" encoding="UTF-8" standalone="yes"?>
<Relationships xmlns="http://schemas.openxmlformats.org/package/2006/relationships"><Relationship Id="rId26" Type="http://schemas.openxmlformats.org/officeDocument/2006/relationships/image" Target="../media/image1179.png"/><Relationship Id="rId21" Type="http://schemas.openxmlformats.org/officeDocument/2006/relationships/customXml" Target="../ink/ink10.xml"/><Relationship Id="rId42" Type="http://schemas.openxmlformats.org/officeDocument/2006/relationships/image" Target="../media/image1187.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1200.png"/><Relationship Id="rId84" Type="http://schemas.openxmlformats.org/officeDocument/2006/relationships/image" Target="../media/image1208.png"/><Relationship Id="rId89" Type="http://schemas.openxmlformats.org/officeDocument/2006/relationships/customXml" Target="../ink/ink44.xml"/><Relationship Id="rId16" Type="http://schemas.openxmlformats.org/officeDocument/2006/relationships/image" Target="../media/image1175.png"/><Relationship Id="rId11" Type="http://schemas.openxmlformats.org/officeDocument/2006/relationships/customXml" Target="../ink/ink5.xml"/><Relationship Id="rId32" Type="http://schemas.openxmlformats.org/officeDocument/2006/relationships/image" Target="../media/image1182.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1195.png"/><Relationship Id="rId74" Type="http://schemas.openxmlformats.org/officeDocument/2006/relationships/image" Target="../media/image1203.png"/><Relationship Id="rId79" Type="http://schemas.openxmlformats.org/officeDocument/2006/relationships/customXml" Target="../ink/ink39.xml"/><Relationship Id="rId102" Type="http://schemas.openxmlformats.org/officeDocument/2006/relationships/image" Target="../media/image1217.png"/><Relationship Id="rId5" Type="http://schemas.openxmlformats.org/officeDocument/2006/relationships/customXml" Target="../ink/ink2.xml"/><Relationship Id="rId90" Type="http://schemas.openxmlformats.org/officeDocument/2006/relationships/image" Target="../media/image1211.png"/><Relationship Id="rId95" Type="http://schemas.openxmlformats.org/officeDocument/2006/relationships/customXml" Target="../ink/ink47.xml"/><Relationship Id="rId22" Type="http://schemas.openxmlformats.org/officeDocument/2006/relationships/image" Target="../media/image1177.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190.png"/><Relationship Id="rId64" Type="http://schemas.openxmlformats.org/officeDocument/2006/relationships/image" Target="../media/image1198.png"/><Relationship Id="rId69" Type="http://schemas.openxmlformats.org/officeDocument/2006/relationships/customXml" Target="../ink/ink34.xml"/><Relationship Id="rId80" Type="http://schemas.openxmlformats.org/officeDocument/2006/relationships/image" Target="../media/image1206.png"/><Relationship Id="rId85" Type="http://schemas.openxmlformats.org/officeDocument/2006/relationships/customXml" Target="../ink/ink42.xml"/><Relationship Id="rId12" Type="http://schemas.openxmlformats.org/officeDocument/2006/relationships/image" Target="../media/image1173.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185.png"/><Relationship Id="rId46" Type="http://schemas.openxmlformats.org/officeDocument/2006/relationships/image" Target="../media/image1189.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176.png"/><Relationship Id="rId41" Type="http://schemas.openxmlformats.org/officeDocument/2006/relationships/customXml" Target="../ink/ink20.xml"/><Relationship Id="rId54" Type="http://schemas.openxmlformats.org/officeDocument/2006/relationships/image" Target="../media/image1193.png"/><Relationship Id="rId62" Type="http://schemas.openxmlformats.org/officeDocument/2006/relationships/image" Target="../media/image1197.png"/><Relationship Id="rId70" Type="http://schemas.openxmlformats.org/officeDocument/2006/relationships/image" Target="../media/image1201.png"/><Relationship Id="rId75" Type="http://schemas.openxmlformats.org/officeDocument/2006/relationships/customXml" Target="../ink/ink37.xml"/><Relationship Id="rId83" Type="http://schemas.openxmlformats.org/officeDocument/2006/relationships/customXml" Target="../ink/ink41.xml"/><Relationship Id="rId88" Type="http://schemas.openxmlformats.org/officeDocument/2006/relationships/image" Target="../media/image1210.png"/><Relationship Id="rId91" Type="http://schemas.openxmlformats.org/officeDocument/2006/relationships/customXml" Target="../ink/ink45.xml"/><Relationship Id="rId96" Type="http://schemas.openxmlformats.org/officeDocument/2006/relationships/image" Target="../media/image1214.png"/><Relationship Id="rId1" Type="http://schemas.openxmlformats.org/officeDocument/2006/relationships/slideLayout" Target="../slideLayouts/slideLayout7.xml"/><Relationship Id="rId6" Type="http://schemas.openxmlformats.org/officeDocument/2006/relationships/image" Target="../media/image1170.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180.png"/><Relationship Id="rId36" Type="http://schemas.openxmlformats.org/officeDocument/2006/relationships/image" Target="../media/image1184.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172.png"/><Relationship Id="rId31" Type="http://schemas.openxmlformats.org/officeDocument/2006/relationships/customXml" Target="../ink/ink15.xml"/><Relationship Id="rId44" Type="http://schemas.openxmlformats.org/officeDocument/2006/relationships/image" Target="../media/image1188.png"/><Relationship Id="rId52" Type="http://schemas.openxmlformats.org/officeDocument/2006/relationships/image" Target="../media/image1192.png"/><Relationship Id="rId60" Type="http://schemas.openxmlformats.org/officeDocument/2006/relationships/image" Target="../media/image1196.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1205.png"/><Relationship Id="rId81" Type="http://schemas.openxmlformats.org/officeDocument/2006/relationships/customXml" Target="../ink/ink40.xml"/><Relationship Id="rId86" Type="http://schemas.openxmlformats.org/officeDocument/2006/relationships/image" Target="../media/image1209.png"/><Relationship Id="rId94" Type="http://schemas.openxmlformats.org/officeDocument/2006/relationships/image" Target="../media/image1213.png"/><Relationship Id="rId99" Type="http://schemas.openxmlformats.org/officeDocument/2006/relationships/customXml" Target="../ink/ink49.xml"/><Relationship Id="rId101" Type="http://schemas.openxmlformats.org/officeDocument/2006/relationships/customXml" Target="../ink/ink50.xml"/><Relationship Id="rId4" Type="http://schemas.openxmlformats.org/officeDocument/2006/relationships/image" Target="../media/image1169.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341.png"/><Relationship Id="rId39" Type="http://schemas.openxmlformats.org/officeDocument/2006/relationships/customXml" Target="../ink/ink19.xml"/><Relationship Id="rId34" Type="http://schemas.openxmlformats.org/officeDocument/2006/relationships/image" Target="../media/image1183.png"/><Relationship Id="rId50" Type="http://schemas.openxmlformats.org/officeDocument/2006/relationships/image" Target="../media/image1191.png"/><Relationship Id="rId55" Type="http://schemas.openxmlformats.org/officeDocument/2006/relationships/customXml" Target="../ink/ink27.xml"/><Relationship Id="rId76" Type="http://schemas.openxmlformats.org/officeDocument/2006/relationships/image" Target="../media/image1204.png"/><Relationship Id="rId97" Type="http://schemas.openxmlformats.org/officeDocument/2006/relationships/customXml" Target="../ink/ink48.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212.png"/><Relationship Id="rId2" Type="http://schemas.openxmlformats.org/officeDocument/2006/relationships/notesSlide" Target="../notesSlides/notesSlide3.xml"/><Relationship Id="rId29" Type="http://schemas.openxmlformats.org/officeDocument/2006/relationships/customXml" Target="../ink/ink14.xml"/><Relationship Id="rId24" Type="http://schemas.openxmlformats.org/officeDocument/2006/relationships/image" Target="../media/image1178.png"/><Relationship Id="rId40" Type="http://schemas.openxmlformats.org/officeDocument/2006/relationships/image" Target="../media/image1186.png"/><Relationship Id="rId45" Type="http://schemas.openxmlformats.org/officeDocument/2006/relationships/customXml" Target="../ink/ink22.xml"/><Relationship Id="rId66" Type="http://schemas.openxmlformats.org/officeDocument/2006/relationships/image" Target="../media/image1199.png"/><Relationship Id="rId87" Type="http://schemas.openxmlformats.org/officeDocument/2006/relationships/customXml" Target="../ink/ink43.xml"/><Relationship Id="rId61" Type="http://schemas.openxmlformats.org/officeDocument/2006/relationships/customXml" Target="../ink/ink30.xml"/><Relationship Id="rId82" Type="http://schemas.openxmlformats.org/officeDocument/2006/relationships/image" Target="../media/image1207.png"/><Relationship Id="rId19" Type="http://schemas.openxmlformats.org/officeDocument/2006/relationships/customXml" Target="../ink/ink9.xml"/><Relationship Id="rId14" Type="http://schemas.openxmlformats.org/officeDocument/2006/relationships/image" Target="../media/image1174.png"/><Relationship Id="rId30" Type="http://schemas.openxmlformats.org/officeDocument/2006/relationships/image" Target="../media/image1181.png"/><Relationship Id="rId35" Type="http://schemas.openxmlformats.org/officeDocument/2006/relationships/customXml" Target="../ink/ink17.xml"/><Relationship Id="rId56" Type="http://schemas.openxmlformats.org/officeDocument/2006/relationships/image" Target="../media/image1194.png"/><Relationship Id="rId77" Type="http://schemas.openxmlformats.org/officeDocument/2006/relationships/customXml" Target="../ink/ink38.xml"/><Relationship Id="rId100" Type="http://schemas.openxmlformats.org/officeDocument/2006/relationships/image" Target="../media/image1216.png"/><Relationship Id="rId8" Type="http://schemas.openxmlformats.org/officeDocument/2006/relationships/image" Target="../media/image1171.png"/><Relationship Id="rId51" Type="http://schemas.openxmlformats.org/officeDocument/2006/relationships/customXml" Target="../ink/ink25.xml"/><Relationship Id="rId72" Type="http://schemas.openxmlformats.org/officeDocument/2006/relationships/image" Target="../media/image1202.png"/><Relationship Id="rId93" Type="http://schemas.openxmlformats.org/officeDocument/2006/relationships/customXml" Target="../ink/ink46.xml"/><Relationship Id="rId98" Type="http://schemas.openxmlformats.org/officeDocument/2006/relationships/image" Target="../media/image1215.png"/><Relationship Id="rId3" Type="http://schemas.openxmlformats.org/officeDocument/2006/relationships/customXml" Target="../ink/ink1.xml"/></Relationships>
</file>

<file path=ppt/slides/_rels/slide30.xml.rels><?xml version="1.0" encoding="UTF-8" standalone="yes"?>
<Relationships xmlns="http://schemas.openxmlformats.org/package/2006/relationships"><Relationship Id="rId117" Type="http://schemas.openxmlformats.org/officeDocument/2006/relationships/customXml" Target="../ink/ink2640.xml"/><Relationship Id="rId21" Type="http://schemas.openxmlformats.org/officeDocument/2006/relationships/customXml" Target="../ink/ink2592.xml"/><Relationship Id="rId42" Type="http://schemas.openxmlformats.org/officeDocument/2006/relationships/image" Target="../media/image2508.png"/><Relationship Id="rId63" Type="http://schemas.openxmlformats.org/officeDocument/2006/relationships/customXml" Target="../ink/ink2613.xml"/><Relationship Id="rId84" Type="http://schemas.openxmlformats.org/officeDocument/2006/relationships/image" Target="../media/image2528.png"/><Relationship Id="rId138" Type="http://schemas.openxmlformats.org/officeDocument/2006/relationships/image" Target="../media/image2555.png"/><Relationship Id="rId16" Type="http://schemas.openxmlformats.org/officeDocument/2006/relationships/image" Target="../media/image2495.png"/><Relationship Id="rId107" Type="http://schemas.openxmlformats.org/officeDocument/2006/relationships/customXml" Target="../ink/ink2635.xml"/><Relationship Id="rId11" Type="http://schemas.openxmlformats.org/officeDocument/2006/relationships/customXml" Target="../ink/ink2587.xml"/><Relationship Id="rId32" Type="http://schemas.openxmlformats.org/officeDocument/2006/relationships/image" Target="../media/image2503.png"/><Relationship Id="rId37" Type="http://schemas.openxmlformats.org/officeDocument/2006/relationships/customXml" Target="../ink/ink2600.xml"/><Relationship Id="rId53" Type="http://schemas.openxmlformats.org/officeDocument/2006/relationships/customXml" Target="../ink/ink2608.xml"/><Relationship Id="rId58" Type="http://schemas.openxmlformats.org/officeDocument/2006/relationships/image" Target="../media/image2515.png"/><Relationship Id="rId74" Type="http://schemas.openxmlformats.org/officeDocument/2006/relationships/image" Target="../media/image2523.png"/><Relationship Id="rId79" Type="http://schemas.openxmlformats.org/officeDocument/2006/relationships/customXml" Target="../ink/ink2621.xml"/><Relationship Id="rId102" Type="http://schemas.openxmlformats.org/officeDocument/2006/relationships/image" Target="../media/image2537.png"/><Relationship Id="rId123" Type="http://schemas.openxmlformats.org/officeDocument/2006/relationships/customXml" Target="../ink/ink2643.xml"/><Relationship Id="rId128" Type="http://schemas.openxmlformats.org/officeDocument/2006/relationships/image" Target="../media/image2550.png"/><Relationship Id="rId5" Type="http://schemas.openxmlformats.org/officeDocument/2006/relationships/customXml" Target="../ink/ink2584.xml"/><Relationship Id="rId90" Type="http://schemas.openxmlformats.org/officeDocument/2006/relationships/image" Target="../media/image2531.png"/><Relationship Id="rId95" Type="http://schemas.openxmlformats.org/officeDocument/2006/relationships/customXml" Target="../ink/ink2629.xml"/><Relationship Id="rId22" Type="http://schemas.openxmlformats.org/officeDocument/2006/relationships/image" Target="../media/image2498.png"/><Relationship Id="rId27" Type="http://schemas.openxmlformats.org/officeDocument/2006/relationships/customXml" Target="../ink/ink2595.xml"/><Relationship Id="rId43" Type="http://schemas.openxmlformats.org/officeDocument/2006/relationships/customXml" Target="../ink/ink2603.xml"/><Relationship Id="rId48" Type="http://schemas.openxmlformats.org/officeDocument/2006/relationships/image" Target="../media/image2511.png"/><Relationship Id="rId64" Type="http://schemas.openxmlformats.org/officeDocument/2006/relationships/image" Target="../media/image2518.png"/><Relationship Id="rId69" Type="http://schemas.openxmlformats.org/officeDocument/2006/relationships/customXml" Target="../ink/ink2616.xml"/><Relationship Id="rId113" Type="http://schemas.openxmlformats.org/officeDocument/2006/relationships/customXml" Target="../ink/ink2638.xml"/><Relationship Id="rId118" Type="http://schemas.openxmlformats.org/officeDocument/2006/relationships/image" Target="../media/image2545.png"/><Relationship Id="rId134" Type="http://schemas.openxmlformats.org/officeDocument/2006/relationships/image" Target="../media/image2553.png"/><Relationship Id="rId80" Type="http://schemas.openxmlformats.org/officeDocument/2006/relationships/image" Target="../media/image2526.png"/><Relationship Id="rId85" Type="http://schemas.openxmlformats.org/officeDocument/2006/relationships/customXml" Target="../ink/ink2624.xml"/><Relationship Id="rId12" Type="http://schemas.openxmlformats.org/officeDocument/2006/relationships/image" Target="../media/image2493.png"/><Relationship Id="rId17" Type="http://schemas.openxmlformats.org/officeDocument/2006/relationships/customXml" Target="../ink/ink2590.xml"/><Relationship Id="rId33" Type="http://schemas.openxmlformats.org/officeDocument/2006/relationships/customXml" Target="../ink/ink2598.xml"/><Relationship Id="rId38" Type="http://schemas.openxmlformats.org/officeDocument/2006/relationships/image" Target="../media/image2506.png"/><Relationship Id="rId59" Type="http://schemas.openxmlformats.org/officeDocument/2006/relationships/customXml" Target="../ink/ink2611.xml"/><Relationship Id="rId103" Type="http://schemas.openxmlformats.org/officeDocument/2006/relationships/customXml" Target="../ink/ink2633.xml"/><Relationship Id="rId108" Type="http://schemas.openxmlformats.org/officeDocument/2006/relationships/image" Target="../media/image2540.png"/><Relationship Id="rId124" Type="http://schemas.openxmlformats.org/officeDocument/2006/relationships/image" Target="../media/image2548.png"/><Relationship Id="rId129" Type="http://schemas.openxmlformats.org/officeDocument/2006/relationships/customXml" Target="../ink/ink2646.xml"/><Relationship Id="rId54" Type="http://schemas.openxmlformats.org/officeDocument/2006/relationships/image" Target="../media/image2513.png"/><Relationship Id="rId70" Type="http://schemas.openxmlformats.org/officeDocument/2006/relationships/image" Target="../media/image2521.png"/><Relationship Id="rId75" Type="http://schemas.openxmlformats.org/officeDocument/2006/relationships/customXml" Target="../ink/ink2619.xml"/><Relationship Id="rId91" Type="http://schemas.openxmlformats.org/officeDocument/2006/relationships/customXml" Target="../ink/ink2627.xml"/><Relationship Id="rId96" Type="http://schemas.openxmlformats.org/officeDocument/2006/relationships/image" Target="../media/image2534.png"/><Relationship Id="rId1" Type="http://schemas.openxmlformats.org/officeDocument/2006/relationships/slideLayout" Target="../slideLayouts/slideLayout7.xml"/><Relationship Id="rId6" Type="http://schemas.openxmlformats.org/officeDocument/2006/relationships/image" Target="../media/image2490.png"/><Relationship Id="rId23" Type="http://schemas.openxmlformats.org/officeDocument/2006/relationships/customXml" Target="../ink/ink2593.xml"/><Relationship Id="rId28" Type="http://schemas.openxmlformats.org/officeDocument/2006/relationships/image" Target="../media/image2501.png"/><Relationship Id="rId49" Type="http://schemas.openxmlformats.org/officeDocument/2006/relationships/customXml" Target="../ink/ink2606.xml"/><Relationship Id="rId114" Type="http://schemas.openxmlformats.org/officeDocument/2006/relationships/image" Target="../media/image2543.png"/><Relationship Id="rId119" Type="http://schemas.openxmlformats.org/officeDocument/2006/relationships/customXml" Target="../ink/ink2641.xml"/><Relationship Id="rId44" Type="http://schemas.openxmlformats.org/officeDocument/2006/relationships/image" Target="../media/image2509.png"/><Relationship Id="rId60" Type="http://schemas.openxmlformats.org/officeDocument/2006/relationships/image" Target="../media/image2516.png"/><Relationship Id="rId65" Type="http://schemas.openxmlformats.org/officeDocument/2006/relationships/customXml" Target="../ink/ink2614.xml"/><Relationship Id="rId81" Type="http://schemas.openxmlformats.org/officeDocument/2006/relationships/customXml" Target="../ink/ink2622.xml"/><Relationship Id="rId86" Type="http://schemas.openxmlformats.org/officeDocument/2006/relationships/image" Target="../media/image2529.png"/><Relationship Id="rId130" Type="http://schemas.openxmlformats.org/officeDocument/2006/relationships/image" Target="../media/image2551.png"/><Relationship Id="rId135" Type="http://schemas.openxmlformats.org/officeDocument/2006/relationships/customXml" Target="../ink/ink2649.xml"/><Relationship Id="rId13" Type="http://schemas.openxmlformats.org/officeDocument/2006/relationships/customXml" Target="../ink/ink2588.xml"/><Relationship Id="rId18" Type="http://schemas.openxmlformats.org/officeDocument/2006/relationships/image" Target="../media/image2496.png"/><Relationship Id="rId39" Type="http://schemas.openxmlformats.org/officeDocument/2006/relationships/customXml" Target="../ink/ink2601.xml"/><Relationship Id="rId109" Type="http://schemas.openxmlformats.org/officeDocument/2006/relationships/customXml" Target="../ink/ink2636.xml"/><Relationship Id="rId34" Type="http://schemas.openxmlformats.org/officeDocument/2006/relationships/image" Target="../media/image2504.png"/><Relationship Id="rId50" Type="http://schemas.openxmlformats.org/officeDocument/2006/relationships/image" Target="../media/image2512.png"/><Relationship Id="rId55" Type="http://schemas.openxmlformats.org/officeDocument/2006/relationships/customXml" Target="../ink/ink2609.xml"/><Relationship Id="rId76" Type="http://schemas.openxmlformats.org/officeDocument/2006/relationships/image" Target="../media/image2524.png"/><Relationship Id="rId97" Type="http://schemas.openxmlformats.org/officeDocument/2006/relationships/customXml" Target="../ink/ink2630.xml"/><Relationship Id="rId104" Type="http://schemas.openxmlformats.org/officeDocument/2006/relationships/image" Target="../media/image2538.png"/><Relationship Id="rId120" Type="http://schemas.openxmlformats.org/officeDocument/2006/relationships/image" Target="../media/image2546.png"/><Relationship Id="rId125" Type="http://schemas.openxmlformats.org/officeDocument/2006/relationships/customXml" Target="../ink/ink2644.xml"/><Relationship Id="rId7" Type="http://schemas.openxmlformats.org/officeDocument/2006/relationships/customXml" Target="../ink/ink2585.xml"/><Relationship Id="rId71" Type="http://schemas.openxmlformats.org/officeDocument/2006/relationships/customXml" Target="../ink/ink2617.xml"/><Relationship Id="rId92" Type="http://schemas.openxmlformats.org/officeDocument/2006/relationships/image" Target="../media/image2532.png"/><Relationship Id="rId2" Type="http://schemas.openxmlformats.org/officeDocument/2006/relationships/notesSlide" Target="../notesSlides/notesSlide30.xml"/><Relationship Id="rId29" Type="http://schemas.openxmlformats.org/officeDocument/2006/relationships/customXml" Target="../ink/ink2596.xml"/><Relationship Id="rId24" Type="http://schemas.openxmlformats.org/officeDocument/2006/relationships/image" Target="../media/image2499.png"/><Relationship Id="rId40" Type="http://schemas.openxmlformats.org/officeDocument/2006/relationships/image" Target="../media/image2507.png"/><Relationship Id="rId45" Type="http://schemas.openxmlformats.org/officeDocument/2006/relationships/customXml" Target="../ink/ink2604.xml"/><Relationship Id="rId66" Type="http://schemas.openxmlformats.org/officeDocument/2006/relationships/image" Target="../media/image2519.png"/><Relationship Id="rId87" Type="http://schemas.openxmlformats.org/officeDocument/2006/relationships/customXml" Target="../ink/ink2625.xml"/><Relationship Id="rId110" Type="http://schemas.openxmlformats.org/officeDocument/2006/relationships/image" Target="../media/image2541.png"/><Relationship Id="rId115" Type="http://schemas.openxmlformats.org/officeDocument/2006/relationships/customXml" Target="../ink/ink2639.xml"/><Relationship Id="rId131" Type="http://schemas.openxmlformats.org/officeDocument/2006/relationships/customXml" Target="../ink/ink2647.xml"/><Relationship Id="rId136" Type="http://schemas.openxmlformats.org/officeDocument/2006/relationships/image" Target="../media/image2554.png"/><Relationship Id="rId61" Type="http://schemas.openxmlformats.org/officeDocument/2006/relationships/customXml" Target="../ink/ink2612.xml"/><Relationship Id="rId82" Type="http://schemas.openxmlformats.org/officeDocument/2006/relationships/image" Target="../media/image2527.png"/><Relationship Id="rId19" Type="http://schemas.openxmlformats.org/officeDocument/2006/relationships/customXml" Target="../ink/ink2591.xml"/><Relationship Id="rId14" Type="http://schemas.openxmlformats.org/officeDocument/2006/relationships/image" Target="../media/image2494.png"/><Relationship Id="rId30" Type="http://schemas.openxmlformats.org/officeDocument/2006/relationships/image" Target="../media/image2502.png"/><Relationship Id="rId35" Type="http://schemas.openxmlformats.org/officeDocument/2006/relationships/customXml" Target="../ink/ink2599.xml"/><Relationship Id="rId56" Type="http://schemas.openxmlformats.org/officeDocument/2006/relationships/image" Target="../media/image2514.png"/><Relationship Id="rId77" Type="http://schemas.openxmlformats.org/officeDocument/2006/relationships/customXml" Target="../ink/ink2620.xml"/><Relationship Id="rId100" Type="http://schemas.openxmlformats.org/officeDocument/2006/relationships/image" Target="../media/image2536.png"/><Relationship Id="rId105" Type="http://schemas.openxmlformats.org/officeDocument/2006/relationships/customXml" Target="../ink/ink2634.xml"/><Relationship Id="rId126" Type="http://schemas.openxmlformats.org/officeDocument/2006/relationships/image" Target="../media/image2549.png"/><Relationship Id="rId8" Type="http://schemas.openxmlformats.org/officeDocument/2006/relationships/image" Target="../media/image2491.png"/><Relationship Id="rId51" Type="http://schemas.openxmlformats.org/officeDocument/2006/relationships/customXml" Target="../ink/ink2607.xml"/><Relationship Id="rId72" Type="http://schemas.openxmlformats.org/officeDocument/2006/relationships/image" Target="../media/image2522.png"/><Relationship Id="rId93" Type="http://schemas.openxmlformats.org/officeDocument/2006/relationships/customXml" Target="../ink/ink2628.xml"/><Relationship Id="rId98" Type="http://schemas.openxmlformats.org/officeDocument/2006/relationships/image" Target="../media/image2535.png"/><Relationship Id="rId121" Type="http://schemas.openxmlformats.org/officeDocument/2006/relationships/customXml" Target="../ink/ink2642.xml"/><Relationship Id="rId3" Type="http://schemas.openxmlformats.org/officeDocument/2006/relationships/customXml" Target="../ink/ink2583.xml"/><Relationship Id="rId25" Type="http://schemas.openxmlformats.org/officeDocument/2006/relationships/customXml" Target="../ink/ink2594.xml"/><Relationship Id="rId46" Type="http://schemas.openxmlformats.org/officeDocument/2006/relationships/image" Target="../media/image2510.png"/><Relationship Id="rId67" Type="http://schemas.openxmlformats.org/officeDocument/2006/relationships/customXml" Target="../ink/ink2615.xml"/><Relationship Id="rId116" Type="http://schemas.openxmlformats.org/officeDocument/2006/relationships/image" Target="../media/image2544.png"/><Relationship Id="rId137" Type="http://schemas.openxmlformats.org/officeDocument/2006/relationships/customXml" Target="../ink/ink2650.xml"/><Relationship Id="rId20" Type="http://schemas.openxmlformats.org/officeDocument/2006/relationships/image" Target="../media/image2497.png"/><Relationship Id="rId41" Type="http://schemas.openxmlformats.org/officeDocument/2006/relationships/customXml" Target="../ink/ink2602.xml"/><Relationship Id="rId62" Type="http://schemas.openxmlformats.org/officeDocument/2006/relationships/image" Target="../media/image2517.png"/><Relationship Id="rId83" Type="http://schemas.openxmlformats.org/officeDocument/2006/relationships/customXml" Target="../ink/ink2623.xml"/><Relationship Id="rId88" Type="http://schemas.openxmlformats.org/officeDocument/2006/relationships/image" Target="../media/image2530.png"/><Relationship Id="rId111" Type="http://schemas.openxmlformats.org/officeDocument/2006/relationships/customXml" Target="../ink/ink2637.xml"/><Relationship Id="rId132" Type="http://schemas.openxmlformats.org/officeDocument/2006/relationships/image" Target="../media/image2552.png"/><Relationship Id="rId15" Type="http://schemas.openxmlformats.org/officeDocument/2006/relationships/customXml" Target="../ink/ink2589.xml"/><Relationship Id="rId36" Type="http://schemas.openxmlformats.org/officeDocument/2006/relationships/image" Target="../media/image2505.png"/><Relationship Id="rId57" Type="http://schemas.openxmlformats.org/officeDocument/2006/relationships/customXml" Target="../ink/ink2610.xml"/><Relationship Id="rId106" Type="http://schemas.openxmlformats.org/officeDocument/2006/relationships/image" Target="../media/image2539.png"/><Relationship Id="rId127" Type="http://schemas.openxmlformats.org/officeDocument/2006/relationships/customXml" Target="../ink/ink2645.xml"/><Relationship Id="rId10" Type="http://schemas.openxmlformats.org/officeDocument/2006/relationships/image" Target="../media/image2492.png"/><Relationship Id="rId31" Type="http://schemas.openxmlformats.org/officeDocument/2006/relationships/customXml" Target="../ink/ink2597.xml"/><Relationship Id="rId52" Type="http://schemas.openxmlformats.org/officeDocument/2006/relationships/image" Target="../media/image1914.png"/><Relationship Id="rId73" Type="http://schemas.openxmlformats.org/officeDocument/2006/relationships/customXml" Target="../ink/ink2618.xml"/><Relationship Id="rId78" Type="http://schemas.openxmlformats.org/officeDocument/2006/relationships/image" Target="../media/image2525.png"/><Relationship Id="rId94" Type="http://schemas.openxmlformats.org/officeDocument/2006/relationships/image" Target="../media/image2533.png"/><Relationship Id="rId99" Type="http://schemas.openxmlformats.org/officeDocument/2006/relationships/customXml" Target="../ink/ink2631.xml"/><Relationship Id="rId101" Type="http://schemas.openxmlformats.org/officeDocument/2006/relationships/customXml" Target="../ink/ink2632.xml"/><Relationship Id="rId122" Type="http://schemas.openxmlformats.org/officeDocument/2006/relationships/image" Target="../media/image2547.png"/><Relationship Id="rId4" Type="http://schemas.openxmlformats.org/officeDocument/2006/relationships/image" Target="../media/image2489.png"/><Relationship Id="rId9" Type="http://schemas.openxmlformats.org/officeDocument/2006/relationships/customXml" Target="../ink/ink2586.xml"/><Relationship Id="rId26" Type="http://schemas.openxmlformats.org/officeDocument/2006/relationships/image" Target="../media/image2500.png"/><Relationship Id="rId47" Type="http://schemas.openxmlformats.org/officeDocument/2006/relationships/customXml" Target="../ink/ink2605.xml"/><Relationship Id="rId68" Type="http://schemas.openxmlformats.org/officeDocument/2006/relationships/image" Target="../media/image2520.png"/><Relationship Id="rId89" Type="http://schemas.openxmlformats.org/officeDocument/2006/relationships/customXml" Target="../ink/ink2626.xml"/><Relationship Id="rId112" Type="http://schemas.openxmlformats.org/officeDocument/2006/relationships/image" Target="../media/image2542.png"/><Relationship Id="rId133" Type="http://schemas.openxmlformats.org/officeDocument/2006/relationships/customXml" Target="../ink/ink2648.xml"/></Relationships>
</file>

<file path=ppt/slides/_rels/slide31.xml.rels><?xml version="1.0" encoding="UTF-8" standalone="yes"?>
<Relationships xmlns="http://schemas.openxmlformats.org/package/2006/relationships"><Relationship Id="rId8" Type="http://schemas.openxmlformats.org/officeDocument/2006/relationships/image" Target="../media/image25550.png"/><Relationship Id="rId3" Type="http://schemas.openxmlformats.org/officeDocument/2006/relationships/customXml" Target="../ink/ink2651.xml"/><Relationship Id="rId7" Type="http://schemas.openxmlformats.org/officeDocument/2006/relationships/customXml" Target="../ink/ink2653.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5540.png"/><Relationship Id="rId5" Type="http://schemas.openxmlformats.org/officeDocument/2006/relationships/customXml" Target="../ink/ink2652.xml"/><Relationship Id="rId4" Type="http://schemas.openxmlformats.org/officeDocument/2006/relationships/image" Target="../media/image25530.png"/></Relationships>
</file>

<file path=ppt/slides/_rels/slide32.xml.rels><?xml version="1.0" encoding="UTF-8" standalone="yes"?>
<Relationships xmlns="http://schemas.openxmlformats.org/package/2006/relationships"><Relationship Id="rId8" Type="http://schemas.openxmlformats.org/officeDocument/2006/relationships/image" Target="../media/image2558.png"/><Relationship Id="rId13" Type="http://schemas.openxmlformats.org/officeDocument/2006/relationships/customXml" Target="../ink/ink2659.xml"/><Relationship Id="rId3" Type="http://schemas.openxmlformats.org/officeDocument/2006/relationships/customXml" Target="../ink/ink2654.xml"/><Relationship Id="rId7" Type="http://schemas.openxmlformats.org/officeDocument/2006/relationships/customXml" Target="../ink/ink2656.xml"/><Relationship Id="rId12" Type="http://schemas.openxmlformats.org/officeDocument/2006/relationships/image" Target="../media/image256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557.png"/><Relationship Id="rId11" Type="http://schemas.openxmlformats.org/officeDocument/2006/relationships/customXml" Target="../ink/ink2658.xml"/><Relationship Id="rId5" Type="http://schemas.openxmlformats.org/officeDocument/2006/relationships/customXml" Target="../ink/ink2655.xml"/><Relationship Id="rId10" Type="http://schemas.openxmlformats.org/officeDocument/2006/relationships/image" Target="../media/image2559.png"/><Relationship Id="rId4" Type="http://schemas.openxmlformats.org/officeDocument/2006/relationships/image" Target="../media/image2556.png"/><Relationship Id="rId9" Type="http://schemas.openxmlformats.org/officeDocument/2006/relationships/customXml" Target="../ink/ink2657.xml"/><Relationship Id="rId14" Type="http://schemas.openxmlformats.org/officeDocument/2006/relationships/image" Target="../media/image2561.png"/></Relationships>
</file>

<file path=ppt/slides/_rels/slide33.xml.rels><?xml version="1.0" encoding="UTF-8" standalone="yes"?>
<Relationships xmlns="http://schemas.openxmlformats.org/package/2006/relationships"><Relationship Id="rId26" Type="http://schemas.openxmlformats.org/officeDocument/2006/relationships/image" Target="../media/image2573.png"/><Relationship Id="rId21" Type="http://schemas.openxmlformats.org/officeDocument/2006/relationships/customXml" Target="../ink/ink2669.xml"/><Relationship Id="rId42" Type="http://schemas.openxmlformats.org/officeDocument/2006/relationships/image" Target="../media/image2581.png"/><Relationship Id="rId47" Type="http://schemas.openxmlformats.org/officeDocument/2006/relationships/customXml" Target="../ink/ink2682.xml"/><Relationship Id="rId63" Type="http://schemas.openxmlformats.org/officeDocument/2006/relationships/customXml" Target="../ink/ink2690.xml"/><Relationship Id="rId68" Type="http://schemas.openxmlformats.org/officeDocument/2006/relationships/image" Target="../media/image2594.png"/><Relationship Id="rId84" Type="http://schemas.openxmlformats.org/officeDocument/2006/relationships/image" Target="../media/image2602.png"/><Relationship Id="rId16" Type="http://schemas.openxmlformats.org/officeDocument/2006/relationships/image" Target="../media/image2568.png"/><Relationship Id="rId11" Type="http://schemas.openxmlformats.org/officeDocument/2006/relationships/customXml" Target="../ink/ink2664.xml"/><Relationship Id="rId32" Type="http://schemas.openxmlformats.org/officeDocument/2006/relationships/image" Target="../media/image2576.png"/><Relationship Id="rId37" Type="http://schemas.openxmlformats.org/officeDocument/2006/relationships/customXml" Target="../ink/ink2677.xml"/><Relationship Id="rId53" Type="http://schemas.openxmlformats.org/officeDocument/2006/relationships/customXml" Target="../ink/ink2685.xml"/><Relationship Id="rId58" Type="http://schemas.openxmlformats.org/officeDocument/2006/relationships/image" Target="../media/image2589.png"/><Relationship Id="rId74" Type="http://schemas.openxmlformats.org/officeDocument/2006/relationships/image" Target="../media/image2597.png"/><Relationship Id="rId79" Type="http://schemas.openxmlformats.org/officeDocument/2006/relationships/customXml" Target="../ink/ink2698.xml"/><Relationship Id="rId5" Type="http://schemas.openxmlformats.org/officeDocument/2006/relationships/customXml" Target="../ink/ink2661.xml"/><Relationship Id="rId61" Type="http://schemas.openxmlformats.org/officeDocument/2006/relationships/customXml" Target="../ink/ink2689.xml"/><Relationship Id="rId82" Type="http://schemas.openxmlformats.org/officeDocument/2006/relationships/image" Target="../media/image2601.png"/><Relationship Id="rId19" Type="http://schemas.openxmlformats.org/officeDocument/2006/relationships/customXml" Target="../ink/ink2668.xml"/><Relationship Id="rId14" Type="http://schemas.openxmlformats.org/officeDocument/2006/relationships/image" Target="../media/image2567.png"/><Relationship Id="rId22" Type="http://schemas.openxmlformats.org/officeDocument/2006/relationships/image" Target="../media/image2571.png"/><Relationship Id="rId27" Type="http://schemas.openxmlformats.org/officeDocument/2006/relationships/customXml" Target="../ink/ink2672.xml"/><Relationship Id="rId30" Type="http://schemas.openxmlformats.org/officeDocument/2006/relationships/image" Target="../media/image2575.png"/><Relationship Id="rId35" Type="http://schemas.openxmlformats.org/officeDocument/2006/relationships/customXml" Target="../ink/ink2676.xml"/><Relationship Id="rId43" Type="http://schemas.openxmlformats.org/officeDocument/2006/relationships/customXml" Target="../ink/ink2680.xml"/><Relationship Id="rId48" Type="http://schemas.openxmlformats.org/officeDocument/2006/relationships/image" Target="../media/image2584.png"/><Relationship Id="rId56" Type="http://schemas.openxmlformats.org/officeDocument/2006/relationships/image" Target="../media/image2588.png"/><Relationship Id="rId64" Type="http://schemas.openxmlformats.org/officeDocument/2006/relationships/image" Target="../media/image2592.png"/><Relationship Id="rId69" Type="http://schemas.openxmlformats.org/officeDocument/2006/relationships/customXml" Target="../ink/ink2693.xml"/><Relationship Id="rId77" Type="http://schemas.openxmlformats.org/officeDocument/2006/relationships/customXml" Target="../ink/ink2697.xml"/><Relationship Id="rId8" Type="http://schemas.openxmlformats.org/officeDocument/2006/relationships/image" Target="../media/image2564.png"/><Relationship Id="rId51" Type="http://schemas.openxmlformats.org/officeDocument/2006/relationships/customXml" Target="../ink/ink2684.xml"/><Relationship Id="rId72" Type="http://schemas.openxmlformats.org/officeDocument/2006/relationships/image" Target="../media/image2596.png"/><Relationship Id="rId80" Type="http://schemas.openxmlformats.org/officeDocument/2006/relationships/image" Target="../media/image2600.png"/><Relationship Id="rId3" Type="http://schemas.openxmlformats.org/officeDocument/2006/relationships/customXml" Target="../ink/ink2660.xml"/><Relationship Id="rId12" Type="http://schemas.openxmlformats.org/officeDocument/2006/relationships/image" Target="../media/image2566.png"/><Relationship Id="rId17" Type="http://schemas.openxmlformats.org/officeDocument/2006/relationships/customXml" Target="../ink/ink2667.xml"/><Relationship Id="rId25" Type="http://schemas.openxmlformats.org/officeDocument/2006/relationships/customXml" Target="../ink/ink2671.xml"/><Relationship Id="rId33" Type="http://schemas.openxmlformats.org/officeDocument/2006/relationships/customXml" Target="../ink/ink2675.xml"/><Relationship Id="rId38" Type="http://schemas.openxmlformats.org/officeDocument/2006/relationships/image" Target="../media/image2579.png"/><Relationship Id="rId46" Type="http://schemas.openxmlformats.org/officeDocument/2006/relationships/image" Target="../media/image2583.png"/><Relationship Id="rId59" Type="http://schemas.openxmlformats.org/officeDocument/2006/relationships/customXml" Target="../ink/ink2688.xml"/><Relationship Id="rId67" Type="http://schemas.openxmlformats.org/officeDocument/2006/relationships/customXml" Target="../ink/ink2692.xml"/><Relationship Id="rId20" Type="http://schemas.openxmlformats.org/officeDocument/2006/relationships/image" Target="../media/image2570.png"/><Relationship Id="rId41" Type="http://schemas.openxmlformats.org/officeDocument/2006/relationships/customXml" Target="../ink/ink2679.xml"/><Relationship Id="rId54" Type="http://schemas.openxmlformats.org/officeDocument/2006/relationships/image" Target="../media/image2587.png"/><Relationship Id="rId62" Type="http://schemas.openxmlformats.org/officeDocument/2006/relationships/image" Target="../media/image2591.png"/><Relationship Id="rId70" Type="http://schemas.openxmlformats.org/officeDocument/2006/relationships/image" Target="../media/image2595.png"/><Relationship Id="rId75" Type="http://schemas.openxmlformats.org/officeDocument/2006/relationships/customXml" Target="../ink/ink2696.xml"/><Relationship Id="rId83" Type="http://schemas.openxmlformats.org/officeDocument/2006/relationships/customXml" Target="../ink/ink2700.xml"/><Relationship Id="rId1" Type="http://schemas.openxmlformats.org/officeDocument/2006/relationships/slideLayout" Target="../slideLayouts/slideLayout7.xml"/><Relationship Id="rId6" Type="http://schemas.openxmlformats.org/officeDocument/2006/relationships/image" Target="../media/image2563.png"/><Relationship Id="rId15" Type="http://schemas.openxmlformats.org/officeDocument/2006/relationships/customXml" Target="../ink/ink2666.xml"/><Relationship Id="rId23" Type="http://schemas.openxmlformats.org/officeDocument/2006/relationships/customXml" Target="../ink/ink2670.xml"/><Relationship Id="rId28" Type="http://schemas.openxmlformats.org/officeDocument/2006/relationships/image" Target="../media/image2574.png"/><Relationship Id="rId36" Type="http://schemas.openxmlformats.org/officeDocument/2006/relationships/image" Target="../media/image2578.png"/><Relationship Id="rId49" Type="http://schemas.openxmlformats.org/officeDocument/2006/relationships/customXml" Target="../ink/ink2683.xml"/><Relationship Id="rId57" Type="http://schemas.openxmlformats.org/officeDocument/2006/relationships/customXml" Target="../ink/ink2687.xml"/><Relationship Id="rId10" Type="http://schemas.openxmlformats.org/officeDocument/2006/relationships/image" Target="../media/image2565.png"/><Relationship Id="rId31" Type="http://schemas.openxmlformats.org/officeDocument/2006/relationships/customXml" Target="../ink/ink2674.xml"/><Relationship Id="rId44" Type="http://schemas.openxmlformats.org/officeDocument/2006/relationships/image" Target="../media/image2582.png"/><Relationship Id="rId52" Type="http://schemas.openxmlformats.org/officeDocument/2006/relationships/image" Target="../media/image2586.png"/><Relationship Id="rId60" Type="http://schemas.openxmlformats.org/officeDocument/2006/relationships/image" Target="../media/image2590.png"/><Relationship Id="rId65" Type="http://schemas.openxmlformats.org/officeDocument/2006/relationships/customXml" Target="../ink/ink2691.xml"/><Relationship Id="rId73" Type="http://schemas.openxmlformats.org/officeDocument/2006/relationships/customXml" Target="../ink/ink2695.xml"/><Relationship Id="rId78" Type="http://schemas.openxmlformats.org/officeDocument/2006/relationships/image" Target="../media/image2599.png"/><Relationship Id="rId81" Type="http://schemas.openxmlformats.org/officeDocument/2006/relationships/customXml" Target="../ink/ink2699.xml"/><Relationship Id="rId4" Type="http://schemas.openxmlformats.org/officeDocument/2006/relationships/image" Target="../media/image2562.png"/><Relationship Id="rId9" Type="http://schemas.openxmlformats.org/officeDocument/2006/relationships/customXml" Target="../ink/ink2663.xml"/><Relationship Id="rId13" Type="http://schemas.openxmlformats.org/officeDocument/2006/relationships/customXml" Target="../ink/ink2665.xml"/><Relationship Id="rId18" Type="http://schemas.openxmlformats.org/officeDocument/2006/relationships/image" Target="../media/image2569.png"/><Relationship Id="rId39" Type="http://schemas.openxmlformats.org/officeDocument/2006/relationships/customXml" Target="../ink/ink2678.xml"/><Relationship Id="rId34" Type="http://schemas.openxmlformats.org/officeDocument/2006/relationships/image" Target="../media/image2577.png"/><Relationship Id="rId50" Type="http://schemas.openxmlformats.org/officeDocument/2006/relationships/image" Target="../media/image2585.png"/><Relationship Id="rId55" Type="http://schemas.openxmlformats.org/officeDocument/2006/relationships/customXml" Target="../ink/ink2686.xml"/><Relationship Id="rId76" Type="http://schemas.openxmlformats.org/officeDocument/2006/relationships/image" Target="../media/image2598.png"/><Relationship Id="rId7" Type="http://schemas.openxmlformats.org/officeDocument/2006/relationships/customXml" Target="../ink/ink2662.xml"/><Relationship Id="rId71" Type="http://schemas.openxmlformats.org/officeDocument/2006/relationships/customXml" Target="../ink/ink2694.xml"/><Relationship Id="rId2" Type="http://schemas.openxmlformats.org/officeDocument/2006/relationships/notesSlide" Target="../notesSlides/notesSlide33.xml"/><Relationship Id="rId29" Type="http://schemas.openxmlformats.org/officeDocument/2006/relationships/customXml" Target="../ink/ink2673.xml"/><Relationship Id="rId24" Type="http://schemas.openxmlformats.org/officeDocument/2006/relationships/image" Target="../media/image2572.png"/><Relationship Id="rId40" Type="http://schemas.openxmlformats.org/officeDocument/2006/relationships/image" Target="../media/image2580.png"/><Relationship Id="rId45" Type="http://schemas.openxmlformats.org/officeDocument/2006/relationships/customXml" Target="../ink/ink2681.xml"/><Relationship Id="rId66" Type="http://schemas.openxmlformats.org/officeDocument/2006/relationships/image" Target="../media/image2593.png"/></Relationships>
</file>

<file path=ppt/slides/_rels/slide34.xml.rels><?xml version="1.0" encoding="UTF-8" standalone="yes"?>
<Relationships xmlns="http://schemas.openxmlformats.org/package/2006/relationships"><Relationship Id="rId117" Type="http://schemas.openxmlformats.org/officeDocument/2006/relationships/customXml" Target="../ink/ink2758.xml"/><Relationship Id="rId21" Type="http://schemas.openxmlformats.org/officeDocument/2006/relationships/customXml" Target="../ink/ink2710.xml"/><Relationship Id="rId42" Type="http://schemas.openxmlformats.org/officeDocument/2006/relationships/image" Target="../media/image2622.png"/><Relationship Id="rId47" Type="http://schemas.openxmlformats.org/officeDocument/2006/relationships/customXml" Target="../ink/ink2723.xml"/><Relationship Id="rId63" Type="http://schemas.openxmlformats.org/officeDocument/2006/relationships/customXml" Target="../ink/ink2731.xml"/><Relationship Id="rId68" Type="http://schemas.openxmlformats.org/officeDocument/2006/relationships/image" Target="../media/image2635.png"/><Relationship Id="rId84" Type="http://schemas.openxmlformats.org/officeDocument/2006/relationships/image" Target="../media/image2643.png"/><Relationship Id="rId89" Type="http://schemas.openxmlformats.org/officeDocument/2006/relationships/customXml" Target="../ink/ink2744.xml"/><Relationship Id="rId112" Type="http://schemas.openxmlformats.org/officeDocument/2006/relationships/image" Target="../media/image2657.png"/><Relationship Id="rId16" Type="http://schemas.openxmlformats.org/officeDocument/2006/relationships/image" Target="../media/image2609.png"/><Relationship Id="rId107" Type="http://schemas.openxmlformats.org/officeDocument/2006/relationships/customXml" Target="../ink/ink2753.xml"/><Relationship Id="rId11" Type="http://schemas.openxmlformats.org/officeDocument/2006/relationships/customXml" Target="../ink/ink2705.xml"/><Relationship Id="rId32" Type="http://schemas.openxmlformats.org/officeDocument/2006/relationships/image" Target="../media/image2617.png"/><Relationship Id="rId37" Type="http://schemas.openxmlformats.org/officeDocument/2006/relationships/customXml" Target="../ink/ink2718.xml"/><Relationship Id="rId53" Type="http://schemas.openxmlformats.org/officeDocument/2006/relationships/customXml" Target="../ink/ink2726.xml"/><Relationship Id="rId58" Type="http://schemas.openxmlformats.org/officeDocument/2006/relationships/image" Target="../media/image2630.png"/><Relationship Id="rId74" Type="http://schemas.openxmlformats.org/officeDocument/2006/relationships/image" Target="../media/image2638.png"/><Relationship Id="rId79" Type="http://schemas.openxmlformats.org/officeDocument/2006/relationships/customXml" Target="../ink/ink2739.xml"/><Relationship Id="rId102" Type="http://schemas.openxmlformats.org/officeDocument/2006/relationships/image" Target="../media/image2652.png"/><Relationship Id="rId123" Type="http://schemas.openxmlformats.org/officeDocument/2006/relationships/customXml" Target="../ink/ink2761.xml"/><Relationship Id="rId128" Type="http://schemas.openxmlformats.org/officeDocument/2006/relationships/image" Target="../media/image2665.png"/><Relationship Id="rId5" Type="http://schemas.openxmlformats.org/officeDocument/2006/relationships/customXml" Target="../ink/ink2702.xml"/><Relationship Id="rId90" Type="http://schemas.openxmlformats.org/officeDocument/2006/relationships/image" Target="../media/image2646.png"/><Relationship Id="rId95" Type="http://schemas.openxmlformats.org/officeDocument/2006/relationships/customXml" Target="../ink/ink2747.xml"/><Relationship Id="rId22" Type="http://schemas.openxmlformats.org/officeDocument/2006/relationships/image" Target="../media/image2612.png"/><Relationship Id="rId27" Type="http://schemas.openxmlformats.org/officeDocument/2006/relationships/customXml" Target="../ink/ink2713.xml"/><Relationship Id="rId43" Type="http://schemas.openxmlformats.org/officeDocument/2006/relationships/customXml" Target="../ink/ink2721.xml"/><Relationship Id="rId48" Type="http://schemas.openxmlformats.org/officeDocument/2006/relationships/image" Target="../media/image2625.png"/><Relationship Id="rId64" Type="http://schemas.openxmlformats.org/officeDocument/2006/relationships/image" Target="../media/image2633.png"/><Relationship Id="rId69" Type="http://schemas.openxmlformats.org/officeDocument/2006/relationships/customXml" Target="../ink/ink2734.xml"/><Relationship Id="rId113" Type="http://schemas.openxmlformats.org/officeDocument/2006/relationships/customXml" Target="../ink/ink2756.xml"/><Relationship Id="rId118" Type="http://schemas.openxmlformats.org/officeDocument/2006/relationships/image" Target="../media/image2660.png"/><Relationship Id="rId80" Type="http://schemas.openxmlformats.org/officeDocument/2006/relationships/image" Target="../media/image2641.png"/><Relationship Id="rId85" Type="http://schemas.openxmlformats.org/officeDocument/2006/relationships/customXml" Target="../ink/ink2742.xml"/><Relationship Id="rId12" Type="http://schemas.openxmlformats.org/officeDocument/2006/relationships/image" Target="../media/image2607.png"/><Relationship Id="rId17" Type="http://schemas.openxmlformats.org/officeDocument/2006/relationships/customXml" Target="../ink/ink2708.xml"/><Relationship Id="rId33" Type="http://schemas.openxmlformats.org/officeDocument/2006/relationships/customXml" Target="../ink/ink2716.xml"/><Relationship Id="rId38" Type="http://schemas.openxmlformats.org/officeDocument/2006/relationships/image" Target="../media/image2620.png"/><Relationship Id="rId59" Type="http://schemas.openxmlformats.org/officeDocument/2006/relationships/customXml" Target="../ink/ink2729.xml"/><Relationship Id="rId103" Type="http://schemas.openxmlformats.org/officeDocument/2006/relationships/customXml" Target="../ink/ink2751.xml"/><Relationship Id="rId108" Type="http://schemas.openxmlformats.org/officeDocument/2006/relationships/image" Target="../media/image2655.png"/><Relationship Id="rId124" Type="http://schemas.openxmlformats.org/officeDocument/2006/relationships/image" Target="../media/image2663.png"/><Relationship Id="rId129" Type="http://schemas.openxmlformats.org/officeDocument/2006/relationships/customXml" Target="../ink/ink2764.xml"/><Relationship Id="rId54" Type="http://schemas.openxmlformats.org/officeDocument/2006/relationships/image" Target="../media/image2628.png"/><Relationship Id="rId70" Type="http://schemas.openxmlformats.org/officeDocument/2006/relationships/image" Target="../media/image2636.png"/><Relationship Id="rId75" Type="http://schemas.openxmlformats.org/officeDocument/2006/relationships/customXml" Target="../ink/ink2737.xml"/><Relationship Id="rId91" Type="http://schemas.openxmlformats.org/officeDocument/2006/relationships/customXml" Target="../ink/ink2745.xml"/><Relationship Id="rId96" Type="http://schemas.openxmlformats.org/officeDocument/2006/relationships/image" Target="../media/image2649.png"/><Relationship Id="rId1" Type="http://schemas.openxmlformats.org/officeDocument/2006/relationships/slideLayout" Target="../slideLayouts/slideLayout7.xml"/><Relationship Id="rId6" Type="http://schemas.openxmlformats.org/officeDocument/2006/relationships/image" Target="../media/image2604.png"/><Relationship Id="rId23" Type="http://schemas.openxmlformats.org/officeDocument/2006/relationships/customXml" Target="../ink/ink2711.xml"/><Relationship Id="rId28" Type="http://schemas.openxmlformats.org/officeDocument/2006/relationships/image" Target="../media/image2615.png"/><Relationship Id="rId49" Type="http://schemas.openxmlformats.org/officeDocument/2006/relationships/customXml" Target="../ink/ink2724.xml"/><Relationship Id="rId114" Type="http://schemas.openxmlformats.org/officeDocument/2006/relationships/image" Target="../media/image2658.png"/><Relationship Id="rId119" Type="http://schemas.openxmlformats.org/officeDocument/2006/relationships/customXml" Target="../ink/ink2759.xml"/><Relationship Id="rId44" Type="http://schemas.openxmlformats.org/officeDocument/2006/relationships/image" Target="../media/image2623.png"/><Relationship Id="rId60" Type="http://schemas.openxmlformats.org/officeDocument/2006/relationships/image" Target="../media/image2631.png"/><Relationship Id="rId65" Type="http://schemas.openxmlformats.org/officeDocument/2006/relationships/customXml" Target="../ink/ink2732.xml"/><Relationship Id="rId81" Type="http://schemas.openxmlformats.org/officeDocument/2006/relationships/customXml" Target="../ink/ink2740.xml"/><Relationship Id="rId86" Type="http://schemas.openxmlformats.org/officeDocument/2006/relationships/image" Target="../media/image2644.png"/><Relationship Id="rId130" Type="http://schemas.openxmlformats.org/officeDocument/2006/relationships/image" Target="../media/image2666.png"/><Relationship Id="rId13" Type="http://schemas.openxmlformats.org/officeDocument/2006/relationships/customXml" Target="../ink/ink2706.xml"/><Relationship Id="rId18" Type="http://schemas.openxmlformats.org/officeDocument/2006/relationships/image" Target="../media/image2610.png"/><Relationship Id="rId39" Type="http://schemas.openxmlformats.org/officeDocument/2006/relationships/customXml" Target="../ink/ink2719.xml"/><Relationship Id="rId109" Type="http://schemas.openxmlformats.org/officeDocument/2006/relationships/customXml" Target="../ink/ink2754.xml"/><Relationship Id="rId34" Type="http://schemas.openxmlformats.org/officeDocument/2006/relationships/image" Target="../media/image2618.png"/><Relationship Id="rId50" Type="http://schemas.openxmlformats.org/officeDocument/2006/relationships/image" Target="../media/image2626.png"/><Relationship Id="rId55" Type="http://schemas.openxmlformats.org/officeDocument/2006/relationships/customXml" Target="../ink/ink2727.xml"/><Relationship Id="rId76" Type="http://schemas.openxmlformats.org/officeDocument/2006/relationships/image" Target="../media/image2639.png"/><Relationship Id="rId97" Type="http://schemas.openxmlformats.org/officeDocument/2006/relationships/customXml" Target="../ink/ink2748.xml"/><Relationship Id="rId104" Type="http://schemas.openxmlformats.org/officeDocument/2006/relationships/image" Target="../media/image2653.png"/><Relationship Id="rId120" Type="http://schemas.openxmlformats.org/officeDocument/2006/relationships/image" Target="../media/image2661.png"/><Relationship Id="rId125" Type="http://schemas.openxmlformats.org/officeDocument/2006/relationships/customXml" Target="../ink/ink2762.xml"/><Relationship Id="rId7" Type="http://schemas.openxmlformats.org/officeDocument/2006/relationships/customXml" Target="../ink/ink2703.xml"/><Relationship Id="rId71" Type="http://schemas.openxmlformats.org/officeDocument/2006/relationships/customXml" Target="../ink/ink2735.xml"/><Relationship Id="rId92" Type="http://schemas.openxmlformats.org/officeDocument/2006/relationships/image" Target="../media/image2647.png"/><Relationship Id="rId2" Type="http://schemas.openxmlformats.org/officeDocument/2006/relationships/notesSlide" Target="../notesSlides/notesSlide34.xml"/><Relationship Id="rId29" Type="http://schemas.openxmlformats.org/officeDocument/2006/relationships/customXml" Target="../ink/ink2714.xml"/><Relationship Id="rId24" Type="http://schemas.openxmlformats.org/officeDocument/2006/relationships/image" Target="../media/image2613.png"/><Relationship Id="rId40" Type="http://schemas.openxmlformats.org/officeDocument/2006/relationships/image" Target="../media/image2621.png"/><Relationship Id="rId45" Type="http://schemas.openxmlformats.org/officeDocument/2006/relationships/customXml" Target="../ink/ink2722.xml"/><Relationship Id="rId66" Type="http://schemas.openxmlformats.org/officeDocument/2006/relationships/image" Target="../media/image2634.png"/><Relationship Id="rId87" Type="http://schemas.openxmlformats.org/officeDocument/2006/relationships/customXml" Target="../ink/ink2743.xml"/><Relationship Id="rId110" Type="http://schemas.openxmlformats.org/officeDocument/2006/relationships/image" Target="../media/image2656.png"/><Relationship Id="rId115" Type="http://schemas.openxmlformats.org/officeDocument/2006/relationships/customXml" Target="../ink/ink2757.xml"/><Relationship Id="rId61" Type="http://schemas.openxmlformats.org/officeDocument/2006/relationships/customXml" Target="../ink/ink2730.xml"/><Relationship Id="rId82" Type="http://schemas.openxmlformats.org/officeDocument/2006/relationships/image" Target="../media/image2642.png"/><Relationship Id="rId19" Type="http://schemas.openxmlformats.org/officeDocument/2006/relationships/customXml" Target="../ink/ink2709.xml"/><Relationship Id="rId14" Type="http://schemas.openxmlformats.org/officeDocument/2006/relationships/image" Target="../media/image2608.png"/><Relationship Id="rId30" Type="http://schemas.openxmlformats.org/officeDocument/2006/relationships/image" Target="../media/image2616.png"/><Relationship Id="rId35" Type="http://schemas.openxmlformats.org/officeDocument/2006/relationships/customXml" Target="../ink/ink2717.xml"/><Relationship Id="rId56" Type="http://schemas.openxmlformats.org/officeDocument/2006/relationships/image" Target="../media/image2629.png"/><Relationship Id="rId77" Type="http://schemas.openxmlformats.org/officeDocument/2006/relationships/customXml" Target="../ink/ink2738.xml"/><Relationship Id="rId100" Type="http://schemas.openxmlformats.org/officeDocument/2006/relationships/image" Target="../media/image2651.png"/><Relationship Id="rId105" Type="http://schemas.openxmlformats.org/officeDocument/2006/relationships/customXml" Target="../ink/ink2752.xml"/><Relationship Id="rId126" Type="http://schemas.openxmlformats.org/officeDocument/2006/relationships/image" Target="../media/image2664.png"/><Relationship Id="rId8" Type="http://schemas.openxmlformats.org/officeDocument/2006/relationships/image" Target="../media/image2605.png"/><Relationship Id="rId51" Type="http://schemas.openxmlformats.org/officeDocument/2006/relationships/customXml" Target="../ink/ink2725.xml"/><Relationship Id="rId72" Type="http://schemas.openxmlformats.org/officeDocument/2006/relationships/image" Target="../media/image2637.png"/><Relationship Id="rId93" Type="http://schemas.openxmlformats.org/officeDocument/2006/relationships/customXml" Target="../ink/ink2746.xml"/><Relationship Id="rId98" Type="http://schemas.openxmlformats.org/officeDocument/2006/relationships/image" Target="../media/image2650.png"/><Relationship Id="rId121" Type="http://schemas.openxmlformats.org/officeDocument/2006/relationships/customXml" Target="../ink/ink2760.xml"/><Relationship Id="rId3" Type="http://schemas.openxmlformats.org/officeDocument/2006/relationships/customXml" Target="../ink/ink2701.xml"/><Relationship Id="rId25" Type="http://schemas.openxmlformats.org/officeDocument/2006/relationships/customXml" Target="../ink/ink2712.xml"/><Relationship Id="rId46" Type="http://schemas.openxmlformats.org/officeDocument/2006/relationships/image" Target="../media/image2624.png"/><Relationship Id="rId67" Type="http://schemas.openxmlformats.org/officeDocument/2006/relationships/customXml" Target="../ink/ink2733.xml"/><Relationship Id="rId116" Type="http://schemas.openxmlformats.org/officeDocument/2006/relationships/image" Target="../media/image2659.png"/><Relationship Id="rId20" Type="http://schemas.openxmlformats.org/officeDocument/2006/relationships/image" Target="../media/image2611.png"/><Relationship Id="rId41" Type="http://schemas.openxmlformats.org/officeDocument/2006/relationships/customXml" Target="../ink/ink2720.xml"/><Relationship Id="rId62" Type="http://schemas.openxmlformats.org/officeDocument/2006/relationships/image" Target="../media/image2632.png"/><Relationship Id="rId83" Type="http://schemas.openxmlformats.org/officeDocument/2006/relationships/customXml" Target="../ink/ink2741.xml"/><Relationship Id="rId88" Type="http://schemas.openxmlformats.org/officeDocument/2006/relationships/image" Target="../media/image2645.png"/><Relationship Id="rId111" Type="http://schemas.openxmlformats.org/officeDocument/2006/relationships/customXml" Target="../ink/ink2755.xml"/><Relationship Id="rId15" Type="http://schemas.openxmlformats.org/officeDocument/2006/relationships/customXml" Target="../ink/ink2707.xml"/><Relationship Id="rId36" Type="http://schemas.openxmlformats.org/officeDocument/2006/relationships/image" Target="../media/image2619.png"/><Relationship Id="rId57" Type="http://schemas.openxmlformats.org/officeDocument/2006/relationships/customXml" Target="../ink/ink2728.xml"/><Relationship Id="rId106" Type="http://schemas.openxmlformats.org/officeDocument/2006/relationships/image" Target="../media/image2654.png"/><Relationship Id="rId127" Type="http://schemas.openxmlformats.org/officeDocument/2006/relationships/customXml" Target="../ink/ink2763.xml"/><Relationship Id="rId10" Type="http://schemas.openxmlformats.org/officeDocument/2006/relationships/image" Target="../media/image2606.png"/><Relationship Id="rId31" Type="http://schemas.openxmlformats.org/officeDocument/2006/relationships/customXml" Target="../ink/ink2715.xml"/><Relationship Id="rId52" Type="http://schemas.openxmlformats.org/officeDocument/2006/relationships/image" Target="../media/image2627.png"/><Relationship Id="rId73" Type="http://schemas.openxmlformats.org/officeDocument/2006/relationships/customXml" Target="../ink/ink2736.xml"/><Relationship Id="rId78" Type="http://schemas.openxmlformats.org/officeDocument/2006/relationships/image" Target="../media/image2640.png"/><Relationship Id="rId94" Type="http://schemas.openxmlformats.org/officeDocument/2006/relationships/image" Target="../media/image2648.png"/><Relationship Id="rId99" Type="http://schemas.openxmlformats.org/officeDocument/2006/relationships/customXml" Target="../ink/ink2749.xml"/><Relationship Id="rId101" Type="http://schemas.openxmlformats.org/officeDocument/2006/relationships/customXml" Target="../ink/ink2750.xml"/><Relationship Id="rId122" Type="http://schemas.openxmlformats.org/officeDocument/2006/relationships/image" Target="../media/image2662.png"/><Relationship Id="rId4" Type="http://schemas.openxmlformats.org/officeDocument/2006/relationships/image" Target="../media/image2603.png"/><Relationship Id="rId9" Type="http://schemas.openxmlformats.org/officeDocument/2006/relationships/customXml" Target="../ink/ink2704.xml"/><Relationship Id="rId26" Type="http://schemas.openxmlformats.org/officeDocument/2006/relationships/image" Target="../media/image2614.png"/></Relationships>
</file>

<file path=ppt/slides/_rels/slide35.xml.rels><?xml version="1.0" encoding="UTF-8" standalone="yes"?>
<Relationships xmlns="http://schemas.openxmlformats.org/package/2006/relationships"><Relationship Id="rId117" Type="http://schemas.openxmlformats.org/officeDocument/2006/relationships/image" Target="../media/image2722.png"/><Relationship Id="rId671" Type="http://schemas.openxmlformats.org/officeDocument/2006/relationships/image" Target="../media/image2994.png"/><Relationship Id="rId769" Type="http://schemas.openxmlformats.org/officeDocument/2006/relationships/customXml" Target="../ink/ink3150.xml"/><Relationship Id="rId21" Type="http://schemas.openxmlformats.org/officeDocument/2006/relationships/image" Target="../media/image2674.png"/><Relationship Id="rId324" Type="http://schemas.openxmlformats.org/officeDocument/2006/relationships/image" Target="../media/image2824.png"/><Relationship Id="rId531" Type="http://schemas.openxmlformats.org/officeDocument/2006/relationships/image" Target="../media/image2927.png"/><Relationship Id="rId629" Type="http://schemas.openxmlformats.org/officeDocument/2006/relationships/image" Target="../media/image2973.png"/><Relationship Id="rId170" Type="http://schemas.openxmlformats.org/officeDocument/2006/relationships/customXml" Target="../ink/ink2847.xml"/><Relationship Id="rId836" Type="http://schemas.openxmlformats.org/officeDocument/2006/relationships/customXml" Target="../ink/ink3184.xml"/><Relationship Id="rId268" Type="http://schemas.openxmlformats.org/officeDocument/2006/relationships/image" Target="../media/image2796.png"/><Relationship Id="rId475" Type="http://schemas.openxmlformats.org/officeDocument/2006/relationships/image" Target="../media/image2899.png"/><Relationship Id="rId682" Type="http://schemas.openxmlformats.org/officeDocument/2006/relationships/customXml" Target="../ink/ink3106.xml"/><Relationship Id="rId32" Type="http://schemas.openxmlformats.org/officeDocument/2006/relationships/customXml" Target="../ink/ink2778.xml"/><Relationship Id="rId128" Type="http://schemas.openxmlformats.org/officeDocument/2006/relationships/customXml" Target="../ink/ink2826.xml"/><Relationship Id="rId335" Type="http://schemas.openxmlformats.org/officeDocument/2006/relationships/customXml" Target="../ink/ink2930.xml"/><Relationship Id="rId542" Type="http://schemas.openxmlformats.org/officeDocument/2006/relationships/customXml" Target="../ink/ink3034.xml"/><Relationship Id="rId181" Type="http://schemas.openxmlformats.org/officeDocument/2006/relationships/image" Target="../media/image2753.png"/><Relationship Id="rId402" Type="http://schemas.openxmlformats.org/officeDocument/2006/relationships/image" Target="../media/image2863.png"/><Relationship Id="rId847" Type="http://schemas.openxmlformats.org/officeDocument/2006/relationships/image" Target="../media/image3081.png"/><Relationship Id="rId279" Type="http://schemas.openxmlformats.org/officeDocument/2006/relationships/customXml" Target="../ink/ink2902.xml"/><Relationship Id="rId486" Type="http://schemas.openxmlformats.org/officeDocument/2006/relationships/customXml" Target="../ink/ink3006.xml"/><Relationship Id="rId693" Type="http://schemas.openxmlformats.org/officeDocument/2006/relationships/image" Target="../media/image3005.png"/><Relationship Id="rId707" Type="http://schemas.openxmlformats.org/officeDocument/2006/relationships/image" Target="../media/image3012.png"/><Relationship Id="rId43" Type="http://schemas.openxmlformats.org/officeDocument/2006/relationships/image" Target="../media/image2685.png"/><Relationship Id="rId139" Type="http://schemas.openxmlformats.org/officeDocument/2006/relationships/image" Target="../media/image2733.png"/><Relationship Id="rId346" Type="http://schemas.openxmlformats.org/officeDocument/2006/relationships/image" Target="../media/image2835.png"/><Relationship Id="rId553" Type="http://schemas.openxmlformats.org/officeDocument/2006/relationships/image" Target="../media/image2938.png"/><Relationship Id="rId760" Type="http://schemas.openxmlformats.org/officeDocument/2006/relationships/image" Target="../media/image3038.png"/><Relationship Id="rId192" Type="http://schemas.openxmlformats.org/officeDocument/2006/relationships/image" Target="../media/image2758.png"/><Relationship Id="rId206" Type="http://schemas.openxmlformats.org/officeDocument/2006/relationships/image" Target="../media/image2765.png"/><Relationship Id="rId413" Type="http://schemas.openxmlformats.org/officeDocument/2006/relationships/image" Target="../media/image2868.png"/><Relationship Id="rId858" Type="http://schemas.openxmlformats.org/officeDocument/2006/relationships/customXml" Target="../ink/ink3195.xml"/><Relationship Id="rId497" Type="http://schemas.openxmlformats.org/officeDocument/2006/relationships/image" Target="../media/image2910.png"/><Relationship Id="rId620" Type="http://schemas.openxmlformats.org/officeDocument/2006/relationships/customXml" Target="../ink/ink3075.xml"/><Relationship Id="rId718" Type="http://schemas.openxmlformats.org/officeDocument/2006/relationships/customXml" Target="../ink/ink3124.xml"/><Relationship Id="rId357" Type="http://schemas.openxmlformats.org/officeDocument/2006/relationships/customXml" Target="../ink/ink2941.xml"/><Relationship Id="rId54" Type="http://schemas.openxmlformats.org/officeDocument/2006/relationships/customXml" Target="../ink/ink2789.xml"/><Relationship Id="rId217" Type="http://schemas.openxmlformats.org/officeDocument/2006/relationships/customXml" Target="../ink/ink2871.xml"/><Relationship Id="rId564" Type="http://schemas.openxmlformats.org/officeDocument/2006/relationships/customXml" Target="../ink/ink3045.xml"/><Relationship Id="rId771" Type="http://schemas.openxmlformats.org/officeDocument/2006/relationships/customXml" Target="../ink/ink3151.xml"/><Relationship Id="rId869" Type="http://schemas.openxmlformats.org/officeDocument/2006/relationships/image" Target="../media/image3092.png"/><Relationship Id="rId424" Type="http://schemas.openxmlformats.org/officeDocument/2006/relationships/customXml" Target="../ink/ink2975.xml"/><Relationship Id="rId631" Type="http://schemas.openxmlformats.org/officeDocument/2006/relationships/image" Target="../media/image2974.png"/><Relationship Id="rId729" Type="http://schemas.openxmlformats.org/officeDocument/2006/relationships/customXml" Target="../ink/ink3130.xml"/><Relationship Id="rId270" Type="http://schemas.openxmlformats.org/officeDocument/2006/relationships/image" Target="../media/image2797.png"/><Relationship Id="rId65" Type="http://schemas.openxmlformats.org/officeDocument/2006/relationships/image" Target="../media/image2696.png"/><Relationship Id="rId130" Type="http://schemas.openxmlformats.org/officeDocument/2006/relationships/customXml" Target="../ink/ink2827.xml"/><Relationship Id="rId368" Type="http://schemas.openxmlformats.org/officeDocument/2006/relationships/image" Target="../media/image2846.png"/><Relationship Id="rId575" Type="http://schemas.openxmlformats.org/officeDocument/2006/relationships/image" Target="../media/image2949.png"/><Relationship Id="rId782" Type="http://schemas.openxmlformats.org/officeDocument/2006/relationships/image" Target="../media/image3049.png"/><Relationship Id="rId228" Type="http://schemas.openxmlformats.org/officeDocument/2006/relationships/image" Target="../media/image2776.png"/><Relationship Id="rId435" Type="http://schemas.openxmlformats.org/officeDocument/2006/relationships/image" Target="../media/image2879.png"/><Relationship Id="rId642" Type="http://schemas.openxmlformats.org/officeDocument/2006/relationships/customXml" Target="../ink/ink3086.xml"/><Relationship Id="rId281" Type="http://schemas.openxmlformats.org/officeDocument/2006/relationships/customXml" Target="../ink/ink2903.xml"/><Relationship Id="rId502" Type="http://schemas.openxmlformats.org/officeDocument/2006/relationships/customXml" Target="../ink/ink3014.xml"/><Relationship Id="rId76" Type="http://schemas.openxmlformats.org/officeDocument/2006/relationships/customXml" Target="../ink/ink2800.xml"/><Relationship Id="rId141" Type="http://schemas.openxmlformats.org/officeDocument/2006/relationships/image" Target="../media/image2734.png"/><Relationship Id="rId379" Type="http://schemas.openxmlformats.org/officeDocument/2006/relationships/customXml" Target="../ink/ink2952.xml"/><Relationship Id="rId586" Type="http://schemas.openxmlformats.org/officeDocument/2006/relationships/image" Target="../media/image2954.png"/><Relationship Id="rId793" Type="http://schemas.openxmlformats.org/officeDocument/2006/relationships/customXml" Target="../ink/ink3162.xml"/><Relationship Id="rId807" Type="http://schemas.openxmlformats.org/officeDocument/2006/relationships/customXml" Target="../ink/ink3169.xml"/><Relationship Id="rId7" Type="http://schemas.openxmlformats.org/officeDocument/2006/relationships/image" Target="../media/image2667.png"/><Relationship Id="rId239" Type="http://schemas.openxmlformats.org/officeDocument/2006/relationships/customXml" Target="../ink/ink2882.xml"/><Relationship Id="rId446" Type="http://schemas.openxmlformats.org/officeDocument/2006/relationships/customXml" Target="../ink/ink2986.xml"/><Relationship Id="rId653" Type="http://schemas.openxmlformats.org/officeDocument/2006/relationships/image" Target="../media/image2985.png"/><Relationship Id="rId292" Type="http://schemas.openxmlformats.org/officeDocument/2006/relationships/image" Target="../media/image2808.png"/><Relationship Id="rId306" Type="http://schemas.openxmlformats.org/officeDocument/2006/relationships/image" Target="../media/image2815.png"/><Relationship Id="rId860" Type="http://schemas.openxmlformats.org/officeDocument/2006/relationships/customXml" Target="../ink/ink3196.xml"/><Relationship Id="rId87" Type="http://schemas.openxmlformats.org/officeDocument/2006/relationships/image" Target="../media/image2707.png"/><Relationship Id="rId513" Type="http://schemas.openxmlformats.org/officeDocument/2006/relationships/image" Target="../media/image2918.png"/><Relationship Id="rId597" Type="http://schemas.openxmlformats.org/officeDocument/2006/relationships/image" Target="../media/image2959.png"/><Relationship Id="rId720" Type="http://schemas.openxmlformats.org/officeDocument/2006/relationships/image" Target="../media/image3018.png"/><Relationship Id="rId818" Type="http://schemas.openxmlformats.org/officeDocument/2006/relationships/customXml" Target="../ink/ink3175.xml"/><Relationship Id="rId152" Type="http://schemas.openxmlformats.org/officeDocument/2006/relationships/customXml" Target="../ink/ink2838.xml"/><Relationship Id="rId457" Type="http://schemas.openxmlformats.org/officeDocument/2006/relationships/image" Target="../media/image2890.png"/><Relationship Id="rId664" Type="http://schemas.openxmlformats.org/officeDocument/2006/relationships/customXml" Target="../ink/ink3097.xml"/><Relationship Id="rId871" Type="http://schemas.openxmlformats.org/officeDocument/2006/relationships/image" Target="../media/image3093.png"/><Relationship Id="rId14" Type="http://schemas.openxmlformats.org/officeDocument/2006/relationships/customXml" Target="../ink/ink2769.xml"/><Relationship Id="rId317" Type="http://schemas.openxmlformats.org/officeDocument/2006/relationships/customXml" Target="../ink/ink2921.xml"/><Relationship Id="rId524" Type="http://schemas.openxmlformats.org/officeDocument/2006/relationships/customXml" Target="../ink/ink3025.xml"/><Relationship Id="rId731" Type="http://schemas.openxmlformats.org/officeDocument/2006/relationships/customXml" Target="../ink/ink3131.xml"/><Relationship Id="rId98" Type="http://schemas.openxmlformats.org/officeDocument/2006/relationships/customXml" Target="../ink/ink2811.xml"/><Relationship Id="rId163" Type="http://schemas.openxmlformats.org/officeDocument/2006/relationships/image" Target="../media/image2744.png"/><Relationship Id="rId370" Type="http://schemas.openxmlformats.org/officeDocument/2006/relationships/image" Target="../media/image2847.png"/><Relationship Id="rId829" Type="http://schemas.openxmlformats.org/officeDocument/2006/relationships/image" Target="../media/image3072.png"/><Relationship Id="rId230" Type="http://schemas.openxmlformats.org/officeDocument/2006/relationships/image" Target="../media/image2777.png"/><Relationship Id="rId468" Type="http://schemas.openxmlformats.org/officeDocument/2006/relationships/customXml" Target="../ink/ink2997.xml"/><Relationship Id="rId675" Type="http://schemas.openxmlformats.org/officeDocument/2006/relationships/image" Target="../media/image2996.png"/><Relationship Id="rId25" Type="http://schemas.openxmlformats.org/officeDocument/2006/relationships/image" Target="../media/image2676.png"/><Relationship Id="rId328" Type="http://schemas.openxmlformats.org/officeDocument/2006/relationships/image" Target="../media/image2826.png"/><Relationship Id="rId535" Type="http://schemas.openxmlformats.org/officeDocument/2006/relationships/image" Target="../media/image2929.png"/><Relationship Id="rId742" Type="http://schemas.openxmlformats.org/officeDocument/2006/relationships/image" Target="../media/image3029.png"/><Relationship Id="rId174" Type="http://schemas.openxmlformats.org/officeDocument/2006/relationships/customXml" Target="../ink/ink2849.xml"/><Relationship Id="rId381" Type="http://schemas.openxmlformats.org/officeDocument/2006/relationships/customXml" Target="../ink/ink2953.xml"/><Relationship Id="rId602" Type="http://schemas.openxmlformats.org/officeDocument/2006/relationships/customXml" Target="../ink/ink3065.xml"/><Relationship Id="rId241" Type="http://schemas.openxmlformats.org/officeDocument/2006/relationships/customXml" Target="../ink/ink2883.xml"/><Relationship Id="rId479" Type="http://schemas.openxmlformats.org/officeDocument/2006/relationships/image" Target="../media/image2901.png"/><Relationship Id="rId686" Type="http://schemas.openxmlformats.org/officeDocument/2006/relationships/customXml" Target="../ink/ink3108.xml"/><Relationship Id="rId36" Type="http://schemas.openxmlformats.org/officeDocument/2006/relationships/customXml" Target="../ink/ink2780.xml"/><Relationship Id="rId339" Type="http://schemas.openxmlformats.org/officeDocument/2006/relationships/customXml" Target="../ink/ink2932.xml"/><Relationship Id="rId546" Type="http://schemas.openxmlformats.org/officeDocument/2006/relationships/customXml" Target="../ink/ink3036.xml"/><Relationship Id="rId753" Type="http://schemas.openxmlformats.org/officeDocument/2006/relationships/customXml" Target="../ink/ink3142.xml"/><Relationship Id="rId101" Type="http://schemas.openxmlformats.org/officeDocument/2006/relationships/image" Target="../media/image2714.png"/><Relationship Id="rId185" Type="http://schemas.openxmlformats.org/officeDocument/2006/relationships/image" Target="../media/image2755.png"/><Relationship Id="rId406" Type="http://schemas.openxmlformats.org/officeDocument/2006/relationships/image" Target="../media/image2865.png"/><Relationship Id="rId392" Type="http://schemas.openxmlformats.org/officeDocument/2006/relationships/image" Target="../media/image2858.png"/><Relationship Id="rId613" Type="http://schemas.openxmlformats.org/officeDocument/2006/relationships/image" Target="../media/image2966.png"/><Relationship Id="rId697" Type="http://schemas.openxmlformats.org/officeDocument/2006/relationships/image" Target="../media/image3007.png"/><Relationship Id="rId820" Type="http://schemas.openxmlformats.org/officeDocument/2006/relationships/customXml" Target="../ink/ink3176.xml"/><Relationship Id="rId252" Type="http://schemas.openxmlformats.org/officeDocument/2006/relationships/image" Target="../media/image2788.png"/><Relationship Id="rId47" Type="http://schemas.openxmlformats.org/officeDocument/2006/relationships/image" Target="../media/image2687.png"/><Relationship Id="rId112" Type="http://schemas.openxmlformats.org/officeDocument/2006/relationships/customXml" Target="../ink/ink2818.xml"/><Relationship Id="rId557" Type="http://schemas.openxmlformats.org/officeDocument/2006/relationships/image" Target="../media/image2940.png"/><Relationship Id="rId764" Type="http://schemas.openxmlformats.org/officeDocument/2006/relationships/image" Target="../media/image3040.png"/><Relationship Id="rId196" Type="http://schemas.openxmlformats.org/officeDocument/2006/relationships/image" Target="../media/image2760.png"/><Relationship Id="rId417" Type="http://schemas.openxmlformats.org/officeDocument/2006/relationships/image" Target="../media/image2870.png"/><Relationship Id="rId624" Type="http://schemas.openxmlformats.org/officeDocument/2006/relationships/customXml" Target="../ink/ink3077.xml"/><Relationship Id="rId831" Type="http://schemas.openxmlformats.org/officeDocument/2006/relationships/image" Target="../media/image3073.png"/><Relationship Id="rId263" Type="http://schemas.openxmlformats.org/officeDocument/2006/relationships/customXml" Target="../ink/ink2894.xml"/><Relationship Id="rId470" Type="http://schemas.openxmlformats.org/officeDocument/2006/relationships/customXml" Target="../ink/ink2998.xml"/><Relationship Id="rId58" Type="http://schemas.openxmlformats.org/officeDocument/2006/relationships/customXml" Target="../ink/ink2791.xml"/><Relationship Id="rId123" Type="http://schemas.openxmlformats.org/officeDocument/2006/relationships/image" Target="../media/image2725.png"/><Relationship Id="rId330" Type="http://schemas.openxmlformats.org/officeDocument/2006/relationships/image" Target="../media/image2827.png"/><Relationship Id="rId568" Type="http://schemas.openxmlformats.org/officeDocument/2006/relationships/customXml" Target="../ink/ink3047.xml"/><Relationship Id="rId775" Type="http://schemas.openxmlformats.org/officeDocument/2006/relationships/customXml" Target="../ink/ink3153.xml"/><Relationship Id="rId428" Type="http://schemas.openxmlformats.org/officeDocument/2006/relationships/customXml" Target="../ink/ink2977.xml"/><Relationship Id="rId635" Type="http://schemas.openxmlformats.org/officeDocument/2006/relationships/image" Target="../media/image2976.png"/><Relationship Id="rId842" Type="http://schemas.openxmlformats.org/officeDocument/2006/relationships/customXml" Target="../ink/ink3187.xml"/><Relationship Id="rId274" Type="http://schemas.openxmlformats.org/officeDocument/2006/relationships/image" Target="../media/image2799.png"/><Relationship Id="rId481" Type="http://schemas.openxmlformats.org/officeDocument/2006/relationships/image" Target="../media/image2902.png"/><Relationship Id="rId702" Type="http://schemas.openxmlformats.org/officeDocument/2006/relationships/customXml" Target="../ink/ink3116.xml"/><Relationship Id="rId69" Type="http://schemas.openxmlformats.org/officeDocument/2006/relationships/image" Target="../media/image2698.png"/><Relationship Id="rId134" Type="http://schemas.openxmlformats.org/officeDocument/2006/relationships/customXml" Target="../ink/ink2829.xml"/><Relationship Id="rId579" Type="http://schemas.openxmlformats.org/officeDocument/2006/relationships/customXml" Target="../ink/ink3053.xml"/><Relationship Id="rId786" Type="http://schemas.openxmlformats.org/officeDocument/2006/relationships/image" Target="../media/image3051.png"/><Relationship Id="rId341" Type="http://schemas.openxmlformats.org/officeDocument/2006/relationships/customXml" Target="../ink/ink2933.xml"/><Relationship Id="rId439" Type="http://schemas.openxmlformats.org/officeDocument/2006/relationships/image" Target="../media/image2881.png"/><Relationship Id="rId646" Type="http://schemas.openxmlformats.org/officeDocument/2006/relationships/customXml" Target="../ink/ink3088.xml"/><Relationship Id="rId201" Type="http://schemas.openxmlformats.org/officeDocument/2006/relationships/customXml" Target="../ink/ink2863.xml"/><Relationship Id="rId285" Type="http://schemas.openxmlformats.org/officeDocument/2006/relationships/customXml" Target="../ink/ink2905.xml"/><Relationship Id="rId506" Type="http://schemas.openxmlformats.org/officeDocument/2006/relationships/customXml" Target="../ink/ink3016.xml"/><Relationship Id="rId853" Type="http://schemas.openxmlformats.org/officeDocument/2006/relationships/image" Target="../media/image3084.png"/><Relationship Id="rId492" Type="http://schemas.openxmlformats.org/officeDocument/2006/relationships/customXml" Target="../ink/ink3009.xml"/><Relationship Id="rId713" Type="http://schemas.openxmlformats.org/officeDocument/2006/relationships/image" Target="../media/image3015.png"/><Relationship Id="rId797" Type="http://schemas.openxmlformats.org/officeDocument/2006/relationships/customXml" Target="../ink/ink3164.xml"/><Relationship Id="rId145" Type="http://schemas.openxmlformats.org/officeDocument/2006/relationships/image" Target="../media/image2736.png"/><Relationship Id="rId352" Type="http://schemas.openxmlformats.org/officeDocument/2006/relationships/image" Target="../media/image2838.png"/><Relationship Id="rId212" Type="http://schemas.openxmlformats.org/officeDocument/2006/relationships/image" Target="../media/image2768.png"/><Relationship Id="rId657" Type="http://schemas.openxmlformats.org/officeDocument/2006/relationships/image" Target="../media/image2987.png"/><Relationship Id="rId864" Type="http://schemas.openxmlformats.org/officeDocument/2006/relationships/customXml" Target="../ink/ink3198.xml"/><Relationship Id="rId296" Type="http://schemas.openxmlformats.org/officeDocument/2006/relationships/image" Target="../media/image2810.png"/><Relationship Id="rId517" Type="http://schemas.openxmlformats.org/officeDocument/2006/relationships/image" Target="../media/image2920.png"/><Relationship Id="rId724" Type="http://schemas.openxmlformats.org/officeDocument/2006/relationships/image" Target="../media/image3020.png"/><Relationship Id="rId60" Type="http://schemas.openxmlformats.org/officeDocument/2006/relationships/customXml" Target="../ink/ink2792.xml"/><Relationship Id="rId156" Type="http://schemas.openxmlformats.org/officeDocument/2006/relationships/customXml" Target="../ink/ink2840.xml"/><Relationship Id="rId363" Type="http://schemas.openxmlformats.org/officeDocument/2006/relationships/customXml" Target="../ink/ink2944.xml"/><Relationship Id="rId570" Type="http://schemas.openxmlformats.org/officeDocument/2006/relationships/customXml" Target="../ink/ink3048.xml"/><Relationship Id="rId223" Type="http://schemas.openxmlformats.org/officeDocument/2006/relationships/customXml" Target="../ink/ink2874.xml"/><Relationship Id="rId430" Type="http://schemas.openxmlformats.org/officeDocument/2006/relationships/customXml" Target="../ink/ink2978.xml"/><Relationship Id="rId668" Type="http://schemas.openxmlformats.org/officeDocument/2006/relationships/customXml" Target="../ink/ink3099.xml"/><Relationship Id="rId18" Type="http://schemas.openxmlformats.org/officeDocument/2006/relationships/customXml" Target="../ink/ink2771.xml"/><Relationship Id="rId528" Type="http://schemas.openxmlformats.org/officeDocument/2006/relationships/customXml" Target="../ink/ink3027.xml"/><Relationship Id="rId735" Type="http://schemas.openxmlformats.org/officeDocument/2006/relationships/customXml" Target="../ink/ink3133.xml"/><Relationship Id="rId167" Type="http://schemas.openxmlformats.org/officeDocument/2006/relationships/image" Target="../media/image2746.png"/><Relationship Id="rId374" Type="http://schemas.openxmlformats.org/officeDocument/2006/relationships/image" Target="../media/image2849.png"/><Relationship Id="rId581" Type="http://schemas.openxmlformats.org/officeDocument/2006/relationships/customXml" Target="../ink/ink3054.xml"/><Relationship Id="rId71" Type="http://schemas.openxmlformats.org/officeDocument/2006/relationships/image" Target="../media/image2699.png"/><Relationship Id="rId234" Type="http://schemas.openxmlformats.org/officeDocument/2006/relationships/image" Target="../media/image2779.png"/><Relationship Id="rId679" Type="http://schemas.openxmlformats.org/officeDocument/2006/relationships/image" Target="../media/image2998.png"/><Relationship Id="rId802" Type="http://schemas.openxmlformats.org/officeDocument/2006/relationships/image" Target="../media/image3059.png"/><Relationship Id="rId2" Type="http://schemas.openxmlformats.org/officeDocument/2006/relationships/notesSlide" Target="../notesSlides/notesSlide35.xml"/><Relationship Id="rId29" Type="http://schemas.openxmlformats.org/officeDocument/2006/relationships/image" Target="../media/image2678.png"/><Relationship Id="rId441" Type="http://schemas.openxmlformats.org/officeDocument/2006/relationships/image" Target="../media/image2882.png"/><Relationship Id="rId539" Type="http://schemas.openxmlformats.org/officeDocument/2006/relationships/image" Target="../media/image2931.png"/><Relationship Id="rId746" Type="http://schemas.openxmlformats.org/officeDocument/2006/relationships/image" Target="../media/image3031.png"/><Relationship Id="rId178" Type="http://schemas.openxmlformats.org/officeDocument/2006/relationships/customXml" Target="../ink/ink2851.xml"/><Relationship Id="rId301" Type="http://schemas.openxmlformats.org/officeDocument/2006/relationships/customXml" Target="../ink/ink2913.xml"/><Relationship Id="rId82" Type="http://schemas.openxmlformats.org/officeDocument/2006/relationships/customXml" Target="../ink/ink2803.xml"/><Relationship Id="rId385" Type="http://schemas.openxmlformats.org/officeDocument/2006/relationships/customXml" Target="../ink/ink2955.xml"/><Relationship Id="rId592" Type="http://schemas.openxmlformats.org/officeDocument/2006/relationships/customXml" Target="../ink/ink3060.xml"/><Relationship Id="rId606" Type="http://schemas.openxmlformats.org/officeDocument/2006/relationships/customXml" Target="../ink/ink3067.xml"/><Relationship Id="rId813" Type="http://schemas.openxmlformats.org/officeDocument/2006/relationships/customXml" Target="../ink/ink3172.xml"/><Relationship Id="rId245" Type="http://schemas.openxmlformats.org/officeDocument/2006/relationships/customXml" Target="../ink/ink2885.xml"/><Relationship Id="rId452" Type="http://schemas.openxmlformats.org/officeDocument/2006/relationships/customXml" Target="../ink/ink2989.xml"/><Relationship Id="rId105" Type="http://schemas.openxmlformats.org/officeDocument/2006/relationships/image" Target="../media/image2716.png"/><Relationship Id="rId312" Type="http://schemas.openxmlformats.org/officeDocument/2006/relationships/image" Target="../media/image2818.png"/><Relationship Id="rId757" Type="http://schemas.openxmlformats.org/officeDocument/2006/relationships/customXml" Target="../ink/ink3144.xml"/><Relationship Id="rId93" Type="http://schemas.openxmlformats.org/officeDocument/2006/relationships/image" Target="../media/image2710.png"/><Relationship Id="rId189" Type="http://schemas.openxmlformats.org/officeDocument/2006/relationships/customXml" Target="../ink/ink2857.xml"/><Relationship Id="rId396" Type="http://schemas.openxmlformats.org/officeDocument/2006/relationships/image" Target="../media/image2860.png"/><Relationship Id="rId617" Type="http://schemas.openxmlformats.org/officeDocument/2006/relationships/customXml" Target="../ink/ink3073.xml"/><Relationship Id="rId824" Type="http://schemas.openxmlformats.org/officeDocument/2006/relationships/customXml" Target="../ink/ink3178.xml"/><Relationship Id="rId256" Type="http://schemas.openxmlformats.org/officeDocument/2006/relationships/image" Target="../media/image2790.png"/><Relationship Id="rId463" Type="http://schemas.openxmlformats.org/officeDocument/2006/relationships/image" Target="../media/image2893.png"/><Relationship Id="rId670" Type="http://schemas.openxmlformats.org/officeDocument/2006/relationships/customXml" Target="../ink/ink3100.xml"/><Relationship Id="rId116" Type="http://schemas.openxmlformats.org/officeDocument/2006/relationships/customXml" Target="../ink/ink2820.xml"/><Relationship Id="rId323" Type="http://schemas.openxmlformats.org/officeDocument/2006/relationships/customXml" Target="../ink/ink2924.xml"/><Relationship Id="rId530" Type="http://schemas.openxmlformats.org/officeDocument/2006/relationships/customXml" Target="../ink/ink3028.xml"/><Relationship Id="rId768" Type="http://schemas.openxmlformats.org/officeDocument/2006/relationships/image" Target="../media/image3042.png"/><Relationship Id="rId20" Type="http://schemas.openxmlformats.org/officeDocument/2006/relationships/customXml" Target="../ink/ink2772.xml"/><Relationship Id="rId628" Type="http://schemas.openxmlformats.org/officeDocument/2006/relationships/customXml" Target="../ink/ink3079.xml"/><Relationship Id="rId835" Type="http://schemas.openxmlformats.org/officeDocument/2006/relationships/image" Target="../media/image3075.png"/><Relationship Id="rId267" Type="http://schemas.openxmlformats.org/officeDocument/2006/relationships/customXml" Target="../ink/ink2896.xml"/><Relationship Id="rId474" Type="http://schemas.openxmlformats.org/officeDocument/2006/relationships/customXml" Target="../ink/ink3000.xml"/><Relationship Id="rId127" Type="http://schemas.openxmlformats.org/officeDocument/2006/relationships/image" Target="../media/image2727.png"/><Relationship Id="rId681" Type="http://schemas.openxmlformats.org/officeDocument/2006/relationships/image" Target="../media/image2999.png"/><Relationship Id="rId779" Type="http://schemas.openxmlformats.org/officeDocument/2006/relationships/customXml" Target="../ink/ink3155.xml"/><Relationship Id="rId31" Type="http://schemas.openxmlformats.org/officeDocument/2006/relationships/image" Target="../media/image2679.png"/><Relationship Id="rId334" Type="http://schemas.openxmlformats.org/officeDocument/2006/relationships/image" Target="../media/image2829.png"/><Relationship Id="rId541" Type="http://schemas.openxmlformats.org/officeDocument/2006/relationships/image" Target="../media/image2932.png"/><Relationship Id="rId639" Type="http://schemas.openxmlformats.org/officeDocument/2006/relationships/image" Target="../media/image2978.png"/><Relationship Id="rId180" Type="http://schemas.openxmlformats.org/officeDocument/2006/relationships/customXml" Target="../ink/ink2852.xml"/><Relationship Id="rId278" Type="http://schemas.openxmlformats.org/officeDocument/2006/relationships/image" Target="../media/image2801.png"/><Relationship Id="rId401" Type="http://schemas.openxmlformats.org/officeDocument/2006/relationships/customXml" Target="../ink/ink2963.xml"/><Relationship Id="rId846" Type="http://schemas.openxmlformats.org/officeDocument/2006/relationships/customXml" Target="../ink/ink3189.xml"/><Relationship Id="rId485" Type="http://schemas.openxmlformats.org/officeDocument/2006/relationships/image" Target="../media/image2904.png"/><Relationship Id="rId692" Type="http://schemas.openxmlformats.org/officeDocument/2006/relationships/customXml" Target="../ink/ink3111.xml"/><Relationship Id="rId706" Type="http://schemas.openxmlformats.org/officeDocument/2006/relationships/customXml" Target="../ink/ink3118.xml"/><Relationship Id="rId42" Type="http://schemas.openxmlformats.org/officeDocument/2006/relationships/customXml" Target="../ink/ink2783.xml"/><Relationship Id="rId138" Type="http://schemas.openxmlformats.org/officeDocument/2006/relationships/customXml" Target="../ink/ink2831.xml"/><Relationship Id="rId345" Type="http://schemas.openxmlformats.org/officeDocument/2006/relationships/customXml" Target="../ink/ink2935.xml"/><Relationship Id="rId552" Type="http://schemas.openxmlformats.org/officeDocument/2006/relationships/customXml" Target="../ink/ink3039.xml"/><Relationship Id="rId191" Type="http://schemas.openxmlformats.org/officeDocument/2006/relationships/customXml" Target="../ink/ink2858.xml"/><Relationship Id="rId205" Type="http://schemas.openxmlformats.org/officeDocument/2006/relationships/customXml" Target="../ink/ink2865.xml"/><Relationship Id="rId412" Type="http://schemas.openxmlformats.org/officeDocument/2006/relationships/customXml" Target="../ink/ink2969.xml"/><Relationship Id="rId857" Type="http://schemas.openxmlformats.org/officeDocument/2006/relationships/image" Target="../media/image3086.png"/><Relationship Id="rId289" Type="http://schemas.openxmlformats.org/officeDocument/2006/relationships/customXml" Target="../ink/ink2907.xml"/><Relationship Id="rId496" Type="http://schemas.openxmlformats.org/officeDocument/2006/relationships/customXml" Target="../ink/ink3011.xml"/><Relationship Id="rId717" Type="http://schemas.openxmlformats.org/officeDocument/2006/relationships/image" Target="../media/image3017.png"/><Relationship Id="rId53" Type="http://schemas.openxmlformats.org/officeDocument/2006/relationships/image" Target="../media/image2690.png"/><Relationship Id="rId149" Type="http://schemas.openxmlformats.org/officeDocument/2006/relationships/image" Target="../media/image1914.png"/><Relationship Id="rId356" Type="http://schemas.openxmlformats.org/officeDocument/2006/relationships/image" Target="../media/image2840.png"/><Relationship Id="rId563" Type="http://schemas.openxmlformats.org/officeDocument/2006/relationships/image" Target="../media/image2943.png"/><Relationship Id="rId770" Type="http://schemas.openxmlformats.org/officeDocument/2006/relationships/image" Target="../media/image3043.png"/><Relationship Id="rId216" Type="http://schemas.openxmlformats.org/officeDocument/2006/relationships/image" Target="../media/image2770.png"/><Relationship Id="rId423" Type="http://schemas.openxmlformats.org/officeDocument/2006/relationships/image" Target="../media/image2873.png"/><Relationship Id="rId868" Type="http://schemas.openxmlformats.org/officeDocument/2006/relationships/customXml" Target="../ink/ink3200.xml"/><Relationship Id="rId630" Type="http://schemas.openxmlformats.org/officeDocument/2006/relationships/customXml" Target="../ink/ink3080.xml"/><Relationship Id="rId728" Type="http://schemas.openxmlformats.org/officeDocument/2006/relationships/image" Target="../media/image3022.png"/><Relationship Id="rId64" Type="http://schemas.openxmlformats.org/officeDocument/2006/relationships/customXml" Target="../ink/ink2794.xml"/><Relationship Id="rId367" Type="http://schemas.openxmlformats.org/officeDocument/2006/relationships/customXml" Target="../ink/ink2946.xml"/><Relationship Id="rId574" Type="http://schemas.openxmlformats.org/officeDocument/2006/relationships/customXml" Target="../ink/ink3050.xml"/><Relationship Id="rId227" Type="http://schemas.openxmlformats.org/officeDocument/2006/relationships/customXml" Target="../ink/ink2876.xml"/><Relationship Id="rId781" Type="http://schemas.openxmlformats.org/officeDocument/2006/relationships/customXml" Target="../ink/ink3156.xml"/><Relationship Id="rId434" Type="http://schemas.openxmlformats.org/officeDocument/2006/relationships/customXml" Target="../ink/ink2980.xml"/><Relationship Id="rId641" Type="http://schemas.openxmlformats.org/officeDocument/2006/relationships/image" Target="../media/image2979.png"/><Relationship Id="rId739" Type="http://schemas.openxmlformats.org/officeDocument/2006/relationships/customXml" Target="../ink/ink3135.xml"/><Relationship Id="rId280" Type="http://schemas.openxmlformats.org/officeDocument/2006/relationships/image" Target="../media/image2802.png"/><Relationship Id="rId501" Type="http://schemas.openxmlformats.org/officeDocument/2006/relationships/image" Target="../media/image2912.png"/><Relationship Id="rId75" Type="http://schemas.openxmlformats.org/officeDocument/2006/relationships/image" Target="../media/image2701.png"/><Relationship Id="rId140" Type="http://schemas.openxmlformats.org/officeDocument/2006/relationships/customXml" Target="../ink/ink2832.xml"/><Relationship Id="rId378" Type="http://schemas.openxmlformats.org/officeDocument/2006/relationships/image" Target="../media/image2851.png"/><Relationship Id="rId585" Type="http://schemas.openxmlformats.org/officeDocument/2006/relationships/customXml" Target="../ink/ink3056.xml"/><Relationship Id="rId792" Type="http://schemas.openxmlformats.org/officeDocument/2006/relationships/image" Target="../media/image3054.png"/><Relationship Id="rId806" Type="http://schemas.openxmlformats.org/officeDocument/2006/relationships/image" Target="../media/image3061.png"/><Relationship Id="rId6" Type="http://schemas.openxmlformats.org/officeDocument/2006/relationships/customXml" Target="../ink/ink2765.xml"/><Relationship Id="rId238" Type="http://schemas.openxmlformats.org/officeDocument/2006/relationships/image" Target="../media/image2781.png"/><Relationship Id="rId445" Type="http://schemas.openxmlformats.org/officeDocument/2006/relationships/image" Target="../media/image2884.png"/><Relationship Id="rId652" Type="http://schemas.openxmlformats.org/officeDocument/2006/relationships/customXml" Target="../ink/ink3091.xml"/><Relationship Id="rId291" Type="http://schemas.openxmlformats.org/officeDocument/2006/relationships/customXml" Target="../ink/ink2908.xml"/><Relationship Id="rId305" Type="http://schemas.openxmlformats.org/officeDocument/2006/relationships/customXml" Target="../ink/ink2915.xml"/><Relationship Id="rId512" Type="http://schemas.openxmlformats.org/officeDocument/2006/relationships/customXml" Target="../ink/ink3019.xml"/><Relationship Id="rId86" Type="http://schemas.openxmlformats.org/officeDocument/2006/relationships/customXml" Target="../ink/ink2805.xml"/><Relationship Id="rId151" Type="http://schemas.openxmlformats.org/officeDocument/2006/relationships/image" Target="../media/image2738.png"/><Relationship Id="rId389" Type="http://schemas.openxmlformats.org/officeDocument/2006/relationships/customXml" Target="../ink/ink2957.xml"/><Relationship Id="rId596" Type="http://schemas.openxmlformats.org/officeDocument/2006/relationships/customXml" Target="../ink/ink3062.xml"/><Relationship Id="rId817" Type="http://schemas.openxmlformats.org/officeDocument/2006/relationships/image" Target="../media/image3066.png"/><Relationship Id="rId249" Type="http://schemas.openxmlformats.org/officeDocument/2006/relationships/customXml" Target="../ink/ink2887.xml"/><Relationship Id="rId456" Type="http://schemas.openxmlformats.org/officeDocument/2006/relationships/customXml" Target="../ink/ink2991.xml"/><Relationship Id="rId663" Type="http://schemas.openxmlformats.org/officeDocument/2006/relationships/image" Target="../media/image2990.png"/><Relationship Id="rId870" Type="http://schemas.openxmlformats.org/officeDocument/2006/relationships/customXml" Target="../ink/ink3201.xml"/><Relationship Id="rId13" Type="http://schemas.openxmlformats.org/officeDocument/2006/relationships/image" Target="../media/image2670.png"/><Relationship Id="rId109" Type="http://schemas.openxmlformats.org/officeDocument/2006/relationships/image" Target="../media/image2718.png"/><Relationship Id="rId316" Type="http://schemas.openxmlformats.org/officeDocument/2006/relationships/image" Target="../media/image2820.png"/><Relationship Id="rId523" Type="http://schemas.openxmlformats.org/officeDocument/2006/relationships/image" Target="../media/image2923.png"/><Relationship Id="rId97" Type="http://schemas.openxmlformats.org/officeDocument/2006/relationships/image" Target="../media/image2712.png"/><Relationship Id="rId730" Type="http://schemas.openxmlformats.org/officeDocument/2006/relationships/image" Target="../media/image3023.png"/><Relationship Id="rId828" Type="http://schemas.openxmlformats.org/officeDocument/2006/relationships/customXml" Target="../ink/ink3180.xml"/><Relationship Id="rId162" Type="http://schemas.openxmlformats.org/officeDocument/2006/relationships/customXml" Target="../ink/ink2843.xml"/><Relationship Id="rId467" Type="http://schemas.openxmlformats.org/officeDocument/2006/relationships/image" Target="../media/image2895.png"/><Relationship Id="rId674" Type="http://schemas.openxmlformats.org/officeDocument/2006/relationships/customXml" Target="../ink/ink3102.xml"/><Relationship Id="rId24" Type="http://schemas.openxmlformats.org/officeDocument/2006/relationships/customXml" Target="../ink/ink2774.xml"/><Relationship Id="rId327" Type="http://schemas.openxmlformats.org/officeDocument/2006/relationships/customXml" Target="../ink/ink2926.xml"/><Relationship Id="rId534" Type="http://schemas.openxmlformats.org/officeDocument/2006/relationships/customXml" Target="../ink/ink3030.xml"/><Relationship Id="rId741" Type="http://schemas.openxmlformats.org/officeDocument/2006/relationships/customXml" Target="../ink/ink3136.xml"/><Relationship Id="rId839" Type="http://schemas.openxmlformats.org/officeDocument/2006/relationships/image" Target="../media/image3077.png"/><Relationship Id="rId173" Type="http://schemas.openxmlformats.org/officeDocument/2006/relationships/image" Target="../media/image2749.png"/><Relationship Id="rId380" Type="http://schemas.openxmlformats.org/officeDocument/2006/relationships/image" Target="../media/image2852.png"/><Relationship Id="rId601" Type="http://schemas.openxmlformats.org/officeDocument/2006/relationships/image" Target="../media/image2961.png"/><Relationship Id="rId240" Type="http://schemas.openxmlformats.org/officeDocument/2006/relationships/image" Target="../media/image2782.png"/><Relationship Id="rId478" Type="http://schemas.openxmlformats.org/officeDocument/2006/relationships/customXml" Target="../ink/ink3002.xml"/><Relationship Id="rId685" Type="http://schemas.openxmlformats.org/officeDocument/2006/relationships/image" Target="../media/image3001.png"/><Relationship Id="rId35" Type="http://schemas.openxmlformats.org/officeDocument/2006/relationships/image" Target="../media/image2681.png"/><Relationship Id="rId100" Type="http://schemas.openxmlformats.org/officeDocument/2006/relationships/customXml" Target="../ink/ink2812.xml"/><Relationship Id="rId338" Type="http://schemas.openxmlformats.org/officeDocument/2006/relationships/image" Target="../media/image2831.png"/><Relationship Id="rId545" Type="http://schemas.openxmlformats.org/officeDocument/2006/relationships/image" Target="../media/image2934.png"/><Relationship Id="rId752" Type="http://schemas.openxmlformats.org/officeDocument/2006/relationships/image" Target="../media/image3034.png"/><Relationship Id="rId184" Type="http://schemas.openxmlformats.org/officeDocument/2006/relationships/customXml" Target="../ink/ink2854.xml"/><Relationship Id="rId391" Type="http://schemas.openxmlformats.org/officeDocument/2006/relationships/customXml" Target="../ink/ink2958.xml"/><Relationship Id="rId405" Type="http://schemas.openxmlformats.org/officeDocument/2006/relationships/customXml" Target="../ink/ink2965.xml"/><Relationship Id="rId612" Type="http://schemas.openxmlformats.org/officeDocument/2006/relationships/customXml" Target="../ink/ink3070.xml"/><Relationship Id="rId251" Type="http://schemas.openxmlformats.org/officeDocument/2006/relationships/customXml" Target="../ink/ink2888.xml"/><Relationship Id="rId489" Type="http://schemas.openxmlformats.org/officeDocument/2006/relationships/image" Target="../media/image2906.png"/><Relationship Id="rId696" Type="http://schemas.openxmlformats.org/officeDocument/2006/relationships/customXml" Target="../ink/ink3113.xml"/><Relationship Id="rId46" Type="http://schemas.openxmlformats.org/officeDocument/2006/relationships/customXml" Target="../ink/ink2785.xml"/><Relationship Id="rId293" Type="http://schemas.openxmlformats.org/officeDocument/2006/relationships/customXml" Target="../ink/ink2909.xml"/><Relationship Id="rId307" Type="http://schemas.openxmlformats.org/officeDocument/2006/relationships/customXml" Target="../ink/ink2916.xml"/><Relationship Id="rId349" Type="http://schemas.openxmlformats.org/officeDocument/2006/relationships/customXml" Target="../ink/ink2937.xml"/><Relationship Id="rId514" Type="http://schemas.openxmlformats.org/officeDocument/2006/relationships/customXml" Target="../ink/ink3020.xml"/><Relationship Id="rId556" Type="http://schemas.openxmlformats.org/officeDocument/2006/relationships/customXml" Target="../ink/ink3041.xml"/><Relationship Id="rId721" Type="http://schemas.openxmlformats.org/officeDocument/2006/relationships/customXml" Target="../ink/ink3126.xml"/><Relationship Id="rId763" Type="http://schemas.openxmlformats.org/officeDocument/2006/relationships/customXml" Target="../ink/ink3147.xml"/><Relationship Id="rId88" Type="http://schemas.openxmlformats.org/officeDocument/2006/relationships/customXml" Target="../ink/ink2806.xml"/><Relationship Id="rId111" Type="http://schemas.openxmlformats.org/officeDocument/2006/relationships/image" Target="../media/image2719.png"/><Relationship Id="rId153" Type="http://schemas.openxmlformats.org/officeDocument/2006/relationships/image" Target="../media/image2739.png"/><Relationship Id="rId195" Type="http://schemas.openxmlformats.org/officeDocument/2006/relationships/customXml" Target="../ink/ink2860.xml"/><Relationship Id="rId209" Type="http://schemas.openxmlformats.org/officeDocument/2006/relationships/customXml" Target="../ink/ink2867.xml"/><Relationship Id="rId360" Type="http://schemas.openxmlformats.org/officeDocument/2006/relationships/image" Target="../media/image2842.png"/><Relationship Id="rId416" Type="http://schemas.openxmlformats.org/officeDocument/2006/relationships/customXml" Target="../ink/ink2971.xml"/><Relationship Id="rId598" Type="http://schemas.openxmlformats.org/officeDocument/2006/relationships/customXml" Target="../ink/ink3063.xml"/><Relationship Id="rId819" Type="http://schemas.openxmlformats.org/officeDocument/2006/relationships/image" Target="../media/image3067.png"/><Relationship Id="rId220" Type="http://schemas.openxmlformats.org/officeDocument/2006/relationships/image" Target="../media/image2772.png"/><Relationship Id="rId458" Type="http://schemas.openxmlformats.org/officeDocument/2006/relationships/customXml" Target="../ink/ink2992.xml"/><Relationship Id="rId623" Type="http://schemas.openxmlformats.org/officeDocument/2006/relationships/image" Target="../media/image2970.png"/><Relationship Id="rId665" Type="http://schemas.openxmlformats.org/officeDocument/2006/relationships/image" Target="../media/image2991.png"/><Relationship Id="rId830" Type="http://schemas.openxmlformats.org/officeDocument/2006/relationships/customXml" Target="../ink/ink3181.xml"/><Relationship Id="rId15" Type="http://schemas.openxmlformats.org/officeDocument/2006/relationships/image" Target="../media/image2671.png"/><Relationship Id="rId57" Type="http://schemas.openxmlformats.org/officeDocument/2006/relationships/image" Target="../media/image2692.png"/><Relationship Id="rId262" Type="http://schemas.openxmlformats.org/officeDocument/2006/relationships/image" Target="../media/image2793.png"/><Relationship Id="rId318" Type="http://schemas.openxmlformats.org/officeDocument/2006/relationships/image" Target="../media/image2821.png"/><Relationship Id="rId525" Type="http://schemas.openxmlformats.org/officeDocument/2006/relationships/image" Target="../media/image2924.png"/><Relationship Id="rId567" Type="http://schemas.openxmlformats.org/officeDocument/2006/relationships/image" Target="../media/image2945.png"/><Relationship Id="rId732" Type="http://schemas.openxmlformats.org/officeDocument/2006/relationships/image" Target="../media/image3024.png"/><Relationship Id="rId99" Type="http://schemas.openxmlformats.org/officeDocument/2006/relationships/image" Target="../media/image2713.png"/><Relationship Id="rId122" Type="http://schemas.openxmlformats.org/officeDocument/2006/relationships/customXml" Target="../ink/ink2823.xml"/><Relationship Id="rId164" Type="http://schemas.openxmlformats.org/officeDocument/2006/relationships/customXml" Target="../ink/ink2844.xml"/><Relationship Id="rId371" Type="http://schemas.openxmlformats.org/officeDocument/2006/relationships/customXml" Target="../ink/ink2948.xml"/><Relationship Id="rId774" Type="http://schemas.openxmlformats.org/officeDocument/2006/relationships/image" Target="../media/image3045.png"/><Relationship Id="rId427" Type="http://schemas.openxmlformats.org/officeDocument/2006/relationships/image" Target="../media/image2875.png"/><Relationship Id="rId469" Type="http://schemas.openxmlformats.org/officeDocument/2006/relationships/image" Target="../media/image2896.png"/><Relationship Id="rId634" Type="http://schemas.openxmlformats.org/officeDocument/2006/relationships/customXml" Target="../ink/ink3082.xml"/><Relationship Id="rId676" Type="http://schemas.openxmlformats.org/officeDocument/2006/relationships/customXml" Target="../ink/ink3103.xml"/><Relationship Id="rId841" Type="http://schemas.openxmlformats.org/officeDocument/2006/relationships/image" Target="../media/image3078.png"/><Relationship Id="rId26" Type="http://schemas.openxmlformats.org/officeDocument/2006/relationships/customXml" Target="../ink/ink2775.xml"/><Relationship Id="rId231" Type="http://schemas.openxmlformats.org/officeDocument/2006/relationships/customXml" Target="../ink/ink2878.xml"/><Relationship Id="rId273" Type="http://schemas.openxmlformats.org/officeDocument/2006/relationships/customXml" Target="../ink/ink2899.xml"/><Relationship Id="rId329" Type="http://schemas.openxmlformats.org/officeDocument/2006/relationships/customXml" Target="../ink/ink2927.xml"/><Relationship Id="rId480" Type="http://schemas.openxmlformats.org/officeDocument/2006/relationships/customXml" Target="../ink/ink3003.xml"/><Relationship Id="rId536" Type="http://schemas.openxmlformats.org/officeDocument/2006/relationships/customXml" Target="../ink/ink3031.xml"/><Relationship Id="rId701" Type="http://schemas.openxmlformats.org/officeDocument/2006/relationships/image" Target="../media/image3009.png"/><Relationship Id="rId68" Type="http://schemas.openxmlformats.org/officeDocument/2006/relationships/customXml" Target="../ink/ink2796.xml"/><Relationship Id="rId133" Type="http://schemas.openxmlformats.org/officeDocument/2006/relationships/image" Target="../media/image2730.png"/><Relationship Id="rId175" Type="http://schemas.openxmlformats.org/officeDocument/2006/relationships/image" Target="../media/image2750.png"/><Relationship Id="rId340" Type="http://schemas.openxmlformats.org/officeDocument/2006/relationships/image" Target="../media/image2832.png"/><Relationship Id="rId578" Type="http://schemas.openxmlformats.org/officeDocument/2006/relationships/image" Target="../media/image2950.png"/><Relationship Id="rId743" Type="http://schemas.openxmlformats.org/officeDocument/2006/relationships/customXml" Target="../ink/ink3137.xml"/><Relationship Id="rId785" Type="http://schemas.openxmlformats.org/officeDocument/2006/relationships/customXml" Target="../ink/ink3158.xml"/><Relationship Id="rId200" Type="http://schemas.openxmlformats.org/officeDocument/2006/relationships/image" Target="../media/image2762.png"/><Relationship Id="rId382" Type="http://schemas.openxmlformats.org/officeDocument/2006/relationships/image" Target="../media/image2853.png"/><Relationship Id="rId438" Type="http://schemas.openxmlformats.org/officeDocument/2006/relationships/customXml" Target="../ink/ink2982.xml"/><Relationship Id="rId603" Type="http://schemas.openxmlformats.org/officeDocument/2006/relationships/image" Target="../media/image2962.png"/><Relationship Id="rId645" Type="http://schemas.openxmlformats.org/officeDocument/2006/relationships/image" Target="../media/image2981.png"/><Relationship Id="rId687" Type="http://schemas.openxmlformats.org/officeDocument/2006/relationships/image" Target="../media/image3002.png"/><Relationship Id="rId810" Type="http://schemas.openxmlformats.org/officeDocument/2006/relationships/image" Target="../media/image3063.png"/><Relationship Id="rId852" Type="http://schemas.openxmlformats.org/officeDocument/2006/relationships/customXml" Target="../ink/ink3192.xml"/><Relationship Id="rId242" Type="http://schemas.openxmlformats.org/officeDocument/2006/relationships/image" Target="../media/image2783.png"/><Relationship Id="rId284" Type="http://schemas.openxmlformats.org/officeDocument/2006/relationships/image" Target="../media/image2804.png"/><Relationship Id="rId491" Type="http://schemas.openxmlformats.org/officeDocument/2006/relationships/image" Target="../media/image2907.png"/><Relationship Id="rId505" Type="http://schemas.openxmlformats.org/officeDocument/2006/relationships/image" Target="../media/image2914.png"/><Relationship Id="rId712" Type="http://schemas.openxmlformats.org/officeDocument/2006/relationships/customXml" Target="../ink/ink3121.xml"/><Relationship Id="rId37" Type="http://schemas.openxmlformats.org/officeDocument/2006/relationships/image" Target="../media/image2682.png"/><Relationship Id="rId79" Type="http://schemas.openxmlformats.org/officeDocument/2006/relationships/image" Target="../media/image2703.png"/><Relationship Id="rId102" Type="http://schemas.openxmlformats.org/officeDocument/2006/relationships/customXml" Target="../ink/ink2813.xml"/><Relationship Id="rId144" Type="http://schemas.openxmlformats.org/officeDocument/2006/relationships/customXml" Target="../ink/ink2834.xml"/><Relationship Id="rId547" Type="http://schemas.openxmlformats.org/officeDocument/2006/relationships/image" Target="../media/image2935.png"/><Relationship Id="rId589" Type="http://schemas.openxmlformats.org/officeDocument/2006/relationships/image" Target="../media/image2955.png"/><Relationship Id="rId754" Type="http://schemas.openxmlformats.org/officeDocument/2006/relationships/image" Target="../media/image3035.png"/><Relationship Id="rId796" Type="http://schemas.openxmlformats.org/officeDocument/2006/relationships/image" Target="../media/image3056.png"/><Relationship Id="rId90" Type="http://schemas.openxmlformats.org/officeDocument/2006/relationships/customXml" Target="../ink/ink2807.xml"/><Relationship Id="rId186" Type="http://schemas.openxmlformats.org/officeDocument/2006/relationships/customXml" Target="../ink/ink2855.xml"/><Relationship Id="rId351" Type="http://schemas.openxmlformats.org/officeDocument/2006/relationships/customXml" Target="../ink/ink2938.xml"/><Relationship Id="rId393" Type="http://schemas.openxmlformats.org/officeDocument/2006/relationships/customXml" Target="../ink/ink2959.xml"/><Relationship Id="rId407" Type="http://schemas.openxmlformats.org/officeDocument/2006/relationships/customXml" Target="../ink/ink2966.xml"/><Relationship Id="rId449" Type="http://schemas.openxmlformats.org/officeDocument/2006/relationships/image" Target="../media/image2886.png"/><Relationship Id="rId614" Type="http://schemas.openxmlformats.org/officeDocument/2006/relationships/customXml" Target="../ink/ink3071.xml"/><Relationship Id="rId656" Type="http://schemas.openxmlformats.org/officeDocument/2006/relationships/customXml" Target="../ink/ink3093.xml"/><Relationship Id="rId821" Type="http://schemas.openxmlformats.org/officeDocument/2006/relationships/image" Target="../media/image3068.png"/><Relationship Id="rId863" Type="http://schemas.openxmlformats.org/officeDocument/2006/relationships/image" Target="../media/image3089.png"/><Relationship Id="rId211" Type="http://schemas.openxmlformats.org/officeDocument/2006/relationships/customXml" Target="../ink/ink2868.xml"/><Relationship Id="rId253" Type="http://schemas.openxmlformats.org/officeDocument/2006/relationships/customXml" Target="../ink/ink2889.xml"/><Relationship Id="rId295" Type="http://schemas.openxmlformats.org/officeDocument/2006/relationships/customXml" Target="../ink/ink2910.xml"/><Relationship Id="rId309" Type="http://schemas.openxmlformats.org/officeDocument/2006/relationships/customXml" Target="../ink/ink2917.xml"/><Relationship Id="rId460" Type="http://schemas.openxmlformats.org/officeDocument/2006/relationships/customXml" Target="../ink/ink2993.xml"/><Relationship Id="rId516" Type="http://schemas.openxmlformats.org/officeDocument/2006/relationships/customXml" Target="../ink/ink3021.xml"/><Relationship Id="rId698" Type="http://schemas.openxmlformats.org/officeDocument/2006/relationships/customXml" Target="../ink/ink3114.xml"/><Relationship Id="rId48" Type="http://schemas.openxmlformats.org/officeDocument/2006/relationships/customXml" Target="../ink/ink2786.xml"/><Relationship Id="rId113" Type="http://schemas.openxmlformats.org/officeDocument/2006/relationships/image" Target="../media/image2720.png"/><Relationship Id="rId320" Type="http://schemas.openxmlformats.org/officeDocument/2006/relationships/image" Target="../media/image2822.png"/><Relationship Id="rId558" Type="http://schemas.openxmlformats.org/officeDocument/2006/relationships/customXml" Target="../ink/ink3042.xml"/><Relationship Id="rId723" Type="http://schemas.openxmlformats.org/officeDocument/2006/relationships/customXml" Target="../ink/ink3127.xml"/><Relationship Id="rId765" Type="http://schemas.openxmlformats.org/officeDocument/2006/relationships/customXml" Target="../ink/ink3148.xml"/><Relationship Id="rId155" Type="http://schemas.openxmlformats.org/officeDocument/2006/relationships/image" Target="../media/image2740.png"/><Relationship Id="rId197" Type="http://schemas.openxmlformats.org/officeDocument/2006/relationships/customXml" Target="../ink/ink2861.xml"/><Relationship Id="rId362" Type="http://schemas.openxmlformats.org/officeDocument/2006/relationships/image" Target="../media/image2843.png"/><Relationship Id="rId418" Type="http://schemas.openxmlformats.org/officeDocument/2006/relationships/customXml" Target="../ink/ink2972.xml"/><Relationship Id="rId625" Type="http://schemas.openxmlformats.org/officeDocument/2006/relationships/image" Target="../media/image2971.png"/><Relationship Id="rId832" Type="http://schemas.openxmlformats.org/officeDocument/2006/relationships/customXml" Target="../ink/ink3182.xml"/><Relationship Id="rId222" Type="http://schemas.openxmlformats.org/officeDocument/2006/relationships/image" Target="../media/image2773.png"/><Relationship Id="rId264" Type="http://schemas.openxmlformats.org/officeDocument/2006/relationships/image" Target="../media/image2794.png"/><Relationship Id="rId471" Type="http://schemas.openxmlformats.org/officeDocument/2006/relationships/image" Target="../media/image2897.png"/><Relationship Id="rId667" Type="http://schemas.openxmlformats.org/officeDocument/2006/relationships/image" Target="../media/image2992.png"/><Relationship Id="rId17" Type="http://schemas.openxmlformats.org/officeDocument/2006/relationships/image" Target="../media/image2672.png"/><Relationship Id="rId59" Type="http://schemas.openxmlformats.org/officeDocument/2006/relationships/image" Target="../media/image2693.png"/><Relationship Id="rId124" Type="http://schemas.openxmlformats.org/officeDocument/2006/relationships/customXml" Target="../ink/ink2824.xml"/><Relationship Id="rId527" Type="http://schemas.openxmlformats.org/officeDocument/2006/relationships/image" Target="../media/image2925.png"/><Relationship Id="rId569" Type="http://schemas.openxmlformats.org/officeDocument/2006/relationships/image" Target="../media/image2946.png"/><Relationship Id="rId734" Type="http://schemas.openxmlformats.org/officeDocument/2006/relationships/image" Target="../media/image3025.png"/><Relationship Id="rId776" Type="http://schemas.openxmlformats.org/officeDocument/2006/relationships/image" Target="../media/image3046.png"/><Relationship Id="rId70" Type="http://schemas.openxmlformats.org/officeDocument/2006/relationships/customXml" Target="../ink/ink2797.xml"/><Relationship Id="rId166" Type="http://schemas.openxmlformats.org/officeDocument/2006/relationships/customXml" Target="../ink/ink2845.xml"/><Relationship Id="rId331" Type="http://schemas.openxmlformats.org/officeDocument/2006/relationships/customXml" Target="../ink/ink2928.xml"/><Relationship Id="rId373" Type="http://schemas.openxmlformats.org/officeDocument/2006/relationships/customXml" Target="../ink/ink2949.xml"/><Relationship Id="rId429" Type="http://schemas.openxmlformats.org/officeDocument/2006/relationships/image" Target="../media/image2876.png"/><Relationship Id="rId580" Type="http://schemas.openxmlformats.org/officeDocument/2006/relationships/image" Target="../media/image2951.png"/><Relationship Id="rId636" Type="http://schemas.openxmlformats.org/officeDocument/2006/relationships/customXml" Target="../ink/ink3083.xml"/><Relationship Id="rId801" Type="http://schemas.openxmlformats.org/officeDocument/2006/relationships/customXml" Target="../ink/ink3166.xml"/><Relationship Id="rId1" Type="http://schemas.openxmlformats.org/officeDocument/2006/relationships/slideLayout" Target="../slideLayouts/slideLayout7.xml"/><Relationship Id="rId233" Type="http://schemas.openxmlformats.org/officeDocument/2006/relationships/customXml" Target="../ink/ink2879.xml"/><Relationship Id="rId440" Type="http://schemas.openxmlformats.org/officeDocument/2006/relationships/customXml" Target="../ink/ink2983.xml"/><Relationship Id="rId678" Type="http://schemas.openxmlformats.org/officeDocument/2006/relationships/customXml" Target="../ink/ink3104.xml"/><Relationship Id="rId843" Type="http://schemas.openxmlformats.org/officeDocument/2006/relationships/image" Target="../media/image3079.png"/><Relationship Id="rId28" Type="http://schemas.openxmlformats.org/officeDocument/2006/relationships/customXml" Target="../ink/ink2776.xml"/><Relationship Id="rId275" Type="http://schemas.openxmlformats.org/officeDocument/2006/relationships/customXml" Target="../ink/ink2900.xml"/><Relationship Id="rId300" Type="http://schemas.openxmlformats.org/officeDocument/2006/relationships/image" Target="../media/image2812.png"/><Relationship Id="rId482" Type="http://schemas.openxmlformats.org/officeDocument/2006/relationships/customXml" Target="../ink/ink3004.xml"/><Relationship Id="rId538" Type="http://schemas.openxmlformats.org/officeDocument/2006/relationships/customXml" Target="../ink/ink3032.xml"/><Relationship Id="rId703" Type="http://schemas.openxmlformats.org/officeDocument/2006/relationships/image" Target="../media/image3010.png"/><Relationship Id="rId745" Type="http://schemas.openxmlformats.org/officeDocument/2006/relationships/customXml" Target="../ink/ink3138.xml"/><Relationship Id="rId81" Type="http://schemas.openxmlformats.org/officeDocument/2006/relationships/image" Target="../media/image2704.png"/><Relationship Id="rId135" Type="http://schemas.openxmlformats.org/officeDocument/2006/relationships/image" Target="../media/image2731.png"/><Relationship Id="rId177" Type="http://schemas.openxmlformats.org/officeDocument/2006/relationships/image" Target="../media/image2751.png"/><Relationship Id="rId342" Type="http://schemas.openxmlformats.org/officeDocument/2006/relationships/image" Target="../media/image2833.png"/><Relationship Id="rId384" Type="http://schemas.openxmlformats.org/officeDocument/2006/relationships/image" Target="../media/image2854.png"/><Relationship Id="rId591" Type="http://schemas.openxmlformats.org/officeDocument/2006/relationships/image" Target="../media/image2956.png"/><Relationship Id="rId605" Type="http://schemas.openxmlformats.org/officeDocument/2006/relationships/image" Target="../media/image2963.png"/><Relationship Id="rId787" Type="http://schemas.openxmlformats.org/officeDocument/2006/relationships/customXml" Target="../ink/ink3159.xml"/><Relationship Id="rId812" Type="http://schemas.openxmlformats.org/officeDocument/2006/relationships/image" Target="../media/image3064.png"/><Relationship Id="rId202" Type="http://schemas.openxmlformats.org/officeDocument/2006/relationships/image" Target="../media/image2763.png"/><Relationship Id="rId244" Type="http://schemas.openxmlformats.org/officeDocument/2006/relationships/image" Target="../media/image2784.png"/><Relationship Id="rId647" Type="http://schemas.openxmlformats.org/officeDocument/2006/relationships/image" Target="../media/image2982.png"/><Relationship Id="rId689" Type="http://schemas.openxmlformats.org/officeDocument/2006/relationships/image" Target="../media/image3003.png"/><Relationship Id="rId854" Type="http://schemas.openxmlformats.org/officeDocument/2006/relationships/customXml" Target="../ink/ink3193.xml"/><Relationship Id="rId39" Type="http://schemas.openxmlformats.org/officeDocument/2006/relationships/image" Target="../media/image2683.png"/><Relationship Id="rId286" Type="http://schemas.openxmlformats.org/officeDocument/2006/relationships/image" Target="../media/image2805.png"/><Relationship Id="rId451" Type="http://schemas.openxmlformats.org/officeDocument/2006/relationships/image" Target="../media/image2887.png"/><Relationship Id="rId493" Type="http://schemas.openxmlformats.org/officeDocument/2006/relationships/image" Target="../media/image2908.png"/><Relationship Id="rId507" Type="http://schemas.openxmlformats.org/officeDocument/2006/relationships/image" Target="../media/image2915.png"/><Relationship Id="rId549" Type="http://schemas.openxmlformats.org/officeDocument/2006/relationships/image" Target="../media/image2936.png"/><Relationship Id="rId714" Type="http://schemas.openxmlformats.org/officeDocument/2006/relationships/customXml" Target="../ink/ink3122.xml"/><Relationship Id="rId756" Type="http://schemas.openxmlformats.org/officeDocument/2006/relationships/image" Target="../media/image3036.png"/><Relationship Id="rId50" Type="http://schemas.openxmlformats.org/officeDocument/2006/relationships/customXml" Target="../ink/ink2787.xml"/><Relationship Id="rId104" Type="http://schemas.openxmlformats.org/officeDocument/2006/relationships/customXml" Target="../ink/ink2814.xml"/><Relationship Id="rId146" Type="http://schemas.openxmlformats.org/officeDocument/2006/relationships/customXml" Target="../ink/ink2835.xml"/><Relationship Id="rId188" Type="http://schemas.openxmlformats.org/officeDocument/2006/relationships/image" Target="../media/image2756.png"/><Relationship Id="rId311" Type="http://schemas.openxmlformats.org/officeDocument/2006/relationships/customXml" Target="../ink/ink2918.xml"/><Relationship Id="rId353" Type="http://schemas.openxmlformats.org/officeDocument/2006/relationships/customXml" Target="../ink/ink2939.xml"/><Relationship Id="rId395" Type="http://schemas.openxmlformats.org/officeDocument/2006/relationships/customXml" Target="../ink/ink2960.xml"/><Relationship Id="rId409" Type="http://schemas.openxmlformats.org/officeDocument/2006/relationships/image" Target="../media/image2866.png"/><Relationship Id="rId560" Type="http://schemas.openxmlformats.org/officeDocument/2006/relationships/customXml" Target="../ink/ink3043.xml"/><Relationship Id="rId798" Type="http://schemas.openxmlformats.org/officeDocument/2006/relationships/image" Target="../media/image3057.png"/><Relationship Id="rId92" Type="http://schemas.openxmlformats.org/officeDocument/2006/relationships/customXml" Target="../ink/ink2808.xml"/><Relationship Id="rId213" Type="http://schemas.openxmlformats.org/officeDocument/2006/relationships/customXml" Target="../ink/ink2869.xml"/><Relationship Id="rId420" Type="http://schemas.openxmlformats.org/officeDocument/2006/relationships/customXml" Target="../ink/ink2973.xml"/><Relationship Id="rId616" Type="http://schemas.openxmlformats.org/officeDocument/2006/relationships/image" Target="../media/image2967.png"/><Relationship Id="rId658" Type="http://schemas.openxmlformats.org/officeDocument/2006/relationships/customXml" Target="../ink/ink3094.xml"/><Relationship Id="rId823" Type="http://schemas.openxmlformats.org/officeDocument/2006/relationships/image" Target="../media/image3069.png"/><Relationship Id="rId865" Type="http://schemas.openxmlformats.org/officeDocument/2006/relationships/image" Target="../media/image3090.png"/><Relationship Id="rId255" Type="http://schemas.openxmlformats.org/officeDocument/2006/relationships/customXml" Target="../ink/ink2890.xml"/><Relationship Id="rId297" Type="http://schemas.openxmlformats.org/officeDocument/2006/relationships/customXml" Target="../ink/ink2911.xml"/><Relationship Id="rId462" Type="http://schemas.openxmlformats.org/officeDocument/2006/relationships/customXml" Target="../ink/ink2994.xml"/><Relationship Id="rId518" Type="http://schemas.openxmlformats.org/officeDocument/2006/relationships/customXml" Target="../ink/ink3022.xml"/><Relationship Id="rId725" Type="http://schemas.openxmlformats.org/officeDocument/2006/relationships/customXml" Target="../ink/ink3128.xml"/><Relationship Id="rId115" Type="http://schemas.openxmlformats.org/officeDocument/2006/relationships/image" Target="../media/image2721.png"/><Relationship Id="rId157" Type="http://schemas.openxmlformats.org/officeDocument/2006/relationships/image" Target="../media/image2741.png"/><Relationship Id="rId322" Type="http://schemas.openxmlformats.org/officeDocument/2006/relationships/image" Target="../media/image2823.png"/><Relationship Id="rId364" Type="http://schemas.openxmlformats.org/officeDocument/2006/relationships/image" Target="../media/image2844.png"/><Relationship Id="rId767" Type="http://schemas.openxmlformats.org/officeDocument/2006/relationships/customXml" Target="../ink/ink3149.xml"/><Relationship Id="rId61" Type="http://schemas.openxmlformats.org/officeDocument/2006/relationships/image" Target="../media/image2694.png"/><Relationship Id="rId199" Type="http://schemas.openxmlformats.org/officeDocument/2006/relationships/customXml" Target="../ink/ink2862.xml"/><Relationship Id="rId571" Type="http://schemas.openxmlformats.org/officeDocument/2006/relationships/image" Target="../media/image2947.png"/><Relationship Id="rId627" Type="http://schemas.openxmlformats.org/officeDocument/2006/relationships/image" Target="../media/image2972.png"/><Relationship Id="rId669" Type="http://schemas.openxmlformats.org/officeDocument/2006/relationships/image" Target="../media/image2993.png"/><Relationship Id="rId834" Type="http://schemas.openxmlformats.org/officeDocument/2006/relationships/customXml" Target="../ink/ink3183.xml"/><Relationship Id="rId19" Type="http://schemas.openxmlformats.org/officeDocument/2006/relationships/image" Target="../media/image2673.png"/><Relationship Id="rId224" Type="http://schemas.openxmlformats.org/officeDocument/2006/relationships/image" Target="../media/image2774.png"/><Relationship Id="rId266" Type="http://schemas.openxmlformats.org/officeDocument/2006/relationships/image" Target="../media/image2795.png"/><Relationship Id="rId431" Type="http://schemas.openxmlformats.org/officeDocument/2006/relationships/image" Target="../media/image2877.png"/><Relationship Id="rId473" Type="http://schemas.openxmlformats.org/officeDocument/2006/relationships/image" Target="../media/image2898.png"/><Relationship Id="rId529" Type="http://schemas.openxmlformats.org/officeDocument/2006/relationships/image" Target="../media/image2926.png"/><Relationship Id="rId680" Type="http://schemas.openxmlformats.org/officeDocument/2006/relationships/customXml" Target="../ink/ink3105.xml"/><Relationship Id="rId736" Type="http://schemas.openxmlformats.org/officeDocument/2006/relationships/image" Target="../media/image3026.png"/><Relationship Id="rId30" Type="http://schemas.openxmlformats.org/officeDocument/2006/relationships/customXml" Target="../ink/ink2777.xml"/><Relationship Id="rId126" Type="http://schemas.openxmlformats.org/officeDocument/2006/relationships/customXml" Target="../ink/ink2825.xml"/><Relationship Id="rId168" Type="http://schemas.openxmlformats.org/officeDocument/2006/relationships/customXml" Target="../ink/ink2846.xml"/><Relationship Id="rId333" Type="http://schemas.openxmlformats.org/officeDocument/2006/relationships/customXml" Target="../ink/ink2929.xml"/><Relationship Id="rId540" Type="http://schemas.openxmlformats.org/officeDocument/2006/relationships/customXml" Target="../ink/ink3033.xml"/><Relationship Id="rId778" Type="http://schemas.openxmlformats.org/officeDocument/2006/relationships/image" Target="../media/image3047.png"/><Relationship Id="rId72" Type="http://schemas.openxmlformats.org/officeDocument/2006/relationships/customXml" Target="../ink/ink2798.xml"/><Relationship Id="rId375" Type="http://schemas.openxmlformats.org/officeDocument/2006/relationships/customXml" Target="../ink/ink2950.xml"/><Relationship Id="rId582" Type="http://schemas.openxmlformats.org/officeDocument/2006/relationships/image" Target="../media/image2952.png"/><Relationship Id="rId638" Type="http://schemas.openxmlformats.org/officeDocument/2006/relationships/customXml" Target="../ink/ink3084.xml"/><Relationship Id="rId803" Type="http://schemas.openxmlformats.org/officeDocument/2006/relationships/customXml" Target="../ink/ink3167.xml"/><Relationship Id="rId845" Type="http://schemas.openxmlformats.org/officeDocument/2006/relationships/image" Target="../media/image3080.png"/><Relationship Id="rId3" Type="http://schemas.openxmlformats.org/officeDocument/2006/relationships/hyperlink" Target="https://youtu.be/l-XIaQxD1h4" TargetMode="External"/><Relationship Id="rId235" Type="http://schemas.openxmlformats.org/officeDocument/2006/relationships/customXml" Target="../ink/ink2880.xml"/><Relationship Id="rId277" Type="http://schemas.openxmlformats.org/officeDocument/2006/relationships/customXml" Target="../ink/ink2901.xml"/><Relationship Id="rId400" Type="http://schemas.openxmlformats.org/officeDocument/2006/relationships/image" Target="../media/image2862.png"/><Relationship Id="rId442" Type="http://schemas.openxmlformats.org/officeDocument/2006/relationships/customXml" Target="../ink/ink2984.xml"/><Relationship Id="rId484" Type="http://schemas.openxmlformats.org/officeDocument/2006/relationships/customXml" Target="../ink/ink3005.xml"/><Relationship Id="rId705" Type="http://schemas.openxmlformats.org/officeDocument/2006/relationships/image" Target="../media/image3011.png"/><Relationship Id="rId137" Type="http://schemas.openxmlformats.org/officeDocument/2006/relationships/image" Target="../media/image2732.png"/><Relationship Id="rId302" Type="http://schemas.openxmlformats.org/officeDocument/2006/relationships/image" Target="../media/image2813.png"/><Relationship Id="rId344" Type="http://schemas.openxmlformats.org/officeDocument/2006/relationships/image" Target="../media/image2834.png"/><Relationship Id="rId691" Type="http://schemas.openxmlformats.org/officeDocument/2006/relationships/image" Target="../media/image3004.png"/><Relationship Id="rId747" Type="http://schemas.openxmlformats.org/officeDocument/2006/relationships/customXml" Target="../ink/ink3139.xml"/><Relationship Id="rId789" Type="http://schemas.openxmlformats.org/officeDocument/2006/relationships/customXml" Target="../ink/ink3160.xml"/><Relationship Id="rId41" Type="http://schemas.openxmlformats.org/officeDocument/2006/relationships/image" Target="../media/image2684.png"/><Relationship Id="rId83" Type="http://schemas.openxmlformats.org/officeDocument/2006/relationships/image" Target="../media/image2705.png"/><Relationship Id="rId179" Type="http://schemas.openxmlformats.org/officeDocument/2006/relationships/image" Target="../media/image2752.png"/><Relationship Id="rId386" Type="http://schemas.openxmlformats.org/officeDocument/2006/relationships/image" Target="../media/image2855.png"/><Relationship Id="rId551" Type="http://schemas.openxmlformats.org/officeDocument/2006/relationships/image" Target="../media/image2937.png"/><Relationship Id="rId593" Type="http://schemas.openxmlformats.org/officeDocument/2006/relationships/image" Target="../media/image2957.png"/><Relationship Id="rId607" Type="http://schemas.openxmlformats.org/officeDocument/2006/relationships/image" Target="../media/image2964.png"/><Relationship Id="rId649" Type="http://schemas.openxmlformats.org/officeDocument/2006/relationships/image" Target="../media/image2983.png"/><Relationship Id="rId814" Type="http://schemas.openxmlformats.org/officeDocument/2006/relationships/customXml" Target="../ink/ink3173.xml"/><Relationship Id="rId856" Type="http://schemas.openxmlformats.org/officeDocument/2006/relationships/customXml" Target="../ink/ink3194.xml"/><Relationship Id="rId190" Type="http://schemas.openxmlformats.org/officeDocument/2006/relationships/image" Target="../media/image2757.png"/><Relationship Id="rId204" Type="http://schemas.openxmlformats.org/officeDocument/2006/relationships/image" Target="../media/image2764.png"/><Relationship Id="rId246" Type="http://schemas.openxmlformats.org/officeDocument/2006/relationships/image" Target="../media/image2785.png"/><Relationship Id="rId288" Type="http://schemas.openxmlformats.org/officeDocument/2006/relationships/image" Target="../media/image2806.png"/><Relationship Id="rId411" Type="http://schemas.openxmlformats.org/officeDocument/2006/relationships/image" Target="../media/image2867.png"/><Relationship Id="rId453" Type="http://schemas.openxmlformats.org/officeDocument/2006/relationships/image" Target="../media/image2888.png"/><Relationship Id="rId509" Type="http://schemas.openxmlformats.org/officeDocument/2006/relationships/image" Target="../media/image2916.png"/><Relationship Id="rId660" Type="http://schemas.openxmlformats.org/officeDocument/2006/relationships/customXml" Target="../ink/ink3095.xml"/><Relationship Id="rId106" Type="http://schemas.openxmlformats.org/officeDocument/2006/relationships/customXml" Target="../ink/ink2815.xml"/><Relationship Id="rId313" Type="http://schemas.openxmlformats.org/officeDocument/2006/relationships/customXml" Target="../ink/ink2919.xml"/><Relationship Id="rId495" Type="http://schemas.openxmlformats.org/officeDocument/2006/relationships/image" Target="../media/image2909.png"/><Relationship Id="rId716" Type="http://schemas.openxmlformats.org/officeDocument/2006/relationships/customXml" Target="../ink/ink3123.xml"/><Relationship Id="rId758" Type="http://schemas.openxmlformats.org/officeDocument/2006/relationships/image" Target="../media/image3037.png"/><Relationship Id="rId10" Type="http://schemas.openxmlformats.org/officeDocument/2006/relationships/customXml" Target="../ink/ink2767.xml"/><Relationship Id="rId52" Type="http://schemas.openxmlformats.org/officeDocument/2006/relationships/customXml" Target="../ink/ink2788.xml"/><Relationship Id="rId94" Type="http://schemas.openxmlformats.org/officeDocument/2006/relationships/customXml" Target="../ink/ink2809.xml"/><Relationship Id="rId148" Type="http://schemas.openxmlformats.org/officeDocument/2006/relationships/customXml" Target="../ink/ink2836.xml"/><Relationship Id="rId355" Type="http://schemas.openxmlformats.org/officeDocument/2006/relationships/customXml" Target="../ink/ink2940.xml"/><Relationship Id="rId397" Type="http://schemas.openxmlformats.org/officeDocument/2006/relationships/customXml" Target="../ink/ink2961.xml"/><Relationship Id="rId520" Type="http://schemas.openxmlformats.org/officeDocument/2006/relationships/customXml" Target="../ink/ink3023.xml"/><Relationship Id="rId562" Type="http://schemas.openxmlformats.org/officeDocument/2006/relationships/customXml" Target="../ink/ink3044.xml"/><Relationship Id="rId618" Type="http://schemas.openxmlformats.org/officeDocument/2006/relationships/customXml" Target="../ink/ink3074.xml"/><Relationship Id="rId825" Type="http://schemas.openxmlformats.org/officeDocument/2006/relationships/image" Target="../media/image3070.png"/><Relationship Id="rId215" Type="http://schemas.openxmlformats.org/officeDocument/2006/relationships/customXml" Target="../ink/ink2870.xml"/><Relationship Id="rId257" Type="http://schemas.openxmlformats.org/officeDocument/2006/relationships/customXml" Target="../ink/ink2891.xml"/><Relationship Id="rId422" Type="http://schemas.openxmlformats.org/officeDocument/2006/relationships/customXml" Target="../ink/ink2974.xml"/><Relationship Id="rId464" Type="http://schemas.openxmlformats.org/officeDocument/2006/relationships/customXml" Target="../ink/ink2995.xml"/><Relationship Id="rId867" Type="http://schemas.openxmlformats.org/officeDocument/2006/relationships/image" Target="../media/image3091.png"/><Relationship Id="rId299" Type="http://schemas.openxmlformats.org/officeDocument/2006/relationships/customXml" Target="../ink/ink2912.xml"/><Relationship Id="rId727" Type="http://schemas.openxmlformats.org/officeDocument/2006/relationships/customXml" Target="../ink/ink3129.xml"/><Relationship Id="rId63" Type="http://schemas.openxmlformats.org/officeDocument/2006/relationships/image" Target="../media/image2695.png"/><Relationship Id="rId159" Type="http://schemas.openxmlformats.org/officeDocument/2006/relationships/image" Target="../media/image2742.png"/><Relationship Id="rId366" Type="http://schemas.openxmlformats.org/officeDocument/2006/relationships/image" Target="../media/image2845.png"/><Relationship Id="rId573" Type="http://schemas.openxmlformats.org/officeDocument/2006/relationships/image" Target="../media/image2948.png"/><Relationship Id="rId780" Type="http://schemas.openxmlformats.org/officeDocument/2006/relationships/image" Target="../media/image3048.png"/><Relationship Id="rId226" Type="http://schemas.openxmlformats.org/officeDocument/2006/relationships/image" Target="../media/image2775.png"/><Relationship Id="rId433" Type="http://schemas.openxmlformats.org/officeDocument/2006/relationships/image" Target="../media/image2878.png"/><Relationship Id="rId640" Type="http://schemas.openxmlformats.org/officeDocument/2006/relationships/customXml" Target="../ink/ink3085.xml"/><Relationship Id="rId738" Type="http://schemas.openxmlformats.org/officeDocument/2006/relationships/image" Target="../media/image3027.png"/><Relationship Id="rId74" Type="http://schemas.openxmlformats.org/officeDocument/2006/relationships/customXml" Target="../ink/ink2799.xml"/><Relationship Id="rId377" Type="http://schemas.openxmlformats.org/officeDocument/2006/relationships/customXml" Target="../ink/ink2951.xml"/><Relationship Id="rId500" Type="http://schemas.openxmlformats.org/officeDocument/2006/relationships/customXml" Target="../ink/ink3013.xml"/><Relationship Id="rId584" Type="http://schemas.openxmlformats.org/officeDocument/2006/relationships/image" Target="../media/image2953.png"/><Relationship Id="rId805" Type="http://schemas.openxmlformats.org/officeDocument/2006/relationships/customXml" Target="../ink/ink3168.xml"/><Relationship Id="rId5" Type="http://schemas.openxmlformats.org/officeDocument/2006/relationships/hyperlink" Target="http://www.bernhardkoester.de/video/Zinsstruktur/Zinsstruktur.pptx" TargetMode="External"/><Relationship Id="rId237" Type="http://schemas.openxmlformats.org/officeDocument/2006/relationships/customXml" Target="../ink/ink2881.xml"/><Relationship Id="rId791" Type="http://schemas.openxmlformats.org/officeDocument/2006/relationships/customXml" Target="../ink/ink3161.xml"/><Relationship Id="rId444" Type="http://schemas.openxmlformats.org/officeDocument/2006/relationships/customXml" Target="../ink/ink2985.xml"/><Relationship Id="rId651" Type="http://schemas.openxmlformats.org/officeDocument/2006/relationships/image" Target="../media/image2984.png"/><Relationship Id="rId749" Type="http://schemas.openxmlformats.org/officeDocument/2006/relationships/customXml" Target="../ink/ink3140.xml"/><Relationship Id="rId290" Type="http://schemas.openxmlformats.org/officeDocument/2006/relationships/image" Target="../media/image2807.png"/><Relationship Id="rId304" Type="http://schemas.openxmlformats.org/officeDocument/2006/relationships/image" Target="../media/image2814.png"/><Relationship Id="rId388" Type="http://schemas.openxmlformats.org/officeDocument/2006/relationships/image" Target="../media/image2856.png"/><Relationship Id="rId511" Type="http://schemas.openxmlformats.org/officeDocument/2006/relationships/image" Target="../media/image2917.png"/><Relationship Id="rId609" Type="http://schemas.openxmlformats.org/officeDocument/2006/relationships/image" Target="../media/image2965.png"/><Relationship Id="rId85" Type="http://schemas.openxmlformats.org/officeDocument/2006/relationships/image" Target="../media/image2706.png"/><Relationship Id="rId150" Type="http://schemas.openxmlformats.org/officeDocument/2006/relationships/customXml" Target="../ink/ink2837.xml"/><Relationship Id="rId595" Type="http://schemas.openxmlformats.org/officeDocument/2006/relationships/image" Target="../media/image2958.png"/><Relationship Id="rId816" Type="http://schemas.openxmlformats.org/officeDocument/2006/relationships/customXml" Target="../ink/ink3174.xml"/><Relationship Id="rId248" Type="http://schemas.openxmlformats.org/officeDocument/2006/relationships/image" Target="../media/image2786.png"/><Relationship Id="rId455" Type="http://schemas.openxmlformats.org/officeDocument/2006/relationships/image" Target="../media/image2889.png"/><Relationship Id="rId662" Type="http://schemas.openxmlformats.org/officeDocument/2006/relationships/customXml" Target="../ink/ink3096.xml"/><Relationship Id="rId12" Type="http://schemas.openxmlformats.org/officeDocument/2006/relationships/customXml" Target="../ink/ink2768.xml"/><Relationship Id="rId108" Type="http://schemas.openxmlformats.org/officeDocument/2006/relationships/customXml" Target="../ink/ink2816.xml"/><Relationship Id="rId315" Type="http://schemas.openxmlformats.org/officeDocument/2006/relationships/customXml" Target="../ink/ink2920.xml"/><Relationship Id="rId522" Type="http://schemas.openxmlformats.org/officeDocument/2006/relationships/customXml" Target="../ink/ink3024.xml"/><Relationship Id="rId96" Type="http://schemas.openxmlformats.org/officeDocument/2006/relationships/customXml" Target="../ink/ink2810.xml"/><Relationship Id="rId161" Type="http://schemas.openxmlformats.org/officeDocument/2006/relationships/image" Target="../media/image2743.png"/><Relationship Id="rId399" Type="http://schemas.openxmlformats.org/officeDocument/2006/relationships/customXml" Target="../ink/ink2962.xml"/><Relationship Id="rId827" Type="http://schemas.openxmlformats.org/officeDocument/2006/relationships/image" Target="../media/image3071.png"/><Relationship Id="rId259" Type="http://schemas.openxmlformats.org/officeDocument/2006/relationships/customXml" Target="../ink/ink2892.xml"/><Relationship Id="rId466" Type="http://schemas.openxmlformats.org/officeDocument/2006/relationships/customXml" Target="../ink/ink2996.xml"/><Relationship Id="rId673" Type="http://schemas.openxmlformats.org/officeDocument/2006/relationships/image" Target="../media/image2995.png"/><Relationship Id="rId23" Type="http://schemas.openxmlformats.org/officeDocument/2006/relationships/image" Target="../media/image2675.png"/><Relationship Id="rId119" Type="http://schemas.openxmlformats.org/officeDocument/2006/relationships/image" Target="../media/image2723.png"/><Relationship Id="rId326" Type="http://schemas.openxmlformats.org/officeDocument/2006/relationships/image" Target="../media/image2825.png"/><Relationship Id="rId533" Type="http://schemas.openxmlformats.org/officeDocument/2006/relationships/image" Target="../media/image2928.png"/><Relationship Id="rId740" Type="http://schemas.openxmlformats.org/officeDocument/2006/relationships/image" Target="../media/image3028.png"/><Relationship Id="rId838" Type="http://schemas.openxmlformats.org/officeDocument/2006/relationships/customXml" Target="../ink/ink3185.xml"/><Relationship Id="rId172" Type="http://schemas.openxmlformats.org/officeDocument/2006/relationships/customXml" Target="../ink/ink2848.xml"/><Relationship Id="rId477" Type="http://schemas.openxmlformats.org/officeDocument/2006/relationships/image" Target="../media/image2900.png"/><Relationship Id="rId600" Type="http://schemas.openxmlformats.org/officeDocument/2006/relationships/customXml" Target="../ink/ink3064.xml"/><Relationship Id="rId684" Type="http://schemas.openxmlformats.org/officeDocument/2006/relationships/customXml" Target="../ink/ink3107.xml"/><Relationship Id="rId337" Type="http://schemas.openxmlformats.org/officeDocument/2006/relationships/customXml" Target="../ink/ink2931.xml"/><Relationship Id="rId34" Type="http://schemas.openxmlformats.org/officeDocument/2006/relationships/customXml" Target="../ink/ink2779.xml"/><Relationship Id="rId544" Type="http://schemas.openxmlformats.org/officeDocument/2006/relationships/customXml" Target="../ink/ink3035.xml"/><Relationship Id="rId751" Type="http://schemas.openxmlformats.org/officeDocument/2006/relationships/customXml" Target="../ink/ink3141.xml"/><Relationship Id="rId849" Type="http://schemas.openxmlformats.org/officeDocument/2006/relationships/image" Target="../media/image3082.png"/><Relationship Id="rId183" Type="http://schemas.openxmlformats.org/officeDocument/2006/relationships/image" Target="../media/image2754.png"/><Relationship Id="rId390" Type="http://schemas.openxmlformats.org/officeDocument/2006/relationships/image" Target="../media/image2857.png"/><Relationship Id="rId404" Type="http://schemas.openxmlformats.org/officeDocument/2006/relationships/image" Target="../media/image2864.png"/><Relationship Id="rId611" Type="http://schemas.openxmlformats.org/officeDocument/2006/relationships/image" Target="../media/image2538.png"/><Relationship Id="rId250" Type="http://schemas.openxmlformats.org/officeDocument/2006/relationships/image" Target="../media/image2787.png"/><Relationship Id="rId488" Type="http://schemas.openxmlformats.org/officeDocument/2006/relationships/customXml" Target="../ink/ink3007.xml"/><Relationship Id="rId695" Type="http://schemas.openxmlformats.org/officeDocument/2006/relationships/image" Target="../media/image3006.png"/><Relationship Id="rId709" Type="http://schemas.openxmlformats.org/officeDocument/2006/relationships/image" Target="../media/image3013.png"/><Relationship Id="rId45" Type="http://schemas.openxmlformats.org/officeDocument/2006/relationships/image" Target="../media/image2686.png"/><Relationship Id="rId110" Type="http://schemas.openxmlformats.org/officeDocument/2006/relationships/customXml" Target="../ink/ink2817.xml"/><Relationship Id="rId348" Type="http://schemas.openxmlformats.org/officeDocument/2006/relationships/image" Target="../media/image2836.png"/><Relationship Id="rId555" Type="http://schemas.openxmlformats.org/officeDocument/2006/relationships/image" Target="../media/image2939.png"/><Relationship Id="rId762" Type="http://schemas.openxmlformats.org/officeDocument/2006/relationships/image" Target="../media/image3039.png"/><Relationship Id="rId194" Type="http://schemas.openxmlformats.org/officeDocument/2006/relationships/image" Target="../media/image2759.png"/><Relationship Id="rId208" Type="http://schemas.openxmlformats.org/officeDocument/2006/relationships/image" Target="../media/image2766.png"/><Relationship Id="rId415" Type="http://schemas.openxmlformats.org/officeDocument/2006/relationships/image" Target="../media/image2869.png"/><Relationship Id="rId622" Type="http://schemas.openxmlformats.org/officeDocument/2006/relationships/customXml" Target="../ink/ink3076.xml"/><Relationship Id="rId261" Type="http://schemas.openxmlformats.org/officeDocument/2006/relationships/customXml" Target="../ink/ink2893.xml"/><Relationship Id="rId499" Type="http://schemas.openxmlformats.org/officeDocument/2006/relationships/image" Target="../media/image2911.png"/><Relationship Id="rId56" Type="http://schemas.openxmlformats.org/officeDocument/2006/relationships/customXml" Target="../ink/ink2790.xml"/><Relationship Id="rId359" Type="http://schemas.openxmlformats.org/officeDocument/2006/relationships/customXml" Target="../ink/ink2942.xml"/><Relationship Id="rId566" Type="http://schemas.openxmlformats.org/officeDocument/2006/relationships/customXml" Target="../ink/ink3046.xml"/><Relationship Id="rId773" Type="http://schemas.openxmlformats.org/officeDocument/2006/relationships/customXml" Target="../ink/ink3152.xml"/><Relationship Id="rId121" Type="http://schemas.openxmlformats.org/officeDocument/2006/relationships/image" Target="../media/image2724.png"/><Relationship Id="rId219" Type="http://schemas.openxmlformats.org/officeDocument/2006/relationships/customXml" Target="../ink/ink2872.xml"/><Relationship Id="rId426" Type="http://schemas.openxmlformats.org/officeDocument/2006/relationships/customXml" Target="../ink/ink2976.xml"/><Relationship Id="rId633" Type="http://schemas.openxmlformats.org/officeDocument/2006/relationships/image" Target="../media/image2975.png"/><Relationship Id="rId840" Type="http://schemas.openxmlformats.org/officeDocument/2006/relationships/customXml" Target="../ink/ink3186.xml"/><Relationship Id="rId67" Type="http://schemas.openxmlformats.org/officeDocument/2006/relationships/image" Target="../media/image2697.png"/><Relationship Id="rId272" Type="http://schemas.openxmlformats.org/officeDocument/2006/relationships/image" Target="../media/image2798.png"/><Relationship Id="rId577" Type="http://schemas.openxmlformats.org/officeDocument/2006/relationships/customXml" Target="../ink/ink3052.xml"/><Relationship Id="rId700" Type="http://schemas.openxmlformats.org/officeDocument/2006/relationships/customXml" Target="../ink/ink3115.xml"/><Relationship Id="rId132" Type="http://schemas.openxmlformats.org/officeDocument/2006/relationships/customXml" Target="../ink/ink2828.xml"/><Relationship Id="rId784" Type="http://schemas.openxmlformats.org/officeDocument/2006/relationships/image" Target="../media/image3050.png"/><Relationship Id="rId437" Type="http://schemas.openxmlformats.org/officeDocument/2006/relationships/image" Target="../media/image2880.png"/><Relationship Id="rId644" Type="http://schemas.openxmlformats.org/officeDocument/2006/relationships/customXml" Target="../ink/ink3087.xml"/><Relationship Id="rId851" Type="http://schemas.openxmlformats.org/officeDocument/2006/relationships/image" Target="../media/image3083.png"/><Relationship Id="rId283" Type="http://schemas.openxmlformats.org/officeDocument/2006/relationships/customXml" Target="../ink/ink2904.xml"/><Relationship Id="rId490" Type="http://schemas.openxmlformats.org/officeDocument/2006/relationships/customXml" Target="../ink/ink3008.xml"/><Relationship Id="rId504" Type="http://schemas.openxmlformats.org/officeDocument/2006/relationships/customXml" Target="../ink/ink3015.xml"/><Relationship Id="rId711" Type="http://schemas.openxmlformats.org/officeDocument/2006/relationships/image" Target="../media/image3014.png"/><Relationship Id="rId78" Type="http://schemas.openxmlformats.org/officeDocument/2006/relationships/customXml" Target="../ink/ink2801.xml"/><Relationship Id="rId143" Type="http://schemas.openxmlformats.org/officeDocument/2006/relationships/image" Target="../media/image2735.png"/><Relationship Id="rId350" Type="http://schemas.openxmlformats.org/officeDocument/2006/relationships/image" Target="../media/image2837.png"/><Relationship Id="rId588" Type="http://schemas.openxmlformats.org/officeDocument/2006/relationships/customXml" Target="../ink/ink3058.xml"/><Relationship Id="rId795" Type="http://schemas.openxmlformats.org/officeDocument/2006/relationships/customXml" Target="../ink/ink3163.xml"/><Relationship Id="rId809" Type="http://schemas.openxmlformats.org/officeDocument/2006/relationships/customXml" Target="../ink/ink3170.xml"/><Relationship Id="rId9" Type="http://schemas.openxmlformats.org/officeDocument/2006/relationships/image" Target="../media/image2668.png"/><Relationship Id="rId210" Type="http://schemas.openxmlformats.org/officeDocument/2006/relationships/image" Target="../media/image2767.png"/><Relationship Id="rId448" Type="http://schemas.openxmlformats.org/officeDocument/2006/relationships/customXml" Target="../ink/ink2987.xml"/><Relationship Id="rId655" Type="http://schemas.openxmlformats.org/officeDocument/2006/relationships/image" Target="../media/image2986.png"/><Relationship Id="rId862" Type="http://schemas.openxmlformats.org/officeDocument/2006/relationships/customXml" Target="../ink/ink3197.xml"/><Relationship Id="rId294" Type="http://schemas.openxmlformats.org/officeDocument/2006/relationships/image" Target="../media/image2809.png"/><Relationship Id="rId308" Type="http://schemas.openxmlformats.org/officeDocument/2006/relationships/image" Target="../media/image2816.png"/><Relationship Id="rId515" Type="http://schemas.openxmlformats.org/officeDocument/2006/relationships/image" Target="../media/image2919.png"/><Relationship Id="rId722" Type="http://schemas.openxmlformats.org/officeDocument/2006/relationships/image" Target="../media/image3019.png"/><Relationship Id="rId89" Type="http://schemas.openxmlformats.org/officeDocument/2006/relationships/image" Target="../media/image2708.png"/><Relationship Id="rId154" Type="http://schemas.openxmlformats.org/officeDocument/2006/relationships/customXml" Target="../ink/ink2839.xml"/><Relationship Id="rId361" Type="http://schemas.openxmlformats.org/officeDocument/2006/relationships/customXml" Target="../ink/ink2943.xml"/><Relationship Id="rId599" Type="http://schemas.openxmlformats.org/officeDocument/2006/relationships/image" Target="../media/image2960.png"/><Relationship Id="rId459" Type="http://schemas.openxmlformats.org/officeDocument/2006/relationships/image" Target="../media/image2891.png"/><Relationship Id="rId666" Type="http://schemas.openxmlformats.org/officeDocument/2006/relationships/customXml" Target="../ink/ink3098.xml"/><Relationship Id="rId16" Type="http://schemas.openxmlformats.org/officeDocument/2006/relationships/customXml" Target="../ink/ink2770.xml"/><Relationship Id="rId221" Type="http://schemas.openxmlformats.org/officeDocument/2006/relationships/customXml" Target="../ink/ink2873.xml"/><Relationship Id="rId319" Type="http://schemas.openxmlformats.org/officeDocument/2006/relationships/customXml" Target="../ink/ink2922.xml"/><Relationship Id="rId526" Type="http://schemas.openxmlformats.org/officeDocument/2006/relationships/customXml" Target="../ink/ink3026.xml"/><Relationship Id="rId733" Type="http://schemas.openxmlformats.org/officeDocument/2006/relationships/customXml" Target="../ink/ink3132.xml"/><Relationship Id="rId165" Type="http://schemas.openxmlformats.org/officeDocument/2006/relationships/image" Target="../media/image2745.png"/><Relationship Id="rId372" Type="http://schemas.openxmlformats.org/officeDocument/2006/relationships/image" Target="../media/image2848.png"/><Relationship Id="rId677" Type="http://schemas.openxmlformats.org/officeDocument/2006/relationships/image" Target="../media/image2997.png"/><Relationship Id="rId800" Type="http://schemas.openxmlformats.org/officeDocument/2006/relationships/image" Target="../media/image3058.png"/><Relationship Id="rId232" Type="http://schemas.openxmlformats.org/officeDocument/2006/relationships/image" Target="../media/image2778.png"/><Relationship Id="rId27" Type="http://schemas.openxmlformats.org/officeDocument/2006/relationships/image" Target="../media/image2677.png"/><Relationship Id="rId537" Type="http://schemas.openxmlformats.org/officeDocument/2006/relationships/image" Target="../media/image2930.png"/><Relationship Id="rId744" Type="http://schemas.openxmlformats.org/officeDocument/2006/relationships/image" Target="../media/image3030.png"/><Relationship Id="rId80" Type="http://schemas.openxmlformats.org/officeDocument/2006/relationships/customXml" Target="../ink/ink2802.xml"/><Relationship Id="rId176" Type="http://schemas.openxmlformats.org/officeDocument/2006/relationships/customXml" Target="../ink/ink2850.xml"/><Relationship Id="rId383" Type="http://schemas.openxmlformats.org/officeDocument/2006/relationships/customXml" Target="../ink/ink2954.xml"/><Relationship Id="rId590" Type="http://schemas.openxmlformats.org/officeDocument/2006/relationships/customXml" Target="../ink/ink3059.xml"/><Relationship Id="rId604" Type="http://schemas.openxmlformats.org/officeDocument/2006/relationships/customXml" Target="../ink/ink3066.xml"/><Relationship Id="rId811" Type="http://schemas.openxmlformats.org/officeDocument/2006/relationships/customXml" Target="../ink/ink3171.xml"/><Relationship Id="rId243" Type="http://schemas.openxmlformats.org/officeDocument/2006/relationships/customXml" Target="../ink/ink2884.xml"/><Relationship Id="rId450" Type="http://schemas.openxmlformats.org/officeDocument/2006/relationships/customXml" Target="../ink/ink2988.xml"/><Relationship Id="rId688" Type="http://schemas.openxmlformats.org/officeDocument/2006/relationships/customXml" Target="../ink/ink3109.xml"/><Relationship Id="rId38" Type="http://schemas.openxmlformats.org/officeDocument/2006/relationships/customXml" Target="../ink/ink2781.xml"/><Relationship Id="rId103" Type="http://schemas.openxmlformats.org/officeDocument/2006/relationships/image" Target="../media/image2715.png"/><Relationship Id="rId310" Type="http://schemas.openxmlformats.org/officeDocument/2006/relationships/image" Target="../media/image2817.png"/><Relationship Id="rId548" Type="http://schemas.openxmlformats.org/officeDocument/2006/relationships/customXml" Target="../ink/ink3037.xml"/><Relationship Id="rId755" Type="http://schemas.openxmlformats.org/officeDocument/2006/relationships/customXml" Target="../ink/ink3143.xml"/><Relationship Id="rId91" Type="http://schemas.openxmlformats.org/officeDocument/2006/relationships/image" Target="../media/image2709.png"/><Relationship Id="rId187" Type="http://schemas.openxmlformats.org/officeDocument/2006/relationships/customXml" Target="../ink/ink2856.xml"/><Relationship Id="rId394" Type="http://schemas.openxmlformats.org/officeDocument/2006/relationships/image" Target="../media/image2859.png"/><Relationship Id="rId408" Type="http://schemas.openxmlformats.org/officeDocument/2006/relationships/customXml" Target="../ink/ink2967.xml"/><Relationship Id="rId615" Type="http://schemas.openxmlformats.org/officeDocument/2006/relationships/customXml" Target="../ink/ink3072.xml"/><Relationship Id="rId822" Type="http://schemas.openxmlformats.org/officeDocument/2006/relationships/customXml" Target="../ink/ink3177.xml"/><Relationship Id="rId254" Type="http://schemas.openxmlformats.org/officeDocument/2006/relationships/image" Target="../media/image2789.png"/><Relationship Id="rId699" Type="http://schemas.openxmlformats.org/officeDocument/2006/relationships/image" Target="../media/image3008.png"/><Relationship Id="rId49" Type="http://schemas.openxmlformats.org/officeDocument/2006/relationships/image" Target="../media/image2688.png"/><Relationship Id="rId114" Type="http://schemas.openxmlformats.org/officeDocument/2006/relationships/customXml" Target="../ink/ink2819.xml"/><Relationship Id="rId461" Type="http://schemas.openxmlformats.org/officeDocument/2006/relationships/image" Target="../media/image2892.png"/><Relationship Id="rId559" Type="http://schemas.openxmlformats.org/officeDocument/2006/relationships/image" Target="../media/image2941.png"/><Relationship Id="rId766" Type="http://schemas.openxmlformats.org/officeDocument/2006/relationships/image" Target="../media/image3041.png"/><Relationship Id="rId198" Type="http://schemas.openxmlformats.org/officeDocument/2006/relationships/image" Target="../media/image2761.png"/><Relationship Id="rId321" Type="http://schemas.openxmlformats.org/officeDocument/2006/relationships/customXml" Target="../ink/ink2923.xml"/><Relationship Id="rId419" Type="http://schemas.openxmlformats.org/officeDocument/2006/relationships/image" Target="../media/image2871.png"/><Relationship Id="rId626" Type="http://schemas.openxmlformats.org/officeDocument/2006/relationships/customXml" Target="../ink/ink3078.xml"/><Relationship Id="rId833" Type="http://schemas.openxmlformats.org/officeDocument/2006/relationships/image" Target="../media/image3074.png"/><Relationship Id="rId265" Type="http://schemas.openxmlformats.org/officeDocument/2006/relationships/customXml" Target="../ink/ink2895.xml"/><Relationship Id="rId472" Type="http://schemas.openxmlformats.org/officeDocument/2006/relationships/customXml" Target="../ink/ink2999.xml"/><Relationship Id="rId125" Type="http://schemas.openxmlformats.org/officeDocument/2006/relationships/image" Target="../media/image2726.png"/><Relationship Id="rId332" Type="http://schemas.openxmlformats.org/officeDocument/2006/relationships/image" Target="../media/image2828.png"/><Relationship Id="rId777" Type="http://schemas.openxmlformats.org/officeDocument/2006/relationships/customXml" Target="../ink/ink3154.xml"/><Relationship Id="rId637" Type="http://schemas.openxmlformats.org/officeDocument/2006/relationships/image" Target="../media/image2977.png"/><Relationship Id="rId844" Type="http://schemas.openxmlformats.org/officeDocument/2006/relationships/customXml" Target="../ink/ink3188.xml"/><Relationship Id="rId276" Type="http://schemas.openxmlformats.org/officeDocument/2006/relationships/image" Target="../media/image2800.png"/><Relationship Id="rId483" Type="http://schemas.openxmlformats.org/officeDocument/2006/relationships/image" Target="../media/image2903.png"/><Relationship Id="rId690" Type="http://schemas.openxmlformats.org/officeDocument/2006/relationships/customXml" Target="../ink/ink3110.xml"/><Relationship Id="rId704" Type="http://schemas.openxmlformats.org/officeDocument/2006/relationships/customXml" Target="../ink/ink3117.xml"/><Relationship Id="rId40" Type="http://schemas.openxmlformats.org/officeDocument/2006/relationships/customXml" Target="../ink/ink2782.xml"/><Relationship Id="rId136" Type="http://schemas.openxmlformats.org/officeDocument/2006/relationships/customXml" Target="../ink/ink2830.xml"/><Relationship Id="rId343" Type="http://schemas.openxmlformats.org/officeDocument/2006/relationships/customXml" Target="../ink/ink2934.xml"/><Relationship Id="rId550" Type="http://schemas.openxmlformats.org/officeDocument/2006/relationships/customXml" Target="../ink/ink3038.xml"/><Relationship Id="rId788" Type="http://schemas.openxmlformats.org/officeDocument/2006/relationships/image" Target="../media/image3052.png"/><Relationship Id="rId203" Type="http://schemas.openxmlformats.org/officeDocument/2006/relationships/customXml" Target="../ink/ink2864.xml"/><Relationship Id="rId648" Type="http://schemas.openxmlformats.org/officeDocument/2006/relationships/customXml" Target="../ink/ink3089.xml"/><Relationship Id="rId855" Type="http://schemas.openxmlformats.org/officeDocument/2006/relationships/image" Target="../media/image3085.png"/><Relationship Id="rId287" Type="http://schemas.openxmlformats.org/officeDocument/2006/relationships/customXml" Target="../ink/ink2906.xml"/><Relationship Id="rId410" Type="http://schemas.openxmlformats.org/officeDocument/2006/relationships/customXml" Target="../ink/ink2968.xml"/><Relationship Id="rId494" Type="http://schemas.openxmlformats.org/officeDocument/2006/relationships/customXml" Target="../ink/ink3010.xml"/><Relationship Id="rId508" Type="http://schemas.openxmlformats.org/officeDocument/2006/relationships/customXml" Target="../ink/ink3017.xml"/><Relationship Id="rId715" Type="http://schemas.openxmlformats.org/officeDocument/2006/relationships/image" Target="../media/image3016.png"/><Relationship Id="rId147" Type="http://schemas.openxmlformats.org/officeDocument/2006/relationships/image" Target="../media/image2737.png"/><Relationship Id="rId354" Type="http://schemas.openxmlformats.org/officeDocument/2006/relationships/image" Target="../media/image2839.png"/><Relationship Id="rId799" Type="http://schemas.openxmlformats.org/officeDocument/2006/relationships/customXml" Target="../ink/ink3165.xml"/><Relationship Id="rId51" Type="http://schemas.openxmlformats.org/officeDocument/2006/relationships/image" Target="../media/image2689.png"/><Relationship Id="rId561" Type="http://schemas.openxmlformats.org/officeDocument/2006/relationships/image" Target="../media/image2942.png"/><Relationship Id="rId659" Type="http://schemas.openxmlformats.org/officeDocument/2006/relationships/image" Target="../media/image2988.png"/><Relationship Id="rId866" Type="http://schemas.openxmlformats.org/officeDocument/2006/relationships/customXml" Target="../ink/ink3199.xml"/><Relationship Id="rId214" Type="http://schemas.openxmlformats.org/officeDocument/2006/relationships/image" Target="../media/image2769.png"/><Relationship Id="rId298" Type="http://schemas.openxmlformats.org/officeDocument/2006/relationships/image" Target="../media/image2811.png"/><Relationship Id="rId421" Type="http://schemas.openxmlformats.org/officeDocument/2006/relationships/image" Target="../media/image2872.png"/><Relationship Id="rId519" Type="http://schemas.openxmlformats.org/officeDocument/2006/relationships/image" Target="../media/image2921.png"/><Relationship Id="rId158" Type="http://schemas.openxmlformats.org/officeDocument/2006/relationships/customXml" Target="../ink/ink2841.xml"/><Relationship Id="rId726" Type="http://schemas.openxmlformats.org/officeDocument/2006/relationships/image" Target="../media/image3021.png"/><Relationship Id="rId62" Type="http://schemas.openxmlformats.org/officeDocument/2006/relationships/customXml" Target="../ink/ink2793.xml"/><Relationship Id="rId365" Type="http://schemas.openxmlformats.org/officeDocument/2006/relationships/customXml" Target="../ink/ink2945.xml"/><Relationship Id="rId572" Type="http://schemas.openxmlformats.org/officeDocument/2006/relationships/customXml" Target="../ink/ink3049.xml"/><Relationship Id="rId225" Type="http://schemas.openxmlformats.org/officeDocument/2006/relationships/customXml" Target="../ink/ink2875.xml"/><Relationship Id="rId432" Type="http://schemas.openxmlformats.org/officeDocument/2006/relationships/customXml" Target="../ink/ink2979.xml"/><Relationship Id="rId737" Type="http://schemas.openxmlformats.org/officeDocument/2006/relationships/customXml" Target="../ink/ink3134.xml"/><Relationship Id="rId73" Type="http://schemas.openxmlformats.org/officeDocument/2006/relationships/image" Target="../media/image2700.png"/><Relationship Id="rId169" Type="http://schemas.openxmlformats.org/officeDocument/2006/relationships/image" Target="../media/image2747.png"/><Relationship Id="rId376" Type="http://schemas.openxmlformats.org/officeDocument/2006/relationships/image" Target="../media/image2850.png"/><Relationship Id="rId583" Type="http://schemas.openxmlformats.org/officeDocument/2006/relationships/customXml" Target="../ink/ink3055.xml"/><Relationship Id="rId790" Type="http://schemas.openxmlformats.org/officeDocument/2006/relationships/image" Target="../media/image3053.png"/><Relationship Id="rId804" Type="http://schemas.openxmlformats.org/officeDocument/2006/relationships/image" Target="../media/image3060.png"/><Relationship Id="rId4" Type="http://schemas.openxmlformats.org/officeDocument/2006/relationships/hyperlink" Target="http://www.bernhardkoester.de/video/Zinsstruktur/Zinsstruktur.pdf" TargetMode="External"/><Relationship Id="rId236" Type="http://schemas.openxmlformats.org/officeDocument/2006/relationships/image" Target="../media/image2780.png"/><Relationship Id="rId443" Type="http://schemas.openxmlformats.org/officeDocument/2006/relationships/image" Target="../media/image2883.png"/><Relationship Id="rId650" Type="http://schemas.openxmlformats.org/officeDocument/2006/relationships/customXml" Target="../ink/ink3090.xml"/><Relationship Id="rId303" Type="http://schemas.openxmlformats.org/officeDocument/2006/relationships/customXml" Target="../ink/ink2914.xml"/><Relationship Id="rId748" Type="http://schemas.openxmlformats.org/officeDocument/2006/relationships/image" Target="../media/image3032.png"/><Relationship Id="rId84" Type="http://schemas.openxmlformats.org/officeDocument/2006/relationships/customXml" Target="../ink/ink2804.xml"/><Relationship Id="rId387" Type="http://schemas.openxmlformats.org/officeDocument/2006/relationships/customXml" Target="../ink/ink2956.xml"/><Relationship Id="rId510" Type="http://schemas.openxmlformats.org/officeDocument/2006/relationships/customXml" Target="../ink/ink3018.xml"/><Relationship Id="rId594" Type="http://schemas.openxmlformats.org/officeDocument/2006/relationships/customXml" Target="../ink/ink3061.xml"/><Relationship Id="rId608" Type="http://schemas.openxmlformats.org/officeDocument/2006/relationships/customXml" Target="../ink/ink3068.xml"/><Relationship Id="rId815" Type="http://schemas.openxmlformats.org/officeDocument/2006/relationships/image" Target="../media/image3065.png"/><Relationship Id="rId247" Type="http://schemas.openxmlformats.org/officeDocument/2006/relationships/customXml" Target="../ink/ink2886.xml"/><Relationship Id="rId107" Type="http://schemas.openxmlformats.org/officeDocument/2006/relationships/image" Target="../media/image2717.png"/><Relationship Id="rId454" Type="http://schemas.openxmlformats.org/officeDocument/2006/relationships/customXml" Target="../ink/ink2990.xml"/><Relationship Id="rId661" Type="http://schemas.openxmlformats.org/officeDocument/2006/relationships/image" Target="../media/image2989.png"/><Relationship Id="rId759" Type="http://schemas.openxmlformats.org/officeDocument/2006/relationships/customXml" Target="../ink/ink3145.xml"/><Relationship Id="rId11" Type="http://schemas.openxmlformats.org/officeDocument/2006/relationships/image" Target="../media/image2669.png"/><Relationship Id="rId314" Type="http://schemas.openxmlformats.org/officeDocument/2006/relationships/image" Target="../media/image2819.png"/><Relationship Id="rId398" Type="http://schemas.openxmlformats.org/officeDocument/2006/relationships/image" Target="../media/image2861.png"/><Relationship Id="rId521" Type="http://schemas.openxmlformats.org/officeDocument/2006/relationships/image" Target="../media/image2922.png"/><Relationship Id="rId619" Type="http://schemas.openxmlformats.org/officeDocument/2006/relationships/image" Target="../media/image2968.png"/><Relationship Id="rId95" Type="http://schemas.openxmlformats.org/officeDocument/2006/relationships/image" Target="../media/image2711.png"/><Relationship Id="rId160" Type="http://schemas.openxmlformats.org/officeDocument/2006/relationships/customXml" Target="../ink/ink2842.xml"/><Relationship Id="rId826" Type="http://schemas.openxmlformats.org/officeDocument/2006/relationships/customXml" Target="../ink/ink3179.xml"/><Relationship Id="rId258" Type="http://schemas.openxmlformats.org/officeDocument/2006/relationships/image" Target="../media/image2791.png"/><Relationship Id="rId465" Type="http://schemas.openxmlformats.org/officeDocument/2006/relationships/image" Target="../media/image2894.png"/><Relationship Id="rId672" Type="http://schemas.openxmlformats.org/officeDocument/2006/relationships/customXml" Target="../ink/ink3101.xml"/><Relationship Id="rId22" Type="http://schemas.openxmlformats.org/officeDocument/2006/relationships/customXml" Target="../ink/ink2773.xml"/><Relationship Id="rId118" Type="http://schemas.openxmlformats.org/officeDocument/2006/relationships/customXml" Target="../ink/ink2821.xml"/><Relationship Id="rId325" Type="http://schemas.openxmlformats.org/officeDocument/2006/relationships/customXml" Target="../ink/ink2925.xml"/><Relationship Id="rId532" Type="http://schemas.openxmlformats.org/officeDocument/2006/relationships/customXml" Target="../ink/ink3029.xml"/><Relationship Id="rId171" Type="http://schemas.openxmlformats.org/officeDocument/2006/relationships/image" Target="../media/image2748.png"/><Relationship Id="rId837" Type="http://schemas.openxmlformats.org/officeDocument/2006/relationships/image" Target="../media/image3076.png"/><Relationship Id="rId269" Type="http://schemas.openxmlformats.org/officeDocument/2006/relationships/customXml" Target="../ink/ink2897.xml"/><Relationship Id="rId476" Type="http://schemas.openxmlformats.org/officeDocument/2006/relationships/customXml" Target="../ink/ink3001.xml"/><Relationship Id="rId683" Type="http://schemas.openxmlformats.org/officeDocument/2006/relationships/image" Target="../media/image3000.png"/><Relationship Id="rId33" Type="http://schemas.openxmlformats.org/officeDocument/2006/relationships/image" Target="../media/image2680.png"/><Relationship Id="rId129" Type="http://schemas.openxmlformats.org/officeDocument/2006/relationships/image" Target="../media/image2728.png"/><Relationship Id="rId336" Type="http://schemas.openxmlformats.org/officeDocument/2006/relationships/image" Target="../media/image2830.png"/><Relationship Id="rId543" Type="http://schemas.openxmlformats.org/officeDocument/2006/relationships/image" Target="../media/image2933.png"/><Relationship Id="rId182" Type="http://schemas.openxmlformats.org/officeDocument/2006/relationships/customXml" Target="../ink/ink2853.xml"/><Relationship Id="rId403" Type="http://schemas.openxmlformats.org/officeDocument/2006/relationships/customXml" Target="../ink/ink2964.xml"/><Relationship Id="rId750" Type="http://schemas.openxmlformats.org/officeDocument/2006/relationships/image" Target="../media/image3033.png"/><Relationship Id="rId848" Type="http://schemas.openxmlformats.org/officeDocument/2006/relationships/customXml" Target="../ink/ink3190.xml"/><Relationship Id="rId487" Type="http://schemas.openxmlformats.org/officeDocument/2006/relationships/image" Target="../media/image2905.png"/><Relationship Id="rId610" Type="http://schemas.openxmlformats.org/officeDocument/2006/relationships/customXml" Target="../ink/ink3069.xml"/><Relationship Id="rId694" Type="http://schemas.openxmlformats.org/officeDocument/2006/relationships/customXml" Target="../ink/ink3112.xml"/><Relationship Id="rId708" Type="http://schemas.openxmlformats.org/officeDocument/2006/relationships/customXml" Target="../ink/ink3119.xml"/><Relationship Id="rId347" Type="http://schemas.openxmlformats.org/officeDocument/2006/relationships/customXml" Target="../ink/ink2936.xml"/><Relationship Id="rId44" Type="http://schemas.openxmlformats.org/officeDocument/2006/relationships/customXml" Target="../ink/ink2784.xml"/><Relationship Id="rId554" Type="http://schemas.openxmlformats.org/officeDocument/2006/relationships/customXml" Target="../ink/ink3040.xml"/><Relationship Id="rId761" Type="http://schemas.openxmlformats.org/officeDocument/2006/relationships/customXml" Target="../ink/ink3146.xml"/><Relationship Id="rId859" Type="http://schemas.openxmlformats.org/officeDocument/2006/relationships/image" Target="../media/image3087.png"/><Relationship Id="rId193" Type="http://schemas.openxmlformats.org/officeDocument/2006/relationships/customXml" Target="../ink/ink2859.xml"/><Relationship Id="rId207" Type="http://schemas.openxmlformats.org/officeDocument/2006/relationships/customXml" Target="../ink/ink2866.xml"/><Relationship Id="rId414" Type="http://schemas.openxmlformats.org/officeDocument/2006/relationships/customXml" Target="../ink/ink2970.xml"/><Relationship Id="rId498" Type="http://schemas.openxmlformats.org/officeDocument/2006/relationships/customXml" Target="../ink/ink3012.xml"/><Relationship Id="rId621" Type="http://schemas.openxmlformats.org/officeDocument/2006/relationships/image" Target="../media/image2969.png"/><Relationship Id="rId260" Type="http://schemas.openxmlformats.org/officeDocument/2006/relationships/image" Target="../media/image2792.png"/><Relationship Id="rId719" Type="http://schemas.openxmlformats.org/officeDocument/2006/relationships/customXml" Target="../ink/ink3125.xml"/><Relationship Id="rId55" Type="http://schemas.openxmlformats.org/officeDocument/2006/relationships/image" Target="../media/image2691.png"/><Relationship Id="rId120" Type="http://schemas.openxmlformats.org/officeDocument/2006/relationships/customXml" Target="../ink/ink2822.xml"/><Relationship Id="rId358" Type="http://schemas.openxmlformats.org/officeDocument/2006/relationships/image" Target="../media/image2841.png"/><Relationship Id="rId565" Type="http://schemas.openxmlformats.org/officeDocument/2006/relationships/image" Target="../media/image2944.png"/><Relationship Id="rId772" Type="http://schemas.openxmlformats.org/officeDocument/2006/relationships/image" Target="../media/image3044.png"/><Relationship Id="rId218" Type="http://schemas.openxmlformats.org/officeDocument/2006/relationships/image" Target="../media/image2771.png"/><Relationship Id="rId425" Type="http://schemas.openxmlformats.org/officeDocument/2006/relationships/image" Target="../media/image2874.png"/><Relationship Id="rId632" Type="http://schemas.openxmlformats.org/officeDocument/2006/relationships/customXml" Target="../ink/ink3081.xml"/><Relationship Id="rId271" Type="http://schemas.openxmlformats.org/officeDocument/2006/relationships/customXml" Target="../ink/ink2898.xml"/><Relationship Id="rId66" Type="http://schemas.openxmlformats.org/officeDocument/2006/relationships/customXml" Target="../ink/ink2795.xml"/><Relationship Id="rId131" Type="http://schemas.openxmlformats.org/officeDocument/2006/relationships/image" Target="../media/image2729.png"/><Relationship Id="rId369" Type="http://schemas.openxmlformats.org/officeDocument/2006/relationships/customXml" Target="../ink/ink2947.xml"/><Relationship Id="rId576" Type="http://schemas.openxmlformats.org/officeDocument/2006/relationships/customXml" Target="../ink/ink3051.xml"/><Relationship Id="rId783" Type="http://schemas.openxmlformats.org/officeDocument/2006/relationships/customXml" Target="../ink/ink3157.xml"/><Relationship Id="rId229" Type="http://schemas.openxmlformats.org/officeDocument/2006/relationships/customXml" Target="../ink/ink2877.xml"/><Relationship Id="rId436" Type="http://schemas.openxmlformats.org/officeDocument/2006/relationships/customXml" Target="../ink/ink2981.xml"/><Relationship Id="rId643" Type="http://schemas.openxmlformats.org/officeDocument/2006/relationships/image" Target="../media/image2980.png"/><Relationship Id="rId850" Type="http://schemas.openxmlformats.org/officeDocument/2006/relationships/customXml" Target="../ink/ink3191.xml"/><Relationship Id="rId77" Type="http://schemas.openxmlformats.org/officeDocument/2006/relationships/image" Target="../media/image2702.png"/><Relationship Id="rId282" Type="http://schemas.openxmlformats.org/officeDocument/2006/relationships/image" Target="../media/image2803.png"/><Relationship Id="rId503" Type="http://schemas.openxmlformats.org/officeDocument/2006/relationships/image" Target="../media/image2913.png"/><Relationship Id="rId587" Type="http://schemas.openxmlformats.org/officeDocument/2006/relationships/customXml" Target="../ink/ink3057.xml"/><Relationship Id="rId710" Type="http://schemas.openxmlformats.org/officeDocument/2006/relationships/customXml" Target="../ink/ink3120.xml"/><Relationship Id="rId808" Type="http://schemas.openxmlformats.org/officeDocument/2006/relationships/image" Target="../media/image3062.png"/><Relationship Id="rId8" Type="http://schemas.openxmlformats.org/officeDocument/2006/relationships/customXml" Target="../ink/ink2766.xml"/><Relationship Id="rId142" Type="http://schemas.openxmlformats.org/officeDocument/2006/relationships/customXml" Target="../ink/ink2833.xml"/><Relationship Id="rId447" Type="http://schemas.openxmlformats.org/officeDocument/2006/relationships/image" Target="../media/image2885.png"/><Relationship Id="rId794" Type="http://schemas.openxmlformats.org/officeDocument/2006/relationships/image" Target="../media/image3055.png"/><Relationship Id="rId654" Type="http://schemas.openxmlformats.org/officeDocument/2006/relationships/customXml" Target="../ink/ink3092.xml"/><Relationship Id="rId861" Type="http://schemas.openxmlformats.org/officeDocument/2006/relationships/image" Target="../media/image3088.png"/></Relationships>
</file>

<file path=ppt/slides/_rels/slide36.xml.rels><?xml version="1.0" encoding="UTF-8" standalone="yes"?>
<Relationships xmlns="http://schemas.openxmlformats.org/package/2006/relationships"><Relationship Id="rId13" Type="http://schemas.openxmlformats.org/officeDocument/2006/relationships/customXml" Target="../ink/ink3206.xml"/><Relationship Id="rId18" Type="http://schemas.openxmlformats.org/officeDocument/2006/relationships/image" Target="../media/image3101.png"/><Relationship Id="rId26" Type="http://schemas.openxmlformats.org/officeDocument/2006/relationships/image" Target="../media/image3105.png"/><Relationship Id="rId21" Type="http://schemas.openxmlformats.org/officeDocument/2006/relationships/customXml" Target="../ink/ink3210.xml"/><Relationship Id="rId34" Type="http://schemas.openxmlformats.org/officeDocument/2006/relationships/image" Target="../media/image3109.png"/><Relationship Id="rId7" Type="http://schemas.openxmlformats.org/officeDocument/2006/relationships/customXml" Target="../ink/ink3203.xml"/><Relationship Id="rId12" Type="http://schemas.openxmlformats.org/officeDocument/2006/relationships/image" Target="../media/image3098.png"/><Relationship Id="rId17" Type="http://schemas.openxmlformats.org/officeDocument/2006/relationships/customXml" Target="../ink/ink3208.xml"/><Relationship Id="rId25" Type="http://schemas.openxmlformats.org/officeDocument/2006/relationships/customXml" Target="../ink/ink3212.xml"/><Relationship Id="rId33" Type="http://schemas.openxmlformats.org/officeDocument/2006/relationships/customXml" Target="../ink/ink3216.xml"/><Relationship Id="rId38" Type="http://schemas.openxmlformats.org/officeDocument/2006/relationships/image" Target="../media/image3111.png"/><Relationship Id="rId2" Type="http://schemas.openxmlformats.org/officeDocument/2006/relationships/notesSlide" Target="../notesSlides/notesSlide36.xml"/><Relationship Id="rId16" Type="http://schemas.openxmlformats.org/officeDocument/2006/relationships/image" Target="../media/image3100.png"/><Relationship Id="rId20" Type="http://schemas.openxmlformats.org/officeDocument/2006/relationships/image" Target="../media/image3102.png"/><Relationship Id="rId29" Type="http://schemas.openxmlformats.org/officeDocument/2006/relationships/customXml" Target="../ink/ink3214.xml"/><Relationship Id="rId1" Type="http://schemas.openxmlformats.org/officeDocument/2006/relationships/slideLayout" Target="../slideLayouts/slideLayout7.xml"/><Relationship Id="rId6" Type="http://schemas.openxmlformats.org/officeDocument/2006/relationships/image" Target="../media/image3095.png"/><Relationship Id="rId11" Type="http://schemas.openxmlformats.org/officeDocument/2006/relationships/customXml" Target="../ink/ink3205.xml"/><Relationship Id="rId24" Type="http://schemas.openxmlformats.org/officeDocument/2006/relationships/image" Target="../media/image3104.png"/><Relationship Id="rId32" Type="http://schemas.openxmlformats.org/officeDocument/2006/relationships/image" Target="../media/image3108.png"/><Relationship Id="rId37" Type="http://schemas.openxmlformats.org/officeDocument/2006/relationships/customXml" Target="../ink/ink3218.xml"/><Relationship Id="rId5" Type="http://schemas.openxmlformats.org/officeDocument/2006/relationships/customXml" Target="../ink/ink3202.xml"/><Relationship Id="rId15" Type="http://schemas.openxmlformats.org/officeDocument/2006/relationships/customXml" Target="../ink/ink3207.xml"/><Relationship Id="rId23" Type="http://schemas.openxmlformats.org/officeDocument/2006/relationships/customXml" Target="../ink/ink3211.xml"/><Relationship Id="rId28" Type="http://schemas.openxmlformats.org/officeDocument/2006/relationships/image" Target="../media/image3106.png"/><Relationship Id="rId36" Type="http://schemas.openxmlformats.org/officeDocument/2006/relationships/image" Target="../media/image3110.png"/><Relationship Id="rId10" Type="http://schemas.openxmlformats.org/officeDocument/2006/relationships/image" Target="../media/image3097.png"/><Relationship Id="rId19" Type="http://schemas.openxmlformats.org/officeDocument/2006/relationships/customXml" Target="../ink/ink3209.xml"/><Relationship Id="rId31" Type="http://schemas.openxmlformats.org/officeDocument/2006/relationships/customXml" Target="../ink/ink3215.xml"/><Relationship Id="rId4" Type="http://schemas.openxmlformats.org/officeDocument/2006/relationships/hyperlink" Target="https://www.youtube.com/watch?v=l-XIaQxD1h4&amp;t=1s" TargetMode="External"/><Relationship Id="rId9" Type="http://schemas.openxmlformats.org/officeDocument/2006/relationships/customXml" Target="../ink/ink3204.xml"/><Relationship Id="rId14" Type="http://schemas.openxmlformats.org/officeDocument/2006/relationships/image" Target="../media/image3099.png"/><Relationship Id="rId22" Type="http://schemas.openxmlformats.org/officeDocument/2006/relationships/image" Target="../media/image3103.png"/><Relationship Id="rId27" Type="http://schemas.openxmlformats.org/officeDocument/2006/relationships/customXml" Target="../ink/ink3213.xml"/><Relationship Id="rId30" Type="http://schemas.openxmlformats.org/officeDocument/2006/relationships/image" Target="../media/image3107.png"/><Relationship Id="rId35" Type="http://schemas.openxmlformats.org/officeDocument/2006/relationships/customXml" Target="../ink/ink3217.xml"/><Relationship Id="rId8" Type="http://schemas.openxmlformats.org/officeDocument/2006/relationships/image" Target="../media/image3096.png"/><Relationship Id="rId3" Type="http://schemas.openxmlformats.org/officeDocument/2006/relationships/image" Target="../media/image3094.png"/></Relationships>
</file>

<file path=ppt/slides/_rels/slide37.xml.rels><?xml version="1.0" encoding="UTF-8" standalone="yes"?>
<Relationships xmlns="http://schemas.openxmlformats.org/package/2006/relationships"><Relationship Id="rId3" Type="http://schemas.openxmlformats.org/officeDocument/2006/relationships/customXml" Target="../ink/ink3219.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112.png"/></Relationships>
</file>

<file path=ppt/slides/_rels/slide38.xml.rels><?xml version="1.0" encoding="UTF-8" standalone="yes"?>
<Relationships xmlns="http://schemas.openxmlformats.org/package/2006/relationships"><Relationship Id="rId26" Type="http://schemas.openxmlformats.org/officeDocument/2006/relationships/image" Target="../media/image3123.png"/><Relationship Id="rId21" Type="http://schemas.openxmlformats.org/officeDocument/2006/relationships/customXml" Target="../ink/ink3229.xml"/><Relationship Id="rId42" Type="http://schemas.openxmlformats.org/officeDocument/2006/relationships/image" Target="../media/image3131.png"/><Relationship Id="rId47" Type="http://schemas.openxmlformats.org/officeDocument/2006/relationships/customXml" Target="../ink/ink3242.xml"/><Relationship Id="rId63" Type="http://schemas.openxmlformats.org/officeDocument/2006/relationships/customXml" Target="../ink/ink3250.xml"/><Relationship Id="rId68" Type="http://schemas.openxmlformats.org/officeDocument/2006/relationships/image" Target="../media/image3144.png"/><Relationship Id="rId84" Type="http://schemas.openxmlformats.org/officeDocument/2006/relationships/image" Target="../media/image3152.png"/><Relationship Id="rId89" Type="http://schemas.openxmlformats.org/officeDocument/2006/relationships/customXml" Target="../ink/ink3263.xml"/><Relationship Id="rId16" Type="http://schemas.openxmlformats.org/officeDocument/2006/relationships/image" Target="../media/image3118.png"/><Relationship Id="rId11" Type="http://schemas.openxmlformats.org/officeDocument/2006/relationships/customXml" Target="../ink/ink3224.xml"/><Relationship Id="rId32" Type="http://schemas.openxmlformats.org/officeDocument/2006/relationships/image" Target="../media/image3126.png"/><Relationship Id="rId37" Type="http://schemas.openxmlformats.org/officeDocument/2006/relationships/customXml" Target="../ink/ink3237.xml"/><Relationship Id="rId53" Type="http://schemas.openxmlformats.org/officeDocument/2006/relationships/customXml" Target="../ink/ink3245.xml"/><Relationship Id="rId58" Type="http://schemas.openxmlformats.org/officeDocument/2006/relationships/image" Target="../media/image3139.png"/><Relationship Id="rId74" Type="http://schemas.openxmlformats.org/officeDocument/2006/relationships/image" Target="../media/image3147.png"/><Relationship Id="rId79" Type="http://schemas.openxmlformats.org/officeDocument/2006/relationships/customXml" Target="../ink/ink3258.xml"/><Relationship Id="rId5" Type="http://schemas.openxmlformats.org/officeDocument/2006/relationships/customXml" Target="../ink/ink3221.xml"/><Relationship Id="rId90" Type="http://schemas.openxmlformats.org/officeDocument/2006/relationships/image" Target="../media/image3155.png"/><Relationship Id="rId95" Type="http://schemas.openxmlformats.org/officeDocument/2006/relationships/customXml" Target="../ink/ink3266.xml"/><Relationship Id="rId22" Type="http://schemas.openxmlformats.org/officeDocument/2006/relationships/image" Target="../media/image3121.png"/><Relationship Id="rId27" Type="http://schemas.openxmlformats.org/officeDocument/2006/relationships/customXml" Target="../ink/ink3232.xml"/><Relationship Id="rId43" Type="http://schemas.openxmlformats.org/officeDocument/2006/relationships/customXml" Target="../ink/ink3240.xml"/><Relationship Id="rId48" Type="http://schemas.openxmlformats.org/officeDocument/2006/relationships/image" Target="../media/image3134.png"/><Relationship Id="rId64" Type="http://schemas.openxmlformats.org/officeDocument/2006/relationships/image" Target="../media/image3142.png"/><Relationship Id="rId69" Type="http://schemas.openxmlformats.org/officeDocument/2006/relationships/customXml" Target="../ink/ink3253.xml"/><Relationship Id="rId80" Type="http://schemas.openxmlformats.org/officeDocument/2006/relationships/image" Target="../media/image3150.png"/><Relationship Id="rId85" Type="http://schemas.openxmlformats.org/officeDocument/2006/relationships/customXml" Target="../ink/ink3261.xml"/><Relationship Id="rId12" Type="http://schemas.openxmlformats.org/officeDocument/2006/relationships/image" Target="../media/image3116.png"/><Relationship Id="rId17" Type="http://schemas.openxmlformats.org/officeDocument/2006/relationships/customXml" Target="../ink/ink3227.xml"/><Relationship Id="rId25" Type="http://schemas.openxmlformats.org/officeDocument/2006/relationships/customXml" Target="../ink/ink3231.xml"/><Relationship Id="rId33" Type="http://schemas.openxmlformats.org/officeDocument/2006/relationships/customXml" Target="../ink/ink3235.xml"/><Relationship Id="rId38" Type="http://schemas.openxmlformats.org/officeDocument/2006/relationships/image" Target="../media/image3129.png"/><Relationship Id="rId46" Type="http://schemas.openxmlformats.org/officeDocument/2006/relationships/image" Target="../media/image3133.png"/><Relationship Id="rId59" Type="http://schemas.openxmlformats.org/officeDocument/2006/relationships/customXml" Target="../ink/ink3248.xml"/><Relationship Id="rId67" Type="http://schemas.openxmlformats.org/officeDocument/2006/relationships/customXml" Target="../ink/ink3252.xml"/><Relationship Id="rId20" Type="http://schemas.openxmlformats.org/officeDocument/2006/relationships/image" Target="../media/image3120.png"/><Relationship Id="rId41" Type="http://schemas.openxmlformats.org/officeDocument/2006/relationships/customXml" Target="../ink/ink3239.xml"/><Relationship Id="rId54" Type="http://schemas.openxmlformats.org/officeDocument/2006/relationships/image" Target="../media/image3137.png"/><Relationship Id="rId62" Type="http://schemas.openxmlformats.org/officeDocument/2006/relationships/image" Target="../media/image3141.png"/><Relationship Id="rId70" Type="http://schemas.openxmlformats.org/officeDocument/2006/relationships/image" Target="../media/image3145.png"/><Relationship Id="rId75" Type="http://schemas.openxmlformats.org/officeDocument/2006/relationships/customXml" Target="../ink/ink3256.xml"/><Relationship Id="rId83" Type="http://schemas.openxmlformats.org/officeDocument/2006/relationships/customXml" Target="../ink/ink3260.xml"/><Relationship Id="rId88" Type="http://schemas.openxmlformats.org/officeDocument/2006/relationships/image" Target="../media/image3154.png"/><Relationship Id="rId91" Type="http://schemas.openxmlformats.org/officeDocument/2006/relationships/customXml" Target="../ink/ink3264.xml"/><Relationship Id="rId96" Type="http://schemas.openxmlformats.org/officeDocument/2006/relationships/customXml" Target="../ink/ink3267.xml"/><Relationship Id="rId1" Type="http://schemas.openxmlformats.org/officeDocument/2006/relationships/slideLayout" Target="../slideLayouts/slideLayout7.xml"/><Relationship Id="rId6" Type="http://schemas.openxmlformats.org/officeDocument/2006/relationships/image" Target="../media/image3114.png"/><Relationship Id="rId15" Type="http://schemas.openxmlformats.org/officeDocument/2006/relationships/customXml" Target="../ink/ink3226.xml"/><Relationship Id="rId23" Type="http://schemas.openxmlformats.org/officeDocument/2006/relationships/customXml" Target="../ink/ink3230.xml"/><Relationship Id="rId28" Type="http://schemas.openxmlformats.org/officeDocument/2006/relationships/image" Target="../media/image3124.png"/><Relationship Id="rId36" Type="http://schemas.openxmlformats.org/officeDocument/2006/relationships/image" Target="../media/image3128.png"/><Relationship Id="rId49" Type="http://schemas.openxmlformats.org/officeDocument/2006/relationships/customXml" Target="../ink/ink3243.xml"/><Relationship Id="rId57" Type="http://schemas.openxmlformats.org/officeDocument/2006/relationships/customXml" Target="../ink/ink3247.xml"/><Relationship Id="rId10" Type="http://schemas.openxmlformats.org/officeDocument/2006/relationships/image" Target="../media/image1914.png"/><Relationship Id="rId31" Type="http://schemas.openxmlformats.org/officeDocument/2006/relationships/customXml" Target="../ink/ink3234.xml"/><Relationship Id="rId44" Type="http://schemas.openxmlformats.org/officeDocument/2006/relationships/image" Target="../media/image3132.png"/><Relationship Id="rId52" Type="http://schemas.openxmlformats.org/officeDocument/2006/relationships/image" Target="../media/image3136.png"/><Relationship Id="rId60" Type="http://schemas.openxmlformats.org/officeDocument/2006/relationships/image" Target="../media/image3140.png"/><Relationship Id="rId65" Type="http://schemas.openxmlformats.org/officeDocument/2006/relationships/customXml" Target="../ink/ink3251.xml"/><Relationship Id="rId73" Type="http://schemas.openxmlformats.org/officeDocument/2006/relationships/customXml" Target="../ink/ink3255.xml"/><Relationship Id="rId78" Type="http://schemas.openxmlformats.org/officeDocument/2006/relationships/image" Target="../media/image3149.png"/><Relationship Id="rId81" Type="http://schemas.openxmlformats.org/officeDocument/2006/relationships/customXml" Target="../ink/ink3259.xml"/><Relationship Id="rId86" Type="http://schemas.openxmlformats.org/officeDocument/2006/relationships/image" Target="../media/image3153.png"/><Relationship Id="rId94" Type="http://schemas.openxmlformats.org/officeDocument/2006/relationships/image" Target="../media/image3157.png"/><Relationship Id="rId99" Type="http://schemas.openxmlformats.org/officeDocument/2006/relationships/image" Target="../media/image3159.png"/><Relationship Id="rId101" Type="http://schemas.openxmlformats.org/officeDocument/2006/relationships/image" Target="../media/image3160.png"/><Relationship Id="rId4" Type="http://schemas.openxmlformats.org/officeDocument/2006/relationships/image" Target="../media/image3113.png"/><Relationship Id="rId9" Type="http://schemas.openxmlformats.org/officeDocument/2006/relationships/customXml" Target="../ink/ink3223.xml"/><Relationship Id="rId13" Type="http://schemas.openxmlformats.org/officeDocument/2006/relationships/customXml" Target="../ink/ink3225.xml"/><Relationship Id="rId18" Type="http://schemas.openxmlformats.org/officeDocument/2006/relationships/image" Target="../media/image3119.png"/><Relationship Id="rId39" Type="http://schemas.openxmlformats.org/officeDocument/2006/relationships/customXml" Target="../ink/ink3238.xml"/><Relationship Id="rId34" Type="http://schemas.openxmlformats.org/officeDocument/2006/relationships/image" Target="../media/image3127.png"/><Relationship Id="rId50" Type="http://schemas.openxmlformats.org/officeDocument/2006/relationships/image" Target="../media/image3135.png"/><Relationship Id="rId55" Type="http://schemas.openxmlformats.org/officeDocument/2006/relationships/customXml" Target="../ink/ink3246.xml"/><Relationship Id="rId76" Type="http://schemas.openxmlformats.org/officeDocument/2006/relationships/image" Target="../media/image3148.png"/><Relationship Id="rId97" Type="http://schemas.openxmlformats.org/officeDocument/2006/relationships/image" Target="../media/image3158.png"/><Relationship Id="rId7" Type="http://schemas.openxmlformats.org/officeDocument/2006/relationships/customXml" Target="../ink/ink3222.xml"/><Relationship Id="rId71" Type="http://schemas.openxmlformats.org/officeDocument/2006/relationships/customXml" Target="../ink/ink3254.xml"/><Relationship Id="rId92" Type="http://schemas.openxmlformats.org/officeDocument/2006/relationships/image" Target="../media/image3156.png"/><Relationship Id="rId2" Type="http://schemas.openxmlformats.org/officeDocument/2006/relationships/notesSlide" Target="../notesSlides/notesSlide38.xml"/><Relationship Id="rId29" Type="http://schemas.openxmlformats.org/officeDocument/2006/relationships/customXml" Target="../ink/ink3233.xml"/><Relationship Id="rId24" Type="http://schemas.openxmlformats.org/officeDocument/2006/relationships/image" Target="../media/image3122.png"/><Relationship Id="rId40" Type="http://schemas.openxmlformats.org/officeDocument/2006/relationships/image" Target="../media/image3130.png"/><Relationship Id="rId45" Type="http://schemas.openxmlformats.org/officeDocument/2006/relationships/customXml" Target="../ink/ink3241.xml"/><Relationship Id="rId66" Type="http://schemas.openxmlformats.org/officeDocument/2006/relationships/image" Target="../media/image3143.png"/><Relationship Id="rId87" Type="http://schemas.openxmlformats.org/officeDocument/2006/relationships/customXml" Target="../ink/ink3262.xml"/><Relationship Id="rId61" Type="http://schemas.openxmlformats.org/officeDocument/2006/relationships/customXml" Target="../ink/ink3249.xml"/><Relationship Id="rId82" Type="http://schemas.openxmlformats.org/officeDocument/2006/relationships/image" Target="../media/image3151.png"/><Relationship Id="rId19" Type="http://schemas.openxmlformats.org/officeDocument/2006/relationships/customXml" Target="../ink/ink3228.xml"/><Relationship Id="rId14" Type="http://schemas.openxmlformats.org/officeDocument/2006/relationships/image" Target="../media/image3117.png"/><Relationship Id="rId30" Type="http://schemas.openxmlformats.org/officeDocument/2006/relationships/image" Target="../media/image3125.png"/><Relationship Id="rId35" Type="http://schemas.openxmlformats.org/officeDocument/2006/relationships/customXml" Target="../ink/ink3236.xml"/><Relationship Id="rId56" Type="http://schemas.openxmlformats.org/officeDocument/2006/relationships/image" Target="../media/image3138.png"/><Relationship Id="rId77" Type="http://schemas.openxmlformats.org/officeDocument/2006/relationships/customXml" Target="../ink/ink3257.xml"/><Relationship Id="rId100" Type="http://schemas.openxmlformats.org/officeDocument/2006/relationships/customXml" Target="../ink/ink3269.xml"/><Relationship Id="rId8" Type="http://schemas.openxmlformats.org/officeDocument/2006/relationships/image" Target="../media/image3115.png"/><Relationship Id="rId51" Type="http://schemas.openxmlformats.org/officeDocument/2006/relationships/customXml" Target="../ink/ink3244.xml"/><Relationship Id="rId72" Type="http://schemas.openxmlformats.org/officeDocument/2006/relationships/image" Target="../media/image3146.png"/><Relationship Id="rId93" Type="http://schemas.openxmlformats.org/officeDocument/2006/relationships/customXml" Target="../ink/ink3265.xml"/><Relationship Id="rId98" Type="http://schemas.openxmlformats.org/officeDocument/2006/relationships/customXml" Target="../ink/ink3268.xml"/><Relationship Id="rId3" Type="http://schemas.openxmlformats.org/officeDocument/2006/relationships/customXml" Target="../ink/ink3220.xml"/></Relationships>
</file>

<file path=ppt/slides/_rels/slide39.xml.rels><?xml version="1.0" encoding="UTF-8" standalone="yes"?>
<Relationships xmlns="http://schemas.openxmlformats.org/package/2006/relationships"><Relationship Id="rId117" Type="http://schemas.openxmlformats.org/officeDocument/2006/relationships/image" Target="../media/image3217.png"/><Relationship Id="rId299" Type="http://schemas.openxmlformats.org/officeDocument/2006/relationships/image" Target="../media/image3305.png"/><Relationship Id="rId21" Type="http://schemas.openxmlformats.org/officeDocument/2006/relationships/customXml" Target="../ink/ink3278.xml"/><Relationship Id="rId63" Type="http://schemas.openxmlformats.org/officeDocument/2006/relationships/customXml" Target="../ink/ink3299.xml"/><Relationship Id="rId159" Type="http://schemas.openxmlformats.org/officeDocument/2006/relationships/image" Target="../media/image3237.png"/><Relationship Id="rId324" Type="http://schemas.openxmlformats.org/officeDocument/2006/relationships/customXml" Target="../ink/ink3433.xml"/><Relationship Id="rId170" Type="http://schemas.openxmlformats.org/officeDocument/2006/relationships/image" Target="../media/image3242.png"/><Relationship Id="rId226" Type="http://schemas.openxmlformats.org/officeDocument/2006/relationships/image" Target="../media/image3269.png"/><Relationship Id="rId268" Type="http://schemas.openxmlformats.org/officeDocument/2006/relationships/customXml" Target="../ink/ink3405.xml"/><Relationship Id="rId32" Type="http://schemas.openxmlformats.org/officeDocument/2006/relationships/image" Target="../media/image3176.png"/><Relationship Id="rId74" Type="http://schemas.openxmlformats.org/officeDocument/2006/relationships/customXml" Target="../ink/ink3305.xml"/><Relationship Id="rId128" Type="http://schemas.openxmlformats.org/officeDocument/2006/relationships/customXml" Target="../ink/ink3332.xml"/><Relationship Id="rId5" Type="http://schemas.openxmlformats.org/officeDocument/2006/relationships/image" Target="../media/image3162.png"/><Relationship Id="rId181" Type="http://schemas.openxmlformats.org/officeDocument/2006/relationships/image" Target="../media/image3247.png"/><Relationship Id="rId237" Type="http://schemas.openxmlformats.org/officeDocument/2006/relationships/image" Target="../media/image3274.png"/><Relationship Id="rId279" Type="http://schemas.openxmlformats.org/officeDocument/2006/relationships/image" Target="../media/image3295.png"/><Relationship Id="rId43" Type="http://schemas.openxmlformats.org/officeDocument/2006/relationships/customXml" Target="../ink/ink3289.xml"/><Relationship Id="rId139" Type="http://schemas.openxmlformats.org/officeDocument/2006/relationships/image" Target="../media/image3227.png"/><Relationship Id="rId290" Type="http://schemas.openxmlformats.org/officeDocument/2006/relationships/customXml" Target="../ink/ink3416.xml"/><Relationship Id="rId304" Type="http://schemas.openxmlformats.org/officeDocument/2006/relationships/customXml" Target="../ink/ink3423.xml"/><Relationship Id="rId85" Type="http://schemas.openxmlformats.org/officeDocument/2006/relationships/image" Target="../media/image3201.png"/><Relationship Id="rId150" Type="http://schemas.openxmlformats.org/officeDocument/2006/relationships/customXml" Target="../ink/ink3344.xml"/><Relationship Id="rId192" Type="http://schemas.openxmlformats.org/officeDocument/2006/relationships/customXml" Target="../ink/ink3366.xml"/><Relationship Id="rId206" Type="http://schemas.openxmlformats.org/officeDocument/2006/relationships/customXml" Target="../ink/ink3373.xml"/><Relationship Id="rId248" Type="http://schemas.openxmlformats.org/officeDocument/2006/relationships/customXml" Target="../ink/ink3395.xml"/><Relationship Id="rId12" Type="http://schemas.openxmlformats.org/officeDocument/2006/relationships/image" Target="../media/image3166.png"/><Relationship Id="rId108" Type="http://schemas.openxmlformats.org/officeDocument/2006/relationships/customXml" Target="../ink/ink3322.xml"/><Relationship Id="rId315" Type="http://schemas.openxmlformats.org/officeDocument/2006/relationships/image" Target="../media/image3313.png"/><Relationship Id="rId54" Type="http://schemas.openxmlformats.org/officeDocument/2006/relationships/image" Target="../media/image3186.png"/><Relationship Id="rId96" Type="http://schemas.openxmlformats.org/officeDocument/2006/relationships/customXml" Target="../ink/ink3316.xml"/><Relationship Id="rId161" Type="http://schemas.openxmlformats.org/officeDocument/2006/relationships/image" Target="../media/image3238.png"/><Relationship Id="rId217" Type="http://schemas.openxmlformats.org/officeDocument/2006/relationships/image" Target="../media/image3265.png"/><Relationship Id="rId259" Type="http://schemas.openxmlformats.org/officeDocument/2006/relationships/image" Target="../media/image3285.png"/><Relationship Id="rId23" Type="http://schemas.openxmlformats.org/officeDocument/2006/relationships/customXml" Target="../ink/ink3279.xml"/><Relationship Id="rId119" Type="http://schemas.openxmlformats.org/officeDocument/2006/relationships/image" Target="../media/image3218.png"/><Relationship Id="rId270" Type="http://schemas.openxmlformats.org/officeDocument/2006/relationships/customXml" Target="../ink/ink3406.xml"/><Relationship Id="rId326" Type="http://schemas.openxmlformats.org/officeDocument/2006/relationships/customXml" Target="../ink/ink3434.xml"/><Relationship Id="rId65" Type="http://schemas.openxmlformats.org/officeDocument/2006/relationships/customXml" Target="../ink/ink3300.xml"/><Relationship Id="rId130" Type="http://schemas.openxmlformats.org/officeDocument/2006/relationships/customXml" Target="../ink/ink3333.xml"/><Relationship Id="rId172" Type="http://schemas.openxmlformats.org/officeDocument/2006/relationships/image" Target="../media/image3243.png"/><Relationship Id="rId228" Type="http://schemas.openxmlformats.org/officeDocument/2006/relationships/image" Target="../media/image3270.png"/><Relationship Id="rId281" Type="http://schemas.openxmlformats.org/officeDocument/2006/relationships/image" Target="../media/image3296.png"/><Relationship Id="rId34" Type="http://schemas.openxmlformats.org/officeDocument/2006/relationships/image" Target="../media/image3177.png"/><Relationship Id="rId76" Type="http://schemas.openxmlformats.org/officeDocument/2006/relationships/customXml" Target="../ink/ink3306.xml"/><Relationship Id="rId141" Type="http://schemas.openxmlformats.org/officeDocument/2006/relationships/image" Target="../media/image3228.png"/><Relationship Id="rId7" Type="http://schemas.openxmlformats.org/officeDocument/2006/relationships/customXml" Target="../ink/ink3271.xml"/><Relationship Id="rId162" Type="http://schemas.openxmlformats.org/officeDocument/2006/relationships/customXml" Target="../ink/ink3350.xml"/><Relationship Id="rId183" Type="http://schemas.openxmlformats.org/officeDocument/2006/relationships/image" Target="../media/image3248.png"/><Relationship Id="rId218" Type="http://schemas.openxmlformats.org/officeDocument/2006/relationships/customXml" Target="../ink/ink3379.xml"/><Relationship Id="rId239" Type="http://schemas.openxmlformats.org/officeDocument/2006/relationships/image" Target="../media/image3275.png"/><Relationship Id="rId250" Type="http://schemas.openxmlformats.org/officeDocument/2006/relationships/customXml" Target="../ink/ink3396.xml"/><Relationship Id="rId271" Type="http://schemas.openxmlformats.org/officeDocument/2006/relationships/image" Target="../media/image3291.png"/><Relationship Id="rId292" Type="http://schemas.openxmlformats.org/officeDocument/2006/relationships/customXml" Target="../ink/ink3417.xml"/><Relationship Id="rId306" Type="http://schemas.openxmlformats.org/officeDocument/2006/relationships/customXml" Target="../ink/ink3424.xml"/><Relationship Id="rId24" Type="http://schemas.openxmlformats.org/officeDocument/2006/relationships/image" Target="../media/image3172.png"/><Relationship Id="rId45" Type="http://schemas.openxmlformats.org/officeDocument/2006/relationships/customXml" Target="../ink/ink3290.xml"/><Relationship Id="rId66" Type="http://schemas.openxmlformats.org/officeDocument/2006/relationships/image" Target="../media/image3192.png"/><Relationship Id="rId87" Type="http://schemas.openxmlformats.org/officeDocument/2006/relationships/image" Target="../media/image3202.png"/><Relationship Id="rId110" Type="http://schemas.openxmlformats.org/officeDocument/2006/relationships/customXml" Target="../ink/ink3323.xml"/><Relationship Id="rId131" Type="http://schemas.openxmlformats.org/officeDocument/2006/relationships/customXml" Target="../ink/ink3334.xml"/><Relationship Id="rId327" Type="http://schemas.openxmlformats.org/officeDocument/2006/relationships/image" Target="../media/image3319.png"/><Relationship Id="rId152" Type="http://schemas.openxmlformats.org/officeDocument/2006/relationships/customXml" Target="../ink/ink3345.xml"/><Relationship Id="rId173" Type="http://schemas.openxmlformats.org/officeDocument/2006/relationships/customXml" Target="../ink/ink3356.xml"/><Relationship Id="rId194" Type="http://schemas.openxmlformats.org/officeDocument/2006/relationships/customXml" Target="../ink/ink3367.xml"/><Relationship Id="rId208" Type="http://schemas.openxmlformats.org/officeDocument/2006/relationships/customXml" Target="../ink/ink3374.xml"/><Relationship Id="rId229" Type="http://schemas.openxmlformats.org/officeDocument/2006/relationships/customXml" Target="../ink/ink3385.xml"/><Relationship Id="rId240" Type="http://schemas.openxmlformats.org/officeDocument/2006/relationships/customXml" Target="../ink/ink3391.xml"/><Relationship Id="rId261" Type="http://schemas.openxmlformats.org/officeDocument/2006/relationships/image" Target="../media/image3286.png"/><Relationship Id="rId14" Type="http://schemas.openxmlformats.org/officeDocument/2006/relationships/image" Target="../media/image3167.png"/><Relationship Id="rId35" Type="http://schemas.openxmlformats.org/officeDocument/2006/relationships/customXml" Target="../ink/ink3285.xml"/><Relationship Id="rId56" Type="http://schemas.openxmlformats.org/officeDocument/2006/relationships/image" Target="../media/image3187.png"/><Relationship Id="rId77" Type="http://schemas.openxmlformats.org/officeDocument/2006/relationships/image" Target="../media/image3197.png"/><Relationship Id="rId100" Type="http://schemas.openxmlformats.org/officeDocument/2006/relationships/customXml" Target="../ink/ink3318.xml"/><Relationship Id="rId282" Type="http://schemas.openxmlformats.org/officeDocument/2006/relationships/customXml" Target="../ink/ink3412.xml"/><Relationship Id="rId317" Type="http://schemas.openxmlformats.org/officeDocument/2006/relationships/image" Target="../media/image3314.png"/><Relationship Id="rId8" Type="http://schemas.openxmlformats.org/officeDocument/2006/relationships/image" Target="../media/image3164.png"/><Relationship Id="rId98" Type="http://schemas.openxmlformats.org/officeDocument/2006/relationships/customXml" Target="../ink/ink3317.xml"/><Relationship Id="rId121" Type="http://schemas.openxmlformats.org/officeDocument/2006/relationships/image" Target="../media/image3219.png"/><Relationship Id="rId142" Type="http://schemas.openxmlformats.org/officeDocument/2006/relationships/customXml" Target="../ink/ink3340.xml"/><Relationship Id="rId163" Type="http://schemas.openxmlformats.org/officeDocument/2006/relationships/image" Target="../media/image3239.png"/><Relationship Id="rId184" Type="http://schemas.openxmlformats.org/officeDocument/2006/relationships/customXml" Target="../ink/ink3362.xml"/><Relationship Id="rId219" Type="http://schemas.openxmlformats.org/officeDocument/2006/relationships/customXml" Target="../ink/ink3380.xml"/><Relationship Id="rId230" Type="http://schemas.openxmlformats.org/officeDocument/2006/relationships/image" Target="../media/image3271.png"/><Relationship Id="rId251" Type="http://schemas.openxmlformats.org/officeDocument/2006/relationships/image" Target="../media/image3281.png"/><Relationship Id="rId25" Type="http://schemas.openxmlformats.org/officeDocument/2006/relationships/customXml" Target="../ink/ink3280.xml"/><Relationship Id="rId46" Type="http://schemas.openxmlformats.org/officeDocument/2006/relationships/image" Target="../media/image3182.png"/><Relationship Id="rId67" Type="http://schemas.openxmlformats.org/officeDocument/2006/relationships/customXml" Target="../ink/ink3301.xml"/><Relationship Id="rId272" Type="http://schemas.openxmlformats.org/officeDocument/2006/relationships/customXml" Target="../ink/ink3407.xml"/><Relationship Id="rId293" Type="http://schemas.openxmlformats.org/officeDocument/2006/relationships/image" Target="../media/image3302.png"/><Relationship Id="rId307" Type="http://schemas.openxmlformats.org/officeDocument/2006/relationships/image" Target="../media/image3309.png"/><Relationship Id="rId88" Type="http://schemas.openxmlformats.org/officeDocument/2006/relationships/customXml" Target="../ink/ink3312.xml"/><Relationship Id="rId111" Type="http://schemas.openxmlformats.org/officeDocument/2006/relationships/image" Target="../media/image3214.png"/><Relationship Id="rId132" Type="http://schemas.openxmlformats.org/officeDocument/2006/relationships/image" Target="../media/image3224.png"/><Relationship Id="rId153" Type="http://schemas.openxmlformats.org/officeDocument/2006/relationships/image" Target="../media/image3234.png"/><Relationship Id="rId174" Type="http://schemas.openxmlformats.org/officeDocument/2006/relationships/image" Target="../media/image3244.png"/><Relationship Id="rId195" Type="http://schemas.openxmlformats.org/officeDocument/2006/relationships/image" Target="../media/image3254.png"/><Relationship Id="rId209" Type="http://schemas.openxmlformats.org/officeDocument/2006/relationships/image" Target="../media/image3261.png"/><Relationship Id="rId220" Type="http://schemas.openxmlformats.org/officeDocument/2006/relationships/image" Target="../media/image3266.png"/><Relationship Id="rId241" Type="http://schemas.openxmlformats.org/officeDocument/2006/relationships/image" Target="../media/image3276.png"/><Relationship Id="rId15" Type="http://schemas.openxmlformats.org/officeDocument/2006/relationships/customXml" Target="../ink/ink3275.xml"/><Relationship Id="rId36" Type="http://schemas.openxmlformats.org/officeDocument/2006/relationships/image" Target="../media/image3178.png"/><Relationship Id="rId57" Type="http://schemas.openxmlformats.org/officeDocument/2006/relationships/customXml" Target="../ink/ink3296.xml"/><Relationship Id="rId262" Type="http://schemas.openxmlformats.org/officeDocument/2006/relationships/customXml" Target="../ink/ink3402.xml"/><Relationship Id="rId283" Type="http://schemas.openxmlformats.org/officeDocument/2006/relationships/image" Target="../media/image3297.png"/><Relationship Id="rId318" Type="http://schemas.openxmlformats.org/officeDocument/2006/relationships/customXml" Target="../ink/ink3430.xml"/><Relationship Id="rId78" Type="http://schemas.openxmlformats.org/officeDocument/2006/relationships/customXml" Target="../ink/ink3307.xml"/><Relationship Id="rId99" Type="http://schemas.openxmlformats.org/officeDocument/2006/relationships/image" Target="../media/image3208.png"/><Relationship Id="rId101" Type="http://schemas.openxmlformats.org/officeDocument/2006/relationships/image" Target="../media/image3209.png"/><Relationship Id="rId122" Type="http://schemas.openxmlformats.org/officeDocument/2006/relationships/customXml" Target="../ink/ink3329.xml"/><Relationship Id="rId143" Type="http://schemas.openxmlformats.org/officeDocument/2006/relationships/image" Target="../media/image3229.png"/><Relationship Id="rId164" Type="http://schemas.openxmlformats.org/officeDocument/2006/relationships/customXml" Target="../ink/ink3351.xml"/><Relationship Id="rId185" Type="http://schemas.openxmlformats.org/officeDocument/2006/relationships/image" Target="../media/image3249.png"/><Relationship Id="rId9" Type="http://schemas.openxmlformats.org/officeDocument/2006/relationships/customXml" Target="../ink/ink3272.xml"/><Relationship Id="rId210" Type="http://schemas.openxmlformats.org/officeDocument/2006/relationships/customXml" Target="../ink/ink3375.xml"/><Relationship Id="rId26" Type="http://schemas.openxmlformats.org/officeDocument/2006/relationships/image" Target="../media/image3173.png"/><Relationship Id="rId231" Type="http://schemas.openxmlformats.org/officeDocument/2006/relationships/customXml" Target="../ink/ink3386.xml"/><Relationship Id="rId252" Type="http://schemas.openxmlformats.org/officeDocument/2006/relationships/customXml" Target="../ink/ink3397.xml"/><Relationship Id="rId273" Type="http://schemas.openxmlformats.org/officeDocument/2006/relationships/image" Target="../media/image3292.png"/><Relationship Id="rId294" Type="http://schemas.openxmlformats.org/officeDocument/2006/relationships/customXml" Target="../ink/ink3418.xml"/><Relationship Id="rId308" Type="http://schemas.openxmlformats.org/officeDocument/2006/relationships/customXml" Target="../ink/ink3425.xml"/><Relationship Id="rId47" Type="http://schemas.openxmlformats.org/officeDocument/2006/relationships/customXml" Target="../ink/ink3291.xml"/><Relationship Id="rId68" Type="http://schemas.openxmlformats.org/officeDocument/2006/relationships/customXml" Target="../ink/ink3302.xml"/><Relationship Id="rId89" Type="http://schemas.openxmlformats.org/officeDocument/2006/relationships/image" Target="../media/image3203.png"/><Relationship Id="rId112" Type="http://schemas.openxmlformats.org/officeDocument/2006/relationships/customXml" Target="../ink/ink3324.xml"/><Relationship Id="rId133" Type="http://schemas.openxmlformats.org/officeDocument/2006/relationships/customXml" Target="../ink/ink3335.xml"/><Relationship Id="rId154" Type="http://schemas.openxmlformats.org/officeDocument/2006/relationships/customXml" Target="../ink/ink3346.xml"/><Relationship Id="rId175" Type="http://schemas.openxmlformats.org/officeDocument/2006/relationships/customXml" Target="../ink/ink3357.xml"/><Relationship Id="rId196" Type="http://schemas.openxmlformats.org/officeDocument/2006/relationships/customXml" Target="../ink/ink3368.xml"/><Relationship Id="rId200" Type="http://schemas.openxmlformats.org/officeDocument/2006/relationships/customXml" Target="../ink/ink3370.xml"/><Relationship Id="rId16" Type="http://schemas.openxmlformats.org/officeDocument/2006/relationships/image" Target="../media/image3168.png"/><Relationship Id="rId221" Type="http://schemas.openxmlformats.org/officeDocument/2006/relationships/customXml" Target="../ink/ink3381.xml"/><Relationship Id="rId242" Type="http://schemas.openxmlformats.org/officeDocument/2006/relationships/customXml" Target="../ink/ink3392.xml"/><Relationship Id="rId263" Type="http://schemas.openxmlformats.org/officeDocument/2006/relationships/image" Target="../media/image3287.png"/><Relationship Id="rId284" Type="http://schemas.openxmlformats.org/officeDocument/2006/relationships/customXml" Target="../ink/ink3413.xml"/><Relationship Id="rId319" Type="http://schemas.openxmlformats.org/officeDocument/2006/relationships/image" Target="../media/image3315.png"/><Relationship Id="rId37" Type="http://schemas.openxmlformats.org/officeDocument/2006/relationships/customXml" Target="../ink/ink3286.xml"/><Relationship Id="rId58" Type="http://schemas.openxmlformats.org/officeDocument/2006/relationships/image" Target="../media/image3188.png"/><Relationship Id="rId79" Type="http://schemas.openxmlformats.org/officeDocument/2006/relationships/image" Target="../media/image3198.png"/><Relationship Id="rId102" Type="http://schemas.openxmlformats.org/officeDocument/2006/relationships/customXml" Target="../ink/ink3319.xml"/><Relationship Id="rId123" Type="http://schemas.openxmlformats.org/officeDocument/2006/relationships/image" Target="../media/image3220.png"/><Relationship Id="rId144" Type="http://schemas.openxmlformats.org/officeDocument/2006/relationships/customXml" Target="../ink/ink3341.xml"/><Relationship Id="rId90" Type="http://schemas.openxmlformats.org/officeDocument/2006/relationships/customXml" Target="../ink/ink3313.xml"/><Relationship Id="rId165" Type="http://schemas.openxmlformats.org/officeDocument/2006/relationships/image" Target="../media/image3240.png"/><Relationship Id="rId186" Type="http://schemas.openxmlformats.org/officeDocument/2006/relationships/customXml" Target="../ink/ink3363.xml"/><Relationship Id="rId211" Type="http://schemas.openxmlformats.org/officeDocument/2006/relationships/image" Target="../media/image3262.png"/><Relationship Id="rId232" Type="http://schemas.openxmlformats.org/officeDocument/2006/relationships/image" Target="../media/image3272.png"/><Relationship Id="rId253" Type="http://schemas.openxmlformats.org/officeDocument/2006/relationships/image" Target="../media/image3282.png"/><Relationship Id="rId274" Type="http://schemas.openxmlformats.org/officeDocument/2006/relationships/customXml" Target="../ink/ink3408.xml"/><Relationship Id="rId295" Type="http://schemas.openxmlformats.org/officeDocument/2006/relationships/image" Target="../media/image3303.png"/><Relationship Id="rId309" Type="http://schemas.openxmlformats.org/officeDocument/2006/relationships/image" Target="../media/image3310.png"/><Relationship Id="rId27" Type="http://schemas.openxmlformats.org/officeDocument/2006/relationships/customXml" Target="../ink/ink3281.xml"/><Relationship Id="rId48" Type="http://schemas.openxmlformats.org/officeDocument/2006/relationships/image" Target="../media/image3183.png"/><Relationship Id="rId69" Type="http://schemas.openxmlformats.org/officeDocument/2006/relationships/image" Target="../media/image3193.png"/><Relationship Id="rId113" Type="http://schemas.openxmlformats.org/officeDocument/2006/relationships/image" Target="../media/image3215.png"/><Relationship Id="rId134" Type="http://schemas.openxmlformats.org/officeDocument/2006/relationships/customXml" Target="../ink/ink3336.xml"/><Relationship Id="rId320" Type="http://schemas.openxmlformats.org/officeDocument/2006/relationships/customXml" Target="../ink/ink3431.xml"/><Relationship Id="rId80" Type="http://schemas.openxmlformats.org/officeDocument/2006/relationships/customXml" Target="../ink/ink3308.xml"/><Relationship Id="rId155" Type="http://schemas.openxmlformats.org/officeDocument/2006/relationships/image" Target="../media/image3235.png"/><Relationship Id="rId176" Type="http://schemas.openxmlformats.org/officeDocument/2006/relationships/image" Target="../media/image3245.png"/><Relationship Id="rId197" Type="http://schemas.openxmlformats.org/officeDocument/2006/relationships/image" Target="../media/image3255.png"/><Relationship Id="rId201" Type="http://schemas.openxmlformats.org/officeDocument/2006/relationships/image" Target="../media/image3257.png"/><Relationship Id="rId222" Type="http://schemas.openxmlformats.org/officeDocument/2006/relationships/image" Target="../media/image3267.png"/><Relationship Id="rId243" Type="http://schemas.openxmlformats.org/officeDocument/2006/relationships/image" Target="../media/image3277.png"/><Relationship Id="rId264" Type="http://schemas.openxmlformats.org/officeDocument/2006/relationships/customXml" Target="../ink/ink3403.xml"/><Relationship Id="rId285" Type="http://schemas.openxmlformats.org/officeDocument/2006/relationships/image" Target="../media/image3298.png"/><Relationship Id="rId17" Type="http://schemas.openxmlformats.org/officeDocument/2006/relationships/customXml" Target="../ink/ink3276.xml"/><Relationship Id="rId38" Type="http://schemas.openxmlformats.org/officeDocument/2006/relationships/image" Target="../media/image3179.png"/><Relationship Id="rId59" Type="http://schemas.openxmlformats.org/officeDocument/2006/relationships/customXml" Target="../ink/ink3297.xml"/><Relationship Id="rId103" Type="http://schemas.openxmlformats.org/officeDocument/2006/relationships/image" Target="../media/image3210.png"/><Relationship Id="rId124" Type="http://schemas.openxmlformats.org/officeDocument/2006/relationships/customXml" Target="../ink/ink3330.xml"/><Relationship Id="rId310" Type="http://schemas.openxmlformats.org/officeDocument/2006/relationships/customXml" Target="../ink/ink3426.xml"/><Relationship Id="rId70" Type="http://schemas.openxmlformats.org/officeDocument/2006/relationships/customXml" Target="../ink/ink3303.xml"/><Relationship Id="rId91" Type="http://schemas.openxmlformats.org/officeDocument/2006/relationships/image" Target="../media/image3204.png"/><Relationship Id="rId145" Type="http://schemas.openxmlformats.org/officeDocument/2006/relationships/image" Target="../media/image3230.png"/><Relationship Id="rId166" Type="http://schemas.openxmlformats.org/officeDocument/2006/relationships/customXml" Target="../ink/ink3352.xml"/><Relationship Id="rId187" Type="http://schemas.openxmlformats.org/officeDocument/2006/relationships/image" Target="../media/image3250.png"/><Relationship Id="rId1" Type="http://schemas.openxmlformats.org/officeDocument/2006/relationships/slideLayout" Target="../slideLayouts/slideLayout7.xml"/><Relationship Id="rId212" Type="http://schemas.openxmlformats.org/officeDocument/2006/relationships/customXml" Target="../ink/ink3376.xml"/><Relationship Id="rId233" Type="http://schemas.openxmlformats.org/officeDocument/2006/relationships/customXml" Target="../ink/ink3387.xml"/><Relationship Id="rId254" Type="http://schemas.openxmlformats.org/officeDocument/2006/relationships/customXml" Target="../ink/ink3398.xml"/><Relationship Id="rId28" Type="http://schemas.openxmlformats.org/officeDocument/2006/relationships/image" Target="../media/image3174.png"/><Relationship Id="rId49" Type="http://schemas.openxmlformats.org/officeDocument/2006/relationships/customXml" Target="../ink/ink3292.xml"/><Relationship Id="rId114" Type="http://schemas.openxmlformats.org/officeDocument/2006/relationships/customXml" Target="../ink/ink3325.xml"/><Relationship Id="rId275" Type="http://schemas.openxmlformats.org/officeDocument/2006/relationships/image" Target="../media/image3293.png"/><Relationship Id="rId296" Type="http://schemas.openxmlformats.org/officeDocument/2006/relationships/customXml" Target="../ink/ink3419.xml"/><Relationship Id="rId300" Type="http://schemas.openxmlformats.org/officeDocument/2006/relationships/customXml" Target="../ink/ink3421.xml"/><Relationship Id="rId60" Type="http://schemas.openxmlformats.org/officeDocument/2006/relationships/image" Target="../media/image3189.png"/><Relationship Id="rId81" Type="http://schemas.openxmlformats.org/officeDocument/2006/relationships/image" Target="../media/image3199.png"/><Relationship Id="rId135" Type="http://schemas.openxmlformats.org/officeDocument/2006/relationships/image" Target="../media/image3225.png"/><Relationship Id="rId156" Type="http://schemas.openxmlformats.org/officeDocument/2006/relationships/customXml" Target="../ink/ink3347.xml"/><Relationship Id="rId177" Type="http://schemas.openxmlformats.org/officeDocument/2006/relationships/customXml" Target="../ink/ink3358.xml"/><Relationship Id="rId198" Type="http://schemas.openxmlformats.org/officeDocument/2006/relationships/customXml" Target="../ink/ink3369.xml"/><Relationship Id="rId321" Type="http://schemas.openxmlformats.org/officeDocument/2006/relationships/image" Target="../media/image3316.png"/><Relationship Id="rId202" Type="http://schemas.openxmlformats.org/officeDocument/2006/relationships/customXml" Target="../ink/ink3371.xml"/><Relationship Id="rId223" Type="http://schemas.openxmlformats.org/officeDocument/2006/relationships/customXml" Target="../ink/ink3382.xml"/><Relationship Id="rId244" Type="http://schemas.openxmlformats.org/officeDocument/2006/relationships/customXml" Target="../ink/ink3393.xml"/><Relationship Id="rId18" Type="http://schemas.openxmlformats.org/officeDocument/2006/relationships/image" Target="../media/image3169.png"/><Relationship Id="rId39" Type="http://schemas.openxmlformats.org/officeDocument/2006/relationships/customXml" Target="../ink/ink3287.xml"/><Relationship Id="rId265" Type="http://schemas.openxmlformats.org/officeDocument/2006/relationships/image" Target="../media/image3288.png"/><Relationship Id="rId286" Type="http://schemas.openxmlformats.org/officeDocument/2006/relationships/customXml" Target="../ink/ink3414.xml"/><Relationship Id="rId50" Type="http://schemas.openxmlformats.org/officeDocument/2006/relationships/image" Target="../media/image3184.png"/><Relationship Id="rId104" Type="http://schemas.openxmlformats.org/officeDocument/2006/relationships/customXml" Target="../ink/ink3320.xml"/><Relationship Id="rId125" Type="http://schemas.openxmlformats.org/officeDocument/2006/relationships/image" Target="../media/image3221.png"/><Relationship Id="rId146" Type="http://schemas.openxmlformats.org/officeDocument/2006/relationships/customXml" Target="../ink/ink3342.xml"/><Relationship Id="rId167" Type="http://schemas.openxmlformats.org/officeDocument/2006/relationships/image" Target="../media/image3241.png"/><Relationship Id="rId188" Type="http://schemas.openxmlformats.org/officeDocument/2006/relationships/customXml" Target="../ink/ink3364.xml"/><Relationship Id="rId311" Type="http://schemas.openxmlformats.org/officeDocument/2006/relationships/image" Target="../media/image3311.png"/><Relationship Id="rId71" Type="http://schemas.openxmlformats.org/officeDocument/2006/relationships/image" Target="../media/image3194.png"/><Relationship Id="rId92" Type="http://schemas.openxmlformats.org/officeDocument/2006/relationships/customXml" Target="../ink/ink3314.xml"/><Relationship Id="rId213" Type="http://schemas.openxmlformats.org/officeDocument/2006/relationships/image" Target="../media/image3263.png"/><Relationship Id="rId234" Type="http://schemas.openxmlformats.org/officeDocument/2006/relationships/customXml" Target="../ink/ink3388.xml"/><Relationship Id="rId2" Type="http://schemas.openxmlformats.org/officeDocument/2006/relationships/notesSlide" Target="../notesSlides/notesSlide39.xml"/><Relationship Id="rId29" Type="http://schemas.openxmlformats.org/officeDocument/2006/relationships/customXml" Target="../ink/ink3282.xml"/><Relationship Id="rId255" Type="http://schemas.openxmlformats.org/officeDocument/2006/relationships/image" Target="../media/image3283.png"/><Relationship Id="rId276" Type="http://schemas.openxmlformats.org/officeDocument/2006/relationships/customXml" Target="../ink/ink3409.xml"/><Relationship Id="rId297" Type="http://schemas.openxmlformats.org/officeDocument/2006/relationships/image" Target="../media/image3304.png"/><Relationship Id="rId40" Type="http://schemas.openxmlformats.org/officeDocument/2006/relationships/image" Target="../media/image3180.png"/><Relationship Id="rId115" Type="http://schemas.openxmlformats.org/officeDocument/2006/relationships/image" Target="../media/image3216.png"/><Relationship Id="rId136" Type="http://schemas.openxmlformats.org/officeDocument/2006/relationships/customXml" Target="../ink/ink3337.xml"/><Relationship Id="rId157" Type="http://schemas.openxmlformats.org/officeDocument/2006/relationships/image" Target="../media/image3236.png"/><Relationship Id="rId178" Type="http://schemas.openxmlformats.org/officeDocument/2006/relationships/customXml" Target="../ink/ink3359.xml"/><Relationship Id="rId301" Type="http://schemas.openxmlformats.org/officeDocument/2006/relationships/image" Target="../media/image3306.png"/><Relationship Id="rId322" Type="http://schemas.openxmlformats.org/officeDocument/2006/relationships/customXml" Target="../ink/ink3432.xml"/><Relationship Id="rId61" Type="http://schemas.openxmlformats.org/officeDocument/2006/relationships/customXml" Target="../ink/ink3298.xml"/><Relationship Id="rId82" Type="http://schemas.openxmlformats.org/officeDocument/2006/relationships/customXml" Target="../ink/ink3309.xml"/><Relationship Id="rId199" Type="http://schemas.openxmlformats.org/officeDocument/2006/relationships/image" Target="../media/image3256.png"/><Relationship Id="rId203" Type="http://schemas.openxmlformats.org/officeDocument/2006/relationships/image" Target="../media/image3258.png"/><Relationship Id="rId19" Type="http://schemas.openxmlformats.org/officeDocument/2006/relationships/customXml" Target="../ink/ink3277.xml"/><Relationship Id="rId224" Type="http://schemas.openxmlformats.org/officeDocument/2006/relationships/image" Target="../media/image3268.png"/><Relationship Id="rId245" Type="http://schemas.openxmlformats.org/officeDocument/2006/relationships/image" Target="../media/image3278.png"/><Relationship Id="rId266" Type="http://schemas.openxmlformats.org/officeDocument/2006/relationships/customXml" Target="../ink/ink3404.xml"/><Relationship Id="rId287" Type="http://schemas.openxmlformats.org/officeDocument/2006/relationships/image" Target="../media/image3299.png"/><Relationship Id="rId30" Type="http://schemas.openxmlformats.org/officeDocument/2006/relationships/image" Target="../media/image3175.png"/><Relationship Id="rId105" Type="http://schemas.openxmlformats.org/officeDocument/2006/relationships/image" Target="../media/image3211.png"/><Relationship Id="rId126" Type="http://schemas.openxmlformats.org/officeDocument/2006/relationships/customXml" Target="../ink/ink3331.xml"/><Relationship Id="rId147" Type="http://schemas.openxmlformats.org/officeDocument/2006/relationships/image" Target="../media/image3231.png"/><Relationship Id="rId168" Type="http://schemas.openxmlformats.org/officeDocument/2006/relationships/customXml" Target="../ink/ink3353.xml"/><Relationship Id="rId312" Type="http://schemas.openxmlformats.org/officeDocument/2006/relationships/customXml" Target="../ink/ink3427.xml"/><Relationship Id="rId51" Type="http://schemas.openxmlformats.org/officeDocument/2006/relationships/customXml" Target="../ink/ink3293.xml"/><Relationship Id="rId72" Type="http://schemas.openxmlformats.org/officeDocument/2006/relationships/customXml" Target="../ink/ink3304.xml"/><Relationship Id="rId93" Type="http://schemas.openxmlformats.org/officeDocument/2006/relationships/image" Target="../media/image3205.png"/><Relationship Id="rId189" Type="http://schemas.openxmlformats.org/officeDocument/2006/relationships/image" Target="../media/image3251.png"/><Relationship Id="rId3" Type="http://schemas.openxmlformats.org/officeDocument/2006/relationships/image" Target="../media/image3161.png"/><Relationship Id="rId214" Type="http://schemas.openxmlformats.org/officeDocument/2006/relationships/customXml" Target="../ink/ink3377.xml"/><Relationship Id="rId235" Type="http://schemas.openxmlformats.org/officeDocument/2006/relationships/image" Target="../media/image3273.png"/><Relationship Id="rId256" Type="http://schemas.openxmlformats.org/officeDocument/2006/relationships/customXml" Target="../ink/ink3399.xml"/><Relationship Id="rId277" Type="http://schemas.openxmlformats.org/officeDocument/2006/relationships/image" Target="../media/image3294.png"/><Relationship Id="rId298" Type="http://schemas.openxmlformats.org/officeDocument/2006/relationships/customXml" Target="../ink/ink3420.xml"/><Relationship Id="rId116" Type="http://schemas.openxmlformats.org/officeDocument/2006/relationships/customXml" Target="../ink/ink3326.xml"/><Relationship Id="rId137" Type="http://schemas.openxmlformats.org/officeDocument/2006/relationships/image" Target="../media/image3226.png"/><Relationship Id="rId158" Type="http://schemas.openxmlformats.org/officeDocument/2006/relationships/customXml" Target="../ink/ink3348.xml"/><Relationship Id="rId302" Type="http://schemas.openxmlformats.org/officeDocument/2006/relationships/customXml" Target="../ink/ink3422.xml"/><Relationship Id="rId323" Type="http://schemas.openxmlformats.org/officeDocument/2006/relationships/image" Target="../media/image3317.png"/><Relationship Id="rId20" Type="http://schemas.openxmlformats.org/officeDocument/2006/relationships/image" Target="../media/image3170.png"/><Relationship Id="rId41" Type="http://schemas.openxmlformats.org/officeDocument/2006/relationships/customXml" Target="../ink/ink3288.xml"/><Relationship Id="rId62" Type="http://schemas.openxmlformats.org/officeDocument/2006/relationships/image" Target="../media/image3190.png"/><Relationship Id="rId83" Type="http://schemas.openxmlformats.org/officeDocument/2006/relationships/image" Target="../media/image3200.png"/><Relationship Id="rId179" Type="http://schemas.openxmlformats.org/officeDocument/2006/relationships/image" Target="../media/image3246.png"/><Relationship Id="rId190" Type="http://schemas.openxmlformats.org/officeDocument/2006/relationships/customXml" Target="../ink/ink3365.xml"/><Relationship Id="rId204" Type="http://schemas.openxmlformats.org/officeDocument/2006/relationships/customXml" Target="../ink/ink3372.xml"/><Relationship Id="rId225" Type="http://schemas.openxmlformats.org/officeDocument/2006/relationships/customXml" Target="../ink/ink3383.xml"/><Relationship Id="rId246" Type="http://schemas.openxmlformats.org/officeDocument/2006/relationships/customXml" Target="../ink/ink3394.xml"/><Relationship Id="rId267" Type="http://schemas.openxmlformats.org/officeDocument/2006/relationships/image" Target="../media/image3289.png"/><Relationship Id="rId288" Type="http://schemas.openxmlformats.org/officeDocument/2006/relationships/customXml" Target="../ink/ink3415.xml"/><Relationship Id="rId106" Type="http://schemas.openxmlformats.org/officeDocument/2006/relationships/customXml" Target="../ink/ink3321.xml"/><Relationship Id="rId127" Type="http://schemas.openxmlformats.org/officeDocument/2006/relationships/image" Target="../media/image3222.png"/><Relationship Id="rId313" Type="http://schemas.openxmlformats.org/officeDocument/2006/relationships/image" Target="../media/image3312.png"/><Relationship Id="rId10" Type="http://schemas.openxmlformats.org/officeDocument/2006/relationships/image" Target="../media/image3165.png"/><Relationship Id="rId31" Type="http://schemas.openxmlformats.org/officeDocument/2006/relationships/customXml" Target="../ink/ink3283.xml"/><Relationship Id="rId52" Type="http://schemas.openxmlformats.org/officeDocument/2006/relationships/image" Target="../media/image3185.png"/><Relationship Id="rId73" Type="http://schemas.openxmlformats.org/officeDocument/2006/relationships/image" Target="../media/image3195.png"/><Relationship Id="rId94" Type="http://schemas.openxmlformats.org/officeDocument/2006/relationships/customXml" Target="../ink/ink3315.xml"/><Relationship Id="rId148" Type="http://schemas.openxmlformats.org/officeDocument/2006/relationships/customXml" Target="../ink/ink3343.xml"/><Relationship Id="rId169" Type="http://schemas.openxmlformats.org/officeDocument/2006/relationships/customXml" Target="../ink/ink3354.xml"/><Relationship Id="rId4" Type="http://schemas.openxmlformats.org/officeDocument/2006/relationships/customXml" Target="../ink/ink3270.xml"/><Relationship Id="rId180" Type="http://schemas.openxmlformats.org/officeDocument/2006/relationships/customXml" Target="../ink/ink3360.xml"/><Relationship Id="rId215" Type="http://schemas.openxmlformats.org/officeDocument/2006/relationships/image" Target="../media/image3264.png"/><Relationship Id="rId236" Type="http://schemas.openxmlformats.org/officeDocument/2006/relationships/customXml" Target="../ink/ink3389.xml"/><Relationship Id="rId257" Type="http://schemas.openxmlformats.org/officeDocument/2006/relationships/image" Target="../media/image3284.png"/><Relationship Id="rId278" Type="http://schemas.openxmlformats.org/officeDocument/2006/relationships/customXml" Target="../ink/ink3410.xml"/><Relationship Id="rId303" Type="http://schemas.openxmlformats.org/officeDocument/2006/relationships/image" Target="../media/image3307.png"/><Relationship Id="rId42" Type="http://schemas.openxmlformats.org/officeDocument/2006/relationships/image" Target="../media/image3181.png"/><Relationship Id="rId84" Type="http://schemas.openxmlformats.org/officeDocument/2006/relationships/customXml" Target="../ink/ink3310.xml"/><Relationship Id="rId138" Type="http://schemas.openxmlformats.org/officeDocument/2006/relationships/customXml" Target="../ink/ink3338.xml"/><Relationship Id="rId191" Type="http://schemas.openxmlformats.org/officeDocument/2006/relationships/image" Target="../media/image3252.png"/><Relationship Id="rId205" Type="http://schemas.openxmlformats.org/officeDocument/2006/relationships/image" Target="../media/image3259.png"/><Relationship Id="rId247" Type="http://schemas.openxmlformats.org/officeDocument/2006/relationships/image" Target="../media/image3279.png"/><Relationship Id="rId107" Type="http://schemas.openxmlformats.org/officeDocument/2006/relationships/image" Target="../media/image3212.png"/><Relationship Id="rId289" Type="http://schemas.openxmlformats.org/officeDocument/2006/relationships/image" Target="../media/image3300.png"/><Relationship Id="rId11" Type="http://schemas.openxmlformats.org/officeDocument/2006/relationships/customXml" Target="../ink/ink3273.xml"/><Relationship Id="rId53" Type="http://schemas.openxmlformats.org/officeDocument/2006/relationships/customXml" Target="../ink/ink3294.xml"/><Relationship Id="rId149" Type="http://schemas.openxmlformats.org/officeDocument/2006/relationships/image" Target="../media/image3232.png"/><Relationship Id="rId314" Type="http://schemas.openxmlformats.org/officeDocument/2006/relationships/customXml" Target="../ink/ink3428.xml"/><Relationship Id="rId95" Type="http://schemas.openxmlformats.org/officeDocument/2006/relationships/image" Target="../media/image3206.png"/><Relationship Id="rId160" Type="http://schemas.openxmlformats.org/officeDocument/2006/relationships/customXml" Target="../ink/ink3349.xml"/><Relationship Id="rId216" Type="http://schemas.openxmlformats.org/officeDocument/2006/relationships/customXml" Target="../ink/ink3378.xml"/><Relationship Id="rId258" Type="http://schemas.openxmlformats.org/officeDocument/2006/relationships/customXml" Target="../ink/ink3400.xml"/><Relationship Id="rId22" Type="http://schemas.openxmlformats.org/officeDocument/2006/relationships/image" Target="../media/image3171.png"/><Relationship Id="rId64" Type="http://schemas.openxmlformats.org/officeDocument/2006/relationships/image" Target="../media/image3191.png"/><Relationship Id="rId118" Type="http://schemas.openxmlformats.org/officeDocument/2006/relationships/customXml" Target="../ink/ink3327.xml"/><Relationship Id="rId325" Type="http://schemas.openxmlformats.org/officeDocument/2006/relationships/image" Target="../media/image3318.png"/><Relationship Id="rId171" Type="http://schemas.openxmlformats.org/officeDocument/2006/relationships/customXml" Target="../ink/ink3355.xml"/><Relationship Id="rId227" Type="http://schemas.openxmlformats.org/officeDocument/2006/relationships/customXml" Target="../ink/ink3384.xml"/><Relationship Id="rId269" Type="http://schemas.openxmlformats.org/officeDocument/2006/relationships/image" Target="../media/image3290.png"/><Relationship Id="rId33" Type="http://schemas.openxmlformats.org/officeDocument/2006/relationships/customXml" Target="../ink/ink3284.xml"/><Relationship Id="rId129" Type="http://schemas.openxmlformats.org/officeDocument/2006/relationships/image" Target="../media/image3223.png"/><Relationship Id="rId280" Type="http://schemas.openxmlformats.org/officeDocument/2006/relationships/customXml" Target="../ink/ink3411.xml"/><Relationship Id="rId75" Type="http://schemas.openxmlformats.org/officeDocument/2006/relationships/image" Target="../media/image3196.png"/><Relationship Id="rId140" Type="http://schemas.openxmlformats.org/officeDocument/2006/relationships/customXml" Target="../ink/ink3339.xml"/><Relationship Id="rId182" Type="http://schemas.openxmlformats.org/officeDocument/2006/relationships/customXml" Target="../ink/ink3361.xml"/><Relationship Id="rId6" Type="http://schemas.openxmlformats.org/officeDocument/2006/relationships/image" Target="../media/image3163.png"/><Relationship Id="rId238" Type="http://schemas.openxmlformats.org/officeDocument/2006/relationships/customXml" Target="../ink/ink3390.xml"/><Relationship Id="rId291" Type="http://schemas.openxmlformats.org/officeDocument/2006/relationships/image" Target="../media/image3301.png"/><Relationship Id="rId305" Type="http://schemas.openxmlformats.org/officeDocument/2006/relationships/image" Target="../media/image3308.png"/><Relationship Id="rId44" Type="http://schemas.openxmlformats.org/officeDocument/2006/relationships/image" Target="../media/image1914.png"/><Relationship Id="rId86" Type="http://schemas.openxmlformats.org/officeDocument/2006/relationships/customXml" Target="../ink/ink3311.xml"/><Relationship Id="rId151" Type="http://schemas.openxmlformats.org/officeDocument/2006/relationships/image" Target="../media/image3233.png"/><Relationship Id="rId193" Type="http://schemas.openxmlformats.org/officeDocument/2006/relationships/image" Target="../media/image3253.png"/><Relationship Id="rId207" Type="http://schemas.openxmlformats.org/officeDocument/2006/relationships/image" Target="../media/image3260.png"/><Relationship Id="rId249" Type="http://schemas.openxmlformats.org/officeDocument/2006/relationships/image" Target="../media/image3280.png"/><Relationship Id="rId13" Type="http://schemas.openxmlformats.org/officeDocument/2006/relationships/customXml" Target="../ink/ink3274.xml"/><Relationship Id="rId109" Type="http://schemas.openxmlformats.org/officeDocument/2006/relationships/image" Target="../media/image3213.png"/><Relationship Id="rId260" Type="http://schemas.openxmlformats.org/officeDocument/2006/relationships/customXml" Target="../ink/ink3401.xml"/><Relationship Id="rId316" Type="http://schemas.openxmlformats.org/officeDocument/2006/relationships/customXml" Target="../ink/ink3429.xml"/><Relationship Id="rId55" Type="http://schemas.openxmlformats.org/officeDocument/2006/relationships/customXml" Target="../ink/ink3295.xml"/><Relationship Id="rId97" Type="http://schemas.openxmlformats.org/officeDocument/2006/relationships/image" Target="../media/image3207.png"/><Relationship Id="rId120" Type="http://schemas.openxmlformats.org/officeDocument/2006/relationships/customXml" Target="../ink/ink3328.xml"/></Relationships>
</file>

<file path=ppt/slides/_rels/slide4.xml.rels><?xml version="1.0" encoding="UTF-8" standalone="yes"?>
<Relationships xmlns="http://schemas.openxmlformats.org/package/2006/relationships"><Relationship Id="rId8" Type="http://schemas.openxmlformats.org/officeDocument/2006/relationships/image" Target="../media/image1220.png"/><Relationship Id="rId3" Type="http://schemas.openxmlformats.org/officeDocument/2006/relationships/customXml" Target="../ink/ink51.xml"/><Relationship Id="rId7" Type="http://schemas.openxmlformats.org/officeDocument/2006/relationships/customXml" Target="../ink/ink5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19.png"/><Relationship Id="rId5" Type="http://schemas.openxmlformats.org/officeDocument/2006/relationships/customXml" Target="../ink/ink52.xml"/><Relationship Id="rId10" Type="http://schemas.openxmlformats.org/officeDocument/2006/relationships/image" Target="../media/image1221.png"/><Relationship Id="rId4" Type="http://schemas.openxmlformats.org/officeDocument/2006/relationships/image" Target="../media/image1218.png"/><Relationship Id="rId9" Type="http://schemas.openxmlformats.org/officeDocument/2006/relationships/customXml" Target="../ink/ink54.xml"/></Relationships>
</file>

<file path=ppt/slides/_rels/slide40.xml.rels><?xml version="1.0" encoding="UTF-8" standalone="yes"?>
<Relationships xmlns="http://schemas.openxmlformats.org/package/2006/relationships"><Relationship Id="rId8" Type="http://schemas.openxmlformats.org/officeDocument/2006/relationships/image" Target="../media/image3322.png"/><Relationship Id="rId3" Type="http://schemas.openxmlformats.org/officeDocument/2006/relationships/customXml" Target="../ink/ink3435.xml"/><Relationship Id="rId7" Type="http://schemas.openxmlformats.org/officeDocument/2006/relationships/customXml" Target="../ink/ink3437.xml"/><Relationship Id="rId12" Type="http://schemas.openxmlformats.org/officeDocument/2006/relationships/image" Target="../media/image3324.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321.png"/><Relationship Id="rId11" Type="http://schemas.openxmlformats.org/officeDocument/2006/relationships/customXml" Target="../ink/ink3439.xml"/><Relationship Id="rId5" Type="http://schemas.openxmlformats.org/officeDocument/2006/relationships/customXml" Target="../ink/ink3436.xml"/><Relationship Id="rId10" Type="http://schemas.openxmlformats.org/officeDocument/2006/relationships/image" Target="../media/image3323.png"/><Relationship Id="rId4" Type="http://schemas.openxmlformats.org/officeDocument/2006/relationships/image" Target="../media/image3320.png"/><Relationship Id="rId9" Type="http://schemas.openxmlformats.org/officeDocument/2006/relationships/customXml" Target="../ink/ink3438.xml"/></Relationships>
</file>

<file path=ppt/slides/_rels/slide41.xml.rels><?xml version="1.0" encoding="UTF-8" standalone="yes"?>
<Relationships xmlns="http://schemas.openxmlformats.org/package/2006/relationships"><Relationship Id="rId117" Type="http://schemas.openxmlformats.org/officeDocument/2006/relationships/image" Target="../media/image3381.png"/><Relationship Id="rId299" Type="http://schemas.openxmlformats.org/officeDocument/2006/relationships/customXml" Target="../ink/ink3588.xml"/><Relationship Id="rId21" Type="http://schemas.openxmlformats.org/officeDocument/2006/relationships/image" Target="../media/image3333.png"/><Relationship Id="rId63" Type="http://schemas.openxmlformats.org/officeDocument/2006/relationships/image" Target="../media/image3354.png"/><Relationship Id="rId159" Type="http://schemas.openxmlformats.org/officeDocument/2006/relationships/image" Target="../media/image3402.png"/><Relationship Id="rId324" Type="http://schemas.openxmlformats.org/officeDocument/2006/relationships/image" Target="../media/image3484.png"/><Relationship Id="rId366" Type="http://schemas.openxmlformats.org/officeDocument/2006/relationships/image" Target="../media/image3505.png"/><Relationship Id="rId170" Type="http://schemas.openxmlformats.org/officeDocument/2006/relationships/image" Target="../media/image3407.png"/><Relationship Id="rId226" Type="http://schemas.openxmlformats.org/officeDocument/2006/relationships/image" Target="../media/image3435.png"/><Relationship Id="rId268" Type="http://schemas.openxmlformats.org/officeDocument/2006/relationships/image" Target="../media/image3456.png"/><Relationship Id="rId32" Type="http://schemas.openxmlformats.org/officeDocument/2006/relationships/customXml" Target="../ink/ink3454.xml"/><Relationship Id="rId74" Type="http://schemas.openxmlformats.org/officeDocument/2006/relationships/customXml" Target="../ink/ink3475.xml"/><Relationship Id="rId128" Type="http://schemas.openxmlformats.org/officeDocument/2006/relationships/customXml" Target="../ink/ink3502.xml"/><Relationship Id="rId335" Type="http://schemas.openxmlformats.org/officeDocument/2006/relationships/customXml" Target="../ink/ink3606.xml"/><Relationship Id="rId377" Type="http://schemas.openxmlformats.org/officeDocument/2006/relationships/customXml" Target="../ink/ink3627.xml"/><Relationship Id="rId5" Type="http://schemas.openxmlformats.org/officeDocument/2006/relationships/image" Target="../media/image3325.png"/><Relationship Id="rId181" Type="http://schemas.openxmlformats.org/officeDocument/2006/relationships/customXml" Target="../ink/ink3529.xml"/><Relationship Id="rId237" Type="http://schemas.openxmlformats.org/officeDocument/2006/relationships/customXml" Target="../ink/ink3557.xml"/><Relationship Id="rId402" Type="http://schemas.openxmlformats.org/officeDocument/2006/relationships/image" Target="../media/image3523.png"/><Relationship Id="rId279" Type="http://schemas.openxmlformats.org/officeDocument/2006/relationships/customXml" Target="../ink/ink3578.xml"/><Relationship Id="rId43" Type="http://schemas.openxmlformats.org/officeDocument/2006/relationships/image" Target="../media/image3344.png"/><Relationship Id="rId139" Type="http://schemas.openxmlformats.org/officeDocument/2006/relationships/image" Target="../media/image3392.png"/><Relationship Id="rId290" Type="http://schemas.openxmlformats.org/officeDocument/2006/relationships/image" Target="../media/image3467.png"/><Relationship Id="rId304" Type="http://schemas.openxmlformats.org/officeDocument/2006/relationships/image" Target="../media/image3474.png"/><Relationship Id="rId346" Type="http://schemas.openxmlformats.org/officeDocument/2006/relationships/image" Target="../media/image3495.png"/><Relationship Id="rId388" Type="http://schemas.openxmlformats.org/officeDocument/2006/relationships/image" Target="../media/image3516.png"/><Relationship Id="rId85" Type="http://schemas.openxmlformats.org/officeDocument/2006/relationships/image" Target="../media/image3365.png"/><Relationship Id="rId150" Type="http://schemas.openxmlformats.org/officeDocument/2006/relationships/customXml" Target="../ink/ink3513.xml"/><Relationship Id="rId192" Type="http://schemas.openxmlformats.org/officeDocument/2006/relationships/image" Target="../media/image3418.png"/><Relationship Id="rId206" Type="http://schemas.openxmlformats.org/officeDocument/2006/relationships/image" Target="../media/image3425.png"/><Relationship Id="rId413" Type="http://schemas.openxmlformats.org/officeDocument/2006/relationships/customXml" Target="../ink/ink3645.xml"/><Relationship Id="rId248" Type="http://schemas.openxmlformats.org/officeDocument/2006/relationships/image" Target="../media/image3446.png"/><Relationship Id="rId12" Type="http://schemas.openxmlformats.org/officeDocument/2006/relationships/customXml" Target="../ink/ink3444.xml"/><Relationship Id="rId108" Type="http://schemas.openxmlformats.org/officeDocument/2006/relationships/customXml" Target="../ink/ink3492.xml"/><Relationship Id="rId315" Type="http://schemas.openxmlformats.org/officeDocument/2006/relationships/customXml" Target="../ink/ink3596.xml"/><Relationship Id="rId357" Type="http://schemas.openxmlformats.org/officeDocument/2006/relationships/customXml" Target="../ink/ink3617.xml"/><Relationship Id="rId54" Type="http://schemas.openxmlformats.org/officeDocument/2006/relationships/customXml" Target="../ink/ink3465.xml"/><Relationship Id="rId96" Type="http://schemas.openxmlformats.org/officeDocument/2006/relationships/customXml" Target="../ink/ink3486.xml"/><Relationship Id="rId161" Type="http://schemas.openxmlformats.org/officeDocument/2006/relationships/image" Target="../media/image3403.png"/><Relationship Id="rId217" Type="http://schemas.openxmlformats.org/officeDocument/2006/relationships/customXml" Target="../ink/ink3547.xml"/><Relationship Id="rId399" Type="http://schemas.openxmlformats.org/officeDocument/2006/relationships/customXml" Target="../ink/ink3638.xml"/><Relationship Id="rId259" Type="http://schemas.openxmlformats.org/officeDocument/2006/relationships/customXml" Target="../ink/ink3568.xml"/><Relationship Id="rId424" Type="http://schemas.openxmlformats.org/officeDocument/2006/relationships/customXml" Target="../ink/ink3651.xml"/><Relationship Id="rId23" Type="http://schemas.openxmlformats.org/officeDocument/2006/relationships/image" Target="../media/image3334.png"/><Relationship Id="rId119" Type="http://schemas.openxmlformats.org/officeDocument/2006/relationships/image" Target="../media/image3382.png"/><Relationship Id="rId270" Type="http://schemas.openxmlformats.org/officeDocument/2006/relationships/image" Target="../media/image3457.png"/><Relationship Id="rId326" Type="http://schemas.openxmlformats.org/officeDocument/2006/relationships/image" Target="../media/image3485.png"/><Relationship Id="rId65" Type="http://schemas.openxmlformats.org/officeDocument/2006/relationships/image" Target="../media/image3355.png"/><Relationship Id="rId130" Type="http://schemas.openxmlformats.org/officeDocument/2006/relationships/customXml" Target="../ink/ink3503.xml"/><Relationship Id="rId368" Type="http://schemas.openxmlformats.org/officeDocument/2006/relationships/image" Target="../media/image3506.png"/><Relationship Id="rId172" Type="http://schemas.openxmlformats.org/officeDocument/2006/relationships/image" Target="../media/image3408.png"/><Relationship Id="rId228" Type="http://schemas.openxmlformats.org/officeDocument/2006/relationships/image" Target="../media/image3436.png"/><Relationship Id="rId281" Type="http://schemas.openxmlformats.org/officeDocument/2006/relationships/customXml" Target="../ink/ink3579.xml"/><Relationship Id="rId337" Type="http://schemas.openxmlformats.org/officeDocument/2006/relationships/customXml" Target="../ink/ink3607.xml"/><Relationship Id="rId34" Type="http://schemas.openxmlformats.org/officeDocument/2006/relationships/customXml" Target="../ink/ink3455.xml"/><Relationship Id="rId76" Type="http://schemas.openxmlformats.org/officeDocument/2006/relationships/customXml" Target="../ink/ink3476.xml"/><Relationship Id="rId141" Type="http://schemas.openxmlformats.org/officeDocument/2006/relationships/image" Target="../media/image3393.png"/><Relationship Id="rId379" Type="http://schemas.openxmlformats.org/officeDocument/2006/relationships/customXml" Target="../ink/ink3628.xml"/><Relationship Id="rId7" Type="http://schemas.openxmlformats.org/officeDocument/2006/relationships/image" Target="../media/image3326.png"/><Relationship Id="rId183" Type="http://schemas.openxmlformats.org/officeDocument/2006/relationships/customXml" Target="../ink/ink3530.xml"/><Relationship Id="rId239" Type="http://schemas.openxmlformats.org/officeDocument/2006/relationships/customXml" Target="../ink/ink3558.xml"/><Relationship Id="rId390" Type="http://schemas.openxmlformats.org/officeDocument/2006/relationships/image" Target="../media/image3517.png"/><Relationship Id="rId404" Type="http://schemas.openxmlformats.org/officeDocument/2006/relationships/image" Target="../media/image3524.png"/><Relationship Id="rId250" Type="http://schemas.openxmlformats.org/officeDocument/2006/relationships/image" Target="../media/image3447.png"/><Relationship Id="rId292" Type="http://schemas.openxmlformats.org/officeDocument/2006/relationships/image" Target="../media/image3468.png"/><Relationship Id="rId306" Type="http://schemas.openxmlformats.org/officeDocument/2006/relationships/image" Target="../media/image3475.png"/><Relationship Id="rId45" Type="http://schemas.openxmlformats.org/officeDocument/2006/relationships/image" Target="../media/image3345.png"/><Relationship Id="rId87" Type="http://schemas.openxmlformats.org/officeDocument/2006/relationships/image" Target="../media/image3366.png"/><Relationship Id="rId110" Type="http://schemas.openxmlformats.org/officeDocument/2006/relationships/customXml" Target="../ink/ink3493.xml"/><Relationship Id="rId348" Type="http://schemas.openxmlformats.org/officeDocument/2006/relationships/image" Target="../media/image3496.png"/><Relationship Id="rId152" Type="http://schemas.openxmlformats.org/officeDocument/2006/relationships/customXml" Target="../ink/ink3514.xml"/><Relationship Id="rId194" Type="http://schemas.openxmlformats.org/officeDocument/2006/relationships/image" Target="../media/image3419.png"/><Relationship Id="rId208" Type="http://schemas.openxmlformats.org/officeDocument/2006/relationships/image" Target="../media/image3426.png"/><Relationship Id="rId415" Type="http://schemas.openxmlformats.org/officeDocument/2006/relationships/customXml" Target="../ink/ink3646.xml"/><Relationship Id="rId261" Type="http://schemas.openxmlformats.org/officeDocument/2006/relationships/customXml" Target="../ink/ink3569.xml"/><Relationship Id="rId14" Type="http://schemas.openxmlformats.org/officeDocument/2006/relationships/customXml" Target="../ink/ink3445.xml"/><Relationship Id="rId56" Type="http://schemas.openxmlformats.org/officeDocument/2006/relationships/customXml" Target="../ink/ink3466.xml"/><Relationship Id="rId317" Type="http://schemas.openxmlformats.org/officeDocument/2006/relationships/customXml" Target="../ink/ink3597.xml"/><Relationship Id="rId359" Type="http://schemas.openxmlformats.org/officeDocument/2006/relationships/customXml" Target="../ink/ink3618.xml"/><Relationship Id="rId98" Type="http://schemas.openxmlformats.org/officeDocument/2006/relationships/customXml" Target="../ink/ink3487.xml"/><Relationship Id="rId121" Type="http://schemas.openxmlformats.org/officeDocument/2006/relationships/image" Target="../media/image3383.png"/><Relationship Id="rId163" Type="http://schemas.openxmlformats.org/officeDocument/2006/relationships/customXml" Target="../ink/ink3520.xml"/><Relationship Id="rId219" Type="http://schemas.openxmlformats.org/officeDocument/2006/relationships/customXml" Target="../ink/ink3548.xml"/><Relationship Id="rId370" Type="http://schemas.openxmlformats.org/officeDocument/2006/relationships/image" Target="../media/image3507.png"/><Relationship Id="rId426" Type="http://schemas.openxmlformats.org/officeDocument/2006/relationships/customXml" Target="../ink/ink3652.xml"/><Relationship Id="rId230" Type="http://schemas.openxmlformats.org/officeDocument/2006/relationships/image" Target="../media/image3437.png"/><Relationship Id="rId25" Type="http://schemas.openxmlformats.org/officeDocument/2006/relationships/image" Target="../media/image3335.png"/><Relationship Id="rId67" Type="http://schemas.openxmlformats.org/officeDocument/2006/relationships/image" Target="../media/image3356.png"/><Relationship Id="rId272" Type="http://schemas.openxmlformats.org/officeDocument/2006/relationships/image" Target="../media/image3458.png"/><Relationship Id="rId328" Type="http://schemas.openxmlformats.org/officeDocument/2006/relationships/image" Target="../media/image3486.png"/><Relationship Id="rId132" Type="http://schemas.openxmlformats.org/officeDocument/2006/relationships/customXml" Target="../ink/ink3504.xml"/><Relationship Id="rId174" Type="http://schemas.openxmlformats.org/officeDocument/2006/relationships/image" Target="../media/image3409.png"/><Relationship Id="rId381" Type="http://schemas.openxmlformats.org/officeDocument/2006/relationships/customXml" Target="../ink/ink3629.xml"/><Relationship Id="rId241" Type="http://schemas.openxmlformats.org/officeDocument/2006/relationships/customXml" Target="../ink/ink3559.xml"/><Relationship Id="rId36" Type="http://schemas.openxmlformats.org/officeDocument/2006/relationships/customXml" Target="../ink/ink3456.xml"/><Relationship Id="rId283" Type="http://schemas.openxmlformats.org/officeDocument/2006/relationships/customXml" Target="../ink/ink3580.xml"/><Relationship Id="rId339" Type="http://schemas.openxmlformats.org/officeDocument/2006/relationships/customXml" Target="../ink/ink3608.xml"/><Relationship Id="rId78" Type="http://schemas.openxmlformats.org/officeDocument/2006/relationships/customXml" Target="../ink/ink3477.xml"/><Relationship Id="rId101" Type="http://schemas.openxmlformats.org/officeDocument/2006/relationships/image" Target="../media/image3373.png"/><Relationship Id="rId143" Type="http://schemas.openxmlformats.org/officeDocument/2006/relationships/image" Target="../media/image3394.png"/><Relationship Id="rId185" Type="http://schemas.openxmlformats.org/officeDocument/2006/relationships/customXml" Target="../ink/ink3531.xml"/><Relationship Id="rId350" Type="http://schemas.openxmlformats.org/officeDocument/2006/relationships/image" Target="../media/image3497.png"/><Relationship Id="rId406" Type="http://schemas.openxmlformats.org/officeDocument/2006/relationships/image" Target="../media/image3525.png"/><Relationship Id="rId9" Type="http://schemas.openxmlformats.org/officeDocument/2006/relationships/image" Target="../media/image3327.png"/><Relationship Id="rId210" Type="http://schemas.openxmlformats.org/officeDocument/2006/relationships/image" Target="../media/image3427.png"/><Relationship Id="rId392" Type="http://schemas.openxmlformats.org/officeDocument/2006/relationships/image" Target="../media/image3518.png"/><Relationship Id="rId252" Type="http://schemas.openxmlformats.org/officeDocument/2006/relationships/image" Target="../media/image3448.png"/><Relationship Id="rId294" Type="http://schemas.openxmlformats.org/officeDocument/2006/relationships/image" Target="../media/image3469.png"/><Relationship Id="rId308" Type="http://schemas.openxmlformats.org/officeDocument/2006/relationships/image" Target="../media/image3476.png"/><Relationship Id="rId47" Type="http://schemas.openxmlformats.org/officeDocument/2006/relationships/image" Target="../media/image3346.png"/><Relationship Id="rId89" Type="http://schemas.openxmlformats.org/officeDocument/2006/relationships/image" Target="../media/image3367.png"/><Relationship Id="rId112" Type="http://schemas.openxmlformats.org/officeDocument/2006/relationships/customXml" Target="../ink/ink3494.xml"/><Relationship Id="rId154" Type="http://schemas.openxmlformats.org/officeDocument/2006/relationships/customXml" Target="../ink/ink3515.xml"/><Relationship Id="rId361" Type="http://schemas.openxmlformats.org/officeDocument/2006/relationships/customXml" Target="../ink/ink3619.xml"/><Relationship Id="rId196" Type="http://schemas.openxmlformats.org/officeDocument/2006/relationships/image" Target="../media/image3420.png"/><Relationship Id="rId417" Type="http://schemas.openxmlformats.org/officeDocument/2006/relationships/customXml" Target="../ink/ink3647.xml"/><Relationship Id="rId16" Type="http://schemas.openxmlformats.org/officeDocument/2006/relationships/customXml" Target="../ink/ink3446.xml"/><Relationship Id="rId221" Type="http://schemas.openxmlformats.org/officeDocument/2006/relationships/customXml" Target="../ink/ink3549.xml"/><Relationship Id="rId263" Type="http://schemas.openxmlformats.org/officeDocument/2006/relationships/customXml" Target="../ink/ink3570.xml"/><Relationship Id="rId319" Type="http://schemas.openxmlformats.org/officeDocument/2006/relationships/customXml" Target="../ink/ink3598.xml"/><Relationship Id="rId58" Type="http://schemas.openxmlformats.org/officeDocument/2006/relationships/customXml" Target="../ink/ink3467.xml"/><Relationship Id="rId123" Type="http://schemas.openxmlformats.org/officeDocument/2006/relationships/image" Target="../media/image3384.png"/><Relationship Id="rId330" Type="http://schemas.openxmlformats.org/officeDocument/2006/relationships/image" Target="../media/image3487.png"/><Relationship Id="rId165" Type="http://schemas.openxmlformats.org/officeDocument/2006/relationships/customXml" Target="../ink/ink3521.xml"/><Relationship Id="rId372" Type="http://schemas.openxmlformats.org/officeDocument/2006/relationships/image" Target="../media/image3508.png"/><Relationship Id="rId232" Type="http://schemas.openxmlformats.org/officeDocument/2006/relationships/image" Target="../media/image3438.png"/><Relationship Id="rId274" Type="http://schemas.openxmlformats.org/officeDocument/2006/relationships/image" Target="../media/image3459.png"/><Relationship Id="rId27" Type="http://schemas.openxmlformats.org/officeDocument/2006/relationships/image" Target="../media/image3336.png"/><Relationship Id="rId69" Type="http://schemas.openxmlformats.org/officeDocument/2006/relationships/image" Target="../media/image3357.png"/><Relationship Id="rId134" Type="http://schemas.openxmlformats.org/officeDocument/2006/relationships/customXml" Target="../ink/ink3505.xml"/><Relationship Id="rId80" Type="http://schemas.openxmlformats.org/officeDocument/2006/relationships/customXml" Target="../ink/ink3478.xml"/><Relationship Id="rId176" Type="http://schemas.openxmlformats.org/officeDocument/2006/relationships/image" Target="../media/image3410.png"/><Relationship Id="rId341" Type="http://schemas.openxmlformats.org/officeDocument/2006/relationships/customXml" Target="../ink/ink3609.xml"/><Relationship Id="rId383" Type="http://schemas.openxmlformats.org/officeDocument/2006/relationships/customXml" Target="../ink/ink3630.xml"/><Relationship Id="rId201" Type="http://schemas.openxmlformats.org/officeDocument/2006/relationships/customXml" Target="../ink/ink3539.xml"/><Relationship Id="rId243" Type="http://schemas.openxmlformats.org/officeDocument/2006/relationships/customXml" Target="../ink/ink3560.xml"/><Relationship Id="rId285" Type="http://schemas.openxmlformats.org/officeDocument/2006/relationships/customXml" Target="../ink/ink3581.xml"/><Relationship Id="rId38" Type="http://schemas.openxmlformats.org/officeDocument/2006/relationships/customXml" Target="../ink/ink3457.xml"/><Relationship Id="rId103" Type="http://schemas.openxmlformats.org/officeDocument/2006/relationships/image" Target="../media/image3374.png"/><Relationship Id="rId310" Type="http://schemas.openxmlformats.org/officeDocument/2006/relationships/image" Target="../media/image3477.png"/><Relationship Id="rId70" Type="http://schemas.openxmlformats.org/officeDocument/2006/relationships/customXml" Target="../ink/ink3473.xml"/><Relationship Id="rId91" Type="http://schemas.openxmlformats.org/officeDocument/2006/relationships/image" Target="../media/image3368.png"/><Relationship Id="rId145" Type="http://schemas.openxmlformats.org/officeDocument/2006/relationships/image" Target="../media/image3395.png"/><Relationship Id="rId166" Type="http://schemas.openxmlformats.org/officeDocument/2006/relationships/image" Target="../media/image3405.png"/><Relationship Id="rId187" Type="http://schemas.openxmlformats.org/officeDocument/2006/relationships/customXml" Target="../ink/ink3532.xml"/><Relationship Id="rId331" Type="http://schemas.openxmlformats.org/officeDocument/2006/relationships/customXml" Target="../ink/ink3604.xml"/><Relationship Id="rId352" Type="http://schemas.openxmlformats.org/officeDocument/2006/relationships/image" Target="../media/image3498.png"/><Relationship Id="rId373" Type="http://schemas.openxmlformats.org/officeDocument/2006/relationships/customXml" Target="../ink/ink3625.xml"/><Relationship Id="rId394" Type="http://schemas.openxmlformats.org/officeDocument/2006/relationships/image" Target="../media/image3519.png"/><Relationship Id="rId408" Type="http://schemas.openxmlformats.org/officeDocument/2006/relationships/image" Target="../media/image3526.png"/><Relationship Id="rId1" Type="http://schemas.openxmlformats.org/officeDocument/2006/relationships/slideLayout" Target="../slideLayouts/slideLayout7.xml"/><Relationship Id="rId212" Type="http://schemas.openxmlformats.org/officeDocument/2006/relationships/image" Target="../media/image3428.png"/><Relationship Id="rId233" Type="http://schemas.openxmlformats.org/officeDocument/2006/relationships/customXml" Target="../ink/ink3555.xml"/><Relationship Id="rId254" Type="http://schemas.openxmlformats.org/officeDocument/2006/relationships/image" Target="../media/image3449.png"/><Relationship Id="rId28" Type="http://schemas.openxmlformats.org/officeDocument/2006/relationships/customXml" Target="../ink/ink3452.xml"/><Relationship Id="rId49" Type="http://schemas.openxmlformats.org/officeDocument/2006/relationships/image" Target="../media/image3347.png"/><Relationship Id="rId114" Type="http://schemas.openxmlformats.org/officeDocument/2006/relationships/customXml" Target="../ink/ink3495.xml"/><Relationship Id="rId275" Type="http://schemas.openxmlformats.org/officeDocument/2006/relationships/customXml" Target="../ink/ink3576.xml"/><Relationship Id="rId296" Type="http://schemas.openxmlformats.org/officeDocument/2006/relationships/image" Target="../media/image3470.png"/><Relationship Id="rId300" Type="http://schemas.openxmlformats.org/officeDocument/2006/relationships/image" Target="../media/image3472.png"/><Relationship Id="rId60" Type="http://schemas.openxmlformats.org/officeDocument/2006/relationships/customXml" Target="../ink/ink3468.xml"/><Relationship Id="rId81" Type="http://schemas.openxmlformats.org/officeDocument/2006/relationships/image" Target="../media/image3363.png"/><Relationship Id="rId135" Type="http://schemas.openxmlformats.org/officeDocument/2006/relationships/image" Target="../media/image3390.png"/><Relationship Id="rId156" Type="http://schemas.openxmlformats.org/officeDocument/2006/relationships/customXml" Target="../ink/ink3516.xml"/><Relationship Id="rId177" Type="http://schemas.openxmlformats.org/officeDocument/2006/relationships/customXml" Target="../ink/ink3527.xml"/><Relationship Id="rId198" Type="http://schemas.openxmlformats.org/officeDocument/2006/relationships/image" Target="../media/image3421.png"/><Relationship Id="rId321" Type="http://schemas.openxmlformats.org/officeDocument/2006/relationships/customXml" Target="../ink/ink3599.xml"/><Relationship Id="rId342" Type="http://schemas.openxmlformats.org/officeDocument/2006/relationships/image" Target="../media/image3493.png"/><Relationship Id="rId363" Type="http://schemas.openxmlformats.org/officeDocument/2006/relationships/customXml" Target="../ink/ink3620.xml"/><Relationship Id="rId384" Type="http://schemas.openxmlformats.org/officeDocument/2006/relationships/image" Target="../media/image3514.png"/><Relationship Id="rId419" Type="http://schemas.openxmlformats.org/officeDocument/2006/relationships/image" Target="../media/image3531.png"/><Relationship Id="rId202" Type="http://schemas.openxmlformats.org/officeDocument/2006/relationships/image" Target="../media/image3423.png"/><Relationship Id="rId223" Type="http://schemas.openxmlformats.org/officeDocument/2006/relationships/customXml" Target="../ink/ink3550.xml"/><Relationship Id="rId244" Type="http://schemas.openxmlformats.org/officeDocument/2006/relationships/image" Target="../media/image3444.png"/><Relationship Id="rId18" Type="http://schemas.openxmlformats.org/officeDocument/2006/relationships/customXml" Target="../ink/ink3447.xml"/><Relationship Id="rId39" Type="http://schemas.openxmlformats.org/officeDocument/2006/relationships/image" Target="../media/image3342.png"/><Relationship Id="rId265" Type="http://schemas.openxmlformats.org/officeDocument/2006/relationships/customXml" Target="../ink/ink3571.xml"/><Relationship Id="rId286" Type="http://schemas.openxmlformats.org/officeDocument/2006/relationships/image" Target="../media/image3465.png"/><Relationship Id="rId50" Type="http://schemas.openxmlformats.org/officeDocument/2006/relationships/customXml" Target="../ink/ink3463.xml"/><Relationship Id="rId104" Type="http://schemas.openxmlformats.org/officeDocument/2006/relationships/customXml" Target="../ink/ink3490.xml"/><Relationship Id="rId125" Type="http://schemas.openxmlformats.org/officeDocument/2006/relationships/image" Target="../media/image3385.png"/><Relationship Id="rId146" Type="http://schemas.openxmlformats.org/officeDocument/2006/relationships/customXml" Target="../ink/ink3511.xml"/><Relationship Id="rId167" Type="http://schemas.openxmlformats.org/officeDocument/2006/relationships/customXml" Target="../ink/ink3522.xml"/><Relationship Id="rId188" Type="http://schemas.openxmlformats.org/officeDocument/2006/relationships/image" Target="../media/image3416.png"/><Relationship Id="rId311" Type="http://schemas.openxmlformats.org/officeDocument/2006/relationships/customXml" Target="../ink/ink3594.xml"/><Relationship Id="rId332" Type="http://schemas.openxmlformats.org/officeDocument/2006/relationships/image" Target="../media/image3488.png"/><Relationship Id="rId353" Type="http://schemas.openxmlformats.org/officeDocument/2006/relationships/customXml" Target="../ink/ink3615.xml"/><Relationship Id="rId374" Type="http://schemas.openxmlformats.org/officeDocument/2006/relationships/image" Target="../media/image3509.png"/><Relationship Id="rId395" Type="http://schemas.openxmlformats.org/officeDocument/2006/relationships/customXml" Target="../ink/ink3636.xml"/><Relationship Id="rId409" Type="http://schemas.openxmlformats.org/officeDocument/2006/relationships/customXml" Target="../ink/ink3643.xml"/><Relationship Id="rId71" Type="http://schemas.openxmlformats.org/officeDocument/2006/relationships/image" Target="../media/image3358.png"/><Relationship Id="rId92" Type="http://schemas.openxmlformats.org/officeDocument/2006/relationships/customXml" Target="../ink/ink3484.xml"/><Relationship Id="rId213" Type="http://schemas.openxmlformats.org/officeDocument/2006/relationships/customXml" Target="../ink/ink3545.xml"/><Relationship Id="rId234" Type="http://schemas.openxmlformats.org/officeDocument/2006/relationships/image" Target="../media/image3439.png"/><Relationship Id="rId420" Type="http://schemas.openxmlformats.org/officeDocument/2006/relationships/customXml" Target="../ink/ink3649.xml"/><Relationship Id="rId2" Type="http://schemas.openxmlformats.org/officeDocument/2006/relationships/notesSlide" Target="../notesSlides/notesSlide41.xml"/><Relationship Id="rId29" Type="http://schemas.openxmlformats.org/officeDocument/2006/relationships/image" Target="../media/image3337.png"/><Relationship Id="rId255" Type="http://schemas.openxmlformats.org/officeDocument/2006/relationships/customXml" Target="../ink/ink3566.xml"/><Relationship Id="rId276" Type="http://schemas.openxmlformats.org/officeDocument/2006/relationships/image" Target="../media/image3460.png"/><Relationship Id="rId297" Type="http://schemas.openxmlformats.org/officeDocument/2006/relationships/customXml" Target="../ink/ink3587.xml"/><Relationship Id="rId40" Type="http://schemas.openxmlformats.org/officeDocument/2006/relationships/customXml" Target="../ink/ink3458.xml"/><Relationship Id="rId115" Type="http://schemas.openxmlformats.org/officeDocument/2006/relationships/image" Target="../media/image3380.png"/><Relationship Id="rId136" Type="http://schemas.openxmlformats.org/officeDocument/2006/relationships/customXml" Target="../ink/ink3506.xml"/><Relationship Id="rId157" Type="http://schemas.openxmlformats.org/officeDocument/2006/relationships/image" Target="../media/image3401.png"/><Relationship Id="rId178" Type="http://schemas.openxmlformats.org/officeDocument/2006/relationships/image" Target="../media/image3411.png"/><Relationship Id="rId301" Type="http://schemas.openxmlformats.org/officeDocument/2006/relationships/customXml" Target="../ink/ink3589.xml"/><Relationship Id="rId322" Type="http://schemas.openxmlformats.org/officeDocument/2006/relationships/image" Target="../media/image3483.png"/><Relationship Id="rId343" Type="http://schemas.openxmlformats.org/officeDocument/2006/relationships/customXml" Target="../ink/ink3610.xml"/><Relationship Id="rId364" Type="http://schemas.openxmlformats.org/officeDocument/2006/relationships/image" Target="../media/image3504.png"/><Relationship Id="rId61" Type="http://schemas.openxmlformats.org/officeDocument/2006/relationships/image" Target="../media/image3353.png"/><Relationship Id="rId82" Type="http://schemas.openxmlformats.org/officeDocument/2006/relationships/customXml" Target="../ink/ink3479.xml"/><Relationship Id="rId199" Type="http://schemas.openxmlformats.org/officeDocument/2006/relationships/customXml" Target="../ink/ink3538.xml"/><Relationship Id="rId203" Type="http://schemas.openxmlformats.org/officeDocument/2006/relationships/customXml" Target="../ink/ink3540.xml"/><Relationship Id="rId385" Type="http://schemas.openxmlformats.org/officeDocument/2006/relationships/customXml" Target="../ink/ink3631.xml"/><Relationship Id="rId19" Type="http://schemas.openxmlformats.org/officeDocument/2006/relationships/image" Target="../media/image3332.png"/><Relationship Id="rId224" Type="http://schemas.openxmlformats.org/officeDocument/2006/relationships/image" Target="../media/image3434.png"/><Relationship Id="rId245" Type="http://schemas.openxmlformats.org/officeDocument/2006/relationships/customXml" Target="../ink/ink3561.xml"/><Relationship Id="rId266" Type="http://schemas.openxmlformats.org/officeDocument/2006/relationships/image" Target="../media/image3455.png"/><Relationship Id="rId287" Type="http://schemas.openxmlformats.org/officeDocument/2006/relationships/customXml" Target="../ink/ink3582.xml"/><Relationship Id="rId410" Type="http://schemas.openxmlformats.org/officeDocument/2006/relationships/image" Target="../media/image3527.png"/><Relationship Id="rId30" Type="http://schemas.openxmlformats.org/officeDocument/2006/relationships/customXml" Target="../ink/ink3453.xml"/><Relationship Id="rId105" Type="http://schemas.openxmlformats.org/officeDocument/2006/relationships/image" Target="../media/image3375.png"/><Relationship Id="rId126" Type="http://schemas.openxmlformats.org/officeDocument/2006/relationships/customXml" Target="../ink/ink3501.xml"/><Relationship Id="rId147" Type="http://schemas.openxmlformats.org/officeDocument/2006/relationships/image" Target="../media/image3396.png"/><Relationship Id="rId168" Type="http://schemas.openxmlformats.org/officeDocument/2006/relationships/image" Target="../media/image3406.png"/><Relationship Id="rId312" Type="http://schemas.openxmlformats.org/officeDocument/2006/relationships/image" Target="../media/image3478.png"/><Relationship Id="rId333" Type="http://schemas.openxmlformats.org/officeDocument/2006/relationships/customXml" Target="../ink/ink3605.xml"/><Relationship Id="rId354" Type="http://schemas.openxmlformats.org/officeDocument/2006/relationships/image" Target="../media/image3499.png"/><Relationship Id="rId51" Type="http://schemas.openxmlformats.org/officeDocument/2006/relationships/image" Target="../media/image3348.png"/><Relationship Id="rId72" Type="http://schemas.openxmlformats.org/officeDocument/2006/relationships/customXml" Target="../ink/ink3474.xml"/><Relationship Id="rId93" Type="http://schemas.openxmlformats.org/officeDocument/2006/relationships/image" Target="../media/image3369.png"/><Relationship Id="rId189" Type="http://schemas.openxmlformats.org/officeDocument/2006/relationships/customXml" Target="../ink/ink3533.xml"/><Relationship Id="rId375" Type="http://schemas.openxmlformats.org/officeDocument/2006/relationships/customXml" Target="../ink/ink3626.xml"/><Relationship Id="rId396" Type="http://schemas.openxmlformats.org/officeDocument/2006/relationships/image" Target="../media/image3520.png"/><Relationship Id="rId3" Type="http://schemas.openxmlformats.org/officeDocument/2006/relationships/hyperlink" Target="https://qz.com/1038954/whatever-it-takes-five-years-ago-today-mario-draghi-saved-the-euro-with-a-momentous-speech/" TargetMode="External"/><Relationship Id="rId214" Type="http://schemas.openxmlformats.org/officeDocument/2006/relationships/image" Target="../media/image3429.png"/><Relationship Id="rId235" Type="http://schemas.openxmlformats.org/officeDocument/2006/relationships/customXml" Target="../ink/ink3556.xml"/><Relationship Id="rId256" Type="http://schemas.openxmlformats.org/officeDocument/2006/relationships/image" Target="../media/image3450.png"/><Relationship Id="rId277" Type="http://schemas.openxmlformats.org/officeDocument/2006/relationships/customXml" Target="../ink/ink3577.xml"/><Relationship Id="rId298" Type="http://schemas.openxmlformats.org/officeDocument/2006/relationships/image" Target="../media/image3471.png"/><Relationship Id="rId400" Type="http://schemas.openxmlformats.org/officeDocument/2006/relationships/image" Target="../media/image3522.png"/><Relationship Id="rId421" Type="http://schemas.openxmlformats.org/officeDocument/2006/relationships/image" Target="../media/image3532.png"/><Relationship Id="rId116" Type="http://schemas.openxmlformats.org/officeDocument/2006/relationships/customXml" Target="../ink/ink3496.xml"/><Relationship Id="rId137" Type="http://schemas.openxmlformats.org/officeDocument/2006/relationships/image" Target="../media/image3391.png"/><Relationship Id="rId158" Type="http://schemas.openxmlformats.org/officeDocument/2006/relationships/customXml" Target="../ink/ink3517.xml"/><Relationship Id="rId302" Type="http://schemas.openxmlformats.org/officeDocument/2006/relationships/image" Target="../media/image3473.png"/><Relationship Id="rId323" Type="http://schemas.openxmlformats.org/officeDocument/2006/relationships/customXml" Target="../ink/ink3600.xml"/><Relationship Id="rId344" Type="http://schemas.openxmlformats.org/officeDocument/2006/relationships/image" Target="../media/image3494.png"/><Relationship Id="rId20" Type="http://schemas.openxmlformats.org/officeDocument/2006/relationships/customXml" Target="../ink/ink3448.xml"/><Relationship Id="rId41" Type="http://schemas.openxmlformats.org/officeDocument/2006/relationships/image" Target="../media/image3343.png"/><Relationship Id="rId62" Type="http://schemas.openxmlformats.org/officeDocument/2006/relationships/customXml" Target="../ink/ink3469.xml"/><Relationship Id="rId83" Type="http://schemas.openxmlformats.org/officeDocument/2006/relationships/image" Target="../media/image3364.png"/><Relationship Id="rId179" Type="http://schemas.openxmlformats.org/officeDocument/2006/relationships/customXml" Target="../ink/ink3528.xml"/><Relationship Id="rId365" Type="http://schemas.openxmlformats.org/officeDocument/2006/relationships/customXml" Target="../ink/ink3621.xml"/><Relationship Id="rId386" Type="http://schemas.openxmlformats.org/officeDocument/2006/relationships/image" Target="../media/image3515.png"/><Relationship Id="rId190" Type="http://schemas.openxmlformats.org/officeDocument/2006/relationships/image" Target="../media/image3417.png"/><Relationship Id="rId204" Type="http://schemas.openxmlformats.org/officeDocument/2006/relationships/image" Target="../media/image3424.png"/><Relationship Id="rId225" Type="http://schemas.openxmlformats.org/officeDocument/2006/relationships/customXml" Target="../ink/ink3551.xml"/><Relationship Id="rId246" Type="http://schemas.openxmlformats.org/officeDocument/2006/relationships/image" Target="../media/image3445.png"/><Relationship Id="rId267" Type="http://schemas.openxmlformats.org/officeDocument/2006/relationships/customXml" Target="../ink/ink3572.xml"/><Relationship Id="rId288" Type="http://schemas.openxmlformats.org/officeDocument/2006/relationships/image" Target="../media/image3466.png"/><Relationship Id="rId411" Type="http://schemas.openxmlformats.org/officeDocument/2006/relationships/customXml" Target="../ink/ink3644.xml"/><Relationship Id="rId106" Type="http://schemas.openxmlformats.org/officeDocument/2006/relationships/customXml" Target="../ink/ink3491.xml"/><Relationship Id="rId127" Type="http://schemas.openxmlformats.org/officeDocument/2006/relationships/image" Target="../media/image3386.png"/><Relationship Id="rId313" Type="http://schemas.openxmlformats.org/officeDocument/2006/relationships/customXml" Target="../ink/ink3595.xml"/><Relationship Id="rId10" Type="http://schemas.openxmlformats.org/officeDocument/2006/relationships/customXml" Target="../ink/ink3443.xml"/><Relationship Id="rId31" Type="http://schemas.openxmlformats.org/officeDocument/2006/relationships/image" Target="../media/image3338.png"/><Relationship Id="rId52" Type="http://schemas.openxmlformats.org/officeDocument/2006/relationships/customXml" Target="../ink/ink3464.xml"/><Relationship Id="rId73" Type="http://schemas.openxmlformats.org/officeDocument/2006/relationships/image" Target="../media/image3359.png"/><Relationship Id="rId94" Type="http://schemas.openxmlformats.org/officeDocument/2006/relationships/customXml" Target="../ink/ink3485.xml"/><Relationship Id="rId148" Type="http://schemas.openxmlformats.org/officeDocument/2006/relationships/customXml" Target="../ink/ink3512.xml"/><Relationship Id="rId169" Type="http://schemas.openxmlformats.org/officeDocument/2006/relationships/customXml" Target="../ink/ink3523.xml"/><Relationship Id="rId334" Type="http://schemas.openxmlformats.org/officeDocument/2006/relationships/image" Target="../media/image3489.png"/><Relationship Id="rId355" Type="http://schemas.openxmlformats.org/officeDocument/2006/relationships/customXml" Target="../ink/ink3616.xml"/><Relationship Id="rId376" Type="http://schemas.openxmlformats.org/officeDocument/2006/relationships/image" Target="../media/image3510.png"/><Relationship Id="rId397" Type="http://schemas.openxmlformats.org/officeDocument/2006/relationships/customXml" Target="../ink/ink3637.xml"/><Relationship Id="rId4" Type="http://schemas.openxmlformats.org/officeDocument/2006/relationships/customXml" Target="../ink/ink3440.xml"/><Relationship Id="rId180" Type="http://schemas.openxmlformats.org/officeDocument/2006/relationships/image" Target="../media/image3412.png"/><Relationship Id="rId215" Type="http://schemas.openxmlformats.org/officeDocument/2006/relationships/customXml" Target="../ink/ink3546.xml"/><Relationship Id="rId236" Type="http://schemas.openxmlformats.org/officeDocument/2006/relationships/image" Target="../media/image3440.png"/><Relationship Id="rId257" Type="http://schemas.openxmlformats.org/officeDocument/2006/relationships/customXml" Target="../ink/ink3567.xml"/><Relationship Id="rId278" Type="http://schemas.openxmlformats.org/officeDocument/2006/relationships/image" Target="../media/image3461.png"/><Relationship Id="rId401" Type="http://schemas.openxmlformats.org/officeDocument/2006/relationships/customXml" Target="../ink/ink3639.xml"/><Relationship Id="rId422" Type="http://schemas.openxmlformats.org/officeDocument/2006/relationships/customXml" Target="../ink/ink3650.xml"/><Relationship Id="rId303" Type="http://schemas.openxmlformats.org/officeDocument/2006/relationships/customXml" Target="../ink/ink3590.xml"/><Relationship Id="rId42" Type="http://schemas.openxmlformats.org/officeDocument/2006/relationships/customXml" Target="../ink/ink3459.xml"/><Relationship Id="rId84" Type="http://schemas.openxmlformats.org/officeDocument/2006/relationships/customXml" Target="../ink/ink3480.xml"/><Relationship Id="rId138" Type="http://schemas.openxmlformats.org/officeDocument/2006/relationships/customXml" Target="../ink/ink3507.xml"/><Relationship Id="rId345" Type="http://schemas.openxmlformats.org/officeDocument/2006/relationships/customXml" Target="../ink/ink3611.xml"/><Relationship Id="rId387" Type="http://schemas.openxmlformats.org/officeDocument/2006/relationships/customXml" Target="../ink/ink3632.xml"/><Relationship Id="rId191" Type="http://schemas.openxmlformats.org/officeDocument/2006/relationships/customXml" Target="../ink/ink3534.xml"/><Relationship Id="rId205" Type="http://schemas.openxmlformats.org/officeDocument/2006/relationships/customXml" Target="../ink/ink3541.xml"/><Relationship Id="rId247" Type="http://schemas.openxmlformats.org/officeDocument/2006/relationships/customXml" Target="../ink/ink3562.xml"/><Relationship Id="rId412" Type="http://schemas.openxmlformats.org/officeDocument/2006/relationships/image" Target="../media/image3528.png"/><Relationship Id="rId107" Type="http://schemas.openxmlformats.org/officeDocument/2006/relationships/image" Target="../media/image3376.png"/><Relationship Id="rId289" Type="http://schemas.openxmlformats.org/officeDocument/2006/relationships/customXml" Target="../ink/ink3583.xml"/><Relationship Id="rId11" Type="http://schemas.openxmlformats.org/officeDocument/2006/relationships/image" Target="../media/image3328.png"/><Relationship Id="rId53" Type="http://schemas.openxmlformats.org/officeDocument/2006/relationships/image" Target="../media/image3349.png"/><Relationship Id="rId149" Type="http://schemas.openxmlformats.org/officeDocument/2006/relationships/image" Target="../media/image3397.png"/><Relationship Id="rId314" Type="http://schemas.openxmlformats.org/officeDocument/2006/relationships/image" Target="../media/image3479.png"/><Relationship Id="rId356" Type="http://schemas.openxmlformats.org/officeDocument/2006/relationships/image" Target="../media/image3500.png"/><Relationship Id="rId398" Type="http://schemas.openxmlformats.org/officeDocument/2006/relationships/image" Target="../media/image3521.png"/><Relationship Id="rId95" Type="http://schemas.openxmlformats.org/officeDocument/2006/relationships/image" Target="../media/image3370.png"/><Relationship Id="rId160" Type="http://schemas.openxmlformats.org/officeDocument/2006/relationships/customXml" Target="../ink/ink3518.xml"/><Relationship Id="rId216" Type="http://schemas.openxmlformats.org/officeDocument/2006/relationships/image" Target="../media/image3430.png"/><Relationship Id="rId423" Type="http://schemas.openxmlformats.org/officeDocument/2006/relationships/image" Target="../media/image3533.png"/><Relationship Id="rId258" Type="http://schemas.openxmlformats.org/officeDocument/2006/relationships/image" Target="../media/image3451.png"/><Relationship Id="rId22" Type="http://schemas.openxmlformats.org/officeDocument/2006/relationships/customXml" Target="../ink/ink3449.xml"/><Relationship Id="rId64" Type="http://schemas.openxmlformats.org/officeDocument/2006/relationships/customXml" Target="../ink/ink3470.xml"/><Relationship Id="rId118" Type="http://schemas.openxmlformats.org/officeDocument/2006/relationships/customXml" Target="../ink/ink3497.xml"/><Relationship Id="rId325" Type="http://schemas.openxmlformats.org/officeDocument/2006/relationships/customXml" Target="../ink/ink3601.xml"/><Relationship Id="rId367" Type="http://schemas.openxmlformats.org/officeDocument/2006/relationships/customXml" Target="../ink/ink3622.xml"/><Relationship Id="rId171" Type="http://schemas.openxmlformats.org/officeDocument/2006/relationships/customXml" Target="../ink/ink3524.xml"/><Relationship Id="rId227" Type="http://schemas.openxmlformats.org/officeDocument/2006/relationships/customXml" Target="../ink/ink3552.xml"/><Relationship Id="rId269" Type="http://schemas.openxmlformats.org/officeDocument/2006/relationships/customXml" Target="../ink/ink3573.xml"/><Relationship Id="rId33" Type="http://schemas.openxmlformats.org/officeDocument/2006/relationships/image" Target="../media/image3339.png"/><Relationship Id="rId129" Type="http://schemas.openxmlformats.org/officeDocument/2006/relationships/image" Target="../media/image3387.png"/><Relationship Id="rId280" Type="http://schemas.openxmlformats.org/officeDocument/2006/relationships/image" Target="../media/image3462.png"/><Relationship Id="rId336" Type="http://schemas.openxmlformats.org/officeDocument/2006/relationships/image" Target="../media/image3490.png"/><Relationship Id="rId75" Type="http://schemas.openxmlformats.org/officeDocument/2006/relationships/image" Target="../media/image3360.png"/><Relationship Id="rId140" Type="http://schemas.openxmlformats.org/officeDocument/2006/relationships/customXml" Target="../ink/ink3508.xml"/><Relationship Id="rId182" Type="http://schemas.openxmlformats.org/officeDocument/2006/relationships/image" Target="../media/image3413.png"/><Relationship Id="rId378" Type="http://schemas.openxmlformats.org/officeDocument/2006/relationships/image" Target="../media/image3511.png"/><Relationship Id="rId403" Type="http://schemas.openxmlformats.org/officeDocument/2006/relationships/customXml" Target="../ink/ink3640.xml"/><Relationship Id="rId6" Type="http://schemas.openxmlformats.org/officeDocument/2006/relationships/customXml" Target="../ink/ink3441.xml"/><Relationship Id="rId238" Type="http://schemas.openxmlformats.org/officeDocument/2006/relationships/image" Target="../media/image3441.png"/><Relationship Id="rId291" Type="http://schemas.openxmlformats.org/officeDocument/2006/relationships/customXml" Target="../ink/ink3584.xml"/><Relationship Id="rId305" Type="http://schemas.openxmlformats.org/officeDocument/2006/relationships/customXml" Target="../ink/ink3591.xml"/><Relationship Id="rId347" Type="http://schemas.openxmlformats.org/officeDocument/2006/relationships/customXml" Target="../ink/ink3612.xml"/><Relationship Id="rId44" Type="http://schemas.openxmlformats.org/officeDocument/2006/relationships/customXml" Target="../ink/ink3460.xml"/><Relationship Id="rId86" Type="http://schemas.openxmlformats.org/officeDocument/2006/relationships/customXml" Target="../ink/ink3481.xml"/><Relationship Id="rId151" Type="http://schemas.openxmlformats.org/officeDocument/2006/relationships/image" Target="../media/image3398.png"/><Relationship Id="rId389" Type="http://schemas.openxmlformats.org/officeDocument/2006/relationships/customXml" Target="../ink/ink3633.xml"/><Relationship Id="rId193" Type="http://schemas.openxmlformats.org/officeDocument/2006/relationships/customXml" Target="../ink/ink3535.xml"/><Relationship Id="rId207" Type="http://schemas.openxmlformats.org/officeDocument/2006/relationships/customXml" Target="../ink/ink3542.xml"/><Relationship Id="rId249" Type="http://schemas.openxmlformats.org/officeDocument/2006/relationships/customXml" Target="../ink/ink3563.xml"/><Relationship Id="rId414" Type="http://schemas.openxmlformats.org/officeDocument/2006/relationships/image" Target="../media/image3529.png"/><Relationship Id="rId13" Type="http://schemas.openxmlformats.org/officeDocument/2006/relationships/image" Target="../media/image3329.png"/><Relationship Id="rId109" Type="http://schemas.openxmlformats.org/officeDocument/2006/relationships/image" Target="../media/image3377.png"/><Relationship Id="rId260" Type="http://schemas.openxmlformats.org/officeDocument/2006/relationships/image" Target="../media/image3452.png"/><Relationship Id="rId316" Type="http://schemas.openxmlformats.org/officeDocument/2006/relationships/image" Target="../media/image3480.png"/><Relationship Id="rId55" Type="http://schemas.openxmlformats.org/officeDocument/2006/relationships/image" Target="../media/image3350.png"/><Relationship Id="rId97" Type="http://schemas.openxmlformats.org/officeDocument/2006/relationships/image" Target="../media/image3371.png"/><Relationship Id="rId120" Type="http://schemas.openxmlformats.org/officeDocument/2006/relationships/customXml" Target="../ink/ink3498.xml"/><Relationship Id="rId358" Type="http://schemas.openxmlformats.org/officeDocument/2006/relationships/image" Target="../media/image3501.png"/><Relationship Id="rId162" Type="http://schemas.openxmlformats.org/officeDocument/2006/relationships/customXml" Target="../ink/ink3519.xml"/><Relationship Id="rId218" Type="http://schemas.openxmlformats.org/officeDocument/2006/relationships/image" Target="../media/image3431.png"/><Relationship Id="rId425" Type="http://schemas.openxmlformats.org/officeDocument/2006/relationships/image" Target="../media/image3534.png"/><Relationship Id="rId271" Type="http://schemas.openxmlformats.org/officeDocument/2006/relationships/customXml" Target="../ink/ink3574.xml"/><Relationship Id="rId24" Type="http://schemas.openxmlformats.org/officeDocument/2006/relationships/customXml" Target="../ink/ink3450.xml"/><Relationship Id="rId66" Type="http://schemas.openxmlformats.org/officeDocument/2006/relationships/customXml" Target="../ink/ink3471.xml"/><Relationship Id="rId131" Type="http://schemas.openxmlformats.org/officeDocument/2006/relationships/image" Target="../media/image3388.png"/><Relationship Id="rId327" Type="http://schemas.openxmlformats.org/officeDocument/2006/relationships/customXml" Target="../ink/ink3602.xml"/><Relationship Id="rId369" Type="http://schemas.openxmlformats.org/officeDocument/2006/relationships/customXml" Target="../ink/ink3623.xml"/><Relationship Id="rId173" Type="http://schemas.openxmlformats.org/officeDocument/2006/relationships/customXml" Target="../ink/ink3525.xml"/><Relationship Id="rId229" Type="http://schemas.openxmlformats.org/officeDocument/2006/relationships/customXml" Target="../ink/ink3553.xml"/><Relationship Id="rId380" Type="http://schemas.openxmlformats.org/officeDocument/2006/relationships/image" Target="../media/image3512.png"/><Relationship Id="rId240" Type="http://schemas.openxmlformats.org/officeDocument/2006/relationships/image" Target="../media/image3442.png"/><Relationship Id="rId35" Type="http://schemas.openxmlformats.org/officeDocument/2006/relationships/image" Target="../media/image3340.png"/><Relationship Id="rId77" Type="http://schemas.openxmlformats.org/officeDocument/2006/relationships/image" Target="../media/image3361.png"/><Relationship Id="rId100" Type="http://schemas.openxmlformats.org/officeDocument/2006/relationships/customXml" Target="../ink/ink3488.xml"/><Relationship Id="rId282" Type="http://schemas.openxmlformats.org/officeDocument/2006/relationships/image" Target="../media/image3463.png"/><Relationship Id="rId338" Type="http://schemas.openxmlformats.org/officeDocument/2006/relationships/image" Target="../media/image3491.png"/><Relationship Id="rId8" Type="http://schemas.openxmlformats.org/officeDocument/2006/relationships/customXml" Target="../ink/ink3442.xml"/><Relationship Id="rId142" Type="http://schemas.openxmlformats.org/officeDocument/2006/relationships/customXml" Target="../ink/ink3509.xml"/><Relationship Id="rId184" Type="http://schemas.openxmlformats.org/officeDocument/2006/relationships/image" Target="../media/image3414.png"/><Relationship Id="rId391" Type="http://schemas.openxmlformats.org/officeDocument/2006/relationships/customXml" Target="../ink/ink3634.xml"/><Relationship Id="rId405" Type="http://schemas.openxmlformats.org/officeDocument/2006/relationships/customXml" Target="../ink/ink3641.xml"/><Relationship Id="rId251" Type="http://schemas.openxmlformats.org/officeDocument/2006/relationships/customXml" Target="../ink/ink3564.xml"/><Relationship Id="rId46" Type="http://schemas.openxmlformats.org/officeDocument/2006/relationships/customXml" Target="../ink/ink3461.xml"/><Relationship Id="rId293" Type="http://schemas.openxmlformats.org/officeDocument/2006/relationships/customXml" Target="../ink/ink3585.xml"/><Relationship Id="rId307" Type="http://schemas.openxmlformats.org/officeDocument/2006/relationships/customXml" Target="../ink/ink3592.xml"/><Relationship Id="rId349" Type="http://schemas.openxmlformats.org/officeDocument/2006/relationships/customXml" Target="../ink/ink3613.xml"/><Relationship Id="rId88" Type="http://schemas.openxmlformats.org/officeDocument/2006/relationships/customXml" Target="../ink/ink3482.xml"/><Relationship Id="rId111" Type="http://schemas.openxmlformats.org/officeDocument/2006/relationships/image" Target="../media/image3378.png"/><Relationship Id="rId153" Type="http://schemas.openxmlformats.org/officeDocument/2006/relationships/image" Target="../media/image3399.png"/><Relationship Id="rId195" Type="http://schemas.openxmlformats.org/officeDocument/2006/relationships/customXml" Target="../ink/ink3536.xml"/><Relationship Id="rId209" Type="http://schemas.openxmlformats.org/officeDocument/2006/relationships/customXml" Target="../ink/ink3543.xml"/><Relationship Id="rId360" Type="http://schemas.openxmlformats.org/officeDocument/2006/relationships/image" Target="../media/image3502.png"/><Relationship Id="rId416" Type="http://schemas.openxmlformats.org/officeDocument/2006/relationships/image" Target="../media/image3530.png"/><Relationship Id="rId220" Type="http://schemas.openxmlformats.org/officeDocument/2006/relationships/image" Target="../media/image3432.png"/><Relationship Id="rId15" Type="http://schemas.openxmlformats.org/officeDocument/2006/relationships/image" Target="../media/image3330.png"/><Relationship Id="rId57" Type="http://schemas.openxmlformats.org/officeDocument/2006/relationships/image" Target="../media/image3351.png"/><Relationship Id="rId262" Type="http://schemas.openxmlformats.org/officeDocument/2006/relationships/image" Target="../media/image3453.png"/><Relationship Id="rId318" Type="http://schemas.openxmlformats.org/officeDocument/2006/relationships/image" Target="../media/image3481.png"/><Relationship Id="rId99" Type="http://schemas.openxmlformats.org/officeDocument/2006/relationships/image" Target="../media/image3372.png"/><Relationship Id="rId122" Type="http://schemas.openxmlformats.org/officeDocument/2006/relationships/customXml" Target="../ink/ink3499.xml"/><Relationship Id="rId164" Type="http://schemas.openxmlformats.org/officeDocument/2006/relationships/image" Target="../media/image3404.png"/><Relationship Id="rId371" Type="http://schemas.openxmlformats.org/officeDocument/2006/relationships/customXml" Target="../ink/ink3624.xml"/><Relationship Id="rId427" Type="http://schemas.openxmlformats.org/officeDocument/2006/relationships/image" Target="../media/image3535.png"/><Relationship Id="rId26" Type="http://schemas.openxmlformats.org/officeDocument/2006/relationships/customXml" Target="../ink/ink3451.xml"/><Relationship Id="rId231" Type="http://schemas.openxmlformats.org/officeDocument/2006/relationships/customXml" Target="../ink/ink3554.xml"/><Relationship Id="rId273" Type="http://schemas.openxmlformats.org/officeDocument/2006/relationships/customXml" Target="../ink/ink3575.xml"/><Relationship Id="rId329" Type="http://schemas.openxmlformats.org/officeDocument/2006/relationships/customXml" Target="../ink/ink3603.xml"/><Relationship Id="rId68" Type="http://schemas.openxmlformats.org/officeDocument/2006/relationships/customXml" Target="../ink/ink3472.xml"/><Relationship Id="rId133" Type="http://schemas.openxmlformats.org/officeDocument/2006/relationships/image" Target="../media/image3389.png"/><Relationship Id="rId175" Type="http://schemas.openxmlformats.org/officeDocument/2006/relationships/customXml" Target="../ink/ink3526.xml"/><Relationship Id="rId340" Type="http://schemas.openxmlformats.org/officeDocument/2006/relationships/image" Target="../media/image3492.png"/><Relationship Id="rId200" Type="http://schemas.openxmlformats.org/officeDocument/2006/relationships/image" Target="../media/image3422.png"/><Relationship Id="rId382" Type="http://schemas.openxmlformats.org/officeDocument/2006/relationships/image" Target="../media/image3513.png"/><Relationship Id="rId242" Type="http://schemas.openxmlformats.org/officeDocument/2006/relationships/image" Target="../media/image3443.png"/><Relationship Id="rId284" Type="http://schemas.openxmlformats.org/officeDocument/2006/relationships/image" Target="../media/image3464.png"/><Relationship Id="rId37" Type="http://schemas.openxmlformats.org/officeDocument/2006/relationships/image" Target="../media/image3341.png"/><Relationship Id="rId79" Type="http://schemas.openxmlformats.org/officeDocument/2006/relationships/image" Target="../media/image3362.png"/><Relationship Id="rId102" Type="http://schemas.openxmlformats.org/officeDocument/2006/relationships/customXml" Target="../ink/ink3489.xml"/><Relationship Id="rId144" Type="http://schemas.openxmlformats.org/officeDocument/2006/relationships/customXml" Target="../ink/ink3510.xml"/><Relationship Id="rId90" Type="http://schemas.openxmlformats.org/officeDocument/2006/relationships/customXml" Target="../ink/ink3483.xml"/><Relationship Id="rId186" Type="http://schemas.openxmlformats.org/officeDocument/2006/relationships/image" Target="../media/image3415.png"/><Relationship Id="rId351" Type="http://schemas.openxmlformats.org/officeDocument/2006/relationships/customXml" Target="../ink/ink3614.xml"/><Relationship Id="rId393" Type="http://schemas.openxmlformats.org/officeDocument/2006/relationships/customXml" Target="../ink/ink3635.xml"/><Relationship Id="rId407" Type="http://schemas.openxmlformats.org/officeDocument/2006/relationships/customXml" Target="../ink/ink3642.xml"/><Relationship Id="rId211" Type="http://schemas.openxmlformats.org/officeDocument/2006/relationships/customXml" Target="../ink/ink3544.xml"/><Relationship Id="rId253" Type="http://schemas.openxmlformats.org/officeDocument/2006/relationships/customXml" Target="../ink/ink3565.xml"/><Relationship Id="rId295" Type="http://schemas.openxmlformats.org/officeDocument/2006/relationships/customXml" Target="../ink/ink3586.xml"/><Relationship Id="rId309" Type="http://schemas.openxmlformats.org/officeDocument/2006/relationships/customXml" Target="../ink/ink3593.xml"/><Relationship Id="rId48" Type="http://schemas.openxmlformats.org/officeDocument/2006/relationships/customXml" Target="../ink/ink3462.xml"/><Relationship Id="rId113" Type="http://schemas.openxmlformats.org/officeDocument/2006/relationships/image" Target="../media/image3379.png"/><Relationship Id="rId320" Type="http://schemas.openxmlformats.org/officeDocument/2006/relationships/image" Target="../media/image3482.png"/><Relationship Id="rId155" Type="http://schemas.openxmlformats.org/officeDocument/2006/relationships/image" Target="../media/image3400.png"/><Relationship Id="rId197" Type="http://schemas.openxmlformats.org/officeDocument/2006/relationships/customXml" Target="../ink/ink3537.xml"/><Relationship Id="rId362" Type="http://schemas.openxmlformats.org/officeDocument/2006/relationships/image" Target="../media/image3503.png"/><Relationship Id="rId418" Type="http://schemas.openxmlformats.org/officeDocument/2006/relationships/customXml" Target="../ink/ink3648.xml"/><Relationship Id="rId222" Type="http://schemas.openxmlformats.org/officeDocument/2006/relationships/image" Target="../media/image3433.png"/><Relationship Id="rId264" Type="http://schemas.openxmlformats.org/officeDocument/2006/relationships/image" Target="../media/image3454.png"/><Relationship Id="rId17" Type="http://schemas.openxmlformats.org/officeDocument/2006/relationships/image" Target="../media/image3331.png"/><Relationship Id="rId59" Type="http://schemas.openxmlformats.org/officeDocument/2006/relationships/image" Target="../media/image3352.png"/><Relationship Id="rId124" Type="http://schemas.openxmlformats.org/officeDocument/2006/relationships/customXml" Target="../ink/ink3500.xml"/></Relationships>
</file>

<file path=ppt/slides/_rels/slide42.xml.rels><?xml version="1.0" encoding="UTF-8" standalone="yes"?>
<Relationships xmlns="http://schemas.openxmlformats.org/package/2006/relationships"><Relationship Id="rId117" Type="http://schemas.openxmlformats.org/officeDocument/2006/relationships/image" Target="../media/image3592.png"/><Relationship Id="rId21" Type="http://schemas.openxmlformats.org/officeDocument/2006/relationships/image" Target="../media/image3545.png"/><Relationship Id="rId324" Type="http://schemas.openxmlformats.org/officeDocument/2006/relationships/image" Target="../media/image3692.png"/><Relationship Id="rId531" Type="http://schemas.openxmlformats.org/officeDocument/2006/relationships/image" Target="../media/image3795.png"/><Relationship Id="rId170" Type="http://schemas.openxmlformats.org/officeDocument/2006/relationships/customXml" Target="../ink/ink3737.xml"/><Relationship Id="rId268" Type="http://schemas.openxmlformats.org/officeDocument/2006/relationships/customXml" Target="../ink/ink3788.xml"/><Relationship Id="rId475" Type="http://schemas.openxmlformats.org/officeDocument/2006/relationships/image" Target="../media/image3767.png"/><Relationship Id="rId32" Type="http://schemas.openxmlformats.org/officeDocument/2006/relationships/customXml" Target="../ink/ink3667.xml"/><Relationship Id="rId128" Type="http://schemas.openxmlformats.org/officeDocument/2006/relationships/customXml" Target="../ink/ink3715.xml"/><Relationship Id="rId335" Type="http://schemas.openxmlformats.org/officeDocument/2006/relationships/customXml" Target="../ink/ink3822.xml"/><Relationship Id="rId542" Type="http://schemas.openxmlformats.org/officeDocument/2006/relationships/customXml" Target="../ink/ink3926.xml"/><Relationship Id="rId181" Type="http://schemas.openxmlformats.org/officeDocument/2006/relationships/image" Target="../media/image3623.png"/><Relationship Id="rId402" Type="http://schemas.openxmlformats.org/officeDocument/2006/relationships/customXml" Target="../ink/ink3856.xml"/><Relationship Id="rId279" Type="http://schemas.openxmlformats.org/officeDocument/2006/relationships/customXml" Target="../ink/ink3794.xml"/><Relationship Id="rId486" Type="http://schemas.openxmlformats.org/officeDocument/2006/relationships/customXml" Target="../ink/ink3898.xml"/><Relationship Id="rId43" Type="http://schemas.openxmlformats.org/officeDocument/2006/relationships/image" Target="../media/image3556.png"/><Relationship Id="rId139" Type="http://schemas.openxmlformats.org/officeDocument/2006/relationships/image" Target="../media/image3603.png"/><Relationship Id="rId346" Type="http://schemas.openxmlformats.org/officeDocument/2006/relationships/image" Target="../media/image3703.png"/><Relationship Id="rId553" Type="http://schemas.openxmlformats.org/officeDocument/2006/relationships/image" Target="../media/image3806.png"/><Relationship Id="rId192" Type="http://schemas.openxmlformats.org/officeDocument/2006/relationships/image" Target="../media/image3628.png"/><Relationship Id="rId206" Type="http://schemas.openxmlformats.org/officeDocument/2006/relationships/customXml" Target="../ink/ink3756.xml"/><Relationship Id="rId413" Type="http://schemas.openxmlformats.org/officeDocument/2006/relationships/image" Target="../media/image3736.png"/><Relationship Id="rId497" Type="http://schemas.openxmlformats.org/officeDocument/2006/relationships/image" Target="../media/image3778.png"/><Relationship Id="rId357" Type="http://schemas.openxmlformats.org/officeDocument/2006/relationships/customXml" Target="../ink/ink3833.xml"/><Relationship Id="rId54" Type="http://schemas.openxmlformats.org/officeDocument/2006/relationships/customXml" Target="../ink/ink3678.xml"/><Relationship Id="rId217" Type="http://schemas.openxmlformats.org/officeDocument/2006/relationships/customXml" Target="../ink/ink3762.xml"/><Relationship Id="rId564" Type="http://schemas.openxmlformats.org/officeDocument/2006/relationships/customXml" Target="../ink/ink3937.xml"/><Relationship Id="rId424" Type="http://schemas.openxmlformats.org/officeDocument/2006/relationships/customXml" Target="../ink/ink3867.xml"/><Relationship Id="rId270" Type="http://schemas.openxmlformats.org/officeDocument/2006/relationships/customXml" Target="../ink/ink3789.xml"/><Relationship Id="rId65" Type="http://schemas.openxmlformats.org/officeDocument/2006/relationships/image" Target="../media/image3567.png"/><Relationship Id="rId130" Type="http://schemas.openxmlformats.org/officeDocument/2006/relationships/customXml" Target="../ink/ink3716.xml"/><Relationship Id="rId368" Type="http://schemas.openxmlformats.org/officeDocument/2006/relationships/image" Target="../media/image3714.png"/><Relationship Id="rId575" Type="http://schemas.openxmlformats.org/officeDocument/2006/relationships/image" Target="../media/image3817.png"/><Relationship Id="rId228" Type="http://schemas.openxmlformats.org/officeDocument/2006/relationships/customXml" Target="../ink/ink3768.xml"/><Relationship Id="rId435" Type="http://schemas.openxmlformats.org/officeDocument/2006/relationships/image" Target="../media/image3747.png"/><Relationship Id="rId281" Type="http://schemas.openxmlformats.org/officeDocument/2006/relationships/customXml" Target="../ink/ink3795.xml"/><Relationship Id="rId502" Type="http://schemas.openxmlformats.org/officeDocument/2006/relationships/customXml" Target="../ink/ink3906.xml"/><Relationship Id="rId76" Type="http://schemas.openxmlformats.org/officeDocument/2006/relationships/customXml" Target="../ink/ink3689.xml"/><Relationship Id="rId141" Type="http://schemas.openxmlformats.org/officeDocument/2006/relationships/customXml" Target="../ink/ink3722.xml"/><Relationship Id="rId379" Type="http://schemas.openxmlformats.org/officeDocument/2006/relationships/image" Target="../media/image3719.png"/><Relationship Id="rId7" Type="http://schemas.openxmlformats.org/officeDocument/2006/relationships/image" Target="../media/image3538.png"/><Relationship Id="rId183" Type="http://schemas.openxmlformats.org/officeDocument/2006/relationships/image" Target="../media/image3624.png"/><Relationship Id="rId239" Type="http://schemas.openxmlformats.org/officeDocument/2006/relationships/image" Target="../media/image3650.png"/><Relationship Id="rId390" Type="http://schemas.openxmlformats.org/officeDocument/2006/relationships/customXml" Target="../ink/ink3850.xml"/><Relationship Id="rId404" Type="http://schemas.openxmlformats.org/officeDocument/2006/relationships/customXml" Target="../ink/ink3857.xml"/><Relationship Id="rId446" Type="http://schemas.openxmlformats.org/officeDocument/2006/relationships/customXml" Target="../ink/ink3878.xml"/><Relationship Id="rId250" Type="http://schemas.openxmlformats.org/officeDocument/2006/relationships/customXml" Target="../ink/ink3779.xml"/><Relationship Id="rId292" Type="http://schemas.openxmlformats.org/officeDocument/2006/relationships/image" Target="../media/image3676.png"/><Relationship Id="rId306" Type="http://schemas.openxmlformats.org/officeDocument/2006/relationships/image" Target="../media/image3683.png"/><Relationship Id="rId488" Type="http://schemas.openxmlformats.org/officeDocument/2006/relationships/customXml" Target="../ink/ink3899.xml"/><Relationship Id="rId45" Type="http://schemas.openxmlformats.org/officeDocument/2006/relationships/image" Target="../media/image3557.png"/><Relationship Id="rId87" Type="http://schemas.openxmlformats.org/officeDocument/2006/relationships/image" Target="../media/image3578.png"/><Relationship Id="rId110" Type="http://schemas.openxmlformats.org/officeDocument/2006/relationships/customXml" Target="../ink/ink3706.xml"/><Relationship Id="rId348" Type="http://schemas.openxmlformats.org/officeDocument/2006/relationships/image" Target="../media/image3704.png"/><Relationship Id="rId513" Type="http://schemas.openxmlformats.org/officeDocument/2006/relationships/image" Target="../media/image3786.png"/><Relationship Id="rId555" Type="http://schemas.openxmlformats.org/officeDocument/2006/relationships/image" Target="../media/image3807.png"/><Relationship Id="rId152" Type="http://schemas.openxmlformats.org/officeDocument/2006/relationships/customXml" Target="../ink/ink3728.xml"/><Relationship Id="rId194" Type="http://schemas.openxmlformats.org/officeDocument/2006/relationships/image" Target="../media/image3629.png"/><Relationship Id="rId208" Type="http://schemas.openxmlformats.org/officeDocument/2006/relationships/customXml" Target="../ink/ink3757.xml"/><Relationship Id="rId415" Type="http://schemas.openxmlformats.org/officeDocument/2006/relationships/image" Target="../media/image3737.png"/><Relationship Id="rId457" Type="http://schemas.openxmlformats.org/officeDocument/2006/relationships/image" Target="../media/image3758.png"/><Relationship Id="rId261" Type="http://schemas.openxmlformats.org/officeDocument/2006/relationships/image" Target="../media/image3661.png"/><Relationship Id="rId499" Type="http://schemas.openxmlformats.org/officeDocument/2006/relationships/image" Target="../media/image3779.png"/><Relationship Id="rId14" Type="http://schemas.openxmlformats.org/officeDocument/2006/relationships/customXml" Target="../ink/ink3658.xml"/><Relationship Id="rId56" Type="http://schemas.openxmlformats.org/officeDocument/2006/relationships/customXml" Target="../ink/ink3679.xml"/><Relationship Id="rId317" Type="http://schemas.openxmlformats.org/officeDocument/2006/relationships/customXml" Target="../ink/ink3813.xml"/><Relationship Id="rId359" Type="http://schemas.openxmlformats.org/officeDocument/2006/relationships/customXml" Target="../ink/ink3834.xml"/><Relationship Id="rId524" Type="http://schemas.openxmlformats.org/officeDocument/2006/relationships/customXml" Target="../ink/ink3917.xml"/><Relationship Id="rId566" Type="http://schemas.openxmlformats.org/officeDocument/2006/relationships/customXml" Target="../ink/ink3938.xml"/><Relationship Id="rId98" Type="http://schemas.openxmlformats.org/officeDocument/2006/relationships/customXml" Target="../ink/ink3700.xml"/><Relationship Id="rId121" Type="http://schemas.openxmlformats.org/officeDocument/2006/relationships/image" Target="../media/image3594.png"/><Relationship Id="rId163" Type="http://schemas.openxmlformats.org/officeDocument/2006/relationships/image" Target="../media/image3614.png"/><Relationship Id="rId219" Type="http://schemas.openxmlformats.org/officeDocument/2006/relationships/customXml" Target="../ink/ink3763.xml"/><Relationship Id="rId370" Type="http://schemas.openxmlformats.org/officeDocument/2006/relationships/image" Target="../media/image3715.png"/><Relationship Id="rId426" Type="http://schemas.openxmlformats.org/officeDocument/2006/relationships/customXml" Target="../ink/ink3868.xml"/><Relationship Id="rId230" Type="http://schemas.openxmlformats.org/officeDocument/2006/relationships/customXml" Target="../ink/ink3769.xml"/><Relationship Id="rId468" Type="http://schemas.openxmlformats.org/officeDocument/2006/relationships/customXml" Target="../ink/ink3889.xml"/><Relationship Id="rId25" Type="http://schemas.openxmlformats.org/officeDocument/2006/relationships/image" Target="../media/image3547.png"/><Relationship Id="rId67" Type="http://schemas.openxmlformats.org/officeDocument/2006/relationships/image" Target="../media/image3568.png"/><Relationship Id="rId272" Type="http://schemas.openxmlformats.org/officeDocument/2006/relationships/customXml" Target="../ink/ink3790.xml"/><Relationship Id="rId328" Type="http://schemas.openxmlformats.org/officeDocument/2006/relationships/image" Target="../media/image3694.png"/><Relationship Id="rId535" Type="http://schemas.openxmlformats.org/officeDocument/2006/relationships/image" Target="../media/image3797.png"/><Relationship Id="rId577" Type="http://schemas.openxmlformats.org/officeDocument/2006/relationships/image" Target="../media/image3818.png"/><Relationship Id="rId132" Type="http://schemas.openxmlformats.org/officeDocument/2006/relationships/customXml" Target="../ink/ink3717.xml"/><Relationship Id="rId174" Type="http://schemas.openxmlformats.org/officeDocument/2006/relationships/customXml" Target="../ink/ink3739.xml"/><Relationship Id="rId381" Type="http://schemas.openxmlformats.org/officeDocument/2006/relationships/image" Target="../media/image3720.png"/><Relationship Id="rId241" Type="http://schemas.openxmlformats.org/officeDocument/2006/relationships/image" Target="../media/image3651.png"/><Relationship Id="rId437" Type="http://schemas.openxmlformats.org/officeDocument/2006/relationships/image" Target="../media/image3748.png"/><Relationship Id="rId479" Type="http://schemas.openxmlformats.org/officeDocument/2006/relationships/image" Target="../media/image3769.png"/><Relationship Id="rId36" Type="http://schemas.openxmlformats.org/officeDocument/2006/relationships/customXml" Target="../ink/ink3669.xml"/><Relationship Id="rId283" Type="http://schemas.openxmlformats.org/officeDocument/2006/relationships/customXml" Target="../ink/ink3796.xml"/><Relationship Id="rId339" Type="http://schemas.openxmlformats.org/officeDocument/2006/relationships/customXml" Target="../ink/ink3824.xml"/><Relationship Id="rId490" Type="http://schemas.openxmlformats.org/officeDocument/2006/relationships/customXml" Target="../ink/ink3900.xml"/><Relationship Id="rId504" Type="http://schemas.openxmlformats.org/officeDocument/2006/relationships/customXml" Target="../ink/ink3907.xml"/><Relationship Id="rId546" Type="http://schemas.openxmlformats.org/officeDocument/2006/relationships/customXml" Target="../ink/ink3928.xml"/><Relationship Id="rId78" Type="http://schemas.openxmlformats.org/officeDocument/2006/relationships/customXml" Target="../ink/ink3690.xml"/><Relationship Id="rId101" Type="http://schemas.openxmlformats.org/officeDocument/2006/relationships/image" Target="../media/image3585.png"/><Relationship Id="rId143" Type="http://schemas.openxmlformats.org/officeDocument/2006/relationships/customXml" Target="../ink/ink3723.xml"/><Relationship Id="rId185" Type="http://schemas.openxmlformats.org/officeDocument/2006/relationships/image" Target="../media/image3625.png"/><Relationship Id="rId350" Type="http://schemas.openxmlformats.org/officeDocument/2006/relationships/image" Target="../media/image3705.png"/><Relationship Id="rId406" Type="http://schemas.openxmlformats.org/officeDocument/2006/relationships/customXml" Target="../ink/ink3858.xml"/><Relationship Id="rId9" Type="http://schemas.openxmlformats.org/officeDocument/2006/relationships/image" Target="../media/image3539.png"/><Relationship Id="rId210" Type="http://schemas.openxmlformats.org/officeDocument/2006/relationships/customXml" Target="../ink/ink3758.xml"/><Relationship Id="rId392" Type="http://schemas.openxmlformats.org/officeDocument/2006/relationships/customXml" Target="../ink/ink3851.xml"/><Relationship Id="rId448" Type="http://schemas.openxmlformats.org/officeDocument/2006/relationships/customXml" Target="../ink/ink3879.xml"/><Relationship Id="rId252" Type="http://schemas.openxmlformats.org/officeDocument/2006/relationships/customXml" Target="../ink/ink3780.xml"/><Relationship Id="rId294" Type="http://schemas.openxmlformats.org/officeDocument/2006/relationships/image" Target="../media/image3677.png"/><Relationship Id="rId308" Type="http://schemas.openxmlformats.org/officeDocument/2006/relationships/image" Target="../media/image3684.png"/><Relationship Id="rId515" Type="http://schemas.openxmlformats.org/officeDocument/2006/relationships/image" Target="../media/image3787.png"/><Relationship Id="rId47" Type="http://schemas.openxmlformats.org/officeDocument/2006/relationships/image" Target="../media/image3558.png"/><Relationship Id="rId89" Type="http://schemas.openxmlformats.org/officeDocument/2006/relationships/image" Target="../media/image3579.png"/><Relationship Id="rId112" Type="http://schemas.openxmlformats.org/officeDocument/2006/relationships/customXml" Target="../ink/ink3707.xml"/><Relationship Id="rId154" Type="http://schemas.openxmlformats.org/officeDocument/2006/relationships/customXml" Target="../ink/ink3729.xml"/><Relationship Id="rId361" Type="http://schemas.openxmlformats.org/officeDocument/2006/relationships/customXml" Target="../ink/ink3835.xml"/><Relationship Id="rId557" Type="http://schemas.openxmlformats.org/officeDocument/2006/relationships/image" Target="../media/image3808.png"/><Relationship Id="rId196" Type="http://schemas.openxmlformats.org/officeDocument/2006/relationships/image" Target="../media/image3630.png"/><Relationship Id="rId417" Type="http://schemas.openxmlformats.org/officeDocument/2006/relationships/image" Target="../media/image3738.png"/><Relationship Id="rId459" Type="http://schemas.openxmlformats.org/officeDocument/2006/relationships/image" Target="../media/image3759.png"/><Relationship Id="rId16" Type="http://schemas.openxmlformats.org/officeDocument/2006/relationships/customXml" Target="../ink/ink3659.xml"/><Relationship Id="rId221" Type="http://schemas.openxmlformats.org/officeDocument/2006/relationships/customXml" Target="../ink/ink3764.xml"/><Relationship Id="rId263" Type="http://schemas.openxmlformats.org/officeDocument/2006/relationships/image" Target="../media/image3662.png"/><Relationship Id="rId319" Type="http://schemas.openxmlformats.org/officeDocument/2006/relationships/customXml" Target="../ink/ink3814.xml"/><Relationship Id="rId470" Type="http://schemas.openxmlformats.org/officeDocument/2006/relationships/customXml" Target="../ink/ink3890.xml"/><Relationship Id="rId526" Type="http://schemas.openxmlformats.org/officeDocument/2006/relationships/customXml" Target="../ink/ink3918.xml"/><Relationship Id="rId58" Type="http://schemas.openxmlformats.org/officeDocument/2006/relationships/customXml" Target="../ink/ink3680.xml"/><Relationship Id="rId123" Type="http://schemas.openxmlformats.org/officeDocument/2006/relationships/image" Target="../media/image3595.png"/><Relationship Id="rId330" Type="http://schemas.openxmlformats.org/officeDocument/2006/relationships/image" Target="../media/image3695.png"/><Relationship Id="rId568" Type="http://schemas.openxmlformats.org/officeDocument/2006/relationships/customXml" Target="../ink/ink3939.xml"/><Relationship Id="rId165" Type="http://schemas.openxmlformats.org/officeDocument/2006/relationships/image" Target="../media/image3615.png"/><Relationship Id="rId372" Type="http://schemas.openxmlformats.org/officeDocument/2006/relationships/image" Target="../media/image3716.png"/><Relationship Id="rId428" Type="http://schemas.openxmlformats.org/officeDocument/2006/relationships/customXml" Target="../ink/ink3869.xml"/><Relationship Id="rId232" Type="http://schemas.openxmlformats.org/officeDocument/2006/relationships/customXml" Target="../ink/ink3770.xml"/><Relationship Id="rId274" Type="http://schemas.openxmlformats.org/officeDocument/2006/relationships/image" Target="../media/image3667.png"/><Relationship Id="rId481" Type="http://schemas.openxmlformats.org/officeDocument/2006/relationships/image" Target="../media/image3770.png"/><Relationship Id="rId27" Type="http://schemas.openxmlformats.org/officeDocument/2006/relationships/image" Target="../media/image3548.png"/><Relationship Id="rId69" Type="http://schemas.openxmlformats.org/officeDocument/2006/relationships/image" Target="../media/image3569.png"/><Relationship Id="rId134" Type="http://schemas.openxmlformats.org/officeDocument/2006/relationships/customXml" Target="../ink/ink3718.xml"/><Relationship Id="rId537" Type="http://schemas.openxmlformats.org/officeDocument/2006/relationships/image" Target="../media/image3798.png"/><Relationship Id="rId579" Type="http://schemas.openxmlformats.org/officeDocument/2006/relationships/image" Target="../media/image3819.png"/><Relationship Id="rId80" Type="http://schemas.openxmlformats.org/officeDocument/2006/relationships/customXml" Target="../ink/ink3691.xml"/><Relationship Id="rId176" Type="http://schemas.openxmlformats.org/officeDocument/2006/relationships/customXml" Target="../ink/ink3740.xml"/><Relationship Id="rId341" Type="http://schemas.openxmlformats.org/officeDocument/2006/relationships/customXml" Target="../ink/ink3825.xml"/><Relationship Id="rId383" Type="http://schemas.openxmlformats.org/officeDocument/2006/relationships/image" Target="../media/image3721.png"/><Relationship Id="rId439" Type="http://schemas.openxmlformats.org/officeDocument/2006/relationships/image" Target="../media/image3749.png"/><Relationship Id="rId201" Type="http://schemas.openxmlformats.org/officeDocument/2006/relationships/image" Target="../media/image3632.png"/><Relationship Id="rId243" Type="http://schemas.openxmlformats.org/officeDocument/2006/relationships/image" Target="../media/image3652.png"/><Relationship Id="rId285" Type="http://schemas.openxmlformats.org/officeDocument/2006/relationships/customXml" Target="../ink/ink3797.xml"/><Relationship Id="rId450" Type="http://schemas.openxmlformats.org/officeDocument/2006/relationships/customXml" Target="../ink/ink3880.xml"/><Relationship Id="rId506" Type="http://schemas.openxmlformats.org/officeDocument/2006/relationships/customXml" Target="../ink/ink3908.xml"/><Relationship Id="rId38" Type="http://schemas.openxmlformats.org/officeDocument/2006/relationships/customXml" Target="../ink/ink3670.xml"/><Relationship Id="rId103" Type="http://schemas.openxmlformats.org/officeDocument/2006/relationships/image" Target="../media/image3586.png"/><Relationship Id="rId310" Type="http://schemas.openxmlformats.org/officeDocument/2006/relationships/image" Target="../media/image3685.png"/><Relationship Id="rId492" Type="http://schemas.openxmlformats.org/officeDocument/2006/relationships/customXml" Target="../ink/ink3901.xml"/><Relationship Id="rId548" Type="http://schemas.openxmlformats.org/officeDocument/2006/relationships/customXml" Target="../ink/ink3929.xml"/><Relationship Id="rId91" Type="http://schemas.openxmlformats.org/officeDocument/2006/relationships/image" Target="../media/image3580.png"/><Relationship Id="rId145" Type="http://schemas.openxmlformats.org/officeDocument/2006/relationships/image" Target="../media/image3605.png"/><Relationship Id="rId187" Type="http://schemas.openxmlformats.org/officeDocument/2006/relationships/image" Target="../media/image3626.png"/><Relationship Id="rId352" Type="http://schemas.openxmlformats.org/officeDocument/2006/relationships/image" Target="../media/image3706.png"/><Relationship Id="rId394" Type="http://schemas.openxmlformats.org/officeDocument/2006/relationships/customXml" Target="../ink/ink3852.xml"/><Relationship Id="rId408" Type="http://schemas.openxmlformats.org/officeDocument/2006/relationships/customXml" Target="../ink/ink3859.xml"/><Relationship Id="rId212" Type="http://schemas.openxmlformats.org/officeDocument/2006/relationships/image" Target="../media/image3637.png"/><Relationship Id="rId254" Type="http://schemas.openxmlformats.org/officeDocument/2006/relationships/customXml" Target="../ink/ink3781.xml"/><Relationship Id="rId49" Type="http://schemas.openxmlformats.org/officeDocument/2006/relationships/image" Target="../media/image3559.png"/><Relationship Id="rId114" Type="http://schemas.openxmlformats.org/officeDocument/2006/relationships/customXml" Target="../ink/ink3708.xml"/><Relationship Id="rId296" Type="http://schemas.openxmlformats.org/officeDocument/2006/relationships/image" Target="../media/image3678.png"/><Relationship Id="rId461" Type="http://schemas.openxmlformats.org/officeDocument/2006/relationships/image" Target="../media/image3760.png"/><Relationship Id="rId517" Type="http://schemas.openxmlformats.org/officeDocument/2006/relationships/image" Target="../media/image3788.png"/><Relationship Id="rId559" Type="http://schemas.openxmlformats.org/officeDocument/2006/relationships/image" Target="../media/image3809.png"/><Relationship Id="rId60" Type="http://schemas.openxmlformats.org/officeDocument/2006/relationships/customXml" Target="../ink/ink3681.xml"/><Relationship Id="rId156" Type="http://schemas.openxmlformats.org/officeDocument/2006/relationships/customXml" Target="../ink/ink3730.xml"/><Relationship Id="rId198" Type="http://schemas.openxmlformats.org/officeDocument/2006/relationships/customXml" Target="../ink/ink3752.xml"/><Relationship Id="rId321" Type="http://schemas.openxmlformats.org/officeDocument/2006/relationships/customXml" Target="../ink/ink3815.xml"/><Relationship Id="rId363" Type="http://schemas.openxmlformats.org/officeDocument/2006/relationships/customXml" Target="../ink/ink3836.xml"/><Relationship Id="rId419" Type="http://schemas.openxmlformats.org/officeDocument/2006/relationships/image" Target="../media/image3739.png"/><Relationship Id="rId570" Type="http://schemas.openxmlformats.org/officeDocument/2006/relationships/customXml" Target="../ink/ink3940.xml"/><Relationship Id="rId223" Type="http://schemas.openxmlformats.org/officeDocument/2006/relationships/customXml" Target="../ink/ink3765.xml"/><Relationship Id="rId430" Type="http://schemas.openxmlformats.org/officeDocument/2006/relationships/customXml" Target="../ink/ink3870.xml"/><Relationship Id="rId18" Type="http://schemas.openxmlformats.org/officeDocument/2006/relationships/customXml" Target="../ink/ink3660.xml"/><Relationship Id="rId265" Type="http://schemas.openxmlformats.org/officeDocument/2006/relationships/image" Target="../media/image3663.png"/><Relationship Id="rId472" Type="http://schemas.openxmlformats.org/officeDocument/2006/relationships/customXml" Target="../ink/ink3891.xml"/><Relationship Id="rId528" Type="http://schemas.openxmlformats.org/officeDocument/2006/relationships/customXml" Target="../ink/ink3919.xml"/><Relationship Id="rId125" Type="http://schemas.openxmlformats.org/officeDocument/2006/relationships/image" Target="../media/image3596.png"/><Relationship Id="rId167" Type="http://schemas.openxmlformats.org/officeDocument/2006/relationships/image" Target="../media/image3616.png"/><Relationship Id="rId332" Type="http://schemas.openxmlformats.org/officeDocument/2006/relationships/image" Target="../media/image3696.png"/><Relationship Id="rId374" Type="http://schemas.openxmlformats.org/officeDocument/2006/relationships/image" Target="../media/image3717.png"/><Relationship Id="rId581" Type="http://schemas.openxmlformats.org/officeDocument/2006/relationships/image" Target="../media/image3820.png"/><Relationship Id="rId71" Type="http://schemas.openxmlformats.org/officeDocument/2006/relationships/image" Target="../media/image3570.png"/><Relationship Id="rId234" Type="http://schemas.openxmlformats.org/officeDocument/2006/relationships/customXml" Target="../ink/ink3771.xml"/><Relationship Id="rId2" Type="http://schemas.openxmlformats.org/officeDocument/2006/relationships/notesSlide" Target="../notesSlides/notesSlide42.xml"/><Relationship Id="rId29" Type="http://schemas.openxmlformats.org/officeDocument/2006/relationships/image" Target="../media/image3549.png"/><Relationship Id="rId276" Type="http://schemas.openxmlformats.org/officeDocument/2006/relationships/image" Target="../media/image3668.png"/><Relationship Id="rId441" Type="http://schemas.openxmlformats.org/officeDocument/2006/relationships/image" Target="../media/image3750.png"/><Relationship Id="rId483" Type="http://schemas.openxmlformats.org/officeDocument/2006/relationships/image" Target="../media/image3771.png"/><Relationship Id="rId539" Type="http://schemas.openxmlformats.org/officeDocument/2006/relationships/image" Target="../media/image3799.png"/><Relationship Id="rId40" Type="http://schemas.openxmlformats.org/officeDocument/2006/relationships/customXml" Target="../ink/ink3671.xml"/><Relationship Id="rId136" Type="http://schemas.openxmlformats.org/officeDocument/2006/relationships/customXml" Target="../ink/ink3719.xml"/><Relationship Id="rId178" Type="http://schemas.openxmlformats.org/officeDocument/2006/relationships/customXml" Target="../ink/ink3741.xml"/><Relationship Id="rId301" Type="http://schemas.openxmlformats.org/officeDocument/2006/relationships/customXml" Target="../ink/ink3805.xml"/><Relationship Id="rId343" Type="http://schemas.openxmlformats.org/officeDocument/2006/relationships/customXml" Target="../ink/ink3826.xml"/><Relationship Id="rId550" Type="http://schemas.openxmlformats.org/officeDocument/2006/relationships/customXml" Target="../ink/ink3930.xml"/><Relationship Id="rId82" Type="http://schemas.openxmlformats.org/officeDocument/2006/relationships/customXml" Target="../ink/ink3692.xml"/><Relationship Id="rId203" Type="http://schemas.openxmlformats.org/officeDocument/2006/relationships/image" Target="../media/image3633.png"/><Relationship Id="rId385" Type="http://schemas.openxmlformats.org/officeDocument/2006/relationships/image" Target="../media/image3722.png"/><Relationship Id="rId245" Type="http://schemas.openxmlformats.org/officeDocument/2006/relationships/image" Target="../media/image3653.png"/><Relationship Id="rId287" Type="http://schemas.openxmlformats.org/officeDocument/2006/relationships/customXml" Target="../ink/ink3798.xml"/><Relationship Id="rId410" Type="http://schemas.openxmlformats.org/officeDocument/2006/relationships/customXml" Target="../ink/ink3860.xml"/><Relationship Id="rId452" Type="http://schemas.openxmlformats.org/officeDocument/2006/relationships/customXml" Target="../ink/ink3881.xml"/><Relationship Id="rId494" Type="http://schemas.openxmlformats.org/officeDocument/2006/relationships/customXml" Target="../ink/ink3902.xml"/><Relationship Id="rId508" Type="http://schemas.openxmlformats.org/officeDocument/2006/relationships/customXml" Target="../ink/ink3909.xml"/><Relationship Id="rId105" Type="http://schemas.openxmlformats.org/officeDocument/2006/relationships/image" Target="../media/image3587.png"/><Relationship Id="rId147" Type="http://schemas.openxmlformats.org/officeDocument/2006/relationships/image" Target="../media/image3606.png"/><Relationship Id="rId312" Type="http://schemas.openxmlformats.org/officeDocument/2006/relationships/image" Target="../media/image3686.png"/><Relationship Id="rId354" Type="http://schemas.openxmlformats.org/officeDocument/2006/relationships/image" Target="../media/image3707.png"/><Relationship Id="rId51" Type="http://schemas.openxmlformats.org/officeDocument/2006/relationships/image" Target="../media/image3560.png"/><Relationship Id="rId93" Type="http://schemas.openxmlformats.org/officeDocument/2006/relationships/image" Target="../media/image3581.png"/><Relationship Id="rId189" Type="http://schemas.openxmlformats.org/officeDocument/2006/relationships/customXml" Target="../ink/ink3747.xml"/><Relationship Id="rId396" Type="http://schemas.openxmlformats.org/officeDocument/2006/relationships/customXml" Target="../ink/ink3853.xml"/><Relationship Id="rId561" Type="http://schemas.openxmlformats.org/officeDocument/2006/relationships/image" Target="../media/image3810.png"/><Relationship Id="rId214" Type="http://schemas.openxmlformats.org/officeDocument/2006/relationships/image" Target="../media/image3638.png"/><Relationship Id="rId256" Type="http://schemas.openxmlformats.org/officeDocument/2006/relationships/customXml" Target="../ink/ink3782.xml"/><Relationship Id="rId298" Type="http://schemas.openxmlformats.org/officeDocument/2006/relationships/image" Target="../media/image3679.png"/><Relationship Id="rId421" Type="http://schemas.openxmlformats.org/officeDocument/2006/relationships/image" Target="../media/image3740.png"/><Relationship Id="rId463" Type="http://schemas.openxmlformats.org/officeDocument/2006/relationships/image" Target="../media/image3761.png"/><Relationship Id="rId519" Type="http://schemas.openxmlformats.org/officeDocument/2006/relationships/image" Target="../media/image3789.png"/><Relationship Id="rId116" Type="http://schemas.openxmlformats.org/officeDocument/2006/relationships/customXml" Target="../ink/ink3709.xml"/><Relationship Id="rId158" Type="http://schemas.openxmlformats.org/officeDocument/2006/relationships/customXml" Target="../ink/ink3731.xml"/><Relationship Id="rId323" Type="http://schemas.openxmlformats.org/officeDocument/2006/relationships/customXml" Target="../ink/ink3816.xml"/><Relationship Id="rId530" Type="http://schemas.openxmlformats.org/officeDocument/2006/relationships/customXml" Target="../ink/ink3920.xml"/><Relationship Id="rId20" Type="http://schemas.openxmlformats.org/officeDocument/2006/relationships/customXml" Target="../ink/ink3661.xml"/><Relationship Id="rId62" Type="http://schemas.openxmlformats.org/officeDocument/2006/relationships/customXml" Target="../ink/ink3682.xml"/><Relationship Id="rId365" Type="http://schemas.openxmlformats.org/officeDocument/2006/relationships/customXml" Target="../ink/ink3837.xml"/><Relationship Id="rId572" Type="http://schemas.openxmlformats.org/officeDocument/2006/relationships/customXml" Target="../ink/ink3941.xml"/><Relationship Id="rId225" Type="http://schemas.openxmlformats.org/officeDocument/2006/relationships/image" Target="../media/image3643.png"/><Relationship Id="rId267" Type="http://schemas.openxmlformats.org/officeDocument/2006/relationships/image" Target="../media/image3664.png"/><Relationship Id="rId432" Type="http://schemas.openxmlformats.org/officeDocument/2006/relationships/customXml" Target="../ink/ink3871.xml"/><Relationship Id="rId474" Type="http://schemas.openxmlformats.org/officeDocument/2006/relationships/customXml" Target="../ink/ink3892.xml"/><Relationship Id="rId127" Type="http://schemas.openxmlformats.org/officeDocument/2006/relationships/image" Target="../media/image3597.png"/><Relationship Id="rId31" Type="http://schemas.openxmlformats.org/officeDocument/2006/relationships/image" Target="../media/image3550.png"/><Relationship Id="rId73" Type="http://schemas.openxmlformats.org/officeDocument/2006/relationships/image" Target="../media/image3571.png"/><Relationship Id="rId169" Type="http://schemas.openxmlformats.org/officeDocument/2006/relationships/image" Target="../media/image3617.png"/><Relationship Id="rId334" Type="http://schemas.openxmlformats.org/officeDocument/2006/relationships/image" Target="../media/image3697.png"/><Relationship Id="rId376" Type="http://schemas.openxmlformats.org/officeDocument/2006/relationships/image" Target="../media/image3718.png"/><Relationship Id="rId541" Type="http://schemas.openxmlformats.org/officeDocument/2006/relationships/image" Target="../media/image3800.png"/><Relationship Id="rId4" Type="http://schemas.openxmlformats.org/officeDocument/2006/relationships/customXml" Target="../ink/ink3653.xml"/><Relationship Id="rId180" Type="http://schemas.openxmlformats.org/officeDocument/2006/relationships/customXml" Target="../ink/ink3742.xml"/><Relationship Id="rId236" Type="http://schemas.openxmlformats.org/officeDocument/2006/relationships/customXml" Target="../ink/ink3772.xml"/><Relationship Id="rId278" Type="http://schemas.openxmlformats.org/officeDocument/2006/relationships/image" Target="../media/image3669.png"/><Relationship Id="rId401" Type="http://schemas.openxmlformats.org/officeDocument/2006/relationships/image" Target="../media/image3730.png"/><Relationship Id="rId443" Type="http://schemas.openxmlformats.org/officeDocument/2006/relationships/image" Target="../media/image3751.png"/><Relationship Id="rId303" Type="http://schemas.openxmlformats.org/officeDocument/2006/relationships/customXml" Target="../ink/ink3806.xml"/><Relationship Id="rId485" Type="http://schemas.openxmlformats.org/officeDocument/2006/relationships/image" Target="../media/image3772.png"/><Relationship Id="rId42" Type="http://schemas.openxmlformats.org/officeDocument/2006/relationships/customXml" Target="../ink/ink3672.xml"/><Relationship Id="rId84" Type="http://schemas.openxmlformats.org/officeDocument/2006/relationships/customXml" Target="../ink/ink3693.xml"/><Relationship Id="rId138" Type="http://schemas.openxmlformats.org/officeDocument/2006/relationships/customXml" Target="../ink/ink3720.xml"/><Relationship Id="rId345" Type="http://schemas.openxmlformats.org/officeDocument/2006/relationships/customXml" Target="../ink/ink3827.xml"/><Relationship Id="rId387" Type="http://schemas.openxmlformats.org/officeDocument/2006/relationships/image" Target="../media/image3723.png"/><Relationship Id="rId510" Type="http://schemas.openxmlformats.org/officeDocument/2006/relationships/customXml" Target="../ink/ink3910.xml"/><Relationship Id="rId552" Type="http://schemas.openxmlformats.org/officeDocument/2006/relationships/customXml" Target="../ink/ink3931.xml"/><Relationship Id="rId191" Type="http://schemas.openxmlformats.org/officeDocument/2006/relationships/customXml" Target="../ink/ink3748.xml"/><Relationship Id="rId205" Type="http://schemas.openxmlformats.org/officeDocument/2006/relationships/image" Target="../media/image3634.png"/><Relationship Id="rId247" Type="http://schemas.openxmlformats.org/officeDocument/2006/relationships/image" Target="../media/image3654.png"/><Relationship Id="rId412" Type="http://schemas.openxmlformats.org/officeDocument/2006/relationships/customXml" Target="../ink/ink3861.xml"/><Relationship Id="rId107" Type="http://schemas.openxmlformats.org/officeDocument/2006/relationships/image" Target="../media/image3588.png"/><Relationship Id="rId289" Type="http://schemas.openxmlformats.org/officeDocument/2006/relationships/customXml" Target="../ink/ink3799.xml"/><Relationship Id="rId454" Type="http://schemas.openxmlformats.org/officeDocument/2006/relationships/customXml" Target="../ink/ink3882.xml"/><Relationship Id="rId496" Type="http://schemas.openxmlformats.org/officeDocument/2006/relationships/customXml" Target="../ink/ink3903.xml"/><Relationship Id="rId11" Type="http://schemas.openxmlformats.org/officeDocument/2006/relationships/image" Target="../media/image3540.png"/><Relationship Id="rId53" Type="http://schemas.openxmlformats.org/officeDocument/2006/relationships/image" Target="../media/image3561.png"/><Relationship Id="rId149" Type="http://schemas.openxmlformats.org/officeDocument/2006/relationships/image" Target="../media/image3607.png"/><Relationship Id="rId314" Type="http://schemas.openxmlformats.org/officeDocument/2006/relationships/image" Target="../media/image3687.png"/><Relationship Id="rId356" Type="http://schemas.openxmlformats.org/officeDocument/2006/relationships/image" Target="../media/image3708.png"/><Relationship Id="rId398" Type="http://schemas.openxmlformats.org/officeDocument/2006/relationships/customXml" Target="../ink/ink3854.xml"/><Relationship Id="rId521" Type="http://schemas.openxmlformats.org/officeDocument/2006/relationships/image" Target="../media/image3790.png"/><Relationship Id="rId563" Type="http://schemas.openxmlformats.org/officeDocument/2006/relationships/image" Target="../media/image3811.png"/><Relationship Id="rId95" Type="http://schemas.openxmlformats.org/officeDocument/2006/relationships/image" Target="../media/image3582.png"/><Relationship Id="rId160" Type="http://schemas.openxmlformats.org/officeDocument/2006/relationships/customXml" Target="../ink/ink3732.xml"/><Relationship Id="rId216" Type="http://schemas.openxmlformats.org/officeDocument/2006/relationships/image" Target="../media/image3639.png"/><Relationship Id="rId423" Type="http://schemas.openxmlformats.org/officeDocument/2006/relationships/image" Target="../media/image3741.png"/><Relationship Id="rId258" Type="http://schemas.openxmlformats.org/officeDocument/2006/relationships/customXml" Target="../ink/ink3783.xml"/><Relationship Id="rId465" Type="http://schemas.openxmlformats.org/officeDocument/2006/relationships/image" Target="../media/image3762.png"/><Relationship Id="rId22" Type="http://schemas.openxmlformats.org/officeDocument/2006/relationships/customXml" Target="../ink/ink3662.xml"/><Relationship Id="rId64" Type="http://schemas.openxmlformats.org/officeDocument/2006/relationships/customXml" Target="../ink/ink3683.xml"/><Relationship Id="rId118" Type="http://schemas.openxmlformats.org/officeDocument/2006/relationships/customXml" Target="../ink/ink3710.xml"/><Relationship Id="rId325" Type="http://schemas.openxmlformats.org/officeDocument/2006/relationships/customXml" Target="../ink/ink3817.xml"/><Relationship Id="rId367" Type="http://schemas.openxmlformats.org/officeDocument/2006/relationships/customXml" Target="../ink/ink3838.xml"/><Relationship Id="rId532" Type="http://schemas.openxmlformats.org/officeDocument/2006/relationships/customXml" Target="../ink/ink3921.xml"/><Relationship Id="rId574" Type="http://schemas.openxmlformats.org/officeDocument/2006/relationships/customXml" Target="../ink/ink3942.xml"/><Relationship Id="rId171" Type="http://schemas.openxmlformats.org/officeDocument/2006/relationships/image" Target="../media/image3618.png"/><Relationship Id="rId227" Type="http://schemas.openxmlformats.org/officeDocument/2006/relationships/image" Target="../media/image3644.png"/><Relationship Id="rId269" Type="http://schemas.openxmlformats.org/officeDocument/2006/relationships/image" Target="../media/image3665.png"/><Relationship Id="rId434" Type="http://schemas.openxmlformats.org/officeDocument/2006/relationships/customXml" Target="../ink/ink3872.xml"/><Relationship Id="rId476" Type="http://schemas.openxmlformats.org/officeDocument/2006/relationships/customXml" Target="../ink/ink3893.xml"/><Relationship Id="rId33" Type="http://schemas.openxmlformats.org/officeDocument/2006/relationships/image" Target="../media/image3551.png"/><Relationship Id="rId129" Type="http://schemas.openxmlformats.org/officeDocument/2006/relationships/image" Target="../media/image3598.png"/><Relationship Id="rId280" Type="http://schemas.openxmlformats.org/officeDocument/2006/relationships/image" Target="../media/image3670.png"/><Relationship Id="rId336" Type="http://schemas.openxmlformats.org/officeDocument/2006/relationships/image" Target="../media/image3698.png"/><Relationship Id="rId501" Type="http://schemas.openxmlformats.org/officeDocument/2006/relationships/image" Target="../media/image3780.png"/><Relationship Id="rId543" Type="http://schemas.openxmlformats.org/officeDocument/2006/relationships/image" Target="../media/image3801.png"/><Relationship Id="rId75" Type="http://schemas.openxmlformats.org/officeDocument/2006/relationships/image" Target="../media/image3572.png"/><Relationship Id="rId140" Type="http://schemas.openxmlformats.org/officeDocument/2006/relationships/customXml" Target="../ink/ink3721.xml"/><Relationship Id="rId182" Type="http://schemas.openxmlformats.org/officeDocument/2006/relationships/customXml" Target="../ink/ink3743.xml"/><Relationship Id="rId378" Type="http://schemas.openxmlformats.org/officeDocument/2006/relationships/customXml" Target="../ink/ink3844.xml"/><Relationship Id="rId403" Type="http://schemas.openxmlformats.org/officeDocument/2006/relationships/image" Target="../media/image3731.png"/><Relationship Id="rId6" Type="http://schemas.openxmlformats.org/officeDocument/2006/relationships/customXml" Target="../ink/ink3654.xml"/><Relationship Id="rId238" Type="http://schemas.openxmlformats.org/officeDocument/2006/relationships/customXml" Target="../ink/ink3773.xml"/><Relationship Id="rId445" Type="http://schemas.openxmlformats.org/officeDocument/2006/relationships/image" Target="../media/image3752.png"/><Relationship Id="rId487" Type="http://schemas.openxmlformats.org/officeDocument/2006/relationships/image" Target="../media/image3773.png"/><Relationship Id="rId291" Type="http://schemas.openxmlformats.org/officeDocument/2006/relationships/customXml" Target="../ink/ink3800.xml"/><Relationship Id="rId305" Type="http://schemas.openxmlformats.org/officeDocument/2006/relationships/customXml" Target="../ink/ink3807.xml"/><Relationship Id="rId347" Type="http://schemas.openxmlformats.org/officeDocument/2006/relationships/customXml" Target="../ink/ink3828.xml"/><Relationship Id="rId512" Type="http://schemas.openxmlformats.org/officeDocument/2006/relationships/customXml" Target="../ink/ink3911.xml"/><Relationship Id="rId44" Type="http://schemas.openxmlformats.org/officeDocument/2006/relationships/customXml" Target="../ink/ink3673.xml"/><Relationship Id="rId86" Type="http://schemas.openxmlformats.org/officeDocument/2006/relationships/customXml" Target="../ink/ink3694.xml"/><Relationship Id="rId151" Type="http://schemas.openxmlformats.org/officeDocument/2006/relationships/image" Target="../media/image3608.png"/><Relationship Id="rId389" Type="http://schemas.openxmlformats.org/officeDocument/2006/relationships/image" Target="../media/image3724.png"/><Relationship Id="rId554" Type="http://schemas.openxmlformats.org/officeDocument/2006/relationships/customXml" Target="../ink/ink3932.xml"/><Relationship Id="rId193" Type="http://schemas.openxmlformats.org/officeDocument/2006/relationships/customXml" Target="../ink/ink3749.xml"/><Relationship Id="rId207" Type="http://schemas.openxmlformats.org/officeDocument/2006/relationships/image" Target="../media/image3635.png"/><Relationship Id="rId249" Type="http://schemas.openxmlformats.org/officeDocument/2006/relationships/image" Target="../media/image3655.png"/><Relationship Id="rId414" Type="http://schemas.openxmlformats.org/officeDocument/2006/relationships/customXml" Target="../ink/ink3862.xml"/><Relationship Id="rId456" Type="http://schemas.openxmlformats.org/officeDocument/2006/relationships/customXml" Target="../ink/ink3883.xml"/><Relationship Id="rId498" Type="http://schemas.openxmlformats.org/officeDocument/2006/relationships/customXml" Target="../ink/ink3904.xml"/><Relationship Id="rId13" Type="http://schemas.openxmlformats.org/officeDocument/2006/relationships/image" Target="../media/image3541.png"/><Relationship Id="rId109" Type="http://schemas.openxmlformats.org/officeDocument/2006/relationships/image" Target="../media/image3374.png"/><Relationship Id="rId260" Type="http://schemas.openxmlformats.org/officeDocument/2006/relationships/customXml" Target="../ink/ink3784.xml"/><Relationship Id="rId316" Type="http://schemas.openxmlformats.org/officeDocument/2006/relationships/image" Target="../media/image3688.png"/><Relationship Id="rId523" Type="http://schemas.openxmlformats.org/officeDocument/2006/relationships/image" Target="../media/image3791.png"/><Relationship Id="rId55" Type="http://schemas.openxmlformats.org/officeDocument/2006/relationships/image" Target="../media/image3562.png"/><Relationship Id="rId97" Type="http://schemas.openxmlformats.org/officeDocument/2006/relationships/image" Target="../media/image3583.png"/><Relationship Id="rId120" Type="http://schemas.openxmlformats.org/officeDocument/2006/relationships/customXml" Target="../ink/ink3711.xml"/><Relationship Id="rId358" Type="http://schemas.openxmlformats.org/officeDocument/2006/relationships/image" Target="../media/image3709.png"/><Relationship Id="rId565" Type="http://schemas.openxmlformats.org/officeDocument/2006/relationships/image" Target="../media/image3812.png"/><Relationship Id="rId162" Type="http://schemas.openxmlformats.org/officeDocument/2006/relationships/customXml" Target="../ink/ink3733.xml"/><Relationship Id="rId218" Type="http://schemas.openxmlformats.org/officeDocument/2006/relationships/image" Target="../media/image3640.png"/><Relationship Id="rId425" Type="http://schemas.openxmlformats.org/officeDocument/2006/relationships/image" Target="../media/image3742.png"/><Relationship Id="rId467" Type="http://schemas.openxmlformats.org/officeDocument/2006/relationships/image" Target="../media/image3763.png"/><Relationship Id="rId271" Type="http://schemas.openxmlformats.org/officeDocument/2006/relationships/image" Target="../media/image3666.png"/><Relationship Id="rId24" Type="http://schemas.openxmlformats.org/officeDocument/2006/relationships/customXml" Target="../ink/ink3663.xml"/><Relationship Id="rId66" Type="http://schemas.openxmlformats.org/officeDocument/2006/relationships/customXml" Target="../ink/ink3684.xml"/><Relationship Id="rId131" Type="http://schemas.openxmlformats.org/officeDocument/2006/relationships/image" Target="../media/image3599.png"/><Relationship Id="rId327" Type="http://schemas.openxmlformats.org/officeDocument/2006/relationships/customXml" Target="../ink/ink3818.xml"/><Relationship Id="rId369" Type="http://schemas.openxmlformats.org/officeDocument/2006/relationships/customXml" Target="../ink/ink3839.xml"/><Relationship Id="rId534" Type="http://schemas.openxmlformats.org/officeDocument/2006/relationships/customXml" Target="../ink/ink3922.xml"/><Relationship Id="rId576" Type="http://schemas.openxmlformats.org/officeDocument/2006/relationships/customXml" Target="../ink/ink3943.xml"/><Relationship Id="rId173" Type="http://schemas.openxmlformats.org/officeDocument/2006/relationships/image" Target="../media/image3619.png"/><Relationship Id="rId229" Type="http://schemas.openxmlformats.org/officeDocument/2006/relationships/image" Target="../media/image3645.png"/><Relationship Id="rId380" Type="http://schemas.openxmlformats.org/officeDocument/2006/relationships/customXml" Target="../ink/ink3845.xml"/><Relationship Id="rId436" Type="http://schemas.openxmlformats.org/officeDocument/2006/relationships/customXml" Target="../ink/ink3873.xml"/><Relationship Id="rId240" Type="http://schemas.openxmlformats.org/officeDocument/2006/relationships/customXml" Target="../ink/ink3774.xml"/><Relationship Id="rId478" Type="http://schemas.openxmlformats.org/officeDocument/2006/relationships/customXml" Target="../ink/ink3894.xml"/><Relationship Id="rId35" Type="http://schemas.openxmlformats.org/officeDocument/2006/relationships/image" Target="../media/image3552.png"/><Relationship Id="rId77" Type="http://schemas.openxmlformats.org/officeDocument/2006/relationships/image" Target="../media/image3573.png"/><Relationship Id="rId100" Type="http://schemas.openxmlformats.org/officeDocument/2006/relationships/customXml" Target="../ink/ink3701.xml"/><Relationship Id="rId282" Type="http://schemas.openxmlformats.org/officeDocument/2006/relationships/image" Target="../media/image3671.png"/><Relationship Id="rId338" Type="http://schemas.openxmlformats.org/officeDocument/2006/relationships/image" Target="../media/image3699.png"/><Relationship Id="rId503" Type="http://schemas.openxmlformats.org/officeDocument/2006/relationships/image" Target="../media/image3781.png"/><Relationship Id="rId545" Type="http://schemas.openxmlformats.org/officeDocument/2006/relationships/image" Target="../media/image3802.png"/><Relationship Id="rId8" Type="http://schemas.openxmlformats.org/officeDocument/2006/relationships/customXml" Target="../ink/ink3655.xml"/><Relationship Id="rId142" Type="http://schemas.openxmlformats.org/officeDocument/2006/relationships/image" Target="../media/image3604.png"/><Relationship Id="rId184" Type="http://schemas.openxmlformats.org/officeDocument/2006/relationships/customXml" Target="../ink/ink3744.xml"/><Relationship Id="rId391" Type="http://schemas.openxmlformats.org/officeDocument/2006/relationships/image" Target="../media/image3725.png"/><Relationship Id="rId405" Type="http://schemas.openxmlformats.org/officeDocument/2006/relationships/image" Target="../media/image3732.png"/><Relationship Id="rId447" Type="http://schemas.openxmlformats.org/officeDocument/2006/relationships/image" Target="../media/image3753.png"/><Relationship Id="rId251" Type="http://schemas.openxmlformats.org/officeDocument/2006/relationships/image" Target="../media/image3656.png"/><Relationship Id="rId489" Type="http://schemas.openxmlformats.org/officeDocument/2006/relationships/image" Target="../media/image3774.png"/><Relationship Id="rId46" Type="http://schemas.openxmlformats.org/officeDocument/2006/relationships/customXml" Target="../ink/ink3674.xml"/><Relationship Id="rId293" Type="http://schemas.openxmlformats.org/officeDocument/2006/relationships/customXml" Target="../ink/ink3801.xml"/><Relationship Id="rId307" Type="http://schemas.openxmlformats.org/officeDocument/2006/relationships/customXml" Target="../ink/ink3808.xml"/><Relationship Id="rId349" Type="http://schemas.openxmlformats.org/officeDocument/2006/relationships/customXml" Target="../ink/ink3829.xml"/><Relationship Id="rId514" Type="http://schemas.openxmlformats.org/officeDocument/2006/relationships/customXml" Target="../ink/ink3912.xml"/><Relationship Id="rId556" Type="http://schemas.openxmlformats.org/officeDocument/2006/relationships/customXml" Target="../ink/ink3933.xml"/><Relationship Id="rId88" Type="http://schemas.openxmlformats.org/officeDocument/2006/relationships/customXml" Target="../ink/ink3695.xml"/><Relationship Id="rId111" Type="http://schemas.openxmlformats.org/officeDocument/2006/relationships/image" Target="../media/image3589.png"/><Relationship Id="rId153" Type="http://schemas.openxmlformats.org/officeDocument/2006/relationships/image" Target="../media/image3609.png"/><Relationship Id="rId195" Type="http://schemas.openxmlformats.org/officeDocument/2006/relationships/customXml" Target="../ink/ink3750.xml"/><Relationship Id="rId209" Type="http://schemas.openxmlformats.org/officeDocument/2006/relationships/image" Target="../media/image3636.png"/><Relationship Id="rId360" Type="http://schemas.openxmlformats.org/officeDocument/2006/relationships/image" Target="../media/image3710.png"/><Relationship Id="rId416" Type="http://schemas.openxmlformats.org/officeDocument/2006/relationships/customXml" Target="../ink/ink3863.xml"/><Relationship Id="rId220" Type="http://schemas.openxmlformats.org/officeDocument/2006/relationships/image" Target="../media/image3641.png"/><Relationship Id="rId458" Type="http://schemas.openxmlformats.org/officeDocument/2006/relationships/customXml" Target="../ink/ink3884.xml"/><Relationship Id="rId15" Type="http://schemas.openxmlformats.org/officeDocument/2006/relationships/image" Target="../media/image3542.png"/><Relationship Id="rId57" Type="http://schemas.openxmlformats.org/officeDocument/2006/relationships/image" Target="../media/image3563.png"/><Relationship Id="rId262" Type="http://schemas.openxmlformats.org/officeDocument/2006/relationships/customXml" Target="../ink/ink3785.xml"/><Relationship Id="rId318" Type="http://schemas.openxmlformats.org/officeDocument/2006/relationships/image" Target="../media/image3689.png"/><Relationship Id="rId525" Type="http://schemas.openxmlformats.org/officeDocument/2006/relationships/image" Target="../media/image3792.png"/><Relationship Id="rId567" Type="http://schemas.openxmlformats.org/officeDocument/2006/relationships/image" Target="../media/image3813.png"/><Relationship Id="rId99" Type="http://schemas.openxmlformats.org/officeDocument/2006/relationships/image" Target="../media/image3584.png"/><Relationship Id="rId122" Type="http://schemas.openxmlformats.org/officeDocument/2006/relationships/customXml" Target="../ink/ink3712.xml"/><Relationship Id="rId164" Type="http://schemas.openxmlformats.org/officeDocument/2006/relationships/customXml" Target="../ink/ink3734.xml"/><Relationship Id="rId371" Type="http://schemas.openxmlformats.org/officeDocument/2006/relationships/customXml" Target="../ink/ink3840.xml"/><Relationship Id="rId427" Type="http://schemas.openxmlformats.org/officeDocument/2006/relationships/image" Target="../media/image3743.png"/><Relationship Id="rId469" Type="http://schemas.openxmlformats.org/officeDocument/2006/relationships/image" Target="../media/image3764.png"/><Relationship Id="rId26" Type="http://schemas.openxmlformats.org/officeDocument/2006/relationships/customXml" Target="../ink/ink3664.xml"/><Relationship Id="rId231" Type="http://schemas.openxmlformats.org/officeDocument/2006/relationships/image" Target="../media/image3646.png"/><Relationship Id="rId273" Type="http://schemas.openxmlformats.org/officeDocument/2006/relationships/customXml" Target="../ink/ink3791.xml"/><Relationship Id="rId329" Type="http://schemas.openxmlformats.org/officeDocument/2006/relationships/customXml" Target="../ink/ink3819.xml"/><Relationship Id="rId480" Type="http://schemas.openxmlformats.org/officeDocument/2006/relationships/customXml" Target="../ink/ink3895.xml"/><Relationship Id="rId536" Type="http://schemas.openxmlformats.org/officeDocument/2006/relationships/customXml" Target="../ink/ink3923.xml"/><Relationship Id="rId68" Type="http://schemas.openxmlformats.org/officeDocument/2006/relationships/customXml" Target="../ink/ink3685.xml"/><Relationship Id="rId133" Type="http://schemas.openxmlformats.org/officeDocument/2006/relationships/image" Target="../media/image3600.png"/><Relationship Id="rId175" Type="http://schemas.openxmlformats.org/officeDocument/2006/relationships/image" Target="../media/image3620.png"/><Relationship Id="rId340" Type="http://schemas.openxmlformats.org/officeDocument/2006/relationships/image" Target="../media/image3700.png"/><Relationship Id="rId578" Type="http://schemas.openxmlformats.org/officeDocument/2006/relationships/customXml" Target="../ink/ink3944.xml"/><Relationship Id="rId200" Type="http://schemas.openxmlformats.org/officeDocument/2006/relationships/customXml" Target="../ink/ink3753.xml"/><Relationship Id="rId382" Type="http://schemas.openxmlformats.org/officeDocument/2006/relationships/customXml" Target="../ink/ink3846.xml"/><Relationship Id="rId438" Type="http://schemas.openxmlformats.org/officeDocument/2006/relationships/customXml" Target="../ink/ink3874.xml"/><Relationship Id="rId242" Type="http://schemas.openxmlformats.org/officeDocument/2006/relationships/customXml" Target="../ink/ink3775.xml"/><Relationship Id="rId284" Type="http://schemas.openxmlformats.org/officeDocument/2006/relationships/image" Target="../media/image3672.png"/><Relationship Id="rId491" Type="http://schemas.openxmlformats.org/officeDocument/2006/relationships/image" Target="../media/image3775.png"/><Relationship Id="rId505" Type="http://schemas.openxmlformats.org/officeDocument/2006/relationships/image" Target="../media/image3782.png"/><Relationship Id="rId37" Type="http://schemas.openxmlformats.org/officeDocument/2006/relationships/image" Target="../media/image3553.png"/><Relationship Id="rId79" Type="http://schemas.openxmlformats.org/officeDocument/2006/relationships/image" Target="../media/image3574.png"/><Relationship Id="rId102" Type="http://schemas.openxmlformats.org/officeDocument/2006/relationships/customXml" Target="../ink/ink3702.xml"/><Relationship Id="rId144" Type="http://schemas.openxmlformats.org/officeDocument/2006/relationships/customXml" Target="../ink/ink3724.xml"/><Relationship Id="rId547" Type="http://schemas.openxmlformats.org/officeDocument/2006/relationships/image" Target="../media/image3803.png"/><Relationship Id="rId90" Type="http://schemas.openxmlformats.org/officeDocument/2006/relationships/customXml" Target="../ink/ink3696.xml"/><Relationship Id="rId186" Type="http://schemas.openxmlformats.org/officeDocument/2006/relationships/customXml" Target="../ink/ink3745.xml"/><Relationship Id="rId351" Type="http://schemas.openxmlformats.org/officeDocument/2006/relationships/customXml" Target="../ink/ink3830.xml"/><Relationship Id="rId393" Type="http://schemas.openxmlformats.org/officeDocument/2006/relationships/image" Target="../media/image3726.png"/><Relationship Id="rId407" Type="http://schemas.openxmlformats.org/officeDocument/2006/relationships/image" Target="../media/image3733.png"/><Relationship Id="rId449" Type="http://schemas.openxmlformats.org/officeDocument/2006/relationships/image" Target="../media/image3754.png"/><Relationship Id="rId211" Type="http://schemas.openxmlformats.org/officeDocument/2006/relationships/customXml" Target="../ink/ink3759.xml"/><Relationship Id="rId253" Type="http://schemas.openxmlformats.org/officeDocument/2006/relationships/image" Target="../media/image3657.png"/><Relationship Id="rId295" Type="http://schemas.openxmlformats.org/officeDocument/2006/relationships/customXml" Target="../ink/ink3802.xml"/><Relationship Id="rId309" Type="http://schemas.openxmlformats.org/officeDocument/2006/relationships/customXml" Target="../ink/ink3809.xml"/><Relationship Id="rId460" Type="http://schemas.openxmlformats.org/officeDocument/2006/relationships/customXml" Target="../ink/ink3885.xml"/><Relationship Id="rId516" Type="http://schemas.openxmlformats.org/officeDocument/2006/relationships/customXml" Target="../ink/ink3913.xml"/><Relationship Id="rId48" Type="http://schemas.openxmlformats.org/officeDocument/2006/relationships/customXml" Target="../ink/ink3675.xml"/><Relationship Id="rId113" Type="http://schemas.openxmlformats.org/officeDocument/2006/relationships/image" Target="../media/image3590.png"/><Relationship Id="rId320" Type="http://schemas.openxmlformats.org/officeDocument/2006/relationships/image" Target="../media/image3690.png"/><Relationship Id="rId558" Type="http://schemas.openxmlformats.org/officeDocument/2006/relationships/customXml" Target="../ink/ink3934.xml"/><Relationship Id="rId155" Type="http://schemas.openxmlformats.org/officeDocument/2006/relationships/image" Target="../media/image3610.png"/><Relationship Id="rId197" Type="http://schemas.openxmlformats.org/officeDocument/2006/relationships/customXml" Target="../ink/ink3751.xml"/><Relationship Id="rId362" Type="http://schemas.openxmlformats.org/officeDocument/2006/relationships/image" Target="../media/image3711.png"/><Relationship Id="rId418" Type="http://schemas.openxmlformats.org/officeDocument/2006/relationships/customXml" Target="../ink/ink3864.xml"/><Relationship Id="rId222" Type="http://schemas.openxmlformats.org/officeDocument/2006/relationships/image" Target="../media/image3642.png"/><Relationship Id="rId264" Type="http://schemas.openxmlformats.org/officeDocument/2006/relationships/customXml" Target="../ink/ink3786.xml"/><Relationship Id="rId471" Type="http://schemas.openxmlformats.org/officeDocument/2006/relationships/image" Target="../media/image3765.png"/><Relationship Id="rId17" Type="http://schemas.openxmlformats.org/officeDocument/2006/relationships/image" Target="../media/image3543.png"/><Relationship Id="rId59" Type="http://schemas.openxmlformats.org/officeDocument/2006/relationships/image" Target="../media/image3564.png"/><Relationship Id="rId124" Type="http://schemas.openxmlformats.org/officeDocument/2006/relationships/customXml" Target="../ink/ink3713.xml"/><Relationship Id="rId527" Type="http://schemas.openxmlformats.org/officeDocument/2006/relationships/image" Target="../media/image3793.png"/><Relationship Id="rId569" Type="http://schemas.openxmlformats.org/officeDocument/2006/relationships/image" Target="../media/image3814.png"/><Relationship Id="rId70" Type="http://schemas.openxmlformats.org/officeDocument/2006/relationships/customXml" Target="../ink/ink3686.xml"/><Relationship Id="rId166" Type="http://schemas.openxmlformats.org/officeDocument/2006/relationships/customXml" Target="../ink/ink3735.xml"/><Relationship Id="rId331" Type="http://schemas.openxmlformats.org/officeDocument/2006/relationships/customXml" Target="../ink/ink3820.xml"/><Relationship Id="rId373" Type="http://schemas.openxmlformats.org/officeDocument/2006/relationships/customXml" Target="../ink/ink3841.xml"/><Relationship Id="rId429" Type="http://schemas.openxmlformats.org/officeDocument/2006/relationships/image" Target="../media/image3744.png"/><Relationship Id="rId580" Type="http://schemas.openxmlformats.org/officeDocument/2006/relationships/customXml" Target="../ink/ink3945.xml"/><Relationship Id="rId1" Type="http://schemas.openxmlformats.org/officeDocument/2006/relationships/slideLayout" Target="../slideLayouts/slideLayout7.xml"/><Relationship Id="rId233" Type="http://schemas.openxmlformats.org/officeDocument/2006/relationships/image" Target="../media/image3647.png"/><Relationship Id="rId440" Type="http://schemas.openxmlformats.org/officeDocument/2006/relationships/customXml" Target="../ink/ink3875.xml"/><Relationship Id="rId28" Type="http://schemas.openxmlformats.org/officeDocument/2006/relationships/customXml" Target="../ink/ink3665.xml"/><Relationship Id="rId275" Type="http://schemas.openxmlformats.org/officeDocument/2006/relationships/customXml" Target="../ink/ink3792.xml"/><Relationship Id="rId300" Type="http://schemas.openxmlformats.org/officeDocument/2006/relationships/image" Target="../media/image3680.png"/><Relationship Id="rId482" Type="http://schemas.openxmlformats.org/officeDocument/2006/relationships/customXml" Target="../ink/ink3896.xml"/><Relationship Id="rId538" Type="http://schemas.openxmlformats.org/officeDocument/2006/relationships/customXml" Target="../ink/ink3924.xml"/><Relationship Id="rId81" Type="http://schemas.openxmlformats.org/officeDocument/2006/relationships/image" Target="../media/image3575.png"/><Relationship Id="rId135" Type="http://schemas.openxmlformats.org/officeDocument/2006/relationships/image" Target="../media/image3601.png"/><Relationship Id="rId177" Type="http://schemas.openxmlformats.org/officeDocument/2006/relationships/image" Target="../media/image3621.png"/><Relationship Id="rId342" Type="http://schemas.openxmlformats.org/officeDocument/2006/relationships/image" Target="../media/image3701.png"/><Relationship Id="rId384" Type="http://schemas.openxmlformats.org/officeDocument/2006/relationships/customXml" Target="../ink/ink3847.xml"/><Relationship Id="rId202" Type="http://schemas.openxmlformats.org/officeDocument/2006/relationships/customXml" Target="../ink/ink3754.xml"/><Relationship Id="rId244" Type="http://schemas.openxmlformats.org/officeDocument/2006/relationships/customXml" Target="../ink/ink3776.xml"/><Relationship Id="rId39" Type="http://schemas.openxmlformats.org/officeDocument/2006/relationships/image" Target="../media/image3554.png"/><Relationship Id="rId286" Type="http://schemas.openxmlformats.org/officeDocument/2006/relationships/image" Target="../media/image3673.png"/><Relationship Id="rId451" Type="http://schemas.openxmlformats.org/officeDocument/2006/relationships/image" Target="../media/image3755.png"/><Relationship Id="rId493" Type="http://schemas.openxmlformats.org/officeDocument/2006/relationships/image" Target="../media/image3776.png"/><Relationship Id="rId507" Type="http://schemas.openxmlformats.org/officeDocument/2006/relationships/image" Target="../media/image3783.png"/><Relationship Id="rId549" Type="http://schemas.openxmlformats.org/officeDocument/2006/relationships/image" Target="../media/image3804.png"/><Relationship Id="rId50" Type="http://schemas.openxmlformats.org/officeDocument/2006/relationships/customXml" Target="../ink/ink3676.xml"/><Relationship Id="rId104" Type="http://schemas.openxmlformats.org/officeDocument/2006/relationships/customXml" Target="../ink/ink3703.xml"/><Relationship Id="rId146" Type="http://schemas.openxmlformats.org/officeDocument/2006/relationships/customXml" Target="../ink/ink3725.xml"/><Relationship Id="rId188" Type="http://schemas.openxmlformats.org/officeDocument/2006/relationships/customXml" Target="../ink/ink3746.xml"/><Relationship Id="rId311" Type="http://schemas.openxmlformats.org/officeDocument/2006/relationships/customXml" Target="../ink/ink3810.xml"/><Relationship Id="rId353" Type="http://schemas.openxmlformats.org/officeDocument/2006/relationships/customXml" Target="../ink/ink3831.xml"/><Relationship Id="rId395" Type="http://schemas.openxmlformats.org/officeDocument/2006/relationships/image" Target="../media/image3727.png"/><Relationship Id="rId409" Type="http://schemas.openxmlformats.org/officeDocument/2006/relationships/image" Target="../media/image3734.png"/><Relationship Id="rId560" Type="http://schemas.openxmlformats.org/officeDocument/2006/relationships/customXml" Target="../ink/ink3935.xml"/><Relationship Id="rId92" Type="http://schemas.openxmlformats.org/officeDocument/2006/relationships/customXml" Target="../ink/ink3697.xml"/><Relationship Id="rId213" Type="http://schemas.openxmlformats.org/officeDocument/2006/relationships/customXml" Target="../ink/ink3760.xml"/><Relationship Id="rId420" Type="http://schemas.openxmlformats.org/officeDocument/2006/relationships/customXml" Target="../ink/ink3865.xml"/><Relationship Id="rId255" Type="http://schemas.openxmlformats.org/officeDocument/2006/relationships/image" Target="../media/image3658.png"/><Relationship Id="rId297" Type="http://schemas.openxmlformats.org/officeDocument/2006/relationships/customXml" Target="../ink/ink3803.xml"/><Relationship Id="rId462" Type="http://schemas.openxmlformats.org/officeDocument/2006/relationships/customXml" Target="../ink/ink3886.xml"/><Relationship Id="rId518" Type="http://schemas.openxmlformats.org/officeDocument/2006/relationships/customXml" Target="../ink/ink3914.xml"/><Relationship Id="rId115" Type="http://schemas.openxmlformats.org/officeDocument/2006/relationships/image" Target="../media/image3591.png"/><Relationship Id="rId157" Type="http://schemas.openxmlformats.org/officeDocument/2006/relationships/image" Target="../media/image3611.png"/><Relationship Id="rId322" Type="http://schemas.openxmlformats.org/officeDocument/2006/relationships/image" Target="../media/image3691.png"/><Relationship Id="rId364" Type="http://schemas.openxmlformats.org/officeDocument/2006/relationships/image" Target="../media/image3712.png"/><Relationship Id="rId61" Type="http://schemas.openxmlformats.org/officeDocument/2006/relationships/image" Target="../media/image3565.png"/><Relationship Id="rId199" Type="http://schemas.openxmlformats.org/officeDocument/2006/relationships/image" Target="../media/image3631.png"/><Relationship Id="rId571" Type="http://schemas.openxmlformats.org/officeDocument/2006/relationships/image" Target="../media/image3815.png"/><Relationship Id="rId19" Type="http://schemas.openxmlformats.org/officeDocument/2006/relationships/image" Target="../media/image3544.png"/><Relationship Id="rId224" Type="http://schemas.openxmlformats.org/officeDocument/2006/relationships/customXml" Target="../ink/ink3766.xml"/><Relationship Id="rId266" Type="http://schemas.openxmlformats.org/officeDocument/2006/relationships/customXml" Target="../ink/ink3787.xml"/><Relationship Id="rId431" Type="http://schemas.openxmlformats.org/officeDocument/2006/relationships/image" Target="../media/image3745.png"/><Relationship Id="rId473" Type="http://schemas.openxmlformats.org/officeDocument/2006/relationships/image" Target="../media/image3766.png"/><Relationship Id="rId529" Type="http://schemas.openxmlformats.org/officeDocument/2006/relationships/image" Target="../media/image3794.png"/><Relationship Id="rId30" Type="http://schemas.openxmlformats.org/officeDocument/2006/relationships/customXml" Target="../ink/ink3666.xml"/><Relationship Id="rId126" Type="http://schemas.openxmlformats.org/officeDocument/2006/relationships/customXml" Target="../ink/ink3714.xml"/><Relationship Id="rId168" Type="http://schemas.openxmlformats.org/officeDocument/2006/relationships/customXml" Target="../ink/ink3736.xml"/><Relationship Id="rId333" Type="http://schemas.openxmlformats.org/officeDocument/2006/relationships/customXml" Target="../ink/ink3821.xml"/><Relationship Id="rId540" Type="http://schemas.openxmlformats.org/officeDocument/2006/relationships/customXml" Target="../ink/ink3925.xml"/><Relationship Id="rId72" Type="http://schemas.openxmlformats.org/officeDocument/2006/relationships/customXml" Target="../ink/ink3687.xml"/><Relationship Id="rId375" Type="http://schemas.openxmlformats.org/officeDocument/2006/relationships/customXml" Target="../ink/ink3842.xml"/><Relationship Id="rId3" Type="http://schemas.openxmlformats.org/officeDocument/2006/relationships/image" Target="../media/image3536.png"/><Relationship Id="rId235" Type="http://schemas.openxmlformats.org/officeDocument/2006/relationships/image" Target="../media/image3648.png"/><Relationship Id="rId277" Type="http://schemas.openxmlformats.org/officeDocument/2006/relationships/customXml" Target="../ink/ink3793.xml"/><Relationship Id="rId400" Type="http://schemas.openxmlformats.org/officeDocument/2006/relationships/customXml" Target="../ink/ink3855.xml"/><Relationship Id="rId442" Type="http://schemas.openxmlformats.org/officeDocument/2006/relationships/customXml" Target="../ink/ink3876.xml"/><Relationship Id="rId484" Type="http://schemas.openxmlformats.org/officeDocument/2006/relationships/customXml" Target="../ink/ink3897.xml"/><Relationship Id="rId137" Type="http://schemas.openxmlformats.org/officeDocument/2006/relationships/image" Target="../media/image3602.png"/><Relationship Id="rId302" Type="http://schemas.openxmlformats.org/officeDocument/2006/relationships/image" Target="../media/image3681.png"/><Relationship Id="rId344" Type="http://schemas.openxmlformats.org/officeDocument/2006/relationships/image" Target="../media/image3702.png"/><Relationship Id="rId41" Type="http://schemas.openxmlformats.org/officeDocument/2006/relationships/image" Target="../media/image3555.png"/><Relationship Id="rId83" Type="http://schemas.openxmlformats.org/officeDocument/2006/relationships/image" Target="../media/image3576.png"/><Relationship Id="rId179" Type="http://schemas.openxmlformats.org/officeDocument/2006/relationships/image" Target="../media/image3622.png"/><Relationship Id="rId386" Type="http://schemas.openxmlformats.org/officeDocument/2006/relationships/customXml" Target="../ink/ink3848.xml"/><Relationship Id="rId551" Type="http://schemas.openxmlformats.org/officeDocument/2006/relationships/image" Target="../media/image3805.png"/><Relationship Id="rId190" Type="http://schemas.openxmlformats.org/officeDocument/2006/relationships/image" Target="../media/image3627.png"/><Relationship Id="rId204" Type="http://schemas.openxmlformats.org/officeDocument/2006/relationships/customXml" Target="../ink/ink3755.xml"/><Relationship Id="rId246" Type="http://schemas.openxmlformats.org/officeDocument/2006/relationships/customXml" Target="../ink/ink3777.xml"/><Relationship Id="rId288" Type="http://schemas.openxmlformats.org/officeDocument/2006/relationships/image" Target="../media/image3674.png"/><Relationship Id="rId411" Type="http://schemas.openxmlformats.org/officeDocument/2006/relationships/image" Target="../media/image3735.png"/><Relationship Id="rId453" Type="http://schemas.openxmlformats.org/officeDocument/2006/relationships/image" Target="../media/image3756.png"/><Relationship Id="rId509" Type="http://schemas.openxmlformats.org/officeDocument/2006/relationships/image" Target="../media/image3784.png"/><Relationship Id="rId106" Type="http://schemas.openxmlformats.org/officeDocument/2006/relationships/customXml" Target="../ink/ink3704.xml"/><Relationship Id="rId313" Type="http://schemas.openxmlformats.org/officeDocument/2006/relationships/customXml" Target="../ink/ink3811.xml"/><Relationship Id="rId495" Type="http://schemas.openxmlformats.org/officeDocument/2006/relationships/image" Target="../media/image3777.png"/><Relationship Id="rId10" Type="http://schemas.openxmlformats.org/officeDocument/2006/relationships/customXml" Target="../ink/ink3656.xml"/><Relationship Id="rId52" Type="http://schemas.openxmlformats.org/officeDocument/2006/relationships/customXml" Target="../ink/ink3677.xml"/><Relationship Id="rId94" Type="http://schemas.openxmlformats.org/officeDocument/2006/relationships/customXml" Target="../ink/ink3698.xml"/><Relationship Id="rId148" Type="http://schemas.openxmlformats.org/officeDocument/2006/relationships/customXml" Target="../ink/ink3726.xml"/><Relationship Id="rId355" Type="http://schemas.openxmlformats.org/officeDocument/2006/relationships/customXml" Target="../ink/ink3832.xml"/><Relationship Id="rId397" Type="http://schemas.openxmlformats.org/officeDocument/2006/relationships/image" Target="../media/image3728.png"/><Relationship Id="rId520" Type="http://schemas.openxmlformats.org/officeDocument/2006/relationships/customXml" Target="../ink/ink3915.xml"/><Relationship Id="rId562" Type="http://schemas.openxmlformats.org/officeDocument/2006/relationships/customXml" Target="../ink/ink3936.xml"/><Relationship Id="rId215" Type="http://schemas.openxmlformats.org/officeDocument/2006/relationships/customXml" Target="../ink/ink3761.xml"/><Relationship Id="rId257" Type="http://schemas.openxmlformats.org/officeDocument/2006/relationships/image" Target="../media/image3659.png"/><Relationship Id="rId422" Type="http://schemas.openxmlformats.org/officeDocument/2006/relationships/customXml" Target="../ink/ink3866.xml"/><Relationship Id="rId464" Type="http://schemas.openxmlformats.org/officeDocument/2006/relationships/customXml" Target="../ink/ink3887.xml"/><Relationship Id="rId299" Type="http://schemas.openxmlformats.org/officeDocument/2006/relationships/customXml" Target="../ink/ink3804.xml"/><Relationship Id="rId63" Type="http://schemas.openxmlformats.org/officeDocument/2006/relationships/image" Target="../media/image3566.png"/><Relationship Id="rId159" Type="http://schemas.openxmlformats.org/officeDocument/2006/relationships/image" Target="../media/image3612.png"/><Relationship Id="rId366" Type="http://schemas.openxmlformats.org/officeDocument/2006/relationships/image" Target="../media/image3713.png"/><Relationship Id="rId573" Type="http://schemas.openxmlformats.org/officeDocument/2006/relationships/image" Target="../media/image3816.png"/><Relationship Id="rId226" Type="http://schemas.openxmlformats.org/officeDocument/2006/relationships/customXml" Target="../ink/ink3767.xml"/><Relationship Id="rId433" Type="http://schemas.openxmlformats.org/officeDocument/2006/relationships/image" Target="../media/image3746.png"/><Relationship Id="rId74" Type="http://schemas.openxmlformats.org/officeDocument/2006/relationships/customXml" Target="../ink/ink3688.xml"/><Relationship Id="rId377" Type="http://schemas.openxmlformats.org/officeDocument/2006/relationships/customXml" Target="../ink/ink3843.xml"/><Relationship Id="rId500" Type="http://schemas.openxmlformats.org/officeDocument/2006/relationships/customXml" Target="../ink/ink3905.xml"/><Relationship Id="rId5" Type="http://schemas.openxmlformats.org/officeDocument/2006/relationships/image" Target="../media/image3537.png"/><Relationship Id="rId237" Type="http://schemas.openxmlformats.org/officeDocument/2006/relationships/image" Target="../media/image3649.png"/><Relationship Id="rId444" Type="http://schemas.openxmlformats.org/officeDocument/2006/relationships/customXml" Target="../ink/ink3877.xml"/><Relationship Id="rId290" Type="http://schemas.openxmlformats.org/officeDocument/2006/relationships/image" Target="../media/image3675.png"/><Relationship Id="rId304" Type="http://schemas.openxmlformats.org/officeDocument/2006/relationships/image" Target="../media/image3682.png"/><Relationship Id="rId388" Type="http://schemas.openxmlformats.org/officeDocument/2006/relationships/customXml" Target="../ink/ink3849.xml"/><Relationship Id="rId511" Type="http://schemas.openxmlformats.org/officeDocument/2006/relationships/image" Target="../media/image3785.png"/><Relationship Id="rId85" Type="http://schemas.openxmlformats.org/officeDocument/2006/relationships/image" Target="../media/image3577.png"/><Relationship Id="rId150" Type="http://schemas.openxmlformats.org/officeDocument/2006/relationships/customXml" Target="../ink/ink3727.xml"/><Relationship Id="rId248" Type="http://schemas.openxmlformats.org/officeDocument/2006/relationships/customXml" Target="../ink/ink3778.xml"/><Relationship Id="rId455" Type="http://schemas.openxmlformats.org/officeDocument/2006/relationships/image" Target="../media/image3757.png"/><Relationship Id="rId12" Type="http://schemas.openxmlformats.org/officeDocument/2006/relationships/customXml" Target="../ink/ink3657.xml"/><Relationship Id="rId108" Type="http://schemas.openxmlformats.org/officeDocument/2006/relationships/customXml" Target="../ink/ink3705.xml"/><Relationship Id="rId315" Type="http://schemas.openxmlformats.org/officeDocument/2006/relationships/customXml" Target="../ink/ink3812.xml"/><Relationship Id="rId522" Type="http://schemas.openxmlformats.org/officeDocument/2006/relationships/customXml" Target="../ink/ink3916.xml"/><Relationship Id="rId96" Type="http://schemas.openxmlformats.org/officeDocument/2006/relationships/customXml" Target="../ink/ink3699.xml"/><Relationship Id="rId161" Type="http://schemas.openxmlformats.org/officeDocument/2006/relationships/image" Target="../media/image3613.png"/><Relationship Id="rId399" Type="http://schemas.openxmlformats.org/officeDocument/2006/relationships/image" Target="../media/image3729.png"/><Relationship Id="rId259" Type="http://schemas.openxmlformats.org/officeDocument/2006/relationships/image" Target="../media/image3660.png"/><Relationship Id="rId466" Type="http://schemas.openxmlformats.org/officeDocument/2006/relationships/customXml" Target="../ink/ink3888.xml"/><Relationship Id="rId23" Type="http://schemas.openxmlformats.org/officeDocument/2006/relationships/image" Target="../media/image3546.png"/><Relationship Id="rId119" Type="http://schemas.openxmlformats.org/officeDocument/2006/relationships/image" Target="../media/image3593.png"/><Relationship Id="rId326" Type="http://schemas.openxmlformats.org/officeDocument/2006/relationships/image" Target="../media/image3693.png"/><Relationship Id="rId533" Type="http://schemas.openxmlformats.org/officeDocument/2006/relationships/image" Target="../media/image3796.png"/><Relationship Id="rId172" Type="http://schemas.openxmlformats.org/officeDocument/2006/relationships/customXml" Target="../ink/ink3738.xml"/><Relationship Id="rId477" Type="http://schemas.openxmlformats.org/officeDocument/2006/relationships/image" Target="../media/image3768.png"/><Relationship Id="rId337" Type="http://schemas.openxmlformats.org/officeDocument/2006/relationships/customXml" Target="../ink/ink3823.xml"/><Relationship Id="rId34" Type="http://schemas.openxmlformats.org/officeDocument/2006/relationships/customXml" Target="../ink/ink3668.xml"/><Relationship Id="rId544" Type="http://schemas.openxmlformats.org/officeDocument/2006/relationships/customXml" Target="../ink/ink3927.xml"/></Relationships>
</file>

<file path=ppt/slides/_rels/slide43.xml.rels><?xml version="1.0" encoding="UTF-8" standalone="yes"?>
<Relationships xmlns="http://schemas.openxmlformats.org/package/2006/relationships"><Relationship Id="rId117" Type="http://schemas.openxmlformats.org/officeDocument/2006/relationships/customXml" Target="../ink/ink4002.xml"/><Relationship Id="rId299" Type="http://schemas.openxmlformats.org/officeDocument/2006/relationships/customXml" Target="../ink/ink4093.xml"/><Relationship Id="rId21" Type="http://schemas.openxmlformats.org/officeDocument/2006/relationships/customXml" Target="../ink/ink3954.xml"/><Relationship Id="rId63" Type="http://schemas.openxmlformats.org/officeDocument/2006/relationships/customXml" Target="../ink/ink3975.xml"/><Relationship Id="rId159" Type="http://schemas.openxmlformats.org/officeDocument/2006/relationships/customXml" Target="../ink/ink4023.xml"/><Relationship Id="rId170" Type="http://schemas.openxmlformats.org/officeDocument/2006/relationships/image" Target="../media/image3904.png"/><Relationship Id="rId226" Type="http://schemas.openxmlformats.org/officeDocument/2006/relationships/image" Target="../media/image3932.png"/><Relationship Id="rId268" Type="http://schemas.openxmlformats.org/officeDocument/2006/relationships/image" Target="../media/image3953.png"/><Relationship Id="rId32" Type="http://schemas.openxmlformats.org/officeDocument/2006/relationships/image" Target="../media/image3835.png"/><Relationship Id="rId74" Type="http://schemas.openxmlformats.org/officeDocument/2006/relationships/image" Target="../media/image3856.png"/><Relationship Id="rId128" Type="http://schemas.openxmlformats.org/officeDocument/2006/relationships/image" Target="../media/image3883.png"/><Relationship Id="rId5" Type="http://schemas.openxmlformats.org/officeDocument/2006/relationships/customXml" Target="../ink/ink3946.xml"/><Relationship Id="rId181" Type="http://schemas.openxmlformats.org/officeDocument/2006/relationships/customXml" Target="../ink/ink4034.xml"/><Relationship Id="rId237" Type="http://schemas.openxmlformats.org/officeDocument/2006/relationships/customXml" Target="../ink/ink4062.xml"/><Relationship Id="rId279" Type="http://schemas.openxmlformats.org/officeDocument/2006/relationships/customXml" Target="../ink/ink4083.xml"/><Relationship Id="rId43" Type="http://schemas.openxmlformats.org/officeDocument/2006/relationships/customXml" Target="../ink/ink3965.xml"/><Relationship Id="rId139" Type="http://schemas.openxmlformats.org/officeDocument/2006/relationships/customXml" Target="../ink/ink4013.xml"/><Relationship Id="rId290" Type="http://schemas.openxmlformats.org/officeDocument/2006/relationships/image" Target="../media/image3964.png"/><Relationship Id="rId85" Type="http://schemas.openxmlformats.org/officeDocument/2006/relationships/customXml" Target="../ink/ink3986.xml"/><Relationship Id="rId150" Type="http://schemas.openxmlformats.org/officeDocument/2006/relationships/image" Target="../media/image3894.png"/><Relationship Id="rId192" Type="http://schemas.openxmlformats.org/officeDocument/2006/relationships/image" Target="../media/image3915.png"/><Relationship Id="rId206" Type="http://schemas.openxmlformats.org/officeDocument/2006/relationships/image" Target="../media/image3922.png"/><Relationship Id="rId248" Type="http://schemas.openxmlformats.org/officeDocument/2006/relationships/image" Target="../media/image3943.png"/><Relationship Id="rId12" Type="http://schemas.openxmlformats.org/officeDocument/2006/relationships/image" Target="../media/image3825.png"/><Relationship Id="rId108" Type="http://schemas.openxmlformats.org/officeDocument/2006/relationships/image" Target="../media/image3873.png"/><Relationship Id="rId54" Type="http://schemas.openxmlformats.org/officeDocument/2006/relationships/image" Target="../media/image3846.png"/><Relationship Id="rId75" Type="http://schemas.openxmlformats.org/officeDocument/2006/relationships/customXml" Target="../ink/ink3981.xml"/><Relationship Id="rId96" Type="http://schemas.openxmlformats.org/officeDocument/2006/relationships/image" Target="../media/image3867.png"/><Relationship Id="rId140" Type="http://schemas.openxmlformats.org/officeDocument/2006/relationships/image" Target="../media/image3889.png"/><Relationship Id="rId161" Type="http://schemas.openxmlformats.org/officeDocument/2006/relationships/customXml" Target="../ink/ink4024.xml"/><Relationship Id="rId182" Type="http://schemas.openxmlformats.org/officeDocument/2006/relationships/image" Target="../media/image3910.png"/><Relationship Id="rId217" Type="http://schemas.openxmlformats.org/officeDocument/2006/relationships/customXml" Target="../ink/ink4052.xml"/><Relationship Id="rId6" Type="http://schemas.openxmlformats.org/officeDocument/2006/relationships/image" Target="../media/image3822.png"/><Relationship Id="rId238" Type="http://schemas.openxmlformats.org/officeDocument/2006/relationships/image" Target="../media/image3938.png"/><Relationship Id="rId259" Type="http://schemas.openxmlformats.org/officeDocument/2006/relationships/customXml" Target="../ink/ink4073.xml"/><Relationship Id="rId23" Type="http://schemas.openxmlformats.org/officeDocument/2006/relationships/customXml" Target="../ink/ink3955.xml"/><Relationship Id="rId119" Type="http://schemas.openxmlformats.org/officeDocument/2006/relationships/customXml" Target="../ink/ink4003.xml"/><Relationship Id="rId270" Type="http://schemas.openxmlformats.org/officeDocument/2006/relationships/image" Target="../media/image3954.png"/><Relationship Id="rId291" Type="http://schemas.openxmlformats.org/officeDocument/2006/relationships/customXml" Target="../ink/ink4089.xml"/><Relationship Id="rId44" Type="http://schemas.openxmlformats.org/officeDocument/2006/relationships/image" Target="../media/image3841.png"/><Relationship Id="rId65" Type="http://schemas.openxmlformats.org/officeDocument/2006/relationships/customXml" Target="../ink/ink3976.xml"/><Relationship Id="rId86" Type="http://schemas.openxmlformats.org/officeDocument/2006/relationships/image" Target="../media/image3862.png"/><Relationship Id="rId130" Type="http://schemas.openxmlformats.org/officeDocument/2006/relationships/image" Target="../media/image3884.png"/><Relationship Id="rId151" Type="http://schemas.openxmlformats.org/officeDocument/2006/relationships/customXml" Target="../ink/ink4019.xml"/><Relationship Id="rId172" Type="http://schemas.openxmlformats.org/officeDocument/2006/relationships/image" Target="../media/image3905.png"/><Relationship Id="rId193" Type="http://schemas.openxmlformats.org/officeDocument/2006/relationships/customXml" Target="../ink/ink4040.xml"/><Relationship Id="rId207" Type="http://schemas.openxmlformats.org/officeDocument/2006/relationships/customXml" Target="../ink/ink4047.xml"/><Relationship Id="rId228" Type="http://schemas.openxmlformats.org/officeDocument/2006/relationships/image" Target="../media/image3933.png"/><Relationship Id="rId249" Type="http://schemas.openxmlformats.org/officeDocument/2006/relationships/customXml" Target="../ink/ink4068.xml"/><Relationship Id="rId13" Type="http://schemas.openxmlformats.org/officeDocument/2006/relationships/customXml" Target="../ink/ink3950.xml"/><Relationship Id="rId109" Type="http://schemas.openxmlformats.org/officeDocument/2006/relationships/customXml" Target="../ink/ink3998.xml"/><Relationship Id="rId260" Type="http://schemas.openxmlformats.org/officeDocument/2006/relationships/image" Target="../media/image3949.png"/><Relationship Id="rId281" Type="http://schemas.openxmlformats.org/officeDocument/2006/relationships/customXml" Target="../ink/ink4084.xml"/><Relationship Id="rId34" Type="http://schemas.openxmlformats.org/officeDocument/2006/relationships/image" Target="../media/image3836.png"/><Relationship Id="rId55" Type="http://schemas.openxmlformats.org/officeDocument/2006/relationships/customXml" Target="../ink/ink3971.xml"/><Relationship Id="rId76" Type="http://schemas.openxmlformats.org/officeDocument/2006/relationships/image" Target="../media/image3857.png"/><Relationship Id="rId97" Type="http://schemas.openxmlformats.org/officeDocument/2006/relationships/customXml" Target="../ink/ink3992.xml"/><Relationship Id="rId120" Type="http://schemas.openxmlformats.org/officeDocument/2006/relationships/image" Target="../media/image3879.png"/><Relationship Id="rId141" Type="http://schemas.openxmlformats.org/officeDocument/2006/relationships/customXml" Target="../ink/ink4014.xml"/><Relationship Id="rId7" Type="http://schemas.openxmlformats.org/officeDocument/2006/relationships/customXml" Target="../ink/ink3947.xml"/><Relationship Id="rId162" Type="http://schemas.openxmlformats.org/officeDocument/2006/relationships/image" Target="../media/image3900.png"/><Relationship Id="rId183" Type="http://schemas.openxmlformats.org/officeDocument/2006/relationships/customXml" Target="../ink/ink4035.xml"/><Relationship Id="rId218" Type="http://schemas.openxmlformats.org/officeDocument/2006/relationships/image" Target="../media/image3928.png"/><Relationship Id="rId239" Type="http://schemas.openxmlformats.org/officeDocument/2006/relationships/customXml" Target="../ink/ink4063.xml"/><Relationship Id="rId250" Type="http://schemas.openxmlformats.org/officeDocument/2006/relationships/image" Target="../media/image3944.png"/><Relationship Id="rId271" Type="http://schemas.openxmlformats.org/officeDocument/2006/relationships/customXml" Target="../ink/ink4079.xml"/><Relationship Id="rId292" Type="http://schemas.openxmlformats.org/officeDocument/2006/relationships/image" Target="../media/image3965.png"/><Relationship Id="rId24" Type="http://schemas.openxmlformats.org/officeDocument/2006/relationships/image" Target="../media/image3831.png"/><Relationship Id="rId45" Type="http://schemas.openxmlformats.org/officeDocument/2006/relationships/customXml" Target="../ink/ink3966.xml"/><Relationship Id="rId66" Type="http://schemas.openxmlformats.org/officeDocument/2006/relationships/image" Target="../media/image3852.png"/><Relationship Id="rId87" Type="http://schemas.openxmlformats.org/officeDocument/2006/relationships/customXml" Target="../ink/ink3987.xml"/><Relationship Id="rId110" Type="http://schemas.openxmlformats.org/officeDocument/2006/relationships/image" Target="../media/image3874.png"/><Relationship Id="rId131" Type="http://schemas.openxmlformats.org/officeDocument/2006/relationships/customXml" Target="../ink/ink4009.xml"/><Relationship Id="rId152" Type="http://schemas.openxmlformats.org/officeDocument/2006/relationships/image" Target="../media/image3895.png"/><Relationship Id="rId173" Type="http://schemas.openxmlformats.org/officeDocument/2006/relationships/customXml" Target="../ink/ink4030.xml"/><Relationship Id="rId194" Type="http://schemas.openxmlformats.org/officeDocument/2006/relationships/image" Target="../media/image3916.png"/><Relationship Id="rId208" Type="http://schemas.openxmlformats.org/officeDocument/2006/relationships/image" Target="../media/image3923.png"/><Relationship Id="rId229" Type="http://schemas.openxmlformats.org/officeDocument/2006/relationships/customXml" Target="../ink/ink4058.xml"/><Relationship Id="rId240" Type="http://schemas.openxmlformats.org/officeDocument/2006/relationships/image" Target="../media/image3939.png"/><Relationship Id="rId261" Type="http://schemas.openxmlformats.org/officeDocument/2006/relationships/customXml" Target="../ink/ink4074.xml"/><Relationship Id="rId14" Type="http://schemas.openxmlformats.org/officeDocument/2006/relationships/image" Target="../media/image3826.png"/><Relationship Id="rId35" Type="http://schemas.openxmlformats.org/officeDocument/2006/relationships/customXml" Target="../ink/ink3961.xml"/><Relationship Id="rId56" Type="http://schemas.openxmlformats.org/officeDocument/2006/relationships/image" Target="../media/image3847.png"/><Relationship Id="rId77" Type="http://schemas.openxmlformats.org/officeDocument/2006/relationships/customXml" Target="../ink/ink3982.xml"/><Relationship Id="rId100" Type="http://schemas.openxmlformats.org/officeDocument/2006/relationships/image" Target="../media/image3869.png"/><Relationship Id="rId282" Type="http://schemas.openxmlformats.org/officeDocument/2006/relationships/image" Target="../media/image3960.png"/><Relationship Id="rId8" Type="http://schemas.openxmlformats.org/officeDocument/2006/relationships/image" Target="../media/image3823.png"/><Relationship Id="rId98" Type="http://schemas.openxmlformats.org/officeDocument/2006/relationships/image" Target="../media/image3868.png"/><Relationship Id="rId121" Type="http://schemas.openxmlformats.org/officeDocument/2006/relationships/customXml" Target="../ink/ink4004.xml"/><Relationship Id="rId142" Type="http://schemas.openxmlformats.org/officeDocument/2006/relationships/image" Target="../media/image3890.png"/><Relationship Id="rId163" Type="http://schemas.openxmlformats.org/officeDocument/2006/relationships/customXml" Target="../ink/ink4025.xml"/><Relationship Id="rId184" Type="http://schemas.openxmlformats.org/officeDocument/2006/relationships/image" Target="../media/image3911.png"/><Relationship Id="rId219" Type="http://schemas.openxmlformats.org/officeDocument/2006/relationships/customXml" Target="../ink/ink4053.xml"/><Relationship Id="rId230" Type="http://schemas.openxmlformats.org/officeDocument/2006/relationships/image" Target="../media/image3934.png"/><Relationship Id="rId251" Type="http://schemas.openxmlformats.org/officeDocument/2006/relationships/customXml" Target="../ink/ink4069.xml"/><Relationship Id="rId25" Type="http://schemas.openxmlformats.org/officeDocument/2006/relationships/customXml" Target="../ink/ink3956.xml"/><Relationship Id="rId46" Type="http://schemas.openxmlformats.org/officeDocument/2006/relationships/image" Target="../media/image3842.png"/><Relationship Id="rId67" Type="http://schemas.openxmlformats.org/officeDocument/2006/relationships/customXml" Target="../ink/ink3977.xml"/><Relationship Id="rId272" Type="http://schemas.openxmlformats.org/officeDocument/2006/relationships/image" Target="../media/image3955.png"/><Relationship Id="rId293" Type="http://schemas.openxmlformats.org/officeDocument/2006/relationships/customXml" Target="../ink/ink4090.xml"/><Relationship Id="rId88" Type="http://schemas.openxmlformats.org/officeDocument/2006/relationships/image" Target="../media/image3863.png"/><Relationship Id="rId111" Type="http://schemas.openxmlformats.org/officeDocument/2006/relationships/customXml" Target="../ink/ink3999.xml"/><Relationship Id="rId132" Type="http://schemas.openxmlformats.org/officeDocument/2006/relationships/image" Target="../media/image3885.png"/><Relationship Id="rId153" Type="http://schemas.openxmlformats.org/officeDocument/2006/relationships/customXml" Target="../ink/ink4020.xml"/><Relationship Id="rId174" Type="http://schemas.openxmlformats.org/officeDocument/2006/relationships/image" Target="../media/image3906.png"/><Relationship Id="rId195" Type="http://schemas.openxmlformats.org/officeDocument/2006/relationships/customXml" Target="../ink/ink4041.xml"/><Relationship Id="rId209" Type="http://schemas.openxmlformats.org/officeDocument/2006/relationships/customXml" Target="../ink/ink4048.xml"/><Relationship Id="rId220" Type="http://schemas.openxmlformats.org/officeDocument/2006/relationships/image" Target="../media/image3929.png"/><Relationship Id="rId241" Type="http://schemas.openxmlformats.org/officeDocument/2006/relationships/customXml" Target="../ink/ink4064.xml"/><Relationship Id="rId15" Type="http://schemas.openxmlformats.org/officeDocument/2006/relationships/customXml" Target="../ink/ink3951.xml"/><Relationship Id="rId36" Type="http://schemas.openxmlformats.org/officeDocument/2006/relationships/image" Target="../media/image3837.png"/><Relationship Id="rId57" Type="http://schemas.openxmlformats.org/officeDocument/2006/relationships/customXml" Target="../ink/ink3972.xml"/><Relationship Id="rId262" Type="http://schemas.openxmlformats.org/officeDocument/2006/relationships/image" Target="../media/image3950.png"/><Relationship Id="rId283" Type="http://schemas.openxmlformats.org/officeDocument/2006/relationships/customXml" Target="../ink/ink4085.xml"/><Relationship Id="rId78" Type="http://schemas.openxmlformats.org/officeDocument/2006/relationships/image" Target="../media/image3858.png"/><Relationship Id="rId99" Type="http://schemas.openxmlformats.org/officeDocument/2006/relationships/customXml" Target="../ink/ink3993.xml"/><Relationship Id="rId101" Type="http://schemas.openxmlformats.org/officeDocument/2006/relationships/customXml" Target="../ink/ink3994.xml"/><Relationship Id="rId122" Type="http://schemas.openxmlformats.org/officeDocument/2006/relationships/image" Target="../media/image3880.png"/><Relationship Id="rId143" Type="http://schemas.openxmlformats.org/officeDocument/2006/relationships/customXml" Target="../ink/ink4015.xml"/><Relationship Id="rId164" Type="http://schemas.openxmlformats.org/officeDocument/2006/relationships/image" Target="../media/image3901.png"/><Relationship Id="rId185" Type="http://schemas.openxmlformats.org/officeDocument/2006/relationships/customXml" Target="../ink/ink4036.xml"/><Relationship Id="rId9" Type="http://schemas.openxmlformats.org/officeDocument/2006/relationships/customXml" Target="../ink/ink3948.xml"/><Relationship Id="rId210" Type="http://schemas.openxmlformats.org/officeDocument/2006/relationships/image" Target="../media/image3924.png"/><Relationship Id="rId26" Type="http://schemas.openxmlformats.org/officeDocument/2006/relationships/image" Target="../media/image3832.png"/><Relationship Id="rId231" Type="http://schemas.openxmlformats.org/officeDocument/2006/relationships/customXml" Target="../ink/ink4059.xml"/><Relationship Id="rId252" Type="http://schemas.openxmlformats.org/officeDocument/2006/relationships/image" Target="../media/image3945.png"/><Relationship Id="rId273" Type="http://schemas.openxmlformats.org/officeDocument/2006/relationships/customXml" Target="../ink/ink4080.xml"/><Relationship Id="rId294" Type="http://schemas.openxmlformats.org/officeDocument/2006/relationships/image" Target="../media/image3966.png"/><Relationship Id="rId47" Type="http://schemas.openxmlformats.org/officeDocument/2006/relationships/customXml" Target="../ink/ink3967.xml"/><Relationship Id="rId68" Type="http://schemas.openxmlformats.org/officeDocument/2006/relationships/image" Target="../media/image3853.png"/><Relationship Id="rId89" Type="http://schemas.openxmlformats.org/officeDocument/2006/relationships/customXml" Target="../ink/ink3988.xml"/><Relationship Id="rId112" Type="http://schemas.openxmlformats.org/officeDocument/2006/relationships/image" Target="../media/image3875.png"/><Relationship Id="rId133" Type="http://schemas.openxmlformats.org/officeDocument/2006/relationships/customXml" Target="../ink/ink4010.xml"/><Relationship Id="rId154" Type="http://schemas.openxmlformats.org/officeDocument/2006/relationships/image" Target="../media/image3896.png"/><Relationship Id="rId175" Type="http://schemas.openxmlformats.org/officeDocument/2006/relationships/customXml" Target="../ink/ink4031.xml"/><Relationship Id="rId196" Type="http://schemas.openxmlformats.org/officeDocument/2006/relationships/image" Target="../media/image3917.png"/><Relationship Id="rId200" Type="http://schemas.openxmlformats.org/officeDocument/2006/relationships/image" Target="../media/image3919.png"/><Relationship Id="rId16" Type="http://schemas.openxmlformats.org/officeDocument/2006/relationships/image" Target="../media/image3827.png"/><Relationship Id="rId221" Type="http://schemas.openxmlformats.org/officeDocument/2006/relationships/customXml" Target="../ink/ink4054.xml"/><Relationship Id="rId242" Type="http://schemas.openxmlformats.org/officeDocument/2006/relationships/image" Target="../media/image3940.png"/><Relationship Id="rId263" Type="http://schemas.openxmlformats.org/officeDocument/2006/relationships/customXml" Target="../ink/ink4075.xml"/><Relationship Id="rId284" Type="http://schemas.openxmlformats.org/officeDocument/2006/relationships/image" Target="../media/image3961.png"/><Relationship Id="rId37" Type="http://schemas.openxmlformats.org/officeDocument/2006/relationships/customXml" Target="../ink/ink3962.xml"/><Relationship Id="rId58" Type="http://schemas.openxmlformats.org/officeDocument/2006/relationships/image" Target="../media/image3848.png"/><Relationship Id="rId79" Type="http://schemas.openxmlformats.org/officeDocument/2006/relationships/customXml" Target="../ink/ink3983.xml"/><Relationship Id="rId102" Type="http://schemas.openxmlformats.org/officeDocument/2006/relationships/image" Target="../media/image3870.png"/><Relationship Id="rId123" Type="http://schemas.openxmlformats.org/officeDocument/2006/relationships/customXml" Target="../ink/ink4005.xml"/><Relationship Id="rId144" Type="http://schemas.openxmlformats.org/officeDocument/2006/relationships/image" Target="../media/image3891.png"/><Relationship Id="rId90" Type="http://schemas.openxmlformats.org/officeDocument/2006/relationships/image" Target="../media/image3864.png"/><Relationship Id="rId165" Type="http://schemas.openxmlformats.org/officeDocument/2006/relationships/customXml" Target="../ink/ink4026.xml"/><Relationship Id="rId186" Type="http://schemas.openxmlformats.org/officeDocument/2006/relationships/image" Target="../media/image3912.png"/><Relationship Id="rId211" Type="http://schemas.openxmlformats.org/officeDocument/2006/relationships/customXml" Target="../ink/ink4049.xml"/><Relationship Id="rId232" Type="http://schemas.openxmlformats.org/officeDocument/2006/relationships/image" Target="../media/image3935.png"/><Relationship Id="rId253" Type="http://schemas.openxmlformats.org/officeDocument/2006/relationships/customXml" Target="../ink/ink4070.xml"/><Relationship Id="rId274" Type="http://schemas.openxmlformats.org/officeDocument/2006/relationships/image" Target="../media/image3956.png"/><Relationship Id="rId295" Type="http://schemas.openxmlformats.org/officeDocument/2006/relationships/customXml" Target="../ink/ink4091.xml"/><Relationship Id="rId27" Type="http://schemas.openxmlformats.org/officeDocument/2006/relationships/customXml" Target="../ink/ink3957.xml"/><Relationship Id="rId48" Type="http://schemas.openxmlformats.org/officeDocument/2006/relationships/image" Target="../media/image3843.png"/><Relationship Id="rId69" Type="http://schemas.openxmlformats.org/officeDocument/2006/relationships/customXml" Target="../ink/ink3978.xml"/><Relationship Id="rId113" Type="http://schemas.openxmlformats.org/officeDocument/2006/relationships/customXml" Target="../ink/ink4000.xml"/><Relationship Id="rId134" Type="http://schemas.openxmlformats.org/officeDocument/2006/relationships/image" Target="../media/image3886.png"/><Relationship Id="rId80" Type="http://schemas.openxmlformats.org/officeDocument/2006/relationships/image" Target="../media/image3859.png"/><Relationship Id="rId155" Type="http://schemas.openxmlformats.org/officeDocument/2006/relationships/customXml" Target="../ink/ink4021.xml"/><Relationship Id="rId176" Type="http://schemas.openxmlformats.org/officeDocument/2006/relationships/image" Target="../media/image3907.png"/><Relationship Id="rId197" Type="http://schemas.openxmlformats.org/officeDocument/2006/relationships/customXml" Target="../ink/ink4042.xml"/><Relationship Id="rId201" Type="http://schemas.openxmlformats.org/officeDocument/2006/relationships/customXml" Target="../ink/ink4044.xml"/><Relationship Id="rId222" Type="http://schemas.openxmlformats.org/officeDocument/2006/relationships/image" Target="../media/image3930.png"/><Relationship Id="rId243" Type="http://schemas.openxmlformats.org/officeDocument/2006/relationships/customXml" Target="../ink/ink4065.xml"/><Relationship Id="rId264" Type="http://schemas.openxmlformats.org/officeDocument/2006/relationships/image" Target="../media/image3951.png"/><Relationship Id="rId285" Type="http://schemas.openxmlformats.org/officeDocument/2006/relationships/customXml" Target="../ink/ink4086.xml"/><Relationship Id="rId17" Type="http://schemas.openxmlformats.org/officeDocument/2006/relationships/customXml" Target="../ink/ink3952.xml"/><Relationship Id="rId38" Type="http://schemas.openxmlformats.org/officeDocument/2006/relationships/image" Target="../media/image3838.png"/><Relationship Id="rId59" Type="http://schemas.openxmlformats.org/officeDocument/2006/relationships/customXml" Target="../ink/ink3973.xml"/><Relationship Id="rId103" Type="http://schemas.openxmlformats.org/officeDocument/2006/relationships/customXml" Target="../ink/ink3995.xml"/><Relationship Id="rId124" Type="http://schemas.openxmlformats.org/officeDocument/2006/relationships/image" Target="../media/image3881.png"/><Relationship Id="rId70" Type="http://schemas.openxmlformats.org/officeDocument/2006/relationships/image" Target="../media/image3854.png"/><Relationship Id="rId91" Type="http://schemas.openxmlformats.org/officeDocument/2006/relationships/customXml" Target="../ink/ink3989.xml"/><Relationship Id="rId145" Type="http://schemas.openxmlformats.org/officeDocument/2006/relationships/customXml" Target="../ink/ink4016.xml"/><Relationship Id="rId166" Type="http://schemas.openxmlformats.org/officeDocument/2006/relationships/image" Target="../media/image3902.png"/><Relationship Id="rId187" Type="http://schemas.openxmlformats.org/officeDocument/2006/relationships/customXml" Target="../ink/ink4037.xml"/><Relationship Id="rId1" Type="http://schemas.openxmlformats.org/officeDocument/2006/relationships/slideLayout" Target="../slideLayouts/slideLayout7.xml"/><Relationship Id="rId212" Type="http://schemas.openxmlformats.org/officeDocument/2006/relationships/image" Target="../media/image3925.png"/><Relationship Id="rId233" Type="http://schemas.openxmlformats.org/officeDocument/2006/relationships/customXml" Target="../ink/ink4060.xml"/><Relationship Id="rId254" Type="http://schemas.openxmlformats.org/officeDocument/2006/relationships/image" Target="../media/image3946.png"/><Relationship Id="rId28" Type="http://schemas.openxmlformats.org/officeDocument/2006/relationships/image" Target="../media/image3833.png"/><Relationship Id="rId49" Type="http://schemas.openxmlformats.org/officeDocument/2006/relationships/customXml" Target="../ink/ink3968.xml"/><Relationship Id="rId114" Type="http://schemas.openxmlformats.org/officeDocument/2006/relationships/image" Target="../media/image3876.png"/><Relationship Id="rId275" Type="http://schemas.openxmlformats.org/officeDocument/2006/relationships/customXml" Target="../ink/ink4081.xml"/><Relationship Id="rId296" Type="http://schemas.openxmlformats.org/officeDocument/2006/relationships/image" Target="../media/image3967.png"/><Relationship Id="rId300" Type="http://schemas.openxmlformats.org/officeDocument/2006/relationships/image" Target="../media/image3969.png"/><Relationship Id="rId60" Type="http://schemas.openxmlformats.org/officeDocument/2006/relationships/image" Target="../media/image3849.png"/><Relationship Id="rId81" Type="http://schemas.openxmlformats.org/officeDocument/2006/relationships/customXml" Target="../ink/ink3984.xml"/><Relationship Id="rId135" Type="http://schemas.openxmlformats.org/officeDocument/2006/relationships/customXml" Target="../ink/ink4011.xml"/><Relationship Id="rId156" Type="http://schemas.openxmlformats.org/officeDocument/2006/relationships/image" Target="../media/image3897.png"/><Relationship Id="rId177" Type="http://schemas.openxmlformats.org/officeDocument/2006/relationships/customXml" Target="../ink/ink4032.xml"/><Relationship Id="rId198" Type="http://schemas.openxmlformats.org/officeDocument/2006/relationships/image" Target="../media/image3918.png"/><Relationship Id="rId202" Type="http://schemas.openxmlformats.org/officeDocument/2006/relationships/image" Target="../media/image3920.png"/><Relationship Id="rId223" Type="http://schemas.openxmlformats.org/officeDocument/2006/relationships/customXml" Target="../ink/ink4055.xml"/><Relationship Id="rId244" Type="http://schemas.openxmlformats.org/officeDocument/2006/relationships/image" Target="../media/image3941.png"/><Relationship Id="rId18" Type="http://schemas.openxmlformats.org/officeDocument/2006/relationships/image" Target="../media/image3828.png"/><Relationship Id="rId39" Type="http://schemas.openxmlformats.org/officeDocument/2006/relationships/customXml" Target="../ink/ink3963.xml"/><Relationship Id="rId265" Type="http://schemas.openxmlformats.org/officeDocument/2006/relationships/customXml" Target="../ink/ink4076.xml"/><Relationship Id="rId286" Type="http://schemas.openxmlformats.org/officeDocument/2006/relationships/image" Target="../media/image3962.png"/><Relationship Id="rId50" Type="http://schemas.openxmlformats.org/officeDocument/2006/relationships/image" Target="../media/image3844.png"/><Relationship Id="rId104" Type="http://schemas.openxmlformats.org/officeDocument/2006/relationships/image" Target="../media/image3871.png"/><Relationship Id="rId125" Type="http://schemas.openxmlformats.org/officeDocument/2006/relationships/customXml" Target="../ink/ink4006.xml"/><Relationship Id="rId146" Type="http://schemas.openxmlformats.org/officeDocument/2006/relationships/image" Target="../media/image3892.png"/><Relationship Id="rId167" Type="http://schemas.openxmlformats.org/officeDocument/2006/relationships/customXml" Target="../ink/ink4027.xml"/><Relationship Id="rId188" Type="http://schemas.openxmlformats.org/officeDocument/2006/relationships/image" Target="../media/image3913.png"/><Relationship Id="rId71" Type="http://schemas.openxmlformats.org/officeDocument/2006/relationships/customXml" Target="../ink/ink3979.xml"/><Relationship Id="rId92" Type="http://schemas.openxmlformats.org/officeDocument/2006/relationships/image" Target="../media/image3865.png"/><Relationship Id="rId213" Type="http://schemas.openxmlformats.org/officeDocument/2006/relationships/customXml" Target="../ink/ink4050.xml"/><Relationship Id="rId234" Type="http://schemas.openxmlformats.org/officeDocument/2006/relationships/image" Target="../media/image3936.png"/><Relationship Id="rId2" Type="http://schemas.openxmlformats.org/officeDocument/2006/relationships/notesSlide" Target="../notesSlides/notesSlide43.xml"/><Relationship Id="rId29" Type="http://schemas.openxmlformats.org/officeDocument/2006/relationships/customXml" Target="../ink/ink3958.xml"/><Relationship Id="rId255" Type="http://schemas.openxmlformats.org/officeDocument/2006/relationships/customXml" Target="../ink/ink4071.xml"/><Relationship Id="rId276" Type="http://schemas.openxmlformats.org/officeDocument/2006/relationships/image" Target="../media/image3957.png"/><Relationship Id="rId297" Type="http://schemas.openxmlformats.org/officeDocument/2006/relationships/customXml" Target="../ink/ink4092.xml"/><Relationship Id="rId40" Type="http://schemas.openxmlformats.org/officeDocument/2006/relationships/image" Target="../media/image3839.png"/><Relationship Id="rId115" Type="http://schemas.openxmlformats.org/officeDocument/2006/relationships/customXml" Target="../ink/ink4001.xml"/><Relationship Id="rId136" Type="http://schemas.openxmlformats.org/officeDocument/2006/relationships/image" Target="../media/image3887.png"/><Relationship Id="rId157" Type="http://schemas.openxmlformats.org/officeDocument/2006/relationships/customXml" Target="../ink/ink4022.xml"/><Relationship Id="rId178" Type="http://schemas.openxmlformats.org/officeDocument/2006/relationships/image" Target="../media/image3908.png"/><Relationship Id="rId61" Type="http://schemas.openxmlformats.org/officeDocument/2006/relationships/customXml" Target="../ink/ink3974.xml"/><Relationship Id="rId82" Type="http://schemas.openxmlformats.org/officeDocument/2006/relationships/image" Target="../media/image3860.png"/><Relationship Id="rId199" Type="http://schemas.openxmlformats.org/officeDocument/2006/relationships/customXml" Target="../ink/ink4043.xml"/><Relationship Id="rId203" Type="http://schemas.openxmlformats.org/officeDocument/2006/relationships/customXml" Target="../ink/ink4045.xml"/><Relationship Id="rId19" Type="http://schemas.openxmlformats.org/officeDocument/2006/relationships/customXml" Target="../ink/ink3953.xml"/><Relationship Id="rId224" Type="http://schemas.openxmlformats.org/officeDocument/2006/relationships/image" Target="../media/image3931.png"/><Relationship Id="rId245" Type="http://schemas.openxmlformats.org/officeDocument/2006/relationships/customXml" Target="../ink/ink4066.xml"/><Relationship Id="rId266" Type="http://schemas.openxmlformats.org/officeDocument/2006/relationships/image" Target="../media/image3952.png"/><Relationship Id="rId287" Type="http://schemas.openxmlformats.org/officeDocument/2006/relationships/customXml" Target="../ink/ink4087.xml"/><Relationship Id="rId30" Type="http://schemas.openxmlformats.org/officeDocument/2006/relationships/image" Target="../media/image3834.png"/><Relationship Id="rId105" Type="http://schemas.openxmlformats.org/officeDocument/2006/relationships/customXml" Target="../ink/ink3996.xml"/><Relationship Id="rId126" Type="http://schemas.openxmlformats.org/officeDocument/2006/relationships/image" Target="../media/image3882.png"/><Relationship Id="rId147" Type="http://schemas.openxmlformats.org/officeDocument/2006/relationships/customXml" Target="../ink/ink4017.xml"/><Relationship Id="rId168" Type="http://schemas.openxmlformats.org/officeDocument/2006/relationships/image" Target="../media/image3903.png"/><Relationship Id="rId51" Type="http://schemas.openxmlformats.org/officeDocument/2006/relationships/customXml" Target="../ink/ink3969.xml"/><Relationship Id="rId72" Type="http://schemas.openxmlformats.org/officeDocument/2006/relationships/image" Target="../media/image3855.png"/><Relationship Id="rId93" Type="http://schemas.openxmlformats.org/officeDocument/2006/relationships/customXml" Target="../ink/ink3990.xml"/><Relationship Id="rId189" Type="http://schemas.openxmlformats.org/officeDocument/2006/relationships/customXml" Target="../ink/ink4038.xml"/><Relationship Id="rId3" Type="http://schemas.openxmlformats.org/officeDocument/2006/relationships/hyperlink" Target="https://www.ecb.europa.eu/mopo/implement/omt/html/index.en.html" TargetMode="External"/><Relationship Id="rId214" Type="http://schemas.openxmlformats.org/officeDocument/2006/relationships/image" Target="../media/image3926.png"/><Relationship Id="rId235" Type="http://schemas.openxmlformats.org/officeDocument/2006/relationships/customXml" Target="../ink/ink4061.xml"/><Relationship Id="rId256" Type="http://schemas.openxmlformats.org/officeDocument/2006/relationships/image" Target="../media/image3947.png"/><Relationship Id="rId277" Type="http://schemas.openxmlformats.org/officeDocument/2006/relationships/customXml" Target="../ink/ink4082.xml"/><Relationship Id="rId298" Type="http://schemas.openxmlformats.org/officeDocument/2006/relationships/image" Target="../media/image3968.png"/><Relationship Id="rId116" Type="http://schemas.openxmlformats.org/officeDocument/2006/relationships/image" Target="../media/image3877.png"/><Relationship Id="rId137" Type="http://schemas.openxmlformats.org/officeDocument/2006/relationships/customXml" Target="../ink/ink4012.xml"/><Relationship Id="rId158" Type="http://schemas.openxmlformats.org/officeDocument/2006/relationships/image" Target="../media/image3898.png"/><Relationship Id="rId20" Type="http://schemas.openxmlformats.org/officeDocument/2006/relationships/image" Target="../media/image3829.png"/><Relationship Id="rId41" Type="http://schemas.openxmlformats.org/officeDocument/2006/relationships/customXml" Target="../ink/ink3964.xml"/><Relationship Id="rId62" Type="http://schemas.openxmlformats.org/officeDocument/2006/relationships/image" Target="../media/image3850.png"/><Relationship Id="rId83" Type="http://schemas.openxmlformats.org/officeDocument/2006/relationships/customXml" Target="../ink/ink3985.xml"/><Relationship Id="rId179" Type="http://schemas.openxmlformats.org/officeDocument/2006/relationships/customXml" Target="../ink/ink4033.xml"/><Relationship Id="rId190" Type="http://schemas.openxmlformats.org/officeDocument/2006/relationships/image" Target="../media/image3914.png"/><Relationship Id="rId204" Type="http://schemas.openxmlformats.org/officeDocument/2006/relationships/image" Target="../media/image3921.png"/><Relationship Id="rId225" Type="http://schemas.openxmlformats.org/officeDocument/2006/relationships/customXml" Target="../ink/ink4056.xml"/><Relationship Id="rId246" Type="http://schemas.openxmlformats.org/officeDocument/2006/relationships/image" Target="../media/image3942.png"/><Relationship Id="rId267" Type="http://schemas.openxmlformats.org/officeDocument/2006/relationships/customXml" Target="../ink/ink4077.xml"/><Relationship Id="rId288" Type="http://schemas.openxmlformats.org/officeDocument/2006/relationships/image" Target="../media/image3963.png"/><Relationship Id="rId106" Type="http://schemas.openxmlformats.org/officeDocument/2006/relationships/image" Target="../media/image3872.png"/><Relationship Id="rId127" Type="http://schemas.openxmlformats.org/officeDocument/2006/relationships/customXml" Target="../ink/ink4007.xml"/><Relationship Id="rId10" Type="http://schemas.openxmlformats.org/officeDocument/2006/relationships/image" Target="../media/image3824.png"/><Relationship Id="rId31" Type="http://schemas.openxmlformats.org/officeDocument/2006/relationships/customXml" Target="../ink/ink3959.xml"/><Relationship Id="rId52" Type="http://schemas.openxmlformats.org/officeDocument/2006/relationships/image" Target="../media/image3845.png"/><Relationship Id="rId73" Type="http://schemas.openxmlformats.org/officeDocument/2006/relationships/customXml" Target="../ink/ink3980.xml"/><Relationship Id="rId94" Type="http://schemas.openxmlformats.org/officeDocument/2006/relationships/image" Target="../media/image3866.png"/><Relationship Id="rId148" Type="http://schemas.openxmlformats.org/officeDocument/2006/relationships/image" Target="../media/image3893.png"/><Relationship Id="rId169" Type="http://schemas.openxmlformats.org/officeDocument/2006/relationships/customXml" Target="../ink/ink4028.xml"/><Relationship Id="rId4" Type="http://schemas.openxmlformats.org/officeDocument/2006/relationships/image" Target="../media/image3821.png"/><Relationship Id="rId180" Type="http://schemas.openxmlformats.org/officeDocument/2006/relationships/image" Target="../media/image3909.png"/><Relationship Id="rId215" Type="http://schemas.openxmlformats.org/officeDocument/2006/relationships/customXml" Target="../ink/ink4051.xml"/><Relationship Id="rId236" Type="http://schemas.openxmlformats.org/officeDocument/2006/relationships/image" Target="../media/image3937.png"/><Relationship Id="rId257" Type="http://schemas.openxmlformats.org/officeDocument/2006/relationships/customXml" Target="../ink/ink4072.xml"/><Relationship Id="rId278" Type="http://schemas.openxmlformats.org/officeDocument/2006/relationships/image" Target="../media/image3958.png"/><Relationship Id="rId42" Type="http://schemas.openxmlformats.org/officeDocument/2006/relationships/image" Target="../media/image3840.png"/><Relationship Id="rId84" Type="http://schemas.openxmlformats.org/officeDocument/2006/relationships/image" Target="../media/image3861.png"/><Relationship Id="rId138" Type="http://schemas.openxmlformats.org/officeDocument/2006/relationships/image" Target="../media/image3888.png"/><Relationship Id="rId191" Type="http://schemas.openxmlformats.org/officeDocument/2006/relationships/customXml" Target="../ink/ink4039.xml"/><Relationship Id="rId205" Type="http://schemas.openxmlformats.org/officeDocument/2006/relationships/customXml" Target="../ink/ink4046.xml"/><Relationship Id="rId247" Type="http://schemas.openxmlformats.org/officeDocument/2006/relationships/customXml" Target="../ink/ink4067.xml"/><Relationship Id="rId107" Type="http://schemas.openxmlformats.org/officeDocument/2006/relationships/customXml" Target="../ink/ink3997.xml"/><Relationship Id="rId289" Type="http://schemas.openxmlformats.org/officeDocument/2006/relationships/customXml" Target="../ink/ink4088.xml"/><Relationship Id="rId11" Type="http://schemas.openxmlformats.org/officeDocument/2006/relationships/customXml" Target="../ink/ink3949.xml"/><Relationship Id="rId53" Type="http://schemas.openxmlformats.org/officeDocument/2006/relationships/customXml" Target="../ink/ink3970.xml"/><Relationship Id="rId149" Type="http://schemas.openxmlformats.org/officeDocument/2006/relationships/customXml" Target="../ink/ink4018.xml"/><Relationship Id="rId95" Type="http://schemas.openxmlformats.org/officeDocument/2006/relationships/customXml" Target="../ink/ink3991.xml"/><Relationship Id="rId160" Type="http://schemas.openxmlformats.org/officeDocument/2006/relationships/image" Target="../media/image3899.png"/><Relationship Id="rId216" Type="http://schemas.openxmlformats.org/officeDocument/2006/relationships/image" Target="../media/image3927.png"/><Relationship Id="rId258" Type="http://schemas.openxmlformats.org/officeDocument/2006/relationships/image" Target="../media/image3948.png"/><Relationship Id="rId22" Type="http://schemas.openxmlformats.org/officeDocument/2006/relationships/image" Target="../media/image3830.png"/><Relationship Id="rId64" Type="http://schemas.openxmlformats.org/officeDocument/2006/relationships/image" Target="../media/image3851.png"/><Relationship Id="rId118" Type="http://schemas.openxmlformats.org/officeDocument/2006/relationships/image" Target="../media/image3878.png"/><Relationship Id="rId171" Type="http://schemas.openxmlformats.org/officeDocument/2006/relationships/customXml" Target="../ink/ink4029.xml"/><Relationship Id="rId227" Type="http://schemas.openxmlformats.org/officeDocument/2006/relationships/customXml" Target="../ink/ink4057.xml"/><Relationship Id="rId269" Type="http://schemas.openxmlformats.org/officeDocument/2006/relationships/customXml" Target="../ink/ink4078.xml"/><Relationship Id="rId33" Type="http://schemas.openxmlformats.org/officeDocument/2006/relationships/customXml" Target="../ink/ink3960.xml"/><Relationship Id="rId129" Type="http://schemas.openxmlformats.org/officeDocument/2006/relationships/customXml" Target="../ink/ink4008.xml"/><Relationship Id="rId280" Type="http://schemas.openxmlformats.org/officeDocument/2006/relationships/image" Target="../media/image3959.png"/></Relationships>
</file>

<file path=ppt/slides/_rels/slide44.xml.rels><?xml version="1.0" encoding="UTF-8" standalone="yes"?>
<Relationships xmlns="http://schemas.openxmlformats.org/package/2006/relationships"><Relationship Id="rId117" Type="http://schemas.openxmlformats.org/officeDocument/2006/relationships/customXml" Target="../ink/ink4151.xml"/><Relationship Id="rId21" Type="http://schemas.openxmlformats.org/officeDocument/2006/relationships/image" Target="../media/image3979.png"/><Relationship Id="rId42" Type="http://schemas.openxmlformats.org/officeDocument/2006/relationships/customXml" Target="../ink/ink4113.xml"/><Relationship Id="rId63" Type="http://schemas.openxmlformats.org/officeDocument/2006/relationships/image" Target="../media/image4000.png"/><Relationship Id="rId84" Type="http://schemas.openxmlformats.org/officeDocument/2006/relationships/customXml" Target="../ink/ink4134.xml"/><Relationship Id="rId138" Type="http://schemas.openxmlformats.org/officeDocument/2006/relationships/image" Target="../media/image4035.png"/><Relationship Id="rId107" Type="http://schemas.openxmlformats.org/officeDocument/2006/relationships/customXml" Target="../ink/ink4146.xml"/><Relationship Id="rId11" Type="http://schemas.openxmlformats.org/officeDocument/2006/relationships/image" Target="../media/image3974.png"/><Relationship Id="rId32" Type="http://schemas.openxmlformats.org/officeDocument/2006/relationships/customXml" Target="../ink/ink4108.xml"/><Relationship Id="rId37" Type="http://schemas.openxmlformats.org/officeDocument/2006/relationships/image" Target="../media/image3987.png"/><Relationship Id="rId53" Type="http://schemas.openxmlformats.org/officeDocument/2006/relationships/image" Target="../media/image3995.png"/><Relationship Id="rId58" Type="http://schemas.openxmlformats.org/officeDocument/2006/relationships/customXml" Target="../ink/ink4121.xml"/><Relationship Id="rId74" Type="http://schemas.openxmlformats.org/officeDocument/2006/relationships/customXml" Target="../ink/ink4129.xml"/><Relationship Id="rId79" Type="http://schemas.openxmlformats.org/officeDocument/2006/relationships/image" Target="../media/image4006.png"/><Relationship Id="rId102" Type="http://schemas.openxmlformats.org/officeDocument/2006/relationships/image" Target="../media/image4017.png"/><Relationship Id="rId123" Type="http://schemas.openxmlformats.org/officeDocument/2006/relationships/customXml" Target="../ink/ink4154.xml"/><Relationship Id="rId128" Type="http://schemas.openxmlformats.org/officeDocument/2006/relationships/image" Target="../media/image4030.png"/><Relationship Id="rId5" Type="http://schemas.openxmlformats.org/officeDocument/2006/relationships/image" Target="../media/image3971.png"/><Relationship Id="rId90" Type="http://schemas.openxmlformats.org/officeDocument/2006/relationships/customXml" Target="../ink/ink4137.xml"/><Relationship Id="rId95" Type="http://schemas.openxmlformats.org/officeDocument/2006/relationships/image" Target="../media/image4014.png"/><Relationship Id="rId22" Type="http://schemas.openxmlformats.org/officeDocument/2006/relationships/customXml" Target="../ink/ink4103.xml"/><Relationship Id="rId27" Type="http://schemas.openxmlformats.org/officeDocument/2006/relationships/image" Target="../media/image3982.png"/><Relationship Id="rId43" Type="http://schemas.openxmlformats.org/officeDocument/2006/relationships/image" Target="../media/image3990.png"/><Relationship Id="rId48" Type="http://schemas.openxmlformats.org/officeDocument/2006/relationships/customXml" Target="../ink/ink4116.xml"/><Relationship Id="rId64" Type="http://schemas.openxmlformats.org/officeDocument/2006/relationships/customXml" Target="../ink/ink4124.xml"/><Relationship Id="rId69" Type="http://schemas.openxmlformats.org/officeDocument/2006/relationships/image" Target="../media/image4002.png"/><Relationship Id="rId113" Type="http://schemas.openxmlformats.org/officeDocument/2006/relationships/customXml" Target="../ink/ink4149.xml"/><Relationship Id="rId118" Type="http://schemas.openxmlformats.org/officeDocument/2006/relationships/image" Target="../media/image4025.png"/><Relationship Id="rId134" Type="http://schemas.openxmlformats.org/officeDocument/2006/relationships/image" Target="../media/image4033.png"/><Relationship Id="rId139" Type="http://schemas.openxmlformats.org/officeDocument/2006/relationships/customXml" Target="../ink/ink4162.xml"/><Relationship Id="rId80" Type="http://schemas.openxmlformats.org/officeDocument/2006/relationships/customXml" Target="../ink/ink4132.xml"/><Relationship Id="rId85" Type="http://schemas.openxmlformats.org/officeDocument/2006/relationships/image" Target="../media/image4009.png"/><Relationship Id="rId12" Type="http://schemas.openxmlformats.org/officeDocument/2006/relationships/customXml" Target="../ink/ink4098.xml"/><Relationship Id="rId17" Type="http://schemas.openxmlformats.org/officeDocument/2006/relationships/image" Target="../media/image3977.png"/><Relationship Id="rId33" Type="http://schemas.openxmlformats.org/officeDocument/2006/relationships/image" Target="../media/image3985.png"/><Relationship Id="rId38" Type="http://schemas.openxmlformats.org/officeDocument/2006/relationships/customXml" Target="../ink/ink4111.xml"/><Relationship Id="rId59" Type="http://schemas.openxmlformats.org/officeDocument/2006/relationships/image" Target="../media/image3998.png"/><Relationship Id="rId103" Type="http://schemas.openxmlformats.org/officeDocument/2006/relationships/customXml" Target="../ink/ink4144.xml"/><Relationship Id="rId108" Type="http://schemas.openxmlformats.org/officeDocument/2006/relationships/image" Target="../media/image4020.png"/><Relationship Id="rId124" Type="http://schemas.openxmlformats.org/officeDocument/2006/relationships/image" Target="../media/image4028.png"/><Relationship Id="rId129" Type="http://schemas.openxmlformats.org/officeDocument/2006/relationships/customXml" Target="../ink/ink4157.xml"/><Relationship Id="rId54" Type="http://schemas.openxmlformats.org/officeDocument/2006/relationships/customXml" Target="../ink/ink4119.xml"/><Relationship Id="rId70" Type="http://schemas.openxmlformats.org/officeDocument/2006/relationships/customXml" Target="../ink/ink4127.xml"/><Relationship Id="rId75" Type="http://schemas.openxmlformats.org/officeDocument/2006/relationships/image" Target="../media/image3374.png"/><Relationship Id="rId91" Type="http://schemas.openxmlformats.org/officeDocument/2006/relationships/image" Target="../media/image4012.png"/><Relationship Id="rId96" Type="http://schemas.openxmlformats.org/officeDocument/2006/relationships/customXml" Target="../ink/ink4140.xml"/><Relationship Id="rId140" Type="http://schemas.openxmlformats.org/officeDocument/2006/relationships/image" Target="../media/image4036.png"/><Relationship Id="rId1" Type="http://schemas.openxmlformats.org/officeDocument/2006/relationships/slideLayout" Target="../slideLayouts/slideLayout7.xml"/><Relationship Id="rId6" Type="http://schemas.openxmlformats.org/officeDocument/2006/relationships/customXml" Target="../ink/ink4095.xml"/><Relationship Id="rId23" Type="http://schemas.openxmlformats.org/officeDocument/2006/relationships/image" Target="../media/image3980.png"/><Relationship Id="rId28" Type="http://schemas.openxmlformats.org/officeDocument/2006/relationships/customXml" Target="../ink/ink4106.xml"/><Relationship Id="rId49" Type="http://schemas.openxmlformats.org/officeDocument/2006/relationships/image" Target="../media/image3993.png"/><Relationship Id="rId114" Type="http://schemas.openxmlformats.org/officeDocument/2006/relationships/image" Target="../media/image4023.png"/><Relationship Id="rId119" Type="http://schemas.openxmlformats.org/officeDocument/2006/relationships/customXml" Target="../ink/ink4152.xml"/><Relationship Id="rId44" Type="http://schemas.openxmlformats.org/officeDocument/2006/relationships/customXml" Target="../ink/ink4114.xml"/><Relationship Id="rId60" Type="http://schemas.openxmlformats.org/officeDocument/2006/relationships/customXml" Target="../ink/ink4122.xml"/><Relationship Id="rId65" Type="http://schemas.openxmlformats.org/officeDocument/2006/relationships/image" Target="../media/image3493.png"/><Relationship Id="rId81" Type="http://schemas.openxmlformats.org/officeDocument/2006/relationships/image" Target="../media/image4007.png"/><Relationship Id="rId86" Type="http://schemas.openxmlformats.org/officeDocument/2006/relationships/customXml" Target="../ink/ink4135.xml"/><Relationship Id="rId130" Type="http://schemas.openxmlformats.org/officeDocument/2006/relationships/image" Target="../media/image4031.png"/><Relationship Id="rId135" Type="http://schemas.openxmlformats.org/officeDocument/2006/relationships/customXml" Target="../ink/ink4160.xml"/><Relationship Id="rId13" Type="http://schemas.openxmlformats.org/officeDocument/2006/relationships/image" Target="../media/image3975.png"/><Relationship Id="rId18" Type="http://schemas.openxmlformats.org/officeDocument/2006/relationships/customXml" Target="../ink/ink4101.xml"/><Relationship Id="rId39" Type="http://schemas.openxmlformats.org/officeDocument/2006/relationships/image" Target="../media/image3988.png"/><Relationship Id="rId109" Type="http://schemas.openxmlformats.org/officeDocument/2006/relationships/customXml" Target="../ink/ink4147.xml"/><Relationship Id="rId34" Type="http://schemas.openxmlformats.org/officeDocument/2006/relationships/customXml" Target="../ink/ink4109.xml"/><Relationship Id="rId50" Type="http://schemas.openxmlformats.org/officeDocument/2006/relationships/customXml" Target="../ink/ink4117.xml"/><Relationship Id="rId55" Type="http://schemas.openxmlformats.org/officeDocument/2006/relationships/image" Target="../media/image3996.png"/><Relationship Id="rId76" Type="http://schemas.openxmlformats.org/officeDocument/2006/relationships/customXml" Target="../ink/ink4130.xml"/><Relationship Id="rId97" Type="http://schemas.openxmlformats.org/officeDocument/2006/relationships/image" Target="../media/image4015.png"/><Relationship Id="rId104" Type="http://schemas.openxmlformats.org/officeDocument/2006/relationships/image" Target="../media/image4018.png"/><Relationship Id="rId120" Type="http://schemas.openxmlformats.org/officeDocument/2006/relationships/image" Target="../media/image4026.png"/><Relationship Id="rId125" Type="http://schemas.openxmlformats.org/officeDocument/2006/relationships/customXml" Target="../ink/ink4155.xml"/><Relationship Id="rId141" Type="http://schemas.openxmlformats.org/officeDocument/2006/relationships/customXml" Target="../ink/ink4163.xml"/><Relationship Id="rId7" Type="http://schemas.openxmlformats.org/officeDocument/2006/relationships/image" Target="../media/image3972.png"/><Relationship Id="rId71" Type="http://schemas.openxmlformats.org/officeDocument/2006/relationships/image" Target="../media/image4003.png"/><Relationship Id="rId92" Type="http://schemas.openxmlformats.org/officeDocument/2006/relationships/customXml" Target="../ink/ink4138.xml"/><Relationship Id="rId2" Type="http://schemas.openxmlformats.org/officeDocument/2006/relationships/notesSlide" Target="../notesSlides/notesSlide44.xml"/><Relationship Id="rId29" Type="http://schemas.openxmlformats.org/officeDocument/2006/relationships/image" Target="../media/image3983.png"/><Relationship Id="rId24" Type="http://schemas.openxmlformats.org/officeDocument/2006/relationships/customXml" Target="../ink/ink4104.xml"/><Relationship Id="rId40" Type="http://schemas.openxmlformats.org/officeDocument/2006/relationships/customXml" Target="../ink/ink4112.xml"/><Relationship Id="rId45" Type="http://schemas.openxmlformats.org/officeDocument/2006/relationships/image" Target="../media/image3991.png"/><Relationship Id="rId66" Type="http://schemas.openxmlformats.org/officeDocument/2006/relationships/customXml" Target="../ink/ink4125.xml"/><Relationship Id="rId87" Type="http://schemas.openxmlformats.org/officeDocument/2006/relationships/image" Target="../media/image4010.png"/><Relationship Id="rId110" Type="http://schemas.openxmlformats.org/officeDocument/2006/relationships/image" Target="../media/image4021.png"/><Relationship Id="rId115" Type="http://schemas.openxmlformats.org/officeDocument/2006/relationships/customXml" Target="../ink/ink4150.xml"/><Relationship Id="rId131" Type="http://schemas.openxmlformats.org/officeDocument/2006/relationships/customXml" Target="../ink/ink4158.xml"/><Relationship Id="rId136" Type="http://schemas.openxmlformats.org/officeDocument/2006/relationships/image" Target="../media/image4034.png"/><Relationship Id="rId61" Type="http://schemas.openxmlformats.org/officeDocument/2006/relationships/image" Target="../media/image3999.png"/><Relationship Id="rId82" Type="http://schemas.openxmlformats.org/officeDocument/2006/relationships/customXml" Target="../ink/ink4133.xml"/><Relationship Id="rId19" Type="http://schemas.openxmlformats.org/officeDocument/2006/relationships/image" Target="../media/image3978.png"/><Relationship Id="rId14" Type="http://schemas.openxmlformats.org/officeDocument/2006/relationships/customXml" Target="../ink/ink4099.xml"/><Relationship Id="rId30" Type="http://schemas.openxmlformats.org/officeDocument/2006/relationships/customXml" Target="../ink/ink4107.xml"/><Relationship Id="rId35" Type="http://schemas.openxmlformats.org/officeDocument/2006/relationships/image" Target="../media/image3986.png"/><Relationship Id="rId56" Type="http://schemas.openxmlformats.org/officeDocument/2006/relationships/customXml" Target="../ink/ink4120.xml"/><Relationship Id="rId77" Type="http://schemas.openxmlformats.org/officeDocument/2006/relationships/image" Target="../media/image4005.png"/><Relationship Id="rId100" Type="http://schemas.openxmlformats.org/officeDocument/2006/relationships/customXml" Target="../ink/ink4142.xml"/><Relationship Id="rId105" Type="http://schemas.openxmlformats.org/officeDocument/2006/relationships/customXml" Target="../ink/ink4145.xml"/><Relationship Id="rId126" Type="http://schemas.openxmlformats.org/officeDocument/2006/relationships/image" Target="../media/image4029.png"/><Relationship Id="rId8" Type="http://schemas.openxmlformats.org/officeDocument/2006/relationships/customXml" Target="../ink/ink4096.xml"/><Relationship Id="rId51" Type="http://schemas.openxmlformats.org/officeDocument/2006/relationships/image" Target="../media/image3994.png"/><Relationship Id="rId72" Type="http://schemas.openxmlformats.org/officeDocument/2006/relationships/customXml" Target="../ink/ink4128.xml"/><Relationship Id="rId93" Type="http://schemas.openxmlformats.org/officeDocument/2006/relationships/image" Target="../media/image4013.png"/><Relationship Id="rId98" Type="http://schemas.openxmlformats.org/officeDocument/2006/relationships/customXml" Target="../ink/ink4141.xml"/><Relationship Id="rId121" Type="http://schemas.openxmlformats.org/officeDocument/2006/relationships/customXml" Target="../ink/ink4153.xml"/><Relationship Id="rId142" Type="http://schemas.openxmlformats.org/officeDocument/2006/relationships/image" Target="../media/image4037.png"/><Relationship Id="rId3" Type="http://schemas.openxmlformats.org/officeDocument/2006/relationships/image" Target="../media/image3970.png"/><Relationship Id="rId25" Type="http://schemas.openxmlformats.org/officeDocument/2006/relationships/image" Target="../media/image3981.png"/><Relationship Id="rId46" Type="http://schemas.openxmlformats.org/officeDocument/2006/relationships/customXml" Target="../ink/ink4115.xml"/><Relationship Id="rId67" Type="http://schemas.openxmlformats.org/officeDocument/2006/relationships/image" Target="../media/image4001.png"/><Relationship Id="rId116" Type="http://schemas.openxmlformats.org/officeDocument/2006/relationships/image" Target="../media/image4024.png"/><Relationship Id="rId137" Type="http://schemas.openxmlformats.org/officeDocument/2006/relationships/customXml" Target="../ink/ink4161.xml"/><Relationship Id="rId20" Type="http://schemas.openxmlformats.org/officeDocument/2006/relationships/customXml" Target="../ink/ink4102.xml"/><Relationship Id="rId41" Type="http://schemas.openxmlformats.org/officeDocument/2006/relationships/image" Target="../media/image3989.png"/><Relationship Id="rId62" Type="http://schemas.openxmlformats.org/officeDocument/2006/relationships/customXml" Target="../ink/ink4123.xml"/><Relationship Id="rId83" Type="http://schemas.openxmlformats.org/officeDocument/2006/relationships/image" Target="../media/image4008.png"/><Relationship Id="rId88" Type="http://schemas.openxmlformats.org/officeDocument/2006/relationships/customXml" Target="../ink/ink4136.xml"/><Relationship Id="rId111" Type="http://schemas.openxmlformats.org/officeDocument/2006/relationships/customXml" Target="../ink/ink4148.xml"/><Relationship Id="rId132" Type="http://schemas.openxmlformats.org/officeDocument/2006/relationships/image" Target="../media/image4032.png"/><Relationship Id="rId15" Type="http://schemas.openxmlformats.org/officeDocument/2006/relationships/image" Target="../media/image3976.png"/><Relationship Id="rId36" Type="http://schemas.openxmlformats.org/officeDocument/2006/relationships/customXml" Target="../ink/ink4110.xml"/><Relationship Id="rId57" Type="http://schemas.openxmlformats.org/officeDocument/2006/relationships/image" Target="../media/image3997.png"/><Relationship Id="rId106" Type="http://schemas.openxmlformats.org/officeDocument/2006/relationships/image" Target="../media/image4019.png"/><Relationship Id="rId127" Type="http://schemas.openxmlformats.org/officeDocument/2006/relationships/customXml" Target="../ink/ink4156.xml"/><Relationship Id="rId10" Type="http://schemas.openxmlformats.org/officeDocument/2006/relationships/customXml" Target="../ink/ink4097.xml"/><Relationship Id="rId31" Type="http://schemas.openxmlformats.org/officeDocument/2006/relationships/image" Target="../media/image3984.png"/><Relationship Id="rId52" Type="http://schemas.openxmlformats.org/officeDocument/2006/relationships/customXml" Target="../ink/ink4118.xml"/><Relationship Id="rId73" Type="http://schemas.openxmlformats.org/officeDocument/2006/relationships/image" Target="../media/image4004.png"/><Relationship Id="rId78" Type="http://schemas.openxmlformats.org/officeDocument/2006/relationships/customXml" Target="../ink/ink4131.xml"/><Relationship Id="rId94" Type="http://schemas.openxmlformats.org/officeDocument/2006/relationships/customXml" Target="../ink/ink4139.xml"/><Relationship Id="rId99" Type="http://schemas.openxmlformats.org/officeDocument/2006/relationships/image" Target="../media/image4016.png"/><Relationship Id="rId101" Type="http://schemas.openxmlformats.org/officeDocument/2006/relationships/customXml" Target="../ink/ink4143.xml"/><Relationship Id="rId122" Type="http://schemas.openxmlformats.org/officeDocument/2006/relationships/image" Target="../media/image4027.png"/><Relationship Id="rId4" Type="http://schemas.openxmlformats.org/officeDocument/2006/relationships/customXml" Target="../ink/ink4094.xml"/><Relationship Id="rId9" Type="http://schemas.openxmlformats.org/officeDocument/2006/relationships/image" Target="../media/image3973.png"/><Relationship Id="rId26" Type="http://schemas.openxmlformats.org/officeDocument/2006/relationships/customXml" Target="../ink/ink4105.xml"/><Relationship Id="rId47" Type="http://schemas.openxmlformats.org/officeDocument/2006/relationships/image" Target="../media/image3992.png"/><Relationship Id="rId68" Type="http://schemas.openxmlformats.org/officeDocument/2006/relationships/customXml" Target="../ink/ink4126.xml"/><Relationship Id="rId89" Type="http://schemas.openxmlformats.org/officeDocument/2006/relationships/image" Target="../media/image4011.png"/><Relationship Id="rId112" Type="http://schemas.openxmlformats.org/officeDocument/2006/relationships/image" Target="../media/image4022.png"/><Relationship Id="rId133" Type="http://schemas.openxmlformats.org/officeDocument/2006/relationships/customXml" Target="../ink/ink4159.xml"/><Relationship Id="rId16" Type="http://schemas.openxmlformats.org/officeDocument/2006/relationships/customXml" Target="../ink/ink4100.xml"/></Relationships>
</file>

<file path=ppt/slides/_rels/slide45.xml.rels><?xml version="1.0" encoding="UTF-8" standalone="yes"?>
<Relationships xmlns="http://schemas.openxmlformats.org/package/2006/relationships"><Relationship Id="rId117" Type="http://schemas.openxmlformats.org/officeDocument/2006/relationships/image" Target="../media/image4094.png"/><Relationship Id="rId21" Type="http://schemas.openxmlformats.org/officeDocument/2006/relationships/image" Target="../media/image4047.png"/><Relationship Id="rId42" Type="http://schemas.openxmlformats.org/officeDocument/2006/relationships/customXml" Target="../ink/ink4183.xml"/><Relationship Id="rId63" Type="http://schemas.openxmlformats.org/officeDocument/2006/relationships/image" Target="../media/image4068.png"/><Relationship Id="rId84" Type="http://schemas.openxmlformats.org/officeDocument/2006/relationships/customXml" Target="../ink/ink4204.xml"/><Relationship Id="rId138" Type="http://schemas.openxmlformats.org/officeDocument/2006/relationships/customXml" Target="../ink/ink4231.xml"/><Relationship Id="rId159" Type="http://schemas.openxmlformats.org/officeDocument/2006/relationships/customXml" Target="../ink/ink4242.xml"/><Relationship Id="rId170" Type="http://schemas.openxmlformats.org/officeDocument/2006/relationships/image" Target="../media/image4120.png"/><Relationship Id="rId191" Type="http://schemas.openxmlformats.org/officeDocument/2006/relationships/customXml" Target="../ink/ink4258.xml"/><Relationship Id="rId205" Type="http://schemas.openxmlformats.org/officeDocument/2006/relationships/customXml" Target="../ink/ink4265.xml"/><Relationship Id="rId107" Type="http://schemas.openxmlformats.org/officeDocument/2006/relationships/image" Target="../media/image4090.png"/><Relationship Id="rId11" Type="http://schemas.openxmlformats.org/officeDocument/2006/relationships/image" Target="../media/image4042.png"/><Relationship Id="rId32" Type="http://schemas.openxmlformats.org/officeDocument/2006/relationships/customXml" Target="../ink/ink4178.xml"/><Relationship Id="rId53" Type="http://schemas.openxmlformats.org/officeDocument/2006/relationships/image" Target="../media/image4063.png"/><Relationship Id="rId74" Type="http://schemas.openxmlformats.org/officeDocument/2006/relationships/customXml" Target="../ink/ink4199.xml"/><Relationship Id="rId128" Type="http://schemas.openxmlformats.org/officeDocument/2006/relationships/customXml" Target="../ink/ink4226.xml"/><Relationship Id="rId149" Type="http://schemas.openxmlformats.org/officeDocument/2006/relationships/image" Target="../media/image4110.png"/><Relationship Id="rId5" Type="http://schemas.openxmlformats.org/officeDocument/2006/relationships/image" Target="../media/image4039.png"/><Relationship Id="rId95" Type="http://schemas.openxmlformats.org/officeDocument/2006/relationships/image" Target="../media/image4084.png"/><Relationship Id="rId160" Type="http://schemas.openxmlformats.org/officeDocument/2006/relationships/image" Target="../media/image4115.png"/><Relationship Id="rId181" Type="http://schemas.openxmlformats.org/officeDocument/2006/relationships/customXml" Target="../ink/ink4253.xml"/><Relationship Id="rId216" Type="http://schemas.openxmlformats.org/officeDocument/2006/relationships/image" Target="../media/image4143.png"/><Relationship Id="rId22" Type="http://schemas.openxmlformats.org/officeDocument/2006/relationships/customXml" Target="../ink/ink4173.xml"/><Relationship Id="rId43" Type="http://schemas.openxmlformats.org/officeDocument/2006/relationships/image" Target="../media/image4058.png"/><Relationship Id="rId64" Type="http://schemas.openxmlformats.org/officeDocument/2006/relationships/customXml" Target="../ink/ink4194.xml"/><Relationship Id="rId118" Type="http://schemas.openxmlformats.org/officeDocument/2006/relationships/customXml" Target="../ink/ink4221.xml"/><Relationship Id="rId139" Type="http://schemas.openxmlformats.org/officeDocument/2006/relationships/image" Target="../media/image4105.png"/><Relationship Id="rId85" Type="http://schemas.openxmlformats.org/officeDocument/2006/relationships/image" Target="../media/image4079.png"/><Relationship Id="rId150" Type="http://schemas.openxmlformats.org/officeDocument/2006/relationships/customXml" Target="../ink/ink4237.xml"/><Relationship Id="rId171" Type="http://schemas.openxmlformats.org/officeDocument/2006/relationships/customXml" Target="../ink/ink4248.xml"/><Relationship Id="rId192" Type="http://schemas.openxmlformats.org/officeDocument/2006/relationships/image" Target="../media/image4131.png"/><Relationship Id="rId206" Type="http://schemas.openxmlformats.org/officeDocument/2006/relationships/image" Target="../media/image4138.png"/><Relationship Id="rId12" Type="http://schemas.openxmlformats.org/officeDocument/2006/relationships/customXml" Target="../ink/ink4168.xml"/><Relationship Id="rId33" Type="http://schemas.openxmlformats.org/officeDocument/2006/relationships/image" Target="../media/image4053.png"/><Relationship Id="rId108" Type="http://schemas.openxmlformats.org/officeDocument/2006/relationships/customXml" Target="../ink/ink4216.xml"/><Relationship Id="rId129" Type="http://schemas.openxmlformats.org/officeDocument/2006/relationships/image" Target="../media/image4100.png"/><Relationship Id="rId54" Type="http://schemas.openxmlformats.org/officeDocument/2006/relationships/customXml" Target="../ink/ink4189.xml"/><Relationship Id="rId75" Type="http://schemas.openxmlformats.org/officeDocument/2006/relationships/image" Target="../media/image4074.png"/><Relationship Id="rId96" Type="http://schemas.openxmlformats.org/officeDocument/2006/relationships/customXml" Target="../ink/ink4210.xml"/><Relationship Id="rId140" Type="http://schemas.openxmlformats.org/officeDocument/2006/relationships/customXml" Target="../ink/ink4232.xml"/><Relationship Id="rId161" Type="http://schemas.openxmlformats.org/officeDocument/2006/relationships/customXml" Target="../ink/ink4243.xml"/><Relationship Id="rId182" Type="http://schemas.openxmlformats.org/officeDocument/2006/relationships/image" Target="../media/image4126.png"/><Relationship Id="rId217" Type="http://schemas.openxmlformats.org/officeDocument/2006/relationships/customXml" Target="../ink/ink4271.xml"/><Relationship Id="rId6" Type="http://schemas.openxmlformats.org/officeDocument/2006/relationships/customXml" Target="../ink/ink4165.xml"/><Relationship Id="rId23" Type="http://schemas.openxmlformats.org/officeDocument/2006/relationships/image" Target="../media/image4048.png"/><Relationship Id="rId119" Type="http://schemas.openxmlformats.org/officeDocument/2006/relationships/image" Target="../media/image4095.png"/><Relationship Id="rId44" Type="http://schemas.openxmlformats.org/officeDocument/2006/relationships/customXml" Target="../ink/ink4184.xml"/><Relationship Id="rId65" Type="http://schemas.openxmlformats.org/officeDocument/2006/relationships/image" Target="../media/image4069.png"/><Relationship Id="rId86" Type="http://schemas.openxmlformats.org/officeDocument/2006/relationships/customXml" Target="../ink/ink4205.xml"/><Relationship Id="rId130" Type="http://schemas.openxmlformats.org/officeDocument/2006/relationships/customXml" Target="../ink/ink4227.xml"/><Relationship Id="rId151" Type="http://schemas.openxmlformats.org/officeDocument/2006/relationships/image" Target="../media/image4111.png"/><Relationship Id="rId172" Type="http://schemas.openxmlformats.org/officeDocument/2006/relationships/image" Target="../media/image4121.png"/><Relationship Id="rId193" Type="http://schemas.openxmlformats.org/officeDocument/2006/relationships/customXml" Target="../ink/ink4259.xml"/><Relationship Id="rId207" Type="http://schemas.openxmlformats.org/officeDocument/2006/relationships/customXml" Target="../ink/ink4266.xml"/><Relationship Id="rId13" Type="http://schemas.openxmlformats.org/officeDocument/2006/relationships/image" Target="../media/image4043.png"/><Relationship Id="rId109" Type="http://schemas.openxmlformats.org/officeDocument/2006/relationships/image" Target="../media/image4091.png"/><Relationship Id="rId34" Type="http://schemas.openxmlformats.org/officeDocument/2006/relationships/customXml" Target="../ink/ink4179.xml"/><Relationship Id="rId55" Type="http://schemas.openxmlformats.org/officeDocument/2006/relationships/image" Target="../media/image4064.png"/><Relationship Id="rId76" Type="http://schemas.openxmlformats.org/officeDocument/2006/relationships/customXml" Target="../ink/ink4200.xml"/><Relationship Id="rId97" Type="http://schemas.openxmlformats.org/officeDocument/2006/relationships/image" Target="../media/image4085.png"/><Relationship Id="rId120" Type="http://schemas.openxmlformats.org/officeDocument/2006/relationships/customXml" Target="../ink/ink4222.xml"/><Relationship Id="rId141" Type="http://schemas.openxmlformats.org/officeDocument/2006/relationships/image" Target="../media/image4106.png"/><Relationship Id="rId7" Type="http://schemas.openxmlformats.org/officeDocument/2006/relationships/image" Target="../media/image4040.png"/><Relationship Id="rId162" Type="http://schemas.openxmlformats.org/officeDocument/2006/relationships/image" Target="../media/image4116.png"/><Relationship Id="rId183" Type="http://schemas.openxmlformats.org/officeDocument/2006/relationships/customXml" Target="../ink/ink4254.xml"/><Relationship Id="rId218" Type="http://schemas.openxmlformats.org/officeDocument/2006/relationships/image" Target="../media/image4144.png"/><Relationship Id="rId24" Type="http://schemas.openxmlformats.org/officeDocument/2006/relationships/customXml" Target="../ink/ink4174.xml"/><Relationship Id="rId45" Type="http://schemas.openxmlformats.org/officeDocument/2006/relationships/image" Target="../media/image4059.png"/><Relationship Id="rId66" Type="http://schemas.openxmlformats.org/officeDocument/2006/relationships/customXml" Target="../ink/ink4195.xml"/><Relationship Id="rId87" Type="http://schemas.openxmlformats.org/officeDocument/2006/relationships/image" Target="../media/image4080.png"/><Relationship Id="rId110" Type="http://schemas.openxmlformats.org/officeDocument/2006/relationships/customXml" Target="../ink/ink4217.xml"/><Relationship Id="rId131" Type="http://schemas.openxmlformats.org/officeDocument/2006/relationships/image" Target="../media/image4101.png"/><Relationship Id="rId152" Type="http://schemas.openxmlformats.org/officeDocument/2006/relationships/customXml" Target="../ink/ink4238.xml"/><Relationship Id="rId173" Type="http://schemas.openxmlformats.org/officeDocument/2006/relationships/customXml" Target="../ink/ink4249.xml"/><Relationship Id="rId194" Type="http://schemas.openxmlformats.org/officeDocument/2006/relationships/image" Target="../media/image4132.png"/><Relationship Id="rId208" Type="http://schemas.openxmlformats.org/officeDocument/2006/relationships/image" Target="../media/image4139.png"/><Relationship Id="rId14" Type="http://schemas.openxmlformats.org/officeDocument/2006/relationships/customXml" Target="../ink/ink4169.xml"/><Relationship Id="rId30" Type="http://schemas.openxmlformats.org/officeDocument/2006/relationships/customXml" Target="../ink/ink4177.xml"/><Relationship Id="rId35" Type="http://schemas.openxmlformats.org/officeDocument/2006/relationships/image" Target="../media/image4054.png"/><Relationship Id="rId56" Type="http://schemas.openxmlformats.org/officeDocument/2006/relationships/customXml" Target="../ink/ink4190.xml"/><Relationship Id="rId77" Type="http://schemas.openxmlformats.org/officeDocument/2006/relationships/image" Target="../media/image4075.png"/><Relationship Id="rId100" Type="http://schemas.openxmlformats.org/officeDocument/2006/relationships/customXml" Target="../ink/ink4212.xml"/><Relationship Id="rId105" Type="http://schemas.openxmlformats.org/officeDocument/2006/relationships/image" Target="../media/image4089.png"/><Relationship Id="rId126" Type="http://schemas.openxmlformats.org/officeDocument/2006/relationships/customXml" Target="../ink/ink4225.xml"/><Relationship Id="rId147" Type="http://schemas.openxmlformats.org/officeDocument/2006/relationships/image" Target="../media/image4109.png"/><Relationship Id="rId168" Type="http://schemas.openxmlformats.org/officeDocument/2006/relationships/image" Target="../media/image4119.png"/><Relationship Id="rId8" Type="http://schemas.openxmlformats.org/officeDocument/2006/relationships/customXml" Target="../ink/ink4166.xml"/><Relationship Id="rId51" Type="http://schemas.openxmlformats.org/officeDocument/2006/relationships/image" Target="../media/image4062.png"/><Relationship Id="rId72" Type="http://schemas.openxmlformats.org/officeDocument/2006/relationships/customXml" Target="../ink/ink4198.xml"/><Relationship Id="rId93" Type="http://schemas.openxmlformats.org/officeDocument/2006/relationships/image" Target="../media/image4083.png"/><Relationship Id="rId98" Type="http://schemas.openxmlformats.org/officeDocument/2006/relationships/customXml" Target="../ink/ink4211.xml"/><Relationship Id="rId121" Type="http://schemas.openxmlformats.org/officeDocument/2006/relationships/image" Target="../media/image4096.png"/><Relationship Id="rId142" Type="http://schemas.openxmlformats.org/officeDocument/2006/relationships/customXml" Target="../ink/ink4233.xml"/><Relationship Id="rId163" Type="http://schemas.openxmlformats.org/officeDocument/2006/relationships/customXml" Target="../ink/ink4244.xml"/><Relationship Id="rId184" Type="http://schemas.openxmlformats.org/officeDocument/2006/relationships/image" Target="../media/image4127.png"/><Relationship Id="rId189" Type="http://schemas.openxmlformats.org/officeDocument/2006/relationships/customXml" Target="../ink/ink4257.xml"/><Relationship Id="rId3" Type="http://schemas.openxmlformats.org/officeDocument/2006/relationships/image" Target="../media/image4038.png"/><Relationship Id="rId214" Type="http://schemas.openxmlformats.org/officeDocument/2006/relationships/image" Target="../media/image4142.png"/><Relationship Id="rId25" Type="http://schemas.openxmlformats.org/officeDocument/2006/relationships/image" Target="../media/image4049.png"/><Relationship Id="rId46" Type="http://schemas.openxmlformats.org/officeDocument/2006/relationships/customXml" Target="../ink/ink4185.xml"/><Relationship Id="rId67" Type="http://schemas.openxmlformats.org/officeDocument/2006/relationships/image" Target="../media/image4070.png"/><Relationship Id="rId116" Type="http://schemas.openxmlformats.org/officeDocument/2006/relationships/customXml" Target="../ink/ink4220.xml"/><Relationship Id="rId137" Type="http://schemas.openxmlformats.org/officeDocument/2006/relationships/image" Target="../media/image4104.png"/><Relationship Id="rId158" Type="http://schemas.openxmlformats.org/officeDocument/2006/relationships/image" Target="../media/image4114.png"/><Relationship Id="rId20" Type="http://schemas.openxmlformats.org/officeDocument/2006/relationships/customXml" Target="../ink/ink4172.xml"/><Relationship Id="rId41" Type="http://schemas.openxmlformats.org/officeDocument/2006/relationships/image" Target="../media/image4057.png"/><Relationship Id="rId62" Type="http://schemas.openxmlformats.org/officeDocument/2006/relationships/customXml" Target="../ink/ink4193.xml"/><Relationship Id="rId83" Type="http://schemas.openxmlformats.org/officeDocument/2006/relationships/image" Target="../media/image4078.png"/><Relationship Id="rId88" Type="http://schemas.openxmlformats.org/officeDocument/2006/relationships/customXml" Target="../ink/ink4206.xml"/><Relationship Id="rId111" Type="http://schemas.openxmlformats.org/officeDocument/2006/relationships/image" Target="../media/image4092.png"/><Relationship Id="rId132" Type="http://schemas.openxmlformats.org/officeDocument/2006/relationships/customXml" Target="../ink/ink4228.xml"/><Relationship Id="rId153" Type="http://schemas.openxmlformats.org/officeDocument/2006/relationships/customXml" Target="../ink/ink4239.xml"/><Relationship Id="rId174" Type="http://schemas.openxmlformats.org/officeDocument/2006/relationships/image" Target="../media/image4122.png"/><Relationship Id="rId179" Type="http://schemas.openxmlformats.org/officeDocument/2006/relationships/customXml" Target="../ink/ink4252.xml"/><Relationship Id="rId195" Type="http://schemas.openxmlformats.org/officeDocument/2006/relationships/customXml" Target="../ink/ink4260.xml"/><Relationship Id="rId209" Type="http://schemas.openxmlformats.org/officeDocument/2006/relationships/customXml" Target="../ink/ink4267.xml"/><Relationship Id="rId190" Type="http://schemas.openxmlformats.org/officeDocument/2006/relationships/image" Target="../media/image4130.png"/><Relationship Id="rId204" Type="http://schemas.openxmlformats.org/officeDocument/2006/relationships/image" Target="../media/image4137.png"/><Relationship Id="rId15" Type="http://schemas.openxmlformats.org/officeDocument/2006/relationships/image" Target="../media/image4044.png"/><Relationship Id="rId36" Type="http://schemas.openxmlformats.org/officeDocument/2006/relationships/customXml" Target="../ink/ink4180.xml"/><Relationship Id="rId57" Type="http://schemas.openxmlformats.org/officeDocument/2006/relationships/image" Target="../media/image4065.png"/><Relationship Id="rId106" Type="http://schemas.openxmlformats.org/officeDocument/2006/relationships/customXml" Target="../ink/ink4215.xml"/><Relationship Id="rId127" Type="http://schemas.openxmlformats.org/officeDocument/2006/relationships/image" Target="../media/image4099.png"/><Relationship Id="rId10" Type="http://schemas.openxmlformats.org/officeDocument/2006/relationships/customXml" Target="../ink/ink4167.xml"/><Relationship Id="rId31" Type="http://schemas.openxmlformats.org/officeDocument/2006/relationships/image" Target="../media/image4052.png"/><Relationship Id="rId52" Type="http://schemas.openxmlformats.org/officeDocument/2006/relationships/customXml" Target="../ink/ink4188.xml"/><Relationship Id="rId73" Type="http://schemas.openxmlformats.org/officeDocument/2006/relationships/image" Target="../media/image4073.png"/><Relationship Id="rId78" Type="http://schemas.openxmlformats.org/officeDocument/2006/relationships/customXml" Target="../ink/ink4201.xml"/><Relationship Id="rId94" Type="http://schemas.openxmlformats.org/officeDocument/2006/relationships/customXml" Target="../ink/ink4209.xml"/><Relationship Id="rId99" Type="http://schemas.openxmlformats.org/officeDocument/2006/relationships/image" Target="../media/image4086.png"/><Relationship Id="rId101" Type="http://schemas.openxmlformats.org/officeDocument/2006/relationships/image" Target="../media/image4087.png"/><Relationship Id="rId122" Type="http://schemas.openxmlformats.org/officeDocument/2006/relationships/customXml" Target="../ink/ink4223.xml"/><Relationship Id="rId143" Type="http://schemas.openxmlformats.org/officeDocument/2006/relationships/image" Target="../media/image4107.png"/><Relationship Id="rId148" Type="http://schemas.openxmlformats.org/officeDocument/2006/relationships/customXml" Target="../ink/ink4236.xml"/><Relationship Id="rId164" Type="http://schemas.openxmlformats.org/officeDocument/2006/relationships/image" Target="../media/image4117.png"/><Relationship Id="rId169" Type="http://schemas.openxmlformats.org/officeDocument/2006/relationships/customXml" Target="../ink/ink4247.xml"/><Relationship Id="rId185" Type="http://schemas.openxmlformats.org/officeDocument/2006/relationships/customXml" Target="../ink/ink4255.xml"/><Relationship Id="rId4" Type="http://schemas.openxmlformats.org/officeDocument/2006/relationships/customXml" Target="../ink/ink4164.xml"/><Relationship Id="rId9" Type="http://schemas.openxmlformats.org/officeDocument/2006/relationships/image" Target="../media/image4041.png"/><Relationship Id="rId180" Type="http://schemas.openxmlformats.org/officeDocument/2006/relationships/image" Target="../media/image4125.png"/><Relationship Id="rId210" Type="http://schemas.openxmlformats.org/officeDocument/2006/relationships/image" Target="../media/image4140.png"/><Relationship Id="rId215" Type="http://schemas.openxmlformats.org/officeDocument/2006/relationships/customXml" Target="../ink/ink4270.xml"/><Relationship Id="rId26" Type="http://schemas.openxmlformats.org/officeDocument/2006/relationships/customXml" Target="../ink/ink4175.xml"/><Relationship Id="rId47" Type="http://schemas.openxmlformats.org/officeDocument/2006/relationships/image" Target="../media/image4060.png"/><Relationship Id="rId68" Type="http://schemas.openxmlformats.org/officeDocument/2006/relationships/customXml" Target="../ink/ink4196.xml"/><Relationship Id="rId89" Type="http://schemas.openxmlformats.org/officeDocument/2006/relationships/image" Target="../media/image4081.png"/><Relationship Id="rId112" Type="http://schemas.openxmlformats.org/officeDocument/2006/relationships/customXml" Target="../ink/ink4218.xml"/><Relationship Id="rId133" Type="http://schemas.openxmlformats.org/officeDocument/2006/relationships/image" Target="../media/image4102.png"/><Relationship Id="rId154" Type="http://schemas.openxmlformats.org/officeDocument/2006/relationships/image" Target="../media/image4112.png"/><Relationship Id="rId175" Type="http://schemas.openxmlformats.org/officeDocument/2006/relationships/customXml" Target="../ink/ink4250.xml"/><Relationship Id="rId196" Type="http://schemas.openxmlformats.org/officeDocument/2006/relationships/image" Target="../media/image4133.png"/><Relationship Id="rId200" Type="http://schemas.openxmlformats.org/officeDocument/2006/relationships/image" Target="../media/image4135.png"/><Relationship Id="rId16" Type="http://schemas.openxmlformats.org/officeDocument/2006/relationships/customXml" Target="../ink/ink4170.xml"/><Relationship Id="rId37" Type="http://schemas.openxmlformats.org/officeDocument/2006/relationships/image" Target="../media/image4055.png"/><Relationship Id="rId58" Type="http://schemas.openxmlformats.org/officeDocument/2006/relationships/customXml" Target="../ink/ink4191.xml"/><Relationship Id="rId79" Type="http://schemas.openxmlformats.org/officeDocument/2006/relationships/image" Target="../media/image4076.png"/><Relationship Id="rId102" Type="http://schemas.openxmlformats.org/officeDocument/2006/relationships/customXml" Target="../ink/ink4213.xml"/><Relationship Id="rId123" Type="http://schemas.openxmlformats.org/officeDocument/2006/relationships/image" Target="../media/image4097.png"/><Relationship Id="rId144" Type="http://schemas.openxmlformats.org/officeDocument/2006/relationships/customXml" Target="../ink/ink4234.xml"/><Relationship Id="rId90" Type="http://schemas.openxmlformats.org/officeDocument/2006/relationships/customXml" Target="../ink/ink4207.xml"/><Relationship Id="rId165" Type="http://schemas.openxmlformats.org/officeDocument/2006/relationships/customXml" Target="../ink/ink4245.xml"/><Relationship Id="rId186" Type="http://schemas.openxmlformats.org/officeDocument/2006/relationships/image" Target="../media/image4128.png"/><Relationship Id="rId211" Type="http://schemas.openxmlformats.org/officeDocument/2006/relationships/customXml" Target="../ink/ink4268.xml"/><Relationship Id="rId27" Type="http://schemas.openxmlformats.org/officeDocument/2006/relationships/image" Target="../media/image4050.png"/><Relationship Id="rId48" Type="http://schemas.openxmlformats.org/officeDocument/2006/relationships/customXml" Target="../ink/ink4186.xml"/><Relationship Id="rId69" Type="http://schemas.openxmlformats.org/officeDocument/2006/relationships/image" Target="../media/image4071.png"/><Relationship Id="rId113" Type="http://schemas.openxmlformats.org/officeDocument/2006/relationships/image" Target="../media/image4093.png"/><Relationship Id="rId134" Type="http://schemas.openxmlformats.org/officeDocument/2006/relationships/customXml" Target="../ink/ink4229.xml"/><Relationship Id="rId80" Type="http://schemas.openxmlformats.org/officeDocument/2006/relationships/customXml" Target="../ink/ink4202.xml"/><Relationship Id="rId155" Type="http://schemas.openxmlformats.org/officeDocument/2006/relationships/customXml" Target="../ink/ink4240.xml"/><Relationship Id="rId176" Type="http://schemas.openxmlformats.org/officeDocument/2006/relationships/image" Target="../media/image4123.png"/><Relationship Id="rId197" Type="http://schemas.openxmlformats.org/officeDocument/2006/relationships/customXml" Target="../ink/ink4261.xml"/><Relationship Id="rId201" Type="http://schemas.openxmlformats.org/officeDocument/2006/relationships/customXml" Target="../ink/ink4263.xml"/><Relationship Id="rId17" Type="http://schemas.openxmlformats.org/officeDocument/2006/relationships/image" Target="../media/image4045.png"/><Relationship Id="rId38" Type="http://schemas.openxmlformats.org/officeDocument/2006/relationships/customXml" Target="../ink/ink4181.xml"/><Relationship Id="rId59" Type="http://schemas.openxmlformats.org/officeDocument/2006/relationships/image" Target="../media/image4066.png"/><Relationship Id="rId103" Type="http://schemas.openxmlformats.org/officeDocument/2006/relationships/image" Target="../media/image4088.png"/><Relationship Id="rId124" Type="http://schemas.openxmlformats.org/officeDocument/2006/relationships/customXml" Target="../ink/ink4224.xml"/><Relationship Id="rId70" Type="http://schemas.openxmlformats.org/officeDocument/2006/relationships/customXml" Target="../ink/ink4197.xml"/><Relationship Id="rId91" Type="http://schemas.openxmlformats.org/officeDocument/2006/relationships/image" Target="../media/image4082.png"/><Relationship Id="rId145" Type="http://schemas.openxmlformats.org/officeDocument/2006/relationships/image" Target="../media/image4108.png"/><Relationship Id="rId166" Type="http://schemas.openxmlformats.org/officeDocument/2006/relationships/image" Target="../media/image4118.png"/><Relationship Id="rId187" Type="http://schemas.openxmlformats.org/officeDocument/2006/relationships/customXml" Target="../ink/ink4256.xml"/><Relationship Id="rId1" Type="http://schemas.openxmlformats.org/officeDocument/2006/relationships/slideLayout" Target="../slideLayouts/slideLayout7.xml"/><Relationship Id="rId212" Type="http://schemas.openxmlformats.org/officeDocument/2006/relationships/image" Target="../media/image4141.png"/><Relationship Id="rId28" Type="http://schemas.openxmlformats.org/officeDocument/2006/relationships/customXml" Target="../ink/ink4176.xml"/><Relationship Id="rId49" Type="http://schemas.openxmlformats.org/officeDocument/2006/relationships/image" Target="../media/image4061.png"/><Relationship Id="rId114" Type="http://schemas.openxmlformats.org/officeDocument/2006/relationships/customXml" Target="../ink/ink4219.xml"/><Relationship Id="rId60" Type="http://schemas.openxmlformats.org/officeDocument/2006/relationships/customXml" Target="../ink/ink4192.xml"/><Relationship Id="rId81" Type="http://schemas.openxmlformats.org/officeDocument/2006/relationships/image" Target="../media/image4077.png"/><Relationship Id="rId135" Type="http://schemas.openxmlformats.org/officeDocument/2006/relationships/image" Target="../media/image4103.png"/><Relationship Id="rId156" Type="http://schemas.openxmlformats.org/officeDocument/2006/relationships/image" Target="../media/image4113.png"/><Relationship Id="rId177" Type="http://schemas.openxmlformats.org/officeDocument/2006/relationships/customXml" Target="../ink/ink4251.xml"/><Relationship Id="rId198" Type="http://schemas.openxmlformats.org/officeDocument/2006/relationships/image" Target="../media/image4134.png"/><Relationship Id="rId202" Type="http://schemas.openxmlformats.org/officeDocument/2006/relationships/image" Target="../media/image4136.png"/><Relationship Id="rId18" Type="http://schemas.openxmlformats.org/officeDocument/2006/relationships/customXml" Target="../ink/ink4171.xml"/><Relationship Id="rId39" Type="http://schemas.openxmlformats.org/officeDocument/2006/relationships/image" Target="../media/image4056.png"/><Relationship Id="rId50" Type="http://schemas.openxmlformats.org/officeDocument/2006/relationships/customXml" Target="../ink/ink4187.xml"/><Relationship Id="rId104" Type="http://schemas.openxmlformats.org/officeDocument/2006/relationships/customXml" Target="../ink/ink4214.xml"/><Relationship Id="rId125" Type="http://schemas.openxmlformats.org/officeDocument/2006/relationships/image" Target="../media/image4098.png"/><Relationship Id="rId146" Type="http://schemas.openxmlformats.org/officeDocument/2006/relationships/customXml" Target="../ink/ink4235.xml"/><Relationship Id="rId167" Type="http://schemas.openxmlformats.org/officeDocument/2006/relationships/customXml" Target="../ink/ink4246.xml"/><Relationship Id="rId188" Type="http://schemas.openxmlformats.org/officeDocument/2006/relationships/image" Target="../media/image4129.png"/><Relationship Id="rId71" Type="http://schemas.openxmlformats.org/officeDocument/2006/relationships/image" Target="../media/image4072.png"/><Relationship Id="rId92" Type="http://schemas.openxmlformats.org/officeDocument/2006/relationships/customXml" Target="../ink/ink4208.xml"/><Relationship Id="rId213" Type="http://schemas.openxmlformats.org/officeDocument/2006/relationships/customXml" Target="../ink/ink4269.xml"/><Relationship Id="rId2" Type="http://schemas.openxmlformats.org/officeDocument/2006/relationships/notesSlide" Target="../notesSlides/notesSlide45.xml"/><Relationship Id="rId29" Type="http://schemas.openxmlformats.org/officeDocument/2006/relationships/image" Target="../media/image4051.png"/><Relationship Id="rId40" Type="http://schemas.openxmlformats.org/officeDocument/2006/relationships/customXml" Target="../ink/ink4182.xml"/><Relationship Id="rId115" Type="http://schemas.openxmlformats.org/officeDocument/2006/relationships/image" Target="../media/image3374.png"/><Relationship Id="rId136" Type="http://schemas.openxmlformats.org/officeDocument/2006/relationships/customXml" Target="../ink/ink4230.xml"/><Relationship Id="rId157" Type="http://schemas.openxmlformats.org/officeDocument/2006/relationships/customXml" Target="../ink/ink4241.xml"/><Relationship Id="rId178" Type="http://schemas.openxmlformats.org/officeDocument/2006/relationships/image" Target="../media/image4124.png"/><Relationship Id="rId61" Type="http://schemas.openxmlformats.org/officeDocument/2006/relationships/image" Target="../media/image4067.png"/><Relationship Id="rId82" Type="http://schemas.openxmlformats.org/officeDocument/2006/relationships/customXml" Target="../ink/ink4203.xml"/><Relationship Id="rId199" Type="http://schemas.openxmlformats.org/officeDocument/2006/relationships/customXml" Target="../ink/ink4262.xml"/><Relationship Id="rId203" Type="http://schemas.openxmlformats.org/officeDocument/2006/relationships/customXml" Target="../ink/ink4264.xml"/><Relationship Id="rId19" Type="http://schemas.openxmlformats.org/officeDocument/2006/relationships/image" Target="../media/image404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1277.png"/><Relationship Id="rId299" Type="http://schemas.openxmlformats.org/officeDocument/2006/relationships/image" Target="../media/image1366.png"/><Relationship Id="rId21" Type="http://schemas.openxmlformats.org/officeDocument/2006/relationships/customXml" Target="../ink/ink64.xml"/><Relationship Id="rId63" Type="http://schemas.openxmlformats.org/officeDocument/2006/relationships/image" Target="../media/image1250.png"/><Relationship Id="rId159" Type="http://schemas.openxmlformats.org/officeDocument/2006/relationships/customXml" Target="../ink/ink135.xml"/><Relationship Id="rId324" Type="http://schemas.openxmlformats.org/officeDocument/2006/relationships/customXml" Target="../ink/ink218.xml"/><Relationship Id="rId170" Type="http://schemas.openxmlformats.org/officeDocument/2006/relationships/image" Target="../media/image1302.png"/><Relationship Id="rId226" Type="http://schemas.openxmlformats.org/officeDocument/2006/relationships/customXml" Target="../ink/ink169.xml"/><Relationship Id="rId268" Type="http://schemas.openxmlformats.org/officeDocument/2006/relationships/customXml" Target="../ink/ink190.xml"/><Relationship Id="rId32" Type="http://schemas.openxmlformats.org/officeDocument/2006/relationships/image" Target="../media/image1235.png"/><Relationship Id="rId74" Type="http://schemas.openxmlformats.org/officeDocument/2006/relationships/customXml" Target="../ink/ink91.xml"/><Relationship Id="rId128" Type="http://schemas.openxmlformats.org/officeDocument/2006/relationships/customXml" Target="../ink/ink118.xml"/><Relationship Id="rId335" Type="http://schemas.openxmlformats.org/officeDocument/2006/relationships/image" Target="../media/image1384.png"/><Relationship Id="rId5" Type="http://schemas.openxmlformats.org/officeDocument/2006/relationships/customXml" Target="../ink/ink56.xml"/><Relationship Id="rId181" Type="http://schemas.openxmlformats.org/officeDocument/2006/relationships/customXml" Target="../ink/ink146.xml"/><Relationship Id="rId237" Type="http://schemas.openxmlformats.org/officeDocument/2006/relationships/image" Target="../media/image1335.png"/><Relationship Id="rId279" Type="http://schemas.openxmlformats.org/officeDocument/2006/relationships/image" Target="../media/image1356.png"/><Relationship Id="rId43" Type="http://schemas.openxmlformats.org/officeDocument/2006/relationships/customXml" Target="../ink/ink75.xml"/><Relationship Id="rId139" Type="http://schemas.openxmlformats.org/officeDocument/2006/relationships/image" Target="../media/image1288.png"/><Relationship Id="rId290" Type="http://schemas.openxmlformats.org/officeDocument/2006/relationships/customXml" Target="../ink/ink201.xml"/><Relationship Id="rId304" Type="http://schemas.openxmlformats.org/officeDocument/2006/relationships/customXml" Target="../ink/ink208.xml"/><Relationship Id="rId85" Type="http://schemas.openxmlformats.org/officeDocument/2006/relationships/image" Target="../media/image1261.png"/><Relationship Id="rId150" Type="http://schemas.openxmlformats.org/officeDocument/2006/relationships/customXml" Target="../ink/ink130.xml"/><Relationship Id="rId192" Type="http://schemas.openxmlformats.org/officeDocument/2006/relationships/image" Target="../media/image1313.png"/><Relationship Id="rId206" Type="http://schemas.openxmlformats.org/officeDocument/2006/relationships/image" Target="../media/image1320.png"/><Relationship Id="rId248" Type="http://schemas.openxmlformats.org/officeDocument/2006/relationships/customXml" Target="../ink/ink180.xml"/><Relationship Id="rId12" Type="http://schemas.openxmlformats.org/officeDocument/2006/relationships/image" Target="../media/image1226.png"/><Relationship Id="rId108" Type="http://schemas.openxmlformats.org/officeDocument/2006/relationships/customXml" Target="../ink/ink108.xml"/><Relationship Id="rId315" Type="http://schemas.openxmlformats.org/officeDocument/2006/relationships/image" Target="../media/image1374.png"/><Relationship Id="rId54" Type="http://schemas.openxmlformats.org/officeDocument/2006/relationships/customXml" Target="../ink/ink81.xml"/><Relationship Id="rId96" Type="http://schemas.openxmlformats.org/officeDocument/2006/relationships/customXml" Target="../ink/ink102.xml"/><Relationship Id="rId161" Type="http://schemas.openxmlformats.org/officeDocument/2006/relationships/customXml" Target="../ink/ink136.xml"/><Relationship Id="rId217" Type="http://schemas.openxmlformats.org/officeDocument/2006/relationships/customXml" Target="../ink/ink164.xml"/><Relationship Id="rId259" Type="http://schemas.openxmlformats.org/officeDocument/2006/relationships/image" Target="../media/image1346.png"/><Relationship Id="rId23" Type="http://schemas.openxmlformats.org/officeDocument/2006/relationships/customXml" Target="../ink/ink65.xml"/><Relationship Id="rId119" Type="http://schemas.openxmlformats.org/officeDocument/2006/relationships/image" Target="../media/image1278.png"/><Relationship Id="rId270" Type="http://schemas.openxmlformats.org/officeDocument/2006/relationships/customXml" Target="../ink/ink191.xml"/><Relationship Id="rId326" Type="http://schemas.openxmlformats.org/officeDocument/2006/relationships/customXml" Target="../ink/ink219.xml"/><Relationship Id="rId65" Type="http://schemas.openxmlformats.org/officeDocument/2006/relationships/image" Target="../media/image1251.png"/><Relationship Id="rId130" Type="http://schemas.openxmlformats.org/officeDocument/2006/relationships/customXml" Target="../ink/ink119.xml"/><Relationship Id="rId172" Type="http://schemas.openxmlformats.org/officeDocument/2006/relationships/image" Target="../media/image1303.png"/><Relationship Id="rId228" Type="http://schemas.openxmlformats.org/officeDocument/2006/relationships/customXml" Target="../ink/ink170.xml"/><Relationship Id="rId281" Type="http://schemas.openxmlformats.org/officeDocument/2006/relationships/image" Target="../media/image1357.png"/><Relationship Id="rId34" Type="http://schemas.openxmlformats.org/officeDocument/2006/relationships/image" Target="../media/image1236.png"/><Relationship Id="rId76" Type="http://schemas.openxmlformats.org/officeDocument/2006/relationships/customXml" Target="../ink/ink92.xml"/><Relationship Id="rId141" Type="http://schemas.openxmlformats.org/officeDocument/2006/relationships/customXml" Target="../ink/ink125.xml"/><Relationship Id="rId7" Type="http://schemas.openxmlformats.org/officeDocument/2006/relationships/customXml" Target="../ink/ink57.xml"/><Relationship Id="rId183" Type="http://schemas.openxmlformats.org/officeDocument/2006/relationships/customXml" Target="../ink/ink147.xml"/><Relationship Id="rId239" Type="http://schemas.openxmlformats.org/officeDocument/2006/relationships/image" Target="../media/image1336.png"/><Relationship Id="rId250" Type="http://schemas.openxmlformats.org/officeDocument/2006/relationships/customXml" Target="../ink/ink181.xml"/><Relationship Id="rId292" Type="http://schemas.openxmlformats.org/officeDocument/2006/relationships/customXml" Target="../ink/ink202.xml"/><Relationship Id="rId306" Type="http://schemas.openxmlformats.org/officeDocument/2006/relationships/customXml" Target="../ink/ink209.xml"/><Relationship Id="rId24" Type="http://schemas.openxmlformats.org/officeDocument/2006/relationships/image" Target="../media/image1231.png"/><Relationship Id="rId45" Type="http://schemas.openxmlformats.org/officeDocument/2006/relationships/customXml" Target="../ink/ink76.xml"/><Relationship Id="rId66" Type="http://schemas.openxmlformats.org/officeDocument/2006/relationships/customXml" Target="../ink/ink87.xml"/><Relationship Id="rId87" Type="http://schemas.openxmlformats.org/officeDocument/2006/relationships/image" Target="../media/image1262.png"/><Relationship Id="rId110" Type="http://schemas.openxmlformats.org/officeDocument/2006/relationships/customXml" Target="../ink/ink109.xml"/><Relationship Id="rId131" Type="http://schemas.openxmlformats.org/officeDocument/2006/relationships/image" Target="../media/image1284.png"/><Relationship Id="rId327" Type="http://schemas.openxmlformats.org/officeDocument/2006/relationships/image" Target="../media/image1380.png"/><Relationship Id="rId152" Type="http://schemas.openxmlformats.org/officeDocument/2006/relationships/customXml" Target="../ink/ink131.xml"/><Relationship Id="rId173" Type="http://schemas.openxmlformats.org/officeDocument/2006/relationships/customXml" Target="../ink/ink142.xml"/><Relationship Id="rId194" Type="http://schemas.openxmlformats.org/officeDocument/2006/relationships/image" Target="../media/image1314.png"/><Relationship Id="rId208" Type="http://schemas.openxmlformats.org/officeDocument/2006/relationships/image" Target="../media/image1321.png"/><Relationship Id="rId229" Type="http://schemas.openxmlformats.org/officeDocument/2006/relationships/image" Target="../media/image1331.png"/><Relationship Id="rId240" Type="http://schemas.openxmlformats.org/officeDocument/2006/relationships/customXml" Target="../ink/ink176.xml"/><Relationship Id="rId261" Type="http://schemas.openxmlformats.org/officeDocument/2006/relationships/image" Target="../media/image1347.png"/><Relationship Id="rId14" Type="http://schemas.openxmlformats.org/officeDocument/2006/relationships/image" Target="../media/image1227.png"/><Relationship Id="rId35" Type="http://schemas.openxmlformats.org/officeDocument/2006/relationships/customXml" Target="../ink/ink71.xml"/><Relationship Id="rId56" Type="http://schemas.openxmlformats.org/officeDocument/2006/relationships/customXml" Target="../ink/ink82.xml"/><Relationship Id="rId77" Type="http://schemas.openxmlformats.org/officeDocument/2006/relationships/image" Target="../media/image1257.png"/><Relationship Id="rId100" Type="http://schemas.openxmlformats.org/officeDocument/2006/relationships/customXml" Target="../ink/ink104.xml"/><Relationship Id="rId282" Type="http://schemas.openxmlformats.org/officeDocument/2006/relationships/customXml" Target="../ink/ink197.xml"/><Relationship Id="rId317" Type="http://schemas.openxmlformats.org/officeDocument/2006/relationships/image" Target="../media/image1375.png"/><Relationship Id="rId8" Type="http://schemas.openxmlformats.org/officeDocument/2006/relationships/image" Target="../media/image1224.png"/><Relationship Id="rId98" Type="http://schemas.openxmlformats.org/officeDocument/2006/relationships/customXml" Target="../ink/ink103.xml"/><Relationship Id="rId121" Type="http://schemas.openxmlformats.org/officeDocument/2006/relationships/image" Target="../media/image1279.png"/><Relationship Id="rId142" Type="http://schemas.openxmlformats.org/officeDocument/2006/relationships/image" Target="../media/image1289.png"/><Relationship Id="rId163" Type="http://schemas.openxmlformats.org/officeDocument/2006/relationships/customXml" Target="../ink/ink137.xml"/><Relationship Id="rId184" Type="http://schemas.openxmlformats.org/officeDocument/2006/relationships/image" Target="../media/image1309.png"/><Relationship Id="rId219" Type="http://schemas.openxmlformats.org/officeDocument/2006/relationships/customXml" Target="../ink/ink165.xml"/><Relationship Id="rId230" Type="http://schemas.openxmlformats.org/officeDocument/2006/relationships/customXml" Target="../ink/ink171.xml"/><Relationship Id="rId251" Type="http://schemas.openxmlformats.org/officeDocument/2006/relationships/image" Target="../media/image1342.png"/><Relationship Id="rId25" Type="http://schemas.openxmlformats.org/officeDocument/2006/relationships/customXml" Target="../ink/ink66.xml"/><Relationship Id="rId46" Type="http://schemas.openxmlformats.org/officeDocument/2006/relationships/image" Target="../media/image1242.png"/><Relationship Id="rId67" Type="http://schemas.openxmlformats.org/officeDocument/2006/relationships/image" Target="../media/image1252.png"/><Relationship Id="rId272" Type="http://schemas.openxmlformats.org/officeDocument/2006/relationships/customXml" Target="../ink/ink192.xml"/><Relationship Id="rId293" Type="http://schemas.openxmlformats.org/officeDocument/2006/relationships/image" Target="../media/image1363.png"/><Relationship Id="rId307" Type="http://schemas.openxmlformats.org/officeDocument/2006/relationships/image" Target="../media/image1370.png"/><Relationship Id="rId328" Type="http://schemas.openxmlformats.org/officeDocument/2006/relationships/customXml" Target="../ink/ink220.xml"/><Relationship Id="rId88" Type="http://schemas.openxmlformats.org/officeDocument/2006/relationships/customXml" Target="../ink/ink98.xml"/><Relationship Id="rId111" Type="http://schemas.openxmlformats.org/officeDocument/2006/relationships/image" Target="../media/image1274.png"/><Relationship Id="rId132" Type="http://schemas.openxmlformats.org/officeDocument/2006/relationships/customXml" Target="../ink/ink120.xml"/><Relationship Id="rId153" Type="http://schemas.openxmlformats.org/officeDocument/2006/relationships/image" Target="../media/image1294.png"/><Relationship Id="rId174" Type="http://schemas.openxmlformats.org/officeDocument/2006/relationships/image" Target="../media/image1304.png"/><Relationship Id="rId195" Type="http://schemas.openxmlformats.org/officeDocument/2006/relationships/customXml" Target="../ink/ink153.xml"/><Relationship Id="rId209" Type="http://schemas.openxmlformats.org/officeDocument/2006/relationships/customXml" Target="../ink/ink160.xml"/><Relationship Id="rId220" Type="http://schemas.openxmlformats.org/officeDocument/2006/relationships/customXml" Target="../ink/ink166.xml"/><Relationship Id="rId241" Type="http://schemas.openxmlformats.org/officeDocument/2006/relationships/image" Target="../media/image1337.png"/><Relationship Id="rId15" Type="http://schemas.openxmlformats.org/officeDocument/2006/relationships/customXml" Target="../ink/ink61.xml"/><Relationship Id="rId36" Type="http://schemas.openxmlformats.org/officeDocument/2006/relationships/image" Target="../media/image1237.png"/><Relationship Id="rId57" Type="http://schemas.openxmlformats.org/officeDocument/2006/relationships/image" Target="../media/image1247.png"/><Relationship Id="rId262" Type="http://schemas.openxmlformats.org/officeDocument/2006/relationships/customXml" Target="../ink/ink187.xml"/><Relationship Id="rId283" Type="http://schemas.openxmlformats.org/officeDocument/2006/relationships/image" Target="../media/image1358.png"/><Relationship Id="rId318" Type="http://schemas.openxmlformats.org/officeDocument/2006/relationships/customXml" Target="../ink/ink215.xml"/><Relationship Id="rId78" Type="http://schemas.openxmlformats.org/officeDocument/2006/relationships/customXml" Target="../ink/ink93.xml"/><Relationship Id="rId99" Type="http://schemas.openxmlformats.org/officeDocument/2006/relationships/image" Target="../media/image1268.png"/><Relationship Id="rId101" Type="http://schemas.openxmlformats.org/officeDocument/2006/relationships/image" Target="../media/image1269.png"/><Relationship Id="rId122" Type="http://schemas.openxmlformats.org/officeDocument/2006/relationships/customXml" Target="../ink/ink115.xml"/><Relationship Id="rId143" Type="http://schemas.openxmlformats.org/officeDocument/2006/relationships/customXml" Target="../ink/ink126.xml"/><Relationship Id="rId164" Type="http://schemas.openxmlformats.org/officeDocument/2006/relationships/image" Target="../media/image1299.png"/><Relationship Id="rId185" Type="http://schemas.openxmlformats.org/officeDocument/2006/relationships/customXml" Target="../ink/ink148.xml"/><Relationship Id="rId9" Type="http://schemas.openxmlformats.org/officeDocument/2006/relationships/customXml" Target="../ink/ink58.xml"/><Relationship Id="rId210" Type="http://schemas.openxmlformats.org/officeDocument/2006/relationships/image" Target="../media/image1322.png"/><Relationship Id="rId26" Type="http://schemas.openxmlformats.org/officeDocument/2006/relationships/image" Target="../media/image1232.png"/><Relationship Id="rId231" Type="http://schemas.openxmlformats.org/officeDocument/2006/relationships/image" Target="../media/image1332.png"/><Relationship Id="rId252" Type="http://schemas.openxmlformats.org/officeDocument/2006/relationships/customXml" Target="../ink/ink182.xml"/><Relationship Id="rId273" Type="http://schemas.openxmlformats.org/officeDocument/2006/relationships/image" Target="../media/image1353.png"/><Relationship Id="rId294" Type="http://schemas.openxmlformats.org/officeDocument/2006/relationships/customXml" Target="../ink/ink203.xml"/><Relationship Id="rId308" Type="http://schemas.openxmlformats.org/officeDocument/2006/relationships/customXml" Target="../ink/ink210.xml"/><Relationship Id="rId329" Type="http://schemas.openxmlformats.org/officeDocument/2006/relationships/image" Target="../media/image1381.png"/><Relationship Id="rId47" Type="http://schemas.openxmlformats.org/officeDocument/2006/relationships/customXml" Target="../ink/ink77.xml"/><Relationship Id="rId68" Type="http://schemas.openxmlformats.org/officeDocument/2006/relationships/customXml" Target="../ink/ink88.xml"/><Relationship Id="rId89" Type="http://schemas.openxmlformats.org/officeDocument/2006/relationships/image" Target="../media/image1263.png"/><Relationship Id="rId112" Type="http://schemas.openxmlformats.org/officeDocument/2006/relationships/customXml" Target="../ink/ink110.xml"/><Relationship Id="rId133" Type="http://schemas.openxmlformats.org/officeDocument/2006/relationships/image" Target="../media/image1285.png"/><Relationship Id="rId154" Type="http://schemas.openxmlformats.org/officeDocument/2006/relationships/customXml" Target="../ink/ink132.xml"/><Relationship Id="rId175" Type="http://schemas.openxmlformats.org/officeDocument/2006/relationships/customXml" Target="../ink/ink143.xml"/><Relationship Id="rId196" Type="http://schemas.openxmlformats.org/officeDocument/2006/relationships/image" Target="../media/image1315.png"/><Relationship Id="rId200" Type="http://schemas.openxmlformats.org/officeDocument/2006/relationships/image" Target="../media/image1317.png"/><Relationship Id="rId16" Type="http://schemas.openxmlformats.org/officeDocument/2006/relationships/image" Target="../media/image1228.png"/><Relationship Id="rId221" Type="http://schemas.openxmlformats.org/officeDocument/2006/relationships/image" Target="../media/image1327.png"/><Relationship Id="rId242" Type="http://schemas.openxmlformats.org/officeDocument/2006/relationships/customXml" Target="../ink/ink177.xml"/><Relationship Id="rId263" Type="http://schemas.openxmlformats.org/officeDocument/2006/relationships/image" Target="../media/image1348.png"/><Relationship Id="rId284" Type="http://schemas.openxmlformats.org/officeDocument/2006/relationships/customXml" Target="../ink/ink198.xml"/><Relationship Id="rId319" Type="http://schemas.openxmlformats.org/officeDocument/2006/relationships/image" Target="../media/image1376.png"/><Relationship Id="rId37" Type="http://schemas.openxmlformats.org/officeDocument/2006/relationships/customXml" Target="../ink/ink72.xml"/><Relationship Id="rId58" Type="http://schemas.openxmlformats.org/officeDocument/2006/relationships/customXml" Target="../ink/ink83.xml"/><Relationship Id="rId79" Type="http://schemas.openxmlformats.org/officeDocument/2006/relationships/image" Target="../media/image1258.png"/><Relationship Id="rId102" Type="http://schemas.openxmlformats.org/officeDocument/2006/relationships/customXml" Target="../ink/ink105.xml"/><Relationship Id="rId123" Type="http://schemas.openxmlformats.org/officeDocument/2006/relationships/image" Target="../media/image1280.png"/><Relationship Id="rId144" Type="http://schemas.openxmlformats.org/officeDocument/2006/relationships/customXml" Target="../ink/ink127.xml"/><Relationship Id="rId330" Type="http://schemas.openxmlformats.org/officeDocument/2006/relationships/customXml" Target="../ink/ink221.xml"/><Relationship Id="rId90" Type="http://schemas.openxmlformats.org/officeDocument/2006/relationships/customXml" Target="../ink/ink99.xml"/><Relationship Id="rId165" Type="http://schemas.openxmlformats.org/officeDocument/2006/relationships/customXml" Target="../ink/ink138.xml"/><Relationship Id="rId186" Type="http://schemas.openxmlformats.org/officeDocument/2006/relationships/image" Target="../media/image1310.png"/><Relationship Id="rId211" Type="http://schemas.openxmlformats.org/officeDocument/2006/relationships/customXml" Target="../ink/ink161.xml"/><Relationship Id="rId232" Type="http://schemas.openxmlformats.org/officeDocument/2006/relationships/customXml" Target="../ink/ink172.xml"/><Relationship Id="rId253" Type="http://schemas.openxmlformats.org/officeDocument/2006/relationships/image" Target="../media/image1343.png"/><Relationship Id="rId274" Type="http://schemas.openxmlformats.org/officeDocument/2006/relationships/customXml" Target="../ink/ink193.xml"/><Relationship Id="rId295" Type="http://schemas.openxmlformats.org/officeDocument/2006/relationships/image" Target="../media/image1364.png"/><Relationship Id="rId309" Type="http://schemas.openxmlformats.org/officeDocument/2006/relationships/image" Target="../media/image1371.png"/><Relationship Id="rId27" Type="http://schemas.openxmlformats.org/officeDocument/2006/relationships/customXml" Target="../ink/ink67.xml"/><Relationship Id="rId48" Type="http://schemas.openxmlformats.org/officeDocument/2006/relationships/image" Target="../media/image1243.png"/><Relationship Id="rId69" Type="http://schemas.openxmlformats.org/officeDocument/2006/relationships/image" Target="../media/image1253.png"/><Relationship Id="rId113" Type="http://schemas.openxmlformats.org/officeDocument/2006/relationships/image" Target="../media/image1275.png"/><Relationship Id="rId134" Type="http://schemas.openxmlformats.org/officeDocument/2006/relationships/customXml" Target="../ink/ink121.xml"/><Relationship Id="rId320" Type="http://schemas.openxmlformats.org/officeDocument/2006/relationships/customXml" Target="../ink/ink216.xml"/><Relationship Id="rId80" Type="http://schemas.openxmlformats.org/officeDocument/2006/relationships/customXml" Target="../ink/ink94.xml"/><Relationship Id="rId155" Type="http://schemas.openxmlformats.org/officeDocument/2006/relationships/image" Target="../media/image1295.png"/><Relationship Id="rId176" Type="http://schemas.openxmlformats.org/officeDocument/2006/relationships/image" Target="../media/image1305.png"/><Relationship Id="rId197" Type="http://schemas.openxmlformats.org/officeDocument/2006/relationships/customXml" Target="../ink/ink154.xml"/><Relationship Id="rId201" Type="http://schemas.openxmlformats.org/officeDocument/2006/relationships/customXml" Target="../ink/ink156.xml"/><Relationship Id="rId222" Type="http://schemas.openxmlformats.org/officeDocument/2006/relationships/customXml" Target="../ink/ink167.xml"/><Relationship Id="rId243" Type="http://schemas.openxmlformats.org/officeDocument/2006/relationships/image" Target="../media/image1338.png"/><Relationship Id="rId264" Type="http://schemas.openxmlformats.org/officeDocument/2006/relationships/customXml" Target="../ink/ink188.xml"/><Relationship Id="rId285" Type="http://schemas.openxmlformats.org/officeDocument/2006/relationships/image" Target="../media/image1359.png"/><Relationship Id="rId17" Type="http://schemas.openxmlformats.org/officeDocument/2006/relationships/customXml" Target="../ink/ink62.xml"/><Relationship Id="rId38" Type="http://schemas.openxmlformats.org/officeDocument/2006/relationships/image" Target="../media/image1238.png"/><Relationship Id="rId59" Type="http://schemas.openxmlformats.org/officeDocument/2006/relationships/image" Target="../media/image1248.png"/><Relationship Id="rId103" Type="http://schemas.openxmlformats.org/officeDocument/2006/relationships/image" Target="../media/image1270.png"/><Relationship Id="rId124" Type="http://schemas.openxmlformats.org/officeDocument/2006/relationships/customXml" Target="../ink/ink116.xml"/><Relationship Id="rId310" Type="http://schemas.openxmlformats.org/officeDocument/2006/relationships/customXml" Target="../ink/ink211.xml"/><Relationship Id="rId70" Type="http://schemas.openxmlformats.org/officeDocument/2006/relationships/customXml" Target="../ink/ink89.xml"/><Relationship Id="rId91" Type="http://schemas.openxmlformats.org/officeDocument/2006/relationships/image" Target="../media/image1264.png"/><Relationship Id="rId145" Type="http://schemas.openxmlformats.org/officeDocument/2006/relationships/image" Target="../media/image1290.png"/><Relationship Id="rId166" Type="http://schemas.openxmlformats.org/officeDocument/2006/relationships/image" Target="../media/image1300.png"/><Relationship Id="rId187" Type="http://schemas.openxmlformats.org/officeDocument/2006/relationships/customXml" Target="../ink/ink149.xml"/><Relationship Id="rId331" Type="http://schemas.openxmlformats.org/officeDocument/2006/relationships/image" Target="../media/image1382.png"/><Relationship Id="rId1" Type="http://schemas.openxmlformats.org/officeDocument/2006/relationships/slideLayout" Target="../slideLayouts/slideLayout7.xml"/><Relationship Id="rId212" Type="http://schemas.openxmlformats.org/officeDocument/2006/relationships/image" Target="../media/image1323.png"/><Relationship Id="rId233" Type="http://schemas.openxmlformats.org/officeDocument/2006/relationships/image" Target="../media/image1333.png"/><Relationship Id="rId254" Type="http://schemas.openxmlformats.org/officeDocument/2006/relationships/customXml" Target="../ink/ink183.xml"/><Relationship Id="rId28" Type="http://schemas.openxmlformats.org/officeDocument/2006/relationships/image" Target="../media/image1233.png"/><Relationship Id="rId49" Type="http://schemas.openxmlformats.org/officeDocument/2006/relationships/customXml" Target="../ink/ink78.xml"/><Relationship Id="rId114" Type="http://schemas.openxmlformats.org/officeDocument/2006/relationships/customXml" Target="../ink/ink111.xml"/><Relationship Id="rId275" Type="http://schemas.openxmlformats.org/officeDocument/2006/relationships/image" Target="../media/image1354.png"/><Relationship Id="rId296" Type="http://schemas.openxmlformats.org/officeDocument/2006/relationships/customXml" Target="../ink/ink204.xml"/><Relationship Id="rId300" Type="http://schemas.openxmlformats.org/officeDocument/2006/relationships/customXml" Target="../ink/ink206.xml"/><Relationship Id="rId60" Type="http://schemas.openxmlformats.org/officeDocument/2006/relationships/customXml" Target="../ink/ink84.xml"/><Relationship Id="rId81" Type="http://schemas.openxmlformats.org/officeDocument/2006/relationships/image" Target="../media/image1259.png"/><Relationship Id="rId135" Type="http://schemas.openxmlformats.org/officeDocument/2006/relationships/image" Target="../media/image1286.png"/><Relationship Id="rId156" Type="http://schemas.openxmlformats.org/officeDocument/2006/relationships/customXml" Target="../ink/ink133.xml"/><Relationship Id="rId177" Type="http://schemas.openxmlformats.org/officeDocument/2006/relationships/customXml" Target="../ink/ink144.xml"/><Relationship Id="rId198" Type="http://schemas.openxmlformats.org/officeDocument/2006/relationships/image" Target="../media/image1316.png"/><Relationship Id="rId321" Type="http://schemas.openxmlformats.org/officeDocument/2006/relationships/image" Target="../media/image1377.png"/><Relationship Id="rId202" Type="http://schemas.openxmlformats.org/officeDocument/2006/relationships/image" Target="../media/image1318.png"/><Relationship Id="rId223" Type="http://schemas.openxmlformats.org/officeDocument/2006/relationships/image" Target="../media/image1328.png"/><Relationship Id="rId244" Type="http://schemas.openxmlformats.org/officeDocument/2006/relationships/customXml" Target="../ink/ink178.xml"/><Relationship Id="rId18" Type="http://schemas.openxmlformats.org/officeDocument/2006/relationships/image" Target="../media/image1229.png"/><Relationship Id="rId39" Type="http://schemas.openxmlformats.org/officeDocument/2006/relationships/customXml" Target="../ink/ink73.xml"/><Relationship Id="rId265" Type="http://schemas.openxmlformats.org/officeDocument/2006/relationships/image" Target="../media/image1349.png"/><Relationship Id="rId286" Type="http://schemas.openxmlformats.org/officeDocument/2006/relationships/customXml" Target="../ink/ink199.xml"/><Relationship Id="rId50" Type="http://schemas.openxmlformats.org/officeDocument/2006/relationships/image" Target="../media/image1244.png"/><Relationship Id="rId104" Type="http://schemas.openxmlformats.org/officeDocument/2006/relationships/customXml" Target="../ink/ink106.xml"/><Relationship Id="rId125" Type="http://schemas.openxmlformats.org/officeDocument/2006/relationships/image" Target="../media/image1281.png"/><Relationship Id="rId146" Type="http://schemas.openxmlformats.org/officeDocument/2006/relationships/customXml" Target="../ink/ink128.xml"/><Relationship Id="rId167" Type="http://schemas.openxmlformats.org/officeDocument/2006/relationships/customXml" Target="../ink/ink139.xml"/><Relationship Id="rId188" Type="http://schemas.openxmlformats.org/officeDocument/2006/relationships/image" Target="../media/image1311.png"/><Relationship Id="rId311" Type="http://schemas.openxmlformats.org/officeDocument/2006/relationships/image" Target="../media/image1372.png"/><Relationship Id="rId332" Type="http://schemas.openxmlformats.org/officeDocument/2006/relationships/customXml" Target="../ink/ink222.xml"/><Relationship Id="rId71" Type="http://schemas.openxmlformats.org/officeDocument/2006/relationships/image" Target="../media/image1254.png"/><Relationship Id="rId92" Type="http://schemas.openxmlformats.org/officeDocument/2006/relationships/customXml" Target="../ink/ink100.xml"/><Relationship Id="rId213" Type="http://schemas.openxmlformats.org/officeDocument/2006/relationships/customXml" Target="../ink/ink162.xml"/><Relationship Id="rId234" Type="http://schemas.openxmlformats.org/officeDocument/2006/relationships/customXml" Target="../ink/ink173.xml"/><Relationship Id="rId2" Type="http://schemas.openxmlformats.org/officeDocument/2006/relationships/notesSlide" Target="../notesSlides/notesSlide5.xml"/><Relationship Id="rId29" Type="http://schemas.openxmlformats.org/officeDocument/2006/relationships/customXml" Target="../ink/ink68.xml"/><Relationship Id="rId255" Type="http://schemas.openxmlformats.org/officeDocument/2006/relationships/image" Target="../media/image1344.png"/><Relationship Id="rId276" Type="http://schemas.openxmlformats.org/officeDocument/2006/relationships/customXml" Target="../ink/ink194.xml"/><Relationship Id="rId297" Type="http://schemas.openxmlformats.org/officeDocument/2006/relationships/image" Target="../media/image1365.png"/><Relationship Id="rId40" Type="http://schemas.openxmlformats.org/officeDocument/2006/relationships/image" Target="../media/image1239.png"/><Relationship Id="rId115" Type="http://schemas.openxmlformats.org/officeDocument/2006/relationships/image" Target="../media/image1276.png"/><Relationship Id="rId136" Type="http://schemas.openxmlformats.org/officeDocument/2006/relationships/customXml" Target="../ink/ink122.xml"/><Relationship Id="rId157" Type="http://schemas.openxmlformats.org/officeDocument/2006/relationships/image" Target="../media/image1296.png"/><Relationship Id="rId178" Type="http://schemas.openxmlformats.org/officeDocument/2006/relationships/image" Target="../media/image1306.png"/><Relationship Id="rId301" Type="http://schemas.openxmlformats.org/officeDocument/2006/relationships/image" Target="../media/image1367.png"/><Relationship Id="rId322" Type="http://schemas.openxmlformats.org/officeDocument/2006/relationships/customXml" Target="../ink/ink217.xml"/><Relationship Id="rId61" Type="http://schemas.openxmlformats.org/officeDocument/2006/relationships/image" Target="../media/image1249.png"/><Relationship Id="rId82" Type="http://schemas.openxmlformats.org/officeDocument/2006/relationships/customXml" Target="../ink/ink95.xml"/><Relationship Id="rId199" Type="http://schemas.openxmlformats.org/officeDocument/2006/relationships/customXml" Target="../ink/ink155.xml"/><Relationship Id="rId203" Type="http://schemas.openxmlformats.org/officeDocument/2006/relationships/customXml" Target="../ink/ink157.xml"/><Relationship Id="rId19" Type="http://schemas.openxmlformats.org/officeDocument/2006/relationships/customXml" Target="../ink/ink63.xml"/><Relationship Id="rId224" Type="http://schemas.openxmlformats.org/officeDocument/2006/relationships/customXml" Target="../ink/ink168.xml"/><Relationship Id="rId245" Type="http://schemas.openxmlformats.org/officeDocument/2006/relationships/image" Target="../media/image1339.png"/><Relationship Id="rId266" Type="http://schemas.openxmlformats.org/officeDocument/2006/relationships/customXml" Target="../ink/ink189.xml"/><Relationship Id="rId287" Type="http://schemas.openxmlformats.org/officeDocument/2006/relationships/image" Target="../media/image1360.png"/><Relationship Id="rId30" Type="http://schemas.openxmlformats.org/officeDocument/2006/relationships/image" Target="../media/image1234.png"/><Relationship Id="rId105" Type="http://schemas.openxmlformats.org/officeDocument/2006/relationships/image" Target="../media/image1271.png"/><Relationship Id="rId126" Type="http://schemas.openxmlformats.org/officeDocument/2006/relationships/customXml" Target="../ink/ink117.xml"/><Relationship Id="rId147" Type="http://schemas.openxmlformats.org/officeDocument/2006/relationships/image" Target="../media/image1291.png"/><Relationship Id="rId168" Type="http://schemas.openxmlformats.org/officeDocument/2006/relationships/image" Target="../media/image1301.png"/><Relationship Id="rId312" Type="http://schemas.openxmlformats.org/officeDocument/2006/relationships/customXml" Target="../ink/ink212.xml"/><Relationship Id="rId333" Type="http://schemas.openxmlformats.org/officeDocument/2006/relationships/image" Target="../media/image1383.png"/><Relationship Id="rId51" Type="http://schemas.openxmlformats.org/officeDocument/2006/relationships/customXml" Target="../ink/ink79.xml"/><Relationship Id="rId72" Type="http://schemas.openxmlformats.org/officeDocument/2006/relationships/customXml" Target="../ink/ink90.xml"/><Relationship Id="rId93" Type="http://schemas.openxmlformats.org/officeDocument/2006/relationships/image" Target="../media/image1265.png"/><Relationship Id="rId189" Type="http://schemas.openxmlformats.org/officeDocument/2006/relationships/customXml" Target="../ink/ink150.xml"/><Relationship Id="rId3" Type="http://schemas.openxmlformats.org/officeDocument/2006/relationships/customXml" Target="../ink/ink55.xml"/><Relationship Id="rId214" Type="http://schemas.openxmlformats.org/officeDocument/2006/relationships/image" Target="../media/image1324.png"/><Relationship Id="rId235" Type="http://schemas.openxmlformats.org/officeDocument/2006/relationships/image" Target="../media/image1334.png"/><Relationship Id="rId256" Type="http://schemas.openxmlformats.org/officeDocument/2006/relationships/customXml" Target="../ink/ink184.xml"/><Relationship Id="rId277" Type="http://schemas.openxmlformats.org/officeDocument/2006/relationships/image" Target="../media/image1355.png"/><Relationship Id="rId298" Type="http://schemas.openxmlformats.org/officeDocument/2006/relationships/customXml" Target="../ink/ink205.xml"/><Relationship Id="rId116" Type="http://schemas.openxmlformats.org/officeDocument/2006/relationships/customXml" Target="../ink/ink112.xml"/><Relationship Id="rId137" Type="http://schemas.openxmlformats.org/officeDocument/2006/relationships/image" Target="../media/image1287.png"/><Relationship Id="rId158" Type="http://schemas.openxmlformats.org/officeDocument/2006/relationships/customXml" Target="../ink/ink134.xml"/><Relationship Id="rId302" Type="http://schemas.openxmlformats.org/officeDocument/2006/relationships/customXml" Target="../ink/ink207.xml"/><Relationship Id="rId323" Type="http://schemas.openxmlformats.org/officeDocument/2006/relationships/image" Target="../media/image1378.png"/><Relationship Id="rId20" Type="http://schemas.openxmlformats.org/officeDocument/2006/relationships/image" Target="../media/image1230.png"/><Relationship Id="rId41" Type="http://schemas.openxmlformats.org/officeDocument/2006/relationships/customXml" Target="../ink/ink74.xml"/><Relationship Id="rId62" Type="http://schemas.openxmlformats.org/officeDocument/2006/relationships/customXml" Target="../ink/ink85.xml"/><Relationship Id="rId83" Type="http://schemas.openxmlformats.org/officeDocument/2006/relationships/image" Target="../media/image1260.png"/><Relationship Id="rId179" Type="http://schemas.openxmlformats.org/officeDocument/2006/relationships/customXml" Target="../ink/ink145.xml"/><Relationship Id="rId190" Type="http://schemas.openxmlformats.org/officeDocument/2006/relationships/image" Target="../media/image1312.png"/><Relationship Id="rId204" Type="http://schemas.openxmlformats.org/officeDocument/2006/relationships/image" Target="../media/image1319.png"/><Relationship Id="rId225" Type="http://schemas.openxmlformats.org/officeDocument/2006/relationships/image" Target="../media/image1329.png"/><Relationship Id="rId246" Type="http://schemas.openxmlformats.org/officeDocument/2006/relationships/customXml" Target="../ink/ink179.xml"/><Relationship Id="rId267" Type="http://schemas.openxmlformats.org/officeDocument/2006/relationships/image" Target="../media/image1350.png"/><Relationship Id="rId288" Type="http://schemas.openxmlformats.org/officeDocument/2006/relationships/customXml" Target="../ink/ink200.xml"/><Relationship Id="rId106" Type="http://schemas.openxmlformats.org/officeDocument/2006/relationships/customXml" Target="../ink/ink107.xml"/><Relationship Id="rId127" Type="http://schemas.openxmlformats.org/officeDocument/2006/relationships/image" Target="../media/image1282.png"/><Relationship Id="rId313" Type="http://schemas.openxmlformats.org/officeDocument/2006/relationships/image" Target="../media/image1373.png"/><Relationship Id="rId10" Type="http://schemas.openxmlformats.org/officeDocument/2006/relationships/image" Target="../media/image1225.png"/><Relationship Id="rId31" Type="http://schemas.openxmlformats.org/officeDocument/2006/relationships/customXml" Target="../ink/ink69.xml"/><Relationship Id="rId52" Type="http://schemas.openxmlformats.org/officeDocument/2006/relationships/customXml" Target="../ink/ink80.xml"/><Relationship Id="rId73" Type="http://schemas.openxmlformats.org/officeDocument/2006/relationships/image" Target="../media/image1255.png"/><Relationship Id="rId94" Type="http://schemas.openxmlformats.org/officeDocument/2006/relationships/customXml" Target="../ink/ink101.xml"/><Relationship Id="rId148" Type="http://schemas.openxmlformats.org/officeDocument/2006/relationships/customXml" Target="../ink/ink129.xml"/><Relationship Id="rId169" Type="http://schemas.openxmlformats.org/officeDocument/2006/relationships/customXml" Target="../ink/ink140.xml"/><Relationship Id="rId334" Type="http://schemas.openxmlformats.org/officeDocument/2006/relationships/customXml" Target="../ink/ink223.xml"/><Relationship Id="rId4" Type="http://schemas.openxmlformats.org/officeDocument/2006/relationships/image" Target="../media/image1222.png"/><Relationship Id="rId180" Type="http://schemas.openxmlformats.org/officeDocument/2006/relationships/image" Target="../media/image1307.png"/><Relationship Id="rId215" Type="http://schemas.openxmlformats.org/officeDocument/2006/relationships/customXml" Target="../ink/ink163.xml"/><Relationship Id="rId236" Type="http://schemas.openxmlformats.org/officeDocument/2006/relationships/customXml" Target="../ink/ink174.xml"/><Relationship Id="rId257" Type="http://schemas.openxmlformats.org/officeDocument/2006/relationships/image" Target="../media/image1345.png"/><Relationship Id="rId278" Type="http://schemas.openxmlformats.org/officeDocument/2006/relationships/customXml" Target="../ink/ink195.xml"/><Relationship Id="rId303" Type="http://schemas.openxmlformats.org/officeDocument/2006/relationships/image" Target="../media/image1368.png"/><Relationship Id="rId42" Type="http://schemas.openxmlformats.org/officeDocument/2006/relationships/image" Target="../media/image1240.png"/><Relationship Id="rId84" Type="http://schemas.openxmlformats.org/officeDocument/2006/relationships/customXml" Target="../ink/ink96.xml"/><Relationship Id="rId138" Type="http://schemas.openxmlformats.org/officeDocument/2006/relationships/customXml" Target="../ink/ink123.xml"/><Relationship Id="rId191" Type="http://schemas.openxmlformats.org/officeDocument/2006/relationships/customXml" Target="../ink/ink151.xml"/><Relationship Id="rId205" Type="http://schemas.openxmlformats.org/officeDocument/2006/relationships/customXml" Target="../ink/ink158.xml"/><Relationship Id="rId247" Type="http://schemas.openxmlformats.org/officeDocument/2006/relationships/image" Target="../media/image1340.png"/><Relationship Id="rId107" Type="http://schemas.openxmlformats.org/officeDocument/2006/relationships/image" Target="../media/image1272.png"/><Relationship Id="rId289" Type="http://schemas.openxmlformats.org/officeDocument/2006/relationships/image" Target="../media/image1361.png"/><Relationship Id="rId11" Type="http://schemas.openxmlformats.org/officeDocument/2006/relationships/customXml" Target="../ink/ink59.xml"/><Relationship Id="rId53" Type="http://schemas.openxmlformats.org/officeDocument/2006/relationships/image" Target="../media/image1245.png"/><Relationship Id="rId149" Type="http://schemas.openxmlformats.org/officeDocument/2006/relationships/image" Target="../media/image1292.png"/><Relationship Id="rId314" Type="http://schemas.openxmlformats.org/officeDocument/2006/relationships/customXml" Target="../ink/ink213.xml"/><Relationship Id="rId95" Type="http://schemas.openxmlformats.org/officeDocument/2006/relationships/image" Target="../media/image1266.png"/><Relationship Id="rId160" Type="http://schemas.openxmlformats.org/officeDocument/2006/relationships/image" Target="../media/image1297.png"/><Relationship Id="rId216" Type="http://schemas.openxmlformats.org/officeDocument/2006/relationships/image" Target="../media/image1325.png"/><Relationship Id="rId258" Type="http://schemas.openxmlformats.org/officeDocument/2006/relationships/customXml" Target="../ink/ink185.xml"/><Relationship Id="rId22" Type="http://schemas.openxmlformats.org/officeDocument/2006/relationships/image" Target="../media/image341.png"/><Relationship Id="rId64" Type="http://schemas.openxmlformats.org/officeDocument/2006/relationships/customXml" Target="../ink/ink86.xml"/><Relationship Id="rId118" Type="http://schemas.openxmlformats.org/officeDocument/2006/relationships/customXml" Target="../ink/ink113.xml"/><Relationship Id="rId325" Type="http://schemas.openxmlformats.org/officeDocument/2006/relationships/image" Target="../media/image1379.png"/><Relationship Id="rId171" Type="http://schemas.openxmlformats.org/officeDocument/2006/relationships/customXml" Target="../ink/ink141.xml"/><Relationship Id="rId227" Type="http://schemas.openxmlformats.org/officeDocument/2006/relationships/image" Target="../media/image1330.png"/><Relationship Id="rId269" Type="http://schemas.openxmlformats.org/officeDocument/2006/relationships/image" Target="../media/image1351.png"/><Relationship Id="rId33" Type="http://schemas.openxmlformats.org/officeDocument/2006/relationships/customXml" Target="../ink/ink70.xml"/><Relationship Id="rId129" Type="http://schemas.openxmlformats.org/officeDocument/2006/relationships/image" Target="../media/image1283.png"/><Relationship Id="rId280" Type="http://schemas.openxmlformats.org/officeDocument/2006/relationships/customXml" Target="../ink/ink196.xml"/><Relationship Id="rId75" Type="http://schemas.openxmlformats.org/officeDocument/2006/relationships/image" Target="../media/image1256.png"/><Relationship Id="rId140" Type="http://schemas.openxmlformats.org/officeDocument/2006/relationships/customXml" Target="../ink/ink124.xml"/><Relationship Id="rId182" Type="http://schemas.openxmlformats.org/officeDocument/2006/relationships/image" Target="../media/image1308.png"/><Relationship Id="rId6" Type="http://schemas.openxmlformats.org/officeDocument/2006/relationships/image" Target="../media/image1223.png"/><Relationship Id="rId238" Type="http://schemas.openxmlformats.org/officeDocument/2006/relationships/customXml" Target="../ink/ink175.xml"/><Relationship Id="rId291" Type="http://schemas.openxmlformats.org/officeDocument/2006/relationships/image" Target="../media/image1362.png"/><Relationship Id="rId305" Type="http://schemas.openxmlformats.org/officeDocument/2006/relationships/image" Target="../media/image1369.png"/><Relationship Id="rId44" Type="http://schemas.openxmlformats.org/officeDocument/2006/relationships/image" Target="../media/image1241.png"/><Relationship Id="rId86" Type="http://schemas.openxmlformats.org/officeDocument/2006/relationships/customXml" Target="../ink/ink97.xml"/><Relationship Id="rId151" Type="http://schemas.openxmlformats.org/officeDocument/2006/relationships/image" Target="../media/image1293.png"/><Relationship Id="rId193" Type="http://schemas.openxmlformats.org/officeDocument/2006/relationships/customXml" Target="../ink/ink152.xml"/><Relationship Id="rId207" Type="http://schemas.openxmlformats.org/officeDocument/2006/relationships/customXml" Target="../ink/ink159.xml"/><Relationship Id="rId249" Type="http://schemas.openxmlformats.org/officeDocument/2006/relationships/image" Target="../media/image1341.png"/><Relationship Id="rId13" Type="http://schemas.openxmlformats.org/officeDocument/2006/relationships/customXml" Target="../ink/ink60.xml"/><Relationship Id="rId109" Type="http://schemas.openxmlformats.org/officeDocument/2006/relationships/image" Target="../media/image1273.png"/><Relationship Id="rId260" Type="http://schemas.openxmlformats.org/officeDocument/2006/relationships/customXml" Target="../ink/ink186.xml"/><Relationship Id="rId316" Type="http://schemas.openxmlformats.org/officeDocument/2006/relationships/customXml" Target="../ink/ink214.xml"/><Relationship Id="rId55" Type="http://schemas.openxmlformats.org/officeDocument/2006/relationships/image" Target="../media/image1246.png"/><Relationship Id="rId97" Type="http://schemas.openxmlformats.org/officeDocument/2006/relationships/image" Target="../media/image1267.png"/><Relationship Id="rId120" Type="http://schemas.openxmlformats.org/officeDocument/2006/relationships/customXml" Target="../ink/ink114.xml"/><Relationship Id="rId162" Type="http://schemas.openxmlformats.org/officeDocument/2006/relationships/image" Target="../media/image1298.png"/><Relationship Id="rId218" Type="http://schemas.openxmlformats.org/officeDocument/2006/relationships/image" Target="../media/image1326.png"/><Relationship Id="rId271" Type="http://schemas.openxmlformats.org/officeDocument/2006/relationships/image" Target="../media/image135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NULL"/></Relationships>
</file>

<file path=ppt/slides/_rels/slide53.xml.rels><?xml version="1.0" encoding="UTF-8" standalone="yes"?>
<Relationships xmlns="http://schemas.openxmlformats.org/package/2006/relationships"><Relationship Id="rId3" Type="http://schemas.openxmlformats.org/officeDocument/2006/relationships/image" Target="../media/image414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146.png"/></Relationships>
</file>

<file path=ppt/slides/_rels/slide5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4200.png"/><Relationship Id="rId9" Type="http://schemas.openxmlformats.org/officeDocument/2006/relationships/image" Target="NUL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6" Type="http://schemas.openxmlformats.org/officeDocument/2006/relationships/image" Target="../media/image1396.png"/><Relationship Id="rId21" Type="http://schemas.openxmlformats.org/officeDocument/2006/relationships/customXml" Target="../ink/ink233.xml"/><Relationship Id="rId42" Type="http://schemas.openxmlformats.org/officeDocument/2006/relationships/image" Target="../media/image1404.png"/><Relationship Id="rId47" Type="http://schemas.openxmlformats.org/officeDocument/2006/relationships/customXml" Target="../ink/ink246.xml"/><Relationship Id="rId63" Type="http://schemas.openxmlformats.org/officeDocument/2006/relationships/customXml" Target="../ink/ink254.xml"/><Relationship Id="rId68" Type="http://schemas.openxmlformats.org/officeDocument/2006/relationships/image" Target="../media/image1417.png"/><Relationship Id="rId2" Type="http://schemas.openxmlformats.org/officeDocument/2006/relationships/notesSlide" Target="../notesSlides/notesSlide6.xml"/><Relationship Id="rId16" Type="http://schemas.openxmlformats.org/officeDocument/2006/relationships/image" Target="../media/image1391.png"/><Relationship Id="rId29" Type="http://schemas.openxmlformats.org/officeDocument/2006/relationships/customXml" Target="../ink/ink237.xml"/><Relationship Id="rId11" Type="http://schemas.openxmlformats.org/officeDocument/2006/relationships/customXml" Target="../ink/ink228.xml"/><Relationship Id="rId24" Type="http://schemas.openxmlformats.org/officeDocument/2006/relationships/image" Target="../media/image1395.png"/><Relationship Id="rId32" Type="http://schemas.openxmlformats.org/officeDocument/2006/relationships/image" Target="../media/image1399.png"/><Relationship Id="rId37" Type="http://schemas.openxmlformats.org/officeDocument/2006/relationships/customXml" Target="../ink/ink241.xml"/><Relationship Id="rId40" Type="http://schemas.openxmlformats.org/officeDocument/2006/relationships/image" Target="../media/image1403.png"/><Relationship Id="rId45" Type="http://schemas.openxmlformats.org/officeDocument/2006/relationships/customXml" Target="../ink/ink245.xml"/><Relationship Id="rId53" Type="http://schemas.openxmlformats.org/officeDocument/2006/relationships/customXml" Target="../ink/ink249.xml"/><Relationship Id="rId58" Type="http://schemas.openxmlformats.org/officeDocument/2006/relationships/image" Target="../media/image1412.png"/><Relationship Id="rId66" Type="http://schemas.openxmlformats.org/officeDocument/2006/relationships/image" Target="../media/image1416.png"/><Relationship Id="rId74" Type="http://schemas.openxmlformats.org/officeDocument/2006/relationships/image" Target="../media/image1420.png"/><Relationship Id="rId5" Type="http://schemas.openxmlformats.org/officeDocument/2006/relationships/customXml" Target="../ink/ink225.xml"/><Relationship Id="rId61" Type="http://schemas.openxmlformats.org/officeDocument/2006/relationships/customXml" Target="../ink/ink253.xml"/><Relationship Id="rId19" Type="http://schemas.openxmlformats.org/officeDocument/2006/relationships/customXml" Target="../ink/ink232.xml"/><Relationship Id="rId14" Type="http://schemas.openxmlformats.org/officeDocument/2006/relationships/image" Target="../media/image1390.png"/><Relationship Id="rId22" Type="http://schemas.openxmlformats.org/officeDocument/2006/relationships/image" Target="../media/image1394.png"/><Relationship Id="rId27" Type="http://schemas.openxmlformats.org/officeDocument/2006/relationships/customXml" Target="../ink/ink236.xml"/><Relationship Id="rId30" Type="http://schemas.openxmlformats.org/officeDocument/2006/relationships/image" Target="../media/image1398.png"/><Relationship Id="rId35" Type="http://schemas.openxmlformats.org/officeDocument/2006/relationships/customXml" Target="../ink/ink240.xml"/><Relationship Id="rId43" Type="http://schemas.openxmlformats.org/officeDocument/2006/relationships/customXml" Target="../ink/ink244.xml"/><Relationship Id="rId48" Type="http://schemas.openxmlformats.org/officeDocument/2006/relationships/image" Target="../media/image1407.png"/><Relationship Id="rId56" Type="http://schemas.openxmlformats.org/officeDocument/2006/relationships/image" Target="../media/image1411.png"/><Relationship Id="rId64" Type="http://schemas.openxmlformats.org/officeDocument/2006/relationships/image" Target="../media/image1415.png"/><Relationship Id="rId69" Type="http://schemas.openxmlformats.org/officeDocument/2006/relationships/customXml" Target="../ink/ink257.xml"/><Relationship Id="rId8" Type="http://schemas.openxmlformats.org/officeDocument/2006/relationships/image" Target="../media/image1387.png"/><Relationship Id="rId51" Type="http://schemas.openxmlformats.org/officeDocument/2006/relationships/customXml" Target="../ink/ink248.xml"/><Relationship Id="rId72" Type="http://schemas.openxmlformats.org/officeDocument/2006/relationships/image" Target="../media/image1419.png"/><Relationship Id="rId3" Type="http://schemas.openxmlformats.org/officeDocument/2006/relationships/customXml" Target="../ink/ink224.xml"/><Relationship Id="rId12" Type="http://schemas.openxmlformats.org/officeDocument/2006/relationships/image" Target="../media/image1389.png"/><Relationship Id="rId17" Type="http://schemas.openxmlformats.org/officeDocument/2006/relationships/customXml" Target="../ink/ink231.xml"/><Relationship Id="rId25" Type="http://schemas.openxmlformats.org/officeDocument/2006/relationships/customXml" Target="../ink/ink235.xml"/><Relationship Id="rId33" Type="http://schemas.openxmlformats.org/officeDocument/2006/relationships/customXml" Target="../ink/ink239.xml"/><Relationship Id="rId38" Type="http://schemas.openxmlformats.org/officeDocument/2006/relationships/image" Target="../media/image1402.png"/><Relationship Id="rId46" Type="http://schemas.openxmlformats.org/officeDocument/2006/relationships/image" Target="../media/image1406.png"/><Relationship Id="rId59" Type="http://schemas.openxmlformats.org/officeDocument/2006/relationships/customXml" Target="../ink/ink252.xml"/><Relationship Id="rId67" Type="http://schemas.openxmlformats.org/officeDocument/2006/relationships/customXml" Target="../ink/ink256.xml"/><Relationship Id="rId20" Type="http://schemas.openxmlformats.org/officeDocument/2006/relationships/image" Target="../media/image1393.png"/><Relationship Id="rId41" Type="http://schemas.openxmlformats.org/officeDocument/2006/relationships/customXml" Target="../ink/ink243.xml"/><Relationship Id="rId54" Type="http://schemas.openxmlformats.org/officeDocument/2006/relationships/image" Target="../media/image1410.png"/><Relationship Id="rId62" Type="http://schemas.openxmlformats.org/officeDocument/2006/relationships/image" Target="../media/image1414.png"/><Relationship Id="rId70" Type="http://schemas.openxmlformats.org/officeDocument/2006/relationships/image" Target="../media/image1418.png"/><Relationship Id="rId75" Type="http://schemas.openxmlformats.org/officeDocument/2006/relationships/customXml" Target="../ink/ink260.xml"/><Relationship Id="rId1" Type="http://schemas.openxmlformats.org/officeDocument/2006/relationships/slideLayout" Target="../slideLayouts/slideLayout7.xml"/><Relationship Id="rId6" Type="http://schemas.openxmlformats.org/officeDocument/2006/relationships/image" Target="../media/image1386.png"/><Relationship Id="rId15" Type="http://schemas.openxmlformats.org/officeDocument/2006/relationships/customXml" Target="../ink/ink230.xml"/><Relationship Id="rId23" Type="http://schemas.openxmlformats.org/officeDocument/2006/relationships/customXml" Target="../ink/ink234.xml"/><Relationship Id="rId28" Type="http://schemas.openxmlformats.org/officeDocument/2006/relationships/image" Target="../media/image1397.png"/><Relationship Id="rId36" Type="http://schemas.openxmlformats.org/officeDocument/2006/relationships/image" Target="../media/image1401.png"/><Relationship Id="rId49" Type="http://schemas.openxmlformats.org/officeDocument/2006/relationships/customXml" Target="../ink/ink247.xml"/><Relationship Id="rId57" Type="http://schemas.openxmlformats.org/officeDocument/2006/relationships/customXml" Target="../ink/ink251.xml"/><Relationship Id="rId10" Type="http://schemas.openxmlformats.org/officeDocument/2006/relationships/image" Target="../media/image1388.png"/><Relationship Id="rId31" Type="http://schemas.openxmlformats.org/officeDocument/2006/relationships/customXml" Target="../ink/ink238.xml"/><Relationship Id="rId44" Type="http://schemas.openxmlformats.org/officeDocument/2006/relationships/image" Target="../media/image1405.png"/><Relationship Id="rId52" Type="http://schemas.openxmlformats.org/officeDocument/2006/relationships/image" Target="../media/image1409.png"/><Relationship Id="rId60" Type="http://schemas.openxmlformats.org/officeDocument/2006/relationships/image" Target="../media/image1413.png"/><Relationship Id="rId65" Type="http://schemas.openxmlformats.org/officeDocument/2006/relationships/customXml" Target="../ink/ink255.xml"/><Relationship Id="rId73" Type="http://schemas.openxmlformats.org/officeDocument/2006/relationships/customXml" Target="../ink/ink259.xml"/><Relationship Id="rId4" Type="http://schemas.openxmlformats.org/officeDocument/2006/relationships/image" Target="../media/image1385.png"/><Relationship Id="rId9" Type="http://schemas.openxmlformats.org/officeDocument/2006/relationships/customXml" Target="../ink/ink227.xml"/><Relationship Id="rId13" Type="http://schemas.openxmlformats.org/officeDocument/2006/relationships/customXml" Target="../ink/ink229.xml"/><Relationship Id="rId18" Type="http://schemas.openxmlformats.org/officeDocument/2006/relationships/image" Target="../media/image1392.png"/><Relationship Id="rId39" Type="http://schemas.openxmlformats.org/officeDocument/2006/relationships/customXml" Target="../ink/ink242.xml"/><Relationship Id="rId34" Type="http://schemas.openxmlformats.org/officeDocument/2006/relationships/image" Target="../media/image1400.png"/><Relationship Id="rId50" Type="http://schemas.openxmlformats.org/officeDocument/2006/relationships/image" Target="../media/image1408.png"/><Relationship Id="rId55" Type="http://schemas.openxmlformats.org/officeDocument/2006/relationships/customXml" Target="../ink/ink250.xml"/><Relationship Id="rId76" Type="http://schemas.openxmlformats.org/officeDocument/2006/relationships/image" Target="../media/image3.png"/><Relationship Id="rId7" Type="http://schemas.openxmlformats.org/officeDocument/2006/relationships/customXml" Target="../ink/ink226.xml"/><Relationship Id="rId71" Type="http://schemas.openxmlformats.org/officeDocument/2006/relationships/customXml" Target="../ink/ink258.xml"/></Relationships>
</file>

<file path=ppt/slides/_rels/slide7.xml.rels><?xml version="1.0" encoding="UTF-8" standalone="yes"?>
<Relationships xmlns="http://schemas.openxmlformats.org/package/2006/relationships"><Relationship Id="rId117" Type="http://schemas.openxmlformats.org/officeDocument/2006/relationships/customXml" Target="../ink/ink318.xml"/><Relationship Id="rId21" Type="http://schemas.openxmlformats.org/officeDocument/2006/relationships/customXml" Target="../ink/ink270.xml"/><Relationship Id="rId63" Type="http://schemas.openxmlformats.org/officeDocument/2006/relationships/customXml" Target="../ink/ink291.xml"/><Relationship Id="rId159" Type="http://schemas.openxmlformats.org/officeDocument/2006/relationships/customXml" Target="../ink/ink339.xml"/><Relationship Id="rId170" Type="http://schemas.openxmlformats.org/officeDocument/2006/relationships/image" Target="../media/image1504.png"/><Relationship Id="rId226" Type="http://schemas.openxmlformats.org/officeDocument/2006/relationships/image" Target="../media/image1531.png"/><Relationship Id="rId268" Type="http://schemas.openxmlformats.org/officeDocument/2006/relationships/image" Target="../media/image1551.png"/><Relationship Id="rId32" Type="http://schemas.openxmlformats.org/officeDocument/2006/relationships/image" Target="../media/image1435.png"/><Relationship Id="rId74" Type="http://schemas.openxmlformats.org/officeDocument/2006/relationships/image" Target="../media/image1456.png"/><Relationship Id="rId128" Type="http://schemas.openxmlformats.org/officeDocument/2006/relationships/image" Target="../media/image1483.png"/><Relationship Id="rId5" Type="http://schemas.openxmlformats.org/officeDocument/2006/relationships/customXml" Target="../ink/ink262.xml"/><Relationship Id="rId181" Type="http://schemas.openxmlformats.org/officeDocument/2006/relationships/customXml" Target="../ink/ink350.xml"/><Relationship Id="rId237" Type="http://schemas.openxmlformats.org/officeDocument/2006/relationships/customXml" Target="../ink/ink378.xml"/><Relationship Id="rId279" Type="http://schemas.openxmlformats.org/officeDocument/2006/relationships/customXml" Target="../ink/ink399.xml"/><Relationship Id="rId43" Type="http://schemas.openxmlformats.org/officeDocument/2006/relationships/customXml" Target="../ink/ink281.xml"/><Relationship Id="rId139" Type="http://schemas.openxmlformats.org/officeDocument/2006/relationships/customXml" Target="../ink/ink329.xml"/><Relationship Id="rId290" Type="http://schemas.openxmlformats.org/officeDocument/2006/relationships/image" Target="../media/image11.png"/><Relationship Id="rId85" Type="http://schemas.openxmlformats.org/officeDocument/2006/relationships/customXml" Target="../ink/ink302.xml"/><Relationship Id="rId150" Type="http://schemas.openxmlformats.org/officeDocument/2006/relationships/image" Target="../media/image1494.png"/><Relationship Id="rId192" Type="http://schemas.openxmlformats.org/officeDocument/2006/relationships/image" Target="../media/image1515.png"/><Relationship Id="rId206" Type="http://schemas.openxmlformats.org/officeDocument/2006/relationships/image" Target="../media/image1225.png"/><Relationship Id="rId248" Type="http://schemas.openxmlformats.org/officeDocument/2006/relationships/image" Target="../media/image1541.png"/><Relationship Id="rId12" Type="http://schemas.openxmlformats.org/officeDocument/2006/relationships/image" Target="../media/image1425.png"/><Relationship Id="rId108" Type="http://schemas.openxmlformats.org/officeDocument/2006/relationships/image" Target="../media/image1473.png"/><Relationship Id="rId54" Type="http://schemas.openxmlformats.org/officeDocument/2006/relationships/image" Target="../media/image1446.png"/><Relationship Id="rId75" Type="http://schemas.openxmlformats.org/officeDocument/2006/relationships/customXml" Target="../ink/ink297.xml"/><Relationship Id="rId96" Type="http://schemas.openxmlformats.org/officeDocument/2006/relationships/image" Target="../media/image1467.png"/><Relationship Id="rId140" Type="http://schemas.openxmlformats.org/officeDocument/2006/relationships/image" Target="../media/image1489.png"/><Relationship Id="rId161" Type="http://schemas.openxmlformats.org/officeDocument/2006/relationships/customXml" Target="../ink/ink340.xml"/><Relationship Id="rId182" Type="http://schemas.openxmlformats.org/officeDocument/2006/relationships/image" Target="../media/image1510.png"/><Relationship Id="rId217" Type="http://schemas.openxmlformats.org/officeDocument/2006/relationships/customXml" Target="../ink/ink368.xml"/><Relationship Id="rId6" Type="http://schemas.openxmlformats.org/officeDocument/2006/relationships/image" Target="../media/image1422.png"/><Relationship Id="rId238" Type="http://schemas.openxmlformats.org/officeDocument/2006/relationships/image" Target="../media/image1537.png"/><Relationship Id="rId259" Type="http://schemas.openxmlformats.org/officeDocument/2006/relationships/customXml" Target="../ink/ink389.xml"/><Relationship Id="rId23" Type="http://schemas.openxmlformats.org/officeDocument/2006/relationships/customXml" Target="../ink/ink271.xml"/><Relationship Id="rId119" Type="http://schemas.openxmlformats.org/officeDocument/2006/relationships/customXml" Target="../ink/ink319.xml"/><Relationship Id="rId270" Type="http://schemas.openxmlformats.org/officeDocument/2006/relationships/image" Target="../media/image1552.png"/><Relationship Id="rId291" Type="http://schemas.openxmlformats.org/officeDocument/2006/relationships/customXml" Target="../ink/ink405.xml"/><Relationship Id="rId44" Type="http://schemas.openxmlformats.org/officeDocument/2006/relationships/image" Target="../media/image1441.png"/><Relationship Id="rId65" Type="http://schemas.openxmlformats.org/officeDocument/2006/relationships/customXml" Target="../ink/ink292.xml"/><Relationship Id="rId86" Type="http://schemas.openxmlformats.org/officeDocument/2006/relationships/image" Target="../media/image1462.png"/><Relationship Id="rId130" Type="http://schemas.openxmlformats.org/officeDocument/2006/relationships/image" Target="../media/image1484.png"/><Relationship Id="rId151" Type="http://schemas.openxmlformats.org/officeDocument/2006/relationships/customXml" Target="../ink/ink335.xml"/><Relationship Id="rId172" Type="http://schemas.openxmlformats.org/officeDocument/2006/relationships/image" Target="../media/image1505.png"/><Relationship Id="rId193" Type="http://schemas.openxmlformats.org/officeDocument/2006/relationships/customXml" Target="../ink/ink356.xml"/><Relationship Id="rId207" Type="http://schemas.openxmlformats.org/officeDocument/2006/relationships/customXml" Target="../ink/ink363.xml"/><Relationship Id="rId228" Type="http://schemas.openxmlformats.org/officeDocument/2006/relationships/image" Target="../media/image1532.png"/><Relationship Id="rId249" Type="http://schemas.openxmlformats.org/officeDocument/2006/relationships/customXml" Target="../ink/ink384.xml"/><Relationship Id="rId13" Type="http://schemas.openxmlformats.org/officeDocument/2006/relationships/customXml" Target="../ink/ink266.xml"/><Relationship Id="rId109" Type="http://schemas.openxmlformats.org/officeDocument/2006/relationships/customXml" Target="../ink/ink314.xml"/><Relationship Id="rId260" Type="http://schemas.openxmlformats.org/officeDocument/2006/relationships/image" Target="../media/image1547.png"/><Relationship Id="rId281" Type="http://schemas.openxmlformats.org/officeDocument/2006/relationships/customXml" Target="../ink/ink400.xml"/><Relationship Id="rId34" Type="http://schemas.openxmlformats.org/officeDocument/2006/relationships/image" Target="../media/image1436.png"/><Relationship Id="rId55" Type="http://schemas.openxmlformats.org/officeDocument/2006/relationships/customXml" Target="../ink/ink287.xml"/><Relationship Id="rId76" Type="http://schemas.openxmlformats.org/officeDocument/2006/relationships/image" Target="../media/image1457.png"/><Relationship Id="rId97" Type="http://schemas.openxmlformats.org/officeDocument/2006/relationships/customXml" Target="../ink/ink308.xml"/><Relationship Id="rId120" Type="http://schemas.openxmlformats.org/officeDocument/2006/relationships/image" Target="../media/image1479.png"/><Relationship Id="rId141" Type="http://schemas.openxmlformats.org/officeDocument/2006/relationships/customXml" Target="../ink/ink330.xml"/><Relationship Id="rId7" Type="http://schemas.openxmlformats.org/officeDocument/2006/relationships/customXml" Target="../ink/ink263.xml"/><Relationship Id="rId162" Type="http://schemas.openxmlformats.org/officeDocument/2006/relationships/image" Target="../media/image1500.png"/><Relationship Id="rId183" Type="http://schemas.openxmlformats.org/officeDocument/2006/relationships/customXml" Target="../ink/ink351.xml"/><Relationship Id="rId218" Type="http://schemas.openxmlformats.org/officeDocument/2006/relationships/image" Target="../media/image1527.png"/><Relationship Id="rId239" Type="http://schemas.openxmlformats.org/officeDocument/2006/relationships/customXml" Target="../ink/ink379.xml"/><Relationship Id="rId250" Type="http://schemas.openxmlformats.org/officeDocument/2006/relationships/image" Target="../media/image1542.png"/><Relationship Id="rId271" Type="http://schemas.openxmlformats.org/officeDocument/2006/relationships/customXml" Target="../ink/ink395.xml"/><Relationship Id="rId292" Type="http://schemas.openxmlformats.org/officeDocument/2006/relationships/image" Target="../media/image12.png"/><Relationship Id="rId24" Type="http://schemas.openxmlformats.org/officeDocument/2006/relationships/image" Target="../media/image1431.png"/><Relationship Id="rId45" Type="http://schemas.openxmlformats.org/officeDocument/2006/relationships/customXml" Target="../ink/ink282.xml"/><Relationship Id="rId66" Type="http://schemas.openxmlformats.org/officeDocument/2006/relationships/image" Target="../media/image1452.png"/><Relationship Id="rId87" Type="http://schemas.openxmlformats.org/officeDocument/2006/relationships/customXml" Target="../ink/ink303.xml"/><Relationship Id="rId110" Type="http://schemas.openxmlformats.org/officeDocument/2006/relationships/image" Target="../media/image1474.png"/><Relationship Id="rId131" Type="http://schemas.openxmlformats.org/officeDocument/2006/relationships/customXml" Target="../ink/ink325.xml"/><Relationship Id="rId152" Type="http://schemas.openxmlformats.org/officeDocument/2006/relationships/image" Target="../media/image1495.png"/><Relationship Id="rId173" Type="http://schemas.openxmlformats.org/officeDocument/2006/relationships/customXml" Target="../ink/ink346.xml"/><Relationship Id="rId194" Type="http://schemas.openxmlformats.org/officeDocument/2006/relationships/image" Target="../media/image1516.png"/><Relationship Id="rId208" Type="http://schemas.openxmlformats.org/officeDocument/2006/relationships/image" Target="../media/image1522.png"/><Relationship Id="rId229" Type="http://schemas.openxmlformats.org/officeDocument/2006/relationships/customXml" Target="../ink/ink374.xml"/><Relationship Id="rId240" Type="http://schemas.openxmlformats.org/officeDocument/2006/relationships/image" Target="../media/image341.png"/><Relationship Id="rId261" Type="http://schemas.openxmlformats.org/officeDocument/2006/relationships/customXml" Target="../ink/ink390.xml"/><Relationship Id="rId14" Type="http://schemas.openxmlformats.org/officeDocument/2006/relationships/image" Target="../media/image1426.png"/><Relationship Id="rId35" Type="http://schemas.openxmlformats.org/officeDocument/2006/relationships/customXml" Target="../ink/ink277.xml"/><Relationship Id="rId56" Type="http://schemas.openxmlformats.org/officeDocument/2006/relationships/image" Target="../media/image1447.png"/><Relationship Id="rId77" Type="http://schemas.openxmlformats.org/officeDocument/2006/relationships/customXml" Target="../ink/ink298.xml"/><Relationship Id="rId100" Type="http://schemas.openxmlformats.org/officeDocument/2006/relationships/image" Target="../media/image1469.png"/><Relationship Id="rId282" Type="http://schemas.openxmlformats.org/officeDocument/2006/relationships/image" Target="../media/image7.png"/><Relationship Id="rId8" Type="http://schemas.openxmlformats.org/officeDocument/2006/relationships/image" Target="../media/image1423.png"/><Relationship Id="rId98" Type="http://schemas.openxmlformats.org/officeDocument/2006/relationships/image" Target="../media/image1468.png"/><Relationship Id="rId121" Type="http://schemas.openxmlformats.org/officeDocument/2006/relationships/customXml" Target="../ink/ink320.xml"/><Relationship Id="rId142" Type="http://schemas.openxmlformats.org/officeDocument/2006/relationships/image" Target="../media/image1490.png"/><Relationship Id="rId163" Type="http://schemas.openxmlformats.org/officeDocument/2006/relationships/customXml" Target="../ink/ink341.xml"/><Relationship Id="rId184" Type="http://schemas.openxmlformats.org/officeDocument/2006/relationships/image" Target="../media/image1511.png"/><Relationship Id="rId219" Type="http://schemas.openxmlformats.org/officeDocument/2006/relationships/customXml" Target="../ink/ink369.xml"/><Relationship Id="rId230" Type="http://schemas.openxmlformats.org/officeDocument/2006/relationships/image" Target="../media/image1533.png"/><Relationship Id="rId251" Type="http://schemas.openxmlformats.org/officeDocument/2006/relationships/customXml" Target="../ink/ink385.xml"/><Relationship Id="rId25" Type="http://schemas.openxmlformats.org/officeDocument/2006/relationships/customXml" Target="../ink/ink272.xml"/><Relationship Id="rId46" Type="http://schemas.openxmlformats.org/officeDocument/2006/relationships/image" Target="../media/image1442.png"/><Relationship Id="rId67" Type="http://schemas.openxmlformats.org/officeDocument/2006/relationships/customXml" Target="../ink/ink293.xml"/><Relationship Id="rId272" Type="http://schemas.openxmlformats.org/officeDocument/2006/relationships/image" Target="../media/image1553.png"/><Relationship Id="rId293" Type="http://schemas.openxmlformats.org/officeDocument/2006/relationships/customXml" Target="../ink/ink406.xml"/><Relationship Id="rId88" Type="http://schemas.openxmlformats.org/officeDocument/2006/relationships/image" Target="../media/image1463.png"/><Relationship Id="rId111" Type="http://schemas.openxmlformats.org/officeDocument/2006/relationships/customXml" Target="../ink/ink315.xml"/><Relationship Id="rId132" Type="http://schemas.openxmlformats.org/officeDocument/2006/relationships/image" Target="../media/image1485.png"/><Relationship Id="rId153" Type="http://schemas.openxmlformats.org/officeDocument/2006/relationships/customXml" Target="../ink/ink336.xml"/><Relationship Id="rId174" Type="http://schemas.openxmlformats.org/officeDocument/2006/relationships/image" Target="../media/image1506.png"/><Relationship Id="rId195" Type="http://schemas.openxmlformats.org/officeDocument/2006/relationships/customXml" Target="../ink/ink357.xml"/><Relationship Id="rId209" Type="http://schemas.openxmlformats.org/officeDocument/2006/relationships/customXml" Target="../ink/ink364.xml"/><Relationship Id="rId220" Type="http://schemas.openxmlformats.org/officeDocument/2006/relationships/image" Target="../media/image1528.png"/><Relationship Id="rId241" Type="http://schemas.openxmlformats.org/officeDocument/2006/relationships/customXml" Target="../ink/ink380.xml"/><Relationship Id="rId15" Type="http://schemas.openxmlformats.org/officeDocument/2006/relationships/customXml" Target="../ink/ink267.xml"/><Relationship Id="rId36" Type="http://schemas.openxmlformats.org/officeDocument/2006/relationships/image" Target="../media/image1437.png"/><Relationship Id="rId57" Type="http://schemas.openxmlformats.org/officeDocument/2006/relationships/customXml" Target="../ink/ink288.xml"/><Relationship Id="rId262" Type="http://schemas.openxmlformats.org/officeDocument/2006/relationships/image" Target="../media/image1548.png"/><Relationship Id="rId283" Type="http://schemas.openxmlformats.org/officeDocument/2006/relationships/customXml" Target="../ink/ink401.xml"/><Relationship Id="rId78" Type="http://schemas.openxmlformats.org/officeDocument/2006/relationships/image" Target="../media/image1458.png"/><Relationship Id="rId99" Type="http://schemas.openxmlformats.org/officeDocument/2006/relationships/customXml" Target="../ink/ink309.xml"/><Relationship Id="rId101" Type="http://schemas.openxmlformats.org/officeDocument/2006/relationships/customXml" Target="../ink/ink310.xml"/><Relationship Id="rId122" Type="http://schemas.openxmlformats.org/officeDocument/2006/relationships/image" Target="../media/image1480.png"/><Relationship Id="rId143" Type="http://schemas.openxmlformats.org/officeDocument/2006/relationships/customXml" Target="../ink/ink331.xml"/><Relationship Id="rId164" Type="http://schemas.openxmlformats.org/officeDocument/2006/relationships/image" Target="../media/image1501.png"/><Relationship Id="rId185" Type="http://schemas.openxmlformats.org/officeDocument/2006/relationships/customXml" Target="../ink/ink352.xml"/><Relationship Id="rId9" Type="http://schemas.openxmlformats.org/officeDocument/2006/relationships/customXml" Target="../ink/ink264.xml"/><Relationship Id="rId210" Type="http://schemas.openxmlformats.org/officeDocument/2006/relationships/image" Target="../media/image1523.png"/><Relationship Id="rId26" Type="http://schemas.openxmlformats.org/officeDocument/2006/relationships/image" Target="../media/image1432.png"/><Relationship Id="rId231" Type="http://schemas.openxmlformats.org/officeDocument/2006/relationships/customXml" Target="../ink/ink375.xml"/><Relationship Id="rId252" Type="http://schemas.openxmlformats.org/officeDocument/2006/relationships/image" Target="../media/image1543.png"/><Relationship Id="rId273" Type="http://schemas.openxmlformats.org/officeDocument/2006/relationships/customXml" Target="../ink/ink396.xml"/><Relationship Id="rId294" Type="http://schemas.openxmlformats.org/officeDocument/2006/relationships/image" Target="../media/image13.png"/><Relationship Id="rId47" Type="http://schemas.openxmlformats.org/officeDocument/2006/relationships/customXml" Target="../ink/ink283.xml"/><Relationship Id="rId68" Type="http://schemas.openxmlformats.org/officeDocument/2006/relationships/image" Target="../media/image1453.png"/><Relationship Id="rId89" Type="http://schemas.openxmlformats.org/officeDocument/2006/relationships/customXml" Target="../ink/ink304.xml"/><Relationship Id="rId112" Type="http://schemas.openxmlformats.org/officeDocument/2006/relationships/image" Target="../media/image1475.png"/><Relationship Id="rId133" Type="http://schemas.openxmlformats.org/officeDocument/2006/relationships/customXml" Target="../ink/ink326.xml"/><Relationship Id="rId154" Type="http://schemas.openxmlformats.org/officeDocument/2006/relationships/image" Target="../media/image1496.png"/><Relationship Id="rId175" Type="http://schemas.openxmlformats.org/officeDocument/2006/relationships/customXml" Target="../ink/ink347.xml"/><Relationship Id="rId196" Type="http://schemas.openxmlformats.org/officeDocument/2006/relationships/image" Target="../media/image1517.png"/><Relationship Id="rId200" Type="http://schemas.openxmlformats.org/officeDocument/2006/relationships/image" Target="../media/image1519.png"/><Relationship Id="rId16" Type="http://schemas.openxmlformats.org/officeDocument/2006/relationships/image" Target="../media/image1427.png"/><Relationship Id="rId221" Type="http://schemas.openxmlformats.org/officeDocument/2006/relationships/customXml" Target="../ink/ink370.xml"/><Relationship Id="rId242" Type="http://schemas.openxmlformats.org/officeDocument/2006/relationships/image" Target="../media/image1538.png"/><Relationship Id="rId263" Type="http://schemas.openxmlformats.org/officeDocument/2006/relationships/customXml" Target="../ink/ink391.xml"/><Relationship Id="rId284" Type="http://schemas.openxmlformats.org/officeDocument/2006/relationships/image" Target="../media/image8.png"/><Relationship Id="rId37" Type="http://schemas.openxmlformats.org/officeDocument/2006/relationships/customXml" Target="../ink/ink278.xml"/><Relationship Id="rId58" Type="http://schemas.openxmlformats.org/officeDocument/2006/relationships/image" Target="../media/image1448.png"/><Relationship Id="rId79" Type="http://schemas.openxmlformats.org/officeDocument/2006/relationships/customXml" Target="../ink/ink299.xml"/><Relationship Id="rId102" Type="http://schemas.openxmlformats.org/officeDocument/2006/relationships/image" Target="../media/image1470.png"/><Relationship Id="rId123" Type="http://schemas.openxmlformats.org/officeDocument/2006/relationships/customXml" Target="../ink/ink321.xml"/><Relationship Id="rId144" Type="http://schemas.openxmlformats.org/officeDocument/2006/relationships/image" Target="../media/image1491.png"/><Relationship Id="rId90" Type="http://schemas.openxmlformats.org/officeDocument/2006/relationships/image" Target="../media/image1464.png"/><Relationship Id="rId165" Type="http://schemas.openxmlformats.org/officeDocument/2006/relationships/customXml" Target="../ink/ink342.xml"/><Relationship Id="rId186" Type="http://schemas.openxmlformats.org/officeDocument/2006/relationships/image" Target="../media/image1512.png"/><Relationship Id="rId211" Type="http://schemas.openxmlformats.org/officeDocument/2006/relationships/customXml" Target="../ink/ink365.xml"/><Relationship Id="rId232" Type="http://schemas.openxmlformats.org/officeDocument/2006/relationships/image" Target="../media/image1534.png"/><Relationship Id="rId253" Type="http://schemas.openxmlformats.org/officeDocument/2006/relationships/customXml" Target="../ink/ink386.xml"/><Relationship Id="rId274" Type="http://schemas.openxmlformats.org/officeDocument/2006/relationships/image" Target="../media/image1554.png"/><Relationship Id="rId295" Type="http://schemas.openxmlformats.org/officeDocument/2006/relationships/customXml" Target="../ink/ink407.xml"/><Relationship Id="rId27" Type="http://schemas.openxmlformats.org/officeDocument/2006/relationships/customXml" Target="../ink/ink273.xml"/><Relationship Id="rId48" Type="http://schemas.openxmlformats.org/officeDocument/2006/relationships/image" Target="../media/image1443.png"/><Relationship Id="rId69" Type="http://schemas.openxmlformats.org/officeDocument/2006/relationships/customXml" Target="../ink/ink294.xml"/><Relationship Id="rId113" Type="http://schemas.openxmlformats.org/officeDocument/2006/relationships/customXml" Target="../ink/ink316.xml"/><Relationship Id="rId134" Type="http://schemas.openxmlformats.org/officeDocument/2006/relationships/image" Target="../media/image1486.png"/><Relationship Id="rId80" Type="http://schemas.openxmlformats.org/officeDocument/2006/relationships/image" Target="../media/image1459.png"/><Relationship Id="rId155" Type="http://schemas.openxmlformats.org/officeDocument/2006/relationships/customXml" Target="../ink/ink337.xml"/><Relationship Id="rId176" Type="http://schemas.openxmlformats.org/officeDocument/2006/relationships/image" Target="../media/image1507.png"/><Relationship Id="rId197" Type="http://schemas.openxmlformats.org/officeDocument/2006/relationships/customXml" Target="../ink/ink358.xml"/><Relationship Id="rId201" Type="http://schemas.openxmlformats.org/officeDocument/2006/relationships/customXml" Target="../ink/ink360.xml"/><Relationship Id="rId222" Type="http://schemas.openxmlformats.org/officeDocument/2006/relationships/image" Target="../media/image1529.png"/><Relationship Id="rId243" Type="http://schemas.openxmlformats.org/officeDocument/2006/relationships/customXml" Target="../ink/ink381.xml"/><Relationship Id="rId264" Type="http://schemas.openxmlformats.org/officeDocument/2006/relationships/image" Target="../media/image1549.png"/><Relationship Id="rId285" Type="http://schemas.openxmlformats.org/officeDocument/2006/relationships/customXml" Target="../ink/ink402.xml"/><Relationship Id="rId17" Type="http://schemas.openxmlformats.org/officeDocument/2006/relationships/customXml" Target="../ink/ink268.xml"/><Relationship Id="rId38" Type="http://schemas.openxmlformats.org/officeDocument/2006/relationships/image" Target="../media/image1438.png"/><Relationship Id="rId59" Type="http://schemas.openxmlformats.org/officeDocument/2006/relationships/customXml" Target="../ink/ink289.xml"/><Relationship Id="rId103" Type="http://schemas.openxmlformats.org/officeDocument/2006/relationships/customXml" Target="../ink/ink311.xml"/><Relationship Id="rId124" Type="http://schemas.openxmlformats.org/officeDocument/2006/relationships/image" Target="../media/image1481.png"/><Relationship Id="rId70" Type="http://schemas.openxmlformats.org/officeDocument/2006/relationships/image" Target="../media/image1454.png"/><Relationship Id="rId91" Type="http://schemas.openxmlformats.org/officeDocument/2006/relationships/customXml" Target="../ink/ink305.xml"/><Relationship Id="rId145" Type="http://schemas.openxmlformats.org/officeDocument/2006/relationships/customXml" Target="../ink/ink332.xml"/><Relationship Id="rId166" Type="http://schemas.openxmlformats.org/officeDocument/2006/relationships/image" Target="../media/image1502.png"/><Relationship Id="rId187" Type="http://schemas.openxmlformats.org/officeDocument/2006/relationships/customXml" Target="../ink/ink353.xml"/><Relationship Id="rId1" Type="http://schemas.openxmlformats.org/officeDocument/2006/relationships/slideLayout" Target="../slideLayouts/slideLayout7.xml"/><Relationship Id="rId212" Type="http://schemas.openxmlformats.org/officeDocument/2006/relationships/image" Target="../media/image1524.png"/><Relationship Id="rId233" Type="http://schemas.openxmlformats.org/officeDocument/2006/relationships/customXml" Target="../ink/ink376.xml"/><Relationship Id="rId254" Type="http://schemas.openxmlformats.org/officeDocument/2006/relationships/image" Target="../media/image1544.png"/><Relationship Id="rId28" Type="http://schemas.openxmlformats.org/officeDocument/2006/relationships/image" Target="../media/image1433.png"/><Relationship Id="rId49" Type="http://schemas.openxmlformats.org/officeDocument/2006/relationships/customXml" Target="../ink/ink284.xml"/><Relationship Id="rId114" Type="http://schemas.openxmlformats.org/officeDocument/2006/relationships/image" Target="../media/image1476.png"/><Relationship Id="rId275" Type="http://schemas.openxmlformats.org/officeDocument/2006/relationships/customXml" Target="../ink/ink397.xml"/><Relationship Id="rId296" Type="http://schemas.openxmlformats.org/officeDocument/2006/relationships/image" Target="../media/image14.png"/><Relationship Id="rId60" Type="http://schemas.openxmlformats.org/officeDocument/2006/relationships/image" Target="../media/image1449.png"/><Relationship Id="rId81" Type="http://schemas.openxmlformats.org/officeDocument/2006/relationships/customXml" Target="../ink/ink300.xml"/><Relationship Id="rId135" Type="http://schemas.openxmlformats.org/officeDocument/2006/relationships/customXml" Target="../ink/ink327.xml"/><Relationship Id="rId156" Type="http://schemas.openxmlformats.org/officeDocument/2006/relationships/image" Target="../media/image1497.png"/><Relationship Id="rId177" Type="http://schemas.openxmlformats.org/officeDocument/2006/relationships/customXml" Target="../ink/ink348.xml"/><Relationship Id="rId198" Type="http://schemas.openxmlformats.org/officeDocument/2006/relationships/image" Target="../media/image1518.png"/><Relationship Id="rId202" Type="http://schemas.openxmlformats.org/officeDocument/2006/relationships/image" Target="../media/image1520.png"/><Relationship Id="rId223" Type="http://schemas.openxmlformats.org/officeDocument/2006/relationships/customXml" Target="../ink/ink371.xml"/><Relationship Id="rId244" Type="http://schemas.openxmlformats.org/officeDocument/2006/relationships/image" Target="../media/image1539.png"/><Relationship Id="rId18" Type="http://schemas.openxmlformats.org/officeDocument/2006/relationships/image" Target="../media/image1428.png"/><Relationship Id="rId39" Type="http://schemas.openxmlformats.org/officeDocument/2006/relationships/customXml" Target="../ink/ink279.xml"/><Relationship Id="rId265" Type="http://schemas.openxmlformats.org/officeDocument/2006/relationships/customXml" Target="../ink/ink392.xml"/><Relationship Id="rId286" Type="http://schemas.openxmlformats.org/officeDocument/2006/relationships/image" Target="../media/image9.png"/><Relationship Id="rId50" Type="http://schemas.openxmlformats.org/officeDocument/2006/relationships/image" Target="../media/image1444.png"/><Relationship Id="rId104" Type="http://schemas.openxmlformats.org/officeDocument/2006/relationships/image" Target="../media/image1471.png"/><Relationship Id="rId125" Type="http://schemas.openxmlformats.org/officeDocument/2006/relationships/customXml" Target="../ink/ink322.xml"/><Relationship Id="rId146" Type="http://schemas.openxmlformats.org/officeDocument/2006/relationships/image" Target="../media/image1492.png"/><Relationship Id="rId167" Type="http://schemas.openxmlformats.org/officeDocument/2006/relationships/customXml" Target="../ink/ink343.xml"/><Relationship Id="rId188" Type="http://schemas.openxmlformats.org/officeDocument/2006/relationships/image" Target="../media/image1513.png"/><Relationship Id="rId71" Type="http://schemas.openxmlformats.org/officeDocument/2006/relationships/customXml" Target="../ink/ink295.xml"/><Relationship Id="rId92" Type="http://schemas.openxmlformats.org/officeDocument/2006/relationships/image" Target="../media/image1465.png"/><Relationship Id="rId213" Type="http://schemas.openxmlformats.org/officeDocument/2006/relationships/customXml" Target="../ink/ink366.xml"/><Relationship Id="rId234" Type="http://schemas.openxmlformats.org/officeDocument/2006/relationships/image" Target="../media/image1535.png"/><Relationship Id="rId2" Type="http://schemas.openxmlformats.org/officeDocument/2006/relationships/notesSlide" Target="../notesSlides/notesSlide7.xml"/><Relationship Id="rId29" Type="http://schemas.openxmlformats.org/officeDocument/2006/relationships/customXml" Target="../ink/ink274.xml"/><Relationship Id="rId255" Type="http://schemas.openxmlformats.org/officeDocument/2006/relationships/customXml" Target="../ink/ink387.xml"/><Relationship Id="rId276" Type="http://schemas.openxmlformats.org/officeDocument/2006/relationships/image" Target="../media/image4.png"/><Relationship Id="rId297" Type="http://schemas.openxmlformats.org/officeDocument/2006/relationships/customXml" Target="../ink/ink408.xml"/><Relationship Id="rId40" Type="http://schemas.openxmlformats.org/officeDocument/2006/relationships/image" Target="../media/image1439.png"/><Relationship Id="rId115" Type="http://schemas.openxmlformats.org/officeDocument/2006/relationships/customXml" Target="../ink/ink317.xml"/><Relationship Id="rId136" Type="http://schemas.openxmlformats.org/officeDocument/2006/relationships/image" Target="../media/image1487.png"/><Relationship Id="rId157" Type="http://schemas.openxmlformats.org/officeDocument/2006/relationships/customXml" Target="../ink/ink338.xml"/><Relationship Id="rId178" Type="http://schemas.openxmlformats.org/officeDocument/2006/relationships/image" Target="../media/image1508.png"/><Relationship Id="rId61" Type="http://schemas.openxmlformats.org/officeDocument/2006/relationships/customXml" Target="../ink/ink290.xml"/><Relationship Id="rId82" Type="http://schemas.openxmlformats.org/officeDocument/2006/relationships/image" Target="../media/image1460.png"/><Relationship Id="rId199" Type="http://schemas.openxmlformats.org/officeDocument/2006/relationships/customXml" Target="../ink/ink359.xml"/><Relationship Id="rId203" Type="http://schemas.openxmlformats.org/officeDocument/2006/relationships/customXml" Target="../ink/ink361.xml"/><Relationship Id="rId19" Type="http://schemas.openxmlformats.org/officeDocument/2006/relationships/customXml" Target="../ink/ink269.xml"/><Relationship Id="rId224" Type="http://schemas.openxmlformats.org/officeDocument/2006/relationships/image" Target="../media/image1530.png"/><Relationship Id="rId245" Type="http://schemas.openxmlformats.org/officeDocument/2006/relationships/customXml" Target="../ink/ink382.xml"/><Relationship Id="rId266" Type="http://schemas.openxmlformats.org/officeDocument/2006/relationships/image" Target="../media/image1550.png"/><Relationship Id="rId287" Type="http://schemas.openxmlformats.org/officeDocument/2006/relationships/customXml" Target="../ink/ink403.xml"/><Relationship Id="rId30" Type="http://schemas.openxmlformats.org/officeDocument/2006/relationships/image" Target="../media/image1434.png"/><Relationship Id="rId105" Type="http://schemas.openxmlformats.org/officeDocument/2006/relationships/customXml" Target="../ink/ink312.xml"/><Relationship Id="rId126" Type="http://schemas.openxmlformats.org/officeDocument/2006/relationships/image" Target="../media/image1482.png"/><Relationship Id="rId147" Type="http://schemas.openxmlformats.org/officeDocument/2006/relationships/customXml" Target="../ink/ink333.xml"/><Relationship Id="rId168" Type="http://schemas.openxmlformats.org/officeDocument/2006/relationships/image" Target="../media/image1503.png"/><Relationship Id="rId51" Type="http://schemas.openxmlformats.org/officeDocument/2006/relationships/customXml" Target="../ink/ink285.xml"/><Relationship Id="rId72" Type="http://schemas.openxmlformats.org/officeDocument/2006/relationships/image" Target="../media/image1455.png"/><Relationship Id="rId93" Type="http://schemas.openxmlformats.org/officeDocument/2006/relationships/customXml" Target="../ink/ink306.xml"/><Relationship Id="rId189" Type="http://schemas.openxmlformats.org/officeDocument/2006/relationships/customXml" Target="../ink/ink354.xml"/><Relationship Id="rId3" Type="http://schemas.openxmlformats.org/officeDocument/2006/relationships/customXml" Target="../ink/ink261.xml"/><Relationship Id="rId214" Type="http://schemas.openxmlformats.org/officeDocument/2006/relationships/image" Target="../media/image1525.png"/><Relationship Id="rId235" Type="http://schemas.openxmlformats.org/officeDocument/2006/relationships/customXml" Target="../ink/ink377.xml"/><Relationship Id="rId256" Type="http://schemas.openxmlformats.org/officeDocument/2006/relationships/image" Target="../media/image1545.png"/><Relationship Id="rId277" Type="http://schemas.openxmlformats.org/officeDocument/2006/relationships/customXml" Target="../ink/ink398.xml"/><Relationship Id="rId298" Type="http://schemas.openxmlformats.org/officeDocument/2006/relationships/image" Target="../media/image15.png"/><Relationship Id="rId116" Type="http://schemas.openxmlformats.org/officeDocument/2006/relationships/image" Target="../media/image1477.png"/><Relationship Id="rId137" Type="http://schemas.openxmlformats.org/officeDocument/2006/relationships/customXml" Target="../ink/ink328.xml"/><Relationship Id="rId158" Type="http://schemas.openxmlformats.org/officeDocument/2006/relationships/image" Target="../media/image1498.png"/><Relationship Id="rId20" Type="http://schemas.openxmlformats.org/officeDocument/2006/relationships/image" Target="../media/image1429.png"/><Relationship Id="rId41" Type="http://schemas.openxmlformats.org/officeDocument/2006/relationships/customXml" Target="../ink/ink280.xml"/><Relationship Id="rId62" Type="http://schemas.openxmlformats.org/officeDocument/2006/relationships/image" Target="../media/image1450.png"/><Relationship Id="rId83" Type="http://schemas.openxmlformats.org/officeDocument/2006/relationships/customXml" Target="../ink/ink301.xml"/><Relationship Id="rId179" Type="http://schemas.openxmlformats.org/officeDocument/2006/relationships/customXml" Target="../ink/ink349.xml"/><Relationship Id="rId190" Type="http://schemas.openxmlformats.org/officeDocument/2006/relationships/image" Target="../media/image1514.png"/><Relationship Id="rId204" Type="http://schemas.openxmlformats.org/officeDocument/2006/relationships/image" Target="../media/image1521.png"/><Relationship Id="rId225" Type="http://schemas.openxmlformats.org/officeDocument/2006/relationships/customXml" Target="../ink/ink372.xml"/><Relationship Id="rId246" Type="http://schemas.openxmlformats.org/officeDocument/2006/relationships/image" Target="../media/image1540.png"/><Relationship Id="rId267" Type="http://schemas.openxmlformats.org/officeDocument/2006/relationships/customXml" Target="../ink/ink393.xml"/><Relationship Id="rId288" Type="http://schemas.openxmlformats.org/officeDocument/2006/relationships/image" Target="../media/image10.png"/><Relationship Id="rId106" Type="http://schemas.openxmlformats.org/officeDocument/2006/relationships/image" Target="../media/image1472.png"/><Relationship Id="rId127" Type="http://schemas.openxmlformats.org/officeDocument/2006/relationships/customXml" Target="../ink/ink323.xml"/><Relationship Id="rId10" Type="http://schemas.openxmlformats.org/officeDocument/2006/relationships/image" Target="../media/image1424.png"/><Relationship Id="rId31" Type="http://schemas.openxmlformats.org/officeDocument/2006/relationships/customXml" Target="../ink/ink275.xml"/><Relationship Id="rId52" Type="http://schemas.openxmlformats.org/officeDocument/2006/relationships/image" Target="../media/image1445.png"/><Relationship Id="rId73" Type="http://schemas.openxmlformats.org/officeDocument/2006/relationships/customXml" Target="../ink/ink296.xml"/><Relationship Id="rId94" Type="http://schemas.openxmlformats.org/officeDocument/2006/relationships/image" Target="../media/image1466.png"/><Relationship Id="rId148" Type="http://schemas.openxmlformats.org/officeDocument/2006/relationships/image" Target="../media/image1493.png"/><Relationship Id="rId169" Type="http://schemas.openxmlformats.org/officeDocument/2006/relationships/customXml" Target="../ink/ink344.xml"/><Relationship Id="rId4" Type="http://schemas.openxmlformats.org/officeDocument/2006/relationships/image" Target="../media/image1421.png"/><Relationship Id="rId180" Type="http://schemas.openxmlformats.org/officeDocument/2006/relationships/image" Target="../media/image1509.png"/><Relationship Id="rId215" Type="http://schemas.openxmlformats.org/officeDocument/2006/relationships/customXml" Target="../ink/ink367.xml"/><Relationship Id="rId236" Type="http://schemas.openxmlformats.org/officeDocument/2006/relationships/image" Target="../media/image1536.png"/><Relationship Id="rId257" Type="http://schemas.openxmlformats.org/officeDocument/2006/relationships/customXml" Target="../ink/ink388.xml"/><Relationship Id="rId278" Type="http://schemas.openxmlformats.org/officeDocument/2006/relationships/image" Target="../media/image5.png"/><Relationship Id="rId42" Type="http://schemas.openxmlformats.org/officeDocument/2006/relationships/image" Target="../media/image1440.png"/><Relationship Id="rId84" Type="http://schemas.openxmlformats.org/officeDocument/2006/relationships/image" Target="../media/image1461.png"/><Relationship Id="rId138" Type="http://schemas.openxmlformats.org/officeDocument/2006/relationships/image" Target="../media/image1488.png"/><Relationship Id="rId191" Type="http://schemas.openxmlformats.org/officeDocument/2006/relationships/customXml" Target="../ink/ink355.xml"/><Relationship Id="rId205" Type="http://schemas.openxmlformats.org/officeDocument/2006/relationships/customXml" Target="../ink/ink362.xml"/><Relationship Id="rId247" Type="http://schemas.openxmlformats.org/officeDocument/2006/relationships/customXml" Target="../ink/ink383.xml"/><Relationship Id="rId107" Type="http://schemas.openxmlformats.org/officeDocument/2006/relationships/customXml" Target="../ink/ink313.xml"/><Relationship Id="rId289" Type="http://schemas.openxmlformats.org/officeDocument/2006/relationships/customXml" Target="../ink/ink404.xml"/><Relationship Id="rId11" Type="http://schemas.openxmlformats.org/officeDocument/2006/relationships/customXml" Target="../ink/ink265.xml"/><Relationship Id="rId53" Type="http://schemas.openxmlformats.org/officeDocument/2006/relationships/customXml" Target="../ink/ink286.xml"/><Relationship Id="rId149" Type="http://schemas.openxmlformats.org/officeDocument/2006/relationships/customXml" Target="../ink/ink334.xml"/><Relationship Id="rId95" Type="http://schemas.openxmlformats.org/officeDocument/2006/relationships/customXml" Target="../ink/ink307.xml"/><Relationship Id="rId160" Type="http://schemas.openxmlformats.org/officeDocument/2006/relationships/image" Target="../media/image1499.png"/><Relationship Id="rId216" Type="http://schemas.openxmlformats.org/officeDocument/2006/relationships/image" Target="../media/image1526.png"/><Relationship Id="rId258" Type="http://schemas.openxmlformats.org/officeDocument/2006/relationships/image" Target="../media/image1546.png"/><Relationship Id="rId22" Type="http://schemas.openxmlformats.org/officeDocument/2006/relationships/image" Target="../media/image1430.png"/><Relationship Id="rId64" Type="http://schemas.openxmlformats.org/officeDocument/2006/relationships/image" Target="../media/image1451.png"/><Relationship Id="rId118" Type="http://schemas.openxmlformats.org/officeDocument/2006/relationships/image" Target="../media/image1478.png"/><Relationship Id="rId171" Type="http://schemas.openxmlformats.org/officeDocument/2006/relationships/customXml" Target="../ink/ink345.xml"/><Relationship Id="rId227" Type="http://schemas.openxmlformats.org/officeDocument/2006/relationships/customXml" Target="../ink/ink373.xml"/><Relationship Id="rId269" Type="http://schemas.openxmlformats.org/officeDocument/2006/relationships/customXml" Target="../ink/ink394.xml"/><Relationship Id="rId33" Type="http://schemas.openxmlformats.org/officeDocument/2006/relationships/customXml" Target="../ink/ink276.xml"/><Relationship Id="rId129" Type="http://schemas.openxmlformats.org/officeDocument/2006/relationships/customXml" Target="../ink/ink324.xml"/><Relationship Id="rId280"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409.xml"/><Relationship Id="rId7" Type="http://schemas.openxmlformats.org/officeDocument/2006/relationships/customXml" Target="../ink/ink41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410.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412.xml"/></Relationships>
</file>

<file path=ppt/slides/_rels/slide9.xml.rels><?xml version="1.0" encoding="UTF-8" standalone="yes"?>
<Relationships xmlns="http://schemas.openxmlformats.org/package/2006/relationships"><Relationship Id="rId26" Type="http://schemas.openxmlformats.org/officeDocument/2006/relationships/customXml" Target="../ink/ink424.xml"/><Relationship Id="rId21" Type="http://schemas.openxmlformats.org/officeDocument/2006/relationships/image" Target="../media/image28.png"/><Relationship Id="rId42" Type="http://schemas.openxmlformats.org/officeDocument/2006/relationships/customXml" Target="../ink/ink432.xml"/><Relationship Id="rId47" Type="http://schemas.openxmlformats.org/officeDocument/2006/relationships/image" Target="../media/image41.png"/><Relationship Id="rId63" Type="http://schemas.openxmlformats.org/officeDocument/2006/relationships/image" Target="../media/image49.png"/><Relationship Id="rId68" Type="http://schemas.openxmlformats.org/officeDocument/2006/relationships/customXml" Target="../ink/ink445.xml"/><Relationship Id="rId84" Type="http://schemas.openxmlformats.org/officeDocument/2006/relationships/customXml" Target="../ink/ink453.xml"/><Relationship Id="rId89" Type="http://schemas.openxmlformats.org/officeDocument/2006/relationships/image" Target="../media/image62.png"/><Relationship Id="rId16" Type="http://schemas.openxmlformats.org/officeDocument/2006/relationships/customXml" Target="../ink/ink419.xml"/><Relationship Id="rId107" Type="http://schemas.openxmlformats.org/officeDocument/2006/relationships/image" Target="../media/image71.png"/><Relationship Id="rId11" Type="http://schemas.openxmlformats.org/officeDocument/2006/relationships/image" Target="../media/image23.png"/><Relationship Id="rId32" Type="http://schemas.openxmlformats.org/officeDocument/2006/relationships/customXml" Target="../ink/ink427.xml"/><Relationship Id="rId37" Type="http://schemas.openxmlformats.org/officeDocument/2006/relationships/image" Target="../media/image36.png"/><Relationship Id="rId53" Type="http://schemas.openxmlformats.org/officeDocument/2006/relationships/image" Target="../media/image44.png"/><Relationship Id="rId58" Type="http://schemas.openxmlformats.org/officeDocument/2006/relationships/customXml" Target="../ink/ink440.xml"/><Relationship Id="rId74" Type="http://schemas.openxmlformats.org/officeDocument/2006/relationships/customXml" Target="../ink/ink448.xml"/><Relationship Id="rId79" Type="http://schemas.openxmlformats.org/officeDocument/2006/relationships/image" Target="../media/image57.png"/><Relationship Id="rId102" Type="http://schemas.openxmlformats.org/officeDocument/2006/relationships/customXml" Target="../ink/ink462.xml"/><Relationship Id="rId5" Type="http://schemas.openxmlformats.org/officeDocument/2006/relationships/image" Target="../media/image20.png"/><Relationship Id="rId90" Type="http://schemas.openxmlformats.org/officeDocument/2006/relationships/customXml" Target="../ink/ink456.xml"/><Relationship Id="rId95" Type="http://schemas.openxmlformats.org/officeDocument/2006/relationships/image" Target="../media/image65.png"/><Relationship Id="rId22" Type="http://schemas.openxmlformats.org/officeDocument/2006/relationships/customXml" Target="../ink/ink422.xml"/><Relationship Id="rId27"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customXml" Target="../ink/ink435.xml"/><Relationship Id="rId64" Type="http://schemas.openxmlformats.org/officeDocument/2006/relationships/customXml" Target="../ink/ink443.xml"/><Relationship Id="rId69" Type="http://schemas.openxmlformats.org/officeDocument/2006/relationships/image" Target="../media/image52.png"/><Relationship Id="rId80" Type="http://schemas.openxmlformats.org/officeDocument/2006/relationships/customXml" Target="../ink/ink451.xml"/><Relationship Id="rId85" Type="http://schemas.openxmlformats.org/officeDocument/2006/relationships/image" Target="../media/image60.png"/><Relationship Id="rId12" Type="http://schemas.openxmlformats.org/officeDocument/2006/relationships/customXml" Target="../ink/ink417.xml"/><Relationship Id="rId17"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customXml" Target="../ink/ink430.xml"/><Relationship Id="rId59" Type="http://schemas.openxmlformats.org/officeDocument/2006/relationships/image" Target="../media/image47.png"/><Relationship Id="rId103" Type="http://schemas.openxmlformats.org/officeDocument/2006/relationships/image" Target="../media/image69.png"/><Relationship Id="rId108" Type="http://schemas.openxmlformats.org/officeDocument/2006/relationships/customXml" Target="../ink/ink465.xml"/><Relationship Id="rId54" Type="http://schemas.openxmlformats.org/officeDocument/2006/relationships/customXml" Target="../ink/ink438.xml"/><Relationship Id="rId70" Type="http://schemas.openxmlformats.org/officeDocument/2006/relationships/customXml" Target="../ink/ink446.xml"/><Relationship Id="rId75" Type="http://schemas.openxmlformats.org/officeDocument/2006/relationships/image" Target="../media/image55.png"/><Relationship Id="rId91" Type="http://schemas.openxmlformats.org/officeDocument/2006/relationships/image" Target="../media/image63.png"/><Relationship Id="rId96" Type="http://schemas.openxmlformats.org/officeDocument/2006/relationships/customXml" Target="../ink/ink459.xml"/><Relationship Id="rId1" Type="http://schemas.openxmlformats.org/officeDocument/2006/relationships/slideLayout" Target="../slideLayouts/slideLayout7.xml"/><Relationship Id="rId6" Type="http://schemas.openxmlformats.org/officeDocument/2006/relationships/customXml" Target="../ink/ink414.xml"/><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customXml" Target="../ink/ink425.xml"/><Relationship Id="rId36" Type="http://schemas.openxmlformats.org/officeDocument/2006/relationships/customXml" Target="../ink/ink429.xml"/><Relationship Id="rId49" Type="http://schemas.openxmlformats.org/officeDocument/2006/relationships/image" Target="../media/image42.png"/><Relationship Id="rId57" Type="http://schemas.openxmlformats.org/officeDocument/2006/relationships/image" Target="../media/image46.png"/><Relationship Id="rId106" Type="http://schemas.openxmlformats.org/officeDocument/2006/relationships/customXml" Target="../ink/ink464.xml"/><Relationship Id="rId10" Type="http://schemas.openxmlformats.org/officeDocument/2006/relationships/customXml" Target="../ink/ink416.xml"/><Relationship Id="rId31" Type="http://schemas.openxmlformats.org/officeDocument/2006/relationships/image" Target="../media/image33.png"/><Relationship Id="rId44" Type="http://schemas.openxmlformats.org/officeDocument/2006/relationships/customXml" Target="../ink/ink433.xml"/><Relationship Id="rId52" Type="http://schemas.openxmlformats.org/officeDocument/2006/relationships/customXml" Target="../ink/ink437.xml"/><Relationship Id="rId60" Type="http://schemas.openxmlformats.org/officeDocument/2006/relationships/customXml" Target="../ink/ink441.xml"/><Relationship Id="rId65" Type="http://schemas.openxmlformats.org/officeDocument/2006/relationships/image" Target="../media/image50.png"/><Relationship Id="rId73" Type="http://schemas.openxmlformats.org/officeDocument/2006/relationships/image" Target="../media/image54.png"/><Relationship Id="rId78" Type="http://schemas.openxmlformats.org/officeDocument/2006/relationships/customXml" Target="../ink/ink450.xml"/><Relationship Id="rId81" Type="http://schemas.openxmlformats.org/officeDocument/2006/relationships/image" Target="../media/image58.png"/><Relationship Id="rId86" Type="http://schemas.openxmlformats.org/officeDocument/2006/relationships/customXml" Target="../ink/ink454.xml"/><Relationship Id="rId94" Type="http://schemas.openxmlformats.org/officeDocument/2006/relationships/customXml" Target="../ink/ink458.xml"/><Relationship Id="rId99" Type="http://schemas.openxmlformats.org/officeDocument/2006/relationships/image" Target="../media/image67.png"/><Relationship Id="rId101" Type="http://schemas.openxmlformats.org/officeDocument/2006/relationships/image" Target="../media/image68.png"/><Relationship Id="rId4" Type="http://schemas.openxmlformats.org/officeDocument/2006/relationships/customXml" Target="../ink/ink413.xml"/><Relationship Id="rId9"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customXml" Target="../ink/ink420.xml"/><Relationship Id="rId39" Type="http://schemas.openxmlformats.org/officeDocument/2006/relationships/image" Target="../media/image37.png"/><Relationship Id="rId109" Type="http://schemas.openxmlformats.org/officeDocument/2006/relationships/image" Target="../media/image72.png"/><Relationship Id="rId34" Type="http://schemas.openxmlformats.org/officeDocument/2006/relationships/customXml" Target="../ink/ink428.xml"/><Relationship Id="rId50" Type="http://schemas.openxmlformats.org/officeDocument/2006/relationships/customXml" Target="../ink/ink436.xml"/><Relationship Id="rId55" Type="http://schemas.openxmlformats.org/officeDocument/2006/relationships/image" Target="../media/image45.png"/><Relationship Id="rId76" Type="http://schemas.openxmlformats.org/officeDocument/2006/relationships/customXml" Target="../ink/ink449.xml"/><Relationship Id="rId97" Type="http://schemas.openxmlformats.org/officeDocument/2006/relationships/image" Target="../media/image66.png"/><Relationship Id="rId104" Type="http://schemas.openxmlformats.org/officeDocument/2006/relationships/customXml" Target="../ink/ink463.xml"/><Relationship Id="rId7" Type="http://schemas.openxmlformats.org/officeDocument/2006/relationships/image" Target="../media/image21.png"/><Relationship Id="rId71" Type="http://schemas.openxmlformats.org/officeDocument/2006/relationships/image" Target="../media/image53.png"/><Relationship Id="rId92" Type="http://schemas.openxmlformats.org/officeDocument/2006/relationships/customXml" Target="../ink/ink457.xml"/><Relationship Id="rId2" Type="http://schemas.openxmlformats.org/officeDocument/2006/relationships/notesSlide" Target="../notesSlides/notesSlide9.xml"/><Relationship Id="rId29" Type="http://schemas.openxmlformats.org/officeDocument/2006/relationships/image" Target="../media/image32.png"/><Relationship Id="rId24" Type="http://schemas.openxmlformats.org/officeDocument/2006/relationships/customXml" Target="../ink/ink423.xml"/><Relationship Id="rId40" Type="http://schemas.openxmlformats.org/officeDocument/2006/relationships/customXml" Target="../ink/ink431.xml"/><Relationship Id="rId45" Type="http://schemas.openxmlformats.org/officeDocument/2006/relationships/image" Target="../media/image40.png"/><Relationship Id="rId66" Type="http://schemas.openxmlformats.org/officeDocument/2006/relationships/customXml" Target="../ink/ink444.xml"/><Relationship Id="rId87" Type="http://schemas.openxmlformats.org/officeDocument/2006/relationships/image" Target="../media/image61.png"/><Relationship Id="rId61" Type="http://schemas.openxmlformats.org/officeDocument/2006/relationships/image" Target="../media/image48.png"/><Relationship Id="rId82" Type="http://schemas.openxmlformats.org/officeDocument/2006/relationships/customXml" Target="../ink/ink452.xml"/><Relationship Id="rId19" Type="http://schemas.openxmlformats.org/officeDocument/2006/relationships/image" Target="../media/image27.png"/><Relationship Id="rId14" Type="http://schemas.openxmlformats.org/officeDocument/2006/relationships/customXml" Target="../ink/ink418.xml"/><Relationship Id="rId30" Type="http://schemas.openxmlformats.org/officeDocument/2006/relationships/customXml" Target="../ink/ink426.xml"/><Relationship Id="rId35" Type="http://schemas.openxmlformats.org/officeDocument/2006/relationships/image" Target="../media/image35.png"/><Relationship Id="rId56" Type="http://schemas.openxmlformats.org/officeDocument/2006/relationships/customXml" Target="../ink/ink439.xml"/><Relationship Id="rId77" Type="http://schemas.openxmlformats.org/officeDocument/2006/relationships/image" Target="../media/image56.png"/><Relationship Id="rId100" Type="http://schemas.openxmlformats.org/officeDocument/2006/relationships/customXml" Target="../ink/ink461.xml"/><Relationship Id="rId105" Type="http://schemas.openxmlformats.org/officeDocument/2006/relationships/image" Target="../media/image70.png"/><Relationship Id="rId8" Type="http://schemas.openxmlformats.org/officeDocument/2006/relationships/customXml" Target="../ink/ink415.xml"/><Relationship Id="rId51" Type="http://schemas.openxmlformats.org/officeDocument/2006/relationships/image" Target="../media/image43.png"/><Relationship Id="rId72" Type="http://schemas.openxmlformats.org/officeDocument/2006/relationships/customXml" Target="../ink/ink447.xml"/><Relationship Id="rId93" Type="http://schemas.openxmlformats.org/officeDocument/2006/relationships/image" Target="../media/image64.png"/><Relationship Id="rId98" Type="http://schemas.openxmlformats.org/officeDocument/2006/relationships/customXml" Target="../ink/ink460.xml"/><Relationship Id="rId3" Type="http://schemas.openxmlformats.org/officeDocument/2006/relationships/image" Target="../media/image4300.png"/><Relationship Id="rId25" Type="http://schemas.openxmlformats.org/officeDocument/2006/relationships/image" Target="../media/image30.png"/><Relationship Id="rId46" Type="http://schemas.openxmlformats.org/officeDocument/2006/relationships/customXml" Target="../ink/ink434.xml"/><Relationship Id="rId67" Type="http://schemas.openxmlformats.org/officeDocument/2006/relationships/image" Target="../media/image51.png"/><Relationship Id="rId20" Type="http://schemas.openxmlformats.org/officeDocument/2006/relationships/customXml" Target="../ink/ink421.xml"/><Relationship Id="rId41" Type="http://schemas.openxmlformats.org/officeDocument/2006/relationships/image" Target="../media/image38.png"/><Relationship Id="rId62" Type="http://schemas.openxmlformats.org/officeDocument/2006/relationships/customXml" Target="../ink/ink442.xml"/><Relationship Id="rId83" Type="http://schemas.openxmlformats.org/officeDocument/2006/relationships/image" Target="../media/image59.png"/><Relationship Id="rId88" Type="http://schemas.openxmlformats.org/officeDocument/2006/relationships/customXml" Target="../ink/ink4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10</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17" name="Freihand 116">
                <a:extLst>
                  <a:ext uri="{FF2B5EF4-FFF2-40B4-BE49-F238E27FC236}">
                    <a16:creationId xmlns:a16="http://schemas.microsoft.com/office/drawing/2014/main" id="{5FD5E0FD-CFCB-4646-A35B-DA87CBA5D354}"/>
                  </a:ext>
                </a:extLst>
              </p14:cNvPr>
              <p14:cNvContentPartPr/>
              <p14:nvPr/>
            </p14:nvContentPartPr>
            <p14:xfrm>
              <a:off x="9141773" y="1441147"/>
              <a:ext cx="1016640" cy="267840"/>
            </p14:xfrm>
          </p:contentPart>
        </mc:Choice>
        <mc:Fallback xmlns="">
          <p:pic>
            <p:nvPicPr>
              <p:cNvPr id="117" name="Freihand 116">
                <a:extLst>
                  <a:ext uri="{FF2B5EF4-FFF2-40B4-BE49-F238E27FC236}">
                    <a16:creationId xmlns:a16="http://schemas.microsoft.com/office/drawing/2014/main" id="{5FD5E0FD-CFCB-4646-A35B-DA87CBA5D354}"/>
                  </a:ext>
                </a:extLst>
              </p:cNvPr>
              <p:cNvPicPr/>
              <p:nvPr/>
            </p:nvPicPr>
            <p:blipFill>
              <a:blip r:embed="rId5"/>
              <a:stretch>
                <a:fillRect/>
              </a:stretch>
            </p:blipFill>
            <p:spPr>
              <a:xfrm>
                <a:off x="9137453" y="1436827"/>
                <a:ext cx="1025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9" name="Freihand 118">
                <a:extLst>
                  <a:ext uri="{FF2B5EF4-FFF2-40B4-BE49-F238E27FC236}">
                    <a16:creationId xmlns:a16="http://schemas.microsoft.com/office/drawing/2014/main" id="{AF657D5B-1A5F-49A6-BD5F-E894D328EF90}"/>
                  </a:ext>
                </a:extLst>
              </p14:cNvPr>
              <p14:cNvContentPartPr/>
              <p14:nvPr/>
            </p14:nvContentPartPr>
            <p14:xfrm>
              <a:off x="10385213" y="1585507"/>
              <a:ext cx="1058400" cy="152640"/>
            </p14:xfrm>
          </p:contentPart>
        </mc:Choice>
        <mc:Fallback xmlns="">
          <p:pic>
            <p:nvPicPr>
              <p:cNvPr id="119" name="Freihand 118">
                <a:extLst>
                  <a:ext uri="{FF2B5EF4-FFF2-40B4-BE49-F238E27FC236}">
                    <a16:creationId xmlns:a16="http://schemas.microsoft.com/office/drawing/2014/main" id="{AF657D5B-1A5F-49A6-BD5F-E894D328EF90}"/>
                  </a:ext>
                </a:extLst>
              </p:cNvPr>
              <p:cNvPicPr/>
              <p:nvPr/>
            </p:nvPicPr>
            <p:blipFill>
              <a:blip r:embed="rId7"/>
              <a:stretch>
                <a:fillRect/>
              </a:stretch>
            </p:blipFill>
            <p:spPr>
              <a:xfrm>
                <a:off x="10380893" y="1581187"/>
                <a:ext cx="1067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9" name="Freihand 348">
                <a:extLst>
                  <a:ext uri="{FF2B5EF4-FFF2-40B4-BE49-F238E27FC236}">
                    <a16:creationId xmlns:a16="http://schemas.microsoft.com/office/drawing/2014/main" id="{78E31A17-4CAE-4630-B9A4-1D9278B36CCC}"/>
                  </a:ext>
                </a:extLst>
              </p14:cNvPr>
              <p14:cNvContentPartPr/>
              <p14:nvPr/>
            </p14:nvContentPartPr>
            <p14:xfrm>
              <a:off x="2726933" y="5162640"/>
              <a:ext cx="263880" cy="45000"/>
            </p14:xfrm>
          </p:contentPart>
        </mc:Choice>
        <mc:Fallback xmlns="">
          <p:pic>
            <p:nvPicPr>
              <p:cNvPr id="349" name="Freihand 348">
                <a:extLst>
                  <a:ext uri="{FF2B5EF4-FFF2-40B4-BE49-F238E27FC236}">
                    <a16:creationId xmlns:a16="http://schemas.microsoft.com/office/drawing/2014/main" id="{78E31A17-4CAE-4630-B9A4-1D9278B36CCC}"/>
                  </a:ext>
                </a:extLst>
              </p:cNvPr>
              <p:cNvPicPr/>
              <p:nvPr/>
            </p:nvPicPr>
            <p:blipFill>
              <a:blip r:embed="rId9"/>
              <a:stretch>
                <a:fillRect/>
              </a:stretch>
            </p:blipFill>
            <p:spPr>
              <a:xfrm>
                <a:off x="2722613" y="5158320"/>
                <a:ext cx="272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9" name="Freihand 338">
                <a:extLst>
                  <a:ext uri="{FF2B5EF4-FFF2-40B4-BE49-F238E27FC236}">
                    <a16:creationId xmlns:a16="http://schemas.microsoft.com/office/drawing/2014/main" id="{66AA5A75-8FEE-4F34-9F3E-5AD4806A0104}"/>
                  </a:ext>
                </a:extLst>
              </p14:cNvPr>
              <p14:cNvContentPartPr/>
              <p14:nvPr/>
            </p14:nvContentPartPr>
            <p14:xfrm>
              <a:off x="6673253" y="17347"/>
              <a:ext cx="78840" cy="203400"/>
            </p14:xfrm>
          </p:contentPart>
        </mc:Choice>
        <mc:Fallback xmlns="">
          <p:pic>
            <p:nvPicPr>
              <p:cNvPr id="339" name="Freihand 338">
                <a:extLst>
                  <a:ext uri="{FF2B5EF4-FFF2-40B4-BE49-F238E27FC236}">
                    <a16:creationId xmlns:a16="http://schemas.microsoft.com/office/drawing/2014/main" id="{66AA5A75-8FEE-4F34-9F3E-5AD4806A0104}"/>
                  </a:ext>
                </a:extLst>
              </p:cNvPr>
              <p:cNvPicPr/>
              <p:nvPr/>
            </p:nvPicPr>
            <p:blipFill>
              <a:blip r:embed="rId11"/>
              <a:stretch>
                <a:fillRect/>
              </a:stretch>
            </p:blipFill>
            <p:spPr>
              <a:xfrm>
                <a:off x="6668933" y="13027"/>
                <a:ext cx="87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0" name="Freihand 339">
                <a:extLst>
                  <a:ext uri="{FF2B5EF4-FFF2-40B4-BE49-F238E27FC236}">
                    <a16:creationId xmlns:a16="http://schemas.microsoft.com/office/drawing/2014/main" id="{D458A1EA-609F-4C0A-8DA4-6F9B9699AAD1}"/>
                  </a:ext>
                </a:extLst>
              </p14:cNvPr>
              <p14:cNvContentPartPr/>
              <p14:nvPr/>
            </p14:nvContentPartPr>
            <p14:xfrm>
              <a:off x="6797813" y="124627"/>
              <a:ext cx="360" cy="360"/>
            </p14:xfrm>
          </p:contentPart>
        </mc:Choice>
        <mc:Fallback xmlns="">
          <p:pic>
            <p:nvPicPr>
              <p:cNvPr id="340" name="Freihand 339">
                <a:extLst>
                  <a:ext uri="{FF2B5EF4-FFF2-40B4-BE49-F238E27FC236}">
                    <a16:creationId xmlns:a16="http://schemas.microsoft.com/office/drawing/2014/main" id="{D458A1EA-609F-4C0A-8DA4-6F9B9699AAD1}"/>
                  </a:ext>
                </a:extLst>
              </p:cNvPr>
              <p:cNvPicPr/>
              <p:nvPr/>
            </p:nvPicPr>
            <p:blipFill>
              <a:blip r:embed="rId13"/>
              <a:stretch>
                <a:fillRect/>
              </a:stretch>
            </p:blipFill>
            <p:spPr>
              <a:xfrm>
                <a:off x="6793493" y="120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1" name="Freihand 340">
                <a:extLst>
                  <a:ext uri="{FF2B5EF4-FFF2-40B4-BE49-F238E27FC236}">
                    <a16:creationId xmlns:a16="http://schemas.microsoft.com/office/drawing/2014/main" id="{0DF9D559-E93B-44BC-837F-E01870C7B2D0}"/>
                  </a:ext>
                </a:extLst>
              </p14:cNvPr>
              <p14:cNvContentPartPr/>
              <p14:nvPr/>
            </p14:nvContentPartPr>
            <p14:xfrm>
              <a:off x="6770813" y="107347"/>
              <a:ext cx="33480" cy="120960"/>
            </p14:xfrm>
          </p:contentPart>
        </mc:Choice>
        <mc:Fallback xmlns="">
          <p:pic>
            <p:nvPicPr>
              <p:cNvPr id="341" name="Freihand 340">
                <a:extLst>
                  <a:ext uri="{FF2B5EF4-FFF2-40B4-BE49-F238E27FC236}">
                    <a16:creationId xmlns:a16="http://schemas.microsoft.com/office/drawing/2014/main" id="{0DF9D559-E93B-44BC-837F-E01870C7B2D0}"/>
                  </a:ext>
                </a:extLst>
              </p:cNvPr>
              <p:cNvPicPr/>
              <p:nvPr/>
            </p:nvPicPr>
            <p:blipFill>
              <a:blip r:embed="rId15"/>
              <a:stretch>
                <a:fillRect/>
              </a:stretch>
            </p:blipFill>
            <p:spPr>
              <a:xfrm>
                <a:off x="6766493" y="103027"/>
                <a:ext cx="42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2" name="Freihand 341">
                <a:extLst>
                  <a:ext uri="{FF2B5EF4-FFF2-40B4-BE49-F238E27FC236}">
                    <a16:creationId xmlns:a16="http://schemas.microsoft.com/office/drawing/2014/main" id="{0383AFF9-DE80-43E2-B87A-2433A66C460B}"/>
                  </a:ext>
                </a:extLst>
              </p14:cNvPr>
              <p14:cNvContentPartPr/>
              <p14:nvPr/>
            </p14:nvContentPartPr>
            <p14:xfrm>
              <a:off x="6759293" y="143707"/>
              <a:ext cx="106560" cy="117000"/>
            </p14:xfrm>
          </p:contentPart>
        </mc:Choice>
        <mc:Fallback xmlns="">
          <p:pic>
            <p:nvPicPr>
              <p:cNvPr id="342" name="Freihand 341">
                <a:extLst>
                  <a:ext uri="{FF2B5EF4-FFF2-40B4-BE49-F238E27FC236}">
                    <a16:creationId xmlns:a16="http://schemas.microsoft.com/office/drawing/2014/main" id="{0383AFF9-DE80-43E2-B87A-2433A66C460B}"/>
                  </a:ext>
                </a:extLst>
              </p:cNvPr>
              <p:cNvPicPr/>
              <p:nvPr/>
            </p:nvPicPr>
            <p:blipFill>
              <a:blip r:embed="rId17"/>
              <a:stretch>
                <a:fillRect/>
              </a:stretch>
            </p:blipFill>
            <p:spPr>
              <a:xfrm>
                <a:off x="6754613" y="139387"/>
                <a:ext cx="115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3" name="Freihand 342">
                <a:extLst>
                  <a:ext uri="{FF2B5EF4-FFF2-40B4-BE49-F238E27FC236}">
                    <a16:creationId xmlns:a16="http://schemas.microsoft.com/office/drawing/2014/main" id="{09336FC8-3130-44DC-9533-A7D383FBE5A4}"/>
                  </a:ext>
                </a:extLst>
              </p14:cNvPr>
              <p14:cNvContentPartPr/>
              <p14:nvPr/>
            </p14:nvContentPartPr>
            <p14:xfrm>
              <a:off x="6911933" y="124627"/>
              <a:ext cx="412920" cy="109080"/>
            </p14:xfrm>
          </p:contentPart>
        </mc:Choice>
        <mc:Fallback xmlns="">
          <p:pic>
            <p:nvPicPr>
              <p:cNvPr id="343" name="Freihand 342">
                <a:extLst>
                  <a:ext uri="{FF2B5EF4-FFF2-40B4-BE49-F238E27FC236}">
                    <a16:creationId xmlns:a16="http://schemas.microsoft.com/office/drawing/2014/main" id="{09336FC8-3130-44DC-9533-A7D383FBE5A4}"/>
                  </a:ext>
                </a:extLst>
              </p:cNvPr>
              <p:cNvPicPr/>
              <p:nvPr/>
            </p:nvPicPr>
            <p:blipFill>
              <a:blip r:embed="rId19"/>
              <a:stretch>
                <a:fillRect/>
              </a:stretch>
            </p:blipFill>
            <p:spPr>
              <a:xfrm>
                <a:off x="6907613" y="120307"/>
                <a:ext cx="421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4" name="Freihand 343">
                <a:extLst>
                  <a:ext uri="{FF2B5EF4-FFF2-40B4-BE49-F238E27FC236}">
                    <a16:creationId xmlns:a16="http://schemas.microsoft.com/office/drawing/2014/main" id="{40C34C9A-FF7F-475D-BFA5-3833AEDBA70F}"/>
                  </a:ext>
                </a:extLst>
              </p14:cNvPr>
              <p14:cNvContentPartPr/>
              <p14:nvPr/>
            </p14:nvContentPartPr>
            <p14:xfrm>
              <a:off x="7261853" y="107347"/>
              <a:ext cx="82800" cy="30960"/>
            </p14:xfrm>
          </p:contentPart>
        </mc:Choice>
        <mc:Fallback xmlns="">
          <p:pic>
            <p:nvPicPr>
              <p:cNvPr id="344" name="Freihand 343">
                <a:extLst>
                  <a:ext uri="{FF2B5EF4-FFF2-40B4-BE49-F238E27FC236}">
                    <a16:creationId xmlns:a16="http://schemas.microsoft.com/office/drawing/2014/main" id="{40C34C9A-FF7F-475D-BFA5-3833AEDBA70F}"/>
                  </a:ext>
                </a:extLst>
              </p:cNvPr>
              <p:cNvPicPr/>
              <p:nvPr/>
            </p:nvPicPr>
            <p:blipFill>
              <a:blip r:embed="rId21"/>
              <a:stretch>
                <a:fillRect/>
              </a:stretch>
            </p:blipFill>
            <p:spPr>
              <a:xfrm>
                <a:off x="7257533" y="103027"/>
                <a:ext cx="91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5" name="Freihand 344">
                <a:extLst>
                  <a:ext uri="{FF2B5EF4-FFF2-40B4-BE49-F238E27FC236}">
                    <a16:creationId xmlns:a16="http://schemas.microsoft.com/office/drawing/2014/main" id="{097BF516-CF29-49A9-9592-C21B8AAD8685}"/>
                  </a:ext>
                </a:extLst>
              </p14:cNvPr>
              <p14:cNvContentPartPr/>
              <p14:nvPr/>
            </p14:nvContentPartPr>
            <p14:xfrm>
              <a:off x="7285973" y="157747"/>
              <a:ext cx="229320" cy="253800"/>
            </p14:xfrm>
          </p:contentPart>
        </mc:Choice>
        <mc:Fallback xmlns="">
          <p:pic>
            <p:nvPicPr>
              <p:cNvPr id="345" name="Freihand 344">
                <a:extLst>
                  <a:ext uri="{FF2B5EF4-FFF2-40B4-BE49-F238E27FC236}">
                    <a16:creationId xmlns:a16="http://schemas.microsoft.com/office/drawing/2014/main" id="{097BF516-CF29-49A9-9592-C21B8AAD8685}"/>
                  </a:ext>
                </a:extLst>
              </p:cNvPr>
              <p:cNvPicPr/>
              <p:nvPr/>
            </p:nvPicPr>
            <p:blipFill>
              <a:blip r:embed="rId23"/>
              <a:stretch>
                <a:fillRect/>
              </a:stretch>
            </p:blipFill>
            <p:spPr>
              <a:xfrm>
                <a:off x="7281653" y="153427"/>
                <a:ext cx="237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6" name="Freihand 345">
                <a:extLst>
                  <a:ext uri="{FF2B5EF4-FFF2-40B4-BE49-F238E27FC236}">
                    <a16:creationId xmlns:a16="http://schemas.microsoft.com/office/drawing/2014/main" id="{37252ADE-72CF-4B85-AA9C-FD42EE40D0B5}"/>
                  </a:ext>
                </a:extLst>
              </p14:cNvPr>
              <p14:cNvContentPartPr/>
              <p14:nvPr/>
            </p14:nvContentPartPr>
            <p14:xfrm>
              <a:off x="7327013" y="5107"/>
              <a:ext cx="258120" cy="353520"/>
            </p14:xfrm>
          </p:contentPart>
        </mc:Choice>
        <mc:Fallback xmlns="">
          <p:pic>
            <p:nvPicPr>
              <p:cNvPr id="346" name="Freihand 345">
                <a:extLst>
                  <a:ext uri="{FF2B5EF4-FFF2-40B4-BE49-F238E27FC236}">
                    <a16:creationId xmlns:a16="http://schemas.microsoft.com/office/drawing/2014/main" id="{37252ADE-72CF-4B85-AA9C-FD42EE40D0B5}"/>
                  </a:ext>
                </a:extLst>
              </p:cNvPr>
              <p:cNvPicPr/>
              <p:nvPr/>
            </p:nvPicPr>
            <p:blipFill>
              <a:blip r:embed="rId25"/>
              <a:stretch>
                <a:fillRect/>
              </a:stretch>
            </p:blipFill>
            <p:spPr>
              <a:xfrm>
                <a:off x="7322693" y="787"/>
                <a:ext cx="266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7" name="Freihand 346">
                <a:extLst>
                  <a:ext uri="{FF2B5EF4-FFF2-40B4-BE49-F238E27FC236}">
                    <a16:creationId xmlns:a16="http://schemas.microsoft.com/office/drawing/2014/main" id="{263615DB-8C3F-48BA-9549-F3D4F79BB357}"/>
                  </a:ext>
                </a:extLst>
              </p14:cNvPr>
              <p14:cNvContentPartPr/>
              <p14:nvPr/>
            </p14:nvContentPartPr>
            <p14:xfrm>
              <a:off x="6519173" y="1867"/>
              <a:ext cx="182160" cy="374760"/>
            </p14:xfrm>
          </p:contentPart>
        </mc:Choice>
        <mc:Fallback xmlns="">
          <p:pic>
            <p:nvPicPr>
              <p:cNvPr id="347" name="Freihand 346">
                <a:extLst>
                  <a:ext uri="{FF2B5EF4-FFF2-40B4-BE49-F238E27FC236}">
                    <a16:creationId xmlns:a16="http://schemas.microsoft.com/office/drawing/2014/main" id="{263615DB-8C3F-48BA-9549-F3D4F79BB357}"/>
                  </a:ext>
                </a:extLst>
              </p:cNvPr>
              <p:cNvPicPr/>
              <p:nvPr/>
            </p:nvPicPr>
            <p:blipFill>
              <a:blip r:embed="rId27"/>
              <a:stretch>
                <a:fillRect/>
              </a:stretch>
            </p:blipFill>
            <p:spPr>
              <a:xfrm>
                <a:off x="6514853" y="-2453"/>
                <a:ext cx="19080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5" name="Freihand 484">
                <a:extLst>
                  <a:ext uri="{FF2B5EF4-FFF2-40B4-BE49-F238E27FC236}">
                    <a16:creationId xmlns:a16="http://schemas.microsoft.com/office/drawing/2014/main" id="{5D729D57-58B5-400C-BD81-C4167ABC3A2D}"/>
                  </a:ext>
                </a:extLst>
              </p14:cNvPr>
              <p14:cNvContentPartPr/>
              <p14:nvPr/>
            </p14:nvContentPartPr>
            <p14:xfrm>
              <a:off x="6303893" y="3083640"/>
              <a:ext cx="450000" cy="335880"/>
            </p14:xfrm>
          </p:contentPart>
        </mc:Choice>
        <mc:Fallback xmlns="">
          <p:pic>
            <p:nvPicPr>
              <p:cNvPr id="485" name="Freihand 484">
                <a:extLst>
                  <a:ext uri="{FF2B5EF4-FFF2-40B4-BE49-F238E27FC236}">
                    <a16:creationId xmlns:a16="http://schemas.microsoft.com/office/drawing/2014/main" id="{5D729D57-58B5-400C-BD81-C4167ABC3A2D}"/>
                  </a:ext>
                </a:extLst>
              </p:cNvPr>
              <p:cNvPicPr/>
              <p:nvPr/>
            </p:nvPicPr>
            <p:blipFill>
              <a:blip r:embed="rId29"/>
              <a:stretch>
                <a:fillRect/>
              </a:stretch>
            </p:blipFill>
            <p:spPr>
              <a:xfrm>
                <a:off x="6299573" y="3079320"/>
                <a:ext cx="458640" cy="344520"/>
              </a:xfrm>
              <a:prstGeom prst="rect">
                <a:avLst/>
              </a:prstGeom>
            </p:spPr>
          </p:pic>
        </mc:Fallback>
      </mc:AlternateContent>
      <p:grpSp>
        <p:nvGrpSpPr>
          <p:cNvPr id="493" name="Gruppieren 492">
            <a:extLst>
              <a:ext uri="{FF2B5EF4-FFF2-40B4-BE49-F238E27FC236}">
                <a16:creationId xmlns:a16="http://schemas.microsoft.com/office/drawing/2014/main" id="{7D46F716-01CE-44E2-AF83-7C28C6329AE7}"/>
              </a:ext>
            </a:extLst>
          </p:cNvPr>
          <p:cNvGrpSpPr/>
          <p:nvPr/>
        </p:nvGrpSpPr>
        <p:grpSpPr>
          <a:xfrm>
            <a:off x="1585373" y="515587"/>
            <a:ext cx="10408320" cy="4935413"/>
            <a:chOff x="1585373" y="515587"/>
            <a:chExt cx="10408320" cy="4935413"/>
          </a:xfrm>
        </p:grpSpPr>
        <mc:AlternateContent xmlns:mc="http://schemas.openxmlformats.org/markup-compatibility/2006" xmlns:p14="http://schemas.microsoft.com/office/powerpoint/2010/main">
          <mc:Choice Requires="p14">
            <p:contentPart p14:bwMode="auto" r:id="rId30">
              <p14:nvContentPartPr>
                <p14:cNvPr id="2" name="Freihand 1">
                  <a:extLst>
                    <a:ext uri="{FF2B5EF4-FFF2-40B4-BE49-F238E27FC236}">
                      <a16:creationId xmlns:a16="http://schemas.microsoft.com/office/drawing/2014/main" id="{9BAA0B73-B785-4B83-B261-162B3F37906E}"/>
                    </a:ext>
                  </a:extLst>
                </p14:cNvPr>
                <p14:cNvContentPartPr/>
                <p14:nvPr/>
              </p14:nvContentPartPr>
              <p14:xfrm>
                <a:off x="8113253" y="820867"/>
                <a:ext cx="153720" cy="217800"/>
              </p14:xfrm>
            </p:contentPart>
          </mc:Choice>
          <mc:Fallback xmlns="">
            <p:pic>
              <p:nvPicPr>
                <p:cNvPr id="2" name="Freihand 1">
                  <a:extLst>
                    <a:ext uri="{FF2B5EF4-FFF2-40B4-BE49-F238E27FC236}">
                      <a16:creationId xmlns:a16="http://schemas.microsoft.com/office/drawing/2014/main" id="{9BAA0B73-B785-4B83-B261-162B3F37906E}"/>
                    </a:ext>
                  </a:extLst>
                </p:cNvPr>
                <p:cNvPicPr/>
                <p:nvPr/>
              </p:nvPicPr>
              <p:blipFill>
                <a:blip r:embed="rId31"/>
                <a:stretch>
                  <a:fillRect/>
                </a:stretch>
              </p:blipFill>
              <p:spPr>
                <a:xfrm>
                  <a:off x="8108933" y="816547"/>
                  <a:ext cx="162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 name="Freihand 2">
                  <a:extLst>
                    <a:ext uri="{FF2B5EF4-FFF2-40B4-BE49-F238E27FC236}">
                      <a16:creationId xmlns:a16="http://schemas.microsoft.com/office/drawing/2014/main" id="{4E234847-DB00-4A16-B065-0107BE04D80C}"/>
                    </a:ext>
                  </a:extLst>
                </p14:cNvPr>
                <p14:cNvContentPartPr/>
                <p14:nvPr/>
              </p14:nvContentPartPr>
              <p14:xfrm>
                <a:off x="8157173" y="937147"/>
                <a:ext cx="141120" cy="91800"/>
              </p14:xfrm>
            </p:contentPart>
          </mc:Choice>
          <mc:Fallback xmlns="">
            <p:pic>
              <p:nvPicPr>
                <p:cNvPr id="3" name="Freihand 2">
                  <a:extLst>
                    <a:ext uri="{FF2B5EF4-FFF2-40B4-BE49-F238E27FC236}">
                      <a16:creationId xmlns:a16="http://schemas.microsoft.com/office/drawing/2014/main" id="{4E234847-DB00-4A16-B065-0107BE04D80C}"/>
                    </a:ext>
                  </a:extLst>
                </p:cNvPr>
                <p:cNvPicPr/>
                <p:nvPr/>
              </p:nvPicPr>
              <p:blipFill>
                <a:blip r:embed="rId33"/>
                <a:stretch>
                  <a:fillRect/>
                </a:stretch>
              </p:blipFill>
              <p:spPr>
                <a:xfrm>
                  <a:off x="8152853" y="932827"/>
                  <a:ext cx="149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 name="Freihand 7">
                  <a:extLst>
                    <a:ext uri="{FF2B5EF4-FFF2-40B4-BE49-F238E27FC236}">
                      <a16:creationId xmlns:a16="http://schemas.microsoft.com/office/drawing/2014/main" id="{3A876A21-7CA7-44C5-B09D-5E161242DFDF}"/>
                    </a:ext>
                  </a:extLst>
                </p14:cNvPr>
                <p14:cNvContentPartPr/>
                <p14:nvPr/>
              </p14:nvContentPartPr>
              <p14:xfrm>
                <a:off x="8316293" y="991507"/>
                <a:ext cx="88560" cy="104760"/>
              </p14:xfrm>
            </p:contentPart>
          </mc:Choice>
          <mc:Fallback xmlns="">
            <p:pic>
              <p:nvPicPr>
                <p:cNvPr id="8" name="Freihand 7">
                  <a:extLst>
                    <a:ext uri="{FF2B5EF4-FFF2-40B4-BE49-F238E27FC236}">
                      <a16:creationId xmlns:a16="http://schemas.microsoft.com/office/drawing/2014/main" id="{3A876A21-7CA7-44C5-B09D-5E161242DFDF}"/>
                    </a:ext>
                  </a:extLst>
                </p:cNvPr>
                <p:cNvPicPr/>
                <p:nvPr/>
              </p:nvPicPr>
              <p:blipFill>
                <a:blip r:embed="rId35"/>
                <a:stretch>
                  <a:fillRect/>
                </a:stretch>
              </p:blipFill>
              <p:spPr>
                <a:xfrm>
                  <a:off x="8311973" y="987187"/>
                  <a:ext cx="97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 name="Freihand 8">
                  <a:extLst>
                    <a:ext uri="{FF2B5EF4-FFF2-40B4-BE49-F238E27FC236}">
                      <a16:creationId xmlns:a16="http://schemas.microsoft.com/office/drawing/2014/main" id="{BBD18907-1235-4427-A65B-10EC650DAE07}"/>
                    </a:ext>
                  </a:extLst>
                </p14:cNvPr>
                <p14:cNvContentPartPr/>
                <p14:nvPr/>
              </p14:nvContentPartPr>
              <p14:xfrm>
                <a:off x="8490173" y="883147"/>
                <a:ext cx="156240" cy="14760"/>
              </p14:xfrm>
            </p:contentPart>
          </mc:Choice>
          <mc:Fallback xmlns="">
            <p:pic>
              <p:nvPicPr>
                <p:cNvPr id="9" name="Freihand 8">
                  <a:extLst>
                    <a:ext uri="{FF2B5EF4-FFF2-40B4-BE49-F238E27FC236}">
                      <a16:creationId xmlns:a16="http://schemas.microsoft.com/office/drawing/2014/main" id="{BBD18907-1235-4427-A65B-10EC650DAE07}"/>
                    </a:ext>
                  </a:extLst>
                </p:cNvPr>
                <p:cNvPicPr/>
                <p:nvPr/>
              </p:nvPicPr>
              <p:blipFill>
                <a:blip r:embed="rId37"/>
                <a:stretch>
                  <a:fillRect/>
                </a:stretch>
              </p:blipFill>
              <p:spPr>
                <a:xfrm>
                  <a:off x="8485853" y="878827"/>
                  <a:ext cx="164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 name="Freihand 9">
                  <a:extLst>
                    <a:ext uri="{FF2B5EF4-FFF2-40B4-BE49-F238E27FC236}">
                      <a16:creationId xmlns:a16="http://schemas.microsoft.com/office/drawing/2014/main" id="{94438C26-20A2-45A1-B7EE-9BB4ED8E0932}"/>
                    </a:ext>
                  </a:extLst>
                </p14:cNvPr>
                <p14:cNvContentPartPr/>
                <p14:nvPr/>
              </p14:nvContentPartPr>
              <p14:xfrm>
                <a:off x="8489453" y="942547"/>
                <a:ext cx="144360" cy="13680"/>
              </p14:xfrm>
            </p:contentPart>
          </mc:Choice>
          <mc:Fallback xmlns="">
            <p:pic>
              <p:nvPicPr>
                <p:cNvPr id="10" name="Freihand 9">
                  <a:extLst>
                    <a:ext uri="{FF2B5EF4-FFF2-40B4-BE49-F238E27FC236}">
                      <a16:creationId xmlns:a16="http://schemas.microsoft.com/office/drawing/2014/main" id="{94438C26-20A2-45A1-B7EE-9BB4ED8E0932}"/>
                    </a:ext>
                  </a:extLst>
                </p:cNvPr>
                <p:cNvPicPr/>
                <p:nvPr/>
              </p:nvPicPr>
              <p:blipFill>
                <a:blip r:embed="rId39"/>
                <a:stretch>
                  <a:fillRect/>
                </a:stretch>
              </p:blipFill>
              <p:spPr>
                <a:xfrm>
                  <a:off x="8485133" y="938227"/>
                  <a:ext cx="153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Freihand 10">
                  <a:extLst>
                    <a:ext uri="{FF2B5EF4-FFF2-40B4-BE49-F238E27FC236}">
                      <a16:creationId xmlns:a16="http://schemas.microsoft.com/office/drawing/2014/main" id="{87C38E97-9DB5-4581-8691-C412C21B7DC0}"/>
                    </a:ext>
                  </a:extLst>
                </p14:cNvPr>
                <p14:cNvContentPartPr/>
                <p14:nvPr/>
              </p14:nvContentPartPr>
              <p14:xfrm>
                <a:off x="8851253" y="782347"/>
                <a:ext cx="168840" cy="169560"/>
              </p14:xfrm>
            </p:contentPart>
          </mc:Choice>
          <mc:Fallback xmlns="">
            <p:pic>
              <p:nvPicPr>
                <p:cNvPr id="11" name="Freihand 10">
                  <a:extLst>
                    <a:ext uri="{FF2B5EF4-FFF2-40B4-BE49-F238E27FC236}">
                      <a16:creationId xmlns:a16="http://schemas.microsoft.com/office/drawing/2014/main" id="{87C38E97-9DB5-4581-8691-C412C21B7DC0}"/>
                    </a:ext>
                  </a:extLst>
                </p:cNvPr>
                <p:cNvPicPr/>
                <p:nvPr/>
              </p:nvPicPr>
              <p:blipFill>
                <a:blip r:embed="rId41"/>
                <a:stretch>
                  <a:fillRect/>
                </a:stretch>
              </p:blipFill>
              <p:spPr>
                <a:xfrm>
                  <a:off x="8846933" y="778027"/>
                  <a:ext cx="177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Freihand 11">
                  <a:extLst>
                    <a:ext uri="{FF2B5EF4-FFF2-40B4-BE49-F238E27FC236}">
                      <a16:creationId xmlns:a16="http://schemas.microsoft.com/office/drawing/2014/main" id="{4A924AA6-0629-414D-963C-1C61906BFA58}"/>
                    </a:ext>
                  </a:extLst>
                </p14:cNvPr>
                <p14:cNvContentPartPr/>
                <p14:nvPr/>
              </p14:nvContentPartPr>
              <p14:xfrm>
                <a:off x="9071573" y="801067"/>
                <a:ext cx="95040" cy="140040"/>
              </p14:xfrm>
            </p:contentPart>
          </mc:Choice>
          <mc:Fallback xmlns="">
            <p:pic>
              <p:nvPicPr>
                <p:cNvPr id="12" name="Freihand 11">
                  <a:extLst>
                    <a:ext uri="{FF2B5EF4-FFF2-40B4-BE49-F238E27FC236}">
                      <a16:creationId xmlns:a16="http://schemas.microsoft.com/office/drawing/2014/main" id="{4A924AA6-0629-414D-963C-1C61906BFA58}"/>
                    </a:ext>
                  </a:extLst>
                </p:cNvPr>
                <p:cNvPicPr/>
                <p:nvPr/>
              </p:nvPicPr>
              <p:blipFill>
                <a:blip r:embed="rId43"/>
                <a:stretch>
                  <a:fillRect/>
                </a:stretch>
              </p:blipFill>
              <p:spPr>
                <a:xfrm>
                  <a:off x="9067253" y="796747"/>
                  <a:ext cx="10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 name="Freihand 12">
                  <a:extLst>
                    <a:ext uri="{FF2B5EF4-FFF2-40B4-BE49-F238E27FC236}">
                      <a16:creationId xmlns:a16="http://schemas.microsoft.com/office/drawing/2014/main" id="{2441D353-E086-4B34-9462-E0D31841C9CA}"/>
                    </a:ext>
                  </a:extLst>
                </p14:cNvPr>
                <p14:cNvContentPartPr/>
                <p14:nvPr/>
              </p14:nvContentPartPr>
              <p14:xfrm>
                <a:off x="9196133" y="789547"/>
                <a:ext cx="137160" cy="114120"/>
              </p14:xfrm>
            </p:contentPart>
          </mc:Choice>
          <mc:Fallback xmlns="">
            <p:pic>
              <p:nvPicPr>
                <p:cNvPr id="13" name="Freihand 12">
                  <a:extLst>
                    <a:ext uri="{FF2B5EF4-FFF2-40B4-BE49-F238E27FC236}">
                      <a16:creationId xmlns:a16="http://schemas.microsoft.com/office/drawing/2014/main" id="{2441D353-E086-4B34-9462-E0D31841C9CA}"/>
                    </a:ext>
                  </a:extLst>
                </p:cNvPr>
                <p:cNvPicPr/>
                <p:nvPr/>
              </p:nvPicPr>
              <p:blipFill>
                <a:blip r:embed="rId45"/>
                <a:stretch>
                  <a:fillRect/>
                </a:stretch>
              </p:blipFill>
              <p:spPr>
                <a:xfrm>
                  <a:off x="9191813" y="785227"/>
                  <a:ext cx="145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A6BA1797-73F8-444A-BA30-9937B9EC5156}"/>
                    </a:ext>
                  </a:extLst>
                </p14:cNvPr>
                <p14:cNvContentPartPr/>
                <p14:nvPr/>
              </p14:nvContentPartPr>
              <p14:xfrm>
                <a:off x="9392333" y="787387"/>
                <a:ext cx="99720" cy="128160"/>
              </p14:xfrm>
            </p:contentPart>
          </mc:Choice>
          <mc:Fallback xmlns="">
            <p:pic>
              <p:nvPicPr>
                <p:cNvPr id="14" name="Freihand 13">
                  <a:extLst>
                    <a:ext uri="{FF2B5EF4-FFF2-40B4-BE49-F238E27FC236}">
                      <a16:creationId xmlns:a16="http://schemas.microsoft.com/office/drawing/2014/main" id="{A6BA1797-73F8-444A-BA30-9937B9EC5156}"/>
                    </a:ext>
                  </a:extLst>
                </p:cNvPr>
                <p:cNvPicPr/>
                <p:nvPr/>
              </p:nvPicPr>
              <p:blipFill>
                <a:blip r:embed="rId47"/>
                <a:stretch>
                  <a:fillRect/>
                </a:stretch>
              </p:blipFill>
              <p:spPr>
                <a:xfrm>
                  <a:off x="9388013" y="783067"/>
                  <a:ext cx="10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 name="Freihand 14">
                  <a:extLst>
                    <a:ext uri="{FF2B5EF4-FFF2-40B4-BE49-F238E27FC236}">
                      <a16:creationId xmlns:a16="http://schemas.microsoft.com/office/drawing/2014/main" id="{406D3D9D-41D0-4FF5-99FE-6EC0378D4487}"/>
                    </a:ext>
                  </a:extLst>
                </p14:cNvPr>
                <p14:cNvContentPartPr/>
                <p14:nvPr/>
              </p14:nvContentPartPr>
              <p14:xfrm>
                <a:off x="9583853" y="749227"/>
                <a:ext cx="117360" cy="159120"/>
              </p14:xfrm>
            </p:contentPart>
          </mc:Choice>
          <mc:Fallback xmlns="">
            <p:pic>
              <p:nvPicPr>
                <p:cNvPr id="15" name="Freihand 14">
                  <a:extLst>
                    <a:ext uri="{FF2B5EF4-FFF2-40B4-BE49-F238E27FC236}">
                      <a16:creationId xmlns:a16="http://schemas.microsoft.com/office/drawing/2014/main" id="{406D3D9D-41D0-4FF5-99FE-6EC0378D4487}"/>
                    </a:ext>
                  </a:extLst>
                </p:cNvPr>
                <p:cNvPicPr/>
                <p:nvPr/>
              </p:nvPicPr>
              <p:blipFill>
                <a:blip r:embed="rId49"/>
                <a:stretch>
                  <a:fillRect/>
                </a:stretch>
              </p:blipFill>
              <p:spPr>
                <a:xfrm>
                  <a:off x="9579533" y="744907"/>
                  <a:ext cx="126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 name="Freihand 15">
                  <a:extLst>
                    <a:ext uri="{FF2B5EF4-FFF2-40B4-BE49-F238E27FC236}">
                      <a16:creationId xmlns:a16="http://schemas.microsoft.com/office/drawing/2014/main" id="{08F57E9E-3904-411F-A572-9E0B35B2B195}"/>
                    </a:ext>
                  </a:extLst>
                </p14:cNvPr>
                <p14:cNvContentPartPr/>
                <p14:nvPr/>
              </p14:nvContentPartPr>
              <p14:xfrm>
                <a:off x="9582773" y="802147"/>
                <a:ext cx="121320" cy="28800"/>
              </p14:xfrm>
            </p:contentPart>
          </mc:Choice>
          <mc:Fallback xmlns="">
            <p:pic>
              <p:nvPicPr>
                <p:cNvPr id="16" name="Freihand 15">
                  <a:extLst>
                    <a:ext uri="{FF2B5EF4-FFF2-40B4-BE49-F238E27FC236}">
                      <a16:creationId xmlns:a16="http://schemas.microsoft.com/office/drawing/2014/main" id="{08F57E9E-3904-411F-A572-9E0B35B2B195}"/>
                    </a:ext>
                  </a:extLst>
                </p:cNvPr>
                <p:cNvPicPr/>
                <p:nvPr/>
              </p:nvPicPr>
              <p:blipFill>
                <a:blip r:embed="rId51"/>
                <a:stretch>
                  <a:fillRect/>
                </a:stretch>
              </p:blipFill>
              <p:spPr>
                <a:xfrm>
                  <a:off x="9578453" y="797827"/>
                  <a:ext cx="12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 name="Freihand 17">
                  <a:extLst>
                    <a:ext uri="{FF2B5EF4-FFF2-40B4-BE49-F238E27FC236}">
                      <a16:creationId xmlns:a16="http://schemas.microsoft.com/office/drawing/2014/main" id="{B700C83F-E989-41DE-873A-4D475000A0B6}"/>
                    </a:ext>
                  </a:extLst>
                </p14:cNvPr>
                <p14:cNvContentPartPr/>
                <p14:nvPr/>
              </p14:nvContentPartPr>
              <p14:xfrm>
                <a:off x="9546773" y="830227"/>
                <a:ext cx="143640" cy="25200"/>
              </p14:xfrm>
            </p:contentPart>
          </mc:Choice>
          <mc:Fallback xmlns="">
            <p:pic>
              <p:nvPicPr>
                <p:cNvPr id="18" name="Freihand 17">
                  <a:extLst>
                    <a:ext uri="{FF2B5EF4-FFF2-40B4-BE49-F238E27FC236}">
                      <a16:creationId xmlns:a16="http://schemas.microsoft.com/office/drawing/2014/main" id="{B700C83F-E989-41DE-873A-4D475000A0B6}"/>
                    </a:ext>
                  </a:extLst>
                </p:cNvPr>
                <p:cNvPicPr/>
                <p:nvPr/>
              </p:nvPicPr>
              <p:blipFill>
                <a:blip r:embed="rId53"/>
                <a:stretch>
                  <a:fillRect/>
                </a:stretch>
              </p:blipFill>
              <p:spPr>
                <a:xfrm>
                  <a:off x="9542453" y="825907"/>
                  <a:ext cx="152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Freihand 20">
                  <a:extLst>
                    <a:ext uri="{FF2B5EF4-FFF2-40B4-BE49-F238E27FC236}">
                      <a16:creationId xmlns:a16="http://schemas.microsoft.com/office/drawing/2014/main" id="{35F9B7F7-E092-4656-86AC-2CFED95E642A}"/>
                    </a:ext>
                  </a:extLst>
                </p14:cNvPr>
                <p14:cNvContentPartPr/>
                <p14:nvPr/>
              </p14:nvContentPartPr>
              <p14:xfrm>
                <a:off x="10014413" y="743467"/>
                <a:ext cx="103320" cy="95400"/>
              </p14:xfrm>
            </p:contentPart>
          </mc:Choice>
          <mc:Fallback xmlns="">
            <p:pic>
              <p:nvPicPr>
                <p:cNvPr id="21" name="Freihand 20">
                  <a:extLst>
                    <a:ext uri="{FF2B5EF4-FFF2-40B4-BE49-F238E27FC236}">
                      <a16:creationId xmlns:a16="http://schemas.microsoft.com/office/drawing/2014/main" id="{35F9B7F7-E092-4656-86AC-2CFED95E642A}"/>
                    </a:ext>
                  </a:extLst>
                </p:cNvPr>
                <p:cNvPicPr/>
                <p:nvPr/>
              </p:nvPicPr>
              <p:blipFill>
                <a:blip r:embed="rId55"/>
                <a:stretch>
                  <a:fillRect/>
                </a:stretch>
              </p:blipFill>
              <p:spPr>
                <a:xfrm>
                  <a:off x="10010093" y="739147"/>
                  <a:ext cx="111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Freihand 21">
                  <a:extLst>
                    <a:ext uri="{FF2B5EF4-FFF2-40B4-BE49-F238E27FC236}">
                      <a16:creationId xmlns:a16="http://schemas.microsoft.com/office/drawing/2014/main" id="{12B19C1E-7FC0-41EA-9AC5-05CA2D0F4F0E}"/>
                    </a:ext>
                  </a:extLst>
                </p14:cNvPr>
                <p14:cNvContentPartPr/>
                <p14:nvPr/>
              </p14:nvContentPartPr>
              <p14:xfrm>
                <a:off x="10141133" y="749227"/>
                <a:ext cx="322560" cy="87480"/>
              </p14:xfrm>
            </p:contentPart>
          </mc:Choice>
          <mc:Fallback xmlns="">
            <p:pic>
              <p:nvPicPr>
                <p:cNvPr id="22" name="Freihand 21">
                  <a:extLst>
                    <a:ext uri="{FF2B5EF4-FFF2-40B4-BE49-F238E27FC236}">
                      <a16:creationId xmlns:a16="http://schemas.microsoft.com/office/drawing/2014/main" id="{12B19C1E-7FC0-41EA-9AC5-05CA2D0F4F0E}"/>
                    </a:ext>
                  </a:extLst>
                </p:cNvPr>
                <p:cNvPicPr/>
                <p:nvPr/>
              </p:nvPicPr>
              <p:blipFill>
                <a:blip r:embed="rId57"/>
                <a:stretch>
                  <a:fillRect/>
                </a:stretch>
              </p:blipFill>
              <p:spPr>
                <a:xfrm>
                  <a:off x="10136813" y="744907"/>
                  <a:ext cx="331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Freihand 22">
                  <a:extLst>
                    <a:ext uri="{FF2B5EF4-FFF2-40B4-BE49-F238E27FC236}">
                      <a16:creationId xmlns:a16="http://schemas.microsoft.com/office/drawing/2014/main" id="{01907345-1FAB-4F82-902A-739AD7D023F3}"/>
                    </a:ext>
                  </a:extLst>
                </p14:cNvPr>
                <p14:cNvContentPartPr/>
                <p14:nvPr/>
              </p14:nvContentPartPr>
              <p14:xfrm>
                <a:off x="10463333" y="723307"/>
                <a:ext cx="48960" cy="11880"/>
              </p14:xfrm>
            </p:contentPart>
          </mc:Choice>
          <mc:Fallback xmlns="">
            <p:pic>
              <p:nvPicPr>
                <p:cNvPr id="23" name="Freihand 22">
                  <a:extLst>
                    <a:ext uri="{FF2B5EF4-FFF2-40B4-BE49-F238E27FC236}">
                      <a16:creationId xmlns:a16="http://schemas.microsoft.com/office/drawing/2014/main" id="{01907345-1FAB-4F82-902A-739AD7D023F3}"/>
                    </a:ext>
                  </a:extLst>
                </p:cNvPr>
                <p:cNvPicPr/>
                <p:nvPr/>
              </p:nvPicPr>
              <p:blipFill>
                <a:blip r:embed="rId59"/>
                <a:stretch>
                  <a:fillRect/>
                </a:stretch>
              </p:blipFill>
              <p:spPr>
                <a:xfrm>
                  <a:off x="10459013" y="718987"/>
                  <a:ext cx="57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Freihand 23">
                  <a:extLst>
                    <a:ext uri="{FF2B5EF4-FFF2-40B4-BE49-F238E27FC236}">
                      <a16:creationId xmlns:a16="http://schemas.microsoft.com/office/drawing/2014/main" id="{90F4CF1C-2D4E-437B-8659-94103DDB2561}"/>
                    </a:ext>
                  </a:extLst>
                </p14:cNvPr>
                <p14:cNvContentPartPr/>
                <p14:nvPr/>
              </p14:nvContentPartPr>
              <p14:xfrm>
                <a:off x="10482773" y="651667"/>
                <a:ext cx="205200" cy="157320"/>
              </p14:xfrm>
            </p:contentPart>
          </mc:Choice>
          <mc:Fallback xmlns="">
            <p:pic>
              <p:nvPicPr>
                <p:cNvPr id="24" name="Freihand 23">
                  <a:extLst>
                    <a:ext uri="{FF2B5EF4-FFF2-40B4-BE49-F238E27FC236}">
                      <a16:creationId xmlns:a16="http://schemas.microsoft.com/office/drawing/2014/main" id="{90F4CF1C-2D4E-437B-8659-94103DDB2561}"/>
                    </a:ext>
                  </a:extLst>
                </p:cNvPr>
                <p:cNvPicPr/>
                <p:nvPr/>
              </p:nvPicPr>
              <p:blipFill>
                <a:blip r:embed="rId61"/>
                <a:stretch>
                  <a:fillRect/>
                </a:stretch>
              </p:blipFill>
              <p:spPr>
                <a:xfrm>
                  <a:off x="10478453" y="647347"/>
                  <a:ext cx="213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Freihand 24">
                  <a:extLst>
                    <a:ext uri="{FF2B5EF4-FFF2-40B4-BE49-F238E27FC236}">
                      <a16:creationId xmlns:a16="http://schemas.microsoft.com/office/drawing/2014/main" id="{6F17E24F-8CA8-440A-ABF3-048AD60C4B28}"/>
                    </a:ext>
                  </a:extLst>
                </p14:cNvPr>
                <p14:cNvContentPartPr/>
                <p14:nvPr/>
              </p14:nvContentPartPr>
              <p14:xfrm>
                <a:off x="10721453" y="693067"/>
                <a:ext cx="93240" cy="102600"/>
              </p14:xfrm>
            </p:contentPart>
          </mc:Choice>
          <mc:Fallback xmlns="">
            <p:pic>
              <p:nvPicPr>
                <p:cNvPr id="25" name="Freihand 24">
                  <a:extLst>
                    <a:ext uri="{FF2B5EF4-FFF2-40B4-BE49-F238E27FC236}">
                      <a16:creationId xmlns:a16="http://schemas.microsoft.com/office/drawing/2014/main" id="{6F17E24F-8CA8-440A-ABF3-048AD60C4B28}"/>
                    </a:ext>
                  </a:extLst>
                </p:cNvPr>
                <p:cNvPicPr/>
                <p:nvPr/>
              </p:nvPicPr>
              <p:blipFill>
                <a:blip r:embed="rId63"/>
                <a:stretch>
                  <a:fillRect/>
                </a:stretch>
              </p:blipFill>
              <p:spPr>
                <a:xfrm>
                  <a:off x="10717133" y="688747"/>
                  <a:ext cx="101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E26AE147-E22B-40B4-9E3B-F6D96F87C872}"/>
                    </a:ext>
                  </a:extLst>
                </p14:cNvPr>
                <p14:cNvContentPartPr/>
                <p14:nvPr/>
              </p14:nvContentPartPr>
              <p14:xfrm>
                <a:off x="10719293" y="745267"/>
                <a:ext cx="120240" cy="3240"/>
              </p14:xfrm>
            </p:contentPart>
          </mc:Choice>
          <mc:Fallback xmlns="">
            <p:pic>
              <p:nvPicPr>
                <p:cNvPr id="26" name="Freihand 25">
                  <a:extLst>
                    <a:ext uri="{FF2B5EF4-FFF2-40B4-BE49-F238E27FC236}">
                      <a16:creationId xmlns:a16="http://schemas.microsoft.com/office/drawing/2014/main" id="{E26AE147-E22B-40B4-9E3B-F6D96F87C872}"/>
                    </a:ext>
                  </a:extLst>
                </p:cNvPr>
                <p:cNvPicPr/>
                <p:nvPr/>
              </p:nvPicPr>
              <p:blipFill>
                <a:blip r:embed="rId65"/>
                <a:stretch>
                  <a:fillRect/>
                </a:stretch>
              </p:blipFill>
              <p:spPr>
                <a:xfrm>
                  <a:off x="10714973" y="740947"/>
                  <a:ext cx="128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Freihand 26">
                  <a:extLst>
                    <a:ext uri="{FF2B5EF4-FFF2-40B4-BE49-F238E27FC236}">
                      <a16:creationId xmlns:a16="http://schemas.microsoft.com/office/drawing/2014/main" id="{73304EF5-A506-4E91-836D-094E22A7443C}"/>
                    </a:ext>
                  </a:extLst>
                </p14:cNvPr>
                <p14:cNvContentPartPr/>
                <p14:nvPr/>
              </p14:nvContentPartPr>
              <p14:xfrm>
                <a:off x="10852853" y="673267"/>
                <a:ext cx="154440" cy="98280"/>
              </p14:xfrm>
            </p:contentPart>
          </mc:Choice>
          <mc:Fallback xmlns="">
            <p:pic>
              <p:nvPicPr>
                <p:cNvPr id="27" name="Freihand 26">
                  <a:extLst>
                    <a:ext uri="{FF2B5EF4-FFF2-40B4-BE49-F238E27FC236}">
                      <a16:creationId xmlns:a16="http://schemas.microsoft.com/office/drawing/2014/main" id="{73304EF5-A506-4E91-836D-094E22A7443C}"/>
                    </a:ext>
                  </a:extLst>
                </p:cNvPr>
                <p:cNvPicPr/>
                <p:nvPr/>
              </p:nvPicPr>
              <p:blipFill>
                <a:blip r:embed="rId67"/>
                <a:stretch>
                  <a:fillRect/>
                </a:stretch>
              </p:blipFill>
              <p:spPr>
                <a:xfrm>
                  <a:off x="10848533" y="668947"/>
                  <a:ext cx="163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Freihand 27">
                  <a:extLst>
                    <a:ext uri="{FF2B5EF4-FFF2-40B4-BE49-F238E27FC236}">
                      <a16:creationId xmlns:a16="http://schemas.microsoft.com/office/drawing/2014/main" id="{0CA739EE-3024-4A4B-A494-2620105A1717}"/>
                    </a:ext>
                  </a:extLst>
                </p14:cNvPr>
                <p14:cNvContentPartPr/>
                <p14:nvPr/>
              </p14:nvContentPartPr>
              <p14:xfrm>
                <a:off x="10995053" y="680107"/>
                <a:ext cx="83520" cy="107280"/>
              </p14:xfrm>
            </p:contentPart>
          </mc:Choice>
          <mc:Fallback xmlns="">
            <p:pic>
              <p:nvPicPr>
                <p:cNvPr id="28" name="Freihand 27">
                  <a:extLst>
                    <a:ext uri="{FF2B5EF4-FFF2-40B4-BE49-F238E27FC236}">
                      <a16:creationId xmlns:a16="http://schemas.microsoft.com/office/drawing/2014/main" id="{0CA739EE-3024-4A4B-A494-2620105A1717}"/>
                    </a:ext>
                  </a:extLst>
                </p:cNvPr>
                <p:cNvPicPr/>
                <p:nvPr/>
              </p:nvPicPr>
              <p:blipFill>
                <a:blip r:embed="rId69"/>
                <a:stretch>
                  <a:fillRect/>
                </a:stretch>
              </p:blipFill>
              <p:spPr>
                <a:xfrm>
                  <a:off x="10990733" y="675787"/>
                  <a:ext cx="92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 name="Freihand 28">
                  <a:extLst>
                    <a:ext uri="{FF2B5EF4-FFF2-40B4-BE49-F238E27FC236}">
                      <a16:creationId xmlns:a16="http://schemas.microsoft.com/office/drawing/2014/main" id="{06E0A788-1DD2-49D4-998D-AC8E94057B19}"/>
                    </a:ext>
                  </a:extLst>
                </p14:cNvPr>
                <p14:cNvContentPartPr/>
                <p14:nvPr/>
              </p14:nvContentPartPr>
              <p14:xfrm>
                <a:off x="11303573" y="640147"/>
                <a:ext cx="79920" cy="131400"/>
              </p14:xfrm>
            </p:contentPart>
          </mc:Choice>
          <mc:Fallback xmlns="">
            <p:pic>
              <p:nvPicPr>
                <p:cNvPr id="29" name="Freihand 28">
                  <a:extLst>
                    <a:ext uri="{FF2B5EF4-FFF2-40B4-BE49-F238E27FC236}">
                      <a16:creationId xmlns:a16="http://schemas.microsoft.com/office/drawing/2014/main" id="{06E0A788-1DD2-49D4-998D-AC8E94057B19}"/>
                    </a:ext>
                  </a:extLst>
                </p:cNvPr>
                <p:cNvPicPr/>
                <p:nvPr/>
              </p:nvPicPr>
              <p:blipFill>
                <a:blip r:embed="rId71"/>
                <a:stretch>
                  <a:fillRect/>
                </a:stretch>
              </p:blipFill>
              <p:spPr>
                <a:xfrm>
                  <a:off x="11299253" y="635827"/>
                  <a:ext cx="88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Freihand 29">
                  <a:extLst>
                    <a:ext uri="{FF2B5EF4-FFF2-40B4-BE49-F238E27FC236}">
                      <a16:creationId xmlns:a16="http://schemas.microsoft.com/office/drawing/2014/main" id="{23CACF3F-FDC3-432D-8171-967439DF8406}"/>
                    </a:ext>
                  </a:extLst>
                </p14:cNvPr>
                <p14:cNvContentPartPr/>
                <p14:nvPr/>
              </p14:nvContentPartPr>
              <p14:xfrm>
                <a:off x="11386373" y="569947"/>
                <a:ext cx="19800" cy="18720"/>
              </p14:xfrm>
            </p:contentPart>
          </mc:Choice>
          <mc:Fallback xmlns="">
            <p:pic>
              <p:nvPicPr>
                <p:cNvPr id="30" name="Freihand 29">
                  <a:extLst>
                    <a:ext uri="{FF2B5EF4-FFF2-40B4-BE49-F238E27FC236}">
                      <a16:creationId xmlns:a16="http://schemas.microsoft.com/office/drawing/2014/main" id="{23CACF3F-FDC3-432D-8171-967439DF8406}"/>
                    </a:ext>
                  </a:extLst>
                </p:cNvPr>
                <p:cNvPicPr/>
                <p:nvPr/>
              </p:nvPicPr>
              <p:blipFill>
                <a:blip r:embed="rId73"/>
                <a:stretch>
                  <a:fillRect/>
                </a:stretch>
              </p:blipFill>
              <p:spPr>
                <a:xfrm>
                  <a:off x="11382053" y="565627"/>
                  <a:ext cx="28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Freihand 30">
                  <a:extLst>
                    <a:ext uri="{FF2B5EF4-FFF2-40B4-BE49-F238E27FC236}">
                      <a16:creationId xmlns:a16="http://schemas.microsoft.com/office/drawing/2014/main" id="{9FB47AFE-2C7A-4742-9FC2-B816654B99A5}"/>
                    </a:ext>
                  </a:extLst>
                </p14:cNvPr>
                <p14:cNvContentPartPr/>
                <p14:nvPr/>
              </p14:nvContentPartPr>
              <p14:xfrm>
                <a:off x="11460533" y="678307"/>
                <a:ext cx="140760" cy="55800"/>
              </p14:xfrm>
            </p:contentPart>
          </mc:Choice>
          <mc:Fallback xmlns="">
            <p:pic>
              <p:nvPicPr>
                <p:cNvPr id="31" name="Freihand 30">
                  <a:extLst>
                    <a:ext uri="{FF2B5EF4-FFF2-40B4-BE49-F238E27FC236}">
                      <a16:creationId xmlns:a16="http://schemas.microsoft.com/office/drawing/2014/main" id="{9FB47AFE-2C7A-4742-9FC2-B816654B99A5}"/>
                    </a:ext>
                  </a:extLst>
                </p:cNvPr>
                <p:cNvPicPr/>
                <p:nvPr/>
              </p:nvPicPr>
              <p:blipFill>
                <a:blip r:embed="rId75"/>
                <a:stretch>
                  <a:fillRect/>
                </a:stretch>
              </p:blipFill>
              <p:spPr>
                <a:xfrm>
                  <a:off x="11456213" y="673987"/>
                  <a:ext cx="149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4" name="Freihand 33">
                  <a:extLst>
                    <a:ext uri="{FF2B5EF4-FFF2-40B4-BE49-F238E27FC236}">
                      <a16:creationId xmlns:a16="http://schemas.microsoft.com/office/drawing/2014/main" id="{B7509ADB-F880-48C6-BB10-968F5A3407E2}"/>
                    </a:ext>
                  </a:extLst>
                </p14:cNvPr>
                <p14:cNvContentPartPr/>
                <p14:nvPr/>
              </p14:nvContentPartPr>
              <p14:xfrm>
                <a:off x="11636213" y="597307"/>
                <a:ext cx="106920" cy="165600"/>
              </p14:xfrm>
            </p:contentPart>
          </mc:Choice>
          <mc:Fallback xmlns="">
            <p:pic>
              <p:nvPicPr>
                <p:cNvPr id="34" name="Freihand 33">
                  <a:extLst>
                    <a:ext uri="{FF2B5EF4-FFF2-40B4-BE49-F238E27FC236}">
                      <a16:creationId xmlns:a16="http://schemas.microsoft.com/office/drawing/2014/main" id="{B7509ADB-F880-48C6-BB10-968F5A3407E2}"/>
                    </a:ext>
                  </a:extLst>
                </p:cNvPr>
                <p:cNvPicPr/>
                <p:nvPr/>
              </p:nvPicPr>
              <p:blipFill>
                <a:blip r:embed="rId77"/>
                <a:stretch>
                  <a:fillRect/>
                </a:stretch>
              </p:blipFill>
              <p:spPr>
                <a:xfrm>
                  <a:off x="11631893" y="592987"/>
                  <a:ext cx="115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5" name="Freihand 34">
                  <a:extLst>
                    <a:ext uri="{FF2B5EF4-FFF2-40B4-BE49-F238E27FC236}">
                      <a16:creationId xmlns:a16="http://schemas.microsoft.com/office/drawing/2014/main" id="{20B45D40-150E-4C12-88D3-53A3AD0C5435}"/>
                    </a:ext>
                  </a:extLst>
                </p14:cNvPr>
                <p14:cNvContentPartPr/>
                <p14:nvPr/>
              </p14:nvContentPartPr>
              <p14:xfrm>
                <a:off x="11717933" y="555547"/>
                <a:ext cx="119880" cy="27000"/>
              </p14:xfrm>
            </p:contentPart>
          </mc:Choice>
          <mc:Fallback xmlns="">
            <p:pic>
              <p:nvPicPr>
                <p:cNvPr id="35" name="Freihand 34">
                  <a:extLst>
                    <a:ext uri="{FF2B5EF4-FFF2-40B4-BE49-F238E27FC236}">
                      <a16:creationId xmlns:a16="http://schemas.microsoft.com/office/drawing/2014/main" id="{20B45D40-150E-4C12-88D3-53A3AD0C5435}"/>
                    </a:ext>
                  </a:extLst>
                </p:cNvPr>
                <p:cNvPicPr/>
                <p:nvPr/>
              </p:nvPicPr>
              <p:blipFill>
                <a:blip r:embed="rId79"/>
                <a:stretch>
                  <a:fillRect/>
                </a:stretch>
              </p:blipFill>
              <p:spPr>
                <a:xfrm>
                  <a:off x="11713613" y="551227"/>
                  <a:ext cx="128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 name="Freihand 35">
                  <a:extLst>
                    <a:ext uri="{FF2B5EF4-FFF2-40B4-BE49-F238E27FC236}">
                      <a16:creationId xmlns:a16="http://schemas.microsoft.com/office/drawing/2014/main" id="{F5E72294-AEBB-4268-8874-5AE33565E79D}"/>
                    </a:ext>
                  </a:extLst>
                </p14:cNvPr>
                <p14:cNvContentPartPr/>
                <p14:nvPr/>
              </p14:nvContentPartPr>
              <p14:xfrm>
                <a:off x="11845733" y="613507"/>
                <a:ext cx="91440" cy="128160"/>
              </p14:xfrm>
            </p:contentPart>
          </mc:Choice>
          <mc:Fallback xmlns="">
            <p:pic>
              <p:nvPicPr>
                <p:cNvPr id="36" name="Freihand 35">
                  <a:extLst>
                    <a:ext uri="{FF2B5EF4-FFF2-40B4-BE49-F238E27FC236}">
                      <a16:creationId xmlns:a16="http://schemas.microsoft.com/office/drawing/2014/main" id="{F5E72294-AEBB-4268-8874-5AE33565E79D}"/>
                    </a:ext>
                  </a:extLst>
                </p:cNvPr>
                <p:cNvPicPr/>
                <p:nvPr/>
              </p:nvPicPr>
              <p:blipFill>
                <a:blip r:embed="rId81"/>
                <a:stretch>
                  <a:fillRect/>
                </a:stretch>
              </p:blipFill>
              <p:spPr>
                <a:xfrm>
                  <a:off x="11841413" y="609187"/>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7" name="Freihand 36">
                  <a:extLst>
                    <a:ext uri="{FF2B5EF4-FFF2-40B4-BE49-F238E27FC236}">
                      <a16:creationId xmlns:a16="http://schemas.microsoft.com/office/drawing/2014/main" id="{0C58B6E2-2452-4DFF-A340-A88250EB9D0A}"/>
                    </a:ext>
                  </a:extLst>
                </p14:cNvPr>
                <p14:cNvContentPartPr/>
                <p14:nvPr/>
              </p14:nvContentPartPr>
              <p14:xfrm>
                <a:off x="11783453" y="515587"/>
                <a:ext cx="210240" cy="226080"/>
              </p14:xfrm>
            </p:contentPart>
          </mc:Choice>
          <mc:Fallback xmlns="">
            <p:pic>
              <p:nvPicPr>
                <p:cNvPr id="37" name="Freihand 36">
                  <a:extLst>
                    <a:ext uri="{FF2B5EF4-FFF2-40B4-BE49-F238E27FC236}">
                      <a16:creationId xmlns:a16="http://schemas.microsoft.com/office/drawing/2014/main" id="{0C58B6E2-2452-4DFF-A340-A88250EB9D0A}"/>
                    </a:ext>
                  </a:extLst>
                </p:cNvPr>
                <p:cNvPicPr/>
                <p:nvPr/>
              </p:nvPicPr>
              <p:blipFill>
                <a:blip r:embed="rId83"/>
                <a:stretch>
                  <a:fillRect/>
                </a:stretch>
              </p:blipFill>
              <p:spPr>
                <a:xfrm>
                  <a:off x="11779133" y="511267"/>
                  <a:ext cx="218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9" name="Freihand 38">
                  <a:extLst>
                    <a:ext uri="{FF2B5EF4-FFF2-40B4-BE49-F238E27FC236}">
                      <a16:creationId xmlns:a16="http://schemas.microsoft.com/office/drawing/2014/main" id="{A6028745-B783-4336-82A8-BF9C59B925B8}"/>
                    </a:ext>
                  </a:extLst>
                </p14:cNvPr>
                <p14:cNvContentPartPr/>
                <p14:nvPr/>
              </p14:nvContentPartPr>
              <p14:xfrm>
                <a:off x="8111093" y="1304347"/>
                <a:ext cx="163440" cy="224280"/>
              </p14:xfrm>
            </p:contentPart>
          </mc:Choice>
          <mc:Fallback xmlns="">
            <p:pic>
              <p:nvPicPr>
                <p:cNvPr id="39" name="Freihand 38">
                  <a:extLst>
                    <a:ext uri="{FF2B5EF4-FFF2-40B4-BE49-F238E27FC236}">
                      <a16:creationId xmlns:a16="http://schemas.microsoft.com/office/drawing/2014/main" id="{A6028745-B783-4336-82A8-BF9C59B925B8}"/>
                    </a:ext>
                  </a:extLst>
                </p:cNvPr>
                <p:cNvPicPr/>
                <p:nvPr/>
              </p:nvPicPr>
              <p:blipFill>
                <a:blip r:embed="rId85"/>
                <a:stretch>
                  <a:fillRect/>
                </a:stretch>
              </p:blipFill>
              <p:spPr>
                <a:xfrm>
                  <a:off x="8106773" y="1300027"/>
                  <a:ext cx="172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0" name="Freihand 39">
                  <a:extLst>
                    <a:ext uri="{FF2B5EF4-FFF2-40B4-BE49-F238E27FC236}">
                      <a16:creationId xmlns:a16="http://schemas.microsoft.com/office/drawing/2014/main" id="{1B8EF7D6-12E0-4434-87CC-61EF32D4C8A5}"/>
                    </a:ext>
                  </a:extLst>
                </p14:cNvPr>
                <p14:cNvContentPartPr/>
                <p14:nvPr/>
              </p14:nvContentPartPr>
              <p14:xfrm>
                <a:off x="8205053" y="1393987"/>
                <a:ext cx="91440" cy="94320"/>
              </p14:xfrm>
            </p:contentPart>
          </mc:Choice>
          <mc:Fallback xmlns="">
            <p:pic>
              <p:nvPicPr>
                <p:cNvPr id="40" name="Freihand 39">
                  <a:extLst>
                    <a:ext uri="{FF2B5EF4-FFF2-40B4-BE49-F238E27FC236}">
                      <a16:creationId xmlns:a16="http://schemas.microsoft.com/office/drawing/2014/main" id="{1B8EF7D6-12E0-4434-87CC-61EF32D4C8A5}"/>
                    </a:ext>
                  </a:extLst>
                </p:cNvPr>
                <p:cNvPicPr/>
                <p:nvPr/>
              </p:nvPicPr>
              <p:blipFill>
                <a:blip r:embed="rId87"/>
                <a:stretch>
                  <a:fillRect/>
                </a:stretch>
              </p:blipFill>
              <p:spPr>
                <a:xfrm>
                  <a:off x="8200733" y="1389667"/>
                  <a:ext cx="100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2" name="Freihand 41">
                  <a:extLst>
                    <a:ext uri="{FF2B5EF4-FFF2-40B4-BE49-F238E27FC236}">
                      <a16:creationId xmlns:a16="http://schemas.microsoft.com/office/drawing/2014/main" id="{CC055FE5-5428-4EF9-8ED6-9FF9BFFFACEB}"/>
                    </a:ext>
                  </a:extLst>
                </p14:cNvPr>
                <p14:cNvContentPartPr/>
                <p14:nvPr/>
              </p14:nvContentPartPr>
              <p14:xfrm>
                <a:off x="8337533" y="1465267"/>
                <a:ext cx="118800" cy="152280"/>
              </p14:xfrm>
            </p:contentPart>
          </mc:Choice>
          <mc:Fallback xmlns="">
            <p:pic>
              <p:nvPicPr>
                <p:cNvPr id="42" name="Freihand 41">
                  <a:extLst>
                    <a:ext uri="{FF2B5EF4-FFF2-40B4-BE49-F238E27FC236}">
                      <a16:creationId xmlns:a16="http://schemas.microsoft.com/office/drawing/2014/main" id="{CC055FE5-5428-4EF9-8ED6-9FF9BFFFACEB}"/>
                    </a:ext>
                  </a:extLst>
                </p:cNvPr>
                <p:cNvPicPr/>
                <p:nvPr/>
              </p:nvPicPr>
              <p:blipFill>
                <a:blip r:embed="rId89"/>
                <a:stretch>
                  <a:fillRect/>
                </a:stretch>
              </p:blipFill>
              <p:spPr>
                <a:xfrm>
                  <a:off x="8333213" y="1460947"/>
                  <a:ext cx="127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3" name="Freihand 42">
                  <a:extLst>
                    <a:ext uri="{FF2B5EF4-FFF2-40B4-BE49-F238E27FC236}">
                      <a16:creationId xmlns:a16="http://schemas.microsoft.com/office/drawing/2014/main" id="{8D831588-FE6A-4C4F-9C8E-A4C3CCD78D3A}"/>
                    </a:ext>
                  </a:extLst>
                </p14:cNvPr>
                <p14:cNvContentPartPr/>
                <p14:nvPr/>
              </p14:nvContentPartPr>
              <p14:xfrm>
                <a:off x="8572253" y="1390027"/>
                <a:ext cx="159480" cy="15840"/>
              </p14:xfrm>
            </p:contentPart>
          </mc:Choice>
          <mc:Fallback xmlns="">
            <p:pic>
              <p:nvPicPr>
                <p:cNvPr id="43" name="Freihand 42">
                  <a:extLst>
                    <a:ext uri="{FF2B5EF4-FFF2-40B4-BE49-F238E27FC236}">
                      <a16:creationId xmlns:a16="http://schemas.microsoft.com/office/drawing/2014/main" id="{8D831588-FE6A-4C4F-9C8E-A4C3CCD78D3A}"/>
                    </a:ext>
                  </a:extLst>
                </p:cNvPr>
                <p:cNvPicPr/>
                <p:nvPr/>
              </p:nvPicPr>
              <p:blipFill>
                <a:blip r:embed="rId91"/>
                <a:stretch>
                  <a:fillRect/>
                </a:stretch>
              </p:blipFill>
              <p:spPr>
                <a:xfrm>
                  <a:off x="8567933" y="1385707"/>
                  <a:ext cx="168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Freihand 43">
                  <a:extLst>
                    <a:ext uri="{FF2B5EF4-FFF2-40B4-BE49-F238E27FC236}">
                      <a16:creationId xmlns:a16="http://schemas.microsoft.com/office/drawing/2014/main" id="{3C43189A-77EE-4129-9D48-FDB2CE45FB77}"/>
                    </a:ext>
                  </a:extLst>
                </p14:cNvPr>
                <p14:cNvContentPartPr/>
                <p14:nvPr/>
              </p14:nvContentPartPr>
              <p14:xfrm>
                <a:off x="8602853" y="1456987"/>
                <a:ext cx="138600" cy="13680"/>
              </p14:xfrm>
            </p:contentPart>
          </mc:Choice>
          <mc:Fallback xmlns="">
            <p:pic>
              <p:nvPicPr>
                <p:cNvPr id="44" name="Freihand 43">
                  <a:extLst>
                    <a:ext uri="{FF2B5EF4-FFF2-40B4-BE49-F238E27FC236}">
                      <a16:creationId xmlns:a16="http://schemas.microsoft.com/office/drawing/2014/main" id="{3C43189A-77EE-4129-9D48-FDB2CE45FB77}"/>
                    </a:ext>
                  </a:extLst>
                </p:cNvPr>
                <p:cNvPicPr/>
                <p:nvPr/>
              </p:nvPicPr>
              <p:blipFill>
                <a:blip r:embed="rId93"/>
                <a:stretch>
                  <a:fillRect/>
                </a:stretch>
              </p:blipFill>
              <p:spPr>
                <a:xfrm>
                  <a:off x="8598533" y="1452667"/>
                  <a:ext cx="14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 name="Freihand 44">
                  <a:extLst>
                    <a:ext uri="{FF2B5EF4-FFF2-40B4-BE49-F238E27FC236}">
                      <a16:creationId xmlns:a16="http://schemas.microsoft.com/office/drawing/2014/main" id="{55F60DC5-447E-4D33-96CF-75112C3B7766}"/>
                    </a:ext>
                  </a:extLst>
                </p14:cNvPr>
                <p14:cNvContentPartPr/>
                <p14:nvPr/>
              </p14:nvContentPartPr>
              <p14:xfrm>
                <a:off x="8920013" y="1233067"/>
                <a:ext cx="200880" cy="206280"/>
              </p14:xfrm>
            </p:contentPart>
          </mc:Choice>
          <mc:Fallback xmlns="">
            <p:pic>
              <p:nvPicPr>
                <p:cNvPr id="45" name="Freihand 44">
                  <a:extLst>
                    <a:ext uri="{FF2B5EF4-FFF2-40B4-BE49-F238E27FC236}">
                      <a16:creationId xmlns:a16="http://schemas.microsoft.com/office/drawing/2014/main" id="{55F60DC5-447E-4D33-96CF-75112C3B7766}"/>
                    </a:ext>
                  </a:extLst>
                </p:cNvPr>
                <p:cNvPicPr/>
                <p:nvPr/>
              </p:nvPicPr>
              <p:blipFill>
                <a:blip r:embed="rId95"/>
                <a:stretch>
                  <a:fillRect/>
                </a:stretch>
              </p:blipFill>
              <p:spPr>
                <a:xfrm>
                  <a:off x="8915693" y="1228747"/>
                  <a:ext cx="209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 name="Freihand 45">
                  <a:extLst>
                    <a:ext uri="{FF2B5EF4-FFF2-40B4-BE49-F238E27FC236}">
                      <a16:creationId xmlns:a16="http://schemas.microsoft.com/office/drawing/2014/main" id="{C494D0BF-611C-4FB7-8B54-CA027BA0B3FB}"/>
                    </a:ext>
                  </a:extLst>
                </p14:cNvPr>
                <p14:cNvContentPartPr/>
                <p14:nvPr/>
              </p14:nvContentPartPr>
              <p14:xfrm>
                <a:off x="9019013" y="1359787"/>
                <a:ext cx="78840" cy="60480"/>
              </p14:xfrm>
            </p:contentPart>
          </mc:Choice>
          <mc:Fallback xmlns="">
            <p:pic>
              <p:nvPicPr>
                <p:cNvPr id="46" name="Freihand 45">
                  <a:extLst>
                    <a:ext uri="{FF2B5EF4-FFF2-40B4-BE49-F238E27FC236}">
                      <a16:creationId xmlns:a16="http://schemas.microsoft.com/office/drawing/2014/main" id="{C494D0BF-611C-4FB7-8B54-CA027BA0B3FB}"/>
                    </a:ext>
                  </a:extLst>
                </p:cNvPr>
                <p:cNvPicPr/>
                <p:nvPr/>
              </p:nvPicPr>
              <p:blipFill>
                <a:blip r:embed="rId97"/>
                <a:stretch>
                  <a:fillRect/>
                </a:stretch>
              </p:blipFill>
              <p:spPr>
                <a:xfrm>
                  <a:off x="9014693" y="1355467"/>
                  <a:ext cx="87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 name="Freihand 46">
                  <a:extLst>
                    <a:ext uri="{FF2B5EF4-FFF2-40B4-BE49-F238E27FC236}">
                      <a16:creationId xmlns:a16="http://schemas.microsoft.com/office/drawing/2014/main" id="{5AFCD326-A8BD-4BCC-B121-1A4EC274326F}"/>
                    </a:ext>
                  </a:extLst>
                </p14:cNvPr>
                <p14:cNvContentPartPr/>
                <p14:nvPr/>
              </p14:nvContentPartPr>
              <p14:xfrm>
                <a:off x="9105773" y="1362307"/>
                <a:ext cx="92520" cy="97200"/>
              </p14:xfrm>
            </p:contentPart>
          </mc:Choice>
          <mc:Fallback xmlns="">
            <p:pic>
              <p:nvPicPr>
                <p:cNvPr id="47" name="Freihand 46">
                  <a:extLst>
                    <a:ext uri="{FF2B5EF4-FFF2-40B4-BE49-F238E27FC236}">
                      <a16:creationId xmlns:a16="http://schemas.microsoft.com/office/drawing/2014/main" id="{5AFCD326-A8BD-4BCC-B121-1A4EC274326F}"/>
                    </a:ext>
                  </a:extLst>
                </p:cNvPr>
                <p:cNvPicPr/>
                <p:nvPr/>
              </p:nvPicPr>
              <p:blipFill>
                <a:blip r:embed="rId99"/>
                <a:stretch>
                  <a:fillRect/>
                </a:stretch>
              </p:blipFill>
              <p:spPr>
                <a:xfrm>
                  <a:off x="9101453" y="1357987"/>
                  <a:ext cx="101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Freihand 47">
                  <a:extLst>
                    <a:ext uri="{FF2B5EF4-FFF2-40B4-BE49-F238E27FC236}">
                      <a16:creationId xmlns:a16="http://schemas.microsoft.com/office/drawing/2014/main" id="{9164C4FB-5F1A-4E2F-A361-599F5090E6E5}"/>
                    </a:ext>
                  </a:extLst>
                </p14:cNvPr>
                <p14:cNvContentPartPr/>
                <p14:nvPr/>
              </p14:nvContentPartPr>
              <p14:xfrm>
                <a:off x="9323573" y="1152067"/>
                <a:ext cx="106560" cy="279000"/>
              </p14:xfrm>
            </p:contentPart>
          </mc:Choice>
          <mc:Fallback xmlns="">
            <p:pic>
              <p:nvPicPr>
                <p:cNvPr id="48" name="Freihand 47">
                  <a:extLst>
                    <a:ext uri="{FF2B5EF4-FFF2-40B4-BE49-F238E27FC236}">
                      <a16:creationId xmlns:a16="http://schemas.microsoft.com/office/drawing/2014/main" id="{9164C4FB-5F1A-4E2F-A361-599F5090E6E5}"/>
                    </a:ext>
                  </a:extLst>
                </p:cNvPr>
                <p:cNvPicPr/>
                <p:nvPr/>
              </p:nvPicPr>
              <p:blipFill>
                <a:blip r:embed="rId101"/>
                <a:stretch>
                  <a:fillRect/>
                </a:stretch>
              </p:blipFill>
              <p:spPr>
                <a:xfrm>
                  <a:off x="9319253" y="1147747"/>
                  <a:ext cx="1152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Freihand 48">
                  <a:extLst>
                    <a:ext uri="{FF2B5EF4-FFF2-40B4-BE49-F238E27FC236}">
                      <a16:creationId xmlns:a16="http://schemas.microsoft.com/office/drawing/2014/main" id="{C3F095AA-F374-42D3-B674-AD64A4DF2A7F}"/>
                    </a:ext>
                  </a:extLst>
                </p14:cNvPr>
                <p14:cNvContentPartPr/>
                <p14:nvPr/>
              </p14:nvContentPartPr>
              <p14:xfrm>
                <a:off x="9502853" y="1208227"/>
                <a:ext cx="160920" cy="136080"/>
              </p14:xfrm>
            </p:contentPart>
          </mc:Choice>
          <mc:Fallback xmlns="">
            <p:pic>
              <p:nvPicPr>
                <p:cNvPr id="49" name="Freihand 48">
                  <a:extLst>
                    <a:ext uri="{FF2B5EF4-FFF2-40B4-BE49-F238E27FC236}">
                      <a16:creationId xmlns:a16="http://schemas.microsoft.com/office/drawing/2014/main" id="{C3F095AA-F374-42D3-B674-AD64A4DF2A7F}"/>
                    </a:ext>
                  </a:extLst>
                </p:cNvPr>
                <p:cNvPicPr/>
                <p:nvPr/>
              </p:nvPicPr>
              <p:blipFill>
                <a:blip r:embed="rId103"/>
                <a:stretch>
                  <a:fillRect/>
                </a:stretch>
              </p:blipFill>
              <p:spPr>
                <a:xfrm>
                  <a:off x="9498533" y="1203907"/>
                  <a:ext cx="169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B1AF729F-A8BF-4558-B7C4-9A505F0378BE}"/>
                    </a:ext>
                  </a:extLst>
                </p14:cNvPr>
                <p14:cNvContentPartPr/>
                <p14:nvPr/>
              </p14:nvContentPartPr>
              <p14:xfrm>
                <a:off x="9727493" y="1237387"/>
                <a:ext cx="25560" cy="117360"/>
              </p14:xfrm>
            </p:contentPart>
          </mc:Choice>
          <mc:Fallback xmlns="">
            <p:pic>
              <p:nvPicPr>
                <p:cNvPr id="50" name="Freihand 49">
                  <a:extLst>
                    <a:ext uri="{FF2B5EF4-FFF2-40B4-BE49-F238E27FC236}">
                      <a16:creationId xmlns:a16="http://schemas.microsoft.com/office/drawing/2014/main" id="{B1AF729F-A8BF-4558-B7C4-9A505F0378BE}"/>
                    </a:ext>
                  </a:extLst>
                </p:cNvPr>
                <p:cNvPicPr/>
                <p:nvPr/>
              </p:nvPicPr>
              <p:blipFill>
                <a:blip r:embed="rId105"/>
                <a:stretch>
                  <a:fillRect/>
                </a:stretch>
              </p:blipFill>
              <p:spPr>
                <a:xfrm>
                  <a:off x="9723173" y="1233067"/>
                  <a:ext cx="34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D22C77A5-1393-4BC7-8520-1545EEAD2A1C}"/>
                    </a:ext>
                  </a:extLst>
                </p14:cNvPr>
                <p14:cNvContentPartPr/>
                <p14:nvPr/>
              </p14:nvContentPartPr>
              <p14:xfrm>
                <a:off x="9672053" y="1284547"/>
                <a:ext cx="334800" cy="30600"/>
              </p14:xfrm>
            </p:contentPart>
          </mc:Choice>
          <mc:Fallback xmlns="">
            <p:pic>
              <p:nvPicPr>
                <p:cNvPr id="51" name="Freihand 50">
                  <a:extLst>
                    <a:ext uri="{FF2B5EF4-FFF2-40B4-BE49-F238E27FC236}">
                      <a16:creationId xmlns:a16="http://schemas.microsoft.com/office/drawing/2014/main" id="{D22C77A5-1393-4BC7-8520-1545EEAD2A1C}"/>
                    </a:ext>
                  </a:extLst>
                </p:cNvPr>
                <p:cNvPicPr/>
                <p:nvPr/>
              </p:nvPicPr>
              <p:blipFill>
                <a:blip r:embed="rId107"/>
                <a:stretch>
                  <a:fillRect/>
                </a:stretch>
              </p:blipFill>
              <p:spPr>
                <a:xfrm>
                  <a:off x="9667733" y="1280227"/>
                  <a:ext cx="343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Freihand 51">
                  <a:extLst>
                    <a:ext uri="{FF2B5EF4-FFF2-40B4-BE49-F238E27FC236}">
                      <a16:creationId xmlns:a16="http://schemas.microsoft.com/office/drawing/2014/main" id="{25C7F91C-F400-4991-9038-D402FCFBAEC7}"/>
                    </a:ext>
                  </a:extLst>
                </p14:cNvPr>
                <p14:cNvContentPartPr/>
                <p14:nvPr/>
              </p14:nvContentPartPr>
              <p14:xfrm>
                <a:off x="9957533" y="1183027"/>
                <a:ext cx="102600" cy="127800"/>
              </p14:xfrm>
            </p:contentPart>
          </mc:Choice>
          <mc:Fallback xmlns="">
            <p:pic>
              <p:nvPicPr>
                <p:cNvPr id="52" name="Freihand 51">
                  <a:extLst>
                    <a:ext uri="{FF2B5EF4-FFF2-40B4-BE49-F238E27FC236}">
                      <a16:creationId xmlns:a16="http://schemas.microsoft.com/office/drawing/2014/main" id="{25C7F91C-F400-4991-9038-D402FCFBAEC7}"/>
                    </a:ext>
                  </a:extLst>
                </p:cNvPr>
                <p:cNvPicPr/>
                <p:nvPr/>
              </p:nvPicPr>
              <p:blipFill>
                <a:blip r:embed="rId109"/>
                <a:stretch>
                  <a:fillRect/>
                </a:stretch>
              </p:blipFill>
              <p:spPr>
                <a:xfrm>
                  <a:off x="9953213" y="1178707"/>
                  <a:ext cx="111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3" name="Freihand 52">
                  <a:extLst>
                    <a:ext uri="{FF2B5EF4-FFF2-40B4-BE49-F238E27FC236}">
                      <a16:creationId xmlns:a16="http://schemas.microsoft.com/office/drawing/2014/main" id="{80773C01-0FAF-4E6B-93B7-DA9EA1CD3154}"/>
                    </a:ext>
                  </a:extLst>
                </p14:cNvPr>
                <p14:cNvContentPartPr/>
                <p14:nvPr/>
              </p14:nvContentPartPr>
              <p14:xfrm>
                <a:off x="9962573" y="1073947"/>
                <a:ext cx="42120" cy="13680"/>
              </p14:xfrm>
            </p:contentPart>
          </mc:Choice>
          <mc:Fallback xmlns="">
            <p:pic>
              <p:nvPicPr>
                <p:cNvPr id="53" name="Freihand 52">
                  <a:extLst>
                    <a:ext uri="{FF2B5EF4-FFF2-40B4-BE49-F238E27FC236}">
                      <a16:creationId xmlns:a16="http://schemas.microsoft.com/office/drawing/2014/main" id="{80773C01-0FAF-4E6B-93B7-DA9EA1CD3154}"/>
                    </a:ext>
                  </a:extLst>
                </p:cNvPr>
                <p:cNvPicPr/>
                <p:nvPr/>
              </p:nvPicPr>
              <p:blipFill>
                <a:blip r:embed="rId111"/>
                <a:stretch>
                  <a:fillRect/>
                </a:stretch>
              </p:blipFill>
              <p:spPr>
                <a:xfrm>
                  <a:off x="9958253" y="1069627"/>
                  <a:ext cx="50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4" name="Freihand 53">
                  <a:extLst>
                    <a:ext uri="{FF2B5EF4-FFF2-40B4-BE49-F238E27FC236}">
                      <a16:creationId xmlns:a16="http://schemas.microsoft.com/office/drawing/2014/main" id="{EF593CC9-644B-4FF8-9555-13648D79C4FF}"/>
                    </a:ext>
                  </a:extLst>
                </p14:cNvPr>
                <p14:cNvContentPartPr/>
                <p14:nvPr/>
              </p14:nvContentPartPr>
              <p14:xfrm>
                <a:off x="9993893" y="1078627"/>
                <a:ext cx="145800" cy="357840"/>
              </p14:xfrm>
            </p:contentPart>
          </mc:Choice>
          <mc:Fallback xmlns="">
            <p:pic>
              <p:nvPicPr>
                <p:cNvPr id="54" name="Freihand 53">
                  <a:extLst>
                    <a:ext uri="{FF2B5EF4-FFF2-40B4-BE49-F238E27FC236}">
                      <a16:creationId xmlns:a16="http://schemas.microsoft.com/office/drawing/2014/main" id="{EF593CC9-644B-4FF8-9555-13648D79C4FF}"/>
                    </a:ext>
                  </a:extLst>
                </p:cNvPr>
                <p:cNvPicPr/>
                <p:nvPr/>
              </p:nvPicPr>
              <p:blipFill>
                <a:blip r:embed="rId113"/>
                <a:stretch>
                  <a:fillRect/>
                </a:stretch>
              </p:blipFill>
              <p:spPr>
                <a:xfrm>
                  <a:off x="9989573" y="1074307"/>
                  <a:ext cx="1544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7" name="Freihand 56">
                  <a:extLst>
                    <a:ext uri="{FF2B5EF4-FFF2-40B4-BE49-F238E27FC236}">
                      <a16:creationId xmlns:a16="http://schemas.microsoft.com/office/drawing/2014/main" id="{B78F302A-D170-4A0B-903D-7AD9E13CE126}"/>
                    </a:ext>
                  </a:extLst>
                </p14:cNvPr>
                <p14:cNvContentPartPr/>
                <p14:nvPr/>
              </p14:nvContentPartPr>
              <p14:xfrm>
                <a:off x="10304933" y="1202107"/>
                <a:ext cx="118080" cy="13680"/>
              </p14:xfrm>
            </p:contentPart>
          </mc:Choice>
          <mc:Fallback xmlns="">
            <p:pic>
              <p:nvPicPr>
                <p:cNvPr id="57" name="Freihand 56">
                  <a:extLst>
                    <a:ext uri="{FF2B5EF4-FFF2-40B4-BE49-F238E27FC236}">
                      <a16:creationId xmlns:a16="http://schemas.microsoft.com/office/drawing/2014/main" id="{B78F302A-D170-4A0B-903D-7AD9E13CE126}"/>
                    </a:ext>
                  </a:extLst>
                </p:cNvPr>
                <p:cNvPicPr/>
                <p:nvPr/>
              </p:nvPicPr>
              <p:blipFill>
                <a:blip r:embed="rId115"/>
                <a:stretch>
                  <a:fillRect/>
                </a:stretch>
              </p:blipFill>
              <p:spPr>
                <a:xfrm>
                  <a:off x="10300613" y="1197787"/>
                  <a:ext cx="12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8" name="Freihand 57">
                  <a:extLst>
                    <a:ext uri="{FF2B5EF4-FFF2-40B4-BE49-F238E27FC236}">
                      <a16:creationId xmlns:a16="http://schemas.microsoft.com/office/drawing/2014/main" id="{EB862DDA-B9C1-485F-8D9E-76ED1ADB0633}"/>
                    </a:ext>
                  </a:extLst>
                </p14:cNvPr>
                <p14:cNvContentPartPr/>
                <p14:nvPr/>
              </p14:nvContentPartPr>
              <p14:xfrm>
                <a:off x="10309973" y="1273747"/>
                <a:ext cx="113400" cy="8280"/>
              </p14:xfrm>
            </p:contentPart>
          </mc:Choice>
          <mc:Fallback xmlns="">
            <p:pic>
              <p:nvPicPr>
                <p:cNvPr id="58" name="Freihand 57">
                  <a:extLst>
                    <a:ext uri="{FF2B5EF4-FFF2-40B4-BE49-F238E27FC236}">
                      <a16:creationId xmlns:a16="http://schemas.microsoft.com/office/drawing/2014/main" id="{EB862DDA-B9C1-485F-8D9E-76ED1ADB0633}"/>
                    </a:ext>
                  </a:extLst>
                </p:cNvPr>
                <p:cNvPicPr/>
                <p:nvPr/>
              </p:nvPicPr>
              <p:blipFill>
                <a:blip r:embed="rId117"/>
                <a:stretch>
                  <a:fillRect/>
                </a:stretch>
              </p:blipFill>
              <p:spPr>
                <a:xfrm>
                  <a:off x="10305653" y="1269427"/>
                  <a:ext cx="122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9" name="Freihand 58">
                  <a:extLst>
                    <a:ext uri="{FF2B5EF4-FFF2-40B4-BE49-F238E27FC236}">
                      <a16:creationId xmlns:a16="http://schemas.microsoft.com/office/drawing/2014/main" id="{01A8C9C6-339E-442B-AEA6-FB684A7EC623}"/>
                    </a:ext>
                  </a:extLst>
                </p14:cNvPr>
                <p14:cNvContentPartPr/>
                <p14:nvPr/>
              </p14:nvContentPartPr>
              <p14:xfrm>
                <a:off x="10534613" y="1175827"/>
                <a:ext cx="94680" cy="126000"/>
              </p14:xfrm>
            </p:contentPart>
          </mc:Choice>
          <mc:Fallback xmlns="">
            <p:pic>
              <p:nvPicPr>
                <p:cNvPr id="59" name="Freihand 58">
                  <a:extLst>
                    <a:ext uri="{FF2B5EF4-FFF2-40B4-BE49-F238E27FC236}">
                      <a16:creationId xmlns:a16="http://schemas.microsoft.com/office/drawing/2014/main" id="{01A8C9C6-339E-442B-AEA6-FB684A7EC623}"/>
                    </a:ext>
                  </a:extLst>
                </p:cNvPr>
                <p:cNvPicPr/>
                <p:nvPr/>
              </p:nvPicPr>
              <p:blipFill>
                <a:blip r:embed="rId119"/>
                <a:stretch>
                  <a:fillRect/>
                </a:stretch>
              </p:blipFill>
              <p:spPr>
                <a:xfrm>
                  <a:off x="10530293" y="1171507"/>
                  <a:ext cx="103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0" name="Freihand 59">
                  <a:extLst>
                    <a:ext uri="{FF2B5EF4-FFF2-40B4-BE49-F238E27FC236}">
                      <a16:creationId xmlns:a16="http://schemas.microsoft.com/office/drawing/2014/main" id="{51B1AF64-D303-4A98-97D1-ED6E242582F9}"/>
                    </a:ext>
                  </a:extLst>
                </p14:cNvPr>
                <p14:cNvContentPartPr/>
                <p14:nvPr/>
              </p14:nvContentPartPr>
              <p14:xfrm>
                <a:off x="10654493" y="1160347"/>
                <a:ext cx="101880" cy="153720"/>
              </p14:xfrm>
            </p:contentPart>
          </mc:Choice>
          <mc:Fallback xmlns="">
            <p:pic>
              <p:nvPicPr>
                <p:cNvPr id="60" name="Freihand 59">
                  <a:extLst>
                    <a:ext uri="{FF2B5EF4-FFF2-40B4-BE49-F238E27FC236}">
                      <a16:creationId xmlns:a16="http://schemas.microsoft.com/office/drawing/2014/main" id="{51B1AF64-D303-4A98-97D1-ED6E242582F9}"/>
                    </a:ext>
                  </a:extLst>
                </p:cNvPr>
                <p:cNvPicPr/>
                <p:nvPr/>
              </p:nvPicPr>
              <p:blipFill>
                <a:blip r:embed="rId121"/>
                <a:stretch>
                  <a:fillRect/>
                </a:stretch>
              </p:blipFill>
              <p:spPr>
                <a:xfrm>
                  <a:off x="10650173" y="1156027"/>
                  <a:ext cx="11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1" name="Freihand 60">
                  <a:extLst>
                    <a:ext uri="{FF2B5EF4-FFF2-40B4-BE49-F238E27FC236}">
                      <a16:creationId xmlns:a16="http://schemas.microsoft.com/office/drawing/2014/main" id="{95762CC6-5696-4CCA-B6F8-5E75ED78F015}"/>
                    </a:ext>
                  </a:extLst>
                </p14:cNvPr>
                <p14:cNvContentPartPr/>
                <p14:nvPr/>
              </p14:nvContentPartPr>
              <p14:xfrm>
                <a:off x="10776893" y="1175827"/>
                <a:ext cx="117720" cy="82440"/>
              </p14:xfrm>
            </p:contentPart>
          </mc:Choice>
          <mc:Fallback xmlns="">
            <p:pic>
              <p:nvPicPr>
                <p:cNvPr id="61" name="Freihand 60">
                  <a:extLst>
                    <a:ext uri="{FF2B5EF4-FFF2-40B4-BE49-F238E27FC236}">
                      <a16:creationId xmlns:a16="http://schemas.microsoft.com/office/drawing/2014/main" id="{95762CC6-5696-4CCA-B6F8-5E75ED78F015}"/>
                    </a:ext>
                  </a:extLst>
                </p:cNvPr>
                <p:cNvPicPr/>
                <p:nvPr/>
              </p:nvPicPr>
              <p:blipFill>
                <a:blip r:embed="rId123"/>
                <a:stretch>
                  <a:fillRect/>
                </a:stretch>
              </p:blipFill>
              <p:spPr>
                <a:xfrm>
                  <a:off x="10772573" y="1171507"/>
                  <a:ext cx="126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2" name="Freihand 61">
                  <a:extLst>
                    <a:ext uri="{FF2B5EF4-FFF2-40B4-BE49-F238E27FC236}">
                      <a16:creationId xmlns:a16="http://schemas.microsoft.com/office/drawing/2014/main" id="{CA94A3DF-0F92-4E7B-A7C8-D2512AAF275D}"/>
                    </a:ext>
                  </a:extLst>
                </p14:cNvPr>
                <p14:cNvContentPartPr/>
                <p14:nvPr/>
              </p14:nvContentPartPr>
              <p14:xfrm>
                <a:off x="10934573" y="1181587"/>
                <a:ext cx="63720" cy="91440"/>
              </p14:xfrm>
            </p:contentPart>
          </mc:Choice>
          <mc:Fallback xmlns="">
            <p:pic>
              <p:nvPicPr>
                <p:cNvPr id="62" name="Freihand 61">
                  <a:extLst>
                    <a:ext uri="{FF2B5EF4-FFF2-40B4-BE49-F238E27FC236}">
                      <a16:creationId xmlns:a16="http://schemas.microsoft.com/office/drawing/2014/main" id="{CA94A3DF-0F92-4E7B-A7C8-D2512AAF275D}"/>
                    </a:ext>
                  </a:extLst>
                </p:cNvPr>
                <p:cNvPicPr/>
                <p:nvPr/>
              </p:nvPicPr>
              <p:blipFill>
                <a:blip r:embed="rId125"/>
                <a:stretch>
                  <a:fillRect/>
                </a:stretch>
              </p:blipFill>
              <p:spPr>
                <a:xfrm>
                  <a:off x="10930253" y="1177267"/>
                  <a:ext cx="72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3" name="Freihand 62">
                  <a:extLst>
                    <a:ext uri="{FF2B5EF4-FFF2-40B4-BE49-F238E27FC236}">
                      <a16:creationId xmlns:a16="http://schemas.microsoft.com/office/drawing/2014/main" id="{7AE00386-EC03-48E6-9B30-EA162E30BA49}"/>
                    </a:ext>
                  </a:extLst>
                </p14:cNvPr>
                <p14:cNvContentPartPr/>
                <p14:nvPr/>
              </p14:nvContentPartPr>
              <p14:xfrm>
                <a:off x="11048693" y="1158907"/>
                <a:ext cx="99000" cy="112320"/>
              </p14:xfrm>
            </p:contentPart>
          </mc:Choice>
          <mc:Fallback xmlns="">
            <p:pic>
              <p:nvPicPr>
                <p:cNvPr id="63" name="Freihand 62">
                  <a:extLst>
                    <a:ext uri="{FF2B5EF4-FFF2-40B4-BE49-F238E27FC236}">
                      <a16:creationId xmlns:a16="http://schemas.microsoft.com/office/drawing/2014/main" id="{7AE00386-EC03-48E6-9B30-EA162E30BA49}"/>
                    </a:ext>
                  </a:extLst>
                </p:cNvPr>
                <p:cNvPicPr/>
                <p:nvPr/>
              </p:nvPicPr>
              <p:blipFill>
                <a:blip r:embed="rId127"/>
                <a:stretch>
                  <a:fillRect/>
                </a:stretch>
              </p:blipFill>
              <p:spPr>
                <a:xfrm>
                  <a:off x="11044373" y="1154587"/>
                  <a:ext cx="107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4" name="Freihand 63">
                  <a:extLst>
                    <a:ext uri="{FF2B5EF4-FFF2-40B4-BE49-F238E27FC236}">
                      <a16:creationId xmlns:a16="http://schemas.microsoft.com/office/drawing/2014/main" id="{3E19474F-657A-4B23-8C02-9CD5165FE46D}"/>
                    </a:ext>
                  </a:extLst>
                </p14:cNvPr>
                <p14:cNvContentPartPr/>
                <p14:nvPr/>
              </p14:nvContentPartPr>
              <p14:xfrm>
                <a:off x="11025293" y="1195267"/>
                <a:ext cx="133200" cy="23400"/>
              </p14:xfrm>
            </p:contentPart>
          </mc:Choice>
          <mc:Fallback xmlns="">
            <p:pic>
              <p:nvPicPr>
                <p:cNvPr id="64" name="Freihand 63">
                  <a:extLst>
                    <a:ext uri="{FF2B5EF4-FFF2-40B4-BE49-F238E27FC236}">
                      <a16:creationId xmlns:a16="http://schemas.microsoft.com/office/drawing/2014/main" id="{3E19474F-657A-4B23-8C02-9CD5165FE46D}"/>
                    </a:ext>
                  </a:extLst>
                </p:cNvPr>
                <p:cNvPicPr/>
                <p:nvPr/>
              </p:nvPicPr>
              <p:blipFill>
                <a:blip r:embed="rId129"/>
                <a:stretch>
                  <a:fillRect/>
                </a:stretch>
              </p:blipFill>
              <p:spPr>
                <a:xfrm>
                  <a:off x="11020973" y="1190947"/>
                  <a:ext cx="14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5" name="Freihand 64">
                  <a:extLst>
                    <a:ext uri="{FF2B5EF4-FFF2-40B4-BE49-F238E27FC236}">
                      <a16:creationId xmlns:a16="http://schemas.microsoft.com/office/drawing/2014/main" id="{7BA993B9-6F2C-43C4-A357-FD0991EC84E7}"/>
                    </a:ext>
                  </a:extLst>
                </p14:cNvPr>
                <p14:cNvContentPartPr/>
                <p14:nvPr/>
              </p14:nvContentPartPr>
              <p14:xfrm>
                <a:off x="11010893" y="1081867"/>
                <a:ext cx="200880" cy="239040"/>
              </p14:xfrm>
            </p:contentPart>
          </mc:Choice>
          <mc:Fallback xmlns="">
            <p:pic>
              <p:nvPicPr>
                <p:cNvPr id="65" name="Freihand 64">
                  <a:extLst>
                    <a:ext uri="{FF2B5EF4-FFF2-40B4-BE49-F238E27FC236}">
                      <a16:creationId xmlns:a16="http://schemas.microsoft.com/office/drawing/2014/main" id="{7BA993B9-6F2C-43C4-A357-FD0991EC84E7}"/>
                    </a:ext>
                  </a:extLst>
                </p:cNvPr>
                <p:cNvPicPr/>
                <p:nvPr/>
              </p:nvPicPr>
              <p:blipFill>
                <a:blip r:embed="rId131"/>
                <a:stretch>
                  <a:fillRect/>
                </a:stretch>
              </p:blipFill>
              <p:spPr>
                <a:xfrm>
                  <a:off x="11006573" y="1077547"/>
                  <a:ext cx="209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6" name="Freihand 65">
                  <a:extLst>
                    <a:ext uri="{FF2B5EF4-FFF2-40B4-BE49-F238E27FC236}">
                      <a16:creationId xmlns:a16="http://schemas.microsoft.com/office/drawing/2014/main" id="{D4612666-620E-4FA2-BBC1-585E82F6A4A8}"/>
                    </a:ext>
                  </a:extLst>
                </p14:cNvPr>
                <p14:cNvContentPartPr/>
                <p14:nvPr/>
              </p14:nvContentPartPr>
              <p14:xfrm>
                <a:off x="11188013" y="1104187"/>
                <a:ext cx="132480" cy="168480"/>
              </p14:xfrm>
            </p:contentPart>
          </mc:Choice>
          <mc:Fallback xmlns="">
            <p:pic>
              <p:nvPicPr>
                <p:cNvPr id="66" name="Freihand 65">
                  <a:extLst>
                    <a:ext uri="{FF2B5EF4-FFF2-40B4-BE49-F238E27FC236}">
                      <a16:creationId xmlns:a16="http://schemas.microsoft.com/office/drawing/2014/main" id="{D4612666-620E-4FA2-BBC1-585E82F6A4A8}"/>
                    </a:ext>
                  </a:extLst>
                </p:cNvPr>
                <p:cNvPicPr/>
                <p:nvPr/>
              </p:nvPicPr>
              <p:blipFill>
                <a:blip r:embed="rId133"/>
                <a:stretch>
                  <a:fillRect/>
                </a:stretch>
              </p:blipFill>
              <p:spPr>
                <a:xfrm>
                  <a:off x="11183693" y="1099867"/>
                  <a:ext cx="141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7" name="Freihand 66">
                  <a:extLst>
                    <a:ext uri="{FF2B5EF4-FFF2-40B4-BE49-F238E27FC236}">
                      <a16:creationId xmlns:a16="http://schemas.microsoft.com/office/drawing/2014/main" id="{2C143221-9E19-4C46-9667-E17989B2E3B4}"/>
                    </a:ext>
                  </a:extLst>
                </p14:cNvPr>
                <p14:cNvContentPartPr/>
                <p14:nvPr/>
              </p14:nvContentPartPr>
              <p14:xfrm>
                <a:off x="11351813" y="1150987"/>
                <a:ext cx="14760" cy="92880"/>
              </p14:xfrm>
            </p:contentPart>
          </mc:Choice>
          <mc:Fallback xmlns="">
            <p:pic>
              <p:nvPicPr>
                <p:cNvPr id="67" name="Freihand 66">
                  <a:extLst>
                    <a:ext uri="{FF2B5EF4-FFF2-40B4-BE49-F238E27FC236}">
                      <a16:creationId xmlns:a16="http://schemas.microsoft.com/office/drawing/2014/main" id="{2C143221-9E19-4C46-9667-E17989B2E3B4}"/>
                    </a:ext>
                  </a:extLst>
                </p:cNvPr>
                <p:cNvPicPr/>
                <p:nvPr/>
              </p:nvPicPr>
              <p:blipFill>
                <a:blip r:embed="rId135"/>
                <a:stretch>
                  <a:fillRect/>
                </a:stretch>
              </p:blipFill>
              <p:spPr>
                <a:xfrm>
                  <a:off x="11347493" y="1146667"/>
                  <a:ext cx="23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8" name="Freihand 67">
                  <a:extLst>
                    <a:ext uri="{FF2B5EF4-FFF2-40B4-BE49-F238E27FC236}">
                      <a16:creationId xmlns:a16="http://schemas.microsoft.com/office/drawing/2014/main" id="{0C54460D-90F6-4461-BD56-AA8001DF326C}"/>
                    </a:ext>
                  </a:extLst>
                </p14:cNvPr>
                <p14:cNvContentPartPr/>
                <p14:nvPr/>
              </p14:nvContentPartPr>
              <p14:xfrm>
                <a:off x="11321933" y="1177987"/>
                <a:ext cx="93960" cy="30960"/>
              </p14:xfrm>
            </p:contentPart>
          </mc:Choice>
          <mc:Fallback xmlns="">
            <p:pic>
              <p:nvPicPr>
                <p:cNvPr id="68" name="Freihand 67">
                  <a:extLst>
                    <a:ext uri="{FF2B5EF4-FFF2-40B4-BE49-F238E27FC236}">
                      <a16:creationId xmlns:a16="http://schemas.microsoft.com/office/drawing/2014/main" id="{0C54460D-90F6-4461-BD56-AA8001DF326C}"/>
                    </a:ext>
                  </a:extLst>
                </p:cNvPr>
                <p:cNvPicPr/>
                <p:nvPr/>
              </p:nvPicPr>
              <p:blipFill>
                <a:blip r:embed="rId137"/>
                <a:stretch>
                  <a:fillRect/>
                </a:stretch>
              </p:blipFill>
              <p:spPr>
                <a:xfrm>
                  <a:off x="11317613" y="1173667"/>
                  <a:ext cx="102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9" name="Freihand 68">
                  <a:extLst>
                    <a:ext uri="{FF2B5EF4-FFF2-40B4-BE49-F238E27FC236}">
                      <a16:creationId xmlns:a16="http://schemas.microsoft.com/office/drawing/2014/main" id="{361E482C-CE08-46B0-8692-0C757C6613B5}"/>
                    </a:ext>
                  </a:extLst>
                </p14:cNvPr>
                <p14:cNvContentPartPr/>
                <p14:nvPr/>
              </p14:nvContentPartPr>
              <p14:xfrm>
                <a:off x="11426693" y="1094827"/>
                <a:ext cx="126720" cy="133920"/>
              </p14:xfrm>
            </p:contentPart>
          </mc:Choice>
          <mc:Fallback xmlns="">
            <p:pic>
              <p:nvPicPr>
                <p:cNvPr id="69" name="Freihand 68">
                  <a:extLst>
                    <a:ext uri="{FF2B5EF4-FFF2-40B4-BE49-F238E27FC236}">
                      <a16:creationId xmlns:a16="http://schemas.microsoft.com/office/drawing/2014/main" id="{361E482C-CE08-46B0-8692-0C757C6613B5}"/>
                    </a:ext>
                  </a:extLst>
                </p:cNvPr>
                <p:cNvPicPr/>
                <p:nvPr/>
              </p:nvPicPr>
              <p:blipFill>
                <a:blip r:embed="rId139"/>
                <a:stretch>
                  <a:fillRect/>
                </a:stretch>
              </p:blipFill>
              <p:spPr>
                <a:xfrm>
                  <a:off x="11422373" y="1090507"/>
                  <a:ext cx="135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0" name="Freihand 69">
                  <a:extLst>
                    <a:ext uri="{FF2B5EF4-FFF2-40B4-BE49-F238E27FC236}">
                      <a16:creationId xmlns:a16="http://schemas.microsoft.com/office/drawing/2014/main" id="{9F933FE8-5671-4AB9-BC48-8E7250EA2899}"/>
                    </a:ext>
                  </a:extLst>
                </p14:cNvPr>
                <p14:cNvContentPartPr/>
                <p14:nvPr/>
              </p14:nvContentPartPr>
              <p14:xfrm>
                <a:off x="11547293" y="1106707"/>
                <a:ext cx="73440" cy="112320"/>
              </p14:xfrm>
            </p:contentPart>
          </mc:Choice>
          <mc:Fallback xmlns="">
            <p:pic>
              <p:nvPicPr>
                <p:cNvPr id="70" name="Freihand 69">
                  <a:extLst>
                    <a:ext uri="{FF2B5EF4-FFF2-40B4-BE49-F238E27FC236}">
                      <a16:creationId xmlns:a16="http://schemas.microsoft.com/office/drawing/2014/main" id="{9F933FE8-5671-4AB9-BC48-8E7250EA2899}"/>
                    </a:ext>
                  </a:extLst>
                </p:cNvPr>
                <p:cNvPicPr/>
                <p:nvPr/>
              </p:nvPicPr>
              <p:blipFill>
                <a:blip r:embed="rId141"/>
                <a:stretch>
                  <a:fillRect/>
                </a:stretch>
              </p:blipFill>
              <p:spPr>
                <a:xfrm>
                  <a:off x="11542973" y="1102387"/>
                  <a:ext cx="82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1" name="Freihand 70">
                  <a:extLst>
                    <a:ext uri="{FF2B5EF4-FFF2-40B4-BE49-F238E27FC236}">
                      <a16:creationId xmlns:a16="http://schemas.microsoft.com/office/drawing/2014/main" id="{313A3053-D0FE-4855-BCAA-AB1F12EB4DFA}"/>
                    </a:ext>
                  </a:extLst>
                </p14:cNvPr>
                <p14:cNvContentPartPr/>
                <p14:nvPr/>
              </p14:nvContentPartPr>
              <p14:xfrm>
                <a:off x="11515613" y="1039027"/>
                <a:ext cx="54360" cy="83160"/>
              </p14:xfrm>
            </p:contentPart>
          </mc:Choice>
          <mc:Fallback xmlns="">
            <p:pic>
              <p:nvPicPr>
                <p:cNvPr id="71" name="Freihand 70">
                  <a:extLst>
                    <a:ext uri="{FF2B5EF4-FFF2-40B4-BE49-F238E27FC236}">
                      <a16:creationId xmlns:a16="http://schemas.microsoft.com/office/drawing/2014/main" id="{313A3053-D0FE-4855-BCAA-AB1F12EB4DFA}"/>
                    </a:ext>
                  </a:extLst>
                </p:cNvPr>
                <p:cNvPicPr/>
                <p:nvPr/>
              </p:nvPicPr>
              <p:blipFill>
                <a:blip r:embed="rId143"/>
                <a:stretch>
                  <a:fillRect/>
                </a:stretch>
              </p:blipFill>
              <p:spPr>
                <a:xfrm>
                  <a:off x="11511293" y="1034707"/>
                  <a:ext cx="6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2" name="Freihand 71">
                  <a:extLst>
                    <a:ext uri="{FF2B5EF4-FFF2-40B4-BE49-F238E27FC236}">
                      <a16:creationId xmlns:a16="http://schemas.microsoft.com/office/drawing/2014/main" id="{11B640F1-4E79-40CD-8785-B8E45E3150B0}"/>
                    </a:ext>
                  </a:extLst>
                </p14:cNvPr>
                <p14:cNvContentPartPr/>
                <p14:nvPr/>
              </p14:nvContentPartPr>
              <p14:xfrm>
                <a:off x="11599853" y="1147387"/>
                <a:ext cx="54000" cy="45360"/>
              </p14:xfrm>
            </p:contentPart>
          </mc:Choice>
          <mc:Fallback xmlns="">
            <p:pic>
              <p:nvPicPr>
                <p:cNvPr id="72" name="Freihand 71">
                  <a:extLst>
                    <a:ext uri="{FF2B5EF4-FFF2-40B4-BE49-F238E27FC236}">
                      <a16:creationId xmlns:a16="http://schemas.microsoft.com/office/drawing/2014/main" id="{11B640F1-4E79-40CD-8785-B8E45E3150B0}"/>
                    </a:ext>
                  </a:extLst>
                </p:cNvPr>
                <p:cNvPicPr/>
                <p:nvPr/>
              </p:nvPicPr>
              <p:blipFill>
                <a:blip r:embed="rId145"/>
                <a:stretch>
                  <a:fillRect/>
                </a:stretch>
              </p:blipFill>
              <p:spPr>
                <a:xfrm>
                  <a:off x="11595533" y="1143067"/>
                  <a:ext cx="62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3" name="Freihand 72">
                  <a:extLst>
                    <a:ext uri="{FF2B5EF4-FFF2-40B4-BE49-F238E27FC236}">
                      <a16:creationId xmlns:a16="http://schemas.microsoft.com/office/drawing/2014/main" id="{5BF3FA4D-1606-4CA9-A257-B903D8D5B48E}"/>
                    </a:ext>
                  </a:extLst>
                </p14:cNvPr>
                <p14:cNvContentPartPr/>
                <p14:nvPr/>
              </p14:nvContentPartPr>
              <p14:xfrm>
                <a:off x="11573213" y="1012747"/>
                <a:ext cx="138600" cy="270000"/>
              </p14:xfrm>
            </p:contentPart>
          </mc:Choice>
          <mc:Fallback xmlns="">
            <p:pic>
              <p:nvPicPr>
                <p:cNvPr id="73" name="Freihand 72">
                  <a:extLst>
                    <a:ext uri="{FF2B5EF4-FFF2-40B4-BE49-F238E27FC236}">
                      <a16:creationId xmlns:a16="http://schemas.microsoft.com/office/drawing/2014/main" id="{5BF3FA4D-1606-4CA9-A257-B903D8D5B48E}"/>
                    </a:ext>
                  </a:extLst>
                </p:cNvPr>
                <p:cNvPicPr/>
                <p:nvPr/>
              </p:nvPicPr>
              <p:blipFill>
                <a:blip r:embed="rId147"/>
                <a:stretch>
                  <a:fillRect/>
                </a:stretch>
              </p:blipFill>
              <p:spPr>
                <a:xfrm>
                  <a:off x="11568893" y="1008427"/>
                  <a:ext cx="1472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5" name="Freihand 84">
                  <a:extLst>
                    <a:ext uri="{FF2B5EF4-FFF2-40B4-BE49-F238E27FC236}">
                      <a16:creationId xmlns:a16="http://schemas.microsoft.com/office/drawing/2014/main" id="{E873143F-F710-42CA-B95F-72CEBDB6A5FB}"/>
                    </a:ext>
                  </a:extLst>
                </p14:cNvPr>
                <p14:cNvContentPartPr/>
                <p14:nvPr/>
              </p14:nvContentPartPr>
              <p14:xfrm>
                <a:off x="8084453" y="1930027"/>
                <a:ext cx="107280" cy="169920"/>
              </p14:xfrm>
            </p:contentPart>
          </mc:Choice>
          <mc:Fallback xmlns="">
            <p:pic>
              <p:nvPicPr>
                <p:cNvPr id="85" name="Freihand 84">
                  <a:extLst>
                    <a:ext uri="{FF2B5EF4-FFF2-40B4-BE49-F238E27FC236}">
                      <a16:creationId xmlns:a16="http://schemas.microsoft.com/office/drawing/2014/main" id="{E873143F-F710-42CA-B95F-72CEBDB6A5FB}"/>
                    </a:ext>
                  </a:extLst>
                </p:cNvPr>
                <p:cNvPicPr/>
                <p:nvPr/>
              </p:nvPicPr>
              <p:blipFill>
                <a:blip r:embed="rId149"/>
                <a:stretch>
                  <a:fillRect/>
                </a:stretch>
              </p:blipFill>
              <p:spPr>
                <a:xfrm>
                  <a:off x="8080133" y="1925707"/>
                  <a:ext cx="115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6" name="Freihand 85">
                  <a:extLst>
                    <a:ext uri="{FF2B5EF4-FFF2-40B4-BE49-F238E27FC236}">
                      <a16:creationId xmlns:a16="http://schemas.microsoft.com/office/drawing/2014/main" id="{841D7EBE-9559-4E98-BE90-9277B705E652}"/>
                    </a:ext>
                  </a:extLst>
                </p14:cNvPr>
                <p14:cNvContentPartPr/>
                <p14:nvPr/>
              </p14:nvContentPartPr>
              <p14:xfrm>
                <a:off x="8141333" y="1902667"/>
                <a:ext cx="213480" cy="193680"/>
              </p14:xfrm>
            </p:contentPart>
          </mc:Choice>
          <mc:Fallback xmlns="">
            <p:pic>
              <p:nvPicPr>
                <p:cNvPr id="86" name="Freihand 85">
                  <a:extLst>
                    <a:ext uri="{FF2B5EF4-FFF2-40B4-BE49-F238E27FC236}">
                      <a16:creationId xmlns:a16="http://schemas.microsoft.com/office/drawing/2014/main" id="{841D7EBE-9559-4E98-BE90-9277B705E652}"/>
                    </a:ext>
                  </a:extLst>
                </p:cNvPr>
                <p:cNvPicPr/>
                <p:nvPr/>
              </p:nvPicPr>
              <p:blipFill>
                <a:blip r:embed="rId151"/>
                <a:stretch>
                  <a:fillRect/>
                </a:stretch>
              </p:blipFill>
              <p:spPr>
                <a:xfrm>
                  <a:off x="8137013" y="1898347"/>
                  <a:ext cx="222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7" name="Freihand 86">
                  <a:extLst>
                    <a:ext uri="{FF2B5EF4-FFF2-40B4-BE49-F238E27FC236}">
                      <a16:creationId xmlns:a16="http://schemas.microsoft.com/office/drawing/2014/main" id="{05FE4EEA-2185-4187-A567-6E589E35377E}"/>
                    </a:ext>
                  </a:extLst>
                </p14:cNvPr>
                <p14:cNvContentPartPr/>
                <p14:nvPr/>
              </p14:nvContentPartPr>
              <p14:xfrm>
                <a:off x="8408813" y="1973947"/>
                <a:ext cx="84960" cy="222480"/>
              </p14:xfrm>
            </p:contentPart>
          </mc:Choice>
          <mc:Fallback xmlns="">
            <p:pic>
              <p:nvPicPr>
                <p:cNvPr id="87" name="Freihand 86">
                  <a:extLst>
                    <a:ext uri="{FF2B5EF4-FFF2-40B4-BE49-F238E27FC236}">
                      <a16:creationId xmlns:a16="http://schemas.microsoft.com/office/drawing/2014/main" id="{05FE4EEA-2185-4187-A567-6E589E35377E}"/>
                    </a:ext>
                  </a:extLst>
                </p:cNvPr>
                <p:cNvPicPr/>
                <p:nvPr/>
              </p:nvPicPr>
              <p:blipFill>
                <a:blip r:embed="rId153"/>
                <a:stretch>
                  <a:fillRect/>
                </a:stretch>
              </p:blipFill>
              <p:spPr>
                <a:xfrm>
                  <a:off x="8404493" y="1969627"/>
                  <a:ext cx="93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 name="Freihand 87">
                  <a:extLst>
                    <a:ext uri="{FF2B5EF4-FFF2-40B4-BE49-F238E27FC236}">
                      <a16:creationId xmlns:a16="http://schemas.microsoft.com/office/drawing/2014/main" id="{30FCE0B9-0A57-42D4-B0D1-3DB08EFAD3C7}"/>
                    </a:ext>
                  </a:extLst>
                </p14:cNvPr>
                <p14:cNvContentPartPr/>
                <p14:nvPr/>
              </p14:nvContentPartPr>
              <p14:xfrm>
                <a:off x="8508533" y="1956307"/>
                <a:ext cx="192240" cy="100800"/>
              </p14:xfrm>
            </p:contentPart>
          </mc:Choice>
          <mc:Fallback xmlns="">
            <p:pic>
              <p:nvPicPr>
                <p:cNvPr id="88" name="Freihand 87">
                  <a:extLst>
                    <a:ext uri="{FF2B5EF4-FFF2-40B4-BE49-F238E27FC236}">
                      <a16:creationId xmlns:a16="http://schemas.microsoft.com/office/drawing/2014/main" id="{30FCE0B9-0A57-42D4-B0D1-3DB08EFAD3C7}"/>
                    </a:ext>
                  </a:extLst>
                </p:cNvPr>
                <p:cNvPicPr/>
                <p:nvPr/>
              </p:nvPicPr>
              <p:blipFill>
                <a:blip r:embed="rId155"/>
                <a:stretch>
                  <a:fillRect/>
                </a:stretch>
              </p:blipFill>
              <p:spPr>
                <a:xfrm>
                  <a:off x="8504213" y="1951987"/>
                  <a:ext cx="200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9" name="Freihand 88">
                  <a:extLst>
                    <a:ext uri="{FF2B5EF4-FFF2-40B4-BE49-F238E27FC236}">
                      <a16:creationId xmlns:a16="http://schemas.microsoft.com/office/drawing/2014/main" id="{8338831E-FE36-4BC6-8805-C8B7A4DD7DF5}"/>
                    </a:ext>
                  </a:extLst>
                </p14:cNvPr>
                <p14:cNvContentPartPr/>
                <p14:nvPr/>
              </p14:nvContentPartPr>
              <p14:xfrm>
                <a:off x="8738573" y="1994107"/>
                <a:ext cx="292320" cy="44280"/>
              </p14:xfrm>
            </p:contentPart>
          </mc:Choice>
          <mc:Fallback xmlns="">
            <p:pic>
              <p:nvPicPr>
                <p:cNvPr id="89" name="Freihand 88">
                  <a:extLst>
                    <a:ext uri="{FF2B5EF4-FFF2-40B4-BE49-F238E27FC236}">
                      <a16:creationId xmlns:a16="http://schemas.microsoft.com/office/drawing/2014/main" id="{8338831E-FE36-4BC6-8805-C8B7A4DD7DF5}"/>
                    </a:ext>
                  </a:extLst>
                </p:cNvPr>
                <p:cNvPicPr/>
                <p:nvPr/>
              </p:nvPicPr>
              <p:blipFill>
                <a:blip r:embed="rId157"/>
                <a:stretch>
                  <a:fillRect/>
                </a:stretch>
              </p:blipFill>
              <p:spPr>
                <a:xfrm>
                  <a:off x="8734253" y="1989787"/>
                  <a:ext cx="300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Freihand 89">
                  <a:extLst>
                    <a:ext uri="{FF2B5EF4-FFF2-40B4-BE49-F238E27FC236}">
                      <a16:creationId xmlns:a16="http://schemas.microsoft.com/office/drawing/2014/main" id="{487E98E5-E6BF-4CFA-9738-5BCE948860CB}"/>
                    </a:ext>
                  </a:extLst>
                </p14:cNvPr>
                <p14:cNvContentPartPr/>
                <p14:nvPr/>
              </p14:nvContentPartPr>
              <p14:xfrm>
                <a:off x="9079493" y="1955227"/>
                <a:ext cx="169560" cy="72000"/>
              </p14:xfrm>
            </p:contentPart>
          </mc:Choice>
          <mc:Fallback xmlns="">
            <p:pic>
              <p:nvPicPr>
                <p:cNvPr id="90" name="Freihand 89">
                  <a:extLst>
                    <a:ext uri="{FF2B5EF4-FFF2-40B4-BE49-F238E27FC236}">
                      <a16:creationId xmlns:a16="http://schemas.microsoft.com/office/drawing/2014/main" id="{487E98E5-E6BF-4CFA-9738-5BCE948860CB}"/>
                    </a:ext>
                  </a:extLst>
                </p:cNvPr>
                <p:cNvPicPr/>
                <p:nvPr/>
              </p:nvPicPr>
              <p:blipFill>
                <a:blip r:embed="rId159"/>
                <a:stretch>
                  <a:fillRect/>
                </a:stretch>
              </p:blipFill>
              <p:spPr>
                <a:xfrm>
                  <a:off x="9075173" y="1950907"/>
                  <a:ext cx="178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1" name="Freihand 90">
                  <a:extLst>
                    <a:ext uri="{FF2B5EF4-FFF2-40B4-BE49-F238E27FC236}">
                      <a16:creationId xmlns:a16="http://schemas.microsoft.com/office/drawing/2014/main" id="{D2C5634B-595A-4B20-8D7C-D59D37A04ECE}"/>
                    </a:ext>
                  </a:extLst>
                </p14:cNvPr>
                <p14:cNvContentPartPr/>
                <p14:nvPr/>
              </p14:nvContentPartPr>
              <p14:xfrm>
                <a:off x="9298733" y="1915627"/>
                <a:ext cx="226800" cy="119160"/>
              </p14:xfrm>
            </p:contentPart>
          </mc:Choice>
          <mc:Fallback xmlns="">
            <p:pic>
              <p:nvPicPr>
                <p:cNvPr id="91" name="Freihand 90">
                  <a:extLst>
                    <a:ext uri="{FF2B5EF4-FFF2-40B4-BE49-F238E27FC236}">
                      <a16:creationId xmlns:a16="http://schemas.microsoft.com/office/drawing/2014/main" id="{D2C5634B-595A-4B20-8D7C-D59D37A04ECE}"/>
                    </a:ext>
                  </a:extLst>
                </p:cNvPr>
                <p:cNvPicPr/>
                <p:nvPr/>
              </p:nvPicPr>
              <p:blipFill>
                <a:blip r:embed="rId161"/>
                <a:stretch>
                  <a:fillRect/>
                </a:stretch>
              </p:blipFill>
              <p:spPr>
                <a:xfrm>
                  <a:off x="9294413" y="1911307"/>
                  <a:ext cx="235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4" name="Freihand 73">
                  <a:extLst>
                    <a:ext uri="{FF2B5EF4-FFF2-40B4-BE49-F238E27FC236}">
                      <a16:creationId xmlns:a16="http://schemas.microsoft.com/office/drawing/2014/main" id="{66949A80-F949-4099-BCA6-C30DDDA8C34F}"/>
                    </a:ext>
                  </a:extLst>
                </p14:cNvPr>
                <p14:cNvContentPartPr/>
                <p14:nvPr/>
              </p14:nvContentPartPr>
              <p14:xfrm>
                <a:off x="10194773" y="1514227"/>
                <a:ext cx="177480" cy="32760"/>
              </p14:xfrm>
            </p:contentPart>
          </mc:Choice>
          <mc:Fallback xmlns="">
            <p:pic>
              <p:nvPicPr>
                <p:cNvPr id="74" name="Freihand 73">
                  <a:extLst>
                    <a:ext uri="{FF2B5EF4-FFF2-40B4-BE49-F238E27FC236}">
                      <a16:creationId xmlns:a16="http://schemas.microsoft.com/office/drawing/2014/main" id="{66949A80-F949-4099-BCA6-C30DDDA8C34F}"/>
                    </a:ext>
                  </a:extLst>
                </p:cNvPr>
                <p:cNvPicPr/>
                <p:nvPr/>
              </p:nvPicPr>
              <p:blipFill>
                <a:blip r:embed="rId163"/>
                <a:stretch>
                  <a:fillRect/>
                </a:stretch>
              </p:blipFill>
              <p:spPr>
                <a:xfrm>
                  <a:off x="10190453" y="1509907"/>
                  <a:ext cx="186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5" name="Freihand 74">
                  <a:extLst>
                    <a:ext uri="{FF2B5EF4-FFF2-40B4-BE49-F238E27FC236}">
                      <a16:creationId xmlns:a16="http://schemas.microsoft.com/office/drawing/2014/main" id="{9C4BD8AC-C9D4-4255-9BD9-1BD9A0F13FD1}"/>
                    </a:ext>
                  </a:extLst>
                </p14:cNvPr>
                <p14:cNvContentPartPr/>
                <p14:nvPr/>
              </p14:nvContentPartPr>
              <p14:xfrm>
                <a:off x="10254893" y="1581907"/>
                <a:ext cx="140760" cy="34560"/>
              </p14:xfrm>
            </p:contentPart>
          </mc:Choice>
          <mc:Fallback xmlns="">
            <p:pic>
              <p:nvPicPr>
                <p:cNvPr id="75" name="Freihand 74">
                  <a:extLst>
                    <a:ext uri="{FF2B5EF4-FFF2-40B4-BE49-F238E27FC236}">
                      <a16:creationId xmlns:a16="http://schemas.microsoft.com/office/drawing/2014/main" id="{9C4BD8AC-C9D4-4255-9BD9-1BD9A0F13FD1}"/>
                    </a:ext>
                  </a:extLst>
                </p:cNvPr>
                <p:cNvPicPr/>
                <p:nvPr/>
              </p:nvPicPr>
              <p:blipFill>
                <a:blip r:embed="rId165"/>
                <a:stretch>
                  <a:fillRect/>
                </a:stretch>
              </p:blipFill>
              <p:spPr>
                <a:xfrm>
                  <a:off x="10250573" y="1577587"/>
                  <a:ext cx="149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6" name="Freihand 75">
                  <a:extLst>
                    <a:ext uri="{FF2B5EF4-FFF2-40B4-BE49-F238E27FC236}">
                      <a16:creationId xmlns:a16="http://schemas.microsoft.com/office/drawing/2014/main" id="{58288806-2B44-41E8-A8EC-A22466F255BF}"/>
                    </a:ext>
                  </a:extLst>
                </p14:cNvPr>
                <p14:cNvContentPartPr/>
                <p14:nvPr/>
              </p14:nvContentPartPr>
              <p14:xfrm>
                <a:off x="10496093" y="1477867"/>
                <a:ext cx="99720" cy="126360"/>
              </p14:xfrm>
            </p:contentPart>
          </mc:Choice>
          <mc:Fallback xmlns="">
            <p:pic>
              <p:nvPicPr>
                <p:cNvPr id="76" name="Freihand 75">
                  <a:extLst>
                    <a:ext uri="{FF2B5EF4-FFF2-40B4-BE49-F238E27FC236}">
                      <a16:creationId xmlns:a16="http://schemas.microsoft.com/office/drawing/2014/main" id="{58288806-2B44-41E8-A8EC-A22466F255BF}"/>
                    </a:ext>
                  </a:extLst>
                </p:cNvPr>
                <p:cNvPicPr/>
                <p:nvPr/>
              </p:nvPicPr>
              <p:blipFill>
                <a:blip r:embed="rId167"/>
                <a:stretch>
                  <a:fillRect/>
                </a:stretch>
              </p:blipFill>
              <p:spPr>
                <a:xfrm>
                  <a:off x="10491773" y="1473547"/>
                  <a:ext cx="108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7" name="Freihand 76">
                  <a:extLst>
                    <a:ext uri="{FF2B5EF4-FFF2-40B4-BE49-F238E27FC236}">
                      <a16:creationId xmlns:a16="http://schemas.microsoft.com/office/drawing/2014/main" id="{0255E9DA-A1A8-4CCC-9F6F-2F9EA8B2EBCF}"/>
                    </a:ext>
                  </a:extLst>
                </p14:cNvPr>
                <p14:cNvContentPartPr/>
                <p14:nvPr/>
              </p14:nvContentPartPr>
              <p14:xfrm>
                <a:off x="10626413" y="1469947"/>
                <a:ext cx="56520" cy="81000"/>
              </p14:xfrm>
            </p:contentPart>
          </mc:Choice>
          <mc:Fallback xmlns="">
            <p:pic>
              <p:nvPicPr>
                <p:cNvPr id="77" name="Freihand 76">
                  <a:extLst>
                    <a:ext uri="{FF2B5EF4-FFF2-40B4-BE49-F238E27FC236}">
                      <a16:creationId xmlns:a16="http://schemas.microsoft.com/office/drawing/2014/main" id="{0255E9DA-A1A8-4CCC-9F6F-2F9EA8B2EBCF}"/>
                    </a:ext>
                  </a:extLst>
                </p:cNvPr>
                <p:cNvPicPr/>
                <p:nvPr/>
              </p:nvPicPr>
              <p:blipFill>
                <a:blip r:embed="rId169"/>
                <a:stretch>
                  <a:fillRect/>
                </a:stretch>
              </p:blipFill>
              <p:spPr>
                <a:xfrm>
                  <a:off x="10622093" y="1465627"/>
                  <a:ext cx="65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8" name="Freihand 77">
                  <a:extLst>
                    <a:ext uri="{FF2B5EF4-FFF2-40B4-BE49-F238E27FC236}">
                      <a16:creationId xmlns:a16="http://schemas.microsoft.com/office/drawing/2014/main" id="{7529866A-43B8-4B33-9402-288126AFA40C}"/>
                    </a:ext>
                  </a:extLst>
                </p14:cNvPr>
                <p14:cNvContentPartPr/>
                <p14:nvPr/>
              </p14:nvContentPartPr>
              <p14:xfrm>
                <a:off x="10734053" y="1449067"/>
                <a:ext cx="92160" cy="132480"/>
              </p14:xfrm>
            </p:contentPart>
          </mc:Choice>
          <mc:Fallback xmlns="">
            <p:pic>
              <p:nvPicPr>
                <p:cNvPr id="78" name="Freihand 77">
                  <a:extLst>
                    <a:ext uri="{FF2B5EF4-FFF2-40B4-BE49-F238E27FC236}">
                      <a16:creationId xmlns:a16="http://schemas.microsoft.com/office/drawing/2014/main" id="{7529866A-43B8-4B33-9402-288126AFA40C}"/>
                    </a:ext>
                  </a:extLst>
                </p:cNvPr>
                <p:cNvPicPr/>
                <p:nvPr/>
              </p:nvPicPr>
              <p:blipFill>
                <a:blip r:embed="rId171"/>
                <a:stretch>
                  <a:fillRect/>
                </a:stretch>
              </p:blipFill>
              <p:spPr>
                <a:xfrm>
                  <a:off x="10729733" y="1444747"/>
                  <a:ext cx="100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9" name="Freihand 78">
                  <a:extLst>
                    <a:ext uri="{FF2B5EF4-FFF2-40B4-BE49-F238E27FC236}">
                      <a16:creationId xmlns:a16="http://schemas.microsoft.com/office/drawing/2014/main" id="{65038E19-C8A9-49D8-8750-39C394BD78E8}"/>
                    </a:ext>
                  </a:extLst>
                </p14:cNvPr>
                <p14:cNvContentPartPr/>
                <p14:nvPr/>
              </p14:nvContentPartPr>
              <p14:xfrm>
                <a:off x="10844213" y="1460947"/>
                <a:ext cx="93960" cy="88920"/>
              </p14:xfrm>
            </p:contentPart>
          </mc:Choice>
          <mc:Fallback xmlns="">
            <p:pic>
              <p:nvPicPr>
                <p:cNvPr id="79" name="Freihand 78">
                  <a:extLst>
                    <a:ext uri="{FF2B5EF4-FFF2-40B4-BE49-F238E27FC236}">
                      <a16:creationId xmlns:a16="http://schemas.microsoft.com/office/drawing/2014/main" id="{65038E19-C8A9-49D8-8750-39C394BD78E8}"/>
                    </a:ext>
                  </a:extLst>
                </p:cNvPr>
                <p:cNvPicPr/>
                <p:nvPr/>
              </p:nvPicPr>
              <p:blipFill>
                <a:blip r:embed="rId173"/>
                <a:stretch>
                  <a:fillRect/>
                </a:stretch>
              </p:blipFill>
              <p:spPr>
                <a:xfrm>
                  <a:off x="10839893" y="1456627"/>
                  <a:ext cx="102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0" name="Freihand 79">
                  <a:extLst>
                    <a:ext uri="{FF2B5EF4-FFF2-40B4-BE49-F238E27FC236}">
                      <a16:creationId xmlns:a16="http://schemas.microsoft.com/office/drawing/2014/main" id="{DC496A8E-2885-458E-B979-4975C02DBED4}"/>
                    </a:ext>
                  </a:extLst>
                </p14:cNvPr>
                <p14:cNvContentPartPr/>
                <p14:nvPr/>
              </p14:nvContentPartPr>
              <p14:xfrm>
                <a:off x="11053013" y="1459147"/>
                <a:ext cx="101160" cy="83160"/>
              </p14:xfrm>
            </p:contentPart>
          </mc:Choice>
          <mc:Fallback xmlns="">
            <p:pic>
              <p:nvPicPr>
                <p:cNvPr id="80" name="Freihand 79">
                  <a:extLst>
                    <a:ext uri="{FF2B5EF4-FFF2-40B4-BE49-F238E27FC236}">
                      <a16:creationId xmlns:a16="http://schemas.microsoft.com/office/drawing/2014/main" id="{DC496A8E-2885-458E-B979-4975C02DBED4}"/>
                    </a:ext>
                  </a:extLst>
                </p:cNvPr>
                <p:cNvPicPr/>
                <p:nvPr/>
              </p:nvPicPr>
              <p:blipFill>
                <a:blip r:embed="rId175"/>
                <a:stretch>
                  <a:fillRect/>
                </a:stretch>
              </p:blipFill>
              <p:spPr>
                <a:xfrm>
                  <a:off x="11048693" y="1454827"/>
                  <a:ext cx="10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1" name="Freihand 80">
                  <a:extLst>
                    <a:ext uri="{FF2B5EF4-FFF2-40B4-BE49-F238E27FC236}">
                      <a16:creationId xmlns:a16="http://schemas.microsoft.com/office/drawing/2014/main" id="{6D56C006-F3E2-449E-9300-F741498526BD}"/>
                    </a:ext>
                  </a:extLst>
                </p14:cNvPr>
                <p14:cNvContentPartPr/>
                <p14:nvPr/>
              </p14:nvContentPartPr>
              <p14:xfrm>
                <a:off x="11020613" y="1458427"/>
                <a:ext cx="133920" cy="18720"/>
              </p14:xfrm>
            </p:contentPart>
          </mc:Choice>
          <mc:Fallback xmlns="">
            <p:pic>
              <p:nvPicPr>
                <p:cNvPr id="81" name="Freihand 80">
                  <a:extLst>
                    <a:ext uri="{FF2B5EF4-FFF2-40B4-BE49-F238E27FC236}">
                      <a16:creationId xmlns:a16="http://schemas.microsoft.com/office/drawing/2014/main" id="{6D56C006-F3E2-449E-9300-F741498526BD}"/>
                    </a:ext>
                  </a:extLst>
                </p:cNvPr>
                <p:cNvPicPr/>
                <p:nvPr/>
              </p:nvPicPr>
              <p:blipFill>
                <a:blip r:embed="rId177"/>
                <a:stretch>
                  <a:fillRect/>
                </a:stretch>
              </p:blipFill>
              <p:spPr>
                <a:xfrm>
                  <a:off x="11016293" y="1454107"/>
                  <a:ext cx="142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2" name="Freihand 81">
                  <a:extLst>
                    <a:ext uri="{FF2B5EF4-FFF2-40B4-BE49-F238E27FC236}">
                      <a16:creationId xmlns:a16="http://schemas.microsoft.com/office/drawing/2014/main" id="{148978F5-A81F-4B0C-ABDA-658FA43EA329}"/>
                    </a:ext>
                  </a:extLst>
                </p14:cNvPr>
                <p14:cNvContentPartPr/>
                <p14:nvPr/>
              </p14:nvContentPartPr>
              <p14:xfrm>
                <a:off x="11000453" y="1491907"/>
                <a:ext cx="121320" cy="28440"/>
              </p14:xfrm>
            </p:contentPart>
          </mc:Choice>
          <mc:Fallback xmlns="">
            <p:pic>
              <p:nvPicPr>
                <p:cNvPr id="82" name="Freihand 81">
                  <a:extLst>
                    <a:ext uri="{FF2B5EF4-FFF2-40B4-BE49-F238E27FC236}">
                      <a16:creationId xmlns:a16="http://schemas.microsoft.com/office/drawing/2014/main" id="{148978F5-A81F-4B0C-ABDA-658FA43EA329}"/>
                    </a:ext>
                  </a:extLst>
                </p:cNvPr>
                <p:cNvPicPr/>
                <p:nvPr/>
              </p:nvPicPr>
              <p:blipFill>
                <a:blip r:embed="rId179"/>
                <a:stretch>
                  <a:fillRect/>
                </a:stretch>
              </p:blipFill>
              <p:spPr>
                <a:xfrm>
                  <a:off x="10996133" y="1487587"/>
                  <a:ext cx="129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3" name="Freihand 92">
                  <a:extLst>
                    <a:ext uri="{FF2B5EF4-FFF2-40B4-BE49-F238E27FC236}">
                      <a16:creationId xmlns:a16="http://schemas.microsoft.com/office/drawing/2014/main" id="{5AE1CA98-E09F-4B57-9DDD-C10B56A6A34E}"/>
                    </a:ext>
                  </a:extLst>
                </p14:cNvPr>
                <p14:cNvContentPartPr/>
                <p14:nvPr/>
              </p14:nvContentPartPr>
              <p14:xfrm>
                <a:off x="9803093" y="1865587"/>
                <a:ext cx="101160" cy="151920"/>
              </p14:xfrm>
            </p:contentPart>
          </mc:Choice>
          <mc:Fallback xmlns="">
            <p:pic>
              <p:nvPicPr>
                <p:cNvPr id="93" name="Freihand 92">
                  <a:extLst>
                    <a:ext uri="{FF2B5EF4-FFF2-40B4-BE49-F238E27FC236}">
                      <a16:creationId xmlns:a16="http://schemas.microsoft.com/office/drawing/2014/main" id="{5AE1CA98-E09F-4B57-9DDD-C10B56A6A34E}"/>
                    </a:ext>
                  </a:extLst>
                </p:cNvPr>
                <p:cNvPicPr/>
                <p:nvPr/>
              </p:nvPicPr>
              <p:blipFill>
                <a:blip r:embed="rId181"/>
                <a:stretch>
                  <a:fillRect/>
                </a:stretch>
              </p:blipFill>
              <p:spPr>
                <a:xfrm>
                  <a:off x="9798773" y="1861267"/>
                  <a:ext cx="109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4" name="Freihand 93">
                  <a:extLst>
                    <a:ext uri="{FF2B5EF4-FFF2-40B4-BE49-F238E27FC236}">
                      <a16:creationId xmlns:a16="http://schemas.microsoft.com/office/drawing/2014/main" id="{FE8041D9-3BB3-4153-8E38-5260DDE02FE6}"/>
                    </a:ext>
                  </a:extLst>
                </p14:cNvPr>
                <p14:cNvContentPartPr/>
                <p14:nvPr/>
              </p14:nvContentPartPr>
              <p14:xfrm>
                <a:off x="9744413" y="1794667"/>
                <a:ext cx="224280" cy="37800"/>
              </p14:xfrm>
            </p:contentPart>
          </mc:Choice>
          <mc:Fallback xmlns="">
            <p:pic>
              <p:nvPicPr>
                <p:cNvPr id="94" name="Freihand 93">
                  <a:extLst>
                    <a:ext uri="{FF2B5EF4-FFF2-40B4-BE49-F238E27FC236}">
                      <a16:creationId xmlns:a16="http://schemas.microsoft.com/office/drawing/2014/main" id="{FE8041D9-3BB3-4153-8E38-5260DDE02FE6}"/>
                    </a:ext>
                  </a:extLst>
                </p:cNvPr>
                <p:cNvPicPr/>
                <p:nvPr/>
              </p:nvPicPr>
              <p:blipFill>
                <a:blip r:embed="rId183"/>
                <a:stretch>
                  <a:fillRect/>
                </a:stretch>
              </p:blipFill>
              <p:spPr>
                <a:xfrm>
                  <a:off x="9740093" y="1790347"/>
                  <a:ext cx="232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6" name="Freihand 95">
                  <a:extLst>
                    <a:ext uri="{FF2B5EF4-FFF2-40B4-BE49-F238E27FC236}">
                      <a16:creationId xmlns:a16="http://schemas.microsoft.com/office/drawing/2014/main" id="{62D22018-C9A8-4653-B378-C89CC88921F9}"/>
                    </a:ext>
                  </a:extLst>
                </p14:cNvPr>
                <p14:cNvContentPartPr/>
                <p14:nvPr/>
              </p14:nvContentPartPr>
              <p14:xfrm>
                <a:off x="9982013" y="1793587"/>
                <a:ext cx="78480" cy="214920"/>
              </p14:xfrm>
            </p:contentPart>
          </mc:Choice>
          <mc:Fallback xmlns="">
            <p:pic>
              <p:nvPicPr>
                <p:cNvPr id="96" name="Freihand 95">
                  <a:extLst>
                    <a:ext uri="{FF2B5EF4-FFF2-40B4-BE49-F238E27FC236}">
                      <a16:creationId xmlns:a16="http://schemas.microsoft.com/office/drawing/2014/main" id="{62D22018-C9A8-4653-B378-C89CC88921F9}"/>
                    </a:ext>
                  </a:extLst>
                </p:cNvPr>
                <p:cNvPicPr/>
                <p:nvPr/>
              </p:nvPicPr>
              <p:blipFill>
                <a:blip r:embed="rId185"/>
                <a:stretch>
                  <a:fillRect/>
                </a:stretch>
              </p:blipFill>
              <p:spPr>
                <a:xfrm>
                  <a:off x="9977693" y="1789267"/>
                  <a:ext cx="87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7" name="Freihand 96">
                  <a:extLst>
                    <a:ext uri="{FF2B5EF4-FFF2-40B4-BE49-F238E27FC236}">
                      <a16:creationId xmlns:a16="http://schemas.microsoft.com/office/drawing/2014/main" id="{BC89F92D-C164-440A-BE77-8CC5A04D5013}"/>
                    </a:ext>
                  </a:extLst>
                </p14:cNvPr>
                <p14:cNvContentPartPr/>
                <p14:nvPr/>
              </p14:nvContentPartPr>
              <p14:xfrm>
                <a:off x="10129253" y="1845067"/>
                <a:ext cx="25200" cy="137160"/>
              </p14:xfrm>
            </p:contentPart>
          </mc:Choice>
          <mc:Fallback xmlns="">
            <p:pic>
              <p:nvPicPr>
                <p:cNvPr id="97" name="Freihand 96">
                  <a:extLst>
                    <a:ext uri="{FF2B5EF4-FFF2-40B4-BE49-F238E27FC236}">
                      <a16:creationId xmlns:a16="http://schemas.microsoft.com/office/drawing/2014/main" id="{BC89F92D-C164-440A-BE77-8CC5A04D5013}"/>
                    </a:ext>
                  </a:extLst>
                </p:cNvPr>
                <p:cNvPicPr/>
                <p:nvPr/>
              </p:nvPicPr>
              <p:blipFill>
                <a:blip r:embed="rId187"/>
                <a:stretch>
                  <a:fillRect/>
                </a:stretch>
              </p:blipFill>
              <p:spPr>
                <a:xfrm>
                  <a:off x="10124933" y="1840747"/>
                  <a:ext cx="33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8" name="Freihand 97">
                  <a:extLst>
                    <a:ext uri="{FF2B5EF4-FFF2-40B4-BE49-F238E27FC236}">
                      <a16:creationId xmlns:a16="http://schemas.microsoft.com/office/drawing/2014/main" id="{8CE5D7F2-ED56-418C-9F48-0BC260D39771}"/>
                    </a:ext>
                  </a:extLst>
                </p14:cNvPr>
                <p14:cNvContentPartPr/>
                <p14:nvPr/>
              </p14:nvContentPartPr>
              <p14:xfrm>
                <a:off x="10069133" y="1822027"/>
                <a:ext cx="128520" cy="138240"/>
              </p14:xfrm>
            </p:contentPart>
          </mc:Choice>
          <mc:Fallback xmlns="">
            <p:pic>
              <p:nvPicPr>
                <p:cNvPr id="98" name="Freihand 97">
                  <a:extLst>
                    <a:ext uri="{FF2B5EF4-FFF2-40B4-BE49-F238E27FC236}">
                      <a16:creationId xmlns:a16="http://schemas.microsoft.com/office/drawing/2014/main" id="{8CE5D7F2-ED56-418C-9F48-0BC260D39771}"/>
                    </a:ext>
                  </a:extLst>
                </p:cNvPr>
                <p:cNvPicPr/>
                <p:nvPr/>
              </p:nvPicPr>
              <p:blipFill>
                <a:blip r:embed="rId189"/>
                <a:stretch>
                  <a:fillRect/>
                </a:stretch>
              </p:blipFill>
              <p:spPr>
                <a:xfrm>
                  <a:off x="10064813" y="1817707"/>
                  <a:ext cx="137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9" name="Freihand 98">
                  <a:extLst>
                    <a:ext uri="{FF2B5EF4-FFF2-40B4-BE49-F238E27FC236}">
                      <a16:creationId xmlns:a16="http://schemas.microsoft.com/office/drawing/2014/main" id="{8BF424C5-24E5-4C48-A151-F3ECF38BFC8D}"/>
                    </a:ext>
                  </a:extLst>
                </p14:cNvPr>
                <p14:cNvContentPartPr/>
                <p14:nvPr/>
              </p14:nvContentPartPr>
              <p14:xfrm>
                <a:off x="10173533" y="1874587"/>
                <a:ext cx="102960" cy="55080"/>
              </p14:xfrm>
            </p:contentPart>
          </mc:Choice>
          <mc:Fallback xmlns="">
            <p:pic>
              <p:nvPicPr>
                <p:cNvPr id="99" name="Freihand 98">
                  <a:extLst>
                    <a:ext uri="{FF2B5EF4-FFF2-40B4-BE49-F238E27FC236}">
                      <a16:creationId xmlns:a16="http://schemas.microsoft.com/office/drawing/2014/main" id="{8BF424C5-24E5-4C48-A151-F3ECF38BFC8D}"/>
                    </a:ext>
                  </a:extLst>
                </p:cNvPr>
                <p:cNvPicPr/>
                <p:nvPr/>
              </p:nvPicPr>
              <p:blipFill>
                <a:blip r:embed="rId191"/>
                <a:stretch>
                  <a:fillRect/>
                </a:stretch>
              </p:blipFill>
              <p:spPr>
                <a:xfrm>
                  <a:off x="10169213" y="1870267"/>
                  <a:ext cx="111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0" name="Freihand 99">
                  <a:extLst>
                    <a:ext uri="{FF2B5EF4-FFF2-40B4-BE49-F238E27FC236}">
                      <a16:creationId xmlns:a16="http://schemas.microsoft.com/office/drawing/2014/main" id="{97746B43-596A-425C-8E60-6A759619731F}"/>
                    </a:ext>
                  </a:extLst>
                </p14:cNvPr>
                <p14:cNvContentPartPr/>
                <p14:nvPr/>
              </p14:nvContentPartPr>
              <p14:xfrm>
                <a:off x="10288373" y="1768387"/>
                <a:ext cx="116640" cy="231840"/>
              </p14:xfrm>
            </p:contentPart>
          </mc:Choice>
          <mc:Fallback xmlns="">
            <p:pic>
              <p:nvPicPr>
                <p:cNvPr id="100" name="Freihand 99">
                  <a:extLst>
                    <a:ext uri="{FF2B5EF4-FFF2-40B4-BE49-F238E27FC236}">
                      <a16:creationId xmlns:a16="http://schemas.microsoft.com/office/drawing/2014/main" id="{97746B43-596A-425C-8E60-6A759619731F}"/>
                    </a:ext>
                  </a:extLst>
                </p:cNvPr>
                <p:cNvPicPr/>
                <p:nvPr/>
              </p:nvPicPr>
              <p:blipFill>
                <a:blip r:embed="rId193"/>
                <a:stretch>
                  <a:fillRect/>
                </a:stretch>
              </p:blipFill>
              <p:spPr>
                <a:xfrm>
                  <a:off x="10284053" y="1764067"/>
                  <a:ext cx="125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1" name="Freihand 100">
                  <a:extLst>
                    <a:ext uri="{FF2B5EF4-FFF2-40B4-BE49-F238E27FC236}">
                      <a16:creationId xmlns:a16="http://schemas.microsoft.com/office/drawing/2014/main" id="{832B6018-1B8F-42C4-9808-EF792DC3CCBF}"/>
                    </a:ext>
                  </a:extLst>
                </p14:cNvPr>
                <p14:cNvContentPartPr/>
                <p14:nvPr/>
              </p14:nvContentPartPr>
              <p14:xfrm>
                <a:off x="10371173" y="1764427"/>
                <a:ext cx="212400" cy="162000"/>
              </p14:xfrm>
            </p:contentPart>
          </mc:Choice>
          <mc:Fallback xmlns="">
            <p:pic>
              <p:nvPicPr>
                <p:cNvPr id="101" name="Freihand 100">
                  <a:extLst>
                    <a:ext uri="{FF2B5EF4-FFF2-40B4-BE49-F238E27FC236}">
                      <a16:creationId xmlns:a16="http://schemas.microsoft.com/office/drawing/2014/main" id="{832B6018-1B8F-42C4-9808-EF792DC3CCBF}"/>
                    </a:ext>
                  </a:extLst>
                </p:cNvPr>
                <p:cNvPicPr/>
                <p:nvPr/>
              </p:nvPicPr>
              <p:blipFill>
                <a:blip r:embed="rId195"/>
                <a:stretch>
                  <a:fillRect/>
                </a:stretch>
              </p:blipFill>
              <p:spPr>
                <a:xfrm>
                  <a:off x="10366853" y="1760107"/>
                  <a:ext cx="221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2" name="Freihand 101">
                  <a:extLst>
                    <a:ext uri="{FF2B5EF4-FFF2-40B4-BE49-F238E27FC236}">
                      <a16:creationId xmlns:a16="http://schemas.microsoft.com/office/drawing/2014/main" id="{63414B99-E10A-4C2D-BCFA-C3C2A69B7875}"/>
                    </a:ext>
                  </a:extLst>
                </p14:cNvPr>
                <p14:cNvContentPartPr/>
                <p14:nvPr/>
              </p14:nvContentPartPr>
              <p14:xfrm>
                <a:off x="10588973" y="1824907"/>
                <a:ext cx="360" cy="360"/>
              </p14:xfrm>
            </p:contentPart>
          </mc:Choice>
          <mc:Fallback xmlns="">
            <p:pic>
              <p:nvPicPr>
                <p:cNvPr id="102" name="Freihand 101">
                  <a:extLst>
                    <a:ext uri="{FF2B5EF4-FFF2-40B4-BE49-F238E27FC236}">
                      <a16:creationId xmlns:a16="http://schemas.microsoft.com/office/drawing/2014/main" id="{63414B99-E10A-4C2D-BCFA-C3C2A69B7875}"/>
                    </a:ext>
                  </a:extLst>
                </p:cNvPr>
                <p:cNvPicPr/>
                <p:nvPr/>
              </p:nvPicPr>
              <p:blipFill>
                <a:blip r:embed="rId13"/>
                <a:stretch>
                  <a:fillRect/>
                </a:stretch>
              </p:blipFill>
              <p:spPr>
                <a:xfrm>
                  <a:off x="10584653" y="182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3" name="Freihand 102">
                  <a:extLst>
                    <a:ext uri="{FF2B5EF4-FFF2-40B4-BE49-F238E27FC236}">
                      <a16:creationId xmlns:a16="http://schemas.microsoft.com/office/drawing/2014/main" id="{87AD82B2-E0FB-4E00-A719-5281B17B4192}"/>
                    </a:ext>
                  </a:extLst>
                </p14:cNvPr>
                <p14:cNvContentPartPr/>
                <p14:nvPr/>
              </p14:nvContentPartPr>
              <p14:xfrm>
                <a:off x="10611653" y="1868827"/>
                <a:ext cx="83160" cy="32040"/>
              </p14:xfrm>
            </p:contentPart>
          </mc:Choice>
          <mc:Fallback xmlns="">
            <p:pic>
              <p:nvPicPr>
                <p:cNvPr id="103" name="Freihand 102">
                  <a:extLst>
                    <a:ext uri="{FF2B5EF4-FFF2-40B4-BE49-F238E27FC236}">
                      <a16:creationId xmlns:a16="http://schemas.microsoft.com/office/drawing/2014/main" id="{87AD82B2-E0FB-4E00-A719-5281B17B4192}"/>
                    </a:ext>
                  </a:extLst>
                </p:cNvPr>
                <p:cNvPicPr/>
                <p:nvPr/>
              </p:nvPicPr>
              <p:blipFill>
                <a:blip r:embed="rId198"/>
                <a:stretch>
                  <a:fillRect/>
                </a:stretch>
              </p:blipFill>
              <p:spPr>
                <a:xfrm>
                  <a:off x="10607333" y="1864507"/>
                  <a:ext cx="91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4" name="Freihand 103">
                  <a:extLst>
                    <a:ext uri="{FF2B5EF4-FFF2-40B4-BE49-F238E27FC236}">
                      <a16:creationId xmlns:a16="http://schemas.microsoft.com/office/drawing/2014/main" id="{C6707320-ABD0-47A4-8FCE-7BF05650E827}"/>
                    </a:ext>
                  </a:extLst>
                </p14:cNvPr>
                <p14:cNvContentPartPr/>
                <p14:nvPr/>
              </p14:nvContentPartPr>
              <p14:xfrm>
                <a:off x="10682933" y="1829947"/>
                <a:ext cx="84240" cy="72000"/>
              </p14:xfrm>
            </p:contentPart>
          </mc:Choice>
          <mc:Fallback xmlns="">
            <p:pic>
              <p:nvPicPr>
                <p:cNvPr id="104" name="Freihand 103">
                  <a:extLst>
                    <a:ext uri="{FF2B5EF4-FFF2-40B4-BE49-F238E27FC236}">
                      <a16:creationId xmlns:a16="http://schemas.microsoft.com/office/drawing/2014/main" id="{C6707320-ABD0-47A4-8FCE-7BF05650E827}"/>
                    </a:ext>
                  </a:extLst>
                </p:cNvPr>
                <p:cNvPicPr/>
                <p:nvPr/>
              </p:nvPicPr>
              <p:blipFill>
                <a:blip r:embed="rId200"/>
                <a:stretch>
                  <a:fillRect/>
                </a:stretch>
              </p:blipFill>
              <p:spPr>
                <a:xfrm>
                  <a:off x="10678613" y="1825627"/>
                  <a:ext cx="92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6" name="Freihand 105">
                  <a:extLst>
                    <a:ext uri="{FF2B5EF4-FFF2-40B4-BE49-F238E27FC236}">
                      <a16:creationId xmlns:a16="http://schemas.microsoft.com/office/drawing/2014/main" id="{BAB34A4E-1722-44EC-89F8-E00DFCA718DB}"/>
                    </a:ext>
                  </a:extLst>
                </p14:cNvPr>
                <p14:cNvContentPartPr/>
                <p14:nvPr/>
              </p14:nvContentPartPr>
              <p14:xfrm>
                <a:off x="10770053" y="1817347"/>
                <a:ext cx="97200" cy="73440"/>
              </p14:xfrm>
            </p:contentPart>
          </mc:Choice>
          <mc:Fallback xmlns="">
            <p:pic>
              <p:nvPicPr>
                <p:cNvPr id="106" name="Freihand 105">
                  <a:extLst>
                    <a:ext uri="{FF2B5EF4-FFF2-40B4-BE49-F238E27FC236}">
                      <a16:creationId xmlns:a16="http://schemas.microsoft.com/office/drawing/2014/main" id="{BAB34A4E-1722-44EC-89F8-E00DFCA718DB}"/>
                    </a:ext>
                  </a:extLst>
                </p:cNvPr>
                <p:cNvPicPr/>
                <p:nvPr/>
              </p:nvPicPr>
              <p:blipFill>
                <a:blip r:embed="rId202"/>
                <a:stretch>
                  <a:fillRect/>
                </a:stretch>
              </p:blipFill>
              <p:spPr>
                <a:xfrm>
                  <a:off x="10765733" y="1813027"/>
                  <a:ext cx="105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7" name="Freihand 106">
                  <a:extLst>
                    <a:ext uri="{FF2B5EF4-FFF2-40B4-BE49-F238E27FC236}">
                      <a16:creationId xmlns:a16="http://schemas.microsoft.com/office/drawing/2014/main" id="{4BD3D3F1-1B51-438A-9AC6-5DD82F624296}"/>
                    </a:ext>
                  </a:extLst>
                </p14:cNvPr>
                <p14:cNvContentPartPr/>
                <p14:nvPr/>
              </p14:nvContentPartPr>
              <p14:xfrm>
                <a:off x="10825133" y="1711507"/>
                <a:ext cx="283680" cy="188280"/>
              </p14:xfrm>
            </p:contentPart>
          </mc:Choice>
          <mc:Fallback xmlns="">
            <p:pic>
              <p:nvPicPr>
                <p:cNvPr id="107" name="Freihand 106">
                  <a:extLst>
                    <a:ext uri="{FF2B5EF4-FFF2-40B4-BE49-F238E27FC236}">
                      <a16:creationId xmlns:a16="http://schemas.microsoft.com/office/drawing/2014/main" id="{4BD3D3F1-1B51-438A-9AC6-5DD82F624296}"/>
                    </a:ext>
                  </a:extLst>
                </p:cNvPr>
                <p:cNvPicPr/>
                <p:nvPr/>
              </p:nvPicPr>
              <p:blipFill>
                <a:blip r:embed="rId204"/>
                <a:stretch>
                  <a:fillRect/>
                </a:stretch>
              </p:blipFill>
              <p:spPr>
                <a:xfrm>
                  <a:off x="10820813" y="1707187"/>
                  <a:ext cx="292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8" name="Freihand 107">
                  <a:extLst>
                    <a:ext uri="{FF2B5EF4-FFF2-40B4-BE49-F238E27FC236}">
                      <a16:creationId xmlns:a16="http://schemas.microsoft.com/office/drawing/2014/main" id="{C62987B8-E11C-4808-BB20-29083C4BC3D0}"/>
                    </a:ext>
                  </a:extLst>
                </p14:cNvPr>
                <p14:cNvContentPartPr/>
                <p14:nvPr/>
              </p14:nvContentPartPr>
              <p14:xfrm>
                <a:off x="11048333" y="1683787"/>
                <a:ext cx="92880" cy="275040"/>
              </p14:xfrm>
            </p:contentPart>
          </mc:Choice>
          <mc:Fallback xmlns="">
            <p:pic>
              <p:nvPicPr>
                <p:cNvPr id="108" name="Freihand 107">
                  <a:extLst>
                    <a:ext uri="{FF2B5EF4-FFF2-40B4-BE49-F238E27FC236}">
                      <a16:creationId xmlns:a16="http://schemas.microsoft.com/office/drawing/2014/main" id="{C62987B8-E11C-4808-BB20-29083C4BC3D0}"/>
                    </a:ext>
                  </a:extLst>
                </p:cNvPr>
                <p:cNvPicPr/>
                <p:nvPr/>
              </p:nvPicPr>
              <p:blipFill>
                <a:blip r:embed="rId206"/>
                <a:stretch>
                  <a:fillRect/>
                </a:stretch>
              </p:blipFill>
              <p:spPr>
                <a:xfrm>
                  <a:off x="11044013" y="1679467"/>
                  <a:ext cx="1015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9" name="Freihand 108">
                  <a:extLst>
                    <a:ext uri="{FF2B5EF4-FFF2-40B4-BE49-F238E27FC236}">
                      <a16:creationId xmlns:a16="http://schemas.microsoft.com/office/drawing/2014/main" id="{8183692B-AD38-4146-B9EC-4B961D936226}"/>
                    </a:ext>
                  </a:extLst>
                </p14:cNvPr>
                <p14:cNvContentPartPr/>
                <p14:nvPr/>
              </p14:nvContentPartPr>
              <p14:xfrm>
                <a:off x="11184053" y="1814107"/>
                <a:ext cx="129960" cy="2880"/>
              </p14:xfrm>
            </p:contentPart>
          </mc:Choice>
          <mc:Fallback xmlns="">
            <p:pic>
              <p:nvPicPr>
                <p:cNvPr id="109" name="Freihand 108">
                  <a:extLst>
                    <a:ext uri="{FF2B5EF4-FFF2-40B4-BE49-F238E27FC236}">
                      <a16:creationId xmlns:a16="http://schemas.microsoft.com/office/drawing/2014/main" id="{8183692B-AD38-4146-B9EC-4B961D936226}"/>
                    </a:ext>
                  </a:extLst>
                </p:cNvPr>
                <p:cNvPicPr/>
                <p:nvPr/>
              </p:nvPicPr>
              <p:blipFill>
                <a:blip r:embed="rId208"/>
                <a:stretch>
                  <a:fillRect/>
                </a:stretch>
              </p:blipFill>
              <p:spPr>
                <a:xfrm>
                  <a:off x="11179733" y="1809787"/>
                  <a:ext cx="138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0" name="Freihand 109">
                  <a:extLst>
                    <a:ext uri="{FF2B5EF4-FFF2-40B4-BE49-F238E27FC236}">
                      <a16:creationId xmlns:a16="http://schemas.microsoft.com/office/drawing/2014/main" id="{0E434595-1492-4584-8CC5-63423AC56072}"/>
                    </a:ext>
                  </a:extLst>
                </p14:cNvPr>
                <p14:cNvContentPartPr/>
                <p14:nvPr/>
              </p14:nvContentPartPr>
              <p14:xfrm>
                <a:off x="11217173" y="1852267"/>
                <a:ext cx="139680" cy="31320"/>
              </p14:xfrm>
            </p:contentPart>
          </mc:Choice>
          <mc:Fallback xmlns="">
            <p:pic>
              <p:nvPicPr>
                <p:cNvPr id="110" name="Freihand 109">
                  <a:extLst>
                    <a:ext uri="{FF2B5EF4-FFF2-40B4-BE49-F238E27FC236}">
                      <a16:creationId xmlns:a16="http://schemas.microsoft.com/office/drawing/2014/main" id="{0E434595-1492-4584-8CC5-63423AC56072}"/>
                    </a:ext>
                  </a:extLst>
                </p:cNvPr>
                <p:cNvPicPr/>
                <p:nvPr/>
              </p:nvPicPr>
              <p:blipFill>
                <a:blip r:embed="rId210"/>
                <a:stretch>
                  <a:fillRect/>
                </a:stretch>
              </p:blipFill>
              <p:spPr>
                <a:xfrm>
                  <a:off x="11212853" y="1847947"/>
                  <a:ext cx="148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2" name="Freihand 111">
                  <a:extLst>
                    <a:ext uri="{FF2B5EF4-FFF2-40B4-BE49-F238E27FC236}">
                      <a16:creationId xmlns:a16="http://schemas.microsoft.com/office/drawing/2014/main" id="{FACD8A35-4D59-4030-B6EC-2F70F2C5B955}"/>
                    </a:ext>
                  </a:extLst>
                </p14:cNvPr>
                <p14:cNvContentPartPr/>
                <p14:nvPr/>
              </p14:nvContentPartPr>
              <p14:xfrm>
                <a:off x="11435693" y="1712227"/>
                <a:ext cx="140040" cy="170640"/>
              </p14:xfrm>
            </p:contentPart>
          </mc:Choice>
          <mc:Fallback xmlns="">
            <p:pic>
              <p:nvPicPr>
                <p:cNvPr id="112" name="Freihand 111">
                  <a:extLst>
                    <a:ext uri="{FF2B5EF4-FFF2-40B4-BE49-F238E27FC236}">
                      <a16:creationId xmlns:a16="http://schemas.microsoft.com/office/drawing/2014/main" id="{FACD8A35-4D59-4030-B6EC-2F70F2C5B955}"/>
                    </a:ext>
                  </a:extLst>
                </p:cNvPr>
                <p:cNvPicPr/>
                <p:nvPr/>
              </p:nvPicPr>
              <p:blipFill>
                <a:blip r:embed="rId212"/>
                <a:stretch>
                  <a:fillRect/>
                </a:stretch>
              </p:blipFill>
              <p:spPr>
                <a:xfrm>
                  <a:off x="11431373" y="1707907"/>
                  <a:ext cx="148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3" name="Freihand 112">
                  <a:extLst>
                    <a:ext uri="{FF2B5EF4-FFF2-40B4-BE49-F238E27FC236}">
                      <a16:creationId xmlns:a16="http://schemas.microsoft.com/office/drawing/2014/main" id="{8420E3E5-FB1B-4EEB-BEE5-EB35662CF074}"/>
                    </a:ext>
                  </a:extLst>
                </p14:cNvPr>
                <p14:cNvContentPartPr/>
                <p14:nvPr/>
              </p14:nvContentPartPr>
              <p14:xfrm>
                <a:off x="11679053" y="1754707"/>
                <a:ext cx="109800" cy="115560"/>
              </p14:xfrm>
            </p:contentPart>
          </mc:Choice>
          <mc:Fallback xmlns="">
            <p:pic>
              <p:nvPicPr>
                <p:cNvPr id="113" name="Freihand 112">
                  <a:extLst>
                    <a:ext uri="{FF2B5EF4-FFF2-40B4-BE49-F238E27FC236}">
                      <a16:creationId xmlns:a16="http://schemas.microsoft.com/office/drawing/2014/main" id="{8420E3E5-FB1B-4EEB-BEE5-EB35662CF074}"/>
                    </a:ext>
                  </a:extLst>
                </p:cNvPr>
                <p:cNvPicPr/>
                <p:nvPr/>
              </p:nvPicPr>
              <p:blipFill>
                <a:blip r:embed="rId214"/>
                <a:stretch>
                  <a:fillRect/>
                </a:stretch>
              </p:blipFill>
              <p:spPr>
                <a:xfrm>
                  <a:off x="11674733" y="1750387"/>
                  <a:ext cx="118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 name="Freihand 113">
                  <a:extLst>
                    <a:ext uri="{FF2B5EF4-FFF2-40B4-BE49-F238E27FC236}">
                      <a16:creationId xmlns:a16="http://schemas.microsoft.com/office/drawing/2014/main" id="{4C40A6DE-CE2F-4961-A6FF-E0956411950E}"/>
                    </a:ext>
                  </a:extLst>
                </p14:cNvPr>
                <p14:cNvContentPartPr/>
                <p14:nvPr/>
              </p14:nvContentPartPr>
              <p14:xfrm>
                <a:off x="11610653" y="1645267"/>
                <a:ext cx="120600" cy="102600"/>
              </p14:xfrm>
            </p:contentPart>
          </mc:Choice>
          <mc:Fallback xmlns="">
            <p:pic>
              <p:nvPicPr>
                <p:cNvPr id="114" name="Freihand 113">
                  <a:extLst>
                    <a:ext uri="{FF2B5EF4-FFF2-40B4-BE49-F238E27FC236}">
                      <a16:creationId xmlns:a16="http://schemas.microsoft.com/office/drawing/2014/main" id="{4C40A6DE-CE2F-4961-A6FF-E0956411950E}"/>
                    </a:ext>
                  </a:extLst>
                </p:cNvPr>
                <p:cNvPicPr/>
                <p:nvPr/>
              </p:nvPicPr>
              <p:blipFill>
                <a:blip r:embed="rId216"/>
                <a:stretch>
                  <a:fillRect/>
                </a:stretch>
              </p:blipFill>
              <p:spPr>
                <a:xfrm>
                  <a:off x="11606333" y="1640947"/>
                  <a:ext cx="129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5" name="Freihand 114">
                  <a:extLst>
                    <a:ext uri="{FF2B5EF4-FFF2-40B4-BE49-F238E27FC236}">
                      <a16:creationId xmlns:a16="http://schemas.microsoft.com/office/drawing/2014/main" id="{08C6DE58-0CCB-40BA-870A-298981CE3BA5}"/>
                    </a:ext>
                  </a:extLst>
                </p14:cNvPr>
                <p14:cNvContentPartPr/>
                <p14:nvPr/>
              </p14:nvContentPartPr>
              <p14:xfrm>
                <a:off x="11723693" y="1832467"/>
                <a:ext cx="109080" cy="81000"/>
              </p14:xfrm>
            </p:contentPart>
          </mc:Choice>
          <mc:Fallback xmlns="">
            <p:pic>
              <p:nvPicPr>
                <p:cNvPr id="115" name="Freihand 114">
                  <a:extLst>
                    <a:ext uri="{FF2B5EF4-FFF2-40B4-BE49-F238E27FC236}">
                      <a16:creationId xmlns:a16="http://schemas.microsoft.com/office/drawing/2014/main" id="{08C6DE58-0CCB-40BA-870A-298981CE3BA5}"/>
                    </a:ext>
                  </a:extLst>
                </p:cNvPr>
                <p:cNvPicPr/>
                <p:nvPr/>
              </p:nvPicPr>
              <p:blipFill>
                <a:blip r:embed="rId218"/>
                <a:stretch>
                  <a:fillRect/>
                </a:stretch>
              </p:blipFill>
              <p:spPr>
                <a:xfrm>
                  <a:off x="11719373" y="1828147"/>
                  <a:ext cx="117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1" name="Freihand 120">
                  <a:extLst>
                    <a:ext uri="{FF2B5EF4-FFF2-40B4-BE49-F238E27FC236}">
                      <a16:creationId xmlns:a16="http://schemas.microsoft.com/office/drawing/2014/main" id="{615C99B2-B9C6-4FC7-9E13-B5F1A2D77447}"/>
                    </a:ext>
                  </a:extLst>
                </p14:cNvPr>
                <p14:cNvContentPartPr/>
                <p14:nvPr/>
              </p14:nvContentPartPr>
              <p14:xfrm>
                <a:off x="7989053" y="2408827"/>
                <a:ext cx="181080" cy="7920"/>
              </p14:xfrm>
            </p:contentPart>
          </mc:Choice>
          <mc:Fallback xmlns="">
            <p:pic>
              <p:nvPicPr>
                <p:cNvPr id="121" name="Freihand 120">
                  <a:extLst>
                    <a:ext uri="{FF2B5EF4-FFF2-40B4-BE49-F238E27FC236}">
                      <a16:creationId xmlns:a16="http://schemas.microsoft.com/office/drawing/2014/main" id="{615C99B2-B9C6-4FC7-9E13-B5F1A2D77447}"/>
                    </a:ext>
                  </a:extLst>
                </p:cNvPr>
                <p:cNvPicPr/>
                <p:nvPr/>
              </p:nvPicPr>
              <p:blipFill>
                <a:blip r:embed="rId220"/>
                <a:stretch>
                  <a:fillRect/>
                </a:stretch>
              </p:blipFill>
              <p:spPr>
                <a:xfrm>
                  <a:off x="7984733" y="2404507"/>
                  <a:ext cx="189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2" name="Freihand 121">
                  <a:extLst>
                    <a:ext uri="{FF2B5EF4-FFF2-40B4-BE49-F238E27FC236}">
                      <a16:creationId xmlns:a16="http://schemas.microsoft.com/office/drawing/2014/main" id="{D37936F7-A0D9-4763-8F39-5C7B8C9A7657}"/>
                    </a:ext>
                  </a:extLst>
                </p14:cNvPr>
                <p14:cNvContentPartPr/>
                <p14:nvPr/>
              </p14:nvContentPartPr>
              <p14:xfrm>
                <a:off x="7962053" y="2466067"/>
                <a:ext cx="233280" cy="16560"/>
              </p14:xfrm>
            </p:contentPart>
          </mc:Choice>
          <mc:Fallback xmlns="">
            <p:pic>
              <p:nvPicPr>
                <p:cNvPr id="122" name="Freihand 121">
                  <a:extLst>
                    <a:ext uri="{FF2B5EF4-FFF2-40B4-BE49-F238E27FC236}">
                      <a16:creationId xmlns:a16="http://schemas.microsoft.com/office/drawing/2014/main" id="{D37936F7-A0D9-4763-8F39-5C7B8C9A7657}"/>
                    </a:ext>
                  </a:extLst>
                </p:cNvPr>
                <p:cNvPicPr/>
                <p:nvPr/>
              </p:nvPicPr>
              <p:blipFill>
                <a:blip r:embed="rId222"/>
                <a:stretch>
                  <a:fillRect/>
                </a:stretch>
              </p:blipFill>
              <p:spPr>
                <a:xfrm>
                  <a:off x="7957733" y="2461747"/>
                  <a:ext cx="241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3" name="Freihand 122">
                  <a:extLst>
                    <a:ext uri="{FF2B5EF4-FFF2-40B4-BE49-F238E27FC236}">
                      <a16:creationId xmlns:a16="http://schemas.microsoft.com/office/drawing/2014/main" id="{33DDA33E-8228-4911-882D-2C90C23D35EB}"/>
                    </a:ext>
                  </a:extLst>
                </p14:cNvPr>
                <p14:cNvContentPartPr/>
                <p14:nvPr/>
              </p14:nvContentPartPr>
              <p14:xfrm>
                <a:off x="8110733" y="2355907"/>
                <a:ext cx="194400" cy="233280"/>
              </p14:xfrm>
            </p:contentPart>
          </mc:Choice>
          <mc:Fallback xmlns="">
            <p:pic>
              <p:nvPicPr>
                <p:cNvPr id="123" name="Freihand 122">
                  <a:extLst>
                    <a:ext uri="{FF2B5EF4-FFF2-40B4-BE49-F238E27FC236}">
                      <a16:creationId xmlns:a16="http://schemas.microsoft.com/office/drawing/2014/main" id="{33DDA33E-8228-4911-882D-2C90C23D35EB}"/>
                    </a:ext>
                  </a:extLst>
                </p:cNvPr>
                <p:cNvPicPr/>
                <p:nvPr/>
              </p:nvPicPr>
              <p:blipFill>
                <a:blip r:embed="rId224"/>
                <a:stretch>
                  <a:fillRect/>
                </a:stretch>
              </p:blipFill>
              <p:spPr>
                <a:xfrm>
                  <a:off x="8106413" y="2351587"/>
                  <a:ext cx="203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5" name="Freihand 124">
                  <a:extLst>
                    <a:ext uri="{FF2B5EF4-FFF2-40B4-BE49-F238E27FC236}">
                      <a16:creationId xmlns:a16="http://schemas.microsoft.com/office/drawing/2014/main" id="{5E6D3834-8CF7-413B-9E45-A54C51107E23}"/>
                    </a:ext>
                  </a:extLst>
                </p14:cNvPr>
                <p14:cNvContentPartPr/>
                <p14:nvPr/>
              </p14:nvContentPartPr>
              <p14:xfrm>
                <a:off x="8473613" y="2335747"/>
                <a:ext cx="142200" cy="127440"/>
              </p14:xfrm>
            </p:contentPart>
          </mc:Choice>
          <mc:Fallback xmlns="">
            <p:pic>
              <p:nvPicPr>
                <p:cNvPr id="125" name="Freihand 124">
                  <a:extLst>
                    <a:ext uri="{FF2B5EF4-FFF2-40B4-BE49-F238E27FC236}">
                      <a16:creationId xmlns:a16="http://schemas.microsoft.com/office/drawing/2014/main" id="{5E6D3834-8CF7-413B-9E45-A54C51107E23}"/>
                    </a:ext>
                  </a:extLst>
                </p:cNvPr>
                <p:cNvPicPr/>
                <p:nvPr/>
              </p:nvPicPr>
              <p:blipFill>
                <a:blip r:embed="rId226"/>
                <a:stretch>
                  <a:fillRect/>
                </a:stretch>
              </p:blipFill>
              <p:spPr>
                <a:xfrm>
                  <a:off x="8469293" y="2331427"/>
                  <a:ext cx="150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6" name="Freihand 125">
                  <a:extLst>
                    <a:ext uri="{FF2B5EF4-FFF2-40B4-BE49-F238E27FC236}">
                      <a16:creationId xmlns:a16="http://schemas.microsoft.com/office/drawing/2014/main" id="{68F2F3EE-F421-45B6-9380-A5BBD7A7041F}"/>
                    </a:ext>
                  </a:extLst>
                </p14:cNvPr>
                <p14:cNvContentPartPr/>
                <p14:nvPr/>
              </p14:nvContentPartPr>
              <p14:xfrm>
                <a:off x="8602853" y="2353387"/>
                <a:ext cx="138960" cy="101160"/>
              </p14:xfrm>
            </p:contentPart>
          </mc:Choice>
          <mc:Fallback xmlns="">
            <p:pic>
              <p:nvPicPr>
                <p:cNvPr id="126" name="Freihand 125">
                  <a:extLst>
                    <a:ext uri="{FF2B5EF4-FFF2-40B4-BE49-F238E27FC236}">
                      <a16:creationId xmlns:a16="http://schemas.microsoft.com/office/drawing/2014/main" id="{68F2F3EE-F421-45B6-9380-A5BBD7A7041F}"/>
                    </a:ext>
                  </a:extLst>
                </p:cNvPr>
                <p:cNvPicPr/>
                <p:nvPr/>
              </p:nvPicPr>
              <p:blipFill>
                <a:blip r:embed="rId228"/>
                <a:stretch>
                  <a:fillRect/>
                </a:stretch>
              </p:blipFill>
              <p:spPr>
                <a:xfrm>
                  <a:off x="8598533" y="2349067"/>
                  <a:ext cx="147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7" name="Freihand 126">
                  <a:extLst>
                    <a:ext uri="{FF2B5EF4-FFF2-40B4-BE49-F238E27FC236}">
                      <a16:creationId xmlns:a16="http://schemas.microsoft.com/office/drawing/2014/main" id="{37BD3E20-0745-4923-A0A6-C191EC6896A1}"/>
                    </a:ext>
                  </a:extLst>
                </p14:cNvPr>
                <p14:cNvContentPartPr/>
                <p14:nvPr/>
              </p14:nvContentPartPr>
              <p14:xfrm>
                <a:off x="8799413" y="2242147"/>
                <a:ext cx="3240" cy="190080"/>
              </p14:xfrm>
            </p:contentPart>
          </mc:Choice>
          <mc:Fallback xmlns="">
            <p:pic>
              <p:nvPicPr>
                <p:cNvPr id="127" name="Freihand 126">
                  <a:extLst>
                    <a:ext uri="{FF2B5EF4-FFF2-40B4-BE49-F238E27FC236}">
                      <a16:creationId xmlns:a16="http://schemas.microsoft.com/office/drawing/2014/main" id="{37BD3E20-0745-4923-A0A6-C191EC6896A1}"/>
                    </a:ext>
                  </a:extLst>
                </p:cNvPr>
                <p:cNvPicPr/>
                <p:nvPr/>
              </p:nvPicPr>
              <p:blipFill>
                <a:blip r:embed="rId230"/>
                <a:stretch>
                  <a:fillRect/>
                </a:stretch>
              </p:blipFill>
              <p:spPr>
                <a:xfrm>
                  <a:off x="8795093" y="2237827"/>
                  <a:ext cx="11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9" name="Freihand 128">
                  <a:extLst>
                    <a:ext uri="{FF2B5EF4-FFF2-40B4-BE49-F238E27FC236}">
                      <a16:creationId xmlns:a16="http://schemas.microsoft.com/office/drawing/2014/main" id="{81720673-ABBE-4296-8B39-175A7FCC382F}"/>
                    </a:ext>
                  </a:extLst>
                </p14:cNvPr>
                <p14:cNvContentPartPr/>
                <p14:nvPr/>
              </p14:nvContentPartPr>
              <p14:xfrm>
                <a:off x="9018653" y="2291107"/>
                <a:ext cx="170280" cy="273600"/>
              </p14:xfrm>
            </p:contentPart>
          </mc:Choice>
          <mc:Fallback xmlns="">
            <p:pic>
              <p:nvPicPr>
                <p:cNvPr id="129" name="Freihand 128">
                  <a:extLst>
                    <a:ext uri="{FF2B5EF4-FFF2-40B4-BE49-F238E27FC236}">
                      <a16:creationId xmlns:a16="http://schemas.microsoft.com/office/drawing/2014/main" id="{81720673-ABBE-4296-8B39-175A7FCC382F}"/>
                    </a:ext>
                  </a:extLst>
                </p:cNvPr>
                <p:cNvPicPr/>
                <p:nvPr/>
              </p:nvPicPr>
              <p:blipFill>
                <a:blip r:embed="rId232"/>
                <a:stretch>
                  <a:fillRect/>
                </a:stretch>
              </p:blipFill>
              <p:spPr>
                <a:xfrm>
                  <a:off x="9014333" y="2286787"/>
                  <a:ext cx="1789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0" name="Freihand 129">
                  <a:extLst>
                    <a:ext uri="{FF2B5EF4-FFF2-40B4-BE49-F238E27FC236}">
                      <a16:creationId xmlns:a16="http://schemas.microsoft.com/office/drawing/2014/main" id="{FC35A1D2-A2E8-4103-9D70-058ADF310A38}"/>
                    </a:ext>
                  </a:extLst>
                </p14:cNvPr>
                <p14:cNvContentPartPr/>
                <p14:nvPr/>
              </p14:nvContentPartPr>
              <p14:xfrm>
                <a:off x="9194333" y="2286427"/>
                <a:ext cx="97560" cy="133200"/>
              </p14:xfrm>
            </p:contentPart>
          </mc:Choice>
          <mc:Fallback xmlns="">
            <p:pic>
              <p:nvPicPr>
                <p:cNvPr id="130" name="Freihand 129">
                  <a:extLst>
                    <a:ext uri="{FF2B5EF4-FFF2-40B4-BE49-F238E27FC236}">
                      <a16:creationId xmlns:a16="http://schemas.microsoft.com/office/drawing/2014/main" id="{FC35A1D2-A2E8-4103-9D70-058ADF310A38}"/>
                    </a:ext>
                  </a:extLst>
                </p:cNvPr>
                <p:cNvPicPr/>
                <p:nvPr/>
              </p:nvPicPr>
              <p:blipFill>
                <a:blip r:embed="rId234"/>
                <a:stretch>
                  <a:fillRect/>
                </a:stretch>
              </p:blipFill>
              <p:spPr>
                <a:xfrm>
                  <a:off x="9190013" y="2282107"/>
                  <a:ext cx="106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1" name="Freihand 130">
                  <a:extLst>
                    <a:ext uri="{FF2B5EF4-FFF2-40B4-BE49-F238E27FC236}">
                      <a16:creationId xmlns:a16="http://schemas.microsoft.com/office/drawing/2014/main" id="{8AE8C4F2-F64F-4FDC-91F4-4EA8CF4A7952}"/>
                    </a:ext>
                  </a:extLst>
                </p14:cNvPr>
                <p14:cNvContentPartPr/>
                <p14:nvPr/>
              </p14:nvContentPartPr>
              <p14:xfrm>
                <a:off x="9328253" y="2253307"/>
                <a:ext cx="128880" cy="133920"/>
              </p14:xfrm>
            </p:contentPart>
          </mc:Choice>
          <mc:Fallback xmlns="">
            <p:pic>
              <p:nvPicPr>
                <p:cNvPr id="131" name="Freihand 130">
                  <a:extLst>
                    <a:ext uri="{FF2B5EF4-FFF2-40B4-BE49-F238E27FC236}">
                      <a16:creationId xmlns:a16="http://schemas.microsoft.com/office/drawing/2014/main" id="{8AE8C4F2-F64F-4FDC-91F4-4EA8CF4A7952}"/>
                    </a:ext>
                  </a:extLst>
                </p:cNvPr>
                <p:cNvPicPr/>
                <p:nvPr/>
              </p:nvPicPr>
              <p:blipFill>
                <a:blip r:embed="rId236"/>
                <a:stretch>
                  <a:fillRect/>
                </a:stretch>
              </p:blipFill>
              <p:spPr>
                <a:xfrm>
                  <a:off x="9323933" y="2248987"/>
                  <a:ext cx="137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2" name="Freihand 131">
                  <a:extLst>
                    <a:ext uri="{FF2B5EF4-FFF2-40B4-BE49-F238E27FC236}">
                      <a16:creationId xmlns:a16="http://schemas.microsoft.com/office/drawing/2014/main" id="{E909E8B3-8414-45DC-BDE6-6112686D7580}"/>
                    </a:ext>
                  </a:extLst>
                </p14:cNvPr>
                <p14:cNvContentPartPr/>
                <p14:nvPr/>
              </p14:nvContentPartPr>
              <p14:xfrm>
                <a:off x="9410333" y="2159707"/>
                <a:ext cx="129240" cy="196560"/>
              </p14:xfrm>
            </p:contentPart>
          </mc:Choice>
          <mc:Fallback xmlns="">
            <p:pic>
              <p:nvPicPr>
                <p:cNvPr id="132" name="Freihand 131">
                  <a:extLst>
                    <a:ext uri="{FF2B5EF4-FFF2-40B4-BE49-F238E27FC236}">
                      <a16:creationId xmlns:a16="http://schemas.microsoft.com/office/drawing/2014/main" id="{E909E8B3-8414-45DC-BDE6-6112686D7580}"/>
                    </a:ext>
                  </a:extLst>
                </p:cNvPr>
                <p:cNvPicPr/>
                <p:nvPr/>
              </p:nvPicPr>
              <p:blipFill>
                <a:blip r:embed="rId238"/>
                <a:stretch>
                  <a:fillRect/>
                </a:stretch>
              </p:blipFill>
              <p:spPr>
                <a:xfrm>
                  <a:off x="9406013" y="2155387"/>
                  <a:ext cx="137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3" name="Freihand 132">
                  <a:extLst>
                    <a:ext uri="{FF2B5EF4-FFF2-40B4-BE49-F238E27FC236}">
                      <a16:creationId xmlns:a16="http://schemas.microsoft.com/office/drawing/2014/main" id="{ECDED9A4-0CC2-43A2-9CA7-A33CFBF2A761}"/>
                    </a:ext>
                  </a:extLst>
                </p14:cNvPr>
                <p14:cNvContentPartPr/>
                <p14:nvPr/>
              </p14:nvContentPartPr>
              <p14:xfrm>
                <a:off x="9526973" y="2277787"/>
                <a:ext cx="42480" cy="78840"/>
              </p14:xfrm>
            </p:contentPart>
          </mc:Choice>
          <mc:Fallback xmlns="">
            <p:pic>
              <p:nvPicPr>
                <p:cNvPr id="133" name="Freihand 132">
                  <a:extLst>
                    <a:ext uri="{FF2B5EF4-FFF2-40B4-BE49-F238E27FC236}">
                      <a16:creationId xmlns:a16="http://schemas.microsoft.com/office/drawing/2014/main" id="{ECDED9A4-0CC2-43A2-9CA7-A33CFBF2A761}"/>
                    </a:ext>
                  </a:extLst>
                </p:cNvPr>
                <p:cNvPicPr/>
                <p:nvPr/>
              </p:nvPicPr>
              <p:blipFill>
                <a:blip r:embed="rId240"/>
                <a:stretch>
                  <a:fillRect/>
                </a:stretch>
              </p:blipFill>
              <p:spPr>
                <a:xfrm>
                  <a:off x="9522653" y="2273467"/>
                  <a:ext cx="51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4" name="Freihand 133">
                  <a:extLst>
                    <a:ext uri="{FF2B5EF4-FFF2-40B4-BE49-F238E27FC236}">
                      <a16:creationId xmlns:a16="http://schemas.microsoft.com/office/drawing/2014/main" id="{E2DC7662-DBB8-4348-8A23-3C32721C8572}"/>
                    </a:ext>
                  </a:extLst>
                </p14:cNvPr>
                <p14:cNvContentPartPr/>
                <p14:nvPr/>
              </p14:nvContentPartPr>
              <p14:xfrm>
                <a:off x="9526253" y="2253307"/>
                <a:ext cx="249840" cy="101880"/>
              </p14:xfrm>
            </p:contentPart>
          </mc:Choice>
          <mc:Fallback xmlns="">
            <p:pic>
              <p:nvPicPr>
                <p:cNvPr id="134" name="Freihand 133">
                  <a:extLst>
                    <a:ext uri="{FF2B5EF4-FFF2-40B4-BE49-F238E27FC236}">
                      <a16:creationId xmlns:a16="http://schemas.microsoft.com/office/drawing/2014/main" id="{E2DC7662-DBB8-4348-8A23-3C32721C8572}"/>
                    </a:ext>
                  </a:extLst>
                </p:cNvPr>
                <p:cNvPicPr/>
                <p:nvPr/>
              </p:nvPicPr>
              <p:blipFill>
                <a:blip r:embed="rId242"/>
                <a:stretch>
                  <a:fillRect/>
                </a:stretch>
              </p:blipFill>
              <p:spPr>
                <a:xfrm>
                  <a:off x="9521933" y="2248987"/>
                  <a:ext cx="258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6" name="Freihand 135">
                  <a:extLst>
                    <a:ext uri="{FF2B5EF4-FFF2-40B4-BE49-F238E27FC236}">
                      <a16:creationId xmlns:a16="http://schemas.microsoft.com/office/drawing/2014/main" id="{DFBC436D-A0E7-483A-B973-29B582D601AF}"/>
                    </a:ext>
                  </a:extLst>
                </p14:cNvPr>
                <p14:cNvContentPartPr/>
                <p14:nvPr/>
              </p14:nvContentPartPr>
              <p14:xfrm>
                <a:off x="9951053" y="2166907"/>
                <a:ext cx="145800" cy="164880"/>
              </p14:xfrm>
            </p:contentPart>
          </mc:Choice>
          <mc:Fallback xmlns="">
            <p:pic>
              <p:nvPicPr>
                <p:cNvPr id="136" name="Freihand 135">
                  <a:extLst>
                    <a:ext uri="{FF2B5EF4-FFF2-40B4-BE49-F238E27FC236}">
                      <a16:creationId xmlns:a16="http://schemas.microsoft.com/office/drawing/2014/main" id="{DFBC436D-A0E7-483A-B973-29B582D601AF}"/>
                    </a:ext>
                  </a:extLst>
                </p:cNvPr>
                <p:cNvPicPr/>
                <p:nvPr/>
              </p:nvPicPr>
              <p:blipFill>
                <a:blip r:embed="rId244"/>
                <a:stretch>
                  <a:fillRect/>
                </a:stretch>
              </p:blipFill>
              <p:spPr>
                <a:xfrm>
                  <a:off x="9946733" y="2162587"/>
                  <a:ext cx="154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7" name="Freihand 136">
                  <a:extLst>
                    <a:ext uri="{FF2B5EF4-FFF2-40B4-BE49-F238E27FC236}">
                      <a16:creationId xmlns:a16="http://schemas.microsoft.com/office/drawing/2014/main" id="{E88642FF-07CC-41DB-9954-F7096ACDF6BE}"/>
                    </a:ext>
                  </a:extLst>
                </p14:cNvPr>
                <p14:cNvContentPartPr/>
                <p14:nvPr/>
              </p14:nvContentPartPr>
              <p14:xfrm>
                <a:off x="10043933" y="2235667"/>
                <a:ext cx="39240" cy="71640"/>
              </p14:xfrm>
            </p:contentPart>
          </mc:Choice>
          <mc:Fallback xmlns="">
            <p:pic>
              <p:nvPicPr>
                <p:cNvPr id="137" name="Freihand 136">
                  <a:extLst>
                    <a:ext uri="{FF2B5EF4-FFF2-40B4-BE49-F238E27FC236}">
                      <a16:creationId xmlns:a16="http://schemas.microsoft.com/office/drawing/2014/main" id="{E88642FF-07CC-41DB-9954-F7096ACDF6BE}"/>
                    </a:ext>
                  </a:extLst>
                </p:cNvPr>
                <p:cNvPicPr/>
                <p:nvPr/>
              </p:nvPicPr>
              <p:blipFill>
                <a:blip r:embed="rId246"/>
                <a:stretch>
                  <a:fillRect/>
                </a:stretch>
              </p:blipFill>
              <p:spPr>
                <a:xfrm>
                  <a:off x="10039613" y="2231347"/>
                  <a:ext cx="47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8" name="Freihand 137">
                  <a:extLst>
                    <a:ext uri="{FF2B5EF4-FFF2-40B4-BE49-F238E27FC236}">
                      <a16:creationId xmlns:a16="http://schemas.microsoft.com/office/drawing/2014/main" id="{10A340B0-CB98-41C3-B45B-053BAA437DBA}"/>
                    </a:ext>
                  </a:extLst>
                </p14:cNvPr>
                <p14:cNvContentPartPr/>
                <p14:nvPr/>
              </p14:nvContentPartPr>
              <p14:xfrm>
                <a:off x="10124573" y="2245747"/>
                <a:ext cx="137160" cy="88920"/>
              </p14:xfrm>
            </p:contentPart>
          </mc:Choice>
          <mc:Fallback xmlns="">
            <p:pic>
              <p:nvPicPr>
                <p:cNvPr id="138" name="Freihand 137">
                  <a:extLst>
                    <a:ext uri="{FF2B5EF4-FFF2-40B4-BE49-F238E27FC236}">
                      <a16:creationId xmlns:a16="http://schemas.microsoft.com/office/drawing/2014/main" id="{10A340B0-CB98-41C3-B45B-053BAA437DBA}"/>
                    </a:ext>
                  </a:extLst>
                </p:cNvPr>
                <p:cNvPicPr/>
                <p:nvPr/>
              </p:nvPicPr>
              <p:blipFill>
                <a:blip r:embed="rId248"/>
                <a:stretch>
                  <a:fillRect/>
                </a:stretch>
              </p:blipFill>
              <p:spPr>
                <a:xfrm>
                  <a:off x="10120253" y="2241427"/>
                  <a:ext cx="145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9" name="Freihand 138">
                  <a:extLst>
                    <a:ext uri="{FF2B5EF4-FFF2-40B4-BE49-F238E27FC236}">
                      <a16:creationId xmlns:a16="http://schemas.microsoft.com/office/drawing/2014/main" id="{4B62E7FF-A658-471B-B180-DD632C3BF568}"/>
                    </a:ext>
                  </a:extLst>
                </p14:cNvPr>
                <p14:cNvContentPartPr/>
                <p14:nvPr/>
              </p14:nvContentPartPr>
              <p14:xfrm>
                <a:off x="10320773" y="2242147"/>
                <a:ext cx="98280" cy="50400"/>
              </p14:xfrm>
            </p:contentPart>
          </mc:Choice>
          <mc:Fallback xmlns="">
            <p:pic>
              <p:nvPicPr>
                <p:cNvPr id="139" name="Freihand 138">
                  <a:extLst>
                    <a:ext uri="{FF2B5EF4-FFF2-40B4-BE49-F238E27FC236}">
                      <a16:creationId xmlns:a16="http://schemas.microsoft.com/office/drawing/2014/main" id="{4B62E7FF-A658-471B-B180-DD632C3BF568}"/>
                    </a:ext>
                  </a:extLst>
                </p:cNvPr>
                <p:cNvPicPr/>
                <p:nvPr/>
              </p:nvPicPr>
              <p:blipFill>
                <a:blip r:embed="rId250"/>
                <a:stretch>
                  <a:fillRect/>
                </a:stretch>
              </p:blipFill>
              <p:spPr>
                <a:xfrm>
                  <a:off x="10316453" y="2237827"/>
                  <a:ext cx="10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0" name="Freihand 139">
                  <a:extLst>
                    <a:ext uri="{FF2B5EF4-FFF2-40B4-BE49-F238E27FC236}">
                      <a16:creationId xmlns:a16="http://schemas.microsoft.com/office/drawing/2014/main" id="{ECB34447-2F6A-4E52-B859-C54412D5C579}"/>
                    </a:ext>
                  </a:extLst>
                </p14:cNvPr>
                <p14:cNvContentPartPr/>
                <p14:nvPr/>
              </p14:nvContentPartPr>
              <p14:xfrm>
                <a:off x="10240493" y="2115787"/>
                <a:ext cx="32760" cy="5400"/>
              </p14:xfrm>
            </p:contentPart>
          </mc:Choice>
          <mc:Fallback xmlns="">
            <p:pic>
              <p:nvPicPr>
                <p:cNvPr id="140" name="Freihand 139">
                  <a:extLst>
                    <a:ext uri="{FF2B5EF4-FFF2-40B4-BE49-F238E27FC236}">
                      <a16:creationId xmlns:a16="http://schemas.microsoft.com/office/drawing/2014/main" id="{ECB34447-2F6A-4E52-B859-C54412D5C579}"/>
                    </a:ext>
                  </a:extLst>
                </p:cNvPr>
                <p:cNvPicPr/>
                <p:nvPr/>
              </p:nvPicPr>
              <p:blipFill>
                <a:blip r:embed="rId252"/>
                <a:stretch>
                  <a:fillRect/>
                </a:stretch>
              </p:blipFill>
              <p:spPr>
                <a:xfrm>
                  <a:off x="10236173" y="2111467"/>
                  <a:ext cx="41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1" name="Freihand 140">
                  <a:extLst>
                    <a:ext uri="{FF2B5EF4-FFF2-40B4-BE49-F238E27FC236}">
                      <a16:creationId xmlns:a16="http://schemas.microsoft.com/office/drawing/2014/main" id="{E7FF4E82-4463-45EB-9271-C437510DCD45}"/>
                    </a:ext>
                  </a:extLst>
                </p14:cNvPr>
                <p14:cNvContentPartPr/>
                <p14:nvPr/>
              </p14:nvContentPartPr>
              <p14:xfrm>
                <a:off x="10437413" y="2196067"/>
                <a:ext cx="224640" cy="83520"/>
              </p14:xfrm>
            </p:contentPart>
          </mc:Choice>
          <mc:Fallback xmlns="">
            <p:pic>
              <p:nvPicPr>
                <p:cNvPr id="141" name="Freihand 140">
                  <a:extLst>
                    <a:ext uri="{FF2B5EF4-FFF2-40B4-BE49-F238E27FC236}">
                      <a16:creationId xmlns:a16="http://schemas.microsoft.com/office/drawing/2014/main" id="{E7FF4E82-4463-45EB-9271-C437510DCD45}"/>
                    </a:ext>
                  </a:extLst>
                </p:cNvPr>
                <p:cNvPicPr/>
                <p:nvPr/>
              </p:nvPicPr>
              <p:blipFill>
                <a:blip r:embed="rId254"/>
                <a:stretch>
                  <a:fillRect/>
                </a:stretch>
              </p:blipFill>
              <p:spPr>
                <a:xfrm>
                  <a:off x="10433093" y="2191747"/>
                  <a:ext cx="233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2" name="Freihand 141">
                  <a:extLst>
                    <a:ext uri="{FF2B5EF4-FFF2-40B4-BE49-F238E27FC236}">
                      <a16:creationId xmlns:a16="http://schemas.microsoft.com/office/drawing/2014/main" id="{FF998B53-737F-4355-8404-BB105F856D5D}"/>
                    </a:ext>
                  </a:extLst>
                </p14:cNvPr>
                <p14:cNvContentPartPr/>
                <p14:nvPr/>
              </p14:nvContentPartPr>
              <p14:xfrm>
                <a:off x="10844213" y="2051707"/>
                <a:ext cx="326520" cy="228600"/>
              </p14:xfrm>
            </p:contentPart>
          </mc:Choice>
          <mc:Fallback xmlns="">
            <p:pic>
              <p:nvPicPr>
                <p:cNvPr id="142" name="Freihand 141">
                  <a:extLst>
                    <a:ext uri="{FF2B5EF4-FFF2-40B4-BE49-F238E27FC236}">
                      <a16:creationId xmlns:a16="http://schemas.microsoft.com/office/drawing/2014/main" id="{FF998B53-737F-4355-8404-BB105F856D5D}"/>
                    </a:ext>
                  </a:extLst>
                </p:cNvPr>
                <p:cNvPicPr/>
                <p:nvPr/>
              </p:nvPicPr>
              <p:blipFill>
                <a:blip r:embed="rId256"/>
                <a:stretch>
                  <a:fillRect/>
                </a:stretch>
              </p:blipFill>
              <p:spPr>
                <a:xfrm>
                  <a:off x="10839893" y="2047387"/>
                  <a:ext cx="335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3" name="Freihand 142">
                  <a:extLst>
                    <a:ext uri="{FF2B5EF4-FFF2-40B4-BE49-F238E27FC236}">
                      <a16:creationId xmlns:a16="http://schemas.microsoft.com/office/drawing/2014/main" id="{72255C88-AAE5-4917-A9D7-424F69AC041D}"/>
                    </a:ext>
                  </a:extLst>
                </p14:cNvPr>
                <p14:cNvContentPartPr/>
                <p14:nvPr/>
              </p14:nvContentPartPr>
              <p14:xfrm>
                <a:off x="11055893" y="2080147"/>
                <a:ext cx="79560" cy="8280"/>
              </p14:xfrm>
            </p:contentPart>
          </mc:Choice>
          <mc:Fallback xmlns="">
            <p:pic>
              <p:nvPicPr>
                <p:cNvPr id="143" name="Freihand 142">
                  <a:extLst>
                    <a:ext uri="{FF2B5EF4-FFF2-40B4-BE49-F238E27FC236}">
                      <a16:creationId xmlns:a16="http://schemas.microsoft.com/office/drawing/2014/main" id="{72255C88-AAE5-4917-A9D7-424F69AC041D}"/>
                    </a:ext>
                  </a:extLst>
                </p:cNvPr>
                <p:cNvPicPr/>
                <p:nvPr/>
              </p:nvPicPr>
              <p:blipFill>
                <a:blip r:embed="rId258"/>
                <a:stretch>
                  <a:fillRect/>
                </a:stretch>
              </p:blipFill>
              <p:spPr>
                <a:xfrm>
                  <a:off x="11051573" y="2075827"/>
                  <a:ext cx="88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4" name="Freihand 143">
                  <a:extLst>
                    <a:ext uri="{FF2B5EF4-FFF2-40B4-BE49-F238E27FC236}">
                      <a16:creationId xmlns:a16="http://schemas.microsoft.com/office/drawing/2014/main" id="{0898FDD7-ED51-4357-B41A-01E1023C7B7D}"/>
                    </a:ext>
                  </a:extLst>
                </p14:cNvPr>
                <p14:cNvContentPartPr/>
                <p14:nvPr/>
              </p14:nvContentPartPr>
              <p14:xfrm>
                <a:off x="11242733" y="2084467"/>
                <a:ext cx="132480" cy="141120"/>
              </p14:xfrm>
            </p:contentPart>
          </mc:Choice>
          <mc:Fallback xmlns="">
            <p:pic>
              <p:nvPicPr>
                <p:cNvPr id="144" name="Freihand 143">
                  <a:extLst>
                    <a:ext uri="{FF2B5EF4-FFF2-40B4-BE49-F238E27FC236}">
                      <a16:creationId xmlns:a16="http://schemas.microsoft.com/office/drawing/2014/main" id="{0898FDD7-ED51-4357-B41A-01E1023C7B7D}"/>
                    </a:ext>
                  </a:extLst>
                </p:cNvPr>
                <p:cNvPicPr/>
                <p:nvPr/>
              </p:nvPicPr>
              <p:blipFill>
                <a:blip r:embed="rId260"/>
                <a:stretch>
                  <a:fillRect/>
                </a:stretch>
              </p:blipFill>
              <p:spPr>
                <a:xfrm>
                  <a:off x="11238413" y="2080147"/>
                  <a:ext cx="141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5" name="Freihand 144">
                  <a:extLst>
                    <a:ext uri="{FF2B5EF4-FFF2-40B4-BE49-F238E27FC236}">
                      <a16:creationId xmlns:a16="http://schemas.microsoft.com/office/drawing/2014/main" id="{5DFF6950-D2C0-425B-8E30-D6F02384F01E}"/>
                    </a:ext>
                  </a:extLst>
                </p14:cNvPr>
                <p14:cNvContentPartPr/>
                <p14:nvPr/>
              </p14:nvContentPartPr>
              <p14:xfrm>
                <a:off x="11366213" y="2154307"/>
                <a:ext cx="161280" cy="94320"/>
              </p14:xfrm>
            </p:contentPart>
          </mc:Choice>
          <mc:Fallback xmlns="">
            <p:pic>
              <p:nvPicPr>
                <p:cNvPr id="145" name="Freihand 144">
                  <a:extLst>
                    <a:ext uri="{FF2B5EF4-FFF2-40B4-BE49-F238E27FC236}">
                      <a16:creationId xmlns:a16="http://schemas.microsoft.com/office/drawing/2014/main" id="{5DFF6950-D2C0-425B-8E30-D6F02384F01E}"/>
                    </a:ext>
                  </a:extLst>
                </p:cNvPr>
                <p:cNvPicPr/>
                <p:nvPr/>
              </p:nvPicPr>
              <p:blipFill>
                <a:blip r:embed="rId262"/>
                <a:stretch>
                  <a:fillRect/>
                </a:stretch>
              </p:blipFill>
              <p:spPr>
                <a:xfrm>
                  <a:off x="11361893" y="2149987"/>
                  <a:ext cx="169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6" name="Freihand 145">
                  <a:extLst>
                    <a:ext uri="{FF2B5EF4-FFF2-40B4-BE49-F238E27FC236}">
                      <a16:creationId xmlns:a16="http://schemas.microsoft.com/office/drawing/2014/main" id="{3952D9D2-7426-40C1-9998-261B713066D0}"/>
                    </a:ext>
                  </a:extLst>
                </p14:cNvPr>
                <p14:cNvContentPartPr/>
                <p14:nvPr/>
              </p14:nvContentPartPr>
              <p14:xfrm>
                <a:off x="8356253" y="2644267"/>
                <a:ext cx="153360" cy="177480"/>
              </p14:xfrm>
            </p:contentPart>
          </mc:Choice>
          <mc:Fallback xmlns="">
            <p:pic>
              <p:nvPicPr>
                <p:cNvPr id="146" name="Freihand 145">
                  <a:extLst>
                    <a:ext uri="{FF2B5EF4-FFF2-40B4-BE49-F238E27FC236}">
                      <a16:creationId xmlns:a16="http://schemas.microsoft.com/office/drawing/2014/main" id="{3952D9D2-7426-40C1-9998-261B713066D0}"/>
                    </a:ext>
                  </a:extLst>
                </p:cNvPr>
                <p:cNvPicPr/>
                <p:nvPr/>
              </p:nvPicPr>
              <p:blipFill>
                <a:blip r:embed="rId264"/>
                <a:stretch>
                  <a:fillRect/>
                </a:stretch>
              </p:blipFill>
              <p:spPr>
                <a:xfrm>
                  <a:off x="8351933" y="2639947"/>
                  <a:ext cx="162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7" name="Freihand 146">
                  <a:extLst>
                    <a:ext uri="{FF2B5EF4-FFF2-40B4-BE49-F238E27FC236}">
                      <a16:creationId xmlns:a16="http://schemas.microsoft.com/office/drawing/2014/main" id="{28392E50-2284-47A3-B6F4-D9AB608691A1}"/>
                    </a:ext>
                  </a:extLst>
                </p14:cNvPr>
                <p14:cNvContentPartPr/>
                <p14:nvPr/>
              </p14:nvContentPartPr>
              <p14:xfrm>
                <a:off x="8524373" y="2621947"/>
                <a:ext cx="123480" cy="169560"/>
              </p14:xfrm>
            </p:contentPart>
          </mc:Choice>
          <mc:Fallback xmlns="">
            <p:pic>
              <p:nvPicPr>
                <p:cNvPr id="147" name="Freihand 146">
                  <a:extLst>
                    <a:ext uri="{FF2B5EF4-FFF2-40B4-BE49-F238E27FC236}">
                      <a16:creationId xmlns:a16="http://schemas.microsoft.com/office/drawing/2014/main" id="{28392E50-2284-47A3-B6F4-D9AB608691A1}"/>
                    </a:ext>
                  </a:extLst>
                </p:cNvPr>
                <p:cNvPicPr/>
                <p:nvPr/>
              </p:nvPicPr>
              <p:blipFill>
                <a:blip r:embed="rId266"/>
                <a:stretch>
                  <a:fillRect/>
                </a:stretch>
              </p:blipFill>
              <p:spPr>
                <a:xfrm>
                  <a:off x="8520053" y="2617627"/>
                  <a:ext cx="132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8" name="Freihand 147">
                  <a:extLst>
                    <a:ext uri="{FF2B5EF4-FFF2-40B4-BE49-F238E27FC236}">
                      <a16:creationId xmlns:a16="http://schemas.microsoft.com/office/drawing/2014/main" id="{B6CF39B6-C249-4367-89DB-9921230C6052}"/>
                    </a:ext>
                  </a:extLst>
                </p14:cNvPr>
                <p14:cNvContentPartPr/>
                <p14:nvPr/>
              </p14:nvContentPartPr>
              <p14:xfrm>
                <a:off x="8587013" y="2625187"/>
                <a:ext cx="90000" cy="18000"/>
              </p14:xfrm>
            </p:contentPart>
          </mc:Choice>
          <mc:Fallback xmlns="">
            <p:pic>
              <p:nvPicPr>
                <p:cNvPr id="148" name="Freihand 147">
                  <a:extLst>
                    <a:ext uri="{FF2B5EF4-FFF2-40B4-BE49-F238E27FC236}">
                      <a16:creationId xmlns:a16="http://schemas.microsoft.com/office/drawing/2014/main" id="{B6CF39B6-C249-4367-89DB-9921230C6052}"/>
                    </a:ext>
                  </a:extLst>
                </p:cNvPr>
                <p:cNvPicPr/>
                <p:nvPr/>
              </p:nvPicPr>
              <p:blipFill>
                <a:blip r:embed="rId268"/>
                <a:stretch>
                  <a:fillRect/>
                </a:stretch>
              </p:blipFill>
              <p:spPr>
                <a:xfrm>
                  <a:off x="8582693" y="2620867"/>
                  <a:ext cx="98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9" name="Freihand 148">
                  <a:extLst>
                    <a:ext uri="{FF2B5EF4-FFF2-40B4-BE49-F238E27FC236}">
                      <a16:creationId xmlns:a16="http://schemas.microsoft.com/office/drawing/2014/main" id="{C210BD47-D535-4ACC-8344-FA492F4C7133}"/>
                    </a:ext>
                  </a:extLst>
                </p14:cNvPr>
                <p14:cNvContentPartPr/>
                <p14:nvPr/>
              </p14:nvContentPartPr>
              <p14:xfrm>
                <a:off x="8516093" y="2608987"/>
                <a:ext cx="147240" cy="169920"/>
              </p14:xfrm>
            </p:contentPart>
          </mc:Choice>
          <mc:Fallback xmlns="">
            <p:pic>
              <p:nvPicPr>
                <p:cNvPr id="149" name="Freihand 148">
                  <a:extLst>
                    <a:ext uri="{FF2B5EF4-FFF2-40B4-BE49-F238E27FC236}">
                      <a16:creationId xmlns:a16="http://schemas.microsoft.com/office/drawing/2014/main" id="{C210BD47-D535-4ACC-8344-FA492F4C7133}"/>
                    </a:ext>
                  </a:extLst>
                </p:cNvPr>
                <p:cNvPicPr/>
                <p:nvPr/>
              </p:nvPicPr>
              <p:blipFill>
                <a:blip r:embed="rId270"/>
                <a:stretch>
                  <a:fillRect/>
                </a:stretch>
              </p:blipFill>
              <p:spPr>
                <a:xfrm>
                  <a:off x="8511773" y="2604667"/>
                  <a:ext cx="155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0" name="Freihand 149">
                  <a:extLst>
                    <a:ext uri="{FF2B5EF4-FFF2-40B4-BE49-F238E27FC236}">
                      <a16:creationId xmlns:a16="http://schemas.microsoft.com/office/drawing/2014/main" id="{16755B76-1675-4195-B40D-7C6829F84ED3}"/>
                    </a:ext>
                  </a:extLst>
                </p14:cNvPr>
                <p14:cNvContentPartPr/>
                <p14:nvPr/>
              </p14:nvContentPartPr>
              <p14:xfrm>
                <a:off x="8726693" y="2610427"/>
                <a:ext cx="95400" cy="159840"/>
              </p14:xfrm>
            </p:contentPart>
          </mc:Choice>
          <mc:Fallback xmlns="">
            <p:pic>
              <p:nvPicPr>
                <p:cNvPr id="150" name="Freihand 149">
                  <a:extLst>
                    <a:ext uri="{FF2B5EF4-FFF2-40B4-BE49-F238E27FC236}">
                      <a16:creationId xmlns:a16="http://schemas.microsoft.com/office/drawing/2014/main" id="{16755B76-1675-4195-B40D-7C6829F84ED3}"/>
                    </a:ext>
                  </a:extLst>
                </p:cNvPr>
                <p:cNvPicPr/>
                <p:nvPr/>
              </p:nvPicPr>
              <p:blipFill>
                <a:blip r:embed="rId272"/>
                <a:stretch>
                  <a:fillRect/>
                </a:stretch>
              </p:blipFill>
              <p:spPr>
                <a:xfrm>
                  <a:off x="8722373" y="2606107"/>
                  <a:ext cx="104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1" name="Freihand 150">
                  <a:extLst>
                    <a:ext uri="{FF2B5EF4-FFF2-40B4-BE49-F238E27FC236}">
                      <a16:creationId xmlns:a16="http://schemas.microsoft.com/office/drawing/2014/main" id="{B5AF7670-A27C-4F13-A6CD-67B176AE303A}"/>
                    </a:ext>
                  </a:extLst>
                </p14:cNvPr>
                <p14:cNvContentPartPr/>
                <p14:nvPr/>
              </p14:nvContentPartPr>
              <p14:xfrm>
                <a:off x="8760173" y="2590267"/>
                <a:ext cx="109080" cy="6840"/>
              </p14:xfrm>
            </p:contentPart>
          </mc:Choice>
          <mc:Fallback xmlns="">
            <p:pic>
              <p:nvPicPr>
                <p:cNvPr id="151" name="Freihand 150">
                  <a:extLst>
                    <a:ext uri="{FF2B5EF4-FFF2-40B4-BE49-F238E27FC236}">
                      <a16:creationId xmlns:a16="http://schemas.microsoft.com/office/drawing/2014/main" id="{B5AF7670-A27C-4F13-A6CD-67B176AE303A}"/>
                    </a:ext>
                  </a:extLst>
                </p:cNvPr>
                <p:cNvPicPr/>
                <p:nvPr/>
              </p:nvPicPr>
              <p:blipFill>
                <a:blip r:embed="rId274"/>
                <a:stretch>
                  <a:fillRect/>
                </a:stretch>
              </p:blipFill>
              <p:spPr>
                <a:xfrm>
                  <a:off x="8755853" y="2585947"/>
                  <a:ext cx="117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2" name="Freihand 151">
                  <a:extLst>
                    <a:ext uri="{FF2B5EF4-FFF2-40B4-BE49-F238E27FC236}">
                      <a16:creationId xmlns:a16="http://schemas.microsoft.com/office/drawing/2014/main" id="{09851A88-2A2A-4E65-A5DC-8AA0F998A5B4}"/>
                    </a:ext>
                  </a:extLst>
                </p14:cNvPr>
                <p14:cNvContentPartPr/>
                <p14:nvPr/>
              </p14:nvContentPartPr>
              <p14:xfrm>
                <a:off x="8911013" y="2611867"/>
                <a:ext cx="106920" cy="128880"/>
              </p14:xfrm>
            </p:contentPart>
          </mc:Choice>
          <mc:Fallback xmlns="">
            <p:pic>
              <p:nvPicPr>
                <p:cNvPr id="152" name="Freihand 151">
                  <a:extLst>
                    <a:ext uri="{FF2B5EF4-FFF2-40B4-BE49-F238E27FC236}">
                      <a16:creationId xmlns:a16="http://schemas.microsoft.com/office/drawing/2014/main" id="{09851A88-2A2A-4E65-A5DC-8AA0F998A5B4}"/>
                    </a:ext>
                  </a:extLst>
                </p:cNvPr>
                <p:cNvPicPr/>
                <p:nvPr/>
              </p:nvPicPr>
              <p:blipFill>
                <a:blip r:embed="rId276"/>
                <a:stretch>
                  <a:fillRect/>
                </a:stretch>
              </p:blipFill>
              <p:spPr>
                <a:xfrm>
                  <a:off x="8906693" y="2607547"/>
                  <a:ext cx="115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3" name="Freihand 152">
                  <a:extLst>
                    <a:ext uri="{FF2B5EF4-FFF2-40B4-BE49-F238E27FC236}">
                      <a16:creationId xmlns:a16="http://schemas.microsoft.com/office/drawing/2014/main" id="{CEB8D573-CA8B-4B37-B53E-7C94D96FE084}"/>
                    </a:ext>
                  </a:extLst>
                </p14:cNvPr>
                <p14:cNvContentPartPr/>
                <p14:nvPr/>
              </p14:nvContentPartPr>
              <p14:xfrm>
                <a:off x="9178853" y="2585227"/>
                <a:ext cx="148680" cy="113400"/>
              </p14:xfrm>
            </p:contentPart>
          </mc:Choice>
          <mc:Fallback xmlns="">
            <p:pic>
              <p:nvPicPr>
                <p:cNvPr id="153" name="Freihand 152">
                  <a:extLst>
                    <a:ext uri="{FF2B5EF4-FFF2-40B4-BE49-F238E27FC236}">
                      <a16:creationId xmlns:a16="http://schemas.microsoft.com/office/drawing/2014/main" id="{CEB8D573-CA8B-4B37-B53E-7C94D96FE084}"/>
                    </a:ext>
                  </a:extLst>
                </p:cNvPr>
                <p:cNvPicPr/>
                <p:nvPr/>
              </p:nvPicPr>
              <p:blipFill>
                <a:blip r:embed="rId278"/>
                <a:stretch>
                  <a:fillRect/>
                </a:stretch>
              </p:blipFill>
              <p:spPr>
                <a:xfrm>
                  <a:off x="9174533" y="2580907"/>
                  <a:ext cx="157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4" name="Freihand 153">
                  <a:extLst>
                    <a:ext uri="{FF2B5EF4-FFF2-40B4-BE49-F238E27FC236}">
                      <a16:creationId xmlns:a16="http://schemas.microsoft.com/office/drawing/2014/main" id="{558AD1B9-400E-4705-BAA0-06246438EDAF}"/>
                    </a:ext>
                  </a:extLst>
                </p14:cNvPr>
                <p14:cNvContentPartPr/>
                <p14:nvPr/>
              </p14:nvContentPartPr>
              <p14:xfrm>
                <a:off x="9111173" y="2601787"/>
                <a:ext cx="208440" cy="88560"/>
              </p14:xfrm>
            </p:contentPart>
          </mc:Choice>
          <mc:Fallback xmlns="">
            <p:pic>
              <p:nvPicPr>
                <p:cNvPr id="154" name="Freihand 153">
                  <a:extLst>
                    <a:ext uri="{FF2B5EF4-FFF2-40B4-BE49-F238E27FC236}">
                      <a16:creationId xmlns:a16="http://schemas.microsoft.com/office/drawing/2014/main" id="{558AD1B9-400E-4705-BAA0-06246438EDAF}"/>
                    </a:ext>
                  </a:extLst>
                </p:cNvPr>
                <p:cNvPicPr/>
                <p:nvPr/>
              </p:nvPicPr>
              <p:blipFill>
                <a:blip r:embed="rId280"/>
                <a:stretch>
                  <a:fillRect/>
                </a:stretch>
              </p:blipFill>
              <p:spPr>
                <a:xfrm>
                  <a:off x="9106853" y="2597467"/>
                  <a:ext cx="217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8" name="Freihand 157">
                  <a:extLst>
                    <a:ext uri="{FF2B5EF4-FFF2-40B4-BE49-F238E27FC236}">
                      <a16:creationId xmlns:a16="http://schemas.microsoft.com/office/drawing/2014/main" id="{1917DD17-FE4D-41A2-A183-B931E5EE9764}"/>
                    </a:ext>
                  </a:extLst>
                </p14:cNvPr>
                <p14:cNvContentPartPr/>
                <p14:nvPr/>
              </p14:nvContentPartPr>
              <p14:xfrm>
                <a:off x="9486293" y="2571547"/>
                <a:ext cx="188640" cy="122760"/>
              </p14:xfrm>
            </p:contentPart>
          </mc:Choice>
          <mc:Fallback xmlns="">
            <p:pic>
              <p:nvPicPr>
                <p:cNvPr id="158" name="Freihand 157">
                  <a:extLst>
                    <a:ext uri="{FF2B5EF4-FFF2-40B4-BE49-F238E27FC236}">
                      <a16:creationId xmlns:a16="http://schemas.microsoft.com/office/drawing/2014/main" id="{1917DD17-FE4D-41A2-A183-B931E5EE9764}"/>
                    </a:ext>
                  </a:extLst>
                </p:cNvPr>
                <p:cNvPicPr/>
                <p:nvPr/>
              </p:nvPicPr>
              <p:blipFill>
                <a:blip r:embed="rId282"/>
                <a:stretch>
                  <a:fillRect/>
                </a:stretch>
              </p:blipFill>
              <p:spPr>
                <a:xfrm>
                  <a:off x="9481973" y="2567227"/>
                  <a:ext cx="19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9" name="Freihand 158">
                  <a:extLst>
                    <a:ext uri="{FF2B5EF4-FFF2-40B4-BE49-F238E27FC236}">
                      <a16:creationId xmlns:a16="http://schemas.microsoft.com/office/drawing/2014/main" id="{91BFE536-DC66-41C8-B46E-35980E28F7F3}"/>
                    </a:ext>
                  </a:extLst>
                </p14:cNvPr>
                <p14:cNvContentPartPr/>
                <p14:nvPr/>
              </p14:nvContentPartPr>
              <p14:xfrm>
                <a:off x="9666653" y="2501707"/>
                <a:ext cx="24840" cy="26280"/>
              </p14:xfrm>
            </p:contentPart>
          </mc:Choice>
          <mc:Fallback xmlns="">
            <p:pic>
              <p:nvPicPr>
                <p:cNvPr id="159" name="Freihand 158">
                  <a:extLst>
                    <a:ext uri="{FF2B5EF4-FFF2-40B4-BE49-F238E27FC236}">
                      <a16:creationId xmlns:a16="http://schemas.microsoft.com/office/drawing/2014/main" id="{91BFE536-DC66-41C8-B46E-35980E28F7F3}"/>
                    </a:ext>
                  </a:extLst>
                </p:cNvPr>
                <p:cNvPicPr/>
                <p:nvPr/>
              </p:nvPicPr>
              <p:blipFill>
                <a:blip r:embed="rId284"/>
                <a:stretch>
                  <a:fillRect/>
                </a:stretch>
              </p:blipFill>
              <p:spPr>
                <a:xfrm>
                  <a:off x="9662333" y="2497387"/>
                  <a:ext cx="33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0" name="Freihand 159">
                  <a:extLst>
                    <a:ext uri="{FF2B5EF4-FFF2-40B4-BE49-F238E27FC236}">
                      <a16:creationId xmlns:a16="http://schemas.microsoft.com/office/drawing/2014/main" id="{E149F074-AD73-4FA9-8430-C8FFB4E6EDCB}"/>
                    </a:ext>
                  </a:extLst>
                </p14:cNvPr>
                <p14:cNvContentPartPr/>
                <p14:nvPr/>
              </p14:nvContentPartPr>
              <p14:xfrm>
                <a:off x="9776093" y="2529067"/>
                <a:ext cx="329040" cy="136080"/>
              </p14:xfrm>
            </p:contentPart>
          </mc:Choice>
          <mc:Fallback xmlns="">
            <p:pic>
              <p:nvPicPr>
                <p:cNvPr id="160" name="Freihand 159">
                  <a:extLst>
                    <a:ext uri="{FF2B5EF4-FFF2-40B4-BE49-F238E27FC236}">
                      <a16:creationId xmlns:a16="http://schemas.microsoft.com/office/drawing/2014/main" id="{E149F074-AD73-4FA9-8430-C8FFB4E6EDCB}"/>
                    </a:ext>
                  </a:extLst>
                </p:cNvPr>
                <p:cNvPicPr/>
                <p:nvPr/>
              </p:nvPicPr>
              <p:blipFill>
                <a:blip r:embed="rId286"/>
                <a:stretch>
                  <a:fillRect/>
                </a:stretch>
              </p:blipFill>
              <p:spPr>
                <a:xfrm>
                  <a:off x="9771773" y="2524747"/>
                  <a:ext cx="337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1" name="Freihand 160">
                  <a:extLst>
                    <a:ext uri="{FF2B5EF4-FFF2-40B4-BE49-F238E27FC236}">
                      <a16:creationId xmlns:a16="http://schemas.microsoft.com/office/drawing/2014/main" id="{48D96964-880B-4473-9EBC-FB70D7B80B72}"/>
                    </a:ext>
                  </a:extLst>
                </p14:cNvPr>
                <p14:cNvContentPartPr/>
                <p14:nvPr/>
              </p14:nvContentPartPr>
              <p14:xfrm>
                <a:off x="10083173" y="2440147"/>
                <a:ext cx="186840" cy="119160"/>
              </p14:xfrm>
            </p:contentPart>
          </mc:Choice>
          <mc:Fallback xmlns="">
            <p:pic>
              <p:nvPicPr>
                <p:cNvPr id="161" name="Freihand 160">
                  <a:extLst>
                    <a:ext uri="{FF2B5EF4-FFF2-40B4-BE49-F238E27FC236}">
                      <a16:creationId xmlns:a16="http://schemas.microsoft.com/office/drawing/2014/main" id="{48D96964-880B-4473-9EBC-FB70D7B80B72}"/>
                    </a:ext>
                  </a:extLst>
                </p:cNvPr>
                <p:cNvPicPr/>
                <p:nvPr/>
              </p:nvPicPr>
              <p:blipFill>
                <a:blip r:embed="rId288"/>
                <a:stretch>
                  <a:fillRect/>
                </a:stretch>
              </p:blipFill>
              <p:spPr>
                <a:xfrm>
                  <a:off x="10078853" y="2435827"/>
                  <a:ext cx="195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2" name="Freihand 161">
                  <a:extLst>
                    <a:ext uri="{FF2B5EF4-FFF2-40B4-BE49-F238E27FC236}">
                      <a16:creationId xmlns:a16="http://schemas.microsoft.com/office/drawing/2014/main" id="{C044EBDD-DC3F-403C-87D3-8D7C6A527C57}"/>
                    </a:ext>
                  </a:extLst>
                </p14:cNvPr>
                <p14:cNvContentPartPr/>
                <p14:nvPr/>
              </p14:nvContentPartPr>
              <p14:xfrm>
                <a:off x="10167413" y="2540947"/>
                <a:ext cx="329400" cy="110880"/>
              </p14:xfrm>
            </p:contentPart>
          </mc:Choice>
          <mc:Fallback xmlns="">
            <p:pic>
              <p:nvPicPr>
                <p:cNvPr id="162" name="Freihand 161">
                  <a:extLst>
                    <a:ext uri="{FF2B5EF4-FFF2-40B4-BE49-F238E27FC236}">
                      <a16:creationId xmlns:a16="http://schemas.microsoft.com/office/drawing/2014/main" id="{C044EBDD-DC3F-403C-87D3-8D7C6A527C57}"/>
                    </a:ext>
                  </a:extLst>
                </p:cNvPr>
                <p:cNvPicPr/>
                <p:nvPr/>
              </p:nvPicPr>
              <p:blipFill>
                <a:blip r:embed="rId290"/>
                <a:stretch>
                  <a:fillRect/>
                </a:stretch>
              </p:blipFill>
              <p:spPr>
                <a:xfrm>
                  <a:off x="10163093" y="2536627"/>
                  <a:ext cx="338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4" name="Freihand 163">
                  <a:extLst>
                    <a:ext uri="{FF2B5EF4-FFF2-40B4-BE49-F238E27FC236}">
                      <a16:creationId xmlns:a16="http://schemas.microsoft.com/office/drawing/2014/main" id="{8BF79421-7CAD-45A8-AE44-41ACA9898141}"/>
                    </a:ext>
                  </a:extLst>
                </p14:cNvPr>
                <p14:cNvContentPartPr/>
                <p14:nvPr/>
              </p14:nvContentPartPr>
              <p14:xfrm>
                <a:off x="10667813" y="2431507"/>
                <a:ext cx="151560" cy="329760"/>
              </p14:xfrm>
            </p:contentPart>
          </mc:Choice>
          <mc:Fallback xmlns="">
            <p:pic>
              <p:nvPicPr>
                <p:cNvPr id="164" name="Freihand 163">
                  <a:extLst>
                    <a:ext uri="{FF2B5EF4-FFF2-40B4-BE49-F238E27FC236}">
                      <a16:creationId xmlns:a16="http://schemas.microsoft.com/office/drawing/2014/main" id="{8BF79421-7CAD-45A8-AE44-41ACA9898141}"/>
                    </a:ext>
                  </a:extLst>
                </p:cNvPr>
                <p:cNvPicPr/>
                <p:nvPr/>
              </p:nvPicPr>
              <p:blipFill>
                <a:blip r:embed="rId292"/>
                <a:stretch>
                  <a:fillRect/>
                </a:stretch>
              </p:blipFill>
              <p:spPr>
                <a:xfrm>
                  <a:off x="10663493" y="2427187"/>
                  <a:ext cx="1602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5" name="Freihand 164">
                  <a:extLst>
                    <a:ext uri="{FF2B5EF4-FFF2-40B4-BE49-F238E27FC236}">
                      <a16:creationId xmlns:a16="http://schemas.microsoft.com/office/drawing/2014/main" id="{1E3429EB-CBE0-4703-8226-19F173593062}"/>
                    </a:ext>
                  </a:extLst>
                </p14:cNvPr>
                <p14:cNvContentPartPr/>
                <p14:nvPr/>
              </p14:nvContentPartPr>
              <p14:xfrm>
                <a:off x="10816493" y="2520787"/>
                <a:ext cx="98640" cy="91800"/>
              </p14:xfrm>
            </p:contentPart>
          </mc:Choice>
          <mc:Fallback xmlns="">
            <p:pic>
              <p:nvPicPr>
                <p:cNvPr id="165" name="Freihand 164">
                  <a:extLst>
                    <a:ext uri="{FF2B5EF4-FFF2-40B4-BE49-F238E27FC236}">
                      <a16:creationId xmlns:a16="http://schemas.microsoft.com/office/drawing/2014/main" id="{1E3429EB-CBE0-4703-8226-19F173593062}"/>
                    </a:ext>
                  </a:extLst>
                </p:cNvPr>
                <p:cNvPicPr/>
                <p:nvPr/>
              </p:nvPicPr>
              <p:blipFill>
                <a:blip r:embed="rId294"/>
                <a:stretch>
                  <a:fillRect/>
                </a:stretch>
              </p:blipFill>
              <p:spPr>
                <a:xfrm>
                  <a:off x="10812173" y="2516467"/>
                  <a:ext cx="107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6" name="Freihand 165">
                  <a:extLst>
                    <a:ext uri="{FF2B5EF4-FFF2-40B4-BE49-F238E27FC236}">
                      <a16:creationId xmlns:a16="http://schemas.microsoft.com/office/drawing/2014/main" id="{186793C6-A84D-4D9A-BAE6-7F9BBBA6AD53}"/>
                    </a:ext>
                  </a:extLst>
                </p14:cNvPr>
                <p14:cNvContentPartPr/>
                <p14:nvPr/>
              </p14:nvContentPartPr>
              <p14:xfrm>
                <a:off x="10948973" y="2464627"/>
                <a:ext cx="178560" cy="151920"/>
              </p14:xfrm>
            </p:contentPart>
          </mc:Choice>
          <mc:Fallback xmlns="">
            <p:pic>
              <p:nvPicPr>
                <p:cNvPr id="166" name="Freihand 165">
                  <a:extLst>
                    <a:ext uri="{FF2B5EF4-FFF2-40B4-BE49-F238E27FC236}">
                      <a16:creationId xmlns:a16="http://schemas.microsoft.com/office/drawing/2014/main" id="{186793C6-A84D-4D9A-BAE6-7F9BBBA6AD53}"/>
                    </a:ext>
                  </a:extLst>
                </p:cNvPr>
                <p:cNvPicPr/>
                <p:nvPr/>
              </p:nvPicPr>
              <p:blipFill>
                <a:blip r:embed="rId296"/>
                <a:stretch>
                  <a:fillRect/>
                </a:stretch>
              </p:blipFill>
              <p:spPr>
                <a:xfrm>
                  <a:off x="10944653" y="2460307"/>
                  <a:ext cx="187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7" name="Freihand 166">
                  <a:extLst>
                    <a:ext uri="{FF2B5EF4-FFF2-40B4-BE49-F238E27FC236}">
                      <a16:creationId xmlns:a16="http://schemas.microsoft.com/office/drawing/2014/main" id="{414E1F68-9F1A-4782-86B2-0DF06CF97069}"/>
                    </a:ext>
                  </a:extLst>
                </p14:cNvPr>
                <p14:cNvContentPartPr/>
                <p14:nvPr/>
              </p14:nvContentPartPr>
              <p14:xfrm>
                <a:off x="11217173" y="2432227"/>
                <a:ext cx="126720" cy="163800"/>
              </p14:xfrm>
            </p:contentPart>
          </mc:Choice>
          <mc:Fallback xmlns="">
            <p:pic>
              <p:nvPicPr>
                <p:cNvPr id="167" name="Freihand 166">
                  <a:extLst>
                    <a:ext uri="{FF2B5EF4-FFF2-40B4-BE49-F238E27FC236}">
                      <a16:creationId xmlns:a16="http://schemas.microsoft.com/office/drawing/2014/main" id="{414E1F68-9F1A-4782-86B2-0DF06CF97069}"/>
                    </a:ext>
                  </a:extLst>
                </p:cNvPr>
                <p:cNvPicPr/>
                <p:nvPr/>
              </p:nvPicPr>
              <p:blipFill>
                <a:blip r:embed="rId298"/>
                <a:stretch>
                  <a:fillRect/>
                </a:stretch>
              </p:blipFill>
              <p:spPr>
                <a:xfrm>
                  <a:off x="11212853" y="2427907"/>
                  <a:ext cx="135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8" name="Freihand 167">
                  <a:extLst>
                    <a:ext uri="{FF2B5EF4-FFF2-40B4-BE49-F238E27FC236}">
                      <a16:creationId xmlns:a16="http://schemas.microsoft.com/office/drawing/2014/main" id="{7C387F84-1A7D-4CF2-9982-EFA07584255A}"/>
                    </a:ext>
                  </a:extLst>
                </p14:cNvPr>
                <p14:cNvContentPartPr/>
                <p14:nvPr/>
              </p14:nvContentPartPr>
              <p14:xfrm>
                <a:off x="11357933" y="2474347"/>
                <a:ext cx="87480" cy="107640"/>
              </p14:xfrm>
            </p:contentPart>
          </mc:Choice>
          <mc:Fallback xmlns="">
            <p:pic>
              <p:nvPicPr>
                <p:cNvPr id="168" name="Freihand 167">
                  <a:extLst>
                    <a:ext uri="{FF2B5EF4-FFF2-40B4-BE49-F238E27FC236}">
                      <a16:creationId xmlns:a16="http://schemas.microsoft.com/office/drawing/2014/main" id="{7C387F84-1A7D-4CF2-9982-EFA07584255A}"/>
                    </a:ext>
                  </a:extLst>
                </p:cNvPr>
                <p:cNvPicPr/>
                <p:nvPr/>
              </p:nvPicPr>
              <p:blipFill>
                <a:blip r:embed="rId300"/>
                <a:stretch>
                  <a:fillRect/>
                </a:stretch>
              </p:blipFill>
              <p:spPr>
                <a:xfrm>
                  <a:off x="11353613" y="2470027"/>
                  <a:ext cx="96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9" name="Freihand 168">
                  <a:extLst>
                    <a:ext uri="{FF2B5EF4-FFF2-40B4-BE49-F238E27FC236}">
                      <a16:creationId xmlns:a16="http://schemas.microsoft.com/office/drawing/2014/main" id="{1A8784BF-D980-416E-BB35-6796881F724C}"/>
                    </a:ext>
                  </a:extLst>
                </p14:cNvPr>
                <p14:cNvContentPartPr/>
                <p14:nvPr/>
              </p14:nvContentPartPr>
              <p14:xfrm>
                <a:off x="11466653" y="2466427"/>
                <a:ext cx="132120" cy="119880"/>
              </p14:xfrm>
            </p:contentPart>
          </mc:Choice>
          <mc:Fallback xmlns="">
            <p:pic>
              <p:nvPicPr>
                <p:cNvPr id="169" name="Freihand 168">
                  <a:extLst>
                    <a:ext uri="{FF2B5EF4-FFF2-40B4-BE49-F238E27FC236}">
                      <a16:creationId xmlns:a16="http://schemas.microsoft.com/office/drawing/2014/main" id="{1A8784BF-D980-416E-BB35-6796881F724C}"/>
                    </a:ext>
                  </a:extLst>
                </p:cNvPr>
                <p:cNvPicPr/>
                <p:nvPr/>
              </p:nvPicPr>
              <p:blipFill>
                <a:blip r:embed="rId302"/>
                <a:stretch>
                  <a:fillRect/>
                </a:stretch>
              </p:blipFill>
              <p:spPr>
                <a:xfrm>
                  <a:off x="11462333" y="2462107"/>
                  <a:ext cx="140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0" name="Freihand 169">
                  <a:extLst>
                    <a:ext uri="{FF2B5EF4-FFF2-40B4-BE49-F238E27FC236}">
                      <a16:creationId xmlns:a16="http://schemas.microsoft.com/office/drawing/2014/main" id="{660A8511-EBF3-4C02-83C7-9C0D24DB39DF}"/>
                    </a:ext>
                  </a:extLst>
                </p14:cNvPr>
                <p14:cNvContentPartPr/>
                <p14:nvPr/>
              </p14:nvContentPartPr>
              <p14:xfrm>
                <a:off x="11466653" y="2506027"/>
                <a:ext cx="115200" cy="32040"/>
              </p14:xfrm>
            </p:contentPart>
          </mc:Choice>
          <mc:Fallback xmlns="">
            <p:pic>
              <p:nvPicPr>
                <p:cNvPr id="170" name="Freihand 169">
                  <a:extLst>
                    <a:ext uri="{FF2B5EF4-FFF2-40B4-BE49-F238E27FC236}">
                      <a16:creationId xmlns:a16="http://schemas.microsoft.com/office/drawing/2014/main" id="{660A8511-EBF3-4C02-83C7-9C0D24DB39DF}"/>
                    </a:ext>
                  </a:extLst>
                </p:cNvPr>
                <p:cNvPicPr/>
                <p:nvPr/>
              </p:nvPicPr>
              <p:blipFill>
                <a:blip r:embed="rId304"/>
                <a:stretch>
                  <a:fillRect/>
                </a:stretch>
              </p:blipFill>
              <p:spPr>
                <a:xfrm>
                  <a:off x="11462333" y="2501707"/>
                  <a:ext cx="123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1" name="Freihand 170">
                  <a:extLst>
                    <a:ext uri="{FF2B5EF4-FFF2-40B4-BE49-F238E27FC236}">
                      <a16:creationId xmlns:a16="http://schemas.microsoft.com/office/drawing/2014/main" id="{81477054-32E2-4DD8-851D-6CF69217DBF4}"/>
                    </a:ext>
                  </a:extLst>
                </p14:cNvPr>
                <p14:cNvContentPartPr/>
                <p14:nvPr/>
              </p14:nvContentPartPr>
              <p14:xfrm>
                <a:off x="11559533" y="2425747"/>
                <a:ext cx="346680" cy="295560"/>
              </p14:xfrm>
            </p:contentPart>
          </mc:Choice>
          <mc:Fallback xmlns="">
            <p:pic>
              <p:nvPicPr>
                <p:cNvPr id="171" name="Freihand 170">
                  <a:extLst>
                    <a:ext uri="{FF2B5EF4-FFF2-40B4-BE49-F238E27FC236}">
                      <a16:creationId xmlns:a16="http://schemas.microsoft.com/office/drawing/2014/main" id="{81477054-32E2-4DD8-851D-6CF69217DBF4}"/>
                    </a:ext>
                  </a:extLst>
                </p:cNvPr>
                <p:cNvPicPr/>
                <p:nvPr/>
              </p:nvPicPr>
              <p:blipFill>
                <a:blip r:embed="rId306"/>
                <a:stretch>
                  <a:fillRect/>
                </a:stretch>
              </p:blipFill>
              <p:spPr>
                <a:xfrm>
                  <a:off x="11555213" y="2421427"/>
                  <a:ext cx="355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2" name="Freihand 171">
                  <a:extLst>
                    <a:ext uri="{FF2B5EF4-FFF2-40B4-BE49-F238E27FC236}">
                      <a16:creationId xmlns:a16="http://schemas.microsoft.com/office/drawing/2014/main" id="{452E4321-E546-46EB-A56D-8D7638FF0B9C}"/>
                    </a:ext>
                  </a:extLst>
                </p14:cNvPr>
                <p14:cNvContentPartPr/>
                <p14:nvPr/>
              </p14:nvContentPartPr>
              <p14:xfrm>
                <a:off x="8440133" y="2948467"/>
                <a:ext cx="116280" cy="133920"/>
              </p14:xfrm>
            </p:contentPart>
          </mc:Choice>
          <mc:Fallback xmlns="">
            <p:pic>
              <p:nvPicPr>
                <p:cNvPr id="172" name="Freihand 171">
                  <a:extLst>
                    <a:ext uri="{FF2B5EF4-FFF2-40B4-BE49-F238E27FC236}">
                      <a16:creationId xmlns:a16="http://schemas.microsoft.com/office/drawing/2014/main" id="{452E4321-E546-46EB-A56D-8D7638FF0B9C}"/>
                    </a:ext>
                  </a:extLst>
                </p:cNvPr>
                <p:cNvPicPr/>
                <p:nvPr/>
              </p:nvPicPr>
              <p:blipFill>
                <a:blip r:embed="rId308"/>
                <a:stretch>
                  <a:fillRect/>
                </a:stretch>
              </p:blipFill>
              <p:spPr>
                <a:xfrm>
                  <a:off x="8435813" y="2944147"/>
                  <a:ext cx="124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3" name="Freihand 172">
                  <a:extLst>
                    <a:ext uri="{FF2B5EF4-FFF2-40B4-BE49-F238E27FC236}">
                      <a16:creationId xmlns:a16="http://schemas.microsoft.com/office/drawing/2014/main" id="{A44DEB86-BE6B-4287-99E5-9278D45210B2}"/>
                    </a:ext>
                  </a:extLst>
                </p14:cNvPr>
                <p14:cNvContentPartPr/>
                <p14:nvPr/>
              </p14:nvContentPartPr>
              <p14:xfrm>
                <a:off x="8593133" y="2858827"/>
                <a:ext cx="32760" cy="179640"/>
              </p14:xfrm>
            </p:contentPart>
          </mc:Choice>
          <mc:Fallback xmlns="">
            <p:pic>
              <p:nvPicPr>
                <p:cNvPr id="173" name="Freihand 172">
                  <a:extLst>
                    <a:ext uri="{FF2B5EF4-FFF2-40B4-BE49-F238E27FC236}">
                      <a16:creationId xmlns:a16="http://schemas.microsoft.com/office/drawing/2014/main" id="{A44DEB86-BE6B-4287-99E5-9278D45210B2}"/>
                    </a:ext>
                  </a:extLst>
                </p:cNvPr>
                <p:cNvPicPr/>
                <p:nvPr/>
              </p:nvPicPr>
              <p:blipFill>
                <a:blip r:embed="rId310"/>
                <a:stretch>
                  <a:fillRect/>
                </a:stretch>
              </p:blipFill>
              <p:spPr>
                <a:xfrm>
                  <a:off x="8588813" y="2854507"/>
                  <a:ext cx="41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4" name="Freihand 173">
                  <a:extLst>
                    <a:ext uri="{FF2B5EF4-FFF2-40B4-BE49-F238E27FC236}">
                      <a16:creationId xmlns:a16="http://schemas.microsoft.com/office/drawing/2014/main" id="{C1B7ACB3-3642-4197-B3A4-235C4F7692E1}"/>
                    </a:ext>
                  </a:extLst>
                </p14:cNvPr>
                <p14:cNvContentPartPr/>
                <p14:nvPr/>
              </p14:nvContentPartPr>
              <p14:xfrm>
                <a:off x="8594933" y="2925427"/>
                <a:ext cx="113040" cy="120600"/>
              </p14:xfrm>
            </p:contentPart>
          </mc:Choice>
          <mc:Fallback xmlns="">
            <p:pic>
              <p:nvPicPr>
                <p:cNvPr id="174" name="Freihand 173">
                  <a:extLst>
                    <a:ext uri="{FF2B5EF4-FFF2-40B4-BE49-F238E27FC236}">
                      <a16:creationId xmlns:a16="http://schemas.microsoft.com/office/drawing/2014/main" id="{C1B7ACB3-3642-4197-B3A4-235C4F7692E1}"/>
                    </a:ext>
                  </a:extLst>
                </p:cNvPr>
                <p:cNvPicPr/>
                <p:nvPr/>
              </p:nvPicPr>
              <p:blipFill>
                <a:blip r:embed="rId312"/>
                <a:stretch>
                  <a:fillRect/>
                </a:stretch>
              </p:blipFill>
              <p:spPr>
                <a:xfrm>
                  <a:off x="8590613" y="2921107"/>
                  <a:ext cx="121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5" name="Freihand 174">
                  <a:extLst>
                    <a:ext uri="{FF2B5EF4-FFF2-40B4-BE49-F238E27FC236}">
                      <a16:creationId xmlns:a16="http://schemas.microsoft.com/office/drawing/2014/main" id="{6FA64AB6-FE49-427D-949A-0F7321886DF9}"/>
                    </a:ext>
                  </a:extLst>
                </p14:cNvPr>
                <p14:cNvContentPartPr/>
                <p14:nvPr/>
              </p14:nvContentPartPr>
              <p14:xfrm>
                <a:off x="8732813" y="2869267"/>
                <a:ext cx="78840" cy="227880"/>
              </p14:xfrm>
            </p:contentPart>
          </mc:Choice>
          <mc:Fallback xmlns="">
            <p:pic>
              <p:nvPicPr>
                <p:cNvPr id="175" name="Freihand 174">
                  <a:extLst>
                    <a:ext uri="{FF2B5EF4-FFF2-40B4-BE49-F238E27FC236}">
                      <a16:creationId xmlns:a16="http://schemas.microsoft.com/office/drawing/2014/main" id="{6FA64AB6-FE49-427D-949A-0F7321886DF9}"/>
                    </a:ext>
                  </a:extLst>
                </p:cNvPr>
                <p:cNvPicPr/>
                <p:nvPr/>
              </p:nvPicPr>
              <p:blipFill>
                <a:blip r:embed="rId314"/>
                <a:stretch>
                  <a:fillRect/>
                </a:stretch>
              </p:blipFill>
              <p:spPr>
                <a:xfrm>
                  <a:off x="8728493" y="2864947"/>
                  <a:ext cx="87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6" name="Freihand 175">
                  <a:extLst>
                    <a:ext uri="{FF2B5EF4-FFF2-40B4-BE49-F238E27FC236}">
                      <a16:creationId xmlns:a16="http://schemas.microsoft.com/office/drawing/2014/main" id="{A080875A-4702-46D6-B171-511B83BD30EB}"/>
                    </a:ext>
                  </a:extLst>
                </p14:cNvPr>
                <p14:cNvContentPartPr/>
                <p14:nvPr/>
              </p14:nvContentPartPr>
              <p14:xfrm>
                <a:off x="8898413" y="2844067"/>
                <a:ext cx="109800" cy="180000"/>
              </p14:xfrm>
            </p:contentPart>
          </mc:Choice>
          <mc:Fallback xmlns="">
            <p:pic>
              <p:nvPicPr>
                <p:cNvPr id="176" name="Freihand 175">
                  <a:extLst>
                    <a:ext uri="{FF2B5EF4-FFF2-40B4-BE49-F238E27FC236}">
                      <a16:creationId xmlns:a16="http://schemas.microsoft.com/office/drawing/2014/main" id="{A080875A-4702-46D6-B171-511B83BD30EB}"/>
                    </a:ext>
                  </a:extLst>
                </p:cNvPr>
                <p:cNvPicPr/>
                <p:nvPr/>
              </p:nvPicPr>
              <p:blipFill>
                <a:blip r:embed="rId316"/>
                <a:stretch>
                  <a:fillRect/>
                </a:stretch>
              </p:blipFill>
              <p:spPr>
                <a:xfrm>
                  <a:off x="8894093" y="2839747"/>
                  <a:ext cx="118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7" name="Freihand 176">
                  <a:extLst>
                    <a:ext uri="{FF2B5EF4-FFF2-40B4-BE49-F238E27FC236}">
                      <a16:creationId xmlns:a16="http://schemas.microsoft.com/office/drawing/2014/main" id="{7F9E046C-4910-46D6-A2C4-8FBFA445E515}"/>
                    </a:ext>
                  </a:extLst>
                </p14:cNvPr>
                <p14:cNvContentPartPr/>
                <p14:nvPr/>
              </p14:nvContentPartPr>
              <p14:xfrm>
                <a:off x="9028733" y="2910667"/>
                <a:ext cx="165960" cy="100440"/>
              </p14:xfrm>
            </p:contentPart>
          </mc:Choice>
          <mc:Fallback xmlns="">
            <p:pic>
              <p:nvPicPr>
                <p:cNvPr id="177" name="Freihand 176">
                  <a:extLst>
                    <a:ext uri="{FF2B5EF4-FFF2-40B4-BE49-F238E27FC236}">
                      <a16:creationId xmlns:a16="http://schemas.microsoft.com/office/drawing/2014/main" id="{7F9E046C-4910-46D6-A2C4-8FBFA445E515}"/>
                    </a:ext>
                  </a:extLst>
                </p:cNvPr>
                <p:cNvPicPr/>
                <p:nvPr/>
              </p:nvPicPr>
              <p:blipFill>
                <a:blip r:embed="rId318"/>
                <a:stretch>
                  <a:fillRect/>
                </a:stretch>
              </p:blipFill>
              <p:spPr>
                <a:xfrm>
                  <a:off x="9024413" y="2906347"/>
                  <a:ext cx="174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8" name="Freihand 177">
                  <a:extLst>
                    <a:ext uri="{FF2B5EF4-FFF2-40B4-BE49-F238E27FC236}">
                      <a16:creationId xmlns:a16="http://schemas.microsoft.com/office/drawing/2014/main" id="{3DBF936C-B2F1-4831-89CD-F1E005DC5B84}"/>
                    </a:ext>
                  </a:extLst>
                </p14:cNvPr>
                <p14:cNvContentPartPr/>
                <p14:nvPr/>
              </p14:nvContentPartPr>
              <p14:xfrm>
                <a:off x="9287573" y="2940907"/>
                <a:ext cx="360" cy="360"/>
              </p14:xfrm>
            </p:contentPart>
          </mc:Choice>
          <mc:Fallback xmlns="">
            <p:pic>
              <p:nvPicPr>
                <p:cNvPr id="178" name="Freihand 177">
                  <a:extLst>
                    <a:ext uri="{FF2B5EF4-FFF2-40B4-BE49-F238E27FC236}">
                      <a16:creationId xmlns:a16="http://schemas.microsoft.com/office/drawing/2014/main" id="{3DBF936C-B2F1-4831-89CD-F1E005DC5B84}"/>
                    </a:ext>
                  </a:extLst>
                </p:cNvPr>
                <p:cNvPicPr/>
                <p:nvPr/>
              </p:nvPicPr>
              <p:blipFill>
                <a:blip r:embed="rId13"/>
                <a:stretch>
                  <a:fillRect/>
                </a:stretch>
              </p:blipFill>
              <p:spPr>
                <a:xfrm>
                  <a:off x="9283253" y="2936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9" name="Freihand 178">
                  <a:extLst>
                    <a:ext uri="{FF2B5EF4-FFF2-40B4-BE49-F238E27FC236}">
                      <a16:creationId xmlns:a16="http://schemas.microsoft.com/office/drawing/2014/main" id="{E373706F-D8DB-4AE5-8CF5-77AF2F511C57}"/>
                    </a:ext>
                  </a:extLst>
                </p14:cNvPr>
                <p14:cNvContentPartPr/>
                <p14:nvPr/>
              </p14:nvContentPartPr>
              <p14:xfrm>
                <a:off x="9249413" y="2821027"/>
                <a:ext cx="112320" cy="189000"/>
              </p14:xfrm>
            </p:contentPart>
          </mc:Choice>
          <mc:Fallback xmlns="">
            <p:pic>
              <p:nvPicPr>
                <p:cNvPr id="179" name="Freihand 178">
                  <a:extLst>
                    <a:ext uri="{FF2B5EF4-FFF2-40B4-BE49-F238E27FC236}">
                      <a16:creationId xmlns:a16="http://schemas.microsoft.com/office/drawing/2014/main" id="{E373706F-D8DB-4AE5-8CF5-77AF2F511C57}"/>
                    </a:ext>
                  </a:extLst>
                </p:cNvPr>
                <p:cNvPicPr/>
                <p:nvPr/>
              </p:nvPicPr>
              <p:blipFill>
                <a:blip r:embed="rId321"/>
                <a:stretch>
                  <a:fillRect/>
                </a:stretch>
              </p:blipFill>
              <p:spPr>
                <a:xfrm>
                  <a:off x="9245093" y="2816707"/>
                  <a:ext cx="120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0" name="Freihand 179">
                  <a:extLst>
                    <a:ext uri="{FF2B5EF4-FFF2-40B4-BE49-F238E27FC236}">
                      <a16:creationId xmlns:a16="http://schemas.microsoft.com/office/drawing/2014/main" id="{A9F47100-B896-4D93-BA0C-D575A80AAC80}"/>
                    </a:ext>
                  </a:extLst>
                </p14:cNvPr>
                <p14:cNvContentPartPr/>
                <p14:nvPr/>
              </p14:nvContentPartPr>
              <p14:xfrm>
                <a:off x="9333653" y="2863507"/>
                <a:ext cx="100080" cy="124200"/>
              </p14:xfrm>
            </p:contentPart>
          </mc:Choice>
          <mc:Fallback xmlns="">
            <p:pic>
              <p:nvPicPr>
                <p:cNvPr id="180" name="Freihand 179">
                  <a:extLst>
                    <a:ext uri="{FF2B5EF4-FFF2-40B4-BE49-F238E27FC236}">
                      <a16:creationId xmlns:a16="http://schemas.microsoft.com/office/drawing/2014/main" id="{A9F47100-B896-4D93-BA0C-D575A80AAC80}"/>
                    </a:ext>
                  </a:extLst>
                </p:cNvPr>
                <p:cNvPicPr/>
                <p:nvPr/>
              </p:nvPicPr>
              <p:blipFill>
                <a:blip r:embed="rId323"/>
                <a:stretch>
                  <a:fillRect/>
                </a:stretch>
              </p:blipFill>
              <p:spPr>
                <a:xfrm>
                  <a:off x="9329333" y="2859187"/>
                  <a:ext cx="108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1" name="Freihand 180">
                  <a:extLst>
                    <a:ext uri="{FF2B5EF4-FFF2-40B4-BE49-F238E27FC236}">
                      <a16:creationId xmlns:a16="http://schemas.microsoft.com/office/drawing/2014/main" id="{81F1EF00-3DB0-4825-8EBA-B20142A905F2}"/>
                    </a:ext>
                  </a:extLst>
                </p14:cNvPr>
                <p14:cNvContentPartPr/>
                <p14:nvPr/>
              </p14:nvContentPartPr>
              <p14:xfrm>
                <a:off x="9694373" y="2795827"/>
                <a:ext cx="174240" cy="199800"/>
              </p14:xfrm>
            </p:contentPart>
          </mc:Choice>
          <mc:Fallback xmlns="">
            <p:pic>
              <p:nvPicPr>
                <p:cNvPr id="181" name="Freihand 180">
                  <a:extLst>
                    <a:ext uri="{FF2B5EF4-FFF2-40B4-BE49-F238E27FC236}">
                      <a16:creationId xmlns:a16="http://schemas.microsoft.com/office/drawing/2014/main" id="{81F1EF00-3DB0-4825-8EBA-B20142A905F2}"/>
                    </a:ext>
                  </a:extLst>
                </p:cNvPr>
                <p:cNvPicPr/>
                <p:nvPr/>
              </p:nvPicPr>
              <p:blipFill>
                <a:blip r:embed="rId325"/>
                <a:stretch>
                  <a:fillRect/>
                </a:stretch>
              </p:blipFill>
              <p:spPr>
                <a:xfrm>
                  <a:off x="9690053" y="2791507"/>
                  <a:ext cx="182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2" name="Freihand 181">
                  <a:extLst>
                    <a:ext uri="{FF2B5EF4-FFF2-40B4-BE49-F238E27FC236}">
                      <a16:creationId xmlns:a16="http://schemas.microsoft.com/office/drawing/2014/main" id="{587F0EA1-20BC-42A4-A256-F6F38D6FF0C5}"/>
                    </a:ext>
                  </a:extLst>
                </p14:cNvPr>
                <p14:cNvContentPartPr/>
                <p14:nvPr/>
              </p14:nvContentPartPr>
              <p14:xfrm>
                <a:off x="9856733" y="2806627"/>
                <a:ext cx="135360" cy="174240"/>
              </p14:xfrm>
            </p:contentPart>
          </mc:Choice>
          <mc:Fallback xmlns="">
            <p:pic>
              <p:nvPicPr>
                <p:cNvPr id="182" name="Freihand 181">
                  <a:extLst>
                    <a:ext uri="{FF2B5EF4-FFF2-40B4-BE49-F238E27FC236}">
                      <a16:creationId xmlns:a16="http://schemas.microsoft.com/office/drawing/2014/main" id="{587F0EA1-20BC-42A4-A256-F6F38D6FF0C5}"/>
                    </a:ext>
                  </a:extLst>
                </p:cNvPr>
                <p:cNvPicPr/>
                <p:nvPr/>
              </p:nvPicPr>
              <p:blipFill>
                <a:blip r:embed="rId327"/>
                <a:stretch>
                  <a:fillRect/>
                </a:stretch>
              </p:blipFill>
              <p:spPr>
                <a:xfrm>
                  <a:off x="9852413" y="2802307"/>
                  <a:ext cx="144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3" name="Freihand 182">
                  <a:extLst>
                    <a:ext uri="{FF2B5EF4-FFF2-40B4-BE49-F238E27FC236}">
                      <a16:creationId xmlns:a16="http://schemas.microsoft.com/office/drawing/2014/main" id="{B39EAD35-36AE-4F7B-A01B-C53EE778D8F7}"/>
                    </a:ext>
                  </a:extLst>
                </p14:cNvPr>
                <p14:cNvContentPartPr/>
                <p14:nvPr/>
              </p14:nvContentPartPr>
              <p14:xfrm>
                <a:off x="10005413" y="2790427"/>
                <a:ext cx="153360" cy="185040"/>
              </p14:xfrm>
            </p:contentPart>
          </mc:Choice>
          <mc:Fallback xmlns="">
            <p:pic>
              <p:nvPicPr>
                <p:cNvPr id="183" name="Freihand 182">
                  <a:extLst>
                    <a:ext uri="{FF2B5EF4-FFF2-40B4-BE49-F238E27FC236}">
                      <a16:creationId xmlns:a16="http://schemas.microsoft.com/office/drawing/2014/main" id="{B39EAD35-36AE-4F7B-A01B-C53EE778D8F7}"/>
                    </a:ext>
                  </a:extLst>
                </p:cNvPr>
                <p:cNvPicPr/>
                <p:nvPr/>
              </p:nvPicPr>
              <p:blipFill>
                <a:blip r:embed="rId329"/>
                <a:stretch>
                  <a:fillRect/>
                </a:stretch>
              </p:blipFill>
              <p:spPr>
                <a:xfrm>
                  <a:off x="10001093" y="2786107"/>
                  <a:ext cx="162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4" name="Freihand 183">
                  <a:extLst>
                    <a:ext uri="{FF2B5EF4-FFF2-40B4-BE49-F238E27FC236}">
                      <a16:creationId xmlns:a16="http://schemas.microsoft.com/office/drawing/2014/main" id="{5B3AD00C-1FF4-4728-874B-D972626DEF30}"/>
                    </a:ext>
                  </a:extLst>
                </p14:cNvPr>
                <p14:cNvContentPartPr/>
                <p14:nvPr/>
              </p14:nvContentPartPr>
              <p14:xfrm>
                <a:off x="10090373" y="2768827"/>
                <a:ext cx="83520" cy="11880"/>
              </p14:xfrm>
            </p:contentPart>
          </mc:Choice>
          <mc:Fallback xmlns="">
            <p:pic>
              <p:nvPicPr>
                <p:cNvPr id="184" name="Freihand 183">
                  <a:extLst>
                    <a:ext uri="{FF2B5EF4-FFF2-40B4-BE49-F238E27FC236}">
                      <a16:creationId xmlns:a16="http://schemas.microsoft.com/office/drawing/2014/main" id="{5B3AD00C-1FF4-4728-874B-D972626DEF30}"/>
                    </a:ext>
                  </a:extLst>
                </p:cNvPr>
                <p:cNvPicPr/>
                <p:nvPr/>
              </p:nvPicPr>
              <p:blipFill>
                <a:blip r:embed="rId331"/>
                <a:stretch>
                  <a:fillRect/>
                </a:stretch>
              </p:blipFill>
              <p:spPr>
                <a:xfrm>
                  <a:off x="10086053" y="2764507"/>
                  <a:ext cx="92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5" name="Freihand 184">
                  <a:extLst>
                    <a:ext uri="{FF2B5EF4-FFF2-40B4-BE49-F238E27FC236}">
                      <a16:creationId xmlns:a16="http://schemas.microsoft.com/office/drawing/2014/main" id="{53DE48E3-5EEF-49C8-A8E1-AEF7150DAD10}"/>
                    </a:ext>
                  </a:extLst>
                </p14:cNvPr>
                <p14:cNvContentPartPr/>
                <p14:nvPr/>
              </p14:nvContentPartPr>
              <p14:xfrm>
                <a:off x="10179293" y="2790787"/>
                <a:ext cx="105840" cy="142560"/>
              </p14:xfrm>
            </p:contentPart>
          </mc:Choice>
          <mc:Fallback xmlns="">
            <p:pic>
              <p:nvPicPr>
                <p:cNvPr id="185" name="Freihand 184">
                  <a:extLst>
                    <a:ext uri="{FF2B5EF4-FFF2-40B4-BE49-F238E27FC236}">
                      <a16:creationId xmlns:a16="http://schemas.microsoft.com/office/drawing/2014/main" id="{53DE48E3-5EEF-49C8-A8E1-AEF7150DAD10}"/>
                    </a:ext>
                  </a:extLst>
                </p:cNvPr>
                <p:cNvPicPr/>
                <p:nvPr/>
              </p:nvPicPr>
              <p:blipFill>
                <a:blip r:embed="rId333"/>
                <a:stretch>
                  <a:fillRect/>
                </a:stretch>
              </p:blipFill>
              <p:spPr>
                <a:xfrm>
                  <a:off x="10174973" y="2786467"/>
                  <a:ext cx="114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6" name="Freihand 185">
                  <a:extLst>
                    <a:ext uri="{FF2B5EF4-FFF2-40B4-BE49-F238E27FC236}">
                      <a16:creationId xmlns:a16="http://schemas.microsoft.com/office/drawing/2014/main" id="{32B5123E-28E2-42B6-ADFB-92DBDC8C3641}"/>
                    </a:ext>
                  </a:extLst>
                </p14:cNvPr>
                <p14:cNvContentPartPr/>
                <p14:nvPr/>
              </p14:nvContentPartPr>
              <p14:xfrm>
                <a:off x="10363253" y="2814547"/>
                <a:ext cx="113040" cy="136440"/>
              </p14:xfrm>
            </p:contentPart>
          </mc:Choice>
          <mc:Fallback xmlns="">
            <p:pic>
              <p:nvPicPr>
                <p:cNvPr id="186" name="Freihand 185">
                  <a:extLst>
                    <a:ext uri="{FF2B5EF4-FFF2-40B4-BE49-F238E27FC236}">
                      <a16:creationId xmlns:a16="http://schemas.microsoft.com/office/drawing/2014/main" id="{32B5123E-28E2-42B6-ADFB-92DBDC8C3641}"/>
                    </a:ext>
                  </a:extLst>
                </p:cNvPr>
                <p:cNvPicPr/>
                <p:nvPr/>
              </p:nvPicPr>
              <p:blipFill>
                <a:blip r:embed="rId335"/>
                <a:stretch>
                  <a:fillRect/>
                </a:stretch>
              </p:blipFill>
              <p:spPr>
                <a:xfrm>
                  <a:off x="10358933" y="2810227"/>
                  <a:ext cx="121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7" name="Freihand 186">
                  <a:extLst>
                    <a:ext uri="{FF2B5EF4-FFF2-40B4-BE49-F238E27FC236}">
                      <a16:creationId xmlns:a16="http://schemas.microsoft.com/office/drawing/2014/main" id="{DDAF340F-CFF1-4B42-8548-E7534C25048B}"/>
                    </a:ext>
                  </a:extLst>
                </p14:cNvPr>
                <p14:cNvContentPartPr/>
                <p14:nvPr/>
              </p14:nvContentPartPr>
              <p14:xfrm>
                <a:off x="10312853" y="2830747"/>
                <a:ext cx="222840" cy="20160"/>
              </p14:xfrm>
            </p:contentPart>
          </mc:Choice>
          <mc:Fallback xmlns="">
            <p:pic>
              <p:nvPicPr>
                <p:cNvPr id="187" name="Freihand 186">
                  <a:extLst>
                    <a:ext uri="{FF2B5EF4-FFF2-40B4-BE49-F238E27FC236}">
                      <a16:creationId xmlns:a16="http://schemas.microsoft.com/office/drawing/2014/main" id="{DDAF340F-CFF1-4B42-8548-E7534C25048B}"/>
                    </a:ext>
                  </a:extLst>
                </p:cNvPr>
                <p:cNvPicPr/>
                <p:nvPr/>
              </p:nvPicPr>
              <p:blipFill>
                <a:blip r:embed="rId337"/>
                <a:stretch>
                  <a:fillRect/>
                </a:stretch>
              </p:blipFill>
              <p:spPr>
                <a:xfrm>
                  <a:off x="10308533" y="2826427"/>
                  <a:ext cx="231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8" name="Freihand 187">
                  <a:extLst>
                    <a:ext uri="{FF2B5EF4-FFF2-40B4-BE49-F238E27FC236}">
                      <a16:creationId xmlns:a16="http://schemas.microsoft.com/office/drawing/2014/main" id="{B647B60D-D09B-4B89-AFA9-CE738049179A}"/>
                    </a:ext>
                  </a:extLst>
                </p14:cNvPr>
                <p14:cNvContentPartPr/>
                <p14:nvPr/>
              </p14:nvContentPartPr>
              <p14:xfrm>
                <a:off x="10338053" y="2871787"/>
                <a:ext cx="126360" cy="25920"/>
              </p14:xfrm>
            </p:contentPart>
          </mc:Choice>
          <mc:Fallback xmlns="">
            <p:pic>
              <p:nvPicPr>
                <p:cNvPr id="188" name="Freihand 187">
                  <a:extLst>
                    <a:ext uri="{FF2B5EF4-FFF2-40B4-BE49-F238E27FC236}">
                      <a16:creationId xmlns:a16="http://schemas.microsoft.com/office/drawing/2014/main" id="{B647B60D-D09B-4B89-AFA9-CE738049179A}"/>
                    </a:ext>
                  </a:extLst>
                </p:cNvPr>
                <p:cNvPicPr/>
                <p:nvPr/>
              </p:nvPicPr>
              <p:blipFill>
                <a:blip r:embed="rId339"/>
                <a:stretch>
                  <a:fillRect/>
                </a:stretch>
              </p:blipFill>
              <p:spPr>
                <a:xfrm>
                  <a:off x="10333733" y="2867467"/>
                  <a:ext cx="135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9" name="Freihand 188">
                  <a:extLst>
                    <a:ext uri="{FF2B5EF4-FFF2-40B4-BE49-F238E27FC236}">
                      <a16:creationId xmlns:a16="http://schemas.microsoft.com/office/drawing/2014/main" id="{1C70CE9A-90EF-4220-8E01-B43A9D8F1FD2}"/>
                    </a:ext>
                  </a:extLst>
                </p14:cNvPr>
                <p14:cNvContentPartPr/>
                <p14:nvPr/>
              </p14:nvContentPartPr>
              <p14:xfrm>
                <a:off x="9750533" y="2985187"/>
                <a:ext cx="773640" cy="105120"/>
              </p14:xfrm>
            </p:contentPart>
          </mc:Choice>
          <mc:Fallback xmlns="">
            <p:pic>
              <p:nvPicPr>
                <p:cNvPr id="189" name="Freihand 188">
                  <a:extLst>
                    <a:ext uri="{FF2B5EF4-FFF2-40B4-BE49-F238E27FC236}">
                      <a16:creationId xmlns:a16="http://schemas.microsoft.com/office/drawing/2014/main" id="{1C70CE9A-90EF-4220-8E01-B43A9D8F1FD2}"/>
                    </a:ext>
                  </a:extLst>
                </p:cNvPr>
                <p:cNvPicPr/>
                <p:nvPr/>
              </p:nvPicPr>
              <p:blipFill>
                <a:blip r:embed="rId341"/>
                <a:stretch>
                  <a:fillRect/>
                </a:stretch>
              </p:blipFill>
              <p:spPr>
                <a:xfrm>
                  <a:off x="9746213" y="2980867"/>
                  <a:ext cx="782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0" name="Freihand 189">
                  <a:extLst>
                    <a:ext uri="{FF2B5EF4-FFF2-40B4-BE49-F238E27FC236}">
                      <a16:creationId xmlns:a16="http://schemas.microsoft.com/office/drawing/2014/main" id="{7C3C2996-88D2-4087-AB61-81E42ADEF002}"/>
                    </a:ext>
                  </a:extLst>
                </p14:cNvPr>
                <p14:cNvContentPartPr/>
                <p14:nvPr/>
              </p14:nvContentPartPr>
              <p14:xfrm>
                <a:off x="9821813" y="3098947"/>
                <a:ext cx="152640" cy="192600"/>
              </p14:xfrm>
            </p:contentPart>
          </mc:Choice>
          <mc:Fallback xmlns="">
            <p:pic>
              <p:nvPicPr>
                <p:cNvPr id="190" name="Freihand 189">
                  <a:extLst>
                    <a:ext uri="{FF2B5EF4-FFF2-40B4-BE49-F238E27FC236}">
                      <a16:creationId xmlns:a16="http://schemas.microsoft.com/office/drawing/2014/main" id="{7C3C2996-88D2-4087-AB61-81E42ADEF002}"/>
                    </a:ext>
                  </a:extLst>
                </p:cNvPr>
                <p:cNvPicPr/>
                <p:nvPr/>
              </p:nvPicPr>
              <p:blipFill>
                <a:blip r:embed="rId343"/>
                <a:stretch>
                  <a:fillRect/>
                </a:stretch>
              </p:blipFill>
              <p:spPr>
                <a:xfrm>
                  <a:off x="9817493" y="3094627"/>
                  <a:ext cx="161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1" name="Freihand 190">
                  <a:extLst>
                    <a:ext uri="{FF2B5EF4-FFF2-40B4-BE49-F238E27FC236}">
                      <a16:creationId xmlns:a16="http://schemas.microsoft.com/office/drawing/2014/main" id="{21B9C94B-5C7D-421B-A3EA-477194C37EEF}"/>
                    </a:ext>
                  </a:extLst>
                </p14:cNvPr>
                <p14:cNvContentPartPr/>
                <p14:nvPr/>
              </p14:nvContentPartPr>
              <p14:xfrm>
                <a:off x="10043573" y="3132787"/>
                <a:ext cx="19440" cy="142920"/>
              </p14:xfrm>
            </p:contentPart>
          </mc:Choice>
          <mc:Fallback xmlns="">
            <p:pic>
              <p:nvPicPr>
                <p:cNvPr id="191" name="Freihand 190">
                  <a:extLst>
                    <a:ext uri="{FF2B5EF4-FFF2-40B4-BE49-F238E27FC236}">
                      <a16:creationId xmlns:a16="http://schemas.microsoft.com/office/drawing/2014/main" id="{21B9C94B-5C7D-421B-A3EA-477194C37EEF}"/>
                    </a:ext>
                  </a:extLst>
                </p:cNvPr>
                <p:cNvPicPr/>
                <p:nvPr/>
              </p:nvPicPr>
              <p:blipFill>
                <a:blip r:embed="rId345"/>
                <a:stretch>
                  <a:fillRect/>
                </a:stretch>
              </p:blipFill>
              <p:spPr>
                <a:xfrm>
                  <a:off x="10039253" y="3128467"/>
                  <a:ext cx="28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2" name="Freihand 191">
                  <a:extLst>
                    <a:ext uri="{FF2B5EF4-FFF2-40B4-BE49-F238E27FC236}">
                      <a16:creationId xmlns:a16="http://schemas.microsoft.com/office/drawing/2014/main" id="{A125B9CD-7F98-48AC-857A-D20B8859733D}"/>
                    </a:ext>
                  </a:extLst>
                </p14:cNvPr>
                <p14:cNvContentPartPr/>
                <p14:nvPr/>
              </p14:nvContentPartPr>
              <p14:xfrm>
                <a:off x="9985973" y="3178147"/>
                <a:ext cx="138240" cy="35640"/>
              </p14:xfrm>
            </p:contentPart>
          </mc:Choice>
          <mc:Fallback xmlns="">
            <p:pic>
              <p:nvPicPr>
                <p:cNvPr id="192" name="Freihand 191">
                  <a:extLst>
                    <a:ext uri="{FF2B5EF4-FFF2-40B4-BE49-F238E27FC236}">
                      <a16:creationId xmlns:a16="http://schemas.microsoft.com/office/drawing/2014/main" id="{A125B9CD-7F98-48AC-857A-D20B8859733D}"/>
                    </a:ext>
                  </a:extLst>
                </p:cNvPr>
                <p:cNvPicPr/>
                <p:nvPr/>
              </p:nvPicPr>
              <p:blipFill>
                <a:blip r:embed="rId347"/>
                <a:stretch>
                  <a:fillRect/>
                </a:stretch>
              </p:blipFill>
              <p:spPr>
                <a:xfrm>
                  <a:off x="9981653" y="3173827"/>
                  <a:ext cx="146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3" name="Freihand 192">
                  <a:extLst>
                    <a:ext uri="{FF2B5EF4-FFF2-40B4-BE49-F238E27FC236}">
                      <a16:creationId xmlns:a16="http://schemas.microsoft.com/office/drawing/2014/main" id="{66DA6457-2FC1-4814-B9B3-88384AF1EE89}"/>
                    </a:ext>
                  </a:extLst>
                </p14:cNvPr>
                <p14:cNvContentPartPr/>
                <p14:nvPr/>
              </p14:nvContentPartPr>
              <p14:xfrm>
                <a:off x="10135373" y="3093907"/>
                <a:ext cx="112320" cy="162720"/>
              </p14:xfrm>
            </p:contentPart>
          </mc:Choice>
          <mc:Fallback xmlns="">
            <p:pic>
              <p:nvPicPr>
                <p:cNvPr id="193" name="Freihand 192">
                  <a:extLst>
                    <a:ext uri="{FF2B5EF4-FFF2-40B4-BE49-F238E27FC236}">
                      <a16:creationId xmlns:a16="http://schemas.microsoft.com/office/drawing/2014/main" id="{66DA6457-2FC1-4814-B9B3-88384AF1EE89}"/>
                    </a:ext>
                  </a:extLst>
                </p:cNvPr>
                <p:cNvPicPr/>
                <p:nvPr/>
              </p:nvPicPr>
              <p:blipFill>
                <a:blip r:embed="rId349"/>
                <a:stretch>
                  <a:fillRect/>
                </a:stretch>
              </p:blipFill>
              <p:spPr>
                <a:xfrm>
                  <a:off x="10131053" y="3089587"/>
                  <a:ext cx="120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4" name="Freihand 193">
                  <a:extLst>
                    <a:ext uri="{FF2B5EF4-FFF2-40B4-BE49-F238E27FC236}">
                      <a16:creationId xmlns:a16="http://schemas.microsoft.com/office/drawing/2014/main" id="{840DCDC4-0D6B-4671-8813-3254C5FF465C}"/>
                    </a:ext>
                  </a:extLst>
                </p14:cNvPr>
                <p14:cNvContentPartPr/>
                <p14:nvPr/>
              </p14:nvContentPartPr>
              <p14:xfrm>
                <a:off x="10278653" y="3117667"/>
                <a:ext cx="74160" cy="114840"/>
              </p14:xfrm>
            </p:contentPart>
          </mc:Choice>
          <mc:Fallback xmlns="">
            <p:pic>
              <p:nvPicPr>
                <p:cNvPr id="194" name="Freihand 193">
                  <a:extLst>
                    <a:ext uri="{FF2B5EF4-FFF2-40B4-BE49-F238E27FC236}">
                      <a16:creationId xmlns:a16="http://schemas.microsoft.com/office/drawing/2014/main" id="{840DCDC4-0D6B-4671-8813-3254C5FF465C}"/>
                    </a:ext>
                  </a:extLst>
                </p:cNvPr>
                <p:cNvPicPr/>
                <p:nvPr/>
              </p:nvPicPr>
              <p:blipFill>
                <a:blip r:embed="rId351"/>
                <a:stretch>
                  <a:fillRect/>
                </a:stretch>
              </p:blipFill>
              <p:spPr>
                <a:xfrm>
                  <a:off x="10274333" y="3113347"/>
                  <a:ext cx="82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5" name="Freihand 194">
                  <a:extLst>
                    <a:ext uri="{FF2B5EF4-FFF2-40B4-BE49-F238E27FC236}">
                      <a16:creationId xmlns:a16="http://schemas.microsoft.com/office/drawing/2014/main" id="{F394AFF0-8E7D-4615-8CDC-E5E75723D1E8}"/>
                    </a:ext>
                  </a:extLst>
                </p14:cNvPr>
                <p14:cNvContentPartPr/>
                <p14:nvPr/>
              </p14:nvContentPartPr>
              <p14:xfrm>
                <a:off x="10253813" y="3043147"/>
                <a:ext cx="73440" cy="101160"/>
              </p14:xfrm>
            </p:contentPart>
          </mc:Choice>
          <mc:Fallback xmlns="">
            <p:pic>
              <p:nvPicPr>
                <p:cNvPr id="195" name="Freihand 194">
                  <a:extLst>
                    <a:ext uri="{FF2B5EF4-FFF2-40B4-BE49-F238E27FC236}">
                      <a16:creationId xmlns:a16="http://schemas.microsoft.com/office/drawing/2014/main" id="{F394AFF0-8E7D-4615-8CDC-E5E75723D1E8}"/>
                    </a:ext>
                  </a:extLst>
                </p:cNvPr>
                <p:cNvPicPr/>
                <p:nvPr/>
              </p:nvPicPr>
              <p:blipFill>
                <a:blip r:embed="rId353"/>
                <a:stretch>
                  <a:fillRect/>
                </a:stretch>
              </p:blipFill>
              <p:spPr>
                <a:xfrm>
                  <a:off x="10249493" y="3038827"/>
                  <a:ext cx="8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6" name="Freihand 195">
                  <a:extLst>
                    <a:ext uri="{FF2B5EF4-FFF2-40B4-BE49-F238E27FC236}">
                      <a16:creationId xmlns:a16="http://schemas.microsoft.com/office/drawing/2014/main" id="{2ED1C23B-AFAB-4A7D-AE77-77818143B640}"/>
                    </a:ext>
                  </a:extLst>
                </p14:cNvPr>
                <p14:cNvContentPartPr/>
                <p14:nvPr/>
              </p14:nvContentPartPr>
              <p14:xfrm>
                <a:off x="10317533" y="3175267"/>
                <a:ext cx="68760" cy="65160"/>
              </p14:xfrm>
            </p:contentPart>
          </mc:Choice>
          <mc:Fallback xmlns="">
            <p:pic>
              <p:nvPicPr>
                <p:cNvPr id="196" name="Freihand 195">
                  <a:extLst>
                    <a:ext uri="{FF2B5EF4-FFF2-40B4-BE49-F238E27FC236}">
                      <a16:creationId xmlns:a16="http://schemas.microsoft.com/office/drawing/2014/main" id="{2ED1C23B-AFAB-4A7D-AE77-77818143B640}"/>
                    </a:ext>
                  </a:extLst>
                </p:cNvPr>
                <p:cNvPicPr/>
                <p:nvPr/>
              </p:nvPicPr>
              <p:blipFill>
                <a:blip r:embed="rId355"/>
                <a:stretch>
                  <a:fillRect/>
                </a:stretch>
              </p:blipFill>
              <p:spPr>
                <a:xfrm>
                  <a:off x="10313213" y="3170947"/>
                  <a:ext cx="77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9" name="Freihand 198">
                  <a:extLst>
                    <a:ext uri="{FF2B5EF4-FFF2-40B4-BE49-F238E27FC236}">
                      <a16:creationId xmlns:a16="http://schemas.microsoft.com/office/drawing/2014/main" id="{2BA39796-971B-4A15-AAFA-F2D5AB73924C}"/>
                    </a:ext>
                  </a:extLst>
                </p14:cNvPr>
                <p14:cNvContentPartPr/>
                <p14:nvPr/>
              </p14:nvContentPartPr>
              <p14:xfrm>
                <a:off x="10677533" y="2848747"/>
                <a:ext cx="180360" cy="240120"/>
              </p14:xfrm>
            </p:contentPart>
          </mc:Choice>
          <mc:Fallback xmlns="">
            <p:pic>
              <p:nvPicPr>
                <p:cNvPr id="199" name="Freihand 198">
                  <a:extLst>
                    <a:ext uri="{FF2B5EF4-FFF2-40B4-BE49-F238E27FC236}">
                      <a16:creationId xmlns:a16="http://schemas.microsoft.com/office/drawing/2014/main" id="{2BA39796-971B-4A15-AAFA-F2D5AB73924C}"/>
                    </a:ext>
                  </a:extLst>
                </p:cNvPr>
                <p:cNvPicPr/>
                <p:nvPr/>
              </p:nvPicPr>
              <p:blipFill>
                <a:blip r:embed="rId357"/>
                <a:stretch>
                  <a:fillRect/>
                </a:stretch>
              </p:blipFill>
              <p:spPr>
                <a:xfrm>
                  <a:off x="10673213" y="2844427"/>
                  <a:ext cx="189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0" name="Freihand 199">
                  <a:extLst>
                    <a:ext uri="{FF2B5EF4-FFF2-40B4-BE49-F238E27FC236}">
                      <a16:creationId xmlns:a16="http://schemas.microsoft.com/office/drawing/2014/main" id="{4693B5C0-285A-40F3-BBA8-8875BD1CB951}"/>
                    </a:ext>
                  </a:extLst>
                </p14:cNvPr>
                <p14:cNvContentPartPr/>
                <p14:nvPr/>
              </p14:nvContentPartPr>
              <p14:xfrm>
                <a:off x="10866533" y="2922187"/>
                <a:ext cx="138240" cy="113040"/>
              </p14:xfrm>
            </p:contentPart>
          </mc:Choice>
          <mc:Fallback xmlns="">
            <p:pic>
              <p:nvPicPr>
                <p:cNvPr id="200" name="Freihand 199">
                  <a:extLst>
                    <a:ext uri="{FF2B5EF4-FFF2-40B4-BE49-F238E27FC236}">
                      <a16:creationId xmlns:a16="http://schemas.microsoft.com/office/drawing/2014/main" id="{4693B5C0-285A-40F3-BBA8-8875BD1CB951}"/>
                    </a:ext>
                  </a:extLst>
                </p:cNvPr>
                <p:cNvPicPr/>
                <p:nvPr/>
              </p:nvPicPr>
              <p:blipFill>
                <a:blip r:embed="rId359"/>
                <a:stretch>
                  <a:fillRect/>
                </a:stretch>
              </p:blipFill>
              <p:spPr>
                <a:xfrm>
                  <a:off x="10862213" y="2917867"/>
                  <a:ext cx="146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1" name="Freihand 200">
                  <a:extLst>
                    <a:ext uri="{FF2B5EF4-FFF2-40B4-BE49-F238E27FC236}">
                      <a16:creationId xmlns:a16="http://schemas.microsoft.com/office/drawing/2014/main" id="{275D8DE0-01F8-4C7C-925E-715A9AC0A215}"/>
                    </a:ext>
                  </a:extLst>
                </p14:cNvPr>
                <p14:cNvContentPartPr/>
                <p14:nvPr/>
              </p14:nvContentPartPr>
              <p14:xfrm>
                <a:off x="10987493" y="2827867"/>
                <a:ext cx="205920" cy="219240"/>
              </p14:xfrm>
            </p:contentPart>
          </mc:Choice>
          <mc:Fallback xmlns="">
            <p:pic>
              <p:nvPicPr>
                <p:cNvPr id="201" name="Freihand 200">
                  <a:extLst>
                    <a:ext uri="{FF2B5EF4-FFF2-40B4-BE49-F238E27FC236}">
                      <a16:creationId xmlns:a16="http://schemas.microsoft.com/office/drawing/2014/main" id="{275D8DE0-01F8-4C7C-925E-715A9AC0A215}"/>
                    </a:ext>
                  </a:extLst>
                </p:cNvPr>
                <p:cNvPicPr/>
                <p:nvPr/>
              </p:nvPicPr>
              <p:blipFill>
                <a:blip r:embed="rId361"/>
                <a:stretch>
                  <a:fillRect/>
                </a:stretch>
              </p:blipFill>
              <p:spPr>
                <a:xfrm>
                  <a:off x="10983173" y="2823547"/>
                  <a:ext cx="214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2" name="Freihand 201">
                  <a:extLst>
                    <a:ext uri="{FF2B5EF4-FFF2-40B4-BE49-F238E27FC236}">
                      <a16:creationId xmlns:a16="http://schemas.microsoft.com/office/drawing/2014/main" id="{B3CBB852-69D9-47FB-9D20-7263A61B7EFF}"/>
                    </a:ext>
                  </a:extLst>
                </p14:cNvPr>
                <p14:cNvContentPartPr/>
                <p14:nvPr/>
              </p14:nvContentPartPr>
              <p14:xfrm>
                <a:off x="10885253" y="2787187"/>
                <a:ext cx="122760" cy="43920"/>
              </p14:xfrm>
            </p:contentPart>
          </mc:Choice>
          <mc:Fallback xmlns="">
            <p:pic>
              <p:nvPicPr>
                <p:cNvPr id="202" name="Freihand 201">
                  <a:extLst>
                    <a:ext uri="{FF2B5EF4-FFF2-40B4-BE49-F238E27FC236}">
                      <a16:creationId xmlns:a16="http://schemas.microsoft.com/office/drawing/2014/main" id="{B3CBB852-69D9-47FB-9D20-7263A61B7EFF}"/>
                    </a:ext>
                  </a:extLst>
                </p:cNvPr>
                <p:cNvPicPr/>
                <p:nvPr/>
              </p:nvPicPr>
              <p:blipFill>
                <a:blip r:embed="rId363"/>
                <a:stretch>
                  <a:fillRect/>
                </a:stretch>
              </p:blipFill>
              <p:spPr>
                <a:xfrm>
                  <a:off x="10880933" y="2782867"/>
                  <a:ext cx="13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3" name="Freihand 202">
                  <a:extLst>
                    <a:ext uri="{FF2B5EF4-FFF2-40B4-BE49-F238E27FC236}">
                      <a16:creationId xmlns:a16="http://schemas.microsoft.com/office/drawing/2014/main" id="{DA80CB8D-B45E-4627-971F-AA3B9E7960EF}"/>
                    </a:ext>
                  </a:extLst>
                </p14:cNvPr>
                <p14:cNvContentPartPr/>
                <p14:nvPr/>
              </p14:nvContentPartPr>
              <p14:xfrm>
                <a:off x="11262533" y="2893747"/>
                <a:ext cx="174600" cy="303480"/>
              </p14:xfrm>
            </p:contentPart>
          </mc:Choice>
          <mc:Fallback xmlns="">
            <p:pic>
              <p:nvPicPr>
                <p:cNvPr id="203" name="Freihand 202">
                  <a:extLst>
                    <a:ext uri="{FF2B5EF4-FFF2-40B4-BE49-F238E27FC236}">
                      <a16:creationId xmlns:a16="http://schemas.microsoft.com/office/drawing/2014/main" id="{DA80CB8D-B45E-4627-971F-AA3B9E7960EF}"/>
                    </a:ext>
                  </a:extLst>
                </p:cNvPr>
                <p:cNvPicPr/>
                <p:nvPr/>
              </p:nvPicPr>
              <p:blipFill>
                <a:blip r:embed="rId365"/>
                <a:stretch>
                  <a:fillRect/>
                </a:stretch>
              </p:blipFill>
              <p:spPr>
                <a:xfrm>
                  <a:off x="11258213" y="2889427"/>
                  <a:ext cx="1832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4" name="Freihand 203">
                  <a:extLst>
                    <a:ext uri="{FF2B5EF4-FFF2-40B4-BE49-F238E27FC236}">
                      <a16:creationId xmlns:a16="http://schemas.microsoft.com/office/drawing/2014/main" id="{C4B81477-FA72-4764-A775-C6F80C82D019}"/>
                    </a:ext>
                  </a:extLst>
                </p14:cNvPr>
                <p14:cNvContentPartPr/>
                <p14:nvPr/>
              </p14:nvContentPartPr>
              <p14:xfrm>
                <a:off x="11445773" y="2811667"/>
                <a:ext cx="156240" cy="182520"/>
              </p14:xfrm>
            </p:contentPart>
          </mc:Choice>
          <mc:Fallback xmlns="">
            <p:pic>
              <p:nvPicPr>
                <p:cNvPr id="204" name="Freihand 203">
                  <a:extLst>
                    <a:ext uri="{FF2B5EF4-FFF2-40B4-BE49-F238E27FC236}">
                      <a16:creationId xmlns:a16="http://schemas.microsoft.com/office/drawing/2014/main" id="{C4B81477-FA72-4764-A775-C6F80C82D019}"/>
                    </a:ext>
                  </a:extLst>
                </p:cNvPr>
                <p:cNvPicPr/>
                <p:nvPr/>
              </p:nvPicPr>
              <p:blipFill>
                <a:blip r:embed="rId367"/>
                <a:stretch>
                  <a:fillRect/>
                </a:stretch>
              </p:blipFill>
              <p:spPr>
                <a:xfrm>
                  <a:off x="11441453" y="2807347"/>
                  <a:ext cx="164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5" name="Freihand 204">
                  <a:extLst>
                    <a:ext uri="{FF2B5EF4-FFF2-40B4-BE49-F238E27FC236}">
                      <a16:creationId xmlns:a16="http://schemas.microsoft.com/office/drawing/2014/main" id="{1C228A1B-3CA0-4C9B-B509-249D8102DED9}"/>
                    </a:ext>
                  </a:extLst>
                </p14:cNvPr>
                <p14:cNvContentPartPr/>
                <p14:nvPr/>
              </p14:nvContentPartPr>
              <p14:xfrm>
                <a:off x="11501573" y="2943067"/>
                <a:ext cx="76320" cy="40680"/>
              </p14:xfrm>
            </p:contentPart>
          </mc:Choice>
          <mc:Fallback xmlns="">
            <p:pic>
              <p:nvPicPr>
                <p:cNvPr id="205" name="Freihand 204">
                  <a:extLst>
                    <a:ext uri="{FF2B5EF4-FFF2-40B4-BE49-F238E27FC236}">
                      <a16:creationId xmlns:a16="http://schemas.microsoft.com/office/drawing/2014/main" id="{1C228A1B-3CA0-4C9B-B509-249D8102DED9}"/>
                    </a:ext>
                  </a:extLst>
                </p:cNvPr>
                <p:cNvPicPr/>
                <p:nvPr/>
              </p:nvPicPr>
              <p:blipFill>
                <a:blip r:embed="rId369"/>
                <a:stretch>
                  <a:fillRect/>
                </a:stretch>
              </p:blipFill>
              <p:spPr>
                <a:xfrm>
                  <a:off x="11497253" y="2938747"/>
                  <a:ext cx="84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6" name="Freihand 205">
                  <a:extLst>
                    <a:ext uri="{FF2B5EF4-FFF2-40B4-BE49-F238E27FC236}">
                      <a16:creationId xmlns:a16="http://schemas.microsoft.com/office/drawing/2014/main" id="{FA2E5BA1-BD8D-4F88-B794-7591D075E4F6}"/>
                    </a:ext>
                  </a:extLst>
                </p14:cNvPr>
                <p14:cNvContentPartPr/>
                <p14:nvPr/>
              </p14:nvContentPartPr>
              <p14:xfrm>
                <a:off x="11550533" y="2748667"/>
                <a:ext cx="330840" cy="348480"/>
              </p14:xfrm>
            </p:contentPart>
          </mc:Choice>
          <mc:Fallback xmlns="">
            <p:pic>
              <p:nvPicPr>
                <p:cNvPr id="206" name="Freihand 205">
                  <a:extLst>
                    <a:ext uri="{FF2B5EF4-FFF2-40B4-BE49-F238E27FC236}">
                      <a16:creationId xmlns:a16="http://schemas.microsoft.com/office/drawing/2014/main" id="{FA2E5BA1-BD8D-4F88-B794-7591D075E4F6}"/>
                    </a:ext>
                  </a:extLst>
                </p:cNvPr>
                <p:cNvPicPr/>
                <p:nvPr/>
              </p:nvPicPr>
              <p:blipFill>
                <a:blip r:embed="rId371"/>
                <a:stretch>
                  <a:fillRect/>
                </a:stretch>
              </p:blipFill>
              <p:spPr>
                <a:xfrm>
                  <a:off x="11546213" y="2744347"/>
                  <a:ext cx="3394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7" name="Freihand 206">
                  <a:extLst>
                    <a:ext uri="{FF2B5EF4-FFF2-40B4-BE49-F238E27FC236}">
                      <a16:creationId xmlns:a16="http://schemas.microsoft.com/office/drawing/2014/main" id="{CB90FD22-60B7-4D0F-BE99-F2A5D0E75094}"/>
                    </a:ext>
                  </a:extLst>
                </p14:cNvPr>
                <p14:cNvContentPartPr/>
                <p14:nvPr/>
              </p14:nvContentPartPr>
              <p14:xfrm>
                <a:off x="8392253" y="3389467"/>
                <a:ext cx="445680" cy="189360"/>
              </p14:xfrm>
            </p:contentPart>
          </mc:Choice>
          <mc:Fallback xmlns="">
            <p:pic>
              <p:nvPicPr>
                <p:cNvPr id="207" name="Freihand 206">
                  <a:extLst>
                    <a:ext uri="{FF2B5EF4-FFF2-40B4-BE49-F238E27FC236}">
                      <a16:creationId xmlns:a16="http://schemas.microsoft.com/office/drawing/2014/main" id="{CB90FD22-60B7-4D0F-BE99-F2A5D0E75094}"/>
                    </a:ext>
                  </a:extLst>
                </p:cNvPr>
                <p:cNvPicPr/>
                <p:nvPr/>
              </p:nvPicPr>
              <p:blipFill>
                <a:blip r:embed="rId373"/>
                <a:stretch>
                  <a:fillRect/>
                </a:stretch>
              </p:blipFill>
              <p:spPr>
                <a:xfrm>
                  <a:off x="8387933" y="3385147"/>
                  <a:ext cx="454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8" name="Freihand 207">
                  <a:extLst>
                    <a:ext uri="{FF2B5EF4-FFF2-40B4-BE49-F238E27FC236}">
                      <a16:creationId xmlns:a16="http://schemas.microsoft.com/office/drawing/2014/main" id="{77DCAFD5-1900-4003-A581-732CFF62120E}"/>
                    </a:ext>
                  </a:extLst>
                </p14:cNvPr>
                <p14:cNvContentPartPr/>
                <p14:nvPr/>
              </p14:nvContentPartPr>
              <p14:xfrm>
                <a:off x="8865653" y="3377227"/>
                <a:ext cx="104400" cy="156960"/>
              </p14:xfrm>
            </p:contentPart>
          </mc:Choice>
          <mc:Fallback xmlns="">
            <p:pic>
              <p:nvPicPr>
                <p:cNvPr id="208" name="Freihand 207">
                  <a:extLst>
                    <a:ext uri="{FF2B5EF4-FFF2-40B4-BE49-F238E27FC236}">
                      <a16:creationId xmlns:a16="http://schemas.microsoft.com/office/drawing/2014/main" id="{77DCAFD5-1900-4003-A581-732CFF62120E}"/>
                    </a:ext>
                  </a:extLst>
                </p:cNvPr>
                <p:cNvPicPr/>
                <p:nvPr/>
              </p:nvPicPr>
              <p:blipFill>
                <a:blip r:embed="rId375"/>
                <a:stretch>
                  <a:fillRect/>
                </a:stretch>
              </p:blipFill>
              <p:spPr>
                <a:xfrm>
                  <a:off x="8861333" y="3372907"/>
                  <a:ext cx="113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9" name="Freihand 208">
                  <a:extLst>
                    <a:ext uri="{FF2B5EF4-FFF2-40B4-BE49-F238E27FC236}">
                      <a16:creationId xmlns:a16="http://schemas.microsoft.com/office/drawing/2014/main" id="{A1A1EF32-2C0F-4749-954C-2431ABD81E52}"/>
                    </a:ext>
                  </a:extLst>
                </p14:cNvPr>
                <p14:cNvContentPartPr/>
                <p14:nvPr/>
              </p14:nvContentPartPr>
              <p14:xfrm>
                <a:off x="8985533" y="3438067"/>
                <a:ext cx="204480" cy="107640"/>
              </p14:xfrm>
            </p:contentPart>
          </mc:Choice>
          <mc:Fallback xmlns="">
            <p:pic>
              <p:nvPicPr>
                <p:cNvPr id="209" name="Freihand 208">
                  <a:extLst>
                    <a:ext uri="{FF2B5EF4-FFF2-40B4-BE49-F238E27FC236}">
                      <a16:creationId xmlns:a16="http://schemas.microsoft.com/office/drawing/2014/main" id="{A1A1EF32-2C0F-4749-954C-2431ABD81E52}"/>
                    </a:ext>
                  </a:extLst>
                </p:cNvPr>
                <p:cNvPicPr/>
                <p:nvPr/>
              </p:nvPicPr>
              <p:blipFill>
                <a:blip r:embed="rId377"/>
                <a:stretch>
                  <a:fillRect/>
                </a:stretch>
              </p:blipFill>
              <p:spPr>
                <a:xfrm>
                  <a:off x="8981213" y="3433747"/>
                  <a:ext cx="213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0" name="Freihand 209">
                  <a:extLst>
                    <a:ext uri="{FF2B5EF4-FFF2-40B4-BE49-F238E27FC236}">
                      <a16:creationId xmlns:a16="http://schemas.microsoft.com/office/drawing/2014/main" id="{B56421FF-A8E8-46C8-B74C-5C3E3CA0BB56}"/>
                    </a:ext>
                  </a:extLst>
                </p14:cNvPr>
                <p14:cNvContentPartPr/>
                <p14:nvPr/>
              </p14:nvContentPartPr>
              <p14:xfrm>
                <a:off x="9485213" y="3390547"/>
                <a:ext cx="92520" cy="180000"/>
              </p14:xfrm>
            </p:contentPart>
          </mc:Choice>
          <mc:Fallback xmlns="">
            <p:pic>
              <p:nvPicPr>
                <p:cNvPr id="210" name="Freihand 209">
                  <a:extLst>
                    <a:ext uri="{FF2B5EF4-FFF2-40B4-BE49-F238E27FC236}">
                      <a16:creationId xmlns:a16="http://schemas.microsoft.com/office/drawing/2014/main" id="{B56421FF-A8E8-46C8-B74C-5C3E3CA0BB56}"/>
                    </a:ext>
                  </a:extLst>
                </p:cNvPr>
                <p:cNvPicPr/>
                <p:nvPr/>
              </p:nvPicPr>
              <p:blipFill>
                <a:blip r:embed="rId379"/>
                <a:stretch>
                  <a:fillRect/>
                </a:stretch>
              </p:blipFill>
              <p:spPr>
                <a:xfrm>
                  <a:off x="9480893" y="3386227"/>
                  <a:ext cx="101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3" name="Freihand 212">
                  <a:extLst>
                    <a:ext uri="{FF2B5EF4-FFF2-40B4-BE49-F238E27FC236}">
                      <a16:creationId xmlns:a16="http://schemas.microsoft.com/office/drawing/2014/main" id="{707C176F-CF3D-4452-AF4C-51F26CA49B0C}"/>
                    </a:ext>
                  </a:extLst>
                </p14:cNvPr>
                <p14:cNvContentPartPr/>
                <p14:nvPr/>
              </p14:nvContentPartPr>
              <p14:xfrm>
                <a:off x="9685013" y="3417907"/>
                <a:ext cx="28440" cy="106200"/>
              </p14:xfrm>
            </p:contentPart>
          </mc:Choice>
          <mc:Fallback xmlns="">
            <p:pic>
              <p:nvPicPr>
                <p:cNvPr id="213" name="Freihand 212">
                  <a:extLst>
                    <a:ext uri="{FF2B5EF4-FFF2-40B4-BE49-F238E27FC236}">
                      <a16:creationId xmlns:a16="http://schemas.microsoft.com/office/drawing/2014/main" id="{707C176F-CF3D-4452-AF4C-51F26CA49B0C}"/>
                    </a:ext>
                  </a:extLst>
                </p:cNvPr>
                <p:cNvPicPr/>
                <p:nvPr/>
              </p:nvPicPr>
              <p:blipFill>
                <a:blip r:embed="rId381"/>
                <a:stretch>
                  <a:fillRect/>
                </a:stretch>
              </p:blipFill>
              <p:spPr>
                <a:xfrm>
                  <a:off x="9680693" y="3413587"/>
                  <a:ext cx="37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4" name="Freihand 213">
                  <a:extLst>
                    <a:ext uri="{FF2B5EF4-FFF2-40B4-BE49-F238E27FC236}">
                      <a16:creationId xmlns:a16="http://schemas.microsoft.com/office/drawing/2014/main" id="{8F4365EA-5384-4F8F-9868-F8575BCDE274}"/>
                    </a:ext>
                  </a:extLst>
                </p14:cNvPr>
                <p14:cNvContentPartPr/>
                <p14:nvPr/>
              </p14:nvContentPartPr>
              <p14:xfrm>
                <a:off x="9619853" y="3327547"/>
                <a:ext cx="171720" cy="255240"/>
              </p14:xfrm>
            </p:contentPart>
          </mc:Choice>
          <mc:Fallback xmlns="">
            <p:pic>
              <p:nvPicPr>
                <p:cNvPr id="214" name="Freihand 213">
                  <a:extLst>
                    <a:ext uri="{FF2B5EF4-FFF2-40B4-BE49-F238E27FC236}">
                      <a16:creationId xmlns:a16="http://schemas.microsoft.com/office/drawing/2014/main" id="{8F4365EA-5384-4F8F-9868-F8575BCDE274}"/>
                    </a:ext>
                  </a:extLst>
                </p:cNvPr>
                <p:cNvPicPr/>
                <p:nvPr/>
              </p:nvPicPr>
              <p:blipFill>
                <a:blip r:embed="rId383"/>
                <a:stretch>
                  <a:fillRect/>
                </a:stretch>
              </p:blipFill>
              <p:spPr>
                <a:xfrm>
                  <a:off x="9615533" y="3323227"/>
                  <a:ext cx="1803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5" name="Freihand 214">
                  <a:extLst>
                    <a:ext uri="{FF2B5EF4-FFF2-40B4-BE49-F238E27FC236}">
                      <a16:creationId xmlns:a16="http://schemas.microsoft.com/office/drawing/2014/main" id="{0A94AF92-0177-4764-9D32-12C5F3F51D6B}"/>
                    </a:ext>
                  </a:extLst>
                </p14:cNvPr>
                <p14:cNvContentPartPr/>
                <p14:nvPr/>
              </p14:nvContentPartPr>
              <p14:xfrm>
                <a:off x="9809933" y="3452467"/>
                <a:ext cx="391320" cy="105120"/>
              </p14:xfrm>
            </p:contentPart>
          </mc:Choice>
          <mc:Fallback xmlns="">
            <p:pic>
              <p:nvPicPr>
                <p:cNvPr id="215" name="Freihand 214">
                  <a:extLst>
                    <a:ext uri="{FF2B5EF4-FFF2-40B4-BE49-F238E27FC236}">
                      <a16:creationId xmlns:a16="http://schemas.microsoft.com/office/drawing/2014/main" id="{0A94AF92-0177-4764-9D32-12C5F3F51D6B}"/>
                    </a:ext>
                  </a:extLst>
                </p:cNvPr>
                <p:cNvPicPr/>
                <p:nvPr/>
              </p:nvPicPr>
              <p:blipFill>
                <a:blip r:embed="rId385"/>
                <a:stretch>
                  <a:fillRect/>
                </a:stretch>
              </p:blipFill>
              <p:spPr>
                <a:xfrm>
                  <a:off x="9805613" y="3448147"/>
                  <a:ext cx="399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6" name="Freihand 215">
                  <a:extLst>
                    <a:ext uri="{FF2B5EF4-FFF2-40B4-BE49-F238E27FC236}">
                      <a16:creationId xmlns:a16="http://schemas.microsoft.com/office/drawing/2014/main" id="{B1B6623A-5296-47CD-9E0B-6E9A57CD5AEB}"/>
                    </a:ext>
                  </a:extLst>
                </p14:cNvPr>
                <p14:cNvContentPartPr/>
                <p14:nvPr/>
              </p14:nvContentPartPr>
              <p14:xfrm>
                <a:off x="10176053" y="3332587"/>
                <a:ext cx="239040" cy="195840"/>
              </p14:xfrm>
            </p:contentPart>
          </mc:Choice>
          <mc:Fallback xmlns="">
            <p:pic>
              <p:nvPicPr>
                <p:cNvPr id="216" name="Freihand 215">
                  <a:extLst>
                    <a:ext uri="{FF2B5EF4-FFF2-40B4-BE49-F238E27FC236}">
                      <a16:creationId xmlns:a16="http://schemas.microsoft.com/office/drawing/2014/main" id="{B1B6623A-5296-47CD-9E0B-6E9A57CD5AEB}"/>
                    </a:ext>
                  </a:extLst>
                </p:cNvPr>
                <p:cNvPicPr/>
                <p:nvPr/>
              </p:nvPicPr>
              <p:blipFill>
                <a:blip r:embed="rId387"/>
                <a:stretch>
                  <a:fillRect/>
                </a:stretch>
              </p:blipFill>
              <p:spPr>
                <a:xfrm>
                  <a:off x="10171733" y="3328267"/>
                  <a:ext cx="247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7" name="Freihand 216">
                  <a:extLst>
                    <a:ext uri="{FF2B5EF4-FFF2-40B4-BE49-F238E27FC236}">
                      <a16:creationId xmlns:a16="http://schemas.microsoft.com/office/drawing/2014/main" id="{514EA231-C669-4A0B-B037-02BF5C6DB5BA}"/>
                    </a:ext>
                  </a:extLst>
                </p14:cNvPr>
                <p14:cNvContentPartPr/>
                <p14:nvPr/>
              </p14:nvContentPartPr>
              <p14:xfrm>
                <a:off x="10502933" y="3484867"/>
                <a:ext cx="18720" cy="131760"/>
              </p14:xfrm>
            </p:contentPart>
          </mc:Choice>
          <mc:Fallback xmlns="">
            <p:pic>
              <p:nvPicPr>
                <p:cNvPr id="217" name="Freihand 216">
                  <a:extLst>
                    <a:ext uri="{FF2B5EF4-FFF2-40B4-BE49-F238E27FC236}">
                      <a16:creationId xmlns:a16="http://schemas.microsoft.com/office/drawing/2014/main" id="{514EA231-C669-4A0B-B037-02BF5C6DB5BA}"/>
                    </a:ext>
                  </a:extLst>
                </p:cNvPr>
                <p:cNvPicPr/>
                <p:nvPr/>
              </p:nvPicPr>
              <p:blipFill>
                <a:blip r:embed="rId389"/>
                <a:stretch>
                  <a:fillRect/>
                </a:stretch>
              </p:blipFill>
              <p:spPr>
                <a:xfrm>
                  <a:off x="10498613" y="3480547"/>
                  <a:ext cx="27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8" name="Freihand 217">
                  <a:extLst>
                    <a:ext uri="{FF2B5EF4-FFF2-40B4-BE49-F238E27FC236}">
                      <a16:creationId xmlns:a16="http://schemas.microsoft.com/office/drawing/2014/main" id="{12440E26-F67B-4FF9-90D2-B470B922C297}"/>
                    </a:ext>
                  </a:extLst>
                </p14:cNvPr>
                <p14:cNvContentPartPr/>
                <p14:nvPr/>
              </p14:nvContentPartPr>
              <p14:xfrm>
                <a:off x="10578893" y="3345187"/>
                <a:ext cx="97560" cy="161280"/>
              </p14:xfrm>
            </p:contentPart>
          </mc:Choice>
          <mc:Fallback xmlns="">
            <p:pic>
              <p:nvPicPr>
                <p:cNvPr id="218" name="Freihand 217">
                  <a:extLst>
                    <a:ext uri="{FF2B5EF4-FFF2-40B4-BE49-F238E27FC236}">
                      <a16:creationId xmlns:a16="http://schemas.microsoft.com/office/drawing/2014/main" id="{12440E26-F67B-4FF9-90D2-B470B922C297}"/>
                    </a:ext>
                  </a:extLst>
                </p:cNvPr>
                <p:cNvPicPr/>
                <p:nvPr/>
              </p:nvPicPr>
              <p:blipFill>
                <a:blip r:embed="rId391"/>
                <a:stretch>
                  <a:fillRect/>
                </a:stretch>
              </p:blipFill>
              <p:spPr>
                <a:xfrm>
                  <a:off x="10574573" y="3340867"/>
                  <a:ext cx="106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9" name="Freihand 218">
                  <a:extLst>
                    <a:ext uri="{FF2B5EF4-FFF2-40B4-BE49-F238E27FC236}">
                      <a16:creationId xmlns:a16="http://schemas.microsoft.com/office/drawing/2014/main" id="{38BAC541-C92C-4337-90FB-470F1FE4A954}"/>
                    </a:ext>
                  </a:extLst>
                </p14:cNvPr>
                <p14:cNvContentPartPr/>
                <p14:nvPr/>
              </p14:nvContentPartPr>
              <p14:xfrm>
                <a:off x="10690133" y="3388027"/>
                <a:ext cx="185040" cy="150120"/>
              </p14:xfrm>
            </p:contentPart>
          </mc:Choice>
          <mc:Fallback xmlns="">
            <p:pic>
              <p:nvPicPr>
                <p:cNvPr id="219" name="Freihand 218">
                  <a:extLst>
                    <a:ext uri="{FF2B5EF4-FFF2-40B4-BE49-F238E27FC236}">
                      <a16:creationId xmlns:a16="http://schemas.microsoft.com/office/drawing/2014/main" id="{38BAC541-C92C-4337-90FB-470F1FE4A954}"/>
                    </a:ext>
                  </a:extLst>
                </p:cNvPr>
                <p:cNvPicPr/>
                <p:nvPr/>
              </p:nvPicPr>
              <p:blipFill>
                <a:blip r:embed="rId393"/>
                <a:stretch>
                  <a:fillRect/>
                </a:stretch>
              </p:blipFill>
              <p:spPr>
                <a:xfrm>
                  <a:off x="10685813" y="3383707"/>
                  <a:ext cx="193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0" name="Freihand 219">
                  <a:extLst>
                    <a:ext uri="{FF2B5EF4-FFF2-40B4-BE49-F238E27FC236}">
                      <a16:creationId xmlns:a16="http://schemas.microsoft.com/office/drawing/2014/main" id="{B6BB969B-C673-4CC3-9244-E7D69ED03B0E}"/>
                    </a:ext>
                  </a:extLst>
                </p14:cNvPr>
                <p14:cNvContentPartPr/>
                <p14:nvPr/>
              </p14:nvContentPartPr>
              <p14:xfrm>
                <a:off x="10934933" y="3471187"/>
                <a:ext cx="360" cy="360"/>
              </p14:xfrm>
            </p:contentPart>
          </mc:Choice>
          <mc:Fallback xmlns="">
            <p:pic>
              <p:nvPicPr>
                <p:cNvPr id="220" name="Freihand 219">
                  <a:extLst>
                    <a:ext uri="{FF2B5EF4-FFF2-40B4-BE49-F238E27FC236}">
                      <a16:creationId xmlns:a16="http://schemas.microsoft.com/office/drawing/2014/main" id="{B6BB969B-C673-4CC3-9244-E7D69ED03B0E}"/>
                    </a:ext>
                  </a:extLst>
                </p:cNvPr>
                <p:cNvPicPr/>
                <p:nvPr/>
              </p:nvPicPr>
              <p:blipFill>
                <a:blip r:embed="rId13"/>
                <a:stretch>
                  <a:fillRect/>
                </a:stretch>
              </p:blipFill>
              <p:spPr>
                <a:xfrm>
                  <a:off x="10930613" y="346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2" name="Freihand 221">
                  <a:extLst>
                    <a:ext uri="{FF2B5EF4-FFF2-40B4-BE49-F238E27FC236}">
                      <a16:creationId xmlns:a16="http://schemas.microsoft.com/office/drawing/2014/main" id="{F4039C60-35BF-4B91-AA1B-9F9549022823}"/>
                    </a:ext>
                  </a:extLst>
                </p14:cNvPr>
                <p14:cNvContentPartPr/>
                <p14:nvPr/>
              </p14:nvContentPartPr>
              <p14:xfrm>
                <a:off x="11004773" y="3320347"/>
                <a:ext cx="126000" cy="155160"/>
              </p14:xfrm>
            </p:contentPart>
          </mc:Choice>
          <mc:Fallback xmlns="">
            <p:pic>
              <p:nvPicPr>
                <p:cNvPr id="222" name="Freihand 221">
                  <a:extLst>
                    <a:ext uri="{FF2B5EF4-FFF2-40B4-BE49-F238E27FC236}">
                      <a16:creationId xmlns:a16="http://schemas.microsoft.com/office/drawing/2014/main" id="{F4039C60-35BF-4B91-AA1B-9F9549022823}"/>
                    </a:ext>
                  </a:extLst>
                </p:cNvPr>
                <p:cNvPicPr/>
                <p:nvPr/>
              </p:nvPicPr>
              <p:blipFill>
                <a:blip r:embed="rId396"/>
                <a:stretch>
                  <a:fillRect/>
                </a:stretch>
              </p:blipFill>
              <p:spPr>
                <a:xfrm>
                  <a:off x="11000453" y="3316027"/>
                  <a:ext cx="134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3" name="Freihand 222">
                  <a:extLst>
                    <a:ext uri="{FF2B5EF4-FFF2-40B4-BE49-F238E27FC236}">
                      <a16:creationId xmlns:a16="http://schemas.microsoft.com/office/drawing/2014/main" id="{6B7DA733-07EE-4687-B1F3-B259ADA31F12}"/>
                    </a:ext>
                  </a:extLst>
                </p14:cNvPr>
                <p14:cNvContentPartPr/>
                <p14:nvPr/>
              </p14:nvContentPartPr>
              <p14:xfrm>
                <a:off x="11065973" y="3344107"/>
                <a:ext cx="55080" cy="148680"/>
              </p14:xfrm>
            </p:contentPart>
          </mc:Choice>
          <mc:Fallback xmlns="">
            <p:pic>
              <p:nvPicPr>
                <p:cNvPr id="223" name="Freihand 222">
                  <a:extLst>
                    <a:ext uri="{FF2B5EF4-FFF2-40B4-BE49-F238E27FC236}">
                      <a16:creationId xmlns:a16="http://schemas.microsoft.com/office/drawing/2014/main" id="{6B7DA733-07EE-4687-B1F3-B259ADA31F12}"/>
                    </a:ext>
                  </a:extLst>
                </p:cNvPr>
                <p:cNvPicPr/>
                <p:nvPr/>
              </p:nvPicPr>
              <p:blipFill>
                <a:blip r:embed="rId398"/>
                <a:stretch>
                  <a:fillRect/>
                </a:stretch>
              </p:blipFill>
              <p:spPr>
                <a:xfrm>
                  <a:off x="11061653" y="3339787"/>
                  <a:ext cx="63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4" name="Freihand 223">
                  <a:extLst>
                    <a:ext uri="{FF2B5EF4-FFF2-40B4-BE49-F238E27FC236}">
                      <a16:creationId xmlns:a16="http://schemas.microsoft.com/office/drawing/2014/main" id="{8771E110-B696-4001-AE0B-92FC1085F389}"/>
                    </a:ext>
                  </a:extLst>
                </p14:cNvPr>
                <p14:cNvContentPartPr/>
                <p14:nvPr/>
              </p14:nvContentPartPr>
              <p14:xfrm>
                <a:off x="11043653" y="3374347"/>
                <a:ext cx="103680" cy="68760"/>
              </p14:xfrm>
            </p:contentPart>
          </mc:Choice>
          <mc:Fallback xmlns="">
            <p:pic>
              <p:nvPicPr>
                <p:cNvPr id="224" name="Freihand 223">
                  <a:extLst>
                    <a:ext uri="{FF2B5EF4-FFF2-40B4-BE49-F238E27FC236}">
                      <a16:creationId xmlns:a16="http://schemas.microsoft.com/office/drawing/2014/main" id="{8771E110-B696-4001-AE0B-92FC1085F389}"/>
                    </a:ext>
                  </a:extLst>
                </p:cNvPr>
                <p:cNvPicPr/>
                <p:nvPr/>
              </p:nvPicPr>
              <p:blipFill>
                <a:blip r:embed="rId400"/>
                <a:stretch>
                  <a:fillRect/>
                </a:stretch>
              </p:blipFill>
              <p:spPr>
                <a:xfrm>
                  <a:off x="11039333" y="3370027"/>
                  <a:ext cx="112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5" name="Freihand 224">
                  <a:extLst>
                    <a:ext uri="{FF2B5EF4-FFF2-40B4-BE49-F238E27FC236}">
                      <a16:creationId xmlns:a16="http://schemas.microsoft.com/office/drawing/2014/main" id="{55B3F942-A92A-48BA-BAD4-9B18B0E5F44E}"/>
                    </a:ext>
                  </a:extLst>
                </p14:cNvPr>
                <p14:cNvContentPartPr/>
                <p14:nvPr/>
              </p14:nvContentPartPr>
              <p14:xfrm>
                <a:off x="11099453" y="3313147"/>
                <a:ext cx="102240" cy="157320"/>
              </p14:xfrm>
            </p:contentPart>
          </mc:Choice>
          <mc:Fallback xmlns="">
            <p:pic>
              <p:nvPicPr>
                <p:cNvPr id="225" name="Freihand 224">
                  <a:extLst>
                    <a:ext uri="{FF2B5EF4-FFF2-40B4-BE49-F238E27FC236}">
                      <a16:creationId xmlns:a16="http://schemas.microsoft.com/office/drawing/2014/main" id="{55B3F942-A92A-48BA-BAD4-9B18B0E5F44E}"/>
                    </a:ext>
                  </a:extLst>
                </p:cNvPr>
                <p:cNvPicPr/>
                <p:nvPr/>
              </p:nvPicPr>
              <p:blipFill>
                <a:blip r:embed="rId402"/>
                <a:stretch>
                  <a:fillRect/>
                </a:stretch>
              </p:blipFill>
              <p:spPr>
                <a:xfrm>
                  <a:off x="11095133" y="3308827"/>
                  <a:ext cx="110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6" name="Freihand 225">
                  <a:extLst>
                    <a:ext uri="{FF2B5EF4-FFF2-40B4-BE49-F238E27FC236}">
                      <a16:creationId xmlns:a16="http://schemas.microsoft.com/office/drawing/2014/main" id="{404D5660-5B82-450A-ABBC-F4B0D4A9132F}"/>
                    </a:ext>
                  </a:extLst>
                </p14:cNvPr>
                <p14:cNvContentPartPr/>
                <p14:nvPr/>
              </p14:nvContentPartPr>
              <p14:xfrm>
                <a:off x="11220053" y="3358867"/>
                <a:ext cx="145440" cy="123120"/>
              </p14:xfrm>
            </p:contentPart>
          </mc:Choice>
          <mc:Fallback xmlns="">
            <p:pic>
              <p:nvPicPr>
                <p:cNvPr id="226" name="Freihand 225">
                  <a:extLst>
                    <a:ext uri="{FF2B5EF4-FFF2-40B4-BE49-F238E27FC236}">
                      <a16:creationId xmlns:a16="http://schemas.microsoft.com/office/drawing/2014/main" id="{404D5660-5B82-450A-ABBC-F4B0D4A9132F}"/>
                    </a:ext>
                  </a:extLst>
                </p:cNvPr>
                <p:cNvPicPr/>
                <p:nvPr/>
              </p:nvPicPr>
              <p:blipFill>
                <a:blip r:embed="rId404"/>
                <a:stretch>
                  <a:fillRect/>
                </a:stretch>
              </p:blipFill>
              <p:spPr>
                <a:xfrm>
                  <a:off x="11215733" y="3354547"/>
                  <a:ext cx="154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7" name="Freihand 226">
                  <a:extLst>
                    <a:ext uri="{FF2B5EF4-FFF2-40B4-BE49-F238E27FC236}">
                      <a16:creationId xmlns:a16="http://schemas.microsoft.com/office/drawing/2014/main" id="{1B993DAB-5046-4DBF-9DB2-C5C3CE0DEE02}"/>
                    </a:ext>
                  </a:extLst>
                </p14:cNvPr>
                <p14:cNvContentPartPr/>
                <p14:nvPr/>
              </p14:nvContentPartPr>
              <p14:xfrm>
                <a:off x="11351093" y="3380467"/>
                <a:ext cx="130320" cy="56160"/>
              </p14:xfrm>
            </p:contentPart>
          </mc:Choice>
          <mc:Fallback xmlns="">
            <p:pic>
              <p:nvPicPr>
                <p:cNvPr id="227" name="Freihand 226">
                  <a:extLst>
                    <a:ext uri="{FF2B5EF4-FFF2-40B4-BE49-F238E27FC236}">
                      <a16:creationId xmlns:a16="http://schemas.microsoft.com/office/drawing/2014/main" id="{1B993DAB-5046-4DBF-9DB2-C5C3CE0DEE02}"/>
                    </a:ext>
                  </a:extLst>
                </p:cNvPr>
                <p:cNvPicPr/>
                <p:nvPr/>
              </p:nvPicPr>
              <p:blipFill>
                <a:blip r:embed="rId406"/>
                <a:stretch>
                  <a:fillRect/>
                </a:stretch>
              </p:blipFill>
              <p:spPr>
                <a:xfrm>
                  <a:off x="11346773" y="3376147"/>
                  <a:ext cx="138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8" name="Freihand 227">
                  <a:extLst>
                    <a:ext uri="{FF2B5EF4-FFF2-40B4-BE49-F238E27FC236}">
                      <a16:creationId xmlns:a16="http://schemas.microsoft.com/office/drawing/2014/main" id="{0D647D7B-5C19-42F3-9F4F-A48209D89B13}"/>
                    </a:ext>
                  </a:extLst>
                </p14:cNvPr>
                <p14:cNvContentPartPr/>
                <p14:nvPr/>
              </p14:nvContentPartPr>
              <p14:xfrm>
                <a:off x="11478533" y="3311347"/>
                <a:ext cx="26640" cy="11880"/>
              </p14:xfrm>
            </p:contentPart>
          </mc:Choice>
          <mc:Fallback xmlns="">
            <p:pic>
              <p:nvPicPr>
                <p:cNvPr id="228" name="Freihand 227">
                  <a:extLst>
                    <a:ext uri="{FF2B5EF4-FFF2-40B4-BE49-F238E27FC236}">
                      <a16:creationId xmlns:a16="http://schemas.microsoft.com/office/drawing/2014/main" id="{0D647D7B-5C19-42F3-9F4F-A48209D89B13}"/>
                    </a:ext>
                  </a:extLst>
                </p:cNvPr>
                <p:cNvPicPr/>
                <p:nvPr/>
              </p:nvPicPr>
              <p:blipFill>
                <a:blip r:embed="rId408"/>
                <a:stretch>
                  <a:fillRect/>
                </a:stretch>
              </p:blipFill>
              <p:spPr>
                <a:xfrm>
                  <a:off x="11474213" y="3307027"/>
                  <a:ext cx="35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9" name="Freihand 228">
                  <a:extLst>
                    <a:ext uri="{FF2B5EF4-FFF2-40B4-BE49-F238E27FC236}">
                      <a16:creationId xmlns:a16="http://schemas.microsoft.com/office/drawing/2014/main" id="{94F95ED2-7393-4E0F-8FA8-D8EF906F74DA}"/>
                    </a:ext>
                  </a:extLst>
                </p14:cNvPr>
                <p14:cNvContentPartPr/>
                <p14:nvPr/>
              </p14:nvContentPartPr>
              <p14:xfrm>
                <a:off x="11462333" y="3339787"/>
                <a:ext cx="91800" cy="96840"/>
              </p14:xfrm>
            </p:contentPart>
          </mc:Choice>
          <mc:Fallback xmlns="">
            <p:pic>
              <p:nvPicPr>
                <p:cNvPr id="229" name="Freihand 228">
                  <a:extLst>
                    <a:ext uri="{FF2B5EF4-FFF2-40B4-BE49-F238E27FC236}">
                      <a16:creationId xmlns:a16="http://schemas.microsoft.com/office/drawing/2014/main" id="{94F95ED2-7393-4E0F-8FA8-D8EF906F74DA}"/>
                    </a:ext>
                  </a:extLst>
                </p:cNvPr>
                <p:cNvPicPr/>
                <p:nvPr/>
              </p:nvPicPr>
              <p:blipFill>
                <a:blip r:embed="rId410"/>
                <a:stretch>
                  <a:fillRect/>
                </a:stretch>
              </p:blipFill>
              <p:spPr>
                <a:xfrm>
                  <a:off x="11458013" y="3335467"/>
                  <a:ext cx="100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0" name="Freihand 229">
                  <a:extLst>
                    <a:ext uri="{FF2B5EF4-FFF2-40B4-BE49-F238E27FC236}">
                      <a16:creationId xmlns:a16="http://schemas.microsoft.com/office/drawing/2014/main" id="{EC021E39-518A-488D-A1AF-2FC6A8898C78}"/>
                    </a:ext>
                  </a:extLst>
                </p14:cNvPr>
                <p14:cNvContentPartPr/>
                <p14:nvPr/>
              </p14:nvContentPartPr>
              <p14:xfrm>
                <a:off x="11535053" y="3350227"/>
                <a:ext cx="204120" cy="76680"/>
              </p14:xfrm>
            </p:contentPart>
          </mc:Choice>
          <mc:Fallback xmlns="">
            <p:pic>
              <p:nvPicPr>
                <p:cNvPr id="230" name="Freihand 229">
                  <a:extLst>
                    <a:ext uri="{FF2B5EF4-FFF2-40B4-BE49-F238E27FC236}">
                      <a16:creationId xmlns:a16="http://schemas.microsoft.com/office/drawing/2014/main" id="{EC021E39-518A-488D-A1AF-2FC6A8898C78}"/>
                    </a:ext>
                  </a:extLst>
                </p:cNvPr>
                <p:cNvPicPr/>
                <p:nvPr/>
              </p:nvPicPr>
              <p:blipFill>
                <a:blip r:embed="rId412"/>
                <a:stretch>
                  <a:fillRect/>
                </a:stretch>
              </p:blipFill>
              <p:spPr>
                <a:xfrm>
                  <a:off x="11530733" y="3345907"/>
                  <a:ext cx="212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32" name="Freihand 231">
                  <a:extLst>
                    <a:ext uri="{FF2B5EF4-FFF2-40B4-BE49-F238E27FC236}">
                      <a16:creationId xmlns:a16="http://schemas.microsoft.com/office/drawing/2014/main" id="{5C3EEB74-4175-46C6-B79C-5DF8579FD1E7}"/>
                    </a:ext>
                  </a:extLst>
                </p14:cNvPr>
                <p14:cNvContentPartPr/>
                <p14:nvPr/>
              </p14:nvContentPartPr>
              <p14:xfrm>
                <a:off x="7090853" y="3834067"/>
                <a:ext cx="149400" cy="176760"/>
              </p14:xfrm>
            </p:contentPart>
          </mc:Choice>
          <mc:Fallback xmlns="">
            <p:pic>
              <p:nvPicPr>
                <p:cNvPr id="232" name="Freihand 231">
                  <a:extLst>
                    <a:ext uri="{FF2B5EF4-FFF2-40B4-BE49-F238E27FC236}">
                      <a16:creationId xmlns:a16="http://schemas.microsoft.com/office/drawing/2014/main" id="{5C3EEB74-4175-46C6-B79C-5DF8579FD1E7}"/>
                    </a:ext>
                  </a:extLst>
                </p:cNvPr>
                <p:cNvPicPr/>
                <p:nvPr/>
              </p:nvPicPr>
              <p:blipFill>
                <a:blip r:embed="rId414"/>
                <a:stretch>
                  <a:fillRect/>
                </a:stretch>
              </p:blipFill>
              <p:spPr>
                <a:xfrm>
                  <a:off x="7086533" y="3829747"/>
                  <a:ext cx="158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3" name="Freihand 232">
                  <a:extLst>
                    <a:ext uri="{FF2B5EF4-FFF2-40B4-BE49-F238E27FC236}">
                      <a16:creationId xmlns:a16="http://schemas.microsoft.com/office/drawing/2014/main" id="{904069C1-45FF-48AB-ADCF-00317FB6CE37}"/>
                    </a:ext>
                  </a:extLst>
                </p14:cNvPr>
                <p14:cNvContentPartPr/>
                <p14:nvPr/>
              </p14:nvContentPartPr>
              <p14:xfrm>
                <a:off x="7274813" y="3871147"/>
                <a:ext cx="102600" cy="122400"/>
              </p14:xfrm>
            </p:contentPart>
          </mc:Choice>
          <mc:Fallback xmlns="">
            <p:pic>
              <p:nvPicPr>
                <p:cNvPr id="233" name="Freihand 232">
                  <a:extLst>
                    <a:ext uri="{FF2B5EF4-FFF2-40B4-BE49-F238E27FC236}">
                      <a16:creationId xmlns:a16="http://schemas.microsoft.com/office/drawing/2014/main" id="{904069C1-45FF-48AB-ADCF-00317FB6CE37}"/>
                    </a:ext>
                  </a:extLst>
                </p:cNvPr>
                <p:cNvPicPr/>
                <p:nvPr/>
              </p:nvPicPr>
              <p:blipFill>
                <a:blip r:embed="rId416"/>
                <a:stretch>
                  <a:fillRect/>
                </a:stretch>
              </p:blipFill>
              <p:spPr>
                <a:xfrm>
                  <a:off x="7270493" y="3866827"/>
                  <a:ext cx="11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4" name="Freihand 233">
                  <a:extLst>
                    <a:ext uri="{FF2B5EF4-FFF2-40B4-BE49-F238E27FC236}">
                      <a16:creationId xmlns:a16="http://schemas.microsoft.com/office/drawing/2014/main" id="{D1B5AEEE-313D-4554-8A91-734DEBBF13F0}"/>
                    </a:ext>
                  </a:extLst>
                </p14:cNvPr>
                <p14:cNvContentPartPr/>
                <p14:nvPr/>
              </p14:nvContentPartPr>
              <p14:xfrm>
                <a:off x="7414853" y="3842347"/>
                <a:ext cx="91800" cy="136800"/>
              </p14:xfrm>
            </p:contentPart>
          </mc:Choice>
          <mc:Fallback xmlns="">
            <p:pic>
              <p:nvPicPr>
                <p:cNvPr id="234" name="Freihand 233">
                  <a:extLst>
                    <a:ext uri="{FF2B5EF4-FFF2-40B4-BE49-F238E27FC236}">
                      <a16:creationId xmlns:a16="http://schemas.microsoft.com/office/drawing/2014/main" id="{D1B5AEEE-313D-4554-8A91-734DEBBF13F0}"/>
                    </a:ext>
                  </a:extLst>
                </p:cNvPr>
                <p:cNvPicPr/>
                <p:nvPr/>
              </p:nvPicPr>
              <p:blipFill>
                <a:blip r:embed="rId418"/>
                <a:stretch>
                  <a:fillRect/>
                </a:stretch>
              </p:blipFill>
              <p:spPr>
                <a:xfrm>
                  <a:off x="7410533" y="3838027"/>
                  <a:ext cx="100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5" name="Freihand 234">
                  <a:extLst>
                    <a:ext uri="{FF2B5EF4-FFF2-40B4-BE49-F238E27FC236}">
                      <a16:creationId xmlns:a16="http://schemas.microsoft.com/office/drawing/2014/main" id="{0A19B9B8-2920-4514-88C7-FDFC94059C8C}"/>
                    </a:ext>
                  </a:extLst>
                </p14:cNvPr>
                <p14:cNvContentPartPr/>
                <p14:nvPr/>
              </p14:nvContentPartPr>
              <p14:xfrm>
                <a:off x="7546613" y="3838027"/>
                <a:ext cx="86400" cy="118440"/>
              </p14:xfrm>
            </p:contentPart>
          </mc:Choice>
          <mc:Fallback xmlns="">
            <p:pic>
              <p:nvPicPr>
                <p:cNvPr id="235" name="Freihand 234">
                  <a:extLst>
                    <a:ext uri="{FF2B5EF4-FFF2-40B4-BE49-F238E27FC236}">
                      <a16:creationId xmlns:a16="http://schemas.microsoft.com/office/drawing/2014/main" id="{0A19B9B8-2920-4514-88C7-FDFC94059C8C}"/>
                    </a:ext>
                  </a:extLst>
                </p:cNvPr>
                <p:cNvPicPr/>
                <p:nvPr/>
              </p:nvPicPr>
              <p:blipFill>
                <a:blip r:embed="rId420"/>
                <a:stretch>
                  <a:fillRect/>
                </a:stretch>
              </p:blipFill>
              <p:spPr>
                <a:xfrm>
                  <a:off x="7542293" y="3833707"/>
                  <a:ext cx="95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7" name="Freihand 236">
                  <a:extLst>
                    <a:ext uri="{FF2B5EF4-FFF2-40B4-BE49-F238E27FC236}">
                      <a16:creationId xmlns:a16="http://schemas.microsoft.com/office/drawing/2014/main" id="{A93D5A7B-6F5B-4B19-BD65-8F0BEBDD5A19}"/>
                    </a:ext>
                  </a:extLst>
                </p14:cNvPr>
                <p14:cNvContentPartPr/>
                <p14:nvPr/>
              </p14:nvContentPartPr>
              <p14:xfrm>
                <a:off x="7731293" y="3833347"/>
                <a:ext cx="102240" cy="106560"/>
              </p14:xfrm>
            </p:contentPart>
          </mc:Choice>
          <mc:Fallback xmlns="">
            <p:pic>
              <p:nvPicPr>
                <p:cNvPr id="237" name="Freihand 236">
                  <a:extLst>
                    <a:ext uri="{FF2B5EF4-FFF2-40B4-BE49-F238E27FC236}">
                      <a16:creationId xmlns:a16="http://schemas.microsoft.com/office/drawing/2014/main" id="{A93D5A7B-6F5B-4B19-BD65-8F0BEBDD5A19}"/>
                    </a:ext>
                  </a:extLst>
                </p:cNvPr>
                <p:cNvPicPr/>
                <p:nvPr/>
              </p:nvPicPr>
              <p:blipFill>
                <a:blip r:embed="rId422"/>
                <a:stretch>
                  <a:fillRect/>
                </a:stretch>
              </p:blipFill>
              <p:spPr>
                <a:xfrm>
                  <a:off x="7726973" y="3829027"/>
                  <a:ext cx="110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8" name="Freihand 237">
                  <a:extLst>
                    <a:ext uri="{FF2B5EF4-FFF2-40B4-BE49-F238E27FC236}">
                      <a16:creationId xmlns:a16="http://schemas.microsoft.com/office/drawing/2014/main" id="{B480A35D-9FEC-4E9B-BFC1-BCC0A6CF3076}"/>
                    </a:ext>
                  </a:extLst>
                </p14:cNvPr>
                <p14:cNvContentPartPr/>
                <p14:nvPr/>
              </p14:nvContentPartPr>
              <p14:xfrm>
                <a:off x="7697093" y="3880147"/>
                <a:ext cx="127800" cy="7560"/>
              </p14:xfrm>
            </p:contentPart>
          </mc:Choice>
          <mc:Fallback xmlns="">
            <p:pic>
              <p:nvPicPr>
                <p:cNvPr id="238" name="Freihand 237">
                  <a:extLst>
                    <a:ext uri="{FF2B5EF4-FFF2-40B4-BE49-F238E27FC236}">
                      <a16:creationId xmlns:a16="http://schemas.microsoft.com/office/drawing/2014/main" id="{B480A35D-9FEC-4E9B-BFC1-BCC0A6CF3076}"/>
                    </a:ext>
                  </a:extLst>
                </p:cNvPr>
                <p:cNvPicPr/>
                <p:nvPr/>
              </p:nvPicPr>
              <p:blipFill>
                <a:blip r:embed="rId424"/>
                <a:stretch>
                  <a:fillRect/>
                </a:stretch>
              </p:blipFill>
              <p:spPr>
                <a:xfrm>
                  <a:off x="7692773" y="3875827"/>
                  <a:ext cx="136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9" name="Freihand 238">
                  <a:extLst>
                    <a:ext uri="{FF2B5EF4-FFF2-40B4-BE49-F238E27FC236}">
                      <a16:creationId xmlns:a16="http://schemas.microsoft.com/office/drawing/2014/main" id="{5ED1B2E7-8042-4880-8E9C-A74FBC92E98B}"/>
                    </a:ext>
                  </a:extLst>
                </p14:cNvPr>
                <p14:cNvContentPartPr/>
                <p14:nvPr/>
              </p14:nvContentPartPr>
              <p14:xfrm>
                <a:off x="7661453" y="3891667"/>
                <a:ext cx="167760" cy="41400"/>
              </p14:xfrm>
            </p:contentPart>
          </mc:Choice>
          <mc:Fallback xmlns="">
            <p:pic>
              <p:nvPicPr>
                <p:cNvPr id="239" name="Freihand 238">
                  <a:extLst>
                    <a:ext uri="{FF2B5EF4-FFF2-40B4-BE49-F238E27FC236}">
                      <a16:creationId xmlns:a16="http://schemas.microsoft.com/office/drawing/2014/main" id="{5ED1B2E7-8042-4880-8E9C-A74FBC92E98B}"/>
                    </a:ext>
                  </a:extLst>
                </p:cNvPr>
                <p:cNvPicPr/>
                <p:nvPr/>
              </p:nvPicPr>
              <p:blipFill>
                <a:blip r:embed="rId426"/>
                <a:stretch>
                  <a:fillRect/>
                </a:stretch>
              </p:blipFill>
              <p:spPr>
                <a:xfrm>
                  <a:off x="7657133" y="3887347"/>
                  <a:ext cx="176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1" name="Freihand 240">
                  <a:extLst>
                    <a:ext uri="{FF2B5EF4-FFF2-40B4-BE49-F238E27FC236}">
                      <a16:creationId xmlns:a16="http://schemas.microsoft.com/office/drawing/2014/main" id="{B73B48B1-0088-427B-AB7B-C5BBB426D805}"/>
                    </a:ext>
                  </a:extLst>
                </p14:cNvPr>
                <p14:cNvContentPartPr/>
                <p14:nvPr/>
              </p14:nvContentPartPr>
              <p14:xfrm>
                <a:off x="7963853" y="3744427"/>
                <a:ext cx="83520" cy="135000"/>
              </p14:xfrm>
            </p:contentPart>
          </mc:Choice>
          <mc:Fallback xmlns="">
            <p:pic>
              <p:nvPicPr>
                <p:cNvPr id="241" name="Freihand 240">
                  <a:extLst>
                    <a:ext uri="{FF2B5EF4-FFF2-40B4-BE49-F238E27FC236}">
                      <a16:creationId xmlns:a16="http://schemas.microsoft.com/office/drawing/2014/main" id="{B73B48B1-0088-427B-AB7B-C5BBB426D805}"/>
                    </a:ext>
                  </a:extLst>
                </p:cNvPr>
                <p:cNvPicPr/>
                <p:nvPr/>
              </p:nvPicPr>
              <p:blipFill>
                <a:blip r:embed="rId428"/>
                <a:stretch>
                  <a:fillRect/>
                </a:stretch>
              </p:blipFill>
              <p:spPr>
                <a:xfrm>
                  <a:off x="7959533" y="3740107"/>
                  <a:ext cx="92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2" name="Freihand 241">
                  <a:extLst>
                    <a:ext uri="{FF2B5EF4-FFF2-40B4-BE49-F238E27FC236}">
                      <a16:creationId xmlns:a16="http://schemas.microsoft.com/office/drawing/2014/main" id="{A6E12617-6D1A-406D-9588-A173E5D6E81D}"/>
                    </a:ext>
                  </a:extLst>
                </p14:cNvPr>
                <p14:cNvContentPartPr/>
                <p14:nvPr/>
              </p14:nvContentPartPr>
              <p14:xfrm>
                <a:off x="8108933" y="3724267"/>
                <a:ext cx="120240" cy="99360"/>
              </p14:xfrm>
            </p:contentPart>
          </mc:Choice>
          <mc:Fallback xmlns="">
            <p:pic>
              <p:nvPicPr>
                <p:cNvPr id="242" name="Freihand 241">
                  <a:extLst>
                    <a:ext uri="{FF2B5EF4-FFF2-40B4-BE49-F238E27FC236}">
                      <a16:creationId xmlns:a16="http://schemas.microsoft.com/office/drawing/2014/main" id="{A6E12617-6D1A-406D-9588-A173E5D6E81D}"/>
                    </a:ext>
                  </a:extLst>
                </p:cNvPr>
                <p:cNvPicPr/>
                <p:nvPr/>
              </p:nvPicPr>
              <p:blipFill>
                <a:blip r:embed="rId430"/>
                <a:stretch>
                  <a:fillRect/>
                </a:stretch>
              </p:blipFill>
              <p:spPr>
                <a:xfrm>
                  <a:off x="8104613" y="3719947"/>
                  <a:ext cx="12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3" name="Freihand 242">
                  <a:extLst>
                    <a:ext uri="{FF2B5EF4-FFF2-40B4-BE49-F238E27FC236}">
                      <a16:creationId xmlns:a16="http://schemas.microsoft.com/office/drawing/2014/main" id="{25E0FEA5-60AF-4207-8B4B-917D14C3F5B8}"/>
                    </a:ext>
                  </a:extLst>
                </p14:cNvPr>
                <p14:cNvContentPartPr/>
                <p14:nvPr/>
              </p14:nvContentPartPr>
              <p14:xfrm>
                <a:off x="8302253" y="3713107"/>
                <a:ext cx="43560" cy="130680"/>
              </p14:xfrm>
            </p:contentPart>
          </mc:Choice>
          <mc:Fallback xmlns="">
            <p:pic>
              <p:nvPicPr>
                <p:cNvPr id="243" name="Freihand 242">
                  <a:extLst>
                    <a:ext uri="{FF2B5EF4-FFF2-40B4-BE49-F238E27FC236}">
                      <a16:creationId xmlns:a16="http://schemas.microsoft.com/office/drawing/2014/main" id="{25E0FEA5-60AF-4207-8B4B-917D14C3F5B8}"/>
                    </a:ext>
                  </a:extLst>
                </p:cNvPr>
                <p:cNvPicPr/>
                <p:nvPr/>
              </p:nvPicPr>
              <p:blipFill>
                <a:blip r:embed="rId432"/>
                <a:stretch>
                  <a:fillRect/>
                </a:stretch>
              </p:blipFill>
              <p:spPr>
                <a:xfrm>
                  <a:off x="8297933" y="3708787"/>
                  <a:ext cx="52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4" name="Freihand 243">
                  <a:extLst>
                    <a:ext uri="{FF2B5EF4-FFF2-40B4-BE49-F238E27FC236}">
                      <a16:creationId xmlns:a16="http://schemas.microsoft.com/office/drawing/2014/main" id="{A1BDED76-5E36-479E-A6AB-D65B9C6A1FBF}"/>
                    </a:ext>
                  </a:extLst>
                </p14:cNvPr>
                <p14:cNvContentPartPr/>
                <p14:nvPr/>
              </p14:nvContentPartPr>
              <p14:xfrm>
                <a:off x="8277053" y="3777907"/>
                <a:ext cx="91440" cy="13320"/>
              </p14:xfrm>
            </p:contentPart>
          </mc:Choice>
          <mc:Fallback xmlns="">
            <p:pic>
              <p:nvPicPr>
                <p:cNvPr id="244" name="Freihand 243">
                  <a:extLst>
                    <a:ext uri="{FF2B5EF4-FFF2-40B4-BE49-F238E27FC236}">
                      <a16:creationId xmlns:a16="http://schemas.microsoft.com/office/drawing/2014/main" id="{A1BDED76-5E36-479E-A6AB-D65B9C6A1FBF}"/>
                    </a:ext>
                  </a:extLst>
                </p:cNvPr>
                <p:cNvPicPr/>
                <p:nvPr/>
              </p:nvPicPr>
              <p:blipFill>
                <a:blip r:embed="rId434"/>
                <a:stretch>
                  <a:fillRect/>
                </a:stretch>
              </p:blipFill>
              <p:spPr>
                <a:xfrm>
                  <a:off x="8272733" y="3773587"/>
                  <a:ext cx="100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5" name="Freihand 244">
                  <a:extLst>
                    <a:ext uri="{FF2B5EF4-FFF2-40B4-BE49-F238E27FC236}">
                      <a16:creationId xmlns:a16="http://schemas.microsoft.com/office/drawing/2014/main" id="{30365765-F296-4866-9328-5AEE3F74B08B}"/>
                    </a:ext>
                  </a:extLst>
                </p14:cNvPr>
                <p14:cNvContentPartPr/>
                <p14:nvPr/>
              </p14:nvContentPartPr>
              <p14:xfrm>
                <a:off x="8445893" y="3715267"/>
                <a:ext cx="92520" cy="110160"/>
              </p14:xfrm>
            </p:contentPart>
          </mc:Choice>
          <mc:Fallback xmlns="">
            <p:pic>
              <p:nvPicPr>
                <p:cNvPr id="245" name="Freihand 244">
                  <a:extLst>
                    <a:ext uri="{FF2B5EF4-FFF2-40B4-BE49-F238E27FC236}">
                      <a16:creationId xmlns:a16="http://schemas.microsoft.com/office/drawing/2014/main" id="{30365765-F296-4866-9328-5AEE3F74B08B}"/>
                    </a:ext>
                  </a:extLst>
                </p:cNvPr>
                <p:cNvPicPr/>
                <p:nvPr/>
              </p:nvPicPr>
              <p:blipFill>
                <a:blip r:embed="rId436"/>
                <a:stretch>
                  <a:fillRect/>
                </a:stretch>
              </p:blipFill>
              <p:spPr>
                <a:xfrm>
                  <a:off x="8441573" y="3710947"/>
                  <a:ext cx="101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6" name="Freihand 245">
                  <a:extLst>
                    <a:ext uri="{FF2B5EF4-FFF2-40B4-BE49-F238E27FC236}">
                      <a16:creationId xmlns:a16="http://schemas.microsoft.com/office/drawing/2014/main" id="{7BEFDF77-8C87-4469-8659-8F275B9042F2}"/>
                    </a:ext>
                  </a:extLst>
                </p14:cNvPr>
                <p14:cNvContentPartPr/>
                <p14:nvPr/>
              </p14:nvContentPartPr>
              <p14:xfrm>
                <a:off x="8489453" y="3691147"/>
                <a:ext cx="231120" cy="124560"/>
              </p14:xfrm>
            </p:contentPart>
          </mc:Choice>
          <mc:Fallback xmlns="">
            <p:pic>
              <p:nvPicPr>
                <p:cNvPr id="246" name="Freihand 245">
                  <a:extLst>
                    <a:ext uri="{FF2B5EF4-FFF2-40B4-BE49-F238E27FC236}">
                      <a16:creationId xmlns:a16="http://schemas.microsoft.com/office/drawing/2014/main" id="{7BEFDF77-8C87-4469-8659-8F275B9042F2}"/>
                    </a:ext>
                  </a:extLst>
                </p:cNvPr>
                <p:cNvPicPr/>
                <p:nvPr/>
              </p:nvPicPr>
              <p:blipFill>
                <a:blip r:embed="rId438"/>
                <a:stretch>
                  <a:fillRect/>
                </a:stretch>
              </p:blipFill>
              <p:spPr>
                <a:xfrm>
                  <a:off x="8485133" y="3686827"/>
                  <a:ext cx="239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7" name="Freihand 246">
                  <a:extLst>
                    <a:ext uri="{FF2B5EF4-FFF2-40B4-BE49-F238E27FC236}">
                      <a16:creationId xmlns:a16="http://schemas.microsoft.com/office/drawing/2014/main" id="{F44D5AC9-E71A-467D-A979-1BEB4A35F500}"/>
                    </a:ext>
                  </a:extLst>
                </p14:cNvPr>
                <p14:cNvContentPartPr/>
                <p14:nvPr/>
              </p14:nvContentPartPr>
              <p14:xfrm>
                <a:off x="8576573" y="3662707"/>
                <a:ext cx="98640" cy="87120"/>
              </p14:xfrm>
            </p:contentPart>
          </mc:Choice>
          <mc:Fallback xmlns="">
            <p:pic>
              <p:nvPicPr>
                <p:cNvPr id="247" name="Freihand 246">
                  <a:extLst>
                    <a:ext uri="{FF2B5EF4-FFF2-40B4-BE49-F238E27FC236}">
                      <a16:creationId xmlns:a16="http://schemas.microsoft.com/office/drawing/2014/main" id="{F44D5AC9-E71A-467D-A979-1BEB4A35F500}"/>
                    </a:ext>
                  </a:extLst>
                </p:cNvPr>
                <p:cNvPicPr/>
                <p:nvPr/>
              </p:nvPicPr>
              <p:blipFill>
                <a:blip r:embed="rId440"/>
                <a:stretch>
                  <a:fillRect/>
                </a:stretch>
              </p:blipFill>
              <p:spPr>
                <a:xfrm>
                  <a:off x="8572253" y="3658387"/>
                  <a:ext cx="107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8" name="Freihand 247">
                  <a:extLst>
                    <a:ext uri="{FF2B5EF4-FFF2-40B4-BE49-F238E27FC236}">
                      <a16:creationId xmlns:a16="http://schemas.microsoft.com/office/drawing/2014/main" id="{9EA2B73C-DC01-4514-B7AA-8CE2CEC9BDC6}"/>
                    </a:ext>
                  </a:extLst>
                </p14:cNvPr>
                <p14:cNvContentPartPr/>
                <p14:nvPr/>
              </p14:nvContentPartPr>
              <p14:xfrm>
                <a:off x="8651093" y="3765667"/>
                <a:ext cx="58320" cy="63720"/>
              </p14:xfrm>
            </p:contentPart>
          </mc:Choice>
          <mc:Fallback xmlns="">
            <p:pic>
              <p:nvPicPr>
                <p:cNvPr id="248" name="Freihand 247">
                  <a:extLst>
                    <a:ext uri="{FF2B5EF4-FFF2-40B4-BE49-F238E27FC236}">
                      <a16:creationId xmlns:a16="http://schemas.microsoft.com/office/drawing/2014/main" id="{9EA2B73C-DC01-4514-B7AA-8CE2CEC9BDC6}"/>
                    </a:ext>
                  </a:extLst>
                </p:cNvPr>
                <p:cNvPicPr/>
                <p:nvPr/>
              </p:nvPicPr>
              <p:blipFill>
                <a:blip r:embed="rId442"/>
                <a:stretch>
                  <a:fillRect/>
                </a:stretch>
              </p:blipFill>
              <p:spPr>
                <a:xfrm>
                  <a:off x="8646773" y="3761347"/>
                  <a:ext cx="6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9" name="Freihand 248">
                  <a:extLst>
                    <a:ext uri="{FF2B5EF4-FFF2-40B4-BE49-F238E27FC236}">
                      <a16:creationId xmlns:a16="http://schemas.microsoft.com/office/drawing/2014/main" id="{F27A1374-5D12-4D96-BD42-F074E8C511FD}"/>
                    </a:ext>
                  </a:extLst>
                </p14:cNvPr>
                <p14:cNvContentPartPr/>
                <p14:nvPr/>
              </p14:nvContentPartPr>
              <p14:xfrm>
                <a:off x="8704013" y="3651187"/>
                <a:ext cx="77760" cy="211680"/>
              </p14:xfrm>
            </p:contentPart>
          </mc:Choice>
          <mc:Fallback xmlns="">
            <p:pic>
              <p:nvPicPr>
                <p:cNvPr id="249" name="Freihand 248">
                  <a:extLst>
                    <a:ext uri="{FF2B5EF4-FFF2-40B4-BE49-F238E27FC236}">
                      <a16:creationId xmlns:a16="http://schemas.microsoft.com/office/drawing/2014/main" id="{F27A1374-5D12-4D96-BD42-F074E8C511FD}"/>
                    </a:ext>
                  </a:extLst>
                </p:cNvPr>
                <p:cNvPicPr/>
                <p:nvPr/>
              </p:nvPicPr>
              <p:blipFill>
                <a:blip r:embed="rId444"/>
                <a:stretch>
                  <a:fillRect/>
                </a:stretch>
              </p:blipFill>
              <p:spPr>
                <a:xfrm>
                  <a:off x="8699693" y="3646867"/>
                  <a:ext cx="86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1" name="Freihand 250">
                  <a:extLst>
                    <a:ext uri="{FF2B5EF4-FFF2-40B4-BE49-F238E27FC236}">
                      <a16:creationId xmlns:a16="http://schemas.microsoft.com/office/drawing/2014/main" id="{DED0F971-6438-435F-9164-EC103045158D}"/>
                    </a:ext>
                  </a:extLst>
                </p14:cNvPr>
                <p14:cNvContentPartPr/>
                <p14:nvPr/>
              </p14:nvContentPartPr>
              <p14:xfrm>
                <a:off x="7932893" y="3899587"/>
                <a:ext cx="830520" cy="83880"/>
              </p14:xfrm>
            </p:contentPart>
          </mc:Choice>
          <mc:Fallback xmlns="">
            <p:pic>
              <p:nvPicPr>
                <p:cNvPr id="251" name="Freihand 250">
                  <a:extLst>
                    <a:ext uri="{FF2B5EF4-FFF2-40B4-BE49-F238E27FC236}">
                      <a16:creationId xmlns:a16="http://schemas.microsoft.com/office/drawing/2014/main" id="{DED0F971-6438-435F-9164-EC103045158D}"/>
                    </a:ext>
                  </a:extLst>
                </p:cNvPr>
                <p:cNvPicPr/>
                <p:nvPr/>
              </p:nvPicPr>
              <p:blipFill>
                <a:blip r:embed="rId446"/>
                <a:stretch>
                  <a:fillRect/>
                </a:stretch>
              </p:blipFill>
              <p:spPr>
                <a:xfrm>
                  <a:off x="7928573" y="3895267"/>
                  <a:ext cx="839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3" name="Freihand 252">
                  <a:extLst>
                    <a:ext uri="{FF2B5EF4-FFF2-40B4-BE49-F238E27FC236}">
                      <a16:creationId xmlns:a16="http://schemas.microsoft.com/office/drawing/2014/main" id="{CF8D26CE-15B6-4876-9BF9-5A9642AF2BB9}"/>
                    </a:ext>
                  </a:extLst>
                </p14:cNvPr>
                <p14:cNvContentPartPr/>
                <p14:nvPr/>
              </p14:nvContentPartPr>
              <p14:xfrm>
                <a:off x="7933613" y="4046827"/>
                <a:ext cx="135720" cy="158760"/>
              </p14:xfrm>
            </p:contentPart>
          </mc:Choice>
          <mc:Fallback xmlns="">
            <p:pic>
              <p:nvPicPr>
                <p:cNvPr id="253" name="Freihand 252">
                  <a:extLst>
                    <a:ext uri="{FF2B5EF4-FFF2-40B4-BE49-F238E27FC236}">
                      <a16:creationId xmlns:a16="http://schemas.microsoft.com/office/drawing/2014/main" id="{CF8D26CE-15B6-4876-9BF9-5A9642AF2BB9}"/>
                    </a:ext>
                  </a:extLst>
                </p:cNvPr>
                <p:cNvPicPr/>
                <p:nvPr/>
              </p:nvPicPr>
              <p:blipFill>
                <a:blip r:embed="rId448"/>
                <a:stretch>
                  <a:fillRect/>
                </a:stretch>
              </p:blipFill>
              <p:spPr>
                <a:xfrm>
                  <a:off x="7929293" y="4042507"/>
                  <a:ext cx="144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4" name="Freihand 253">
                  <a:extLst>
                    <a:ext uri="{FF2B5EF4-FFF2-40B4-BE49-F238E27FC236}">
                      <a16:creationId xmlns:a16="http://schemas.microsoft.com/office/drawing/2014/main" id="{138255B0-212F-49BC-BD1D-CF3B2D24943B}"/>
                    </a:ext>
                  </a:extLst>
                </p14:cNvPr>
                <p14:cNvContentPartPr/>
                <p14:nvPr/>
              </p14:nvContentPartPr>
              <p14:xfrm>
                <a:off x="8214413" y="4070587"/>
                <a:ext cx="11880" cy="111600"/>
              </p14:xfrm>
            </p:contentPart>
          </mc:Choice>
          <mc:Fallback xmlns="">
            <p:pic>
              <p:nvPicPr>
                <p:cNvPr id="254" name="Freihand 253">
                  <a:extLst>
                    <a:ext uri="{FF2B5EF4-FFF2-40B4-BE49-F238E27FC236}">
                      <a16:creationId xmlns:a16="http://schemas.microsoft.com/office/drawing/2014/main" id="{138255B0-212F-49BC-BD1D-CF3B2D24943B}"/>
                    </a:ext>
                  </a:extLst>
                </p:cNvPr>
                <p:cNvPicPr/>
                <p:nvPr/>
              </p:nvPicPr>
              <p:blipFill>
                <a:blip r:embed="rId450"/>
                <a:stretch>
                  <a:fillRect/>
                </a:stretch>
              </p:blipFill>
              <p:spPr>
                <a:xfrm>
                  <a:off x="8210093" y="4066267"/>
                  <a:ext cx="20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5" name="Freihand 254">
                  <a:extLst>
                    <a:ext uri="{FF2B5EF4-FFF2-40B4-BE49-F238E27FC236}">
                      <a16:creationId xmlns:a16="http://schemas.microsoft.com/office/drawing/2014/main" id="{BDEA6AE1-E482-4B12-A89D-022F8A23F93E}"/>
                    </a:ext>
                  </a:extLst>
                </p14:cNvPr>
                <p14:cNvContentPartPr/>
                <p14:nvPr/>
              </p14:nvContentPartPr>
              <p14:xfrm>
                <a:off x="8188133" y="4081747"/>
                <a:ext cx="99000" cy="12960"/>
              </p14:xfrm>
            </p:contentPart>
          </mc:Choice>
          <mc:Fallback xmlns="">
            <p:pic>
              <p:nvPicPr>
                <p:cNvPr id="255" name="Freihand 254">
                  <a:extLst>
                    <a:ext uri="{FF2B5EF4-FFF2-40B4-BE49-F238E27FC236}">
                      <a16:creationId xmlns:a16="http://schemas.microsoft.com/office/drawing/2014/main" id="{BDEA6AE1-E482-4B12-A89D-022F8A23F93E}"/>
                    </a:ext>
                  </a:extLst>
                </p:cNvPr>
                <p:cNvPicPr/>
                <p:nvPr/>
              </p:nvPicPr>
              <p:blipFill>
                <a:blip r:embed="rId452"/>
                <a:stretch>
                  <a:fillRect/>
                </a:stretch>
              </p:blipFill>
              <p:spPr>
                <a:xfrm>
                  <a:off x="8183813" y="4077427"/>
                  <a:ext cx="107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6" name="Freihand 255">
                  <a:extLst>
                    <a:ext uri="{FF2B5EF4-FFF2-40B4-BE49-F238E27FC236}">
                      <a16:creationId xmlns:a16="http://schemas.microsoft.com/office/drawing/2014/main" id="{C1CF400A-673B-431E-9B75-1FD3B11A832E}"/>
                    </a:ext>
                  </a:extLst>
                </p14:cNvPr>
                <p14:cNvContentPartPr/>
                <p14:nvPr/>
              </p14:nvContentPartPr>
              <p14:xfrm>
                <a:off x="8333933" y="4013707"/>
                <a:ext cx="81000" cy="144720"/>
              </p14:xfrm>
            </p:contentPart>
          </mc:Choice>
          <mc:Fallback xmlns="">
            <p:pic>
              <p:nvPicPr>
                <p:cNvPr id="256" name="Freihand 255">
                  <a:extLst>
                    <a:ext uri="{FF2B5EF4-FFF2-40B4-BE49-F238E27FC236}">
                      <a16:creationId xmlns:a16="http://schemas.microsoft.com/office/drawing/2014/main" id="{C1CF400A-673B-431E-9B75-1FD3B11A832E}"/>
                    </a:ext>
                  </a:extLst>
                </p:cNvPr>
                <p:cNvPicPr/>
                <p:nvPr/>
              </p:nvPicPr>
              <p:blipFill>
                <a:blip r:embed="rId454"/>
                <a:stretch>
                  <a:fillRect/>
                </a:stretch>
              </p:blipFill>
              <p:spPr>
                <a:xfrm>
                  <a:off x="8329613" y="4009387"/>
                  <a:ext cx="89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7" name="Freihand 256">
                  <a:extLst>
                    <a:ext uri="{FF2B5EF4-FFF2-40B4-BE49-F238E27FC236}">
                      <a16:creationId xmlns:a16="http://schemas.microsoft.com/office/drawing/2014/main" id="{C4967FB1-A6EE-4762-84C5-AE9A77446FFF}"/>
                    </a:ext>
                  </a:extLst>
                </p14:cNvPr>
                <p14:cNvContentPartPr/>
                <p14:nvPr/>
              </p14:nvContentPartPr>
              <p14:xfrm>
                <a:off x="8468933" y="4057267"/>
                <a:ext cx="23760" cy="81360"/>
              </p14:xfrm>
            </p:contentPart>
          </mc:Choice>
          <mc:Fallback xmlns="">
            <p:pic>
              <p:nvPicPr>
                <p:cNvPr id="257" name="Freihand 256">
                  <a:extLst>
                    <a:ext uri="{FF2B5EF4-FFF2-40B4-BE49-F238E27FC236}">
                      <a16:creationId xmlns:a16="http://schemas.microsoft.com/office/drawing/2014/main" id="{C4967FB1-A6EE-4762-84C5-AE9A77446FFF}"/>
                    </a:ext>
                  </a:extLst>
                </p:cNvPr>
                <p:cNvPicPr/>
                <p:nvPr/>
              </p:nvPicPr>
              <p:blipFill>
                <a:blip r:embed="rId456"/>
                <a:stretch>
                  <a:fillRect/>
                </a:stretch>
              </p:blipFill>
              <p:spPr>
                <a:xfrm>
                  <a:off x="8464613" y="4052947"/>
                  <a:ext cx="32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8" name="Freihand 257">
                  <a:extLst>
                    <a:ext uri="{FF2B5EF4-FFF2-40B4-BE49-F238E27FC236}">
                      <a16:creationId xmlns:a16="http://schemas.microsoft.com/office/drawing/2014/main" id="{BE764E5B-3B03-4165-8CC8-E422013B64AB}"/>
                    </a:ext>
                  </a:extLst>
                </p14:cNvPr>
                <p14:cNvContentPartPr/>
                <p14:nvPr/>
              </p14:nvContentPartPr>
              <p14:xfrm>
                <a:off x="8430053" y="3986707"/>
                <a:ext cx="47520" cy="55080"/>
              </p14:xfrm>
            </p:contentPart>
          </mc:Choice>
          <mc:Fallback xmlns="">
            <p:pic>
              <p:nvPicPr>
                <p:cNvPr id="258" name="Freihand 257">
                  <a:extLst>
                    <a:ext uri="{FF2B5EF4-FFF2-40B4-BE49-F238E27FC236}">
                      <a16:creationId xmlns:a16="http://schemas.microsoft.com/office/drawing/2014/main" id="{BE764E5B-3B03-4165-8CC8-E422013B64AB}"/>
                    </a:ext>
                  </a:extLst>
                </p:cNvPr>
                <p:cNvPicPr/>
                <p:nvPr/>
              </p:nvPicPr>
              <p:blipFill>
                <a:blip r:embed="rId458"/>
                <a:stretch>
                  <a:fillRect/>
                </a:stretch>
              </p:blipFill>
              <p:spPr>
                <a:xfrm>
                  <a:off x="8425733" y="3982387"/>
                  <a:ext cx="56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9" name="Freihand 258">
                  <a:extLst>
                    <a:ext uri="{FF2B5EF4-FFF2-40B4-BE49-F238E27FC236}">
                      <a16:creationId xmlns:a16="http://schemas.microsoft.com/office/drawing/2014/main" id="{937DE4C6-EA32-445D-8FEF-7DB1D41CE24B}"/>
                    </a:ext>
                  </a:extLst>
                </p14:cNvPr>
                <p14:cNvContentPartPr/>
                <p14:nvPr/>
              </p14:nvContentPartPr>
              <p14:xfrm>
                <a:off x="8511773" y="4048627"/>
                <a:ext cx="38520" cy="61560"/>
              </p14:xfrm>
            </p:contentPart>
          </mc:Choice>
          <mc:Fallback xmlns="">
            <p:pic>
              <p:nvPicPr>
                <p:cNvPr id="259" name="Freihand 258">
                  <a:extLst>
                    <a:ext uri="{FF2B5EF4-FFF2-40B4-BE49-F238E27FC236}">
                      <a16:creationId xmlns:a16="http://schemas.microsoft.com/office/drawing/2014/main" id="{937DE4C6-EA32-445D-8FEF-7DB1D41CE24B}"/>
                    </a:ext>
                  </a:extLst>
                </p:cNvPr>
                <p:cNvPicPr/>
                <p:nvPr/>
              </p:nvPicPr>
              <p:blipFill>
                <a:blip r:embed="rId460"/>
                <a:stretch>
                  <a:fillRect/>
                </a:stretch>
              </p:blipFill>
              <p:spPr>
                <a:xfrm>
                  <a:off x="8507453" y="4044307"/>
                  <a:ext cx="47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0" name="Freihand 259">
                  <a:extLst>
                    <a:ext uri="{FF2B5EF4-FFF2-40B4-BE49-F238E27FC236}">
                      <a16:creationId xmlns:a16="http://schemas.microsoft.com/office/drawing/2014/main" id="{803EAF9D-4C66-43EF-9D93-096A8778B78B}"/>
                    </a:ext>
                  </a:extLst>
                </p14:cNvPr>
                <p14:cNvContentPartPr/>
                <p14:nvPr/>
              </p14:nvContentPartPr>
              <p14:xfrm>
                <a:off x="8510333" y="3978067"/>
                <a:ext cx="111960" cy="216360"/>
              </p14:xfrm>
            </p:contentPart>
          </mc:Choice>
          <mc:Fallback xmlns="">
            <p:pic>
              <p:nvPicPr>
                <p:cNvPr id="260" name="Freihand 259">
                  <a:extLst>
                    <a:ext uri="{FF2B5EF4-FFF2-40B4-BE49-F238E27FC236}">
                      <a16:creationId xmlns:a16="http://schemas.microsoft.com/office/drawing/2014/main" id="{803EAF9D-4C66-43EF-9D93-096A8778B78B}"/>
                    </a:ext>
                  </a:extLst>
                </p:cNvPr>
                <p:cNvPicPr/>
                <p:nvPr/>
              </p:nvPicPr>
              <p:blipFill>
                <a:blip r:embed="rId462"/>
                <a:stretch>
                  <a:fillRect/>
                </a:stretch>
              </p:blipFill>
              <p:spPr>
                <a:xfrm>
                  <a:off x="8506013" y="3973747"/>
                  <a:ext cx="120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1" name="Freihand 260">
                  <a:extLst>
                    <a:ext uri="{FF2B5EF4-FFF2-40B4-BE49-F238E27FC236}">
                      <a16:creationId xmlns:a16="http://schemas.microsoft.com/office/drawing/2014/main" id="{8325F050-DAF1-47AB-893F-09C8F8D2E333}"/>
                    </a:ext>
                  </a:extLst>
                </p14:cNvPr>
                <p14:cNvContentPartPr/>
                <p14:nvPr/>
              </p14:nvContentPartPr>
              <p14:xfrm>
                <a:off x="7898333" y="3977707"/>
                <a:ext cx="114120" cy="258840"/>
              </p14:xfrm>
            </p:contentPart>
          </mc:Choice>
          <mc:Fallback xmlns="">
            <p:pic>
              <p:nvPicPr>
                <p:cNvPr id="261" name="Freihand 260">
                  <a:extLst>
                    <a:ext uri="{FF2B5EF4-FFF2-40B4-BE49-F238E27FC236}">
                      <a16:creationId xmlns:a16="http://schemas.microsoft.com/office/drawing/2014/main" id="{8325F050-DAF1-47AB-893F-09C8F8D2E333}"/>
                    </a:ext>
                  </a:extLst>
                </p:cNvPr>
                <p:cNvPicPr/>
                <p:nvPr/>
              </p:nvPicPr>
              <p:blipFill>
                <a:blip r:embed="rId464"/>
                <a:stretch>
                  <a:fillRect/>
                </a:stretch>
              </p:blipFill>
              <p:spPr>
                <a:xfrm>
                  <a:off x="7894013" y="3973387"/>
                  <a:ext cx="1227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3" name="Freihand 262">
                  <a:extLst>
                    <a:ext uri="{FF2B5EF4-FFF2-40B4-BE49-F238E27FC236}">
                      <a16:creationId xmlns:a16="http://schemas.microsoft.com/office/drawing/2014/main" id="{6A795375-D9DF-44AE-9B3E-5162762A420B}"/>
                    </a:ext>
                  </a:extLst>
                </p14:cNvPr>
                <p14:cNvContentPartPr/>
                <p14:nvPr/>
              </p14:nvContentPartPr>
              <p14:xfrm>
                <a:off x="8928653" y="3875827"/>
                <a:ext cx="154440" cy="26280"/>
              </p14:xfrm>
            </p:contentPart>
          </mc:Choice>
          <mc:Fallback xmlns="">
            <p:pic>
              <p:nvPicPr>
                <p:cNvPr id="263" name="Freihand 262">
                  <a:extLst>
                    <a:ext uri="{FF2B5EF4-FFF2-40B4-BE49-F238E27FC236}">
                      <a16:creationId xmlns:a16="http://schemas.microsoft.com/office/drawing/2014/main" id="{6A795375-D9DF-44AE-9B3E-5162762A420B}"/>
                    </a:ext>
                  </a:extLst>
                </p:cNvPr>
                <p:cNvPicPr/>
                <p:nvPr/>
              </p:nvPicPr>
              <p:blipFill>
                <a:blip r:embed="rId466"/>
                <a:stretch>
                  <a:fillRect/>
                </a:stretch>
              </p:blipFill>
              <p:spPr>
                <a:xfrm>
                  <a:off x="8924333" y="3871507"/>
                  <a:ext cx="163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4" name="Freihand 263">
                  <a:extLst>
                    <a:ext uri="{FF2B5EF4-FFF2-40B4-BE49-F238E27FC236}">
                      <a16:creationId xmlns:a16="http://schemas.microsoft.com/office/drawing/2014/main" id="{C7E4816A-4B5D-435E-B852-1DAD6D25AE91}"/>
                    </a:ext>
                  </a:extLst>
                </p14:cNvPr>
                <p14:cNvContentPartPr/>
                <p14:nvPr/>
              </p14:nvContentPartPr>
              <p14:xfrm>
                <a:off x="8949173" y="3960427"/>
                <a:ext cx="126720" cy="2880"/>
              </p14:xfrm>
            </p:contentPart>
          </mc:Choice>
          <mc:Fallback xmlns="">
            <p:pic>
              <p:nvPicPr>
                <p:cNvPr id="264" name="Freihand 263">
                  <a:extLst>
                    <a:ext uri="{FF2B5EF4-FFF2-40B4-BE49-F238E27FC236}">
                      <a16:creationId xmlns:a16="http://schemas.microsoft.com/office/drawing/2014/main" id="{C7E4816A-4B5D-435E-B852-1DAD6D25AE91}"/>
                    </a:ext>
                  </a:extLst>
                </p:cNvPr>
                <p:cNvPicPr/>
                <p:nvPr/>
              </p:nvPicPr>
              <p:blipFill>
                <a:blip r:embed="rId208"/>
                <a:stretch>
                  <a:fillRect/>
                </a:stretch>
              </p:blipFill>
              <p:spPr>
                <a:xfrm>
                  <a:off x="8944853" y="3956107"/>
                  <a:ext cx="135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5" name="Freihand 264">
                  <a:extLst>
                    <a:ext uri="{FF2B5EF4-FFF2-40B4-BE49-F238E27FC236}">
                      <a16:creationId xmlns:a16="http://schemas.microsoft.com/office/drawing/2014/main" id="{D058209B-8E7E-46E8-865E-E524A3E4E5FC}"/>
                    </a:ext>
                  </a:extLst>
                </p14:cNvPr>
                <p14:cNvContentPartPr/>
                <p14:nvPr/>
              </p14:nvContentPartPr>
              <p14:xfrm>
                <a:off x="9182813" y="3805267"/>
                <a:ext cx="122040" cy="144000"/>
              </p14:xfrm>
            </p:contentPart>
          </mc:Choice>
          <mc:Fallback xmlns="">
            <p:pic>
              <p:nvPicPr>
                <p:cNvPr id="265" name="Freihand 264">
                  <a:extLst>
                    <a:ext uri="{FF2B5EF4-FFF2-40B4-BE49-F238E27FC236}">
                      <a16:creationId xmlns:a16="http://schemas.microsoft.com/office/drawing/2014/main" id="{D058209B-8E7E-46E8-865E-E524A3E4E5FC}"/>
                    </a:ext>
                  </a:extLst>
                </p:cNvPr>
                <p:cNvPicPr/>
                <p:nvPr/>
              </p:nvPicPr>
              <p:blipFill>
                <a:blip r:embed="rId469"/>
                <a:stretch>
                  <a:fillRect/>
                </a:stretch>
              </p:blipFill>
              <p:spPr>
                <a:xfrm>
                  <a:off x="9178493" y="3800947"/>
                  <a:ext cx="130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6" name="Freihand 265">
                  <a:extLst>
                    <a:ext uri="{FF2B5EF4-FFF2-40B4-BE49-F238E27FC236}">
                      <a16:creationId xmlns:a16="http://schemas.microsoft.com/office/drawing/2014/main" id="{1DDDF69E-6A15-4356-9BA4-7918BE705922}"/>
                    </a:ext>
                  </a:extLst>
                </p14:cNvPr>
                <p14:cNvContentPartPr/>
                <p14:nvPr/>
              </p14:nvContentPartPr>
              <p14:xfrm>
                <a:off x="9350573" y="3814987"/>
                <a:ext cx="123120" cy="118440"/>
              </p14:xfrm>
            </p:contentPart>
          </mc:Choice>
          <mc:Fallback xmlns="">
            <p:pic>
              <p:nvPicPr>
                <p:cNvPr id="266" name="Freihand 265">
                  <a:extLst>
                    <a:ext uri="{FF2B5EF4-FFF2-40B4-BE49-F238E27FC236}">
                      <a16:creationId xmlns:a16="http://schemas.microsoft.com/office/drawing/2014/main" id="{1DDDF69E-6A15-4356-9BA4-7918BE705922}"/>
                    </a:ext>
                  </a:extLst>
                </p:cNvPr>
                <p:cNvPicPr/>
                <p:nvPr/>
              </p:nvPicPr>
              <p:blipFill>
                <a:blip r:embed="rId471"/>
                <a:stretch>
                  <a:fillRect/>
                </a:stretch>
              </p:blipFill>
              <p:spPr>
                <a:xfrm>
                  <a:off x="9346253" y="3810667"/>
                  <a:ext cx="131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7" name="Freihand 266">
                  <a:extLst>
                    <a:ext uri="{FF2B5EF4-FFF2-40B4-BE49-F238E27FC236}">
                      <a16:creationId xmlns:a16="http://schemas.microsoft.com/office/drawing/2014/main" id="{32BFB460-5330-4218-8137-31CF733AAB24}"/>
                    </a:ext>
                  </a:extLst>
                </p14:cNvPr>
                <p14:cNvContentPartPr/>
                <p14:nvPr/>
              </p14:nvContentPartPr>
              <p14:xfrm>
                <a:off x="9469373" y="3810307"/>
                <a:ext cx="87480" cy="106560"/>
              </p14:xfrm>
            </p:contentPart>
          </mc:Choice>
          <mc:Fallback xmlns="">
            <p:pic>
              <p:nvPicPr>
                <p:cNvPr id="267" name="Freihand 266">
                  <a:extLst>
                    <a:ext uri="{FF2B5EF4-FFF2-40B4-BE49-F238E27FC236}">
                      <a16:creationId xmlns:a16="http://schemas.microsoft.com/office/drawing/2014/main" id="{32BFB460-5330-4218-8137-31CF733AAB24}"/>
                    </a:ext>
                  </a:extLst>
                </p:cNvPr>
                <p:cNvPicPr/>
                <p:nvPr/>
              </p:nvPicPr>
              <p:blipFill>
                <a:blip r:embed="rId473"/>
                <a:stretch>
                  <a:fillRect/>
                </a:stretch>
              </p:blipFill>
              <p:spPr>
                <a:xfrm>
                  <a:off x="9465053" y="3805987"/>
                  <a:ext cx="96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8" name="Freihand 267">
                  <a:extLst>
                    <a:ext uri="{FF2B5EF4-FFF2-40B4-BE49-F238E27FC236}">
                      <a16:creationId xmlns:a16="http://schemas.microsoft.com/office/drawing/2014/main" id="{32BD3B58-1AAB-4DB9-ABB5-1D7919D55DD3}"/>
                    </a:ext>
                  </a:extLst>
                </p14:cNvPr>
                <p14:cNvContentPartPr/>
                <p14:nvPr/>
              </p14:nvContentPartPr>
              <p14:xfrm>
                <a:off x="9553973" y="3805267"/>
                <a:ext cx="103680" cy="109440"/>
              </p14:xfrm>
            </p:contentPart>
          </mc:Choice>
          <mc:Fallback xmlns="">
            <p:pic>
              <p:nvPicPr>
                <p:cNvPr id="268" name="Freihand 267">
                  <a:extLst>
                    <a:ext uri="{FF2B5EF4-FFF2-40B4-BE49-F238E27FC236}">
                      <a16:creationId xmlns:a16="http://schemas.microsoft.com/office/drawing/2014/main" id="{32BD3B58-1AAB-4DB9-ABB5-1D7919D55DD3}"/>
                    </a:ext>
                  </a:extLst>
                </p:cNvPr>
                <p:cNvPicPr/>
                <p:nvPr/>
              </p:nvPicPr>
              <p:blipFill>
                <a:blip r:embed="rId475"/>
                <a:stretch>
                  <a:fillRect/>
                </a:stretch>
              </p:blipFill>
              <p:spPr>
                <a:xfrm>
                  <a:off x="9549653" y="3800947"/>
                  <a:ext cx="112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9" name="Freihand 268">
                  <a:extLst>
                    <a:ext uri="{FF2B5EF4-FFF2-40B4-BE49-F238E27FC236}">
                      <a16:creationId xmlns:a16="http://schemas.microsoft.com/office/drawing/2014/main" id="{DA51F3A9-0E20-4030-8D64-CE2A06E80BA0}"/>
                    </a:ext>
                  </a:extLst>
                </p14:cNvPr>
                <p14:cNvContentPartPr/>
                <p14:nvPr/>
              </p14:nvContentPartPr>
              <p14:xfrm>
                <a:off x="9709853" y="3799507"/>
                <a:ext cx="109800" cy="104760"/>
              </p14:xfrm>
            </p:contentPart>
          </mc:Choice>
          <mc:Fallback xmlns="">
            <p:pic>
              <p:nvPicPr>
                <p:cNvPr id="269" name="Freihand 268">
                  <a:extLst>
                    <a:ext uri="{FF2B5EF4-FFF2-40B4-BE49-F238E27FC236}">
                      <a16:creationId xmlns:a16="http://schemas.microsoft.com/office/drawing/2014/main" id="{DA51F3A9-0E20-4030-8D64-CE2A06E80BA0}"/>
                    </a:ext>
                  </a:extLst>
                </p:cNvPr>
                <p:cNvPicPr/>
                <p:nvPr/>
              </p:nvPicPr>
              <p:blipFill>
                <a:blip r:embed="rId477"/>
                <a:stretch>
                  <a:fillRect/>
                </a:stretch>
              </p:blipFill>
              <p:spPr>
                <a:xfrm>
                  <a:off x="9705533" y="3795187"/>
                  <a:ext cx="118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0" name="Freihand 269">
                  <a:extLst>
                    <a:ext uri="{FF2B5EF4-FFF2-40B4-BE49-F238E27FC236}">
                      <a16:creationId xmlns:a16="http://schemas.microsoft.com/office/drawing/2014/main" id="{95B8C6E3-CB63-47BE-BC8C-D5F9CD1E050F}"/>
                    </a:ext>
                  </a:extLst>
                </p14:cNvPr>
                <p14:cNvContentPartPr/>
                <p14:nvPr/>
              </p14:nvContentPartPr>
              <p14:xfrm>
                <a:off x="9662333" y="3836227"/>
                <a:ext cx="133920" cy="27000"/>
              </p14:xfrm>
            </p:contentPart>
          </mc:Choice>
          <mc:Fallback xmlns="">
            <p:pic>
              <p:nvPicPr>
                <p:cNvPr id="270" name="Freihand 269">
                  <a:extLst>
                    <a:ext uri="{FF2B5EF4-FFF2-40B4-BE49-F238E27FC236}">
                      <a16:creationId xmlns:a16="http://schemas.microsoft.com/office/drawing/2014/main" id="{95B8C6E3-CB63-47BE-BC8C-D5F9CD1E050F}"/>
                    </a:ext>
                  </a:extLst>
                </p:cNvPr>
                <p:cNvPicPr/>
                <p:nvPr/>
              </p:nvPicPr>
              <p:blipFill>
                <a:blip r:embed="rId479"/>
                <a:stretch>
                  <a:fillRect/>
                </a:stretch>
              </p:blipFill>
              <p:spPr>
                <a:xfrm>
                  <a:off x="9658013" y="3831907"/>
                  <a:ext cx="142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1" name="Freihand 270">
                  <a:extLst>
                    <a:ext uri="{FF2B5EF4-FFF2-40B4-BE49-F238E27FC236}">
                      <a16:creationId xmlns:a16="http://schemas.microsoft.com/office/drawing/2014/main" id="{3A0E2ABD-445C-41F4-94BB-D71195767C84}"/>
                    </a:ext>
                  </a:extLst>
                </p14:cNvPr>
                <p14:cNvContentPartPr/>
                <p14:nvPr/>
              </p14:nvContentPartPr>
              <p14:xfrm>
                <a:off x="9651173" y="3865387"/>
                <a:ext cx="135000" cy="24120"/>
              </p14:xfrm>
            </p:contentPart>
          </mc:Choice>
          <mc:Fallback xmlns="">
            <p:pic>
              <p:nvPicPr>
                <p:cNvPr id="271" name="Freihand 270">
                  <a:extLst>
                    <a:ext uri="{FF2B5EF4-FFF2-40B4-BE49-F238E27FC236}">
                      <a16:creationId xmlns:a16="http://schemas.microsoft.com/office/drawing/2014/main" id="{3A0E2ABD-445C-41F4-94BB-D71195767C84}"/>
                    </a:ext>
                  </a:extLst>
                </p:cNvPr>
                <p:cNvPicPr/>
                <p:nvPr/>
              </p:nvPicPr>
              <p:blipFill>
                <a:blip r:embed="rId481"/>
                <a:stretch>
                  <a:fillRect/>
                </a:stretch>
              </p:blipFill>
              <p:spPr>
                <a:xfrm>
                  <a:off x="9646853" y="3861067"/>
                  <a:ext cx="143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2" name="Freihand 271">
                  <a:extLst>
                    <a:ext uri="{FF2B5EF4-FFF2-40B4-BE49-F238E27FC236}">
                      <a16:creationId xmlns:a16="http://schemas.microsoft.com/office/drawing/2014/main" id="{B67CAA84-E855-442D-B437-6A3D45D8E5FC}"/>
                    </a:ext>
                  </a:extLst>
                </p14:cNvPr>
                <p14:cNvContentPartPr/>
                <p14:nvPr/>
              </p14:nvContentPartPr>
              <p14:xfrm>
                <a:off x="9903893" y="3710227"/>
                <a:ext cx="80640" cy="199800"/>
              </p14:xfrm>
            </p:contentPart>
          </mc:Choice>
          <mc:Fallback xmlns="">
            <p:pic>
              <p:nvPicPr>
                <p:cNvPr id="272" name="Freihand 271">
                  <a:extLst>
                    <a:ext uri="{FF2B5EF4-FFF2-40B4-BE49-F238E27FC236}">
                      <a16:creationId xmlns:a16="http://schemas.microsoft.com/office/drawing/2014/main" id="{B67CAA84-E855-442D-B437-6A3D45D8E5FC}"/>
                    </a:ext>
                  </a:extLst>
                </p:cNvPr>
                <p:cNvPicPr/>
                <p:nvPr/>
              </p:nvPicPr>
              <p:blipFill>
                <a:blip r:embed="rId483"/>
                <a:stretch>
                  <a:fillRect/>
                </a:stretch>
              </p:blipFill>
              <p:spPr>
                <a:xfrm>
                  <a:off x="9899573" y="3705907"/>
                  <a:ext cx="89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3" name="Freihand 272">
                  <a:extLst>
                    <a:ext uri="{FF2B5EF4-FFF2-40B4-BE49-F238E27FC236}">
                      <a16:creationId xmlns:a16="http://schemas.microsoft.com/office/drawing/2014/main" id="{A76AFEBA-3470-4700-9553-E817DA4FC838}"/>
                    </a:ext>
                  </a:extLst>
                </p14:cNvPr>
                <p14:cNvContentPartPr/>
                <p14:nvPr/>
              </p14:nvContentPartPr>
              <p14:xfrm>
                <a:off x="10034933" y="3737947"/>
                <a:ext cx="126720" cy="147240"/>
              </p14:xfrm>
            </p:contentPart>
          </mc:Choice>
          <mc:Fallback xmlns="">
            <p:pic>
              <p:nvPicPr>
                <p:cNvPr id="273" name="Freihand 272">
                  <a:extLst>
                    <a:ext uri="{FF2B5EF4-FFF2-40B4-BE49-F238E27FC236}">
                      <a16:creationId xmlns:a16="http://schemas.microsoft.com/office/drawing/2014/main" id="{A76AFEBA-3470-4700-9553-E817DA4FC838}"/>
                    </a:ext>
                  </a:extLst>
                </p:cNvPr>
                <p:cNvPicPr/>
                <p:nvPr/>
              </p:nvPicPr>
              <p:blipFill>
                <a:blip r:embed="rId485"/>
                <a:stretch>
                  <a:fillRect/>
                </a:stretch>
              </p:blipFill>
              <p:spPr>
                <a:xfrm>
                  <a:off x="10030613" y="3733627"/>
                  <a:ext cx="135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4" name="Freihand 273">
                  <a:extLst>
                    <a:ext uri="{FF2B5EF4-FFF2-40B4-BE49-F238E27FC236}">
                      <a16:creationId xmlns:a16="http://schemas.microsoft.com/office/drawing/2014/main" id="{3E3009F6-F346-4D93-B0E5-2851E2897E75}"/>
                    </a:ext>
                  </a:extLst>
                </p14:cNvPr>
                <p14:cNvContentPartPr/>
                <p14:nvPr/>
              </p14:nvContentPartPr>
              <p14:xfrm>
                <a:off x="10244093" y="3752347"/>
                <a:ext cx="17640" cy="147240"/>
              </p14:xfrm>
            </p:contentPart>
          </mc:Choice>
          <mc:Fallback xmlns="">
            <p:pic>
              <p:nvPicPr>
                <p:cNvPr id="274" name="Freihand 273">
                  <a:extLst>
                    <a:ext uri="{FF2B5EF4-FFF2-40B4-BE49-F238E27FC236}">
                      <a16:creationId xmlns:a16="http://schemas.microsoft.com/office/drawing/2014/main" id="{3E3009F6-F346-4D93-B0E5-2851E2897E75}"/>
                    </a:ext>
                  </a:extLst>
                </p:cNvPr>
                <p:cNvPicPr/>
                <p:nvPr/>
              </p:nvPicPr>
              <p:blipFill>
                <a:blip r:embed="rId487"/>
                <a:stretch>
                  <a:fillRect/>
                </a:stretch>
              </p:blipFill>
              <p:spPr>
                <a:xfrm>
                  <a:off x="10239773" y="3748027"/>
                  <a:ext cx="26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5" name="Freihand 274">
                  <a:extLst>
                    <a:ext uri="{FF2B5EF4-FFF2-40B4-BE49-F238E27FC236}">
                      <a16:creationId xmlns:a16="http://schemas.microsoft.com/office/drawing/2014/main" id="{7A9DAA4D-1127-4C71-8EF3-D507D238EF40}"/>
                    </a:ext>
                  </a:extLst>
                </p14:cNvPr>
                <p14:cNvContentPartPr/>
                <p14:nvPr/>
              </p14:nvContentPartPr>
              <p14:xfrm>
                <a:off x="10189373" y="3820027"/>
                <a:ext cx="109080" cy="12240"/>
              </p14:xfrm>
            </p:contentPart>
          </mc:Choice>
          <mc:Fallback xmlns="">
            <p:pic>
              <p:nvPicPr>
                <p:cNvPr id="275" name="Freihand 274">
                  <a:extLst>
                    <a:ext uri="{FF2B5EF4-FFF2-40B4-BE49-F238E27FC236}">
                      <a16:creationId xmlns:a16="http://schemas.microsoft.com/office/drawing/2014/main" id="{7A9DAA4D-1127-4C71-8EF3-D507D238EF40}"/>
                    </a:ext>
                  </a:extLst>
                </p:cNvPr>
                <p:cNvPicPr/>
                <p:nvPr/>
              </p:nvPicPr>
              <p:blipFill>
                <a:blip r:embed="rId489"/>
                <a:stretch>
                  <a:fillRect/>
                </a:stretch>
              </p:blipFill>
              <p:spPr>
                <a:xfrm>
                  <a:off x="10185053" y="3815707"/>
                  <a:ext cx="117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6" name="Freihand 275">
                  <a:extLst>
                    <a:ext uri="{FF2B5EF4-FFF2-40B4-BE49-F238E27FC236}">
                      <a16:creationId xmlns:a16="http://schemas.microsoft.com/office/drawing/2014/main" id="{66C1CA17-98A9-489D-B9EC-6574E3F8D6EA}"/>
                    </a:ext>
                  </a:extLst>
                </p14:cNvPr>
                <p14:cNvContentPartPr/>
                <p14:nvPr/>
              </p14:nvContentPartPr>
              <p14:xfrm>
                <a:off x="10349933" y="3777907"/>
                <a:ext cx="142560" cy="98280"/>
              </p14:xfrm>
            </p:contentPart>
          </mc:Choice>
          <mc:Fallback xmlns="">
            <p:pic>
              <p:nvPicPr>
                <p:cNvPr id="276" name="Freihand 275">
                  <a:extLst>
                    <a:ext uri="{FF2B5EF4-FFF2-40B4-BE49-F238E27FC236}">
                      <a16:creationId xmlns:a16="http://schemas.microsoft.com/office/drawing/2014/main" id="{66C1CA17-98A9-489D-B9EC-6574E3F8D6EA}"/>
                    </a:ext>
                  </a:extLst>
                </p:cNvPr>
                <p:cNvPicPr/>
                <p:nvPr/>
              </p:nvPicPr>
              <p:blipFill>
                <a:blip r:embed="rId491"/>
                <a:stretch>
                  <a:fillRect/>
                </a:stretch>
              </p:blipFill>
              <p:spPr>
                <a:xfrm>
                  <a:off x="10345613" y="3773587"/>
                  <a:ext cx="15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7" name="Freihand 276">
                  <a:extLst>
                    <a:ext uri="{FF2B5EF4-FFF2-40B4-BE49-F238E27FC236}">
                      <a16:creationId xmlns:a16="http://schemas.microsoft.com/office/drawing/2014/main" id="{8F01952C-9467-4C53-A9F6-51EB084C3199}"/>
                    </a:ext>
                  </a:extLst>
                </p14:cNvPr>
                <p14:cNvContentPartPr/>
                <p14:nvPr/>
              </p14:nvContentPartPr>
              <p14:xfrm>
                <a:off x="10496813" y="3687187"/>
                <a:ext cx="78120" cy="223200"/>
              </p14:xfrm>
            </p:contentPart>
          </mc:Choice>
          <mc:Fallback xmlns="">
            <p:pic>
              <p:nvPicPr>
                <p:cNvPr id="277" name="Freihand 276">
                  <a:extLst>
                    <a:ext uri="{FF2B5EF4-FFF2-40B4-BE49-F238E27FC236}">
                      <a16:creationId xmlns:a16="http://schemas.microsoft.com/office/drawing/2014/main" id="{8F01952C-9467-4C53-A9F6-51EB084C3199}"/>
                    </a:ext>
                  </a:extLst>
                </p:cNvPr>
                <p:cNvPicPr/>
                <p:nvPr/>
              </p:nvPicPr>
              <p:blipFill>
                <a:blip r:embed="rId493"/>
                <a:stretch>
                  <a:fillRect/>
                </a:stretch>
              </p:blipFill>
              <p:spPr>
                <a:xfrm>
                  <a:off x="10492493" y="3682867"/>
                  <a:ext cx="86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79" name="Freihand 278">
                  <a:extLst>
                    <a:ext uri="{FF2B5EF4-FFF2-40B4-BE49-F238E27FC236}">
                      <a16:creationId xmlns:a16="http://schemas.microsoft.com/office/drawing/2014/main" id="{4EA32D84-84A8-4861-8751-CAB8B81F08BD}"/>
                    </a:ext>
                  </a:extLst>
                </p14:cNvPr>
                <p14:cNvContentPartPr/>
                <p14:nvPr/>
              </p14:nvContentPartPr>
              <p14:xfrm>
                <a:off x="10416533" y="3989227"/>
                <a:ext cx="65880" cy="73440"/>
              </p14:xfrm>
            </p:contentPart>
          </mc:Choice>
          <mc:Fallback xmlns="">
            <p:pic>
              <p:nvPicPr>
                <p:cNvPr id="279" name="Freihand 278">
                  <a:extLst>
                    <a:ext uri="{FF2B5EF4-FFF2-40B4-BE49-F238E27FC236}">
                      <a16:creationId xmlns:a16="http://schemas.microsoft.com/office/drawing/2014/main" id="{4EA32D84-84A8-4861-8751-CAB8B81F08BD}"/>
                    </a:ext>
                  </a:extLst>
                </p:cNvPr>
                <p:cNvPicPr/>
                <p:nvPr/>
              </p:nvPicPr>
              <p:blipFill>
                <a:blip r:embed="rId495"/>
                <a:stretch>
                  <a:fillRect/>
                </a:stretch>
              </p:blipFill>
              <p:spPr>
                <a:xfrm>
                  <a:off x="10412213" y="3984907"/>
                  <a:ext cx="74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0" name="Freihand 279">
                  <a:extLst>
                    <a:ext uri="{FF2B5EF4-FFF2-40B4-BE49-F238E27FC236}">
                      <a16:creationId xmlns:a16="http://schemas.microsoft.com/office/drawing/2014/main" id="{1E5E5067-82FC-4895-A9BB-137825AAC56A}"/>
                    </a:ext>
                  </a:extLst>
                </p14:cNvPr>
                <p14:cNvContentPartPr/>
                <p14:nvPr/>
              </p14:nvContentPartPr>
              <p14:xfrm>
                <a:off x="10368293" y="3888787"/>
                <a:ext cx="92160" cy="86400"/>
              </p14:xfrm>
            </p:contentPart>
          </mc:Choice>
          <mc:Fallback xmlns="">
            <p:pic>
              <p:nvPicPr>
                <p:cNvPr id="280" name="Freihand 279">
                  <a:extLst>
                    <a:ext uri="{FF2B5EF4-FFF2-40B4-BE49-F238E27FC236}">
                      <a16:creationId xmlns:a16="http://schemas.microsoft.com/office/drawing/2014/main" id="{1E5E5067-82FC-4895-A9BB-137825AAC56A}"/>
                    </a:ext>
                  </a:extLst>
                </p:cNvPr>
                <p:cNvPicPr/>
                <p:nvPr/>
              </p:nvPicPr>
              <p:blipFill>
                <a:blip r:embed="rId497"/>
                <a:stretch>
                  <a:fillRect/>
                </a:stretch>
              </p:blipFill>
              <p:spPr>
                <a:xfrm>
                  <a:off x="10363973" y="3884467"/>
                  <a:ext cx="100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2" name="Freihand 281">
                  <a:extLst>
                    <a:ext uri="{FF2B5EF4-FFF2-40B4-BE49-F238E27FC236}">
                      <a16:creationId xmlns:a16="http://schemas.microsoft.com/office/drawing/2014/main" id="{7D223CBD-DB87-4E60-8887-BFFB2811E4E3}"/>
                    </a:ext>
                  </a:extLst>
                </p14:cNvPr>
                <p14:cNvContentPartPr/>
                <p14:nvPr/>
              </p14:nvContentPartPr>
              <p14:xfrm>
                <a:off x="10586093" y="3979507"/>
                <a:ext cx="360" cy="360"/>
              </p14:xfrm>
            </p:contentPart>
          </mc:Choice>
          <mc:Fallback xmlns="">
            <p:pic>
              <p:nvPicPr>
                <p:cNvPr id="282" name="Freihand 281">
                  <a:extLst>
                    <a:ext uri="{FF2B5EF4-FFF2-40B4-BE49-F238E27FC236}">
                      <a16:creationId xmlns:a16="http://schemas.microsoft.com/office/drawing/2014/main" id="{7D223CBD-DB87-4E60-8887-BFFB2811E4E3}"/>
                    </a:ext>
                  </a:extLst>
                </p:cNvPr>
                <p:cNvPicPr/>
                <p:nvPr/>
              </p:nvPicPr>
              <p:blipFill>
                <a:blip r:embed="rId13"/>
                <a:stretch>
                  <a:fillRect/>
                </a:stretch>
              </p:blipFill>
              <p:spPr>
                <a:xfrm>
                  <a:off x="10581773" y="397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3" name="Freihand 282">
                  <a:extLst>
                    <a:ext uri="{FF2B5EF4-FFF2-40B4-BE49-F238E27FC236}">
                      <a16:creationId xmlns:a16="http://schemas.microsoft.com/office/drawing/2014/main" id="{E6D99323-41D0-40A4-9627-36580F19CA3C}"/>
                    </a:ext>
                  </a:extLst>
                </p14:cNvPr>
                <p14:cNvContentPartPr/>
                <p14:nvPr/>
              </p14:nvContentPartPr>
              <p14:xfrm>
                <a:off x="10583213" y="3960067"/>
                <a:ext cx="12600" cy="150840"/>
              </p14:xfrm>
            </p:contentPart>
          </mc:Choice>
          <mc:Fallback xmlns="">
            <p:pic>
              <p:nvPicPr>
                <p:cNvPr id="283" name="Freihand 282">
                  <a:extLst>
                    <a:ext uri="{FF2B5EF4-FFF2-40B4-BE49-F238E27FC236}">
                      <a16:creationId xmlns:a16="http://schemas.microsoft.com/office/drawing/2014/main" id="{E6D99323-41D0-40A4-9627-36580F19CA3C}"/>
                    </a:ext>
                  </a:extLst>
                </p:cNvPr>
                <p:cNvPicPr/>
                <p:nvPr/>
              </p:nvPicPr>
              <p:blipFill>
                <a:blip r:embed="rId500"/>
                <a:stretch>
                  <a:fillRect/>
                </a:stretch>
              </p:blipFill>
              <p:spPr>
                <a:xfrm>
                  <a:off x="10578893" y="3955747"/>
                  <a:ext cx="21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4" name="Freihand 283">
                  <a:extLst>
                    <a:ext uri="{FF2B5EF4-FFF2-40B4-BE49-F238E27FC236}">
                      <a16:creationId xmlns:a16="http://schemas.microsoft.com/office/drawing/2014/main" id="{443F00DE-3654-4CD2-ACAA-D52D731DC047}"/>
                    </a:ext>
                  </a:extLst>
                </p14:cNvPr>
                <p14:cNvContentPartPr/>
                <p14:nvPr/>
              </p14:nvContentPartPr>
              <p14:xfrm>
                <a:off x="10570253" y="3931987"/>
                <a:ext cx="124920" cy="161280"/>
              </p14:xfrm>
            </p:contentPart>
          </mc:Choice>
          <mc:Fallback xmlns="">
            <p:pic>
              <p:nvPicPr>
                <p:cNvPr id="284" name="Freihand 283">
                  <a:extLst>
                    <a:ext uri="{FF2B5EF4-FFF2-40B4-BE49-F238E27FC236}">
                      <a16:creationId xmlns:a16="http://schemas.microsoft.com/office/drawing/2014/main" id="{443F00DE-3654-4CD2-ACAA-D52D731DC047}"/>
                    </a:ext>
                  </a:extLst>
                </p:cNvPr>
                <p:cNvPicPr/>
                <p:nvPr/>
              </p:nvPicPr>
              <p:blipFill>
                <a:blip r:embed="rId502"/>
                <a:stretch>
                  <a:fillRect/>
                </a:stretch>
              </p:blipFill>
              <p:spPr>
                <a:xfrm>
                  <a:off x="10565933" y="3927667"/>
                  <a:ext cx="133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85" name="Freihand 284">
                  <a:extLst>
                    <a:ext uri="{FF2B5EF4-FFF2-40B4-BE49-F238E27FC236}">
                      <a16:creationId xmlns:a16="http://schemas.microsoft.com/office/drawing/2014/main" id="{B90A0E6D-7C39-4B73-8365-C87A708E2F7F}"/>
                    </a:ext>
                  </a:extLst>
                </p14:cNvPr>
                <p14:cNvContentPartPr/>
                <p14:nvPr/>
              </p14:nvContentPartPr>
              <p14:xfrm>
                <a:off x="10696253" y="4005067"/>
                <a:ext cx="84600" cy="92520"/>
              </p14:xfrm>
            </p:contentPart>
          </mc:Choice>
          <mc:Fallback xmlns="">
            <p:pic>
              <p:nvPicPr>
                <p:cNvPr id="285" name="Freihand 284">
                  <a:extLst>
                    <a:ext uri="{FF2B5EF4-FFF2-40B4-BE49-F238E27FC236}">
                      <a16:creationId xmlns:a16="http://schemas.microsoft.com/office/drawing/2014/main" id="{B90A0E6D-7C39-4B73-8365-C87A708E2F7F}"/>
                    </a:ext>
                  </a:extLst>
                </p:cNvPr>
                <p:cNvPicPr/>
                <p:nvPr/>
              </p:nvPicPr>
              <p:blipFill>
                <a:blip r:embed="rId504"/>
                <a:stretch>
                  <a:fillRect/>
                </a:stretch>
              </p:blipFill>
              <p:spPr>
                <a:xfrm>
                  <a:off x="10691933" y="4000747"/>
                  <a:ext cx="932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86" name="Freihand 285">
                  <a:extLst>
                    <a:ext uri="{FF2B5EF4-FFF2-40B4-BE49-F238E27FC236}">
                      <a16:creationId xmlns:a16="http://schemas.microsoft.com/office/drawing/2014/main" id="{CAD07743-30A8-4408-8BA4-EA806760F052}"/>
                    </a:ext>
                  </a:extLst>
                </p14:cNvPr>
                <p14:cNvContentPartPr/>
                <p14:nvPr/>
              </p14:nvContentPartPr>
              <p14:xfrm>
                <a:off x="10774013" y="3888787"/>
                <a:ext cx="180000" cy="202680"/>
              </p14:xfrm>
            </p:contentPart>
          </mc:Choice>
          <mc:Fallback xmlns="">
            <p:pic>
              <p:nvPicPr>
                <p:cNvPr id="286" name="Freihand 285">
                  <a:extLst>
                    <a:ext uri="{FF2B5EF4-FFF2-40B4-BE49-F238E27FC236}">
                      <a16:creationId xmlns:a16="http://schemas.microsoft.com/office/drawing/2014/main" id="{CAD07743-30A8-4408-8BA4-EA806760F052}"/>
                    </a:ext>
                  </a:extLst>
                </p:cNvPr>
                <p:cNvPicPr/>
                <p:nvPr/>
              </p:nvPicPr>
              <p:blipFill>
                <a:blip r:embed="rId506"/>
                <a:stretch>
                  <a:fillRect/>
                </a:stretch>
              </p:blipFill>
              <p:spPr>
                <a:xfrm>
                  <a:off x="10769693" y="3884467"/>
                  <a:ext cx="188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87" name="Freihand 286">
                  <a:extLst>
                    <a:ext uri="{FF2B5EF4-FFF2-40B4-BE49-F238E27FC236}">
                      <a16:creationId xmlns:a16="http://schemas.microsoft.com/office/drawing/2014/main" id="{C6B8B8E1-9636-4A4E-B470-B78E648198B8}"/>
                    </a:ext>
                  </a:extLst>
                </p14:cNvPr>
                <p14:cNvContentPartPr/>
                <p14:nvPr/>
              </p14:nvContentPartPr>
              <p14:xfrm>
                <a:off x="10991093" y="3959707"/>
                <a:ext cx="116640" cy="146880"/>
              </p14:xfrm>
            </p:contentPart>
          </mc:Choice>
          <mc:Fallback xmlns="">
            <p:pic>
              <p:nvPicPr>
                <p:cNvPr id="287" name="Freihand 286">
                  <a:extLst>
                    <a:ext uri="{FF2B5EF4-FFF2-40B4-BE49-F238E27FC236}">
                      <a16:creationId xmlns:a16="http://schemas.microsoft.com/office/drawing/2014/main" id="{C6B8B8E1-9636-4A4E-B470-B78E648198B8}"/>
                    </a:ext>
                  </a:extLst>
                </p:cNvPr>
                <p:cNvPicPr/>
                <p:nvPr/>
              </p:nvPicPr>
              <p:blipFill>
                <a:blip r:embed="rId508"/>
                <a:stretch>
                  <a:fillRect/>
                </a:stretch>
              </p:blipFill>
              <p:spPr>
                <a:xfrm>
                  <a:off x="10986773" y="3955387"/>
                  <a:ext cx="125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88" name="Freihand 287">
                  <a:extLst>
                    <a:ext uri="{FF2B5EF4-FFF2-40B4-BE49-F238E27FC236}">
                      <a16:creationId xmlns:a16="http://schemas.microsoft.com/office/drawing/2014/main" id="{AC050FFF-3CFD-4BF7-9895-533B6B046CB0}"/>
                    </a:ext>
                  </a:extLst>
                </p14:cNvPr>
                <p14:cNvContentPartPr/>
                <p14:nvPr/>
              </p14:nvContentPartPr>
              <p14:xfrm>
                <a:off x="10995053" y="4018027"/>
                <a:ext cx="104400" cy="6840"/>
              </p14:xfrm>
            </p:contentPart>
          </mc:Choice>
          <mc:Fallback xmlns="">
            <p:pic>
              <p:nvPicPr>
                <p:cNvPr id="288" name="Freihand 287">
                  <a:extLst>
                    <a:ext uri="{FF2B5EF4-FFF2-40B4-BE49-F238E27FC236}">
                      <a16:creationId xmlns:a16="http://schemas.microsoft.com/office/drawing/2014/main" id="{AC050FFF-3CFD-4BF7-9895-533B6B046CB0}"/>
                    </a:ext>
                  </a:extLst>
                </p:cNvPr>
                <p:cNvPicPr/>
                <p:nvPr/>
              </p:nvPicPr>
              <p:blipFill>
                <a:blip r:embed="rId510"/>
                <a:stretch>
                  <a:fillRect/>
                </a:stretch>
              </p:blipFill>
              <p:spPr>
                <a:xfrm>
                  <a:off x="10990733" y="4013707"/>
                  <a:ext cx="113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89" name="Freihand 288">
                  <a:extLst>
                    <a:ext uri="{FF2B5EF4-FFF2-40B4-BE49-F238E27FC236}">
                      <a16:creationId xmlns:a16="http://schemas.microsoft.com/office/drawing/2014/main" id="{19D24B08-5370-4F2A-A924-126B605406F3}"/>
                    </a:ext>
                  </a:extLst>
                </p14:cNvPr>
                <p14:cNvContentPartPr/>
                <p14:nvPr/>
              </p14:nvContentPartPr>
              <p14:xfrm>
                <a:off x="11129693" y="3890227"/>
                <a:ext cx="232560" cy="184680"/>
              </p14:xfrm>
            </p:contentPart>
          </mc:Choice>
          <mc:Fallback xmlns="">
            <p:pic>
              <p:nvPicPr>
                <p:cNvPr id="289" name="Freihand 288">
                  <a:extLst>
                    <a:ext uri="{FF2B5EF4-FFF2-40B4-BE49-F238E27FC236}">
                      <a16:creationId xmlns:a16="http://schemas.microsoft.com/office/drawing/2014/main" id="{19D24B08-5370-4F2A-A924-126B605406F3}"/>
                    </a:ext>
                  </a:extLst>
                </p:cNvPr>
                <p:cNvPicPr/>
                <p:nvPr/>
              </p:nvPicPr>
              <p:blipFill>
                <a:blip r:embed="rId512"/>
                <a:stretch>
                  <a:fillRect/>
                </a:stretch>
              </p:blipFill>
              <p:spPr>
                <a:xfrm>
                  <a:off x="11125373" y="3885907"/>
                  <a:ext cx="241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90" name="Freihand 289">
                  <a:extLst>
                    <a:ext uri="{FF2B5EF4-FFF2-40B4-BE49-F238E27FC236}">
                      <a16:creationId xmlns:a16="http://schemas.microsoft.com/office/drawing/2014/main" id="{2DBBD470-DBF3-4405-8B8A-65602E13AF20}"/>
                    </a:ext>
                  </a:extLst>
                </p14:cNvPr>
                <p14:cNvContentPartPr/>
                <p14:nvPr/>
              </p14:nvContentPartPr>
              <p14:xfrm>
                <a:off x="11348933" y="3944947"/>
                <a:ext cx="116640" cy="151920"/>
              </p14:xfrm>
            </p:contentPart>
          </mc:Choice>
          <mc:Fallback xmlns="">
            <p:pic>
              <p:nvPicPr>
                <p:cNvPr id="290" name="Freihand 289">
                  <a:extLst>
                    <a:ext uri="{FF2B5EF4-FFF2-40B4-BE49-F238E27FC236}">
                      <a16:creationId xmlns:a16="http://schemas.microsoft.com/office/drawing/2014/main" id="{2DBBD470-DBF3-4405-8B8A-65602E13AF20}"/>
                    </a:ext>
                  </a:extLst>
                </p:cNvPr>
                <p:cNvPicPr/>
                <p:nvPr/>
              </p:nvPicPr>
              <p:blipFill>
                <a:blip r:embed="rId514"/>
                <a:stretch>
                  <a:fillRect/>
                </a:stretch>
              </p:blipFill>
              <p:spPr>
                <a:xfrm>
                  <a:off x="11344613" y="3940627"/>
                  <a:ext cx="125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92" name="Freihand 291">
                  <a:extLst>
                    <a:ext uri="{FF2B5EF4-FFF2-40B4-BE49-F238E27FC236}">
                      <a16:creationId xmlns:a16="http://schemas.microsoft.com/office/drawing/2014/main" id="{54466FAE-BB43-478B-9ABD-4FD68F77DFCF}"/>
                    </a:ext>
                  </a:extLst>
                </p14:cNvPr>
                <p14:cNvContentPartPr/>
                <p14:nvPr/>
              </p14:nvContentPartPr>
              <p14:xfrm>
                <a:off x="10507613" y="4102267"/>
                <a:ext cx="1046160" cy="80280"/>
              </p14:xfrm>
            </p:contentPart>
          </mc:Choice>
          <mc:Fallback xmlns="">
            <p:pic>
              <p:nvPicPr>
                <p:cNvPr id="292" name="Freihand 291">
                  <a:extLst>
                    <a:ext uri="{FF2B5EF4-FFF2-40B4-BE49-F238E27FC236}">
                      <a16:creationId xmlns:a16="http://schemas.microsoft.com/office/drawing/2014/main" id="{54466FAE-BB43-478B-9ABD-4FD68F77DFCF}"/>
                    </a:ext>
                  </a:extLst>
                </p:cNvPr>
                <p:cNvPicPr/>
                <p:nvPr/>
              </p:nvPicPr>
              <p:blipFill>
                <a:blip r:embed="rId516"/>
                <a:stretch>
                  <a:fillRect/>
                </a:stretch>
              </p:blipFill>
              <p:spPr>
                <a:xfrm>
                  <a:off x="10503293" y="4097947"/>
                  <a:ext cx="1054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94" name="Freihand 293">
                  <a:extLst>
                    <a:ext uri="{FF2B5EF4-FFF2-40B4-BE49-F238E27FC236}">
                      <a16:creationId xmlns:a16="http://schemas.microsoft.com/office/drawing/2014/main" id="{AEE88618-35E1-4389-A4C5-F163C21BEB33}"/>
                    </a:ext>
                  </a:extLst>
                </p14:cNvPr>
                <p14:cNvContentPartPr/>
                <p14:nvPr/>
              </p14:nvContentPartPr>
              <p14:xfrm>
                <a:off x="9113693" y="3678907"/>
                <a:ext cx="718560" cy="410760"/>
              </p14:xfrm>
            </p:contentPart>
          </mc:Choice>
          <mc:Fallback xmlns="">
            <p:pic>
              <p:nvPicPr>
                <p:cNvPr id="294" name="Freihand 293">
                  <a:extLst>
                    <a:ext uri="{FF2B5EF4-FFF2-40B4-BE49-F238E27FC236}">
                      <a16:creationId xmlns:a16="http://schemas.microsoft.com/office/drawing/2014/main" id="{AEE88618-35E1-4389-A4C5-F163C21BEB33}"/>
                    </a:ext>
                  </a:extLst>
                </p:cNvPr>
                <p:cNvPicPr/>
                <p:nvPr/>
              </p:nvPicPr>
              <p:blipFill>
                <a:blip r:embed="rId518"/>
                <a:stretch>
                  <a:fillRect/>
                </a:stretch>
              </p:blipFill>
              <p:spPr>
                <a:xfrm>
                  <a:off x="9109373" y="3674587"/>
                  <a:ext cx="7272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95" name="Freihand 294">
                  <a:extLst>
                    <a:ext uri="{FF2B5EF4-FFF2-40B4-BE49-F238E27FC236}">
                      <a16:creationId xmlns:a16="http://schemas.microsoft.com/office/drawing/2014/main" id="{C528B101-8155-49C1-B7BA-FD06F6883F67}"/>
                    </a:ext>
                  </a:extLst>
                </p14:cNvPr>
                <p14:cNvContentPartPr/>
                <p14:nvPr/>
              </p14:nvContentPartPr>
              <p14:xfrm>
                <a:off x="7155653" y="3665947"/>
                <a:ext cx="580320" cy="487800"/>
              </p14:xfrm>
            </p:contentPart>
          </mc:Choice>
          <mc:Fallback xmlns="">
            <p:pic>
              <p:nvPicPr>
                <p:cNvPr id="295" name="Freihand 294">
                  <a:extLst>
                    <a:ext uri="{FF2B5EF4-FFF2-40B4-BE49-F238E27FC236}">
                      <a16:creationId xmlns:a16="http://schemas.microsoft.com/office/drawing/2014/main" id="{C528B101-8155-49C1-B7BA-FD06F6883F67}"/>
                    </a:ext>
                  </a:extLst>
                </p:cNvPr>
                <p:cNvPicPr/>
                <p:nvPr/>
              </p:nvPicPr>
              <p:blipFill>
                <a:blip r:embed="rId520"/>
                <a:stretch>
                  <a:fillRect/>
                </a:stretch>
              </p:blipFill>
              <p:spPr>
                <a:xfrm>
                  <a:off x="7151333" y="3661627"/>
                  <a:ext cx="5889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97" name="Freihand 296">
                  <a:extLst>
                    <a:ext uri="{FF2B5EF4-FFF2-40B4-BE49-F238E27FC236}">
                      <a16:creationId xmlns:a16="http://schemas.microsoft.com/office/drawing/2014/main" id="{0633A7BE-B35B-440F-9B00-2BF995CCBCB0}"/>
                    </a:ext>
                  </a:extLst>
                </p14:cNvPr>
                <p14:cNvContentPartPr/>
                <p14:nvPr/>
              </p14:nvContentPartPr>
              <p14:xfrm>
                <a:off x="8378213" y="3577387"/>
                <a:ext cx="56880" cy="80640"/>
              </p14:xfrm>
            </p:contentPart>
          </mc:Choice>
          <mc:Fallback xmlns="">
            <p:pic>
              <p:nvPicPr>
                <p:cNvPr id="297" name="Freihand 296">
                  <a:extLst>
                    <a:ext uri="{FF2B5EF4-FFF2-40B4-BE49-F238E27FC236}">
                      <a16:creationId xmlns:a16="http://schemas.microsoft.com/office/drawing/2014/main" id="{0633A7BE-B35B-440F-9B00-2BF995CCBCB0}"/>
                    </a:ext>
                  </a:extLst>
                </p:cNvPr>
                <p:cNvPicPr/>
                <p:nvPr/>
              </p:nvPicPr>
              <p:blipFill>
                <a:blip r:embed="rId522"/>
                <a:stretch>
                  <a:fillRect/>
                </a:stretch>
              </p:blipFill>
              <p:spPr>
                <a:xfrm>
                  <a:off x="8373893" y="3573067"/>
                  <a:ext cx="6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98" name="Freihand 297">
                  <a:extLst>
                    <a:ext uri="{FF2B5EF4-FFF2-40B4-BE49-F238E27FC236}">
                      <a16:creationId xmlns:a16="http://schemas.microsoft.com/office/drawing/2014/main" id="{DD57BC9B-8BB9-4EB4-BC68-18A2200910DF}"/>
                    </a:ext>
                  </a:extLst>
                </p14:cNvPr>
                <p14:cNvContentPartPr/>
                <p14:nvPr/>
              </p14:nvContentPartPr>
              <p14:xfrm>
                <a:off x="8341853" y="3505747"/>
                <a:ext cx="6480" cy="8280"/>
              </p14:xfrm>
            </p:contentPart>
          </mc:Choice>
          <mc:Fallback xmlns="">
            <p:pic>
              <p:nvPicPr>
                <p:cNvPr id="298" name="Freihand 297">
                  <a:extLst>
                    <a:ext uri="{FF2B5EF4-FFF2-40B4-BE49-F238E27FC236}">
                      <a16:creationId xmlns:a16="http://schemas.microsoft.com/office/drawing/2014/main" id="{DD57BC9B-8BB9-4EB4-BC68-18A2200910DF}"/>
                    </a:ext>
                  </a:extLst>
                </p:cNvPr>
                <p:cNvPicPr/>
                <p:nvPr/>
              </p:nvPicPr>
              <p:blipFill>
                <a:blip r:embed="rId524"/>
                <a:stretch>
                  <a:fillRect/>
                </a:stretch>
              </p:blipFill>
              <p:spPr>
                <a:xfrm>
                  <a:off x="8337533" y="3501427"/>
                  <a:ext cx="15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0" name="Freihand 299">
                  <a:extLst>
                    <a:ext uri="{FF2B5EF4-FFF2-40B4-BE49-F238E27FC236}">
                      <a16:creationId xmlns:a16="http://schemas.microsoft.com/office/drawing/2014/main" id="{BEE6B4D2-90BB-4D9F-9468-94336C38FAB4}"/>
                    </a:ext>
                  </a:extLst>
                </p14:cNvPr>
                <p14:cNvContentPartPr/>
                <p14:nvPr/>
              </p14:nvContentPartPr>
              <p14:xfrm>
                <a:off x="8257613" y="4298467"/>
                <a:ext cx="19800" cy="117360"/>
              </p14:xfrm>
            </p:contentPart>
          </mc:Choice>
          <mc:Fallback xmlns="">
            <p:pic>
              <p:nvPicPr>
                <p:cNvPr id="300" name="Freihand 299">
                  <a:extLst>
                    <a:ext uri="{FF2B5EF4-FFF2-40B4-BE49-F238E27FC236}">
                      <a16:creationId xmlns:a16="http://schemas.microsoft.com/office/drawing/2014/main" id="{BEE6B4D2-90BB-4D9F-9468-94336C38FAB4}"/>
                    </a:ext>
                  </a:extLst>
                </p:cNvPr>
                <p:cNvPicPr/>
                <p:nvPr/>
              </p:nvPicPr>
              <p:blipFill>
                <a:blip r:embed="rId526"/>
                <a:stretch>
                  <a:fillRect/>
                </a:stretch>
              </p:blipFill>
              <p:spPr>
                <a:xfrm>
                  <a:off x="8253293" y="4294147"/>
                  <a:ext cx="28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1" name="Freihand 300">
                  <a:extLst>
                    <a:ext uri="{FF2B5EF4-FFF2-40B4-BE49-F238E27FC236}">
                      <a16:creationId xmlns:a16="http://schemas.microsoft.com/office/drawing/2014/main" id="{D27BFFF9-E680-434F-B2B1-17975382D2BA}"/>
                    </a:ext>
                  </a:extLst>
                </p14:cNvPr>
                <p14:cNvContentPartPr/>
                <p14:nvPr/>
              </p14:nvContentPartPr>
              <p14:xfrm>
                <a:off x="8291813" y="4297387"/>
                <a:ext cx="52560" cy="141480"/>
              </p14:xfrm>
            </p:contentPart>
          </mc:Choice>
          <mc:Fallback xmlns="">
            <p:pic>
              <p:nvPicPr>
                <p:cNvPr id="301" name="Freihand 300">
                  <a:extLst>
                    <a:ext uri="{FF2B5EF4-FFF2-40B4-BE49-F238E27FC236}">
                      <a16:creationId xmlns:a16="http://schemas.microsoft.com/office/drawing/2014/main" id="{D27BFFF9-E680-434F-B2B1-17975382D2BA}"/>
                    </a:ext>
                  </a:extLst>
                </p:cNvPr>
                <p:cNvPicPr/>
                <p:nvPr/>
              </p:nvPicPr>
              <p:blipFill>
                <a:blip r:embed="rId528"/>
                <a:stretch>
                  <a:fillRect/>
                </a:stretch>
              </p:blipFill>
              <p:spPr>
                <a:xfrm>
                  <a:off x="8287493" y="4293067"/>
                  <a:ext cx="61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2" name="Freihand 301">
                  <a:extLst>
                    <a:ext uri="{FF2B5EF4-FFF2-40B4-BE49-F238E27FC236}">
                      <a16:creationId xmlns:a16="http://schemas.microsoft.com/office/drawing/2014/main" id="{A8B042ED-A5BD-4B55-9020-226A78AAE609}"/>
                    </a:ext>
                  </a:extLst>
                </p14:cNvPr>
                <p14:cNvContentPartPr/>
                <p14:nvPr/>
              </p14:nvContentPartPr>
              <p14:xfrm>
                <a:off x="8188133" y="4247347"/>
                <a:ext cx="221400" cy="15120"/>
              </p14:xfrm>
            </p:contentPart>
          </mc:Choice>
          <mc:Fallback xmlns="">
            <p:pic>
              <p:nvPicPr>
                <p:cNvPr id="302" name="Freihand 301">
                  <a:extLst>
                    <a:ext uri="{FF2B5EF4-FFF2-40B4-BE49-F238E27FC236}">
                      <a16:creationId xmlns:a16="http://schemas.microsoft.com/office/drawing/2014/main" id="{A8B042ED-A5BD-4B55-9020-226A78AAE609}"/>
                    </a:ext>
                  </a:extLst>
                </p:cNvPr>
                <p:cNvPicPr/>
                <p:nvPr/>
              </p:nvPicPr>
              <p:blipFill>
                <a:blip r:embed="rId530"/>
                <a:stretch>
                  <a:fillRect/>
                </a:stretch>
              </p:blipFill>
              <p:spPr>
                <a:xfrm>
                  <a:off x="8183813" y="4243027"/>
                  <a:ext cx="230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4" name="Freihand 303">
                  <a:extLst>
                    <a:ext uri="{FF2B5EF4-FFF2-40B4-BE49-F238E27FC236}">
                      <a16:creationId xmlns:a16="http://schemas.microsoft.com/office/drawing/2014/main" id="{16BF4A04-C42A-4D1D-8159-671422E232A6}"/>
                    </a:ext>
                  </a:extLst>
                </p14:cNvPr>
                <p14:cNvContentPartPr/>
                <p14:nvPr/>
              </p14:nvContentPartPr>
              <p14:xfrm>
                <a:off x="7250693" y="4209907"/>
                <a:ext cx="290880" cy="421200"/>
              </p14:xfrm>
            </p:contentPart>
          </mc:Choice>
          <mc:Fallback xmlns="">
            <p:pic>
              <p:nvPicPr>
                <p:cNvPr id="304" name="Freihand 303">
                  <a:extLst>
                    <a:ext uri="{FF2B5EF4-FFF2-40B4-BE49-F238E27FC236}">
                      <a16:creationId xmlns:a16="http://schemas.microsoft.com/office/drawing/2014/main" id="{16BF4A04-C42A-4D1D-8159-671422E232A6}"/>
                    </a:ext>
                  </a:extLst>
                </p:cNvPr>
                <p:cNvPicPr/>
                <p:nvPr/>
              </p:nvPicPr>
              <p:blipFill>
                <a:blip r:embed="rId532"/>
                <a:stretch>
                  <a:fillRect/>
                </a:stretch>
              </p:blipFill>
              <p:spPr>
                <a:xfrm>
                  <a:off x="7246373" y="4205587"/>
                  <a:ext cx="29952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5" name="Freihand 304">
                  <a:extLst>
                    <a:ext uri="{FF2B5EF4-FFF2-40B4-BE49-F238E27FC236}">
                      <a16:creationId xmlns:a16="http://schemas.microsoft.com/office/drawing/2014/main" id="{2DDB8061-DF6E-4D3F-8681-D561CA2BF1A0}"/>
                    </a:ext>
                  </a:extLst>
                </p14:cNvPr>
                <p14:cNvContentPartPr/>
                <p14:nvPr/>
              </p14:nvContentPartPr>
              <p14:xfrm>
                <a:off x="7083653" y="4483507"/>
                <a:ext cx="363960" cy="323640"/>
              </p14:xfrm>
            </p:contentPart>
          </mc:Choice>
          <mc:Fallback xmlns="">
            <p:pic>
              <p:nvPicPr>
                <p:cNvPr id="305" name="Freihand 304">
                  <a:extLst>
                    <a:ext uri="{FF2B5EF4-FFF2-40B4-BE49-F238E27FC236}">
                      <a16:creationId xmlns:a16="http://schemas.microsoft.com/office/drawing/2014/main" id="{2DDB8061-DF6E-4D3F-8681-D561CA2BF1A0}"/>
                    </a:ext>
                  </a:extLst>
                </p:cNvPr>
                <p:cNvPicPr/>
                <p:nvPr/>
              </p:nvPicPr>
              <p:blipFill>
                <a:blip r:embed="rId534"/>
                <a:stretch>
                  <a:fillRect/>
                </a:stretch>
              </p:blipFill>
              <p:spPr>
                <a:xfrm>
                  <a:off x="7079333" y="4479187"/>
                  <a:ext cx="3726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7" name="Freihand 306">
                  <a:extLst>
                    <a:ext uri="{FF2B5EF4-FFF2-40B4-BE49-F238E27FC236}">
                      <a16:creationId xmlns:a16="http://schemas.microsoft.com/office/drawing/2014/main" id="{B4FC1FF7-C0FF-440E-A198-90EBBA03B6D0}"/>
                    </a:ext>
                  </a:extLst>
                </p14:cNvPr>
                <p14:cNvContentPartPr/>
                <p14:nvPr/>
              </p14:nvContentPartPr>
              <p14:xfrm>
                <a:off x="6767213" y="4956907"/>
                <a:ext cx="150120" cy="128520"/>
              </p14:xfrm>
            </p:contentPart>
          </mc:Choice>
          <mc:Fallback xmlns="">
            <p:pic>
              <p:nvPicPr>
                <p:cNvPr id="307" name="Freihand 306">
                  <a:extLst>
                    <a:ext uri="{FF2B5EF4-FFF2-40B4-BE49-F238E27FC236}">
                      <a16:creationId xmlns:a16="http://schemas.microsoft.com/office/drawing/2014/main" id="{B4FC1FF7-C0FF-440E-A198-90EBBA03B6D0}"/>
                    </a:ext>
                  </a:extLst>
                </p:cNvPr>
                <p:cNvPicPr/>
                <p:nvPr/>
              </p:nvPicPr>
              <p:blipFill>
                <a:blip r:embed="rId536"/>
                <a:stretch>
                  <a:fillRect/>
                </a:stretch>
              </p:blipFill>
              <p:spPr>
                <a:xfrm>
                  <a:off x="6762893" y="4952587"/>
                  <a:ext cx="158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08" name="Freihand 307">
                  <a:extLst>
                    <a:ext uri="{FF2B5EF4-FFF2-40B4-BE49-F238E27FC236}">
                      <a16:creationId xmlns:a16="http://schemas.microsoft.com/office/drawing/2014/main" id="{52AAA010-1581-4630-A1D7-165BE6FBA9E0}"/>
                    </a:ext>
                  </a:extLst>
                </p14:cNvPr>
                <p14:cNvContentPartPr/>
                <p14:nvPr/>
              </p14:nvContentPartPr>
              <p14:xfrm>
                <a:off x="6972053" y="4972387"/>
                <a:ext cx="14400" cy="97560"/>
              </p14:xfrm>
            </p:contentPart>
          </mc:Choice>
          <mc:Fallback xmlns="">
            <p:pic>
              <p:nvPicPr>
                <p:cNvPr id="308" name="Freihand 307">
                  <a:extLst>
                    <a:ext uri="{FF2B5EF4-FFF2-40B4-BE49-F238E27FC236}">
                      <a16:creationId xmlns:a16="http://schemas.microsoft.com/office/drawing/2014/main" id="{52AAA010-1581-4630-A1D7-165BE6FBA9E0}"/>
                    </a:ext>
                  </a:extLst>
                </p:cNvPr>
                <p:cNvPicPr/>
                <p:nvPr/>
              </p:nvPicPr>
              <p:blipFill>
                <a:blip r:embed="rId538"/>
                <a:stretch>
                  <a:fillRect/>
                </a:stretch>
              </p:blipFill>
              <p:spPr>
                <a:xfrm>
                  <a:off x="6967733" y="4968067"/>
                  <a:ext cx="23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9" name="Freihand 308">
                  <a:extLst>
                    <a:ext uri="{FF2B5EF4-FFF2-40B4-BE49-F238E27FC236}">
                      <a16:creationId xmlns:a16="http://schemas.microsoft.com/office/drawing/2014/main" id="{A2B4EAFD-4251-42A4-B01A-6151959A5626}"/>
                    </a:ext>
                  </a:extLst>
                </p14:cNvPr>
                <p14:cNvContentPartPr/>
                <p14:nvPr/>
              </p14:nvContentPartPr>
              <p14:xfrm>
                <a:off x="6924893" y="4987507"/>
                <a:ext cx="155880" cy="37080"/>
              </p14:xfrm>
            </p:contentPart>
          </mc:Choice>
          <mc:Fallback xmlns="">
            <p:pic>
              <p:nvPicPr>
                <p:cNvPr id="309" name="Freihand 308">
                  <a:extLst>
                    <a:ext uri="{FF2B5EF4-FFF2-40B4-BE49-F238E27FC236}">
                      <a16:creationId xmlns:a16="http://schemas.microsoft.com/office/drawing/2014/main" id="{A2B4EAFD-4251-42A4-B01A-6151959A5626}"/>
                    </a:ext>
                  </a:extLst>
                </p:cNvPr>
                <p:cNvPicPr/>
                <p:nvPr/>
              </p:nvPicPr>
              <p:blipFill>
                <a:blip r:embed="rId540"/>
                <a:stretch>
                  <a:fillRect/>
                </a:stretch>
              </p:blipFill>
              <p:spPr>
                <a:xfrm>
                  <a:off x="6920573" y="4983187"/>
                  <a:ext cx="16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0" name="Freihand 309">
                  <a:extLst>
                    <a:ext uri="{FF2B5EF4-FFF2-40B4-BE49-F238E27FC236}">
                      <a16:creationId xmlns:a16="http://schemas.microsoft.com/office/drawing/2014/main" id="{35345A70-6066-44A9-82CD-D27D05534FA0}"/>
                    </a:ext>
                  </a:extLst>
                </p14:cNvPr>
                <p14:cNvContentPartPr/>
                <p14:nvPr/>
              </p14:nvContentPartPr>
              <p14:xfrm>
                <a:off x="7145573" y="4915507"/>
                <a:ext cx="74520" cy="99000"/>
              </p14:xfrm>
            </p:contentPart>
          </mc:Choice>
          <mc:Fallback xmlns="">
            <p:pic>
              <p:nvPicPr>
                <p:cNvPr id="310" name="Freihand 309">
                  <a:extLst>
                    <a:ext uri="{FF2B5EF4-FFF2-40B4-BE49-F238E27FC236}">
                      <a16:creationId xmlns:a16="http://schemas.microsoft.com/office/drawing/2014/main" id="{35345A70-6066-44A9-82CD-D27D05534FA0}"/>
                    </a:ext>
                  </a:extLst>
                </p:cNvPr>
                <p:cNvPicPr/>
                <p:nvPr/>
              </p:nvPicPr>
              <p:blipFill>
                <a:blip r:embed="rId542"/>
                <a:stretch>
                  <a:fillRect/>
                </a:stretch>
              </p:blipFill>
              <p:spPr>
                <a:xfrm>
                  <a:off x="7141253" y="4911187"/>
                  <a:ext cx="83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1" name="Freihand 310">
                  <a:extLst>
                    <a:ext uri="{FF2B5EF4-FFF2-40B4-BE49-F238E27FC236}">
                      <a16:creationId xmlns:a16="http://schemas.microsoft.com/office/drawing/2014/main" id="{303C102F-3A0C-4A1F-A4E1-B12601438DA0}"/>
                    </a:ext>
                  </a:extLst>
                </p14:cNvPr>
                <p14:cNvContentPartPr/>
                <p14:nvPr/>
              </p14:nvContentPartPr>
              <p14:xfrm>
                <a:off x="7171133" y="4856827"/>
                <a:ext cx="30960" cy="10080"/>
              </p14:xfrm>
            </p:contentPart>
          </mc:Choice>
          <mc:Fallback xmlns="">
            <p:pic>
              <p:nvPicPr>
                <p:cNvPr id="311" name="Freihand 310">
                  <a:extLst>
                    <a:ext uri="{FF2B5EF4-FFF2-40B4-BE49-F238E27FC236}">
                      <a16:creationId xmlns:a16="http://schemas.microsoft.com/office/drawing/2014/main" id="{303C102F-3A0C-4A1F-A4E1-B12601438DA0}"/>
                    </a:ext>
                  </a:extLst>
                </p:cNvPr>
                <p:cNvPicPr/>
                <p:nvPr/>
              </p:nvPicPr>
              <p:blipFill>
                <a:blip r:embed="rId544"/>
                <a:stretch>
                  <a:fillRect/>
                </a:stretch>
              </p:blipFill>
              <p:spPr>
                <a:xfrm>
                  <a:off x="7166813" y="4852507"/>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12" name="Freihand 311">
                  <a:extLst>
                    <a:ext uri="{FF2B5EF4-FFF2-40B4-BE49-F238E27FC236}">
                      <a16:creationId xmlns:a16="http://schemas.microsoft.com/office/drawing/2014/main" id="{9607875A-0D02-4A80-9514-E8A0930752C4}"/>
                    </a:ext>
                  </a:extLst>
                </p14:cNvPr>
                <p14:cNvContentPartPr/>
                <p14:nvPr/>
              </p14:nvContentPartPr>
              <p14:xfrm>
                <a:off x="6704933" y="5013067"/>
                <a:ext cx="636120" cy="153000"/>
              </p14:xfrm>
            </p:contentPart>
          </mc:Choice>
          <mc:Fallback xmlns="">
            <p:pic>
              <p:nvPicPr>
                <p:cNvPr id="312" name="Freihand 311">
                  <a:extLst>
                    <a:ext uri="{FF2B5EF4-FFF2-40B4-BE49-F238E27FC236}">
                      <a16:creationId xmlns:a16="http://schemas.microsoft.com/office/drawing/2014/main" id="{9607875A-0D02-4A80-9514-E8A0930752C4}"/>
                    </a:ext>
                  </a:extLst>
                </p:cNvPr>
                <p:cNvPicPr/>
                <p:nvPr/>
              </p:nvPicPr>
              <p:blipFill>
                <a:blip r:embed="rId546"/>
                <a:stretch>
                  <a:fillRect/>
                </a:stretch>
              </p:blipFill>
              <p:spPr>
                <a:xfrm>
                  <a:off x="6700613" y="5008747"/>
                  <a:ext cx="644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3" name="Freihand 312">
                  <a:extLst>
                    <a:ext uri="{FF2B5EF4-FFF2-40B4-BE49-F238E27FC236}">
                      <a16:creationId xmlns:a16="http://schemas.microsoft.com/office/drawing/2014/main" id="{F741DB0D-C149-4E97-8559-7459D658552D}"/>
                    </a:ext>
                  </a:extLst>
                </p14:cNvPr>
                <p14:cNvContentPartPr/>
                <p14:nvPr/>
              </p14:nvContentPartPr>
              <p14:xfrm>
                <a:off x="6837773" y="5220067"/>
                <a:ext cx="99000" cy="93600"/>
              </p14:xfrm>
            </p:contentPart>
          </mc:Choice>
          <mc:Fallback xmlns="">
            <p:pic>
              <p:nvPicPr>
                <p:cNvPr id="313" name="Freihand 312">
                  <a:extLst>
                    <a:ext uri="{FF2B5EF4-FFF2-40B4-BE49-F238E27FC236}">
                      <a16:creationId xmlns:a16="http://schemas.microsoft.com/office/drawing/2014/main" id="{F741DB0D-C149-4E97-8559-7459D658552D}"/>
                    </a:ext>
                  </a:extLst>
                </p:cNvPr>
                <p:cNvPicPr/>
                <p:nvPr/>
              </p:nvPicPr>
              <p:blipFill>
                <a:blip r:embed="rId548"/>
                <a:stretch>
                  <a:fillRect/>
                </a:stretch>
              </p:blipFill>
              <p:spPr>
                <a:xfrm>
                  <a:off x="6833453" y="5215747"/>
                  <a:ext cx="10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4" name="Freihand 313">
                  <a:extLst>
                    <a:ext uri="{FF2B5EF4-FFF2-40B4-BE49-F238E27FC236}">
                      <a16:creationId xmlns:a16="http://schemas.microsoft.com/office/drawing/2014/main" id="{40ADA5F0-345F-4811-AEBB-81A555824030}"/>
                    </a:ext>
                  </a:extLst>
                </p14:cNvPr>
                <p14:cNvContentPartPr/>
                <p14:nvPr/>
              </p14:nvContentPartPr>
              <p14:xfrm>
                <a:off x="6982133" y="5189107"/>
                <a:ext cx="78840" cy="117000"/>
              </p14:xfrm>
            </p:contentPart>
          </mc:Choice>
          <mc:Fallback xmlns="">
            <p:pic>
              <p:nvPicPr>
                <p:cNvPr id="314" name="Freihand 313">
                  <a:extLst>
                    <a:ext uri="{FF2B5EF4-FFF2-40B4-BE49-F238E27FC236}">
                      <a16:creationId xmlns:a16="http://schemas.microsoft.com/office/drawing/2014/main" id="{40ADA5F0-345F-4811-AEBB-81A555824030}"/>
                    </a:ext>
                  </a:extLst>
                </p:cNvPr>
                <p:cNvPicPr/>
                <p:nvPr/>
              </p:nvPicPr>
              <p:blipFill>
                <a:blip r:embed="rId550"/>
                <a:stretch>
                  <a:fillRect/>
                </a:stretch>
              </p:blipFill>
              <p:spPr>
                <a:xfrm>
                  <a:off x="6977813" y="5184787"/>
                  <a:ext cx="87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5" name="Freihand 314">
                  <a:extLst>
                    <a:ext uri="{FF2B5EF4-FFF2-40B4-BE49-F238E27FC236}">
                      <a16:creationId xmlns:a16="http://schemas.microsoft.com/office/drawing/2014/main" id="{144EA05C-1A0F-484A-9FAE-668A027C9A79}"/>
                    </a:ext>
                  </a:extLst>
                </p14:cNvPr>
                <p14:cNvContentPartPr/>
                <p14:nvPr/>
              </p14:nvContentPartPr>
              <p14:xfrm>
                <a:off x="7118933" y="5162827"/>
                <a:ext cx="23760" cy="101880"/>
              </p14:xfrm>
            </p:contentPart>
          </mc:Choice>
          <mc:Fallback xmlns="">
            <p:pic>
              <p:nvPicPr>
                <p:cNvPr id="315" name="Freihand 314">
                  <a:extLst>
                    <a:ext uri="{FF2B5EF4-FFF2-40B4-BE49-F238E27FC236}">
                      <a16:creationId xmlns:a16="http://schemas.microsoft.com/office/drawing/2014/main" id="{144EA05C-1A0F-484A-9FAE-668A027C9A79}"/>
                    </a:ext>
                  </a:extLst>
                </p:cNvPr>
                <p:cNvPicPr/>
                <p:nvPr/>
              </p:nvPicPr>
              <p:blipFill>
                <a:blip r:embed="rId552"/>
                <a:stretch>
                  <a:fillRect/>
                </a:stretch>
              </p:blipFill>
              <p:spPr>
                <a:xfrm>
                  <a:off x="7114613" y="5158507"/>
                  <a:ext cx="3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16" name="Freihand 315">
                  <a:extLst>
                    <a:ext uri="{FF2B5EF4-FFF2-40B4-BE49-F238E27FC236}">
                      <a16:creationId xmlns:a16="http://schemas.microsoft.com/office/drawing/2014/main" id="{3C7AD0DD-AC5F-4E28-9B98-019F8FF5FEFC}"/>
                    </a:ext>
                  </a:extLst>
                </p14:cNvPr>
                <p14:cNvContentPartPr/>
                <p14:nvPr/>
              </p14:nvContentPartPr>
              <p14:xfrm>
                <a:off x="7179773" y="5143747"/>
                <a:ext cx="12240" cy="98640"/>
              </p14:xfrm>
            </p:contentPart>
          </mc:Choice>
          <mc:Fallback xmlns="">
            <p:pic>
              <p:nvPicPr>
                <p:cNvPr id="316" name="Freihand 315">
                  <a:extLst>
                    <a:ext uri="{FF2B5EF4-FFF2-40B4-BE49-F238E27FC236}">
                      <a16:creationId xmlns:a16="http://schemas.microsoft.com/office/drawing/2014/main" id="{3C7AD0DD-AC5F-4E28-9B98-019F8FF5FEFC}"/>
                    </a:ext>
                  </a:extLst>
                </p:cNvPr>
                <p:cNvPicPr/>
                <p:nvPr/>
              </p:nvPicPr>
              <p:blipFill>
                <a:blip r:embed="rId554"/>
                <a:stretch>
                  <a:fillRect/>
                </a:stretch>
              </p:blipFill>
              <p:spPr>
                <a:xfrm>
                  <a:off x="7175453" y="5139427"/>
                  <a:ext cx="20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17" name="Freihand 316">
                  <a:extLst>
                    <a:ext uri="{FF2B5EF4-FFF2-40B4-BE49-F238E27FC236}">
                      <a16:creationId xmlns:a16="http://schemas.microsoft.com/office/drawing/2014/main" id="{264364E9-1451-4B15-A71C-D66153AE98B6}"/>
                    </a:ext>
                  </a:extLst>
                </p14:cNvPr>
                <p14:cNvContentPartPr/>
                <p14:nvPr/>
              </p14:nvContentPartPr>
              <p14:xfrm>
                <a:off x="7060973" y="5110987"/>
                <a:ext cx="178200" cy="40680"/>
              </p14:xfrm>
            </p:contentPart>
          </mc:Choice>
          <mc:Fallback xmlns="">
            <p:pic>
              <p:nvPicPr>
                <p:cNvPr id="317" name="Freihand 316">
                  <a:extLst>
                    <a:ext uri="{FF2B5EF4-FFF2-40B4-BE49-F238E27FC236}">
                      <a16:creationId xmlns:a16="http://schemas.microsoft.com/office/drawing/2014/main" id="{264364E9-1451-4B15-A71C-D66153AE98B6}"/>
                    </a:ext>
                  </a:extLst>
                </p:cNvPr>
                <p:cNvPicPr/>
                <p:nvPr/>
              </p:nvPicPr>
              <p:blipFill>
                <a:blip r:embed="rId556"/>
                <a:stretch>
                  <a:fillRect/>
                </a:stretch>
              </p:blipFill>
              <p:spPr>
                <a:xfrm>
                  <a:off x="7056653" y="5106667"/>
                  <a:ext cx="186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18" name="Freihand 317">
                  <a:extLst>
                    <a:ext uri="{FF2B5EF4-FFF2-40B4-BE49-F238E27FC236}">
                      <a16:creationId xmlns:a16="http://schemas.microsoft.com/office/drawing/2014/main" id="{AF48D519-4971-44D6-A4AF-551B417036EE}"/>
                    </a:ext>
                  </a:extLst>
                </p14:cNvPr>
                <p14:cNvContentPartPr/>
                <p14:nvPr/>
              </p14:nvContentPartPr>
              <p14:xfrm>
                <a:off x="7418813" y="4927387"/>
                <a:ext cx="180720" cy="43200"/>
              </p14:xfrm>
            </p:contentPart>
          </mc:Choice>
          <mc:Fallback xmlns="">
            <p:pic>
              <p:nvPicPr>
                <p:cNvPr id="318" name="Freihand 317">
                  <a:extLst>
                    <a:ext uri="{FF2B5EF4-FFF2-40B4-BE49-F238E27FC236}">
                      <a16:creationId xmlns:a16="http://schemas.microsoft.com/office/drawing/2014/main" id="{AF48D519-4971-44D6-A4AF-551B417036EE}"/>
                    </a:ext>
                  </a:extLst>
                </p:cNvPr>
                <p:cNvPicPr/>
                <p:nvPr/>
              </p:nvPicPr>
              <p:blipFill>
                <a:blip r:embed="rId558"/>
                <a:stretch>
                  <a:fillRect/>
                </a:stretch>
              </p:blipFill>
              <p:spPr>
                <a:xfrm>
                  <a:off x="7414493" y="4923067"/>
                  <a:ext cx="189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19" name="Freihand 318">
                  <a:extLst>
                    <a:ext uri="{FF2B5EF4-FFF2-40B4-BE49-F238E27FC236}">
                      <a16:creationId xmlns:a16="http://schemas.microsoft.com/office/drawing/2014/main" id="{DD59AA16-400A-4F13-8CA5-7BCBFC58F76B}"/>
                    </a:ext>
                  </a:extLst>
                </p14:cNvPr>
                <p14:cNvContentPartPr/>
                <p14:nvPr/>
              </p14:nvContentPartPr>
              <p14:xfrm>
                <a:off x="7419533" y="4969147"/>
                <a:ext cx="197280" cy="61920"/>
              </p14:xfrm>
            </p:contentPart>
          </mc:Choice>
          <mc:Fallback xmlns="">
            <p:pic>
              <p:nvPicPr>
                <p:cNvPr id="319" name="Freihand 318">
                  <a:extLst>
                    <a:ext uri="{FF2B5EF4-FFF2-40B4-BE49-F238E27FC236}">
                      <a16:creationId xmlns:a16="http://schemas.microsoft.com/office/drawing/2014/main" id="{DD59AA16-400A-4F13-8CA5-7BCBFC58F76B}"/>
                    </a:ext>
                  </a:extLst>
                </p:cNvPr>
                <p:cNvPicPr/>
                <p:nvPr/>
              </p:nvPicPr>
              <p:blipFill>
                <a:blip r:embed="rId560"/>
                <a:stretch>
                  <a:fillRect/>
                </a:stretch>
              </p:blipFill>
              <p:spPr>
                <a:xfrm>
                  <a:off x="7415213" y="4964827"/>
                  <a:ext cx="205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0" name="Freihand 319">
                  <a:extLst>
                    <a:ext uri="{FF2B5EF4-FFF2-40B4-BE49-F238E27FC236}">
                      <a16:creationId xmlns:a16="http://schemas.microsoft.com/office/drawing/2014/main" id="{6F82B9B2-C4CC-455A-868C-D89732BC4A8B}"/>
                    </a:ext>
                  </a:extLst>
                </p14:cNvPr>
                <p14:cNvContentPartPr/>
                <p14:nvPr/>
              </p14:nvContentPartPr>
              <p14:xfrm>
                <a:off x="7758653" y="4775467"/>
                <a:ext cx="119160" cy="156240"/>
              </p14:xfrm>
            </p:contentPart>
          </mc:Choice>
          <mc:Fallback xmlns="">
            <p:pic>
              <p:nvPicPr>
                <p:cNvPr id="320" name="Freihand 319">
                  <a:extLst>
                    <a:ext uri="{FF2B5EF4-FFF2-40B4-BE49-F238E27FC236}">
                      <a16:creationId xmlns:a16="http://schemas.microsoft.com/office/drawing/2014/main" id="{6F82B9B2-C4CC-455A-868C-D89732BC4A8B}"/>
                    </a:ext>
                  </a:extLst>
                </p:cNvPr>
                <p:cNvPicPr/>
                <p:nvPr/>
              </p:nvPicPr>
              <p:blipFill>
                <a:blip r:embed="rId562"/>
                <a:stretch>
                  <a:fillRect/>
                </a:stretch>
              </p:blipFill>
              <p:spPr>
                <a:xfrm>
                  <a:off x="7754333" y="4771147"/>
                  <a:ext cx="127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21" name="Freihand 320">
                  <a:extLst>
                    <a:ext uri="{FF2B5EF4-FFF2-40B4-BE49-F238E27FC236}">
                      <a16:creationId xmlns:a16="http://schemas.microsoft.com/office/drawing/2014/main" id="{C14580B3-8B62-4944-89B2-9BA59DC1450F}"/>
                    </a:ext>
                  </a:extLst>
                </p14:cNvPr>
                <p14:cNvContentPartPr/>
                <p14:nvPr/>
              </p14:nvContentPartPr>
              <p14:xfrm>
                <a:off x="7933613" y="4771147"/>
                <a:ext cx="17640" cy="133560"/>
              </p14:xfrm>
            </p:contentPart>
          </mc:Choice>
          <mc:Fallback xmlns="">
            <p:pic>
              <p:nvPicPr>
                <p:cNvPr id="321" name="Freihand 320">
                  <a:extLst>
                    <a:ext uri="{FF2B5EF4-FFF2-40B4-BE49-F238E27FC236}">
                      <a16:creationId xmlns:a16="http://schemas.microsoft.com/office/drawing/2014/main" id="{C14580B3-8B62-4944-89B2-9BA59DC1450F}"/>
                    </a:ext>
                  </a:extLst>
                </p:cNvPr>
                <p:cNvPicPr/>
                <p:nvPr/>
              </p:nvPicPr>
              <p:blipFill>
                <a:blip r:embed="rId564"/>
                <a:stretch>
                  <a:fillRect/>
                </a:stretch>
              </p:blipFill>
              <p:spPr>
                <a:xfrm>
                  <a:off x="7929293" y="4766827"/>
                  <a:ext cx="26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22" name="Freihand 321">
                  <a:extLst>
                    <a:ext uri="{FF2B5EF4-FFF2-40B4-BE49-F238E27FC236}">
                      <a16:creationId xmlns:a16="http://schemas.microsoft.com/office/drawing/2014/main" id="{E716D3F4-209B-45FD-882F-5BE653F0C7CC}"/>
                    </a:ext>
                  </a:extLst>
                </p14:cNvPr>
                <p14:cNvContentPartPr/>
                <p14:nvPr/>
              </p14:nvContentPartPr>
              <p14:xfrm>
                <a:off x="7887893" y="4802107"/>
                <a:ext cx="111960" cy="66240"/>
              </p14:xfrm>
            </p:contentPart>
          </mc:Choice>
          <mc:Fallback xmlns="">
            <p:pic>
              <p:nvPicPr>
                <p:cNvPr id="322" name="Freihand 321">
                  <a:extLst>
                    <a:ext uri="{FF2B5EF4-FFF2-40B4-BE49-F238E27FC236}">
                      <a16:creationId xmlns:a16="http://schemas.microsoft.com/office/drawing/2014/main" id="{E716D3F4-209B-45FD-882F-5BE653F0C7CC}"/>
                    </a:ext>
                  </a:extLst>
                </p:cNvPr>
                <p:cNvPicPr/>
                <p:nvPr/>
              </p:nvPicPr>
              <p:blipFill>
                <a:blip r:embed="rId566"/>
                <a:stretch>
                  <a:fillRect/>
                </a:stretch>
              </p:blipFill>
              <p:spPr>
                <a:xfrm>
                  <a:off x="7883573" y="4797787"/>
                  <a:ext cx="120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23" name="Freihand 322">
                  <a:extLst>
                    <a:ext uri="{FF2B5EF4-FFF2-40B4-BE49-F238E27FC236}">
                      <a16:creationId xmlns:a16="http://schemas.microsoft.com/office/drawing/2014/main" id="{DDDE81A2-B501-49B4-95E1-CDBE5BA6BB1F}"/>
                    </a:ext>
                  </a:extLst>
                </p14:cNvPr>
                <p14:cNvContentPartPr/>
                <p14:nvPr/>
              </p14:nvContentPartPr>
              <p14:xfrm>
                <a:off x="8036933" y="4734427"/>
                <a:ext cx="142920" cy="98640"/>
              </p14:xfrm>
            </p:contentPart>
          </mc:Choice>
          <mc:Fallback xmlns="">
            <p:pic>
              <p:nvPicPr>
                <p:cNvPr id="323" name="Freihand 322">
                  <a:extLst>
                    <a:ext uri="{FF2B5EF4-FFF2-40B4-BE49-F238E27FC236}">
                      <a16:creationId xmlns:a16="http://schemas.microsoft.com/office/drawing/2014/main" id="{DDDE81A2-B501-49B4-95E1-CDBE5BA6BB1F}"/>
                    </a:ext>
                  </a:extLst>
                </p:cNvPr>
                <p:cNvPicPr/>
                <p:nvPr/>
              </p:nvPicPr>
              <p:blipFill>
                <a:blip r:embed="rId568"/>
                <a:stretch>
                  <a:fillRect/>
                </a:stretch>
              </p:blipFill>
              <p:spPr>
                <a:xfrm>
                  <a:off x="8032613" y="4730107"/>
                  <a:ext cx="151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4" name="Freihand 323">
                  <a:extLst>
                    <a:ext uri="{FF2B5EF4-FFF2-40B4-BE49-F238E27FC236}">
                      <a16:creationId xmlns:a16="http://schemas.microsoft.com/office/drawing/2014/main" id="{7D037E2B-3FB7-4672-A1D1-7690719D17C7}"/>
                    </a:ext>
                  </a:extLst>
                </p14:cNvPr>
                <p14:cNvContentPartPr/>
                <p14:nvPr/>
              </p14:nvContentPartPr>
              <p14:xfrm>
                <a:off x="8188493" y="4610947"/>
                <a:ext cx="58320" cy="253800"/>
              </p14:xfrm>
            </p:contentPart>
          </mc:Choice>
          <mc:Fallback xmlns="">
            <p:pic>
              <p:nvPicPr>
                <p:cNvPr id="324" name="Freihand 323">
                  <a:extLst>
                    <a:ext uri="{FF2B5EF4-FFF2-40B4-BE49-F238E27FC236}">
                      <a16:creationId xmlns:a16="http://schemas.microsoft.com/office/drawing/2014/main" id="{7D037E2B-3FB7-4672-A1D1-7690719D17C7}"/>
                    </a:ext>
                  </a:extLst>
                </p:cNvPr>
                <p:cNvPicPr/>
                <p:nvPr/>
              </p:nvPicPr>
              <p:blipFill>
                <a:blip r:embed="rId570"/>
                <a:stretch>
                  <a:fillRect/>
                </a:stretch>
              </p:blipFill>
              <p:spPr>
                <a:xfrm>
                  <a:off x="8184173" y="4606627"/>
                  <a:ext cx="66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6" name="Freihand 325">
                  <a:extLst>
                    <a:ext uri="{FF2B5EF4-FFF2-40B4-BE49-F238E27FC236}">
                      <a16:creationId xmlns:a16="http://schemas.microsoft.com/office/drawing/2014/main" id="{2870CB85-4F5C-4338-A330-F36F01769717}"/>
                    </a:ext>
                  </a:extLst>
                </p14:cNvPr>
                <p14:cNvContentPartPr/>
                <p14:nvPr/>
              </p14:nvContentPartPr>
              <p14:xfrm>
                <a:off x="7747493" y="4689067"/>
                <a:ext cx="55080" cy="254520"/>
              </p14:xfrm>
            </p:contentPart>
          </mc:Choice>
          <mc:Fallback xmlns="">
            <p:pic>
              <p:nvPicPr>
                <p:cNvPr id="326" name="Freihand 325">
                  <a:extLst>
                    <a:ext uri="{FF2B5EF4-FFF2-40B4-BE49-F238E27FC236}">
                      <a16:creationId xmlns:a16="http://schemas.microsoft.com/office/drawing/2014/main" id="{2870CB85-4F5C-4338-A330-F36F01769717}"/>
                    </a:ext>
                  </a:extLst>
                </p:cNvPr>
                <p:cNvPicPr/>
                <p:nvPr/>
              </p:nvPicPr>
              <p:blipFill>
                <a:blip r:embed="rId572"/>
                <a:stretch>
                  <a:fillRect/>
                </a:stretch>
              </p:blipFill>
              <p:spPr>
                <a:xfrm>
                  <a:off x="7743173" y="4684747"/>
                  <a:ext cx="63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7" name="Freihand 326">
                  <a:extLst>
                    <a:ext uri="{FF2B5EF4-FFF2-40B4-BE49-F238E27FC236}">
                      <a16:creationId xmlns:a16="http://schemas.microsoft.com/office/drawing/2014/main" id="{1053377F-6DB7-4484-90F9-70436F93A786}"/>
                    </a:ext>
                  </a:extLst>
                </p14:cNvPr>
                <p14:cNvContentPartPr/>
                <p14:nvPr/>
              </p14:nvContentPartPr>
              <p14:xfrm>
                <a:off x="7198133" y="4857187"/>
                <a:ext cx="150840" cy="421920"/>
              </p14:xfrm>
            </p:contentPart>
          </mc:Choice>
          <mc:Fallback xmlns="">
            <p:pic>
              <p:nvPicPr>
                <p:cNvPr id="327" name="Freihand 326">
                  <a:extLst>
                    <a:ext uri="{FF2B5EF4-FFF2-40B4-BE49-F238E27FC236}">
                      <a16:creationId xmlns:a16="http://schemas.microsoft.com/office/drawing/2014/main" id="{1053377F-6DB7-4484-90F9-70436F93A786}"/>
                    </a:ext>
                  </a:extLst>
                </p:cNvPr>
                <p:cNvPicPr/>
                <p:nvPr/>
              </p:nvPicPr>
              <p:blipFill>
                <a:blip r:embed="rId574"/>
                <a:stretch>
                  <a:fillRect/>
                </a:stretch>
              </p:blipFill>
              <p:spPr>
                <a:xfrm>
                  <a:off x="7193813" y="4852867"/>
                  <a:ext cx="1594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28" name="Freihand 327">
                  <a:extLst>
                    <a:ext uri="{FF2B5EF4-FFF2-40B4-BE49-F238E27FC236}">
                      <a16:creationId xmlns:a16="http://schemas.microsoft.com/office/drawing/2014/main" id="{4863068E-AD50-4687-85BE-444432954AB7}"/>
                    </a:ext>
                  </a:extLst>
                </p14:cNvPr>
                <p14:cNvContentPartPr/>
                <p14:nvPr/>
              </p14:nvContentPartPr>
              <p14:xfrm>
                <a:off x="6729053" y="4913707"/>
                <a:ext cx="115920" cy="438120"/>
              </p14:xfrm>
            </p:contentPart>
          </mc:Choice>
          <mc:Fallback xmlns="">
            <p:pic>
              <p:nvPicPr>
                <p:cNvPr id="328" name="Freihand 327">
                  <a:extLst>
                    <a:ext uri="{FF2B5EF4-FFF2-40B4-BE49-F238E27FC236}">
                      <a16:creationId xmlns:a16="http://schemas.microsoft.com/office/drawing/2014/main" id="{4863068E-AD50-4687-85BE-444432954AB7}"/>
                    </a:ext>
                  </a:extLst>
                </p:cNvPr>
                <p:cNvPicPr/>
                <p:nvPr/>
              </p:nvPicPr>
              <p:blipFill>
                <a:blip r:embed="rId576"/>
                <a:stretch>
                  <a:fillRect/>
                </a:stretch>
              </p:blipFill>
              <p:spPr>
                <a:xfrm>
                  <a:off x="6724733" y="4909387"/>
                  <a:ext cx="1245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0" name="Freihand 329">
                  <a:extLst>
                    <a:ext uri="{FF2B5EF4-FFF2-40B4-BE49-F238E27FC236}">
                      <a16:creationId xmlns:a16="http://schemas.microsoft.com/office/drawing/2014/main" id="{480494C9-4DEF-42A1-A439-3D734F4D67C3}"/>
                    </a:ext>
                  </a:extLst>
                </p14:cNvPr>
                <p14:cNvContentPartPr/>
                <p14:nvPr/>
              </p14:nvContentPartPr>
              <p14:xfrm>
                <a:off x="3389693" y="3836587"/>
                <a:ext cx="3465720" cy="1022040"/>
              </p14:xfrm>
            </p:contentPart>
          </mc:Choice>
          <mc:Fallback xmlns="">
            <p:pic>
              <p:nvPicPr>
                <p:cNvPr id="330" name="Freihand 329">
                  <a:extLst>
                    <a:ext uri="{FF2B5EF4-FFF2-40B4-BE49-F238E27FC236}">
                      <a16:creationId xmlns:a16="http://schemas.microsoft.com/office/drawing/2014/main" id="{480494C9-4DEF-42A1-A439-3D734F4D67C3}"/>
                    </a:ext>
                  </a:extLst>
                </p:cNvPr>
                <p:cNvPicPr/>
                <p:nvPr/>
              </p:nvPicPr>
              <p:blipFill>
                <a:blip r:embed="rId578"/>
                <a:stretch>
                  <a:fillRect/>
                </a:stretch>
              </p:blipFill>
              <p:spPr>
                <a:xfrm>
                  <a:off x="3385373" y="3832267"/>
                  <a:ext cx="347436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1" name="Freihand 330">
                  <a:extLst>
                    <a:ext uri="{FF2B5EF4-FFF2-40B4-BE49-F238E27FC236}">
                      <a16:creationId xmlns:a16="http://schemas.microsoft.com/office/drawing/2014/main" id="{BE7857E6-9C19-4996-ADD9-2C0EB52DBC88}"/>
                    </a:ext>
                  </a:extLst>
                </p14:cNvPr>
                <p14:cNvContentPartPr/>
                <p14:nvPr/>
              </p14:nvContentPartPr>
              <p14:xfrm>
                <a:off x="3252533" y="3974107"/>
                <a:ext cx="304560" cy="237600"/>
              </p14:xfrm>
            </p:contentPart>
          </mc:Choice>
          <mc:Fallback xmlns="">
            <p:pic>
              <p:nvPicPr>
                <p:cNvPr id="331" name="Freihand 330">
                  <a:extLst>
                    <a:ext uri="{FF2B5EF4-FFF2-40B4-BE49-F238E27FC236}">
                      <a16:creationId xmlns:a16="http://schemas.microsoft.com/office/drawing/2014/main" id="{BE7857E6-9C19-4996-ADD9-2C0EB52DBC88}"/>
                    </a:ext>
                  </a:extLst>
                </p:cNvPr>
                <p:cNvPicPr/>
                <p:nvPr/>
              </p:nvPicPr>
              <p:blipFill>
                <a:blip r:embed="rId580"/>
                <a:stretch>
                  <a:fillRect/>
                </a:stretch>
              </p:blipFill>
              <p:spPr>
                <a:xfrm>
                  <a:off x="3248213" y="3969787"/>
                  <a:ext cx="313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3" name="Freihand 332">
                  <a:extLst>
                    <a:ext uri="{FF2B5EF4-FFF2-40B4-BE49-F238E27FC236}">
                      <a16:creationId xmlns:a16="http://schemas.microsoft.com/office/drawing/2014/main" id="{77A19F8D-A78A-43F2-BCA8-26A61825A425}"/>
                    </a:ext>
                  </a:extLst>
                </p14:cNvPr>
                <p14:cNvContentPartPr/>
                <p14:nvPr/>
              </p14:nvContentPartPr>
              <p14:xfrm>
                <a:off x="1585373" y="4123507"/>
                <a:ext cx="1906200" cy="552240"/>
              </p14:xfrm>
            </p:contentPart>
          </mc:Choice>
          <mc:Fallback xmlns="">
            <p:pic>
              <p:nvPicPr>
                <p:cNvPr id="333" name="Freihand 332">
                  <a:extLst>
                    <a:ext uri="{FF2B5EF4-FFF2-40B4-BE49-F238E27FC236}">
                      <a16:creationId xmlns:a16="http://schemas.microsoft.com/office/drawing/2014/main" id="{77A19F8D-A78A-43F2-BCA8-26A61825A425}"/>
                    </a:ext>
                  </a:extLst>
                </p:cNvPr>
                <p:cNvPicPr/>
                <p:nvPr/>
              </p:nvPicPr>
              <p:blipFill>
                <a:blip r:embed="rId582"/>
                <a:stretch>
                  <a:fillRect/>
                </a:stretch>
              </p:blipFill>
              <p:spPr>
                <a:xfrm>
                  <a:off x="1581053" y="4119187"/>
                  <a:ext cx="191484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5" name="Freihand 334">
                  <a:extLst>
                    <a:ext uri="{FF2B5EF4-FFF2-40B4-BE49-F238E27FC236}">
                      <a16:creationId xmlns:a16="http://schemas.microsoft.com/office/drawing/2014/main" id="{AA74A4F0-C72A-48CE-8D30-F7DA39F04166}"/>
                    </a:ext>
                  </a:extLst>
                </p14:cNvPr>
                <p14:cNvContentPartPr/>
                <p14:nvPr/>
              </p14:nvContentPartPr>
              <p14:xfrm>
                <a:off x="2969573" y="956227"/>
                <a:ext cx="4581360" cy="3175200"/>
              </p14:xfrm>
            </p:contentPart>
          </mc:Choice>
          <mc:Fallback xmlns="">
            <p:pic>
              <p:nvPicPr>
                <p:cNvPr id="335" name="Freihand 334">
                  <a:extLst>
                    <a:ext uri="{FF2B5EF4-FFF2-40B4-BE49-F238E27FC236}">
                      <a16:creationId xmlns:a16="http://schemas.microsoft.com/office/drawing/2014/main" id="{AA74A4F0-C72A-48CE-8D30-F7DA39F04166}"/>
                    </a:ext>
                  </a:extLst>
                </p:cNvPr>
                <p:cNvPicPr/>
                <p:nvPr/>
              </p:nvPicPr>
              <p:blipFill>
                <a:blip r:embed="rId584"/>
                <a:stretch>
                  <a:fillRect/>
                </a:stretch>
              </p:blipFill>
              <p:spPr>
                <a:xfrm>
                  <a:off x="2965253" y="951907"/>
                  <a:ext cx="4590000" cy="31838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6" name="Freihand 335">
                  <a:extLst>
                    <a:ext uri="{FF2B5EF4-FFF2-40B4-BE49-F238E27FC236}">
                      <a16:creationId xmlns:a16="http://schemas.microsoft.com/office/drawing/2014/main" id="{E64351C6-6998-4122-9E7D-8EC88F81EA4B}"/>
                    </a:ext>
                  </a:extLst>
                </p14:cNvPr>
                <p14:cNvContentPartPr/>
                <p14:nvPr/>
              </p14:nvContentPartPr>
              <p14:xfrm>
                <a:off x="7135853" y="566707"/>
                <a:ext cx="396360" cy="410400"/>
              </p14:xfrm>
            </p:contentPart>
          </mc:Choice>
          <mc:Fallback xmlns="">
            <p:pic>
              <p:nvPicPr>
                <p:cNvPr id="336" name="Freihand 335">
                  <a:extLst>
                    <a:ext uri="{FF2B5EF4-FFF2-40B4-BE49-F238E27FC236}">
                      <a16:creationId xmlns:a16="http://schemas.microsoft.com/office/drawing/2014/main" id="{E64351C6-6998-4122-9E7D-8EC88F81EA4B}"/>
                    </a:ext>
                  </a:extLst>
                </p:cNvPr>
                <p:cNvPicPr/>
                <p:nvPr/>
              </p:nvPicPr>
              <p:blipFill>
                <a:blip r:embed="rId586"/>
                <a:stretch>
                  <a:fillRect/>
                </a:stretch>
              </p:blipFill>
              <p:spPr>
                <a:xfrm>
                  <a:off x="7131533" y="562387"/>
                  <a:ext cx="4050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7" name="Freihand 336">
                  <a:extLst>
                    <a:ext uri="{FF2B5EF4-FFF2-40B4-BE49-F238E27FC236}">
                      <a16:creationId xmlns:a16="http://schemas.microsoft.com/office/drawing/2014/main" id="{BB3AB3EB-F12F-42F3-AB6B-4B6D9DAF7452}"/>
                    </a:ext>
                  </a:extLst>
                </p14:cNvPr>
                <p14:cNvContentPartPr/>
                <p14:nvPr/>
              </p14:nvContentPartPr>
              <p14:xfrm>
                <a:off x="2955533" y="3747667"/>
                <a:ext cx="518400" cy="408240"/>
              </p14:xfrm>
            </p:contentPart>
          </mc:Choice>
          <mc:Fallback xmlns="">
            <p:pic>
              <p:nvPicPr>
                <p:cNvPr id="337" name="Freihand 336">
                  <a:extLst>
                    <a:ext uri="{FF2B5EF4-FFF2-40B4-BE49-F238E27FC236}">
                      <a16:creationId xmlns:a16="http://schemas.microsoft.com/office/drawing/2014/main" id="{BB3AB3EB-F12F-42F3-AB6B-4B6D9DAF7452}"/>
                    </a:ext>
                  </a:extLst>
                </p:cNvPr>
                <p:cNvPicPr/>
                <p:nvPr/>
              </p:nvPicPr>
              <p:blipFill>
                <a:blip r:embed="rId588"/>
                <a:stretch>
                  <a:fillRect/>
                </a:stretch>
              </p:blipFill>
              <p:spPr>
                <a:xfrm>
                  <a:off x="2951213" y="3743347"/>
                  <a:ext cx="5270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3" name="Freihand 352">
                  <a:extLst>
                    <a:ext uri="{FF2B5EF4-FFF2-40B4-BE49-F238E27FC236}">
                      <a16:creationId xmlns:a16="http://schemas.microsoft.com/office/drawing/2014/main" id="{6C4D92C4-166B-4E65-890C-CA1E1CE41F8F}"/>
                    </a:ext>
                  </a:extLst>
                </p14:cNvPr>
                <p14:cNvContentPartPr/>
                <p14:nvPr/>
              </p14:nvContentPartPr>
              <p14:xfrm>
                <a:off x="3509573" y="4836480"/>
                <a:ext cx="2161080" cy="83880"/>
              </p14:xfrm>
            </p:contentPart>
          </mc:Choice>
          <mc:Fallback xmlns="">
            <p:pic>
              <p:nvPicPr>
                <p:cNvPr id="353" name="Freihand 352">
                  <a:extLst>
                    <a:ext uri="{FF2B5EF4-FFF2-40B4-BE49-F238E27FC236}">
                      <a16:creationId xmlns:a16="http://schemas.microsoft.com/office/drawing/2014/main" id="{6C4D92C4-166B-4E65-890C-CA1E1CE41F8F}"/>
                    </a:ext>
                  </a:extLst>
                </p:cNvPr>
                <p:cNvPicPr/>
                <p:nvPr/>
              </p:nvPicPr>
              <p:blipFill>
                <a:blip r:embed="rId590"/>
                <a:stretch>
                  <a:fillRect/>
                </a:stretch>
              </p:blipFill>
              <p:spPr>
                <a:xfrm>
                  <a:off x="3505253" y="4832160"/>
                  <a:ext cx="2169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4" name="Freihand 353">
                  <a:extLst>
                    <a:ext uri="{FF2B5EF4-FFF2-40B4-BE49-F238E27FC236}">
                      <a16:creationId xmlns:a16="http://schemas.microsoft.com/office/drawing/2014/main" id="{E8A040D3-AAEE-4784-914A-45F75C133615}"/>
                    </a:ext>
                  </a:extLst>
                </p14:cNvPr>
                <p14:cNvContentPartPr/>
                <p14:nvPr/>
              </p14:nvContentPartPr>
              <p14:xfrm>
                <a:off x="5636813" y="4602480"/>
                <a:ext cx="99720" cy="118800"/>
              </p14:xfrm>
            </p:contentPart>
          </mc:Choice>
          <mc:Fallback xmlns="">
            <p:pic>
              <p:nvPicPr>
                <p:cNvPr id="354" name="Freihand 353">
                  <a:extLst>
                    <a:ext uri="{FF2B5EF4-FFF2-40B4-BE49-F238E27FC236}">
                      <a16:creationId xmlns:a16="http://schemas.microsoft.com/office/drawing/2014/main" id="{E8A040D3-AAEE-4784-914A-45F75C133615}"/>
                    </a:ext>
                  </a:extLst>
                </p:cNvPr>
                <p:cNvPicPr/>
                <p:nvPr/>
              </p:nvPicPr>
              <p:blipFill>
                <a:blip r:embed="rId592"/>
                <a:stretch>
                  <a:fillRect/>
                </a:stretch>
              </p:blipFill>
              <p:spPr>
                <a:xfrm>
                  <a:off x="5632493" y="4598160"/>
                  <a:ext cx="108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5" name="Freihand 354">
                  <a:extLst>
                    <a:ext uri="{FF2B5EF4-FFF2-40B4-BE49-F238E27FC236}">
                      <a16:creationId xmlns:a16="http://schemas.microsoft.com/office/drawing/2014/main" id="{3270937B-B195-40E1-A914-1115FB340057}"/>
                    </a:ext>
                  </a:extLst>
                </p14:cNvPr>
                <p14:cNvContentPartPr/>
                <p14:nvPr/>
              </p14:nvContentPartPr>
              <p14:xfrm>
                <a:off x="5748053" y="4523280"/>
                <a:ext cx="151200" cy="319320"/>
              </p14:xfrm>
            </p:contentPart>
          </mc:Choice>
          <mc:Fallback xmlns="">
            <p:pic>
              <p:nvPicPr>
                <p:cNvPr id="355" name="Freihand 354">
                  <a:extLst>
                    <a:ext uri="{FF2B5EF4-FFF2-40B4-BE49-F238E27FC236}">
                      <a16:creationId xmlns:a16="http://schemas.microsoft.com/office/drawing/2014/main" id="{3270937B-B195-40E1-A914-1115FB340057}"/>
                    </a:ext>
                  </a:extLst>
                </p:cNvPr>
                <p:cNvPicPr/>
                <p:nvPr/>
              </p:nvPicPr>
              <p:blipFill>
                <a:blip r:embed="rId594"/>
                <a:stretch>
                  <a:fillRect/>
                </a:stretch>
              </p:blipFill>
              <p:spPr>
                <a:xfrm>
                  <a:off x="5743733" y="4518960"/>
                  <a:ext cx="1598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9C306AC8-F85F-4C9B-9777-2BCF953CF89E}"/>
                    </a:ext>
                  </a:extLst>
                </p14:cNvPr>
                <p14:cNvContentPartPr/>
                <p14:nvPr/>
              </p14:nvContentPartPr>
              <p14:xfrm>
                <a:off x="5952533" y="4653600"/>
                <a:ext cx="360" cy="360"/>
              </p14:xfrm>
            </p:contentPart>
          </mc:Choice>
          <mc:Fallback xmlns="">
            <p:pic>
              <p:nvPicPr>
                <p:cNvPr id="356" name="Freihand 355">
                  <a:extLst>
                    <a:ext uri="{FF2B5EF4-FFF2-40B4-BE49-F238E27FC236}">
                      <a16:creationId xmlns:a16="http://schemas.microsoft.com/office/drawing/2014/main" id="{9C306AC8-F85F-4C9B-9777-2BCF953CF89E}"/>
                    </a:ext>
                  </a:extLst>
                </p:cNvPr>
                <p:cNvPicPr/>
                <p:nvPr/>
              </p:nvPicPr>
              <p:blipFill>
                <a:blip r:embed="rId13"/>
                <a:stretch>
                  <a:fillRect/>
                </a:stretch>
              </p:blipFill>
              <p:spPr>
                <a:xfrm>
                  <a:off x="5948213" y="4649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8" name="Freihand 357">
                  <a:extLst>
                    <a:ext uri="{FF2B5EF4-FFF2-40B4-BE49-F238E27FC236}">
                      <a16:creationId xmlns:a16="http://schemas.microsoft.com/office/drawing/2014/main" id="{B17D5E73-04AA-47B2-93CC-39778DE5987D}"/>
                    </a:ext>
                  </a:extLst>
                </p14:cNvPr>
                <p14:cNvContentPartPr/>
                <p14:nvPr/>
              </p14:nvContentPartPr>
              <p14:xfrm>
                <a:off x="6106973" y="4507440"/>
                <a:ext cx="10800" cy="160560"/>
              </p14:xfrm>
            </p:contentPart>
          </mc:Choice>
          <mc:Fallback xmlns="">
            <p:pic>
              <p:nvPicPr>
                <p:cNvPr id="358" name="Freihand 357">
                  <a:extLst>
                    <a:ext uri="{FF2B5EF4-FFF2-40B4-BE49-F238E27FC236}">
                      <a16:creationId xmlns:a16="http://schemas.microsoft.com/office/drawing/2014/main" id="{B17D5E73-04AA-47B2-93CC-39778DE5987D}"/>
                    </a:ext>
                  </a:extLst>
                </p:cNvPr>
                <p:cNvPicPr/>
                <p:nvPr/>
              </p:nvPicPr>
              <p:blipFill>
                <a:blip r:embed="rId597"/>
                <a:stretch>
                  <a:fillRect/>
                </a:stretch>
              </p:blipFill>
              <p:spPr>
                <a:xfrm>
                  <a:off x="6102653" y="4503120"/>
                  <a:ext cx="19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9" name="Freihand 358">
                  <a:extLst>
                    <a:ext uri="{FF2B5EF4-FFF2-40B4-BE49-F238E27FC236}">
                      <a16:creationId xmlns:a16="http://schemas.microsoft.com/office/drawing/2014/main" id="{9F2FDCE5-76F5-4C1A-AAF1-74FF9D449160}"/>
                    </a:ext>
                  </a:extLst>
                </p14:cNvPr>
                <p14:cNvContentPartPr/>
                <p14:nvPr/>
              </p14:nvContentPartPr>
              <p14:xfrm>
                <a:off x="6106973" y="4475400"/>
                <a:ext cx="95400" cy="150480"/>
              </p14:xfrm>
            </p:contentPart>
          </mc:Choice>
          <mc:Fallback xmlns="">
            <p:pic>
              <p:nvPicPr>
                <p:cNvPr id="359" name="Freihand 358">
                  <a:extLst>
                    <a:ext uri="{FF2B5EF4-FFF2-40B4-BE49-F238E27FC236}">
                      <a16:creationId xmlns:a16="http://schemas.microsoft.com/office/drawing/2014/main" id="{9F2FDCE5-76F5-4C1A-AAF1-74FF9D449160}"/>
                    </a:ext>
                  </a:extLst>
                </p:cNvPr>
                <p:cNvPicPr/>
                <p:nvPr/>
              </p:nvPicPr>
              <p:blipFill>
                <a:blip r:embed="rId599"/>
                <a:stretch>
                  <a:fillRect/>
                </a:stretch>
              </p:blipFill>
              <p:spPr>
                <a:xfrm>
                  <a:off x="6102653" y="4471080"/>
                  <a:ext cx="104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0" name="Freihand 359">
                  <a:extLst>
                    <a:ext uri="{FF2B5EF4-FFF2-40B4-BE49-F238E27FC236}">
                      <a16:creationId xmlns:a16="http://schemas.microsoft.com/office/drawing/2014/main" id="{781EC447-4C5A-4DE6-8FDC-E3D6E309516F}"/>
                    </a:ext>
                  </a:extLst>
                </p14:cNvPr>
                <p14:cNvContentPartPr/>
                <p14:nvPr/>
              </p14:nvContentPartPr>
              <p14:xfrm>
                <a:off x="6236213" y="4521480"/>
                <a:ext cx="288720" cy="73080"/>
              </p14:xfrm>
            </p:contentPart>
          </mc:Choice>
          <mc:Fallback xmlns="">
            <p:pic>
              <p:nvPicPr>
                <p:cNvPr id="360" name="Freihand 359">
                  <a:extLst>
                    <a:ext uri="{FF2B5EF4-FFF2-40B4-BE49-F238E27FC236}">
                      <a16:creationId xmlns:a16="http://schemas.microsoft.com/office/drawing/2014/main" id="{781EC447-4C5A-4DE6-8FDC-E3D6E309516F}"/>
                    </a:ext>
                  </a:extLst>
                </p:cNvPr>
                <p:cNvPicPr/>
                <p:nvPr/>
              </p:nvPicPr>
              <p:blipFill>
                <a:blip r:embed="rId601"/>
                <a:stretch>
                  <a:fillRect/>
                </a:stretch>
              </p:blipFill>
              <p:spPr>
                <a:xfrm>
                  <a:off x="6231893" y="4517160"/>
                  <a:ext cx="297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1" name="Freihand 360">
                  <a:extLst>
                    <a:ext uri="{FF2B5EF4-FFF2-40B4-BE49-F238E27FC236}">
                      <a16:creationId xmlns:a16="http://schemas.microsoft.com/office/drawing/2014/main" id="{C7AB4919-2E2C-4E20-B4C8-06EF47EC1C00}"/>
                    </a:ext>
                  </a:extLst>
                </p14:cNvPr>
                <p14:cNvContentPartPr/>
                <p14:nvPr/>
              </p14:nvContentPartPr>
              <p14:xfrm>
                <a:off x="6572093" y="4532640"/>
                <a:ext cx="82800" cy="31680"/>
              </p14:xfrm>
            </p:contentPart>
          </mc:Choice>
          <mc:Fallback xmlns="">
            <p:pic>
              <p:nvPicPr>
                <p:cNvPr id="361" name="Freihand 360">
                  <a:extLst>
                    <a:ext uri="{FF2B5EF4-FFF2-40B4-BE49-F238E27FC236}">
                      <a16:creationId xmlns:a16="http://schemas.microsoft.com/office/drawing/2014/main" id="{C7AB4919-2E2C-4E20-B4C8-06EF47EC1C00}"/>
                    </a:ext>
                  </a:extLst>
                </p:cNvPr>
                <p:cNvPicPr/>
                <p:nvPr/>
              </p:nvPicPr>
              <p:blipFill>
                <a:blip r:embed="rId603"/>
                <a:stretch>
                  <a:fillRect/>
                </a:stretch>
              </p:blipFill>
              <p:spPr>
                <a:xfrm>
                  <a:off x="6567773" y="4528320"/>
                  <a:ext cx="91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2" name="Freihand 361">
                  <a:extLst>
                    <a:ext uri="{FF2B5EF4-FFF2-40B4-BE49-F238E27FC236}">
                      <a16:creationId xmlns:a16="http://schemas.microsoft.com/office/drawing/2014/main" id="{6D1A5B28-3034-4127-949C-804EFBF5B6D1}"/>
                    </a:ext>
                  </a:extLst>
                </p14:cNvPr>
                <p14:cNvContentPartPr/>
                <p14:nvPr/>
              </p14:nvContentPartPr>
              <p14:xfrm>
                <a:off x="6667493" y="4353360"/>
                <a:ext cx="189000" cy="189000"/>
              </p14:xfrm>
            </p:contentPart>
          </mc:Choice>
          <mc:Fallback xmlns="">
            <p:pic>
              <p:nvPicPr>
                <p:cNvPr id="362" name="Freihand 361">
                  <a:extLst>
                    <a:ext uri="{FF2B5EF4-FFF2-40B4-BE49-F238E27FC236}">
                      <a16:creationId xmlns:a16="http://schemas.microsoft.com/office/drawing/2014/main" id="{6D1A5B28-3034-4127-949C-804EFBF5B6D1}"/>
                    </a:ext>
                  </a:extLst>
                </p:cNvPr>
                <p:cNvPicPr/>
                <p:nvPr/>
              </p:nvPicPr>
              <p:blipFill>
                <a:blip r:embed="rId605"/>
                <a:stretch>
                  <a:fillRect/>
                </a:stretch>
              </p:blipFill>
              <p:spPr>
                <a:xfrm>
                  <a:off x="6663173" y="4349040"/>
                  <a:ext cx="197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3" name="Freihand 362">
                  <a:extLst>
                    <a:ext uri="{FF2B5EF4-FFF2-40B4-BE49-F238E27FC236}">
                      <a16:creationId xmlns:a16="http://schemas.microsoft.com/office/drawing/2014/main" id="{EB555EEE-5676-4C1A-A370-14CB52E56821}"/>
                    </a:ext>
                  </a:extLst>
                </p14:cNvPr>
                <p14:cNvContentPartPr/>
                <p14:nvPr/>
              </p14:nvContentPartPr>
              <p14:xfrm>
                <a:off x="6826253" y="4409160"/>
                <a:ext cx="60840" cy="61560"/>
              </p14:xfrm>
            </p:contentPart>
          </mc:Choice>
          <mc:Fallback xmlns="">
            <p:pic>
              <p:nvPicPr>
                <p:cNvPr id="363" name="Freihand 362">
                  <a:extLst>
                    <a:ext uri="{FF2B5EF4-FFF2-40B4-BE49-F238E27FC236}">
                      <a16:creationId xmlns:a16="http://schemas.microsoft.com/office/drawing/2014/main" id="{EB555EEE-5676-4C1A-A370-14CB52E56821}"/>
                    </a:ext>
                  </a:extLst>
                </p:cNvPr>
                <p:cNvPicPr/>
                <p:nvPr/>
              </p:nvPicPr>
              <p:blipFill>
                <a:blip r:embed="rId607"/>
                <a:stretch>
                  <a:fillRect/>
                </a:stretch>
              </p:blipFill>
              <p:spPr>
                <a:xfrm>
                  <a:off x="6821933" y="4404840"/>
                  <a:ext cx="69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4" name="Freihand 363">
                  <a:extLst>
                    <a:ext uri="{FF2B5EF4-FFF2-40B4-BE49-F238E27FC236}">
                      <a16:creationId xmlns:a16="http://schemas.microsoft.com/office/drawing/2014/main" id="{0E9CD6EB-50F9-415E-85AD-1B4FCB7AC913}"/>
                    </a:ext>
                  </a:extLst>
                </p14:cNvPr>
                <p14:cNvContentPartPr/>
                <p14:nvPr/>
              </p14:nvContentPartPr>
              <p14:xfrm>
                <a:off x="6830933" y="4389360"/>
                <a:ext cx="76320" cy="103680"/>
              </p14:xfrm>
            </p:contentPart>
          </mc:Choice>
          <mc:Fallback xmlns="">
            <p:pic>
              <p:nvPicPr>
                <p:cNvPr id="364" name="Freihand 363">
                  <a:extLst>
                    <a:ext uri="{FF2B5EF4-FFF2-40B4-BE49-F238E27FC236}">
                      <a16:creationId xmlns:a16="http://schemas.microsoft.com/office/drawing/2014/main" id="{0E9CD6EB-50F9-415E-85AD-1B4FCB7AC913}"/>
                    </a:ext>
                  </a:extLst>
                </p:cNvPr>
                <p:cNvPicPr/>
                <p:nvPr/>
              </p:nvPicPr>
              <p:blipFill>
                <a:blip r:embed="rId609"/>
                <a:stretch>
                  <a:fillRect/>
                </a:stretch>
              </p:blipFill>
              <p:spPr>
                <a:xfrm>
                  <a:off x="6826613" y="4385040"/>
                  <a:ext cx="84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5" name="Freihand 364">
                  <a:extLst>
                    <a:ext uri="{FF2B5EF4-FFF2-40B4-BE49-F238E27FC236}">
                      <a16:creationId xmlns:a16="http://schemas.microsoft.com/office/drawing/2014/main" id="{2FD0611E-85E7-4778-A90C-E700B4F8EBA6}"/>
                    </a:ext>
                  </a:extLst>
                </p14:cNvPr>
                <p14:cNvContentPartPr/>
                <p14:nvPr/>
              </p14:nvContentPartPr>
              <p14:xfrm>
                <a:off x="6855053" y="4377120"/>
                <a:ext cx="111240" cy="104040"/>
              </p14:xfrm>
            </p:contentPart>
          </mc:Choice>
          <mc:Fallback xmlns="">
            <p:pic>
              <p:nvPicPr>
                <p:cNvPr id="365" name="Freihand 364">
                  <a:extLst>
                    <a:ext uri="{FF2B5EF4-FFF2-40B4-BE49-F238E27FC236}">
                      <a16:creationId xmlns:a16="http://schemas.microsoft.com/office/drawing/2014/main" id="{2FD0611E-85E7-4778-A90C-E700B4F8EBA6}"/>
                    </a:ext>
                  </a:extLst>
                </p:cNvPr>
                <p:cNvPicPr/>
                <p:nvPr/>
              </p:nvPicPr>
              <p:blipFill>
                <a:blip r:embed="rId611"/>
                <a:stretch>
                  <a:fillRect/>
                </a:stretch>
              </p:blipFill>
              <p:spPr>
                <a:xfrm>
                  <a:off x="6850733" y="4372800"/>
                  <a:ext cx="119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6" name="Freihand 365">
                  <a:extLst>
                    <a:ext uri="{FF2B5EF4-FFF2-40B4-BE49-F238E27FC236}">
                      <a16:creationId xmlns:a16="http://schemas.microsoft.com/office/drawing/2014/main" id="{B3997456-8420-4507-BC0B-1558BC470496}"/>
                    </a:ext>
                  </a:extLst>
                </p14:cNvPr>
                <p14:cNvContentPartPr/>
                <p14:nvPr/>
              </p14:nvContentPartPr>
              <p14:xfrm>
                <a:off x="6542573" y="4331400"/>
                <a:ext cx="9720" cy="33480"/>
              </p14:xfrm>
            </p:contentPart>
          </mc:Choice>
          <mc:Fallback xmlns="">
            <p:pic>
              <p:nvPicPr>
                <p:cNvPr id="366" name="Freihand 365">
                  <a:extLst>
                    <a:ext uri="{FF2B5EF4-FFF2-40B4-BE49-F238E27FC236}">
                      <a16:creationId xmlns:a16="http://schemas.microsoft.com/office/drawing/2014/main" id="{B3997456-8420-4507-BC0B-1558BC470496}"/>
                    </a:ext>
                  </a:extLst>
                </p:cNvPr>
                <p:cNvPicPr/>
                <p:nvPr/>
              </p:nvPicPr>
              <p:blipFill>
                <a:blip r:embed="rId613"/>
                <a:stretch>
                  <a:fillRect/>
                </a:stretch>
              </p:blipFill>
              <p:spPr>
                <a:xfrm>
                  <a:off x="6538253" y="4327080"/>
                  <a:ext cx="18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8" name="Freihand 367">
                  <a:extLst>
                    <a:ext uri="{FF2B5EF4-FFF2-40B4-BE49-F238E27FC236}">
                      <a16:creationId xmlns:a16="http://schemas.microsoft.com/office/drawing/2014/main" id="{2498DFBA-9EF3-4A8C-8019-4B177FE14DA7}"/>
                    </a:ext>
                  </a:extLst>
                </p14:cNvPr>
                <p14:cNvContentPartPr/>
                <p14:nvPr/>
              </p14:nvContentPartPr>
              <p14:xfrm>
                <a:off x="6301373" y="4680960"/>
                <a:ext cx="21240" cy="153720"/>
              </p14:xfrm>
            </p:contentPart>
          </mc:Choice>
          <mc:Fallback xmlns="">
            <p:pic>
              <p:nvPicPr>
                <p:cNvPr id="368" name="Freihand 367">
                  <a:extLst>
                    <a:ext uri="{FF2B5EF4-FFF2-40B4-BE49-F238E27FC236}">
                      <a16:creationId xmlns:a16="http://schemas.microsoft.com/office/drawing/2014/main" id="{2498DFBA-9EF3-4A8C-8019-4B177FE14DA7}"/>
                    </a:ext>
                  </a:extLst>
                </p:cNvPr>
                <p:cNvPicPr/>
                <p:nvPr/>
              </p:nvPicPr>
              <p:blipFill>
                <a:blip r:embed="rId615"/>
                <a:stretch>
                  <a:fillRect/>
                </a:stretch>
              </p:blipFill>
              <p:spPr>
                <a:xfrm>
                  <a:off x="6297053" y="4676640"/>
                  <a:ext cx="29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9" name="Freihand 368">
                  <a:extLst>
                    <a:ext uri="{FF2B5EF4-FFF2-40B4-BE49-F238E27FC236}">
                      <a16:creationId xmlns:a16="http://schemas.microsoft.com/office/drawing/2014/main" id="{856EAAA3-999B-4DB4-AAE3-6F08CCFDAE76}"/>
                    </a:ext>
                  </a:extLst>
                </p14:cNvPr>
                <p14:cNvContentPartPr/>
                <p14:nvPr/>
              </p14:nvContentPartPr>
              <p14:xfrm>
                <a:off x="6268973" y="4640640"/>
                <a:ext cx="138600" cy="162360"/>
              </p14:xfrm>
            </p:contentPart>
          </mc:Choice>
          <mc:Fallback xmlns="">
            <p:pic>
              <p:nvPicPr>
                <p:cNvPr id="369" name="Freihand 368">
                  <a:extLst>
                    <a:ext uri="{FF2B5EF4-FFF2-40B4-BE49-F238E27FC236}">
                      <a16:creationId xmlns:a16="http://schemas.microsoft.com/office/drawing/2014/main" id="{856EAAA3-999B-4DB4-AAE3-6F08CCFDAE76}"/>
                    </a:ext>
                  </a:extLst>
                </p:cNvPr>
                <p:cNvPicPr/>
                <p:nvPr/>
              </p:nvPicPr>
              <p:blipFill>
                <a:blip r:embed="rId617"/>
                <a:stretch>
                  <a:fillRect/>
                </a:stretch>
              </p:blipFill>
              <p:spPr>
                <a:xfrm>
                  <a:off x="6264653" y="4636320"/>
                  <a:ext cx="147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0" name="Freihand 369">
                  <a:extLst>
                    <a:ext uri="{FF2B5EF4-FFF2-40B4-BE49-F238E27FC236}">
                      <a16:creationId xmlns:a16="http://schemas.microsoft.com/office/drawing/2014/main" id="{9C76AA60-AD88-4CCB-8025-B14B591320BF}"/>
                    </a:ext>
                  </a:extLst>
                </p14:cNvPr>
                <p14:cNvContentPartPr/>
                <p14:nvPr/>
              </p14:nvContentPartPr>
              <p14:xfrm>
                <a:off x="6412973" y="4687080"/>
                <a:ext cx="96120" cy="126000"/>
              </p14:xfrm>
            </p:contentPart>
          </mc:Choice>
          <mc:Fallback xmlns="">
            <p:pic>
              <p:nvPicPr>
                <p:cNvPr id="370" name="Freihand 369">
                  <a:extLst>
                    <a:ext uri="{FF2B5EF4-FFF2-40B4-BE49-F238E27FC236}">
                      <a16:creationId xmlns:a16="http://schemas.microsoft.com/office/drawing/2014/main" id="{9C76AA60-AD88-4CCB-8025-B14B591320BF}"/>
                    </a:ext>
                  </a:extLst>
                </p:cNvPr>
                <p:cNvPicPr/>
                <p:nvPr/>
              </p:nvPicPr>
              <p:blipFill>
                <a:blip r:embed="rId619"/>
                <a:stretch>
                  <a:fillRect/>
                </a:stretch>
              </p:blipFill>
              <p:spPr>
                <a:xfrm>
                  <a:off x="6408653" y="4682760"/>
                  <a:ext cx="104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1" name="Freihand 370">
                  <a:extLst>
                    <a:ext uri="{FF2B5EF4-FFF2-40B4-BE49-F238E27FC236}">
                      <a16:creationId xmlns:a16="http://schemas.microsoft.com/office/drawing/2014/main" id="{8D998A0C-05FC-4B07-8476-374D79D43230}"/>
                    </a:ext>
                  </a:extLst>
                </p14:cNvPr>
                <p14:cNvContentPartPr/>
                <p14:nvPr/>
              </p14:nvContentPartPr>
              <p14:xfrm>
                <a:off x="6506213" y="4700400"/>
                <a:ext cx="78480" cy="84960"/>
              </p14:xfrm>
            </p:contentPart>
          </mc:Choice>
          <mc:Fallback xmlns="">
            <p:pic>
              <p:nvPicPr>
                <p:cNvPr id="371" name="Freihand 370">
                  <a:extLst>
                    <a:ext uri="{FF2B5EF4-FFF2-40B4-BE49-F238E27FC236}">
                      <a16:creationId xmlns:a16="http://schemas.microsoft.com/office/drawing/2014/main" id="{8D998A0C-05FC-4B07-8476-374D79D43230}"/>
                    </a:ext>
                  </a:extLst>
                </p:cNvPr>
                <p:cNvPicPr/>
                <p:nvPr/>
              </p:nvPicPr>
              <p:blipFill>
                <a:blip r:embed="rId621"/>
                <a:stretch>
                  <a:fillRect/>
                </a:stretch>
              </p:blipFill>
              <p:spPr>
                <a:xfrm>
                  <a:off x="6501893" y="4696080"/>
                  <a:ext cx="87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2" name="Freihand 371">
                  <a:extLst>
                    <a:ext uri="{FF2B5EF4-FFF2-40B4-BE49-F238E27FC236}">
                      <a16:creationId xmlns:a16="http://schemas.microsoft.com/office/drawing/2014/main" id="{16F6D66C-19EA-4C46-8D39-595AB8495C78}"/>
                    </a:ext>
                  </a:extLst>
                </p14:cNvPr>
                <p14:cNvContentPartPr/>
                <p14:nvPr/>
              </p14:nvContentPartPr>
              <p14:xfrm>
                <a:off x="6601613" y="4592400"/>
                <a:ext cx="100440" cy="167040"/>
              </p14:xfrm>
            </p:contentPart>
          </mc:Choice>
          <mc:Fallback xmlns="">
            <p:pic>
              <p:nvPicPr>
                <p:cNvPr id="372" name="Freihand 371">
                  <a:extLst>
                    <a:ext uri="{FF2B5EF4-FFF2-40B4-BE49-F238E27FC236}">
                      <a16:creationId xmlns:a16="http://schemas.microsoft.com/office/drawing/2014/main" id="{16F6D66C-19EA-4C46-8D39-595AB8495C78}"/>
                    </a:ext>
                  </a:extLst>
                </p:cNvPr>
                <p:cNvPicPr/>
                <p:nvPr/>
              </p:nvPicPr>
              <p:blipFill>
                <a:blip r:embed="rId623"/>
                <a:stretch>
                  <a:fillRect/>
                </a:stretch>
              </p:blipFill>
              <p:spPr>
                <a:xfrm>
                  <a:off x="6597293" y="4588080"/>
                  <a:ext cx="109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3" name="Freihand 372">
                  <a:extLst>
                    <a:ext uri="{FF2B5EF4-FFF2-40B4-BE49-F238E27FC236}">
                      <a16:creationId xmlns:a16="http://schemas.microsoft.com/office/drawing/2014/main" id="{301BB781-E7C8-407A-B8A4-66D96BC21D31}"/>
                    </a:ext>
                  </a:extLst>
                </p14:cNvPr>
                <p14:cNvContentPartPr/>
                <p14:nvPr/>
              </p14:nvContentPartPr>
              <p14:xfrm>
                <a:off x="6709253" y="4618680"/>
                <a:ext cx="78480" cy="125640"/>
              </p14:xfrm>
            </p:contentPart>
          </mc:Choice>
          <mc:Fallback xmlns="">
            <p:pic>
              <p:nvPicPr>
                <p:cNvPr id="373" name="Freihand 372">
                  <a:extLst>
                    <a:ext uri="{FF2B5EF4-FFF2-40B4-BE49-F238E27FC236}">
                      <a16:creationId xmlns:a16="http://schemas.microsoft.com/office/drawing/2014/main" id="{301BB781-E7C8-407A-B8A4-66D96BC21D31}"/>
                    </a:ext>
                  </a:extLst>
                </p:cNvPr>
                <p:cNvPicPr/>
                <p:nvPr/>
              </p:nvPicPr>
              <p:blipFill>
                <a:blip r:embed="rId625"/>
                <a:stretch>
                  <a:fillRect/>
                </a:stretch>
              </p:blipFill>
              <p:spPr>
                <a:xfrm>
                  <a:off x="6704933" y="4614360"/>
                  <a:ext cx="87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4" name="Freihand 373">
                  <a:extLst>
                    <a:ext uri="{FF2B5EF4-FFF2-40B4-BE49-F238E27FC236}">
                      <a16:creationId xmlns:a16="http://schemas.microsoft.com/office/drawing/2014/main" id="{7E41D731-6495-4430-8129-2B2BC7A4EE43}"/>
                    </a:ext>
                  </a:extLst>
                </p14:cNvPr>
                <p14:cNvContentPartPr/>
                <p14:nvPr/>
              </p14:nvContentPartPr>
              <p14:xfrm>
                <a:off x="6857933" y="4552440"/>
                <a:ext cx="29880" cy="116280"/>
              </p14:xfrm>
            </p:contentPart>
          </mc:Choice>
          <mc:Fallback xmlns="">
            <p:pic>
              <p:nvPicPr>
                <p:cNvPr id="374" name="Freihand 373">
                  <a:extLst>
                    <a:ext uri="{FF2B5EF4-FFF2-40B4-BE49-F238E27FC236}">
                      <a16:creationId xmlns:a16="http://schemas.microsoft.com/office/drawing/2014/main" id="{7E41D731-6495-4430-8129-2B2BC7A4EE43}"/>
                    </a:ext>
                  </a:extLst>
                </p:cNvPr>
                <p:cNvPicPr/>
                <p:nvPr/>
              </p:nvPicPr>
              <p:blipFill>
                <a:blip r:embed="rId627"/>
                <a:stretch>
                  <a:fillRect/>
                </a:stretch>
              </p:blipFill>
              <p:spPr>
                <a:xfrm>
                  <a:off x="6853613" y="4548120"/>
                  <a:ext cx="3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5" name="Freihand 374">
                  <a:extLst>
                    <a:ext uri="{FF2B5EF4-FFF2-40B4-BE49-F238E27FC236}">
                      <a16:creationId xmlns:a16="http://schemas.microsoft.com/office/drawing/2014/main" id="{545F1B6E-B90F-44F3-B752-C85CD8AC751A}"/>
                    </a:ext>
                  </a:extLst>
                </p14:cNvPr>
                <p14:cNvContentPartPr/>
                <p14:nvPr/>
              </p14:nvContentPartPr>
              <p14:xfrm>
                <a:off x="6811133" y="4513920"/>
                <a:ext cx="130680" cy="186480"/>
              </p14:xfrm>
            </p:contentPart>
          </mc:Choice>
          <mc:Fallback xmlns="">
            <p:pic>
              <p:nvPicPr>
                <p:cNvPr id="375" name="Freihand 374">
                  <a:extLst>
                    <a:ext uri="{FF2B5EF4-FFF2-40B4-BE49-F238E27FC236}">
                      <a16:creationId xmlns:a16="http://schemas.microsoft.com/office/drawing/2014/main" id="{545F1B6E-B90F-44F3-B752-C85CD8AC751A}"/>
                    </a:ext>
                  </a:extLst>
                </p:cNvPr>
                <p:cNvPicPr/>
                <p:nvPr/>
              </p:nvPicPr>
              <p:blipFill>
                <a:blip r:embed="rId629"/>
                <a:stretch>
                  <a:fillRect/>
                </a:stretch>
              </p:blipFill>
              <p:spPr>
                <a:xfrm>
                  <a:off x="6806813" y="4509600"/>
                  <a:ext cx="139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6" name="Freihand 375">
                  <a:extLst>
                    <a:ext uri="{FF2B5EF4-FFF2-40B4-BE49-F238E27FC236}">
                      <a16:creationId xmlns:a16="http://schemas.microsoft.com/office/drawing/2014/main" id="{83F61982-AC8C-4CF4-8BBA-501911CF72C0}"/>
                    </a:ext>
                  </a:extLst>
                </p14:cNvPr>
                <p14:cNvContentPartPr/>
                <p14:nvPr/>
              </p14:nvContentPartPr>
              <p14:xfrm>
                <a:off x="6969893" y="4448040"/>
                <a:ext cx="97560" cy="183600"/>
              </p14:xfrm>
            </p:contentPart>
          </mc:Choice>
          <mc:Fallback xmlns="">
            <p:pic>
              <p:nvPicPr>
                <p:cNvPr id="376" name="Freihand 375">
                  <a:extLst>
                    <a:ext uri="{FF2B5EF4-FFF2-40B4-BE49-F238E27FC236}">
                      <a16:creationId xmlns:a16="http://schemas.microsoft.com/office/drawing/2014/main" id="{83F61982-AC8C-4CF4-8BBA-501911CF72C0}"/>
                    </a:ext>
                  </a:extLst>
                </p:cNvPr>
                <p:cNvPicPr/>
                <p:nvPr/>
              </p:nvPicPr>
              <p:blipFill>
                <a:blip r:embed="rId631"/>
                <a:stretch>
                  <a:fillRect/>
                </a:stretch>
              </p:blipFill>
              <p:spPr>
                <a:xfrm>
                  <a:off x="6965573" y="4443720"/>
                  <a:ext cx="106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7" name="Freihand 376">
                  <a:extLst>
                    <a:ext uri="{FF2B5EF4-FFF2-40B4-BE49-F238E27FC236}">
                      <a16:creationId xmlns:a16="http://schemas.microsoft.com/office/drawing/2014/main" id="{81639173-4ED0-4CBA-974E-E4D1E20A638D}"/>
                    </a:ext>
                  </a:extLst>
                </p14:cNvPr>
                <p14:cNvContentPartPr/>
                <p14:nvPr/>
              </p14:nvContentPartPr>
              <p14:xfrm>
                <a:off x="6971693" y="4426800"/>
                <a:ext cx="126360" cy="81000"/>
              </p14:xfrm>
            </p:contentPart>
          </mc:Choice>
          <mc:Fallback xmlns="">
            <p:pic>
              <p:nvPicPr>
                <p:cNvPr id="377" name="Freihand 376">
                  <a:extLst>
                    <a:ext uri="{FF2B5EF4-FFF2-40B4-BE49-F238E27FC236}">
                      <a16:creationId xmlns:a16="http://schemas.microsoft.com/office/drawing/2014/main" id="{81639173-4ED0-4CBA-974E-E4D1E20A638D}"/>
                    </a:ext>
                  </a:extLst>
                </p:cNvPr>
                <p:cNvPicPr/>
                <p:nvPr/>
              </p:nvPicPr>
              <p:blipFill>
                <a:blip r:embed="rId633"/>
                <a:stretch>
                  <a:fillRect/>
                </a:stretch>
              </p:blipFill>
              <p:spPr>
                <a:xfrm>
                  <a:off x="6967373" y="4422480"/>
                  <a:ext cx="135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8" name="Freihand 377">
                  <a:extLst>
                    <a:ext uri="{FF2B5EF4-FFF2-40B4-BE49-F238E27FC236}">
                      <a16:creationId xmlns:a16="http://schemas.microsoft.com/office/drawing/2014/main" id="{458DEA43-E93D-488F-AB59-9E13B6BDFB61}"/>
                    </a:ext>
                  </a:extLst>
                </p14:cNvPr>
                <p14:cNvContentPartPr/>
                <p14:nvPr/>
              </p14:nvContentPartPr>
              <p14:xfrm>
                <a:off x="5983853" y="4220160"/>
                <a:ext cx="1183320" cy="715680"/>
              </p14:xfrm>
            </p:contentPart>
          </mc:Choice>
          <mc:Fallback xmlns="">
            <p:pic>
              <p:nvPicPr>
                <p:cNvPr id="378" name="Freihand 377">
                  <a:extLst>
                    <a:ext uri="{FF2B5EF4-FFF2-40B4-BE49-F238E27FC236}">
                      <a16:creationId xmlns:a16="http://schemas.microsoft.com/office/drawing/2014/main" id="{458DEA43-E93D-488F-AB59-9E13B6BDFB61}"/>
                    </a:ext>
                  </a:extLst>
                </p:cNvPr>
                <p:cNvPicPr/>
                <p:nvPr/>
              </p:nvPicPr>
              <p:blipFill>
                <a:blip r:embed="rId635"/>
                <a:stretch>
                  <a:fillRect/>
                </a:stretch>
              </p:blipFill>
              <p:spPr>
                <a:xfrm>
                  <a:off x="5979533" y="4215840"/>
                  <a:ext cx="11919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0" name="Freihand 379">
                  <a:extLst>
                    <a:ext uri="{FF2B5EF4-FFF2-40B4-BE49-F238E27FC236}">
                      <a16:creationId xmlns:a16="http://schemas.microsoft.com/office/drawing/2014/main" id="{0421CCE2-EE89-4218-B3E5-7CBA1D417FB5}"/>
                    </a:ext>
                  </a:extLst>
                </p14:cNvPr>
                <p14:cNvContentPartPr/>
                <p14:nvPr/>
              </p14:nvContentPartPr>
              <p14:xfrm>
                <a:off x="3121493" y="3282000"/>
                <a:ext cx="1783800" cy="857520"/>
              </p14:xfrm>
            </p:contentPart>
          </mc:Choice>
          <mc:Fallback xmlns="">
            <p:pic>
              <p:nvPicPr>
                <p:cNvPr id="380" name="Freihand 379">
                  <a:extLst>
                    <a:ext uri="{FF2B5EF4-FFF2-40B4-BE49-F238E27FC236}">
                      <a16:creationId xmlns:a16="http://schemas.microsoft.com/office/drawing/2014/main" id="{0421CCE2-EE89-4218-B3E5-7CBA1D417FB5}"/>
                    </a:ext>
                  </a:extLst>
                </p:cNvPr>
                <p:cNvPicPr/>
                <p:nvPr/>
              </p:nvPicPr>
              <p:blipFill>
                <a:blip r:embed="rId637"/>
                <a:stretch>
                  <a:fillRect/>
                </a:stretch>
              </p:blipFill>
              <p:spPr>
                <a:xfrm>
                  <a:off x="3117173" y="3277680"/>
                  <a:ext cx="1792440" cy="866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1" name="Freihand 380">
                  <a:extLst>
                    <a:ext uri="{FF2B5EF4-FFF2-40B4-BE49-F238E27FC236}">
                      <a16:creationId xmlns:a16="http://schemas.microsoft.com/office/drawing/2014/main" id="{B08F0027-4200-4B21-8871-94AD5527D12D}"/>
                    </a:ext>
                  </a:extLst>
                </p14:cNvPr>
                <p14:cNvContentPartPr/>
                <p14:nvPr/>
              </p14:nvContentPartPr>
              <p14:xfrm>
                <a:off x="3073253" y="3970320"/>
                <a:ext cx="254520" cy="157680"/>
              </p14:xfrm>
            </p:contentPart>
          </mc:Choice>
          <mc:Fallback xmlns="">
            <p:pic>
              <p:nvPicPr>
                <p:cNvPr id="381" name="Freihand 380">
                  <a:extLst>
                    <a:ext uri="{FF2B5EF4-FFF2-40B4-BE49-F238E27FC236}">
                      <a16:creationId xmlns:a16="http://schemas.microsoft.com/office/drawing/2014/main" id="{B08F0027-4200-4B21-8871-94AD5527D12D}"/>
                    </a:ext>
                  </a:extLst>
                </p:cNvPr>
                <p:cNvPicPr/>
                <p:nvPr/>
              </p:nvPicPr>
              <p:blipFill>
                <a:blip r:embed="rId639"/>
                <a:stretch>
                  <a:fillRect/>
                </a:stretch>
              </p:blipFill>
              <p:spPr>
                <a:xfrm>
                  <a:off x="3068933" y="3966000"/>
                  <a:ext cx="263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50" name="Freihand 349">
                  <a:extLst>
                    <a:ext uri="{FF2B5EF4-FFF2-40B4-BE49-F238E27FC236}">
                      <a16:creationId xmlns:a16="http://schemas.microsoft.com/office/drawing/2014/main" id="{348EEA6B-EF4C-4425-9F34-615D4A29C397}"/>
                    </a:ext>
                  </a:extLst>
                </p14:cNvPr>
                <p14:cNvContentPartPr/>
                <p14:nvPr/>
              </p14:nvContentPartPr>
              <p14:xfrm>
                <a:off x="3264413" y="5205840"/>
                <a:ext cx="203760" cy="18720"/>
              </p14:xfrm>
            </p:contentPart>
          </mc:Choice>
          <mc:Fallback xmlns="">
            <p:pic>
              <p:nvPicPr>
                <p:cNvPr id="350" name="Freihand 349">
                  <a:extLst>
                    <a:ext uri="{FF2B5EF4-FFF2-40B4-BE49-F238E27FC236}">
                      <a16:creationId xmlns:a16="http://schemas.microsoft.com/office/drawing/2014/main" id="{348EEA6B-EF4C-4425-9F34-615D4A29C397}"/>
                    </a:ext>
                  </a:extLst>
                </p:cNvPr>
                <p:cNvPicPr/>
                <p:nvPr/>
              </p:nvPicPr>
              <p:blipFill>
                <a:blip r:embed="rId641"/>
                <a:stretch>
                  <a:fillRect/>
                </a:stretch>
              </p:blipFill>
              <p:spPr>
                <a:xfrm>
                  <a:off x="3260093" y="5201520"/>
                  <a:ext cx="212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51" name="Freihand 350">
                  <a:extLst>
                    <a:ext uri="{FF2B5EF4-FFF2-40B4-BE49-F238E27FC236}">
                      <a16:creationId xmlns:a16="http://schemas.microsoft.com/office/drawing/2014/main" id="{66C70AC3-4762-46CB-B9FB-0119F4C17765}"/>
                    </a:ext>
                  </a:extLst>
                </p14:cNvPr>
                <p14:cNvContentPartPr/>
                <p14:nvPr/>
              </p14:nvContentPartPr>
              <p14:xfrm>
                <a:off x="3707213" y="5176320"/>
                <a:ext cx="204480" cy="21600"/>
              </p14:xfrm>
            </p:contentPart>
          </mc:Choice>
          <mc:Fallback xmlns="">
            <p:pic>
              <p:nvPicPr>
                <p:cNvPr id="351" name="Freihand 350">
                  <a:extLst>
                    <a:ext uri="{FF2B5EF4-FFF2-40B4-BE49-F238E27FC236}">
                      <a16:creationId xmlns:a16="http://schemas.microsoft.com/office/drawing/2014/main" id="{66C70AC3-4762-46CB-B9FB-0119F4C17765}"/>
                    </a:ext>
                  </a:extLst>
                </p:cNvPr>
                <p:cNvPicPr/>
                <p:nvPr/>
              </p:nvPicPr>
              <p:blipFill>
                <a:blip r:embed="rId643"/>
                <a:stretch>
                  <a:fillRect/>
                </a:stretch>
              </p:blipFill>
              <p:spPr>
                <a:xfrm>
                  <a:off x="3702893" y="5172000"/>
                  <a:ext cx="213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3" name="Freihand 382">
                  <a:extLst>
                    <a:ext uri="{FF2B5EF4-FFF2-40B4-BE49-F238E27FC236}">
                      <a16:creationId xmlns:a16="http://schemas.microsoft.com/office/drawing/2014/main" id="{2C594A16-47C2-4C9B-86A6-BE626106A157}"/>
                    </a:ext>
                  </a:extLst>
                </p14:cNvPr>
                <p14:cNvContentPartPr/>
                <p14:nvPr/>
              </p14:nvContentPartPr>
              <p14:xfrm>
                <a:off x="2788493" y="4621200"/>
                <a:ext cx="1419120" cy="829800"/>
              </p14:xfrm>
            </p:contentPart>
          </mc:Choice>
          <mc:Fallback xmlns="">
            <p:pic>
              <p:nvPicPr>
                <p:cNvPr id="383" name="Freihand 382">
                  <a:extLst>
                    <a:ext uri="{FF2B5EF4-FFF2-40B4-BE49-F238E27FC236}">
                      <a16:creationId xmlns:a16="http://schemas.microsoft.com/office/drawing/2014/main" id="{2C594A16-47C2-4C9B-86A6-BE626106A157}"/>
                    </a:ext>
                  </a:extLst>
                </p:cNvPr>
                <p:cNvPicPr/>
                <p:nvPr/>
              </p:nvPicPr>
              <p:blipFill>
                <a:blip r:embed="rId645"/>
                <a:stretch>
                  <a:fillRect/>
                </a:stretch>
              </p:blipFill>
              <p:spPr>
                <a:xfrm>
                  <a:off x="2784173" y="4616880"/>
                  <a:ext cx="142776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5" name="Freihand 384">
                  <a:extLst>
                    <a:ext uri="{FF2B5EF4-FFF2-40B4-BE49-F238E27FC236}">
                      <a16:creationId xmlns:a16="http://schemas.microsoft.com/office/drawing/2014/main" id="{0E8C166C-6689-479C-A0DE-E1E241996E55}"/>
                    </a:ext>
                  </a:extLst>
                </p14:cNvPr>
                <p14:cNvContentPartPr/>
                <p14:nvPr/>
              </p14:nvContentPartPr>
              <p14:xfrm>
                <a:off x="3878573" y="3242760"/>
                <a:ext cx="1535760" cy="1700280"/>
              </p14:xfrm>
            </p:contentPart>
          </mc:Choice>
          <mc:Fallback xmlns="">
            <p:pic>
              <p:nvPicPr>
                <p:cNvPr id="385" name="Freihand 384">
                  <a:extLst>
                    <a:ext uri="{FF2B5EF4-FFF2-40B4-BE49-F238E27FC236}">
                      <a16:creationId xmlns:a16="http://schemas.microsoft.com/office/drawing/2014/main" id="{0E8C166C-6689-479C-A0DE-E1E241996E55}"/>
                    </a:ext>
                  </a:extLst>
                </p:cNvPr>
                <p:cNvPicPr/>
                <p:nvPr/>
              </p:nvPicPr>
              <p:blipFill>
                <a:blip r:embed="rId647"/>
                <a:stretch>
                  <a:fillRect/>
                </a:stretch>
              </p:blipFill>
              <p:spPr>
                <a:xfrm>
                  <a:off x="3874253" y="3238440"/>
                  <a:ext cx="1544400" cy="1708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87" name="Freihand 386">
                  <a:extLst>
                    <a:ext uri="{FF2B5EF4-FFF2-40B4-BE49-F238E27FC236}">
                      <a16:creationId xmlns:a16="http://schemas.microsoft.com/office/drawing/2014/main" id="{78CADC9E-3E3D-4B7D-8E56-574F708A0446}"/>
                    </a:ext>
                  </a:extLst>
                </p14:cNvPr>
                <p14:cNvContentPartPr/>
                <p14:nvPr/>
              </p14:nvContentPartPr>
              <p14:xfrm>
                <a:off x="3034373" y="4268040"/>
                <a:ext cx="9360" cy="6840"/>
              </p14:xfrm>
            </p:contentPart>
          </mc:Choice>
          <mc:Fallback xmlns="">
            <p:pic>
              <p:nvPicPr>
                <p:cNvPr id="387" name="Freihand 386">
                  <a:extLst>
                    <a:ext uri="{FF2B5EF4-FFF2-40B4-BE49-F238E27FC236}">
                      <a16:creationId xmlns:a16="http://schemas.microsoft.com/office/drawing/2014/main" id="{78CADC9E-3E3D-4B7D-8E56-574F708A0446}"/>
                    </a:ext>
                  </a:extLst>
                </p:cNvPr>
                <p:cNvPicPr/>
                <p:nvPr/>
              </p:nvPicPr>
              <p:blipFill>
                <a:blip r:embed="rId649"/>
                <a:stretch>
                  <a:fillRect/>
                </a:stretch>
              </p:blipFill>
              <p:spPr>
                <a:xfrm>
                  <a:off x="3030053" y="4263720"/>
                  <a:ext cx="18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89" name="Freihand 388">
                  <a:extLst>
                    <a:ext uri="{FF2B5EF4-FFF2-40B4-BE49-F238E27FC236}">
                      <a16:creationId xmlns:a16="http://schemas.microsoft.com/office/drawing/2014/main" id="{E51F8C9D-4BC3-47D7-837F-9E9824AA4E51}"/>
                    </a:ext>
                  </a:extLst>
                </p14:cNvPr>
                <p14:cNvContentPartPr/>
                <p14:nvPr/>
              </p14:nvContentPartPr>
              <p14:xfrm>
                <a:off x="5028773" y="2991120"/>
                <a:ext cx="162000" cy="114120"/>
              </p14:xfrm>
            </p:contentPart>
          </mc:Choice>
          <mc:Fallback xmlns="">
            <p:pic>
              <p:nvPicPr>
                <p:cNvPr id="389" name="Freihand 388">
                  <a:extLst>
                    <a:ext uri="{FF2B5EF4-FFF2-40B4-BE49-F238E27FC236}">
                      <a16:creationId xmlns:a16="http://schemas.microsoft.com/office/drawing/2014/main" id="{E51F8C9D-4BC3-47D7-837F-9E9824AA4E51}"/>
                    </a:ext>
                  </a:extLst>
                </p:cNvPr>
                <p:cNvPicPr/>
                <p:nvPr/>
              </p:nvPicPr>
              <p:blipFill>
                <a:blip r:embed="rId651"/>
                <a:stretch>
                  <a:fillRect/>
                </a:stretch>
              </p:blipFill>
              <p:spPr>
                <a:xfrm>
                  <a:off x="5024453" y="2986800"/>
                  <a:ext cx="170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0" name="Freihand 389">
                  <a:extLst>
                    <a:ext uri="{FF2B5EF4-FFF2-40B4-BE49-F238E27FC236}">
                      <a16:creationId xmlns:a16="http://schemas.microsoft.com/office/drawing/2014/main" id="{993EA019-18F0-4F1E-BAB5-FD6ACB25ECE8}"/>
                    </a:ext>
                  </a:extLst>
                </p14:cNvPr>
                <p14:cNvContentPartPr/>
                <p14:nvPr/>
              </p14:nvContentPartPr>
              <p14:xfrm>
                <a:off x="5208413" y="3003720"/>
                <a:ext cx="55080" cy="109800"/>
              </p14:xfrm>
            </p:contentPart>
          </mc:Choice>
          <mc:Fallback xmlns="">
            <p:pic>
              <p:nvPicPr>
                <p:cNvPr id="390" name="Freihand 389">
                  <a:extLst>
                    <a:ext uri="{FF2B5EF4-FFF2-40B4-BE49-F238E27FC236}">
                      <a16:creationId xmlns:a16="http://schemas.microsoft.com/office/drawing/2014/main" id="{993EA019-18F0-4F1E-BAB5-FD6ACB25ECE8}"/>
                    </a:ext>
                  </a:extLst>
                </p:cNvPr>
                <p:cNvPicPr/>
                <p:nvPr/>
              </p:nvPicPr>
              <p:blipFill>
                <a:blip r:embed="rId653"/>
                <a:stretch>
                  <a:fillRect/>
                </a:stretch>
              </p:blipFill>
              <p:spPr>
                <a:xfrm>
                  <a:off x="5204093" y="2999400"/>
                  <a:ext cx="63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1" name="Freihand 390">
                  <a:extLst>
                    <a:ext uri="{FF2B5EF4-FFF2-40B4-BE49-F238E27FC236}">
                      <a16:creationId xmlns:a16="http://schemas.microsoft.com/office/drawing/2014/main" id="{AB297D44-95BB-47AC-8F8D-7D1691E7A6FB}"/>
                    </a:ext>
                  </a:extLst>
                </p14:cNvPr>
                <p14:cNvContentPartPr/>
                <p14:nvPr/>
              </p14:nvContentPartPr>
              <p14:xfrm>
                <a:off x="5183213" y="3049800"/>
                <a:ext cx="88560" cy="31320"/>
              </p14:xfrm>
            </p:contentPart>
          </mc:Choice>
          <mc:Fallback xmlns="">
            <p:pic>
              <p:nvPicPr>
                <p:cNvPr id="391" name="Freihand 390">
                  <a:extLst>
                    <a:ext uri="{FF2B5EF4-FFF2-40B4-BE49-F238E27FC236}">
                      <a16:creationId xmlns:a16="http://schemas.microsoft.com/office/drawing/2014/main" id="{AB297D44-95BB-47AC-8F8D-7D1691E7A6FB}"/>
                    </a:ext>
                  </a:extLst>
                </p:cNvPr>
                <p:cNvPicPr/>
                <p:nvPr/>
              </p:nvPicPr>
              <p:blipFill>
                <a:blip r:embed="rId655"/>
                <a:stretch>
                  <a:fillRect/>
                </a:stretch>
              </p:blipFill>
              <p:spPr>
                <a:xfrm>
                  <a:off x="5178893" y="3045480"/>
                  <a:ext cx="97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2" name="Freihand 391">
                  <a:extLst>
                    <a:ext uri="{FF2B5EF4-FFF2-40B4-BE49-F238E27FC236}">
                      <a16:creationId xmlns:a16="http://schemas.microsoft.com/office/drawing/2014/main" id="{815BA0CF-A67B-4470-AD20-CF7810B7B803}"/>
                    </a:ext>
                  </a:extLst>
                </p14:cNvPr>
                <p14:cNvContentPartPr/>
                <p14:nvPr/>
              </p14:nvContentPartPr>
              <p14:xfrm>
                <a:off x="5295173" y="2940360"/>
                <a:ext cx="178200" cy="212040"/>
              </p14:xfrm>
            </p:contentPart>
          </mc:Choice>
          <mc:Fallback xmlns="">
            <p:pic>
              <p:nvPicPr>
                <p:cNvPr id="392" name="Freihand 391">
                  <a:extLst>
                    <a:ext uri="{FF2B5EF4-FFF2-40B4-BE49-F238E27FC236}">
                      <a16:creationId xmlns:a16="http://schemas.microsoft.com/office/drawing/2014/main" id="{815BA0CF-A67B-4470-AD20-CF7810B7B803}"/>
                    </a:ext>
                  </a:extLst>
                </p:cNvPr>
                <p:cNvPicPr/>
                <p:nvPr/>
              </p:nvPicPr>
              <p:blipFill>
                <a:blip r:embed="rId657"/>
                <a:stretch>
                  <a:fillRect/>
                </a:stretch>
              </p:blipFill>
              <p:spPr>
                <a:xfrm>
                  <a:off x="5290853" y="2936040"/>
                  <a:ext cx="186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3" name="Freihand 392">
                  <a:extLst>
                    <a:ext uri="{FF2B5EF4-FFF2-40B4-BE49-F238E27FC236}">
                      <a16:creationId xmlns:a16="http://schemas.microsoft.com/office/drawing/2014/main" id="{EF92F8E2-84D9-4DE7-ABCC-C58EDEB3C4C6}"/>
                    </a:ext>
                  </a:extLst>
                </p14:cNvPr>
                <p14:cNvContentPartPr/>
                <p14:nvPr/>
              </p14:nvContentPartPr>
              <p14:xfrm>
                <a:off x="4975493" y="2882760"/>
                <a:ext cx="107640" cy="287280"/>
              </p14:xfrm>
            </p:contentPart>
          </mc:Choice>
          <mc:Fallback xmlns="">
            <p:pic>
              <p:nvPicPr>
                <p:cNvPr id="393" name="Freihand 392">
                  <a:extLst>
                    <a:ext uri="{FF2B5EF4-FFF2-40B4-BE49-F238E27FC236}">
                      <a16:creationId xmlns:a16="http://schemas.microsoft.com/office/drawing/2014/main" id="{EF92F8E2-84D9-4DE7-ABCC-C58EDEB3C4C6}"/>
                    </a:ext>
                  </a:extLst>
                </p:cNvPr>
                <p:cNvPicPr/>
                <p:nvPr/>
              </p:nvPicPr>
              <p:blipFill>
                <a:blip r:embed="rId659"/>
                <a:stretch>
                  <a:fillRect/>
                </a:stretch>
              </p:blipFill>
              <p:spPr>
                <a:xfrm>
                  <a:off x="4971173" y="2878440"/>
                  <a:ext cx="116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4" name="Freihand 393">
                  <a:extLst>
                    <a:ext uri="{FF2B5EF4-FFF2-40B4-BE49-F238E27FC236}">
                      <a16:creationId xmlns:a16="http://schemas.microsoft.com/office/drawing/2014/main" id="{2AF3B765-F11D-4963-9890-2EC51A659764}"/>
                    </a:ext>
                  </a:extLst>
                </p14:cNvPr>
                <p14:cNvContentPartPr/>
                <p14:nvPr/>
              </p14:nvContentPartPr>
              <p14:xfrm>
                <a:off x="5462213" y="2914800"/>
                <a:ext cx="92880" cy="205920"/>
              </p14:xfrm>
            </p:contentPart>
          </mc:Choice>
          <mc:Fallback xmlns="">
            <p:pic>
              <p:nvPicPr>
                <p:cNvPr id="394" name="Freihand 393">
                  <a:extLst>
                    <a:ext uri="{FF2B5EF4-FFF2-40B4-BE49-F238E27FC236}">
                      <a16:creationId xmlns:a16="http://schemas.microsoft.com/office/drawing/2014/main" id="{2AF3B765-F11D-4963-9890-2EC51A659764}"/>
                    </a:ext>
                  </a:extLst>
                </p:cNvPr>
                <p:cNvPicPr/>
                <p:nvPr/>
              </p:nvPicPr>
              <p:blipFill>
                <a:blip r:embed="rId661"/>
                <a:stretch>
                  <a:fillRect/>
                </a:stretch>
              </p:blipFill>
              <p:spPr>
                <a:xfrm>
                  <a:off x="5457893" y="2910480"/>
                  <a:ext cx="101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5" name="Freihand 394">
                  <a:extLst>
                    <a:ext uri="{FF2B5EF4-FFF2-40B4-BE49-F238E27FC236}">
                      <a16:creationId xmlns:a16="http://schemas.microsoft.com/office/drawing/2014/main" id="{17B308F5-6B2A-48AA-94DE-7551A487F7E8}"/>
                    </a:ext>
                  </a:extLst>
                </p14:cNvPr>
                <p14:cNvContentPartPr/>
                <p14:nvPr/>
              </p14:nvContentPartPr>
              <p14:xfrm>
                <a:off x="5580293" y="2958000"/>
                <a:ext cx="89280" cy="79200"/>
              </p14:xfrm>
            </p:contentPart>
          </mc:Choice>
          <mc:Fallback xmlns="">
            <p:pic>
              <p:nvPicPr>
                <p:cNvPr id="395" name="Freihand 394">
                  <a:extLst>
                    <a:ext uri="{FF2B5EF4-FFF2-40B4-BE49-F238E27FC236}">
                      <a16:creationId xmlns:a16="http://schemas.microsoft.com/office/drawing/2014/main" id="{17B308F5-6B2A-48AA-94DE-7551A487F7E8}"/>
                    </a:ext>
                  </a:extLst>
                </p:cNvPr>
                <p:cNvPicPr/>
                <p:nvPr/>
              </p:nvPicPr>
              <p:blipFill>
                <a:blip r:embed="rId663"/>
                <a:stretch>
                  <a:fillRect/>
                </a:stretch>
              </p:blipFill>
              <p:spPr>
                <a:xfrm>
                  <a:off x="5575973" y="2953680"/>
                  <a:ext cx="97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6" name="Freihand 395">
                  <a:extLst>
                    <a:ext uri="{FF2B5EF4-FFF2-40B4-BE49-F238E27FC236}">
                      <a16:creationId xmlns:a16="http://schemas.microsoft.com/office/drawing/2014/main" id="{212A6D0A-5685-4E5E-82BD-52267920AB77}"/>
                    </a:ext>
                  </a:extLst>
                </p14:cNvPr>
                <p14:cNvContentPartPr/>
                <p14:nvPr/>
              </p14:nvContentPartPr>
              <p14:xfrm>
                <a:off x="5681453" y="2955480"/>
                <a:ext cx="90720" cy="118800"/>
              </p14:xfrm>
            </p:contentPart>
          </mc:Choice>
          <mc:Fallback xmlns="">
            <p:pic>
              <p:nvPicPr>
                <p:cNvPr id="396" name="Freihand 395">
                  <a:extLst>
                    <a:ext uri="{FF2B5EF4-FFF2-40B4-BE49-F238E27FC236}">
                      <a16:creationId xmlns:a16="http://schemas.microsoft.com/office/drawing/2014/main" id="{212A6D0A-5685-4E5E-82BD-52267920AB77}"/>
                    </a:ext>
                  </a:extLst>
                </p:cNvPr>
                <p:cNvPicPr/>
                <p:nvPr/>
              </p:nvPicPr>
              <p:blipFill>
                <a:blip r:embed="rId665"/>
                <a:stretch>
                  <a:fillRect/>
                </a:stretch>
              </p:blipFill>
              <p:spPr>
                <a:xfrm>
                  <a:off x="5677133" y="2951160"/>
                  <a:ext cx="99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7" name="Freihand 396">
                  <a:extLst>
                    <a:ext uri="{FF2B5EF4-FFF2-40B4-BE49-F238E27FC236}">
                      <a16:creationId xmlns:a16="http://schemas.microsoft.com/office/drawing/2014/main" id="{A85A21BC-2D40-4987-80D3-91FC24752616}"/>
                    </a:ext>
                  </a:extLst>
                </p14:cNvPr>
                <p14:cNvContentPartPr/>
                <p14:nvPr/>
              </p14:nvContentPartPr>
              <p14:xfrm>
                <a:off x="5828333" y="2963400"/>
                <a:ext cx="59400" cy="78480"/>
              </p14:xfrm>
            </p:contentPart>
          </mc:Choice>
          <mc:Fallback xmlns="">
            <p:pic>
              <p:nvPicPr>
                <p:cNvPr id="397" name="Freihand 396">
                  <a:extLst>
                    <a:ext uri="{FF2B5EF4-FFF2-40B4-BE49-F238E27FC236}">
                      <a16:creationId xmlns:a16="http://schemas.microsoft.com/office/drawing/2014/main" id="{A85A21BC-2D40-4987-80D3-91FC24752616}"/>
                    </a:ext>
                  </a:extLst>
                </p:cNvPr>
                <p:cNvPicPr/>
                <p:nvPr/>
              </p:nvPicPr>
              <p:blipFill>
                <a:blip r:embed="rId667"/>
                <a:stretch>
                  <a:fillRect/>
                </a:stretch>
              </p:blipFill>
              <p:spPr>
                <a:xfrm>
                  <a:off x="5824013" y="2959080"/>
                  <a:ext cx="68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8" name="Freihand 397">
                  <a:extLst>
                    <a:ext uri="{FF2B5EF4-FFF2-40B4-BE49-F238E27FC236}">
                      <a16:creationId xmlns:a16="http://schemas.microsoft.com/office/drawing/2014/main" id="{19BA607E-4AB8-4F62-9210-CA383DBD1CC4}"/>
                    </a:ext>
                  </a:extLst>
                </p14:cNvPr>
                <p14:cNvContentPartPr/>
                <p14:nvPr/>
              </p14:nvContentPartPr>
              <p14:xfrm>
                <a:off x="5782253" y="2897160"/>
                <a:ext cx="166320" cy="14400"/>
              </p14:xfrm>
            </p:contentPart>
          </mc:Choice>
          <mc:Fallback xmlns="">
            <p:pic>
              <p:nvPicPr>
                <p:cNvPr id="398" name="Freihand 397">
                  <a:extLst>
                    <a:ext uri="{FF2B5EF4-FFF2-40B4-BE49-F238E27FC236}">
                      <a16:creationId xmlns:a16="http://schemas.microsoft.com/office/drawing/2014/main" id="{19BA607E-4AB8-4F62-9210-CA383DBD1CC4}"/>
                    </a:ext>
                  </a:extLst>
                </p:cNvPr>
                <p:cNvPicPr/>
                <p:nvPr/>
              </p:nvPicPr>
              <p:blipFill>
                <a:blip r:embed="rId669"/>
                <a:stretch>
                  <a:fillRect/>
                </a:stretch>
              </p:blipFill>
              <p:spPr>
                <a:xfrm>
                  <a:off x="5777933" y="2892840"/>
                  <a:ext cx="174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9" name="Freihand 398">
                  <a:extLst>
                    <a:ext uri="{FF2B5EF4-FFF2-40B4-BE49-F238E27FC236}">
                      <a16:creationId xmlns:a16="http://schemas.microsoft.com/office/drawing/2014/main" id="{A88D73E1-1E64-4D67-A860-B65A7804BAA5}"/>
                    </a:ext>
                  </a:extLst>
                </p14:cNvPr>
                <p14:cNvContentPartPr/>
                <p14:nvPr/>
              </p14:nvContentPartPr>
              <p14:xfrm>
                <a:off x="5904653" y="2859360"/>
                <a:ext cx="97560" cy="245880"/>
              </p14:xfrm>
            </p:contentPart>
          </mc:Choice>
          <mc:Fallback xmlns="">
            <p:pic>
              <p:nvPicPr>
                <p:cNvPr id="399" name="Freihand 398">
                  <a:extLst>
                    <a:ext uri="{FF2B5EF4-FFF2-40B4-BE49-F238E27FC236}">
                      <a16:creationId xmlns:a16="http://schemas.microsoft.com/office/drawing/2014/main" id="{A88D73E1-1E64-4D67-A860-B65A7804BAA5}"/>
                    </a:ext>
                  </a:extLst>
                </p:cNvPr>
                <p:cNvPicPr/>
                <p:nvPr/>
              </p:nvPicPr>
              <p:blipFill>
                <a:blip r:embed="rId671"/>
                <a:stretch>
                  <a:fillRect/>
                </a:stretch>
              </p:blipFill>
              <p:spPr>
                <a:xfrm>
                  <a:off x="5900333" y="2855040"/>
                  <a:ext cx="1062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00" name="Freihand 399">
                  <a:extLst>
                    <a:ext uri="{FF2B5EF4-FFF2-40B4-BE49-F238E27FC236}">
                      <a16:creationId xmlns:a16="http://schemas.microsoft.com/office/drawing/2014/main" id="{84EEAC2B-1E5F-4251-B514-17A6E8F392C0}"/>
                    </a:ext>
                  </a:extLst>
                </p14:cNvPr>
                <p14:cNvContentPartPr/>
                <p14:nvPr/>
              </p14:nvContentPartPr>
              <p14:xfrm>
                <a:off x="6131453" y="2991480"/>
                <a:ext cx="144360" cy="5040"/>
              </p14:xfrm>
            </p:contentPart>
          </mc:Choice>
          <mc:Fallback xmlns="">
            <p:pic>
              <p:nvPicPr>
                <p:cNvPr id="400" name="Freihand 399">
                  <a:extLst>
                    <a:ext uri="{FF2B5EF4-FFF2-40B4-BE49-F238E27FC236}">
                      <a16:creationId xmlns:a16="http://schemas.microsoft.com/office/drawing/2014/main" id="{84EEAC2B-1E5F-4251-B514-17A6E8F392C0}"/>
                    </a:ext>
                  </a:extLst>
                </p:cNvPr>
                <p:cNvPicPr/>
                <p:nvPr/>
              </p:nvPicPr>
              <p:blipFill>
                <a:blip r:embed="rId673"/>
                <a:stretch>
                  <a:fillRect/>
                </a:stretch>
              </p:blipFill>
              <p:spPr>
                <a:xfrm>
                  <a:off x="6127133" y="2987160"/>
                  <a:ext cx="15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01" name="Freihand 400">
                  <a:extLst>
                    <a:ext uri="{FF2B5EF4-FFF2-40B4-BE49-F238E27FC236}">
                      <a16:creationId xmlns:a16="http://schemas.microsoft.com/office/drawing/2014/main" id="{554CCCED-318C-44E0-9500-B3E8232E9B8C}"/>
                    </a:ext>
                  </a:extLst>
                </p14:cNvPr>
                <p14:cNvContentPartPr/>
                <p14:nvPr/>
              </p14:nvContentPartPr>
              <p14:xfrm>
                <a:off x="6155213" y="3036840"/>
                <a:ext cx="145080" cy="12960"/>
              </p14:xfrm>
            </p:contentPart>
          </mc:Choice>
          <mc:Fallback xmlns="">
            <p:pic>
              <p:nvPicPr>
                <p:cNvPr id="401" name="Freihand 400">
                  <a:extLst>
                    <a:ext uri="{FF2B5EF4-FFF2-40B4-BE49-F238E27FC236}">
                      <a16:creationId xmlns:a16="http://schemas.microsoft.com/office/drawing/2014/main" id="{554CCCED-318C-44E0-9500-B3E8232E9B8C}"/>
                    </a:ext>
                  </a:extLst>
                </p:cNvPr>
                <p:cNvPicPr/>
                <p:nvPr/>
              </p:nvPicPr>
              <p:blipFill>
                <a:blip r:embed="rId675"/>
                <a:stretch>
                  <a:fillRect/>
                </a:stretch>
              </p:blipFill>
              <p:spPr>
                <a:xfrm>
                  <a:off x="6150893" y="3032520"/>
                  <a:ext cx="153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02" name="Freihand 401">
                  <a:extLst>
                    <a:ext uri="{FF2B5EF4-FFF2-40B4-BE49-F238E27FC236}">
                      <a16:creationId xmlns:a16="http://schemas.microsoft.com/office/drawing/2014/main" id="{FA4F100A-0C31-4C82-AAC8-AF82F30B3E20}"/>
                    </a:ext>
                  </a:extLst>
                </p14:cNvPr>
                <p14:cNvContentPartPr/>
                <p14:nvPr/>
              </p14:nvContentPartPr>
              <p14:xfrm>
                <a:off x="6431333" y="2907240"/>
                <a:ext cx="136800" cy="150840"/>
              </p14:xfrm>
            </p:contentPart>
          </mc:Choice>
          <mc:Fallback xmlns="">
            <p:pic>
              <p:nvPicPr>
                <p:cNvPr id="402" name="Freihand 401">
                  <a:extLst>
                    <a:ext uri="{FF2B5EF4-FFF2-40B4-BE49-F238E27FC236}">
                      <a16:creationId xmlns:a16="http://schemas.microsoft.com/office/drawing/2014/main" id="{FA4F100A-0C31-4C82-AAC8-AF82F30B3E20}"/>
                    </a:ext>
                  </a:extLst>
                </p:cNvPr>
                <p:cNvPicPr/>
                <p:nvPr/>
              </p:nvPicPr>
              <p:blipFill>
                <a:blip r:embed="rId677"/>
                <a:stretch>
                  <a:fillRect/>
                </a:stretch>
              </p:blipFill>
              <p:spPr>
                <a:xfrm>
                  <a:off x="6427013" y="2902920"/>
                  <a:ext cx="145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3" name="Freihand 402">
                  <a:extLst>
                    <a:ext uri="{FF2B5EF4-FFF2-40B4-BE49-F238E27FC236}">
                      <a16:creationId xmlns:a16="http://schemas.microsoft.com/office/drawing/2014/main" id="{727ED5C3-DC04-4543-8783-0D4B6CE4AC6B}"/>
                    </a:ext>
                  </a:extLst>
                </p14:cNvPr>
                <p14:cNvContentPartPr/>
                <p14:nvPr/>
              </p14:nvContentPartPr>
              <p14:xfrm>
                <a:off x="6702773" y="2950800"/>
                <a:ext cx="18720" cy="114840"/>
              </p14:xfrm>
            </p:contentPart>
          </mc:Choice>
          <mc:Fallback xmlns="">
            <p:pic>
              <p:nvPicPr>
                <p:cNvPr id="403" name="Freihand 402">
                  <a:extLst>
                    <a:ext uri="{FF2B5EF4-FFF2-40B4-BE49-F238E27FC236}">
                      <a16:creationId xmlns:a16="http://schemas.microsoft.com/office/drawing/2014/main" id="{727ED5C3-DC04-4543-8783-0D4B6CE4AC6B}"/>
                    </a:ext>
                  </a:extLst>
                </p:cNvPr>
                <p:cNvPicPr/>
                <p:nvPr/>
              </p:nvPicPr>
              <p:blipFill>
                <a:blip r:embed="rId679"/>
                <a:stretch>
                  <a:fillRect/>
                </a:stretch>
              </p:blipFill>
              <p:spPr>
                <a:xfrm>
                  <a:off x="6698453" y="2946480"/>
                  <a:ext cx="27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4" name="Freihand 403">
                  <a:extLst>
                    <a:ext uri="{FF2B5EF4-FFF2-40B4-BE49-F238E27FC236}">
                      <a16:creationId xmlns:a16="http://schemas.microsoft.com/office/drawing/2014/main" id="{77877EC6-CA2A-4FAC-B570-7F197F3C9E2B}"/>
                    </a:ext>
                  </a:extLst>
                </p14:cNvPr>
                <p14:cNvContentPartPr/>
                <p14:nvPr/>
              </p14:nvContentPartPr>
              <p14:xfrm>
                <a:off x="6665693" y="2977800"/>
                <a:ext cx="160200" cy="13680"/>
              </p14:xfrm>
            </p:contentPart>
          </mc:Choice>
          <mc:Fallback xmlns="">
            <p:pic>
              <p:nvPicPr>
                <p:cNvPr id="404" name="Freihand 403">
                  <a:extLst>
                    <a:ext uri="{FF2B5EF4-FFF2-40B4-BE49-F238E27FC236}">
                      <a16:creationId xmlns:a16="http://schemas.microsoft.com/office/drawing/2014/main" id="{77877EC6-CA2A-4FAC-B570-7F197F3C9E2B}"/>
                    </a:ext>
                  </a:extLst>
                </p:cNvPr>
                <p:cNvPicPr/>
                <p:nvPr/>
              </p:nvPicPr>
              <p:blipFill>
                <a:blip r:embed="rId681"/>
                <a:stretch>
                  <a:fillRect/>
                </a:stretch>
              </p:blipFill>
              <p:spPr>
                <a:xfrm>
                  <a:off x="6661373" y="2973480"/>
                  <a:ext cx="16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5" name="Freihand 404">
                  <a:extLst>
                    <a:ext uri="{FF2B5EF4-FFF2-40B4-BE49-F238E27FC236}">
                      <a16:creationId xmlns:a16="http://schemas.microsoft.com/office/drawing/2014/main" id="{675A98CF-9335-425D-BCE4-94210195E629}"/>
                    </a:ext>
                  </a:extLst>
                </p14:cNvPr>
                <p14:cNvContentPartPr/>
                <p14:nvPr/>
              </p14:nvContentPartPr>
              <p14:xfrm>
                <a:off x="6877013" y="2830200"/>
                <a:ext cx="95040" cy="191880"/>
              </p14:xfrm>
            </p:contentPart>
          </mc:Choice>
          <mc:Fallback xmlns="">
            <p:pic>
              <p:nvPicPr>
                <p:cNvPr id="405" name="Freihand 404">
                  <a:extLst>
                    <a:ext uri="{FF2B5EF4-FFF2-40B4-BE49-F238E27FC236}">
                      <a16:creationId xmlns:a16="http://schemas.microsoft.com/office/drawing/2014/main" id="{675A98CF-9335-425D-BCE4-94210195E629}"/>
                    </a:ext>
                  </a:extLst>
                </p:cNvPr>
                <p:cNvPicPr/>
                <p:nvPr/>
              </p:nvPicPr>
              <p:blipFill>
                <a:blip r:embed="rId683"/>
                <a:stretch>
                  <a:fillRect/>
                </a:stretch>
              </p:blipFill>
              <p:spPr>
                <a:xfrm>
                  <a:off x="6872693" y="2825880"/>
                  <a:ext cx="103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7" name="Freihand 406">
                  <a:extLst>
                    <a:ext uri="{FF2B5EF4-FFF2-40B4-BE49-F238E27FC236}">
                      <a16:creationId xmlns:a16="http://schemas.microsoft.com/office/drawing/2014/main" id="{E2C411A2-84DE-4BA7-BF08-FB4CCAB6182E}"/>
                    </a:ext>
                  </a:extLst>
                </p14:cNvPr>
                <p14:cNvContentPartPr/>
                <p14:nvPr/>
              </p14:nvContentPartPr>
              <p14:xfrm>
                <a:off x="5510453" y="3211080"/>
                <a:ext cx="170640" cy="184680"/>
              </p14:xfrm>
            </p:contentPart>
          </mc:Choice>
          <mc:Fallback xmlns="">
            <p:pic>
              <p:nvPicPr>
                <p:cNvPr id="407" name="Freihand 406">
                  <a:extLst>
                    <a:ext uri="{FF2B5EF4-FFF2-40B4-BE49-F238E27FC236}">
                      <a16:creationId xmlns:a16="http://schemas.microsoft.com/office/drawing/2014/main" id="{E2C411A2-84DE-4BA7-BF08-FB4CCAB6182E}"/>
                    </a:ext>
                  </a:extLst>
                </p:cNvPr>
                <p:cNvPicPr/>
                <p:nvPr/>
              </p:nvPicPr>
              <p:blipFill>
                <a:blip r:embed="rId685"/>
                <a:stretch>
                  <a:fillRect/>
                </a:stretch>
              </p:blipFill>
              <p:spPr>
                <a:xfrm>
                  <a:off x="5506133" y="3206760"/>
                  <a:ext cx="179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8" name="Freihand 407">
                  <a:extLst>
                    <a:ext uri="{FF2B5EF4-FFF2-40B4-BE49-F238E27FC236}">
                      <a16:creationId xmlns:a16="http://schemas.microsoft.com/office/drawing/2014/main" id="{92A8D3BE-5A37-4757-A5EA-0E0DABB5AAE0}"/>
                    </a:ext>
                  </a:extLst>
                </p14:cNvPr>
                <p14:cNvContentPartPr/>
                <p14:nvPr/>
              </p14:nvContentPartPr>
              <p14:xfrm>
                <a:off x="5751293" y="3253920"/>
                <a:ext cx="15120" cy="129960"/>
              </p14:xfrm>
            </p:contentPart>
          </mc:Choice>
          <mc:Fallback xmlns="">
            <p:pic>
              <p:nvPicPr>
                <p:cNvPr id="408" name="Freihand 407">
                  <a:extLst>
                    <a:ext uri="{FF2B5EF4-FFF2-40B4-BE49-F238E27FC236}">
                      <a16:creationId xmlns:a16="http://schemas.microsoft.com/office/drawing/2014/main" id="{92A8D3BE-5A37-4757-A5EA-0E0DABB5AAE0}"/>
                    </a:ext>
                  </a:extLst>
                </p:cNvPr>
                <p:cNvPicPr/>
                <p:nvPr/>
              </p:nvPicPr>
              <p:blipFill>
                <a:blip r:embed="rId687"/>
                <a:stretch>
                  <a:fillRect/>
                </a:stretch>
              </p:blipFill>
              <p:spPr>
                <a:xfrm>
                  <a:off x="5746973" y="3249600"/>
                  <a:ext cx="2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9" name="Freihand 408">
                  <a:extLst>
                    <a:ext uri="{FF2B5EF4-FFF2-40B4-BE49-F238E27FC236}">
                      <a16:creationId xmlns:a16="http://schemas.microsoft.com/office/drawing/2014/main" id="{E608C4A4-E165-43D2-A109-26D9D5088105}"/>
                    </a:ext>
                  </a:extLst>
                </p14:cNvPr>
                <p14:cNvContentPartPr/>
                <p14:nvPr/>
              </p14:nvContentPartPr>
              <p14:xfrm>
                <a:off x="5688293" y="3309000"/>
                <a:ext cx="81360" cy="9720"/>
              </p14:xfrm>
            </p:contentPart>
          </mc:Choice>
          <mc:Fallback xmlns="">
            <p:pic>
              <p:nvPicPr>
                <p:cNvPr id="409" name="Freihand 408">
                  <a:extLst>
                    <a:ext uri="{FF2B5EF4-FFF2-40B4-BE49-F238E27FC236}">
                      <a16:creationId xmlns:a16="http://schemas.microsoft.com/office/drawing/2014/main" id="{E608C4A4-E165-43D2-A109-26D9D5088105}"/>
                    </a:ext>
                  </a:extLst>
                </p:cNvPr>
                <p:cNvPicPr/>
                <p:nvPr/>
              </p:nvPicPr>
              <p:blipFill>
                <a:blip r:embed="rId689"/>
                <a:stretch>
                  <a:fillRect/>
                </a:stretch>
              </p:blipFill>
              <p:spPr>
                <a:xfrm>
                  <a:off x="5683973" y="3304680"/>
                  <a:ext cx="90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0" name="Freihand 409">
                  <a:extLst>
                    <a:ext uri="{FF2B5EF4-FFF2-40B4-BE49-F238E27FC236}">
                      <a16:creationId xmlns:a16="http://schemas.microsoft.com/office/drawing/2014/main" id="{8585C59B-D297-4D76-B138-8175A7BE9E88}"/>
                    </a:ext>
                  </a:extLst>
                </p14:cNvPr>
                <p14:cNvContentPartPr/>
                <p14:nvPr/>
              </p14:nvContentPartPr>
              <p14:xfrm>
                <a:off x="5816813" y="3249600"/>
                <a:ext cx="223560" cy="116280"/>
              </p14:xfrm>
            </p:contentPart>
          </mc:Choice>
          <mc:Fallback xmlns="">
            <p:pic>
              <p:nvPicPr>
                <p:cNvPr id="410" name="Freihand 409">
                  <a:extLst>
                    <a:ext uri="{FF2B5EF4-FFF2-40B4-BE49-F238E27FC236}">
                      <a16:creationId xmlns:a16="http://schemas.microsoft.com/office/drawing/2014/main" id="{8585C59B-D297-4D76-B138-8175A7BE9E88}"/>
                    </a:ext>
                  </a:extLst>
                </p:cNvPr>
                <p:cNvPicPr/>
                <p:nvPr/>
              </p:nvPicPr>
              <p:blipFill>
                <a:blip r:embed="rId691"/>
                <a:stretch>
                  <a:fillRect/>
                </a:stretch>
              </p:blipFill>
              <p:spPr>
                <a:xfrm>
                  <a:off x="5812493" y="3245280"/>
                  <a:ext cx="232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1" name="Freihand 410">
                  <a:extLst>
                    <a:ext uri="{FF2B5EF4-FFF2-40B4-BE49-F238E27FC236}">
                      <a16:creationId xmlns:a16="http://schemas.microsoft.com/office/drawing/2014/main" id="{B4E47F3D-7A13-408C-BB8C-A88DE49D1068}"/>
                    </a:ext>
                  </a:extLst>
                </p14:cNvPr>
                <p14:cNvContentPartPr/>
                <p14:nvPr/>
              </p14:nvContentPartPr>
              <p14:xfrm>
                <a:off x="5994653" y="3247440"/>
                <a:ext cx="173880" cy="91440"/>
              </p14:xfrm>
            </p:contentPart>
          </mc:Choice>
          <mc:Fallback xmlns="">
            <p:pic>
              <p:nvPicPr>
                <p:cNvPr id="411" name="Freihand 410">
                  <a:extLst>
                    <a:ext uri="{FF2B5EF4-FFF2-40B4-BE49-F238E27FC236}">
                      <a16:creationId xmlns:a16="http://schemas.microsoft.com/office/drawing/2014/main" id="{B4E47F3D-7A13-408C-BB8C-A88DE49D1068}"/>
                    </a:ext>
                  </a:extLst>
                </p:cNvPr>
                <p:cNvPicPr/>
                <p:nvPr/>
              </p:nvPicPr>
              <p:blipFill>
                <a:blip r:embed="rId693"/>
                <a:stretch>
                  <a:fillRect/>
                </a:stretch>
              </p:blipFill>
              <p:spPr>
                <a:xfrm>
                  <a:off x="5990333" y="3243120"/>
                  <a:ext cx="182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2" name="Freihand 411">
                  <a:extLst>
                    <a:ext uri="{FF2B5EF4-FFF2-40B4-BE49-F238E27FC236}">
                      <a16:creationId xmlns:a16="http://schemas.microsoft.com/office/drawing/2014/main" id="{4D310F0A-B77E-4EBA-9FAD-95AC25820943}"/>
                    </a:ext>
                  </a:extLst>
                </p14:cNvPr>
                <p14:cNvContentPartPr/>
                <p14:nvPr/>
              </p14:nvContentPartPr>
              <p14:xfrm>
                <a:off x="6090053" y="3171120"/>
                <a:ext cx="116280" cy="172080"/>
              </p14:xfrm>
            </p:contentPart>
          </mc:Choice>
          <mc:Fallback xmlns="">
            <p:pic>
              <p:nvPicPr>
                <p:cNvPr id="412" name="Freihand 411">
                  <a:extLst>
                    <a:ext uri="{FF2B5EF4-FFF2-40B4-BE49-F238E27FC236}">
                      <a16:creationId xmlns:a16="http://schemas.microsoft.com/office/drawing/2014/main" id="{4D310F0A-B77E-4EBA-9FAD-95AC25820943}"/>
                    </a:ext>
                  </a:extLst>
                </p:cNvPr>
                <p:cNvPicPr/>
                <p:nvPr/>
              </p:nvPicPr>
              <p:blipFill>
                <a:blip r:embed="rId695"/>
                <a:stretch>
                  <a:fillRect/>
                </a:stretch>
              </p:blipFill>
              <p:spPr>
                <a:xfrm>
                  <a:off x="6085733" y="3166800"/>
                  <a:ext cx="124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3" name="Freihand 412">
                  <a:extLst>
                    <a:ext uri="{FF2B5EF4-FFF2-40B4-BE49-F238E27FC236}">
                      <a16:creationId xmlns:a16="http://schemas.microsoft.com/office/drawing/2014/main" id="{C243E09F-7A13-4B5F-A660-37B95090B5E5}"/>
                    </a:ext>
                  </a:extLst>
                </p14:cNvPr>
                <p14:cNvContentPartPr/>
                <p14:nvPr/>
              </p14:nvContentPartPr>
              <p14:xfrm>
                <a:off x="6311453" y="3228360"/>
                <a:ext cx="19800" cy="109080"/>
              </p14:xfrm>
            </p:contentPart>
          </mc:Choice>
          <mc:Fallback xmlns="">
            <p:pic>
              <p:nvPicPr>
                <p:cNvPr id="413" name="Freihand 412">
                  <a:extLst>
                    <a:ext uri="{FF2B5EF4-FFF2-40B4-BE49-F238E27FC236}">
                      <a16:creationId xmlns:a16="http://schemas.microsoft.com/office/drawing/2014/main" id="{C243E09F-7A13-4B5F-A660-37B95090B5E5}"/>
                    </a:ext>
                  </a:extLst>
                </p:cNvPr>
                <p:cNvPicPr/>
                <p:nvPr/>
              </p:nvPicPr>
              <p:blipFill>
                <a:blip r:embed="rId697"/>
                <a:stretch>
                  <a:fillRect/>
                </a:stretch>
              </p:blipFill>
              <p:spPr>
                <a:xfrm>
                  <a:off x="6307133" y="3224040"/>
                  <a:ext cx="28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4" name="Freihand 413">
                  <a:extLst>
                    <a:ext uri="{FF2B5EF4-FFF2-40B4-BE49-F238E27FC236}">
                      <a16:creationId xmlns:a16="http://schemas.microsoft.com/office/drawing/2014/main" id="{BB0265FF-5E7D-4896-9FE7-BF2D098C7878}"/>
                    </a:ext>
                  </a:extLst>
                </p14:cNvPr>
                <p14:cNvContentPartPr/>
                <p14:nvPr/>
              </p14:nvContentPartPr>
              <p14:xfrm>
                <a:off x="6276173" y="3282000"/>
                <a:ext cx="157320" cy="15840"/>
              </p14:xfrm>
            </p:contentPart>
          </mc:Choice>
          <mc:Fallback xmlns="">
            <p:pic>
              <p:nvPicPr>
                <p:cNvPr id="414" name="Freihand 413">
                  <a:extLst>
                    <a:ext uri="{FF2B5EF4-FFF2-40B4-BE49-F238E27FC236}">
                      <a16:creationId xmlns:a16="http://schemas.microsoft.com/office/drawing/2014/main" id="{BB0265FF-5E7D-4896-9FE7-BF2D098C7878}"/>
                    </a:ext>
                  </a:extLst>
                </p:cNvPr>
                <p:cNvPicPr/>
                <p:nvPr/>
              </p:nvPicPr>
              <p:blipFill>
                <a:blip r:embed="rId699"/>
                <a:stretch>
                  <a:fillRect/>
                </a:stretch>
              </p:blipFill>
              <p:spPr>
                <a:xfrm>
                  <a:off x="6271853" y="3277680"/>
                  <a:ext cx="165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5" name="Freihand 414">
                  <a:extLst>
                    <a:ext uri="{FF2B5EF4-FFF2-40B4-BE49-F238E27FC236}">
                      <a16:creationId xmlns:a16="http://schemas.microsoft.com/office/drawing/2014/main" id="{51266530-CEDD-408F-B639-F3792EAEA9CA}"/>
                    </a:ext>
                  </a:extLst>
                </p14:cNvPr>
                <p14:cNvContentPartPr/>
                <p14:nvPr/>
              </p14:nvContentPartPr>
              <p14:xfrm>
                <a:off x="6450413" y="3238080"/>
                <a:ext cx="135360" cy="80280"/>
              </p14:xfrm>
            </p:contentPart>
          </mc:Choice>
          <mc:Fallback xmlns="">
            <p:pic>
              <p:nvPicPr>
                <p:cNvPr id="415" name="Freihand 414">
                  <a:extLst>
                    <a:ext uri="{FF2B5EF4-FFF2-40B4-BE49-F238E27FC236}">
                      <a16:creationId xmlns:a16="http://schemas.microsoft.com/office/drawing/2014/main" id="{51266530-CEDD-408F-B639-F3792EAEA9CA}"/>
                    </a:ext>
                  </a:extLst>
                </p:cNvPr>
                <p:cNvPicPr/>
                <p:nvPr/>
              </p:nvPicPr>
              <p:blipFill>
                <a:blip r:embed="rId701"/>
                <a:stretch>
                  <a:fillRect/>
                </a:stretch>
              </p:blipFill>
              <p:spPr>
                <a:xfrm>
                  <a:off x="6446093" y="3233760"/>
                  <a:ext cx="144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6" name="Freihand 415">
                  <a:extLst>
                    <a:ext uri="{FF2B5EF4-FFF2-40B4-BE49-F238E27FC236}">
                      <a16:creationId xmlns:a16="http://schemas.microsoft.com/office/drawing/2014/main" id="{4DD8EDF5-C490-423E-8395-7FF04FEE498E}"/>
                    </a:ext>
                  </a:extLst>
                </p14:cNvPr>
                <p14:cNvContentPartPr/>
                <p14:nvPr/>
              </p14:nvContentPartPr>
              <p14:xfrm>
                <a:off x="6650933" y="3210360"/>
                <a:ext cx="69480" cy="124200"/>
              </p14:xfrm>
            </p:contentPart>
          </mc:Choice>
          <mc:Fallback xmlns="">
            <p:pic>
              <p:nvPicPr>
                <p:cNvPr id="416" name="Freihand 415">
                  <a:extLst>
                    <a:ext uri="{FF2B5EF4-FFF2-40B4-BE49-F238E27FC236}">
                      <a16:creationId xmlns:a16="http://schemas.microsoft.com/office/drawing/2014/main" id="{4DD8EDF5-C490-423E-8395-7FF04FEE498E}"/>
                    </a:ext>
                  </a:extLst>
                </p:cNvPr>
                <p:cNvPicPr/>
                <p:nvPr/>
              </p:nvPicPr>
              <p:blipFill>
                <a:blip r:embed="rId703"/>
                <a:stretch>
                  <a:fillRect/>
                </a:stretch>
              </p:blipFill>
              <p:spPr>
                <a:xfrm>
                  <a:off x="6646613" y="3206040"/>
                  <a:ext cx="78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7" name="Freihand 416">
                  <a:extLst>
                    <a:ext uri="{FF2B5EF4-FFF2-40B4-BE49-F238E27FC236}">
                      <a16:creationId xmlns:a16="http://schemas.microsoft.com/office/drawing/2014/main" id="{1A2E6C5E-C2B4-4F7B-8307-009A884F5CDE}"/>
                    </a:ext>
                  </a:extLst>
                </p14:cNvPr>
                <p14:cNvContentPartPr/>
                <p14:nvPr/>
              </p14:nvContentPartPr>
              <p14:xfrm>
                <a:off x="6622133" y="3152040"/>
                <a:ext cx="171360" cy="6120"/>
              </p14:xfrm>
            </p:contentPart>
          </mc:Choice>
          <mc:Fallback xmlns="">
            <p:pic>
              <p:nvPicPr>
                <p:cNvPr id="417" name="Freihand 416">
                  <a:extLst>
                    <a:ext uri="{FF2B5EF4-FFF2-40B4-BE49-F238E27FC236}">
                      <a16:creationId xmlns:a16="http://schemas.microsoft.com/office/drawing/2014/main" id="{1A2E6C5E-C2B4-4F7B-8307-009A884F5CDE}"/>
                    </a:ext>
                  </a:extLst>
                </p:cNvPr>
                <p:cNvPicPr/>
                <p:nvPr/>
              </p:nvPicPr>
              <p:blipFill>
                <a:blip r:embed="rId705"/>
                <a:stretch>
                  <a:fillRect/>
                </a:stretch>
              </p:blipFill>
              <p:spPr>
                <a:xfrm>
                  <a:off x="6617813" y="3147720"/>
                  <a:ext cx="180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18" name="Freihand 417">
                  <a:extLst>
                    <a:ext uri="{FF2B5EF4-FFF2-40B4-BE49-F238E27FC236}">
                      <a16:creationId xmlns:a16="http://schemas.microsoft.com/office/drawing/2014/main" id="{01402083-0B18-4B41-AD9B-32426FDB4E85}"/>
                    </a:ext>
                  </a:extLst>
                </p14:cNvPr>
                <p14:cNvContentPartPr/>
                <p14:nvPr/>
              </p14:nvContentPartPr>
              <p14:xfrm>
                <a:off x="6827333" y="3204240"/>
                <a:ext cx="142560" cy="69120"/>
              </p14:xfrm>
            </p:contentPart>
          </mc:Choice>
          <mc:Fallback xmlns="">
            <p:pic>
              <p:nvPicPr>
                <p:cNvPr id="418" name="Freihand 417">
                  <a:extLst>
                    <a:ext uri="{FF2B5EF4-FFF2-40B4-BE49-F238E27FC236}">
                      <a16:creationId xmlns:a16="http://schemas.microsoft.com/office/drawing/2014/main" id="{01402083-0B18-4B41-AD9B-32426FDB4E85}"/>
                    </a:ext>
                  </a:extLst>
                </p:cNvPr>
                <p:cNvPicPr/>
                <p:nvPr/>
              </p:nvPicPr>
              <p:blipFill>
                <a:blip r:embed="rId707"/>
                <a:stretch>
                  <a:fillRect/>
                </a:stretch>
              </p:blipFill>
              <p:spPr>
                <a:xfrm>
                  <a:off x="6823013" y="3199920"/>
                  <a:ext cx="151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19" name="Freihand 418">
                  <a:extLst>
                    <a:ext uri="{FF2B5EF4-FFF2-40B4-BE49-F238E27FC236}">
                      <a16:creationId xmlns:a16="http://schemas.microsoft.com/office/drawing/2014/main" id="{D3393F21-F5F0-47AB-B908-F619508B5DE7}"/>
                    </a:ext>
                  </a:extLst>
                </p14:cNvPr>
                <p14:cNvContentPartPr/>
                <p14:nvPr/>
              </p14:nvContentPartPr>
              <p14:xfrm>
                <a:off x="7098773" y="3143040"/>
                <a:ext cx="140400" cy="129600"/>
              </p14:xfrm>
            </p:contentPart>
          </mc:Choice>
          <mc:Fallback xmlns="">
            <p:pic>
              <p:nvPicPr>
                <p:cNvPr id="419" name="Freihand 418">
                  <a:extLst>
                    <a:ext uri="{FF2B5EF4-FFF2-40B4-BE49-F238E27FC236}">
                      <a16:creationId xmlns:a16="http://schemas.microsoft.com/office/drawing/2014/main" id="{D3393F21-F5F0-47AB-B908-F619508B5DE7}"/>
                    </a:ext>
                  </a:extLst>
                </p:cNvPr>
                <p:cNvPicPr/>
                <p:nvPr/>
              </p:nvPicPr>
              <p:blipFill>
                <a:blip r:embed="rId709"/>
                <a:stretch>
                  <a:fillRect/>
                </a:stretch>
              </p:blipFill>
              <p:spPr>
                <a:xfrm>
                  <a:off x="7094453" y="3138720"/>
                  <a:ext cx="149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0" name="Freihand 419">
                  <a:extLst>
                    <a:ext uri="{FF2B5EF4-FFF2-40B4-BE49-F238E27FC236}">
                      <a16:creationId xmlns:a16="http://schemas.microsoft.com/office/drawing/2014/main" id="{98CFD6AD-5346-486A-BE40-8B40204983B9}"/>
                    </a:ext>
                  </a:extLst>
                </p14:cNvPr>
                <p14:cNvContentPartPr/>
                <p14:nvPr/>
              </p14:nvContentPartPr>
              <p14:xfrm>
                <a:off x="7298933" y="3148800"/>
                <a:ext cx="23040" cy="114840"/>
              </p14:xfrm>
            </p:contentPart>
          </mc:Choice>
          <mc:Fallback xmlns="">
            <p:pic>
              <p:nvPicPr>
                <p:cNvPr id="420" name="Freihand 419">
                  <a:extLst>
                    <a:ext uri="{FF2B5EF4-FFF2-40B4-BE49-F238E27FC236}">
                      <a16:creationId xmlns:a16="http://schemas.microsoft.com/office/drawing/2014/main" id="{98CFD6AD-5346-486A-BE40-8B40204983B9}"/>
                    </a:ext>
                  </a:extLst>
                </p:cNvPr>
                <p:cNvPicPr/>
                <p:nvPr/>
              </p:nvPicPr>
              <p:blipFill>
                <a:blip r:embed="rId711"/>
                <a:stretch>
                  <a:fillRect/>
                </a:stretch>
              </p:blipFill>
              <p:spPr>
                <a:xfrm>
                  <a:off x="7294613" y="3144480"/>
                  <a:ext cx="31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1" name="Freihand 420">
                  <a:extLst>
                    <a:ext uri="{FF2B5EF4-FFF2-40B4-BE49-F238E27FC236}">
                      <a16:creationId xmlns:a16="http://schemas.microsoft.com/office/drawing/2014/main" id="{FA075C35-9EBE-439C-BAB1-646FFC91C09B}"/>
                    </a:ext>
                  </a:extLst>
                </p14:cNvPr>
                <p14:cNvContentPartPr/>
                <p14:nvPr/>
              </p14:nvContentPartPr>
              <p14:xfrm>
                <a:off x="7254653" y="3127920"/>
                <a:ext cx="293760" cy="91080"/>
              </p14:xfrm>
            </p:contentPart>
          </mc:Choice>
          <mc:Fallback xmlns="">
            <p:pic>
              <p:nvPicPr>
                <p:cNvPr id="421" name="Freihand 420">
                  <a:extLst>
                    <a:ext uri="{FF2B5EF4-FFF2-40B4-BE49-F238E27FC236}">
                      <a16:creationId xmlns:a16="http://schemas.microsoft.com/office/drawing/2014/main" id="{FA075C35-9EBE-439C-BAB1-646FFC91C09B}"/>
                    </a:ext>
                  </a:extLst>
                </p:cNvPr>
                <p:cNvPicPr/>
                <p:nvPr/>
              </p:nvPicPr>
              <p:blipFill>
                <a:blip r:embed="rId713"/>
                <a:stretch>
                  <a:fillRect/>
                </a:stretch>
              </p:blipFill>
              <p:spPr>
                <a:xfrm>
                  <a:off x="7250333" y="3123600"/>
                  <a:ext cx="302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2" name="Freihand 421">
                  <a:extLst>
                    <a:ext uri="{FF2B5EF4-FFF2-40B4-BE49-F238E27FC236}">
                      <a16:creationId xmlns:a16="http://schemas.microsoft.com/office/drawing/2014/main" id="{E383678F-3DA8-459D-BC5A-C061915F9328}"/>
                    </a:ext>
                  </a:extLst>
                </p14:cNvPr>
                <p14:cNvContentPartPr/>
                <p14:nvPr/>
              </p14:nvContentPartPr>
              <p14:xfrm>
                <a:off x="7487933" y="3030000"/>
                <a:ext cx="15840" cy="12600"/>
              </p14:xfrm>
            </p:contentPart>
          </mc:Choice>
          <mc:Fallback xmlns="">
            <p:pic>
              <p:nvPicPr>
                <p:cNvPr id="422" name="Freihand 421">
                  <a:extLst>
                    <a:ext uri="{FF2B5EF4-FFF2-40B4-BE49-F238E27FC236}">
                      <a16:creationId xmlns:a16="http://schemas.microsoft.com/office/drawing/2014/main" id="{E383678F-3DA8-459D-BC5A-C061915F9328}"/>
                    </a:ext>
                  </a:extLst>
                </p:cNvPr>
                <p:cNvPicPr/>
                <p:nvPr/>
              </p:nvPicPr>
              <p:blipFill>
                <a:blip r:embed="rId715"/>
                <a:stretch>
                  <a:fillRect/>
                </a:stretch>
              </p:blipFill>
              <p:spPr>
                <a:xfrm>
                  <a:off x="7483613" y="3025680"/>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3" name="Freihand 422">
                  <a:extLst>
                    <a:ext uri="{FF2B5EF4-FFF2-40B4-BE49-F238E27FC236}">
                      <a16:creationId xmlns:a16="http://schemas.microsoft.com/office/drawing/2014/main" id="{DCC68A75-9285-41AC-A833-ECA6B143E954}"/>
                    </a:ext>
                  </a:extLst>
                </p14:cNvPr>
                <p14:cNvContentPartPr/>
                <p14:nvPr/>
              </p14:nvContentPartPr>
              <p14:xfrm>
                <a:off x="6960893" y="2996160"/>
                <a:ext cx="473040" cy="457560"/>
              </p14:xfrm>
            </p:contentPart>
          </mc:Choice>
          <mc:Fallback xmlns="">
            <p:pic>
              <p:nvPicPr>
                <p:cNvPr id="423" name="Freihand 422">
                  <a:extLst>
                    <a:ext uri="{FF2B5EF4-FFF2-40B4-BE49-F238E27FC236}">
                      <a16:creationId xmlns:a16="http://schemas.microsoft.com/office/drawing/2014/main" id="{DCC68A75-9285-41AC-A833-ECA6B143E954}"/>
                    </a:ext>
                  </a:extLst>
                </p:cNvPr>
                <p:cNvPicPr/>
                <p:nvPr/>
              </p:nvPicPr>
              <p:blipFill>
                <a:blip r:embed="rId717"/>
                <a:stretch>
                  <a:fillRect/>
                </a:stretch>
              </p:blipFill>
              <p:spPr>
                <a:xfrm>
                  <a:off x="6956573" y="2991840"/>
                  <a:ext cx="48168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4" name="Freihand 423">
                  <a:extLst>
                    <a:ext uri="{FF2B5EF4-FFF2-40B4-BE49-F238E27FC236}">
                      <a16:creationId xmlns:a16="http://schemas.microsoft.com/office/drawing/2014/main" id="{2C42499C-23CE-4F7A-B131-04B01CEB19EA}"/>
                    </a:ext>
                  </a:extLst>
                </p14:cNvPr>
                <p14:cNvContentPartPr/>
                <p14:nvPr/>
              </p14:nvContentPartPr>
              <p14:xfrm>
                <a:off x="5453933" y="3102720"/>
                <a:ext cx="418320" cy="361440"/>
              </p14:xfrm>
            </p:contentPart>
          </mc:Choice>
          <mc:Fallback xmlns="">
            <p:pic>
              <p:nvPicPr>
                <p:cNvPr id="424" name="Freihand 423">
                  <a:extLst>
                    <a:ext uri="{FF2B5EF4-FFF2-40B4-BE49-F238E27FC236}">
                      <a16:creationId xmlns:a16="http://schemas.microsoft.com/office/drawing/2014/main" id="{2C42499C-23CE-4F7A-B131-04B01CEB19EA}"/>
                    </a:ext>
                  </a:extLst>
                </p:cNvPr>
                <p:cNvPicPr/>
                <p:nvPr/>
              </p:nvPicPr>
              <p:blipFill>
                <a:blip r:embed="rId719"/>
                <a:stretch>
                  <a:fillRect/>
                </a:stretch>
              </p:blipFill>
              <p:spPr>
                <a:xfrm>
                  <a:off x="5449613" y="3098400"/>
                  <a:ext cx="4269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6" name="Freihand 425">
                  <a:extLst>
                    <a:ext uri="{FF2B5EF4-FFF2-40B4-BE49-F238E27FC236}">
                      <a16:creationId xmlns:a16="http://schemas.microsoft.com/office/drawing/2014/main" id="{CC8C81A7-D0D0-4A32-937B-D5067F08B2F5}"/>
                    </a:ext>
                  </a:extLst>
                </p14:cNvPr>
                <p14:cNvContentPartPr/>
                <p14:nvPr/>
              </p14:nvContentPartPr>
              <p14:xfrm>
                <a:off x="5763893" y="3407280"/>
                <a:ext cx="160200" cy="30600"/>
              </p14:xfrm>
            </p:contentPart>
          </mc:Choice>
          <mc:Fallback xmlns="">
            <p:pic>
              <p:nvPicPr>
                <p:cNvPr id="426" name="Freihand 425">
                  <a:extLst>
                    <a:ext uri="{FF2B5EF4-FFF2-40B4-BE49-F238E27FC236}">
                      <a16:creationId xmlns:a16="http://schemas.microsoft.com/office/drawing/2014/main" id="{CC8C81A7-D0D0-4A32-937B-D5067F08B2F5}"/>
                    </a:ext>
                  </a:extLst>
                </p:cNvPr>
                <p:cNvPicPr/>
                <p:nvPr/>
              </p:nvPicPr>
              <p:blipFill>
                <a:blip r:embed="rId721"/>
                <a:stretch>
                  <a:fillRect/>
                </a:stretch>
              </p:blipFill>
              <p:spPr>
                <a:xfrm>
                  <a:off x="5759573" y="3402960"/>
                  <a:ext cx="168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28" name="Freihand 427">
                  <a:extLst>
                    <a:ext uri="{FF2B5EF4-FFF2-40B4-BE49-F238E27FC236}">
                      <a16:creationId xmlns:a16="http://schemas.microsoft.com/office/drawing/2014/main" id="{AA07CC2D-118F-4981-AF9C-122EF630FC88}"/>
                    </a:ext>
                  </a:extLst>
                </p14:cNvPr>
                <p14:cNvContentPartPr/>
                <p14:nvPr/>
              </p14:nvContentPartPr>
              <p14:xfrm>
                <a:off x="6063413" y="3396840"/>
                <a:ext cx="175320" cy="28080"/>
              </p14:xfrm>
            </p:contentPart>
          </mc:Choice>
          <mc:Fallback xmlns="">
            <p:pic>
              <p:nvPicPr>
                <p:cNvPr id="428" name="Freihand 427">
                  <a:extLst>
                    <a:ext uri="{FF2B5EF4-FFF2-40B4-BE49-F238E27FC236}">
                      <a16:creationId xmlns:a16="http://schemas.microsoft.com/office/drawing/2014/main" id="{AA07CC2D-118F-4981-AF9C-122EF630FC88}"/>
                    </a:ext>
                  </a:extLst>
                </p:cNvPr>
                <p:cNvPicPr/>
                <p:nvPr/>
              </p:nvPicPr>
              <p:blipFill>
                <a:blip r:embed="rId723"/>
                <a:stretch>
                  <a:fillRect/>
                </a:stretch>
              </p:blipFill>
              <p:spPr>
                <a:xfrm>
                  <a:off x="6059093" y="3392520"/>
                  <a:ext cx="183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29" name="Freihand 428">
                  <a:extLst>
                    <a:ext uri="{FF2B5EF4-FFF2-40B4-BE49-F238E27FC236}">
                      <a16:creationId xmlns:a16="http://schemas.microsoft.com/office/drawing/2014/main" id="{8B1649E3-88AB-45CF-9081-28C5AAD4DD4B}"/>
                    </a:ext>
                  </a:extLst>
                </p14:cNvPr>
                <p14:cNvContentPartPr/>
                <p14:nvPr/>
              </p14:nvContentPartPr>
              <p14:xfrm>
                <a:off x="7404413" y="3305400"/>
                <a:ext cx="202320" cy="34200"/>
              </p14:xfrm>
            </p:contentPart>
          </mc:Choice>
          <mc:Fallback xmlns="">
            <p:pic>
              <p:nvPicPr>
                <p:cNvPr id="429" name="Freihand 428">
                  <a:extLst>
                    <a:ext uri="{FF2B5EF4-FFF2-40B4-BE49-F238E27FC236}">
                      <a16:creationId xmlns:a16="http://schemas.microsoft.com/office/drawing/2014/main" id="{8B1649E3-88AB-45CF-9081-28C5AAD4DD4B}"/>
                    </a:ext>
                  </a:extLst>
                </p:cNvPr>
                <p:cNvPicPr/>
                <p:nvPr/>
              </p:nvPicPr>
              <p:blipFill>
                <a:blip r:embed="rId725"/>
                <a:stretch>
                  <a:fillRect/>
                </a:stretch>
              </p:blipFill>
              <p:spPr>
                <a:xfrm>
                  <a:off x="7400093" y="3301080"/>
                  <a:ext cx="210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1" name="Freihand 430">
                  <a:extLst>
                    <a:ext uri="{FF2B5EF4-FFF2-40B4-BE49-F238E27FC236}">
                      <a16:creationId xmlns:a16="http://schemas.microsoft.com/office/drawing/2014/main" id="{929BA3BB-1D3C-4DA2-8B24-EB36ECED614E}"/>
                    </a:ext>
                  </a:extLst>
                </p14:cNvPr>
                <p14:cNvContentPartPr/>
                <p14:nvPr/>
              </p14:nvContentPartPr>
              <p14:xfrm>
                <a:off x="3417413" y="4345440"/>
                <a:ext cx="1032120" cy="558720"/>
              </p14:xfrm>
            </p:contentPart>
          </mc:Choice>
          <mc:Fallback xmlns="">
            <p:pic>
              <p:nvPicPr>
                <p:cNvPr id="431" name="Freihand 430">
                  <a:extLst>
                    <a:ext uri="{FF2B5EF4-FFF2-40B4-BE49-F238E27FC236}">
                      <a16:creationId xmlns:a16="http://schemas.microsoft.com/office/drawing/2014/main" id="{929BA3BB-1D3C-4DA2-8B24-EB36ECED614E}"/>
                    </a:ext>
                  </a:extLst>
                </p:cNvPr>
                <p:cNvPicPr/>
                <p:nvPr/>
              </p:nvPicPr>
              <p:blipFill>
                <a:blip r:embed="rId727"/>
                <a:stretch>
                  <a:fillRect/>
                </a:stretch>
              </p:blipFill>
              <p:spPr>
                <a:xfrm>
                  <a:off x="3413093" y="4341120"/>
                  <a:ext cx="104076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65EB24E5-959A-4E02-82BF-A413F4E2108A}"/>
                    </a:ext>
                  </a:extLst>
                </p14:cNvPr>
                <p14:cNvContentPartPr/>
                <p14:nvPr/>
              </p14:nvContentPartPr>
              <p14:xfrm>
                <a:off x="6617093" y="3162480"/>
                <a:ext cx="68400" cy="48240"/>
              </p14:xfrm>
            </p:contentPart>
          </mc:Choice>
          <mc:Fallback xmlns="">
            <p:pic>
              <p:nvPicPr>
                <p:cNvPr id="433" name="Freihand 432">
                  <a:extLst>
                    <a:ext uri="{FF2B5EF4-FFF2-40B4-BE49-F238E27FC236}">
                      <a16:creationId xmlns:a16="http://schemas.microsoft.com/office/drawing/2014/main" id="{65EB24E5-959A-4E02-82BF-A413F4E2108A}"/>
                    </a:ext>
                  </a:extLst>
                </p:cNvPr>
                <p:cNvPicPr/>
                <p:nvPr/>
              </p:nvPicPr>
              <p:blipFill>
                <a:blip r:embed="rId729"/>
                <a:stretch>
                  <a:fillRect/>
                </a:stretch>
              </p:blipFill>
              <p:spPr>
                <a:xfrm>
                  <a:off x="6612773" y="3158160"/>
                  <a:ext cx="77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4" name="Freihand 433">
                  <a:extLst>
                    <a:ext uri="{FF2B5EF4-FFF2-40B4-BE49-F238E27FC236}">
                      <a16:creationId xmlns:a16="http://schemas.microsoft.com/office/drawing/2014/main" id="{89D8F659-3169-4981-A6AF-6A35709E8661}"/>
                    </a:ext>
                  </a:extLst>
                </p14:cNvPr>
                <p14:cNvContentPartPr/>
                <p14:nvPr/>
              </p14:nvContentPartPr>
              <p14:xfrm>
                <a:off x="6379853" y="3067080"/>
                <a:ext cx="452160" cy="353880"/>
              </p14:xfrm>
            </p:contentPart>
          </mc:Choice>
          <mc:Fallback xmlns="">
            <p:pic>
              <p:nvPicPr>
                <p:cNvPr id="434" name="Freihand 433">
                  <a:extLst>
                    <a:ext uri="{FF2B5EF4-FFF2-40B4-BE49-F238E27FC236}">
                      <a16:creationId xmlns:a16="http://schemas.microsoft.com/office/drawing/2014/main" id="{89D8F659-3169-4981-A6AF-6A35709E8661}"/>
                    </a:ext>
                  </a:extLst>
                </p:cNvPr>
                <p:cNvPicPr/>
                <p:nvPr/>
              </p:nvPicPr>
              <p:blipFill>
                <a:blip r:embed="rId731"/>
                <a:stretch>
                  <a:fillRect/>
                </a:stretch>
              </p:blipFill>
              <p:spPr>
                <a:xfrm>
                  <a:off x="6375533" y="3062760"/>
                  <a:ext cx="4608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5" name="Freihand 434">
                  <a:extLst>
                    <a:ext uri="{FF2B5EF4-FFF2-40B4-BE49-F238E27FC236}">
                      <a16:creationId xmlns:a16="http://schemas.microsoft.com/office/drawing/2014/main" id="{6F66B7EF-96CE-4D8F-8125-5A757E40E27F}"/>
                    </a:ext>
                  </a:extLst>
                </p14:cNvPr>
                <p14:cNvContentPartPr/>
                <p14:nvPr/>
              </p14:nvContentPartPr>
              <p14:xfrm>
                <a:off x="6634373" y="1892040"/>
                <a:ext cx="528480" cy="1174320"/>
              </p14:xfrm>
            </p:contentPart>
          </mc:Choice>
          <mc:Fallback xmlns="">
            <p:pic>
              <p:nvPicPr>
                <p:cNvPr id="435" name="Freihand 434">
                  <a:extLst>
                    <a:ext uri="{FF2B5EF4-FFF2-40B4-BE49-F238E27FC236}">
                      <a16:creationId xmlns:a16="http://schemas.microsoft.com/office/drawing/2014/main" id="{6F66B7EF-96CE-4D8F-8125-5A757E40E27F}"/>
                    </a:ext>
                  </a:extLst>
                </p:cNvPr>
                <p:cNvPicPr/>
                <p:nvPr/>
              </p:nvPicPr>
              <p:blipFill>
                <a:blip r:embed="rId733"/>
                <a:stretch>
                  <a:fillRect/>
                </a:stretch>
              </p:blipFill>
              <p:spPr>
                <a:xfrm>
                  <a:off x="6630053" y="1887720"/>
                  <a:ext cx="537120" cy="11829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6" name="Freihand 435">
                  <a:extLst>
                    <a:ext uri="{FF2B5EF4-FFF2-40B4-BE49-F238E27FC236}">
                      <a16:creationId xmlns:a16="http://schemas.microsoft.com/office/drawing/2014/main" id="{D4CD3A25-3845-4178-AB5F-F509933B91A1}"/>
                    </a:ext>
                  </a:extLst>
                </p14:cNvPr>
                <p14:cNvContentPartPr/>
                <p14:nvPr/>
              </p14:nvContentPartPr>
              <p14:xfrm>
                <a:off x="6546893" y="2851800"/>
                <a:ext cx="252720" cy="227160"/>
              </p14:xfrm>
            </p:contentPart>
          </mc:Choice>
          <mc:Fallback xmlns="">
            <p:pic>
              <p:nvPicPr>
                <p:cNvPr id="436" name="Freihand 435">
                  <a:extLst>
                    <a:ext uri="{FF2B5EF4-FFF2-40B4-BE49-F238E27FC236}">
                      <a16:creationId xmlns:a16="http://schemas.microsoft.com/office/drawing/2014/main" id="{D4CD3A25-3845-4178-AB5F-F509933B91A1}"/>
                    </a:ext>
                  </a:extLst>
                </p:cNvPr>
                <p:cNvPicPr/>
                <p:nvPr/>
              </p:nvPicPr>
              <p:blipFill>
                <a:blip r:embed="rId735"/>
                <a:stretch>
                  <a:fillRect/>
                </a:stretch>
              </p:blipFill>
              <p:spPr>
                <a:xfrm>
                  <a:off x="6542573" y="2847480"/>
                  <a:ext cx="261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7" name="Freihand 436">
                  <a:extLst>
                    <a:ext uri="{FF2B5EF4-FFF2-40B4-BE49-F238E27FC236}">
                      <a16:creationId xmlns:a16="http://schemas.microsoft.com/office/drawing/2014/main" id="{FA24FBC3-FDEA-4BAC-851D-CA06AF6141BD}"/>
                    </a:ext>
                  </a:extLst>
                </p14:cNvPr>
                <p14:cNvContentPartPr/>
                <p14:nvPr/>
              </p14:nvContentPartPr>
              <p14:xfrm>
                <a:off x="6614213" y="1553640"/>
                <a:ext cx="147600" cy="203040"/>
              </p14:xfrm>
            </p:contentPart>
          </mc:Choice>
          <mc:Fallback xmlns="">
            <p:pic>
              <p:nvPicPr>
                <p:cNvPr id="437" name="Freihand 436">
                  <a:extLst>
                    <a:ext uri="{FF2B5EF4-FFF2-40B4-BE49-F238E27FC236}">
                      <a16:creationId xmlns:a16="http://schemas.microsoft.com/office/drawing/2014/main" id="{FA24FBC3-FDEA-4BAC-851D-CA06AF6141BD}"/>
                    </a:ext>
                  </a:extLst>
                </p:cNvPr>
                <p:cNvPicPr/>
                <p:nvPr/>
              </p:nvPicPr>
              <p:blipFill>
                <a:blip r:embed="rId737"/>
                <a:stretch>
                  <a:fillRect/>
                </a:stretch>
              </p:blipFill>
              <p:spPr>
                <a:xfrm>
                  <a:off x="6609893" y="1549320"/>
                  <a:ext cx="156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8" name="Freihand 437">
                  <a:extLst>
                    <a:ext uri="{FF2B5EF4-FFF2-40B4-BE49-F238E27FC236}">
                      <a16:creationId xmlns:a16="http://schemas.microsoft.com/office/drawing/2014/main" id="{B1AC9F78-E5FE-4098-B1EA-F1AF79142472}"/>
                    </a:ext>
                  </a:extLst>
                </p14:cNvPr>
                <p14:cNvContentPartPr/>
                <p14:nvPr/>
              </p14:nvContentPartPr>
              <p14:xfrm>
                <a:off x="6661013" y="1617720"/>
                <a:ext cx="102960" cy="46440"/>
              </p14:xfrm>
            </p:contentPart>
          </mc:Choice>
          <mc:Fallback xmlns="">
            <p:pic>
              <p:nvPicPr>
                <p:cNvPr id="438" name="Freihand 437">
                  <a:extLst>
                    <a:ext uri="{FF2B5EF4-FFF2-40B4-BE49-F238E27FC236}">
                      <a16:creationId xmlns:a16="http://schemas.microsoft.com/office/drawing/2014/main" id="{B1AC9F78-E5FE-4098-B1EA-F1AF79142472}"/>
                    </a:ext>
                  </a:extLst>
                </p:cNvPr>
                <p:cNvPicPr/>
                <p:nvPr/>
              </p:nvPicPr>
              <p:blipFill>
                <a:blip r:embed="rId739"/>
                <a:stretch>
                  <a:fillRect/>
                </a:stretch>
              </p:blipFill>
              <p:spPr>
                <a:xfrm>
                  <a:off x="6656693" y="1613400"/>
                  <a:ext cx="111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39" name="Freihand 438">
                  <a:extLst>
                    <a:ext uri="{FF2B5EF4-FFF2-40B4-BE49-F238E27FC236}">
                      <a16:creationId xmlns:a16="http://schemas.microsoft.com/office/drawing/2014/main" id="{02FAC8E1-06BE-43C9-A85E-1344CE6B266A}"/>
                    </a:ext>
                  </a:extLst>
                </p14:cNvPr>
                <p14:cNvContentPartPr/>
                <p14:nvPr/>
              </p14:nvContentPartPr>
              <p14:xfrm>
                <a:off x="6767573" y="1476240"/>
                <a:ext cx="151920" cy="181080"/>
              </p14:xfrm>
            </p:contentPart>
          </mc:Choice>
          <mc:Fallback xmlns="">
            <p:pic>
              <p:nvPicPr>
                <p:cNvPr id="439" name="Freihand 438">
                  <a:extLst>
                    <a:ext uri="{FF2B5EF4-FFF2-40B4-BE49-F238E27FC236}">
                      <a16:creationId xmlns:a16="http://schemas.microsoft.com/office/drawing/2014/main" id="{02FAC8E1-06BE-43C9-A85E-1344CE6B266A}"/>
                    </a:ext>
                  </a:extLst>
                </p:cNvPr>
                <p:cNvPicPr/>
                <p:nvPr/>
              </p:nvPicPr>
              <p:blipFill>
                <a:blip r:embed="rId741"/>
                <a:stretch>
                  <a:fillRect/>
                </a:stretch>
              </p:blipFill>
              <p:spPr>
                <a:xfrm>
                  <a:off x="6763253" y="1471920"/>
                  <a:ext cx="160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0" name="Freihand 439">
                  <a:extLst>
                    <a:ext uri="{FF2B5EF4-FFF2-40B4-BE49-F238E27FC236}">
                      <a16:creationId xmlns:a16="http://schemas.microsoft.com/office/drawing/2014/main" id="{E336082C-68D2-4548-B74D-3EAD46F9EA91}"/>
                    </a:ext>
                  </a:extLst>
                </p14:cNvPr>
                <p14:cNvContentPartPr/>
                <p14:nvPr/>
              </p14:nvContentPartPr>
              <p14:xfrm>
                <a:off x="6910493" y="1476240"/>
                <a:ext cx="106560" cy="127440"/>
              </p14:xfrm>
            </p:contentPart>
          </mc:Choice>
          <mc:Fallback xmlns="">
            <p:pic>
              <p:nvPicPr>
                <p:cNvPr id="440" name="Freihand 439">
                  <a:extLst>
                    <a:ext uri="{FF2B5EF4-FFF2-40B4-BE49-F238E27FC236}">
                      <a16:creationId xmlns:a16="http://schemas.microsoft.com/office/drawing/2014/main" id="{E336082C-68D2-4548-B74D-3EAD46F9EA91}"/>
                    </a:ext>
                  </a:extLst>
                </p:cNvPr>
                <p:cNvPicPr/>
                <p:nvPr/>
              </p:nvPicPr>
              <p:blipFill>
                <a:blip r:embed="rId743"/>
                <a:stretch>
                  <a:fillRect/>
                </a:stretch>
              </p:blipFill>
              <p:spPr>
                <a:xfrm>
                  <a:off x="6906173" y="1471920"/>
                  <a:ext cx="115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1" name="Freihand 440">
                  <a:extLst>
                    <a:ext uri="{FF2B5EF4-FFF2-40B4-BE49-F238E27FC236}">
                      <a16:creationId xmlns:a16="http://schemas.microsoft.com/office/drawing/2014/main" id="{D95BCF09-43A4-4800-93EA-B6D883B03D8C}"/>
                    </a:ext>
                  </a:extLst>
                </p14:cNvPr>
                <p14:cNvContentPartPr/>
                <p14:nvPr/>
              </p14:nvContentPartPr>
              <p14:xfrm>
                <a:off x="7040813" y="1444560"/>
                <a:ext cx="105480" cy="75240"/>
              </p14:xfrm>
            </p:contentPart>
          </mc:Choice>
          <mc:Fallback xmlns="">
            <p:pic>
              <p:nvPicPr>
                <p:cNvPr id="441" name="Freihand 440">
                  <a:extLst>
                    <a:ext uri="{FF2B5EF4-FFF2-40B4-BE49-F238E27FC236}">
                      <a16:creationId xmlns:a16="http://schemas.microsoft.com/office/drawing/2014/main" id="{D95BCF09-43A4-4800-93EA-B6D883B03D8C}"/>
                    </a:ext>
                  </a:extLst>
                </p:cNvPr>
                <p:cNvPicPr/>
                <p:nvPr/>
              </p:nvPicPr>
              <p:blipFill>
                <a:blip r:embed="rId745"/>
                <a:stretch>
                  <a:fillRect/>
                </a:stretch>
              </p:blipFill>
              <p:spPr>
                <a:xfrm>
                  <a:off x="7036493" y="1440240"/>
                  <a:ext cx="114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2" name="Freihand 441">
                  <a:extLst>
                    <a:ext uri="{FF2B5EF4-FFF2-40B4-BE49-F238E27FC236}">
                      <a16:creationId xmlns:a16="http://schemas.microsoft.com/office/drawing/2014/main" id="{3A2271D4-E1B2-451A-BC86-90AE008F57F3}"/>
                    </a:ext>
                  </a:extLst>
                </p14:cNvPr>
                <p14:cNvContentPartPr/>
                <p14:nvPr/>
              </p14:nvContentPartPr>
              <p14:xfrm>
                <a:off x="7142693" y="1307040"/>
                <a:ext cx="159120" cy="192600"/>
              </p14:xfrm>
            </p:contentPart>
          </mc:Choice>
          <mc:Fallback xmlns="">
            <p:pic>
              <p:nvPicPr>
                <p:cNvPr id="442" name="Freihand 441">
                  <a:extLst>
                    <a:ext uri="{FF2B5EF4-FFF2-40B4-BE49-F238E27FC236}">
                      <a16:creationId xmlns:a16="http://schemas.microsoft.com/office/drawing/2014/main" id="{3A2271D4-E1B2-451A-BC86-90AE008F57F3}"/>
                    </a:ext>
                  </a:extLst>
                </p:cNvPr>
                <p:cNvPicPr/>
                <p:nvPr/>
              </p:nvPicPr>
              <p:blipFill>
                <a:blip r:embed="rId747"/>
                <a:stretch>
                  <a:fillRect/>
                </a:stretch>
              </p:blipFill>
              <p:spPr>
                <a:xfrm>
                  <a:off x="7138373" y="1302720"/>
                  <a:ext cx="167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3" name="Freihand 442">
                  <a:extLst>
                    <a:ext uri="{FF2B5EF4-FFF2-40B4-BE49-F238E27FC236}">
                      <a16:creationId xmlns:a16="http://schemas.microsoft.com/office/drawing/2014/main" id="{8671EC2A-DD46-46F1-B024-E2E21ED0E2CE}"/>
                    </a:ext>
                  </a:extLst>
                </p14:cNvPr>
                <p14:cNvContentPartPr/>
                <p14:nvPr/>
              </p14:nvContentPartPr>
              <p14:xfrm>
                <a:off x="7124333" y="1355280"/>
                <a:ext cx="91440" cy="45000"/>
              </p14:xfrm>
            </p:contentPart>
          </mc:Choice>
          <mc:Fallback xmlns="">
            <p:pic>
              <p:nvPicPr>
                <p:cNvPr id="443" name="Freihand 442">
                  <a:extLst>
                    <a:ext uri="{FF2B5EF4-FFF2-40B4-BE49-F238E27FC236}">
                      <a16:creationId xmlns:a16="http://schemas.microsoft.com/office/drawing/2014/main" id="{8671EC2A-DD46-46F1-B024-E2E21ED0E2CE}"/>
                    </a:ext>
                  </a:extLst>
                </p:cNvPr>
                <p:cNvPicPr/>
                <p:nvPr/>
              </p:nvPicPr>
              <p:blipFill>
                <a:blip r:embed="rId749"/>
                <a:stretch>
                  <a:fillRect/>
                </a:stretch>
              </p:blipFill>
              <p:spPr>
                <a:xfrm>
                  <a:off x="7120013" y="1350960"/>
                  <a:ext cx="100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4" name="Freihand 443">
                  <a:extLst>
                    <a:ext uri="{FF2B5EF4-FFF2-40B4-BE49-F238E27FC236}">
                      <a16:creationId xmlns:a16="http://schemas.microsoft.com/office/drawing/2014/main" id="{E3C3137B-6386-4A17-B429-0E3CF70F89C4}"/>
                    </a:ext>
                  </a:extLst>
                </p14:cNvPr>
                <p14:cNvContentPartPr/>
                <p14:nvPr/>
              </p14:nvContentPartPr>
              <p14:xfrm>
                <a:off x="7353653" y="1345200"/>
                <a:ext cx="42120" cy="61200"/>
              </p14:xfrm>
            </p:contentPart>
          </mc:Choice>
          <mc:Fallback xmlns="">
            <p:pic>
              <p:nvPicPr>
                <p:cNvPr id="444" name="Freihand 443">
                  <a:extLst>
                    <a:ext uri="{FF2B5EF4-FFF2-40B4-BE49-F238E27FC236}">
                      <a16:creationId xmlns:a16="http://schemas.microsoft.com/office/drawing/2014/main" id="{E3C3137B-6386-4A17-B429-0E3CF70F89C4}"/>
                    </a:ext>
                  </a:extLst>
                </p:cNvPr>
                <p:cNvPicPr/>
                <p:nvPr/>
              </p:nvPicPr>
              <p:blipFill>
                <a:blip r:embed="rId751"/>
                <a:stretch>
                  <a:fillRect/>
                </a:stretch>
              </p:blipFill>
              <p:spPr>
                <a:xfrm>
                  <a:off x="7349333" y="1340880"/>
                  <a:ext cx="50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45" name="Freihand 444">
                  <a:extLst>
                    <a:ext uri="{FF2B5EF4-FFF2-40B4-BE49-F238E27FC236}">
                      <a16:creationId xmlns:a16="http://schemas.microsoft.com/office/drawing/2014/main" id="{98E1A5DD-05CD-47C3-83A6-B12F2CB8CD68}"/>
                    </a:ext>
                  </a:extLst>
                </p14:cNvPr>
                <p14:cNvContentPartPr/>
                <p14:nvPr/>
              </p14:nvContentPartPr>
              <p14:xfrm>
                <a:off x="7477853" y="1201920"/>
                <a:ext cx="38160" cy="208080"/>
              </p14:xfrm>
            </p:contentPart>
          </mc:Choice>
          <mc:Fallback xmlns="">
            <p:pic>
              <p:nvPicPr>
                <p:cNvPr id="445" name="Freihand 444">
                  <a:extLst>
                    <a:ext uri="{FF2B5EF4-FFF2-40B4-BE49-F238E27FC236}">
                      <a16:creationId xmlns:a16="http://schemas.microsoft.com/office/drawing/2014/main" id="{98E1A5DD-05CD-47C3-83A6-B12F2CB8CD68}"/>
                    </a:ext>
                  </a:extLst>
                </p:cNvPr>
                <p:cNvPicPr/>
                <p:nvPr/>
              </p:nvPicPr>
              <p:blipFill>
                <a:blip r:embed="rId753"/>
                <a:stretch>
                  <a:fillRect/>
                </a:stretch>
              </p:blipFill>
              <p:spPr>
                <a:xfrm>
                  <a:off x="7473533" y="1197600"/>
                  <a:ext cx="46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46" name="Freihand 445">
                  <a:extLst>
                    <a:ext uri="{FF2B5EF4-FFF2-40B4-BE49-F238E27FC236}">
                      <a16:creationId xmlns:a16="http://schemas.microsoft.com/office/drawing/2014/main" id="{D2FF08BB-F8EC-4856-A2BF-45F6C7D6A39D}"/>
                    </a:ext>
                  </a:extLst>
                </p14:cNvPr>
                <p14:cNvContentPartPr/>
                <p14:nvPr/>
              </p14:nvContentPartPr>
              <p14:xfrm>
                <a:off x="7394333" y="1175640"/>
                <a:ext cx="179280" cy="228240"/>
              </p14:xfrm>
            </p:contentPart>
          </mc:Choice>
          <mc:Fallback xmlns="">
            <p:pic>
              <p:nvPicPr>
                <p:cNvPr id="446" name="Freihand 445">
                  <a:extLst>
                    <a:ext uri="{FF2B5EF4-FFF2-40B4-BE49-F238E27FC236}">
                      <a16:creationId xmlns:a16="http://schemas.microsoft.com/office/drawing/2014/main" id="{D2FF08BB-F8EC-4856-A2BF-45F6C7D6A39D}"/>
                    </a:ext>
                  </a:extLst>
                </p:cNvPr>
                <p:cNvPicPr/>
                <p:nvPr/>
              </p:nvPicPr>
              <p:blipFill>
                <a:blip r:embed="rId755"/>
                <a:stretch>
                  <a:fillRect/>
                </a:stretch>
              </p:blipFill>
              <p:spPr>
                <a:xfrm>
                  <a:off x="7390013" y="1171320"/>
                  <a:ext cx="187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47" name="Freihand 446">
                  <a:extLst>
                    <a:ext uri="{FF2B5EF4-FFF2-40B4-BE49-F238E27FC236}">
                      <a16:creationId xmlns:a16="http://schemas.microsoft.com/office/drawing/2014/main" id="{C8DFFDA0-5402-4D72-8805-3B33A2E286B3}"/>
                    </a:ext>
                  </a:extLst>
                </p14:cNvPr>
                <p14:cNvContentPartPr/>
                <p14:nvPr/>
              </p14:nvContentPartPr>
              <p14:xfrm>
                <a:off x="7524293" y="1229640"/>
                <a:ext cx="129960" cy="60120"/>
              </p14:xfrm>
            </p:contentPart>
          </mc:Choice>
          <mc:Fallback xmlns="">
            <p:pic>
              <p:nvPicPr>
                <p:cNvPr id="447" name="Freihand 446">
                  <a:extLst>
                    <a:ext uri="{FF2B5EF4-FFF2-40B4-BE49-F238E27FC236}">
                      <a16:creationId xmlns:a16="http://schemas.microsoft.com/office/drawing/2014/main" id="{C8DFFDA0-5402-4D72-8805-3B33A2E286B3}"/>
                    </a:ext>
                  </a:extLst>
                </p:cNvPr>
                <p:cNvPicPr/>
                <p:nvPr/>
              </p:nvPicPr>
              <p:blipFill>
                <a:blip r:embed="rId757"/>
                <a:stretch>
                  <a:fillRect/>
                </a:stretch>
              </p:blipFill>
              <p:spPr>
                <a:xfrm>
                  <a:off x="7519973" y="1225320"/>
                  <a:ext cx="138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48" name="Freihand 447">
                  <a:extLst>
                    <a:ext uri="{FF2B5EF4-FFF2-40B4-BE49-F238E27FC236}">
                      <a16:creationId xmlns:a16="http://schemas.microsoft.com/office/drawing/2014/main" id="{B4860C7F-2416-4B60-9090-2AF4164CD6DC}"/>
                    </a:ext>
                  </a:extLst>
                </p14:cNvPr>
                <p14:cNvContentPartPr/>
                <p14:nvPr/>
              </p14:nvContentPartPr>
              <p14:xfrm>
                <a:off x="7658573" y="1077360"/>
                <a:ext cx="107280" cy="255600"/>
              </p14:xfrm>
            </p:contentPart>
          </mc:Choice>
          <mc:Fallback xmlns="">
            <p:pic>
              <p:nvPicPr>
                <p:cNvPr id="448" name="Freihand 447">
                  <a:extLst>
                    <a:ext uri="{FF2B5EF4-FFF2-40B4-BE49-F238E27FC236}">
                      <a16:creationId xmlns:a16="http://schemas.microsoft.com/office/drawing/2014/main" id="{B4860C7F-2416-4B60-9090-2AF4164CD6DC}"/>
                    </a:ext>
                  </a:extLst>
                </p:cNvPr>
                <p:cNvPicPr/>
                <p:nvPr/>
              </p:nvPicPr>
              <p:blipFill>
                <a:blip r:embed="rId759"/>
                <a:stretch>
                  <a:fillRect/>
                </a:stretch>
              </p:blipFill>
              <p:spPr>
                <a:xfrm>
                  <a:off x="7654253" y="1073040"/>
                  <a:ext cx="1159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49" name="Freihand 448">
                  <a:extLst>
                    <a:ext uri="{FF2B5EF4-FFF2-40B4-BE49-F238E27FC236}">
                      <a16:creationId xmlns:a16="http://schemas.microsoft.com/office/drawing/2014/main" id="{D231C959-6789-4CE3-B8E0-3DD24072B28E}"/>
                    </a:ext>
                  </a:extLst>
                </p14:cNvPr>
                <p14:cNvContentPartPr/>
                <p14:nvPr/>
              </p14:nvContentPartPr>
              <p14:xfrm>
                <a:off x="7764413" y="1158360"/>
                <a:ext cx="63720" cy="61560"/>
              </p14:xfrm>
            </p:contentPart>
          </mc:Choice>
          <mc:Fallback xmlns="">
            <p:pic>
              <p:nvPicPr>
                <p:cNvPr id="449" name="Freihand 448">
                  <a:extLst>
                    <a:ext uri="{FF2B5EF4-FFF2-40B4-BE49-F238E27FC236}">
                      <a16:creationId xmlns:a16="http://schemas.microsoft.com/office/drawing/2014/main" id="{D231C959-6789-4CE3-B8E0-3DD24072B28E}"/>
                    </a:ext>
                  </a:extLst>
                </p:cNvPr>
                <p:cNvPicPr/>
                <p:nvPr/>
              </p:nvPicPr>
              <p:blipFill>
                <a:blip r:embed="rId761"/>
                <a:stretch>
                  <a:fillRect/>
                </a:stretch>
              </p:blipFill>
              <p:spPr>
                <a:xfrm>
                  <a:off x="7760093" y="1154040"/>
                  <a:ext cx="72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0" name="Freihand 449">
                  <a:extLst>
                    <a:ext uri="{FF2B5EF4-FFF2-40B4-BE49-F238E27FC236}">
                      <a16:creationId xmlns:a16="http://schemas.microsoft.com/office/drawing/2014/main" id="{FAA12E05-7E65-43AD-B6E1-3F8B59345E14}"/>
                    </a:ext>
                  </a:extLst>
                </p14:cNvPr>
                <p14:cNvContentPartPr/>
                <p14:nvPr/>
              </p14:nvContentPartPr>
              <p14:xfrm>
                <a:off x="7841813" y="1027320"/>
                <a:ext cx="126360" cy="146880"/>
              </p14:xfrm>
            </p:contentPart>
          </mc:Choice>
          <mc:Fallback xmlns="">
            <p:pic>
              <p:nvPicPr>
                <p:cNvPr id="450" name="Freihand 449">
                  <a:extLst>
                    <a:ext uri="{FF2B5EF4-FFF2-40B4-BE49-F238E27FC236}">
                      <a16:creationId xmlns:a16="http://schemas.microsoft.com/office/drawing/2014/main" id="{FAA12E05-7E65-43AD-B6E1-3F8B59345E14}"/>
                    </a:ext>
                  </a:extLst>
                </p:cNvPr>
                <p:cNvPicPr/>
                <p:nvPr/>
              </p:nvPicPr>
              <p:blipFill>
                <a:blip r:embed="rId763"/>
                <a:stretch>
                  <a:fillRect/>
                </a:stretch>
              </p:blipFill>
              <p:spPr>
                <a:xfrm>
                  <a:off x="7837493" y="1023000"/>
                  <a:ext cx="135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1" name="Freihand 450">
                  <a:extLst>
                    <a:ext uri="{FF2B5EF4-FFF2-40B4-BE49-F238E27FC236}">
                      <a16:creationId xmlns:a16="http://schemas.microsoft.com/office/drawing/2014/main" id="{35D71DAD-A32A-416F-87C1-8A959AC05205}"/>
                    </a:ext>
                  </a:extLst>
                </p14:cNvPr>
                <p14:cNvContentPartPr/>
                <p14:nvPr/>
              </p14:nvContentPartPr>
              <p14:xfrm>
                <a:off x="7816973" y="1065840"/>
                <a:ext cx="118800" cy="32400"/>
              </p14:xfrm>
            </p:contentPart>
          </mc:Choice>
          <mc:Fallback xmlns="">
            <p:pic>
              <p:nvPicPr>
                <p:cNvPr id="451" name="Freihand 450">
                  <a:extLst>
                    <a:ext uri="{FF2B5EF4-FFF2-40B4-BE49-F238E27FC236}">
                      <a16:creationId xmlns:a16="http://schemas.microsoft.com/office/drawing/2014/main" id="{35D71DAD-A32A-416F-87C1-8A959AC05205}"/>
                    </a:ext>
                  </a:extLst>
                </p:cNvPr>
                <p:cNvPicPr/>
                <p:nvPr/>
              </p:nvPicPr>
              <p:blipFill>
                <a:blip r:embed="rId765"/>
                <a:stretch>
                  <a:fillRect/>
                </a:stretch>
              </p:blipFill>
              <p:spPr>
                <a:xfrm>
                  <a:off x="7812653" y="1061520"/>
                  <a:ext cx="127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2" name="Freihand 451">
                  <a:extLst>
                    <a:ext uri="{FF2B5EF4-FFF2-40B4-BE49-F238E27FC236}">
                      <a16:creationId xmlns:a16="http://schemas.microsoft.com/office/drawing/2014/main" id="{93C0F210-34BF-4676-B90F-9957A259EE80}"/>
                    </a:ext>
                  </a:extLst>
                </p14:cNvPr>
                <p14:cNvContentPartPr/>
                <p14:nvPr/>
              </p14:nvContentPartPr>
              <p14:xfrm>
                <a:off x="7926413" y="1103280"/>
                <a:ext cx="11520" cy="66240"/>
              </p14:xfrm>
            </p:contentPart>
          </mc:Choice>
          <mc:Fallback xmlns="">
            <p:pic>
              <p:nvPicPr>
                <p:cNvPr id="452" name="Freihand 451">
                  <a:extLst>
                    <a:ext uri="{FF2B5EF4-FFF2-40B4-BE49-F238E27FC236}">
                      <a16:creationId xmlns:a16="http://schemas.microsoft.com/office/drawing/2014/main" id="{93C0F210-34BF-4676-B90F-9957A259EE80}"/>
                    </a:ext>
                  </a:extLst>
                </p:cNvPr>
                <p:cNvPicPr/>
                <p:nvPr/>
              </p:nvPicPr>
              <p:blipFill>
                <a:blip r:embed="rId767"/>
                <a:stretch>
                  <a:fillRect/>
                </a:stretch>
              </p:blipFill>
              <p:spPr>
                <a:xfrm>
                  <a:off x="7922093" y="1098960"/>
                  <a:ext cx="20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53" name="Freihand 452">
                  <a:extLst>
                    <a:ext uri="{FF2B5EF4-FFF2-40B4-BE49-F238E27FC236}">
                      <a16:creationId xmlns:a16="http://schemas.microsoft.com/office/drawing/2014/main" id="{1BAAF7CD-CCF5-4753-8A97-359A6CB2DF42}"/>
                    </a:ext>
                  </a:extLst>
                </p14:cNvPr>
                <p14:cNvContentPartPr/>
                <p14:nvPr/>
              </p14:nvContentPartPr>
              <p14:xfrm>
                <a:off x="7914893" y="1051080"/>
                <a:ext cx="38880" cy="26280"/>
              </p14:xfrm>
            </p:contentPart>
          </mc:Choice>
          <mc:Fallback xmlns="">
            <p:pic>
              <p:nvPicPr>
                <p:cNvPr id="453" name="Freihand 452">
                  <a:extLst>
                    <a:ext uri="{FF2B5EF4-FFF2-40B4-BE49-F238E27FC236}">
                      <a16:creationId xmlns:a16="http://schemas.microsoft.com/office/drawing/2014/main" id="{1BAAF7CD-CCF5-4753-8A97-359A6CB2DF42}"/>
                    </a:ext>
                  </a:extLst>
                </p:cNvPr>
                <p:cNvPicPr/>
                <p:nvPr/>
              </p:nvPicPr>
              <p:blipFill>
                <a:blip r:embed="rId769"/>
                <a:stretch>
                  <a:fillRect/>
                </a:stretch>
              </p:blipFill>
              <p:spPr>
                <a:xfrm>
                  <a:off x="7910573" y="1046760"/>
                  <a:ext cx="47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54" name="Freihand 453">
                  <a:extLst>
                    <a:ext uri="{FF2B5EF4-FFF2-40B4-BE49-F238E27FC236}">
                      <a16:creationId xmlns:a16="http://schemas.microsoft.com/office/drawing/2014/main" id="{4728360C-64D1-47F6-8111-894B92A7A9CB}"/>
                    </a:ext>
                  </a:extLst>
                </p14:cNvPr>
                <p14:cNvContentPartPr/>
                <p14:nvPr/>
              </p14:nvContentPartPr>
              <p14:xfrm>
                <a:off x="7960613" y="1074480"/>
                <a:ext cx="188640" cy="94680"/>
              </p14:xfrm>
            </p:contentPart>
          </mc:Choice>
          <mc:Fallback xmlns="">
            <p:pic>
              <p:nvPicPr>
                <p:cNvPr id="454" name="Freihand 453">
                  <a:extLst>
                    <a:ext uri="{FF2B5EF4-FFF2-40B4-BE49-F238E27FC236}">
                      <a16:creationId xmlns:a16="http://schemas.microsoft.com/office/drawing/2014/main" id="{4728360C-64D1-47F6-8111-894B92A7A9CB}"/>
                    </a:ext>
                  </a:extLst>
                </p:cNvPr>
                <p:cNvPicPr/>
                <p:nvPr/>
              </p:nvPicPr>
              <p:blipFill>
                <a:blip r:embed="rId771"/>
                <a:stretch>
                  <a:fillRect/>
                </a:stretch>
              </p:blipFill>
              <p:spPr>
                <a:xfrm>
                  <a:off x="7956293" y="1070160"/>
                  <a:ext cx="197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56" name="Freihand 455">
                  <a:extLst>
                    <a:ext uri="{FF2B5EF4-FFF2-40B4-BE49-F238E27FC236}">
                      <a16:creationId xmlns:a16="http://schemas.microsoft.com/office/drawing/2014/main" id="{5E938782-6B87-4131-A206-502D0A1BBA9B}"/>
                    </a:ext>
                  </a:extLst>
                </p14:cNvPr>
                <p14:cNvContentPartPr/>
                <p14:nvPr/>
              </p14:nvContentPartPr>
              <p14:xfrm>
                <a:off x="6800693" y="1779360"/>
                <a:ext cx="108360" cy="105840"/>
              </p14:xfrm>
            </p:contentPart>
          </mc:Choice>
          <mc:Fallback xmlns="">
            <p:pic>
              <p:nvPicPr>
                <p:cNvPr id="456" name="Freihand 455">
                  <a:extLst>
                    <a:ext uri="{FF2B5EF4-FFF2-40B4-BE49-F238E27FC236}">
                      <a16:creationId xmlns:a16="http://schemas.microsoft.com/office/drawing/2014/main" id="{5E938782-6B87-4131-A206-502D0A1BBA9B}"/>
                    </a:ext>
                  </a:extLst>
                </p:cNvPr>
                <p:cNvPicPr/>
                <p:nvPr/>
              </p:nvPicPr>
              <p:blipFill>
                <a:blip r:embed="rId773"/>
                <a:stretch>
                  <a:fillRect/>
                </a:stretch>
              </p:blipFill>
              <p:spPr>
                <a:xfrm>
                  <a:off x="6796373" y="1775040"/>
                  <a:ext cx="117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57" name="Freihand 456">
                  <a:extLst>
                    <a:ext uri="{FF2B5EF4-FFF2-40B4-BE49-F238E27FC236}">
                      <a16:creationId xmlns:a16="http://schemas.microsoft.com/office/drawing/2014/main" id="{D8FF589C-D487-48DF-A326-D948E0684953}"/>
                    </a:ext>
                  </a:extLst>
                </p14:cNvPr>
                <p14:cNvContentPartPr/>
                <p14:nvPr/>
              </p14:nvContentPartPr>
              <p14:xfrm>
                <a:off x="6947213" y="1729680"/>
                <a:ext cx="25920" cy="86400"/>
              </p14:xfrm>
            </p:contentPart>
          </mc:Choice>
          <mc:Fallback xmlns="">
            <p:pic>
              <p:nvPicPr>
                <p:cNvPr id="457" name="Freihand 456">
                  <a:extLst>
                    <a:ext uri="{FF2B5EF4-FFF2-40B4-BE49-F238E27FC236}">
                      <a16:creationId xmlns:a16="http://schemas.microsoft.com/office/drawing/2014/main" id="{D8FF589C-D487-48DF-A326-D948E0684953}"/>
                    </a:ext>
                  </a:extLst>
                </p:cNvPr>
                <p:cNvPicPr/>
                <p:nvPr/>
              </p:nvPicPr>
              <p:blipFill>
                <a:blip r:embed="rId775"/>
                <a:stretch>
                  <a:fillRect/>
                </a:stretch>
              </p:blipFill>
              <p:spPr>
                <a:xfrm>
                  <a:off x="6942893" y="1725360"/>
                  <a:ext cx="34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58" name="Freihand 457">
                  <a:extLst>
                    <a:ext uri="{FF2B5EF4-FFF2-40B4-BE49-F238E27FC236}">
                      <a16:creationId xmlns:a16="http://schemas.microsoft.com/office/drawing/2014/main" id="{3C42A296-6FD4-4D28-B457-BACFD51273AB}"/>
                    </a:ext>
                  </a:extLst>
                </p14:cNvPr>
                <p14:cNvContentPartPr/>
                <p14:nvPr/>
              </p14:nvContentPartPr>
              <p14:xfrm>
                <a:off x="7014893" y="1705560"/>
                <a:ext cx="54000" cy="85320"/>
              </p14:xfrm>
            </p:contentPart>
          </mc:Choice>
          <mc:Fallback xmlns="">
            <p:pic>
              <p:nvPicPr>
                <p:cNvPr id="458" name="Freihand 457">
                  <a:extLst>
                    <a:ext uri="{FF2B5EF4-FFF2-40B4-BE49-F238E27FC236}">
                      <a16:creationId xmlns:a16="http://schemas.microsoft.com/office/drawing/2014/main" id="{3C42A296-6FD4-4D28-B457-BACFD51273AB}"/>
                    </a:ext>
                  </a:extLst>
                </p:cNvPr>
                <p:cNvPicPr/>
                <p:nvPr/>
              </p:nvPicPr>
              <p:blipFill>
                <a:blip r:embed="rId777"/>
                <a:stretch>
                  <a:fillRect/>
                </a:stretch>
              </p:blipFill>
              <p:spPr>
                <a:xfrm>
                  <a:off x="7010573" y="1701240"/>
                  <a:ext cx="62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59" name="Freihand 458">
                  <a:extLst>
                    <a:ext uri="{FF2B5EF4-FFF2-40B4-BE49-F238E27FC236}">
                      <a16:creationId xmlns:a16="http://schemas.microsoft.com/office/drawing/2014/main" id="{65904405-BB2C-4910-BDF1-7B6519B87E38}"/>
                    </a:ext>
                  </a:extLst>
                </p14:cNvPr>
                <p14:cNvContentPartPr/>
                <p14:nvPr/>
              </p14:nvContentPartPr>
              <p14:xfrm>
                <a:off x="7124333" y="1671000"/>
                <a:ext cx="26280" cy="78120"/>
              </p14:xfrm>
            </p:contentPart>
          </mc:Choice>
          <mc:Fallback xmlns="">
            <p:pic>
              <p:nvPicPr>
                <p:cNvPr id="459" name="Freihand 458">
                  <a:extLst>
                    <a:ext uri="{FF2B5EF4-FFF2-40B4-BE49-F238E27FC236}">
                      <a16:creationId xmlns:a16="http://schemas.microsoft.com/office/drawing/2014/main" id="{65904405-BB2C-4910-BDF1-7B6519B87E38}"/>
                    </a:ext>
                  </a:extLst>
                </p:cNvPr>
                <p:cNvPicPr/>
                <p:nvPr/>
              </p:nvPicPr>
              <p:blipFill>
                <a:blip r:embed="rId779"/>
                <a:stretch>
                  <a:fillRect/>
                </a:stretch>
              </p:blipFill>
              <p:spPr>
                <a:xfrm>
                  <a:off x="7120013" y="1666680"/>
                  <a:ext cx="3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0" name="Freihand 459">
                  <a:extLst>
                    <a:ext uri="{FF2B5EF4-FFF2-40B4-BE49-F238E27FC236}">
                      <a16:creationId xmlns:a16="http://schemas.microsoft.com/office/drawing/2014/main" id="{22885DD5-6EDD-4CC6-A26B-BDF90106575C}"/>
                    </a:ext>
                  </a:extLst>
                </p14:cNvPr>
                <p14:cNvContentPartPr/>
                <p14:nvPr/>
              </p14:nvContentPartPr>
              <p14:xfrm>
                <a:off x="7070333" y="1623120"/>
                <a:ext cx="156600" cy="95400"/>
              </p14:xfrm>
            </p:contentPart>
          </mc:Choice>
          <mc:Fallback xmlns="">
            <p:pic>
              <p:nvPicPr>
                <p:cNvPr id="460" name="Freihand 459">
                  <a:extLst>
                    <a:ext uri="{FF2B5EF4-FFF2-40B4-BE49-F238E27FC236}">
                      <a16:creationId xmlns:a16="http://schemas.microsoft.com/office/drawing/2014/main" id="{22885DD5-6EDD-4CC6-A26B-BDF90106575C}"/>
                    </a:ext>
                  </a:extLst>
                </p:cNvPr>
                <p:cNvPicPr/>
                <p:nvPr/>
              </p:nvPicPr>
              <p:blipFill>
                <a:blip r:embed="rId781"/>
                <a:stretch>
                  <a:fillRect/>
                </a:stretch>
              </p:blipFill>
              <p:spPr>
                <a:xfrm>
                  <a:off x="7066013" y="1618800"/>
                  <a:ext cx="165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1" name="Freihand 460">
                  <a:extLst>
                    <a:ext uri="{FF2B5EF4-FFF2-40B4-BE49-F238E27FC236}">
                      <a16:creationId xmlns:a16="http://schemas.microsoft.com/office/drawing/2014/main" id="{6572BF87-8ECC-46E3-B083-EF7446453820}"/>
                    </a:ext>
                  </a:extLst>
                </p14:cNvPr>
                <p14:cNvContentPartPr/>
                <p14:nvPr/>
              </p14:nvContentPartPr>
              <p14:xfrm>
                <a:off x="7535093" y="1540680"/>
                <a:ext cx="360" cy="360"/>
              </p14:xfrm>
            </p:contentPart>
          </mc:Choice>
          <mc:Fallback xmlns="">
            <p:pic>
              <p:nvPicPr>
                <p:cNvPr id="461" name="Freihand 460">
                  <a:extLst>
                    <a:ext uri="{FF2B5EF4-FFF2-40B4-BE49-F238E27FC236}">
                      <a16:creationId xmlns:a16="http://schemas.microsoft.com/office/drawing/2014/main" id="{6572BF87-8ECC-46E3-B083-EF7446453820}"/>
                    </a:ext>
                  </a:extLst>
                </p:cNvPr>
                <p:cNvPicPr/>
                <p:nvPr/>
              </p:nvPicPr>
              <p:blipFill>
                <a:blip r:embed="rId13"/>
                <a:stretch>
                  <a:fillRect/>
                </a:stretch>
              </p:blipFill>
              <p:spPr>
                <a:xfrm>
                  <a:off x="7530773" y="1536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62" name="Freihand 461">
                  <a:extLst>
                    <a:ext uri="{FF2B5EF4-FFF2-40B4-BE49-F238E27FC236}">
                      <a16:creationId xmlns:a16="http://schemas.microsoft.com/office/drawing/2014/main" id="{E89D1102-E25F-4FDA-9AEF-F62D7CD1A8DB}"/>
                    </a:ext>
                  </a:extLst>
                </p14:cNvPr>
                <p14:cNvContentPartPr/>
                <p14:nvPr/>
              </p14:nvContentPartPr>
              <p14:xfrm>
                <a:off x="7624733" y="1404960"/>
                <a:ext cx="132480" cy="122400"/>
              </p14:xfrm>
            </p:contentPart>
          </mc:Choice>
          <mc:Fallback xmlns="">
            <p:pic>
              <p:nvPicPr>
                <p:cNvPr id="462" name="Freihand 461">
                  <a:extLst>
                    <a:ext uri="{FF2B5EF4-FFF2-40B4-BE49-F238E27FC236}">
                      <a16:creationId xmlns:a16="http://schemas.microsoft.com/office/drawing/2014/main" id="{E89D1102-E25F-4FDA-9AEF-F62D7CD1A8DB}"/>
                    </a:ext>
                  </a:extLst>
                </p:cNvPr>
                <p:cNvPicPr/>
                <p:nvPr/>
              </p:nvPicPr>
              <p:blipFill>
                <a:blip r:embed="rId784"/>
                <a:stretch>
                  <a:fillRect/>
                </a:stretch>
              </p:blipFill>
              <p:spPr>
                <a:xfrm>
                  <a:off x="7620413" y="1400640"/>
                  <a:ext cx="141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63" name="Freihand 462">
                  <a:extLst>
                    <a:ext uri="{FF2B5EF4-FFF2-40B4-BE49-F238E27FC236}">
                      <a16:creationId xmlns:a16="http://schemas.microsoft.com/office/drawing/2014/main" id="{72FEA96A-F930-42AA-8275-E97B3522DE53}"/>
                    </a:ext>
                  </a:extLst>
                </p14:cNvPr>
                <p14:cNvContentPartPr/>
                <p14:nvPr/>
              </p14:nvContentPartPr>
              <p14:xfrm>
                <a:off x="7789613" y="1367520"/>
                <a:ext cx="9360" cy="77400"/>
              </p14:xfrm>
            </p:contentPart>
          </mc:Choice>
          <mc:Fallback xmlns="">
            <p:pic>
              <p:nvPicPr>
                <p:cNvPr id="463" name="Freihand 462">
                  <a:extLst>
                    <a:ext uri="{FF2B5EF4-FFF2-40B4-BE49-F238E27FC236}">
                      <a16:creationId xmlns:a16="http://schemas.microsoft.com/office/drawing/2014/main" id="{72FEA96A-F930-42AA-8275-E97B3522DE53}"/>
                    </a:ext>
                  </a:extLst>
                </p:cNvPr>
                <p:cNvPicPr/>
                <p:nvPr/>
              </p:nvPicPr>
              <p:blipFill>
                <a:blip r:embed="rId786"/>
                <a:stretch>
                  <a:fillRect/>
                </a:stretch>
              </p:blipFill>
              <p:spPr>
                <a:xfrm>
                  <a:off x="7785293" y="1363200"/>
                  <a:ext cx="18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64" name="Freihand 463">
                  <a:extLst>
                    <a:ext uri="{FF2B5EF4-FFF2-40B4-BE49-F238E27FC236}">
                      <a16:creationId xmlns:a16="http://schemas.microsoft.com/office/drawing/2014/main" id="{F4EB9DA3-4246-40A3-925F-71F94BA43BEE}"/>
                    </a:ext>
                  </a:extLst>
                </p14:cNvPr>
                <p14:cNvContentPartPr/>
                <p14:nvPr/>
              </p14:nvContentPartPr>
              <p14:xfrm>
                <a:off x="7850813" y="1313520"/>
                <a:ext cx="86400" cy="91800"/>
              </p14:xfrm>
            </p:contentPart>
          </mc:Choice>
          <mc:Fallback xmlns="">
            <p:pic>
              <p:nvPicPr>
                <p:cNvPr id="464" name="Freihand 463">
                  <a:extLst>
                    <a:ext uri="{FF2B5EF4-FFF2-40B4-BE49-F238E27FC236}">
                      <a16:creationId xmlns:a16="http://schemas.microsoft.com/office/drawing/2014/main" id="{F4EB9DA3-4246-40A3-925F-71F94BA43BEE}"/>
                    </a:ext>
                  </a:extLst>
                </p:cNvPr>
                <p:cNvPicPr/>
                <p:nvPr/>
              </p:nvPicPr>
              <p:blipFill>
                <a:blip r:embed="rId788"/>
                <a:stretch>
                  <a:fillRect/>
                </a:stretch>
              </p:blipFill>
              <p:spPr>
                <a:xfrm>
                  <a:off x="7846493" y="1309200"/>
                  <a:ext cx="95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65" name="Freihand 464">
                  <a:extLst>
                    <a:ext uri="{FF2B5EF4-FFF2-40B4-BE49-F238E27FC236}">
                      <a16:creationId xmlns:a16="http://schemas.microsoft.com/office/drawing/2014/main" id="{76B63FE2-EF9E-4612-B5E1-5B7039897C90}"/>
                    </a:ext>
                  </a:extLst>
                </p14:cNvPr>
                <p14:cNvContentPartPr/>
                <p14:nvPr/>
              </p14:nvContentPartPr>
              <p14:xfrm>
                <a:off x="7960973" y="1280040"/>
                <a:ext cx="23760" cy="89640"/>
              </p14:xfrm>
            </p:contentPart>
          </mc:Choice>
          <mc:Fallback xmlns="">
            <p:pic>
              <p:nvPicPr>
                <p:cNvPr id="465" name="Freihand 464">
                  <a:extLst>
                    <a:ext uri="{FF2B5EF4-FFF2-40B4-BE49-F238E27FC236}">
                      <a16:creationId xmlns:a16="http://schemas.microsoft.com/office/drawing/2014/main" id="{76B63FE2-EF9E-4612-B5E1-5B7039897C90}"/>
                    </a:ext>
                  </a:extLst>
                </p:cNvPr>
                <p:cNvPicPr/>
                <p:nvPr/>
              </p:nvPicPr>
              <p:blipFill>
                <a:blip r:embed="rId790"/>
                <a:stretch>
                  <a:fillRect/>
                </a:stretch>
              </p:blipFill>
              <p:spPr>
                <a:xfrm>
                  <a:off x="7956653" y="1275720"/>
                  <a:ext cx="32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66" name="Freihand 465">
                  <a:extLst>
                    <a:ext uri="{FF2B5EF4-FFF2-40B4-BE49-F238E27FC236}">
                      <a16:creationId xmlns:a16="http://schemas.microsoft.com/office/drawing/2014/main" id="{62BCBD11-BE9D-4654-9DD2-E6AEF0605222}"/>
                    </a:ext>
                  </a:extLst>
                </p14:cNvPr>
                <p14:cNvContentPartPr/>
                <p14:nvPr/>
              </p14:nvContentPartPr>
              <p14:xfrm>
                <a:off x="7907333" y="1245840"/>
                <a:ext cx="80640" cy="91800"/>
              </p14:xfrm>
            </p:contentPart>
          </mc:Choice>
          <mc:Fallback xmlns="">
            <p:pic>
              <p:nvPicPr>
                <p:cNvPr id="466" name="Freihand 465">
                  <a:extLst>
                    <a:ext uri="{FF2B5EF4-FFF2-40B4-BE49-F238E27FC236}">
                      <a16:creationId xmlns:a16="http://schemas.microsoft.com/office/drawing/2014/main" id="{62BCBD11-BE9D-4654-9DD2-E6AEF0605222}"/>
                    </a:ext>
                  </a:extLst>
                </p:cNvPr>
                <p:cNvPicPr/>
                <p:nvPr/>
              </p:nvPicPr>
              <p:blipFill>
                <a:blip r:embed="rId792"/>
                <a:stretch>
                  <a:fillRect/>
                </a:stretch>
              </p:blipFill>
              <p:spPr>
                <a:xfrm>
                  <a:off x="7903013" y="1241520"/>
                  <a:ext cx="89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67" name="Freihand 466">
                  <a:extLst>
                    <a:ext uri="{FF2B5EF4-FFF2-40B4-BE49-F238E27FC236}">
                      <a16:creationId xmlns:a16="http://schemas.microsoft.com/office/drawing/2014/main" id="{DAE3FFB8-813B-4967-81F5-02C37DC472D7}"/>
                    </a:ext>
                  </a:extLst>
                </p14:cNvPr>
                <p14:cNvContentPartPr/>
                <p14:nvPr/>
              </p14:nvContentPartPr>
              <p14:xfrm>
                <a:off x="7986893" y="1315320"/>
                <a:ext cx="20160" cy="14760"/>
              </p14:xfrm>
            </p:contentPart>
          </mc:Choice>
          <mc:Fallback xmlns="">
            <p:pic>
              <p:nvPicPr>
                <p:cNvPr id="467" name="Freihand 466">
                  <a:extLst>
                    <a:ext uri="{FF2B5EF4-FFF2-40B4-BE49-F238E27FC236}">
                      <a16:creationId xmlns:a16="http://schemas.microsoft.com/office/drawing/2014/main" id="{DAE3FFB8-813B-4967-81F5-02C37DC472D7}"/>
                    </a:ext>
                  </a:extLst>
                </p:cNvPr>
                <p:cNvPicPr/>
                <p:nvPr/>
              </p:nvPicPr>
              <p:blipFill>
                <a:blip r:embed="rId794"/>
                <a:stretch>
                  <a:fillRect/>
                </a:stretch>
              </p:blipFill>
              <p:spPr>
                <a:xfrm>
                  <a:off x="7982573" y="1311000"/>
                  <a:ext cx="28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68" name="Freihand 467">
                  <a:extLst>
                    <a:ext uri="{FF2B5EF4-FFF2-40B4-BE49-F238E27FC236}">
                      <a16:creationId xmlns:a16="http://schemas.microsoft.com/office/drawing/2014/main" id="{84CDE5D7-19D8-4198-9195-03E9DDF17AD7}"/>
                    </a:ext>
                  </a:extLst>
                </p14:cNvPr>
                <p14:cNvContentPartPr/>
                <p14:nvPr/>
              </p14:nvContentPartPr>
              <p14:xfrm>
                <a:off x="7955213" y="1319280"/>
                <a:ext cx="51840" cy="60120"/>
              </p14:xfrm>
            </p:contentPart>
          </mc:Choice>
          <mc:Fallback xmlns="">
            <p:pic>
              <p:nvPicPr>
                <p:cNvPr id="468" name="Freihand 467">
                  <a:extLst>
                    <a:ext uri="{FF2B5EF4-FFF2-40B4-BE49-F238E27FC236}">
                      <a16:creationId xmlns:a16="http://schemas.microsoft.com/office/drawing/2014/main" id="{84CDE5D7-19D8-4198-9195-03E9DDF17AD7}"/>
                    </a:ext>
                  </a:extLst>
                </p:cNvPr>
                <p:cNvPicPr/>
                <p:nvPr/>
              </p:nvPicPr>
              <p:blipFill>
                <a:blip r:embed="rId796"/>
                <a:stretch>
                  <a:fillRect/>
                </a:stretch>
              </p:blipFill>
              <p:spPr>
                <a:xfrm>
                  <a:off x="7950893" y="1314960"/>
                  <a:ext cx="60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70" name="Freihand 469">
                  <a:extLst>
                    <a:ext uri="{FF2B5EF4-FFF2-40B4-BE49-F238E27FC236}">
                      <a16:creationId xmlns:a16="http://schemas.microsoft.com/office/drawing/2014/main" id="{6C851FC7-46A9-42AD-9B2D-AE3B42C3D24E}"/>
                    </a:ext>
                  </a:extLst>
                </p14:cNvPr>
                <p14:cNvContentPartPr/>
                <p14:nvPr/>
              </p14:nvContentPartPr>
              <p14:xfrm>
                <a:off x="6913733" y="1916160"/>
                <a:ext cx="147600" cy="62280"/>
              </p14:xfrm>
            </p:contentPart>
          </mc:Choice>
          <mc:Fallback xmlns="">
            <p:pic>
              <p:nvPicPr>
                <p:cNvPr id="470" name="Freihand 469">
                  <a:extLst>
                    <a:ext uri="{FF2B5EF4-FFF2-40B4-BE49-F238E27FC236}">
                      <a16:creationId xmlns:a16="http://schemas.microsoft.com/office/drawing/2014/main" id="{6C851FC7-46A9-42AD-9B2D-AE3B42C3D24E}"/>
                    </a:ext>
                  </a:extLst>
                </p:cNvPr>
                <p:cNvPicPr/>
                <p:nvPr/>
              </p:nvPicPr>
              <p:blipFill>
                <a:blip r:embed="rId798"/>
                <a:stretch>
                  <a:fillRect/>
                </a:stretch>
              </p:blipFill>
              <p:spPr>
                <a:xfrm>
                  <a:off x="6909413" y="1911840"/>
                  <a:ext cx="156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71" name="Freihand 470">
                  <a:extLst>
                    <a:ext uri="{FF2B5EF4-FFF2-40B4-BE49-F238E27FC236}">
                      <a16:creationId xmlns:a16="http://schemas.microsoft.com/office/drawing/2014/main" id="{70CCB531-0CE9-4C51-AC33-93B2E78FDC32}"/>
                    </a:ext>
                  </a:extLst>
                </p14:cNvPr>
                <p14:cNvContentPartPr/>
                <p14:nvPr/>
              </p14:nvContentPartPr>
              <p14:xfrm>
                <a:off x="6950813" y="1959720"/>
                <a:ext cx="109440" cy="40680"/>
              </p14:xfrm>
            </p:contentPart>
          </mc:Choice>
          <mc:Fallback xmlns="">
            <p:pic>
              <p:nvPicPr>
                <p:cNvPr id="471" name="Freihand 470">
                  <a:extLst>
                    <a:ext uri="{FF2B5EF4-FFF2-40B4-BE49-F238E27FC236}">
                      <a16:creationId xmlns:a16="http://schemas.microsoft.com/office/drawing/2014/main" id="{70CCB531-0CE9-4C51-AC33-93B2E78FDC32}"/>
                    </a:ext>
                  </a:extLst>
                </p:cNvPr>
                <p:cNvPicPr/>
                <p:nvPr/>
              </p:nvPicPr>
              <p:blipFill>
                <a:blip r:embed="rId800"/>
                <a:stretch>
                  <a:fillRect/>
                </a:stretch>
              </p:blipFill>
              <p:spPr>
                <a:xfrm>
                  <a:off x="6946493" y="1955400"/>
                  <a:ext cx="118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72" name="Freihand 471">
                  <a:extLst>
                    <a:ext uri="{FF2B5EF4-FFF2-40B4-BE49-F238E27FC236}">
                      <a16:creationId xmlns:a16="http://schemas.microsoft.com/office/drawing/2014/main" id="{99610D6A-CD34-439F-B3F4-61E59C208F6A}"/>
                    </a:ext>
                  </a:extLst>
                </p14:cNvPr>
                <p14:cNvContentPartPr/>
                <p14:nvPr/>
              </p14:nvContentPartPr>
              <p14:xfrm>
                <a:off x="6969893" y="1959720"/>
                <a:ext cx="104040" cy="54000"/>
              </p14:xfrm>
            </p:contentPart>
          </mc:Choice>
          <mc:Fallback xmlns="">
            <p:pic>
              <p:nvPicPr>
                <p:cNvPr id="472" name="Freihand 471">
                  <a:extLst>
                    <a:ext uri="{FF2B5EF4-FFF2-40B4-BE49-F238E27FC236}">
                      <a16:creationId xmlns:a16="http://schemas.microsoft.com/office/drawing/2014/main" id="{99610D6A-CD34-439F-B3F4-61E59C208F6A}"/>
                    </a:ext>
                  </a:extLst>
                </p:cNvPr>
                <p:cNvPicPr/>
                <p:nvPr/>
              </p:nvPicPr>
              <p:blipFill>
                <a:blip r:embed="rId802"/>
                <a:stretch>
                  <a:fillRect/>
                </a:stretch>
              </p:blipFill>
              <p:spPr>
                <a:xfrm>
                  <a:off x="6965573" y="1955400"/>
                  <a:ext cx="112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74" name="Freihand 473">
                  <a:extLst>
                    <a:ext uri="{FF2B5EF4-FFF2-40B4-BE49-F238E27FC236}">
                      <a16:creationId xmlns:a16="http://schemas.microsoft.com/office/drawing/2014/main" id="{7B70302B-70D2-4888-9BAA-69B3E0DBFE67}"/>
                    </a:ext>
                  </a:extLst>
                </p14:cNvPr>
                <p14:cNvContentPartPr/>
                <p14:nvPr/>
              </p14:nvContentPartPr>
              <p14:xfrm>
                <a:off x="7108853" y="1833000"/>
                <a:ext cx="77400" cy="96480"/>
              </p14:xfrm>
            </p:contentPart>
          </mc:Choice>
          <mc:Fallback xmlns="">
            <p:pic>
              <p:nvPicPr>
                <p:cNvPr id="474" name="Freihand 473">
                  <a:extLst>
                    <a:ext uri="{FF2B5EF4-FFF2-40B4-BE49-F238E27FC236}">
                      <a16:creationId xmlns:a16="http://schemas.microsoft.com/office/drawing/2014/main" id="{7B70302B-70D2-4888-9BAA-69B3E0DBFE67}"/>
                    </a:ext>
                  </a:extLst>
                </p:cNvPr>
                <p:cNvPicPr/>
                <p:nvPr/>
              </p:nvPicPr>
              <p:blipFill>
                <a:blip r:embed="rId804"/>
                <a:stretch>
                  <a:fillRect/>
                </a:stretch>
              </p:blipFill>
              <p:spPr>
                <a:xfrm>
                  <a:off x="7104533" y="1828680"/>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5" name="Freihand 474">
                  <a:extLst>
                    <a:ext uri="{FF2B5EF4-FFF2-40B4-BE49-F238E27FC236}">
                      <a16:creationId xmlns:a16="http://schemas.microsoft.com/office/drawing/2014/main" id="{58C8D043-E8A2-458C-9E59-E335A0D280C3}"/>
                    </a:ext>
                  </a:extLst>
                </p14:cNvPr>
                <p14:cNvContentPartPr/>
                <p14:nvPr/>
              </p14:nvContentPartPr>
              <p14:xfrm>
                <a:off x="7234133" y="1870440"/>
                <a:ext cx="22320" cy="99360"/>
              </p14:xfrm>
            </p:contentPart>
          </mc:Choice>
          <mc:Fallback xmlns="">
            <p:pic>
              <p:nvPicPr>
                <p:cNvPr id="475" name="Freihand 474">
                  <a:extLst>
                    <a:ext uri="{FF2B5EF4-FFF2-40B4-BE49-F238E27FC236}">
                      <a16:creationId xmlns:a16="http://schemas.microsoft.com/office/drawing/2014/main" id="{58C8D043-E8A2-458C-9E59-E335A0D280C3}"/>
                    </a:ext>
                  </a:extLst>
                </p:cNvPr>
                <p:cNvPicPr/>
                <p:nvPr/>
              </p:nvPicPr>
              <p:blipFill>
                <a:blip r:embed="rId806"/>
                <a:stretch>
                  <a:fillRect/>
                </a:stretch>
              </p:blipFill>
              <p:spPr>
                <a:xfrm>
                  <a:off x="7229813" y="1866120"/>
                  <a:ext cx="30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76" name="Freihand 475">
                  <a:extLst>
                    <a:ext uri="{FF2B5EF4-FFF2-40B4-BE49-F238E27FC236}">
                      <a16:creationId xmlns:a16="http://schemas.microsoft.com/office/drawing/2014/main" id="{A5C49F3B-7B82-4AA3-8850-189FD3AB0900}"/>
                    </a:ext>
                  </a:extLst>
                </p14:cNvPr>
                <p14:cNvContentPartPr/>
                <p14:nvPr/>
              </p14:nvContentPartPr>
              <p14:xfrm>
                <a:off x="7256453" y="1775760"/>
                <a:ext cx="41400" cy="60480"/>
              </p14:xfrm>
            </p:contentPart>
          </mc:Choice>
          <mc:Fallback xmlns="">
            <p:pic>
              <p:nvPicPr>
                <p:cNvPr id="476" name="Freihand 475">
                  <a:extLst>
                    <a:ext uri="{FF2B5EF4-FFF2-40B4-BE49-F238E27FC236}">
                      <a16:creationId xmlns:a16="http://schemas.microsoft.com/office/drawing/2014/main" id="{A5C49F3B-7B82-4AA3-8850-189FD3AB0900}"/>
                    </a:ext>
                  </a:extLst>
                </p:cNvPr>
                <p:cNvPicPr/>
                <p:nvPr/>
              </p:nvPicPr>
              <p:blipFill>
                <a:blip r:embed="rId808"/>
                <a:stretch>
                  <a:fillRect/>
                </a:stretch>
              </p:blipFill>
              <p:spPr>
                <a:xfrm>
                  <a:off x="7252133" y="1771440"/>
                  <a:ext cx="50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77" name="Freihand 476">
                  <a:extLst>
                    <a:ext uri="{FF2B5EF4-FFF2-40B4-BE49-F238E27FC236}">
                      <a16:creationId xmlns:a16="http://schemas.microsoft.com/office/drawing/2014/main" id="{7BB2D70A-1782-41FD-9706-015D1D06B978}"/>
                    </a:ext>
                  </a:extLst>
                </p14:cNvPr>
                <p14:cNvContentPartPr/>
                <p14:nvPr/>
              </p14:nvContentPartPr>
              <p14:xfrm>
                <a:off x="7253573" y="1723560"/>
                <a:ext cx="85320" cy="152280"/>
              </p14:xfrm>
            </p:contentPart>
          </mc:Choice>
          <mc:Fallback xmlns="">
            <p:pic>
              <p:nvPicPr>
                <p:cNvPr id="477" name="Freihand 476">
                  <a:extLst>
                    <a:ext uri="{FF2B5EF4-FFF2-40B4-BE49-F238E27FC236}">
                      <a16:creationId xmlns:a16="http://schemas.microsoft.com/office/drawing/2014/main" id="{7BB2D70A-1782-41FD-9706-015D1D06B978}"/>
                    </a:ext>
                  </a:extLst>
                </p:cNvPr>
                <p:cNvPicPr/>
                <p:nvPr/>
              </p:nvPicPr>
              <p:blipFill>
                <a:blip r:embed="rId810"/>
                <a:stretch>
                  <a:fillRect/>
                </a:stretch>
              </p:blipFill>
              <p:spPr>
                <a:xfrm>
                  <a:off x="7249253" y="1719240"/>
                  <a:ext cx="93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79" name="Freihand 478">
                  <a:extLst>
                    <a:ext uri="{FF2B5EF4-FFF2-40B4-BE49-F238E27FC236}">
                      <a16:creationId xmlns:a16="http://schemas.microsoft.com/office/drawing/2014/main" id="{13CD7E07-28A8-476B-918F-B1722EDEAC8F}"/>
                    </a:ext>
                  </a:extLst>
                </p14:cNvPr>
                <p14:cNvContentPartPr/>
                <p14:nvPr/>
              </p14:nvContentPartPr>
              <p14:xfrm>
                <a:off x="6933893" y="1884120"/>
                <a:ext cx="180720" cy="140760"/>
              </p14:xfrm>
            </p:contentPart>
          </mc:Choice>
          <mc:Fallback xmlns="">
            <p:pic>
              <p:nvPicPr>
                <p:cNvPr id="479" name="Freihand 478">
                  <a:extLst>
                    <a:ext uri="{FF2B5EF4-FFF2-40B4-BE49-F238E27FC236}">
                      <a16:creationId xmlns:a16="http://schemas.microsoft.com/office/drawing/2014/main" id="{13CD7E07-28A8-476B-918F-B1722EDEAC8F}"/>
                    </a:ext>
                  </a:extLst>
                </p:cNvPr>
                <p:cNvPicPr/>
                <p:nvPr/>
              </p:nvPicPr>
              <p:blipFill>
                <a:blip r:embed="rId812"/>
                <a:stretch>
                  <a:fillRect/>
                </a:stretch>
              </p:blipFill>
              <p:spPr>
                <a:xfrm>
                  <a:off x="6929573" y="1879800"/>
                  <a:ext cx="189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0" name="Freihand 479">
                  <a:extLst>
                    <a:ext uri="{FF2B5EF4-FFF2-40B4-BE49-F238E27FC236}">
                      <a16:creationId xmlns:a16="http://schemas.microsoft.com/office/drawing/2014/main" id="{EAF0D5E4-B294-48B3-AAA6-766FCFA6F380}"/>
                    </a:ext>
                  </a:extLst>
                </p14:cNvPr>
                <p14:cNvContentPartPr/>
                <p14:nvPr/>
              </p14:nvContentPartPr>
              <p14:xfrm>
                <a:off x="7687373" y="1583160"/>
                <a:ext cx="126000" cy="103320"/>
              </p14:xfrm>
            </p:contentPart>
          </mc:Choice>
          <mc:Fallback xmlns="">
            <p:pic>
              <p:nvPicPr>
                <p:cNvPr id="480" name="Freihand 479">
                  <a:extLst>
                    <a:ext uri="{FF2B5EF4-FFF2-40B4-BE49-F238E27FC236}">
                      <a16:creationId xmlns:a16="http://schemas.microsoft.com/office/drawing/2014/main" id="{EAF0D5E4-B294-48B3-AAA6-766FCFA6F380}"/>
                    </a:ext>
                  </a:extLst>
                </p:cNvPr>
                <p:cNvPicPr/>
                <p:nvPr/>
              </p:nvPicPr>
              <p:blipFill>
                <a:blip r:embed="rId814"/>
                <a:stretch>
                  <a:fillRect/>
                </a:stretch>
              </p:blipFill>
              <p:spPr>
                <a:xfrm>
                  <a:off x="7683053" y="1578840"/>
                  <a:ext cx="134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81" name="Freihand 480">
                  <a:extLst>
                    <a:ext uri="{FF2B5EF4-FFF2-40B4-BE49-F238E27FC236}">
                      <a16:creationId xmlns:a16="http://schemas.microsoft.com/office/drawing/2014/main" id="{C0E3611D-04DD-459A-812A-86B51339B454}"/>
                    </a:ext>
                  </a:extLst>
                </p14:cNvPr>
                <p14:cNvContentPartPr/>
                <p14:nvPr/>
              </p14:nvContentPartPr>
              <p14:xfrm>
                <a:off x="7829573" y="1513680"/>
                <a:ext cx="78840" cy="118800"/>
              </p14:xfrm>
            </p:contentPart>
          </mc:Choice>
          <mc:Fallback xmlns="">
            <p:pic>
              <p:nvPicPr>
                <p:cNvPr id="481" name="Freihand 480">
                  <a:extLst>
                    <a:ext uri="{FF2B5EF4-FFF2-40B4-BE49-F238E27FC236}">
                      <a16:creationId xmlns:a16="http://schemas.microsoft.com/office/drawing/2014/main" id="{C0E3611D-04DD-459A-812A-86B51339B454}"/>
                    </a:ext>
                  </a:extLst>
                </p:cNvPr>
                <p:cNvPicPr/>
                <p:nvPr/>
              </p:nvPicPr>
              <p:blipFill>
                <a:blip r:embed="rId816"/>
                <a:stretch>
                  <a:fillRect/>
                </a:stretch>
              </p:blipFill>
              <p:spPr>
                <a:xfrm>
                  <a:off x="7825253" y="1509360"/>
                  <a:ext cx="87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82" name="Freihand 481">
                  <a:extLst>
                    <a:ext uri="{FF2B5EF4-FFF2-40B4-BE49-F238E27FC236}">
                      <a16:creationId xmlns:a16="http://schemas.microsoft.com/office/drawing/2014/main" id="{2102E7F9-0BDE-4C54-BE9E-F824EA0ED52F}"/>
                    </a:ext>
                  </a:extLst>
                </p14:cNvPr>
                <p14:cNvContentPartPr/>
                <p14:nvPr/>
              </p14:nvContentPartPr>
              <p14:xfrm>
                <a:off x="7928933" y="1564080"/>
                <a:ext cx="20520" cy="93600"/>
              </p14:xfrm>
            </p:contentPart>
          </mc:Choice>
          <mc:Fallback xmlns="">
            <p:pic>
              <p:nvPicPr>
                <p:cNvPr id="482" name="Freihand 481">
                  <a:extLst>
                    <a:ext uri="{FF2B5EF4-FFF2-40B4-BE49-F238E27FC236}">
                      <a16:creationId xmlns:a16="http://schemas.microsoft.com/office/drawing/2014/main" id="{2102E7F9-0BDE-4C54-BE9E-F824EA0ED52F}"/>
                    </a:ext>
                  </a:extLst>
                </p:cNvPr>
                <p:cNvPicPr/>
                <p:nvPr/>
              </p:nvPicPr>
              <p:blipFill>
                <a:blip r:embed="rId818"/>
                <a:stretch>
                  <a:fillRect/>
                </a:stretch>
              </p:blipFill>
              <p:spPr>
                <a:xfrm>
                  <a:off x="7924613" y="1559760"/>
                  <a:ext cx="29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83" name="Freihand 482">
                  <a:extLst>
                    <a:ext uri="{FF2B5EF4-FFF2-40B4-BE49-F238E27FC236}">
                      <a16:creationId xmlns:a16="http://schemas.microsoft.com/office/drawing/2014/main" id="{667F6991-6F1A-429D-BC9C-F60FB4E1C8A7}"/>
                    </a:ext>
                  </a:extLst>
                </p14:cNvPr>
                <p14:cNvContentPartPr/>
                <p14:nvPr/>
              </p14:nvContentPartPr>
              <p14:xfrm>
                <a:off x="7975013" y="1424760"/>
                <a:ext cx="86400" cy="137880"/>
              </p14:xfrm>
            </p:contentPart>
          </mc:Choice>
          <mc:Fallback xmlns="">
            <p:pic>
              <p:nvPicPr>
                <p:cNvPr id="483" name="Freihand 482">
                  <a:extLst>
                    <a:ext uri="{FF2B5EF4-FFF2-40B4-BE49-F238E27FC236}">
                      <a16:creationId xmlns:a16="http://schemas.microsoft.com/office/drawing/2014/main" id="{667F6991-6F1A-429D-BC9C-F60FB4E1C8A7}"/>
                    </a:ext>
                  </a:extLst>
                </p:cNvPr>
                <p:cNvPicPr/>
                <p:nvPr/>
              </p:nvPicPr>
              <p:blipFill>
                <a:blip r:embed="rId820"/>
                <a:stretch>
                  <a:fillRect/>
                </a:stretch>
              </p:blipFill>
              <p:spPr>
                <a:xfrm>
                  <a:off x="7970693" y="1420440"/>
                  <a:ext cx="95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7" name="Freihand 486">
                  <a:extLst>
                    <a:ext uri="{FF2B5EF4-FFF2-40B4-BE49-F238E27FC236}">
                      <a16:creationId xmlns:a16="http://schemas.microsoft.com/office/drawing/2014/main" id="{441617D6-D83D-4AB1-A3B7-5CE5AC5A9529}"/>
                    </a:ext>
                  </a:extLst>
                </p14:cNvPr>
                <p14:cNvContentPartPr/>
                <p14:nvPr/>
              </p14:nvContentPartPr>
              <p14:xfrm>
                <a:off x="6334493" y="3041520"/>
                <a:ext cx="464760" cy="435960"/>
              </p14:xfrm>
            </p:contentPart>
          </mc:Choice>
          <mc:Fallback xmlns="">
            <p:pic>
              <p:nvPicPr>
                <p:cNvPr id="487" name="Freihand 486">
                  <a:extLst>
                    <a:ext uri="{FF2B5EF4-FFF2-40B4-BE49-F238E27FC236}">
                      <a16:creationId xmlns:a16="http://schemas.microsoft.com/office/drawing/2014/main" id="{441617D6-D83D-4AB1-A3B7-5CE5AC5A9529}"/>
                    </a:ext>
                  </a:extLst>
                </p:cNvPr>
                <p:cNvPicPr/>
                <p:nvPr/>
              </p:nvPicPr>
              <p:blipFill>
                <a:blip r:embed="rId822"/>
                <a:stretch>
                  <a:fillRect/>
                </a:stretch>
              </p:blipFill>
              <p:spPr>
                <a:xfrm>
                  <a:off x="6330173" y="3037200"/>
                  <a:ext cx="4734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88" name="Freihand 487">
                  <a:extLst>
                    <a:ext uri="{FF2B5EF4-FFF2-40B4-BE49-F238E27FC236}">
                      <a16:creationId xmlns:a16="http://schemas.microsoft.com/office/drawing/2014/main" id="{554E9DEE-1A78-48B9-8D7E-A36637FC1B91}"/>
                    </a:ext>
                  </a:extLst>
                </p14:cNvPr>
                <p14:cNvContentPartPr/>
                <p14:nvPr/>
              </p14:nvContentPartPr>
              <p14:xfrm>
                <a:off x="6379493" y="3050160"/>
                <a:ext cx="403560" cy="366840"/>
              </p14:xfrm>
            </p:contentPart>
          </mc:Choice>
          <mc:Fallback xmlns="">
            <p:pic>
              <p:nvPicPr>
                <p:cNvPr id="488" name="Freihand 487">
                  <a:extLst>
                    <a:ext uri="{FF2B5EF4-FFF2-40B4-BE49-F238E27FC236}">
                      <a16:creationId xmlns:a16="http://schemas.microsoft.com/office/drawing/2014/main" id="{554E9DEE-1A78-48B9-8D7E-A36637FC1B91}"/>
                    </a:ext>
                  </a:extLst>
                </p:cNvPr>
                <p:cNvPicPr/>
                <p:nvPr/>
              </p:nvPicPr>
              <p:blipFill>
                <a:blip r:embed="rId824"/>
                <a:stretch>
                  <a:fillRect/>
                </a:stretch>
              </p:blipFill>
              <p:spPr>
                <a:xfrm>
                  <a:off x="6375173" y="3045840"/>
                  <a:ext cx="41220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90" name="Freihand 489">
                  <a:extLst>
                    <a:ext uri="{FF2B5EF4-FFF2-40B4-BE49-F238E27FC236}">
                      <a16:creationId xmlns:a16="http://schemas.microsoft.com/office/drawing/2014/main" id="{395451F6-0B83-4D64-AF64-8B75F4ADC926}"/>
                    </a:ext>
                  </a:extLst>
                </p14:cNvPr>
                <p14:cNvContentPartPr/>
                <p14:nvPr/>
              </p14:nvContentPartPr>
              <p14:xfrm>
                <a:off x="5682893" y="3445800"/>
                <a:ext cx="224280" cy="50400"/>
              </p14:xfrm>
            </p:contentPart>
          </mc:Choice>
          <mc:Fallback xmlns="">
            <p:pic>
              <p:nvPicPr>
                <p:cNvPr id="490" name="Freihand 489">
                  <a:extLst>
                    <a:ext uri="{FF2B5EF4-FFF2-40B4-BE49-F238E27FC236}">
                      <a16:creationId xmlns:a16="http://schemas.microsoft.com/office/drawing/2014/main" id="{395451F6-0B83-4D64-AF64-8B75F4ADC926}"/>
                    </a:ext>
                  </a:extLst>
                </p:cNvPr>
                <p:cNvPicPr/>
                <p:nvPr/>
              </p:nvPicPr>
              <p:blipFill>
                <a:blip r:embed="rId826"/>
                <a:stretch>
                  <a:fillRect/>
                </a:stretch>
              </p:blipFill>
              <p:spPr>
                <a:xfrm>
                  <a:off x="5678573" y="3441480"/>
                  <a:ext cx="232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91" name="Freihand 490">
                  <a:extLst>
                    <a:ext uri="{FF2B5EF4-FFF2-40B4-BE49-F238E27FC236}">
                      <a16:creationId xmlns:a16="http://schemas.microsoft.com/office/drawing/2014/main" id="{779B8E88-F5DC-4A8A-B756-02530476ECF9}"/>
                    </a:ext>
                  </a:extLst>
                </p14:cNvPr>
                <p14:cNvContentPartPr/>
                <p14:nvPr/>
              </p14:nvContentPartPr>
              <p14:xfrm>
                <a:off x="6169253" y="3318360"/>
                <a:ext cx="1517760" cy="291240"/>
              </p14:xfrm>
            </p:contentPart>
          </mc:Choice>
          <mc:Fallback xmlns="">
            <p:pic>
              <p:nvPicPr>
                <p:cNvPr id="491" name="Freihand 490">
                  <a:extLst>
                    <a:ext uri="{FF2B5EF4-FFF2-40B4-BE49-F238E27FC236}">
                      <a16:creationId xmlns:a16="http://schemas.microsoft.com/office/drawing/2014/main" id="{779B8E88-F5DC-4A8A-B756-02530476ECF9}"/>
                    </a:ext>
                  </a:extLst>
                </p:cNvPr>
                <p:cNvPicPr/>
                <p:nvPr/>
              </p:nvPicPr>
              <p:blipFill>
                <a:blip r:embed="rId828"/>
                <a:stretch>
                  <a:fillRect/>
                </a:stretch>
              </p:blipFill>
              <p:spPr>
                <a:xfrm>
                  <a:off x="6164933" y="3314040"/>
                  <a:ext cx="1526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92" name="Freihand 491">
                  <a:extLst>
                    <a:ext uri="{FF2B5EF4-FFF2-40B4-BE49-F238E27FC236}">
                      <a16:creationId xmlns:a16="http://schemas.microsoft.com/office/drawing/2014/main" id="{1FD219C4-726D-4483-B2E0-0F8D722C3B77}"/>
                    </a:ext>
                  </a:extLst>
                </p14:cNvPr>
                <p14:cNvContentPartPr/>
                <p14:nvPr/>
              </p14:nvContentPartPr>
              <p14:xfrm>
                <a:off x="7567493" y="3267240"/>
                <a:ext cx="220680" cy="117000"/>
              </p14:xfrm>
            </p:contentPart>
          </mc:Choice>
          <mc:Fallback xmlns="">
            <p:pic>
              <p:nvPicPr>
                <p:cNvPr id="492" name="Freihand 491">
                  <a:extLst>
                    <a:ext uri="{FF2B5EF4-FFF2-40B4-BE49-F238E27FC236}">
                      <a16:creationId xmlns:a16="http://schemas.microsoft.com/office/drawing/2014/main" id="{1FD219C4-726D-4483-B2E0-0F8D722C3B77}"/>
                    </a:ext>
                  </a:extLst>
                </p:cNvPr>
                <p:cNvPicPr/>
                <p:nvPr/>
              </p:nvPicPr>
              <p:blipFill>
                <a:blip r:embed="rId830"/>
                <a:stretch>
                  <a:fillRect/>
                </a:stretch>
              </p:blipFill>
              <p:spPr>
                <a:xfrm>
                  <a:off x="7563173" y="3262920"/>
                  <a:ext cx="22932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1">
            <p14:nvContentPartPr>
              <p14:cNvPr id="494" name="Freihand 493">
                <a:extLst>
                  <a:ext uri="{FF2B5EF4-FFF2-40B4-BE49-F238E27FC236}">
                    <a16:creationId xmlns:a16="http://schemas.microsoft.com/office/drawing/2014/main" id="{77D1A94F-981B-483C-8A36-C63C68EDA6AF}"/>
                  </a:ext>
                </a:extLst>
              </p14:cNvPr>
              <p14:cNvContentPartPr/>
              <p14:nvPr/>
            </p14:nvContentPartPr>
            <p14:xfrm>
              <a:off x="3171893" y="5674920"/>
              <a:ext cx="551880" cy="555480"/>
            </p14:xfrm>
          </p:contentPart>
        </mc:Choice>
        <mc:Fallback xmlns="">
          <p:pic>
            <p:nvPicPr>
              <p:cNvPr id="494" name="Freihand 493">
                <a:extLst>
                  <a:ext uri="{FF2B5EF4-FFF2-40B4-BE49-F238E27FC236}">
                    <a16:creationId xmlns:a16="http://schemas.microsoft.com/office/drawing/2014/main" id="{77D1A94F-981B-483C-8A36-C63C68EDA6AF}"/>
                  </a:ext>
                </a:extLst>
              </p:cNvPr>
              <p:cNvPicPr/>
              <p:nvPr/>
            </p:nvPicPr>
            <p:blipFill>
              <a:blip r:embed="rId832"/>
              <a:stretch>
                <a:fillRect/>
              </a:stretch>
            </p:blipFill>
            <p:spPr>
              <a:xfrm>
                <a:off x="3167573" y="5670600"/>
                <a:ext cx="560520" cy="56412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D626EFAF-2A34-4337-B322-1C2D8E9A0007}"/>
              </a:ext>
            </a:extLst>
          </p:cNvPr>
          <p:cNvGrpSpPr/>
          <p:nvPr/>
        </p:nvGrpSpPr>
        <p:grpSpPr>
          <a:xfrm>
            <a:off x="8710133" y="1861987"/>
            <a:ext cx="2978280" cy="353520"/>
            <a:chOff x="8710133" y="1861987"/>
            <a:chExt cx="2978280" cy="353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956984B-3A42-405B-A14A-32DD808C75E1}"/>
                    </a:ext>
                  </a:extLst>
                </p14:cNvPr>
                <p14:cNvContentPartPr/>
                <p14:nvPr/>
              </p14:nvContentPartPr>
              <p14:xfrm>
                <a:off x="8731013" y="1944427"/>
                <a:ext cx="234360" cy="271080"/>
              </p14:xfrm>
            </p:contentPart>
          </mc:Choice>
          <mc:Fallback xmlns="">
            <p:pic>
              <p:nvPicPr>
                <p:cNvPr id="2" name="Freihand 1">
                  <a:extLst>
                    <a:ext uri="{FF2B5EF4-FFF2-40B4-BE49-F238E27FC236}">
                      <a16:creationId xmlns:a16="http://schemas.microsoft.com/office/drawing/2014/main" id="{4956984B-3A42-405B-A14A-32DD808C75E1}"/>
                    </a:ext>
                  </a:extLst>
                </p:cNvPr>
                <p:cNvPicPr/>
                <p:nvPr/>
              </p:nvPicPr>
              <p:blipFill>
                <a:blip r:embed="rId4"/>
                <a:stretch>
                  <a:fillRect/>
                </a:stretch>
              </p:blipFill>
              <p:spPr>
                <a:xfrm>
                  <a:off x="8726693" y="1940107"/>
                  <a:ext cx="243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CCBE895-F262-476F-BC19-AC8288713AF2}"/>
                    </a:ext>
                  </a:extLst>
                </p14:cNvPr>
                <p14:cNvContentPartPr/>
                <p14:nvPr/>
              </p14:nvContentPartPr>
              <p14:xfrm>
                <a:off x="8953493" y="2011027"/>
                <a:ext cx="112320" cy="123480"/>
              </p14:xfrm>
            </p:contentPart>
          </mc:Choice>
          <mc:Fallback xmlns="">
            <p:pic>
              <p:nvPicPr>
                <p:cNvPr id="5" name="Freihand 4">
                  <a:extLst>
                    <a:ext uri="{FF2B5EF4-FFF2-40B4-BE49-F238E27FC236}">
                      <a16:creationId xmlns:a16="http://schemas.microsoft.com/office/drawing/2014/main" id="{8CCBE895-F262-476F-BC19-AC8288713AF2}"/>
                    </a:ext>
                  </a:extLst>
                </p:cNvPr>
                <p:cNvPicPr/>
                <p:nvPr/>
              </p:nvPicPr>
              <p:blipFill>
                <a:blip r:embed="rId6"/>
                <a:stretch>
                  <a:fillRect/>
                </a:stretch>
              </p:blipFill>
              <p:spPr>
                <a:xfrm>
                  <a:off x="8949173" y="2006707"/>
                  <a:ext cx="120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9C744EB-320A-4FCF-B243-6847732089A4}"/>
                    </a:ext>
                  </a:extLst>
                </p14:cNvPr>
                <p14:cNvContentPartPr/>
                <p14:nvPr/>
              </p14:nvContentPartPr>
              <p14:xfrm>
                <a:off x="9093173" y="1936507"/>
                <a:ext cx="168480" cy="177840"/>
              </p14:xfrm>
            </p:contentPart>
          </mc:Choice>
          <mc:Fallback xmlns="">
            <p:pic>
              <p:nvPicPr>
                <p:cNvPr id="6" name="Freihand 5">
                  <a:extLst>
                    <a:ext uri="{FF2B5EF4-FFF2-40B4-BE49-F238E27FC236}">
                      <a16:creationId xmlns:a16="http://schemas.microsoft.com/office/drawing/2014/main" id="{F9C744EB-320A-4FCF-B243-6847732089A4}"/>
                    </a:ext>
                  </a:extLst>
                </p:cNvPr>
                <p:cNvPicPr/>
                <p:nvPr/>
              </p:nvPicPr>
              <p:blipFill>
                <a:blip r:embed="rId8"/>
                <a:stretch>
                  <a:fillRect/>
                </a:stretch>
              </p:blipFill>
              <p:spPr>
                <a:xfrm>
                  <a:off x="9088853" y="1932187"/>
                  <a:ext cx="177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5BFEAA3-E0AB-477C-AC04-F1EF8C3758F5}"/>
                    </a:ext>
                  </a:extLst>
                </p14:cNvPr>
                <p14:cNvContentPartPr/>
                <p14:nvPr/>
              </p14:nvContentPartPr>
              <p14:xfrm>
                <a:off x="9430853" y="1920307"/>
                <a:ext cx="252360" cy="171000"/>
              </p14:xfrm>
            </p:contentPart>
          </mc:Choice>
          <mc:Fallback xmlns="">
            <p:pic>
              <p:nvPicPr>
                <p:cNvPr id="7" name="Freihand 6">
                  <a:extLst>
                    <a:ext uri="{FF2B5EF4-FFF2-40B4-BE49-F238E27FC236}">
                      <a16:creationId xmlns:a16="http://schemas.microsoft.com/office/drawing/2014/main" id="{55BFEAA3-E0AB-477C-AC04-F1EF8C3758F5}"/>
                    </a:ext>
                  </a:extLst>
                </p:cNvPr>
                <p:cNvPicPr/>
                <p:nvPr/>
              </p:nvPicPr>
              <p:blipFill>
                <a:blip r:embed="rId10"/>
                <a:stretch>
                  <a:fillRect/>
                </a:stretch>
              </p:blipFill>
              <p:spPr>
                <a:xfrm>
                  <a:off x="9426533" y="1915987"/>
                  <a:ext cx="261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455FC6D-692F-422C-8311-8F670E819EA5}"/>
                    </a:ext>
                  </a:extLst>
                </p14:cNvPr>
                <p14:cNvContentPartPr/>
                <p14:nvPr/>
              </p14:nvContentPartPr>
              <p14:xfrm>
                <a:off x="9710573" y="1994827"/>
                <a:ext cx="101520" cy="89640"/>
              </p14:xfrm>
            </p:contentPart>
          </mc:Choice>
          <mc:Fallback xmlns="">
            <p:pic>
              <p:nvPicPr>
                <p:cNvPr id="9" name="Freihand 8">
                  <a:extLst>
                    <a:ext uri="{FF2B5EF4-FFF2-40B4-BE49-F238E27FC236}">
                      <a16:creationId xmlns:a16="http://schemas.microsoft.com/office/drawing/2014/main" id="{9455FC6D-692F-422C-8311-8F670E819EA5}"/>
                    </a:ext>
                  </a:extLst>
                </p:cNvPr>
                <p:cNvPicPr/>
                <p:nvPr/>
              </p:nvPicPr>
              <p:blipFill>
                <a:blip r:embed="rId12"/>
                <a:stretch>
                  <a:fillRect/>
                </a:stretch>
              </p:blipFill>
              <p:spPr>
                <a:xfrm>
                  <a:off x="9706253" y="1990507"/>
                  <a:ext cx="110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6E8219F-23E8-450F-A96E-96AE107D9474}"/>
                    </a:ext>
                  </a:extLst>
                </p14:cNvPr>
                <p14:cNvContentPartPr/>
                <p14:nvPr/>
              </p14:nvContentPartPr>
              <p14:xfrm>
                <a:off x="9827573" y="1885747"/>
                <a:ext cx="186840" cy="194040"/>
              </p14:xfrm>
            </p:contentPart>
          </mc:Choice>
          <mc:Fallback xmlns="">
            <p:pic>
              <p:nvPicPr>
                <p:cNvPr id="10" name="Freihand 9">
                  <a:extLst>
                    <a:ext uri="{FF2B5EF4-FFF2-40B4-BE49-F238E27FC236}">
                      <a16:creationId xmlns:a16="http://schemas.microsoft.com/office/drawing/2014/main" id="{96E8219F-23E8-450F-A96E-96AE107D9474}"/>
                    </a:ext>
                  </a:extLst>
                </p:cNvPr>
                <p:cNvPicPr/>
                <p:nvPr/>
              </p:nvPicPr>
              <p:blipFill>
                <a:blip r:embed="rId14"/>
                <a:stretch>
                  <a:fillRect/>
                </a:stretch>
              </p:blipFill>
              <p:spPr>
                <a:xfrm>
                  <a:off x="9823253" y="1881427"/>
                  <a:ext cx="195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8FCD845-CD41-482F-A63D-A5DC4D26B74A}"/>
                    </a:ext>
                  </a:extLst>
                </p14:cNvPr>
                <p14:cNvContentPartPr/>
                <p14:nvPr/>
              </p14:nvContentPartPr>
              <p14:xfrm>
                <a:off x="10031693" y="1977187"/>
                <a:ext cx="100080" cy="104760"/>
              </p14:xfrm>
            </p:contentPart>
          </mc:Choice>
          <mc:Fallback xmlns="">
            <p:pic>
              <p:nvPicPr>
                <p:cNvPr id="11" name="Freihand 10">
                  <a:extLst>
                    <a:ext uri="{FF2B5EF4-FFF2-40B4-BE49-F238E27FC236}">
                      <a16:creationId xmlns:a16="http://schemas.microsoft.com/office/drawing/2014/main" id="{78FCD845-CD41-482F-A63D-A5DC4D26B74A}"/>
                    </a:ext>
                  </a:extLst>
                </p:cNvPr>
                <p:cNvPicPr/>
                <p:nvPr/>
              </p:nvPicPr>
              <p:blipFill>
                <a:blip r:embed="rId16"/>
                <a:stretch>
                  <a:fillRect/>
                </a:stretch>
              </p:blipFill>
              <p:spPr>
                <a:xfrm>
                  <a:off x="10027373" y="1972867"/>
                  <a:ext cx="108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066C705-F6A7-4391-9CB5-9D9271860397}"/>
                    </a:ext>
                  </a:extLst>
                </p14:cNvPr>
                <p14:cNvContentPartPr/>
                <p14:nvPr/>
              </p14:nvContentPartPr>
              <p14:xfrm>
                <a:off x="10146893" y="1861987"/>
                <a:ext cx="280080" cy="213120"/>
              </p14:xfrm>
            </p:contentPart>
          </mc:Choice>
          <mc:Fallback xmlns="">
            <p:pic>
              <p:nvPicPr>
                <p:cNvPr id="12" name="Freihand 11">
                  <a:extLst>
                    <a:ext uri="{FF2B5EF4-FFF2-40B4-BE49-F238E27FC236}">
                      <a16:creationId xmlns:a16="http://schemas.microsoft.com/office/drawing/2014/main" id="{5066C705-F6A7-4391-9CB5-9D9271860397}"/>
                    </a:ext>
                  </a:extLst>
                </p:cNvPr>
                <p:cNvPicPr/>
                <p:nvPr/>
              </p:nvPicPr>
              <p:blipFill>
                <a:blip r:embed="rId18"/>
                <a:stretch>
                  <a:fillRect/>
                </a:stretch>
              </p:blipFill>
              <p:spPr>
                <a:xfrm>
                  <a:off x="10142573" y="1857667"/>
                  <a:ext cx="288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D371B24E-D22B-46DF-89D4-04F8361DF21F}"/>
                    </a:ext>
                  </a:extLst>
                </p14:cNvPr>
                <p14:cNvContentPartPr/>
                <p14:nvPr/>
              </p14:nvContentPartPr>
              <p14:xfrm>
                <a:off x="10426253" y="1865947"/>
                <a:ext cx="198720" cy="178200"/>
              </p14:xfrm>
            </p:contentPart>
          </mc:Choice>
          <mc:Fallback xmlns="">
            <p:pic>
              <p:nvPicPr>
                <p:cNvPr id="13" name="Freihand 12">
                  <a:extLst>
                    <a:ext uri="{FF2B5EF4-FFF2-40B4-BE49-F238E27FC236}">
                      <a16:creationId xmlns:a16="http://schemas.microsoft.com/office/drawing/2014/main" id="{D371B24E-D22B-46DF-89D4-04F8361DF21F}"/>
                    </a:ext>
                  </a:extLst>
                </p:cNvPr>
                <p:cNvPicPr/>
                <p:nvPr/>
              </p:nvPicPr>
              <p:blipFill>
                <a:blip r:embed="rId20"/>
                <a:stretch>
                  <a:fillRect/>
                </a:stretch>
              </p:blipFill>
              <p:spPr>
                <a:xfrm>
                  <a:off x="10421933" y="1861627"/>
                  <a:ext cx="207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5A9CE25-11C8-4E24-9399-69965128745E}"/>
                    </a:ext>
                  </a:extLst>
                </p14:cNvPr>
                <p14:cNvContentPartPr/>
                <p14:nvPr/>
              </p14:nvContentPartPr>
              <p14:xfrm>
                <a:off x="10528853" y="1981147"/>
                <a:ext cx="317880" cy="82080"/>
              </p14:xfrm>
            </p:contentPart>
          </mc:Choice>
          <mc:Fallback xmlns="">
            <p:pic>
              <p:nvPicPr>
                <p:cNvPr id="14" name="Freihand 13">
                  <a:extLst>
                    <a:ext uri="{FF2B5EF4-FFF2-40B4-BE49-F238E27FC236}">
                      <a16:creationId xmlns:a16="http://schemas.microsoft.com/office/drawing/2014/main" id="{05A9CE25-11C8-4E24-9399-69965128745E}"/>
                    </a:ext>
                  </a:extLst>
                </p:cNvPr>
                <p:cNvPicPr/>
                <p:nvPr/>
              </p:nvPicPr>
              <p:blipFill>
                <a:blip r:embed="rId22"/>
                <a:stretch>
                  <a:fillRect/>
                </a:stretch>
              </p:blipFill>
              <p:spPr>
                <a:xfrm>
                  <a:off x="10524533" y="1976827"/>
                  <a:ext cx="326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58BDD927-F5A1-4500-B9F0-6F2820B22635}"/>
                    </a:ext>
                  </a:extLst>
                </p14:cNvPr>
                <p14:cNvContentPartPr/>
                <p14:nvPr/>
              </p14:nvContentPartPr>
              <p14:xfrm>
                <a:off x="10854653" y="1965667"/>
                <a:ext cx="140400" cy="97200"/>
              </p14:xfrm>
            </p:contentPart>
          </mc:Choice>
          <mc:Fallback xmlns="">
            <p:pic>
              <p:nvPicPr>
                <p:cNvPr id="15" name="Freihand 14">
                  <a:extLst>
                    <a:ext uri="{FF2B5EF4-FFF2-40B4-BE49-F238E27FC236}">
                      <a16:creationId xmlns:a16="http://schemas.microsoft.com/office/drawing/2014/main" id="{58BDD927-F5A1-4500-B9F0-6F2820B22635}"/>
                    </a:ext>
                  </a:extLst>
                </p:cNvPr>
                <p:cNvPicPr/>
                <p:nvPr/>
              </p:nvPicPr>
              <p:blipFill>
                <a:blip r:embed="rId24"/>
                <a:stretch>
                  <a:fillRect/>
                </a:stretch>
              </p:blipFill>
              <p:spPr>
                <a:xfrm>
                  <a:off x="10850333" y="1961347"/>
                  <a:ext cx="149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EC0ED07-F2A0-421F-BC52-5B7E89AD5594}"/>
                    </a:ext>
                  </a:extLst>
                </p14:cNvPr>
                <p14:cNvContentPartPr/>
                <p14:nvPr/>
              </p14:nvContentPartPr>
              <p14:xfrm>
                <a:off x="11008013" y="1955227"/>
                <a:ext cx="123840" cy="84240"/>
              </p14:xfrm>
            </p:contentPart>
          </mc:Choice>
          <mc:Fallback xmlns="">
            <p:pic>
              <p:nvPicPr>
                <p:cNvPr id="16" name="Freihand 15">
                  <a:extLst>
                    <a:ext uri="{FF2B5EF4-FFF2-40B4-BE49-F238E27FC236}">
                      <a16:creationId xmlns:a16="http://schemas.microsoft.com/office/drawing/2014/main" id="{8EC0ED07-F2A0-421F-BC52-5B7E89AD5594}"/>
                    </a:ext>
                  </a:extLst>
                </p:cNvPr>
                <p:cNvPicPr/>
                <p:nvPr/>
              </p:nvPicPr>
              <p:blipFill>
                <a:blip r:embed="rId26"/>
                <a:stretch>
                  <a:fillRect/>
                </a:stretch>
              </p:blipFill>
              <p:spPr>
                <a:xfrm>
                  <a:off x="11003693" y="1950907"/>
                  <a:ext cx="132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BFACFC6-326D-4F05-9617-00B7FABE574C}"/>
                    </a:ext>
                  </a:extLst>
                </p14:cNvPr>
                <p14:cNvContentPartPr/>
                <p14:nvPr/>
              </p14:nvContentPartPr>
              <p14:xfrm>
                <a:off x="8710133" y="2120107"/>
                <a:ext cx="2978280" cy="86400"/>
              </p14:xfrm>
            </p:contentPart>
          </mc:Choice>
          <mc:Fallback xmlns="">
            <p:pic>
              <p:nvPicPr>
                <p:cNvPr id="18" name="Freihand 17">
                  <a:extLst>
                    <a:ext uri="{FF2B5EF4-FFF2-40B4-BE49-F238E27FC236}">
                      <a16:creationId xmlns:a16="http://schemas.microsoft.com/office/drawing/2014/main" id="{FBFACFC6-326D-4F05-9617-00B7FABE574C}"/>
                    </a:ext>
                  </a:extLst>
                </p:cNvPr>
                <p:cNvPicPr/>
                <p:nvPr/>
              </p:nvPicPr>
              <p:blipFill>
                <a:blip r:embed="rId28"/>
                <a:stretch>
                  <a:fillRect/>
                </a:stretch>
              </p:blipFill>
              <p:spPr>
                <a:xfrm>
                  <a:off x="8705813" y="2115787"/>
                  <a:ext cx="298692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24F4F07-BBAD-4243-A8F8-03BB443392A5}"/>
                  </a:ext>
                </a:extLst>
              </p14:cNvPr>
              <p14:cNvContentPartPr/>
              <p14:nvPr/>
            </p14:nvContentPartPr>
            <p14:xfrm>
              <a:off x="4352693" y="4052587"/>
              <a:ext cx="567360" cy="55440"/>
            </p14:xfrm>
          </p:contentPart>
        </mc:Choice>
        <mc:Fallback xmlns="">
          <p:pic>
            <p:nvPicPr>
              <p:cNvPr id="20" name="Freihand 19">
                <a:extLst>
                  <a:ext uri="{FF2B5EF4-FFF2-40B4-BE49-F238E27FC236}">
                    <a16:creationId xmlns:a16="http://schemas.microsoft.com/office/drawing/2014/main" id="{424F4F07-BBAD-4243-A8F8-03BB443392A5}"/>
                  </a:ext>
                </a:extLst>
              </p:cNvPr>
              <p:cNvPicPr/>
              <p:nvPr/>
            </p:nvPicPr>
            <p:blipFill>
              <a:blip r:embed="rId30"/>
              <a:stretch>
                <a:fillRect/>
              </a:stretch>
            </p:blipFill>
            <p:spPr>
              <a:xfrm>
                <a:off x="4348373" y="4048267"/>
                <a:ext cx="576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7628702-9791-4AC3-B4E6-684E8BFC1FFF}"/>
                  </a:ext>
                </a:extLst>
              </p14:cNvPr>
              <p14:cNvContentPartPr/>
              <p14:nvPr/>
            </p14:nvContentPartPr>
            <p14:xfrm>
              <a:off x="6136133" y="4030987"/>
              <a:ext cx="2754720" cy="106560"/>
            </p14:xfrm>
          </p:contentPart>
        </mc:Choice>
        <mc:Fallback xmlns="">
          <p:pic>
            <p:nvPicPr>
              <p:cNvPr id="21" name="Freihand 20">
                <a:extLst>
                  <a:ext uri="{FF2B5EF4-FFF2-40B4-BE49-F238E27FC236}">
                    <a16:creationId xmlns:a16="http://schemas.microsoft.com/office/drawing/2014/main" id="{87628702-9791-4AC3-B4E6-684E8BFC1FFF}"/>
                  </a:ext>
                </a:extLst>
              </p:cNvPr>
              <p:cNvPicPr/>
              <p:nvPr/>
            </p:nvPicPr>
            <p:blipFill>
              <a:blip r:embed="rId32"/>
              <a:stretch>
                <a:fillRect/>
              </a:stretch>
            </p:blipFill>
            <p:spPr>
              <a:xfrm>
                <a:off x="6131813" y="4026667"/>
                <a:ext cx="2763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3DC60ED-9530-473F-B5F8-FA184F5C8B74}"/>
                  </a:ext>
                </a:extLst>
              </p14:cNvPr>
              <p14:cNvContentPartPr/>
              <p14:nvPr/>
            </p14:nvContentPartPr>
            <p14:xfrm>
              <a:off x="6552293" y="4455067"/>
              <a:ext cx="2031840" cy="74880"/>
            </p14:xfrm>
          </p:contentPart>
        </mc:Choice>
        <mc:Fallback xmlns="">
          <p:pic>
            <p:nvPicPr>
              <p:cNvPr id="22" name="Freihand 21">
                <a:extLst>
                  <a:ext uri="{FF2B5EF4-FFF2-40B4-BE49-F238E27FC236}">
                    <a16:creationId xmlns:a16="http://schemas.microsoft.com/office/drawing/2014/main" id="{13DC60ED-9530-473F-B5F8-FA184F5C8B74}"/>
                  </a:ext>
                </a:extLst>
              </p:cNvPr>
              <p:cNvPicPr/>
              <p:nvPr/>
            </p:nvPicPr>
            <p:blipFill>
              <a:blip r:embed="rId34"/>
              <a:stretch>
                <a:fillRect/>
              </a:stretch>
            </p:blipFill>
            <p:spPr>
              <a:xfrm>
                <a:off x="6547973" y="4450747"/>
                <a:ext cx="2040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69D56EF-8BC1-4BD6-8488-F0B5D70480CF}"/>
                  </a:ext>
                </a:extLst>
              </p14:cNvPr>
              <p14:cNvContentPartPr/>
              <p14:nvPr/>
            </p14:nvContentPartPr>
            <p14:xfrm>
              <a:off x="1190453" y="4869787"/>
              <a:ext cx="2455200" cy="37800"/>
            </p14:xfrm>
          </p:contentPart>
        </mc:Choice>
        <mc:Fallback xmlns="">
          <p:pic>
            <p:nvPicPr>
              <p:cNvPr id="23" name="Freihand 22">
                <a:extLst>
                  <a:ext uri="{FF2B5EF4-FFF2-40B4-BE49-F238E27FC236}">
                    <a16:creationId xmlns:a16="http://schemas.microsoft.com/office/drawing/2014/main" id="{069D56EF-8BC1-4BD6-8488-F0B5D70480CF}"/>
                  </a:ext>
                </a:extLst>
              </p:cNvPr>
              <p:cNvPicPr/>
              <p:nvPr/>
            </p:nvPicPr>
            <p:blipFill>
              <a:blip r:embed="rId36"/>
              <a:stretch>
                <a:fillRect/>
              </a:stretch>
            </p:blipFill>
            <p:spPr>
              <a:xfrm>
                <a:off x="1186133" y="4865467"/>
                <a:ext cx="2463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35A045DA-21FA-4B6A-81D6-EE8353AB348B}"/>
                  </a:ext>
                </a:extLst>
              </p14:cNvPr>
              <p14:cNvContentPartPr/>
              <p14:nvPr/>
            </p14:nvContentPartPr>
            <p14:xfrm>
              <a:off x="6408653" y="4325827"/>
              <a:ext cx="2101680" cy="854640"/>
            </p14:xfrm>
          </p:contentPart>
        </mc:Choice>
        <mc:Fallback xmlns="">
          <p:pic>
            <p:nvPicPr>
              <p:cNvPr id="24" name="Freihand 23">
                <a:extLst>
                  <a:ext uri="{FF2B5EF4-FFF2-40B4-BE49-F238E27FC236}">
                    <a16:creationId xmlns:a16="http://schemas.microsoft.com/office/drawing/2014/main" id="{35A045DA-21FA-4B6A-81D6-EE8353AB348B}"/>
                  </a:ext>
                </a:extLst>
              </p:cNvPr>
              <p:cNvPicPr/>
              <p:nvPr/>
            </p:nvPicPr>
            <p:blipFill>
              <a:blip r:embed="rId38"/>
              <a:stretch>
                <a:fillRect/>
              </a:stretch>
            </p:blipFill>
            <p:spPr>
              <a:xfrm>
                <a:off x="6404333" y="4321507"/>
                <a:ext cx="2110320" cy="863280"/>
              </a:xfrm>
              <a:prstGeom prst="rect">
                <a:avLst/>
              </a:prstGeom>
            </p:spPr>
          </p:pic>
        </mc:Fallback>
      </mc:AlternateContent>
      <p:grpSp>
        <p:nvGrpSpPr>
          <p:cNvPr id="46" name="Gruppieren 45">
            <a:extLst>
              <a:ext uri="{FF2B5EF4-FFF2-40B4-BE49-F238E27FC236}">
                <a16:creationId xmlns:a16="http://schemas.microsoft.com/office/drawing/2014/main" id="{EEC1CBB2-8A69-45CE-87DC-0D39E91BB6E6}"/>
              </a:ext>
            </a:extLst>
          </p:cNvPr>
          <p:cNvGrpSpPr/>
          <p:nvPr/>
        </p:nvGrpSpPr>
        <p:grpSpPr>
          <a:xfrm>
            <a:off x="5651933" y="4782307"/>
            <a:ext cx="2474640" cy="939600"/>
            <a:chOff x="5651933" y="4782307"/>
            <a:chExt cx="2474640" cy="939600"/>
          </a:xfrm>
        </p:grpSpPr>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A339BC42-1E72-4856-B6B8-0CC5B772999D}"/>
                    </a:ext>
                  </a:extLst>
                </p14:cNvPr>
                <p14:cNvContentPartPr/>
                <p14:nvPr/>
              </p14:nvContentPartPr>
              <p14:xfrm>
                <a:off x="6609173" y="4903987"/>
                <a:ext cx="464040" cy="513360"/>
              </p14:xfrm>
            </p:contentPart>
          </mc:Choice>
          <mc:Fallback xmlns="">
            <p:pic>
              <p:nvPicPr>
                <p:cNvPr id="25" name="Freihand 24">
                  <a:extLst>
                    <a:ext uri="{FF2B5EF4-FFF2-40B4-BE49-F238E27FC236}">
                      <a16:creationId xmlns:a16="http://schemas.microsoft.com/office/drawing/2014/main" id="{A339BC42-1E72-4856-B6B8-0CC5B772999D}"/>
                    </a:ext>
                  </a:extLst>
                </p:cNvPr>
                <p:cNvPicPr/>
                <p:nvPr/>
              </p:nvPicPr>
              <p:blipFill>
                <a:blip r:embed="rId40"/>
                <a:stretch>
                  <a:fillRect/>
                </a:stretch>
              </p:blipFill>
              <p:spPr>
                <a:xfrm>
                  <a:off x="6604853" y="4899667"/>
                  <a:ext cx="4726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B91B5A7F-16C2-40F9-AE0A-F3BC932BD9CF}"/>
                    </a:ext>
                  </a:extLst>
                </p14:cNvPr>
                <p14:cNvContentPartPr/>
                <p14:nvPr/>
              </p14:nvContentPartPr>
              <p14:xfrm>
                <a:off x="6752453" y="4816507"/>
                <a:ext cx="312840" cy="207720"/>
              </p14:xfrm>
            </p:contentPart>
          </mc:Choice>
          <mc:Fallback xmlns="">
            <p:pic>
              <p:nvPicPr>
                <p:cNvPr id="26" name="Freihand 25">
                  <a:extLst>
                    <a:ext uri="{FF2B5EF4-FFF2-40B4-BE49-F238E27FC236}">
                      <a16:creationId xmlns:a16="http://schemas.microsoft.com/office/drawing/2014/main" id="{B91B5A7F-16C2-40F9-AE0A-F3BC932BD9CF}"/>
                    </a:ext>
                  </a:extLst>
                </p:cNvPr>
                <p:cNvPicPr/>
                <p:nvPr/>
              </p:nvPicPr>
              <p:blipFill>
                <a:blip r:embed="rId42"/>
                <a:stretch>
                  <a:fillRect/>
                </a:stretch>
              </p:blipFill>
              <p:spPr>
                <a:xfrm>
                  <a:off x="6748133" y="4812187"/>
                  <a:ext cx="321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B6FA871-12D9-4A70-A626-C079AEB0A19B}"/>
                    </a:ext>
                  </a:extLst>
                </p14:cNvPr>
                <p14:cNvContentPartPr/>
                <p14:nvPr/>
              </p14:nvContentPartPr>
              <p14:xfrm>
                <a:off x="5651933" y="5361547"/>
                <a:ext cx="124920" cy="253440"/>
              </p14:xfrm>
            </p:contentPart>
          </mc:Choice>
          <mc:Fallback xmlns="">
            <p:pic>
              <p:nvPicPr>
                <p:cNvPr id="27" name="Freihand 26">
                  <a:extLst>
                    <a:ext uri="{FF2B5EF4-FFF2-40B4-BE49-F238E27FC236}">
                      <a16:creationId xmlns:a16="http://schemas.microsoft.com/office/drawing/2014/main" id="{BB6FA871-12D9-4A70-A626-C079AEB0A19B}"/>
                    </a:ext>
                  </a:extLst>
                </p:cNvPr>
                <p:cNvPicPr/>
                <p:nvPr/>
              </p:nvPicPr>
              <p:blipFill>
                <a:blip r:embed="rId44"/>
                <a:stretch>
                  <a:fillRect/>
                </a:stretch>
              </p:blipFill>
              <p:spPr>
                <a:xfrm>
                  <a:off x="5647613" y="5357227"/>
                  <a:ext cx="133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78D3A4B-003D-4082-990D-45D925FB268B}"/>
                    </a:ext>
                  </a:extLst>
                </p14:cNvPr>
                <p14:cNvContentPartPr/>
                <p14:nvPr/>
              </p14:nvContentPartPr>
              <p14:xfrm>
                <a:off x="5774333" y="5385307"/>
                <a:ext cx="329400" cy="212760"/>
              </p14:xfrm>
            </p:contentPart>
          </mc:Choice>
          <mc:Fallback xmlns="">
            <p:pic>
              <p:nvPicPr>
                <p:cNvPr id="28" name="Freihand 27">
                  <a:extLst>
                    <a:ext uri="{FF2B5EF4-FFF2-40B4-BE49-F238E27FC236}">
                      <a16:creationId xmlns:a16="http://schemas.microsoft.com/office/drawing/2014/main" id="{878D3A4B-003D-4082-990D-45D925FB268B}"/>
                    </a:ext>
                  </a:extLst>
                </p:cNvPr>
                <p:cNvPicPr/>
                <p:nvPr/>
              </p:nvPicPr>
              <p:blipFill>
                <a:blip r:embed="rId46"/>
                <a:stretch>
                  <a:fillRect/>
                </a:stretch>
              </p:blipFill>
              <p:spPr>
                <a:xfrm>
                  <a:off x="5770013" y="5380987"/>
                  <a:ext cx="338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46637420-CE6A-4DC3-997D-8A22FDCBC886}"/>
                    </a:ext>
                  </a:extLst>
                </p14:cNvPr>
                <p14:cNvContentPartPr/>
                <p14:nvPr/>
              </p14:nvContentPartPr>
              <p14:xfrm>
                <a:off x="6095093" y="5569987"/>
                <a:ext cx="7200" cy="5040"/>
              </p14:xfrm>
            </p:contentPart>
          </mc:Choice>
          <mc:Fallback xmlns="">
            <p:pic>
              <p:nvPicPr>
                <p:cNvPr id="29" name="Freihand 28">
                  <a:extLst>
                    <a:ext uri="{FF2B5EF4-FFF2-40B4-BE49-F238E27FC236}">
                      <a16:creationId xmlns:a16="http://schemas.microsoft.com/office/drawing/2014/main" id="{46637420-CE6A-4DC3-997D-8A22FDCBC886}"/>
                    </a:ext>
                  </a:extLst>
                </p:cNvPr>
                <p:cNvPicPr/>
                <p:nvPr/>
              </p:nvPicPr>
              <p:blipFill>
                <a:blip r:embed="rId48"/>
                <a:stretch>
                  <a:fillRect/>
                </a:stretch>
              </p:blipFill>
              <p:spPr>
                <a:xfrm>
                  <a:off x="6090773" y="5565667"/>
                  <a:ext cx="15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D209D883-8E93-4404-9F5D-6660BB19A89D}"/>
                    </a:ext>
                  </a:extLst>
                </p14:cNvPr>
                <p14:cNvContentPartPr/>
                <p14:nvPr/>
              </p14:nvContentPartPr>
              <p14:xfrm>
                <a:off x="6211373" y="5446507"/>
                <a:ext cx="104040" cy="119880"/>
              </p14:xfrm>
            </p:contentPart>
          </mc:Choice>
          <mc:Fallback xmlns="">
            <p:pic>
              <p:nvPicPr>
                <p:cNvPr id="30" name="Freihand 29">
                  <a:extLst>
                    <a:ext uri="{FF2B5EF4-FFF2-40B4-BE49-F238E27FC236}">
                      <a16:creationId xmlns:a16="http://schemas.microsoft.com/office/drawing/2014/main" id="{D209D883-8E93-4404-9F5D-6660BB19A89D}"/>
                    </a:ext>
                  </a:extLst>
                </p:cNvPr>
                <p:cNvPicPr/>
                <p:nvPr/>
              </p:nvPicPr>
              <p:blipFill>
                <a:blip r:embed="rId50"/>
                <a:stretch>
                  <a:fillRect/>
                </a:stretch>
              </p:blipFill>
              <p:spPr>
                <a:xfrm>
                  <a:off x="6207053" y="5442187"/>
                  <a:ext cx="112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B30FC47-E06F-4CD2-9E84-908A1CE94EE4}"/>
                    </a:ext>
                  </a:extLst>
                </p14:cNvPr>
                <p14:cNvContentPartPr/>
                <p14:nvPr/>
              </p14:nvContentPartPr>
              <p14:xfrm>
                <a:off x="6329813" y="5486467"/>
                <a:ext cx="87480" cy="100440"/>
              </p14:xfrm>
            </p:contentPart>
          </mc:Choice>
          <mc:Fallback xmlns="">
            <p:pic>
              <p:nvPicPr>
                <p:cNvPr id="31" name="Freihand 30">
                  <a:extLst>
                    <a:ext uri="{FF2B5EF4-FFF2-40B4-BE49-F238E27FC236}">
                      <a16:creationId xmlns:a16="http://schemas.microsoft.com/office/drawing/2014/main" id="{5B30FC47-E06F-4CD2-9E84-908A1CE94EE4}"/>
                    </a:ext>
                  </a:extLst>
                </p:cNvPr>
                <p:cNvPicPr/>
                <p:nvPr/>
              </p:nvPicPr>
              <p:blipFill>
                <a:blip r:embed="rId52"/>
                <a:stretch>
                  <a:fillRect/>
                </a:stretch>
              </p:blipFill>
              <p:spPr>
                <a:xfrm>
                  <a:off x="6325493" y="5482147"/>
                  <a:ext cx="96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A8D1972-05FF-400E-8C69-6E4A37E0BEA2}"/>
                    </a:ext>
                  </a:extLst>
                </p14:cNvPr>
                <p14:cNvContentPartPr/>
                <p14:nvPr/>
              </p14:nvContentPartPr>
              <p14:xfrm>
                <a:off x="6506933" y="5451547"/>
                <a:ext cx="184320" cy="270360"/>
              </p14:xfrm>
            </p:contentPart>
          </mc:Choice>
          <mc:Fallback xmlns="">
            <p:pic>
              <p:nvPicPr>
                <p:cNvPr id="32" name="Freihand 31">
                  <a:extLst>
                    <a:ext uri="{FF2B5EF4-FFF2-40B4-BE49-F238E27FC236}">
                      <a16:creationId xmlns:a16="http://schemas.microsoft.com/office/drawing/2014/main" id="{3A8D1972-05FF-400E-8C69-6E4A37E0BEA2}"/>
                    </a:ext>
                  </a:extLst>
                </p:cNvPr>
                <p:cNvPicPr/>
                <p:nvPr/>
              </p:nvPicPr>
              <p:blipFill>
                <a:blip r:embed="rId54"/>
                <a:stretch>
                  <a:fillRect/>
                </a:stretch>
              </p:blipFill>
              <p:spPr>
                <a:xfrm>
                  <a:off x="6502613" y="5447227"/>
                  <a:ext cx="1929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6DEEB02-7AF7-40D4-B7A2-14DFF5AEE66E}"/>
                    </a:ext>
                  </a:extLst>
                </p14:cNvPr>
                <p14:cNvContentPartPr/>
                <p14:nvPr/>
              </p14:nvContentPartPr>
              <p14:xfrm>
                <a:off x="6691613" y="5441107"/>
                <a:ext cx="72720" cy="99360"/>
              </p14:xfrm>
            </p:contentPart>
          </mc:Choice>
          <mc:Fallback xmlns="">
            <p:pic>
              <p:nvPicPr>
                <p:cNvPr id="33" name="Freihand 32">
                  <a:extLst>
                    <a:ext uri="{FF2B5EF4-FFF2-40B4-BE49-F238E27FC236}">
                      <a16:creationId xmlns:a16="http://schemas.microsoft.com/office/drawing/2014/main" id="{66DEEB02-7AF7-40D4-B7A2-14DFF5AEE66E}"/>
                    </a:ext>
                  </a:extLst>
                </p:cNvPr>
                <p:cNvPicPr/>
                <p:nvPr/>
              </p:nvPicPr>
              <p:blipFill>
                <a:blip r:embed="rId56"/>
                <a:stretch>
                  <a:fillRect/>
                </a:stretch>
              </p:blipFill>
              <p:spPr>
                <a:xfrm>
                  <a:off x="6687293" y="5436787"/>
                  <a:ext cx="81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73EF4ED9-E918-4842-B582-838E98042BC4}"/>
                    </a:ext>
                  </a:extLst>
                </p14:cNvPr>
                <p14:cNvContentPartPr/>
                <p14:nvPr/>
              </p14:nvContentPartPr>
              <p14:xfrm>
                <a:off x="6774413" y="5334907"/>
                <a:ext cx="162720" cy="190080"/>
              </p14:xfrm>
            </p:contentPart>
          </mc:Choice>
          <mc:Fallback xmlns="">
            <p:pic>
              <p:nvPicPr>
                <p:cNvPr id="34" name="Freihand 33">
                  <a:extLst>
                    <a:ext uri="{FF2B5EF4-FFF2-40B4-BE49-F238E27FC236}">
                      <a16:creationId xmlns:a16="http://schemas.microsoft.com/office/drawing/2014/main" id="{73EF4ED9-E918-4842-B582-838E98042BC4}"/>
                    </a:ext>
                  </a:extLst>
                </p:cNvPr>
                <p:cNvPicPr/>
                <p:nvPr/>
              </p:nvPicPr>
              <p:blipFill>
                <a:blip r:embed="rId58"/>
                <a:stretch>
                  <a:fillRect/>
                </a:stretch>
              </p:blipFill>
              <p:spPr>
                <a:xfrm>
                  <a:off x="6770093" y="5330587"/>
                  <a:ext cx="171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AFCAE53D-C347-4787-B4FB-F0551B05C304}"/>
                    </a:ext>
                  </a:extLst>
                </p14:cNvPr>
                <p14:cNvContentPartPr/>
                <p14:nvPr/>
              </p14:nvContentPartPr>
              <p14:xfrm>
                <a:off x="6969893" y="5428507"/>
                <a:ext cx="93240" cy="88560"/>
              </p14:xfrm>
            </p:contentPart>
          </mc:Choice>
          <mc:Fallback xmlns="">
            <p:pic>
              <p:nvPicPr>
                <p:cNvPr id="35" name="Freihand 34">
                  <a:extLst>
                    <a:ext uri="{FF2B5EF4-FFF2-40B4-BE49-F238E27FC236}">
                      <a16:creationId xmlns:a16="http://schemas.microsoft.com/office/drawing/2014/main" id="{AFCAE53D-C347-4787-B4FB-F0551B05C304}"/>
                    </a:ext>
                  </a:extLst>
                </p:cNvPr>
                <p:cNvPicPr/>
                <p:nvPr/>
              </p:nvPicPr>
              <p:blipFill>
                <a:blip r:embed="rId60"/>
                <a:stretch>
                  <a:fillRect/>
                </a:stretch>
              </p:blipFill>
              <p:spPr>
                <a:xfrm>
                  <a:off x="6965573" y="5424187"/>
                  <a:ext cx="101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D32DB6EB-C366-4A1C-B956-3859331AA4E0}"/>
                    </a:ext>
                  </a:extLst>
                </p14:cNvPr>
                <p14:cNvContentPartPr/>
                <p14:nvPr/>
              </p14:nvContentPartPr>
              <p14:xfrm>
                <a:off x="7055933" y="5322667"/>
                <a:ext cx="49320" cy="160920"/>
              </p14:xfrm>
            </p:contentPart>
          </mc:Choice>
          <mc:Fallback xmlns="">
            <p:pic>
              <p:nvPicPr>
                <p:cNvPr id="36" name="Freihand 35">
                  <a:extLst>
                    <a:ext uri="{FF2B5EF4-FFF2-40B4-BE49-F238E27FC236}">
                      <a16:creationId xmlns:a16="http://schemas.microsoft.com/office/drawing/2014/main" id="{D32DB6EB-C366-4A1C-B956-3859331AA4E0}"/>
                    </a:ext>
                  </a:extLst>
                </p:cNvPr>
                <p:cNvPicPr/>
                <p:nvPr/>
              </p:nvPicPr>
              <p:blipFill>
                <a:blip r:embed="rId62"/>
                <a:stretch>
                  <a:fillRect/>
                </a:stretch>
              </p:blipFill>
              <p:spPr>
                <a:xfrm>
                  <a:off x="7051613" y="5318347"/>
                  <a:ext cx="57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BD2FC6DD-CDB2-472C-86EF-D7EF5F98448F}"/>
                    </a:ext>
                  </a:extLst>
                </p14:cNvPr>
                <p14:cNvContentPartPr/>
                <p14:nvPr/>
              </p14:nvContentPartPr>
              <p14:xfrm>
                <a:off x="7127573" y="5387467"/>
                <a:ext cx="138240" cy="79560"/>
              </p14:xfrm>
            </p:contentPart>
          </mc:Choice>
          <mc:Fallback xmlns="">
            <p:pic>
              <p:nvPicPr>
                <p:cNvPr id="37" name="Freihand 36">
                  <a:extLst>
                    <a:ext uri="{FF2B5EF4-FFF2-40B4-BE49-F238E27FC236}">
                      <a16:creationId xmlns:a16="http://schemas.microsoft.com/office/drawing/2014/main" id="{BD2FC6DD-CDB2-472C-86EF-D7EF5F98448F}"/>
                    </a:ext>
                  </a:extLst>
                </p:cNvPr>
                <p:cNvPicPr/>
                <p:nvPr/>
              </p:nvPicPr>
              <p:blipFill>
                <a:blip r:embed="rId64"/>
                <a:stretch>
                  <a:fillRect/>
                </a:stretch>
              </p:blipFill>
              <p:spPr>
                <a:xfrm>
                  <a:off x="7123253" y="5383147"/>
                  <a:ext cx="146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E0BE577E-4B43-420A-8811-B5B7BB80BA46}"/>
                    </a:ext>
                  </a:extLst>
                </p14:cNvPr>
                <p14:cNvContentPartPr/>
                <p14:nvPr/>
              </p14:nvContentPartPr>
              <p14:xfrm>
                <a:off x="7783133" y="4872307"/>
                <a:ext cx="33120" cy="341640"/>
              </p14:xfrm>
            </p:contentPart>
          </mc:Choice>
          <mc:Fallback xmlns="">
            <p:pic>
              <p:nvPicPr>
                <p:cNvPr id="39" name="Freihand 38">
                  <a:extLst>
                    <a:ext uri="{FF2B5EF4-FFF2-40B4-BE49-F238E27FC236}">
                      <a16:creationId xmlns:a16="http://schemas.microsoft.com/office/drawing/2014/main" id="{E0BE577E-4B43-420A-8811-B5B7BB80BA46}"/>
                    </a:ext>
                  </a:extLst>
                </p:cNvPr>
                <p:cNvPicPr/>
                <p:nvPr/>
              </p:nvPicPr>
              <p:blipFill>
                <a:blip r:embed="rId66"/>
                <a:stretch>
                  <a:fillRect/>
                </a:stretch>
              </p:blipFill>
              <p:spPr>
                <a:xfrm>
                  <a:off x="7778813" y="4867987"/>
                  <a:ext cx="417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F5D29555-719B-4099-90A5-E32CABF21233}"/>
                    </a:ext>
                  </a:extLst>
                </p14:cNvPr>
                <p14:cNvContentPartPr/>
                <p14:nvPr/>
              </p14:nvContentPartPr>
              <p14:xfrm>
                <a:off x="7645253" y="4782307"/>
                <a:ext cx="289800" cy="172080"/>
              </p14:xfrm>
            </p:contentPart>
          </mc:Choice>
          <mc:Fallback xmlns="">
            <p:pic>
              <p:nvPicPr>
                <p:cNvPr id="40" name="Freihand 39">
                  <a:extLst>
                    <a:ext uri="{FF2B5EF4-FFF2-40B4-BE49-F238E27FC236}">
                      <a16:creationId xmlns:a16="http://schemas.microsoft.com/office/drawing/2014/main" id="{F5D29555-719B-4099-90A5-E32CABF21233}"/>
                    </a:ext>
                  </a:extLst>
                </p:cNvPr>
                <p:cNvPicPr/>
                <p:nvPr/>
              </p:nvPicPr>
              <p:blipFill>
                <a:blip r:embed="rId68"/>
                <a:stretch>
                  <a:fillRect/>
                </a:stretch>
              </p:blipFill>
              <p:spPr>
                <a:xfrm>
                  <a:off x="7640933" y="4777987"/>
                  <a:ext cx="298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AE77D804-82D5-4E6C-B3ED-71E9B89CD85C}"/>
                    </a:ext>
                  </a:extLst>
                </p14:cNvPr>
                <p14:cNvContentPartPr/>
                <p14:nvPr/>
              </p14:nvContentPartPr>
              <p14:xfrm>
                <a:off x="7458413" y="5242747"/>
                <a:ext cx="221400" cy="259920"/>
              </p14:xfrm>
            </p:contentPart>
          </mc:Choice>
          <mc:Fallback xmlns="">
            <p:pic>
              <p:nvPicPr>
                <p:cNvPr id="42" name="Freihand 41">
                  <a:extLst>
                    <a:ext uri="{FF2B5EF4-FFF2-40B4-BE49-F238E27FC236}">
                      <a16:creationId xmlns:a16="http://schemas.microsoft.com/office/drawing/2014/main" id="{AE77D804-82D5-4E6C-B3ED-71E9B89CD85C}"/>
                    </a:ext>
                  </a:extLst>
                </p:cNvPr>
                <p:cNvPicPr/>
                <p:nvPr/>
              </p:nvPicPr>
              <p:blipFill>
                <a:blip r:embed="rId70"/>
                <a:stretch>
                  <a:fillRect/>
                </a:stretch>
              </p:blipFill>
              <p:spPr>
                <a:xfrm>
                  <a:off x="7454093" y="5238427"/>
                  <a:ext cx="230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D9D30543-C3E8-4619-A45C-738B6999736B}"/>
                    </a:ext>
                  </a:extLst>
                </p14:cNvPr>
                <p14:cNvContentPartPr/>
                <p14:nvPr/>
              </p14:nvContentPartPr>
              <p14:xfrm>
                <a:off x="7687013" y="5352547"/>
                <a:ext cx="130680" cy="123840"/>
              </p14:xfrm>
            </p:contentPart>
          </mc:Choice>
          <mc:Fallback xmlns="">
            <p:pic>
              <p:nvPicPr>
                <p:cNvPr id="43" name="Freihand 42">
                  <a:extLst>
                    <a:ext uri="{FF2B5EF4-FFF2-40B4-BE49-F238E27FC236}">
                      <a16:creationId xmlns:a16="http://schemas.microsoft.com/office/drawing/2014/main" id="{D9D30543-C3E8-4619-A45C-738B6999736B}"/>
                    </a:ext>
                  </a:extLst>
                </p:cNvPr>
                <p:cNvPicPr/>
                <p:nvPr/>
              </p:nvPicPr>
              <p:blipFill>
                <a:blip r:embed="rId72"/>
                <a:stretch>
                  <a:fillRect/>
                </a:stretch>
              </p:blipFill>
              <p:spPr>
                <a:xfrm>
                  <a:off x="7682693" y="5348227"/>
                  <a:ext cx="139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D4ED763B-A45A-4549-A07A-058330C1EC22}"/>
                    </a:ext>
                  </a:extLst>
                </p14:cNvPr>
                <p14:cNvContentPartPr/>
                <p14:nvPr/>
              </p14:nvContentPartPr>
              <p14:xfrm>
                <a:off x="7852613" y="5229427"/>
                <a:ext cx="56880" cy="275400"/>
              </p14:xfrm>
            </p:contentPart>
          </mc:Choice>
          <mc:Fallback xmlns="">
            <p:pic>
              <p:nvPicPr>
                <p:cNvPr id="44" name="Freihand 43">
                  <a:extLst>
                    <a:ext uri="{FF2B5EF4-FFF2-40B4-BE49-F238E27FC236}">
                      <a16:creationId xmlns:a16="http://schemas.microsoft.com/office/drawing/2014/main" id="{D4ED763B-A45A-4549-A07A-058330C1EC22}"/>
                    </a:ext>
                  </a:extLst>
                </p:cNvPr>
                <p:cNvPicPr/>
                <p:nvPr/>
              </p:nvPicPr>
              <p:blipFill>
                <a:blip r:embed="rId74"/>
                <a:stretch>
                  <a:fillRect/>
                </a:stretch>
              </p:blipFill>
              <p:spPr>
                <a:xfrm>
                  <a:off x="7848293" y="5225107"/>
                  <a:ext cx="655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D8A6B29C-51F4-4EC7-B5BE-9768725FCDAD}"/>
                    </a:ext>
                  </a:extLst>
                </p14:cNvPr>
                <p14:cNvContentPartPr/>
                <p14:nvPr/>
              </p14:nvContentPartPr>
              <p14:xfrm>
                <a:off x="7913453" y="5204947"/>
                <a:ext cx="213120" cy="284400"/>
              </p14:xfrm>
            </p:contentPart>
          </mc:Choice>
          <mc:Fallback xmlns="">
            <p:pic>
              <p:nvPicPr>
                <p:cNvPr id="45" name="Freihand 44">
                  <a:extLst>
                    <a:ext uri="{FF2B5EF4-FFF2-40B4-BE49-F238E27FC236}">
                      <a16:creationId xmlns:a16="http://schemas.microsoft.com/office/drawing/2014/main" id="{D8A6B29C-51F4-4EC7-B5BE-9768725FCDAD}"/>
                    </a:ext>
                  </a:extLst>
                </p:cNvPr>
                <p:cNvPicPr/>
                <p:nvPr/>
              </p:nvPicPr>
              <p:blipFill>
                <a:blip r:embed="rId76"/>
                <a:stretch>
                  <a:fillRect/>
                </a:stretch>
              </p:blipFill>
              <p:spPr>
                <a:xfrm>
                  <a:off x="7909133" y="5200627"/>
                  <a:ext cx="221760" cy="29304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3D2857C-2262-4DB3-A784-E90D9F3126AF}"/>
                  </a:ext>
                </a:extLst>
              </p14:cNvPr>
              <p14:cNvContentPartPr/>
              <p14:nvPr/>
            </p14:nvContentPartPr>
            <p14:xfrm>
              <a:off x="2084333" y="1283467"/>
              <a:ext cx="1088640" cy="54360"/>
            </p14:xfrm>
          </p:contentPart>
        </mc:Choice>
        <mc:Fallback xmlns="">
          <p:pic>
            <p:nvPicPr>
              <p:cNvPr id="2" name="Freihand 1">
                <a:extLst>
                  <a:ext uri="{FF2B5EF4-FFF2-40B4-BE49-F238E27FC236}">
                    <a16:creationId xmlns:a16="http://schemas.microsoft.com/office/drawing/2014/main" id="{B3D2857C-2262-4DB3-A784-E90D9F3126AF}"/>
                  </a:ext>
                </a:extLst>
              </p:cNvPr>
              <p:cNvPicPr/>
              <p:nvPr/>
            </p:nvPicPr>
            <p:blipFill>
              <a:blip r:embed="rId4"/>
              <a:stretch>
                <a:fillRect/>
              </a:stretch>
            </p:blipFill>
            <p:spPr>
              <a:xfrm>
                <a:off x="2080013" y="1279147"/>
                <a:ext cx="1097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81367FC-1672-4211-ABF3-CDD29764BFAC}"/>
                  </a:ext>
                </a:extLst>
              </p14:cNvPr>
              <p14:cNvContentPartPr/>
              <p14:nvPr/>
            </p14:nvContentPartPr>
            <p14:xfrm>
              <a:off x="1999373" y="1945867"/>
              <a:ext cx="3061800" cy="120960"/>
            </p14:xfrm>
          </p:contentPart>
        </mc:Choice>
        <mc:Fallback xmlns="">
          <p:pic>
            <p:nvPicPr>
              <p:cNvPr id="5" name="Freihand 4">
                <a:extLst>
                  <a:ext uri="{FF2B5EF4-FFF2-40B4-BE49-F238E27FC236}">
                    <a16:creationId xmlns:a16="http://schemas.microsoft.com/office/drawing/2014/main" id="{B81367FC-1672-4211-ABF3-CDD29764BFAC}"/>
                  </a:ext>
                </a:extLst>
              </p:cNvPr>
              <p:cNvPicPr/>
              <p:nvPr/>
            </p:nvPicPr>
            <p:blipFill>
              <a:blip r:embed="rId6"/>
              <a:stretch>
                <a:fillRect/>
              </a:stretch>
            </p:blipFill>
            <p:spPr>
              <a:xfrm>
                <a:off x="1995053" y="1941547"/>
                <a:ext cx="3070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723A3F3-A213-4AED-8C01-C06B5102867D}"/>
                  </a:ext>
                </a:extLst>
              </p14:cNvPr>
              <p14:cNvContentPartPr/>
              <p14:nvPr/>
            </p14:nvContentPartPr>
            <p14:xfrm>
              <a:off x="4942733" y="1525747"/>
              <a:ext cx="1811160" cy="630000"/>
            </p14:xfrm>
          </p:contentPart>
        </mc:Choice>
        <mc:Fallback xmlns="">
          <p:pic>
            <p:nvPicPr>
              <p:cNvPr id="6" name="Freihand 5">
                <a:extLst>
                  <a:ext uri="{FF2B5EF4-FFF2-40B4-BE49-F238E27FC236}">
                    <a16:creationId xmlns:a16="http://schemas.microsoft.com/office/drawing/2014/main" id="{3723A3F3-A213-4AED-8C01-C06B5102867D}"/>
                  </a:ext>
                </a:extLst>
              </p:cNvPr>
              <p:cNvPicPr/>
              <p:nvPr/>
            </p:nvPicPr>
            <p:blipFill>
              <a:blip r:embed="rId8"/>
              <a:stretch>
                <a:fillRect/>
              </a:stretch>
            </p:blipFill>
            <p:spPr>
              <a:xfrm>
                <a:off x="4938413" y="1521427"/>
                <a:ext cx="18198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ACF33861-CF3C-4B53-90BD-8C0BF791A40A}"/>
                  </a:ext>
                </a:extLst>
              </p14:cNvPr>
              <p14:cNvContentPartPr/>
              <p14:nvPr/>
            </p14:nvContentPartPr>
            <p14:xfrm>
              <a:off x="1983893" y="1866667"/>
              <a:ext cx="4299480" cy="141120"/>
            </p14:xfrm>
          </p:contentPart>
        </mc:Choice>
        <mc:Fallback xmlns="">
          <p:pic>
            <p:nvPicPr>
              <p:cNvPr id="20" name="Freihand 19">
                <a:extLst>
                  <a:ext uri="{FF2B5EF4-FFF2-40B4-BE49-F238E27FC236}">
                    <a16:creationId xmlns:a16="http://schemas.microsoft.com/office/drawing/2014/main" id="{ACF33861-CF3C-4B53-90BD-8C0BF791A40A}"/>
                  </a:ext>
                </a:extLst>
              </p:cNvPr>
              <p:cNvPicPr/>
              <p:nvPr/>
            </p:nvPicPr>
            <p:blipFill>
              <a:blip r:embed="rId10"/>
              <a:stretch>
                <a:fillRect/>
              </a:stretch>
            </p:blipFill>
            <p:spPr>
              <a:xfrm>
                <a:off x="1979573" y="1862347"/>
                <a:ext cx="4308120" cy="149760"/>
              </a:xfrm>
              <a:prstGeom prst="rect">
                <a:avLst/>
              </a:prstGeom>
            </p:spPr>
          </p:pic>
        </mc:Fallback>
      </mc:AlternateContent>
      <p:grpSp>
        <p:nvGrpSpPr>
          <p:cNvPr id="24" name="Gruppieren 23">
            <a:extLst>
              <a:ext uri="{FF2B5EF4-FFF2-40B4-BE49-F238E27FC236}">
                <a16:creationId xmlns:a16="http://schemas.microsoft.com/office/drawing/2014/main" id="{3C2A85CE-714C-4AF4-AA7B-D852485B2F66}"/>
              </a:ext>
            </a:extLst>
          </p:cNvPr>
          <p:cNvGrpSpPr/>
          <p:nvPr/>
        </p:nvGrpSpPr>
        <p:grpSpPr>
          <a:xfrm>
            <a:off x="3687053" y="2824987"/>
            <a:ext cx="2100600" cy="113400"/>
            <a:chOff x="3687053" y="2824987"/>
            <a:chExt cx="2100600" cy="113400"/>
          </a:xfrm>
        </p:grpSpPr>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03B465E3-0029-465B-A119-890155C9CEDB}"/>
                    </a:ext>
                  </a:extLst>
                </p14:cNvPr>
                <p14:cNvContentPartPr/>
                <p14:nvPr/>
              </p14:nvContentPartPr>
              <p14:xfrm>
                <a:off x="3916733" y="2938027"/>
                <a:ext cx="360" cy="360"/>
              </p14:xfrm>
            </p:contentPart>
          </mc:Choice>
          <mc:Fallback xmlns="">
            <p:pic>
              <p:nvPicPr>
                <p:cNvPr id="21" name="Freihand 20">
                  <a:extLst>
                    <a:ext uri="{FF2B5EF4-FFF2-40B4-BE49-F238E27FC236}">
                      <a16:creationId xmlns:a16="http://schemas.microsoft.com/office/drawing/2014/main" id="{03B465E3-0029-465B-A119-890155C9CEDB}"/>
                    </a:ext>
                  </a:extLst>
                </p:cNvPr>
                <p:cNvPicPr/>
                <p:nvPr/>
              </p:nvPicPr>
              <p:blipFill>
                <a:blip r:embed="rId12"/>
                <a:stretch>
                  <a:fillRect/>
                </a:stretch>
              </p:blipFill>
              <p:spPr>
                <a:xfrm>
                  <a:off x="3912413" y="293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43DBB2B2-991F-4D66-B49E-8FF1992A0AB9}"/>
                    </a:ext>
                  </a:extLst>
                </p14:cNvPr>
                <p14:cNvContentPartPr/>
                <p14:nvPr/>
              </p14:nvContentPartPr>
              <p14:xfrm>
                <a:off x="3687053" y="2824987"/>
                <a:ext cx="2100600" cy="106200"/>
              </p14:xfrm>
            </p:contentPart>
          </mc:Choice>
          <mc:Fallback xmlns="">
            <p:pic>
              <p:nvPicPr>
                <p:cNvPr id="22" name="Freihand 21">
                  <a:extLst>
                    <a:ext uri="{FF2B5EF4-FFF2-40B4-BE49-F238E27FC236}">
                      <a16:creationId xmlns:a16="http://schemas.microsoft.com/office/drawing/2014/main" id="{43DBB2B2-991F-4D66-B49E-8FF1992A0AB9}"/>
                    </a:ext>
                  </a:extLst>
                </p:cNvPr>
                <p:cNvPicPr/>
                <p:nvPr/>
              </p:nvPicPr>
              <p:blipFill>
                <a:blip r:embed="rId14"/>
                <a:stretch>
                  <a:fillRect/>
                </a:stretch>
              </p:blipFill>
              <p:spPr>
                <a:xfrm>
                  <a:off x="3682733" y="2820667"/>
                  <a:ext cx="210924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C0EB4F32-DABA-42AB-9115-2140D8A8E2C0}"/>
                  </a:ext>
                </a:extLst>
              </p14:cNvPr>
              <p14:cNvContentPartPr/>
              <p14:nvPr/>
            </p14:nvContentPartPr>
            <p14:xfrm>
              <a:off x="5132093" y="3260947"/>
              <a:ext cx="2406960" cy="60120"/>
            </p14:xfrm>
          </p:contentPart>
        </mc:Choice>
        <mc:Fallback xmlns="">
          <p:pic>
            <p:nvPicPr>
              <p:cNvPr id="23" name="Freihand 22">
                <a:extLst>
                  <a:ext uri="{FF2B5EF4-FFF2-40B4-BE49-F238E27FC236}">
                    <a16:creationId xmlns:a16="http://schemas.microsoft.com/office/drawing/2014/main" id="{C0EB4F32-DABA-42AB-9115-2140D8A8E2C0}"/>
                  </a:ext>
                </a:extLst>
              </p:cNvPr>
              <p:cNvPicPr/>
              <p:nvPr/>
            </p:nvPicPr>
            <p:blipFill>
              <a:blip r:embed="rId16"/>
              <a:stretch>
                <a:fillRect/>
              </a:stretch>
            </p:blipFill>
            <p:spPr>
              <a:xfrm>
                <a:off x="5127773" y="3256627"/>
                <a:ext cx="2415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78BD780D-3146-42CD-8B04-7B904DEA0BCC}"/>
                  </a:ext>
                </a:extLst>
              </p14:cNvPr>
              <p14:cNvContentPartPr/>
              <p14:nvPr/>
            </p14:nvContentPartPr>
            <p14:xfrm>
              <a:off x="314573" y="2567947"/>
              <a:ext cx="626040" cy="64080"/>
            </p14:xfrm>
          </p:contentPart>
        </mc:Choice>
        <mc:Fallback xmlns="">
          <p:pic>
            <p:nvPicPr>
              <p:cNvPr id="25" name="Freihand 24">
                <a:extLst>
                  <a:ext uri="{FF2B5EF4-FFF2-40B4-BE49-F238E27FC236}">
                    <a16:creationId xmlns:a16="http://schemas.microsoft.com/office/drawing/2014/main" id="{78BD780D-3146-42CD-8B04-7B904DEA0BCC}"/>
                  </a:ext>
                </a:extLst>
              </p:cNvPr>
              <p:cNvPicPr/>
              <p:nvPr/>
            </p:nvPicPr>
            <p:blipFill>
              <a:blip r:embed="rId18"/>
              <a:stretch>
                <a:fillRect/>
              </a:stretch>
            </p:blipFill>
            <p:spPr>
              <a:xfrm>
                <a:off x="310253" y="2563627"/>
                <a:ext cx="634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557AC40C-1E15-4F62-B74E-608F948E53FE}"/>
                  </a:ext>
                </a:extLst>
              </p14:cNvPr>
              <p14:cNvContentPartPr/>
              <p14:nvPr/>
            </p14:nvContentPartPr>
            <p14:xfrm>
              <a:off x="240413" y="4218187"/>
              <a:ext cx="537120" cy="127800"/>
            </p14:xfrm>
          </p:contentPart>
        </mc:Choice>
        <mc:Fallback xmlns="">
          <p:pic>
            <p:nvPicPr>
              <p:cNvPr id="26" name="Freihand 25">
                <a:extLst>
                  <a:ext uri="{FF2B5EF4-FFF2-40B4-BE49-F238E27FC236}">
                    <a16:creationId xmlns:a16="http://schemas.microsoft.com/office/drawing/2014/main" id="{557AC40C-1E15-4F62-B74E-608F948E53FE}"/>
                  </a:ext>
                </a:extLst>
              </p:cNvPr>
              <p:cNvPicPr/>
              <p:nvPr/>
            </p:nvPicPr>
            <p:blipFill>
              <a:blip r:embed="rId20"/>
              <a:stretch>
                <a:fillRect/>
              </a:stretch>
            </p:blipFill>
            <p:spPr>
              <a:xfrm>
                <a:off x="236093" y="4213867"/>
                <a:ext cx="545760" cy="136440"/>
              </a:xfrm>
              <a:prstGeom prst="rect">
                <a:avLst/>
              </a:prstGeom>
            </p:spPr>
          </p:pic>
        </mc:Fallback>
      </mc:AlternateContent>
      <p:grpSp>
        <p:nvGrpSpPr>
          <p:cNvPr id="74" name="Gruppieren 73">
            <a:extLst>
              <a:ext uri="{FF2B5EF4-FFF2-40B4-BE49-F238E27FC236}">
                <a16:creationId xmlns:a16="http://schemas.microsoft.com/office/drawing/2014/main" id="{BC29D14D-76F5-4D53-8B41-1B9DD2B762F2}"/>
              </a:ext>
            </a:extLst>
          </p:cNvPr>
          <p:cNvGrpSpPr/>
          <p:nvPr/>
        </p:nvGrpSpPr>
        <p:grpSpPr>
          <a:xfrm>
            <a:off x="272093" y="3386227"/>
            <a:ext cx="8278200" cy="2782080"/>
            <a:chOff x="272093" y="3386227"/>
            <a:chExt cx="8278200" cy="2782080"/>
          </a:xfrm>
        </p:grpSpPr>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E132E179-BBE6-4D03-AD1B-EBAA59DCC285}"/>
                    </a:ext>
                  </a:extLst>
                </p14:cNvPr>
                <p14:cNvContentPartPr/>
                <p14:nvPr/>
              </p14:nvContentPartPr>
              <p14:xfrm>
                <a:off x="1967333" y="4907227"/>
                <a:ext cx="6582960" cy="104040"/>
              </p14:xfrm>
            </p:contentPart>
          </mc:Choice>
          <mc:Fallback xmlns="">
            <p:pic>
              <p:nvPicPr>
                <p:cNvPr id="27" name="Freihand 26">
                  <a:extLst>
                    <a:ext uri="{FF2B5EF4-FFF2-40B4-BE49-F238E27FC236}">
                      <a16:creationId xmlns:a16="http://schemas.microsoft.com/office/drawing/2014/main" id="{E132E179-BBE6-4D03-AD1B-EBAA59DCC285}"/>
                    </a:ext>
                  </a:extLst>
                </p:cNvPr>
                <p:cNvPicPr/>
                <p:nvPr/>
              </p:nvPicPr>
              <p:blipFill>
                <a:blip r:embed="rId22"/>
                <a:stretch>
                  <a:fillRect/>
                </a:stretch>
              </p:blipFill>
              <p:spPr>
                <a:xfrm>
                  <a:off x="1963013" y="4902907"/>
                  <a:ext cx="6591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47794013-97CE-418A-8FE1-11108CC59A70}"/>
                    </a:ext>
                  </a:extLst>
                </p14:cNvPr>
                <p14:cNvContentPartPr/>
                <p14:nvPr/>
              </p14:nvContentPartPr>
              <p14:xfrm>
                <a:off x="2039693" y="5262547"/>
                <a:ext cx="2954160" cy="99000"/>
              </p14:xfrm>
            </p:contentPart>
          </mc:Choice>
          <mc:Fallback xmlns="">
            <p:pic>
              <p:nvPicPr>
                <p:cNvPr id="28" name="Freihand 27">
                  <a:extLst>
                    <a:ext uri="{FF2B5EF4-FFF2-40B4-BE49-F238E27FC236}">
                      <a16:creationId xmlns:a16="http://schemas.microsoft.com/office/drawing/2014/main" id="{47794013-97CE-418A-8FE1-11108CC59A70}"/>
                    </a:ext>
                  </a:extLst>
                </p:cNvPr>
                <p:cNvPicPr/>
                <p:nvPr/>
              </p:nvPicPr>
              <p:blipFill>
                <a:blip r:embed="rId24"/>
                <a:stretch>
                  <a:fillRect/>
                </a:stretch>
              </p:blipFill>
              <p:spPr>
                <a:xfrm>
                  <a:off x="2035373" y="5258227"/>
                  <a:ext cx="2962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2F3CCB79-88AE-45FD-8DD2-072EFC35F214}"/>
                    </a:ext>
                  </a:extLst>
                </p14:cNvPr>
                <p14:cNvContentPartPr/>
                <p14:nvPr/>
              </p14:nvContentPartPr>
              <p14:xfrm>
                <a:off x="2056973" y="5666107"/>
                <a:ext cx="2254680" cy="60120"/>
              </p14:xfrm>
            </p:contentPart>
          </mc:Choice>
          <mc:Fallback xmlns="">
            <p:pic>
              <p:nvPicPr>
                <p:cNvPr id="29" name="Freihand 28">
                  <a:extLst>
                    <a:ext uri="{FF2B5EF4-FFF2-40B4-BE49-F238E27FC236}">
                      <a16:creationId xmlns:a16="http://schemas.microsoft.com/office/drawing/2014/main" id="{2F3CCB79-88AE-45FD-8DD2-072EFC35F214}"/>
                    </a:ext>
                  </a:extLst>
                </p:cNvPr>
                <p:cNvPicPr/>
                <p:nvPr/>
              </p:nvPicPr>
              <p:blipFill>
                <a:blip r:embed="rId26"/>
                <a:stretch>
                  <a:fillRect/>
                </a:stretch>
              </p:blipFill>
              <p:spPr>
                <a:xfrm>
                  <a:off x="2052653" y="5661787"/>
                  <a:ext cx="2263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6B9F2E58-B9A0-4D06-AB59-77054A71ACD3}"/>
                    </a:ext>
                  </a:extLst>
                </p14:cNvPr>
                <p14:cNvContentPartPr/>
                <p14:nvPr/>
              </p14:nvContentPartPr>
              <p14:xfrm>
                <a:off x="1784093" y="4581787"/>
                <a:ext cx="681480" cy="1130040"/>
              </p14:xfrm>
            </p:contentPart>
          </mc:Choice>
          <mc:Fallback xmlns="">
            <p:pic>
              <p:nvPicPr>
                <p:cNvPr id="30" name="Freihand 29">
                  <a:extLst>
                    <a:ext uri="{FF2B5EF4-FFF2-40B4-BE49-F238E27FC236}">
                      <a16:creationId xmlns:a16="http://schemas.microsoft.com/office/drawing/2014/main" id="{6B9F2E58-B9A0-4D06-AB59-77054A71ACD3}"/>
                    </a:ext>
                  </a:extLst>
                </p:cNvPr>
                <p:cNvPicPr/>
                <p:nvPr/>
              </p:nvPicPr>
              <p:blipFill>
                <a:blip r:embed="rId28"/>
                <a:stretch>
                  <a:fillRect/>
                </a:stretch>
              </p:blipFill>
              <p:spPr>
                <a:xfrm>
                  <a:off x="1779773" y="4577467"/>
                  <a:ext cx="6901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9E2B10EF-CF02-400E-B2A9-C9C815F2300C}"/>
                    </a:ext>
                  </a:extLst>
                </p14:cNvPr>
                <p14:cNvContentPartPr/>
                <p14:nvPr/>
              </p14:nvContentPartPr>
              <p14:xfrm>
                <a:off x="1312853" y="5099467"/>
                <a:ext cx="240480" cy="74520"/>
              </p14:xfrm>
            </p:contentPart>
          </mc:Choice>
          <mc:Fallback xmlns="">
            <p:pic>
              <p:nvPicPr>
                <p:cNvPr id="32" name="Freihand 31">
                  <a:extLst>
                    <a:ext uri="{FF2B5EF4-FFF2-40B4-BE49-F238E27FC236}">
                      <a16:creationId xmlns:a16="http://schemas.microsoft.com/office/drawing/2014/main" id="{9E2B10EF-CF02-400E-B2A9-C9C815F2300C}"/>
                    </a:ext>
                  </a:extLst>
                </p:cNvPr>
                <p:cNvPicPr/>
                <p:nvPr/>
              </p:nvPicPr>
              <p:blipFill>
                <a:blip r:embed="rId30"/>
                <a:stretch>
                  <a:fillRect/>
                </a:stretch>
              </p:blipFill>
              <p:spPr>
                <a:xfrm>
                  <a:off x="1308533" y="5095147"/>
                  <a:ext cx="249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95FB3F86-C9A6-4E28-8526-4E3885C60467}"/>
                    </a:ext>
                  </a:extLst>
                </p14:cNvPr>
                <p14:cNvContentPartPr/>
                <p14:nvPr/>
              </p14:nvContentPartPr>
              <p14:xfrm>
                <a:off x="1472693" y="5023147"/>
                <a:ext cx="153360" cy="249120"/>
              </p14:xfrm>
            </p:contentPart>
          </mc:Choice>
          <mc:Fallback xmlns="">
            <p:pic>
              <p:nvPicPr>
                <p:cNvPr id="33" name="Freihand 32">
                  <a:extLst>
                    <a:ext uri="{FF2B5EF4-FFF2-40B4-BE49-F238E27FC236}">
                      <a16:creationId xmlns:a16="http://schemas.microsoft.com/office/drawing/2014/main" id="{95FB3F86-C9A6-4E28-8526-4E3885C60467}"/>
                    </a:ext>
                  </a:extLst>
                </p:cNvPr>
                <p:cNvPicPr/>
                <p:nvPr/>
              </p:nvPicPr>
              <p:blipFill>
                <a:blip r:embed="rId32"/>
                <a:stretch>
                  <a:fillRect/>
                </a:stretch>
              </p:blipFill>
              <p:spPr>
                <a:xfrm>
                  <a:off x="1468373" y="5018827"/>
                  <a:ext cx="162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9AAE522B-9F35-44FC-B46D-0ACCBE54EA2A}"/>
                    </a:ext>
                  </a:extLst>
                </p14:cNvPr>
                <p14:cNvContentPartPr/>
                <p14:nvPr/>
              </p14:nvContentPartPr>
              <p14:xfrm>
                <a:off x="387653" y="5136187"/>
                <a:ext cx="82440" cy="162360"/>
              </p14:xfrm>
            </p:contentPart>
          </mc:Choice>
          <mc:Fallback xmlns="">
            <p:pic>
              <p:nvPicPr>
                <p:cNvPr id="35" name="Freihand 34">
                  <a:extLst>
                    <a:ext uri="{FF2B5EF4-FFF2-40B4-BE49-F238E27FC236}">
                      <a16:creationId xmlns:a16="http://schemas.microsoft.com/office/drawing/2014/main" id="{9AAE522B-9F35-44FC-B46D-0ACCBE54EA2A}"/>
                    </a:ext>
                  </a:extLst>
                </p:cNvPr>
                <p:cNvPicPr/>
                <p:nvPr/>
              </p:nvPicPr>
              <p:blipFill>
                <a:blip r:embed="rId34"/>
                <a:stretch>
                  <a:fillRect/>
                </a:stretch>
              </p:blipFill>
              <p:spPr>
                <a:xfrm>
                  <a:off x="383333" y="5131867"/>
                  <a:ext cx="91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5C633EE6-DC7E-4B8E-BB64-4DDFAC54279C}"/>
                    </a:ext>
                  </a:extLst>
                </p14:cNvPr>
                <p14:cNvContentPartPr/>
                <p14:nvPr/>
              </p14:nvContentPartPr>
              <p14:xfrm>
                <a:off x="272093" y="4991827"/>
                <a:ext cx="179640" cy="188640"/>
              </p14:xfrm>
            </p:contentPart>
          </mc:Choice>
          <mc:Fallback xmlns="">
            <p:pic>
              <p:nvPicPr>
                <p:cNvPr id="36" name="Freihand 35">
                  <a:extLst>
                    <a:ext uri="{FF2B5EF4-FFF2-40B4-BE49-F238E27FC236}">
                      <a16:creationId xmlns:a16="http://schemas.microsoft.com/office/drawing/2014/main" id="{5C633EE6-DC7E-4B8E-BB64-4DDFAC54279C}"/>
                    </a:ext>
                  </a:extLst>
                </p:cNvPr>
                <p:cNvPicPr/>
                <p:nvPr/>
              </p:nvPicPr>
              <p:blipFill>
                <a:blip r:embed="rId36"/>
                <a:stretch>
                  <a:fillRect/>
                </a:stretch>
              </p:blipFill>
              <p:spPr>
                <a:xfrm>
                  <a:off x="267773" y="4987507"/>
                  <a:ext cx="188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3673BD80-10F8-4EF2-BCBA-475DEA701C31}"/>
                    </a:ext>
                  </a:extLst>
                </p14:cNvPr>
                <p14:cNvContentPartPr/>
                <p14:nvPr/>
              </p14:nvContentPartPr>
              <p14:xfrm>
                <a:off x="511853" y="4956187"/>
                <a:ext cx="271440" cy="220680"/>
              </p14:xfrm>
            </p:contentPart>
          </mc:Choice>
          <mc:Fallback xmlns="">
            <p:pic>
              <p:nvPicPr>
                <p:cNvPr id="37" name="Freihand 36">
                  <a:extLst>
                    <a:ext uri="{FF2B5EF4-FFF2-40B4-BE49-F238E27FC236}">
                      <a16:creationId xmlns:a16="http://schemas.microsoft.com/office/drawing/2014/main" id="{3673BD80-10F8-4EF2-BCBA-475DEA701C31}"/>
                    </a:ext>
                  </a:extLst>
                </p:cNvPr>
                <p:cNvPicPr/>
                <p:nvPr/>
              </p:nvPicPr>
              <p:blipFill>
                <a:blip r:embed="rId38"/>
                <a:stretch>
                  <a:fillRect/>
                </a:stretch>
              </p:blipFill>
              <p:spPr>
                <a:xfrm>
                  <a:off x="507533" y="4951867"/>
                  <a:ext cx="280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C2BDD32F-ADB5-4B88-A202-271A7481903F}"/>
                    </a:ext>
                  </a:extLst>
                </p14:cNvPr>
                <p14:cNvContentPartPr/>
                <p14:nvPr/>
              </p14:nvContentPartPr>
              <p14:xfrm>
                <a:off x="773573" y="4853227"/>
                <a:ext cx="75960" cy="107640"/>
              </p14:xfrm>
            </p:contentPart>
          </mc:Choice>
          <mc:Fallback xmlns="">
            <p:pic>
              <p:nvPicPr>
                <p:cNvPr id="38" name="Freihand 37">
                  <a:extLst>
                    <a:ext uri="{FF2B5EF4-FFF2-40B4-BE49-F238E27FC236}">
                      <a16:creationId xmlns:a16="http://schemas.microsoft.com/office/drawing/2014/main" id="{C2BDD32F-ADB5-4B88-A202-271A7481903F}"/>
                    </a:ext>
                  </a:extLst>
                </p:cNvPr>
                <p:cNvPicPr/>
                <p:nvPr/>
              </p:nvPicPr>
              <p:blipFill>
                <a:blip r:embed="rId40"/>
                <a:stretch>
                  <a:fillRect/>
                </a:stretch>
              </p:blipFill>
              <p:spPr>
                <a:xfrm>
                  <a:off x="769253" y="4848907"/>
                  <a:ext cx="84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D7DAEB22-D18B-43DA-8BD0-45A1607B5C3E}"/>
                    </a:ext>
                  </a:extLst>
                </p14:cNvPr>
                <p14:cNvContentPartPr/>
                <p14:nvPr/>
              </p14:nvContentPartPr>
              <p14:xfrm>
                <a:off x="873293" y="4653067"/>
                <a:ext cx="168120" cy="217800"/>
              </p14:xfrm>
            </p:contentPart>
          </mc:Choice>
          <mc:Fallback xmlns="">
            <p:pic>
              <p:nvPicPr>
                <p:cNvPr id="39" name="Freihand 38">
                  <a:extLst>
                    <a:ext uri="{FF2B5EF4-FFF2-40B4-BE49-F238E27FC236}">
                      <a16:creationId xmlns:a16="http://schemas.microsoft.com/office/drawing/2014/main" id="{D7DAEB22-D18B-43DA-8BD0-45A1607B5C3E}"/>
                    </a:ext>
                  </a:extLst>
                </p:cNvPr>
                <p:cNvPicPr/>
                <p:nvPr/>
              </p:nvPicPr>
              <p:blipFill>
                <a:blip r:embed="rId42"/>
                <a:stretch>
                  <a:fillRect/>
                </a:stretch>
              </p:blipFill>
              <p:spPr>
                <a:xfrm>
                  <a:off x="868973" y="4648747"/>
                  <a:ext cx="176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0338233E-2CCC-457C-A250-3BCAA868C846}"/>
                    </a:ext>
                  </a:extLst>
                </p14:cNvPr>
                <p14:cNvContentPartPr/>
                <p14:nvPr/>
              </p14:nvContentPartPr>
              <p14:xfrm>
                <a:off x="1100093" y="4562707"/>
                <a:ext cx="188640" cy="192960"/>
              </p14:xfrm>
            </p:contentPart>
          </mc:Choice>
          <mc:Fallback xmlns="">
            <p:pic>
              <p:nvPicPr>
                <p:cNvPr id="40" name="Freihand 39">
                  <a:extLst>
                    <a:ext uri="{FF2B5EF4-FFF2-40B4-BE49-F238E27FC236}">
                      <a16:creationId xmlns:a16="http://schemas.microsoft.com/office/drawing/2014/main" id="{0338233E-2CCC-457C-A250-3BCAA868C846}"/>
                    </a:ext>
                  </a:extLst>
                </p:cNvPr>
                <p:cNvPicPr/>
                <p:nvPr/>
              </p:nvPicPr>
              <p:blipFill>
                <a:blip r:embed="rId44"/>
                <a:stretch>
                  <a:fillRect/>
                </a:stretch>
              </p:blipFill>
              <p:spPr>
                <a:xfrm>
                  <a:off x="1095773" y="4558387"/>
                  <a:ext cx="197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6C265291-4EC5-4572-B058-D94F8C5C3874}"/>
                    </a:ext>
                  </a:extLst>
                </p14:cNvPr>
                <p14:cNvContentPartPr/>
                <p14:nvPr/>
              </p14:nvContentPartPr>
              <p14:xfrm>
                <a:off x="1302773" y="4314307"/>
                <a:ext cx="239040" cy="402120"/>
              </p14:xfrm>
            </p:contentPart>
          </mc:Choice>
          <mc:Fallback xmlns="">
            <p:pic>
              <p:nvPicPr>
                <p:cNvPr id="41" name="Freihand 40">
                  <a:extLst>
                    <a:ext uri="{FF2B5EF4-FFF2-40B4-BE49-F238E27FC236}">
                      <a16:creationId xmlns:a16="http://schemas.microsoft.com/office/drawing/2014/main" id="{6C265291-4EC5-4572-B058-D94F8C5C3874}"/>
                    </a:ext>
                  </a:extLst>
                </p:cNvPr>
                <p:cNvPicPr/>
                <p:nvPr/>
              </p:nvPicPr>
              <p:blipFill>
                <a:blip r:embed="rId46"/>
                <a:stretch>
                  <a:fillRect/>
                </a:stretch>
              </p:blipFill>
              <p:spPr>
                <a:xfrm>
                  <a:off x="1298453" y="4309987"/>
                  <a:ext cx="2476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3D051676-27A2-45F1-96A1-807AEBEA989D}"/>
                    </a:ext>
                  </a:extLst>
                </p14:cNvPr>
                <p14:cNvContentPartPr/>
                <p14:nvPr/>
              </p14:nvContentPartPr>
              <p14:xfrm>
                <a:off x="1245533" y="4510147"/>
                <a:ext cx="69120" cy="89640"/>
              </p14:xfrm>
            </p:contentPart>
          </mc:Choice>
          <mc:Fallback xmlns="">
            <p:pic>
              <p:nvPicPr>
                <p:cNvPr id="42" name="Freihand 41">
                  <a:extLst>
                    <a:ext uri="{FF2B5EF4-FFF2-40B4-BE49-F238E27FC236}">
                      <a16:creationId xmlns:a16="http://schemas.microsoft.com/office/drawing/2014/main" id="{3D051676-27A2-45F1-96A1-807AEBEA989D}"/>
                    </a:ext>
                  </a:extLst>
                </p:cNvPr>
                <p:cNvPicPr/>
                <p:nvPr/>
              </p:nvPicPr>
              <p:blipFill>
                <a:blip r:embed="rId48"/>
                <a:stretch>
                  <a:fillRect/>
                </a:stretch>
              </p:blipFill>
              <p:spPr>
                <a:xfrm>
                  <a:off x="1241213" y="4505827"/>
                  <a:ext cx="77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FB7FD1BD-7A1D-445E-8DB1-72959784E0CA}"/>
                    </a:ext>
                  </a:extLst>
                </p14:cNvPr>
                <p14:cNvContentPartPr/>
                <p14:nvPr/>
              </p14:nvContentPartPr>
              <p14:xfrm>
                <a:off x="1557653" y="4237627"/>
                <a:ext cx="88920" cy="113400"/>
              </p14:xfrm>
            </p:contentPart>
          </mc:Choice>
          <mc:Fallback xmlns="">
            <p:pic>
              <p:nvPicPr>
                <p:cNvPr id="43" name="Freihand 42">
                  <a:extLst>
                    <a:ext uri="{FF2B5EF4-FFF2-40B4-BE49-F238E27FC236}">
                      <a16:creationId xmlns:a16="http://schemas.microsoft.com/office/drawing/2014/main" id="{FB7FD1BD-7A1D-445E-8DB1-72959784E0CA}"/>
                    </a:ext>
                  </a:extLst>
                </p:cNvPr>
                <p:cNvPicPr/>
                <p:nvPr/>
              </p:nvPicPr>
              <p:blipFill>
                <a:blip r:embed="rId50"/>
                <a:stretch>
                  <a:fillRect/>
                </a:stretch>
              </p:blipFill>
              <p:spPr>
                <a:xfrm>
                  <a:off x="1553333" y="4233307"/>
                  <a:ext cx="97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0D4534CB-FF70-4B37-97A2-78E28F175F9F}"/>
                    </a:ext>
                  </a:extLst>
                </p14:cNvPr>
                <p14:cNvContentPartPr/>
                <p14:nvPr/>
              </p14:nvContentPartPr>
              <p14:xfrm>
                <a:off x="1597613" y="4064467"/>
                <a:ext cx="94320" cy="189360"/>
              </p14:xfrm>
            </p:contentPart>
          </mc:Choice>
          <mc:Fallback xmlns="">
            <p:pic>
              <p:nvPicPr>
                <p:cNvPr id="44" name="Freihand 43">
                  <a:extLst>
                    <a:ext uri="{FF2B5EF4-FFF2-40B4-BE49-F238E27FC236}">
                      <a16:creationId xmlns:a16="http://schemas.microsoft.com/office/drawing/2014/main" id="{0D4534CB-FF70-4B37-97A2-78E28F175F9F}"/>
                    </a:ext>
                  </a:extLst>
                </p:cNvPr>
                <p:cNvPicPr/>
                <p:nvPr/>
              </p:nvPicPr>
              <p:blipFill>
                <a:blip r:embed="rId52"/>
                <a:stretch>
                  <a:fillRect/>
                </a:stretch>
              </p:blipFill>
              <p:spPr>
                <a:xfrm>
                  <a:off x="1593293" y="4060147"/>
                  <a:ext cx="10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CBA4ADFB-AA11-4A70-9CDA-F4D4761F3723}"/>
                    </a:ext>
                  </a:extLst>
                </p14:cNvPr>
                <p14:cNvContentPartPr/>
                <p14:nvPr/>
              </p14:nvContentPartPr>
              <p14:xfrm>
                <a:off x="1704173" y="4016227"/>
                <a:ext cx="53280" cy="202320"/>
              </p14:xfrm>
            </p:contentPart>
          </mc:Choice>
          <mc:Fallback xmlns="">
            <p:pic>
              <p:nvPicPr>
                <p:cNvPr id="45" name="Freihand 44">
                  <a:extLst>
                    <a:ext uri="{FF2B5EF4-FFF2-40B4-BE49-F238E27FC236}">
                      <a16:creationId xmlns:a16="http://schemas.microsoft.com/office/drawing/2014/main" id="{CBA4ADFB-AA11-4A70-9CDA-F4D4761F3723}"/>
                    </a:ext>
                  </a:extLst>
                </p:cNvPr>
                <p:cNvPicPr/>
                <p:nvPr/>
              </p:nvPicPr>
              <p:blipFill>
                <a:blip r:embed="rId54"/>
                <a:stretch>
                  <a:fillRect/>
                </a:stretch>
              </p:blipFill>
              <p:spPr>
                <a:xfrm>
                  <a:off x="1699853" y="4011907"/>
                  <a:ext cx="61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E6C71C22-F95C-4605-AD76-F73DA4ACC140}"/>
                    </a:ext>
                  </a:extLst>
                </p14:cNvPr>
                <p14:cNvContentPartPr/>
                <p14:nvPr/>
              </p14:nvContentPartPr>
              <p14:xfrm>
                <a:off x="1679333" y="4083547"/>
                <a:ext cx="12240" cy="36000"/>
              </p14:xfrm>
            </p:contentPart>
          </mc:Choice>
          <mc:Fallback xmlns="">
            <p:pic>
              <p:nvPicPr>
                <p:cNvPr id="46" name="Freihand 45">
                  <a:extLst>
                    <a:ext uri="{FF2B5EF4-FFF2-40B4-BE49-F238E27FC236}">
                      <a16:creationId xmlns:a16="http://schemas.microsoft.com/office/drawing/2014/main" id="{E6C71C22-F95C-4605-AD76-F73DA4ACC140}"/>
                    </a:ext>
                  </a:extLst>
                </p:cNvPr>
                <p:cNvPicPr/>
                <p:nvPr/>
              </p:nvPicPr>
              <p:blipFill>
                <a:blip r:embed="rId56"/>
                <a:stretch>
                  <a:fillRect/>
                </a:stretch>
              </p:blipFill>
              <p:spPr>
                <a:xfrm>
                  <a:off x="1675013" y="4079227"/>
                  <a:ext cx="20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7DDE7AC1-7751-41FF-B412-56ED3CF8D964}"/>
                    </a:ext>
                  </a:extLst>
                </p14:cNvPr>
                <p14:cNvContentPartPr/>
                <p14:nvPr/>
              </p14:nvContentPartPr>
              <p14:xfrm>
                <a:off x="1596893" y="4086427"/>
                <a:ext cx="155160" cy="190800"/>
              </p14:xfrm>
            </p:contentPart>
          </mc:Choice>
          <mc:Fallback xmlns="">
            <p:pic>
              <p:nvPicPr>
                <p:cNvPr id="47" name="Freihand 46">
                  <a:extLst>
                    <a:ext uri="{FF2B5EF4-FFF2-40B4-BE49-F238E27FC236}">
                      <a16:creationId xmlns:a16="http://schemas.microsoft.com/office/drawing/2014/main" id="{7DDE7AC1-7751-41FF-B412-56ED3CF8D964}"/>
                    </a:ext>
                  </a:extLst>
                </p:cNvPr>
                <p:cNvPicPr/>
                <p:nvPr/>
              </p:nvPicPr>
              <p:blipFill>
                <a:blip r:embed="rId58"/>
                <a:stretch>
                  <a:fillRect/>
                </a:stretch>
              </p:blipFill>
              <p:spPr>
                <a:xfrm>
                  <a:off x="1592573" y="4082107"/>
                  <a:ext cx="163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CB4EE00B-45E7-4BB6-A939-AF1C02F3990B}"/>
                    </a:ext>
                  </a:extLst>
                </p14:cNvPr>
                <p14:cNvContentPartPr/>
                <p14:nvPr/>
              </p14:nvContentPartPr>
              <p14:xfrm>
                <a:off x="1731173" y="3926587"/>
                <a:ext cx="99720" cy="193680"/>
              </p14:xfrm>
            </p:contentPart>
          </mc:Choice>
          <mc:Fallback xmlns="">
            <p:pic>
              <p:nvPicPr>
                <p:cNvPr id="48" name="Freihand 47">
                  <a:extLst>
                    <a:ext uri="{FF2B5EF4-FFF2-40B4-BE49-F238E27FC236}">
                      <a16:creationId xmlns:a16="http://schemas.microsoft.com/office/drawing/2014/main" id="{CB4EE00B-45E7-4BB6-A939-AF1C02F3990B}"/>
                    </a:ext>
                  </a:extLst>
                </p:cNvPr>
                <p:cNvPicPr/>
                <p:nvPr/>
              </p:nvPicPr>
              <p:blipFill>
                <a:blip r:embed="rId60"/>
                <a:stretch>
                  <a:fillRect/>
                </a:stretch>
              </p:blipFill>
              <p:spPr>
                <a:xfrm>
                  <a:off x="1726853" y="3922267"/>
                  <a:ext cx="108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457A5A2F-97B9-4FAD-B058-B7829FC78F8D}"/>
                    </a:ext>
                  </a:extLst>
                </p14:cNvPr>
                <p14:cNvContentPartPr/>
                <p14:nvPr/>
              </p14:nvContentPartPr>
              <p14:xfrm>
                <a:off x="1813973" y="3995707"/>
                <a:ext cx="74520" cy="88920"/>
              </p14:xfrm>
            </p:contentPart>
          </mc:Choice>
          <mc:Fallback xmlns="">
            <p:pic>
              <p:nvPicPr>
                <p:cNvPr id="49" name="Freihand 48">
                  <a:extLst>
                    <a:ext uri="{FF2B5EF4-FFF2-40B4-BE49-F238E27FC236}">
                      <a16:creationId xmlns:a16="http://schemas.microsoft.com/office/drawing/2014/main" id="{457A5A2F-97B9-4FAD-B058-B7829FC78F8D}"/>
                    </a:ext>
                  </a:extLst>
                </p:cNvPr>
                <p:cNvPicPr/>
                <p:nvPr/>
              </p:nvPicPr>
              <p:blipFill>
                <a:blip r:embed="rId62"/>
                <a:stretch>
                  <a:fillRect/>
                </a:stretch>
              </p:blipFill>
              <p:spPr>
                <a:xfrm>
                  <a:off x="1809653" y="3991387"/>
                  <a:ext cx="8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E755A3E1-0693-4028-93F7-3EFE499C3686}"/>
                    </a:ext>
                  </a:extLst>
                </p14:cNvPr>
                <p14:cNvContentPartPr/>
                <p14:nvPr/>
              </p14:nvContentPartPr>
              <p14:xfrm>
                <a:off x="1869053" y="3739027"/>
                <a:ext cx="192600" cy="286560"/>
              </p14:xfrm>
            </p:contentPart>
          </mc:Choice>
          <mc:Fallback xmlns="">
            <p:pic>
              <p:nvPicPr>
                <p:cNvPr id="50" name="Freihand 49">
                  <a:extLst>
                    <a:ext uri="{FF2B5EF4-FFF2-40B4-BE49-F238E27FC236}">
                      <a16:creationId xmlns:a16="http://schemas.microsoft.com/office/drawing/2014/main" id="{E755A3E1-0693-4028-93F7-3EFE499C3686}"/>
                    </a:ext>
                  </a:extLst>
                </p:cNvPr>
                <p:cNvPicPr/>
                <p:nvPr/>
              </p:nvPicPr>
              <p:blipFill>
                <a:blip r:embed="rId64"/>
                <a:stretch>
                  <a:fillRect/>
                </a:stretch>
              </p:blipFill>
              <p:spPr>
                <a:xfrm>
                  <a:off x="1864733" y="3734707"/>
                  <a:ext cx="2012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38170205-6762-4EB1-8564-A0605362F77E}"/>
                    </a:ext>
                  </a:extLst>
                </p14:cNvPr>
                <p14:cNvContentPartPr/>
                <p14:nvPr/>
              </p14:nvContentPartPr>
              <p14:xfrm>
                <a:off x="2052293" y="3755587"/>
                <a:ext cx="207000" cy="80640"/>
              </p14:xfrm>
            </p:contentPart>
          </mc:Choice>
          <mc:Fallback xmlns="">
            <p:pic>
              <p:nvPicPr>
                <p:cNvPr id="51" name="Freihand 50">
                  <a:extLst>
                    <a:ext uri="{FF2B5EF4-FFF2-40B4-BE49-F238E27FC236}">
                      <a16:creationId xmlns:a16="http://schemas.microsoft.com/office/drawing/2014/main" id="{38170205-6762-4EB1-8564-A0605362F77E}"/>
                    </a:ext>
                  </a:extLst>
                </p:cNvPr>
                <p:cNvPicPr/>
                <p:nvPr/>
              </p:nvPicPr>
              <p:blipFill>
                <a:blip r:embed="rId66"/>
                <a:stretch>
                  <a:fillRect/>
                </a:stretch>
              </p:blipFill>
              <p:spPr>
                <a:xfrm>
                  <a:off x="2047973" y="3751267"/>
                  <a:ext cx="215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895B0F78-B41C-452D-A8DA-E486C24B6AC1}"/>
                    </a:ext>
                  </a:extLst>
                </p14:cNvPr>
                <p14:cNvContentPartPr/>
                <p14:nvPr/>
              </p14:nvContentPartPr>
              <p14:xfrm>
                <a:off x="1946093" y="3712027"/>
                <a:ext cx="3960" cy="21600"/>
              </p14:xfrm>
            </p:contentPart>
          </mc:Choice>
          <mc:Fallback xmlns="">
            <p:pic>
              <p:nvPicPr>
                <p:cNvPr id="52" name="Freihand 51">
                  <a:extLst>
                    <a:ext uri="{FF2B5EF4-FFF2-40B4-BE49-F238E27FC236}">
                      <a16:creationId xmlns:a16="http://schemas.microsoft.com/office/drawing/2014/main" id="{895B0F78-B41C-452D-A8DA-E486C24B6AC1}"/>
                    </a:ext>
                  </a:extLst>
                </p:cNvPr>
                <p:cNvPicPr/>
                <p:nvPr/>
              </p:nvPicPr>
              <p:blipFill>
                <a:blip r:embed="rId68"/>
                <a:stretch>
                  <a:fillRect/>
                </a:stretch>
              </p:blipFill>
              <p:spPr>
                <a:xfrm>
                  <a:off x="1941773" y="3707707"/>
                  <a:ext cx="1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8FD7A08C-4FE1-4CC5-AC64-F50D4D1EAE06}"/>
                    </a:ext>
                  </a:extLst>
                </p14:cNvPr>
                <p14:cNvContentPartPr/>
                <p14:nvPr/>
              </p14:nvContentPartPr>
              <p14:xfrm>
                <a:off x="2466653" y="3518347"/>
                <a:ext cx="366840" cy="207000"/>
              </p14:xfrm>
            </p:contentPart>
          </mc:Choice>
          <mc:Fallback xmlns="">
            <p:pic>
              <p:nvPicPr>
                <p:cNvPr id="53" name="Freihand 52">
                  <a:extLst>
                    <a:ext uri="{FF2B5EF4-FFF2-40B4-BE49-F238E27FC236}">
                      <a16:creationId xmlns:a16="http://schemas.microsoft.com/office/drawing/2014/main" id="{8FD7A08C-4FE1-4CC5-AC64-F50D4D1EAE06}"/>
                    </a:ext>
                  </a:extLst>
                </p:cNvPr>
                <p:cNvPicPr/>
                <p:nvPr/>
              </p:nvPicPr>
              <p:blipFill>
                <a:blip r:embed="rId70"/>
                <a:stretch>
                  <a:fillRect/>
                </a:stretch>
              </p:blipFill>
              <p:spPr>
                <a:xfrm>
                  <a:off x="2462333" y="3514027"/>
                  <a:ext cx="375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1B25F5C8-6A3B-416F-814E-6409A7025C35}"/>
                    </a:ext>
                  </a:extLst>
                </p14:cNvPr>
                <p14:cNvContentPartPr/>
                <p14:nvPr/>
              </p14:nvContentPartPr>
              <p14:xfrm>
                <a:off x="3110693" y="3500347"/>
                <a:ext cx="23040" cy="228960"/>
              </p14:xfrm>
            </p:contentPart>
          </mc:Choice>
          <mc:Fallback xmlns="">
            <p:pic>
              <p:nvPicPr>
                <p:cNvPr id="54" name="Freihand 53">
                  <a:extLst>
                    <a:ext uri="{FF2B5EF4-FFF2-40B4-BE49-F238E27FC236}">
                      <a16:creationId xmlns:a16="http://schemas.microsoft.com/office/drawing/2014/main" id="{1B25F5C8-6A3B-416F-814E-6409A7025C35}"/>
                    </a:ext>
                  </a:extLst>
                </p:cNvPr>
                <p:cNvPicPr/>
                <p:nvPr/>
              </p:nvPicPr>
              <p:blipFill>
                <a:blip r:embed="rId72"/>
                <a:stretch>
                  <a:fillRect/>
                </a:stretch>
              </p:blipFill>
              <p:spPr>
                <a:xfrm>
                  <a:off x="3106373" y="3496027"/>
                  <a:ext cx="31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460C0A2E-8CCD-4368-B3DF-F0F6677F612B}"/>
                    </a:ext>
                  </a:extLst>
                </p14:cNvPr>
                <p14:cNvContentPartPr/>
                <p14:nvPr/>
              </p14:nvContentPartPr>
              <p14:xfrm>
                <a:off x="3037613" y="3475147"/>
                <a:ext cx="168480" cy="32040"/>
              </p14:xfrm>
            </p:contentPart>
          </mc:Choice>
          <mc:Fallback xmlns="">
            <p:pic>
              <p:nvPicPr>
                <p:cNvPr id="55" name="Freihand 54">
                  <a:extLst>
                    <a:ext uri="{FF2B5EF4-FFF2-40B4-BE49-F238E27FC236}">
                      <a16:creationId xmlns:a16="http://schemas.microsoft.com/office/drawing/2014/main" id="{460C0A2E-8CCD-4368-B3DF-F0F6677F612B}"/>
                    </a:ext>
                  </a:extLst>
                </p:cNvPr>
                <p:cNvPicPr/>
                <p:nvPr/>
              </p:nvPicPr>
              <p:blipFill>
                <a:blip r:embed="rId74"/>
                <a:stretch>
                  <a:fillRect/>
                </a:stretch>
              </p:blipFill>
              <p:spPr>
                <a:xfrm>
                  <a:off x="3033293" y="3470827"/>
                  <a:ext cx="177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BE411C9A-FEE1-4D7F-8962-4B832C1EA691}"/>
                    </a:ext>
                  </a:extLst>
                </p14:cNvPr>
                <p14:cNvContentPartPr/>
                <p14:nvPr/>
              </p14:nvContentPartPr>
              <p14:xfrm>
                <a:off x="3046613" y="3543187"/>
                <a:ext cx="165240" cy="60480"/>
              </p14:xfrm>
            </p:contentPart>
          </mc:Choice>
          <mc:Fallback xmlns="">
            <p:pic>
              <p:nvPicPr>
                <p:cNvPr id="56" name="Freihand 55">
                  <a:extLst>
                    <a:ext uri="{FF2B5EF4-FFF2-40B4-BE49-F238E27FC236}">
                      <a16:creationId xmlns:a16="http://schemas.microsoft.com/office/drawing/2014/main" id="{BE411C9A-FEE1-4D7F-8962-4B832C1EA691}"/>
                    </a:ext>
                  </a:extLst>
                </p:cNvPr>
                <p:cNvPicPr/>
                <p:nvPr/>
              </p:nvPicPr>
              <p:blipFill>
                <a:blip r:embed="rId76"/>
                <a:stretch>
                  <a:fillRect/>
                </a:stretch>
              </p:blipFill>
              <p:spPr>
                <a:xfrm>
                  <a:off x="3042293" y="3538867"/>
                  <a:ext cx="173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9EC5FEDA-FD59-4E06-B000-21F824036ECD}"/>
                    </a:ext>
                  </a:extLst>
                </p14:cNvPr>
                <p14:cNvContentPartPr/>
                <p14:nvPr/>
              </p14:nvContentPartPr>
              <p14:xfrm>
                <a:off x="3260453" y="3596827"/>
                <a:ext cx="295200" cy="95760"/>
              </p14:xfrm>
            </p:contentPart>
          </mc:Choice>
          <mc:Fallback xmlns="">
            <p:pic>
              <p:nvPicPr>
                <p:cNvPr id="57" name="Freihand 56">
                  <a:extLst>
                    <a:ext uri="{FF2B5EF4-FFF2-40B4-BE49-F238E27FC236}">
                      <a16:creationId xmlns:a16="http://schemas.microsoft.com/office/drawing/2014/main" id="{9EC5FEDA-FD59-4E06-B000-21F824036ECD}"/>
                    </a:ext>
                  </a:extLst>
                </p:cNvPr>
                <p:cNvPicPr/>
                <p:nvPr/>
              </p:nvPicPr>
              <p:blipFill>
                <a:blip r:embed="rId78"/>
                <a:stretch>
                  <a:fillRect/>
                </a:stretch>
              </p:blipFill>
              <p:spPr>
                <a:xfrm>
                  <a:off x="3256133" y="3592507"/>
                  <a:ext cx="303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8" name="Freihand 57">
                  <a:extLst>
                    <a:ext uri="{FF2B5EF4-FFF2-40B4-BE49-F238E27FC236}">
                      <a16:creationId xmlns:a16="http://schemas.microsoft.com/office/drawing/2014/main" id="{2596BE90-D049-4FE3-83EB-2CB43734734A}"/>
                    </a:ext>
                  </a:extLst>
                </p14:cNvPr>
                <p14:cNvContentPartPr/>
                <p14:nvPr/>
              </p14:nvContentPartPr>
              <p14:xfrm>
                <a:off x="3544493" y="3534907"/>
                <a:ext cx="360" cy="360"/>
              </p14:xfrm>
            </p:contentPart>
          </mc:Choice>
          <mc:Fallback xmlns="">
            <p:pic>
              <p:nvPicPr>
                <p:cNvPr id="58" name="Freihand 57">
                  <a:extLst>
                    <a:ext uri="{FF2B5EF4-FFF2-40B4-BE49-F238E27FC236}">
                      <a16:creationId xmlns:a16="http://schemas.microsoft.com/office/drawing/2014/main" id="{2596BE90-D049-4FE3-83EB-2CB43734734A}"/>
                    </a:ext>
                  </a:extLst>
                </p:cNvPr>
                <p:cNvPicPr/>
                <p:nvPr/>
              </p:nvPicPr>
              <p:blipFill>
                <a:blip r:embed="rId12"/>
                <a:stretch>
                  <a:fillRect/>
                </a:stretch>
              </p:blipFill>
              <p:spPr>
                <a:xfrm>
                  <a:off x="3540173" y="353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C6CAB866-141E-4CA1-A326-958172283AB1}"/>
                    </a:ext>
                  </a:extLst>
                </p14:cNvPr>
                <p14:cNvContentPartPr/>
                <p14:nvPr/>
              </p14:nvContentPartPr>
              <p14:xfrm>
                <a:off x="3603533" y="3585667"/>
                <a:ext cx="279720" cy="78120"/>
              </p14:xfrm>
            </p:contentPart>
          </mc:Choice>
          <mc:Fallback xmlns="">
            <p:pic>
              <p:nvPicPr>
                <p:cNvPr id="59" name="Freihand 58">
                  <a:extLst>
                    <a:ext uri="{FF2B5EF4-FFF2-40B4-BE49-F238E27FC236}">
                      <a16:creationId xmlns:a16="http://schemas.microsoft.com/office/drawing/2014/main" id="{C6CAB866-141E-4CA1-A326-958172283AB1}"/>
                    </a:ext>
                  </a:extLst>
                </p:cNvPr>
                <p:cNvPicPr/>
                <p:nvPr/>
              </p:nvPicPr>
              <p:blipFill>
                <a:blip r:embed="rId81"/>
                <a:stretch>
                  <a:fillRect/>
                </a:stretch>
              </p:blipFill>
              <p:spPr>
                <a:xfrm>
                  <a:off x="3599213" y="3581347"/>
                  <a:ext cx="288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90F854C-714E-4167-A233-23FB88350888}"/>
                    </a:ext>
                  </a:extLst>
                </p14:cNvPr>
                <p14:cNvContentPartPr/>
                <p14:nvPr/>
              </p14:nvContentPartPr>
              <p14:xfrm>
                <a:off x="3925733" y="3558307"/>
                <a:ext cx="166680" cy="125280"/>
              </p14:xfrm>
            </p:contentPart>
          </mc:Choice>
          <mc:Fallback xmlns="">
            <p:pic>
              <p:nvPicPr>
                <p:cNvPr id="60" name="Freihand 59">
                  <a:extLst>
                    <a:ext uri="{FF2B5EF4-FFF2-40B4-BE49-F238E27FC236}">
                      <a16:creationId xmlns:a16="http://schemas.microsoft.com/office/drawing/2014/main" id="{790F854C-714E-4167-A233-23FB88350888}"/>
                    </a:ext>
                  </a:extLst>
                </p:cNvPr>
                <p:cNvPicPr/>
                <p:nvPr/>
              </p:nvPicPr>
              <p:blipFill>
                <a:blip r:embed="rId83"/>
                <a:stretch>
                  <a:fillRect/>
                </a:stretch>
              </p:blipFill>
              <p:spPr>
                <a:xfrm>
                  <a:off x="3921413" y="3553987"/>
                  <a:ext cx="175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2CB4E18C-FBD9-48C4-AF54-37E0B7F76B3A}"/>
                    </a:ext>
                  </a:extLst>
                </p14:cNvPr>
                <p14:cNvContentPartPr/>
                <p14:nvPr/>
              </p14:nvContentPartPr>
              <p14:xfrm>
                <a:off x="4182413" y="3568027"/>
                <a:ext cx="143640" cy="122760"/>
              </p14:xfrm>
            </p:contentPart>
          </mc:Choice>
          <mc:Fallback xmlns="">
            <p:pic>
              <p:nvPicPr>
                <p:cNvPr id="61" name="Freihand 60">
                  <a:extLst>
                    <a:ext uri="{FF2B5EF4-FFF2-40B4-BE49-F238E27FC236}">
                      <a16:creationId xmlns:a16="http://schemas.microsoft.com/office/drawing/2014/main" id="{2CB4E18C-FBD9-48C4-AF54-37E0B7F76B3A}"/>
                    </a:ext>
                  </a:extLst>
                </p:cNvPr>
                <p:cNvPicPr/>
                <p:nvPr/>
              </p:nvPicPr>
              <p:blipFill>
                <a:blip r:embed="rId85"/>
                <a:stretch>
                  <a:fillRect/>
                </a:stretch>
              </p:blipFill>
              <p:spPr>
                <a:xfrm>
                  <a:off x="4178093" y="3563707"/>
                  <a:ext cx="152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8BCFAD38-E72D-4602-9FA0-EFA1DDD0175E}"/>
                    </a:ext>
                  </a:extLst>
                </p14:cNvPr>
                <p14:cNvContentPartPr/>
                <p14:nvPr/>
              </p14:nvContentPartPr>
              <p14:xfrm>
                <a:off x="4315613" y="3512227"/>
                <a:ext cx="57960" cy="26280"/>
              </p14:xfrm>
            </p:contentPart>
          </mc:Choice>
          <mc:Fallback xmlns="">
            <p:pic>
              <p:nvPicPr>
                <p:cNvPr id="62" name="Freihand 61">
                  <a:extLst>
                    <a:ext uri="{FF2B5EF4-FFF2-40B4-BE49-F238E27FC236}">
                      <a16:creationId xmlns:a16="http://schemas.microsoft.com/office/drawing/2014/main" id="{8BCFAD38-E72D-4602-9FA0-EFA1DDD0175E}"/>
                    </a:ext>
                  </a:extLst>
                </p:cNvPr>
                <p:cNvPicPr/>
                <p:nvPr/>
              </p:nvPicPr>
              <p:blipFill>
                <a:blip r:embed="rId87"/>
                <a:stretch>
                  <a:fillRect/>
                </a:stretch>
              </p:blipFill>
              <p:spPr>
                <a:xfrm>
                  <a:off x="4311293" y="3507907"/>
                  <a:ext cx="66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312EF218-BD8D-4E97-8551-EEFEAFD6CF41}"/>
                    </a:ext>
                  </a:extLst>
                </p14:cNvPr>
                <p14:cNvContentPartPr/>
                <p14:nvPr/>
              </p14:nvContentPartPr>
              <p14:xfrm>
                <a:off x="4369253" y="3565867"/>
                <a:ext cx="122760" cy="109080"/>
              </p14:xfrm>
            </p:contentPart>
          </mc:Choice>
          <mc:Fallback xmlns="">
            <p:pic>
              <p:nvPicPr>
                <p:cNvPr id="63" name="Freihand 62">
                  <a:extLst>
                    <a:ext uri="{FF2B5EF4-FFF2-40B4-BE49-F238E27FC236}">
                      <a16:creationId xmlns:a16="http://schemas.microsoft.com/office/drawing/2014/main" id="{312EF218-BD8D-4E97-8551-EEFEAFD6CF41}"/>
                    </a:ext>
                  </a:extLst>
                </p:cNvPr>
                <p:cNvPicPr/>
                <p:nvPr/>
              </p:nvPicPr>
              <p:blipFill>
                <a:blip r:embed="rId89"/>
                <a:stretch>
                  <a:fillRect/>
                </a:stretch>
              </p:blipFill>
              <p:spPr>
                <a:xfrm>
                  <a:off x="4364933" y="3561547"/>
                  <a:ext cx="131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Freihand 63">
                  <a:extLst>
                    <a:ext uri="{FF2B5EF4-FFF2-40B4-BE49-F238E27FC236}">
                      <a16:creationId xmlns:a16="http://schemas.microsoft.com/office/drawing/2014/main" id="{0E43B12B-9475-43E6-87D1-408ACF77156D}"/>
                    </a:ext>
                  </a:extLst>
                </p14:cNvPr>
                <p14:cNvContentPartPr/>
                <p14:nvPr/>
              </p14:nvContentPartPr>
              <p14:xfrm>
                <a:off x="4530893" y="3453547"/>
                <a:ext cx="123120" cy="164160"/>
              </p14:xfrm>
            </p:contentPart>
          </mc:Choice>
          <mc:Fallback xmlns="">
            <p:pic>
              <p:nvPicPr>
                <p:cNvPr id="64" name="Freihand 63">
                  <a:extLst>
                    <a:ext uri="{FF2B5EF4-FFF2-40B4-BE49-F238E27FC236}">
                      <a16:creationId xmlns:a16="http://schemas.microsoft.com/office/drawing/2014/main" id="{0E43B12B-9475-43E6-87D1-408ACF77156D}"/>
                    </a:ext>
                  </a:extLst>
                </p:cNvPr>
                <p:cNvPicPr/>
                <p:nvPr/>
              </p:nvPicPr>
              <p:blipFill>
                <a:blip r:embed="rId91"/>
                <a:stretch>
                  <a:fillRect/>
                </a:stretch>
              </p:blipFill>
              <p:spPr>
                <a:xfrm>
                  <a:off x="4526573" y="3449227"/>
                  <a:ext cx="131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Freihand 64">
                  <a:extLst>
                    <a:ext uri="{FF2B5EF4-FFF2-40B4-BE49-F238E27FC236}">
                      <a16:creationId xmlns:a16="http://schemas.microsoft.com/office/drawing/2014/main" id="{7D545FCA-BF68-40DE-89E9-2A17D7FADBFB}"/>
                    </a:ext>
                  </a:extLst>
                </p14:cNvPr>
                <p14:cNvContentPartPr/>
                <p14:nvPr/>
              </p14:nvContentPartPr>
              <p14:xfrm>
                <a:off x="4742213" y="3386227"/>
                <a:ext cx="177840" cy="213480"/>
              </p14:xfrm>
            </p:contentPart>
          </mc:Choice>
          <mc:Fallback xmlns="">
            <p:pic>
              <p:nvPicPr>
                <p:cNvPr id="65" name="Freihand 64">
                  <a:extLst>
                    <a:ext uri="{FF2B5EF4-FFF2-40B4-BE49-F238E27FC236}">
                      <a16:creationId xmlns:a16="http://schemas.microsoft.com/office/drawing/2014/main" id="{7D545FCA-BF68-40DE-89E9-2A17D7FADBFB}"/>
                    </a:ext>
                  </a:extLst>
                </p:cNvPr>
                <p:cNvPicPr/>
                <p:nvPr/>
              </p:nvPicPr>
              <p:blipFill>
                <a:blip r:embed="rId93"/>
                <a:stretch>
                  <a:fillRect/>
                </a:stretch>
              </p:blipFill>
              <p:spPr>
                <a:xfrm>
                  <a:off x="4737893" y="3381907"/>
                  <a:ext cx="186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Freihand 65">
                  <a:extLst>
                    <a:ext uri="{FF2B5EF4-FFF2-40B4-BE49-F238E27FC236}">
                      <a16:creationId xmlns:a16="http://schemas.microsoft.com/office/drawing/2014/main" id="{2E725D6C-3D34-4C6F-A4ED-1B941C917464}"/>
                    </a:ext>
                  </a:extLst>
                </p14:cNvPr>
                <p14:cNvContentPartPr/>
                <p14:nvPr/>
              </p14:nvContentPartPr>
              <p14:xfrm>
                <a:off x="4981973" y="3398827"/>
                <a:ext cx="148680" cy="241920"/>
              </p14:xfrm>
            </p:contentPart>
          </mc:Choice>
          <mc:Fallback xmlns="">
            <p:pic>
              <p:nvPicPr>
                <p:cNvPr id="66" name="Freihand 65">
                  <a:extLst>
                    <a:ext uri="{FF2B5EF4-FFF2-40B4-BE49-F238E27FC236}">
                      <a16:creationId xmlns:a16="http://schemas.microsoft.com/office/drawing/2014/main" id="{2E725D6C-3D34-4C6F-A4ED-1B941C917464}"/>
                    </a:ext>
                  </a:extLst>
                </p:cNvPr>
                <p:cNvPicPr/>
                <p:nvPr/>
              </p:nvPicPr>
              <p:blipFill>
                <a:blip r:embed="rId95"/>
                <a:stretch>
                  <a:fillRect/>
                </a:stretch>
              </p:blipFill>
              <p:spPr>
                <a:xfrm>
                  <a:off x="4977653" y="3394507"/>
                  <a:ext cx="157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Freihand 66">
                  <a:extLst>
                    <a:ext uri="{FF2B5EF4-FFF2-40B4-BE49-F238E27FC236}">
                      <a16:creationId xmlns:a16="http://schemas.microsoft.com/office/drawing/2014/main" id="{EB71CB78-5443-459C-9727-DB8D8E7E6165}"/>
                    </a:ext>
                  </a:extLst>
                </p14:cNvPr>
                <p14:cNvContentPartPr/>
                <p14:nvPr/>
              </p14:nvContentPartPr>
              <p14:xfrm>
                <a:off x="5095013" y="3414307"/>
                <a:ext cx="19800" cy="42840"/>
              </p14:xfrm>
            </p:contentPart>
          </mc:Choice>
          <mc:Fallback xmlns="">
            <p:pic>
              <p:nvPicPr>
                <p:cNvPr id="67" name="Freihand 66">
                  <a:extLst>
                    <a:ext uri="{FF2B5EF4-FFF2-40B4-BE49-F238E27FC236}">
                      <a16:creationId xmlns:a16="http://schemas.microsoft.com/office/drawing/2014/main" id="{EB71CB78-5443-459C-9727-DB8D8E7E6165}"/>
                    </a:ext>
                  </a:extLst>
                </p:cNvPr>
                <p:cNvPicPr/>
                <p:nvPr/>
              </p:nvPicPr>
              <p:blipFill>
                <a:blip r:embed="rId97"/>
                <a:stretch>
                  <a:fillRect/>
                </a:stretch>
              </p:blipFill>
              <p:spPr>
                <a:xfrm>
                  <a:off x="5090693" y="3409987"/>
                  <a:ext cx="28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8FC34E7E-464E-4C7D-955F-35016985E976}"/>
                    </a:ext>
                  </a:extLst>
                </p14:cNvPr>
                <p14:cNvContentPartPr/>
                <p14:nvPr/>
              </p14:nvContentPartPr>
              <p14:xfrm>
                <a:off x="5150453" y="3516187"/>
                <a:ext cx="172800" cy="96480"/>
              </p14:xfrm>
            </p:contentPart>
          </mc:Choice>
          <mc:Fallback xmlns="">
            <p:pic>
              <p:nvPicPr>
                <p:cNvPr id="68" name="Freihand 67">
                  <a:extLst>
                    <a:ext uri="{FF2B5EF4-FFF2-40B4-BE49-F238E27FC236}">
                      <a16:creationId xmlns:a16="http://schemas.microsoft.com/office/drawing/2014/main" id="{8FC34E7E-464E-4C7D-955F-35016985E976}"/>
                    </a:ext>
                  </a:extLst>
                </p:cNvPr>
                <p:cNvPicPr/>
                <p:nvPr/>
              </p:nvPicPr>
              <p:blipFill>
                <a:blip r:embed="rId99"/>
                <a:stretch>
                  <a:fillRect/>
                </a:stretch>
              </p:blipFill>
              <p:spPr>
                <a:xfrm>
                  <a:off x="5146133" y="3511867"/>
                  <a:ext cx="181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CA26B578-D68A-4037-8892-1C504C7B4B2D}"/>
                    </a:ext>
                  </a:extLst>
                </p14:cNvPr>
                <p14:cNvContentPartPr/>
                <p14:nvPr/>
              </p14:nvContentPartPr>
              <p14:xfrm>
                <a:off x="5344493" y="3502147"/>
                <a:ext cx="208800" cy="114480"/>
              </p14:xfrm>
            </p:contentPart>
          </mc:Choice>
          <mc:Fallback xmlns="">
            <p:pic>
              <p:nvPicPr>
                <p:cNvPr id="69" name="Freihand 68">
                  <a:extLst>
                    <a:ext uri="{FF2B5EF4-FFF2-40B4-BE49-F238E27FC236}">
                      <a16:creationId xmlns:a16="http://schemas.microsoft.com/office/drawing/2014/main" id="{CA26B578-D68A-4037-8892-1C504C7B4B2D}"/>
                    </a:ext>
                  </a:extLst>
                </p:cNvPr>
                <p:cNvPicPr/>
                <p:nvPr/>
              </p:nvPicPr>
              <p:blipFill>
                <a:blip r:embed="rId101"/>
                <a:stretch>
                  <a:fillRect/>
                </a:stretch>
              </p:blipFill>
              <p:spPr>
                <a:xfrm>
                  <a:off x="5340173" y="3497827"/>
                  <a:ext cx="217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AC560D2A-A33C-4960-9B6E-FFA7F933E8E4}"/>
                    </a:ext>
                  </a:extLst>
                </p14:cNvPr>
                <p14:cNvContentPartPr/>
                <p14:nvPr/>
              </p14:nvContentPartPr>
              <p14:xfrm>
                <a:off x="1554413" y="4411507"/>
                <a:ext cx="6406560" cy="1756800"/>
              </p14:xfrm>
            </p:contentPart>
          </mc:Choice>
          <mc:Fallback xmlns="">
            <p:pic>
              <p:nvPicPr>
                <p:cNvPr id="71" name="Freihand 70">
                  <a:extLst>
                    <a:ext uri="{FF2B5EF4-FFF2-40B4-BE49-F238E27FC236}">
                      <a16:creationId xmlns:a16="http://schemas.microsoft.com/office/drawing/2014/main" id="{AC560D2A-A33C-4960-9B6E-FFA7F933E8E4}"/>
                    </a:ext>
                  </a:extLst>
                </p:cNvPr>
                <p:cNvPicPr/>
                <p:nvPr/>
              </p:nvPicPr>
              <p:blipFill>
                <a:blip r:embed="rId103"/>
                <a:stretch>
                  <a:fillRect/>
                </a:stretch>
              </p:blipFill>
              <p:spPr>
                <a:xfrm>
                  <a:off x="1550093" y="4407187"/>
                  <a:ext cx="6415200" cy="1765440"/>
                </a:xfrm>
                <a:prstGeom prst="rect">
                  <a:avLst/>
                </a:prstGeom>
              </p:spPr>
            </p:pic>
          </mc:Fallback>
        </mc:AlternateContent>
      </p:grpSp>
      <p:grpSp>
        <p:nvGrpSpPr>
          <p:cNvPr id="73" name="Gruppieren 72">
            <a:extLst>
              <a:ext uri="{FF2B5EF4-FFF2-40B4-BE49-F238E27FC236}">
                <a16:creationId xmlns:a16="http://schemas.microsoft.com/office/drawing/2014/main" id="{5900527F-4940-4EA4-AF42-5FF052DBC8BD}"/>
              </a:ext>
            </a:extLst>
          </p:cNvPr>
          <p:cNvGrpSpPr/>
          <p:nvPr/>
        </p:nvGrpSpPr>
        <p:grpSpPr>
          <a:xfrm>
            <a:off x="3161453" y="1071787"/>
            <a:ext cx="5258880" cy="1170360"/>
            <a:chOff x="3161453" y="1071787"/>
            <a:chExt cx="5258880" cy="1170360"/>
          </a:xfrm>
        </p:grpSpPr>
        <mc:AlternateContent xmlns:mc="http://schemas.openxmlformats.org/markup-compatibility/2006" xmlns:p14="http://schemas.microsoft.com/office/powerpoint/2010/main">
          <mc:Choice Requires="p14">
            <p:contentPart p14:bwMode="auto" r:id="rId104">
              <p14:nvContentPartPr>
                <p14:cNvPr id="7" name="Freihand 6">
                  <a:extLst>
                    <a:ext uri="{FF2B5EF4-FFF2-40B4-BE49-F238E27FC236}">
                      <a16:creationId xmlns:a16="http://schemas.microsoft.com/office/drawing/2014/main" id="{168A68E7-30E4-4725-8913-51D5B7820CEB}"/>
                    </a:ext>
                  </a:extLst>
                </p14:cNvPr>
                <p14:cNvContentPartPr/>
                <p14:nvPr/>
              </p14:nvContentPartPr>
              <p14:xfrm>
                <a:off x="6200573" y="1298587"/>
                <a:ext cx="475200" cy="339480"/>
              </p14:xfrm>
            </p:contentPart>
          </mc:Choice>
          <mc:Fallback xmlns="">
            <p:pic>
              <p:nvPicPr>
                <p:cNvPr id="7" name="Freihand 6">
                  <a:extLst>
                    <a:ext uri="{FF2B5EF4-FFF2-40B4-BE49-F238E27FC236}">
                      <a16:creationId xmlns:a16="http://schemas.microsoft.com/office/drawing/2014/main" id="{168A68E7-30E4-4725-8913-51D5B7820CEB}"/>
                    </a:ext>
                  </a:extLst>
                </p:cNvPr>
                <p:cNvPicPr/>
                <p:nvPr/>
              </p:nvPicPr>
              <p:blipFill>
                <a:blip r:embed="rId105"/>
                <a:stretch>
                  <a:fillRect/>
                </a:stretch>
              </p:blipFill>
              <p:spPr>
                <a:xfrm>
                  <a:off x="6196253" y="1294267"/>
                  <a:ext cx="4838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 name="Freihand 7">
                  <a:extLst>
                    <a:ext uri="{FF2B5EF4-FFF2-40B4-BE49-F238E27FC236}">
                      <a16:creationId xmlns:a16="http://schemas.microsoft.com/office/drawing/2014/main" id="{40F2F6D2-85BC-497E-BEDF-1D87A940F702}"/>
                    </a:ext>
                  </a:extLst>
                </p14:cNvPr>
                <p14:cNvContentPartPr/>
                <p14:nvPr/>
              </p14:nvContentPartPr>
              <p14:xfrm>
                <a:off x="6084293" y="1396147"/>
                <a:ext cx="441000" cy="288360"/>
              </p14:xfrm>
            </p:contentPart>
          </mc:Choice>
          <mc:Fallback xmlns="">
            <p:pic>
              <p:nvPicPr>
                <p:cNvPr id="8" name="Freihand 7">
                  <a:extLst>
                    <a:ext uri="{FF2B5EF4-FFF2-40B4-BE49-F238E27FC236}">
                      <a16:creationId xmlns:a16="http://schemas.microsoft.com/office/drawing/2014/main" id="{40F2F6D2-85BC-497E-BEDF-1D87A940F702}"/>
                    </a:ext>
                  </a:extLst>
                </p:cNvPr>
                <p:cNvPicPr/>
                <p:nvPr/>
              </p:nvPicPr>
              <p:blipFill>
                <a:blip r:embed="rId107"/>
                <a:stretch>
                  <a:fillRect/>
                </a:stretch>
              </p:blipFill>
              <p:spPr>
                <a:xfrm>
                  <a:off x="6079973" y="1391827"/>
                  <a:ext cx="4496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 name="Freihand 9">
                  <a:extLst>
                    <a:ext uri="{FF2B5EF4-FFF2-40B4-BE49-F238E27FC236}">
                      <a16:creationId xmlns:a16="http://schemas.microsoft.com/office/drawing/2014/main" id="{9DC845AA-7D51-4EDA-B445-F8B052C04DAF}"/>
                    </a:ext>
                  </a:extLst>
                </p14:cNvPr>
                <p14:cNvContentPartPr/>
                <p14:nvPr/>
              </p14:nvContentPartPr>
              <p14:xfrm>
                <a:off x="6763973" y="1132267"/>
                <a:ext cx="197640" cy="212400"/>
              </p14:xfrm>
            </p:contentPart>
          </mc:Choice>
          <mc:Fallback xmlns="">
            <p:pic>
              <p:nvPicPr>
                <p:cNvPr id="10" name="Freihand 9">
                  <a:extLst>
                    <a:ext uri="{FF2B5EF4-FFF2-40B4-BE49-F238E27FC236}">
                      <a16:creationId xmlns:a16="http://schemas.microsoft.com/office/drawing/2014/main" id="{9DC845AA-7D51-4EDA-B445-F8B052C04DAF}"/>
                    </a:ext>
                  </a:extLst>
                </p:cNvPr>
                <p:cNvPicPr/>
                <p:nvPr/>
              </p:nvPicPr>
              <p:blipFill>
                <a:blip r:embed="rId109"/>
                <a:stretch>
                  <a:fillRect/>
                </a:stretch>
              </p:blipFill>
              <p:spPr>
                <a:xfrm>
                  <a:off x="6759653" y="1127947"/>
                  <a:ext cx="206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 name="Freihand 10">
                  <a:extLst>
                    <a:ext uri="{FF2B5EF4-FFF2-40B4-BE49-F238E27FC236}">
                      <a16:creationId xmlns:a16="http://schemas.microsoft.com/office/drawing/2014/main" id="{0A8D5F3C-FCD9-45C1-8638-5F5CB3B2E288}"/>
                    </a:ext>
                  </a:extLst>
                </p14:cNvPr>
                <p14:cNvContentPartPr/>
                <p14:nvPr/>
              </p14:nvContentPartPr>
              <p14:xfrm>
                <a:off x="7006253" y="1222267"/>
                <a:ext cx="30240" cy="107280"/>
              </p14:xfrm>
            </p:contentPart>
          </mc:Choice>
          <mc:Fallback xmlns="">
            <p:pic>
              <p:nvPicPr>
                <p:cNvPr id="11" name="Freihand 10">
                  <a:extLst>
                    <a:ext uri="{FF2B5EF4-FFF2-40B4-BE49-F238E27FC236}">
                      <a16:creationId xmlns:a16="http://schemas.microsoft.com/office/drawing/2014/main" id="{0A8D5F3C-FCD9-45C1-8638-5F5CB3B2E288}"/>
                    </a:ext>
                  </a:extLst>
                </p:cNvPr>
                <p:cNvPicPr/>
                <p:nvPr/>
              </p:nvPicPr>
              <p:blipFill>
                <a:blip r:embed="rId111"/>
                <a:stretch>
                  <a:fillRect/>
                </a:stretch>
              </p:blipFill>
              <p:spPr>
                <a:xfrm>
                  <a:off x="7001933" y="1217947"/>
                  <a:ext cx="38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 name="Freihand 11">
                  <a:extLst>
                    <a:ext uri="{FF2B5EF4-FFF2-40B4-BE49-F238E27FC236}">
                      <a16:creationId xmlns:a16="http://schemas.microsoft.com/office/drawing/2014/main" id="{6BE63653-2419-4DF4-818B-5DA8E24D56FB}"/>
                    </a:ext>
                  </a:extLst>
                </p14:cNvPr>
                <p14:cNvContentPartPr/>
                <p14:nvPr/>
              </p14:nvContentPartPr>
              <p14:xfrm>
                <a:off x="7087253" y="1205707"/>
                <a:ext cx="80640" cy="118440"/>
              </p14:xfrm>
            </p:contentPart>
          </mc:Choice>
          <mc:Fallback xmlns="">
            <p:pic>
              <p:nvPicPr>
                <p:cNvPr id="12" name="Freihand 11">
                  <a:extLst>
                    <a:ext uri="{FF2B5EF4-FFF2-40B4-BE49-F238E27FC236}">
                      <a16:creationId xmlns:a16="http://schemas.microsoft.com/office/drawing/2014/main" id="{6BE63653-2419-4DF4-818B-5DA8E24D56FB}"/>
                    </a:ext>
                  </a:extLst>
                </p:cNvPr>
                <p:cNvPicPr/>
                <p:nvPr/>
              </p:nvPicPr>
              <p:blipFill>
                <a:blip r:embed="rId113"/>
                <a:stretch>
                  <a:fillRect/>
                </a:stretch>
              </p:blipFill>
              <p:spPr>
                <a:xfrm>
                  <a:off x="7082933" y="1201387"/>
                  <a:ext cx="89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 name="Freihand 12">
                  <a:extLst>
                    <a:ext uri="{FF2B5EF4-FFF2-40B4-BE49-F238E27FC236}">
                      <a16:creationId xmlns:a16="http://schemas.microsoft.com/office/drawing/2014/main" id="{D9399994-627D-4E1D-B072-C423A4584BA9}"/>
                    </a:ext>
                  </a:extLst>
                </p14:cNvPr>
                <p14:cNvContentPartPr/>
                <p14:nvPr/>
              </p14:nvContentPartPr>
              <p14:xfrm>
                <a:off x="7209653" y="1208587"/>
                <a:ext cx="87840" cy="74160"/>
              </p14:xfrm>
            </p:contentPart>
          </mc:Choice>
          <mc:Fallback xmlns="">
            <p:pic>
              <p:nvPicPr>
                <p:cNvPr id="13" name="Freihand 12">
                  <a:extLst>
                    <a:ext uri="{FF2B5EF4-FFF2-40B4-BE49-F238E27FC236}">
                      <a16:creationId xmlns:a16="http://schemas.microsoft.com/office/drawing/2014/main" id="{D9399994-627D-4E1D-B072-C423A4584BA9}"/>
                    </a:ext>
                  </a:extLst>
                </p:cNvPr>
                <p:cNvPicPr/>
                <p:nvPr/>
              </p:nvPicPr>
              <p:blipFill>
                <a:blip r:embed="rId115"/>
                <a:stretch>
                  <a:fillRect/>
                </a:stretch>
              </p:blipFill>
              <p:spPr>
                <a:xfrm>
                  <a:off x="7205333" y="1204267"/>
                  <a:ext cx="96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 name="Freihand 13">
                  <a:extLst>
                    <a:ext uri="{FF2B5EF4-FFF2-40B4-BE49-F238E27FC236}">
                      <a16:creationId xmlns:a16="http://schemas.microsoft.com/office/drawing/2014/main" id="{D55AF9EE-513D-4E98-85E9-2796CCA05C3C}"/>
                    </a:ext>
                  </a:extLst>
                </p14:cNvPr>
                <p14:cNvContentPartPr/>
                <p14:nvPr/>
              </p14:nvContentPartPr>
              <p14:xfrm>
                <a:off x="7373093" y="1071787"/>
                <a:ext cx="175320" cy="182160"/>
              </p14:xfrm>
            </p:contentPart>
          </mc:Choice>
          <mc:Fallback xmlns="">
            <p:pic>
              <p:nvPicPr>
                <p:cNvPr id="14" name="Freihand 13">
                  <a:extLst>
                    <a:ext uri="{FF2B5EF4-FFF2-40B4-BE49-F238E27FC236}">
                      <a16:creationId xmlns:a16="http://schemas.microsoft.com/office/drawing/2014/main" id="{D55AF9EE-513D-4E98-85E9-2796CCA05C3C}"/>
                    </a:ext>
                  </a:extLst>
                </p:cNvPr>
                <p:cNvPicPr/>
                <p:nvPr/>
              </p:nvPicPr>
              <p:blipFill>
                <a:blip r:embed="rId117"/>
                <a:stretch>
                  <a:fillRect/>
                </a:stretch>
              </p:blipFill>
              <p:spPr>
                <a:xfrm>
                  <a:off x="7368773" y="1067467"/>
                  <a:ext cx="183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 name="Freihand 14">
                  <a:extLst>
                    <a:ext uri="{FF2B5EF4-FFF2-40B4-BE49-F238E27FC236}">
                      <a16:creationId xmlns:a16="http://schemas.microsoft.com/office/drawing/2014/main" id="{3CB6AA79-B2FC-42F0-9815-A6EAF0443DFB}"/>
                    </a:ext>
                  </a:extLst>
                </p14:cNvPr>
                <p14:cNvContentPartPr/>
                <p14:nvPr/>
              </p14:nvContentPartPr>
              <p14:xfrm>
                <a:off x="7459133" y="1219747"/>
                <a:ext cx="102240" cy="17280"/>
              </p14:xfrm>
            </p:contentPart>
          </mc:Choice>
          <mc:Fallback xmlns="">
            <p:pic>
              <p:nvPicPr>
                <p:cNvPr id="15" name="Freihand 14">
                  <a:extLst>
                    <a:ext uri="{FF2B5EF4-FFF2-40B4-BE49-F238E27FC236}">
                      <a16:creationId xmlns:a16="http://schemas.microsoft.com/office/drawing/2014/main" id="{3CB6AA79-B2FC-42F0-9815-A6EAF0443DFB}"/>
                    </a:ext>
                  </a:extLst>
                </p:cNvPr>
                <p:cNvPicPr/>
                <p:nvPr/>
              </p:nvPicPr>
              <p:blipFill>
                <a:blip r:embed="rId119"/>
                <a:stretch>
                  <a:fillRect/>
                </a:stretch>
              </p:blipFill>
              <p:spPr>
                <a:xfrm>
                  <a:off x="7454813" y="1215427"/>
                  <a:ext cx="110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 name="Freihand 15">
                  <a:extLst>
                    <a:ext uri="{FF2B5EF4-FFF2-40B4-BE49-F238E27FC236}">
                      <a16:creationId xmlns:a16="http://schemas.microsoft.com/office/drawing/2014/main" id="{4463BB32-9DAE-49AE-B46C-4DB316B4F4B1}"/>
                    </a:ext>
                  </a:extLst>
                </p14:cNvPr>
                <p14:cNvContentPartPr/>
                <p14:nvPr/>
              </p14:nvContentPartPr>
              <p14:xfrm>
                <a:off x="7578293" y="1151707"/>
                <a:ext cx="233280" cy="94680"/>
              </p14:xfrm>
            </p:contentPart>
          </mc:Choice>
          <mc:Fallback xmlns="">
            <p:pic>
              <p:nvPicPr>
                <p:cNvPr id="16" name="Freihand 15">
                  <a:extLst>
                    <a:ext uri="{FF2B5EF4-FFF2-40B4-BE49-F238E27FC236}">
                      <a16:creationId xmlns:a16="http://schemas.microsoft.com/office/drawing/2014/main" id="{4463BB32-9DAE-49AE-B46C-4DB316B4F4B1}"/>
                    </a:ext>
                  </a:extLst>
                </p:cNvPr>
                <p:cNvPicPr/>
                <p:nvPr/>
              </p:nvPicPr>
              <p:blipFill>
                <a:blip r:embed="rId121"/>
                <a:stretch>
                  <a:fillRect/>
                </a:stretch>
              </p:blipFill>
              <p:spPr>
                <a:xfrm>
                  <a:off x="7573973" y="1147387"/>
                  <a:ext cx="241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 name="Freihand 16">
                  <a:extLst>
                    <a:ext uri="{FF2B5EF4-FFF2-40B4-BE49-F238E27FC236}">
                      <a16:creationId xmlns:a16="http://schemas.microsoft.com/office/drawing/2014/main" id="{AC75D2D4-57A5-4BB7-A900-645D0EE8F9C8}"/>
                    </a:ext>
                  </a:extLst>
                </p14:cNvPr>
                <p14:cNvContentPartPr/>
                <p14:nvPr/>
              </p14:nvContentPartPr>
              <p14:xfrm>
                <a:off x="7803293" y="1075387"/>
                <a:ext cx="213840" cy="187200"/>
              </p14:xfrm>
            </p:contentPart>
          </mc:Choice>
          <mc:Fallback xmlns="">
            <p:pic>
              <p:nvPicPr>
                <p:cNvPr id="17" name="Freihand 16">
                  <a:extLst>
                    <a:ext uri="{FF2B5EF4-FFF2-40B4-BE49-F238E27FC236}">
                      <a16:creationId xmlns:a16="http://schemas.microsoft.com/office/drawing/2014/main" id="{AC75D2D4-57A5-4BB7-A900-645D0EE8F9C8}"/>
                    </a:ext>
                  </a:extLst>
                </p:cNvPr>
                <p:cNvPicPr/>
                <p:nvPr/>
              </p:nvPicPr>
              <p:blipFill>
                <a:blip r:embed="rId123"/>
                <a:stretch>
                  <a:fillRect/>
                </a:stretch>
              </p:blipFill>
              <p:spPr>
                <a:xfrm>
                  <a:off x="7798973" y="1071067"/>
                  <a:ext cx="222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8" name="Freihand 17">
                  <a:extLst>
                    <a:ext uri="{FF2B5EF4-FFF2-40B4-BE49-F238E27FC236}">
                      <a16:creationId xmlns:a16="http://schemas.microsoft.com/office/drawing/2014/main" id="{C03C6DB6-0442-4A08-8FDA-8B7D2B9CFC03}"/>
                    </a:ext>
                  </a:extLst>
                </p14:cNvPr>
                <p14:cNvContentPartPr/>
                <p14:nvPr/>
              </p14:nvContentPartPr>
              <p14:xfrm>
                <a:off x="6687653" y="1286707"/>
                <a:ext cx="1732680" cy="151560"/>
              </p14:xfrm>
            </p:contentPart>
          </mc:Choice>
          <mc:Fallback xmlns="">
            <p:pic>
              <p:nvPicPr>
                <p:cNvPr id="18" name="Freihand 17">
                  <a:extLst>
                    <a:ext uri="{FF2B5EF4-FFF2-40B4-BE49-F238E27FC236}">
                      <a16:creationId xmlns:a16="http://schemas.microsoft.com/office/drawing/2014/main" id="{C03C6DB6-0442-4A08-8FDA-8B7D2B9CFC03}"/>
                    </a:ext>
                  </a:extLst>
                </p:cNvPr>
                <p:cNvPicPr/>
                <p:nvPr/>
              </p:nvPicPr>
              <p:blipFill>
                <a:blip r:embed="rId125"/>
                <a:stretch>
                  <a:fillRect/>
                </a:stretch>
              </p:blipFill>
              <p:spPr>
                <a:xfrm>
                  <a:off x="6683333" y="1282387"/>
                  <a:ext cx="1741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13077788-7E7B-485A-B2B7-C7F55D3D819A}"/>
                    </a:ext>
                  </a:extLst>
                </p14:cNvPr>
                <p14:cNvContentPartPr/>
                <p14:nvPr/>
              </p14:nvContentPartPr>
              <p14:xfrm>
                <a:off x="3161453" y="1320907"/>
                <a:ext cx="2559600" cy="921240"/>
              </p14:xfrm>
            </p:contentPart>
          </mc:Choice>
          <mc:Fallback xmlns="">
            <p:pic>
              <p:nvPicPr>
                <p:cNvPr id="72" name="Freihand 71">
                  <a:extLst>
                    <a:ext uri="{FF2B5EF4-FFF2-40B4-BE49-F238E27FC236}">
                      <a16:creationId xmlns:a16="http://schemas.microsoft.com/office/drawing/2014/main" id="{13077788-7E7B-485A-B2B7-C7F55D3D819A}"/>
                    </a:ext>
                  </a:extLst>
                </p:cNvPr>
                <p:cNvPicPr/>
                <p:nvPr/>
              </p:nvPicPr>
              <p:blipFill>
                <a:blip r:embed="rId127"/>
                <a:stretch>
                  <a:fillRect/>
                </a:stretch>
              </p:blipFill>
              <p:spPr>
                <a:xfrm>
                  <a:off x="3157133" y="1316587"/>
                  <a:ext cx="2568240" cy="92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9" name="Freihand 18">
                <a:extLst>
                  <a:ext uri="{FF2B5EF4-FFF2-40B4-BE49-F238E27FC236}">
                    <a16:creationId xmlns:a16="http://schemas.microsoft.com/office/drawing/2014/main" id="{28545E87-9DCA-4723-82F7-823BBF31ED63}"/>
                  </a:ext>
                </a:extLst>
              </p14:cNvPr>
              <p14:cNvContentPartPr/>
              <p14:nvPr/>
            </p14:nvContentPartPr>
            <p14:xfrm>
              <a:off x="98213" y="3778987"/>
              <a:ext cx="926280" cy="849960"/>
            </p14:xfrm>
          </p:contentPart>
        </mc:Choice>
        <mc:Fallback xmlns="">
          <p:pic>
            <p:nvPicPr>
              <p:cNvPr id="19" name="Freihand 18">
                <a:extLst>
                  <a:ext uri="{FF2B5EF4-FFF2-40B4-BE49-F238E27FC236}">
                    <a16:creationId xmlns:a16="http://schemas.microsoft.com/office/drawing/2014/main" id="{28545E87-9DCA-4723-82F7-823BBF31ED63}"/>
                  </a:ext>
                </a:extLst>
              </p:cNvPr>
              <p:cNvPicPr/>
              <p:nvPr/>
            </p:nvPicPr>
            <p:blipFill>
              <a:blip r:embed="rId129"/>
              <a:stretch>
                <a:fillRect/>
              </a:stretch>
            </p:blipFill>
            <p:spPr>
              <a:xfrm>
                <a:off x="93893" y="3774667"/>
                <a:ext cx="934920" cy="858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1" name="Freihand 30">
                <a:extLst>
                  <a:ext uri="{FF2B5EF4-FFF2-40B4-BE49-F238E27FC236}">
                    <a16:creationId xmlns:a16="http://schemas.microsoft.com/office/drawing/2014/main" id="{EE6C07BA-A618-43DE-B322-6CC47F076EAE}"/>
                  </a:ext>
                </a:extLst>
              </p14:cNvPr>
              <p14:cNvContentPartPr/>
              <p14:nvPr/>
            </p14:nvContentPartPr>
            <p14:xfrm>
              <a:off x="1869413" y="4587907"/>
              <a:ext cx="766800" cy="1292040"/>
            </p14:xfrm>
          </p:contentPart>
        </mc:Choice>
        <mc:Fallback xmlns="">
          <p:pic>
            <p:nvPicPr>
              <p:cNvPr id="31" name="Freihand 30">
                <a:extLst>
                  <a:ext uri="{FF2B5EF4-FFF2-40B4-BE49-F238E27FC236}">
                    <a16:creationId xmlns:a16="http://schemas.microsoft.com/office/drawing/2014/main" id="{EE6C07BA-A618-43DE-B322-6CC47F076EAE}"/>
                  </a:ext>
                </a:extLst>
              </p:cNvPr>
              <p:cNvPicPr/>
              <p:nvPr/>
            </p:nvPicPr>
            <p:blipFill>
              <a:blip r:embed="rId131"/>
              <a:stretch>
                <a:fillRect/>
              </a:stretch>
            </p:blipFill>
            <p:spPr>
              <a:xfrm>
                <a:off x="1865093" y="4583587"/>
                <a:ext cx="775440" cy="1300680"/>
              </a:xfrm>
              <a:prstGeom prst="rect">
                <a:avLst/>
              </a:prstGeom>
            </p:spPr>
          </p:pic>
        </mc:Fallback>
      </mc:AlternateContent>
      <p:grpSp>
        <p:nvGrpSpPr>
          <p:cNvPr id="109" name="Gruppieren 108">
            <a:extLst>
              <a:ext uri="{FF2B5EF4-FFF2-40B4-BE49-F238E27FC236}">
                <a16:creationId xmlns:a16="http://schemas.microsoft.com/office/drawing/2014/main" id="{E9B79039-16ED-40B3-B6BD-771382A01670}"/>
              </a:ext>
            </a:extLst>
          </p:cNvPr>
          <p:cNvGrpSpPr/>
          <p:nvPr/>
        </p:nvGrpSpPr>
        <p:grpSpPr>
          <a:xfrm>
            <a:off x="8192813" y="1993027"/>
            <a:ext cx="3630240" cy="2306880"/>
            <a:chOff x="8192813" y="1993027"/>
            <a:chExt cx="3630240" cy="2306880"/>
          </a:xfrm>
        </p:grpSpPr>
        <mc:AlternateContent xmlns:mc="http://schemas.openxmlformats.org/markup-compatibility/2006" xmlns:p14="http://schemas.microsoft.com/office/powerpoint/2010/main">
          <mc:Choice Requires="p14">
            <p:contentPart p14:bwMode="auto" r:id="rId132">
              <p14:nvContentPartPr>
                <p14:cNvPr id="34" name="Freihand 33">
                  <a:extLst>
                    <a:ext uri="{FF2B5EF4-FFF2-40B4-BE49-F238E27FC236}">
                      <a16:creationId xmlns:a16="http://schemas.microsoft.com/office/drawing/2014/main" id="{E0F3AFBE-E3D6-43EE-8739-9B89BA120477}"/>
                    </a:ext>
                  </a:extLst>
                </p14:cNvPr>
                <p14:cNvContentPartPr/>
                <p14:nvPr/>
              </p14:nvContentPartPr>
              <p14:xfrm>
                <a:off x="8318453" y="3672427"/>
                <a:ext cx="605160" cy="475920"/>
              </p14:xfrm>
            </p:contentPart>
          </mc:Choice>
          <mc:Fallback xmlns="">
            <p:pic>
              <p:nvPicPr>
                <p:cNvPr id="34" name="Freihand 33">
                  <a:extLst>
                    <a:ext uri="{FF2B5EF4-FFF2-40B4-BE49-F238E27FC236}">
                      <a16:creationId xmlns:a16="http://schemas.microsoft.com/office/drawing/2014/main" id="{E0F3AFBE-E3D6-43EE-8739-9B89BA120477}"/>
                    </a:ext>
                  </a:extLst>
                </p:cNvPr>
                <p:cNvPicPr/>
                <p:nvPr/>
              </p:nvPicPr>
              <p:blipFill>
                <a:blip r:embed="rId133"/>
                <a:stretch>
                  <a:fillRect/>
                </a:stretch>
              </p:blipFill>
              <p:spPr>
                <a:xfrm>
                  <a:off x="8314133" y="3668107"/>
                  <a:ext cx="61380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0" name="Freihand 69">
                  <a:extLst>
                    <a:ext uri="{FF2B5EF4-FFF2-40B4-BE49-F238E27FC236}">
                      <a16:creationId xmlns:a16="http://schemas.microsoft.com/office/drawing/2014/main" id="{AA45E506-411A-42C9-A093-1857DD294E1B}"/>
                    </a:ext>
                  </a:extLst>
                </p14:cNvPr>
                <p14:cNvContentPartPr/>
                <p14:nvPr/>
              </p14:nvContentPartPr>
              <p14:xfrm>
                <a:off x="8192813" y="3863227"/>
                <a:ext cx="320040" cy="436680"/>
              </p14:xfrm>
            </p:contentPart>
          </mc:Choice>
          <mc:Fallback xmlns="">
            <p:pic>
              <p:nvPicPr>
                <p:cNvPr id="70" name="Freihand 69">
                  <a:extLst>
                    <a:ext uri="{FF2B5EF4-FFF2-40B4-BE49-F238E27FC236}">
                      <a16:creationId xmlns:a16="http://schemas.microsoft.com/office/drawing/2014/main" id="{AA45E506-411A-42C9-A093-1857DD294E1B}"/>
                    </a:ext>
                  </a:extLst>
                </p:cNvPr>
                <p:cNvPicPr/>
                <p:nvPr/>
              </p:nvPicPr>
              <p:blipFill>
                <a:blip r:embed="rId135"/>
                <a:stretch>
                  <a:fillRect/>
                </a:stretch>
              </p:blipFill>
              <p:spPr>
                <a:xfrm>
                  <a:off x="8188493" y="3858907"/>
                  <a:ext cx="3286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3E3D21DB-87F6-432E-814B-9EAE936DE886}"/>
                    </a:ext>
                  </a:extLst>
                </p14:cNvPr>
                <p14:cNvContentPartPr/>
                <p14:nvPr/>
              </p14:nvContentPartPr>
              <p14:xfrm>
                <a:off x="9092093" y="3442747"/>
                <a:ext cx="84960" cy="186480"/>
              </p14:xfrm>
            </p:contentPart>
          </mc:Choice>
          <mc:Fallback xmlns="">
            <p:pic>
              <p:nvPicPr>
                <p:cNvPr id="76" name="Freihand 75">
                  <a:extLst>
                    <a:ext uri="{FF2B5EF4-FFF2-40B4-BE49-F238E27FC236}">
                      <a16:creationId xmlns:a16="http://schemas.microsoft.com/office/drawing/2014/main" id="{3E3D21DB-87F6-432E-814B-9EAE936DE886}"/>
                    </a:ext>
                  </a:extLst>
                </p:cNvPr>
                <p:cNvPicPr/>
                <p:nvPr/>
              </p:nvPicPr>
              <p:blipFill>
                <a:blip r:embed="rId137"/>
                <a:stretch>
                  <a:fillRect/>
                </a:stretch>
              </p:blipFill>
              <p:spPr>
                <a:xfrm>
                  <a:off x="9087773" y="3438427"/>
                  <a:ext cx="93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0038EC3B-399D-4934-9473-B1AE5F1E5115}"/>
                    </a:ext>
                  </a:extLst>
                </p14:cNvPr>
                <p14:cNvContentPartPr/>
                <p14:nvPr/>
              </p14:nvContentPartPr>
              <p14:xfrm>
                <a:off x="9215933" y="3226747"/>
                <a:ext cx="173520" cy="435240"/>
              </p14:xfrm>
            </p:contentPart>
          </mc:Choice>
          <mc:Fallback xmlns="">
            <p:pic>
              <p:nvPicPr>
                <p:cNvPr id="77" name="Freihand 76">
                  <a:extLst>
                    <a:ext uri="{FF2B5EF4-FFF2-40B4-BE49-F238E27FC236}">
                      <a16:creationId xmlns:a16="http://schemas.microsoft.com/office/drawing/2014/main" id="{0038EC3B-399D-4934-9473-B1AE5F1E5115}"/>
                    </a:ext>
                  </a:extLst>
                </p:cNvPr>
                <p:cNvPicPr/>
                <p:nvPr/>
              </p:nvPicPr>
              <p:blipFill>
                <a:blip r:embed="rId139"/>
                <a:stretch>
                  <a:fillRect/>
                </a:stretch>
              </p:blipFill>
              <p:spPr>
                <a:xfrm>
                  <a:off x="9211613" y="3222427"/>
                  <a:ext cx="1821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D229B89B-0E08-44E2-B49A-A781A4FF0E21}"/>
                    </a:ext>
                  </a:extLst>
                </p14:cNvPr>
                <p14:cNvContentPartPr/>
                <p14:nvPr/>
              </p14:nvContentPartPr>
              <p14:xfrm>
                <a:off x="9474053" y="3358147"/>
                <a:ext cx="19080" cy="13680"/>
              </p14:xfrm>
            </p:contentPart>
          </mc:Choice>
          <mc:Fallback xmlns="">
            <p:pic>
              <p:nvPicPr>
                <p:cNvPr id="78" name="Freihand 77">
                  <a:extLst>
                    <a:ext uri="{FF2B5EF4-FFF2-40B4-BE49-F238E27FC236}">
                      <a16:creationId xmlns:a16="http://schemas.microsoft.com/office/drawing/2014/main" id="{D229B89B-0E08-44E2-B49A-A781A4FF0E21}"/>
                    </a:ext>
                  </a:extLst>
                </p:cNvPr>
                <p:cNvPicPr/>
                <p:nvPr/>
              </p:nvPicPr>
              <p:blipFill>
                <a:blip r:embed="rId141"/>
                <a:stretch>
                  <a:fillRect/>
                </a:stretch>
              </p:blipFill>
              <p:spPr>
                <a:xfrm>
                  <a:off x="9469373" y="3353827"/>
                  <a:ext cx="27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6A65F153-FB3D-4A16-A184-A1528ECC9E22}"/>
                    </a:ext>
                  </a:extLst>
                </p14:cNvPr>
                <p14:cNvContentPartPr/>
                <p14:nvPr/>
              </p14:nvContentPartPr>
              <p14:xfrm>
                <a:off x="9582053" y="3001027"/>
                <a:ext cx="159480" cy="254520"/>
              </p14:xfrm>
            </p:contentPart>
          </mc:Choice>
          <mc:Fallback xmlns="">
            <p:pic>
              <p:nvPicPr>
                <p:cNvPr id="80" name="Freihand 79">
                  <a:extLst>
                    <a:ext uri="{FF2B5EF4-FFF2-40B4-BE49-F238E27FC236}">
                      <a16:creationId xmlns:a16="http://schemas.microsoft.com/office/drawing/2014/main" id="{6A65F153-FB3D-4A16-A184-A1528ECC9E22}"/>
                    </a:ext>
                  </a:extLst>
                </p:cNvPr>
                <p:cNvPicPr/>
                <p:nvPr/>
              </p:nvPicPr>
              <p:blipFill>
                <a:blip r:embed="rId143"/>
                <a:stretch>
                  <a:fillRect/>
                </a:stretch>
              </p:blipFill>
              <p:spPr>
                <a:xfrm>
                  <a:off x="9577733" y="2996707"/>
                  <a:ext cx="168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A8D65B29-5B00-4069-B091-9DAA5893B9B3}"/>
                    </a:ext>
                  </a:extLst>
                </p14:cNvPr>
                <p14:cNvContentPartPr/>
                <p14:nvPr/>
              </p14:nvContentPartPr>
              <p14:xfrm>
                <a:off x="9766373" y="2916427"/>
                <a:ext cx="133920" cy="236160"/>
              </p14:xfrm>
            </p:contentPart>
          </mc:Choice>
          <mc:Fallback xmlns="">
            <p:pic>
              <p:nvPicPr>
                <p:cNvPr id="81" name="Freihand 80">
                  <a:extLst>
                    <a:ext uri="{FF2B5EF4-FFF2-40B4-BE49-F238E27FC236}">
                      <a16:creationId xmlns:a16="http://schemas.microsoft.com/office/drawing/2014/main" id="{A8D65B29-5B00-4069-B091-9DAA5893B9B3}"/>
                    </a:ext>
                  </a:extLst>
                </p:cNvPr>
                <p:cNvPicPr/>
                <p:nvPr/>
              </p:nvPicPr>
              <p:blipFill>
                <a:blip r:embed="rId145"/>
                <a:stretch>
                  <a:fillRect/>
                </a:stretch>
              </p:blipFill>
              <p:spPr>
                <a:xfrm>
                  <a:off x="9762053" y="2912107"/>
                  <a:ext cx="1425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096ACF44-CDF2-4B10-B5EA-2EB883BD16C7}"/>
                    </a:ext>
                  </a:extLst>
                </p14:cNvPr>
                <p14:cNvContentPartPr/>
                <p14:nvPr/>
              </p14:nvContentPartPr>
              <p14:xfrm>
                <a:off x="9784013" y="2957827"/>
                <a:ext cx="79200" cy="24120"/>
              </p14:xfrm>
            </p:contentPart>
          </mc:Choice>
          <mc:Fallback xmlns="">
            <p:pic>
              <p:nvPicPr>
                <p:cNvPr id="82" name="Freihand 81">
                  <a:extLst>
                    <a:ext uri="{FF2B5EF4-FFF2-40B4-BE49-F238E27FC236}">
                      <a16:creationId xmlns:a16="http://schemas.microsoft.com/office/drawing/2014/main" id="{096ACF44-CDF2-4B10-B5EA-2EB883BD16C7}"/>
                    </a:ext>
                  </a:extLst>
                </p:cNvPr>
                <p:cNvPicPr/>
                <p:nvPr/>
              </p:nvPicPr>
              <p:blipFill>
                <a:blip r:embed="rId147"/>
                <a:stretch>
                  <a:fillRect/>
                </a:stretch>
              </p:blipFill>
              <p:spPr>
                <a:xfrm>
                  <a:off x="9779693" y="2953507"/>
                  <a:ext cx="87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2A516765-080B-44A1-B01F-1F62942D84A3}"/>
                    </a:ext>
                  </a:extLst>
                </p14:cNvPr>
                <p14:cNvContentPartPr/>
                <p14:nvPr/>
              </p14:nvContentPartPr>
              <p14:xfrm>
                <a:off x="9925853" y="2950627"/>
                <a:ext cx="83160" cy="150840"/>
              </p14:xfrm>
            </p:contentPart>
          </mc:Choice>
          <mc:Fallback xmlns="">
            <p:pic>
              <p:nvPicPr>
                <p:cNvPr id="83" name="Freihand 82">
                  <a:extLst>
                    <a:ext uri="{FF2B5EF4-FFF2-40B4-BE49-F238E27FC236}">
                      <a16:creationId xmlns:a16="http://schemas.microsoft.com/office/drawing/2014/main" id="{2A516765-080B-44A1-B01F-1F62942D84A3}"/>
                    </a:ext>
                  </a:extLst>
                </p:cNvPr>
                <p:cNvPicPr/>
                <p:nvPr/>
              </p:nvPicPr>
              <p:blipFill>
                <a:blip r:embed="rId149"/>
                <a:stretch>
                  <a:fillRect/>
                </a:stretch>
              </p:blipFill>
              <p:spPr>
                <a:xfrm>
                  <a:off x="9921533" y="2946307"/>
                  <a:ext cx="91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9A75C870-38C9-477A-B9AE-5A67FD39BD60}"/>
                    </a:ext>
                  </a:extLst>
                </p14:cNvPr>
                <p14:cNvContentPartPr/>
                <p14:nvPr/>
              </p14:nvContentPartPr>
              <p14:xfrm>
                <a:off x="10015493" y="2742907"/>
                <a:ext cx="131400" cy="291600"/>
              </p14:xfrm>
            </p:contentPart>
          </mc:Choice>
          <mc:Fallback xmlns="">
            <p:pic>
              <p:nvPicPr>
                <p:cNvPr id="84" name="Freihand 83">
                  <a:extLst>
                    <a:ext uri="{FF2B5EF4-FFF2-40B4-BE49-F238E27FC236}">
                      <a16:creationId xmlns:a16="http://schemas.microsoft.com/office/drawing/2014/main" id="{9A75C870-38C9-477A-B9AE-5A67FD39BD60}"/>
                    </a:ext>
                  </a:extLst>
                </p:cNvPr>
                <p:cNvPicPr/>
                <p:nvPr/>
              </p:nvPicPr>
              <p:blipFill>
                <a:blip r:embed="rId151"/>
                <a:stretch>
                  <a:fillRect/>
                </a:stretch>
              </p:blipFill>
              <p:spPr>
                <a:xfrm>
                  <a:off x="10011173" y="2738587"/>
                  <a:ext cx="1400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CA835A22-9FF7-4C9B-BFC6-905FE552B1A2}"/>
                    </a:ext>
                  </a:extLst>
                </p14:cNvPr>
                <p14:cNvContentPartPr/>
                <p14:nvPr/>
              </p14:nvContentPartPr>
              <p14:xfrm>
                <a:off x="10191173" y="2525467"/>
                <a:ext cx="169560" cy="429480"/>
              </p14:xfrm>
            </p:contentPart>
          </mc:Choice>
          <mc:Fallback xmlns="">
            <p:pic>
              <p:nvPicPr>
                <p:cNvPr id="85" name="Freihand 84">
                  <a:extLst>
                    <a:ext uri="{FF2B5EF4-FFF2-40B4-BE49-F238E27FC236}">
                      <a16:creationId xmlns:a16="http://schemas.microsoft.com/office/drawing/2014/main" id="{CA835A22-9FF7-4C9B-BFC6-905FE552B1A2}"/>
                    </a:ext>
                  </a:extLst>
                </p:cNvPr>
                <p:cNvPicPr/>
                <p:nvPr/>
              </p:nvPicPr>
              <p:blipFill>
                <a:blip r:embed="rId153"/>
                <a:stretch>
                  <a:fillRect/>
                </a:stretch>
              </p:blipFill>
              <p:spPr>
                <a:xfrm>
                  <a:off x="10186853" y="2521147"/>
                  <a:ext cx="17820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48F819F6-E960-4D9C-99DF-C416B53A8226}"/>
                    </a:ext>
                  </a:extLst>
                </p14:cNvPr>
                <p14:cNvContentPartPr/>
                <p14:nvPr/>
              </p14:nvContentPartPr>
              <p14:xfrm>
                <a:off x="10390613" y="2627707"/>
                <a:ext cx="64800" cy="155880"/>
              </p14:xfrm>
            </p:contentPart>
          </mc:Choice>
          <mc:Fallback xmlns="">
            <p:pic>
              <p:nvPicPr>
                <p:cNvPr id="86" name="Freihand 85">
                  <a:extLst>
                    <a:ext uri="{FF2B5EF4-FFF2-40B4-BE49-F238E27FC236}">
                      <a16:creationId xmlns:a16="http://schemas.microsoft.com/office/drawing/2014/main" id="{48F819F6-E960-4D9C-99DF-C416B53A8226}"/>
                    </a:ext>
                  </a:extLst>
                </p:cNvPr>
                <p:cNvPicPr/>
                <p:nvPr/>
              </p:nvPicPr>
              <p:blipFill>
                <a:blip r:embed="rId155"/>
                <a:stretch>
                  <a:fillRect/>
                </a:stretch>
              </p:blipFill>
              <p:spPr>
                <a:xfrm>
                  <a:off x="10386293" y="2623387"/>
                  <a:ext cx="73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EF50A740-FDDA-4917-B3A3-0707AEACA570}"/>
                    </a:ext>
                  </a:extLst>
                </p14:cNvPr>
                <p14:cNvContentPartPr/>
                <p14:nvPr/>
              </p14:nvContentPartPr>
              <p14:xfrm>
                <a:off x="10449293" y="2407747"/>
                <a:ext cx="94680" cy="318240"/>
              </p14:xfrm>
            </p:contentPart>
          </mc:Choice>
          <mc:Fallback xmlns="">
            <p:pic>
              <p:nvPicPr>
                <p:cNvPr id="87" name="Freihand 86">
                  <a:extLst>
                    <a:ext uri="{FF2B5EF4-FFF2-40B4-BE49-F238E27FC236}">
                      <a16:creationId xmlns:a16="http://schemas.microsoft.com/office/drawing/2014/main" id="{EF50A740-FDDA-4917-B3A3-0707AEACA570}"/>
                    </a:ext>
                  </a:extLst>
                </p:cNvPr>
                <p:cNvPicPr/>
                <p:nvPr/>
              </p:nvPicPr>
              <p:blipFill>
                <a:blip r:embed="rId157"/>
                <a:stretch>
                  <a:fillRect/>
                </a:stretch>
              </p:blipFill>
              <p:spPr>
                <a:xfrm>
                  <a:off x="10444973" y="2403427"/>
                  <a:ext cx="1033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8B95B152-0E35-4306-9607-8BF84CFC1A56}"/>
                    </a:ext>
                  </a:extLst>
                </p14:cNvPr>
                <p14:cNvContentPartPr/>
                <p14:nvPr/>
              </p14:nvContentPartPr>
              <p14:xfrm>
                <a:off x="10518773" y="2421787"/>
                <a:ext cx="228240" cy="225000"/>
              </p14:xfrm>
            </p:contentPart>
          </mc:Choice>
          <mc:Fallback xmlns="">
            <p:pic>
              <p:nvPicPr>
                <p:cNvPr id="88" name="Freihand 87">
                  <a:extLst>
                    <a:ext uri="{FF2B5EF4-FFF2-40B4-BE49-F238E27FC236}">
                      <a16:creationId xmlns:a16="http://schemas.microsoft.com/office/drawing/2014/main" id="{8B95B152-0E35-4306-9607-8BF84CFC1A56}"/>
                    </a:ext>
                  </a:extLst>
                </p:cNvPr>
                <p:cNvPicPr/>
                <p:nvPr/>
              </p:nvPicPr>
              <p:blipFill>
                <a:blip r:embed="rId159"/>
                <a:stretch>
                  <a:fillRect/>
                </a:stretch>
              </p:blipFill>
              <p:spPr>
                <a:xfrm>
                  <a:off x="10514453" y="2417467"/>
                  <a:ext cx="236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8C807E96-9DFA-41B9-B3C4-7172597C2FA9}"/>
                    </a:ext>
                  </a:extLst>
                </p14:cNvPr>
                <p14:cNvContentPartPr/>
                <p14:nvPr/>
              </p14:nvContentPartPr>
              <p14:xfrm>
                <a:off x="10700933" y="2317027"/>
                <a:ext cx="34920" cy="57240"/>
              </p14:xfrm>
            </p:contentPart>
          </mc:Choice>
          <mc:Fallback xmlns="">
            <p:pic>
              <p:nvPicPr>
                <p:cNvPr id="89" name="Freihand 88">
                  <a:extLst>
                    <a:ext uri="{FF2B5EF4-FFF2-40B4-BE49-F238E27FC236}">
                      <a16:creationId xmlns:a16="http://schemas.microsoft.com/office/drawing/2014/main" id="{8C807E96-9DFA-41B9-B3C4-7172597C2FA9}"/>
                    </a:ext>
                  </a:extLst>
                </p:cNvPr>
                <p:cNvPicPr/>
                <p:nvPr/>
              </p:nvPicPr>
              <p:blipFill>
                <a:blip r:embed="rId161"/>
                <a:stretch>
                  <a:fillRect/>
                </a:stretch>
              </p:blipFill>
              <p:spPr>
                <a:xfrm>
                  <a:off x="10696613" y="2312707"/>
                  <a:ext cx="43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F35D3206-0FA1-4925-ADD8-8445BBEFBB28}"/>
                    </a:ext>
                  </a:extLst>
                </p14:cNvPr>
                <p14:cNvContentPartPr/>
                <p14:nvPr/>
              </p14:nvContentPartPr>
              <p14:xfrm>
                <a:off x="10766453" y="2171227"/>
                <a:ext cx="136800" cy="348840"/>
              </p14:xfrm>
            </p:contentPart>
          </mc:Choice>
          <mc:Fallback xmlns="">
            <p:pic>
              <p:nvPicPr>
                <p:cNvPr id="90" name="Freihand 89">
                  <a:extLst>
                    <a:ext uri="{FF2B5EF4-FFF2-40B4-BE49-F238E27FC236}">
                      <a16:creationId xmlns:a16="http://schemas.microsoft.com/office/drawing/2014/main" id="{F35D3206-0FA1-4925-ADD8-8445BBEFBB28}"/>
                    </a:ext>
                  </a:extLst>
                </p:cNvPr>
                <p:cNvPicPr/>
                <p:nvPr/>
              </p:nvPicPr>
              <p:blipFill>
                <a:blip r:embed="rId163"/>
                <a:stretch>
                  <a:fillRect/>
                </a:stretch>
              </p:blipFill>
              <p:spPr>
                <a:xfrm>
                  <a:off x="10762133" y="2166907"/>
                  <a:ext cx="1454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899C7363-8945-4A42-B8C3-C8BA19BC6C0A}"/>
                    </a:ext>
                  </a:extLst>
                </p14:cNvPr>
                <p14:cNvContentPartPr/>
                <p14:nvPr/>
              </p14:nvContentPartPr>
              <p14:xfrm>
                <a:off x="10896053" y="2232427"/>
                <a:ext cx="145440" cy="177480"/>
              </p14:xfrm>
            </p:contentPart>
          </mc:Choice>
          <mc:Fallback xmlns="">
            <p:pic>
              <p:nvPicPr>
                <p:cNvPr id="91" name="Freihand 90">
                  <a:extLst>
                    <a:ext uri="{FF2B5EF4-FFF2-40B4-BE49-F238E27FC236}">
                      <a16:creationId xmlns:a16="http://schemas.microsoft.com/office/drawing/2014/main" id="{899C7363-8945-4A42-B8C3-C8BA19BC6C0A}"/>
                    </a:ext>
                  </a:extLst>
                </p:cNvPr>
                <p:cNvPicPr/>
                <p:nvPr/>
              </p:nvPicPr>
              <p:blipFill>
                <a:blip r:embed="rId165"/>
                <a:stretch>
                  <a:fillRect/>
                </a:stretch>
              </p:blipFill>
              <p:spPr>
                <a:xfrm>
                  <a:off x="10891733" y="2228107"/>
                  <a:ext cx="154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2" name="Freihand 91">
                  <a:extLst>
                    <a:ext uri="{FF2B5EF4-FFF2-40B4-BE49-F238E27FC236}">
                      <a16:creationId xmlns:a16="http://schemas.microsoft.com/office/drawing/2014/main" id="{739FA2F1-9476-4E1B-A5CD-3E7CF3A8662F}"/>
                    </a:ext>
                  </a:extLst>
                </p14:cNvPr>
                <p14:cNvContentPartPr/>
                <p14:nvPr/>
              </p14:nvContentPartPr>
              <p14:xfrm>
                <a:off x="11027093" y="2026507"/>
                <a:ext cx="42120" cy="287640"/>
              </p14:xfrm>
            </p:contentPart>
          </mc:Choice>
          <mc:Fallback xmlns="">
            <p:pic>
              <p:nvPicPr>
                <p:cNvPr id="92" name="Freihand 91">
                  <a:extLst>
                    <a:ext uri="{FF2B5EF4-FFF2-40B4-BE49-F238E27FC236}">
                      <a16:creationId xmlns:a16="http://schemas.microsoft.com/office/drawing/2014/main" id="{739FA2F1-9476-4E1B-A5CD-3E7CF3A8662F}"/>
                    </a:ext>
                  </a:extLst>
                </p:cNvPr>
                <p:cNvPicPr/>
                <p:nvPr/>
              </p:nvPicPr>
              <p:blipFill>
                <a:blip r:embed="rId167"/>
                <a:stretch>
                  <a:fillRect/>
                </a:stretch>
              </p:blipFill>
              <p:spPr>
                <a:xfrm>
                  <a:off x="11022773" y="2022187"/>
                  <a:ext cx="507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3" name="Freihand 92">
                  <a:extLst>
                    <a:ext uri="{FF2B5EF4-FFF2-40B4-BE49-F238E27FC236}">
                      <a16:creationId xmlns:a16="http://schemas.microsoft.com/office/drawing/2014/main" id="{E6D9F2DF-A108-4F11-A7B2-880D4ED274C2}"/>
                    </a:ext>
                  </a:extLst>
                </p14:cNvPr>
                <p14:cNvContentPartPr/>
                <p14:nvPr/>
              </p14:nvContentPartPr>
              <p14:xfrm>
                <a:off x="11002973" y="1993027"/>
                <a:ext cx="112320" cy="382320"/>
              </p14:xfrm>
            </p:contentPart>
          </mc:Choice>
          <mc:Fallback xmlns="">
            <p:pic>
              <p:nvPicPr>
                <p:cNvPr id="93" name="Freihand 92">
                  <a:extLst>
                    <a:ext uri="{FF2B5EF4-FFF2-40B4-BE49-F238E27FC236}">
                      <a16:creationId xmlns:a16="http://schemas.microsoft.com/office/drawing/2014/main" id="{E6D9F2DF-A108-4F11-A7B2-880D4ED274C2}"/>
                    </a:ext>
                  </a:extLst>
                </p:cNvPr>
                <p:cNvPicPr/>
                <p:nvPr/>
              </p:nvPicPr>
              <p:blipFill>
                <a:blip r:embed="rId169"/>
                <a:stretch>
                  <a:fillRect/>
                </a:stretch>
              </p:blipFill>
              <p:spPr>
                <a:xfrm>
                  <a:off x="10998653" y="1988707"/>
                  <a:ext cx="12096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EDCB03F6-B324-4322-B330-C31C81F56205}"/>
                    </a:ext>
                  </a:extLst>
                </p14:cNvPr>
                <p14:cNvContentPartPr/>
                <p14:nvPr/>
              </p14:nvContentPartPr>
              <p14:xfrm>
                <a:off x="9956093" y="3479827"/>
                <a:ext cx="73800" cy="188280"/>
              </p14:xfrm>
            </p:contentPart>
          </mc:Choice>
          <mc:Fallback xmlns="">
            <p:pic>
              <p:nvPicPr>
                <p:cNvPr id="94" name="Freihand 93">
                  <a:extLst>
                    <a:ext uri="{FF2B5EF4-FFF2-40B4-BE49-F238E27FC236}">
                      <a16:creationId xmlns:a16="http://schemas.microsoft.com/office/drawing/2014/main" id="{EDCB03F6-B324-4322-B330-C31C81F56205}"/>
                    </a:ext>
                  </a:extLst>
                </p:cNvPr>
                <p:cNvPicPr/>
                <p:nvPr/>
              </p:nvPicPr>
              <p:blipFill>
                <a:blip r:embed="rId171"/>
                <a:stretch>
                  <a:fillRect/>
                </a:stretch>
              </p:blipFill>
              <p:spPr>
                <a:xfrm>
                  <a:off x="9951773" y="3475507"/>
                  <a:ext cx="82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5" name="Freihand 94">
                  <a:extLst>
                    <a:ext uri="{FF2B5EF4-FFF2-40B4-BE49-F238E27FC236}">
                      <a16:creationId xmlns:a16="http://schemas.microsoft.com/office/drawing/2014/main" id="{B0FB135B-BE60-4223-B5BD-3B92CF4BADEB}"/>
                    </a:ext>
                  </a:extLst>
                </p14:cNvPr>
                <p14:cNvContentPartPr/>
                <p14:nvPr/>
              </p14:nvContentPartPr>
              <p14:xfrm>
                <a:off x="9801293" y="3311347"/>
                <a:ext cx="213840" cy="301320"/>
              </p14:xfrm>
            </p:contentPart>
          </mc:Choice>
          <mc:Fallback xmlns="">
            <p:pic>
              <p:nvPicPr>
                <p:cNvPr id="95" name="Freihand 94">
                  <a:extLst>
                    <a:ext uri="{FF2B5EF4-FFF2-40B4-BE49-F238E27FC236}">
                      <a16:creationId xmlns:a16="http://schemas.microsoft.com/office/drawing/2014/main" id="{B0FB135B-BE60-4223-B5BD-3B92CF4BADEB}"/>
                    </a:ext>
                  </a:extLst>
                </p:cNvPr>
                <p:cNvPicPr/>
                <p:nvPr/>
              </p:nvPicPr>
              <p:blipFill>
                <a:blip r:embed="rId173"/>
                <a:stretch>
                  <a:fillRect/>
                </a:stretch>
              </p:blipFill>
              <p:spPr>
                <a:xfrm>
                  <a:off x="9796973" y="3307027"/>
                  <a:ext cx="2224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6" name="Freihand 95">
                  <a:extLst>
                    <a:ext uri="{FF2B5EF4-FFF2-40B4-BE49-F238E27FC236}">
                      <a16:creationId xmlns:a16="http://schemas.microsoft.com/office/drawing/2014/main" id="{855D3107-E280-4632-ADBF-7DA6E92400D4}"/>
                    </a:ext>
                  </a:extLst>
                </p14:cNvPr>
                <p14:cNvContentPartPr/>
                <p14:nvPr/>
              </p14:nvContentPartPr>
              <p14:xfrm>
                <a:off x="10099373" y="3170947"/>
                <a:ext cx="178920" cy="410760"/>
              </p14:xfrm>
            </p:contentPart>
          </mc:Choice>
          <mc:Fallback xmlns="">
            <p:pic>
              <p:nvPicPr>
                <p:cNvPr id="96" name="Freihand 95">
                  <a:extLst>
                    <a:ext uri="{FF2B5EF4-FFF2-40B4-BE49-F238E27FC236}">
                      <a16:creationId xmlns:a16="http://schemas.microsoft.com/office/drawing/2014/main" id="{855D3107-E280-4632-ADBF-7DA6E92400D4}"/>
                    </a:ext>
                  </a:extLst>
                </p:cNvPr>
                <p:cNvPicPr/>
                <p:nvPr/>
              </p:nvPicPr>
              <p:blipFill>
                <a:blip r:embed="rId175"/>
                <a:stretch>
                  <a:fillRect/>
                </a:stretch>
              </p:blipFill>
              <p:spPr>
                <a:xfrm>
                  <a:off x="10095053" y="3166627"/>
                  <a:ext cx="1875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7" name="Freihand 96">
                  <a:extLst>
                    <a:ext uri="{FF2B5EF4-FFF2-40B4-BE49-F238E27FC236}">
                      <a16:creationId xmlns:a16="http://schemas.microsoft.com/office/drawing/2014/main" id="{173364E8-51FD-4000-A831-C1BE9CB5F855}"/>
                    </a:ext>
                  </a:extLst>
                </p14:cNvPr>
                <p14:cNvContentPartPr/>
                <p14:nvPr/>
              </p14:nvContentPartPr>
              <p14:xfrm>
                <a:off x="10402133" y="3032347"/>
                <a:ext cx="286200" cy="316440"/>
              </p14:xfrm>
            </p:contentPart>
          </mc:Choice>
          <mc:Fallback xmlns="">
            <p:pic>
              <p:nvPicPr>
                <p:cNvPr id="97" name="Freihand 96">
                  <a:extLst>
                    <a:ext uri="{FF2B5EF4-FFF2-40B4-BE49-F238E27FC236}">
                      <a16:creationId xmlns:a16="http://schemas.microsoft.com/office/drawing/2014/main" id="{173364E8-51FD-4000-A831-C1BE9CB5F855}"/>
                    </a:ext>
                  </a:extLst>
                </p:cNvPr>
                <p:cNvPicPr/>
                <p:nvPr/>
              </p:nvPicPr>
              <p:blipFill>
                <a:blip r:embed="rId177"/>
                <a:stretch>
                  <a:fillRect/>
                </a:stretch>
              </p:blipFill>
              <p:spPr>
                <a:xfrm>
                  <a:off x="10397813" y="3028027"/>
                  <a:ext cx="2948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8" name="Freihand 97">
                  <a:extLst>
                    <a:ext uri="{FF2B5EF4-FFF2-40B4-BE49-F238E27FC236}">
                      <a16:creationId xmlns:a16="http://schemas.microsoft.com/office/drawing/2014/main" id="{E3E38DAD-16FB-4512-8990-F395A25E0069}"/>
                    </a:ext>
                  </a:extLst>
                </p14:cNvPr>
                <p14:cNvContentPartPr/>
                <p14:nvPr/>
              </p14:nvContentPartPr>
              <p14:xfrm>
                <a:off x="10809293" y="2755867"/>
                <a:ext cx="117360" cy="337320"/>
              </p14:xfrm>
            </p:contentPart>
          </mc:Choice>
          <mc:Fallback xmlns="">
            <p:pic>
              <p:nvPicPr>
                <p:cNvPr id="98" name="Freihand 97">
                  <a:extLst>
                    <a:ext uri="{FF2B5EF4-FFF2-40B4-BE49-F238E27FC236}">
                      <a16:creationId xmlns:a16="http://schemas.microsoft.com/office/drawing/2014/main" id="{E3E38DAD-16FB-4512-8990-F395A25E0069}"/>
                    </a:ext>
                  </a:extLst>
                </p:cNvPr>
                <p:cNvPicPr/>
                <p:nvPr/>
              </p:nvPicPr>
              <p:blipFill>
                <a:blip r:embed="rId179"/>
                <a:stretch>
                  <a:fillRect/>
                </a:stretch>
              </p:blipFill>
              <p:spPr>
                <a:xfrm>
                  <a:off x="10804973" y="2751547"/>
                  <a:ext cx="1260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9" name="Freihand 98">
                  <a:extLst>
                    <a:ext uri="{FF2B5EF4-FFF2-40B4-BE49-F238E27FC236}">
                      <a16:creationId xmlns:a16="http://schemas.microsoft.com/office/drawing/2014/main" id="{E49C817D-A8A0-4273-A16C-5FE71A18F1B0}"/>
                    </a:ext>
                  </a:extLst>
                </p14:cNvPr>
                <p14:cNvContentPartPr/>
                <p14:nvPr/>
              </p14:nvContentPartPr>
              <p14:xfrm>
                <a:off x="10970213" y="2762347"/>
                <a:ext cx="237600" cy="174960"/>
              </p14:xfrm>
            </p:contentPart>
          </mc:Choice>
          <mc:Fallback xmlns="">
            <p:pic>
              <p:nvPicPr>
                <p:cNvPr id="99" name="Freihand 98">
                  <a:extLst>
                    <a:ext uri="{FF2B5EF4-FFF2-40B4-BE49-F238E27FC236}">
                      <a16:creationId xmlns:a16="http://schemas.microsoft.com/office/drawing/2014/main" id="{E49C817D-A8A0-4273-A16C-5FE71A18F1B0}"/>
                    </a:ext>
                  </a:extLst>
                </p:cNvPr>
                <p:cNvPicPr/>
                <p:nvPr/>
              </p:nvPicPr>
              <p:blipFill>
                <a:blip r:embed="rId181"/>
                <a:stretch>
                  <a:fillRect/>
                </a:stretch>
              </p:blipFill>
              <p:spPr>
                <a:xfrm>
                  <a:off x="10965893" y="2758027"/>
                  <a:ext cx="246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0" name="Freihand 99">
                  <a:extLst>
                    <a:ext uri="{FF2B5EF4-FFF2-40B4-BE49-F238E27FC236}">
                      <a16:creationId xmlns:a16="http://schemas.microsoft.com/office/drawing/2014/main" id="{9371C564-6273-4E40-BD16-8BD3E6279955}"/>
                    </a:ext>
                  </a:extLst>
                </p14:cNvPr>
                <p14:cNvContentPartPr/>
                <p14:nvPr/>
              </p14:nvContentPartPr>
              <p14:xfrm>
                <a:off x="11265773" y="2501707"/>
                <a:ext cx="234000" cy="338760"/>
              </p14:xfrm>
            </p:contentPart>
          </mc:Choice>
          <mc:Fallback xmlns="">
            <p:pic>
              <p:nvPicPr>
                <p:cNvPr id="100" name="Freihand 99">
                  <a:extLst>
                    <a:ext uri="{FF2B5EF4-FFF2-40B4-BE49-F238E27FC236}">
                      <a16:creationId xmlns:a16="http://schemas.microsoft.com/office/drawing/2014/main" id="{9371C564-6273-4E40-BD16-8BD3E6279955}"/>
                    </a:ext>
                  </a:extLst>
                </p:cNvPr>
                <p:cNvPicPr/>
                <p:nvPr/>
              </p:nvPicPr>
              <p:blipFill>
                <a:blip r:embed="rId183"/>
                <a:stretch>
                  <a:fillRect/>
                </a:stretch>
              </p:blipFill>
              <p:spPr>
                <a:xfrm>
                  <a:off x="11261453" y="2497387"/>
                  <a:ext cx="2426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1" name="Freihand 100">
                  <a:extLst>
                    <a:ext uri="{FF2B5EF4-FFF2-40B4-BE49-F238E27FC236}">
                      <a16:creationId xmlns:a16="http://schemas.microsoft.com/office/drawing/2014/main" id="{781170FA-2F5B-42A0-BEED-9BD503E19E29}"/>
                    </a:ext>
                  </a:extLst>
                </p14:cNvPr>
                <p14:cNvContentPartPr/>
                <p14:nvPr/>
              </p14:nvContentPartPr>
              <p14:xfrm>
                <a:off x="11458013" y="2417827"/>
                <a:ext cx="123120" cy="173520"/>
              </p14:xfrm>
            </p:contentPart>
          </mc:Choice>
          <mc:Fallback xmlns="">
            <p:pic>
              <p:nvPicPr>
                <p:cNvPr id="101" name="Freihand 100">
                  <a:extLst>
                    <a:ext uri="{FF2B5EF4-FFF2-40B4-BE49-F238E27FC236}">
                      <a16:creationId xmlns:a16="http://schemas.microsoft.com/office/drawing/2014/main" id="{781170FA-2F5B-42A0-BEED-9BD503E19E29}"/>
                    </a:ext>
                  </a:extLst>
                </p:cNvPr>
                <p:cNvPicPr/>
                <p:nvPr/>
              </p:nvPicPr>
              <p:blipFill>
                <a:blip r:embed="rId185"/>
                <a:stretch>
                  <a:fillRect/>
                </a:stretch>
              </p:blipFill>
              <p:spPr>
                <a:xfrm>
                  <a:off x="11453693" y="2413507"/>
                  <a:ext cx="131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2" name="Freihand 101">
                  <a:extLst>
                    <a:ext uri="{FF2B5EF4-FFF2-40B4-BE49-F238E27FC236}">
                      <a16:creationId xmlns:a16="http://schemas.microsoft.com/office/drawing/2014/main" id="{CD35AC69-86B9-4D3C-A32E-6BB4669B7242}"/>
                    </a:ext>
                  </a:extLst>
                </p14:cNvPr>
                <p14:cNvContentPartPr/>
                <p14:nvPr/>
              </p14:nvContentPartPr>
              <p14:xfrm>
                <a:off x="11233733" y="2401267"/>
                <a:ext cx="134280" cy="104760"/>
              </p14:xfrm>
            </p:contentPart>
          </mc:Choice>
          <mc:Fallback xmlns="">
            <p:pic>
              <p:nvPicPr>
                <p:cNvPr id="102" name="Freihand 101">
                  <a:extLst>
                    <a:ext uri="{FF2B5EF4-FFF2-40B4-BE49-F238E27FC236}">
                      <a16:creationId xmlns:a16="http://schemas.microsoft.com/office/drawing/2014/main" id="{CD35AC69-86B9-4D3C-A32E-6BB4669B7242}"/>
                    </a:ext>
                  </a:extLst>
                </p:cNvPr>
                <p:cNvPicPr/>
                <p:nvPr/>
              </p:nvPicPr>
              <p:blipFill>
                <a:blip r:embed="rId187"/>
                <a:stretch>
                  <a:fillRect/>
                </a:stretch>
              </p:blipFill>
              <p:spPr>
                <a:xfrm>
                  <a:off x="11229413" y="2396947"/>
                  <a:ext cx="142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3" name="Freihand 102">
                  <a:extLst>
                    <a:ext uri="{FF2B5EF4-FFF2-40B4-BE49-F238E27FC236}">
                      <a16:creationId xmlns:a16="http://schemas.microsoft.com/office/drawing/2014/main" id="{76E97349-E1EA-45D6-941E-DFC93E819F6E}"/>
                    </a:ext>
                  </a:extLst>
                </p14:cNvPr>
                <p14:cNvContentPartPr/>
                <p14:nvPr/>
              </p14:nvContentPartPr>
              <p14:xfrm>
                <a:off x="11740613" y="2291107"/>
                <a:ext cx="82440" cy="38880"/>
              </p14:xfrm>
            </p:contentPart>
          </mc:Choice>
          <mc:Fallback xmlns="">
            <p:pic>
              <p:nvPicPr>
                <p:cNvPr id="103" name="Freihand 102">
                  <a:extLst>
                    <a:ext uri="{FF2B5EF4-FFF2-40B4-BE49-F238E27FC236}">
                      <a16:creationId xmlns:a16="http://schemas.microsoft.com/office/drawing/2014/main" id="{76E97349-E1EA-45D6-941E-DFC93E819F6E}"/>
                    </a:ext>
                  </a:extLst>
                </p:cNvPr>
                <p:cNvPicPr/>
                <p:nvPr/>
              </p:nvPicPr>
              <p:blipFill>
                <a:blip r:embed="rId189"/>
                <a:stretch>
                  <a:fillRect/>
                </a:stretch>
              </p:blipFill>
              <p:spPr>
                <a:xfrm>
                  <a:off x="11736293" y="2286787"/>
                  <a:ext cx="91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4" name="Freihand 103">
                  <a:extLst>
                    <a:ext uri="{FF2B5EF4-FFF2-40B4-BE49-F238E27FC236}">
                      <a16:creationId xmlns:a16="http://schemas.microsoft.com/office/drawing/2014/main" id="{26FC784B-378C-43C5-8B08-CC3C25DEC6EB}"/>
                    </a:ext>
                  </a:extLst>
                </p14:cNvPr>
                <p14:cNvContentPartPr/>
                <p14:nvPr/>
              </p14:nvContentPartPr>
              <p14:xfrm>
                <a:off x="10841693" y="3203707"/>
                <a:ext cx="314280" cy="349920"/>
              </p14:xfrm>
            </p:contentPart>
          </mc:Choice>
          <mc:Fallback xmlns="">
            <p:pic>
              <p:nvPicPr>
                <p:cNvPr id="104" name="Freihand 103">
                  <a:extLst>
                    <a:ext uri="{FF2B5EF4-FFF2-40B4-BE49-F238E27FC236}">
                      <a16:creationId xmlns:a16="http://schemas.microsoft.com/office/drawing/2014/main" id="{26FC784B-378C-43C5-8B08-CC3C25DEC6EB}"/>
                    </a:ext>
                  </a:extLst>
                </p:cNvPr>
                <p:cNvPicPr/>
                <p:nvPr/>
              </p:nvPicPr>
              <p:blipFill>
                <a:blip r:embed="rId191"/>
                <a:stretch>
                  <a:fillRect/>
                </a:stretch>
              </p:blipFill>
              <p:spPr>
                <a:xfrm>
                  <a:off x="10837373" y="3199387"/>
                  <a:ext cx="3229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5" name="Freihand 104">
                  <a:extLst>
                    <a:ext uri="{FF2B5EF4-FFF2-40B4-BE49-F238E27FC236}">
                      <a16:creationId xmlns:a16="http://schemas.microsoft.com/office/drawing/2014/main" id="{C67A3580-15F8-4D95-A518-DAE8B7F6547F}"/>
                    </a:ext>
                  </a:extLst>
                </p14:cNvPr>
                <p14:cNvContentPartPr/>
                <p14:nvPr/>
              </p14:nvContentPartPr>
              <p14:xfrm>
                <a:off x="11164253" y="3098587"/>
                <a:ext cx="192600" cy="157680"/>
              </p14:xfrm>
            </p:contentPart>
          </mc:Choice>
          <mc:Fallback xmlns="">
            <p:pic>
              <p:nvPicPr>
                <p:cNvPr id="105" name="Freihand 104">
                  <a:extLst>
                    <a:ext uri="{FF2B5EF4-FFF2-40B4-BE49-F238E27FC236}">
                      <a16:creationId xmlns:a16="http://schemas.microsoft.com/office/drawing/2014/main" id="{C67A3580-15F8-4D95-A518-DAE8B7F6547F}"/>
                    </a:ext>
                  </a:extLst>
                </p:cNvPr>
                <p:cNvPicPr/>
                <p:nvPr/>
              </p:nvPicPr>
              <p:blipFill>
                <a:blip r:embed="rId193"/>
                <a:stretch>
                  <a:fillRect/>
                </a:stretch>
              </p:blipFill>
              <p:spPr>
                <a:xfrm>
                  <a:off x="11159933" y="3094267"/>
                  <a:ext cx="201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6" name="Freihand 105">
                  <a:extLst>
                    <a:ext uri="{FF2B5EF4-FFF2-40B4-BE49-F238E27FC236}">
                      <a16:creationId xmlns:a16="http://schemas.microsoft.com/office/drawing/2014/main" id="{730FD04C-234E-49E2-9616-8773304C73DE}"/>
                    </a:ext>
                  </a:extLst>
                </p14:cNvPr>
                <p14:cNvContentPartPr/>
                <p14:nvPr/>
              </p14:nvContentPartPr>
              <p14:xfrm>
                <a:off x="11384933" y="2886187"/>
                <a:ext cx="308520" cy="287280"/>
              </p14:xfrm>
            </p:contentPart>
          </mc:Choice>
          <mc:Fallback xmlns="">
            <p:pic>
              <p:nvPicPr>
                <p:cNvPr id="106" name="Freihand 105">
                  <a:extLst>
                    <a:ext uri="{FF2B5EF4-FFF2-40B4-BE49-F238E27FC236}">
                      <a16:creationId xmlns:a16="http://schemas.microsoft.com/office/drawing/2014/main" id="{730FD04C-234E-49E2-9616-8773304C73DE}"/>
                    </a:ext>
                  </a:extLst>
                </p:cNvPr>
                <p:cNvPicPr/>
                <p:nvPr/>
              </p:nvPicPr>
              <p:blipFill>
                <a:blip r:embed="rId195"/>
                <a:stretch>
                  <a:fillRect/>
                </a:stretch>
              </p:blipFill>
              <p:spPr>
                <a:xfrm>
                  <a:off x="11380613" y="2881867"/>
                  <a:ext cx="317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 name="Freihand 106">
                  <a:extLst>
                    <a:ext uri="{FF2B5EF4-FFF2-40B4-BE49-F238E27FC236}">
                      <a16:creationId xmlns:a16="http://schemas.microsoft.com/office/drawing/2014/main" id="{4617DAE5-5A47-456B-9B24-5A7EA549C2DA}"/>
                    </a:ext>
                  </a:extLst>
                </p14:cNvPr>
                <p14:cNvContentPartPr/>
                <p14:nvPr/>
              </p14:nvContentPartPr>
              <p14:xfrm>
                <a:off x="11703893" y="2539147"/>
                <a:ext cx="32400" cy="230040"/>
              </p14:xfrm>
            </p:contentPart>
          </mc:Choice>
          <mc:Fallback xmlns="">
            <p:pic>
              <p:nvPicPr>
                <p:cNvPr id="107" name="Freihand 106">
                  <a:extLst>
                    <a:ext uri="{FF2B5EF4-FFF2-40B4-BE49-F238E27FC236}">
                      <a16:creationId xmlns:a16="http://schemas.microsoft.com/office/drawing/2014/main" id="{4617DAE5-5A47-456B-9B24-5A7EA549C2DA}"/>
                    </a:ext>
                  </a:extLst>
                </p:cNvPr>
                <p:cNvPicPr/>
                <p:nvPr/>
              </p:nvPicPr>
              <p:blipFill>
                <a:blip r:embed="rId197"/>
                <a:stretch>
                  <a:fillRect/>
                </a:stretch>
              </p:blipFill>
              <p:spPr>
                <a:xfrm>
                  <a:off x="11699573" y="2534827"/>
                  <a:ext cx="41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8" name="Freihand 107">
                  <a:extLst>
                    <a:ext uri="{FF2B5EF4-FFF2-40B4-BE49-F238E27FC236}">
                      <a16:creationId xmlns:a16="http://schemas.microsoft.com/office/drawing/2014/main" id="{C1F86A33-F2DD-4EA7-A394-4DE20B93247C}"/>
                    </a:ext>
                  </a:extLst>
                </p14:cNvPr>
                <p14:cNvContentPartPr/>
                <p14:nvPr/>
              </p14:nvContentPartPr>
              <p14:xfrm>
                <a:off x="11778053" y="2921467"/>
                <a:ext cx="3960" cy="28800"/>
              </p14:xfrm>
            </p:contentPart>
          </mc:Choice>
          <mc:Fallback xmlns="">
            <p:pic>
              <p:nvPicPr>
                <p:cNvPr id="108" name="Freihand 107">
                  <a:extLst>
                    <a:ext uri="{FF2B5EF4-FFF2-40B4-BE49-F238E27FC236}">
                      <a16:creationId xmlns:a16="http://schemas.microsoft.com/office/drawing/2014/main" id="{C1F86A33-F2DD-4EA7-A394-4DE20B93247C}"/>
                    </a:ext>
                  </a:extLst>
                </p:cNvPr>
                <p:cNvPicPr/>
                <p:nvPr/>
              </p:nvPicPr>
              <p:blipFill>
                <a:blip r:embed="rId199"/>
                <a:stretch>
                  <a:fillRect/>
                </a:stretch>
              </p:blipFill>
              <p:spPr>
                <a:xfrm>
                  <a:off x="11773733" y="2917147"/>
                  <a:ext cx="12600" cy="3744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9E790428-02B5-E238-45C3-886490B1BEE6}"/>
              </a:ext>
            </a:extLst>
          </p:cNvPr>
          <p:cNvPicPr>
            <a:picLocks noChangeAspect="1"/>
          </p:cNvPicPr>
          <p:nvPr/>
        </p:nvPicPr>
        <p:blipFill>
          <a:blip r:embed="rId3"/>
          <a:stretch>
            <a:fillRect/>
          </a:stretch>
        </p:blipFill>
        <p:spPr>
          <a:xfrm>
            <a:off x="503865" y="661175"/>
            <a:ext cx="7350981" cy="4603235"/>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F2612B2E-0CF8-45C5-8DC7-F4BF60E72A28}"/>
                  </a:ext>
                </a:extLst>
              </p14:cNvPr>
              <p14:cNvContentPartPr/>
              <p14:nvPr/>
            </p14:nvContentPartPr>
            <p14:xfrm>
              <a:off x="2455493" y="2594040"/>
              <a:ext cx="2965680" cy="1287360"/>
            </p14:xfrm>
          </p:contentPart>
        </mc:Choice>
        <mc:Fallback xmlns="">
          <p:pic>
            <p:nvPicPr>
              <p:cNvPr id="9" name="Freihand 8">
                <a:extLst>
                  <a:ext uri="{FF2B5EF4-FFF2-40B4-BE49-F238E27FC236}">
                    <a16:creationId xmlns:a16="http://schemas.microsoft.com/office/drawing/2014/main" id="{F2612B2E-0CF8-45C5-8DC7-F4BF60E72A28}"/>
                  </a:ext>
                </a:extLst>
              </p:cNvPr>
              <p:cNvPicPr/>
              <p:nvPr/>
            </p:nvPicPr>
            <p:blipFill>
              <a:blip r:embed="rId5"/>
              <a:stretch>
                <a:fillRect/>
              </a:stretch>
            </p:blipFill>
            <p:spPr>
              <a:xfrm>
                <a:off x="2451173" y="2589720"/>
                <a:ext cx="2974320" cy="129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2A8C7F3A-1FE1-4749-AE3B-16FC1925BF72}"/>
                  </a:ext>
                </a:extLst>
              </p14:cNvPr>
              <p14:cNvContentPartPr/>
              <p14:nvPr/>
            </p14:nvContentPartPr>
            <p14:xfrm>
              <a:off x="5443853" y="2329080"/>
              <a:ext cx="242280" cy="72000"/>
            </p14:xfrm>
          </p:contentPart>
        </mc:Choice>
        <mc:Fallback xmlns="">
          <p:pic>
            <p:nvPicPr>
              <p:cNvPr id="10" name="Freihand 9">
                <a:extLst>
                  <a:ext uri="{FF2B5EF4-FFF2-40B4-BE49-F238E27FC236}">
                    <a16:creationId xmlns:a16="http://schemas.microsoft.com/office/drawing/2014/main" id="{2A8C7F3A-1FE1-4749-AE3B-16FC1925BF72}"/>
                  </a:ext>
                </a:extLst>
              </p:cNvPr>
              <p:cNvPicPr/>
              <p:nvPr/>
            </p:nvPicPr>
            <p:blipFill>
              <a:blip r:embed="rId7"/>
              <a:stretch>
                <a:fillRect/>
              </a:stretch>
            </p:blipFill>
            <p:spPr>
              <a:xfrm>
                <a:off x="5439533" y="2324760"/>
                <a:ext cx="250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F0A636B1-73F2-42FE-9E3C-D3540D0D65F2}"/>
                  </a:ext>
                </a:extLst>
              </p14:cNvPr>
              <p14:cNvContentPartPr/>
              <p14:nvPr/>
            </p14:nvContentPartPr>
            <p14:xfrm>
              <a:off x="5905373" y="1307760"/>
              <a:ext cx="1342080" cy="914040"/>
            </p14:xfrm>
          </p:contentPart>
        </mc:Choice>
        <mc:Fallback xmlns="">
          <p:pic>
            <p:nvPicPr>
              <p:cNvPr id="11" name="Freihand 10">
                <a:extLst>
                  <a:ext uri="{FF2B5EF4-FFF2-40B4-BE49-F238E27FC236}">
                    <a16:creationId xmlns:a16="http://schemas.microsoft.com/office/drawing/2014/main" id="{F0A636B1-73F2-42FE-9E3C-D3540D0D65F2}"/>
                  </a:ext>
                </a:extLst>
              </p:cNvPr>
              <p:cNvPicPr/>
              <p:nvPr/>
            </p:nvPicPr>
            <p:blipFill>
              <a:blip r:embed="rId9"/>
              <a:stretch>
                <a:fillRect/>
              </a:stretch>
            </p:blipFill>
            <p:spPr>
              <a:xfrm>
                <a:off x="5901053" y="1303440"/>
                <a:ext cx="135072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67E25EC4-F203-4ECE-83F0-B064A6E1A564}"/>
                  </a:ext>
                </a:extLst>
              </p14:cNvPr>
              <p14:cNvContentPartPr/>
              <p14:nvPr/>
            </p14:nvContentPartPr>
            <p14:xfrm>
              <a:off x="7393253" y="1147560"/>
              <a:ext cx="205200" cy="81000"/>
            </p14:xfrm>
          </p:contentPart>
        </mc:Choice>
        <mc:Fallback xmlns="">
          <p:pic>
            <p:nvPicPr>
              <p:cNvPr id="12" name="Freihand 11">
                <a:extLst>
                  <a:ext uri="{FF2B5EF4-FFF2-40B4-BE49-F238E27FC236}">
                    <a16:creationId xmlns:a16="http://schemas.microsoft.com/office/drawing/2014/main" id="{67E25EC4-F203-4ECE-83F0-B064A6E1A564}"/>
                  </a:ext>
                </a:extLst>
              </p:cNvPr>
              <p:cNvPicPr/>
              <p:nvPr/>
            </p:nvPicPr>
            <p:blipFill>
              <a:blip r:embed="rId11"/>
              <a:stretch>
                <a:fillRect/>
              </a:stretch>
            </p:blipFill>
            <p:spPr>
              <a:xfrm>
                <a:off x="7388933" y="1143240"/>
                <a:ext cx="213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DB350CF1-CA5D-4C45-AD74-C6DD95BCF512}"/>
                  </a:ext>
                </a:extLst>
              </p14:cNvPr>
              <p14:cNvContentPartPr/>
              <p14:nvPr/>
            </p14:nvContentPartPr>
            <p14:xfrm>
              <a:off x="7339973" y="1959720"/>
              <a:ext cx="180360" cy="254520"/>
            </p14:xfrm>
          </p:contentPart>
        </mc:Choice>
        <mc:Fallback xmlns="">
          <p:pic>
            <p:nvPicPr>
              <p:cNvPr id="13" name="Freihand 12">
                <a:extLst>
                  <a:ext uri="{FF2B5EF4-FFF2-40B4-BE49-F238E27FC236}">
                    <a16:creationId xmlns:a16="http://schemas.microsoft.com/office/drawing/2014/main" id="{DB350CF1-CA5D-4C45-AD74-C6DD95BCF512}"/>
                  </a:ext>
                </a:extLst>
              </p:cNvPr>
              <p:cNvPicPr/>
              <p:nvPr/>
            </p:nvPicPr>
            <p:blipFill>
              <a:blip r:embed="rId13"/>
              <a:stretch>
                <a:fillRect/>
              </a:stretch>
            </p:blipFill>
            <p:spPr>
              <a:xfrm>
                <a:off x="7335653" y="1955400"/>
                <a:ext cx="189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52042813-5163-4D39-89C9-B9E92FB04475}"/>
                  </a:ext>
                </a:extLst>
              </p14:cNvPr>
              <p14:cNvContentPartPr/>
              <p14:nvPr/>
            </p14:nvContentPartPr>
            <p14:xfrm>
              <a:off x="8733893" y="739680"/>
              <a:ext cx="2484360" cy="439920"/>
            </p14:xfrm>
          </p:contentPart>
        </mc:Choice>
        <mc:Fallback xmlns="">
          <p:pic>
            <p:nvPicPr>
              <p:cNvPr id="15" name="Freihand 14">
                <a:extLst>
                  <a:ext uri="{FF2B5EF4-FFF2-40B4-BE49-F238E27FC236}">
                    <a16:creationId xmlns:a16="http://schemas.microsoft.com/office/drawing/2014/main" id="{52042813-5163-4D39-89C9-B9E92FB04475}"/>
                  </a:ext>
                </a:extLst>
              </p:cNvPr>
              <p:cNvPicPr/>
              <p:nvPr/>
            </p:nvPicPr>
            <p:blipFill>
              <a:blip r:embed="rId15"/>
              <a:stretch>
                <a:fillRect/>
              </a:stretch>
            </p:blipFill>
            <p:spPr>
              <a:xfrm>
                <a:off x="8729573" y="735360"/>
                <a:ext cx="24930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BD9507AE-59A5-44A0-9500-234E7C75AC7F}"/>
                  </a:ext>
                </a:extLst>
              </p14:cNvPr>
              <p14:cNvContentPartPr/>
              <p14:nvPr/>
            </p14:nvContentPartPr>
            <p14:xfrm>
              <a:off x="6149813" y="504960"/>
              <a:ext cx="1646640" cy="51120"/>
            </p14:xfrm>
          </p:contentPart>
        </mc:Choice>
        <mc:Fallback xmlns="">
          <p:pic>
            <p:nvPicPr>
              <p:cNvPr id="16" name="Freihand 15">
                <a:extLst>
                  <a:ext uri="{FF2B5EF4-FFF2-40B4-BE49-F238E27FC236}">
                    <a16:creationId xmlns:a16="http://schemas.microsoft.com/office/drawing/2014/main" id="{BD9507AE-59A5-44A0-9500-234E7C75AC7F}"/>
                  </a:ext>
                </a:extLst>
              </p:cNvPr>
              <p:cNvPicPr/>
              <p:nvPr/>
            </p:nvPicPr>
            <p:blipFill>
              <a:blip r:embed="rId17"/>
              <a:stretch>
                <a:fillRect/>
              </a:stretch>
            </p:blipFill>
            <p:spPr>
              <a:xfrm>
                <a:off x="6145493" y="500640"/>
                <a:ext cx="1655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6" name="Freihand 185">
                <a:extLst>
                  <a:ext uri="{FF2B5EF4-FFF2-40B4-BE49-F238E27FC236}">
                    <a16:creationId xmlns:a16="http://schemas.microsoft.com/office/drawing/2014/main" id="{C2F90960-E9B5-4FD8-A663-7CA2BE331B3A}"/>
                  </a:ext>
                </a:extLst>
              </p14:cNvPr>
              <p14:cNvContentPartPr/>
              <p14:nvPr/>
            </p14:nvContentPartPr>
            <p14:xfrm>
              <a:off x="9071213" y="2509800"/>
              <a:ext cx="50400" cy="6480"/>
            </p14:xfrm>
          </p:contentPart>
        </mc:Choice>
        <mc:Fallback xmlns="">
          <p:pic>
            <p:nvPicPr>
              <p:cNvPr id="186" name="Freihand 185">
                <a:extLst>
                  <a:ext uri="{FF2B5EF4-FFF2-40B4-BE49-F238E27FC236}">
                    <a16:creationId xmlns:a16="http://schemas.microsoft.com/office/drawing/2014/main" id="{C2F90960-E9B5-4FD8-A663-7CA2BE331B3A}"/>
                  </a:ext>
                </a:extLst>
              </p:cNvPr>
              <p:cNvPicPr/>
              <p:nvPr/>
            </p:nvPicPr>
            <p:blipFill>
              <a:blip r:embed="rId19"/>
              <a:stretch>
                <a:fillRect/>
              </a:stretch>
            </p:blipFill>
            <p:spPr>
              <a:xfrm>
                <a:off x="9066893" y="2505480"/>
                <a:ext cx="59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2" name="Freihand 201">
                <a:extLst>
                  <a:ext uri="{FF2B5EF4-FFF2-40B4-BE49-F238E27FC236}">
                    <a16:creationId xmlns:a16="http://schemas.microsoft.com/office/drawing/2014/main" id="{613A53AE-96A1-4208-A964-0EDEE679C847}"/>
                  </a:ext>
                </a:extLst>
              </p14:cNvPr>
              <p14:cNvContentPartPr/>
              <p14:nvPr/>
            </p14:nvContentPartPr>
            <p14:xfrm>
              <a:off x="10282973" y="2320800"/>
              <a:ext cx="157680" cy="122040"/>
            </p14:xfrm>
          </p:contentPart>
        </mc:Choice>
        <mc:Fallback xmlns="">
          <p:pic>
            <p:nvPicPr>
              <p:cNvPr id="202" name="Freihand 201">
                <a:extLst>
                  <a:ext uri="{FF2B5EF4-FFF2-40B4-BE49-F238E27FC236}">
                    <a16:creationId xmlns:a16="http://schemas.microsoft.com/office/drawing/2014/main" id="{613A53AE-96A1-4208-A964-0EDEE679C847}"/>
                  </a:ext>
                </a:extLst>
              </p:cNvPr>
              <p:cNvPicPr/>
              <p:nvPr/>
            </p:nvPicPr>
            <p:blipFill>
              <a:blip r:embed="rId21"/>
              <a:stretch>
                <a:fillRect/>
              </a:stretch>
            </p:blipFill>
            <p:spPr>
              <a:xfrm>
                <a:off x="10278653" y="2316480"/>
                <a:ext cx="166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3" name="Freihand 202">
                <a:extLst>
                  <a:ext uri="{FF2B5EF4-FFF2-40B4-BE49-F238E27FC236}">
                    <a16:creationId xmlns:a16="http://schemas.microsoft.com/office/drawing/2014/main" id="{B15346D8-0982-4BB4-957B-E8785D8D4264}"/>
                  </a:ext>
                </a:extLst>
              </p14:cNvPr>
              <p14:cNvContentPartPr/>
              <p14:nvPr/>
            </p14:nvContentPartPr>
            <p14:xfrm>
              <a:off x="11136173" y="2149440"/>
              <a:ext cx="236520" cy="23400"/>
            </p14:xfrm>
          </p:contentPart>
        </mc:Choice>
        <mc:Fallback xmlns="">
          <p:pic>
            <p:nvPicPr>
              <p:cNvPr id="203" name="Freihand 202">
                <a:extLst>
                  <a:ext uri="{FF2B5EF4-FFF2-40B4-BE49-F238E27FC236}">
                    <a16:creationId xmlns:a16="http://schemas.microsoft.com/office/drawing/2014/main" id="{B15346D8-0982-4BB4-957B-E8785D8D4264}"/>
                  </a:ext>
                </a:extLst>
              </p:cNvPr>
              <p:cNvPicPr/>
              <p:nvPr/>
            </p:nvPicPr>
            <p:blipFill>
              <a:blip r:embed="rId23"/>
              <a:stretch>
                <a:fillRect/>
              </a:stretch>
            </p:blipFill>
            <p:spPr>
              <a:xfrm>
                <a:off x="11131853" y="2145120"/>
                <a:ext cx="245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0" name="Freihand 209">
                <a:extLst>
                  <a:ext uri="{FF2B5EF4-FFF2-40B4-BE49-F238E27FC236}">
                    <a16:creationId xmlns:a16="http://schemas.microsoft.com/office/drawing/2014/main" id="{0AB8A8DC-821A-4039-B568-E70796A17A81}"/>
                  </a:ext>
                </a:extLst>
              </p14:cNvPr>
              <p14:cNvContentPartPr/>
              <p14:nvPr/>
            </p14:nvContentPartPr>
            <p14:xfrm>
              <a:off x="10513013" y="2546160"/>
              <a:ext cx="189720" cy="25200"/>
            </p14:xfrm>
          </p:contentPart>
        </mc:Choice>
        <mc:Fallback xmlns="">
          <p:pic>
            <p:nvPicPr>
              <p:cNvPr id="210" name="Freihand 209">
                <a:extLst>
                  <a:ext uri="{FF2B5EF4-FFF2-40B4-BE49-F238E27FC236}">
                    <a16:creationId xmlns:a16="http://schemas.microsoft.com/office/drawing/2014/main" id="{0AB8A8DC-821A-4039-B568-E70796A17A81}"/>
                  </a:ext>
                </a:extLst>
              </p:cNvPr>
              <p:cNvPicPr/>
              <p:nvPr/>
            </p:nvPicPr>
            <p:blipFill>
              <a:blip r:embed="rId25"/>
              <a:stretch>
                <a:fillRect/>
              </a:stretch>
            </p:blipFill>
            <p:spPr>
              <a:xfrm>
                <a:off x="10508693" y="2541840"/>
                <a:ext cx="198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1" name="Freihand 210">
                <a:extLst>
                  <a:ext uri="{FF2B5EF4-FFF2-40B4-BE49-F238E27FC236}">
                    <a16:creationId xmlns:a16="http://schemas.microsoft.com/office/drawing/2014/main" id="{869CE3D4-6990-4FF3-A37C-B6F8F5C049A3}"/>
                  </a:ext>
                </a:extLst>
              </p14:cNvPr>
              <p14:cNvContentPartPr/>
              <p14:nvPr/>
            </p14:nvContentPartPr>
            <p14:xfrm>
              <a:off x="12030413" y="2337360"/>
              <a:ext cx="86760" cy="1614600"/>
            </p14:xfrm>
          </p:contentPart>
        </mc:Choice>
        <mc:Fallback xmlns="">
          <p:pic>
            <p:nvPicPr>
              <p:cNvPr id="211" name="Freihand 210">
                <a:extLst>
                  <a:ext uri="{FF2B5EF4-FFF2-40B4-BE49-F238E27FC236}">
                    <a16:creationId xmlns:a16="http://schemas.microsoft.com/office/drawing/2014/main" id="{869CE3D4-6990-4FF3-A37C-B6F8F5C049A3}"/>
                  </a:ext>
                </a:extLst>
              </p:cNvPr>
              <p:cNvPicPr/>
              <p:nvPr/>
            </p:nvPicPr>
            <p:blipFill>
              <a:blip r:embed="rId27"/>
              <a:stretch>
                <a:fillRect/>
              </a:stretch>
            </p:blipFill>
            <p:spPr>
              <a:xfrm>
                <a:off x="12026093" y="2333040"/>
                <a:ext cx="9540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3" name="Freihand 212">
                <a:extLst>
                  <a:ext uri="{FF2B5EF4-FFF2-40B4-BE49-F238E27FC236}">
                    <a16:creationId xmlns:a16="http://schemas.microsoft.com/office/drawing/2014/main" id="{8FE1A433-806B-4939-B52A-31C8C9D09AD2}"/>
                  </a:ext>
                </a:extLst>
              </p14:cNvPr>
              <p14:cNvContentPartPr/>
              <p14:nvPr/>
            </p14:nvContentPartPr>
            <p14:xfrm>
              <a:off x="9005333" y="3020640"/>
              <a:ext cx="270360" cy="90360"/>
            </p14:xfrm>
          </p:contentPart>
        </mc:Choice>
        <mc:Fallback xmlns="">
          <p:pic>
            <p:nvPicPr>
              <p:cNvPr id="213" name="Freihand 212">
                <a:extLst>
                  <a:ext uri="{FF2B5EF4-FFF2-40B4-BE49-F238E27FC236}">
                    <a16:creationId xmlns:a16="http://schemas.microsoft.com/office/drawing/2014/main" id="{8FE1A433-806B-4939-B52A-31C8C9D09AD2}"/>
                  </a:ext>
                </a:extLst>
              </p:cNvPr>
              <p:cNvPicPr/>
              <p:nvPr/>
            </p:nvPicPr>
            <p:blipFill>
              <a:blip r:embed="rId29"/>
              <a:stretch>
                <a:fillRect/>
              </a:stretch>
            </p:blipFill>
            <p:spPr>
              <a:xfrm>
                <a:off x="9001013" y="3016320"/>
                <a:ext cx="279000" cy="99000"/>
              </a:xfrm>
              <a:prstGeom prst="rect">
                <a:avLst/>
              </a:prstGeom>
            </p:spPr>
          </p:pic>
        </mc:Fallback>
      </mc:AlternateContent>
      <p:grpSp>
        <p:nvGrpSpPr>
          <p:cNvPr id="231" name="Gruppieren 230">
            <a:extLst>
              <a:ext uri="{FF2B5EF4-FFF2-40B4-BE49-F238E27FC236}">
                <a16:creationId xmlns:a16="http://schemas.microsoft.com/office/drawing/2014/main" id="{F8748904-9003-4AC3-9275-F079A4D72352}"/>
              </a:ext>
            </a:extLst>
          </p:cNvPr>
          <p:cNvGrpSpPr/>
          <p:nvPr/>
        </p:nvGrpSpPr>
        <p:grpSpPr>
          <a:xfrm>
            <a:off x="8173013" y="790800"/>
            <a:ext cx="4029840" cy="3318480"/>
            <a:chOff x="8173013" y="790800"/>
            <a:chExt cx="4029840" cy="3318480"/>
          </a:xfrm>
        </p:grpSpPr>
        <mc:AlternateContent xmlns:mc="http://schemas.openxmlformats.org/markup-compatibility/2006" xmlns:p14="http://schemas.microsoft.com/office/powerpoint/2010/main">
          <mc:Choice Requires="p14">
            <p:contentPart p14:bwMode="auto" r:id="rId30">
              <p14:nvContentPartPr>
                <p14:cNvPr id="182" name="Freihand 181">
                  <a:extLst>
                    <a:ext uri="{FF2B5EF4-FFF2-40B4-BE49-F238E27FC236}">
                      <a16:creationId xmlns:a16="http://schemas.microsoft.com/office/drawing/2014/main" id="{8DA3217E-7400-4AEC-9B6F-BA300C131B75}"/>
                    </a:ext>
                  </a:extLst>
                </p14:cNvPr>
                <p14:cNvContentPartPr/>
                <p14:nvPr/>
              </p14:nvContentPartPr>
              <p14:xfrm>
                <a:off x="8469653" y="2076360"/>
                <a:ext cx="2474640" cy="53280"/>
              </p14:xfrm>
            </p:contentPart>
          </mc:Choice>
          <mc:Fallback xmlns="">
            <p:pic>
              <p:nvPicPr>
                <p:cNvPr id="182" name="Freihand 181">
                  <a:extLst>
                    <a:ext uri="{FF2B5EF4-FFF2-40B4-BE49-F238E27FC236}">
                      <a16:creationId xmlns:a16="http://schemas.microsoft.com/office/drawing/2014/main" id="{8DA3217E-7400-4AEC-9B6F-BA300C131B75}"/>
                    </a:ext>
                  </a:extLst>
                </p:cNvPr>
                <p:cNvPicPr/>
                <p:nvPr/>
              </p:nvPicPr>
              <p:blipFill>
                <a:blip r:embed="rId31"/>
                <a:stretch>
                  <a:fillRect/>
                </a:stretch>
              </p:blipFill>
              <p:spPr>
                <a:xfrm>
                  <a:off x="8465333" y="2072040"/>
                  <a:ext cx="2483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4" name="Freihand 183">
                  <a:extLst>
                    <a:ext uri="{FF2B5EF4-FFF2-40B4-BE49-F238E27FC236}">
                      <a16:creationId xmlns:a16="http://schemas.microsoft.com/office/drawing/2014/main" id="{FD8D26B5-1BC6-4E6D-BD6B-126F73473425}"/>
                    </a:ext>
                  </a:extLst>
                </p14:cNvPr>
                <p14:cNvContentPartPr/>
                <p14:nvPr/>
              </p14:nvContentPartPr>
              <p14:xfrm>
                <a:off x="11139053" y="3280200"/>
                <a:ext cx="1063800" cy="330480"/>
              </p14:xfrm>
            </p:contentPart>
          </mc:Choice>
          <mc:Fallback xmlns="">
            <p:pic>
              <p:nvPicPr>
                <p:cNvPr id="184" name="Freihand 183">
                  <a:extLst>
                    <a:ext uri="{FF2B5EF4-FFF2-40B4-BE49-F238E27FC236}">
                      <a16:creationId xmlns:a16="http://schemas.microsoft.com/office/drawing/2014/main" id="{FD8D26B5-1BC6-4E6D-BD6B-126F73473425}"/>
                    </a:ext>
                  </a:extLst>
                </p:cNvPr>
                <p:cNvPicPr/>
                <p:nvPr/>
              </p:nvPicPr>
              <p:blipFill>
                <a:blip r:embed="rId33"/>
                <a:stretch>
                  <a:fillRect/>
                </a:stretch>
              </p:blipFill>
              <p:spPr>
                <a:xfrm>
                  <a:off x="11134733" y="3275880"/>
                  <a:ext cx="10724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Freihand 4">
                  <a:extLst>
                    <a:ext uri="{FF2B5EF4-FFF2-40B4-BE49-F238E27FC236}">
                      <a16:creationId xmlns:a16="http://schemas.microsoft.com/office/drawing/2014/main" id="{D75F8E44-A510-48D4-ADCF-859231A30BD0}"/>
                    </a:ext>
                  </a:extLst>
                </p14:cNvPr>
                <p14:cNvContentPartPr/>
                <p14:nvPr/>
              </p14:nvContentPartPr>
              <p14:xfrm>
                <a:off x="9187133" y="1566240"/>
                <a:ext cx="69840" cy="234360"/>
              </p14:xfrm>
            </p:contentPart>
          </mc:Choice>
          <mc:Fallback xmlns="">
            <p:pic>
              <p:nvPicPr>
                <p:cNvPr id="5" name="Freihand 4">
                  <a:extLst>
                    <a:ext uri="{FF2B5EF4-FFF2-40B4-BE49-F238E27FC236}">
                      <a16:creationId xmlns:a16="http://schemas.microsoft.com/office/drawing/2014/main" id="{D75F8E44-A510-48D4-ADCF-859231A30BD0}"/>
                    </a:ext>
                  </a:extLst>
                </p:cNvPr>
                <p:cNvPicPr/>
                <p:nvPr/>
              </p:nvPicPr>
              <p:blipFill>
                <a:blip r:embed="rId35"/>
                <a:stretch>
                  <a:fillRect/>
                </a:stretch>
              </p:blipFill>
              <p:spPr>
                <a:xfrm>
                  <a:off x="9182813" y="1561920"/>
                  <a:ext cx="78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 name="Freihand 6">
                  <a:extLst>
                    <a:ext uri="{FF2B5EF4-FFF2-40B4-BE49-F238E27FC236}">
                      <a16:creationId xmlns:a16="http://schemas.microsoft.com/office/drawing/2014/main" id="{449FE921-7EC1-48CF-B924-E63F951AAEBE}"/>
                    </a:ext>
                  </a:extLst>
                </p14:cNvPr>
                <p14:cNvContentPartPr/>
                <p14:nvPr/>
              </p14:nvContentPartPr>
              <p14:xfrm>
                <a:off x="9203333" y="1512960"/>
                <a:ext cx="85320" cy="329040"/>
              </p14:xfrm>
            </p:contentPart>
          </mc:Choice>
          <mc:Fallback xmlns="">
            <p:pic>
              <p:nvPicPr>
                <p:cNvPr id="7" name="Freihand 6">
                  <a:extLst>
                    <a:ext uri="{FF2B5EF4-FFF2-40B4-BE49-F238E27FC236}">
                      <a16:creationId xmlns:a16="http://schemas.microsoft.com/office/drawing/2014/main" id="{449FE921-7EC1-48CF-B924-E63F951AAEBE}"/>
                    </a:ext>
                  </a:extLst>
                </p:cNvPr>
                <p:cNvPicPr/>
                <p:nvPr/>
              </p:nvPicPr>
              <p:blipFill>
                <a:blip r:embed="rId37"/>
                <a:stretch>
                  <a:fillRect/>
                </a:stretch>
              </p:blipFill>
              <p:spPr>
                <a:xfrm>
                  <a:off x="9199013" y="1508640"/>
                  <a:ext cx="939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A98ABA23-C68E-444E-AB9C-28529DAC7E64}"/>
                    </a:ext>
                  </a:extLst>
                </p14:cNvPr>
                <p14:cNvContentPartPr/>
                <p14:nvPr/>
              </p14:nvContentPartPr>
              <p14:xfrm>
                <a:off x="11213573" y="1944600"/>
                <a:ext cx="13680" cy="105840"/>
              </p14:xfrm>
            </p:contentPart>
          </mc:Choice>
          <mc:Fallback xmlns="">
            <p:pic>
              <p:nvPicPr>
                <p:cNvPr id="27" name="Freihand 26">
                  <a:extLst>
                    <a:ext uri="{FF2B5EF4-FFF2-40B4-BE49-F238E27FC236}">
                      <a16:creationId xmlns:a16="http://schemas.microsoft.com/office/drawing/2014/main" id="{A98ABA23-C68E-444E-AB9C-28529DAC7E64}"/>
                    </a:ext>
                  </a:extLst>
                </p:cNvPr>
                <p:cNvPicPr/>
                <p:nvPr/>
              </p:nvPicPr>
              <p:blipFill>
                <a:blip r:embed="rId39"/>
                <a:stretch>
                  <a:fillRect/>
                </a:stretch>
              </p:blipFill>
              <p:spPr>
                <a:xfrm>
                  <a:off x="11209253" y="1940280"/>
                  <a:ext cx="2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EDAA3D1-19EE-4FEC-ADF1-2E501BA01461}"/>
                    </a:ext>
                  </a:extLst>
                </p14:cNvPr>
                <p14:cNvContentPartPr/>
                <p14:nvPr/>
              </p14:nvContentPartPr>
              <p14:xfrm>
                <a:off x="11235893" y="1896720"/>
                <a:ext cx="95400" cy="164520"/>
              </p14:xfrm>
            </p:contentPart>
          </mc:Choice>
          <mc:Fallback xmlns="">
            <p:pic>
              <p:nvPicPr>
                <p:cNvPr id="28" name="Freihand 27">
                  <a:extLst>
                    <a:ext uri="{FF2B5EF4-FFF2-40B4-BE49-F238E27FC236}">
                      <a16:creationId xmlns:a16="http://schemas.microsoft.com/office/drawing/2014/main" id="{3EDAA3D1-19EE-4FEC-ADF1-2E501BA01461}"/>
                    </a:ext>
                  </a:extLst>
                </p:cNvPr>
                <p:cNvPicPr/>
                <p:nvPr/>
              </p:nvPicPr>
              <p:blipFill>
                <a:blip r:embed="rId41"/>
                <a:stretch>
                  <a:fillRect/>
                </a:stretch>
              </p:blipFill>
              <p:spPr>
                <a:xfrm>
                  <a:off x="11231573" y="1892400"/>
                  <a:ext cx="104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68BC9734-34B4-4317-97D6-47A221422493}"/>
                    </a:ext>
                  </a:extLst>
                </p14:cNvPr>
                <p14:cNvContentPartPr/>
                <p14:nvPr/>
              </p14:nvContentPartPr>
              <p14:xfrm>
                <a:off x="11070653" y="1984200"/>
                <a:ext cx="7200" cy="119520"/>
              </p14:xfrm>
            </p:contentPart>
          </mc:Choice>
          <mc:Fallback xmlns="">
            <p:pic>
              <p:nvPicPr>
                <p:cNvPr id="30" name="Freihand 29">
                  <a:extLst>
                    <a:ext uri="{FF2B5EF4-FFF2-40B4-BE49-F238E27FC236}">
                      <a16:creationId xmlns:a16="http://schemas.microsoft.com/office/drawing/2014/main" id="{68BC9734-34B4-4317-97D6-47A221422493}"/>
                    </a:ext>
                  </a:extLst>
                </p:cNvPr>
                <p:cNvPicPr/>
                <p:nvPr/>
              </p:nvPicPr>
              <p:blipFill>
                <a:blip r:embed="rId43"/>
                <a:stretch>
                  <a:fillRect/>
                </a:stretch>
              </p:blipFill>
              <p:spPr>
                <a:xfrm>
                  <a:off x="11066333" y="1979880"/>
                  <a:ext cx="15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7733B81C-9F56-424F-9E4F-9862441B7580}"/>
                    </a:ext>
                  </a:extLst>
                </p14:cNvPr>
                <p14:cNvContentPartPr/>
                <p14:nvPr/>
              </p14:nvContentPartPr>
              <p14:xfrm>
                <a:off x="11045093" y="2031360"/>
                <a:ext cx="108720" cy="13320"/>
              </p14:xfrm>
            </p:contentPart>
          </mc:Choice>
          <mc:Fallback xmlns="">
            <p:pic>
              <p:nvPicPr>
                <p:cNvPr id="31" name="Freihand 30">
                  <a:extLst>
                    <a:ext uri="{FF2B5EF4-FFF2-40B4-BE49-F238E27FC236}">
                      <a16:creationId xmlns:a16="http://schemas.microsoft.com/office/drawing/2014/main" id="{7733B81C-9F56-424F-9E4F-9862441B7580}"/>
                    </a:ext>
                  </a:extLst>
                </p:cNvPr>
                <p:cNvPicPr/>
                <p:nvPr/>
              </p:nvPicPr>
              <p:blipFill>
                <a:blip r:embed="rId45"/>
                <a:stretch>
                  <a:fillRect/>
                </a:stretch>
              </p:blipFill>
              <p:spPr>
                <a:xfrm>
                  <a:off x="11040773" y="2027040"/>
                  <a:ext cx="117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5F9DB11B-6D8B-4E3D-BAB2-0F479B169D59}"/>
                    </a:ext>
                  </a:extLst>
                </p14:cNvPr>
                <p14:cNvContentPartPr/>
                <p14:nvPr/>
              </p14:nvContentPartPr>
              <p14:xfrm>
                <a:off x="11422733" y="1984200"/>
                <a:ext cx="15480" cy="72360"/>
              </p14:xfrm>
            </p:contentPart>
          </mc:Choice>
          <mc:Fallback xmlns="">
            <p:pic>
              <p:nvPicPr>
                <p:cNvPr id="32" name="Freihand 31">
                  <a:extLst>
                    <a:ext uri="{FF2B5EF4-FFF2-40B4-BE49-F238E27FC236}">
                      <a16:creationId xmlns:a16="http://schemas.microsoft.com/office/drawing/2014/main" id="{5F9DB11B-6D8B-4E3D-BAB2-0F479B169D59}"/>
                    </a:ext>
                  </a:extLst>
                </p:cNvPr>
                <p:cNvPicPr/>
                <p:nvPr/>
              </p:nvPicPr>
              <p:blipFill>
                <a:blip r:embed="rId47"/>
                <a:stretch>
                  <a:fillRect/>
                </a:stretch>
              </p:blipFill>
              <p:spPr>
                <a:xfrm>
                  <a:off x="11418413" y="1979880"/>
                  <a:ext cx="24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1307CC6-5B8B-4154-9063-2160A8945C5F}"/>
                    </a:ext>
                  </a:extLst>
                </p14:cNvPr>
                <p14:cNvContentPartPr/>
                <p14:nvPr/>
              </p14:nvContentPartPr>
              <p14:xfrm>
                <a:off x="11403293" y="2000040"/>
                <a:ext cx="101520" cy="23400"/>
              </p14:xfrm>
            </p:contentPart>
          </mc:Choice>
          <mc:Fallback xmlns="">
            <p:pic>
              <p:nvPicPr>
                <p:cNvPr id="33" name="Freihand 32">
                  <a:extLst>
                    <a:ext uri="{FF2B5EF4-FFF2-40B4-BE49-F238E27FC236}">
                      <a16:creationId xmlns:a16="http://schemas.microsoft.com/office/drawing/2014/main" id="{01307CC6-5B8B-4154-9063-2160A8945C5F}"/>
                    </a:ext>
                  </a:extLst>
                </p:cNvPr>
                <p:cNvPicPr/>
                <p:nvPr/>
              </p:nvPicPr>
              <p:blipFill>
                <a:blip r:embed="rId49"/>
                <a:stretch>
                  <a:fillRect/>
                </a:stretch>
              </p:blipFill>
              <p:spPr>
                <a:xfrm>
                  <a:off x="11398973" y="1995720"/>
                  <a:ext cx="110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FC63823-4121-4CD9-98EE-FA9EC5809FC7}"/>
                    </a:ext>
                  </a:extLst>
                </p14:cNvPr>
                <p14:cNvContentPartPr/>
                <p14:nvPr/>
              </p14:nvContentPartPr>
              <p14:xfrm>
                <a:off x="11563133" y="1929120"/>
                <a:ext cx="16200" cy="113760"/>
              </p14:xfrm>
            </p:contentPart>
          </mc:Choice>
          <mc:Fallback xmlns="">
            <p:pic>
              <p:nvPicPr>
                <p:cNvPr id="34" name="Freihand 33">
                  <a:extLst>
                    <a:ext uri="{FF2B5EF4-FFF2-40B4-BE49-F238E27FC236}">
                      <a16:creationId xmlns:a16="http://schemas.microsoft.com/office/drawing/2014/main" id="{2FC63823-4121-4CD9-98EE-FA9EC5809FC7}"/>
                    </a:ext>
                  </a:extLst>
                </p:cNvPr>
                <p:cNvPicPr/>
                <p:nvPr/>
              </p:nvPicPr>
              <p:blipFill>
                <a:blip r:embed="rId51"/>
                <a:stretch>
                  <a:fillRect/>
                </a:stretch>
              </p:blipFill>
              <p:spPr>
                <a:xfrm>
                  <a:off x="11558813" y="1924800"/>
                  <a:ext cx="24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37BF6F97-E1C9-4016-9A6C-3D07A0F9E319}"/>
                    </a:ext>
                  </a:extLst>
                </p14:cNvPr>
                <p14:cNvContentPartPr/>
                <p14:nvPr/>
              </p14:nvContentPartPr>
              <p14:xfrm>
                <a:off x="11505893" y="1912920"/>
                <a:ext cx="142920" cy="147960"/>
              </p14:xfrm>
            </p:contentPart>
          </mc:Choice>
          <mc:Fallback xmlns="">
            <p:pic>
              <p:nvPicPr>
                <p:cNvPr id="35" name="Freihand 34">
                  <a:extLst>
                    <a:ext uri="{FF2B5EF4-FFF2-40B4-BE49-F238E27FC236}">
                      <a16:creationId xmlns:a16="http://schemas.microsoft.com/office/drawing/2014/main" id="{37BF6F97-E1C9-4016-9A6C-3D07A0F9E319}"/>
                    </a:ext>
                  </a:extLst>
                </p:cNvPr>
                <p:cNvPicPr/>
                <p:nvPr/>
              </p:nvPicPr>
              <p:blipFill>
                <a:blip r:embed="rId53"/>
                <a:stretch>
                  <a:fillRect/>
                </a:stretch>
              </p:blipFill>
              <p:spPr>
                <a:xfrm>
                  <a:off x="11501573" y="1908600"/>
                  <a:ext cx="151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16B8CD71-A769-4C28-AB70-1924DDE256D3}"/>
                    </a:ext>
                  </a:extLst>
                </p14:cNvPr>
                <p14:cNvContentPartPr/>
                <p14:nvPr/>
              </p14:nvContentPartPr>
              <p14:xfrm>
                <a:off x="11678333" y="1918320"/>
                <a:ext cx="118800" cy="110160"/>
              </p14:xfrm>
            </p:contentPart>
          </mc:Choice>
          <mc:Fallback xmlns="">
            <p:pic>
              <p:nvPicPr>
                <p:cNvPr id="36" name="Freihand 35">
                  <a:extLst>
                    <a:ext uri="{FF2B5EF4-FFF2-40B4-BE49-F238E27FC236}">
                      <a16:creationId xmlns:a16="http://schemas.microsoft.com/office/drawing/2014/main" id="{16B8CD71-A769-4C28-AB70-1924DDE256D3}"/>
                    </a:ext>
                  </a:extLst>
                </p:cNvPr>
                <p:cNvPicPr/>
                <p:nvPr/>
              </p:nvPicPr>
              <p:blipFill>
                <a:blip r:embed="rId55"/>
                <a:stretch>
                  <a:fillRect/>
                </a:stretch>
              </p:blipFill>
              <p:spPr>
                <a:xfrm>
                  <a:off x="11674013" y="1914000"/>
                  <a:ext cx="127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856B86B5-7CE0-49C6-9EE1-D09E1EF63F11}"/>
                    </a:ext>
                  </a:extLst>
                </p14:cNvPr>
                <p14:cNvContentPartPr/>
                <p14:nvPr/>
              </p14:nvContentPartPr>
              <p14:xfrm>
                <a:off x="11682653" y="1957560"/>
                <a:ext cx="118440" cy="87480"/>
              </p14:xfrm>
            </p:contentPart>
          </mc:Choice>
          <mc:Fallback xmlns="">
            <p:pic>
              <p:nvPicPr>
                <p:cNvPr id="37" name="Freihand 36">
                  <a:extLst>
                    <a:ext uri="{FF2B5EF4-FFF2-40B4-BE49-F238E27FC236}">
                      <a16:creationId xmlns:a16="http://schemas.microsoft.com/office/drawing/2014/main" id="{856B86B5-7CE0-49C6-9EE1-D09E1EF63F11}"/>
                    </a:ext>
                  </a:extLst>
                </p:cNvPr>
                <p:cNvPicPr/>
                <p:nvPr/>
              </p:nvPicPr>
              <p:blipFill>
                <a:blip r:embed="rId57"/>
                <a:stretch>
                  <a:fillRect/>
                </a:stretch>
              </p:blipFill>
              <p:spPr>
                <a:xfrm>
                  <a:off x="11678333" y="1953240"/>
                  <a:ext cx="127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 name="Freihand 113">
                  <a:extLst>
                    <a:ext uri="{FF2B5EF4-FFF2-40B4-BE49-F238E27FC236}">
                      <a16:creationId xmlns:a16="http://schemas.microsoft.com/office/drawing/2014/main" id="{A7DA232B-EE81-43DD-90E3-F09B8BEEF31C}"/>
                    </a:ext>
                  </a:extLst>
                </p14:cNvPr>
                <p14:cNvContentPartPr/>
                <p14:nvPr/>
              </p14:nvContentPartPr>
              <p14:xfrm>
                <a:off x="11319053" y="2008680"/>
                <a:ext cx="23040" cy="13680"/>
              </p14:xfrm>
            </p:contentPart>
          </mc:Choice>
          <mc:Fallback xmlns="">
            <p:pic>
              <p:nvPicPr>
                <p:cNvPr id="114" name="Freihand 113">
                  <a:extLst>
                    <a:ext uri="{FF2B5EF4-FFF2-40B4-BE49-F238E27FC236}">
                      <a16:creationId xmlns:a16="http://schemas.microsoft.com/office/drawing/2014/main" id="{A7DA232B-EE81-43DD-90E3-F09B8BEEF31C}"/>
                    </a:ext>
                  </a:extLst>
                </p:cNvPr>
                <p:cNvPicPr/>
                <p:nvPr/>
              </p:nvPicPr>
              <p:blipFill>
                <a:blip r:embed="rId59"/>
                <a:stretch>
                  <a:fillRect/>
                </a:stretch>
              </p:blipFill>
              <p:spPr>
                <a:xfrm>
                  <a:off x="11314733" y="2004360"/>
                  <a:ext cx="31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5" name="Freihand 114">
                  <a:extLst>
                    <a:ext uri="{FF2B5EF4-FFF2-40B4-BE49-F238E27FC236}">
                      <a16:creationId xmlns:a16="http://schemas.microsoft.com/office/drawing/2014/main" id="{AE1324DE-C489-4408-B3E6-8129706E5EDA}"/>
                    </a:ext>
                  </a:extLst>
                </p14:cNvPr>
                <p14:cNvContentPartPr/>
                <p14:nvPr/>
              </p14:nvContentPartPr>
              <p14:xfrm>
                <a:off x="11736293" y="1951800"/>
                <a:ext cx="360" cy="360"/>
              </p14:xfrm>
            </p:contentPart>
          </mc:Choice>
          <mc:Fallback xmlns="">
            <p:pic>
              <p:nvPicPr>
                <p:cNvPr id="115" name="Freihand 114">
                  <a:extLst>
                    <a:ext uri="{FF2B5EF4-FFF2-40B4-BE49-F238E27FC236}">
                      <a16:creationId xmlns:a16="http://schemas.microsoft.com/office/drawing/2014/main" id="{AE1324DE-C489-4408-B3E6-8129706E5EDA}"/>
                    </a:ext>
                  </a:extLst>
                </p:cNvPr>
                <p:cNvPicPr/>
                <p:nvPr/>
              </p:nvPicPr>
              <p:blipFill>
                <a:blip r:embed="rId61"/>
                <a:stretch>
                  <a:fillRect/>
                </a:stretch>
              </p:blipFill>
              <p:spPr>
                <a:xfrm>
                  <a:off x="11731973" y="1947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6" name="Freihand 155">
                  <a:extLst>
                    <a:ext uri="{FF2B5EF4-FFF2-40B4-BE49-F238E27FC236}">
                      <a16:creationId xmlns:a16="http://schemas.microsoft.com/office/drawing/2014/main" id="{9544F513-A361-4662-A1F5-D6DB4AE7C799}"/>
                    </a:ext>
                  </a:extLst>
                </p14:cNvPr>
                <p14:cNvContentPartPr/>
                <p14:nvPr/>
              </p14:nvContentPartPr>
              <p14:xfrm>
                <a:off x="8336453" y="2437800"/>
                <a:ext cx="32760" cy="114480"/>
              </p14:xfrm>
            </p:contentPart>
          </mc:Choice>
          <mc:Fallback xmlns="">
            <p:pic>
              <p:nvPicPr>
                <p:cNvPr id="156" name="Freihand 155">
                  <a:extLst>
                    <a:ext uri="{FF2B5EF4-FFF2-40B4-BE49-F238E27FC236}">
                      <a16:creationId xmlns:a16="http://schemas.microsoft.com/office/drawing/2014/main" id="{9544F513-A361-4662-A1F5-D6DB4AE7C799}"/>
                    </a:ext>
                  </a:extLst>
                </p:cNvPr>
                <p:cNvPicPr/>
                <p:nvPr/>
              </p:nvPicPr>
              <p:blipFill>
                <a:blip r:embed="rId63"/>
                <a:stretch>
                  <a:fillRect/>
                </a:stretch>
              </p:blipFill>
              <p:spPr>
                <a:xfrm>
                  <a:off x="8332133" y="2433480"/>
                  <a:ext cx="41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7" name="Freihand 156">
                  <a:extLst>
                    <a:ext uri="{FF2B5EF4-FFF2-40B4-BE49-F238E27FC236}">
                      <a16:creationId xmlns:a16="http://schemas.microsoft.com/office/drawing/2014/main" id="{06C934B6-6600-4F65-82E2-03DDC0A4AACE}"/>
                    </a:ext>
                  </a:extLst>
                </p14:cNvPr>
                <p14:cNvContentPartPr/>
                <p14:nvPr/>
              </p14:nvContentPartPr>
              <p14:xfrm>
                <a:off x="8173013" y="2424480"/>
                <a:ext cx="244800" cy="186120"/>
              </p14:xfrm>
            </p:contentPart>
          </mc:Choice>
          <mc:Fallback xmlns="">
            <p:pic>
              <p:nvPicPr>
                <p:cNvPr id="157" name="Freihand 156">
                  <a:extLst>
                    <a:ext uri="{FF2B5EF4-FFF2-40B4-BE49-F238E27FC236}">
                      <a16:creationId xmlns:a16="http://schemas.microsoft.com/office/drawing/2014/main" id="{06C934B6-6600-4F65-82E2-03DDC0A4AACE}"/>
                    </a:ext>
                  </a:extLst>
                </p:cNvPr>
                <p:cNvPicPr/>
                <p:nvPr/>
              </p:nvPicPr>
              <p:blipFill>
                <a:blip r:embed="rId65"/>
                <a:stretch>
                  <a:fillRect/>
                </a:stretch>
              </p:blipFill>
              <p:spPr>
                <a:xfrm>
                  <a:off x="8168693" y="2420160"/>
                  <a:ext cx="253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8" name="Freihand 157">
                  <a:extLst>
                    <a:ext uri="{FF2B5EF4-FFF2-40B4-BE49-F238E27FC236}">
                      <a16:creationId xmlns:a16="http://schemas.microsoft.com/office/drawing/2014/main" id="{4169BEBF-7202-4002-B9BA-CC5923CF4A41}"/>
                    </a:ext>
                  </a:extLst>
                </p14:cNvPr>
                <p14:cNvContentPartPr/>
                <p14:nvPr/>
              </p14:nvContentPartPr>
              <p14:xfrm>
                <a:off x="8517893" y="2442840"/>
                <a:ext cx="29880" cy="13680"/>
              </p14:xfrm>
            </p:contentPart>
          </mc:Choice>
          <mc:Fallback xmlns="">
            <p:pic>
              <p:nvPicPr>
                <p:cNvPr id="158" name="Freihand 157">
                  <a:extLst>
                    <a:ext uri="{FF2B5EF4-FFF2-40B4-BE49-F238E27FC236}">
                      <a16:creationId xmlns:a16="http://schemas.microsoft.com/office/drawing/2014/main" id="{4169BEBF-7202-4002-B9BA-CC5923CF4A41}"/>
                    </a:ext>
                  </a:extLst>
                </p:cNvPr>
                <p:cNvPicPr/>
                <p:nvPr/>
              </p:nvPicPr>
              <p:blipFill>
                <a:blip r:embed="rId67"/>
                <a:stretch>
                  <a:fillRect/>
                </a:stretch>
              </p:blipFill>
              <p:spPr>
                <a:xfrm>
                  <a:off x="8513573" y="2438520"/>
                  <a:ext cx="38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9" name="Freihand 158">
                  <a:extLst>
                    <a:ext uri="{FF2B5EF4-FFF2-40B4-BE49-F238E27FC236}">
                      <a16:creationId xmlns:a16="http://schemas.microsoft.com/office/drawing/2014/main" id="{50582D75-1543-4F03-903B-88AA1248B00A}"/>
                    </a:ext>
                  </a:extLst>
                </p14:cNvPr>
                <p14:cNvContentPartPr/>
                <p14:nvPr/>
              </p14:nvContentPartPr>
              <p14:xfrm>
                <a:off x="8527613" y="2540400"/>
                <a:ext cx="26280" cy="10080"/>
              </p14:xfrm>
            </p:contentPart>
          </mc:Choice>
          <mc:Fallback xmlns="">
            <p:pic>
              <p:nvPicPr>
                <p:cNvPr id="159" name="Freihand 158">
                  <a:extLst>
                    <a:ext uri="{FF2B5EF4-FFF2-40B4-BE49-F238E27FC236}">
                      <a16:creationId xmlns:a16="http://schemas.microsoft.com/office/drawing/2014/main" id="{50582D75-1543-4F03-903B-88AA1248B00A}"/>
                    </a:ext>
                  </a:extLst>
                </p:cNvPr>
                <p:cNvPicPr/>
                <p:nvPr/>
              </p:nvPicPr>
              <p:blipFill>
                <a:blip r:embed="rId69"/>
                <a:stretch>
                  <a:fillRect/>
                </a:stretch>
              </p:blipFill>
              <p:spPr>
                <a:xfrm>
                  <a:off x="8523293" y="253608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7" name="Freihand 16">
                  <a:extLst>
                    <a:ext uri="{FF2B5EF4-FFF2-40B4-BE49-F238E27FC236}">
                      <a16:creationId xmlns:a16="http://schemas.microsoft.com/office/drawing/2014/main" id="{8E794B39-9CB2-4D50-B776-A8DCEFAE6B4A}"/>
                    </a:ext>
                  </a:extLst>
                </p14:cNvPr>
                <p14:cNvContentPartPr/>
                <p14:nvPr/>
              </p14:nvContentPartPr>
              <p14:xfrm>
                <a:off x="8792933" y="1934880"/>
                <a:ext cx="9360" cy="204840"/>
              </p14:xfrm>
            </p:contentPart>
          </mc:Choice>
          <mc:Fallback xmlns="">
            <p:pic>
              <p:nvPicPr>
                <p:cNvPr id="17" name="Freihand 16">
                  <a:extLst>
                    <a:ext uri="{FF2B5EF4-FFF2-40B4-BE49-F238E27FC236}">
                      <a16:creationId xmlns:a16="http://schemas.microsoft.com/office/drawing/2014/main" id="{8E794B39-9CB2-4D50-B776-A8DCEFAE6B4A}"/>
                    </a:ext>
                  </a:extLst>
                </p:cNvPr>
                <p:cNvPicPr/>
                <p:nvPr/>
              </p:nvPicPr>
              <p:blipFill>
                <a:blip r:embed="rId71"/>
                <a:stretch>
                  <a:fillRect/>
                </a:stretch>
              </p:blipFill>
              <p:spPr>
                <a:xfrm>
                  <a:off x="8788613" y="1930560"/>
                  <a:ext cx="180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1918BAB7-75DB-41C9-AB76-839CA68884F5}"/>
                    </a:ext>
                  </a:extLst>
                </p14:cNvPr>
                <p14:cNvContentPartPr/>
                <p14:nvPr/>
              </p14:nvContentPartPr>
              <p14:xfrm>
                <a:off x="8673053" y="1933800"/>
                <a:ext cx="263520" cy="212040"/>
              </p14:xfrm>
            </p:contentPart>
          </mc:Choice>
          <mc:Fallback xmlns="">
            <p:pic>
              <p:nvPicPr>
                <p:cNvPr id="18" name="Freihand 17">
                  <a:extLst>
                    <a:ext uri="{FF2B5EF4-FFF2-40B4-BE49-F238E27FC236}">
                      <a16:creationId xmlns:a16="http://schemas.microsoft.com/office/drawing/2014/main" id="{1918BAB7-75DB-41C9-AB76-839CA68884F5}"/>
                    </a:ext>
                  </a:extLst>
                </p:cNvPr>
                <p:cNvPicPr/>
                <p:nvPr/>
              </p:nvPicPr>
              <p:blipFill>
                <a:blip r:embed="rId73"/>
                <a:stretch>
                  <a:fillRect/>
                </a:stretch>
              </p:blipFill>
              <p:spPr>
                <a:xfrm>
                  <a:off x="8668733" y="1929480"/>
                  <a:ext cx="272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 name="Freihand 19">
                  <a:extLst>
                    <a:ext uri="{FF2B5EF4-FFF2-40B4-BE49-F238E27FC236}">
                      <a16:creationId xmlns:a16="http://schemas.microsoft.com/office/drawing/2014/main" id="{E697B466-EA9E-4D73-AF07-D4881F1ADDA7}"/>
                    </a:ext>
                  </a:extLst>
                </p14:cNvPr>
                <p14:cNvContentPartPr/>
                <p14:nvPr/>
              </p14:nvContentPartPr>
              <p14:xfrm>
                <a:off x="9129173" y="2011560"/>
                <a:ext cx="9720" cy="108360"/>
              </p14:xfrm>
            </p:contentPart>
          </mc:Choice>
          <mc:Fallback xmlns="">
            <p:pic>
              <p:nvPicPr>
                <p:cNvPr id="20" name="Freihand 19">
                  <a:extLst>
                    <a:ext uri="{FF2B5EF4-FFF2-40B4-BE49-F238E27FC236}">
                      <a16:creationId xmlns:a16="http://schemas.microsoft.com/office/drawing/2014/main" id="{E697B466-EA9E-4D73-AF07-D4881F1ADDA7}"/>
                    </a:ext>
                  </a:extLst>
                </p:cNvPr>
                <p:cNvPicPr/>
                <p:nvPr/>
              </p:nvPicPr>
              <p:blipFill>
                <a:blip r:embed="rId75"/>
                <a:stretch>
                  <a:fillRect/>
                </a:stretch>
              </p:blipFill>
              <p:spPr>
                <a:xfrm>
                  <a:off x="9124853" y="2007240"/>
                  <a:ext cx="1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 name="Freihand 20">
                  <a:extLst>
                    <a:ext uri="{FF2B5EF4-FFF2-40B4-BE49-F238E27FC236}">
                      <a16:creationId xmlns:a16="http://schemas.microsoft.com/office/drawing/2014/main" id="{B9F3E1E2-942E-4680-AA4A-F4A555D2192B}"/>
                    </a:ext>
                  </a:extLst>
                </p14:cNvPr>
                <p14:cNvContentPartPr/>
                <p14:nvPr/>
              </p14:nvContentPartPr>
              <p14:xfrm>
                <a:off x="9068333" y="2050440"/>
                <a:ext cx="133200" cy="18720"/>
              </p14:xfrm>
            </p:contentPart>
          </mc:Choice>
          <mc:Fallback xmlns="">
            <p:pic>
              <p:nvPicPr>
                <p:cNvPr id="21" name="Freihand 20">
                  <a:extLst>
                    <a:ext uri="{FF2B5EF4-FFF2-40B4-BE49-F238E27FC236}">
                      <a16:creationId xmlns:a16="http://schemas.microsoft.com/office/drawing/2014/main" id="{B9F3E1E2-942E-4680-AA4A-F4A555D2192B}"/>
                    </a:ext>
                  </a:extLst>
                </p:cNvPr>
                <p:cNvPicPr/>
                <p:nvPr/>
              </p:nvPicPr>
              <p:blipFill>
                <a:blip r:embed="rId77"/>
                <a:stretch>
                  <a:fillRect/>
                </a:stretch>
              </p:blipFill>
              <p:spPr>
                <a:xfrm>
                  <a:off x="9064013" y="2046120"/>
                  <a:ext cx="141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 name="Freihand 21">
                  <a:extLst>
                    <a:ext uri="{FF2B5EF4-FFF2-40B4-BE49-F238E27FC236}">
                      <a16:creationId xmlns:a16="http://schemas.microsoft.com/office/drawing/2014/main" id="{42CCCA4E-D56F-4EA1-876F-F3575000605E}"/>
                    </a:ext>
                  </a:extLst>
                </p14:cNvPr>
                <p14:cNvContentPartPr/>
                <p14:nvPr/>
              </p14:nvContentPartPr>
              <p14:xfrm>
                <a:off x="9273893" y="1984200"/>
                <a:ext cx="128520" cy="127440"/>
              </p14:xfrm>
            </p:contentPart>
          </mc:Choice>
          <mc:Fallback xmlns="">
            <p:pic>
              <p:nvPicPr>
                <p:cNvPr id="22" name="Freihand 21">
                  <a:extLst>
                    <a:ext uri="{FF2B5EF4-FFF2-40B4-BE49-F238E27FC236}">
                      <a16:creationId xmlns:a16="http://schemas.microsoft.com/office/drawing/2014/main" id="{42CCCA4E-D56F-4EA1-876F-F3575000605E}"/>
                    </a:ext>
                  </a:extLst>
                </p:cNvPr>
                <p:cNvPicPr/>
                <p:nvPr/>
              </p:nvPicPr>
              <p:blipFill>
                <a:blip r:embed="rId79"/>
                <a:stretch>
                  <a:fillRect/>
                </a:stretch>
              </p:blipFill>
              <p:spPr>
                <a:xfrm>
                  <a:off x="9269573" y="1979880"/>
                  <a:ext cx="137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Freihand 22">
                  <a:extLst>
                    <a:ext uri="{FF2B5EF4-FFF2-40B4-BE49-F238E27FC236}">
                      <a16:creationId xmlns:a16="http://schemas.microsoft.com/office/drawing/2014/main" id="{09FA3C00-45A5-4F70-B889-3B42909792CC}"/>
                    </a:ext>
                  </a:extLst>
                </p14:cNvPr>
                <p14:cNvContentPartPr/>
                <p14:nvPr/>
              </p14:nvContentPartPr>
              <p14:xfrm>
                <a:off x="9525173" y="1974120"/>
                <a:ext cx="12240" cy="123120"/>
              </p14:xfrm>
            </p:contentPart>
          </mc:Choice>
          <mc:Fallback xmlns="">
            <p:pic>
              <p:nvPicPr>
                <p:cNvPr id="23" name="Freihand 22">
                  <a:extLst>
                    <a:ext uri="{FF2B5EF4-FFF2-40B4-BE49-F238E27FC236}">
                      <a16:creationId xmlns:a16="http://schemas.microsoft.com/office/drawing/2014/main" id="{09FA3C00-45A5-4F70-B889-3B42909792CC}"/>
                    </a:ext>
                  </a:extLst>
                </p:cNvPr>
                <p:cNvPicPr/>
                <p:nvPr/>
              </p:nvPicPr>
              <p:blipFill>
                <a:blip r:embed="rId81"/>
                <a:stretch>
                  <a:fillRect/>
                </a:stretch>
              </p:blipFill>
              <p:spPr>
                <a:xfrm>
                  <a:off x="9520853" y="1969800"/>
                  <a:ext cx="2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4" name="Freihand 23">
                  <a:extLst>
                    <a:ext uri="{FF2B5EF4-FFF2-40B4-BE49-F238E27FC236}">
                      <a16:creationId xmlns:a16="http://schemas.microsoft.com/office/drawing/2014/main" id="{5C932405-C91D-4F7A-BA7E-E3CFC7DEED1B}"/>
                    </a:ext>
                  </a:extLst>
                </p14:cNvPr>
                <p14:cNvContentPartPr/>
                <p14:nvPr/>
              </p14:nvContentPartPr>
              <p14:xfrm>
                <a:off x="9463613" y="1929840"/>
                <a:ext cx="175680" cy="154440"/>
              </p14:xfrm>
            </p:contentPart>
          </mc:Choice>
          <mc:Fallback xmlns="">
            <p:pic>
              <p:nvPicPr>
                <p:cNvPr id="24" name="Freihand 23">
                  <a:extLst>
                    <a:ext uri="{FF2B5EF4-FFF2-40B4-BE49-F238E27FC236}">
                      <a16:creationId xmlns:a16="http://schemas.microsoft.com/office/drawing/2014/main" id="{5C932405-C91D-4F7A-BA7E-E3CFC7DEED1B}"/>
                    </a:ext>
                  </a:extLst>
                </p:cNvPr>
                <p:cNvPicPr/>
                <p:nvPr/>
              </p:nvPicPr>
              <p:blipFill>
                <a:blip r:embed="rId83"/>
                <a:stretch>
                  <a:fillRect/>
                </a:stretch>
              </p:blipFill>
              <p:spPr>
                <a:xfrm>
                  <a:off x="9459293" y="1925520"/>
                  <a:ext cx="184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 name="Freihand 24">
                  <a:extLst>
                    <a:ext uri="{FF2B5EF4-FFF2-40B4-BE49-F238E27FC236}">
                      <a16:creationId xmlns:a16="http://schemas.microsoft.com/office/drawing/2014/main" id="{464F927F-2B08-4E22-9DEA-900A8847A7CE}"/>
                    </a:ext>
                  </a:extLst>
                </p14:cNvPr>
                <p14:cNvContentPartPr/>
                <p14:nvPr/>
              </p14:nvContentPartPr>
              <p14:xfrm>
                <a:off x="9276413" y="2063040"/>
                <a:ext cx="106560" cy="22320"/>
              </p14:xfrm>
            </p:contentPart>
          </mc:Choice>
          <mc:Fallback xmlns="">
            <p:pic>
              <p:nvPicPr>
                <p:cNvPr id="25" name="Freihand 24">
                  <a:extLst>
                    <a:ext uri="{FF2B5EF4-FFF2-40B4-BE49-F238E27FC236}">
                      <a16:creationId xmlns:a16="http://schemas.microsoft.com/office/drawing/2014/main" id="{464F927F-2B08-4E22-9DEA-900A8847A7CE}"/>
                    </a:ext>
                  </a:extLst>
                </p:cNvPr>
                <p:cNvPicPr/>
                <p:nvPr/>
              </p:nvPicPr>
              <p:blipFill>
                <a:blip r:embed="rId85"/>
                <a:stretch>
                  <a:fillRect/>
                </a:stretch>
              </p:blipFill>
              <p:spPr>
                <a:xfrm>
                  <a:off x="9272093" y="2058720"/>
                  <a:ext cx="115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Freihand 44">
                  <a:extLst>
                    <a:ext uri="{FF2B5EF4-FFF2-40B4-BE49-F238E27FC236}">
                      <a16:creationId xmlns:a16="http://schemas.microsoft.com/office/drawing/2014/main" id="{7A8FB23A-F2A6-4645-9E9B-3023992F2E30}"/>
                    </a:ext>
                  </a:extLst>
                </p14:cNvPr>
                <p14:cNvContentPartPr/>
                <p14:nvPr/>
              </p14:nvContentPartPr>
              <p14:xfrm>
                <a:off x="9738293" y="1978440"/>
                <a:ext cx="30600" cy="109800"/>
              </p14:xfrm>
            </p:contentPart>
          </mc:Choice>
          <mc:Fallback xmlns="">
            <p:pic>
              <p:nvPicPr>
                <p:cNvPr id="45" name="Freihand 44">
                  <a:extLst>
                    <a:ext uri="{FF2B5EF4-FFF2-40B4-BE49-F238E27FC236}">
                      <a16:creationId xmlns:a16="http://schemas.microsoft.com/office/drawing/2014/main" id="{7A8FB23A-F2A6-4645-9E9B-3023992F2E30}"/>
                    </a:ext>
                  </a:extLst>
                </p:cNvPr>
                <p:cNvPicPr/>
                <p:nvPr/>
              </p:nvPicPr>
              <p:blipFill>
                <a:blip r:embed="rId87"/>
                <a:stretch>
                  <a:fillRect/>
                </a:stretch>
              </p:blipFill>
              <p:spPr>
                <a:xfrm>
                  <a:off x="9733973" y="1974120"/>
                  <a:ext cx="39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Freihand 45">
                  <a:extLst>
                    <a:ext uri="{FF2B5EF4-FFF2-40B4-BE49-F238E27FC236}">
                      <a16:creationId xmlns:a16="http://schemas.microsoft.com/office/drawing/2014/main" id="{91AB0816-B95E-480A-BD08-4E93B7239BC5}"/>
                    </a:ext>
                  </a:extLst>
                </p14:cNvPr>
                <p14:cNvContentPartPr/>
                <p14:nvPr/>
              </p14:nvContentPartPr>
              <p14:xfrm>
                <a:off x="9669893" y="1988520"/>
                <a:ext cx="205200" cy="43200"/>
              </p14:xfrm>
            </p:contentPart>
          </mc:Choice>
          <mc:Fallback xmlns="">
            <p:pic>
              <p:nvPicPr>
                <p:cNvPr id="46" name="Freihand 45">
                  <a:extLst>
                    <a:ext uri="{FF2B5EF4-FFF2-40B4-BE49-F238E27FC236}">
                      <a16:creationId xmlns:a16="http://schemas.microsoft.com/office/drawing/2014/main" id="{91AB0816-B95E-480A-BD08-4E93B7239BC5}"/>
                    </a:ext>
                  </a:extLst>
                </p:cNvPr>
                <p:cNvPicPr/>
                <p:nvPr/>
              </p:nvPicPr>
              <p:blipFill>
                <a:blip r:embed="rId89"/>
                <a:stretch>
                  <a:fillRect/>
                </a:stretch>
              </p:blipFill>
              <p:spPr>
                <a:xfrm>
                  <a:off x="9665573" y="1984200"/>
                  <a:ext cx="213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Freihand 46">
                  <a:extLst>
                    <a:ext uri="{FF2B5EF4-FFF2-40B4-BE49-F238E27FC236}">
                      <a16:creationId xmlns:a16="http://schemas.microsoft.com/office/drawing/2014/main" id="{0FA98BF2-C5B1-4C01-A85C-FA1E0C7998EF}"/>
                    </a:ext>
                  </a:extLst>
                </p14:cNvPr>
                <p14:cNvContentPartPr/>
                <p14:nvPr/>
              </p14:nvContentPartPr>
              <p14:xfrm>
                <a:off x="9903893" y="1931280"/>
                <a:ext cx="47520" cy="136440"/>
              </p14:xfrm>
            </p:contentPart>
          </mc:Choice>
          <mc:Fallback xmlns="">
            <p:pic>
              <p:nvPicPr>
                <p:cNvPr id="47" name="Freihand 46">
                  <a:extLst>
                    <a:ext uri="{FF2B5EF4-FFF2-40B4-BE49-F238E27FC236}">
                      <a16:creationId xmlns:a16="http://schemas.microsoft.com/office/drawing/2014/main" id="{0FA98BF2-C5B1-4C01-A85C-FA1E0C7998EF}"/>
                    </a:ext>
                  </a:extLst>
                </p:cNvPr>
                <p:cNvPicPr/>
                <p:nvPr/>
              </p:nvPicPr>
              <p:blipFill>
                <a:blip r:embed="rId91"/>
                <a:stretch>
                  <a:fillRect/>
                </a:stretch>
              </p:blipFill>
              <p:spPr>
                <a:xfrm>
                  <a:off x="9899573" y="1926960"/>
                  <a:ext cx="56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 name="Freihand 47">
                  <a:extLst>
                    <a:ext uri="{FF2B5EF4-FFF2-40B4-BE49-F238E27FC236}">
                      <a16:creationId xmlns:a16="http://schemas.microsoft.com/office/drawing/2014/main" id="{AD9DBED8-03EC-4C11-9898-060298FE89BF}"/>
                    </a:ext>
                  </a:extLst>
                </p14:cNvPr>
                <p14:cNvContentPartPr/>
                <p14:nvPr/>
              </p14:nvContentPartPr>
              <p14:xfrm>
                <a:off x="9826493" y="1890960"/>
                <a:ext cx="194400" cy="55800"/>
              </p14:xfrm>
            </p:contentPart>
          </mc:Choice>
          <mc:Fallback xmlns="">
            <p:pic>
              <p:nvPicPr>
                <p:cNvPr id="48" name="Freihand 47">
                  <a:extLst>
                    <a:ext uri="{FF2B5EF4-FFF2-40B4-BE49-F238E27FC236}">
                      <a16:creationId xmlns:a16="http://schemas.microsoft.com/office/drawing/2014/main" id="{AD9DBED8-03EC-4C11-9898-060298FE89BF}"/>
                    </a:ext>
                  </a:extLst>
                </p:cNvPr>
                <p:cNvPicPr/>
                <p:nvPr/>
              </p:nvPicPr>
              <p:blipFill>
                <a:blip r:embed="rId93"/>
                <a:stretch>
                  <a:fillRect/>
                </a:stretch>
              </p:blipFill>
              <p:spPr>
                <a:xfrm>
                  <a:off x="9822173" y="1886640"/>
                  <a:ext cx="20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 name="Freihand 48">
                  <a:extLst>
                    <a:ext uri="{FF2B5EF4-FFF2-40B4-BE49-F238E27FC236}">
                      <a16:creationId xmlns:a16="http://schemas.microsoft.com/office/drawing/2014/main" id="{099384D0-3C78-4FF3-9EAC-38F21F8F3C54}"/>
                    </a:ext>
                  </a:extLst>
                </p14:cNvPr>
                <p14:cNvContentPartPr/>
                <p14:nvPr/>
              </p14:nvContentPartPr>
              <p14:xfrm>
                <a:off x="10027733" y="1926240"/>
                <a:ext cx="21960" cy="137160"/>
              </p14:xfrm>
            </p:contentPart>
          </mc:Choice>
          <mc:Fallback xmlns="">
            <p:pic>
              <p:nvPicPr>
                <p:cNvPr id="49" name="Freihand 48">
                  <a:extLst>
                    <a:ext uri="{FF2B5EF4-FFF2-40B4-BE49-F238E27FC236}">
                      <a16:creationId xmlns:a16="http://schemas.microsoft.com/office/drawing/2014/main" id="{099384D0-3C78-4FF3-9EAC-38F21F8F3C54}"/>
                    </a:ext>
                  </a:extLst>
                </p:cNvPr>
                <p:cNvPicPr/>
                <p:nvPr/>
              </p:nvPicPr>
              <p:blipFill>
                <a:blip r:embed="rId95"/>
                <a:stretch>
                  <a:fillRect/>
                </a:stretch>
              </p:blipFill>
              <p:spPr>
                <a:xfrm>
                  <a:off x="10023413" y="1921920"/>
                  <a:ext cx="30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0" name="Freihand 49">
                  <a:extLst>
                    <a:ext uri="{FF2B5EF4-FFF2-40B4-BE49-F238E27FC236}">
                      <a16:creationId xmlns:a16="http://schemas.microsoft.com/office/drawing/2014/main" id="{864BC420-E978-46A7-8B30-9624016F29DE}"/>
                    </a:ext>
                  </a:extLst>
                </p14:cNvPr>
                <p14:cNvContentPartPr/>
                <p14:nvPr/>
              </p14:nvContentPartPr>
              <p14:xfrm>
                <a:off x="9993533" y="1891320"/>
                <a:ext cx="142200" cy="28080"/>
              </p14:xfrm>
            </p:contentPart>
          </mc:Choice>
          <mc:Fallback xmlns="">
            <p:pic>
              <p:nvPicPr>
                <p:cNvPr id="50" name="Freihand 49">
                  <a:extLst>
                    <a:ext uri="{FF2B5EF4-FFF2-40B4-BE49-F238E27FC236}">
                      <a16:creationId xmlns:a16="http://schemas.microsoft.com/office/drawing/2014/main" id="{864BC420-E978-46A7-8B30-9624016F29DE}"/>
                    </a:ext>
                  </a:extLst>
                </p:cNvPr>
                <p:cNvPicPr/>
                <p:nvPr/>
              </p:nvPicPr>
              <p:blipFill>
                <a:blip r:embed="rId97"/>
                <a:stretch>
                  <a:fillRect/>
                </a:stretch>
              </p:blipFill>
              <p:spPr>
                <a:xfrm>
                  <a:off x="9989213" y="1887000"/>
                  <a:ext cx="150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 name="Freihand 50">
                  <a:extLst>
                    <a:ext uri="{FF2B5EF4-FFF2-40B4-BE49-F238E27FC236}">
                      <a16:creationId xmlns:a16="http://schemas.microsoft.com/office/drawing/2014/main" id="{8E437C7A-B4B4-4F59-8813-CAC26ED39B00}"/>
                    </a:ext>
                  </a:extLst>
                </p14:cNvPr>
                <p14:cNvContentPartPr/>
                <p14:nvPr/>
              </p14:nvContentPartPr>
              <p14:xfrm>
                <a:off x="9835493" y="2053320"/>
                <a:ext cx="119880" cy="32400"/>
              </p14:xfrm>
            </p:contentPart>
          </mc:Choice>
          <mc:Fallback xmlns="">
            <p:pic>
              <p:nvPicPr>
                <p:cNvPr id="51" name="Freihand 50">
                  <a:extLst>
                    <a:ext uri="{FF2B5EF4-FFF2-40B4-BE49-F238E27FC236}">
                      <a16:creationId xmlns:a16="http://schemas.microsoft.com/office/drawing/2014/main" id="{8E437C7A-B4B4-4F59-8813-CAC26ED39B00}"/>
                    </a:ext>
                  </a:extLst>
                </p:cNvPr>
                <p:cNvPicPr/>
                <p:nvPr/>
              </p:nvPicPr>
              <p:blipFill>
                <a:blip r:embed="rId99"/>
                <a:stretch>
                  <a:fillRect/>
                </a:stretch>
              </p:blipFill>
              <p:spPr>
                <a:xfrm>
                  <a:off x="9831173" y="2049000"/>
                  <a:ext cx="128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7A3B136F-E75E-4210-9AEC-CD30D08AF798}"/>
                    </a:ext>
                  </a:extLst>
                </p14:cNvPr>
                <p14:cNvContentPartPr/>
                <p14:nvPr/>
              </p14:nvContentPartPr>
              <p14:xfrm>
                <a:off x="10159853" y="1990320"/>
                <a:ext cx="26280" cy="71640"/>
              </p14:xfrm>
            </p:contentPart>
          </mc:Choice>
          <mc:Fallback xmlns="">
            <p:pic>
              <p:nvPicPr>
                <p:cNvPr id="53" name="Freihand 52">
                  <a:extLst>
                    <a:ext uri="{FF2B5EF4-FFF2-40B4-BE49-F238E27FC236}">
                      <a16:creationId xmlns:a16="http://schemas.microsoft.com/office/drawing/2014/main" id="{7A3B136F-E75E-4210-9AEC-CD30D08AF798}"/>
                    </a:ext>
                  </a:extLst>
                </p:cNvPr>
                <p:cNvPicPr/>
                <p:nvPr/>
              </p:nvPicPr>
              <p:blipFill>
                <a:blip r:embed="rId101"/>
                <a:stretch>
                  <a:fillRect/>
                </a:stretch>
              </p:blipFill>
              <p:spPr>
                <a:xfrm>
                  <a:off x="10155533" y="1986000"/>
                  <a:ext cx="34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A82EE8F4-BAC2-4E35-8636-69F36062569F}"/>
                    </a:ext>
                  </a:extLst>
                </p14:cNvPr>
                <p14:cNvContentPartPr/>
                <p14:nvPr/>
              </p14:nvContentPartPr>
              <p14:xfrm>
                <a:off x="10122773" y="2011200"/>
                <a:ext cx="83520" cy="20880"/>
              </p14:xfrm>
            </p:contentPart>
          </mc:Choice>
          <mc:Fallback xmlns="">
            <p:pic>
              <p:nvPicPr>
                <p:cNvPr id="54" name="Freihand 53">
                  <a:extLst>
                    <a:ext uri="{FF2B5EF4-FFF2-40B4-BE49-F238E27FC236}">
                      <a16:creationId xmlns:a16="http://schemas.microsoft.com/office/drawing/2014/main" id="{A82EE8F4-BAC2-4E35-8636-69F36062569F}"/>
                    </a:ext>
                  </a:extLst>
                </p:cNvPr>
                <p:cNvPicPr/>
                <p:nvPr/>
              </p:nvPicPr>
              <p:blipFill>
                <a:blip r:embed="rId103"/>
                <a:stretch>
                  <a:fillRect/>
                </a:stretch>
              </p:blipFill>
              <p:spPr>
                <a:xfrm>
                  <a:off x="10118453" y="2006880"/>
                  <a:ext cx="92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C154FA99-EBA6-41F2-8B0E-B2C3904207EC}"/>
                    </a:ext>
                  </a:extLst>
                </p14:cNvPr>
                <p14:cNvContentPartPr/>
                <p14:nvPr/>
              </p14:nvContentPartPr>
              <p14:xfrm>
                <a:off x="10248053" y="1928040"/>
                <a:ext cx="64080" cy="102240"/>
              </p14:xfrm>
            </p:contentPart>
          </mc:Choice>
          <mc:Fallback xmlns="">
            <p:pic>
              <p:nvPicPr>
                <p:cNvPr id="55" name="Freihand 54">
                  <a:extLst>
                    <a:ext uri="{FF2B5EF4-FFF2-40B4-BE49-F238E27FC236}">
                      <a16:creationId xmlns:a16="http://schemas.microsoft.com/office/drawing/2014/main" id="{C154FA99-EBA6-41F2-8B0E-B2C3904207EC}"/>
                    </a:ext>
                  </a:extLst>
                </p:cNvPr>
                <p:cNvPicPr/>
                <p:nvPr/>
              </p:nvPicPr>
              <p:blipFill>
                <a:blip r:embed="rId105"/>
                <a:stretch>
                  <a:fillRect/>
                </a:stretch>
              </p:blipFill>
              <p:spPr>
                <a:xfrm>
                  <a:off x="10243733" y="1923720"/>
                  <a:ext cx="72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Freihand 55">
                  <a:extLst>
                    <a:ext uri="{FF2B5EF4-FFF2-40B4-BE49-F238E27FC236}">
                      <a16:creationId xmlns:a16="http://schemas.microsoft.com/office/drawing/2014/main" id="{AD477BBD-2986-46FD-AF20-384EF738029D}"/>
                    </a:ext>
                  </a:extLst>
                </p14:cNvPr>
                <p14:cNvContentPartPr/>
                <p14:nvPr/>
              </p14:nvContentPartPr>
              <p14:xfrm>
                <a:off x="10243733" y="1993920"/>
                <a:ext cx="75960" cy="57240"/>
              </p14:xfrm>
            </p:contentPart>
          </mc:Choice>
          <mc:Fallback xmlns="">
            <p:pic>
              <p:nvPicPr>
                <p:cNvPr id="56" name="Freihand 55">
                  <a:extLst>
                    <a:ext uri="{FF2B5EF4-FFF2-40B4-BE49-F238E27FC236}">
                      <a16:creationId xmlns:a16="http://schemas.microsoft.com/office/drawing/2014/main" id="{AD477BBD-2986-46FD-AF20-384EF738029D}"/>
                    </a:ext>
                  </a:extLst>
                </p:cNvPr>
                <p:cNvPicPr/>
                <p:nvPr/>
              </p:nvPicPr>
              <p:blipFill>
                <a:blip r:embed="rId107"/>
                <a:stretch>
                  <a:fillRect/>
                </a:stretch>
              </p:blipFill>
              <p:spPr>
                <a:xfrm>
                  <a:off x="10239413" y="1989600"/>
                  <a:ext cx="84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Freihand 56">
                  <a:extLst>
                    <a:ext uri="{FF2B5EF4-FFF2-40B4-BE49-F238E27FC236}">
                      <a16:creationId xmlns:a16="http://schemas.microsoft.com/office/drawing/2014/main" id="{DED38245-0C39-425B-B775-CB3176D939FB}"/>
                    </a:ext>
                  </a:extLst>
                </p14:cNvPr>
                <p14:cNvContentPartPr/>
                <p14:nvPr/>
              </p14:nvContentPartPr>
              <p14:xfrm>
                <a:off x="10304933" y="1955400"/>
                <a:ext cx="83880" cy="87480"/>
              </p14:xfrm>
            </p:contentPart>
          </mc:Choice>
          <mc:Fallback xmlns="">
            <p:pic>
              <p:nvPicPr>
                <p:cNvPr id="57" name="Freihand 56">
                  <a:extLst>
                    <a:ext uri="{FF2B5EF4-FFF2-40B4-BE49-F238E27FC236}">
                      <a16:creationId xmlns:a16="http://schemas.microsoft.com/office/drawing/2014/main" id="{DED38245-0C39-425B-B775-CB3176D939FB}"/>
                    </a:ext>
                  </a:extLst>
                </p:cNvPr>
                <p:cNvPicPr/>
                <p:nvPr/>
              </p:nvPicPr>
              <p:blipFill>
                <a:blip r:embed="rId109"/>
                <a:stretch>
                  <a:fillRect/>
                </a:stretch>
              </p:blipFill>
              <p:spPr>
                <a:xfrm>
                  <a:off x="10300613" y="1951080"/>
                  <a:ext cx="92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 name="Freihand 57">
                  <a:extLst>
                    <a:ext uri="{FF2B5EF4-FFF2-40B4-BE49-F238E27FC236}">
                      <a16:creationId xmlns:a16="http://schemas.microsoft.com/office/drawing/2014/main" id="{1BEAB44F-6300-44C3-B105-9C967A194799}"/>
                    </a:ext>
                  </a:extLst>
                </p14:cNvPr>
                <p14:cNvContentPartPr/>
                <p14:nvPr/>
              </p14:nvContentPartPr>
              <p14:xfrm>
                <a:off x="10377653" y="1913640"/>
                <a:ext cx="122040" cy="133560"/>
              </p14:xfrm>
            </p:contentPart>
          </mc:Choice>
          <mc:Fallback xmlns="">
            <p:pic>
              <p:nvPicPr>
                <p:cNvPr id="58" name="Freihand 57">
                  <a:extLst>
                    <a:ext uri="{FF2B5EF4-FFF2-40B4-BE49-F238E27FC236}">
                      <a16:creationId xmlns:a16="http://schemas.microsoft.com/office/drawing/2014/main" id="{1BEAB44F-6300-44C3-B105-9C967A194799}"/>
                    </a:ext>
                  </a:extLst>
                </p:cNvPr>
                <p:cNvPicPr/>
                <p:nvPr/>
              </p:nvPicPr>
              <p:blipFill>
                <a:blip r:embed="rId111"/>
                <a:stretch>
                  <a:fillRect/>
                </a:stretch>
              </p:blipFill>
              <p:spPr>
                <a:xfrm>
                  <a:off x="10373333" y="1909320"/>
                  <a:ext cx="130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9" name="Freihand 108">
                  <a:extLst>
                    <a:ext uri="{FF2B5EF4-FFF2-40B4-BE49-F238E27FC236}">
                      <a16:creationId xmlns:a16="http://schemas.microsoft.com/office/drawing/2014/main" id="{60C5714D-85A0-4014-A4BF-3CB4DD850B72}"/>
                    </a:ext>
                  </a:extLst>
                </p14:cNvPr>
                <p14:cNvContentPartPr/>
                <p14:nvPr/>
              </p14:nvContentPartPr>
              <p14:xfrm>
                <a:off x="8940533" y="2002920"/>
                <a:ext cx="30960" cy="18720"/>
              </p14:xfrm>
            </p:contentPart>
          </mc:Choice>
          <mc:Fallback xmlns="">
            <p:pic>
              <p:nvPicPr>
                <p:cNvPr id="109" name="Freihand 108">
                  <a:extLst>
                    <a:ext uri="{FF2B5EF4-FFF2-40B4-BE49-F238E27FC236}">
                      <a16:creationId xmlns:a16="http://schemas.microsoft.com/office/drawing/2014/main" id="{60C5714D-85A0-4014-A4BF-3CB4DD850B72}"/>
                    </a:ext>
                  </a:extLst>
                </p:cNvPr>
                <p:cNvPicPr/>
                <p:nvPr/>
              </p:nvPicPr>
              <p:blipFill>
                <a:blip r:embed="rId113"/>
                <a:stretch>
                  <a:fillRect/>
                </a:stretch>
              </p:blipFill>
              <p:spPr>
                <a:xfrm>
                  <a:off x="8936213" y="1998600"/>
                  <a:ext cx="3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0" name="Freihand 109">
                  <a:extLst>
                    <a:ext uri="{FF2B5EF4-FFF2-40B4-BE49-F238E27FC236}">
                      <a16:creationId xmlns:a16="http://schemas.microsoft.com/office/drawing/2014/main" id="{BF0F7A81-D971-4C2F-B97D-7EC920385A1B}"/>
                    </a:ext>
                  </a:extLst>
                </p14:cNvPr>
                <p14:cNvContentPartPr/>
                <p14:nvPr/>
              </p14:nvContentPartPr>
              <p14:xfrm>
                <a:off x="9540293" y="2008680"/>
                <a:ext cx="18000" cy="9720"/>
              </p14:xfrm>
            </p:contentPart>
          </mc:Choice>
          <mc:Fallback xmlns="">
            <p:pic>
              <p:nvPicPr>
                <p:cNvPr id="110" name="Freihand 109">
                  <a:extLst>
                    <a:ext uri="{FF2B5EF4-FFF2-40B4-BE49-F238E27FC236}">
                      <a16:creationId xmlns:a16="http://schemas.microsoft.com/office/drawing/2014/main" id="{BF0F7A81-D971-4C2F-B97D-7EC920385A1B}"/>
                    </a:ext>
                  </a:extLst>
                </p:cNvPr>
                <p:cNvPicPr/>
                <p:nvPr/>
              </p:nvPicPr>
              <p:blipFill>
                <a:blip r:embed="rId115"/>
                <a:stretch>
                  <a:fillRect/>
                </a:stretch>
              </p:blipFill>
              <p:spPr>
                <a:xfrm>
                  <a:off x="9535973" y="2004360"/>
                  <a:ext cx="26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1" name="Freihand 110">
                  <a:extLst>
                    <a:ext uri="{FF2B5EF4-FFF2-40B4-BE49-F238E27FC236}">
                      <a16:creationId xmlns:a16="http://schemas.microsoft.com/office/drawing/2014/main" id="{05AE7A09-FAF4-451A-9F97-59F994DD8823}"/>
                    </a:ext>
                  </a:extLst>
                </p14:cNvPr>
                <p14:cNvContentPartPr/>
                <p14:nvPr/>
              </p14:nvContentPartPr>
              <p14:xfrm>
                <a:off x="9976973" y="1997160"/>
                <a:ext cx="360" cy="360"/>
              </p14:xfrm>
            </p:contentPart>
          </mc:Choice>
          <mc:Fallback xmlns="">
            <p:pic>
              <p:nvPicPr>
                <p:cNvPr id="111" name="Freihand 110">
                  <a:extLst>
                    <a:ext uri="{FF2B5EF4-FFF2-40B4-BE49-F238E27FC236}">
                      <a16:creationId xmlns:a16="http://schemas.microsoft.com/office/drawing/2014/main" id="{05AE7A09-FAF4-451A-9F97-59F994DD8823}"/>
                    </a:ext>
                  </a:extLst>
                </p:cNvPr>
                <p:cNvPicPr/>
                <p:nvPr/>
              </p:nvPicPr>
              <p:blipFill>
                <a:blip r:embed="rId61"/>
                <a:stretch>
                  <a:fillRect/>
                </a:stretch>
              </p:blipFill>
              <p:spPr>
                <a:xfrm>
                  <a:off x="9972653" y="1992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2" name="Freihand 111">
                  <a:extLst>
                    <a:ext uri="{FF2B5EF4-FFF2-40B4-BE49-F238E27FC236}">
                      <a16:creationId xmlns:a16="http://schemas.microsoft.com/office/drawing/2014/main" id="{8E08E2E3-773E-4D85-BFB3-B9A2A9E1E9ED}"/>
                    </a:ext>
                  </a:extLst>
                </p14:cNvPr>
                <p14:cNvContentPartPr/>
                <p14:nvPr/>
              </p14:nvContentPartPr>
              <p14:xfrm>
                <a:off x="10487453" y="1939920"/>
                <a:ext cx="31680" cy="15480"/>
              </p14:xfrm>
            </p:contentPart>
          </mc:Choice>
          <mc:Fallback xmlns="">
            <p:pic>
              <p:nvPicPr>
                <p:cNvPr id="112" name="Freihand 111">
                  <a:extLst>
                    <a:ext uri="{FF2B5EF4-FFF2-40B4-BE49-F238E27FC236}">
                      <a16:creationId xmlns:a16="http://schemas.microsoft.com/office/drawing/2014/main" id="{8E08E2E3-773E-4D85-BFB3-B9A2A9E1E9ED}"/>
                    </a:ext>
                  </a:extLst>
                </p:cNvPr>
                <p:cNvPicPr/>
                <p:nvPr/>
              </p:nvPicPr>
              <p:blipFill>
                <a:blip r:embed="rId118"/>
                <a:stretch>
                  <a:fillRect/>
                </a:stretch>
              </p:blipFill>
              <p:spPr>
                <a:xfrm>
                  <a:off x="10483133" y="1935600"/>
                  <a:ext cx="40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1" name="Freihand 160">
                  <a:extLst>
                    <a:ext uri="{FF2B5EF4-FFF2-40B4-BE49-F238E27FC236}">
                      <a16:creationId xmlns:a16="http://schemas.microsoft.com/office/drawing/2014/main" id="{033B0C35-A92B-463A-9937-206FDD101D63}"/>
                    </a:ext>
                  </a:extLst>
                </p14:cNvPr>
                <p14:cNvContentPartPr/>
                <p14:nvPr/>
              </p14:nvContentPartPr>
              <p14:xfrm>
                <a:off x="9067253" y="2222520"/>
                <a:ext cx="6840" cy="94320"/>
              </p14:xfrm>
            </p:contentPart>
          </mc:Choice>
          <mc:Fallback xmlns="">
            <p:pic>
              <p:nvPicPr>
                <p:cNvPr id="161" name="Freihand 160">
                  <a:extLst>
                    <a:ext uri="{FF2B5EF4-FFF2-40B4-BE49-F238E27FC236}">
                      <a16:creationId xmlns:a16="http://schemas.microsoft.com/office/drawing/2014/main" id="{033B0C35-A92B-463A-9937-206FDD101D63}"/>
                    </a:ext>
                  </a:extLst>
                </p:cNvPr>
                <p:cNvPicPr/>
                <p:nvPr/>
              </p:nvPicPr>
              <p:blipFill>
                <a:blip r:embed="rId120"/>
                <a:stretch>
                  <a:fillRect/>
                </a:stretch>
              </p:blipFill>
              <p:spPr>
                <a:xfrm>
                  <a:off x="9062933" y="2218200"/>
                  <a:ext cx="15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2" name="Freihand 161">
                  <a:extLst>
                    <a:ext uri="{FF2B5EF4-FFF2-40B4-BE49-F238E27FC236}">
                      <a16:creationId xmlns:a16="http://schemas.microsoft.com/office/drawing/2014/main" id="{95DCEFD6-118B-46E0-B56A-FAA229D5C9CF}"/>
                    </a:ext>
                  </a:extLst>
                </p14:cNvPr>
                <p14:cNvContentPartPr/>
                <p14:nvPr/>
              </p14:nvContentPartPr>
              <p14:xfrm>
                <a:off x="8976893" y="2173560"/>
                <a:ext cx="175320" cy="172440"/>
              </p14:xfrm>
            </p:contentPart>
          </mc:Choice>
          <mc:Fallback xmlns="">
            <p:pic>
              <p:nvPicPr>
                <p:cNvPr id="162" name="Freihand 161">
                  <a:extLst>
                    <a:ext uri="{FF2B5EF4-FFF2-40B4-BE49-F238E27FC236}">
                      <a16:creationId xmlns:a16="http://schemas.microsoft.com/office/drawing/2014/main" id="{95DCEFD6-118B-46E0-B56A-FAA229D5C9CF}"/>
                    </a:ext>
                  </a:extLst>
                </p:cNvPr>
                <p:cNvPicPr/>
                <p:nvPr/>
              </p:nvPicPr>
              <p:blipFill>
                <a:blip r:embed="rId122"/>
                <a:stretch>
                  <a:fillRect/>
                </a:stretch>
              </p:blipFill>
              <p:spPr>
                <a:xfrm>
                  <a:off x="8972573" y="2169240"/>
                  <a:ext cx="183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3" name="Freihand 162">
                  <a:extLst>
                    <a:ext uri="{FF2B5EF4-FFF2-40B4-BE49-F238E27FC236}">
                      <a16:creationId xmlns:a16="http://schemas.microsoft.com/office/drawing/2014/main" id="{2C7CD3B8-8D82-4E75-B6B2-4F32B005EB05}"/>
                    </a:ext>
                  </a:extLst>
                </p14:cNvPr>
                <p14:cNvContentPartPr/>
                <p14:nvPr/>
              </p14:nvContentPartPr>
              <p14:xfrm>
                <a:off x="9192533" y="2221800"/>
                <a:ext cx="20880" cy="96480"/>
              </p14:xfrm>
            </p:contentPart>
          </mc:Choice>
          <mc:Fallback xmlns="">
            <p:pic>
              <p:nvPicPr>
                <p:cNvPr id="163" name="Freihand 162">
                  <a:extLst>
                    <a:ext uri="{FF2B5EF4-FFF2-40B4-BE49-F238E27FC236}">
                      <a16:creationId xmlns:a16="http://schemas.microsoft.com/office/drawing/2014/main" id="{2C7CD3B8-8D82-4E75-B6B2-4F32B005EB05}"/>
                    </a:ext>
                  </a:extLst>
                </p:cNvPr>
                <p:cNvPicPr/>
                <p:nvPr/>
              </p:nvPicPr>
              <p:blipFill>
                <a:blip r:embed="rId124"/>
                <a:stretch>
                  <a:fillRect/>
                </a:stretch>
              </p:blipFill>
              <p:spPr>
                <a:xfrm>
                  <a:off x="9188213" y="2217480"/>
                  <a:ext cx="29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4" name="Freihand 163">
                  <a:extLst>
                    <a:ext uri="{FF2B5EF4-FFF2-40B4-BE49-F238E27FC236}">
                      <a16:creationId xmlns:a16="http://schemas.microsoft.com/office/drawing/2014/main" id="{0BAAEB04-CD34-43A7-BFB4-D9FC9E78474A}"/>
                    </a:ext>
                  </a:extLst>
                </p14:cNvPr>
                <p14:cNvContentPartPr/>
                <p14:nvPr/>
              </p14:nvContentPartPr>
              <p14:xfrm>
                <a:off x="9226013" y="2176440"/>
                <a:ext cx="149760" cy="119160"/>
              </p14:xfrm>
            </p:contentPart>
          </mc:Choice>
          <mc:Fallback xmlns="">
            <p:pic>
              <p:nvPicPr>
                <p:cNvPr id="164" name="Freihand 163">
                  <a:extLst>
                    <a:ext uri="{FF2B5EF4-FFF2-40B4-BE49-F238E27FC236}">
                      <a16:creationId xmlns:a16="http://schemas.microsoft.com/office/drawing/2014/main" id="{0BAAEB04-CD34-43A7-BFB4-D9FC9E78474A}"/>
                    </a:ext>
                  </a:extLst>
                </p:cNvPr>
                <p:cNvPicPr/>
                <p:nvPr/>
              </p:nvPicPr>
              <p:blipFill>
                <a:blip r:embed="rId126"/>
                <a:stretch>
                  <a:fillRect/>
                </a:stretch>
              </p:blipFill>
              <p:spPr>
                <a:xfrm>
                  <a:off x="9221693" y="2172120"/>
                  <a:ext cx="158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6" name="Freihand 165">
                  <a:extLst>
                    <a:ext uri="{FF2B5EF4-FFF2-40B4-BE49-F238E27FC236}">
                      <a16:creationId xmlns:a16="http://schemas.microsoft.com/office/drawing/2014/main" id="{BF964DD3-3CE7-48EC-971E-689EBCFFC867}"/>
                    </a:ext>
                  </a:extLst>
                </p14:cNvPr>
                <p14:cNvContentPartPr/>
                <p14:nvPr/>
              </p14:nvContentPartPr>
              <p14:xfrm>
                <a:off x="8688173" y="2380920"/>
                <a:ext cx="102600" cy="129600"/>
              </p14:xfrm>
            </p:contentPart>
          </mc:Choice>
          <mc:Fallback xmlns="">
            <p:pic>
              <p:nvPicPr>
                <p:cNvPr id="166" name="Freihand 165">
                  <a:extLst>
                    <a:ext uri="{FF2B5EF4-FFF2-40B4-BE49-F238E27FC236}">
                      <a16:creationId xmlns:a16="http://schemas.microsoft.com/office/drawing/2014/main" id="{BF964DD3-3CE7-48EC-971E-689EBCFFC867}"/>
                    </a:ext>
                  </a:extLst>
                </p:cNvPr>
                <p:cNvPicPr/>
                <p:nvPr/>
              </p:nvPicPr>
              <p:blipFill>
                <a:blip r:embed="rId128"/>
                <a:stretch>
                  <a:fillRect/>
                </a:stretch>
              </p:blipFill>
              <p:spPr>
                <a:xfrm>
                  <a:off x="8683853" y="2376600"/>
                  <a:ext cx="111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7" name="Freihand 166">
                  <a:extLst>
                    <a:ext uri="{FF2B5EF4-FFF2-40B4-BE49-F238E27FC236}">
                      <a16:creationId xmlns:a16="http://schemas.microsoft.com/office/drawing/2014/main" id="{C645D8B4-ED56-4739-801B-96373B840126}"/>
                    </a:ext>
                  </a:extLst>
                </p14:cNvPr>
                <p14:cNvContentPartPr/>
                <p14:nvPr/>
              </p14:nvContentPartPr>
              <p14:xfrm>
                <a:off x="8763413" y="2448960"/>
                <a:ext cx="26280" cy="119160"/>
              </p14:xfrm>
            </p:contentPart>
          </mc:Choice>
          <mc:Fallback xmlns="">
            <p:pic>
              <p:nvPicPr>
                <p:cNvPr id="167" name="Freihand 166">
                  <a:extLst>
                    <a:ext uri="{FF2B5EF4-FFF2-40B4-BE49-F238E27FC236}">
                      <a16:creationId xmlns:a16="http://schemas.microsoft.com/office/drawing/2014/main" id="{C645D8B4-ED56-4739-801B-96373B840126}"/>
                    </a:ext>
                  </a:extLst>
                </p:cNvPr>
                <p:cNvPicPr/>
                <p:nvPr/>
              </p:nvPicPr>
              <p:blipFill>
                <a:blip r:embed="rId130"/>
                <a:stretch>
                  <a:fillRect/>
                </a:stretch>
              </p:blipFill>
              <p:spPr>
                <a:xfrm>
                  <a:off x="8759093" y="2444640"/>
                  <a:ext cx="34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8" name="Freihand 167">
                  <a:extLst>
                    <a:ext uri="{FF2B5EF4-FFF2-40B4-BE49-F238E27FC236}">
                      <a16:creationId xmlns:a16="http://schemas.microsoft.com/office/drawing/2014/main" id="{BDE68352-BF34-4292-BC09-31A5889BC5F5}"/>
                    </a:ext>
                  </a:extLst>
                </p14:cNvPr>
                <p14:cNvContentPartPr/>
                <p14:nvPr/>
              </p14:nvContentPartPr>
              <p14:xfrm>
                <a:off x="8839733" y="2520240"/>
                <a:ext cx="23760" cy="119520"/>
              </p14:xfrm>
            </p:contentPart>
          </mc:Choice>
          <mc:Fallback xmlns="">
            <p:pic>
              <p:nvPicPr>
                <p:cNvPr id="168" name="Freihand 167">
                  <a:extLst>
                    <a:ext uri="{FF2B5EF4-FFF2-40B4-BE49-F238E27FC236}">
                      <a16:creationId xmlns:a16="http://schemas.microsoft.com/office/drawing/2014/main" id="{BDE68352-BF34-4292-BC09-31A5889BC5F5}"/>
                    </a:ext>
                  </a:extLst>
                </p:cNvPr>
                <p:cNvPicPr/>
                <p:nvPr/>
              </p:nvPicPr>
              <p:blipFill>
                <a:blip r:embed="rId132"/>
                <a:stretch>
                  <a:fillRect/>
                </a:stretch>
              </p:blipFill>
              <p:spPr>
                <a:xfrm>
                  <a:off x="8835413" y="2515920"/>
                  <a:ext cx="3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9" name="Freihand 168">
                  <a:extLst>
                    <a:ext uri="{FF2B5EF4-FFF2-40B4-BE49-F238E27FC236}">
                      <a16:creationId xmlns:a16="http://schemas.microsoft.com/office/drawing/2014/main" id="{61019CFA-1360-400C-B0B7-7A8F4B830DA2}"/>
                    </a:ext>
                  </a:extLst>
                </p14:cNvPr>
                <p14:cNvContentPartPr/>
                <p14:nvPr/>
              </p14:nvContentPartPr>
              <p14:xfrm>
                <a:off x="8920373" y="2409720"/>
                <a:ext cx="128520" cy="166680"/>
              </p14:xfrm>
            </p:contentPart>
          </mc:Choice>
          <mc:Fallback xmlns="">
            <p:pic>
              <p:nvPicPr>
                <p:cNvPr id="169" name="Freihand 168">
                  <a:extLst>
                    <a:ext uri="{FF2B5EF4-FFF2-40B4-BE49-F238E27FC236}">
                      <a16:creationId xmlns:a16="http://schemas.microsoft.com/office/drawing/2014/main" id="{61019CFA-1360-400C-B0B7-7A8F4B830DA2}"/>
                    </a:ext>
                  </a:extLst>
                </p:cNvPr>
                <p:cNvPicPr/>
                <p:nvPr/>
              </p:nvPicPr>
              <p:blipFill>
                <a:blip r:embed="rId134"/>
                <a:stretch>
                  <a:fillRect/>
                </a:stretch>
              </p:blipFill>
              <p:spPr>
                <a:xfrm>
                  <a:off x="8916053" y="2405400"/>
                  <a:ext cx="137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1" name="Freihand 170">
                  <a:extLst>
                    <a:ext uri="{FF2B5EF4-FFF2-40B4-BE49-F238E27FC236}">
                      <a16:creationId xmlns:a16="http://schemas.microsoft.com/office/drawing/2014/main" id="{C2D9DB36-2453-4BA0-B22F-6BB409B6E144}"/>
                    </a:ext>
                  </a:extLst>
                </p14:cNvPr>
                <p14:cNvContentPartPr/>
                <p14:nvPr/>
              </p14:nvContentPartPr>
              <p14:xfrm>
                <a:off x="9260933" y="2434560"/>
                <a:ext cx="4680" cy="73080"/>
              </p14:xfrm>
            </p:contentPart>
          </mc:Choice>
          <mc:Fallback xmlns="">
            <p:pic>
              <p:nvPicPr>
                <p:cNvPr id="171" name="Freihand 170">
                  <a:extLst>
                    <a:ext uri="{FF2B5EF4-FFF2-40B4-BE49-F238E27FC236}">
                      <a16:creationId xmlns:a16="http://schemas.microsoft.com/office/drawing/2014/main" id="{C2D9DB36-2453-4BA0-B22F-6BB409B6E144}"/>
                    </a:ext>
                  </a:extLst>
                </p:cNvPr>
                <p:cNvPicPr/>
                <p:nvPr/>
              </p:nvPicPr>
              <p:blipFill>
                <a:blip r:embed="rId136"/>
                <a:stretch>
                  <a:fillRect/>
                </a:stretch>
              </p:blipFill>
              <p:spPr>
                <a:xfrm>
                  <a:off x="9256613" y="2430240"/>
                  <a:ext cx="13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2" name="Freihand 171">
                  <a:extLst>
                    <a:ext uri="{FF2B5EF4-FFF2-40B4-BE49-F238E27FC236}">
                      <a16:creationId xmlns:a16="http://schemas.microsoft.com/office/drawing/2014/main" id="{ACC40610-06C1-4FE4-8AD0-3127E8A50516}"/>
                    </a:ext>
                  </a:extLst>
                </p14:cNvPr>
                <p14:cNvContentPartPr/>
                <p14:nvPr/>
              </p14:nvContentPartPr>
              <p14:xfrm>
                <a:off x="9177773" y="2367600"/>
                <a:ext cx="155880" cy="182520"/>
              </p14:xfrm>
            </p:contentPart>
          </mc:Choice>
          <mc:Fallback xmlns="">
            <p:pic>
              <p:nvPicPr>
                <p:cNvPr id="172" name="Freihand 171">
                  <a:extLst>
                    <a:ext uri="{FF2B5EF4-FFF2-40B4-BE49-F238E27FC236}">
                      <a16:creationId xmlns:a16="http://schemas.microsoft.com/office/drawing/2014/main" id="{ACC40610-06C1-4FE4-8AD0-3127E8A50516}"/>
                    </a:ext>
                  </a:extLst>
                </p:cNvPr>
                <p:cNvPicPr/>
                <p:nvPr/>
              </p:nvPicPr>
              <p:blipFill>
                <a:blip r:embed="rId138"/>
                <a:stretch>
                  <a:fillRect/>
                </a:stretch>
              </p:blipFill>
              <p:spPr>
                <a:xfrm>
                  <a:off x="9173453" y="2363280"/>
                  <a:ext cx="164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3" name="Freihand 172">
                  <a:extLst>
                    <a:ext uri="{FF2B5EF4-FFF2-40B4-BE49-F238E27FC236}">
                      <a16:creationId xmlns:a16="http://schemas.microsoft.com/office/drawing/2014/main" id="{7FFC4E91-B5C6-4F6F-89AE-197AB9B3762F}"/>
                    </a:ext>
                  </a:extLst>
                </p14:cNvPr>
                <p14:cNvContentPartPr/>
                <p14:nvPr/>
              </p14:nvContentPartPr>
              <p14:xfrm>
                <a:off x="9405653" y="2435280"/>
                <a:ext cx="5040" cy="100080"/>
              </p14:xfrm>
            </p:contentPart>
          </mc:Choice>
          <mc:Fallback xmlns="">
            <p:pic>
              <p:nvPicPr>
                <p:cNvPr id="173" name="Freihand 172">
                  <a:extLst>
                    <a:ext uri="{FF2B5EF4-FFF2-40B4-BE49-F238E27FC236}">
                      <a16:creationId xmlns:a16="http://schemas.microsoft.com/office/drawing/2014/main" id="{7FFC4E91-B5C6-4F6F-89AE-197AB9B3762F}"/>
                    </a:ext>
                  </a:extLst>
                </p:cNvPr>
                <p:cNvPicPr/>
                <p:nvPr/>
              </p:nvPicPr>
              <p:blipFill>
                <a:blip r:embed="rId140"/>
                <a:stretch>
                  <a:fillRect/>
                </a:stretch>
              </p:blipFill>
              <p:spPr>
                <a:xfrm>
                  <a:off x="9401333" y="2430960"/>
                  <a:ext cx="13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4" name="Freihand 173">
                  <a:extLst>
                    <a:ext uri="{FF2B5EF4-FFF2-40B4-BE49-F238E27FC236}">
                      <a16:creationId xmlns:a16="http://schemas.microsoft.com/office/drawing/2014/main" id="{41974CF2-731B-4E14-8F55-3AEAF349557F}"/>
                    </a:ext>
                  </a:extLst>
                </p14:cNvPr>
                <p14:cNvContentPartPr/>
                <p14:nvPr/>
              </p14:nvContentPartPr>
              <p14:xfrm>
                <a:off x="9456413" y="2466960"/>
                <a:ext cx="85680" cy="66960"/>
              </p14:xfrm>
            </p:contentPart>
          </mc:Choice>
          <mc:Fallback xmlns="">
            <p:pic>
              <p:nvPicPr>
                <p:cNvPr id="174" name="Freihand 173">
                  <a:extLst>
                    <a:ext uri="{FF2B5EF4-FFF2-40B4-BE49-F238E27FC236}">
                      <a16:creationId xmlns:a16="http://schemas.microsoft.com/office/drawing/2014/main" id="{41974CF2-731B-4E14-8F55-3AEAF349557F}"/>
                    </a:ext>
                  </a:extLst>
                </p:cNvPr>
                <p:cNvPicPr/>
                <p:nvPr/>
              </p:nvPicPr>
              <p:blipFill>
                <a:blip r:embed="rId142"/>
                <a:stretch>
                  <a:fillRect/>
                </a:stretch>
              </p:blipFill>
              <p:spPr>
                <a:xfrm>
                  <a:off x="9452093" y="2462640"/>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5" name="Freihand 174">
                  <a:extLst>
                    <a:ext uri="{FF2B5EF4-FFF2-40B4-BE49-F238E27FC236}">
                      <a16:creationId xmlns:a16="http://schemas.microsoft.com/office/drawing/2014/main" id="{20DE5C9E-86DD-47F3-A6BB-C66997166DC3}"/>
                    </a:ext>
                  </a:extLst>
                </p14:cNvPr>
                <p14:cNvContentPartPr/>
                <p14:nvPr/>
              </p14:nvContentPartPr>
              <p14:xfrm>
                <a:off x="9398453" y="2346720"/>
                <a:ext cx="65520" cy="26640"/>
              </p14:xfrm>
            </p:contentPart>
          </mc:Choice>
          <mc:Fallback xmlns="">
            <p:pic>
              <p:nvPicPr>
                <p:cNvPr id="175" name="Freihand 174">
                  <a:extLst>
                    <a:ext uri="{FF2B5EF4-FFF2-40B4-BE49-F238E27FC236}">
                      <a16:creationId xmlns:a16="http://schemas.microsoft.com/office/drawing/2014/main" id="{20DE5C9E-86DD-47F3-A6BB-C66997166DC3}"/>
                    </a:ext>
                  </a:extLst>
                </p:cNvPr>
                <p:cNvPicPr/>
                <p:nvPr/>
              </p:nvPicPr>
              <p:blipFill>
                <a:blip r:embed="rId144"/>
                <a:stretch>
                  <a:fillRect/>
                </a:stretch>
              </p:blipFill>
              <p:spPr>
                <a:xfrm>
                  <a:off x="9394133" y="2342400"/>
                  <a:ext cx="74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7" name="Freihand 176">
                  <a:extLst>
                    <a:ext uri="{FF2B5EF4-FFF2-40B4-BE49-F238E27FC236}">
                      <a16:creationId xmlns:a16="http://schemas.microsoft.com/office/drawing/2014/main" id="{187D8AC8-9D8C-451B-8C29-5E12C5C1636F}"/>
                    </a:ext>
                  </a:extLst>
                </p14:cNvPr>
                <p14:cNvContentPartPr/>
                <p14:nvPr/>
              </p14:nvContentPartPr>
              <p14:xfrm>
                <a:off x="8800133" y="1837320"/>
                <a:ext cx="172080" cy="32040"/>
              </p14:xfrm>
            </p:contentPart>
          </mc:Choice>
          <mc:Fallback xmlns="">
            <p:pic>
              <p:nvPicPr>
                <p:cNvPr id="177" name="Freihand 176">
                  <a:extLst>
                    <a:ext uri="{FF2B5EF4-FFF2-40B4-BE49-F238E27FC236}">
                      <a16:creationId xmlns:a16="http://schemas.microsoft.com/office/drawing/2014/main" id="{187D8AC8-9D8C-451B-8C29-5E12C5C1636F}"/>
                    </a:ext>
                  </a:extLst>
                </p:cNvPr>
                <p:cNvPicPr/>
                <p:nvPr/>
              </p:nvPicPr>
              <p:blipFill>
                <a:blip r:embed="rId146"/>
                <a:stretch>
                  <a:fillRect/>
                </a:stretch>
              </p:blipFill>
              <p:spPr>
                <a:xfrm>
                  <a:off x="8795813" y="1833000"/>
                  <a:ext cx="180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8" name="Freihand 177">
                  <a:extLst>
                    <a:ext uri="{FF2B5EF4-FFF2-40B4-BE49-F238E27FC236}">
                      <a16:creationId xmlns:a16="http://schemas.microsoft.com/office/drawing/2014/main" id="{07AD9071-C58C-4F5C-A57A-AB55B830919F}"/>
                    </a:ext>
                  </a:extLst>
                </p14:cNvPr>
                <p14:cNvContentPartPr/>
                <p14:nvPr/>
              </p14:nvContentPartPr>
              <p14:xfrm>
                <a:off x="9222053" y="1823280"/>
                <a:ext cx="1148400" cy="43920"/>
              </p14:xfrm>
            </p:contentPart>
          </mc:Choice>
          <mc:Fallback xmlns="">
            <p:pic>
              <p:nvPicPr>
                <p:cNvPr id="178" name="Freihand 177">
                  <a:extLst>
                    <a:ext uri="{FF2B5EF4-FFF2-40B4-BE49-F238E27FC236}">
                      <a16:creationId xmlns:a16="http://schemas.microsoft.com/office/drawing/2014/main" id="{07AD9071-C58C-4F5C-A57A-AB55B830919F}"/>
                    </a:ext>
                  </a:extLst>
                </p:cNvPr>
                <p:cNvPicPr/>
                <p:nvPr/>
              </p:nvPicPr>
              <p:blipFill>
                <a:blip r:embed="rId148"/>
                <a:stretch>
                  <a:fillRect/>
                </a:stretch>
              </p:blipFill>
              <p:spPr>
                <a:xfrm>
                  <a:off x="9217733" y="1818960"/>
                  <a:ext cx="1157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9" name="Freihand 178">
                  <a:extLst>
                    <a:ext uri="{FF2B5EF4-FFF2-40B4-BE49-F238E27FC236}">
                      <a16:creationId xmlns:a16="http://schemas.microsoft.com/office/drawing/2014/main" id="{19084D0F-A2E3-4651-B586-44B3FD635450}"/>
                    </a:ext>
                  </a:extLst>
                </p14:cNvPr>
                <p14:cNvContentPartPr/>
                <p14:nvPr/>
              </p14:nvContentPartPr>
              <p14:xfrm>
                <a:off x="10630373" y="1772880"/>
                <a:ext cx="802440" cy="54360"/>
              </p14:xfrm>
            </p:contentPart>
          </mc:Choice>
          <mc:Fallback xmlns="">
            <p:pic>
              <p:nvPicPr>
                <p:cNvPr id="179" name="Freihand 178">
                  <a:extLst>
                    <a:ext uri="{FF2B5EF4-FFF2-40B4-BE49-F238E27FC236}">
                      <a16:creationId xmlns:a16="http://schemas.microsoft.com/office/drawing/2014/main" id="{19084D0F-A2E3-4651-B586-44B3FD635450}"/>
                    </a:ext>
                  </a:extLst>
                </p:cNvPr>
                <p:cNvPicPr/>
                <p:nvPr/>
              </p:nvPicPr>
              <p:blipFill>
                <a:blip r:embed="rId150"/>
                <a:stretch>
                  <a:fillRect/>
                </a:stretch>
              </p:blipFill>
              <p:spPr>
                <a:xfrm>
                  <a:off x="10626053" y="1768560"/>
                  <a:ext cx="811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80" name="Freihand 179">
                  <a:extLst>
                    <a:ext uri="{FF2B5EF4-FFF2-40B4-BE49-F238E27FC236}">
                      <a16:creationId xmlns:a16="http://schemas.microsoft.com/office/drawing/2014/main" id="{ACD0EB28-9906-4F2A-947C-9FA63EF78FC9}"/>
                    </a:ext>
                  </a:extLst>
                </p14:cNvPr>
                <p14:cNvContentPartPr/>
                <p14:nvPr/>
              </p14:nvContentPartPr>
              <p14:xfrm>
                <a:off x="11656373" y="1743360"/>
                <a:ext cx="164880" cy="43200"/>
              </p14:xfrm>
            </p:contentPart>
          </mc:Choice>
          <mc:Fallback xmlns="">
            <p:pic>
              <p:nvPicPr>
                <p:cNvPr id="180" name="Freihand 179">
                  <a:extLst>
                    <a:ext uri="{FF2B5EF4-FFF2-40B4-BE49-F238E27FC236}">
                      <a16:creationId xmlns:a16="http://schemas.microsoft.com/office/drawing/2014/main" id="{ACD0EB28-9906-4F2A-947C-9FA63EF78FC9}"/>
                    </a:ext>
                  </a:extLst>
                </p:cNvPr>
                <p:cNvPicPr/>
                <p:nvPr/>
              </p:nvPicPr>
              <p:blipFill>
                <a:blip r:embed="rId152"/>
                <a:stretch>
                  <a:fillRect/>
                </a:stretch>
              </p:blipFill>
              <p:spPr>
                <a:xfrm>
                  <a:off x="11652053" y="1739040"/>
                  <a:ext cx="173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88" name="Freihand 187">
                  <a:extLst>
                    <a:ext uri="{FF2B5EF4-FFF2-40B4-BE49-F238E27FC236}">
                      <a16:creationId xmlns:a16="http://schemas.microsoft.com/office/drawing/2014/main" id="{E5D7B532-50F9-4B8B-84C2-5AD50FAA7685}"/>
                    </a:ext>
                  </a:extLst>
                </p14:cNvPr>
                <p14:cNvContentPartPr/>
                <p14:nvPr/>
              </p14:nvContentPartPr>
              <p14:xfrm>
                <a:off x="9664133" y="2421960"/>
                <a:ext cx="9360" cy="86040"/>
              </p14:xfrm>
            </p:contentPart>
          </mc:Choice>
          <mc:Fallback xmlns="">
            <p:pic>
              <p:nvPicPr>
                <p:cNvPr id="188" name="Freihand 187">
                  <a:extLst>
                    <a:ext uri="{FF2B5EF4-FFF2-40B4-BE49-F238E27FC236}">
                      <a16:creationId xmlns:a16="http://schemas.microsoft.com/office/drawing/2014/main" id="{E5D7B532-50F9-4B8B-84C2-5AD50FAA7685}"/>
                    </a:ext>
                  </a:extLst>
                </p:cNvPr>
                <p:cNvPicPr/>
                <p:nvPr/>
              </p:nvPicPr>
              <p:blipFill>
                <a:blip r:embed="rId154"/>
                <a:stretch>
                  <a:fillRect/>
                </a:stretch>
              </p:blipFill>
              <p:spPr>
                <a:xfrm>
                  <a:off x="9659813" y="2417640"/>
                  <a:ext cx="18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89" name="Freihand 188">
                  <a:extLst>
                    <a:ext uri="{FF2B5EF4-FFF2-40B4-BE49-F238E27FC236}">
                      <a16:creationId xmlns:a16="http://schemas.microsoft.com/office/drawing/2014/main" id="{AE1C6E97-D76D-4F3E-8777-0B1B100E3854}"/>
                    </a:ext>
                  </a:extLst>
                </p14:cNvPr>
                <p14:cNvContentPartPr/>
                <p14:nvPr/>
              </p14:nvContentPartPr>
              <p14:xfrm>
                <a:off x="9611933" y="2441760"/>
                <a:ext cx="108720" cy="40320"/>
              </p14:xfrm>
            </p:contentPart>
          </mc:Choice>
          <mc:Fallback xmlns="">
            <p:pic>
              <p:nvPicPr>
                <p:cNvPr id="189" name="Freihand 188">
                  <a:extLst>
                    <a:ext uri="{FF2B5EF4-FFF2-40B4-BE49-F238E27FC236}">
                      <a16:creationId xmlns:a16="http://schemas.microsoft.com/office/drawing/2014/main" id="{AE1C6E97-D76D-4F3E-8777-0B1B100E3854}"/>
                    </a:ext>
                  </a:extLst>
                </p:cNvPr>
                <p:cNvPicPr/>
                <p:nvPr/>
              </p:nvPicPr>
              <p:blipFill>
                <a:blip r:embed="rId156"/>
                <a:stretch>
                  <a:fillRect/>
                </a:stretch>
              </p:blipFill>
              <p:spPr>
                <a:xfrm>
                  <a:off x="9607613" y="2437440"/>
                  <a:ext cx="117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0" name="Freihand 189">
                  <a:extLst>
                    <a:ext uri="{FF2B5EF4-FFF2-40B4-BE49-F238E27FC236}">
                      <a16:creationId xmlns:a16="http://schemas.microsoft.com/office/drawing/2014/main" id="{6AE96934-C373-4A45-AE4A-B493D588E032}"/>
                    </a:ext>
                  </a:extLst>
                </p14:cNvPr>
                <p14:cNvContentPartPr/>
                <p14:nvPr/>
              </p14:nvContentPartPr>
              <p14:xfrm>
                <a:off x="9728573" y="2364360"/>
                <a:ext cx="106200" cy="167040"/>
              </p14:xfrm>
            </p:contentPart>
          </mc:Choice>
          <mc:Fallback xmlns="">
            <p:pic>
              <p:nvPicPr>
                <p:cNvPr id="190" name="Freihand 189">
                  <a:extLst>
                    <a:ext uri="{FF2B5EF4-FFF2-40B4-BE49-F238E27FC236}">
                      <a16:creationId xmlns:a16="http://schemas.microsoft.com/office/drawing/2014/main" id="{6AE96934-C373-4A45-AE4A-B493D588E032}"/>
                    </a:ext>
                  </a:extLst>
                </p:cNvPr>
                <p:cNvPicPr/>
                <p:nvPr/>
              </p:nvPicPr>
              <p:blipFill>
                <a:blip r:embed="rId158"/>
                <a:stretch>
                  <a:fillRect/>
                </a:stretch>
              </p:blipFill>
              <p:spPr>
                <a:xfrm>
                  <a:off x="9724253" y="2360040"/>
                  <a:ext cx="114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2" name="Freihand 191">
                  <a:extLst>
                    <a:ext uri="{FF2B5EF4-FFF2-40B4-BE49-F238E27FC236}">
                      <a16:creationId xmlns:a16="http://schemas.microsoft.com/office/drawing/2014/main" id="{4C434C64-755D-4A1D-9ABD-9CC1A83E7EE3}"/>
                    </a:ext>
                  </a:extLst>
                </p14:cNvPr>
                <p14:cNvContentPartPr/>
                <p14:nvPr/>
              </p14:nvContentPartPr>
              <p14:xfrm>
                <a:off x="9888413" y="2440680"/>
                <a:ext cx="64800" cy="23760"/>
              </p14:xfrm>
            </p:contentPart>
          </mc:Choice>
          <mc:Fallback xmlns="">
            <p:pic>
              <p:nvPicPr>
                <p:cNvPr id="192" name="Freihand 191">
                  <a:extLst>
                    <a:ext uri="{FF2B5EF4-FFF2-40B4-BE49-F238E27FC236}">
                      <a16:creationId xmlns:a16="http://schemas.microsoft.com/office/drawing/2014/main" id="{4C434C64-755D-4A1D-9ABD-9CC1A83E7EE3}"/>
                    </a:ext>
                  </a:extLst>
                </p:cNvPr>
                <p:cNvPicPr/>
                <p:nvPr/>
              </p:nvPicPr>
              <p:blipFill>
                <a:blip r:embed="rId160"/>
                <a:stretch>
                  <a:fillRect/>
                </a:stretch>
              </p:blipFill>
              <p:spPr>
                <a:xfrm>
                  <a:off x="9884093" y="2436360"/>
                  <a:ext cx="73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3" name="Freihand 192">
                  <a:extLst>
                    <a:ext uri="{FF2B5EF4-FFF2-40B4-BE49-F238E27FC236}">
                      <a16:creationId xmlns:a16="http://schemas.microsoft.com/office/drawing/2014/main" id="{3A7BBCAD-8717-48CC-9783-24976CA7237D}"/>
                    </a:ext>
                  </a:extLst>
                </p14:cNvPr>
                <p14:cNvContentPartPr/>
                <p14:nvPr/>
              </p14:nvContentPartPr>
              <p14:xfrm>
                <a:off x="9937733" y="2334480"/>
                <a:ext cx="126360" cy="181440"/>
              </p14:xfrm>
            </p:contentPart>
          </mc:Choice>
          <mc:Fallback xmlns="">
            <p:pic>
              <p:nvPicPr>
                <p:cNvPr id="193" name="Freihand 192">
                  <a:extLst>
                    <a:ext uri="{FF2B5EF4-FFF2-40B4-BE49-F238E27FC236}">
                      <a16:creationId xmlns:a16="http://schemas.microsoft.com/office/drawing/2014/main" id="{3A7BBCAD-8717-48CC-9783-24976CA7237D}"/>
                    </a:ext>
                  </a:extLst>
                </p:cNvPr>
                <p:cNvPicPr/>
                <p:nvPr/>
              </p:nvPicPr>
              <p:blipFill>
                <a:blip r:embed="rId162"/>
                <a:stretch>
                  <a:fillRect/>
                </a:stretch>
              </p:blipFill>
              <p:spPr>
                <a:xfrm>
                  <a:off x="9933413" y="2330160"/>
                  <a:ext cx="135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4" name="Freihand 193">
                  <a:extLst>
                    <a:ext uri="{FF2B5EF4-FFF2-40B4-BE49-F238E27FC236}">
                      <a16:creationId xmlns:a16="http://schemas.microsoft.com/office/drawing/2014/main" id="{761669B5-4EE3-4603-9D29-92ACF18ABED4}"/>
                    </a:ext>
                  </a:extLst>
                </p14:cNvPr>
                <p14:cNvContentPartPr/>
                <p14:nvPr/>
              </p14:nvContentPartPr>
              <p14:xfrm>
                <a:off x="10034933" y="2454360"/>
                <a:ext cx="26280" cy="102960"/>
              </p14:xfrm>
            </p:contentPart>
          </mc:Choice>
          <mc:Fallback xmlns="">
            <p:pic>
              <p:nvPicPr>
                <p:cNvPr id="194" name="Freihand 193">
                  <a:extLst>
                    <a:ext uri="{FF2B5EF4-FFF2-40B4-BE49-F238E27FC236}">
                      <a16:creationId xmlns:a16="http://schemas.microsoft.com/office/drawing/2014/main" id="{761669B5-4EE3-4603-9D29-92ACF18ABED4}"/>
                    </a:ext>
                  </a:extLst>
                </p:cNvPr>
                <p:cNvPicPr/>
                <p:nvPr/>
              </p:nvPicPr>
              <p:blipFill>
                <a:blip r:embed="rId164"/>
                <a:stretch>
                  <a:fillRect/>
                </a:stretch>
              </p:blipFill>
              <p:spPr>
                <a:xfrm>
                  <a:off x="10030613" y="2450040"/>
                  <a:ext cx="34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5" name="Freihand 194">
                  <a:extLst>
                    <a:ext uri="{FF2B5EF4-FFF2-40B4-BE49-F238E27FC236}">
                      <a16:creationId xmlns:a16="http://schemas.microsoft.com/office/drawing/2014/main" id="{F3A2C278-56C5-4713-964E-17D9464898DF}"/>
                    </a:ext>
                  </a:extLst>
                </p14:cNvPr>
                <p14:cNvContentPartPr/>
                <p14:nvPr/>
              </p14:nvContentPartPr>
              <p14:xfrm>
                <a:off x="10090733" y="2322240"/>
                <a:ext cx="122040" cy="163080"/>
              </p14:xfrm>
            </p:contentPart>
          </mc:Choice>
          <mc:Fallback xmlns="">
            <p:pic>
              <p:nvPicPr>
                <p:cNvPr id="195" name="Freihand 194">
                  <a:extLst>
                    <a:ext uri="{FF2B5EF4-FFF2-40B4-BE49-F238E27FC236}">
                      <a16:creationId xmlns:a16="http://schemas.microsoft.com/office/drawing/2014/main" id="{F3A2C278-56C5-4713-964E-17D9464898DF}"/>
                    </a:ext>
                  </a:extLst>
                </p:cNvPr>
                <p:cNvPicPr/>
                <p:nvPr/>
              </p:nvPicPr>
              <p:blipFill>
                <a:blip r:embed="rId166"/>
                <a:stretch>
                  <a:fillRect/>
                </a:stretch>
              </p:blipFill>
              <p:spPr>
                <a:xfrm>
                  <a:off x="10086413" y="2317920"/>
                  <a:ext cx="130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7" name="Freihand 196">
                  <a:extLst>
                    <a:ext uri="{FF2B5EF4-FFF2-40B4-BE49-F238E27FC236}">
                      <a16:creationId xmlns:a16="http://schemas.microsoft.com/office/drawing/2014/main" id="{95DA0382-92D2-49E9-87F4-B2A17415613F}"/>
                    </a:ext>
                  </a:extLst>
                </p14:cNvPr>
                <p14:cNvContentPartPr/>
                <p14:nvPr/>
              </p14:nvContentPartPr>
              <p14:xfrm>
                <a:off x="9812453" y="2079960"/>
                <a:ext cx="225000" cy="78840"/>
              </p14:xfrm>
            </p:contentPart>
          </mc:Choice>
          <mc:Fallback xmlns="">
            <p:pic>
              <p:nvPicPr>
                <p:cNvPr id="197" name="Freihand 196">
                  <a:extLst>
                    <a:ext uri="{FF2B5EF4-FFF2-40B4-BE49-F238E27FC236}">
                      <a16:creationId xmlns:a16="http://schemas.microsoft.com/office/drawing/2014/main" id="{95DA0382-92D2-49E9-87F4-B2A17415613F}"/>
                    </a:ext>
                  </a:extLst>
                </p:cNvPr>
                <p:cNvPicPr/>
                <p:nvPr/>
              </p:nvPicPr>
              <p:blipFill>
                <a:blip r:embed="rId168"/>
                <a:stretch>
                  <a:fillRect/>
                </a:stretch>
              </p:blipFill>
              <p:spPr>
                <a:xfrm>
                  <a:off x="9808133" y="2075640"/>
                  <a:ext cx="233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8" name="Freihand 197">
                  <a:extLst>
                    <a:ext uri="{FF2B5EF4-FFF2-40B4-BE49-F238E27FC236}">
                      <a16:creationId xmlns:a16="http://schemas.microsoft.com/office/drawing/2014/main" id="{1CCF7571-ABF4-46CC-A6C1-F37F04F09C55}"/>
                    </a:ext>
                  </a:extLst>
                </p14:cNvPr>
                <p14:cNvContentPartPr/>
                <p14:nvPr/>
              </p14:nvContentPartPr>
              <p14:xfrm>
                <a:off x="9332213" y="2082120"/>
                <a:ext cx="257400" cy="81000"/>
              </p14:xfrm>
            </p:contentPart>
          </mc:Choice>
          <mc:Fallback xmlns="">
            <p:pic>
              <p:nvPicPr>
                <p:cNvPr id="198" name="Freihand 197">
                  <a:extLst>
                    <a:ext uri="{FF2B5EF4-FFF2-40B4-BE49-F238E27FC236}">
                      <a16:creationId xmlns:a16="http://schemas.microsoft.com/office/drawing/2014/main" id="{1CCF7571-ABF4-46CC-A6C1-F37F04F09C55}"/>
                    </a:ext>
                  </a:extLst>
                </p:cNvPr>
                <p:cNvPicPr/>
                <p:nvPr/>
              </p:nvPicPr>
              <p:blipFill>
                <a:blip r:embed="rId170"/>
                <a:stretch>
                  <a:fillRect/>
                </a:stretch>
              </p:blipFill>
              <p:spPr>
                <a:xfrm>
                  <a:off x="9327893" y="2077800"/>
                  <a:ext cx="266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0" name="Freihand 199">
                  <a:extLst>
                    <a:ext uri="{FF2B5EF4-FFF2-40B4-BE49-F238E27FC236}">
                      <a16:creationId xmlns:a16="http://schemas.microsoft.com/office/drawing/2014/main" id="{194631E2-55D9-43F5-BE00-B36E90197F0C}"/>
                    </a:ext>
                  </a:extLst>
                </p14:cNvPr>
                <p14:cNvContentPartPr/>
                <p14:nvPr/>
              </p14:nvContentPartPr>
              <p14:xfrm>
                <a:off x="10179293" y="2092920"/>
                <a:ext cx="369360" cy="93240"/>
              </p14:xfrm>
            </p:contentPart>
          </mc:Choice>
          <mc:Fallback xmlns="">
            <p:pic>
              <p:nvPicPr>
                <p:cNvPr id="200" name="Freihand 199">
                  <a:extLst>
                    <a:ext uri="{FF2B5EF4-FFF2-40B4-BE49-F238E27FC236}">
                      <a16:creationId xmlns:a16="http://schemas.microsoft.com/office/drawing/2014/main" id="{194631E2-55D9-43F5-BE00-B36E90197F0C}"/>
                    </a:ext>
                  </a:extLst>
                </p:cNvPr>
                <p:cNvPicPr/>
                <p:nvPr/>
              </p:nvPicPr>
              <p:blipFill>
                <a:blip r:embed="rId172"/>
                <a:stretch>
                  <a:fillRect/>
                </a:stretch>
              </p:blipFill>
              <p:spPr>
                <a:xfrm>
                  <a:off x="10174973" y="2088600"/>
                  <a:ext cx="378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4" name="Freihand 203">
                  <a:extLst>
                    <a:ext uri="{FF2B5EF4-FFF2-40B4-BE49-F238E27FC236}">
                      <a16:creationId xmlns:a16="http://schemas.microsoft.com/office/drawing/2014/main" id="{F88FC432-A3AF-48DD-82AD-F0C9A644CE27}"/>
                    </a:ext>
                  </a:extLst>
                </p14:cNvPr>
                <p14:cNvContentPartPr/>
                <p14:nvPr/>
              </p14:nvContentPartPr>
              <p14:xfrm>
                <a:off x="10544333" y="2293080"/>
                <a:ext cx="127080" cy="124560"/>
              </p14:xfrm>
            </p:contentPart>
          </mc:Choice>
          <mc:Fallback xmlns="">
            <p:pic>
              <p:nvPicPr>
                <p:cNvPr id="204" name="Freihand 203">
                  <a:extLst>
                    <a:ext uri="{FF2B5EF4-FFF2-40B4-BE49-F238E27FC236}">
                      <a16:creationId xmlns:a16="http://schemas.microsoft.com/office/drawing/2014/main" id="{F88FC432-A3AF-48DD-82AD-F0C9A644CE27}"/>
                    </a:ext>
                  </a:extLst>
                </p:cNvPr>
                <p:cNvPicPr/>
                <p:nvPr/>
              </p:nvPicPr>
              <p:blipFill>
                <a:blip r:embed="rId174"/>
                <a:stretch>
                  <a:fillRect/>
                </a:stretch>
              </p:blipFill>
              <p:spPr>
                <a:xfrm>
                  <a:off x="10540013" y="2288760"/>
                  <a:ext cx="135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8" name="Freihand 207">
                  <a:extLst>
                    <a:ext uri="{FF2B5EF4-FFF2-40B4-BE49-F238E27FC236}">
                      <a16:creationId xmlns:a16="http://schemas.microsoft.com/office/drawing/2014/main" id="{E1008495-D8E6-4B94-A6A1-512F9D4D2A2B}"/>
                    </a:ext>
                  </a:extLst>
                </p14:cNvPr>
                <p14:cNvContentPartPr/>
                <p14:nvPr/>
              </p14:nvContentPartPr>
              <p14:xfrm>
                <a:off x="8652533" y="2710320"/>
                <a:ext cx="297360" cy="18720"/>
              </p14:xfrm>
            </p:contentPart>
          </mc:Choice>
          <mc:Fallback xmlns="">
            <p:pic>
              <p:nvPicPr>
                <p:cNvPr id="208" name="Freihand 207">
                  <a:extLst>
                    <a:ext uri="{FF2B5EF4-FFF2-40B4-BE49-F238E27FC236}">
                      <a16:creationId xmlns:a16="http://schemas.microsoft.com/office/drawing/2014/main" id="{E1008495-D8E6-4B94-A6A1-512F9D4D2A2B}"/>
                    </a:ext>
                  </a:extLst>
                </p:cNvPr>
                <p:cNvPicPr/>
                <p:nvPr/>
              </p:nvPicPr>
              <p:blipFill>
                <a:blip r:embed="rId176"/>
                <a:stretch>
                  <a:fillRect/>
                </a:stretch>
              </p:blipFill>
              <p:spPr>
                <a:xfrm>
                  <a:off x="8648213" y="2706000"/>
                  <a:ext cx="30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9" name="Freihand 208">
                  <a:extLst>
                    <a:ext uri="{FF2B5EF4-FFF2-40B4-BE49-F238E27FC236}">
                      <a16:creationId xmlns:a16="http://schemas.microsoft.com/office/drawing/2014/main" id="{EB468973-CF09-45D3-99CB-272B416F2056}"/>
                    </a:ext>
                  </a:extLst>
                </p14:cNvPr>
                <p14:cNvContentPartPr/>
                <p14:nvPr/>
              </p14:nvContentPartPr>
              <p14:xfrm>
                <a:off x="9650453" y="2646600"/>
                <a:ext cx="463680" cy="67680"/>
              </p14:xfrm>
            </p:contentPart>
          </mc:Choice>
          <mc:Fallback xmlns="">
            <p:pic>
              <p:nvPicPr>
                <p:cNvPr id="209" name="Freihand 208">
                  <a:extLst>
                    <a:ext uri="{FF2B5EF4-FFF2-40B4-BE49-F238E27FC236}">
                      <a16:creationId xmlns:a16="http://schemas.microsoft.com/office/drawing/2014/main" id="{EB468973-CF09-45D3-99CB-272B416F2056}"/>
                    </a:ext>
                  </a:extLst>
                </p:cNvPr>
                <p:cNvPicPr/>
                <p:nvPr/>
              </p:nvPicPr>
              <p:blipFill>
                <a:blip r:embed="rId178"/>
                <a:stretch>
                  <a:fillRect/>
                </a:stretch>
              </p:blipFill>
              <p:spPr>
                <a:xfrm>
                  <a:off x="9646133" y="2642280"/>
                  <a:ext cx="472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 name="Freihand 130">
                  <a:extLst>
                    <a:ext uri="{FF2B5EF4-FFF2-40B4-BE49-F238E27FC236}">
                      <a16:creationId xmlns:a16="http://schemas.microsoft.com/office/drawing/2014/main" id="{DF9E2CE2-0ED3-454A-B8DB-6A657941F34D}"/>
                    </a:ext>
                  </a:extLst>
                </p14:cNvPr>
                <p14:cNvContentPartPr/>
                <p14:nvPr/>
              </p14:nvContentPartPr>
              <p14:xfrm>
                <a:off x="11367653" y="3733440"/>
                <a:ext cx="9360" cy="92880"/>
              </p14:xfrm>
            </p:contentPart>
          </mc:Choice>
          <mc:Fallback xmlns="">
            <p:pic>
              <p:nvPicPr>
                <p:cNvPr id="131" name="Freihand 130">
                  <a:extLst>
                    <a:ext uri="{FF2B5EF4-FFF2-40B4-BE49-F238E27FC236}">
                      <a16:creationId xmlns:a16="http://schemas.microsoft.com/office/drawing/2014/main" id="{DF9E2CE2-0ED3-454A-B8DB-6A657941F34D}"/>
                    </a:ext>
                  </a:extLst>
                </p:cNvPr>
                <p:cNvPicPr/>
                <p:nvPr/>
              </p:nvPicPr>
              <p:blipFill>
                <a:blip r:embed="rId180"/>
                <a:stretch>
                  <a:fillRect/>
                </a:stretch>
              </p:blipFill>
              <p:spPr>
                <a:xfrm>
                  <a:off x="11363333" y="3729120"/>
                  <a:ext cx="18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 name="Freihand 131">
                  <a:extLst>
                    <a:ext uri="{FF2B5EF4-FFF2-40B4-BE49-F238E27FC236}">
                      <a16:creationId xmlns:a16="http://schemas.microsoft.com/office/drawing/2014/main" id="{1028D6C8-15D0-4D0F-B7E7-B51E49FA7D1F}"/>
                    </a:ext>
                  </a:extLst>
                </p14:cNvPr>
                <p14:cNvContentPartPr/>
                <p14:nvPr/>
              </p14:nvContentPartPr>
              <p14:xfrm>
                <a:off x="11296373" y="3701760"/>
                <a:ext cx="148320" cy="55800"/>
              </p14:xfrm>
            </p:contentPart>
          </mc:Choice>
          <mc:Fallback xmlns="">
            <p:pic>
              <p:nvPicPr>
                <p:cNvPr id="132" name="Freihand 131">
                  <a:extLst>
                    <a:ext uri="{FF2B5EF4-FFF2-40B4-BE49-F238E27FC236}">
                      <a16:creationId xmlns:a16="http://schemas.microsoft.com/office/drawing/2014/main" id="{1028D6C8-15D0-4D0F-B7E7-B51E49FA7D1F}"/>
                    </a:ext>
                  </a:extLst>
                </p:cNvPr>
                <p:cNvPicPr/>
                <p:nvPr/>
              </p:nvPicPr>
              <p:blipFill>
                <a:blip r:embed="rId182"/>
                <a:stretch>
                  <a:fillRect/>
                </a:stretch>
              </p:blipFill>
              <p:spPr>
                <a:xfrm>
                  <a:off x="11292053" y="3697440"/>
                  <a:ext cx="156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3" name="Freihand 132">
                  <a:extLst>
                    <a:ext uri="{FF2B5EF4-FFF2-40B4-BE49-F238E27FC236}">
                      <a16:creationId xmlns:a16="http://schemas.microsoft.com/office/drawing/2014/main" id="{708D0E95-67F8-47D8-A1E4-8E0CFB44E64D}"/>
                    </a:ext>
                  </a:extLst>
                </p14:cNvPr>
                <p14:cNvContentPartPr/>
                <p14:nvPr/>
              </p14:nvContentPartPr>
              <p14:xfrm>
                <a:off x="11320493" y="3691320"/>
                <a:ext cx="208080" cy="110520"/>
              </p14:xfrm>
            </p:contentPart>
          </mc:Choice>
          <mc:Fallback xmlns="">
            <p:pic>
              <p:nvPicPr>
                <p:cNvPr id="133" name="Freihand 132">
                  <a:extLst>
                    <a:ext uri="{FF2B5EF4-FFF2-40B4-BE49-F238E27FC236}">
                      <a16:creationId xmlns:a16="http://schemas.microsoft.com/office/drawing/2014/main" id="{708D0E95-67F8-47D8-A1E4-8E0CFB44E64D}"/>
                    </a:ext>
                  </a:extLst>
                </p:cNvPr>
                <p:cNvPicPr/>
                <p:nvPr/>
              </p:nvPicPr>
              <p:blipFill>
                <a:blip r:embed="rId184"/>
                <a:stretch>
                  <a:fillRect/>
                </a:stretch>
              </p:blipFill>
              <p:spPr>
                <a:xfrm>
                  <a:off x="11316173" y="3687000"/>
                  <a:ext cx="216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4" name="Freihand 133">
                  <a:extLst>
                    <a:ext uri="{FF2B5EF4-FFF2-40B4-BE49-F238E27FC236}">
                      <a16:creationId xmlns:a16="http://schemas.microsoft.com/office/drawing/2014/main" id="{9CB8928D-9751-4C3B-AD47-97562D4F5DC5}"/>
                    </a:ext>
                  </a:extLst>
                </p14:cNvPr>
                <p14:cNvContentPartPr/>
                <p14:nvPr/>
              </p14:nvContentPartPr>
              <p14:xfrm>
                <a:off x="11661053" y="3692040"/>
                <a:ext cx="15120" cy="87480"/>
              </p14:xfrm>
            </p:contentPart>
          </mc:Choice>
          <mc:Fallback xmlns="">
            <p:pic>
              <p:nvPicPr>
                <p:cNvPr id="134" name="Freihand 133">
                  <a:extLst>
                    <a:ext uri="{FF2B5EF4-FFF2-40B4-BE49-F238E27FC236}">
                      <a16:creationId xmlns:a16="http://schemas.microsoft.com/office/drawing/2014/main" id="{9CB8928D-9751-4C3B-AD47-97562D4F5DC5}"/>
                    </a:ext>
                  </a:extLst>
                </p:cNvPr>
                <p:cNvPicPr/>
                <p:nvPr/>
              </p:nvPicPr>
              <p:blipFill>
                <a:blip r:embed="rId186"/>
                <a:stretch>
                  <a:fillRect/>
                </a:stretch>
              </p:blipFill>
              <p:spPr>
                <a:xfrm>
                  <a:off x="11656733" y="3687720"/>
                  <a:ext cx="23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5" name="Freihand 134">
                  <a:extLst>
                    <a:ext uri="{FF2B5EF4-FFF2-40B4-BE49-F238E27FC236}">
                      <a16:creationId xmlns:a16="http://schemas.microsoft.com/office/drawing/2014/main" id="{9CC4C5FA-DD73-4FAA-B9D8-05C0DA00D53D}"/>
                    </a:ext>
                  </a:extLst>
                </p14:cNvPr>
                <p14:cNvContentPartPr/>
                <p14:nvPr/>
              </p14:nvContentPartPr>
              <p14:xfrm>
                <a:off x="11619653" y="3701760"/>
                <a:ext cx="121320" cy="45720"/>
              </p14:xfrm>
            </p:contentPart>
          </mc:Choice>
          <mc:Fallback xmlns="">
            <p:pic>
              <p:nvPicPr>
                <p:cNvPr id="135" name="Freihand 134">
                  <a:extLst>
                    <a:ext uri="{FF2B5EF4-FFF2-40B4-BE49-F238E27FC236}">
                      <a16:creationId xmlns:a16="http://schemas.microsoft.com/office/drawing/2014/main" id="{9CC4C5FA-DD73-4FAA-B9D8-05C0DA00D53D}"/>
                    </a:ext>
                  </a:extLst>
                </p:cNvPr>
                <p:cNvPicPr/>
                <p:nvPr/>
              </p:nvPicPr>
              <p:blipFill>
                <a:blip r:embed="rId188"/>
                <a:stretch>
                  <a:fillRect/>
                </a:stretch>
              </p:blipFill>
              <p:spPr>
                <a:xfrm>
                  <a:off x="11614973" y="3697440"/>
                  <a:ext cx="129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 name="Freihand 136">
                  <a:extLst>
                    <a:ext uri="{FF2B5EF4-FFF2-40B4-BE49-F238E27FC236}">
                      <a16:creationId xmlns:a16="http://schemas.microsoft.com/office/drawing/2014/main" id="{10D67986-B341-4EBF-8EDF-DEB92A73DD86}"/>
                    </a:ext>
                  </a:extLst>
                </p14:cNvPr>
                <p14:cNvContentPartPr/>
                <p14:nvPr/>
              </p14:nvContentPartPr>
              <p14:xfrm>
                <a:off x="11747813" y="3641640"/>
                <a:ext cx="116640" cy="136440"/>
              </p14:xfrm>
            </p:contentPart>
          </mc:Choice>
          <mc:Fallback xmlns="">
            <p:pic>
              <p:nvPicPr>
                <p:cNvPr id="137" name="Freihand 136">
                  <a:extLst>
                    <a:ext uri="{FF2B5EF4-FFF2-40B4-BE49-F238E27FC236}">
                      <a16:creationId xmlns:a16="http://schemas.microsoft.com/office/drawing/2014/main" id="{10D67986-B341-4EBF-8EDF-DEB92A73DD86}"/>
                    </a:ext>
                  </a:extLst>
                </p:cNvPr>
                <p:cNvPicPr/>
                <p:nvPr/>
              </p:nvPicPr>
              <p:blipFill>
                <a:blip r:embed="rId190"/>
                <a:stretch>
                  <a:fillRect/>
                </a:stretch>
              </p:blipFill>
              <p:spPr>
                <a:xfrm>
                  <a:off x="11743493" y="3637320"/>
                  <a:ext cx="12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 name="Freihand 137">
                  <a:extLst>
                    <a:ext uri="{FF2B5EF4-FFF2-40B4-BE49-F238E27FC236}">
                      <a16:creationId xmlns:a16="http://schemas.microsoft.com/office/drawing/2014/main" id="{0D525542-63A2-445C-B6B9-6286E330433D}"/>
                    </a:ext>
                  </a:extLst>
                </p14:cNvPr>
                <p14:cNvContentPartPr/>
                <p14:nvPr/>
              </p14:nvContentPartPr>
              <p14:xfrm>
                <a:off x="11801453" y="3706440"/>
                <a:ext cx="134280" cy="185760"/>
              </p14:xfrm>
            </p:contentPart>
          </mc:Choice>
          <mc:Fallback xmlns="">
            <p:pic>
              <p:nvPicPr>
                <p:cNvPr id="138" name="Freihand 137">
                  <a:extLst>
                    <a:ext uri="{FF2B5EF4-FFF2-40B4-BE49-F238E27FC236}">
                      <a16:creationId xmlns:a16="http://schemas.microsoft.com/office/drawing/2014/main" id="{0D525542-63A2-445C-B6B9-6286E330433D}"/>
                    </a:ext>
                  </a:extLst>
                </p:cNvPr>
                <p:cNvPicPr/>
                <p:nvPr/>
              </p:nvPicPr>
              <p:blipFill>
                <a:blip r:embed="rId192"/>
                <a:stretch>
                  <a:fillRect/>
                </a:stretch>
              </p:blipFill>
              <p:spPr>
                <a:xfrm>
                  <a:off x="11797133" y="3702120"/>
                  <a:ext cx="142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Freihand 138">
                  <a:extLst>
                    <a:ext uri="{FF2B5EF4-FFF2-40B4-BE49-F238E27FC236}">
                      <a16:creationId xmlns:a16="http://schemas.microsoft.com/office/drawing/2014/main" id="{8620481F-DE42-48BF-A0C0-3083DF6E013D}"/>
                    </a:ext>
                  </a:extLst>
                </p14:cNvPr>
                <p14:cNvContentPartPr/>
                <p14:nvPr/>
              </p14:nvContentPartPr>
              <p14:xfrm>
                <a:off x="11941853" y="3692040"/>
                <a:ext cx="94320" cy="192240"/>
              </p14:xfrm>
            </p:contentPart>
          </mc:Choice>
          <mc:Fallback xmlns="">
            <p:pic>
              <p:nvPicPr>
                <p:cNvPr id="139" name="Freihand 138">
                  <a:extLst>
                    <a:ext uri="{FF2B5EF4-FFF2-40B4-BE49-F238E27FC236}">
                      <a16:creationId xmlns:a16="http://schemas.microsoft.com/office/drawing/2014/main" id="{8620481F-DE42-48BF-A0C0-3083DF6E013D}"/>
                    </a:ext>
                  </a:extLst>
                </p:cNvPr>
                <p:cNvPicPr/>
                <p:nvPr/>
              </p:nvPicPr>
              <p:blipFill>
                <a:blip r:embed="rId194"/>
                <a:stretch>
                  <a:fillRect/>
                </a:stretch>
              </p:blipFill>
              <p:spPr>
                <a:xfrm>
                  <a:off x="11937533" y="3687720"/>
                  <a:ext cx="102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1" name="Freihand 140">
                  <a:extLst>
                    <a:ext uri="{FF2B5EF4-FFF2-40B4-BE49-F238E27FC236}">
                      <a16:creationId xmlns:a16="http://schemas.microsoft.com/office/drawing/2014/main" id="{89E9E1CD-2C40-4B7E-8836-59F15BBFC7AF}"/>
                    </a:ext>
                  </a:extLst>
                </p14:cNvPr>
                <p14:cNvContentPartPr/>
                <p14:nvPr/>
              </p14:nvContentPartPr>
              <p14:xfrm>
                <a:off x="11362613" y="3922440"/>
                <a:ext cx="119160" cy="147960"/>
              </p14:xfrm>
            </p:contentPart>
          </mc:Choice>
          <mc:Fallback xmlns="">
            <p:pic>
              <p:nvPicPr>
                <p:cNvPr id="141" name="Freihand 140">
                  <a:extLst>
                    <a:ext uri="{FF2B5EF4-FFF2-40B4-BE49-F238E27FC236}">
                      <a16:creationId xmlns:a16="http://schemas.microsoft.com/office/drawing/2014/main" id="{89E9E1CD-2C40-4B7E-8836-59F15BBFC7AF}"/>
                    </a:ext>
                  </a:extLst>
                </p:cNvPr>
                <p:cNvPicPr/>
                <p:nvPr/>
              </p:nvPicPr>
              <p:blipFill>
                <a:blip r:embed="rId196"/>
                <a:stretch>
                  <a:fillRect/>
                </a:stretch>
              </p:blipFill>
              <p:spPr>
                <a:xfrm>
                  <a:off x="11358293" y="3918120"/>
                  <a:ext cx="127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2" name="Freihand 141">
                  <a:extLst>
                    <a:ext uri="{FF2B5EF4-FFF2-40B4-BE49-F238E27FC236}">
                      <a16:creationId xmlns:a16="http://schemas.microsoft.com/office/drawing/2014/main" id="{E9C0AABF-355E-4760-B727-CD001ED441EA}"/>
                    </a:ext>
                  </a:extLst>
                </p14:cNvPr>
                <p14:cNvContentPartPr/>
                <p14:nvPr/>
              </p14:nvContentPartPr>
              <p14:xfrm>
                <a:off x="11481053" y="3970320"/>
                <a:ext cx="90720" cy="88920"/>
              </p14:xfrm>
            </p:contentPart>
          </mc:Choice>
          <mc:Fallback xmlns="">
            <p:pic>
              <p:nvPicPr>
                <p:cNvPr id="142" name="Freihand 141">
                  <a:extLst>
                    <a:ext uri="{FF2B5EF4-FFF2-40B4-BE49-F238E27FC236}">
                      <a16:creationId xmlns:a16="http://schemas.microsoft.com/office/drawing/2014/main" id="{E9C0AABF-355E-4760-B727-CD001ED441EA}"/>
                    </a:ext>
                  </a:extLst>
                </p:cNvPr>
                <p:cNvPicPr/>
                <p:nvPr/>
              </p:nvPicPr>
              <p:blipFill>
                <a:blip r:embed="rId198"/>
                <a:stretch>
                  <a:fillRect/>
                </a:stretch>
              </p:blipFill>
              <p:spPr>
                <a:xfrm>
                  <a:off x="11476733" y="3966000"/>
                  <a:ext cx="99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 name="Freihand 142">
                  <a:extLst>
                    <a:ext uri="{FF2B5EF4-FFF2-40B4-BE49-F238E27FC236}">
                      <a16:creationId xmlns:a16="http://schemas.microsoft.com/office/drawing/2014/main" id="{C201C3FE-1F21-45D7-B066-2674247D38D0}"/>
                    </a:ext>
                  </a:extLst>
                </p14:cNvPr>
                <p14:cNvContentPartPr/>
                <p14:nvPr/>
              </p14:nvContentPartPr>
              <p14:xfrm>
                <a:off x="11616053" y="3870600"/>
                <a:ext cx="5760" cy="170280"/>
              </p14:xfrm>
            </p:contentPart>
          </mc:Choice>
          <mc:Fallback xmlns="">
            <p:pic>
              <p:nvPicPr>
                <p:cNvPr id="143" name="Freihand 142">
                  <a:extLst>
                    <a:ext uri="{FF2B5EF4-FFF2-40B4-BE49-F238E27FC236}">
                      <a16:creationId xmlns:a16="http://schemas.microsoft.com/office/drawing/2014/main" id="{C201C3FE-1F21-45D7-B066-2674247D38D0}"/>
                    </a:ext>
                  </a:extLst>
                </p:cNvPr>
                <p:cNvPicPr/>
                <p:nvPr/>
              </p:nvPicPr>
              <p:blipFill>
                <a:blip r:embed="rId200"/>
                <a:stretch>
                  <a:fillRect/>
                </a:stretch>
              </p:blipFill>
              <p:spPr>
                <a:xfrm>
                  <a:off x="11611733" y="3866280"/>
                  <a:ext cx="14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Freihand 143">
                  <a:extLst>
                    <a:ext uri="{FF2B5EF4-FFF2-40B4-BE49-F238E27FC236}">
                      <a16:creationId xmlns:a16="http://schemas.microsoft.com/office/drawing/2014/main" id="{24721CCF-78C5-4CF9-9F0F-CF0F933D4E10}"/>
                    </a:ext>
                  </a:extLst>
                </p14:cNvPr>
                <p14:cNvContentPartPr/>
                <p14:nvPr/>
              </p14:nvContentPartPr>
              <p14:xfrm>
                <a:off x="11678333" y="3891120"/>
                <a:ext cx="14760" cy="122760"/>
              </p14:xfrm>
            </p:contentPart>
          </mc:Choice>
          <mc:Fallback xmlns="">
            <p:pic>
              <p:nvPicPr>
                <p:cNvPr id="144" name="Freihand 143">
                  <a:extLst>
                    <a:ext uri="{FF2B5EF4-FFF2-40B4-BE49-F238E27FC236}">
                      <a16:creationId xmlns:a16="http://schemas.microsoft.com/office/drawing/2014/main" id="{24721CCF-78C5-4CF9-9F0F-CF0F933D4E10}"/>
                    </a:ext>
                  </a:extLst>
                </p:cNvPr>
                <p:cNvPicPr/>
                <p:nvPr/>
              </p:nvPicPr>
              <p:blipFill>
                <a:blip r:embed="rId202"/>
                <a:stretch>
                  <a:fillRect/>
                </a:stretch>
              </p:blipFill>
              <p:spPr>
                <a:xfrm>
                  <a:off x="11674013" y="3886800"/>
                  <a:ext cx="23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5" name="Freihand 144">
                  <a:extLst>
                    <a:ext uri="{FF2B5EF4-FFF2-40B4-BE49-F238E27FC236}">
                      <a16:creationId xmlns:a16="http://schemas.microsoft.com/office/drawing/2014/main" id="{D29B79A3-98D1-4590-97F8-C7E6F6B35A0B}"/>
                    </a:ext>
                  </a:extLst>
                </p14:cNvPr>
                <p14:cNvContentPartPr/>
                <p14:nvPr/>
              </p14:nvContentPartPr>
              <p14:xfrm>
                <a:off x="11640893" y="3950160"/>
                <a:ext cx="100800" cy="30960"/>
              </p14:xfrm>
            </p:contentPart>
          </mc:Choice>
          <mc:Fallback xmlns="">
            <p:pic>
              <p:nvPicPr>
                <p:cNvPr id="145" name="Freihand 144">
                  <a:extLst>
                    <a:ext uri="{FF2B5EF4-FFF2-40B4-BE49-F238E27FC236}">
                      <a16:creationId xmlns:a16="http://schemas.microsoft.com/office/drawing/2014/main" id="{D29B79A3-98D1-4590-97F8-C7E6F6B35A0B}"/>
                    </a:ext>
                  </a:extLst>
                </p:cNvPr>
                <p:cNvPicPr/>
                <p:nvPr/>
              </p:nvPicPr>
              <p:blipFill>
                <a:blip r:embed="rId204"/>
                <a:stretch>
                  <a:fillRect/>
                </a:stretch>
              </p:blipFill>
              <p:spPr>
                <a:xfrm>
                  <a:off x="11636573" y="3945840"/>
                  <a:ext cx="109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6" name="Freihand 145">
                  <a:extLst>
                    <a:ext uri="{FF2B5EF4-FFF2-40B4-BE49-F238E27FC236}">
                      <a16:creationId xmlns:a16="http://schemas.microsoft.com/office/drawing/2014/main" id="{418093BA-EAC4-4738-8363-ADB78D2F362F}"/>
                    </a:ext>
                  </a:extLst>
                </p14:cNvPr>
                <p14:cNvContentPartPr/>
                <p14:nvPr/>
              </p14:nvContentPartPr>
              <p14:xfrm>
                <a:off x="11721533" y="3946920"/>
                <a:ext cx="74160" cy="80640"/>
              </p14:xfrm>
            </p:contentPart>
          </mc:Choice>
          <mc:Fallback xmlns="">
            <p:pic>
              <p:nvPicPr>
                <p:cNvPr id="146" name="Freihand 145">
                  <a:extLst>
                    <a:ext uri="{FF2B5EF4-FFF2-40B4-BE49-F238E27FC236}">
                      <a16:creationId xmlns:a16="http://schemas.microsoft.com/office/drawing/2014/main" id="{418093BA-EAC4-4738-8363-ADB78D2F362F}"/>
                    </a:ext>
                  </a:extLst>
                </p:cNvPr>
                <p:cNvPicPr/>
                <p:nvPr/>
              </p:nvPicPr>
              <p:blipFill>
                <a:blip r:embed="rId206"/>
                <a:stretch>
                  <a:fillRect/>
                </a:stretch>
              </p:blipFill>
              <p:spPr>
                <a:xfrm>
                  <a:off x="11717213" y="3942600"/>
                  <a:ext cx="82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4AE6EA44-96EC-47A3-A886-3A3721E603E9}"/>
                    </a:ext>
                  </a:extLst>
                </p14:cNvPr>
                <p14:cNvContentPartPr/>
                <p14:nvPr/>
              </p14:nvContentPartPr>
              <p14:xfrm>
                <a:off x="11893973" y="3965640"/>
                <a:ext cx="29160" cy="108000"/>
              </p14:xfrm>
            </p:contentPart>
          </mc:Choice>
          <mc:Fallback xmlns="">
            <p:pic>
              <p:nvPicPr>
                <p:cNvPr id="148" name="Freihand 147">
                  <a:extLst>
                    <a:ext uri="{FF2B5EF4-FFF2-40B4-BE49-F238E27FC236}">
                      <a16:creationId xmlns:a16="http://schemas.microsoft.com/office/drawing/2014/main" id="{4AE6EA44-96EC-47A3-A886-3A3721E603E9}"/>
                    </a:ext>
                  </a:extLst>
                </p:cNvPr>
                <p:cNvPicPr/>
                <p:nvPr/>
              </p:nvPicPr>
              <p:blipFill>
                <a:blip r:embed="rId208"/>
                <a:stretch>
                  <a:fillRect/>
                </a:stretch>
              </p:blipFill>
              <p:spPr>
                <a:xfrm>
                  <a:off x="11889653" y="3961320"/>
                  <a:ext cx="37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A1C69E2D-59F1-439E-9E5C-92950A5DA90B}"/>
                    </a:ext>
                  </a:extLst>
                </p14:cNvPr>
                <p14:cNvContentPartPr/>
                <p14:nvPr/>
              </p14:nvContentPartPr>
              <p14:xfrm>
                <a:off x="11857613" y="3995160"/>
                <a:ext cx="122040" cy="19800"/>
              </p14:xfrm>
            </p:contentPart>
          </mc:Choice>
          <mc:Fallback xmlns="">
            <p:pic>
              <p:nvPicPr>
                <p:cNvPr id="149" name="Freihand 148">
                  <a:extLst>
                    <a:ext uri="{FF2B5EF4-FFF2-40B4-BE49-F238E27FC236}">
                      <a16:creationId xmlns:a16="http://schemas.microsoft.com/office/drawing/2014/main" id="{A1C69E2D-59F1-439E-9E5C-92950A5DA90B}"/>
                    </a:ext>
                  </a:extLst>
                </p:cNvPr>
                <p:cNvPicPr/>
                <p:nvPr/>
              </p:nvPicPr>
              <p:blipFill>
                <a:blip r:embed="rId210"/>
                <a:stretch>
                  <a:fillRect/>
                </a:stretch>
              </p:blipFill>
              <p:spPr>
                <a:xfrm>
                  <a:off x="11853293" y="3990840"/>
                  <a:ext cx="13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6A53DCCC-99F1-492D-B047-8BB4468801BF}"/>
                    </a:ext>
                  </a:extLst>
                </p14:cNvPr>
                <p14:cNvContentPartPr/>
                <p14:nvPr/>
              </p14:nvContentPartPr>
              <p14:xfrm>
                <a:off x="11999093" y="3949800"/>
                <a:ext cx="7560" cy="123120"/>
              </p14:xfrm>
            </p:contentPart>
          </mc:Choice>
          <mc:Fallback xmlns="">
            <p:pic>
              <p:nvPicPr>
                <p:cNvPr id="150" name="Freihand 149">
                  <a:extLst>
                    <a:ext uri="{FF2B5EF4-FFF2-40B4-BE49-F238E27FC236}">
                      <a16:creationId xmlns:a16="http://schemas.microsoft.com/office/drawing/2014/main" id="{6A53DCCC-99F1-492D-B047-8BB4468801BF}"/>
                    </a:ext>
                  </a:extLst>
                </p:cNvPr>
                <p:cNvPicPr/>
                <p:nvPr/>
              </p:nvPicPr>
              <p:blipFill>
                <a:blip r:embed="rId212"/>
                <a:stretch>
                  <a:fillRect/>
                </a:stretch>
              </p:blipFill>
              <p:spPr>
                <a:xfrm>
                  <a:off x="11994773" y="3945480"/>
                  <a:ext cx="16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FCAB67D4-F8E9-4FD0-87BE-309753595C84}"/>
                    </a:ext>
                  </a:extLst>
                </p14:cNvPr>
                <p14:cNvContentPartPr/>
                <p14:nvPr/>
              </p14:nvContentPartPr>
              <p14:xfrm>
                <a:off x="11937893" y="4056360"/>
                <a:ext cx="133920" cy="28080"/>
              </p14:xfrm>
            </p:contentPart>
          </mc:Choice>
          <mc:Fallback xmlns="">
            <p:pic>
              <p:nvPicPr>
                <p:cNvPr id="151" name="Freihand 150">
                  <a:extLst>
                    <a:ext uri="{FF2B5EF4-FFF2-40B4-BE49-F238E27FC236}">
                      <a16:creationId xmlns:a16="http://schemas.microsoft.com/office/drawing/2014/main" id="{FCAB67D4-F8E9-4FD0-87BE-309753595C84}"/>
                    </a:ext>
                  </a:extLst>
                </p:cNvPr>
                <p:cNvPicPr/>
                <p:nvPr/>
              </p:nvPicPr>
              <p:blipFill>
                <a:blip r:embed="rId214"/>
                <a:stretch>
                  <a:fillRect/>
                </a:stretch>
              </p:blipFill>
              <p:spPr>
                <a:xfrm>
                  <a:off x="11933573" y="4052040"/>
                  <a:ext cx="142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C9B7BF88-D9DA-446D-B0E4-67522F679878}"/>
                    </a:ext>
                  </a:extLst>
                </p14:cNvPr>
                <p14:cNvContentPartPr/>
                <p14:nvPr/>
              </p14:nvContentPartPr>
              <p14:xfrm>
                <a:off x="11903333" y="3931440"/>
                <a:ext cx="103320" cy="27360"/>
              </p14:xfrm>
            </p:contentPart>
          </mc:Choice>
          <mc:Fallback xmlns="">
            <p:pic>
              <p:nvPicPr>
                <p:cNvPr id="152" name="Freihand 151">
                  <a:extLst>
                    <a:ext uri="{FF2B5EF4-FFF2-40B4-BE49-F238E27FC236}">
                      <a16:creationId xmlns:a16="http://schemas.microsoft.com/office/drawing/2014/main" id="{C9B7BF88-D9DA-446D-B0E4-67522F679878}"/>
                    </a:ext>
                  </a:extLst>
                </p:cNvPr>
                <p:cNvPicPr/>
                <p:nvPr/>
              </p:nvPicPr>
              <p:blipFill>
                <a:blip r:embed="rId216"/>
                <a:stretch>
                  <a:fillRect/>
                </a:stretch>
              </p:blipFill>
              <p:spPr>
                <a:xfrm>
                  <a:off x="11899013" y="3927120"/>
                  <a:ext cx="111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1B41F8CA-CADF-4E81-A1D6-F212BD43A455}"/>
                    </a:ext>
                  </a:extLst>
                </p14:cNvPr>
                <p14:cNvContentPartPr/>
                <p14:nvPr/>
              </p14:nvContentPartPr>
              <p14:xfrm>
                <a:off x="12056693" y="3917400"/>
                <a:ext cx="17640" cy="191880"/>
              </p14:xfrm>
            </p:contentPart>
          </mc:Choice>
          <mc:Fallback xmlns="">
            <p:pic>
              <p:nvPicPr>
                <p:cNvPr id="153" name="Freihand 152">
                  <a:extLst>
                    <a:ext uri="{FF2B5EF4-FFF2-40B4-BE49-F238E27FC236}">
                      <a16:creationId xmlns:a16="http://schemas.microsoft.com/office/drawing/2014/main" id="{1B41F8CA-CADF-4E81-A1D6-F212BD43A455}"/>
                    </a:ext>
                  </a:extLst>
                </p:cNvPr>
                <p:cNvPicPr/>
                <p:nvPr/>
              </p:nvPicPr>
              <p:blipFill>
                <a:blip r:embed="rId218"/>
                <a:stretch>
                  <a:fillRect/>
                </a:stretch>
              </p:blipFill>
              <p:spPr>
                <a:xfrm>
                  <a:off x="12052373" y="3913080"/>
                  <a:ext cx="26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Freihand 153">
                  <a:extLst>
                    <a:ext uri="{FF2B5EF4-FFF2-40B4-BE49-F238E27FC236}">
                      <a16:creationId xmlns:a16="http://schemas.microsoft.com/office/drawing/2014/main" id="{098C4194-C030-4A1A-96BD-37EA493EEF77}"/>
                    </a:ext>
                  </a:extLst>
                </p14:cNvPr>
                <p14:cNvContentPartPr/>
                <p14:nvPr/>
              </p14:nvContentPartPr>
              <p14:xfrm>
                <a:off x="12021053" y="3909840"/>
                <a:ext cx="139680" cy="189360"/>
              </p14:xfrm>
            </p:contentPart>
          </mc:Choice>
          <mc:Fallback xmlns="">
            <p:pic>
              <p:nvPicPr>
                <p:cNvPr id="154" name="Freihand 153">
                  <a:extLst>
                    <a:ext uri="{FF2B5EF4-FFF2-40B4-BE49-F238E27FC236}">
                      <a16:creationId xmlns:a16="http://schemas.microsoft.com/office/drawing/2014/main" id="{098C4194-C030-4A1A-96BD-37EA493EEF77}"/>
                    </a:ext>
                  </a:extLst>
                </p:cNvPr>
                <p:cNvPicPr/>
                <p:nvPr/>
              </p:nvPicPr>
              <p:blipFill>
                <a:blip r:embed="rId220"/>
                <a:stretch>
                  <a:fillRect/>
                </a:stretch>
              </p:blipFill>
              <p:spPr>
                <a:xfrm>
                  <a:off x="12016733" y="3905520"/>
                  <a:ext cx="148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4" name="Freihand 103">
                  <a:extLst>
                    <a:ext uri="{FF2B5EF4-FFF2-40B4-BE49-F238E27FC236}">
                      <a16:creationId xmlns:a16="http://schemas.microsoft.com/office/drawing/2014/main" id="{1C4B4843-FC61-46B7-9268-D8A4C53D0F27}"/>
                    </a:ext>
                  </a:extLst>
                </p14:cNvPr>
                <p14:cNvContentPartPr/>
                <p14:nvPr/>
              </p14:nvContentPartPr>
              <p14:xfrm>
                <a:off x="11271533" y="3219720"/>
                <a:ext cx="101160" cy="87840"/>
              </p14:xfrm>
            </p:contentPart>
          </mc:Choice>
          <mc:Fallback xmlns="">
            <p:pic>
              <p:nvPicPr>
                <p:cNvPr id="104" name="Freihand 103">
                  <a:extLst>
                    <a:ext uri="{FF2B5EF4-FFF2-40B4-BE49-F238E27FC236}">
                      <a16:creationId xmlns:a16="http://schemas.microsoft.com/office/drawing/2014/main" id="{1C4B4843-FC61-46B7-9268-D8A4C53D0F27}"/>
                    </a:ext>
                  </a:extLst>
                </p:cNvPr>
                <p:cNvPicPr/>
                <p:nvPr/>
              </p:nvPicPr>
              <p:blipFill>
                <a:blip r:embed="rId222"/>
                <a:stretch>
                  <a:fillRect/>
                </a:stretch>
              </p:blipFill>
              <p:spPr>
                <a:xfrm>
                  <a:off x="11267213" y="3215400"/>
                  <a:ext cx="109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5" name="Freihand 104">
                  <a:extLst>
                    <a:ext uri="{FF2B5EF4-FFF2-40B4-BE49-F238E27FC236}">
                      <a16:creationId xmlns:a16="http://schemas.microsoft.com/office/drawing/2014/main" id="{814E5E95-6B2D-4E95-BFBE-5024B5BAFF17}"/>
                    </a:ext>
                  </a:extLst>
                </p14:cNvPr>
                <p14:cNvContentPartPr/>
                <p14:nvPr/>
              </p14:nvContentPartPr>
              <p14:xfrm>
                <a:off x="11400413" y="3205320"/>
                <a:ext cx="83160" cy="81360"/>
              </p14:xfrm>
            </p:contentPart>
          </mc:Choice>
          <mc:Fallback xmlns="">
            <p:pic>
              <p:nvPicPr>
                <p:cNvPr id="105" name="Freihand 104">
                  <a:extLst>
                    <a:ext uri="{FF2B5EF4-FFF2-40B4-BE49-F238E27FC236}">
                      <a16:creationId xmlns:a16="http://schemas.microsoft.com/office/drawing/2014/main" id="{814E5E95-6B2D-4E95-BFBE-5024B5BAFF17}"/>
                    </a:ext>
                  </a:extLst>
                </p:cNvPr>
                <p:cNvPicPr/>
                <p:nvPr/>
              </p:nvPicPr>
              <p:blipFill>
                <a:blip r:embed="rId224"/>
                <a:stretch>
                  <a:fillRect/>
                </a:stretch>
              </p:blipFill>
              <p:spPr>
                <a:xfrm>
                  <a:off x="11396093" y="3201000"/>
                  <a:ext cx="91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6" name="Freihand 105">
                  <a:extLst>
                    <a:ext uri="{FF2B5EF4-FFF2-40B4-BE49-F238E27FC236}">
                      <a16:creationId xmlns:a16="http://schemas.microsoft.com/office/drawing/2014/main" id="{58547809-1030-4E45-ADE3-D7B3DD3AFCEA}"/>
                    </a:ext>
                  </a:extLst>
                </p14:cNvPr>
                <p14:cNvContentPartPr/>
                <p14:nvPr/>
              </p14:nvContentPartPr>
              <p14:xfrm>
                <a:off x="11478533" y="3210000"/>
                <a:ext cx="64080" cy="77040"/>
              </p14:xfrm>
            </p:contentPart>
          </mc:Choice>
          <mc:Fallback xmlns="">
            <p:pic>
              <p:nvPicPr>
                <p:cNvPr id="106" name="Freihand 105">
                  <a:extLst>
                    <a:ext uri="{FF2B5EF4-FFF2-40B4-BE49-F238E27FC236}">
                      <a16:creationId xmlns:a16="http://schemas.microsoft.com/office/drawing/2014/main" id="{58547809-1030-4E45-ADE3-D7B3DD3AFCEA}"/>
                    </a:ext>
                  </a:extLst>
                </p:cNvPr>
                <p:cNvPicPr/>
                <p:nvPr/>
              </p:nvPicPr>
              <p:blipFill>
                <a:blip r:embed="rId226"/>
                <a:stretch>
                  <a:fillRect/>
                </a:stretch>
              </p:blipFill>
              <p:spPr>
                <a:xfrm>
                  <a:off x="11474213" y="3205680"/>
                  <a:ext cx="72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7" name="Freihand 106">
                  <a:extLst>
                    <a:ext uri="{FF2B5EF4-FFF2-40B4-BE49-F238E27FC236}">
                      <a16:creationId xmlns:a16="http://schemas.microsoft.com/office/drawing/2014/main" id="{910224D1-F7A9-4A61-8D4F-A732BE994CB5}"/>
                    </a:ext>
                  </a:extLst>
                </p14:cNvPr>
                <p14:cNvContentPartPr/>
                <p14:nvPr/>
              </p14:nvContentPartPr>
              <p14:xfrm>
                <a:off x="11559173" y="3179400"/>
                <a:ext cx="81360" cy="99360"/>
              </p14:xfrm>
            </p:contentPart>
          </mc:Choice>
          <mc:Fallback xmlns="">
            <p:pic>
              <p:nvPicPr>
                <p:cNvPr id="107" name="Freihand 106">
                  <a:extLst>
                    <a:ext uri="{FF2B5EF4-FFF2-40B4-BE49-F238E27FC236}">
                      <a16:creationId xmlns:a16="http://schemas.microsoft.com/office/drawing/2014/main" id="{910224D1-F7A9-4A61-8D4F-A732BE994CB5}"/>
                    </a:ext>
                  </a:extLst>
                </p:cNvPr>
                <p:cNvPicPr/>
                <p:nvPr/>
              </p:nvPicPr>
              <p:blipFill>
                <a:blip r:embed="rId228"/>
                <a:stretch>
                  <a:fillRect/>
                </a:stretch>
              </p:blipFill>
              <p:spPr>
                <a:xfrm>
                  <a:off x="11554853" y="3175080"/>
                  <a:ext cx="90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3" name="Freihand 122">
                  <a:extLst>
                    <a:ext uri="{FF2B5EF4-FFF2-40B4-BE49-F238E27FC236}">
                      <a16:creationId xmlns:a16="http://schemas.microsoft.com/office/drawing/2014/main" id="{4A56FB8F-DB39-47F1-89CB-C7348A11178C}"/>
                    </a:ext>
                  </a:extLst>
                </p14:cNvPr>
                <p14:cNvContentPartPr/>
                <p14:nvPr/>
              </p14:nvContentPartPr>
              <p14:xfrm>
                <a:off x="11501933" y="3261480"/>
                <a:ext cx="360" cy="360"/>
              </p14:xfrm>
            </p:contentPart>
          </mc:Choice>
          <mc:Fallback xmlns="">
            <p:pic>
              <p:nvPicPr>
                <p:cNvPr id="123" name="Freihand 122">
                  <a:extLst>
                    <a:ext uri="{FF2B5EF4-FFF2-40B4-BE49-F238E27FC236}">
                      <a16:creationId xmlns:a16="http://schemas.microsoft.com/office/drawing/2014/main" id="{4A56FB8F-DB39-47F1-89CB-C7348A11178C}"/>
                    </a:ext>
                  </a:extLst>
                </p:cNvPr>
                <p:cNvPicPr/>
                <p:nvPr/>
              </p:nvPicPr>
              <p:blipFill>
                <a:blip r:embed="rId61"/>
                <a:stretch>
                  <a:fillRect/>
                </a:stretch>
              </p:blipFill>
              <p:spPr>
                <a:xfrm>
                  <a:off x="11497613" y="3257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5" name="Freihand 64">
                  <a:extLst>
                    <a:ext uri="{FF2B5EF4-FFF2-40B4-BE49-F238E27FC236}">
                      <a16:creationId xmlns:a16="http://schemas.microsoft.com/office/drawing/2014/main" id="{650CFFEA-8B90-4955-9EAC-A65B02E8995C}"/>
                    </a:ext>
                  </a:extLst>
                </p14:cNvPr>
                <p14:cNvContentPartPr/>
                <p14:nvPr/>
              </p14:nvContentPartPr>
              <p14:xfrm>
                <a:off x="11307173" y="3374160"/>
                <a:ext cx="193680" cy="203400"/>
              </p14:xfrm>
            </p:contentPart>
          </mc:Choice>
          <mc:Fallback xmlns="">
            <p:pic>
              <p:nvPicPr>
                <p:cNvPr id="65" name="Freihand 64">
                  <a:extLst>
                    <a:ext uri="{FF2B5EF4-FFF2-40B4-BE49-F238E27FC236}">
                      <a16:creationId xmlns:a16="http://schemas.microsoft.com/office/drawing/2014/main" id="{650CFFEA-8B90-4955-9EAC-A65B02E8995C}"/>
                    </a:ext>
                  </a:extLst>
                </p:cNvPr>
                <p:cNvPicPr/>
                <p:nvPr/>
              </p:nvPicPr>
              <p:blipFill>
                <a:blip r:embed="rId231"/>
                <a:stretch>
                  <a:fillRect/>
                </a:stretch>
              </p:blipFill>
              <p:spPr>
                <a:xfrm>
                  <a:off x="11302853" y="3369840"/>
                  <a:ext cx="202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6" name="Freihand 65">
                  <a:extLst>
                    <a:ext uri="{FF2B5EF4-FFF2-40B4-BE49-F238E27FC236}">
                      <a16:creationId xmlns:a16="http://schemas.microsoft.com/office/drawing/2014/main" id="{B78FB70F-AB1E-45B8-B735-672FE19FEC43}"/>
                    </a:ext>
                  </a:extLst>
                </p14:cNvPr>
                <p14:cNvContentPartPr/>
                <p14:nvPr/>
              </p14:nvContentPartPr>
              <p14:xfrm>
                <a:off x="11544773" y="3420960"/>
                <a:ext cx="162720" cy="130320"/>
              </p14:xfrm>
            </p:contentPart>
          </mc:Choice>
          <mc:Fallback xmlns="">
            <p:pic>
              <p:nvPicPr>
                <p:cNvPr id="66" name="Freihand 65">
                  <a:extLst>
                    <a:ext uri="{FF2B5EF4-FFF2-40B4-BE49-F238E27FC236}">
                      <a16:creationId xmlns:a16="http://schemas.microsoft.com/office/drawing/2014/main" id="{B78FB70F-AB1E-45B8-B735-672FE19FEC43}"/>
                    </a:ext>
                  </a:extLst>
                </p:cNvPr>
                <p:cNvPicPr/>
                <p:nvPr/>
              </p:nvPicPr>
              <p:blipFill>
                <a:blip r:embed="rId233"/>
                <a:stretch>
                  <a:fillRect/>
                </a:stretch>
              </p:blipFill>
              <p:spPr>
                <a:xfrm>
                  <a:off x="11540453" y="3416640"/>
                  <a:ext cx="171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7" name="Freihand 66">
                  <a:extLst>
                    <a:ext uri="{FF2B5EF4-FFF2-40B4-BE49-F238E27FC236}">
                      <a16:creationId xmlns:a16="http://schemas.microsoft.com/office/drawing/2014/main" id="{8CA7446E-3B15-4D3D-9EC7-8EAFC9C6CCF9}"/>
                    </a:ext>
                  </a:extLst>
                </p14:cNvPr>
                <p14:cNvContentPartPr/>
                <p14:nvPr/>
              </p14:nvContentPartPr>
              <p14:xfrm>
                <a:off x="11721173" y="3435720"/>
                <a:ext cx="140760" cy="135000"/>
              </p14:xfrm>
            </p:contentPart>
          </mc:Choice>
          <mc:Fallback xmlns="">
            <p:pic>
              <p:nvPicPr>
                <p:cNvPr id="67" name="Freihand 66">
                  <a:extLst>
                    <a:ext uri="{FF2B5EF4-FFF2-40B4-BE49-F238E27FC236}">
                      <a16:creationId xmlns:a16="http://schemas.microsoft.com/office/drawing/2014/main" id="{8CA7446E-3B15-4D3D-9EC7-8EAFC9C6CCF9}"/>
                    </a:ext>
                  </a:extLst>
                </p:cNvPr>
                <p:cNvPicPr/>
                <p:nvPr/>
              </p:nvPicPr>
              <p:blipFill>
                <a:blip r:embed="rId235"/>
                <a:stretch>
                  <a:fillRect/>
                </a:stretch>
              </p:blipFill>
              <p:spPr>
                <a:xfrm>
                  <a:off x="11716853" y="3431400"/>
                  <a:ext cx="149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4" name="Freihand 123">
                  <a:extLst>
                    <a:ext uri="{FF2B5EF4-FFF2-40B4-BE49-F238E27FC236}">
                      <a16:creationId xmlns:a16="http://schemas.microsoft.com/office/drawing/2014/main" id="{B1689D7C-F283-4C3E-8844-054B849BEA93}"/>
                    </a:ext>
                  </a:extLst>
                </p14:cNvPr>
                <p14:cNvContentPartPr/>
                <p14:nvPr/>
              </p14:nvContentPartPr>
              <p14:xfrm>
                <a:off x="11604173" y="3508800"/>
                <a:ext cx="23040" cy="2160"/>
              </p14:xfrm>
            </p:contentPart>
          </mc:Choice>
          <mc:Fallback xmlns="">
            <p:pic>
              <p:nvPicPr>
                <p:cNvPr id="124" name="Freihand 123">
                  <a:extLst>
                    <a:ext uri="{FF2B5EF4-FFF2-40B4-BE49-F238E27FC236}">
                      <a16:creationId xmlns:a16="http://schemas.microsoft.com/office/drawing/2014/main" id="{B1689D7C-F283-4C3E-8844-054B849BEA93}"/>
                    </a:ext>
                  </a:extLst>
                </p:cNvPr>
                <p:cNvPicPr/>
                <p:nvPr/>
              </p:nvPicPr>
              <p:blipFill>
                <a:blip r:embed="rId237"/>
                <a:stretch>
                  <a:fillRect/>
                </a:stretch>
              </p:blipFill>
              <p:spPr>
                <a:xfrm>
                  <a:off x="11599853" y="3504480"/>
                  <a:ext cx="31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1" name="Freihand 90">
                  <a:extLst>
                    <a:ext uri="{FF2B5EF4-FFF2-40B4-BE49-F238E27FC236}">
                      <a16:creationId xmlns:a16="http://schemas.microsoft.com/office/drawing/2014/main" id="{0B2A9E08-1113-46EC-906F-692C8F4F355E}"/>
                    </a:ext>
                  </a:extLst>
                </p14:cNvPr>
                <p14:cNvContentPartPr/>
                <p14:nvPr/>
              </p14:nvContentPartPr>
              <p14:xfrm>
                <a:off x="11274413" y="3002280"/>
                <a:ext cx="94320" cy="98640"/>
              </p14:xfrm>
            </p:contentPart>
          </mc:Choice>
          <mc:Fallback xmlns="">
            <p:pic>
              <p:nvPicPr>
                <p:cNvPr id="91" name="Freihand 90">
                  <a:extLst>
                    <a:ext uri="{FF2B5EF4-FFF2-40B4-BE49-F238E27FC236}">
                      <a16:creationId xmlns:a16="http://schemas.microsoft.com/office/drawing/2014/main" id="{0B2A9E08-1113-46EC-906F-692C8F4F355E}"/>
                    </a:ext>
                  </a:extLst>
                </p:cNvPr>
                <p:cNvPicPr/>
                <p:nvPr/>
              </p:nvPicPr>
              <p:blipFill>
                <a:blip r:embed="rId239"/>
                <a:stretch>
                  <a:fillRect/>
                </a:stretch>
              </p:blipFill>
              <p:spPr>
                <a:xfrm>
                  <a:off x="11270093" y="2997960"/>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2" name="Freihand 91">
                  <a:extLst>
                    <a:ext uri="{FF2B5EF4-FFF2-40B4-BE49-F238E27FC236}">
                      <a16:creationId xmlns:a16="http://schemas.microsoft.com/office/drawing/2014/main" id="{2AAB1B4F-18CF-4C8D-8C95-72E5FC77F669}"/>
                    </a:ext>
                  </a:extLst>
                </p14:cNvPr>
                <p14:cNvContentPartPr/>
                <p14:nvPr/>
              </p14:nvContentPartPr>
              <p14:xfrm>
                <a:off x="11414453" y="3012360"/>
                <a:ext cx="18360" cy="76680"/>
              </p14:xfrm>
            </p:contentPart>
          </mc:Choice>
          <mc:Fallback xmlns="">
            <p:pic>
              <p:nvPicPr>
                <p:cNvPr id="92" name="Freihand 91">
                  <a:extLst>
                    <a:ext uri="{FF2B5EF4-FFF2-40B4-BE49-F238E27FC236}">
                      <a16:creationId xmlns:a16="http://schemas.microsoft.com/office/drawing/2014/main" id="{2AAB1B4F-18CF-4C8D-8C95-72E5FC77F669}"/>
                    </a:ext>
                  </a:extLst>
                </p:cNvPr>
                <p:cNvPicPr/>
                <p:nvPr/>
              </p:nvPicPr>
              <p:blipFill>
                <a:blip r:embed="rId241"/>
                <a:stretch>
                  <a:fillRect/>
                </a:stretch>
              </p:blipFill>
              <p:spPr>
                <a:xfrm>
                  <a:off x="11410133" y="3008040"/>
                  <a:ext cx="27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3" name="Freihand 92">
                  <a:extLst>
                    <a:ext uri="{FF2B5EF4-FFF2-40B4-BE49-F238E27FC236}">
                      <a16:creationId xmlns:a16="http://schemas.microsoft.com/office/drawing/2014/main" id="{D5938D30-11B4-45F5-9659-56837DC59396}"/>
                    </a:ext>
                  </a:extLst>
                </p14:cNvPr>
                <p14:cNvContentPartPr/>
                <p14:nvPr/>
              </p14:nvContentPartPr>
              <p14:xfrm>
                <a:off x="11500493" y="2994360"/>
                <a:ext cx="9720" cy="88200"/>
              </p14:xfrm>
            </p:contentPart>
          </mc:Choice>
          <mc:Fallback xmlns="">
            <p:pic>
              <p:nvPicPr>
                <p:cNvPr id="93" name="Freihand 92">
                  <a:extLst>
                    <a:ext uri="{FF2B5EF4-FFF2-40B4-BE49-F238E27FC236}">
                      <a16:creationId xmlns:a16="http://schemas.microsoft.com/office/drawing/2014/main" id="{D5938D30-11B4-45F5-9659-56837DC59396}"/>
                    </a:ext>
                  </a:extLst>
                </p:cNvPr>
                <p:cNvPicPr/>
                <p:nvPr/>
              </p:nvPicPr>
              <p:blipFill>
                <a:blip r:embed="rId243"/>
                <a:stretch>
                  <a:fillRect/>
                </a:stretch>
              </p:blipFill>
              <p:spPr>
                <a:xfrm>
                  <a:off x="11496173" y="2990040"/>
                  <a:ext cx="18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4" name="Freihand 93">
                  <a:extLst>
                    <a:ext uri="{FF2B5EF4-FFF2-40B4-BE49-F238E27FC236}">
                      <a16:creationId xmlns:a16="http://schemas.microsoft.com/office/drawing/2014/main" id="{8A211623-693D-426E-B3CD-29581CB5E3F6}"/>
                    </a:ext>
                  </a:extLst>
                </p14:cNvPr>
                <p14:cNvContentPartPr/>
                <p14:nvPr/>
              </p14:nvContentPartPr>
              <p14:xfrm>
                <a:off x="11463773" y="2985000"/>
                <a:ext cx="92520" cy="27720"/>
              </p14:xfrm>
            </p:contentPart>
          </mc:Choice>
          <mc:Fallback xmlns="">
            <p:pic>
              <p:nvPicPr>
                <p:cNvPr id="94" name="Freihand 93">
                  <a:extLst>
                    <a:ext uri="{FF2B5EF4-FFF2-40B4-BE49-F238E27FC236}">
                      <a16:creationId xmlns:a16="http://schemas.microsoft.com/office/drawing/2014/main" id="{8A211623-693D-426E-B3CD-29581CB5E3F6}"/>
                    </a:ext>
                  </a:extLst>
                </p:cNvPr>
                <p:cNvPicPr/>
                <p:nvPr/>
              </p:nvPicPr>
              <p:blipFill>
                <a:blip r:embed="rId245"/>
                <a:stretch>
                  <a:fillRect/>
                </a:stretch>
              </p:blipFill>
              <p:spPr>
                <a:xfrm>
                  <a:off x="11459453" y="2980680"/>
                  <a:ext cx="101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5" name="Freihand 94">
                  <a:extLst>
                    <a:ext uri="{FF2B5EF4-FFF2-40B4-BE49-F238E27FC236}">
                      <a16:creationId xmlns:a16="http://schemas.microsoft.com/office/drawing/2014/main" id="{2C942A9E-32B3-4FCE-A26D-48AC7A96E86E}"/>
                    </a:ext>
                  </a:extLst>
                </p14:cNvPr>
                <p14:cNvContentPartPr/>
                <p14:nvPr/>
              </p14:nvContentPartPr>
              <p14:xfrm>
                <a:off x="11613533" y="3007680"/>
                <a:ext cx="115200" cy="73440"/>
              </p14:xfrm>
            </p:contentPart>
          </mc:Choice>
          <mc:Fallback xmlns="">
            <p:pic>
              <p:nvPicPr>
                <p:cNvPr id="95" name="Freihand 94">
                  <a:extLst>
                    <a:ext uri="{FF2B5EF4-FFF2-40B4-BE49-F238E27FC236}">
                      <a16:creationId xmlns:a16="http://schemas.microsoft.com/office/drawing/2014/main" id="{2C942A9E-32B3-4FCE-A26D-48AC7A96E86E}"/>
                    </a:ext>
                  </a:extLst>
                </p:cNvPr>
                <p:cNvPicPr/>
                <p:nvPr/>
              </p:nvPicPr>
              <p:blipFill>
                <a:blip r:embed="rId247"/>
                <a:stretch>
                  <a:fillRect/>
                </a:stretch>
              </p:blipFill>
              <p:spPr>
                <a:xfrm>
                  <a:off x="11609213" y="3003360"/>
                  <a:ext cx="123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7" name="Freihand 96">
                  <a:extLst>
                    <a:ext uri="{FF2B5EF4-FFF2-40B4-BE49-F238E27FC236}">
                      <a16:creationId xmlns:a16="http://schemas.microsoft.com/office/drawing/2014/main" id="{B1B2C87C-FD2A-44C7-8897-586D507B0AC5}"/>
                    </a:ext>
                  </a:extLst>
                </p14:cNvPr>
                <p14:cNvContentPartPr/>
                <p14:nvPr/>
              </p14:nvContentPartPr>
              <p14:xfrm>
                <a:off x="11799293" y="2967000"/>
                <a:ext cx="7200" cy="100080"/>
              </p14:xfrm>
            </p:contentPart>
          </mc:Choice>
          <mc:Fallback xmlns="">
            <p:pic>
              <p:nvPicPr>
                <p:cNvPr id="97" name="Freihand 96">
                  <a:extLst>
                    <a:ext uri="{FF2B5EF4-FFF2-40B4-BE49-F238E27FC236}">
                      <a16:creationId xmlns:a16="http://schemas.microsoft.com/office/drawing/2014/main" id="{B1B2C87C-FD2A-44C7-8897-586D507B0AC5}"/>
                    </a:ext>
                  </a:extLst>
                </p:cNvPr>
                <p:cNvPicPr/>
                <p:nvPr/>
              </p:nvPicPr>
              <p:blipFill>
                <a:blip r:embed="rId249"/>
                <a:stretch>
                  <a:fillRect/>
                </a:stretch>
              </p:blipFill>
              <p:spPr>
                <a:xfrm>
                  <a:off x="11794973" y="2962680"/>
                  <a:ext cx="15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8" name="Freihand 97">
                  <a:extLst>
                    <a:ext uri="{FF2B5EF4-FFF2-40B4-BE49-F238E27FC236}">
                      <a16:creationId xmlns:a16="http://schemas.microsoft.com/office/drawing/2014/main" id="{C9560443-8043-42EE-89A5-6C2C2ADA1315}"/>
                    </a:ext>
                  </a:extLst>
                </p14:cNvPr>
                <p14:cNvContentPartPr/>
                <p14:nvPr/>
              </p14:nvContentPartPr>
              <p14:xfrm>
                <a:off x="11783453" y="2966280"/>
                <a:ext cx="101160" cy="12600"/>
              </p14:xfrm>
            </p:contentPart>
          </mc:Choice>
          <mc:Fallback xmlns="">
            <p:pic>
              <p:nvPicPr>
                <p:cNvPr id="98" name="Freihand 97">
                  <a:extLst>
                    <a:ext uri="{FF2B5EF4-FFF2-40B4-BE49-F238E27FC236}">
                      <a16:creationId xmlns:a16="http://schemas.microsoft.com/office/drawing/2014/main" id="{C9560443-8043-42EE-89A5-6C2C2ADA1315}"/>
                    </a:ext>
                  </a:extLst>
                </p:cNvPr>
                <p:cNvPicPr/>
                <p:nvPr/>
              </p:nvPicPr>
              <p:blipFill>
                <a:blip r:embed="rId251"/>
                <a:stretch>
                  <a:fillRect/>
                </a:stretch>
              </p:blipFill>
              <p:spPr>
                <a:xfrm>
                  <a:off x="11779133" y="2961960"/>
                  <a:ext cx="10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9" name="Freihand 98">
                  <a:extLst>
                    <a:ext uri="{FF2B5EF4-FFF2-40B4-BE49-F238E27FC236}">
                      <a16:creationId xmlns:a16="http://schemas.microsoft.com/office/drawing/2014/main" id="{D4B387C4-5385-447B-95FC-093DFC481920}"/>
                    </a:ext>
                  </a:extLst>
                </p14:cNvPr>
                <p14:cNvContentPartPr/>
                <p14:nvPr/>
              </p14:nvContentPartPr>
              <p14:xfrm>
                <a:off x="11769053" y="3014160"/>
                <a:ext cx="109800" cy="86400"/>
              </p14:xfrm>
            </p:contentPart>
          </mc:Choice>
          <mc:Fallback xmlns="">
            <p:pic>
              <p:nvPicPr>
                <p:cNvPr id="99" name="Freihand 98">
                  <a:extLst>
                    <a:ext uri="{FF2B5EF4-FFF2-40B4-BE49-F238E27FC236}">
                      <a16:creationId xmlns:a16="http://schemas.microsoft.com/office/drawing/2014/main" id="{D4B387C4-5385-447B-95FC-093DFC481920}"/>
                    </a:ext>
                  </a:extLst>
                </p:cNvPr>
                <p:cNvPicPr/>
                <p:nvPr/>
              </p:nvPicPr>
              <p:blipFill>
                <a:blip r:embed="rId253"/>
                <a:stretch>
                  <a:fillRect/>
                </a:stretch>
              </p:blipFill>
              <p:spPr>
                <a:xfrm>
                  <a:off x="11764733" y="3009840"/>
                  <a:ext cx="118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0" name="Freihand 99">
                  <a:extLst>
                    <a:ext uri="{FF2B5EF4-FFF2-40B4-BE49-F238E27FC236}">
                      <a16:creationId xmlns:a16="http://schemas.microsoft.com/office/drawing/2014/main" id="{0DCCAA72-89FF-4289-B975-A24ADC487703}"/>
                    </a:ext>
                  </a:extLst>
                </p14:cNvPr>
                <p14:cNvContentPartPr/>
                <p14:nvPr/>
              </p14:nvContentPartPr>
              <p14:xfrm>
                <a:off x="11890733" y="2973480"/>
                <a:ext cx="70920" cy="99720"/>
              </p14:xfrm>
            </p:contentPart>
          </mc:Choice>
          <mc:Fallback xmlns="">
            <p:pic>
              <p:nvPicPr>
                <p:cNvPr id="100" name="Freihand 99">
                  <a:extLst>
                    <a:ext uri="{FF2B5EF4-FFF2-40B4-BE49-F238E27FC236}">
                      <a16:creationId xmlns:a16="http://schemas.microsoft.com/office/drawing/2014/main" id="{0DCCAA72-89FF-4289-B975-A24ADC487703}"/>
                    </a:ext>
                  </a:extLst>
                </p:cNvPr>
                <p:cNvPicPr/>
                <p:nvPr/>
              </p:nvPicPr>
              <p:blipFill>
                <a:blip r:embed="rId255"/>
                <a:stretch>
                  <a:fillRect/>
                </a:stretch>
              </p:blipFill>
              <p:spPr>
                <a:xfrm>
                  <a:off x="11886413" y="2969160"/>
                  <a:ext cx="79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1" name="Freihand 100">
                  <a:extLst>
                    <a:ext uri="{FF2B5EF4-FFF2-40B4-BE49-F238E27FC236}">
                      <a16:creationId xmlns:a16="http://schemas.microsoft.com/office/drawing/2014/main" id="{004F9EBF-E3CA-41CF-A3C5-BFB63DC4C057}"/>
                    </a:ext>
                  </a:extLst>
                </p14:cNvPr>
                <p14:cNvContentPartPr/>
                <p14:nvPr/>
              </p14:nvContentPartPr>
              <p14:xfrm>
                <a:off x="12001613" y="2982840"/>
                <a:ext cx="13320" cy="92880"/>
              </p14:xfrm>
            </p:contentPart>
          </mc:Choice>
          <mc:Fallback xmlns="">
            <p:pic>
              <p:nvPicPr>
                <p:cNvPr id="101" name="Freihand 100">
                  <a:extLst>
                    <a:ext uri="{FF2B5EF4-FFF2-40B4-BE49-F238E27FC236}">
                      <a16:creationId xmlns:a16="http://schemas.microsoft.com/office/drawing/2014/main" id="{004F9EBF-E3CA-41CF-A3C5-BFB63DC4C057}"/>
                    </a:ext>
                  </a:extLst>
                </p:cNvPr>
                <p:cNvPicPr/>
                <p:nvPr/>
              </p:nvPicPr>
              <p:blipFill>
                <a:blip r:embed="rId257"/>
                <a:stretch>
                  <a:fillRect/>
                </a:stretch>
              </p:blipFill>
              <p:spPr>
                <a:xfrm>
                  <a:off x="11997293" y="2978520"/>
                  <a:ext cx="21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2" name="Freihand 101">
                  <a:extLst>
                    <a:ext uri="{FF2B5EF4-FFF2-40B4-BE49-F238E27FC236}">
                      <a16:creationId xmlns:a16="http://schemas.microsoft.com/office/drawing/2014/main" id="{7AE63818-5A5A-413A-831B-1C54ABBC81D2}"/>
                    </a:ext>
                  </a:extLst>
                </p14:cNvPr>
                <p14:cNvContentPartPr/>
                <p14:nvPr/>
              </p14:nvContentPartPr>
              <p14:xfrm>
                <a:off x="11955533" y="2965200"/>
                <a:ext cx="135000" cy="33120"/>
              </p14:xfrm>
            </p:contentPart>
          </mc:Choice>
          <mc:Fallback xmlns="">
            <p:pic>
              <p:nvPicPr>
                <p:cNvPr id="102" name="Freihand 101">
                  <a:extLst>
                    <a:ext uri="{FF2B5EF4-FFF2-40B4-BE49-F238E27FC236}">
                      <a16:creationId xmlns:a16="http://schemas.microsoft.com/office/drawing/2014/main" id="{7AE63818-5A5A-413A-831B-1C54ABBC81D2}"/>
                    </a:ext>
                  </a:extLst>
                </p:cNvPr>
                <p:cNvPicPr/>
                <p:nvPr/>
              </p:nvPicPr>
              <p:blipFill>
                <a:blip r:embed="rId259"/>
                <a:stretch>
                  <a:fillRect/>
                </a:stretch>
              </p:blipFill>
              <p:spPr>
                <a:xfrm>
                  <a:off x="11951213" y="2960880"/>
                  <a:ext cx="143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1" name="Freihand 120">
                  <a:extLst>
                    <a:ext uri="{FF2B5EF4-FFF2-40B4-BE49-F238E27FC236}">
                      <a16:creationId xmlns:a16="http://schemas.microsoft.com/office/drawing/2014/main" id="{D5C10052-54CD-49A6-8B98-566BC9E85517}"/>
                    </a:ext>
                  </a:extLst>
                </p14:cNvPr>
                <p14:cNvContentPartPr/>
                <p14:nvPr/>
              </p14:nvContentPartPr>
              <p14:xfrm>
                <a:off x="11425253" y="3028200"/>
                <a:ext cx="51840" cy="18360"/>
              </p14:xfrm>
            </p:contentPart>
          </mc:Choice>
          <mc:Fallback xmlns="">
            <p:pic>
              <p:nvPicPr>
                <p:cNvPr id="121" name="Freihand 120">
                  <a:extLst>
                    <a:ext uri="{FF2B5EF4-FFF2-40B4-BE49-F238E27FC236}">
                      <a16:creationId xmlns:a16="http://schemas.microsoft.com/office/drawing/2014/main" id="{D5C10052-54CD-49A6-8B98-566BC9E85517}"/>
                    </a:ext>
                  </a:extLst>
                </p:cNvPr>
                <p:cNvPicPr/>
                <p:nvPr/>
              </p:nvPicPr>
              <p:blipFill>
                <a:blip r:embed="rId261"/>
                <a:stretch>
                  <a:fillRect/>
                </a:stretch>
              </p:blipFill>
              <p:spPr>
                <a:xfrm>
                  <a:off x="11420933" y="3023880"/>
                  <a:ext cx="60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2" name="Freihand 121">
                  <a:extLst>
                    <a:ext uri="{FF2B5EF4-FFF2-40B4-BE49-F238E27FC236}">
                      <a16:creationId xmlns:a16="http://schemas.microsoft.com/office/drawing/2014/main" id="{F32EB83A-1D5A-4879-AFE7-921BA2286342}"/>
                    </a:ext>
                  </a:extLst>
                </p14:cNvPr>
                <p14:cNvContentPartPr/>
                <p14:nvPr/>
              </p14:nvContentPartPr>
              <p14:xfrm>
                <a:off x="11869853" y="3008040"/>
                <a:ext cx="23040" cy="14400"/>
              </p14:xfrm>
            </p:contentPart>
          </mc:Choice>
          <mc:Fallback xmlns="">
            <p:pic>
              <p:nvPicPr>
                <p:cNvPr id="122" name="Freihand 121">
                  <a:extLst>
                    <a:ext uri="{FF2B5EF4-FFF2-40B4-BE49-F238E27FC236}">
                      <a16:creationId xmlns:a16="http://schemas.microsoft.com/office/drawing/2014/main" id="{F32EB83A-1D5A-4879-AFE7-921BA2286342}"/>
                    </a:ext>
                  </a:extLst>
                </p:cNvPr>
                <p:cNvPicPr/>
                <p:nvPr/>
              </p:nvPicPr>
              <p:blipFill>
                <a:blip r:embed="rId263"/>
                <a:stretch>
                  <a:fillRect/>
                </a:stretch>
              </p:blipFill>
              <p:spPr>
                <a:xfrm>
                  <a:off x="11865533" y="3003720"/>
                  <a:ext cx="3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9" name="Freihand 38">
                  <a:extLst>
                    <a:ext uri="{FF2B5EF4-FFF2-40B4-BE49-F238E27FC236}">
                      <a16:creationId xmlns:a16="http://schemas.microsoft.com/office/drawing/2014/main" id="{6F484164-2188-4859-BF27-D134BB814FC0}"/>
                    </a:ext>
                  </a:extLst>
                </p14:cNvPr>
                <p14:cNvContentPartPr/>
                <p14:nvPr/>
              </p14:nvContentPartPr>
              <p14:xfrm>
                <a:off x="11111333" y="2262120"/>
                <a:ext cx="113400" cy="136440"/>
              </p14:xfrm>
            </p:contentPart>
          </mc:Choice>
          <mc:Fallback xmlns="">
            <p:pic>
              <p:nvPicPr>
                <p:cNvPr id="39" name="Freihand 38">
                  <a:extLst>
                    <a:ext uri="{FF2B5EF4-FFF2-40B4-BE49-F238E27FC236}">
                      <a16:creationId xmlns:a16="http://schemas.microsoft.com/office/drawing/2014/main" id="{6F484164-2188-4859-BF27-D134BB814FC0}"/>
                    </a:ext>
                  </a:extLst>
                </p:cNvPr>
                <p:cNvPicPr/>
                <p:nvPr/>
              </p:nvPicPr>
              <p:blipFill>
                <a:blip r:embed="rId265"/>
                <a:stretch>
                  <a:fillRect/>
                </a:stretch>
              </p:blipFill>
              <p:spPr>
                <a:xfrm>
                  <a:off x="11107013" y="2257800"/>
                  <a:ext cx="122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0" name="Freihand 39">
                  <a:extLst>
                    <a:ext uri="{FF2B5EF4-FFF2-40B4-BE49-F238E27FC236}">
                      <a16:creationId xmlns:a16="http://schemas.microsoft.com/office/drawing/2014/main" id="{F5CC79BF-F451-4897-B089-8F6540ECD4E7}"/>
                    </a:ext>
                  </a:extLst>
                </p14:cNvPr>
                <p14:cNvContentPartPr/>
                <p14:nvPr/>
              </p14:nvContentPartPr>
              <p14:xfrm>
                <a:off x="11216093" y="2261040"/>
                <a:ext cx="28080" cy="138240"/>
              </p14:xfrm>
            </p:contentPart>
          </mc:Choice>
          <mc:Fallback xmlns="">
            <p:pic>
              <p:nvPicPr>
                <p:cNvPr id="40" name="Freihand 39">
                  <a:extLst>
                    <a:ext uri="{FF2B5EF4-FFF2-40B4-BE49-F238E27FC236}">
                      <a16:creationId xmlns:a16="http://schemas.microsoft.com/office/drawing/2014/main" id="{F5CC79BF-F451-4897-B089-8F6540ECD4E7}"/>
                    </a:ext>
                  </a:extLst>
                </p:cNvPr>
                <p:cNvPicPr/>
                <p:nvPr/>
              </p:nvPicPr>
              <p:blipFill>
                <a:blip r:embed="rId267"/>
                <a:stretch>
                  <a:fillRect/>
                </a:stretch>
              </p:blipFill>
              <p:spPr>
                <a:xfrm>
                  <a:off x="11211773" y="2256720"/>
                  <a:ext cx="36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 name="Freihand 40">
                  <a:extLst>
                    <a:ext uri="{FF2B5EF4-FFF2-40B4-BE49-F238E27FC236}">
                      <a16:creationId xmlns:a16="http://schemas.microsoft.com/office/drawing/2014/main" id="{47A75E1D-2A30-481E-AD96-397E2E589625}"/>
                    </a:ext>
                  </a:extLst>
                </p14:cNvPr>
                <p14:cNvContentPartPr/>
                <p14:nvPr/>
              </p14:nvContentPartPr>
              <p14:xfrm>
                <a:off x="11163173" y="2328720"/>
                <a:ext cx="126000" cy="28800"/>
              </p14:xfrm>
            </p:contentPart>
          </mc:Choice>
          <mc:Fallback xmlns="">
            <p:pic>
              <p:nvPicPr>
                <p:cNvPr id="41" name="Freihand 40">
                  <a:extLst>
                    <a:ext uri="{FF2B5EF4-FFF2-40B4-BE49-F238E27FC236}">
                      <a16:creationId xmlns:a16="http://schemas.microsoft.com/office/drawing/2014/main" id="{47A75E1D-2A30-481E-AD96-397E2E589625}"/>
                    </a:ext>
                  </a:extLst>
                </p:cNvPr>
                <p:cNvPicPr/>
                <p:nvPr/>
              </p:nvPicPr>
              <p:blipFill>
                <a:blip r:embed="rId269"/>
                <a:stretch>
                  <a:fillRect/>
                </a:stretch>
              </p:blipFill>
              <p:spPr>
                <a:xfrm>
                  <a:off x="11158853" y="2324400"/>
                  <a:ext cx="134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2" name="Freihand 41">
                  <a:extLst>
                    <a:ext uri="{FF2B5EF4-FFF2-40B4-BE49-F238E27FC236}">
                      <a16:creationId xmlns:a16="http://schemas.microsoft.com/office/drawing/2014/main" id="{C5DA308D-A196-4CDE-935A-8AACFE1F55D2}"/>
                    </a:ext>
                  </a:extLst>
                </p14:cNvPr>
                <p14:cNvContentPartPr/>
                <p14:nvPr/>
              </p14:nvContentPartPr>
              <p14:xfrm>
                <a:off x="11315813" y="2246640"/>
                <a:ext cx="178560" cy="124200"/>
              </p14:xfrm>
            </p:contentPart>
          </mc:Choice>
          <mc:Fallback xmlns="">
            <p:pic>
              <p:nvPicPr>
                <p:cNvPr id="42" name="Freihand 41">
                  <a:extLst>
                    <a:ext uri="{FF2B5EF4-FFF2-40B4-BE49-F238E27FC236}">
                      <a16:creationId xmlns:a16="http://schemas.microsoft.com/office/drawing/2014/main" id="{C5DA308D-A196-4CDE-935A-8AACFE1F55D2}"/>
                    </a:ext>
                  </a:extLst>
                </p:cNvPr>
                <p:cNvPicPr/>
                <p:nvPr/>
              </p:nvPicPr>
              <p:blipFill>
                <a:blip r:embed="rId271"/>
                <a:stretch>
                  <a:fillRect/>
                </a:stretch>
              </p:blipFill>
              <p:spPr>
                <a:xfrm>
                  <a:off x="11311493" y="2242320"/>
                  <a:ext cx="187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3" name="Freihand 42">
                  <a:extLst>
                    <a:ext uri="{FF2B5EF4-FFF2-40B4-BE49-F238E27FC236}">
                      <a16:creationId xmlns:a16="http://schemas.microsoft.com/office/drawing/2014/main" id="{E792CA06-B245-4B1A-8C3D-F19D25B58135}"/>
                    </a:ext>
                  </a:extLst>
                </p14:cNvPr>
                <p14:cNvContentPartPr/>
                <p14:nvPr/>
              </p14:nvContentPartPr>
              <p14:xfrm>
                <a:off x="11387093" y="2227200"/>
                <a:ext cx="227160" cy="33120"/>
              </p14:xfrm>
            </p:contentPart>
          </mc:Choice>
          <mc:Fallback xmlns="">
            <p:pic>
              <p:nvPicPr>
                <p:cNvPr id="43" name="Freihand 42">
                  <a:extLst>
                    <a:ext uri="{FF2B5EF4-FFF2-40B4-BE49-F238E27FC236}">
                      <a16:creationId xmlns:a16="http://schemas.microsoft.com/office/drawing/2014/main" id="{E792CA06-B245-4B1A-8C3D-F19D25B58135}"/>
                    </a:ext>
                  </a:extLst>
                </p:cNvPr>
                <p:cNvPicPr/>
                <p:nvPr/>
              </p:nvPicPr>
              <p:blipFill>
                <a:blip r:embed="rId273"/>
                <a:stretch>
                  <a:fillRect/>
                </a:stretch>
              </p:blipFill>
              <p:spPr>
                <a:xfrm>
                  <a:off x="11382773" y="2222880"/>
                  <a:ext cx="235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0" name="Freihand 59">
                  <a:extLst>
                    <a:ext uri="{FF2B5EF4-FFF2-40B4-BE49-F238E27FC236}">
                      <a16:creationId xmlns:a16="http://schemas.microsoft.com/office/drawing/2014/main" id="{7AD44D44-88DF-46AC-AEBB-D6CE1159CFD8}"/>
                    </a:ext>
                  </a:extLst>
                </p14:cNvPr>
                <p14:cNvContentPartPr/>
                <p14:nvPr/>
              </p14:nvContentPartPr>
              <p14:xfrm>
                <a:off x="11624333" y="2304960"/>
                <a:ext cx="18000" cy="107280"/>
              </p14:xfrm>
            </p:contentPart>
          </mc:Choice>
          <mc:Fallback xmlns="">
            <p:pic>
              <p:nvPicPr>
                <p:cNvPr id="60" name="Freihand 59">
                  <a:extLst>
                    <a:ext uri="{FF2B5EF4-FFF2-40B4-BE49-F238E27FC236}">
                      <a16:creationId xmlns:a16="http://schemas.microsoft.com/office/drawing/2014/main" id="{7AD44D44-88DF-46AC-AEBB-D6CE1159CFD8}"/>
                    </a:ext>
                  </a:extLst>
                </p:cNvPr>
                <p:cNvPicPr/>
                <p:nvPr/>
              </p:nvPicPr>
              <p:blipFill>
                <a:blip r:embed="rId275"/>
                <a:stretch>
                  <a:fillRect/>
                </a:stretch>
              </p:blipFill>
              <p:spPr>
                <a:xfrm>
                  <a:off x="11620013" y="2300640"/>
                  <a:ext cx="26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1" name="Freihand 60">
                  <a:extLst>
                    <a:ext uri="{FF2B5EF4-FFF2-40B4-BE49-F238E27FC236}">
                      <a16:creationId xmlns:a16="http://schemas.microsoft.com/office/drawing/2014/main" id="{915D620F-A9AA-44CF-BF94-7676F78FE6D8}"/>
                    </a:ext>
                  </a:extLst>
                </p14:cNvPr>
                <p14:cNvContentPartPr/>
                <p14:nvPr/>
              </p14:nvContentPartPr>
              <p14:xfrm>
                <a:off x="11572493" y="2342040"/>
                <a:ext cx="159840" cy="9000"/>
              </p14:xfrm>
            </p:contentPart>
          </mc:Choice>
          <mc:Fallback xmlns="">
            <p:pic>
              <p:nvPicPr>
                <p:cNvPr id="61" name="Freihand 60">
                  <a:extLst>
                    <a:ext uri="{FF2B5EF4-FFF2-40B4-BE49-F238E27FC236}">
                      <a16:creationId xmlns:a16="http://schemas.microsoft.com/office/drawing/2014/main" id="{915D620F-A9AA-44CF-BF94-7676F78FE6D8}"/>
                    </a:ext>
                  </a:extLst>
                </p:cNvPr>
                <p:cNvPicPr/>
                <p:nvPr/>
              </p:nvPicPr>
              <p:blipFill>
                <a:blip r:embed="rId277"/>
                <a:stretch>
                  <a:fillRect/>
                </a:stretch>
              </p:blipFill>
              <p:spPr>
                <a:xfrm>
                  <a:off x="11568173" y="2337720"/>
                  <a:ext cx="168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2" name="Freihand 61">
                  <a:extLst>
                    <a:ext uri="{FF2B5EF4-FFF2-40B4-BE49-F238E27FC236}">
                      <a16:creationId xmlns:a16="http://schemas.microsoft.com/office/drawing/2014/main" id="{C185A312-467B-4A61-A77A-FC9DF7797F5C}"/>
                    </a:ext>
                  </a:extLst>
                </p14:cNvPr>
                <p14:cNvContentPartPr/>
                <p14:nvPr/>
              </p14:nvContentPartPr>
              <p14:xfrm>
                <a:off x="11684453" y="2238720"/>
                <a:ext cx="161280" cy="147960"/>
              </p14:xfrm>
            </p:contentPart>
          </mc:Choice>
          <mc:Fallback xmlns="">
            <p:pic>
              <p:nvPicPr>
                <p:cNvPr id="62" name="Freihand 61">
                  <a:extLst>
                    <a:ext uri="{FF2B5EF4-FFF2-40B4-BE49-F238E27FC236}">
                      <a16:creationId xmlns:a16="http://schemas.microsoft.com/office/drawing/2014/main" id="{C185A312-467B-4A61-A77A-FC9DF7797F5C}"/>
                    </a:ext>
                  </a:extLst>
                </p:cNvPr>
                <p:cNvPicPr/>
                <p:nvPr/>
              </p:nvPicPr>
              <p:blipFill>
                <a:blip r:embed="rId279"/>
                <a:stretch>
                  <a:fillRect/>
                </a:stretch>
              </p:blipFill>
              <p:spPr>
                <a:xfrm>
                  <a:off x="11680133" y="2234400"/>
                  <a:ext cx="169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3" name="Freihand 62">
                  <a:extLst>
                    <a:ext uri="{FF2B5EF4-FFF2-40B4-BE49-F238E27FC236}">
                      <a16:creationId xmlns:a16="http://schemas.microsoft.com/office/drawing/2014/main" id="{933C02E2-A2CE-4404-BD33-B7442EE78CC3}"/>
                    </a:ext>
                  </a:extLst>
                </p14:cNvPr>
                <p14:cNvContentPartPr/>
                <p14:nvPr/>
              </p14:nvContentPartPr>
              <p14:xfrm>
                <a:off x="11816573" y="2239440"/>
                <a:ext cx="208800" cy="142560"/>
              </p14:xfrm>
            </p:contentPart>
          </mc:Choice>
          <mc:Fallback xmlns="">
            <p:pic>
              <p:nvPicPr>
                <p:cNvPr id="63" name="Freihand 62">
                  <a:extLst>
                    <a:ext uri="{FF2B5EF4-FFF2-40B4-BE49-F238E27FC236}">
                      <a16:creationId xmlns:a16="http://schemas.microsoft.com/office/drawing/2014/main" id="{933C02E2-A2CE-4404-BD33-B7442EE78CC3}"/>
                    </a:ext>
                  </a:extLst>
                </p:cNvPr>
                <p:cNvPicPr/>
                <p:nvPr/>
              </p:nvPicPr>
              <p:blipFill>
                <a:blip r:embed="rId281"/>
                <a:stretch>
                  <a:fillRect/>
                </a:stretch>
              </p:blipFill>
              <p:spPr>
                <a:xfrm>
                  <a:off x="11812253" y="2235120"/>
                  <a:ext cx="217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6" name="Freihand 115">
                  <a:extLst>
                    <a:ext uri="{FF2B5EF4-FFF2-40B4-BE49-F238E27FC236}">
                      <a16:creationId xmlns:a16="http://schemas.microsoft.com/office/drawing/2014/main" id="{971BB40D-4275-45D5-9116-3678B735F2E5}"/>
                    </a:ext>
                  </a:extLst>
                </p14:cNvPr>
                <p14:cNvContentPartPr/>
                <p14:nvPr/>
              </p14:nvContentPartPr>
              <p14:xfrm>
                <a:off x="11367653" y="2281560"/>
                <a:ext cx="27720" cy="5760"/>
              </p14:xfrm>
            </p:contentPart>
          </mc:Choice>
          <mc:Fallback xmlns="">
            <p:pic>
              <p:nvPicPr>
                <p:cNvPr id="116" name="Freihand 115">
                  <a:extLst>
                    <a:ext uri="{FF2B5EF4-FFF2-40B4-BE49-F238E27FC236}">
                      <a16:creationId xmlns:a16="http://schemas.microsoft.com/office/drawing/2014/main" id="{971BB40D-4275-45D5-9116-3678B735F2E5}"/>
                    </a:ext>
                  </a:extLst>
                </p:cNvPr>
                <p:cNvPicPr/>
                <p:nvPr/>
              </p:nvPicPr>
              <p:blipFill>
                <a:blip r:embed="rId283"/>
                <a:stretch>
                  <a:fillRect/>
                </a:stretch>
              </p:blipFill>
              <p:spPr>
                <a:xfrm>
                  <a:off x="11363333" y="2277240"/>
                  <a:ext cx="36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7" name="Freihand 116">
                  <a:extLst>
                    <a:ext uri="{FF2B5EF4-FFF2-40B4-BE49-F238E27FC236}">
                      <a16:creationId xmlns:a16="http://schemas.microsoft.com/office/drawing/2014/main" id="{A19E770D-80F8-4ADA-A30B-141514AF2C05}"/>
                    </a:ext>
                  </a:extLst>
                </p14:cNvPr>
                <p14:cNvContentPartPr/>
                <p14:nvPr/>
              </p14:nvContentPartPr>
              <p14:xfrm>
                <a:off x="11844293" y="2290200"/>
                <a:ext cx="21960" cy="18360"/>
              </p14:xfrm>
            </p:contentPart>
          </mc:Choice>
          <mc:Fallback xmlns="">
            <p:pic>
              <p:nvPicPr>
                <p:cNvPr id="117" name="Freihand 116">
                  <a:extLst>
                    <a:ext uri="{FF2B5EF4-FFF2-40B4-BE49-F238E27FC236}">
                      <a16:creationId xmlns:a16="http://schemas.microsoft.com/office/drawing/2014/main" id="{A19E770D-80F8-4ADA-A30B-141514AF2C05}"/>
                    </a:ext>
                  </a:extLst>
                </p:cNvPr>
                <p:cNvPicPr/>
                <p:nvPr/>
              </p:nvPicPr>
              <p:blipFill>
                <a:blip r:embed="rId285"/>
                <a:stretch>
                  <a:fillRect/>
                </a:stretch>
              </p:blipFill>
              <p:spPr>
                <a:xfrm>
                  <a:off x="11839973" y="2285880"/>
                  <a:ext cx="30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9" name="Freihand 68">
                  <a:extLst>
                    <a:ext uri="{FF2B5EF4-FFF2-40B4-BE49-F238E27FC236}">
                      <a16:creationId xmlns:a16="http://schemas.microsoft.com/office/drawing/2014/main" id="{976A94BC-73BF-42B2-B98D-D9E17F2CBD18}"/>
                    </a:ext>
                  </a:extLst>
                </p14:cNvPr>
                <p14:cNvContentPartPr/>
                <p14:nvPr/>
              </p14:nvContentPartPr>
              <p14:xfrm>
                <a:off x="11204573" y="2509800"/>
                <a:ext cx="161280" cy="143640"/>
              </p14:xfrm>
            </p:contentPart>
          </mc:Choice>
          <mc:Fallback xmlns="">
            <p:pic>
              <p:nvPicPr>
                <p:cNvPr id="69" name="Freihand 68">
                  <a:extLst>
                    <a:ext uri="{FF2B5EF4-FFF2-40B4-BE49-F238E27FC236}">
                      <a16:creationId xmlns:a16="http://schemas.microsoft.com/office/drawing/2014/main" id="{976A94BC-73BF-42B2-B98D-D9E17F2CBD18}"/>
                    </a:ext>
                  </a:extLst>
                </p:cNvPr>
                <p:cNvPicPr/>
                <p:nvPr/>
              </p:nvPicPr>
              <p:blipFill>
                <a:blip r:embed="rId287"/>
                <a:stretch>
                  <a:fillRect/>
                </a:stretch>
              </p:blipFill>
              <p:spPr>
                <a:xfrm>
                  <a:off x="11200253" y="2505480"/>
                  <a:ext cx="169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70" name="Freihand 69">
                  <a:extLst>
                    <a:ext uri="{FF2B5EF4-FFF2-40B4-BE49-F238E27FC236}">
                      <a16:creationId xmlns:a16="http://schemas.microsoft.com/office/drawing/2014/main" id="{39DCD22F-1F45-470B-BDCF-798F5FF89445}"/>
                    </a:ext>
                  </a:extLst>
                </p14:cNvPr>
                <p14:cNvContentPartPr/>
                <p14:nvPr/>
              </p14:nvContentPartPr>
              <p14:xfrm>
                <a:off x="11415533" y="2520240"/>
                <a:ext cx="20880" cy="106560"/>
              </p14:xfrm>
            </p:contentPart>
          </mc:Choice>
          <mc:Fallback xmlns="">
            <p:pic>
              <p:nvPicPr>
                <p:cNvPr id="70" name="Freihand 69">
                  <a:extLst>
                    <a:ext uri="{FF2B5EF4-FFF2-40B4-BE49-F238E27FC236}">
                      <a16:creationId xmlns:a16="http://schemas.microsoft.com/office/drawing/2014/main" id="{39DCD22F-1F45-470B-BDCF-798F5FF89445}"/>
                    </a:ext>
                  </a:extLst>
                </p:cNvPr>
                <p:cNvPicPr/>
                <p:nvPr/>
              </p:nvPicPr>
              <p:blipFill>
                <a:blip r:embed="rId289"/>
                <a:stretch>
                  <a:fillRect/>
                </a:stretch>
              </p:blipFill>
              <p:spPr>
                <a:xfrm>
                  <a:off x="11411213" y="2515920"/>
                  <a:ext cx="29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71" name="Freihand 70">
                  <a:extLst>
                    <a:ext uri="{FF2B5EF4-FFF2-40B4-BE49-F238E27FC236}">
                      <a16:creationId xmlns:a16="http://schemas.microsoft.com/office/drawing/2014/main" id="{059BDACE-3ECE-40AD-9383-F0D865360C14}"/>
                    </a:ext>
                  </a:extLst>
                </p14:cNvPr>
                <p14:cNvContentPartPr/>
                <p14:nvPr/>
              </p14:nvContentPartPr>
              <p14:xfrm>
                <a:off x="11374493" y="2483160"/>
                <a:ext cx="144360" cy="129960"/>
              </p14:xfrm>
            </p:contentPart>
          </mc:Choice>
          <mc:Fallback xmlns="">
            <p:pic>
              <p:nvPicPr>
                <p:cNvPr id="71" name="Freihand 70">
                  <a:extLst>
                    <a:ext uri="{FF2B5EF4-FFF2-40B4-BE49-F238E27FC236}">
                      <a16:creationId xmlns:a16="http://schemas.microsoft.com/office/drawing/2014/main" id="{059BDACE-3ECE-40AD-9383-F0D865360C14}"/>
                    </a:ext>
                  </a:extLst>
                </p:cNvPr>
                <p:cNvPicPr/>
                <p:nvPr/>
              </p:nvPicPr>
              <p:blipFill>
                <a:blip r:embed="rId291"/>
                <a:stretch>
                  <a:fillRect/>
                </a:stretch>
              </p:blipFill>
              <p:spPr>
                <a:xfrm>
                  <a:off x="11370173" y="2478840"/>
                  <a:ext cx="153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2" name="Freihand 71">
                  <a:extLst>
                    <a:ext uri="{FF2B5EF4-FFF2-40B4-BE49-F238E27FC236}">
                      <a16:creationId xmlns:a16="http://schemas.microsoft.com/office/drawing/2014/main" id="{055D4F12-5BEF-48DE-93AC-370A00F54BDE}"/>
                    </a:ext>
                  </a:extLst>
                </p14:cNvPr>
                <p14:cNvContentPartPr/>
                <p14:nvPr/>
              </p14:nvContentPartPr>
              <p14:xfrm>
                <a:off x="11601293" y="2541480"/>
                <a:ext cx="13320" cy="93240"/>
              </p14:xfrm>
            </p:contentPart>
          </mc:Choice>
          <mc:Fallback xmlns="">
            <p:pic>
              <p:nvPicPr>
                <p:cNvPr id="72" name="Freihand 71">
                  <a:extLst>
                    <a:ext uri="{FF2B5EF4-FFF2-40B4-BE49-F238E27FC236}">
                      <a16:creationId xmlns:a16="http://schemas.microsoft.com/office/drawing/2014/main" id="{055D4F12-5BEF-48DE-93AC-370A00F54BDE}"/>
                    </a:ext>
                  </a:extLst>
                </p:cNvPr>
                <p:cNvPicPr/>
                <p:nvPr/>
              </p:nvPicPr>
              <p:blipFill>
                <a:blip r:embed="rId293"/>
                <a:stretch>
                  <a:fillRect/>
                </a:stretch>
              </p:blipFill>
              <p:spPr>
                <a:xfrm>
                  <a:off x="11596973" y="2537160"/>
                  <a:ext cx="2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3" name="Freihand 72">
                  <a:extLst>
                    <a:ext uri="{FF2B5EF4-FFF2-40B4-BE49-F238E27FC236}">
                      <a16:creationId xmlns:a16="http://schemas.microsoft.com/office/drawing/2014/main" id="{5457E8A9-3003-4EC7-BBBF-E3785CAE9423}"/>
                    </a:ext>
                  </a:extLst>
                </p14:cNvPr>
                <p14:cNvContentPartPr/>
                <p14:nvPr/>
              </p14:nvContentPartPr>
              <p14:xfrm>
                <a:off x="11556653" y="2574600"/>
                <a:ext cx="87480" cy="28800"/>
              </p14:xfrm>
            </p:contentPart>
          </mc:Choice>
          <mc:Fallback xmlns="">
            <p:pic>
              <p:nvPicPr>
                <p:cNvPr id="73" name="Freihand 72">
                  <a:extLst>
                    <a:ext uri="{FF2B5EF4-FFF2-40B4-BE49-F238E27FC236}">
                      <a16:creationId xmlns:a16="http://schemas.microsoft.com/office/drawing/2014/main" id="{5457E8A9-3003-4EC7-BBBF-E3785CAE9423}"/>
                    </a:ext>
                  </a:extLst>
                </p:cNvPr>
                <p:cNvPicPr/>
                <p:nvPr/>
              </p:nvPicPr>
              <p:blipFill>
                <a:blip r:embed="rId295"/>
                <a:stretch>
                  <a:fillRect/>
                </a:stretch>
              </p:blipFill>
              <p:spPr>
                <a:xfrm>
                  <a:off x="11552333" y="2570280"/>
                  <a:ext cx="96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4" name="Freihand 73">
                  <a:extLst>
                    <a:ext uri="{FF2B5EF4-FFF2-40B4-BE49-F238E27FC236}">
                      <a16:creationId xmlns:a16="http://schemas.microsoft.com/office/drawing/2014/main" id="{A71D04FB-46F1-45FA-9022-DC2C13617E7C}"/>
                    </a:ext>
                  </a:extLst>
                </p14:cNvPr>
                <p14:cNvContentPartPr/>
                <p14:nvPr/>
              </p14:nvContentPartPr>
              <p14:xfrm>
                <a:off x="11692373" y="2501520"/>
                <a:ext cx="62280" cy="88920"/>
              </p14:xfrm>
            </p:contentPart>
          </mc:Choice>
          <mc:Fallback xmlns="">
            <p:pic>
              <p:nvPicPr>
                <p:cNvPr id="74" name="Freihand 73">
                  <a:extLst>
                    <a:ext uri="{FF2B5EF4-FFF2-40B4-BE49-F238E27FC236}">
                      <a16:creationId xmlns:a16="http://schemas.microsoft.com/office/drawing/2014/main" id="{A71D04FB-46F1-45FA-9022-DC2C13617E7C}"/>
                    </a:ext>
                  </a:extLst>
                </p:cNvPr>
                <p:cNvPicPr/>
                <p:nvPr/>
              </p:nvPicPr>
              <p:blipFill>
                <a:blip r:embed="rId297"/>
                <a:stretch>
                  <a:fillRect/>
                </a:stretch>
              </p:blipFill>
              <p:spPr>
                <a:xfrm>
                  <a:off x="11688053" y="2497200"/>
                  <a:ext cx="70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75" name="Freihand 74">
                  <a:extLst>
                    <a:ext uri="{FF2B5EF4-FFF2-40B4-BE49-F238E27FC236}">
                      <a16:creationId xmlns:a16="http://schemas.microsoft.com/office/drawing/2014/main" id="{CDC59061-C43A-4F9B-9374-3421E4097514}"/>
                    </a:ext>
                  </a:extLst>
                </p14:cNvPr>
                <p14:cNvContentPartPr/>
                <p14:nvPr/>
              </p14:nvContentPartPr>
              <p14:xfrm>
                <a:off x="11800733" y="2506560"/>
                <a:ext cx="5760" cy="81720"/>
              </p14:xfrm>
            </p:contentPart>
          </mc:Choice>
          <mc:Fallback xmlns="">
            <p:pic>
              <p:nvPicPr>
                <p:cNvPr id="75" name="Freihand 74">
                  <a:extLst>
                    <a:ext uri="{FF2B5EF4-FFF2-40B4-BE49-F238E27FC236}">
                      <a16:creationId xmlns:a16="http://schemas.microsoft.com/office/drawing/2014/main" id="{CDC59061-C43A-4F9B-9374-3421E4097514}"/>
                    </a:ext>
                  </a:extLst>
                </p:cNvPr>
                <p:cNvPicPr/>
                <p:nvPr/>
              </p:nvPicPr>
              <p:blipFill>
                <a:blip r:embed="rId299"/>
                <a:stretch>
                  <a:fillRect/>
                </a:stretch>
              </p:blipFill>
              <p:spPr>
                <a:xfrm>
                  <a:off x="11796413" y="2502240"/>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6" name="Freihand 75">
                  <a:extLst>
                    <a:ext uri="{FF2B5EF4-FFF2-40B4-BE49-F238E27FC236}">
                      <a16:creationId xmlns:a16="http://schemas.microsoft.com/office/drawing/2014/main" id="{B2AB54A0-7A79-4967-8CD0-716F8888B4C6}"/>
                    </a:ext>
                  </a:extLst>
                </p14:cNvPr>
                <p14:cNvContentPartPr/>
                <p14:nvPr/>
              </p14:nvContentPartPr>
              <p14:xfrm>
                <a:off x="11738453" y="2478480"/>
                <a:ext cx="136440" cy="99360"/>
              </p14:xfrm>
            </p:contentPart>
          </mc:Choice>
          <mc:Fallback xmlns="">
            <p:pic>
              <p:nvPicPr>
                <p:cNvPr id="76" name="Freihand 75">
                  <a:extLst>
                    <a:ext uri="{FF2B5EF4-FFF2-40B4-BE49-F238E27FC236}">
                      <a16:creationId xmlns:a16="http://schemas.microsoft.com/office/drawing/2014/main" id="{B2AB54A0-7A79-4967-8CD0-716F8888B4C6}"/>
                    </a:ext>
                  </a:extLst>
                </p:cNvPr>
                <p:cNvPicPr/>
                <p:nvPr/>
              </p:nvPicPr>
              <p:blipFill>
                <a:blip r:embed="rId301"/>
                <a:stretch>
                  <a:fillRect/>
                </a:stretch>
              </p:blipFill>
              <p:spPr>
                <a:xfrm>
                  <a:off x="11734133" y="2474160"/>
                  <a:ext cx="145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77" name="Freihand 76">
                  <a:extLst>
                    <a:ext uri="{FF2B5EF4-FFF2-40B4-BE49-F238E27FC236}">
                      <a16:creationId xmlns:a16="http://schemas.microsoft.com/office/drawing/2014/main" id="{A34B0401-ED55-4C86-AD98-36880374E424}"/>
                    </a:ext>
                  </a:extLst>
                </p14:cNvPr>
                <p14:cNvContentPartPr/>
                <p14:nvPr/>
              </p14:nvContentPartPr>
              <p14:xfrm>
                <a:off x="11896133" y="2491080"/>
                <a:ext cx="76320" cy="92160"/>
              </p14:xfrm>
            </p:contentPart>
          </mc:Choice>
          <mc:Fallback xmlns="">
            <p:pic>
              <p:nvPicPr>
                <p:cNvPr id="77" name="Freihand 76">
                  <a:extLst>
                    <a:ext uri="{FF2B5EF4-FFF2-40B4-BE49-F238E27FC236}">
                      <a16:creationId xmlns:a16="http://schemas.microsoft.com/office/drawing/2014/main" id="{A34B0401-ED55-4C86-AD98-36880374E424}"/>
                    </a:ext>
                  </a:extLst>
                </p:cNvPr>
                <p:cNvPicPr/>
                <p:nvPr/>
              </p:nvPicPr>
              <p:blipFill>
                <a:blip r:embed="rId303"/>
                <a:stretch>
                  <a:fillRect/>
                </a:stretch>
              </p:blipFill>
              <p:spPr>
                <a:xfrm>
                  <a:off x="11891813" y="2486760"/>
                  <a:ext cx="84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79" name="Freihand 78">
                  <a:extLst>
                    <a:ext uri="{FF2B5EF4-FFF2-40B4-BE49-F238E27FC236}">
                      <a16:creationId xmlns:a16="http://schemas.microsoft.com/office/drawing/2014/main" id="{84C3ADC9-88A5-4818-B148-C361566F3275}"/>
                    </a:ext>
                  </a:extLst>
                </p14:cNvPr>
                <p14:cNvContentPartPr/>
                <p14:nvPr/>
              </p14:nvContentPartPr>
              <p14:xfrm>
                <a:off x="11233733" y="2762880"/>
                <a:ext cx="136800" cy="131760"/>
              </p14:xfrm>
            </p:contentPart>
          </mc:Choice>
          <mc:Fallback xmlns="">
            <p:pic>
              <p:nvPicPr>
                <p:cNvPr id="79" name="Freihand 78">
                  <a:extLst>
                    <a:ext uri="{FF2B5EF4-FFF2-40B4-BE49-F238E27FC236}">
                      <a16:creationId xmlns:a16="http://schemas.microsoft.com/office/drawing/2014/main" id="{84C3ADC9-88A5-4818-B148-C361566F3275}"/>
                    </a:ext>
                  </a:extLst>
                </p:cNvPr>
                <p:cNvPicPr/>
                <p:nvPr/>
              </p:nvPicPr>
              <p:blipFill>
                <a:blip r:embed="rId305"/>
                <a:stretch>
                  <a:fillRect/>
                </a:stretch>
              </p:blipFill>
              <p:spPr>
                <a:xfrm>
                  <a:off x="11229413" y="2758560"/>
                  <a:ext cx="145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0" name="Freihand 79">
                  <a:extLst>
                    <a:ext uri="{FF2B5EF4-FFF2-40B4-BE49-F238E27FC236}">
                      <a16:creationId xmlns:a16="http://schemas.microsoft.com/office/drawing/2014/main" id="{F282D1A1-C9CE-4D48-9275-C8863E583DC2}"/>
                    </a:ext>
                  </a:extLst>
                </p14:cNvPr>
                <p14:cNvContentPartPr/>
                <p14:nvPr/>
              </p14:nvContentPartPr>
              <p14:xfrm>
                <a:off x="11377733" y="2765400"/>
                <a:ext cx="98280" cy="114120"/>
              </p14:xfrm>
            </p:contentPart>
          </mc:Choice>
          <mc:Fallback xmlns="">
            <p:pic>
              <p:nvPicPr>
                <p:cNvPr id="80" name="Freihand 79">
                  <a:extLst>
                    <a:ext uri="{FF2B5EF4-FFF2-40B4-BE49-F238E27FC236}">
                      <a16:creationId xmlns:a16="http://schemas.microsoft.com/office/drawing/2014/main" id="{F282D1A1-C9CE-4D48-9275-C8863E583DC2}"/>
                    </a:ext>
                  </a:extLst>
                </p:cNvPr>
                <p:cNvPicPr/>
                <p:nvPr/>
              </p:nvPicPr>
              <p:blipFill>
                <a:blip r:embed="rId307"/>
                <a:stretch>
                  <a:fillRect/>
                </a:stretch>
              </p:blipFill>
              <p:spPr>
                <a:xfrm>
                  <a:off x="11373413" y="2761080"/>
                  <a:ext cx="106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1" name="Freihand 80">
                  <a:extLst>
                    <a:ext uri="{FF2B5EF4-FFF2-40B4-BE49-F238E27FC236}">
                      <a16:creationId xmlns:a16="http://schemas.microsoft.com/office/drawing/2014/main" id="{9E7BD7DA-2434-4DEB-81AB-1012CADBB66B}"/>
                    </a:ext>
                  </a:extLst>
                </p14:cNvPr>
                <p14:cNvContentPartPr/>
                <p14:nvPr/>
              </p14:nvContentPartPr>
              <p14:xfrm>
                <a:off x="11470973" y="2771160"/>
                <a:ext cx="74160" cy="93240"/>
              </p14:xfrm>
            </p:contentPart>
          </mc:Choice>
          <mc:Fallback xmlns="">
            <p:pic>
              <p:nvPicPr>
                <p:cNvPr id="81" name="Freihand 80">
                  <a:extLst>
                    <a:ext uri="{FF2B5EF4-FFF2-40B4-BE49-F238E27FC236}">
                      <a16:creationId xmlns:a16="http://schemas.microsoft.com/office/drawing/2014/main" id="{9E7BD7DA-2434-4DEB-81AB-1012CADBB66B}"/>
                    </a:ext>
                  </a:extLst>
                </p:cNvPr>
                <p:cNvPicPr/>
                <p:nvPr/>
              </p:nvPicPr>
              <p:blipFill>
                <a:blip r:embed="rId309"/>
                <a:stretch>
                  <a:fillRect/>
                </a:stretch>
              </p:blipFill>
              <p:spPr>
                <a:xfrm>
                  <a:off x="11466653" y="2766840"/>
                  <a:ext cx="82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83" name="Freihand 82">
                  <a:extLst>
                    <a:ext uri="{FF2B5EF4-FFF2-40B4-BE49-F238E27FC236}">
                      <a16:creationId xmlns:a16="http://schemas.microsoft.com/office/drawing/2014/main" id="{AF57470B-4C30-4F37-A49D-46FE1898B1FB}"/>
                    </a:ext>
                  </a:extLst>
                </p14:cNvPr>
                <p14:cNvContentPartPr/>
                <p14:nvPr/>
              </p14:nvContentPartPr>
              <p14:xfrm>
                <a:off x="11640893" y="2743080"/>
                <a:ext cx="6840" cy="88920"/>
              </p14:xfrm>
            </p:contentPart>
          </mc:Choice>
          <mc:Fallback xmlns="">
            <p:pic>
              <p:nvPicPr>
                <p:cNvPr id="83" name="Freihand 82">
                  <a:extLst>
                    <a:ext uri="{FF2B5EF4-FFF2-40B4-BE49-F238E27FC236}">
                      <a16:creationId xmlns:a16="http://schemas.microsoft.com/office/drawing/2014/main" id="{AF57470B-4C30-4F37-A49D-46FE1898B1FB}"/>
                    </a:ext>
                  </a:extLst>
                </p:cNvPr>
                <p:cNvPicPr/>
                <p:nvPr/>
              </p:nvPicPr>
              <p:blipFill>
                <a:blip r:embed="rId311"/>
                <a:stretch>
                  <a:fillRect/>
                </a:stretch>
              </p:blipFill>
              <p:spPr>
                <a:xfrm>
                  <a:off x="11636573" y="2738760"/>
                  <a:ext cx="15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4" name="Freihand 83">
                  <a:extLst>
                    <a:ext uri="{FF2B5EF4-FFF2-40B4-BE49-F238E27FC236}">
                      <a16:creationId xmlns:a16="http://schemas.microsoft.com/office/drawing/2014/main" id="{81C661CB-46D8-4A07-A2B6-EDE8979A875A}"/>
                    </a:ext>
                  </a:extLst>
                </p14:cNvPr>
                <p14:cNvContentPartPr/>
                <p14:nvPr/>
              </p14:nvContentPartPr>
              <p14:xfrm>
                <a:off x="11608493" y="2769360"/>
                <a:ext cx="83520" cy="29160"/>
              </p14:xfrm>
            </p:contentPart>
          </mc:Choice>
          <mc:Fallback xmlns="">
            <p:pic>
              <p:nvPicPr>
                <p:cNvPr id="84" name="Freihand 83">
                  <a:extLst>
                    <a:ext uri="{FF2B5EF4-FFF2-40B4-BE49-F238E27FC236}">
                      <a16:creationId xmlns:a16="http://schemas.microsoft.com/office/drawing/2014/main" id="{81C661CB-46D8-4A07-A2B6-EDE8979A875A}"/>
                    </a:ext>
                  </a:extLst>
                </p:cNvPr>
                <p:cNvPicPr/>
                <p:nvPr/>
              </p:nvPicPr>
              <p:blipFill>
                <a:blip r:embed="rId313"/>
                <a:stretch>
                  <a:fillRect/>
                </a:stretch>
              </p:blipFill>
              <p:spPr>
                <a:xfrm>
                  <a:off x="11604173" y="2765040"/>
                  <a:ext cx="92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5" name="Freihand 84">
                  <a:extLst>
                    <a:ext uri="{FF2B5EF4-FFF2-40B4-BE49-F238E27FC236}">
                      <a16:creationId xmlns:a16="http://schemas.microsoft.com/office/drawing/2014/main" id="{AC6C973B-C373-4383-8B3F-61EF2ED6656A}"/>
                    </a:ext>
                  </a:extLst>
                </p14:cNvPr>
                <p14:cNvContentPartPr/>
                <p14:nvPr/>
              </p14:nvContentPartPr>
              <p14:xfrm>
                <a:off x="11722253" y="2712120"/>
                <a:ext cx="63720" cy="101520"/>
              </p14:xfrm>
            </p:contentPart>
          </mc:Choice>
          <mc:Fallback xmlns="">
            <p:pic>
              <p:nvPicPr>
                <p:cNvPr id="85" name="Freihand 84">
                  <a:extLst>
                    <a:ext uri="{FF2B5EF4-FFF2-40B4-BE49-F238E27FC236}">
                      <a16:creationId xmlns:a16="http://schemas.microsoft.com/office/drawing/2014/main" id="{AC6C973B-C373-4383-8B3F-61EF2ED6656A}"/>
                    </a:ext>
                  </a:extLst>
                </p:cNvPr>
                <p:cNvPicPr/>
                <p:nvPr/>
              </p:nvPicPr>
              <p:blipFill>
                <a:blip r:embed="rId315"/>
                <a:stretch>
                  <a:fillRect/>
                </a:stretch>
              </p:blipFill>
              <p:spPr>
                <a:xfrm>
                  <a:off x="11717933" y="2707800"/>
                  <a:ext cx="72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6" name="Freihand 85">
                  <a:extLst>
                    <a:ext uri="{FF2B5EF4-FFF2-40B4-BE49-F238E27FC236}">
                      <a16:creationId xmlns:a16="http://schemas.microsoft.com/office/drawing/2014/main" id="{A71CB26E-4049-4792-8F66-09F68307C02F}"/>
                    </a:ext>
                  </a:extLst>
                </p14:cNvPr>
                <p14:cNvContentPartPr/>
                <p14:nvPr/>
              </p14:nvContentPartPr>
              <p14:xfrm>
                <a:off x="11794973" y="2738040"/>
                <a:ext cx="72000" cy="77040"/>
              </p14:xfrm>
            </p:contentPart>
          </mc:Choice>
          <mc:Fallback xmlns="">
            <p:pic>
              <p:nvPicPr>
                <p:cNvPr id="86" name="Freihand 85">
                  <a:extLst>
                    <a:ext uri="{FF2B5EF4-FFF2-40B4-BE49-F238E27FC236}">
                      <a16:creationId xmlns:a16="http://schemas.microsoft.com/office/drawing/2014/main" id="{A71CB26E-4049-4792-8F66-09F68307C02F}"/>
                    </a:ext>
                  </a:extLst>
                </p:cNvPr>
                <p:cNvPicPr/>
                <p:nvPr/>
              </p:nvPicPr>
              <p:blipFill>
                <a:blip r:embed="rId317"/>
                <a:stretch>
                  <a:fillRect/>
                </a:stretch>
              </p:blipFill>
              <p:spPr>
                <a:xfrm>
                  <a:off x="11790653" y="2733720"/>
                  <a:ext cx="80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87" name="Freihand 86">
                  <a:extLst>
                    <a:ext uri="{FF2B5EF4-FFF2-40B4-BE49-F238E27FC236}">
                      <a16:creationId xmlns:a16="http://schemas.microsoft.com/office/drawing/2014/main" id="{FF50C452-922E-4765-A601-56D6928F9C20}"/>
                    </a:ext>
                  </a:extLst>
                </p14:cNvPr>
                <p14:cNvContentPartPr/>
                <p14:nvPr/>
              </p14:nvContentPartPr>
              <p14:xfrm>
                <a:off x="11884973" y="2680080"/>
                <a:ext cx="57960" cy="107640"/>
              </p14:xfrm>
            </p:contentPart>
          </mc:Choice>
          <mc:Fallback xmlns="">
            <p:pic>
              <p:nvPicPr>
                <p:cNvPr id="87" name="Freihand 86">
                  <a:extLst>
                    <a:ext uri="{FF2B5EF4-FFF2-40B4-BE49-F238E27FC236}">
                      <a16:creationId xmlns:a16="http://schemas.microsoft.com/office/drawing/2014/main" id="{FF50C452-922E-4765-A601-56D6928F9C20}"/>
                    </a:ext>
                  </a:extLst>
                </p:cNvPr>
                <p:cNvPicPr/>
                <p:nvPr/>
              </p:nvPicPr>
              <p:blipFill>
                <a:blip r:embed="rId319"/>
                <a:stretch>
                  <a:fillRect/>
                </a:stretch>
              </p:blipFill>
              <p:spPr>
                <a:xfrm>
                  <a:off x="11880653" y="2675760"/>
                  <a:ext cx="66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88" name="Freihand 87">
                  <a:extLst>
                    <a:ext uri="{FF2B5EF4-FFF2-40B4-BE49-F238E27FC236}">
                      <a16:creationId xmlns:a16="http://schemas.microsoft.com/office/drawing/2014/main" id="{FC0A140D-7A24-42AE-80BC-83CEC9E13888}"/>
                    </a:ext>
                  </a:extLst>
                </p14:cNvPr>
                <p14:cNvContentPartPr/>
                <p14:nvPr/>
              </p14:nvContentPartPr>
              <p14:xfrm>
                <a:off x="11870573" y="2665320"/>
                <a:ext cx="18360" cy="149400"/>
              </p14:xfrm>
            </p:contentPart>
          </mc:Choice>
          <mc:Fallback xmlns="">
            <p:pic>
              <p:nvPicPr>
                <p:cNvPr id="88" name="Freihand 87">
                  <a:extLst>
                    <a:ext uri="{FF2B5EF4-FFF2-40B4-BE49-F238E27FC236}">
                      <a16:creationId xmlns:a16="http://schemas.microsoft.com/office/drawing/2014/main" id="{FC0A140D-7A24-42AE-80BC-83CEC9E13888}"/>
                    </a:ext>
                  </a:extLst>
                </p:cNvPr>
                <p:cNvPicPr/>
                <p:nvPr/>
              </p:nvPicPr>
              <p:blipFill>
                <a:blip r:embed="rId321"/>
                <a:stretch>
                  <a:fillRect/>
                </a:stretch>
              </p:blipFill>
              <p:spPr>
                <a:xfrm>
                  <a:off x="11866253" y="2661000"/>
                  <a:ext cx="27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89" name="Freihand 88">
                  <a:extLst>
                    <a:ext uri="{FF2B5EF4-FFF2-40B4-BE49-F238E27FC236}">
                      <a16:creationId xmlns:a16="http://schemas.microsoft.com/office/drawing/2014/main" id="{20F77309-CD7B-4ADC-B638-83584EE37D61}"/>
                    </a:ext>
                  </a:extLst>
                </p14:cNvPr>
                <p14:cNvContentPartPr/>
                <p14:nvPr/>
              </p14:nvContentPartPr>
              <p14:xfrm>
                <a:off x="11816213" y="2671440"/>
                <a:ext cx="143280" cy="133200"/>
              </p14:xfrm>
            </p:contentPart>
          </mc:Choice>
          <mc:Fallback xmlns="">
            <p:pic>
              <p:nvPicPr>
                <p:cNvPr id="89" name="Freihand 88">
                  <a:extLst>
                    <a:ext uri="{FF2B5EF4-FFF2-40B4-BE49-F238E27FC236}">
                      <a16:creationId xmlns:a16="http://schemas.microsoft.com/office/drawing/2014/main" id="{20F77309-CD7B-4ADC-B638-83584EE37D61}"/>
                    </a:ext>
                  </a:extLst>
                </p:cNvPr>
                <p:cNvPicPr/>
                <p:nvPr/>
              </p:nvPicPr>
              <p:blipFill>
                <a:blip r:embed="rId323"/>
                <a:stretch>
                  <a:fillRect/>
                </a:stretch>
              </p:blipFill>
              <p:spPr>
                <a:xfrm>
                  <a:off x="11811893" y="2667120"/>
                  <a:ext cx="151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8" name="Freihand 117">
                  <a:extLst>
                    <a:ext uri="{FF2B5EF4-FFF2-40B4-BE49-F238E27FC236}">
                      <a16:creationId xmlns:a16="http://schemas.microsoft.com/office/drawing/2014/main" id="{B0D43DC9-EA97-48D4-A0C4-74A3D4D19BD1}"/>
                    </a:ext>
                  </a:extLst>
                </p14:cNvPr>
                <p14:cNvContentPartPr/>
                <p14:nvPr/>
              </p14:nvContentPartPr>
              <p14:xfrm>
                <a:off x="11389973" y="2569920"/>
                <a:ext cx="54000" cy="5760"/>
              </p14:xfrm>
            </p:contentPart>
          </mc:Choice>
          <mc:Fallback xmlns="">
            <p:pic>
              <p:nvPicPr>
                <p:cNvPr id="118" name="Freihand 117">
                  <a:extLst>
                    <a:ext uri="{FF2B5EF4-FFF2-40B4-BE49-F238E27FC236}">
                      <a16:creationId xmlns:a16="http://schemas.microsoft.com/office/drawing/2014/main" id="{B0D43DC9-EA97-48D4-A0C4-74A3D4D19BD1}"/>
                    </a:ext>
                  </a:extLst>
                </p:cNvPr>
                <p:cNvPicPr/>
                <p:nvPr/>
              </p:nvPicPr>
              <p:blipFill>
                <a:blip r:embed="rId325"/>
                <a:stretch>
                  <a:fillRect/>
                </a:stretch>
              </p:blipFill>
              <p:spPr>
                <a:xfrm>
                  <a:off x="11385653" y="2565600"/>
                  <a:ext cx="62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9" name="Freihand 118">
                  <a:extLst>
                    <a:ext uri="{FF2B5EF4-FFF2-40B4-BE49-F238E27FC236}">
                      <a16:creationId xmlns:a16="http://schemas.microsoft.com/office/drawing/2014/main" id="{986C97B9-324F-413F-AB7E-3B1D36E03667}"/>
                    </a:ext>
                  </a:extLst>
                </p14:cNvPr>
                <p14:cNvContentPartPr/>
                <p14:nvPr/>
              </p14:nvContentPartPr>
              <p14:xfrm>
                <a:off x="11832773" y="2504400"/>
                <a:ext cx="360" cy="360"/>
              </p14:xfrm>
            </p:contentPart>
          </mc:Choice>
          <mc:Fallback xmlns="">
            <p:pic>
              <p:nvPicPr>
                <p:cNvPr id="119" name="Freihand 118">
                  <a:extLst>
                    <a:ext uri="{FF2B5EF4-FFF2-40B4-BE49-F238E27FC236}">
                      <a16:creationId xmlns:a16="http://schemas.microsoft.com/office/drawing/2014/main" id="{986C97B9-324F-413F-AB7E-3B1D36E03667}"/>
                    </a:ext>
                  </a:extLst>
                </p:cNvPr>
                <p:cNvPicPr/>
                <p:nvPr/>
              </p:nvPicPr>
              <p:blipFill>
                <a:blip r:embed="rId61"/>
                <a:stretch>
                  <a:fillRect/>
                </a:stretch>
              </p:blipFill>
              <p:spPr>
                <a:xfrm>
                  <a:off x="11828453" y="250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20" name="Freihand 119">
                  <a:extLst>
                    <a:ext uri="{FF2B5EF4-FFF2-40B4-BE49-F238E27FC236}">
                      <a16:creationId xmlns:a16="http://schemas.microsoft.com/office/drawing/2014/main" id="{AF0023FE-1FE5-4C65-914D-C0BFDF42904C}"/>
                    </a:ext>
                  </a:extLst>
                </p14:cNvPr>
                <p14:cNvContentPartPr/>
                <p14:nvPr/>
              </p14:nvContentPartPr>
              <p14:xfrm>
                <a:off x="11434253" y="2722200"/>
                <a:ext cx="403200" cy="67680"/>
              </p14:xfrm>
            </p:contentPart>
          </mc:Choice>
          <mc:Fallback xmlns="">
            <p:pic>
              <p:nvPicPr>
                <p:cNvPr id="120" name="Freihand 119">
                  <a:extLst>
                    <a:ext uri="{FF2B5EF4-FFF2-40B4-BE49-F238E27FC236}">
                      <a16:creationId xmlns:a16="http://schemas.microsoft.com/office/drawing/2014/main" id="{AF0023FE-1FE5-4C65-914D-C0BFDF42904C}"/>
                    </a:ext>
                  </a:extLst>
                </p:cNvPr>
                <p:cNvPicPr/>
                <p:nvPr/>
              </p:nvPicPr>
              <p:blipFill>
                <a:blip r:embed="rId328"/>
                <a:stretch>
                  <a:fillRect/>
                </a:stretch>
              </p:blipFill>
              <p:spPr>
                <a:xfrm>
                  <a:off x="11429933" y="2717880"/>
                  <a:ext cx="411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5" name="Freihand 204">
                  <a:extLst>
                    <a:ext uri="{FF2B5EF4-FFF2-40B4-BE49-F238E27FC236}">
                      <a16:creationId xmlns:a16="http://schemas.microsoft.com/office/drawing/2014/main" id="{369C77EC-2D9B-45E9-8C95-7520116DC38E}"/>
                    </a:ext>
                  </a:extLst>
                </p14:cNvPr>
                <p14:cNvContentPartPr/>
                <p14:nvPr/>
              </p14:nvContentPartPr>
              <p14:xfrm>
                <a:off x="12028253" y="2205960"/>
                <a:ext cx="39960" cy="331560"/>
              </p14:xfrm>
            </p:contentPart>
          </mc:Choice>
          <mc:Fallback xmlns="">
            <p:pic>
              <p:nvPicPr>
                <p:cNvPr id="205" name="Freihand 204">
                  <a:extLst>
                    <a:ext uri="{FF2B5EF4-FFF2-40B4-BE49-F238E27FC236}">
                      <a16:creationId xmlns:a16="http://schemas.microsoft.com/office/drawing/2014/main" id="{369C77EC-2D9B-45E9-8C95-7520116DC38E}"/>
                    </a:ext>
                  </a:extLst>
                </p:cNvPr>
                <p:cNvPicPr/>
                <p:nvPr/>
              </p:nvPicPr>
              <p:blipFill>
                <a:blip r:embed="rId330"/>
                <a:stretch>
                  <a:fillRect/>
                </a:stretch>
              </p:blipFill>
              <p:spPr>
                <a:xfrm>
                  <a:off x="12023933" y="2201640"/>
                  <a:ext cx="486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6" name="Freihand 205">
                  <a:extLst>
                    <a:ext uri="{FF2B5EF4-FFF2-40B4-BE49-F238E27FC236}">
                      <a16:creationId xmlns:a16="http://schemas.microsoft.com/office/drawing/2014/main" id="{3B66C585-A38F-4BA9-8C1B-56052E94F552}"/>
                    </a:ext>
                  </a:extLst>
                </p14:cNvPr>
                <p14:cNvContentPartPr/>
                <p14:nvPr/>
              </p14:nvContentPartPr>
              <p14:xfrm>
                <a:off x="12035453" y="2757120"/>
                <a:ext cx="63720" cy="603000"/>
              </p14:xfrm>
            </p:contentPart>
          </mc:Choice>
          <mc:Fallback xmlns="">
            <p:pic>
              <p:nvPicPr>
                <p:cNvPr id="206" name="Freihand 205">
                  <a:extLst>
                    <a:ext uri="{FF2B5EF4-FFF2-40B4-BE49-F238E27FC236}">
                      <a16:creationId xmlns:a16="http://schemas.microsoft.com/office/drawing/2014/main" id="{3B66C585-A38F-4BA9-8C1B-56052E94F552}"/>
                    </a:ext>
                  </a:extLst>
                </p:cNvPr>
                <p:cNvPicPr/>
                <p:nvPr/>
              </p:nvPicPr>
              <p:blipFill>
                <a:blip r:embed="rId332"/>
                <a:stretch>
                  <a:fillRect/>
                </a:stretch>
              </p:blipFill>
              <p:spPr>
                <a:xfrm>
                  <a:off x="12031133" y="2752800"/>
                  <a:ext cx="7236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4" name="Freihand 213">
                  <a:extLst>
                    <a:ext uri="{FF2B5EF4-FFF2-40B4-BE49-F238E27FC236}">
                      <a16:creationId xmlns:a16="http://schemas.microsoft.com/office/drawing/2014/main" id="{FC10FE8E-2C45-4255-BD68-8920A1406B10}"/>
                    </a:ext>
                  </a:extLst>
                </p14:cNvPr>
                <p14:cNvContentPartPr/>
                <p14:nvPr/>
              </p14:nvContentPartPr>
              <p14:xfrm>
                <a:off x="9388733" y="2946840"/>
                <a:ext cx="138240" cy="173880"/>
              </p14:xfrm>
            </p:contentPart>
          </mc:Choice>
          <mc:Fallback xmlns="">
            <p:pic>
              <p:nvPicPr>
                <p:cNvPr id="214" name="Freihand 213">
                  <a:extLst>
                    <a:ext uri="{FF2B5EF4-FFF2-40B4-BE49-F238E27FC236}">
                      <a16:creationId xmlns:a16="http://schemas.microsoft.com/office/drawing/2014/main" id="{FC10FE8E-2C45-4255-BD68-8920A1406B10}"/>
                    </a:ext>
                  </a:extLst>
                </p:cNvPr>
                <p:cNvPicPr/>
                <p:nvPr/>
              </p:nvPicPr>
              <p:blipFill>
                <a:blip r:embed="rId334"/>
                <a:stretch>
                  <a:fillRect/>
                </a:stretch>
              </p:blipFill>
              <p:spPr>
                <a:xfrm>
                  <a:off x="9384413" y="2942520"/>
                  <a:ext cx="146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5" name="Freihand 214">
                  <a:extLst>
                    <a:ext uri="{FF2B5EF4-FFF2-40B4-BE49-F238E27FC236}">
                      <a16:creationId xmlns:a16="http://schemas.microsoft.com/office/drawing/2014/main" id="{D1E1E8A6-3183-4174-A3D2-695466161149}"/>
                    </a:ext>
                  </a:extLst>
                </p14:cNvPr>
                <p14:cNvContentPartPr/>
                <p14:nvPr/>
              </p14:nvContentPartPr>
              <p14:xfrm>
                <a:off x="9570893" y="2958000"/>
                <a:ext cx="95040" cy="135720"/>
              </p14:xfrm>
            </p:contentPart>
          </mc:Choice>
          <mc:Fallback xmlns="">
            <p:pic>
              <p:nvPicPr>
                <p:cNvPr id="215" name="Freihand 214">
                  <a:extLst>
                    <a:ext uri="{FF2B5EF4-FFF2-40B4-BE49-F238E27FC236}">
                      <a16:creationId xmlns:a16="http://schemas.microsoft.com/office/drawing/2014/main" id="{D1E1E8A6-3183-4174-A3D2-695466161149}"/>
                    </a:ext>
                  </a:extLst>
                </p:cNvPr>
                <p:cNvPicPr/>
                <p:nvPr/>
              </p:nvPicPr>
              <p:blipFill>
                <a:blip r:embed="rId336"/>
                <a:stretch>
                  <a:fillRect/>
                </a:stretch>
              </p:blipFill>
              <p:spPr>
                <a:xfrm>
                  <a:off x="9566573" y="2953680"/>
                  <a:ext cx="103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6" name="Freihand 215">
                  <a:extLst>
                    <a:ext uri="{FF2B5EF4-FFF2-40B4-BE49-F238E27FC236}">
                      <a16:creationId xmlns:a16="http://schemas.microsoft.com/office/drawing/2014/main" id="{2919DB7E-43CA-4ECA-BC93-50C8E1A3349D}"/>
                    </a:ext>
                  </a:extLst>
                </p14:cNvPr>
                <p14:cNvContentPartPr/>
                <p14:nvPr/>
              </p14:nvContentPartPr>
              <p14:xfrm>
                <a:off x="9644693" y="2932080"/>
                <a:ext cx="183960" cy="114840"/>
              </p14:xfrm>
            </p:contentPart>
          </mc:Choice>
          <mc:Fallback xmlns="">
            <p:pic>
              <p:nvPicPr>
                <p:cNvPr id="216" name="Freihand 215">
                  <a:extLst>
                    <a:ext uri="{FF2B5EF4-FFF2-40B4-BE49-F238E27FC236}">
                      <a16:creationId xmlns:a16="http://schemas.microsoft.com/office/drawing/2014/main" id="{2919DB7E-43CA-4ECA-BC93-50C8E1A3349D}"/>
                    </a:ext>
                  </a:extLst>
                </p:cNvPr>
                <p:cNvPicPr/>
                <p:nvPr/>
              </p:nvPicPr>
              <p:blipFill>
                <a:blip r:embed="rId338"/>
                <a:stretch>
                  <a:fillRect/>
                </a:stretch>
              </p:blipFill>
              <p:spPr>
                <a:xfrm>
                  <a:off x="9640373" y="2927760"/>
                  <a:ext cx="192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7" name="Freihand 216">
                  <a:extLst>
                    <a:ext uri="{FF2B5EF4-FFF2-40B4-BE49-F238E27FC236}">
                      <a16:creationId xmlns:a16="http://schemas.microsoft.com/office/drawing/2014/main" id="{295CD675-C7A1-411C-A71E-DC7D3DF8BDCF}"/>
                    </a:ext>
                  </a:extLst>
                </p14:cNvPr>
                <p14:cNvContentPartPr/>
                <p14:nvPr/>
              </p14:nvContentPartPr>
              <p14:xfrm>
                <a:off x="9751613" y="2888160"/>
                <a:ext cx="160200" cy="194400"/>
              </p14:xfrm>
            </p:contentPart>
          </mc:Choice>
          <mc:Fallback xmlns="">
            <p:pic>
              <p:nvPicPr>
                <p:cNvPr id="217" name="Freihand 216">
                  <a:extLst>
                    <a:ext uri="{FF2B5EF4-FFF2-40B4-BE49-F238E27FC236}">
                      <a16:creationId xmlns:a16="http://schemas.microsoft.com/office/drawing/2014/main" id="{295CD675-C7A1-411C-A71E-DC7D3DF8BDCF}"/>
                    </a:ext>
                  </a:extLst>
                </p:cNvPr>
                <p:cNvPicPr/>
                <p:nvPr/>
              </p:nvPicPr>
              <p:blipFill>
                <a:blip r:embed="rId340"/>
                <a:stretch>
                  <a:fillRect/>
                </a:stretch>
              </p:blipFill>
              <p:spPr>
                <a:xfrm>
                  <a:off x="9747293" y="2883840"/>
                  <a:ext cx="168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8" name="Freihand 217">
                  <a:extLst>
                    <a:ext uri="{FF2B5EF4-FFF2-40B4-BE49-F238E27FC236}">
                      <a16:creationId xmlns:a16="http://schemas.microsoft.com/office/drawing/2014/main" id="{94B123F5-B62A-4E63-B57D-7665D8E2F0C5}"/>
                    </a:ext>
                  </a:extLst>
                </p14:cNvPr>
                <p14:cNvContentPartPr/>
                <p14:nvPr/>
              </p14:nvContentPartPr>
              <p14:xfrm>
                <a:off x="9944573" y="2897520"/>
                <a:ext cx="24120" cy="172800"/>
              </p14:xfrm>
            </p:contentPart>
          </mc:Choice>
          <mc:Fallback xmlns="">
            <p:pic>
              <p:nvPicPr>
                <p:cNvPr id="218" name="Freihand 217">
                  <a:extLst>
                    <a:ext uri="{FF2B5EF4-FFF2-40B4-BE49-F238E27FC236}">
                      <a16:creationId xmlns:a16="http://schemas.microsoft.com/office/drawing/2014/main" id="{94B123F5-B62A-4E63-B57D-7665D8E2F0C5}"/>
                    </a:ext>
                  </a:extLst>
                </p:cNvPr>
                <p:cNvPicPr/>
                <p:nvPr/>
              </p:nvPicPr>
              <p:blipFill>
                <a:blip r:embed="rId342"/>
                <a:stretch>
                  <a:fillRect/>
                </a:stretch>
              </p:blipFill>
              <p:spPr>
                <a:xfrm>
                  <a:off x="9940253" y="2893200"/>
                  <a:ext cx="32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9" name="Freihand 218">
                  <a:extLst>
                    <a:ext uri="{FF2B5EF4-FFF2-40B4-BE49-F238E27FC236}">
                      <a16:creationId xmlns:a16="http://schemas.microsoft.com/office/drawing/2014/main" id="{411922E3-E0F8-4657-B8CB-4BA2A08C6373}"/>
                    </a:ext>
                  </a:extLst>
                </p14:cNvPr>
                <p14:cNvContentPartPr/>
                <p14:nvPr/>
              </p14:nvContentPartPr>
              <p14:xfrm>
                <a:off x="10005773" y="2996160"/>
                <a:ext cx="65880" cy="77400"/>
              </p14:xfrm>
            </p:contentPart>
          </mc:Choice>
          <mc:Fallback xmlns="">
            <p:pic>
              <p:nvPicPr>
                <p:cNvPr id="219" name="Freihand 218">
                  <a:extLst>
                    <a:ext uri="{FF2B5EF4-FFF2-40B4-BE49-F238E27FC236}">
                      <a16:creationId xmlns:a16="http://schemas.microsoft.com/office/drawing/2014/main" id="{411922E3-E0F8-4657-B8CB-4BA2A08C6373}"/>
                    </a:ext>
                  </a:extLst>
                </p:cNvPr>
                <p:cNvPicPr/>
                <p:nvPr/>
              </p:nvPicPr>
              <p:blipFill>
                <a:blip r:embed="rId344"/>
                <a:stretch>
                  <a:fillRect/>
                </a:stretch>
              </p:blipFill>
              <p:spPr>
                <a:xfrm>
                  <a:off x="10001453" y="2991840"/>
                  <a:ext cx="74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0" name="Freihand 219">
                  <a:extLst>
                    <a:ext uri="{FF2B5EF4-FFF2-40B4-BE49-F238E27FC236}">
                      <a16:creationId xmlns:a16="http://schemas.microsoft.com/office/drawing/2014/main" id="{CA296C43-A2B5-42AB-81BA-A28D93265707}"/>
                    </a:ext>
                  </a:extLst>
                </p14:cNvPr>
                <p14:cNvContentPartPr/>
                <p14:nvPr/>
              </p14:nvContentPartPr>
              <p14:xfrm>
                <a:off x="10203773" y="2931360"/>
                <a:ext cx="113040" cy="117000"/>
              </p14:xfrm>
            </p:contentPart>
          </mc:Choice>
          <mc:Fallback xmlns="">
            <p:pic>
              <p:nvPicPr>
                <p:cNvPr id="220" name="Freihand 219">
                  <a:extLst>
                    <a:ext uri="{FF2B5EF4-FFF2-40B4-BE49-F238E27FC236}">
                      <a16:creationId xmlns:a16="http://schemas.microsoft.com/office/drawing/2014/main" id="{CA296C43-A2B5-42AB-81BA-A28D93265707}"/>
                    </a:ext>
                  </a:extLst>
                </p:cNvPr>
                <p:cNvPicPr/>
                <p:nvPr/>
              </p:nvPicPr>
              <p:blipFill>
                <a:blip r:embed="rId346"/>
                <a:stretch>
                  <a:fillRect/>
                </a:stretch>
              </p:blipFill>
              <p:spPr>
                <a:xfrm>
                  <a:off x="10199453" y="2927040"/>
                  <a:ext cx="121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Freihand 220">
                  <a:extLst>
                    <a:ext uri="{FF2B5EF4-FFF2-40B4-BE49-F238E27FC236}">
                      <a16:creationId xmlns:a16="http://schemas.microsoft.com/office/drawing/2014/main" id="{D70C702B-E34C-453A-8BDA-D9ADD370EA72}"/>
                    </a:ext>
                  </a:extLst>
                </p14:cNvPr>
                <p14:cNvContentPartPr/>
                <p14:nvPr/>
              </p14:nvContentPartPr>
              <p14:xfrm>
                <a:off x="10146173" y="2968800"/>
                <a:ext cx="308880" cy="67320"/>
              </p14:xfrm>
            </p:contentPart>
          </mc:Choice>
          <mc:Fallback xmlns="">
            <p:pic>
              <p:nvPicPr>
                <p:cNvPr id="221" name="Freihand 220">
                  <a:extLst>
                    <a:ext uri="{FF2B5EF4-FFF2-40B4-BE49-F238E27FC236}">
                      <a16:creationId xmlns:a16="http://schemas.microsoft.com/office/drawing/2014/main" id="{D70C702B-E34C-453A-8BDA-D9ADD370EA72}"/>
                    </a:ext>
                  </a:extLst>
                </p:cNvPr>
                <p:cNvPicPr/>
                <p:nvPr/>
              </p:nvPicPr>
              <p:blipFill>
                <a:blip r:embed="rId348"/>
                <a:stretch>
                  <a:fillRect/>
                </a:stretch>
              </p:blipFill>
              <p:spPr>
                <a:xfrm>
                  <a:off x="10141853" y="2964480"/>
                  <a:ext cx="317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3" name="Freihand 222">
                  <a:extLst>
                    <a:ext uri="{FF2B5EF4-FFF2-40B4-BE49-F238E27FC236}">
                      <a16:creationId xmlns:a16="http://schemas.microsoft.com/office/drawing/2014/main" id="{7CA280A0-7CFB-4714-8A86-5BA2065462CD}"/>
                    </a:ext>
                  </a:extLst>
                </p14:cNvPr>
                <p14:cNvContentPartPr/>
                <p14:nvPr/>
              </p14:nvContentPartPr>
              <p14:xfrm>
                <a:off x="9566573" y="2836680"/>
                <a:ext cx="171360" cy="260640"/>
              </p14:xfrm>
            </p:contentPart>
          </mc:Choice>
          <mc:Fallback xmlns="">
            <p:pic>
              <p:nvPicPr>
                <p:cNvPr id="223" name="Freihand 222">
                  <a:extLst>
                    <a:ext uri="{FF2B5EF4-FFF2-40B4-BE49-F238E27FC236}">
                      <a16:creationId xmlns:a16="http://schemas.microsoft.com/office/drawing/2014/main" id="{7CA280A0-7CFB-4714-8A86-5BA2065462CD}"/>
                    </a:ext>
                  </a:extLst>
                </p:cNvPr>
                <p:cNvPicPr/>
                <p:nvPr/>
              </p:nvPicPr>
              <p:blipFill>
                <a:blip r:embed="rId350"/>
                <a:stretch>
                  <a:fillRect/>
                </a:stretch>
              </p:blipFill>
              <p:spPr>
                <a:xfrm>
                  <a:off x="9562253" y="2832360"/>
                  <a:ext cx="180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4" name="Freihand 223">
                  <a:extLst>
                    <a:ext uri="{FF2B5EF4-FFF2-40B4-BE49-F238E27FC236}">
                      <a16:creationId xmlns:a16="http://schemas.microsoft.com/office/drawing/2014/main" id="{B402B7E6-8D7B-49ED-A23B-C1B719C4378A}"/>
                    </a:ext>
                  </a:extLst>
                </p14:cNvPr>
                <p14:cNvContentPartPr/>
                <p14:nvPr/>
              </p14:nvContentPartPr>
              <p14:xfrm>
                <a:off x="9559373" y="2961960"/>
                <a:ext cx="154080" cy="50760"/>
              </p14:xfrm>
            </p:contentPart>
          </mc:Choice>
          <mc:Fallback xmlns="">
            <p:pic>
              <p:nvPicPr>
                <p:cNvPr id="224" name="Freihand 223">
                  <a:extLst>
                    <a:ext uri="{FF2B5EF4-FFF2-40B4-BE49-F238E27FC236}">
                      <a16:creationId xmlns:a16="http://schemas.microsoft.com/office/drawing/2014/main" id="{B402B7E6-8D7B-49ED-A23B-C1B719C4378A}"/>
                    </a:ext>
                  </a:extLst>
                </p:cNvPr>
                <p:cNvPicPr/>
                <p:nvPr/>
              </p:nvPicPr>
              <p:blipFill>
                <a:blip r:embed="rId352"/>
                <a:stretch>
                  <a:fillRect/>
                </a:stretch>
              </p:blipFill>
              <p:spPr>
                <a:xfrm>
                  <a:off x="9555053" y="2957640"/>
                  <a:ext cx="162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5" name="Freihand 224">
                  <a:extLst>
                    <a:ext uri="{FF2B5EF4-FFF2-40B4-BE49-F238E27FC236}">
                      <a16:creationId xmlns:a16="http://schemas.microsoft.com/office/drawing/2014/main" id="{A3315EA8-C8D9-4DF0-9820-FC3393246FFE}"/>
                    </a:ext>
                  </a:extLst>
                </p14:cNvPr>
                <p14:cNvContentPartPr/>
                <p14:nvPr/>
              </p14:nvContentPartPr>
              <p14:xfrm>
                <a:off x="9599333" y="2829120"/>
                <a:ext cx="136440" cy="252720"/>
              </p14:xfrm>
            </p:contentPart>
          </mc:Choice>
          <mc:Fallback xmlns="">
            <p:pic>
              <p:nvPicPr>
                <p:cNvPr id="225" name="Freihand 224">
                  <a:extLst>
                    <a:ext uri="{FF2B5EF4-FFF2-40B4-BE49-F238E27FC236}">
                      <a16:creationId xmlns:a16="http://schemas.microsoft.com/office/drawing/2014/main" id="{A3315EA8-C8D9-4DF0-9820-FC3393246FFE}"/>
                    </a:ext>
                  </a:extLst>
                </p:cNvPr>
                <p:cNvPicPr/>
                <p:nvPr/>
              </p:nvPicPr>
              <p:blipFill>
                <a:blip r:embed="rId354"/>
                <a:stretch>
                  <a:fillRect/>
                </a:stretch>
              </p:blipFill>
              <p:spPr>
                <a:xfrm>
                  <a:off x="9595013" y="2824800"/>
                  <a:ext cx="1450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6" name="Freihand 225">
                  <a:extLst>
                    <a:ext uri="{FF2B5EF4-FFF2-40B4-BE49-F238E27FC236}">
                      <a16:creationId xmlns:a16="http://schemas.microsoft.com/office/drawing/2014/main" id="{DA525B28-CD9E-4C9B-A3F1-59F2CFF7BCFC}"/>
                    </a:ext>
                  </a:extLst>
                </p14:cNvPr>
                <p14:cNvContentPartPr/>
                <p14:nvPr/>
              </p14:nvContentPartPr>
              <p14:xfrm>
                <a:off x="9553253" y="2955840"/>
                <a:ext cx="152280" cy="32040"/>
              </p14:xfrm>
            </p:contentPart>
          </mc:Choice>
          <mc:Fallback xmlns="">
            <p:pic>
              <p:nvPicPr>
                <p:cNvPr id="226" name="Freihand 225">
                  <a:extLst>
                    <a:ext uri="{FF2B5EF4-FFF2-40B4-BE49-F238E27FC236}">
                      <a16:creationId xmlns:a16="http://schemas.microsoft.com/office/drawing/2014/main" id="{DA525B28-CD9E-4C9B-A3F1-59F2CFF7BCFC}"/>
                    </a:ext>
                  </a:extLst>
                </p:cNvPr>
                <p:cNvPicPr/>
                <p:nvPr/>
              </p:nvPicPr>
              <p:blipFill>
                <a:blip r:embed="rId356"/>
                <a:stretch>
                  <a:fillRect/>
                </a:stretch>
              </p:blipFill>
              <p:spPr>
                <a:xfrm>
                  <a:off x="9548933" y="2951520"/>
                  <a:ext cx="160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7" name="Freihand 226">
                  <a:extLst>
                    <a:ext uri="{FF2B5EF4-FFF2-40B4-BE49-F238E27FC236}">
                      <a16:creationId xmlns:a16="http://schemas.microsoft.com/office/drawing/2014/main" id="{8CF3CFA2-0AC0-446A-BB55-22C306338444}"/>
                    </a:ext>
                  </a:extLst>
                </p14:cNvPr>
                <p14:cNvContentPartPr/>
                <p14:nvPr/>
              </p14:nvContentPartPr>
              <p14:xfrm>
                <a:off x="8255813" y="938400"/>
                <a:ext cx="891000" cy="2199600"/>
              </p14:xfrm>
            </p:contentPart>
          </mc:Choice>
          <mc:Fallback xmlns="">
            <p:pic>
              <p:nvPicPr>
                <p:cNvPr id="227" name="Freihand 226">
                  <a:extLst>
                    <a:ext uri="{FF2B5EF4-FFF2-40B4-BE49-F238E27FC236}">
                      <a16:creationId xmlns:a16="http://schemas.microsoft.com/office/drawing/2014/main" id="{8CF3CFA2-0AC0-446A-BB55-22C306338444}"/>
                    </a:ext>
                  </a:extLst>
                </p:cNvPr>
                <p:cNvPicPr/>
                <p:nvPr/>
              </p:nvPicPr>
              <p:blipFill>
                <a:blip r:embed="rId358"/>
                <a:stretch>
                  <a:fillRect/>
                </a:stretch>
              </p:blipFill>
              <p:spPr>
                <a:xfrm>
                  <a:off x="8251493" y="934080"/>
                  <a:ext cx="899640" cy="2208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8" name="Freihand 227">
                  <a:extLst>
                    <a:ext uri="{FF2B5EF4-FFF2-40B4-BE49-F238E27FC236}">
                      <a16:creationId xmlns:a16="http://schemas.microsoft.com/office/drawing/2014/main" id="{BA2FA01B-B337-4A1E-9FE5-2724A252839D}"/>
                    </a:ext>
                  </a:extLst>
                </p14:cNvPr>
                <p14:cNvContentPartPr/>
                <p14:nvPr/>
              </p14:nvContentPartPr>
              <p14:xfrm>
                <a:off x="8652893" y="790800"/>
                <a:ext cx="168480" cy="257760"/>
              </p14:xfrm>
            </p:contentPart>
          </mc:Choice>
          <mc:Fallback xmlns="">
            <p:pic>
              <p:nvPicPr>
                <p:cNvPr id="228" name="Freihand 227">
                  <a:extLst>
                    <a:ext uri="{FF2B5EF4-FFF2-40B4-BE49-F238E27FC236}">
                      <a16:creationId xmlns:a16="http://schemas.microsoft.com/office/drawing/2014/main" id="{BA2FA01B-B337-4A1E-9FE5-2724A252839D}"/>
                    </a:ext>
                  </a:extLst>
                </p:cNvPr>
                <p:cNvPicPr/>
                <p:nvPr/>
              </p:nvPicPr>
              <p:blipFill>
                <a:blip r:embed="rId360"/>
                <a:stretch>
                  <a:fillRect/>
                </a:stretch>
              </p:blipFill>
              <p:spPr>
                <a:xfrm>
                  <a:off x="8648573" y="786480"/>
                  <a:ext cx="177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0" name="Freihand 229">
                  <a:extLst>
                    <a:ext uri="{FF2B5EF4-FFF2-40B4-BE49-F238E27FC236}">
                      <a16:creationId xmlns:a16="http://schemas.microsoft.com/office/drawing/2014/main" id="{BF7DF923-F2D0-447E-AABA-26C879D5F37A}"/>
                    </a:ext>
                  </a:extLst>
                </p14:cNvPr>
                <p14:cNvContentPartPr/>
                <p14:nvPr/>
              </p14:nvContentPartPr>
              <p14:xfrm>
                <a:off x="8783573" y="2605200"/>
                <a:ext cx="2028960" cy="776520"/>
              </p14:xfrm>
            </p:contentPart>
          </mc:Choice>
          <mc:Fallback xmlns="">
            <p:pic>
              <p:nvPicPr>
                <p:cNvPr id="230" name="Freihand 229">
                  <a:extLst>
                    <a:ext uri="{FF2B5EF4-FFF2-40B4-BE49-F238E27FC236}">
                      <a16:creationId xmlns:a16="http://schemas.microsoft.com/office/drawing/2014/main" id="{BF7DF923-F2D0-447E-AABA-26C879D5F37A}"/>
                    </a:ext>
                  </a:extLst>
                </p:cNvPr>
                <p:cNvPicPr/>
                <p:nvPr/>
              </p:nvPicPr>
              <p:blipFill>
                <a:blip r:embed="rId362"/>
                <a:stretch>
                  <a:fillRect/>
                </a:stretch>
              </p:blipFill>
              <p:spPr>
                <a:xfrm>
                  <a:off x="8779253" y="2600880"/>
                  <a:ext cx="2037600" cy="78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3">
            <p14:nvContentPartPr>
              <p14:cNvPr id="8" name="Freihand 7">
                <a:extLst>
                  <a:ext uri="{FF2B5EF4-FFF2-40B4-BE49-F238E27FC236}">
                    <a16:creationId xmlns:a16="http://schemas.microsoft.com/office/drawing/2014/main" id="{734C98B3-B429-4524-A2F1-D50E25CE416F}"/>
                  </a:ext>
                </a:extLst>
              </p14:cNvPr>
              <p14:cNvContentPartPr/>
              <p14:nvPr/>
            </p14:nvContentPartPr>
            <p14:xfrm>
              <a:off x="8534093" y="823560"/>
              <a:ext cx="2587680" cy="416160"/>
            </p14:xfrm>
          </p:contentPart>
        </mc:Choice>
        <mc:Fallback xmlns="">
          <p:pic>
            <p:nvPicPr>
              <p:cNvPr id="8" name="Freihand 7">
                <a:extLst>
                  <a:ext uri="{FF2B5EF4-FFF2-40B4-BE49-F238E27FC236}">
                    <a16:creationId xmlns:a16="http://schemas.microsoft.com/office/drawing/2014/main" id="{734C98B3-B429-4524-A2F1-D50E25CE416F}"/>
                  </a:ext>
                </a:extLst>
              </p:cNvPr>
              <p:cNvPicPr/>
              <p:nvPr/>
            </p:nvPicPr>
            <p:blipFill>
              <a:blip r:embed="rId364"/>
              <a:stretch>
                <a:fillRect/>
              </a:stretch>
            </p:blipFill>
            <p:spPr>
              <a:xfrm>
                <a:off x="8529773" y="819240"/>
                <a:ext cx="25963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 name="Freihand 18">
                <a:extLst>
                  <a:ext uri="{FF2B5EF4-FFF2-40B4-BE49-F238E27FC236}">
                    <a16:creationId xmlns:a16="http://schemas.microsoft.com/office/drawing/2014/main" id="{B9600821-27E1-4878-8255-69D9C659336D}"/>
                  </a:ext>
                </a:extLst>
              </p14:cNvPr>
              <p14:cNvContentPartPr/>
              <p14:nvPr/>
            </p14:nvContentPartPr>
            <p14:xfrm>
              <a:off x="8511773" y="2698440"/>
              <a:ext cx="2520720" cy="596520"/>
            </p14:xfrm>
          </p:contentPart>
        </mc:Choice>
        <mc:Fallback xmlns="">
          <p:pic>
            <p:nvPicPr>
              <p:cNvPr id="19" name="Freihand 18">
                <a:extLst>
                  <a:ext uri="{FF2B5EF4-FFF2-40B4-BE49-F238E27FC236}">
                    <a16:creationId xmlns:a16="http://schemas.microsoft.com/office/drawing/2014/main" id="{B9600821-27E1-4878-8255-69D9C659336D}"/>
                  </a:ext>
                </a:extLst>
              </p:cNvPr>
              <p:cNvPicPr/>
              <p:nvPr/>
            </p:nvPicPr>
            <p:blipFill>
              <a:blip r:embed="rId366"/>
              <a:stretch>
                <a:fillRect/>
              </a:stretch>
            </p:blipFill>
            <p:spPr>
              <a:xfrm>
                <a:off x="8507453" y="2694120"/>
                <a:ext cx="252936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 name="Freihand 25">
                <a:extLst>
                  <a:ext uri="{FF2B5EF4-FFF2-40B4-BE49-F238E27FC236}">
                    <a16:creationId xmlns:a16="http://schemas.microsoft.com/office/drawing/2014/main" id="{A658275C-1494-4147-98EA-3D4ADF199EDC}"/>
                  </a:ext>
                </a:extLst>
              </p14:cNvPr>
              <p14:cNvContentPartPr/>
              <p14:nvPr/>
            </p14:nvContentPartPr>
            <p14:xfrm>
              <a:off x="8576933" y="769200"/>
              <a:ext cx="2592360" cy="392760"/>
            </p14:xfrm>
          </p:contentPart>
        </mc:Choice>
        <mc:Fallback xmlns="">
          <p:pic>
            <p:nvPicPr>
              <p:cNvPr id="26" name="Freihand 25">
                <a:extLst>
                  <a:ext uri="{FF2B5EF4-FFF2-40B4-BE49-F238E27FC236}">
                    <a16:creationId xmlns:a16="http://schemas.microsoft.com/office/drawing/2014/main" id="{A658275C-1494-4147-98EA-3D4ADF199EDC}"/>
                  </a:ext>
                </a:extLst>
              </p:cNvPr>
              <p:cNvPicPr/>
              <p:nvPr/>
            </p:nvPicPr>
            <p:blipFill>
              <a:blip r:embed="rId368"/>
              <a:stretch>
                <a:fillRect/>
              </a:stretch>
            </p:blipFill>
            <p:spPr>
              <a:xfrm>
                <a:off x="8572613" y="764880"/>
                <a:ext cx="26010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4" name="Freihand 43">
                <a:extLst>
                  <a:ext uri="{FF2B5EF4-FFF2-40B4-BE49-F238E27FC236}">
                    <a16:creationId xmlns:a16="http://schemas.microsoft.com/office/drawing/2014/main" id="{CB94C90C-9D13-48C5-9096-96754E9FE550}"/>
                  </a:ext>
                </a:extLst>
              </p14:cNvPr>
              <p14:cNvContentPartPr/>
              <p14:nvPr/>
            </p14:nvContentPartPr>
            <p14:xfrm>
              <a:off x="5764253" y="3892560"/>
              <a:ext cx="1570320" cy="1023120"/>
            </p14:xfrm>
          </p:contentPart>
        </mc:Choice>
        <mc:Fallback xmlns="">
          <p:pic>
            <p:nvPicPr>
              <p:cNvPr id="44" name="Freihand 43">
                <a:extLst>
                  <a:ext uri="{FF2B5EF4-FFF2-40B4-BE49-F238E27FC236}">
                    <a16:creationId xmlns:a16="http://schemas.microsoft.com/office/drawing/2014/main" id="{CB94C90C-9D13-48C5-9096-96754E9FE550}"/>
                  </a:ext>
                </a:extLst>
              </p:cNvPr>
              <p:cNvPicPr/>
              <p:nvPr/>
            </p:nvPicPr>
            <p:blipFill>
              <a:blip r:embed="rId370"/>
              <a:stretch>
                <a:fillRect/>
              </a:stretch>
            </p:blipFill>
            <p:spPr>
              <a:xfrm>
                <a:off x="5759933" y="3888240"/>
                <a:ext cx="1578960" cy="1031760"/>
              </a:xfrm>
              <a:prstGeom prst="rect">
                <a:avLst/>
              </a:prstGeom>
            </p:spPr>
          </p:pic>
        </mc:Fallback>
      </mc:AlternateContent>
      <p:grpSp>
        <p:nvGrpSpPr>
          <p:cNvPr id="241" name="Gruppieren 240">
            <a:extLst>
              <a:ext uri="{FF2B5EF4-FFF2-40B4-BE49-F238E27FC236}">
                <a16:creationId xmlns:a16="http://schemas.microsoft.com/office/drawing/2014/main" id="{F38E7B61-3AD3-4397-940D-5B3707113A14}"/>
              </a:ext>
            </a:extLst>
          </p:cNvPr>
          <p:cNvGrpSpPr/>
          <p:nvPr/>
        </p:nvGrpSpPr>
        <p:grpSpPr>
          <a:xfrm>
            <a:off x="4798013" y="3320160"/>
            <a:ext cx="4344840" cy="3323160"/>
            <a:chOff x="4798013" y="3320160"/>
            <a:chExt cx="4344840" cy="3323160"/>
          </a:xfrm>
        </p:grpSpPr>
        <mc:AlternateContent xmlns:mc="http://schemas.openxmlformats.org/markup-compatibility/2006" xmlns:p14="http://schemas.microsoft.com/office/powerpoint/2010/main">
          <mc:Choice Requires="p14">
            <p:contentPart p14:bwMode="auto" r:id="rId371">
              <p14:nvContentPartPr>
                <p14:cNvPr id="82" name="Freihand 81">
                  <a:extLst>
                    <a:ext uri="{FF2B5EF4-FFF2-40B4-BE49-F238E27FC236}">
                      <a16:creationId xmlns:a16="http://schemas.microsoft.com/office/drawing/2014/main" id="{575EC57D-6964-4A91-8C77-4FAC90B2BCAE}"/>
                    </a:ext>
                  </a:extLst>
                </p14:cNvPr>
                <p14:cNvContentPartPr/>
                <p14:nvPr/>
              </p14:nvContentPartPr>
              <p14:xfrm>
                <a:off x="4798013" y="3850800"/>
                <a:ext cx="314640" cy="317880"/>
              </p14:xfrm>
            </p:contentPart>
          </mc:Choice>
          <mc:Fallback xmlns="">
            <p:pic>
              <p:nvPicPr>
                <p:cNvPr id="82" name="Freihand 81">
                  <a:extLst>
                    <a:ext uri="{FF2B5EF4-FFF2-40B4-BE49-F238E27FC236}">
                      <a16:creationId xmlns:a16="http://schemas.microsoft.com/office/drawing/2014/main" id="{575EC57D-6964-4A91-8C77-4FAC90B2BCAE}"/>
                    </a:ext>
                  </a:extLst>
                </p:cNvPr>
                <p:cNvPicPr/>
                <p:nvPr/>
              </p:nvPicPr>
              <p:blipFill>
                <a:blip r:embed="rId372"/>
                <a:stretch>
                  <a:fillRect/>
                </a:stretch>
              </p:blipFill>
              <p:spPr>
                <a:xfrm>
                  <a:off x="4793693" y="3846480"/>
                  <a:ext cx="3232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9" name="Freihand 28">
                  <a:extLst>
                    <a:ext uri="{FF2B5EF4-FFF2-40B4-BE49-F238E27FC236}">
                      <a16:creationId xmlns:a16="http://schemas.microsoft.com/office/drawing/2014/main" id="{9C9B91AE-5914-4C81-AA5A-B5DC590E8DD4}"/>
                    </a:ext>
                  </a:extLst>
                </p14:cNvPr>
                <p14:cNvContentPartPr/>
                <p14:nvPr/>
              </p14:nvContentPartPr>
              <p14:xfrm>
                <a:off x="5539613" y="4809840"/>
                <a:ext cx="1938600" cy="1833480"/>
              </p14:xfrm>
            </p:contentPart>
          </mc:Choice>
          <mc:Fallback xmlns="">
            <p:pic>
              <p:nvPicPr>
                <p:cNvPr id="29" name="Freihand 28">
                  <a:extLst>
                    <a:ext uri="{FF2B5EF4-FFF2-40B4-BE49-F238E27FC236}">
                      <a16:creationId xmlns:a16="http://schemas.microsoft.com/office/drawing/2014/main" id="{9C9B91AE-5914-4C81-AA5A-B5DC590E8DD4}"/>
                    </a:ext>
                  </a:extLst>
                </p:cNvPr>
                <p:cNvPicPr/>
                <p:nvPr/>
              </p:nvPicPr>
              <p:blipFill>
                <a:blip r:embed="rId374"/>
                <a:stretch>
                  <a:fillRect/>
                </a:stretch>
              </p:blipFill>
              <p:spPr>
                <a:xfrm>
                  <a:off x="5535293" y="4805520"/>
                  <a:ext cx="1947240" cy="1842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8" name="Freihand 37">
                  <a:extLst>
                    <a:ext uri="{FF2B5EF4-FFF2-40B4-BE49-F238E27FC236}">
                      <a16:creationId xmlns:a16="http://schemas.microsoft.com/office/drawing/2014/main" id="{F318AC58-6FE0-4E44-9640-414B2B980A02}"/>
                    </a:ext>
                  </a:extLst>
                </p14:cNvPr>
                <p14:cNvContentPartPr/>
                <p14:nvPr/>
              </p14:nvContentPartPr>
              <p14:xfrm>
                <a:off x="6442493" y="4660800"/>
                <a:ext cx="290160" cy="180000"/>
              </p14:xfrm>
            </p:contentPart>
          </mc:Choice>
          <mc:Fallback xmlns="">
            <p:pic>
              <p:nvPicPr>
                <p:cNvPr id="38" name="Freihand 37">
                  <a:extLst>
                    <a:ext uri="{FF2B5EF4-FFF2-40B4-BE49-F238E27FC236}">
                      <a16:creationId xmlns:a16="http://schemas.microsoft.com/office/drawing/2014/main" id="{F318AC58-6FE0-4E44-9640-414B2B980A02}"/>
                    </a:ext>
                  </a:extLst>
                </p:cNvPr>
                <p:cNvPicPr/>
                <p:nvPr/>
              </p:nvPicPr>
              <p:blipFill>
                <a:blip r:embed="rId376"/>
                <a:stretch>
                  <a:fillRect/>
                </a:stretch>
              </p:blipFill>
              <p:spPr>
                <a:xfrm>
                  <a:off x="6438173" y="4656480"/>
                  <a:ext cx="298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9" name="Freihand 58">
                  <a:extLst>
                    <a:ext uri="{FF2B5EF4-FFF2-40B4-BE49-F238E27FC236}">
                      <a16:creationId xmlns:a16="http://schemas.microsoft.com/office/drawing/2014/main" id="{06470DB5-C07E-4C2A-A2DE-67C472BF3AEE}"/>
                    </a:ext>
                  </a:extLst>
                </p14:cNvPr>
                <p14:cNvContentPartPr/>
                <p14:nvPr/>
              </p14:nvContentPartPr>
              <p14:xfrm>
                <a:off x="5304893" y="4382520"/>
                <a:ext cx="517680" cy="732240"/>
              </p14:xfrm>
            </p:contentPart>
          </mc:Choice>
          <mc:Fallback xmlns="">
            <p:pic>
              <p:nvPicPr>
                <p:cNvPr id="59" name="Freihand 58">
                  <a:extLst>
                    <a:ext uri="{FF2B5EF4-FFF2-40B4-BE49-F238E27FC236}">
                      <a16:creationId xmlns:a16="http://schemas.microsoft.com/office/drawing/2014/main" id="{06470DB5-C07E-4C2A-A2DE-67C472BF3AEE}"/>
                    </a:ext>
                  </a:extLst>
                </p:cNvPr>
                <p:cNvPicPr/>
                <p:nvPr/>
              </p:nvPicPr>
              <p:blipFill>
                <a:blip r:embed="rId378"/>
                <a:stretch>
                  <a:fillRect/>
                </a:stretch>
              </p:blipFill>
              <p:spPr>
                <a:xfrm>
                  <a:off x="5300573" y="4378200"/>
                  <a:ext cx="52632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68" name="Freihand 67">
                  <a:extLst>
                    <a:ext uri="{FF2B5EF4-FFF2-40B4-BE49-F238E27FC236}">
                      <a16:creationId xmlns:a16="http://schemas.microsoft.com/office/drawing/2014/main" id="{DF31C794-C288-4B4B-8EF8-C78BADAF2384}"/>
                    </a:ext>
                  </a:extLst>
                </p14:cNvPr>
                <p14:cNvContentPartPr/>
                <p14:nvPr/>
              </p14:nvContentPartPr>
              <p14:xfrm>
                <a:off x="4931213" y="4580520"/>
                <a:ext cx="283320" cy="351360"/>
              </p14:xfrm>
            </p:contentPart>
          </mc:Choice>
          <mc:Fallback xmlns="">
            <p:pic>
              <p:nvPicPr>
                <p:cNvPr id="68" name="Freihand 67">
                  <a:extLst>
                    <a:ext uri="{FF2B5EF4-FFF2-40B4-BE49-F238E27FC236}">
                      <a16:creationId xmlns:a16="http://schemas.microsoft.com/office/drawing/2014/main" id="{DF31C794-C288-4B4B-8EF8-C78BADAF2384}"/>
                    </a:ext>
                  </a:extLst>
                </p:cNvPr>
                <p:cNvPicPr/>
                <p:nvPr/>
              </p:nvPicPr>
              <p:blipFill>
                <a:blip r:embed="rId380"/>
                <a:stretch>
                  <a:fillRect/>
                </a:stretch>
              </p:blipFill>
              <p:spPr>
                <a:xfrm>
                  <a:off x="4926893" y="4576200"/>
                  <a:ext cx="2919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90" name="Freihand 89">
                  <a:extLst>
                    <a:ext uri="{FF2B5EF4-FFF2-40B4-BE49-F238E27FC236}">
                      <a16:creationId xmlns:a16="http://schemas.microsoft.com/office/drawing/2014/main" id="{7E2EA9BF-AFE7-474C-8E66-3CFAA1637F0D}"/>
                    </a:ext>
                  </a:extLst>
                </p14:cNvPr>
                <p14:cNvContentPartPr/>
                <p14:nvPr/>
              </p14:nvContentPartPr>
              <p14:xfrm>
                <a:off x="6559853" y="5132040"/>
                <a:ext cx="118080" cy="428400"/>
              </p14:xfrm>
            </p:contentPart>
          </mc:Choice>
          <mc:Fallback xmlns="">
            <p:pic>
              <p:nvPicPr>
                <p:cNvPr id="90" name="Freihand 89">
                  <a:extLst>
                    <a:ext uri="{FF2B5EF4-FFF2-40B4-BE49-F238E27FC236}">
                      <a16:creationId xmlns:a16="http://schemas.microsoft.com/office/drawing/2014/main" id="{7E2EA9BF-AFE7-474C-8E66-3CFAA1637F0D}"/>
                    </a:ext>
                  </a:extLst>
                </p:cNvPr>
                <p:cNvPicPr/>
                <p:nvPr/>
              </p:nvPicPr>
              <p:blipFill>
                <a:blip r:embed="rId382"/>
                <a:stretch>
                  <a:fillRect/>
                </a:stretch>
              </p:blipFill>
              <p:spPr>
                <a:xfrm>
                  <a:off x="6555533" y="5127720"/>
                  <a:ext cx="1267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3" name="Freihand 102">
                  <a:extLst>
                    <a:ext uri="{FF2B5EF4-FFF2-40B4-BE49-F238E27FC236}">
                      <a16:creationId xmlns:a16="http://schemas.microsoft.com/office/drawing/2014/main" id="{7C3D1FA7-D489-4E3E-8E35-3EEA8B7B7DB1}"/>
                    </a:ext>
                  </a:extLst>
                </p14:cNvPr>
                <p14:cNvContentPartPr/>
                <p14:nvPr/>
              </p14:nvContentPartPr>
              <p14:xfrm>
                <a:off x="6662813" y="4924320"/>
                <a:ext cx="565920" cy="620640"/>
              </p14:xfrm>
            </p:contentPart>
          </mc:Choice>
          <mc:Fallback xmlns="">
            <p:pic>
              <p:nvPicPr>
                <p:cNvPr id="103" name="Freihand 102">
                  <a:extLst>
                    <a:ext uri="{FF2B5EF4-FFF2-40B4-BE49-F238E27FC236}">
                      <a16:creationId xmlns:a16="http://schemas.microsoft.com/office/drawing/2014/main" id="{7C3D1FA7-D489-4E3E-8E35-3EEA8B7B7DB1}"/>
                    </a:ext>
                  </a:extLst>
                </p:cNvPr>
                <p:cNvPicPr/>
                <p:nvPr/>
              </p:nvPicPr>
              <p:blipFill>
                <a:blip r:embed="rId384"/>
                <a:stretch>
                  <a:fillRect/>
                </a:stretch>
              </p:blipFill>
              <p:spPr>
                <a:xfrm>
                  <a:off x="6658493" y="4920000"/>
                  <a:ext cx="57456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3" name="Freihand 112">
                  <a:extLst>
                    <a:ext uri="{FF2B5EF4-FFF2-40B4-BE49-F238E27FC236}">
                      <a16:creationId xmlns:a16="http://schemas.microsoft.com/office/drawing/2014/main" id="{96016E95-722B-4D42-8942-66C6E05F9417}"/>
                    </a:ext>
                  </a:extLst>
                </p14:cNvPr>
                <p14:cNvContentPartPr/>
                <p14:nvPr/>
              </p14:nvContentPartPr>
              <p14:xfrm>
                <a:off x="6788453" y="5200440"/>
                <a:ext cx="44280" cy="128160"/>
              </p14:xfrm>
            </p:contentPart>
          </mc:Choice>
          <mc:Fallback xmlns="">
            <p:pic>
              <p:nvPicPr>
                <p:cNvPr id="113" name="Freihand 112">
                  <a:extLst>
                    <a:ext uri="{FF2B5EF4-FFF2-40B4-BE49-F238E27FC236}">
                      <a16:creationId xmlns:a16="http://schemas.microsoft.com/office/drawing/2014/main" id="{96016E95-722B-4D42-8942-66C6E05F9417}"/>
                    </a:ext>
                  </a:extLst>
                </p:cNvPr>
                <p:cNvPicPr/>
                <p:nvPr/>
              </p:nvPicPr>
              <p:blipFill>
                <a:blip r:embed="rId386"/>
                <a:stretch>
                  <a:fillRect/>
                </a:stretch>
              </p:blipFill>
              <p:spPr>
                <a:xfrm>
                  <a:off x="6784133" y="5196120"/>
                  <a:ext cx="52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25" name="Freihand 124">
                  <a:extLst>
                    <a:ext uri="{FF2B5EF4-FFF2-40B4-BE49-F238E27FC236}">
                      <a16:creationId xmlns:a16="http://schemas.microsoft.com/office/drawing/2014/main" id="{ECE55EA6-89ED-44D9-9D32-DC41191CBAA6}"/>
                    </a:ext>
                  </a:extLst>
                </p14:cNvPr>
                <p14:cNvContentPartPr/>
                <p14:nvPr/>
              </p14:nvContentPartPr>
              <p14:xfrm>
                <a:off x="6698453" y="5131320"/>
                <a:ext cx="181440" cy="184320"/>
              </p14:xfrm>
            </p:contentPart>
          </mc:Choice>
          <mc:Fallback xmlns="">
            <p:pic>
              <p:nvPicPr>
                <p:cNvPr id="125" name="Freihand 124">
                  <a:extLst>
                    <a:ext uri="{FF2B5EF4-FFF2-40B4-BE49-F238E27FC236}">
                      <a16:creationId xmlns:a16="http://schemas.microsoft.com/office/drawing/2014/main" id="{ECE55EA6-89ED-44D9-9D32-DC41191CBAA6}"/>
                    </a:ext>
                  </a:extLst>
                </p:cNvPr>
                <p:cNvPicPr/>
                <p:nvPr/>
              </p:nvPicPr>
              <p:blipFill>
                <a:blip r:embed="rId388"/>
                <a:stretch>
                  <a:fillRect/>
                </a:stretch>
              </p:blipFill>
              <p:spPr>
                <a:xfrm>
                  <a:off x="6694133" y="5127000"/>
                  <a:ext cx="190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26" name="Freihand 125">
                  <a:extLst>
                    <a:ext uri="{FF2B5EF4-FFF2-40B4-BE49-F238E27FC236}">
                      <a16:creationId xmlns:a16="http://schemas.microsoft.com/office/drawing/2014/main" id="{96EBF5BA-6EF2-4B09-9F65-16EC4D6527D0}"/>
                    </a:ext>
                  </a:extLst>
                </p14:cNvPr>
                <p14:cNvContentPartPr/>
                <p14:nvPr/>
              </p14:nvContentPartPr>
              <p14:xfrm>
                <a:off x="6194813" y="5302320"/>
                <a:ext cx="73800" cy="170640"/>
              </p14:xfrm>
            </p:contentPart>
          </mc:Choice>
          <mc:Fallback xmlns="">
            <p:pic>
              <p:nvPicPr>
                <p:cNvPr id="126" name="Freihand 125">
                  <a:extLst>
                    <a:ext uri="{FF2B5EF4-FFF2-40B4-BE49-F238E27FC236}">
                      <a16:creationId xmlns:a16="http://schemas.microsoft.com/office/drawing/2014/main" id="{96EBF5BA-6EF2-4B09-9F65-16EC4D6527D0}"/>
                    </a:ext>
                  </a:extLst>
                </p:cNvPr>
                <p:cNvPicPr/>
                <p:nvPr/>
              </p:nvPicPr>
              <p:blipFill>
                <a:blip r:embed="rId390"/>
                <a:stretch>
                  <a:fillRect/>
                </a:stretch>
              </p:blipFill>
              <p:spPr>
                <a:xfrm>
                  <a:off x="6190493" y="5298000"/>
                  <a:ext cx="82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27" name="Freihand 126">
                  <a:extLst>
                    <a:ext uri="{FF2B5EF4-FFF2-40B4-BE49-F238E27FC236}">
                      <a16:creationId xmlns:a16="http://schemas.microsoft.com/office/drawing/2014/main" id="{804F025C-6A19-47C6-B8B5-50980A548D9F}"/>
                    </a:ext>
                  </a:extLst>
                </p14:cNvPr>
                <p14:cNvContentPartPr/>
                <p14:nvPr/>
              </p14:nvContentPartPr>
              <p14:xfrm>
                <a:off x="6122453" y="5231040"/>
                <a:ext cx="239400" cy="141840"/>
              </p14:xfrm>
            </p:contentPart>
          </mc:Choice>
          <mc:Fallback xmlns="">
            <p:pic>
              <p:nvPicPr>
                <p:cNvPr id="127" name="Freihand 126">
                  <a:extLst>
                    <a:ext uri="{FF2B5EF4-FFF2-40B4-BE49-F238E27FC236}">
                      <a16:creationId xmlns:a16="http://schemas.microsoft.com/office/drawing/2014/main" id="{804F025C-6A19-47C6-B8B5-50980A548D9F}"/>
                    </a:ext>
                  </a:extLst>
                </p:cNvPr>
                <p:cNvPicPr/>
                <p:nvPr/>
              </p:nvPicPr>
              <p:blipFill>
                <a:blip r:embed="rId392"/>
                <a:stretch>
                  <a:fillRect/>
                </a:stretch>
              </p:blipFill>
              <p:spPr>
                <a:xfrm>
                  <a:off x="6118133" y="5226720"/>
                  <a:ext cx="248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28" name="Freihand 127">
                  <a:extLst>
                    <a:ext uri="{FF2B5EF4-FFF2-40B4-BE49-F238E27FC236}">
                      <a16:creationId xmlns:a16="http://schemas.microsoft.com/office/drawing/2014/main" id="{875F1F7E-E74A-4F0E-B1BF-9841643AC8B6}"/>
                    </a:ext>
                  </a:extLst>
                </p14:cNvPr>
                <p14:cNvContentPartPr/>
                <p14:nvPr/>
              </p14:nvContentPartPr>
              <p14:xfrm>
                <a:off x="6541493" y="6017280"/>
                <a:ext cx="41040" cy="92880"/>
              </p14:xfrm>
            </p:contentPart>
          </mc:Choice>
          <mc:Fallback xmlns="">
            <p:pic>
              <p:nvPicPr>
                <p:cNvPr id="128" name="Freihand 127">
                  <a:extLst>
                    <a:ext uri="{FF2B5EF4-FFF2-40B4-BE49-F238E27FC236}">
                      <a16:creationId xmlns:a16="http://schemas.microsoft.com/office/drawing/2014/main" id="{875F1F7E-E74A-4F0E-B1BF-9841643AC8B6}"/>
                    </a:ext>
                  </a:extLst>
                </p:cNvPr>
                <p:cNvPicPr/>
                <p:nvPr/>
              </p:nvPicPr>
              <p:blipFill>
                <a:blip r:embed="rId394"/>
                <a:stretch>
                  <a:fillRect/>
                </a:stretch>
              </p:blipFill>
              <p:spPr>
                <a:xfrm>
                  <a:off x="6537173" y="6012960"/>
                  <a:ext cx="49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29" name="Freihand 128">
                  <a:extLst>
                    <a:ext uri="{FF2B5EF4-FFF2-40B4-BE49-F238E27FC236}">
                      <a16:creationId xmlns:a16="http://schemas.microsoft.com/office/drawing/2014/main" id="{33147D88-3593-4502-9CDB-396059A77E33}"/>
                    </a:ext>
                  </a:extLst>
                </p14:cNvPr>
                <p14:cNvContentPartPr/>
                <p14:nvPr/>
              </p14:nvContentPartPr>
              <p14:xfrm>
                <a:off x="6465533" y="5942040"/>
                <a:ext cx="100800" cy="45360"/>
              </p14:xfrm>
            </p:contentPart>
          </mc:Choice>
          <mc:Fallback xmlns="">
            <p:pic>
              <p:nvPicPr>
                <p:cNvPr id="129" name="Freihand 128">
                  <a:extLst>
                    <a:ext uri="{FF2B5EF4-FFF2-40B4-BE49-F238E27FC236}">
                      <a16:creationId xmlns:a16="http://schemas.microsoft.com/office/drawing/2014/main" id="{33147D88-3593-4502-9CDB-396059A77E33}"/>
                    </a:ext>
                  </a:extLst>
                </p:cNvPr>
                <p:cNvPicPr/>
                <p:nvPr/>
              </p:nvPicPr>
              <p:blipFill>
                <a:blip r:embed="rId396"/>
                <a:stretch>
                  <a:fillRect/>
                </a:stretch>
              </p:blipFill>
              <p:spPr>
                <a:xfrm>
                  <a:off x="6461213" y="5937720"/>
                  <a:ext cx="109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0" name="Freihand 139">
                  <a:extLst>
                    <a:ext uri="{FF2B5EF4-FFF2-40B4-BE49-F238E27FC236}">
                      <a16:creationId xmlns:a16="http://schemas.microsoft.com/office/drawing/2014/main" id="{BC23DDFB-6889-4F3D-84BE-E33919E12E60}"/>
                    </a:ext>
                  </a:extLst>
                </p14:cNvPr>
                <p14:cNvContentPartPr/>
                <p14:nvPr/>
              </p14:nvContentPartPr>
              <p14:xfrm>
                <a:off x="6516653" y="5951760"/>
                <a:ext cx="56160" cy="213480"/>
              </p14:xfrm>
            </p:contentPart>
          </mc:Choice>
          <mc:Fallback xmlns="">
            <p:pic>
              <p:nvPicPr>
                <p:cNvPr id="140" name="Freihand 139">
                  <a:extLst>
                    <a:ext uri="{FF2B5EF4-FFF2-40B4-BE49-F238E27FC236}">
                      <a16:creationId xmlns:a16="http://schemas.microsoft.com/office/drawing/2014/main" id="{BC23DDFB-6889-4F3D-84BE-E33919E12E60}"/>
                    </a:ext>
                  </a:extLst>
                </p:cNvPr>
                <p:cNvPicPr/>
                <p:nvPr/>
              </p:nvPicPr>
              <p:blipFill>
                <a:blip r:embed="rId398"/>
                <a:stretch>
                  <a:fillRect/>
                </a:stretch>
              </p:blipFill>
              <p:spPr>
                <a:xfrm>
                  <a:off x="6512333" y="5947440"/>
                  <a:ext cx="64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7" name="Freihand 146">
                  <a:extLst>
                    <a:ext uri="{FF2B5EF4-FFF2-40B4-BE49-F238E27FC236}">
                      <a16:creationId xmlns:a16="http://schemas.microsoft.com/office/drawing/2014/main" id="{5C4BB860-8DAA-414D-866C-6B6ED777155E}"/>
                    </a:ext>
                  </a:extLst>
                </p14:cNvPr>
                <p14:cNvContentPartPr/>
                <p14:nvPr/>
              </p14:nvContentPartPr>
              <p14:xfrm>
                <a:off x="6494333" y="6064800"/>
                <a:ext cx="148320" cy="96120"/>
              </p14:xfrm>
            </p:contentPart>
          </mc:Choice>
          <mc:Fallback xmlns="">
            <p:pic>
              <p:nvPicPr>
                <p:cNvPr id="147" name="Freihand 146">
                  <a:extLst>
                    <a:ext uri="{FF2B5EF4-FFF2-40B4-BE49-F238E27FC236}">
                      <a16:creationId xmlns:a16="http://schemas.microsoft.com/office/drawing/2014/main" id="{5C4BB860-8DAA-414D-866C-6B6ED777155E}"/>
                    </a:ext>
                  </a:extLst>
                </p:cNvPr>
                <p:cNvPicPr/>
                <p:nvPr/>
              </p:nvPicPr>
              <p:blipFill>
                <a:blip r:embed="rId400"/>
                <a:stretch>
                  <a:fillRect/>
                </a:stretch>
              </p:blipFill>
              <p:spPr>
                <a:xfrm>
                  <a:off x="6490013" y="6060480"/>
                  <a:ext cx="156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55" name="Freihand 154">
                  <a:extLst>
                    <a:ext uri="{FF2B5EF4-FFF2-40B4-BE49-F238E27FC236}">
                      <a16:creationId xmlns:a16="http://schemas.microsoft.com/office/drawing/2014/main" id="{7FF3DEB6-20A6-4445-ACCD-7886F65E7CB6}"/>
                    </a:ext>
                  </a:extLst>
                </p14:cNvPr>
                <p14:cNvContentPartPr/>
                <p14:nvPr/>
              </p14:nvContentPartPr>
              <p14:xfrm>
                <a:off x="6459053" y="5955720"/>
                <a:ext cx="185040" cy="132840"/>
              </p14:xfrm>
            </p:contentPart>
          </mc:Choice>
          <mc:Fallback xmlns="">
            <p:pic>
              <p:nvPicPr>
                <p:cNvPr id="155" name="Freihand 154">
                  <a:extLst>
                    <a:ext uri="{FF2B5EF4-FFF2-40B4-BE49-F238E27FC236}">
                      <a16:creationId xmlns:a16="http://schemas.microsoft.com/office/drawing/2014/main" id="{7FF3DEB6-20A6-4445-ACCD-7886F65E7CB6}"/>
                    </a:ext>
                  </a:extLst>
                </p:cNvPr>
                <p:cNvPicPr/>
                <p:nvPr/>
              </p:nvPicPr>
              <p:blipFill>
                <a:blip r:embed="rId402"/>
                <a:stretch>
                  <a:fillRect/>
                </a:stretch>
              </p:blipFill>
              <p:spPr>
                <a:xfrm>
                  <a:off x="6454733" y="5951400"/>
                  <a:ext cx="193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0" name="Freihand 159">
                  <a:extLst>
                    <a:ext uri="{FF2B5EF4-FFF2-40B4-BE49-F238E27FC236}">
                      <a16:creationId xmlns:a16="http://schemas.microsoft.com/office/drawing/2014/main" id="{099E7E03-15C6-43FE-8CC7-403BA91BDD43}"/>
                    </a:ext>
                  </a:extLst>
                </p14:cNvPr>
                <p14:cNvContentPartPr/>
                <p14:nvPr/>
              </p14:nvContentPartPr>
              <p14:xfrm>
                <a:off x="6527453" y="5897400"/>
                <a:ext cx="137880" cy="122400"/>
              </p14:xfrm>
            </p:contentPart>
          </mc:Choice>
          <mc:Fallback xmlns="">
            <p:pic>
              <p:nvPicPr>
                <p:cNvPr id="160" name="Freihand 159">
                  <a:extLst>
                    <a:ext uri="{FF2B5EF4-FFF2-40B4-BE49-F238E27FC236}">
                      <a16:creationId xmlns:a16="http://schemas.microsoft.com/office/drawing/2014/main" id="{099E7E03-15C6-43FE-8CC7-403BA91BDD43}"/>
                    </a:ext>
                  </a:extLst>
                </p:cNvPr>
                <p:cNvPicPr/>
                <p:nvPr/>
              </p:nvPicPr>
              <p:blipFill>
                <a:blip r:embed="rId404"/>
                <a:stretch>
                  <a:fillRect/>
                </a:stretch>
              </p:blipFill>
              <p:spPr>
                <a:xfrm>
                  <a:off x="6523133" y="5893080"/>
                  <a:ext cx="146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5" name="Freihand 164">
                  <a:extLst>
                    <a:ext uri="{FF2B5EF4-FFF2-40B4-BE49-F238E27FC236}">
                      <a16:creationId xmlns:a16="http://schemas.microsoft.com/office/drawing/2014/main" id="{338820F6-455D-4CCF-B70C-65685F8F17D3}"/>
                    </a:ext>
                  </a:extLst>
                </p14:cNvPr>
                <p14:cNvContentPartPr/>
                <p14:nvPr/>
              </p14:nvContentPartPr>
              <p14:xfrm>
                <a:off x="5665253" y="6132120"/>
                <a:ext cx="110520" cy="163080"/>
              </p14:xfrm>
            </p:contentPart>
          </mc:Choice>
          <mc:Fallback xmlns="">
            <p:pic>
              <p:nvPicPr>
                <p:cNvPr id="165" name="Freihand 164">
                  <a:extLst>
                    <a:ext uri="{FF2B5EF4-FFF2-40B4-BE49-F238E27FC236}">
                      <a16:creationId xmlns:a16="http://schemas.microsoft.com/office/drawing/2014/main" id="{338820F6-455D-4CCF-B70C-65685F8F17D3}"/>
                    </a:ext>
                  </a:extLst>
                </p:cNvPr>
                <p:cNvPicPr/>
                <p:nvPr/>
              </p:nvPicPr>
              <p:blipFill>
                <a:blip r:embed="rId406"/>
                <a:stretch>
                  <a:fillRect/>
                </a:stretch>
              </p:blipFill>
              <p:spPr>
                <a:xfrm>
                  <a:off x="5660933" y="6127800"/>
                  <a:ext cx="119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0" name="Freihand 169">
                  <a:extLst>
                    <a:ext uri="{FF2B5EF4-FFF2-40B4-BE49-F238E27FC236}">
                      <a16:creationId xmlns:a16="http://schemas.microsoft.com/office/drawing/2014/main" id="{EDA92E56-FBF1-4D54-B994-F00216AFF88D}"/>
                    </a:ext>
                  </a:extLst>
                </p14:cNvPr>
                <p14:cNvContentPartPr/>
                <p14:nvPr/>
              </p14:nvContentPartPr>
              <p14:xfrm>
                <a:off x="5690813" y="6185040"/>
                <a:ext cx="114480" cy="91080"/>
              </p14:xfrm>
            </p:contentPart>
          </mc:Choice>
          <mc:Fallback xmlns="">
            <p:pic>
              <p:nvPicPr>
                <p:cNvPr id="170" name="Freihand 169">
                  <a:extLst>
                    <a:ext uri="{FF2B5EF4-FFF2-40B4-BE49-F238E27FC236}">
                      <a16:creationId xmlns:a16="http://schemas.microsoft.com/office/drawing/2014/main" id="{EDA92E56-FBF1-4D54-B994-F00216AFF88D}"/>
                    </a:ext>
                  </a:extLst>
                </p:cNvPr>
                <p:cNvPicPr/>
                <p:nvPr/>
              </p:nvPicPr>
              <p:blipFill>
                <a:blip r:embed="rId408"/>
                <a:stretch>
                  <a:fillRect/>
                </a:stretch>
              </p:blipFill>
              <p:spPr>
                <a:xfrm>
                  <a:off x="5686493" y="6180720"/>
                  <a:ext cx="123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6" name="Freihand 175">
                  <a:extLst>
                    <a:ext uri="{FF2B5EF4-FFF2-40B4-BE49-F238E27FC236}">
                      <a16:creationId xmlns:a16="http://schemas.microsoft.com/office/drawing/2014/main" id="{82BCFB85-6F3A-450D-8545-0561BD4467D0}"/>
                    </a:ext>
                  </a:extLst>
                </p14:cNvPr>
                <p14:cNvContentPartPr/>
                <p14:nvPr/>
              </p14:nvContentPartPr>
              <p14:xfrm>
                <a:off x="5784053" y="6140040"/>
                <a:ext cx="137880" cy="118080"/>
              </p14:xfrm>
            </p:contentPart>
          </mc:Choice>
          <mc:Fallback xmlns="">
            <p:pic>
              <p:nvPicPr>
                <p:cNvPr id="176" name="Freihand 175">
                  <a:extLst>
                    <a:ext uri="{FF2B5EF4-FFF2-40B4-BE49-F238E27FC236}">
                      <a16:creationId xmlns:a16="http://schemas.microsoft.com/office/drawing/2014/main" id="{82BCFB85-6F3A-450D-8545-0561BD4467D0}"/>
                    </a:ext>
                  </a:extLst>
                </p:cNvPr>
                <p:cNvPicPr/>
                <p:nvPr/>
              </p:nvPicPr>
              <p:blipFill>
                <a:blip r:embed="rId410"/>
                <a:stretch>
                  <a:fillRect/>
                </a:stretch>
              </p:blipFill>
              <p:spPr>
                <a:xfrm>
                  <a:off x="5779733" y="6135720"/>
                  <a:ext cx="146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81" name="Freihand 180">
                  <a:extLst>
                    <a:ext uri="{FF2B5EF4-FFF2-40B4-BE49-F238E27FC236}">
                      <a16:creationId xmlns:a16="http://schemas.microsoft.com/office/drawing/2014/main" id="{4680C520-D90A-457A-81B2-E1567ECC9909}"/>
                    </a:ext>
                  </a:extLst>
                </p14:cNvPr>
                <p14:cNvContentPartPr/>
                <p14:nvPr/>
              </p14:nvContentPartPr>
              <p14:xfrm>
                <a:off x="5502173" y="5964360"/>
                <a:ext cx="174600" cy="289440"/>
              </p14:xfrm>
            </p:contentPart>
          </mc:Choice>
          <mc:Fallback xmlns="">
            <p:pic>
              <p:nvPicPr>
                <p:cNvPr id="181" name="Freihand 180">
                  <a:extLst>
                    <a:ext uri="{FF2B5EF4-FFF2-40B4-BE49-F238E27FC236}">
                      <a16:creationId xmlns:a16="http://schemas.microsoft.com/office/drawing/2014/main" id="{4680C520-D90A-457A-81B2-E1567ECC9909}"/>
                    </a:ext>
                  </a:extLst>
                </p:cNvPr>
                <p:cNvPicPr/>
                <p:nvPr/>
              </p:nvPicPr>
              <p:blipFill>
                <a:blip r:embed="rId412"/>
                <a:stretch>
                  <a:fillRect/>
                </a:stretch>
              </p:blipFill>
              <p:spPr>
                <a:xfrm>
                  <a:off x="5497853" y="5960040"/>
                  <a:ext cx="1832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83" name="Freihand 182">
                  <a:extLst>
                    <a:ext uri="{FF2B5EF4-FFF2-40B4-BE49-F238E27FC236}">
                      <a16:creationId xmlns:a16="http://schemas.microsoft.com/office/drawing/2014/main" id="{1E274865-44DE-4D0C-9E59-B587617A88A4}"/>
                    </a:ext>
                  </a:extLst>
                </p14:cNvPr>
                <p14:cNvContentPartPr/>
                <p14:nvPr/>
              </p14:nvContentPartPr>
              <p14:xfrm>
                <a:off x="5537453" y="6080640"/>
                <a:ext cx="21600" cy="125640"/>
              </p14:xfrm>
            </p:contentPart>
          </mc:Choice>
          <mc:Fallback xmlns="">
            <p:pic>
              <p:nvPicPr>
                <p:cNvPr id="183" name="Freihand 182">
                  <a:extLst>
                    <a:ext uri="{FF2B5EF4-FFF2-40B4-BE49-F238E27FC236}">
                      <a16:creationId xmlns:a16="http://schemas.microsoft.com/office/drawing/2014/main" id="{1E274865-44DE-4D0C-9E59-B587617A88A4}"/>
                    </a:ext>
                  </a:extLst>
                </p:cNvPr>
                <p:cNvPicPr/>
                <p:nvPr/>
              </p:nvPicPr>
              <p:blipFill>
                <a:blip r:embed="rId414"/>
                <a:stretch>
                  <a:fillRect/>
                </a:stretch>
              </p:blipFill>
              <p:spPr>
                <a:xfrm>
                  <a:off x="5533133" y="6076320"/>
                  <a:ext cx="30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85" name="Freihand 184">
                  <a:extLst>
                    <a:ext uri="{FF2B5EF4-FFF2-40B4-BE49-F238E27FC236}">
                      <a16:creationId xmlns:a16="http://schemas.microsoft.com/office/drawing/2014/main" id="{6ADF09A2-42C7-43B9-AD55-3936172F00B7}"/>
                    </a:ext>
                  </a:extLst>
                </p14:cNvPr>
                <p14:cNvContentPartPr/>
                <p14:nvPr/>
              </p14:nvContentPartPr>
              <p14:xfrm>
                <a:off x="5500013" y="6042120"/>
                <a:ext cx="93960" cy="129960"/>
              </p14:xfrm>
            </p:contentPart>
          </mc:Choice>
          <mc:Fallback xmlns="">
            <p:pic>
              <p:nvPicPr>
                <p:cNvPr id="185" name="Freihand 184">
                  <a:extLst>
                    <a:ext uri="{FF2B5EF4-FFF2-40B4-BE49-F238E27FC236}">
                      <a16:creationId xmlns:a16="http://schemas.microsoft.com/office/drawing/2014/main" id="{6ADF09A2-42C7-43B9-AD55-3936172F00B7}"/>
                    </a:ext>
                  </a:extLst>
                </p:cNvPr>
                <p:cNvPicPr/>
                <p:nvPr/>
              </p:nvPicPr>
              <p:blipFill>
                <a:blip r:embed="rId416"/>
                <a:stretch>
                  <a:fillRect/>
                </a:stretch>
              </p:blipFill>
              <p:spPr>
                <a:xfrm>
                  <a:off x="5495693" y="6037800"/>
                  <a:ext cx="102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87" name="Freihand 186">
                  <a:extLst>
                    <a:ext uri="{FF2B5EF4-FFF2-40B4-BE49-F238E27FC236}">
                      <a16:creationId xmlns:a16="http://schemas.microsoft.com/office/drawing/2014/main" id="{19C5860F-F770-4132-8087-EDAF043B5D95}"/>
                    </a:ext>
                  </a:extLst>
                </p14:cNvPr>
                <p14:cNvContentPartPr/>
                <p14:nvPr/>
              </p14:nvContentPartPr>
              <p14:xfrm>
                <a:off x="5567333" y="6008640"/>
                <a:ext cx="118440" cy="217440"/>
              </p14:xfrm>
            </p:contentPart>
          </mc:Choice>
          <mc:Fallback xmlns="">
            <p:pic>
              <p:nvPicPr>
                <p:cNvPr id="187" name="Freihand 186">
                  <a:extLst>
                    <a:ext uri="{FF2B5EF4-FFF2-40B4-BE49-F238E27FC236}">
                      <a16:creationId xmlns:a16="http://schemas.microsoft.com/office/drawing/2014/main" id="{19C5860F-F770-4132-8087-EDAF043B5D95}"/>
                    </a:ext>
                  </a:extLst>
                </p:cNvPr>
                <p:cNvPicPr/>
                <p:nvPr/>
              </p:nvPicPr>
              <p:blipFill>
                <a:blip r:embed="rId418"/>
                <a:stretch>
                  <a:fillRect/>
                </a:stretch>
              </p:blipFill>
              <p:spPr>
                <a:xfrm>
                  <a:off x="5563013" y="6004320"/>
                  <a:ext cx="1270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99" name="Freihand 198">
                  <a:extLst>
                    <a:ext uri="{FF2B5EF4-FFF2-40B4-BE49-F238E27FC236}">
                      <a16:creationId xmlns:a16="http://schemas.microsoft.com/office/drawing/2014/main" id="{9C4EE78C-5197-443B-993D-39FFF220AAAD}"/>
                    </a:ext>
                  </a:extLst>
                </p14:cNvPr>
                <p14:cNvContentPartPr/>
                <p14:nvPr/>
              </p14:nvContentPartPr>
              <p14:xfrm>
                <a:off x="6323693" y="5542080"/>
                <a:ext cx="496440" cy="199800"/>
              </p14:xfrm>
            </p:contentPart>
          </mc:Choice>
          <mc:Fallback xmlns="">
            <p:pic>
              <p:nvPicPr>
                <p:cNvPr id="199" name="Freihand 198">
                  <a:extLst>
                    <a:ext uri="{FF2B5EF4-FFF2-40B4-BE49-F238E27FC236}">
                      <a16:creationId xmlns:a16="http://schemas.microsoft.com/office/drawing/2014/main" id="{9C4EE78C-5197-443B-993D-39FFF220AAAD}"/>
                    </a:ext>
                  </a:extLst>
                </p:cNvPr>
                <p:cNvPicPr/>
                <p:nvPr/>
              </p:nvPicPr>
              <p:blipFill>
                <a:blip r:embed="rId420"/>
                <a:stretch>
                  <a:fillRect/>
                </a:stretch>
              </p:blipFill>
              <p:spPr>
                <a:xfrm>
                  <a:off x="6319373" y="5537760"/>
                  <a:ext cx="505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7" name="Freihand 206">
                  <a:extLst>
                    <a:ext uri="{FF2B5EF4-FFF2-40B4-BE49-F238E27FC236}">
                      <a16:creationId xmlns:a16="http://schemas.microsoft.com/office/drawing/2014/main" id="{5965AD95-B7BA-4425-9F68-7B984AA0030C}"/>
                    </a:ext>
                  </a:extLst>
                </p14:cNvPr>
                <p14:cNvContentPartPr/>
                <p14:nvPr/>
              </p14:nvContentPartPr>
              <p14:xfrm>
                <a:off x="5433773" y="4719480"/>
                <a:ext cx="2285280" cy="1881000"/>
              </p14:xfrm>
            </p:contentPart>
          </mc:Choice>
          <mc:Fallback xmlns="">
            <p:pic>
              <p:nvPicPr>
                <p:cNvPr id="207" name="Freihand 206">
                  <a:extLst>
                    <a:ext uri="{FF2B5EF4-FFF2-40B4-BE49-F238E27FC236}">
                      <a16:creationId xmlns:a16="http://schemas.microsoft.com/office/drawing/2014/main" id="{5965AD95-B7BA-4425-9F68-7B984AA0030C}"/>
                    </a:ext>
                  </a:extLst>
                </p:cNvPr>
                <p:cNvPicPr/>
                <p:nvPr/>
              </p:nvPicPr>
              <p:blipFill>
                <a:blip r:embed="rId422"/>
                <a:stretch>
                  <a:fillRect/>
                </a:stretch>
              </p:blipFill>
              <p:spPr>
                <a:xfrm>
                  <a:off x="5429453" y="4715160"/>
                  <a:ext cx="2293920" cy="1889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2" name="Freihand 211">
                  <a:extLst>
                    <a:ext uri="{FF2B5EF4-FFF2-40B4-BE49-F238E27FC236}">
                      <a16:creationId xmlns:a16="http://schemas.microsoft.com/office/drawing/2014/main" id="{C0A32CF7-1DAD-4971-9D62-B95B8127CC0A}"/>
                    </a:ext>
                  </a:extLst>
                </p14:cNvPr>
                <p14:cNvContentPartPr/>
                <p14:nvPr/>
              </p14:nvContentPartPr>
              <p14:xfrm>
                <a:off x="7356173" y="4986960"/>
                <a:ext cx="658080" cy="573480"/>
              </p14:xfrm>
            </p:contentPart>
          </mc:Choice>
          <mc:Fallback xmlns="">
            <p:pic>
              <p:nvPicPr>
                <p:cNvPr id="212" name="Freihand 211">
                  <a:extLst>
                    <a:ext uri="{FF2B5EF4-FFF2-40B4-BE49-F238E27FC236}">
                      <a16:creationId xmlns:a16="http://schemas.microsoft.com/office/drawing/2014/main" id="{C0A32CF7-1DAD-4971-9D62-B95B8127CC0A}"/>
                    </a:ext>
                  </a:extLst>
                </p:cNvPr>
                <p:cNvPicPr/>
                <p:nvPr/>
              </p:nvPicPr>
              <p:blipFill>
                <a:blip r:embed="rId424"/>
                <a:stretch>
                  <a:fillRect/>
                </a:stretch>
              </p:blipFill>
              <p:spPr>
                <a:xfrm>
                  <a:off x="7351853" y="4982640"/>
                  <a:ext cx="66672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22" name="Freihand 221">
                  <a:extLst>
                    <a:ext uri="{FF2B5EF4-FFF2-40B4-BE49-F238E27FC236}">
                      <a16:creationId xmlns:a16="http://schemas.microsoft.com/office/drawing/2014/main" id="{7FD6D072-F146-4566-B2F8-502129545BF0}"/>
                    </a:ext>
                  </a:extLst>
                </p14:cNvPr>
                <p14:cNvContentPartPr/>
                <p14:nvPr/>
              </p14:nvContentPartPr>
              <p14:xfrm>
                <a:off x="7222253" y="5174160"/>
                <a:ext cx="566640" cy="223200"/>
              </p14:xfrm>
            </p:contentPart>
          </mc:Choice>
          <mc:Fallback xmlns="">
            <p:pic>
              <p:nvPicPr>
                <p:cNvPr id="222" name="Freihand 221">
                  <a:extLst>
                    <a:ext uri="{FF2B5EF4-FFF2-40B4-BE49-F238E27FC236}">
                      <a16:creationId xmlns:a16="http://schemas.microsoft.com/office/drawing/2014/main" id="{7FD6D072-F146-4566-B2F8-502129545BF0}"/>
                    </a:ext>
                  </a:extLst>
                </p:cNvPr>
                <p:cNvPicPr/>
                <p:nvPr/>
              </p:nvPicPr>
              <p:blipFill>
                <a:blip r:embed="rId426"/>
                <a:stretch>
                  <a:fillRect/>
                </a:stretch>
              </p:blipFill>
              <p:spPr>
                <a:xfrm>
                  <a:off x="7217933" y="5169840"/>
                  <a:ext cx="575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29" name="Freihand 228">
                  <a:extLst>
                    <a:ext uri="{FF2B5EF4-FFF2-40B4-BE49-F238E27FC236}">
                      <a16:creationId xmlns:a16="http://schemas.microsoft.com/office/drawing/2014/main" id="{4BDD89F8-9B6E-477E-902C-877E86333CA5}"/>
                    </a:ext>
                  </a:extLst>
                </p14:cNvPr>
                <p14:cNvContentPartPr/>
                <p14:nvPr/>
              </p14:nvContentPartPr>
              <p14:xfrm>
                <a:off x="7153853" y="5243640"/>
                <a:ext cx="657360" cy="272160"/>
              </p14:xfrm>
            </p:contentPart>
          </mc:Choice>
          <mc:Fallback xmlns="">
            <p:pic>
              <p:nvPicPr>
                <p:cNvPr id="229" name="Freihand 228">
                  <a:extLst>
                    <a:ext uri="{FF2B5EF4-FFF2-40B4-BE49-F238E27FC236}">
                      <a16:creationId xmlns:a16="http://schemas.microsoft.com/office/drawing/2014/main" id="{4BDD89F8-9B6E-477E-902C-877E86333CA5}"/>
                    </a:ext>
                  </a:extLst>
                </p:cNvPr>
                <p:cNvPicPr/>
                <p:nvPr/>
              </p:nvPicPr>
              <p:blipFill>
                <a:blip r:embed="rId428"/>
                <a:stretch>
                  <a:fillRect/>
                </a:stretch>
              </p:blipFill>
              <p:spPr>
                <a:xfrm>
                  <a:off x="7149533" y="5239320"/>
                  <a:ext cx="6660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2" name="Freihand 231">
                  <a:extLst>
                    <a:ext uri="{FF2B5EF4-FFF2-40B4-BE49-F238E27FC236}">
                      <a16:creationId xmlns:a16="http://schemas.microsoft.com/office/drawing/2014/main" id="{CBCB88A9-D0D0-445A-A45F-0FCF88D54BFF}"/>
                    </a:ext>
                  </a:extLst>
                </p14:cNvPr>
                <p14:cNvContentPartPr/>
                <p14:nvPr/>
              </p14:nvContentPartPr>
              <p14:xfrm>
                <a:off x="7894013" y="5132400"/>
                <a:ext cx="146880" cy="79920"/>
              </p14:xfrm>
            </p:contentPart>
          </mc:Choice>
          <mc:Fallback xmlns="">
            <p:pic>
              <p:nvPicPr>
                <p:cNvPr id="232" name="Freihand 231">
                  <a:extLst>
                    <a:ext uri="{FF2B5EF4-FFF2-40B4-BE49-F238E27FC236}">
                      <a16:creationId xmlns:a16="http://schemas.microsoft.com/office/drawing/2014/main" id="{CBCB88A9-D0D0-445A-A45F-0FCF88D54BFF}"/>
                    </a:ext>
                  </a:extLst>
                </p:cNvPr>
                <p:cNvPicPr/>
                <p:nvPr/>
              </p:nvPicPr>
              <p:blipFill>
                <a:blip r:embed="rId430"/>
                <a:stretch>
                  <a:fillRect/>
                </a:stretch>
              </p:blipFill>
              <p:spPr>
                <a:xfrm>
                  <a:off x="7889693" y="5128080"/>
                  <a:ext cx="155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3" name="Freihand 232">
                  <a:extLst>
                    <a:ext uri="{FF2B5EF4-FFF2-40B4-BE49-F238E27FC236}">
                      <a16:creationId xmlns:a16="http://schemas.microsoft.com/office/drawing/2014/main" id="{00114EDB-C3FD-40D3-A1F1-1EFB423064A1}"/>
                    </a:ext>
                  </a:extLst>
                </p14:cNvPr>
                <p14:cNvContentPartPr/>
                <p14:nvPr/>
              </p14:nvContentPartPr>
              <p14:xfrm>
                <a:off x="8008493" y="4953120"/>
                <a:ext cx="216720" cy="297360"/>
              </p14:xfrm>
            </p:contentPart>
          </mc:Choice>
          <mc:Fallback xmlns="">
            <p:pic>
              <p:nvPicPr>
                <p:cNvPr id="233" name="Freihand 232">
                  <a:extLst>
                    <a:ext uri="{FF2B5EF4-FFF2-40B4-BE49-F238E27FC236}">
                      <a16:creationId xmlns:a16="http://schemas.microsoft.com/office/drawing/2014/main" id="{00114EDB-C3FD-40D3-A1F1-1EFB423064A1}"/>
                    </a:ext>
                  </a:extLst>
                </p:cNvPr>
                <p:cNvPicPr/>
                <p:nvPr/>
              </p:nvPicPr>
              <p:blipFill>
                <a:blip r:embed="rId432"/>
                <a:stretch>
                  <a:fillRect/>
                </a:stretch>
              </p:blipFill>
              <p:spPr>
                <a:xfrm>
                  <a:off x="8004173" y="4948800"/>
                  <a:ext cx="225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4" name="Freihand 233">
                  <a:extLst>
                    <a:ext uri="{FF2B5EF4-FFF2-40B4-BE49-F238E27FC236}">
                      <a16:creationId xmlns:a16="http://schemas.microsoft.com/office/drawing/2014/main" id="{F4292ECE-6ADD-401A-8801-69B7597B51F5}"/>
                    </a:ext>
                  </a:extLst>
                </p14:cNvPr>
                <p14:cNvContentPartPr/>
                <p14:nvPr/>
              </p14:nvContentPartPr>
              <p14:xfrm>
                <a:off x="8028653" y="5118000"/>
                <a:ext cx="120240" cy="44280"/>
              </p14:xfrm>
            </p:contentPart>
          </mc:Choice>
          <mc:Fallback xmlns="">
            <p:pic>
              <p:nvPicPr>
                <p:cNvPr id="234" name="Freihand 233">
                  <a:extLst>
                    <a:ext uri="{FF2B5EF4-FFF2-40B4-BE49-F238E27FC236}">
                      <a16:creationId xmlns:a16="http://schemas.microsoft.com/office/drawing/2014/main" id="{F4292ECE-6ADD-401A-8801-69B7597B51F5}"/>
                    </a:ext>
                  </a:extLst>
                </p:cNvPr>
                <p:cNvPicPr/>
                <p:nvPr/>
              </p:nvPicPr>
              <p:blipFill>
                <a:blip r:embed="rId434"/>
                <a:stretch>
                  <a:fillRect/>
                </a:stretch>
              </p:blipFill>
              <p:spPr>
                <a:xfrm>
                  <a:off x="8024333" y="5113680"/>
                  <a:ext cx="128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5" name="Freihand 234">
                  <a:extLst>
                    <a:ext uri="{FF2B5EF4-FFF2-40B4-BE49-F238E27FC236}">
                      <a16:creationId xmlns:a16="http://schemas.microsoft.com/office/drawing/2014/main" id="{1B1972A4-4FDA-4272-BE77-B6519454690E}"/>
                    </a:ext>
                  </a:extLst>
                </p14:cNvPr>
                <p14:cNvContentPartPr/>
                <p14:nvPr/>
              </p14:nvContentPartPr>
              <p14:xfrm>
                <a:off x="8142413" y="5063280"/>
                <a:ext cx="258480" cy="102960"/>
              </p14:xfrm>
            </p:contentPart>
          </mc:Choice>
          <mc:Fallback xmlns="">
            <p:pic>
              <p:nvPicPr>
                <p:cNvPr id="235" name="Freihand 234">
                  <a:extLst>
                    <a:ext uri="{FF2B5EF4-FFF2-40B4-BE49-F238E27FC236}">
                      <a16:creationId xmlns:a16="http://schemas.microsoft.com/office/drawing/2014/main" id="{1B1972A4-4FDA-4272-BE77-B6519454690E}"/>
                    </a:ext>
                  </a:extLst>
                </p:cNvPr>
                <p:cNvPicPr/>
                <p:nvPr/>
              </p:nvPicPr>
              <p:blipFill>
                <a:blip r:embed="rId436"/>
                <a:stretch>
                  <a:fillRect/>
                </a:stretch>
              </p:blipFill>
              <p:spPr>
                <a:xfrm>
                  <a:off x="8138093" y="5058960"/>
                  <a:ext cx="267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6" name="Freihand 235">
                  <a:extLst>
                    <a:ext uri="{FF2B5EF4-FFF2-40B4-BE49-F238E27FC236}">
                      <a16:creationId xmlns:a16="http://schemas.microsoft.com/office/drawing/2014/main" id="{0B675333-9668-4731-BB2C-D5B17C51CA06}"/>
                    </a:ext>
                  </a:extLst>
                </p14:cNvPr>
                <p14:cNvContentPartPr/>
                <p14:nvPr/>
              </p14:nvContentPartPr>
              <p14:xfrm>
                <a:off x="8408453" y="4942680"/>
                <a:ext cx="168840" cy="169920"/>
              </p14:xfrm>
            </p:contentPart>
          </mc:Choice>
          <mc:Fallback xmlns="">
            <p:pic>
              <p:nvPicPr>
                <p:cNvPr id="236" name="Freihand 235">
                  <a:extLst>
                    <a:ext uri="{FF2B5EF4-FFF2-40B4-BE49-F238E27FC236}">
                      <a16:creationId xmlns:a16="http://schemas.microsoft.com/office/drawing/2014/main" id="{0B675333-9668-4731-BB2C-D5B17C51CA06}"/>
                    </a:ext>
                  </a:extLst>
                </p:cNvPr>
                <p:cNvPicPr/>
                <p:nvPr/>
              </p:nvPicPr>
              <p:blipFill>
                <a:blip r:embed="rId438"/>
                <a:stretch>
                  <a:fillRect/>
                </a:stretch>
              </p:blipFill>
              <p:spPr>
                <a:xfrm>
                  <a:off x="8404133" y="4938360"/>
                  <a:ext cx="177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37" name="Freihand 236">
                  <a:extLst>
                    <a:ext uri="{FF2B5EF4-FFF2-40B4-BE49-F238E27FC236}">
                      <a16:creationId xmlns:a16="http://schemas.microsoft.com/office/drawing/2014/main" id="{584293EF-1DD4-44E9-9B26-185E0D43A1E4}"/>
                    </a:ext>
                  </a:extLst>
                </p14:cNvPr>
                <p14:cNvContentPartPr/>
                <p14:nvPr/>
              </p14:nvContentPartPr>
              <p14:xfrm>
                <a:off x="8396933" y="4734960"/>
                <a:ext cx="177120" cy="617760"/>
              </p14:xfrm>
            </p:contentPart>
          </mc:Choice>
          <mc:Fallback xmlns="">
            <p:pic>
              <p:nvPicPr>
                <p:cNvPr id="237" name="Freihand 236">
                  <a:extLst>
                    <a:ext uri="{FF2B5EF4-FFF2-40B4-BE49-F238E27FC236}">
                      <a16:creationId xmlns:a16="http://schemas.microsoft.com/office/drawing/2014/main" id="{584293EF-1DD4-44E9-9B26-185E0D43A1E4}"/>
                    </a:ext>
                  </a:extLst>
                </p:cNvPr>
                <p:cNvPicPr/>
                <p:nvPr/>
              </p:nvPicPr>
              <p:blipFill>
                <a:blip r:embed="rId440"/>
                <a:stretch>
                  <a:fillRect/>
                </a:stretch>
              </p:blipFill>
              <p:spPr>
                <a:xfrm>
                  <a:off x="8392613" y="4730640"/>
                  <a:ext cx="18576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39" name="Freihand 238">
                  <a:extLst>
                    <a:ext uri="{FF2B5EF4-FFF2-40B4-BE49-F238E27FC236}">
                      <a16:creationId xmlns:a16="http://schemas.microsoft.com/office/drawing/2014/main" id="{C7932663-A8E7-490F-9F77-5E9425FB48C2}"/>
                    </a:ext>
                  </a:extLst>
                </p14:cNvPr>
                <p14:cNvContentPartPr/>
                <p14:nvPr/>
              </p14:nvContentPartPr>
              <p14:xfrm>
                <a:off x="7504133" y="3496200"/>
                <a:ext cx="1567800" cy="1455480"/>
              </p14:xfrm>
            </p:contentPart>
          </mc:Choice>
          <mc:Fallback xmlns="">
            <p:pic>
              <p:nvPicPr>
                <p:cNvPr id="239" name="Freihand 238">
                  <a:extLst>
                    <a:ext uri="{FF2B5EF4-FFF2-40B4-BE49-F238E27FC236}">
                      <a16:creationId xmlns:a16="http://schemas.microsoft.com/office/drawing/2014/main" id="{C7932663-A8E7-490F-9F77-5E9425FB48C2}"/>
                    </a:ext>
                  </a:extLst>
                </p:cNvPr>
                <p:cNvPicPr/>
                <p:nvPr/>
              </p:nvPicPr>
              <p:blipFill>
                <a:blip r:embed="rId442"/>
                <a:stretch>
                  <a:fillRect/>
                </a:stretch>
              </p:blipFill>
              <p:spPr>
                <a:xfrm>
                  <a:off x="7499813" y="3491880"/>
                  <a:ext cx="1576440" cy="1464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0" name="Freihand 239">
                  <a:extLst>
                    <a:ext uri="{FF2B5EF4-FFF2-40B4-BE49-F238E27FC236}">
                      <a16:creationId xmlns:a16="http://schemas.microsoft.com/office/drawing/2014/main" id="{1188396F-D6DF-4992-BAEC-2913EFAA8CD8}"/>
                    </a:ext>
                  </a:extLst>
                </p14:cNvPr>
                <p14:cNvContentPartPr/>
                <p14:nvPr/>
              </p14:nvContentPartPr>
              <p14:xfrm>
                <a:off x="8882213" y="3320160"/>
                <a:ext cx="260640" cy="310680"/>
              </p14:xfrm>
            </p:contentPart>
          </mc:Choice>
          <mc:Fallback xmlns="">
            <p:pic>
              <p:nvPicPr>
                <p:cNvPr id="240" name="Freihand 239">
                  <a:extLst>
                    <a:ext uri="{FF2B5EF4-FFF2-40B4-BE49-F238E27FC236}">
                      <a16:creationId xmlns:a16="http://schemas.microsoft.com/office/drawing/2014/main" id="{1188396F-D6DF-4992-BAEC-2913EFAA8CD8}"/>
                    </a:ext>
                  </a:extLst>
                </p:cNvPr>
                <p:cNvPicPr/>
                <p:nvPr/>
              </p:nvPicPr>
              <p:blipFill>
                <a:blip r:embed="rId444"/>
                <a:stretch>
                  <a:fillRect/>
                </a:stretch>
              </p:blipFill>
              <p:spPr>
                <a:xfrm>
                  <a:off x="8877893" y="3315840"/>
                  <a:ext cx="269280" cy="31932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BA63B1D5-6C2D-4D5F-9259-94D51692119B}"/>
                  </a:ext>
                </a:extLst>
              </p14:cNvPr>
              <p14:cNvContentPartPr/>
              <p14:nvPr/>
            </p14:nvContentPartPr>
            <p14:xfrm>
              <a:off x="4599653" y="1486507"/>
              <a:ext cx="3269880" cy="84600"/>
            </p14:xfrm>
          </p:contentPart>
        </mc:Choice>
        <mc:Fallback xmlns="">
          <p:pic>
            <p:nvPicPr>
              <p:cNvPr id="8" name="Freihand 7">
                <a:extLst>
                  <a:ext uri="{FF2B5EF4-FFF2-40B4-BE49-F238E27FC236}">
                    <a16:creationId xmlns:a16="http://schemas.microsoft.com/office/drawing/2014/main" id="{BA63B1D5-6C2D-4D5F-9259-94D51692119B}"/>
                  </a:ext>
                </a:extLst>
              </p:cNvPr>
              <p:cNvPicPr/>
              <p:nvPr/>
            </p:nvPicPr>
            <p:blipFill>
              <a:blip r:embed="rId4"/>
              <a:stretch>
                <a:fillRect/>
              </a:stretch>
            </p:blipFill>
            <p:spPr>
              <a:xfrm>
                <a:off x="4595333" y="1482187"/>
                <a:ext cx="3278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0D52252E-4476-4EEF-AB37-52734BE26D56}"/>
                  </a:ext>
                </a:extLst>
              </p14:cNvPr>
              <p14:cNvContentPartPr/>
              <p14:nvPr/>
            </p14:nvContentPartPr>
            <p14:xfrm>
              <a:off x="3798653" y="1822747"/>
              <a:ext cx="604800" cy="473400"/>
            </p14:xfrm>
          </p:contentPart>
        </mc:Choice>
        <mc:Fallback xmlns="">
          <p:pic>
            <p:nvPicPr>
              <p:cNvPr id="13" name="Freihand 12">
                <a:extLst>
                  <a:ext uri="{FF2B5EF4-FFF2-40B4-BE49-F238E27FC236}">
                    <a16:creationId xmlns:a16="http://schemas.microsoft.com/office/drawing/2014/main" id="{0D52252E-4476-4EEF-AB37-52734BE26D56}"/>
                  </a:ext>
                </a:extLst>
              </p:cNvPr>
              <p:cNvPicPr/>
              <p:nvPr/>
            </p:nvPicPr>
            <p:blipFill>
              <a:blip r:embed="rId6"/>
              <a:stretch>
                <a:fillRect/>
              </a:stretch>
            </p:blipFill>
            <p:spPr>
              <a:xfrm>
                <a:off x="3794333" y="1818427"/>
                <a:ext cx="61344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0EE0AFAF-868A-4F02-BCCB-ADDF8D6BAD2E}"/>
                  </a:ext>
                </a:extLst>
              </p14:cNvPr>
              <p14:cNvContentPartPr/>
              <p14:nvPr/>
            </p14:nvContentPartPr>
            <p14:xfrm>
              <a:off x="4682453" y="1451947"/>
              <a:ext cx="3168720" cy="99360"/>
            </p14:xfrm>
          </p:contentPart>
        </mc:Choice>
        <mc:Fallback xmlns="">
          <p:pic>
            <p:nvPicPr>
              <p:cNvPr id="14" name="Freihand 13">
                <a:extLst>
                  <a:ext uri="{FF2B5EF4-FFF2-40B4-BE49-F238E27FC236}">
                    <a16:creationId xmlns:a16="http://schemas.microsoft.com/office/drawing/2014/main" id="{0EE0AFAF-868A-4F02-BCCB-ADDF8D6BAD2E}"/>
                  </a:ext>
                </a:extLst>
              </p:cNvPr>
              <p:cNvPicPr/>
              <p:nvPr/>
            </p:nvPicPr>
            <p:blipFill>
              <a:blip r:embed="rId8"/>
              <a:stretch>
                <a:fillRect/>
              </a:stretch>
            </p:blipFill>
            <p:spPr>
              <a:xfrm>
                <a:off x="4678133" y="1447627"/>
                <a:ext cx="3177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FD1D6CAA-345D-4249-9001-2136C36D7A39}"/>
                  </a:ext>
                </a:extLst>
              </p14:cNvPr>
              <p14:cNvContentPartPr/>
              <p14:nvPr/>
            </p14:nvContentPartPr>
            <p14:xfrm>
              <a:off x="4694693" y="1417747"/>
              <a:ext cx="2981880" cy="223920"/>
            </p14:xfrm>
          </p:contentPart>
        </mc:Choice>
        <mc:Fallback xmlns="">
          <p:pic>
            <p:nvPicPr>
              <p:cNvPr id="16" name="Freihand 15">
                <a:extLst>
                  <a:ext uri="{FF2B5EF4-FFF2-40B4-BE49-F238E27FC236}">
                    <a16:creationId xmlns:a16="http://schemas.microsoft.com/office/drawing/2014/main" id="{FD1D6CAA-345D-4249-9001-2136C36D7A39}"/>
                  </a:ext>
                </a:extLst>
              </p:cNvPr>
              <p:cNvPicPr/>
              <p:nvPr/>
            </p:nvPicPr>
            <p:blipFill>
              <a:blip r:embed="rId10"/>
              <a:stretch>
                <a:fillRect/>
              </a:stretch>
            </p:blipFill>
            <p:spPr>
              <a:xfrm>
                <a:off x="4690373" y="1413427"/>
                <a:ext cx="2990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E6B8A067-6997-462A-92F4-ED49B820DCE8}"/>
                  </a:ext>
                </a:extLst>
              </p14:cNvPr>
              <p14:cNvContentPartPr/>
              <p14:nvPr/>
            </p14:nvContentPartPr>
            <p14:xfrm>
              <a:off x="4565813" y="2936227"/>
              <a:ext cx="1662120" cy="66960"/>
            </p14:xfrm>
          </p:contentPart>
        </mc:Choice>
        <mc:Fallback xmlns="">
          <p:pic>
            <p:nvPicPr>
              <p:cNvPr id="18" name="Freihand 17">
                <a:extLst>
                  <a:ext uri="{FF2B5EF4-FFF2-40B4-BE49-F238E27FC236}">
                    <a16:creationId xmlns:a16="http://schemas.microsoft.com/office/drawing/2014/main" id="{E6B8A067-6997-462A-92F4-ED49B820DCE8}"/>
                  </a:ext>
                </a:extLst>
              </p:cNvPr>
              <p:cNvPicPr/>
              <p:nvPr/>
            </p:nvPicPr>
            <p:blipFill>
              <a:blip r:embed="rId12"/>
              <a:stretch>
                <a:fillRect/>
              </a:stretch>
            </p:blipFill>
            <p:spPr>
              <a:xfrm>
                <a:off x="4561493" y="2931907"/>
                <a:ext cx="1670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B043D66A-461C-4EB6-99BF-F9E84A5F1412}"/>
                  </a:ext>
                </a:extLst>
              </p14:cNvPr>
              <p14:cNvContentPartPr/>
              <p14:nvPr/>
            </p14:nvContentPartPr>
            <p14:xfrm>
              <a:off x="4552133" y="2533027"/>
              <a:ext cx="1877400" cy="576000"/>
            </p14:xfrm>
          </p:contentPart>
        </mc:Choice>
        <mc:Fallback xmlns="">
          <p:pic>
            <p:nvPicPr>
              <p:cNvPr id="20" name="Freihand 19">
                <a:extLst>
                  <a:ext uri="{FF2B5EF4-FFF2-40B4-BE49-F238E27FC236}">
                    <a16:creationId xmlns:a16="http://schemas.microsoft.com/office/drawing/2014/main" id="{B043D66A-461C-4EB6-99BF-F9E84A5F1412}"/>
                  </a:ext>
                </a:extLst>
              </p:cNvPr>
              <p:cNvPicPr/>
              <p:nvPr/>
            </p:nvPicPr>
            <p:blipFill>
              <a:blip r:embed="rId14"/>
              <a:stretch>
                <a:fillRect/>
              </a:stretch>
            </p:blipFill>
            <p:spPr>
              <a:xfrm>
                <a:off x="4547813" y="2528707"/>
                <a:ext cx="1886040" cy="584640"/>
              </a:xfrm>
              <a:prstGeom prst="rect">
                <a:avLst/>
              </a:prstGeom>
            </p:spPr>
          </p:pic>
        </mc:Fallback>
      </mc:AlternateContent>
      <p:grpSp>
        <p:nvGrpSpPr>
          <p:cNvPr id="51" name="Gruppieren 50">
            <a:extLst>
              <a:ext uri="{FF2B5EF4-FFF2-40B4-BE49-F238E27FC236}">
                <a16:creationId xmlns:a16="http://schemas.microsoft.com/office/drawing/2014/main" id="{E0A97F0B-43AE-43EC-B96B-D31FDA367305}"/>
              </a:ext>
            </a:extLst>
          </p:cNvPr>
          <p:cNvGrpSpPr/>
          <p:nvPr/>
        </p:nvGrpSpPr>
        <p:grpSpPr>
          <a:xfrm>
            <a:off x="2049773" y="840667"/>
            <a:ext cx="5934600" cy="2282760"/>
            <a:chOff x="2049773" y="840667"/>
            <a:chExt cx="5934600" cy="2282760"/>
          </a:xfrm>
        </p:grpSpPr>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46E6366A-AD1B-4F56-AE3C-B23C51287F80}"/>
                    </a:ext>
                  </a:extLst>
                </p14:cNvPr>
                <p14:cNvContentPartPr/>
                <p14:nvPr/>
              </p14:nvContentPartPr>
              <p14:xfrm>
                <a:off x="2225813" y="1541227"/>
                <a:ext cx="1869480" cy="56880"/>
              </p14:xfrm>
            </p:contentPart>
          </mc:Choice>
          <mc:Fallback xmlns="">
            <p:pic>
              <p:nvPicPr>
                <p:cNvPr id="2" name="Freihand 1">
                  <a:extLst>
                    <a:ext uri="{FF2B5EF4-FFF2-40B4-BE49-F238E27FC236}">
                      <a16:creationId xmlns:a16="http://schemas.microsoft.com/office/drawing/2014/main" id="{46E6366A-AD1B-4F56-AE3C-B23C51287F80}"/>
                    </a:ext>
                  </a:extLst>
                </p:cNvPr>
                <p:cNvPicPr/>
                <p:nvPr/>
              </p:nvPicPr>
              <p:blipFill>
                <a:blip r:embed="rId16"/>
                <a:stretch>
                  <a:fillRect/>
                </a:stretch>
              </p:blipFill>
              <p:spPr>
                <a:xfrm>
                  <a:off x="2221493" y="1536907"/>
                  <a:ext cx="1878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66FC0572-1F67-498D-A6F3-7B360B3FBEE8}"/>
                    </a:ext>
                  </a:extLst>
                </p14:cNvPr>
                <p14:cNvContentPartPr/>
                <p14:nvPr/>
              </p14:nvContentPartPr>
              <p14:xfrm>
                <a:off x="2180453" y="1594507"/>
                <a:ext cx="1636920" cy="138600"/>
              </p14:xfrm>
            </p:contentPart>
          </mc:Choice>
          <mc:Fallback xmlns="">
            <p:pic>
              <p:nvPicPr>
                <p:cNvPr id="4" name="Freihand 3">
                  <a:extLst>
                    <a:ext uri="{FF2B5EF4-FFF2-40B4-BE49-F238E27FC236}">
                      <a16:creationId xmlns:a16="http://schemas.microsoft.com/office/drawing/2014/main" id="{66FC0572-1F67-498D-A6F3-7B360B3FBEE8}"/>
                    </a:ext>
                  </a:extLst>
                </p:cNvPr>
                <p:cNvPicPr/>
                <p:nvPr/>
              </p:nvPicPr>
              <p:blipFill>
                <a:blip r:embed="rId18"/>
                <a:stretch>
                  <a:fillRect/>
                </a:stretch>
              </p:blipFill>
              <p:spPr>
                <a:xfrm>
                  <a:off x="2176133" y="1590187"/>
                  <a:ext cx="1645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664E91E9-D8ED-47BB-B751-69A1888E856C}"/>
                    </a:ext>
                  </a:extLst>
                </p14:cNvPr>
                <p14:cNvContentPartPr/>
                <p14:nvPr/>
              </p14:nvContentPartPr>
              <p14:xfrm>
                <a:off x="5613413" y="1625467"/>
                <a:ext cx="149400" cy="143640"/>
              </p14:xfrm>
            </p:contentPart>
          </mc:Choice>
          <mc:Fallback xmlns="">
            <p:pic>
              <p:nvPicPr>
                <p:cNvPr id="22" name="Freihand 21">
                  <a:extLst>
                    <a:ext uri="{FF2B5EF4-FFF2-40B4-BE49-F238E27FC236}">
                      <a16:creationId xmlns:a16="http://schemas.microsoft.com/office/drawing/2014/main" id="{664E91E9-D8ED-47BB-B751-69A1888E856C}"/>
                    </a:ext>
                  </a:extLst>
                </p:cNvPr>
                <p:cNvPicPr/>
                <p:nvPr/>
              </p:nvPicPr>
              <p:blipFill>
                <a:blip r:embed="rId20"/>
                <a:stretch>
                  <a:fillRect/>
                </a:stretch>
              </p:blipFill>
              <p:spPr>
                <a:xfrm>
                  <a:off x="5609093" y="1621147"/>
                  <a:ext cx="158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ECABD318-21B9-4DDF-A36C-12008AAC5FA8}"/>
                    </a:ext>
                  </a:extLst>
                </p14:cNvPr>
                <p14:cNvContentPartPr/>
                <p14:nvPr/>
              </p14:nvContentPartPr>
              <p14:xfrm>
                <a:off x="5708093" y="1693867"/>
                <a:ext cx="83160" cy="32040"/>
              </p14:xfrm>
            </p:contentPart>
          </mc:Choice>
          <mc:Fallback xmlns="">
            <p:pic>
              <p:nvPicPr>
                <p:cNvPr id="23" name="Freihand 22">
                  <a:extLst>
                    <a:ext uri="{FF2B5EF4-FFF2-40B4-BE49-F238E27FC236}">
                      <a16:creationId xmlns:a16="http://schemas.microsoft.com/office/drawing/2014/main" id="{ECABD318-21B9-4DDF-A36C-12008AAC5FA8}"/>
                    </a:ext>
                  </a:extLst>
                </p:cNvPr>
                <p:cNvPicPr/>
                <p:nvPr/>
              </p:nvPicPr>
              <p:blipFill>
                <a:blip r:embed="rId22"/>
                <a:stretch>
                  <a:fillRect/>
                </a:stretch>
              </p:blipFill>
              <p:spPr>
                <a:xfrm>
                  <a:off x="5703773" y="1689547"/>
                  <a:ext cx="91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3E1597A0-A17A-4461-88BC-4F3F129784B9}"/>
                    </a:ext>
                  </a:extLst>
                </p14:cNvPr>
                <p14:cNvContentPartPr/>
                <p14:nvPr/>
              </p14:nvContentPartPr>
              <p14:xfrm>
                <a:off x="5784413" y="1703947"/>
                <a:ext cx="158040" cy="62640"/>
              </p14:xfrm>
            </p:contentPart>
          </mc:Choice>
          <mc:Fallback xmlns="">
            <p:pic>
              <p:nvPicPr>
                <p:cNvPr id="24" name="Freihand 23">
                  <a:extLst>
                    <a:ext uri="{FF2B5EF4-FFF2-40B4-BE49-F238E27FC236}">
                      <a16:creationId xmlns:a16="http://schemas.microsoft.com/office/drawing/2014/main" id="{3E1597A0-A17A-4461-88BC-4F3F129784B9}"/>
                    </a:ext>
                  </a:extLst>
                </p:cNvPr>
                <p:cNvPicPr/>
                <p:nvPr/>
              </p:nvPicPr>
              <p:blipFill>
                <a:blip r:embed="rId24"/>
                <a:stretch>
                  <a:fillRect/>
                </a:stretch>
              </p:blipFill>
              <p:spPr>
                <a:xfrm>
                  <a:off x="5780093" y="1699627"/>
                  <a:ext cx="166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ABEA366F-95DD-4B7C-B6D9-C57555E1347F}"/>
                    </a:ext>
                  </a:extLst>
                </p14:cNvPr>
                <p14:cNvContentPartPr/>
                <p14:nvPr/>
              </p14:nvContentPartPr>
              <p14:xfrm>
                <a:off x="5958653" y="1688827"/>
                <a:ext cx="83520" cy="94320"/>
              </p14:xfrm>
            </p:contentPart>
          </mc:Choice>
          <mc:Fallback xmlns="">
            <p:pic>
              <p:nvPicPr>
                <p:cNvPr id="25" name="Freihand 24">
                  <a:extLst>
                    <a:ext uri="{FF2B5EF4-FFF2-40B4-BE49-F238E27FC236}">
                      <a16:creationId xmlns:a16="http://schemas.microsoft.com/office/drawing/2014/main" id="{ABEA366F-95DD-4B7C-B6D9-C57555E1347F}"/>
                    </a:ext>
                  </a:extLst>
                </p:cNvPr>
                <p:cNvPicPr/>
                <p:nvPr/>
              </p:nvPicPr>
              <p:blipFill>
                <a:blip r:embed="rId26"/>
                <a:stretch>
                  <a:fillRect/>
                </a:stretch>
              </p:blipFill>
              <p:spPr>
                <a:xfrm>
                  <a:off x="5954333" y="1684507"/>
                  <a:ext cx="92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57C1BA56-24F2-4696-A1A0-2F3819E7A55E}"/>
                    </a:ext>
                  </a:extLst>
                </p14:cNvPr>
                <p14:cNvContentPartPr/>
                <p14:nvPr/>
              </p14:nvContentPartPr>
              <p14:xfrm>
                <a:off x="5978093" y="1715107"/>
                <a:ext cx="79560" cy="18720"/>
              </p14:xfrm>
            </p:contentPart>
          </mc:Choice>
          <mc:Fallback xmlns="">
            <p:pic>
              <p:nvPicPr>
                <p:cNvPr id="26" name="Freihand 25">
                  <a:extLst>
                    <a:ext uri="{FF2B5EF4-FFF2-40B4-BE49-F238E27FC236}">
                      <a16:creationId xmlns:a16="http://schemas.microsoft.com/office/drawing/2014/main" id="{57C1BA56-24F2-4696-A1A0-2F3819E7A55E}"/>
                    </a:ext>
                  </a:extLst>
                </p:cNvPr>
                <p:cNvPicPr/>
                <p:nvPr/>
              </p:nvPicPr>
              <p:blipFill>
                <a:blip r:embed="rId28"/>
                <a:stretch>
                  <a:fillRect/>
                </a:stretch>
              </p:blipFill>
              <p:spPr>
                <a:xfrm>
                  <a:off x="5973773" y="1710787"/>
                  <a:ext cx="88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3677D125-D2E9-4447-8909-318AF10E1A4E}"/>
                    </a:ext>
                  </a:extLst>
                </p14:cNvPr>
                <p14:cNvContentPartPr/>
                <p14:nvPr/>
              </p14:nvContentPartPr>
              <p14:xfrm>
                <a:off x="6087173" y="1628347"/>
                <a:ext cx="87120" cy="228960"/>
              </p14:xfrm>
            </p:contentPart>
          </mc:Choice>
          <mc:Fallback xmlns="">
            <p:pic>
              <p:nvPicPr>
                <p:cNvPr id="27" name="Freihand 26">
                  <a:extLst>
                    <a:ext uri="{FF2B5EF4-FFF2-40B4-BE49-F238E27FC236}">
                      <a16:creationId xmlns:a16="http://schemas.microsoft.com/office/drawing/2014/main" id="{3677D125-D2E9-4447-8909-318AF10E1A4E}"/>
                    </a:ext>
                  </a:extLst>
                </p:cNvPr>
                <p:cNvPicPr/>
                <p:nvPr/>
              </p:nvPicPr>
              <p:blipFill>
                <a:blip r:embed="rId30"/>
                <a:stretch>
                  <a:fillRect/>
                </a:stretch>
              </p:blipFill>
              <p:spPr>
                <a:xfrm>
                  <a:off x="6082853" y="1624027"/>
                  <a:ext cx="95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E1373E7-301C-4A8A-8BBD-9485E25C7072}"/>
                    </a:ext>
                  </a:extLst>
                </p14:cNvPr>
                <p14:cNvContentPartPr/>
                <p14:nvPr/>
              </p14:nvContentPartPr>
              <p14:xfrm>
                <a:off x="6198053" y="1766947"/>
                <a:ext cx="28800" cy="12960"/>
              </p14:xfrm>
            </p:contentPart>
          </mc:Choice>
          <mc:Fallback xmlns="">
            <p:pic>
              <p:nvPicPr>
                <p:cNvPr id="28" name="Freihand 27">
                  <a:extLst>
                    <a:ext uri="{FF2B5EF4-FFF2-40B4-BE49-F238E27FC236}">
                      <a16:creationId xmlns:a16="http://schemas.microsoft.com/office/drawing/2014/main" id="{9E1373E7-301C-4A8A-8BBD-9485E25C7072}"/>
                    </a:ext>
                  </a:extLst>
                </p:cNvPr>
                <p:cNvPicPr/>
                <p:nvPr/>
              </p:nvPicPr>
              <p:blipFill>
                <a:blip r:embed="rId32"/>
                <a:stretch>
                  <a:fillRect/>
                </a:stretch>
              </p:blipFill>
              <p:spPr>
                <a:xfrm>
                  <a:off x="6193733" y="1762627"/>
                  <a:ext cx="37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7015D9DA-DD9B-4005-B518-84319E0CAA65}"/>
                    </a:ext>
                  </a:extLst>
                </p14:cNvPr>
                <p14:cNvContentPartPr/>
                <p14:nvPr/>
              </p14:nvContentPartPr>
              <p14:xfrm>
                <a:off x="6484613" y="1619347"/>
                <a:ext cx="146880" cy="116280"/>
              </p14:xfrm>
            </p:contentPart>
          </mc:Choice>
          <mc:Fallback xmlns="">
            <p:pic>
              <p:nvPicPr>
                <p:cNvPr id="29" name="Freihand 28">
                  <a:extLst>
                    <a:ext uri="{FF2B5EF4-FFF2-40B4-BE49-F238E27FC236}">
                      <a16:creationId xmlns:a16="http://schemas.microsoft.com/office/drawing/2014/main" id="{7015D9DA-DD9B-4005-B518-84319E0CAA65}"/>
                    </a:ext>
                  </a:extLst>
                </p:cNvPr>
                <p:cNvPicPr/>
                <p:nvPr/>
              </p:nvPicPr>
              <p:blipFill>
                <a:blip r:embed="rId34"/>
                <a:stretch>
                  <a:fillRect/>
                </a:stretch>
              </p:blipFill>
              <p:spPr>
                <a:xfrm>
                  <a:off x="6480293" y="1615027"/>
                  <a:ext cx="155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627D81C1-A6CC-4D2E-AE35-4CD207C33D5E}"/>
                    </a:ext>
                  </a:extLst>
                </p14:cNvPr>
                <p14:cNvContentPartPr/>
                <p14:nvPr/>
              </p14:nvContentPartPr>
              <p14:xfrm>
                <a:off x="6544733" y="1700707"/>
                <a:ext cx="107640" cy="25920"/>
              </p14:xfrm>
            </p:contentPart>
          </mc:Choice>
          <mc:Fallback xmlns="">
            <p:pic>
              <p:nvPicPr>
                <p:cNvPr id="30" name="Freihand 29">
                  <a:extLst>
                    <a:ext uri="{FF2B5EF4-FFF2-40B4-BE49-F238E27FC236}">
                      <a16:creationId xmlns:a16="http://schemas.microsoft.com/office/drawing/2014/main" id="{627D81C1-A6CC-4D2E-AE35-4CD207C33D5E}"/>
                    </a:ext>
                  </a:extLst>
                </p:cNvPr>
                <p:cNvPicPr/>
                <p:nvPr/>
              </p:nvPicPr>
              <p:blipFill>
                <a:blip r:embed="rId36"/>
                <a:stretch>
                  <a:fillRect/>
                </a:stretch>
              </p:blipFill>
              <p:spPr>
                <a:xfrm>
                  <a:off x="6540413" y="1696387"/>
                  <a:ext cx="116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CBD79C3C-C42E-4886-84EC-55D13614AB8F}"/>
                    </a:ext>
                  </a:extLst>
                </p14:cNvPr>
                <p14:cNvContentPartPr/>
                <p14:nvPr/>
              </p14:nvContentPartPr>
              <p14:xfrm>
                <a:off x="6674693" y="1707187"/>
                <a:ext cx="120600" cy="28080"/>
              </p14:xfrm>
            </p:contentPart>
          </mc:Choice>
          <mc:Fallback xmlns="">
            <p:pic>
              <p:nvPicPr>
                <p:cNvPr id="31" name="Freihand 30">
                  <a:extLst>
                    <a:ext uri="{FF2B5EF4-FFF2-40B4-BE49-F238E27FC236}">
                      <a16:creationId xmlns:a16="http://schemas.microsoft.com/office/drawing/2014/main" id="{CBD79C3C-C42E-4886-84EC-55D13614AB8F}"/>
                    </a:ext>
                  </a:extLst>
                </p:cNvPr>
                <p:cNvPicPr/>
                <p:nvPr/>
              </p:nvPicPr>
              <p:blipFill>
                <a:blip r:embed="rId38"/>
                <a:stretch>
                  <a:fillRect/>
                </a:stretch>
              </p:blipFill>
              <p:spPr>
                <a:xfrm>
                  <a:off x="6670373" y="1702867"/>
                  <a:ext cx="129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227383B6-68A2-4466-9A31-10BD739B3A8E}"/>
                    </a:ext>
                  </a:extLst>
                </p14:cNvPr>
                <p14:cNvContentPartPr/>
                <p14:nvPr/>
              </p14:nvContentPartPr>
              <p14:xfrm>
                <a:off x="6801053" y="1672627"/>
                <a:ext cx="84240" cy="68760"/>
              </p14:xfrm>
            </p:contentPart>
          </mc:Choice>
          <mc:Fallback xmlns="">
            <p:pic>
              <p:nvPicPr>
                <p:cNvPr id="32" name="Freihand 31">
                  <a:extLst>
                    <a:ext uri="{FF2B5EF4-FFF2-40B4-BE49-F238E27FC236}">
                      <a16:creationId xmlns:a16="http://schemas.microsoft.com/office/drawing/2014/main" id="{227383B6-68A2-4466-9A31-10BD739B3A8E}"/>
                    </a:ext>
                  </a:extLst>
                </p:cNvPr>
                <p:cNvPicPr/>
                <p:nvPr/>
              </p:nvPicPr>
              <p:blipFill>
                <a:blip r:embed="rId40"/>
                <a:stretch>
                  <a:fillRect/>
                </a:stretch>
              </p:blipFill>
              <p:spPr>
                <a:xfrm>
                  <a:off x="6796733" y="1668307"/>
                  <a:ext cx="92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794D2661-0C5F-410C-8503-8F86D10B4C6D}"/>
                    </a:ext>
                  </a:extLst>
                </p14:cNvPr>
                <p14:cNvContentPartPr/>
                <p14:nvPr/>
              </p14:nvContentPartPr>
              <p14:xfrm>
                <a:off x="6911213" y="1569307"/>
                <a:ext cx="64080" cy="159840"/>
              </p14:xfrm>
            </p:contentPart>
          </mc:Choice>
          <mc:Fallback xmlns="">
            <p:pic>
              <p:nvPicPr>
                <p:cNvPr id="33" name="Freihand 32">
                  <a:extLst>
                    <a:ext uri="{FF2B5EF4-FFF2-40B4-BE49-F238E27FC236}">
                      <a16:creationId xmlns:a16="http://schemas.microsoft.com/office/drawing/2014/main" id="{794D2661-0C5F-410C-8503-8F86D10B4C6D}"/>
                    </a:ext>
                  </a:extLst>
                </p:cNvPr>
                <p:cNvPicPr/>
                <p:nvPr/>
              </p:nvPicPr>
              <p:blipFill>
                <a:blip r:embed="rId42"/>
                <a:stretch>
                  <a:fillRect/>
                </a:stretch>
              </p:blipFill>
              <p:spPr>
                <a:xfrm>
                  <a:off x="6906893" y="1564987"/>
                  <a:ext cx="72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C38B7020-B895-43FC-9AE2-99306790F5EA}"/>
                    </a:ext>
                  </a:extLst>
                </p14:cNvPr>
                <p14:cNvContentPartPr/>
                <p14:nvPr/>
              </p14:nvContentPartPr>
              <p14:xfrm>
                <a:off x="6980333" y="1655347"/>
                <a:ext cx="206640" cy="65520"/>
              </p14:xfrm>
            </p:contentPart>
          </mc:Choice>
          <mc:Fallback xmlns="">
            <p:pic>
              <p:nvPicPr>
                <p:cNvPr id="34" name="Freihand 33">
                  <a:extLst>
                    <a:ext uri="{FF2B5EF4-FFF2-40B4-BE49-F238E27FC236}">
                      <a16:creationId xmlns:a16="http://schemas.microsoft.com/office/drawing/2014/main" id="{C38B7020-B895-43FC-9AE2-99306790F5EA}"/>
                    </a:ext>
                  </a:extLst>
                </p:cNvPr>
                <p:cNvPicPr/>
                <p:nvPr/>
              </p:nvPicPr>
              <p:blipFill>
                <a:blip r:embed="rId44"/>
                <a:stretch>
                  <a:fillRect/>
                </a:stretch>
              </p:blipFill>
              <p:spPr>
                <a:xfrm>
                  <a:off x="6976013" y="1651027"/>
                  <a:ext cx="215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C39A929B-23C6-44BF-B79A-83098F78D45E}"/>
                    </a:ext>
                  </a:extLst>
                </p14:cNvPr>
                <p14:cNvContentPartPr/>
                <p14:nvPr/>
              </p14:nvContentPartPr>
              <p14:xfrm>
                <a:off x="7194893" y="1580107"/>
                <a:ext cx="117000" cy="114840"/>
              </p14:xfrm>
            </p:contentPart>
          </mc:Choice>
          <mc:Fallback xmlns="">
            <p:pic>
              <p:nvPicPr>
                <p:cNvPr id="35" name="Freihand 34">
                  <a:extLst>
                    <a:ext uri="{FF2B5EF4-FFF2-40B4-BE49-F238E27FC236}">
                      <a16:creationId xmlns:a16="http://schemas.microsoft.com/office/drawing/2014/main" id="{C39A929B-23C6-44BF-B79A-83098F78D45E}"/>
                    </a:ext>
                  </a:extLst>
                </p:cNvPr>
                <p:cNvPicPr/>
                <p:nvPr/>
              </p:nvPicPr>
              <p:blipFill>
                <a:blip r:embed="rId46"/>
                <a:stretch>
                  <a:fillRect/>
                </a:stretch>
              </p:blipFill>
              <p:spPr>
                <a:xfrm>
                  <a:off x="7190573" y="1575787"/>
                  <a:ext cx="125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1F270E3C-5BA2-4428-81FB-D9DA4291A2F2}"/>
                    </a:ext>
                  </a:extLst>
                </p14:cNvPr>
                <p14:cNvContentPartPr/>
                <p14:nvPr/>
              </p14:nvContentPartPr>
              <p14:xfrm>
                <a:off x="6326213" y="1588747"/>
                <a:ext cx="12240" cy="133200"/>
              </p14:xfrm>
            </p:contentPart>
          </mc:Choice>
          <mc:Fallback xmlns="">
            <p:pic>
              <p:nvPicPr>
                <p:cNvPr id="36" name="Freihand 35">
                  <a:extLst>
                    <a:ext uri="{FF2B5EF4-FFF2-40B4-BE49-F238E27FC236}">
                      <a16:creationId xmlns:a16="http://schemas.microsoft.com/office/drawing/2014/main" id="{1F270E3C-5BA2-4428-81FB-D9DA4291A2F2}"/>
                    </a:ext>
                  </a:extLst>
                </p:cNvPr>
                <p:cNvPicPr/>
                <p:nvPr/>
              </p:nvPicPr>
              <p:blipFill>
                <a:blip r:embed="rId48"/>
                <a:stretch>
                  <a:fillRect/>
                </a:stretch>
              </p:blipFill>
              <p:spPr>
                <a:xfrm>
                  <a:off x="6321893" y="1584427"/>
                  <a:ext cx="20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4C92F3E9-531A-455E-A102-09BD761EA587}"/>
                    </a:ext>
                  </a:extLst>
                </p14:cNvPr>
                <p14:cNvContentPartPr/>
                <p14:nvPr/>
              </p14:nvContentPartPr>
              <p14:xfrm>
                <a:off x="6261773" y="1512427"/>
                <a:ext cx="104040" cy="136800"/>
              </p14:xfrm>
            </p:contentPart>
          </mc:Choice>
          <mc:Fallback xmlns="">
            <p:pic>
              <p:nvPicPr>
                <p:cNvPr id="37" name="Freihand 36">
                  <a:extLst>
                    <a:ext uri="{FF2B5EF4-FFF2-40B4-BE49-F238E27FC236}">
                      <a16:creationId xmlns:a16="http://schemas.microsoft.com/office/drawing/2014/main" id="{4C92F3E9-531A-455E-A102-09BD761EA587}"/>
                    </a:ext>
                  </a:extLst>
                </p:cNvPr>
                <p:cNvPicPr/>
                <p:nvPr/>
              </p:nvPicPr>
              <p:blipFill>
                <a:blip r:embed="rId50"/>
                <a:stretch>
                  <a:fillRect/>
                </a:stretch>
              </p:blipFill>
              <p:spPr>
                <a:xfrm>
                  <a:off x="6257453" y="1508107"/>
                  <a:ext cx="112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D1D86242-89EC-4232-A6C6-97AA516772B2}"/>
                    </a:ext>
                  </a:extLst>
                </p14:cNvPr>
                <p14:cNvContentPartPr/>
                <p14:nvPr/>
              </p14:nvContentPartPr>
              <p14:xfrm>
                <a:off x="6081413" y="1915627"/>
                <a:ext cx="165600" cy="282240"/>
              </p14:xfrm>
            </p:contentPart>
          </mc:Choice>
          <mc:Fallback xmlns="">
            <p:pic>
              <p:nvPicPr>
                <p:cNvPr id="38" name="Freihand 37">
                  <a:extLst>
                    <a:ext uri="{FF2B5EF4-FFF2-40B4-BE49-F238E27FC236}">
                      <a16:creationId xmlns:a16="http://schemas.microsoft.com/office/drawing/2014/main" id="{D1D86242-89EC-4232-A6C6-97AA516772B2}"/>
                    </a:ext>
                  </a:extLst>
                </p:cNvPr>
                <p:cNvPicPr/>
                <p:nvPr/>
              </p:nvPicPr>
              <p:blipFill>
                <a:blip r:embed="rId52"/>
                <a:stretch>
                  <a:fillRect/>
                </a:stretch>
              </p:blipFill>
              <p:spPr>
                <a:xfrm>
                  <a:off x="6077093" y="1911307"/>
                  <a:ext cx="1742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DFB27DBF-7A18-45DE-A160-23AB52ED9822}"/>
                    </a:ext>
                  </a:extLst>
                </p14:cNvPr>
                <p14:cNvContentPartPr/>
                <p14:nvPr/>
              </p14:nvContentPartPr>
              <p14:xfrm>
                <a:off x="5968013" y="2074747"/>
                <a:ext cx="213840" cy="265680"/>
              </p14:xfrm>
            </p:contentPart>
          </mc:Choice>
          <mc:Fallback xmlns="">
            <p:pic>
              <p:nvPicPr>
                <p:cNvPr id="39" name="Freihand 38">
                  <a:extLst>
                    <a:ext uri="{FF2B5EF4-FFF2-40B4-BE49-F238E27FC236}">
                      <a16:creationId xmlns:a16="http://schemas.microsoft.com/office/drawing/2014/main" id="{DFB27DBF-7A18-45DE-A160-23AB52ED9822}"/>
                    </a:ext>
                  </a:extLst>
                </p:cNvPr>
                <p:cNvPicPr/>
                <p:nvPr/>
              </p:nvPicPr>
              <p:blipFill>
                <a:blip r:embed="rId54"/>
                <a:stretch>
                  <a:fillRect/>
                </a:stretch>
              </p:blipFill>
              <p:spPr>
                <a:xfrm>
                  <a:off x="5963693" y="2070427"/>
                  <a:ext cx="222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426A5B4A-1B3B-41B9-80AA-CBCD12F1530F}"/>
                    </a:ext>
                  </a:extLst>
                </p14:cNvPr>
                <p14:cNvContentPartPr/>
                <p14:nvPr/>
              </p14:nvContentPartPr>
              <p14:xfrm>
                <a:off x="6039293" y="2835427"/>
                <a:ext cx="44280" cy="59760"/>
              </p14:xfrm>
            </p:contentPart>
          </mc:Choice>
          <mc:Fallback xmlns="">
            <p:pic>
              <p:nvPicPr>
                <p:cNvPr id="42" name="Freihand 41">
                  <a:extLst>
                    <a:ext uri="{FF2B5EF4-FFF2-40B4-BE49-F238E27FC236}">
                      <a16:creationId xmlns:a16="http://schemas.microsoft.com/office/drawing/2014/main" id="{426A5B4A-1B3B-41B9-80AA-CBCD12F1530F}"/>
                    </a:ext>
                  </a:extLst>
                </p:cNvPr>
                <p:cNvPicPr/>
                <p:nvPr/>
              </p:nvPicPr>
              <p:blipFill>
                <a:blip r:embed="rId56"/>
                <a:stretch>
                  <a:fillRect/>
                </a:stretch>
              </p:blipFill>
              <p:spPr>
                <a:xfrm>
                  <a:off x="6034973" y="2831107"/>
                  <a:ext cx="52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DDC1EEBA-54AE-44F0-850F-CA2C4473BAA2}"/>
                    </a:ext>
                  </a:extLst>
                </p14:cNvPr>
                <p14:cNvContentPartPr/>
                <p14:nvPr/>
              </p14:nvContentPartPr>
              <p14:xfrm>
                <a:off x="2506973" y="1997707"/>
                <a:ext cx="240480" cy="230040"/>
              </p14:xfrm>
            </p:contentPart>
          </mc:Choice>
          <mc:Fallback xmlns="">
            <p:pic>
              <p:nvPicPr>
                <p:cNvPr id="43" name="Freihand 42">
                  <a:extLst>
                    <a:ext uri="{FF2B5EF4-FFF2-40B4-BE49-F238E27FC236}">
                      <a16:creationId xmlns:a16="http://schemas.microsoft.com/office/drawing/2014/main" id="{DDC1EEBA-54AE-44F0-850F-CA2C4473BAA2}"/>
                    </a:ext>
                  </a:extLst>
                </p:cNvPr>
                <p:cNvPicPr/>
                <p:nvPr/>
              </p:nvPicPr>
              <p:blipFill>
                <a:blip r:embed="rId58"/>
                <a:stretch>
                  <a:fillRect/>
                </a:stretch>
              </p:blipFill>
              <p:spPr>
                <a:xfrm>
                  <a:off x="2502653" y="1993387"/>
                  <a:ext cx="249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B8052149-CF8E-4552-AAF7-F933DFF1B29C}"/>
                    </a:ext>
                  </a:extLst>
                </p14:cNvPr>
                <p14:cNvContentPartPr/>
                <p14:nvPr/>
              </p14:nvContentPartPr>
              <p14:xfrm>
                <a:off x="2888933" y="2030827"/>
                <a:ext cx="29160" cy="127800"/>
              </p14:xfrm>
            </p:contentPart>
          </mc:Choice>
          <mc:Fallback xmlns="">
            <p:pic>
              <p:nvPicPr>
                <p:cNvPr id="44" name="Freihand 43">
                  <a:extLst>
                    <a:ext uri="{FF2B5EF4-FFF2-40B4-BE49-F238E27FC236}">
                      <a16:creationId xmlns:a16="http://schemas.microsoft.com/office/drawing/2014/main" id="{B8052149-CF8E-4552-AAF7-F933DFF1B29C}"/>
                    </a:ext>
                  </a:extLst>
                </p:cNvPr>
                <p:cNvPicPr/>
                <p:nvPr/>
              </p:nvPicPr>
              <p:blipFill>
                <a:blip r:embed="rId60"/>
                <a:stretch>
                  <a:fillRect/>
                </a:stretch>
              </p:blipFill>
              <p:spPr>
                <a:xfrm>
                  <a:off x="2884613" y="2026507"/>
                  <a:ext cx="37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F17D4D30-DC4F-46C2-942E-84F7AA99B562}"/>
                    </a:ext>
                  </a:extLst>
                </p14:cNvPr>
                <p14:cNvContentPartPr/>
                <p14:nvPr/>
              </p14:nvContentPartPr>
              <p14:xfrm>
                <a:off x="3067493" y="1958827"/>
                <a:ext cx="127080" cy="128520"/>
              </p14:xfrm>
            </p:contentPart>
          </mc:Choice>
          <mc:Fallback xmlns="">
            <p:pic>
              <p:nvPicPr>
                <p:cNvPr id="45" name="Freihand 44">
                  <a:extLst>
                    <a:ext uri="{FF2B5EF4-FFF2-40B4-BE49-F238E27FC236}">
                      <a16:creationId xmlns:a16="http://schemas.microsoft.com/office/drawing/2014/main" id="{F17D4D30-DC4F-46C2-942E-84F7AA99B562}"/>
                    </a:ext>
                  </a:extLst>
                </p:cNvPr>
                <p:cNvPicPr/>
                <p:nvPr/>
              </p:nvPicPr>
              <p:blipFill>
                <a:blip r:embed="rId62"/>
                <a:stretch>
                  <a:fillRect/>
                </a:stretch>
              </p:blipFill>
              <p:spPr>
                <a:xfrm>
                  <a:off x="3063173" y="1954507"/>
                  <a:ext cx="135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E6EB6ACF-37D3-4E17-87F8-F2EE220482B1}"/>
                    </a:ext>
                  </a:extLst>
                </p14:cNvPr>
                <p14:cNvContentPartPr/>
                <p14:nvPr/>
              </p14:nvContentPartPr>
              <p14:xfrm>
                <a:off x="2410853" y="1777387"/>
                <a:ext cx="1073880" cy="617040"/>
              </p14:xfrm>
            </p:contentPart>
          </mc:Choice>
          <mc:Fallback xmlns="">
            <p:pic>
              <p:nvPicPr>
                <p:cNvPr id="46" name="Freihand 45">
                  <a:extLst>
                    <a:ext uri="{FF2B5EF4-FFF2-40B4-BE49-F238E27FC236}">
                      <a16:creationId xmlns:a16="http://schemas.microsoft.com/office/drawing/2014/main" id="{E6EB6ACF-37D3-4E17-87F8-F2EE220482B1}"/>
                    </a:ext>
                  </a:extLst>
                </p:cNvPr>
                <p:cNvPicPr/>
                <p:nvPr/>
              </p:nvPicPr>
              <p:blipFill>
                <a:blip r:embed="rId64"/>
                <a:stretch>
                  <a:fillRect/>
                </a:stretch>
              </p:blipFill>
              <p:spPr>
                <a:xfrm>
                  <a:off x="2406533" y="1773067"/>
                  <a:ext cx="108252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27194E60-1754-4FAB-8482-90A011EBA52B}"/>
                    </a:ext>
                  </a:extLst>
                </p14:cNvPr>
                <p14:cNvContentPartPr/>
                <p14:nvPr/>
              </p14:nvContentPartPr>
              <p14:xfrm>
                <a:off x="4498133" y="840667"/>
                <a:ext cx="3486240" cy="969120"/>
              </p14:xfrm>
            </p:contentPart>
          </mc:Choice>
          <mc:Fallback xmlns="">
            <p:pic>
              <p:nvPicPr>
                <p:cNvPr id="48" name="Freihand 47">
                  <a:extLst>
                    <a:ext uri="{FF2B5EF4-FFF2-40B4-BE49-F238E27FC236}">
                      <a16:creationId xmlns:a16="http://schemas.microsoft.com/office/drawing/2014/main" id="{27194E60-1754-4FAB-8482-90A011EBA52B}"/>
                    </a:ext>
                  </a:extLst>
                </p:cNvPr>
                <p:cNvPicPr/>
                <p:nvPr/>
              </p:nvPicPr>
              <p:blipFill>
                <a:blip r:embed="rId66"/>
                <a:stretch>
                  <a:fillRect/>
                </a:stretch>
              </p:blipFill>
              <p:spPr>
                <a:xfrm>
                  <a:off x="4493813" y="836347"/>
                  <a:ext cx="349488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 name="Freihand 9">
                  <a:extLst>
                    <a:ext uri="{FF2B5EF4-FFF2-40B4-BE49-F238E27FC236}">
                      <a16:creationId xmlns:a16="http://schemas.microsoft.com/office/drawing/2014/main" id="{44D8A059-88AA-4B1E-A796-C8D11F21D88B}"/>
                    </a:ext>
                  </a:extLst>
                </p14:cNvPr>
                <p14:cNvContentPartPr/>
                <p14:nvPr/>
              </p14:nvContentPartPr>
              <p14:xfrm>
                <a:off x="4554653" y="2988787"/>
                <a:ext cx="1650240" cy="46800"/>
              </p14:xfrm>
            </p:contentPart>
          </mc:Choice>
          <mc:Fallback xmlns="">
            <p:pic>
              <p:nvPicPr>
                <p:cNvPr id="10" name="Freihand 9">
                  <a:extLst>
                    <a:ext uri="{FF2B5EF4-FFF2-40B4-BE49-F238E27FC236}">
                      <a16:creationId xmlns:a16="http://schemas.microsoft.com/office/drawing/2014/main" id="{44D8A059-88AA-4B1E-A796-C8D11F21D88B}"/>
                    </a:ext>
                  </a:extLst>
                </p:cNvPr>
                <p:cNvPicPr/>
                <p:nvPr/>
              </p:nvPicPr>
              <p:blipFill>
                <a:blip r:embed="rId68"/>
                <a:stretch>
                  <a:fillRect/>
                </a:stretch>
              </p:blipFill>
              <p:spPr>
                <a:xfrm>
                  <a:off x="4550333" y="2984467"/>
                  <a:ext cx="1658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 name="Freihand 10">
                  <a:extLst>
                    <a:ext uri="{FF2B5EF4-FFF2-40B4-BE49-F238E27FC236}">
                      <a16:creationId xmlns:a16="http://schemas.microsoft.com/office/drawing/2014/main" id="{F7FB7A25-8ABB-4AD3-85A6-FEF17137C278}"/>
                    </a:ext>
                  </a:extLst>
                </p14:cNvPr>
                <p14:cNvContentPartPr/>
                <p14:nvPr/>
              </p14:nvContentPartPr>
              <p14:xfrm>
                <a:off x="2049773" y="3073027"/>
                <a:ext cx="1876320" cy="50400"/>
              </p14:xfrm>
            </p:contentPart>
          </mc:Choice>
          <mc:Fallback xmlns="">
            <p:pic>
              <p:nvPicPr>
                <p:cNvPr id="11" name="Freihand 10">
                  <a:extLst>
                    <a:ext uri="{FF2B5EF4-FFF2-40B4-BE49-F238E27FC236}">
                      <a16:creationId xmlns:a16="http://schemas.microsoft.com/office/drawing/2014/main" id="{F7FB7A25-8ABB-4AD3-85A6-FEF17137C278}"/>
                    </a:ext>
                  </a:extLst>
                </p:cNvPr>
                <p:cNvPicPr/>
                <p:nvPr/>
              </p:nvPicPr>
              <p:blipFill>
                <a:blip r:embed="rId70"/>
                <a:stretch>
                  <a:fillRect/>
                </a:stretch>
              </p:blipFill>
              <p:spPr>
                <a:xfrm>
                  <a:off x="2045453" y="3068707"/>
                  <a:ext cx="1884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53BFB1B3-97C5-4793-9802-26D0E71C9F4A}"/>
                    </a:ext>
                  </a:extLst>
                </p14:cNvPr>
                <p14:cNvContentPartPr/>
                <p14:nvPr/>
              </p14:nvContentPartPr>
              <p14:xfrm>
                <a:off x="4406693" y="2423587"/>
                <a:ext cx="2000520" cy="618840"/>
              </p14:xfrm>
            </p:contentPart>
          </mc:Choice>
          <mc:Fallback xmlns="">
            <p:pic>
              <p:nvPicPr>
                <p:cNvPr id="49" name="Freihand 48">
                  <a:extLst>
                    <a:ext uri="{FF2B5EF4-FFF2-40B4-BE49-F238E27FC236}">
                      <a16:creationId xmlns:a16="http://schemas.microsoft.com/office/drawing/2014/main" id="{53BFB1B3-97C5-4793-9802-26D0E71C9F4A}"/>
                    </a:ext>
                  </a:extLst>
                </p:cNvPr>
                <p:cNvPicPr/>
                <p:nvPr/>
              </p:nvPicPr>
              <p:blipFill>
                <a:blip r:embed="rId72"/>
                <a:stretch>
                  <a:fillRect/>
                </a:stretch>
              </p:blipFill>
              <p:spPr>
                <a:xfrm>
                  <a:off x="4402373" y="2419267"/>
                  <a:ext cx="2009160" cy="62748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290B6CD-9C3E-42EF-8A33-23201EBC2216}"/>
                  </a:ext>
                </a:extLst>
              </p14:cNvPr>
              <p14:cNvContentPartPr/>
              <p14:nvPr/>
            </p14:nvContentPartPr>
            <p14:xfrm>
              <a:off x="3723413" y="585240"/>
              <a:ext cx="778320" cy="348480"/>
            </p14:xfrm>
          </p:contentPart>
        </mc:Choice>
        <mc:Fallback xmlns="">
          <p:pic>
            <p:nvPicPr>
              <p:cNvPr id="2" name="Freihand 1">
                <a:extLst>
                  <a:ext uri="{FF2B5EF4-FFF2-40B4-BE49-F238E27FC236}">
                    <a16:creationId xmlns:a16="http://schemas.microsoft.com/office/drawing/2014/main" id="{6290B6CD-9C3E-42EF-8A33-23201EBC2216}"/>
                  </a:ext>
                </a:extLst>
              </p:cNvPr>
              <p:cNvPicPr/>
              <p:nvPr/>
            </p:nvPicPr>
            <p:blipFill>
              <a:blip r:embed="rId4"/>
              <a:stretch>
                <a:fillRect/>
              </a:stretch>
            </p:blipFill>
            <p:spPr>
              <a:xfrm>
                <a:off x="3719093" y="580920"/>
                <a:ext cx="7869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8FFF33BA-A419-41E3-A062-7C9792AC0DDB}"/>
                  </a:ext>
                </a:extLst>
              </p14:cNvPr>
              <p14:cNvContentPartPr/>
              <p14:nvPr/>
            </p14:nvContentPartPr>
            <p14:xfrm>
              <a:off x="6015173" y="938400"/>
              <a:ext cx="5095080" cy="42480"/>
            </p14:xfrm>
          </p:contentPart>
        </mc:Choice>
        <mc:Fallback xmlns="">
          <p:pic>
            <p:nvPicPr>
              <p:cNvPr id="4" name="Freihand 3">
                <a:extLst>
                  <a:ext uri="{FF2B5EF4-FFF2-40B4-BE49-F238E27FC236}">
                    <a16:creationId xmlns:a16="http://schemas.microsoft.com/office/drawing/2014/main" id="{8FFF33BA-A419-41E3-A062-7C9792AC0DDB}"/>
                  </a:ext>
                </a:extLst>
              </p:cNvPr>
              <p:cNvPicPr/>
              <p:nvPr/>
            </p:nvPicPr>
            <p:blipFill>
              <a:blip r:embed="rId6"/>
              <a:stretch>
                <a:fillRect/>
              </a:stretch>
            </p:blipFill>
            <p:spPr>
              <a:xfrm>
                <a:off x="6010853" y="934080"/>
                <a:ext cx="5103720" cy="51120"/>
              </a:xfrm>
              <a:prstGeom prst="rect">
                <a:avLst/>
              </a:prstGeom>
            </p:spPr>
          </p:pic>
        </mc:Fallback>
      </mc:AlternateContent>
      <p:grpSp>
        <p:nvGrpSpPr>
          <p:cNvPr id="38" name="Gruppieren 37">
            <a:extLst>
              <a:ext uri="{FF2B5EF4-FFF2-40B4-BE49-F238E27FC236}">
                <a16:creationId xmlns:a16="http://schemas.microsoft.com/office/drawing/2014/main" id="{EA996B22-919B-40BF-ADBB-C414EC4C43D7}"/>
              </a:ext>
            </a:extLst>
          </p:cNvPr>
          <p:cNvGrpSpPr/>
          <p:nvPr/>
        </p:nvGrpSpPr>
        <p:grpSpPr>
          <a:xfrm>
            <a:off x="8156813" y="384720"/>
            <a:ext cx="1942920" cy="268920"/>
            <a:chOff x="8156813" y="384720"/>
            <a:chExt cx="1942920" cy="2689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0545E6F-3276-4B9C-B650-4F9A3BD87B11}"/>
                    </a:ext>
                  </a:extLst>
                </p14:cNvPr>
                <p14:cNvContentPartPr/>
                <p14:nvPr/>
              </p14:nvContentPartPr>
              <p14:xfrm>
                <a:off x="8156813" y="458520"/>
                <a:ext cx="158040" cy="195120"/>
              </p14:xfrm>
            </p:contentPart>
          </mc:Choice>
          <mc:Fallback xmlns="">
            <p:pic>
              <p:nvPicPr>
                <p:cNvPr id="6" name="Freihand 5">
                  <a:extLst>
                    <a:ext uri="{FF2B5EF4-FFF2-40B4-BE49-F238E27FC236}">
                      <a16:creationId xmlns:a16="http://schemas.microsoft.com/office/drawing/2014/main" id="{B0545E6F-3276-4B9C-B650-4F9A3BD87B11}"/>
                    </a:ext>
                  </a:extLst>
                </p:cNvPr>
                <p:cNvPicPr/>
                <p:nvPr/>
              </p:nvPicPr>
              <p:blipFill>
                <a:blip r:embed="rId8"/>
                <a:stretch>
                  <a:fillRect/>
                </a:stretch>
              </p:blipFill>
              <p:spPr>
                <a:xfrm>
                  <a:off x="8152493" y="454200"/>
                  <a:ext cx="166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0D3FD42-DB7F-4B11-B471-EEE109381A52}"/>
                    </a:ext>
                  </a:extLst>
                </p14:cNvPr>
                <p14:cNvContentPartPr/>
                <p14:nvPr/>
              </p14:nvContentPartPr>
              <p14:xfrm>
                <a:off x="8350853" y="541680"/>
                <a:ext cx="135360" cy="82080"/>
              </p14:xfrm>
            </p:contentPart>
          </mc:Choice>
          <mc:Fallback xmlns="">
            <p:pic>
              <p:nvPicPr>
                <p:cNvPr id="7" name="Freihand 6">
                  <a:extLst>
                    <a:ext uri="{FF2B5EF4-FFF2-40B4-BE49-F238E27FC236}">
                      <a16:creationId xmlns:a16="http://schemas.microsoft.com/office/drawing/2014/main" id="{10D3FD42-DB7F-4B11-B471-EEE109381A52}"/>
                    </a:ext>
                  </a:extLst>
                </p:cNvPr>
                <p:cNvPicPr/>
                <p:nvPr/>
              </p:nvPicPr>
              <p:blipFill>
                <a:blip r:embed="rId10"/>
                <a:stretch>
                  <a:fillRect/>
                </a:stretch>
              </p:blipFill>
              <p:spPr>
                <a:xfrm>
                  <a:off x="8346533" y="537360"/>
                  <a:ext cx="144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0EE9CD4-33E0-44EB-BEAF-84B889206370}"/>
                    </a:ext>
                  </a:extLst>
                </p14:cNvPr>
                <p14:cNvContentPartPr/>
                <p14:nvPr/>
              </p14:nvContentPartPr>
              <p14:xfrm>
                <a:off x="8463173" y="414240"/>
                <a:ext cx="104040" cy="236880"/>
              </p14:xfrm>
            </p:contentPart>
          </mc:Choice>
          <mc:Fallback xmlns="">
            <p:pic>
              <p:nvPicPr>
                <p:cNvPr id="9" name="Freihand 8">
                  <a:extLst>
                    <a:ext uri="{FF2B5EF4-FFF2-40B4-BE49-F238E27FC236}">
                      <a16:creationId xmlns:a16="http://schemas.microsoft.com/office/drawing/2014/main" id="{10EE9CD4-33E0-44EB-BEAF-84B889206370}"/>
                    </a:ext>
                  </a:extLst>
                </p:cNvPr>
                <p:cNvPicPr/>
                <p:nvPr/>
              </p:nvPicPr>
              <p:blipFill>
                <a:blip r:embed="rId12"/>
                <a:stretch>
                  <a:fillRect/>
                </a:stretch>
              </p:blipFill>
              <p:spPr>
                <a:xfrm>
                  <a:off x="8458853" y="409920"/>
                  <a:ext cx="112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39ACC1F3-4263-4D69-A4F2-EDA2DC96F693}"/>
                    </a:ext>
                  </a:extLst>
                </p14:cNvPr>
                <p14:cNvContentPartPr/>
                <p14:nvPr/>
              </p14:nvContentPartPr>
              <p14:xfrm>
                <a:off x="8514293" y="452400"/>
                <a:ext cx="198720" cy="182880"/>
              </p14:xfrm>
            </p:contentPart>
          </mc:Choice>
          <mc:Fallback xmlns="">
            <p:pic>
              <p:nvPicPr>
                <p:cNvPr id="10" name="Freihand 9">
                  <a:extLst>
                    <a:ext uri="{FF2B5EF4-FFF2-40B4-BE49-F238E27FC236}">
                      <a16:creationId xmlns:a16="http://schemas.microsoft.com/office/drawing/2014/main" id="{39ACC1F3-4263-4D69-A4F2-EDA2DC96F693}"/>
                    </a:ext>
                  </a:extLst>
                </p:cNvPr>
                <p:cNvPicPr/>
                <p:nvPr/>
              </p:nvPicPr>
              <p:blipFill>
                <a:blip r:embed="rId14"/>
                <a:stretch>
                  <a:fillRect/>
                </a:stretch>
              </p:blipFill>
              <p:spPr>
                <a:xfrm>
                  <a:off x="8509973" y="448080"/>
                  <a:ext cx="207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B0CD63A0-4ACF-4130-9478-060E472A4671}"/>
                    </a:ext>
                  </a:extLst>
                </p14:cNvPr>
                <p14:cNvContentPartPr/>
                <p14:nvPr/>
              </p14:nvContentPartPr>
              <p14:xfrm>
                <a:off x="8718053" y="527280"/>
                <a:ext cx="147960" cy="126360"/>
              </p14:xfrm>
            </p:contentPart>
          </mc:Choice>
          <mc:Fallback xmlns="">
            <p:pic>
              <p:nvPicPr>
                <p:cNvPr id="11" name="Freihand 10">
                  <a:extLst>
                    <a:ext uri="{FF2B5EF4-FFF2-40B4-BE49-F238E27FC236}">
                      <a16:creationId xmlns:a16="http://schemas.microsoft.com/office/drawing/2014/main" id="{B0CD63A0-4ACF-4130-9478-060E472A4671}"/>
                    </a:ext>
                  </a:extLst>
                </p:cNvPr>
                <p:cNvPicPr/>
                <p:nvPr/>
              </p:nvPicPr>
              <p:blipFill>
                <a:blip r:embed="rId16"/>
                <a:stretch>
                  <a:fillRect/>
                </a:stretch>
              </p:blipFill>
              <p:spPr>
                <a:xfrm>
                  <a:off x="8713733" y="522960"/>
                  <a:ext cx="156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EA2746C-C964-4413-878B-DFC5AEB11E04}"/>
                    </a:ext>
                  </a:extLst>
                </p14:cNvPr>
                <p14:cNvContentPartPr/>
                <p14:nvPr/>
              </p14:nvContentPartPr>
              <p14:xfrm>
                <a:off x="8981213" y="415680"/>
                <a:ext cx="133200" cy="187920"/>
              </p14:xfrm>
            </p:contentPart>
          </mc:Choice>
          <mc:Fallback xmlns="">
            <p:pic>
              <p:nvPicPr>
                <p:cNvPr id="12" name="Freihand 11">
                  <a:extLst>
                    <a:ext uri="{FF2B5EF4-FFF2-40B4-BE49-F238E27FC236}">
                      <a16:creationId xmlns:a16="http://schemas.microsoft.com/office/drawing/2014/main" id="{4EA2746C-C964-4413-878B-DFC5AEB11E04}"/>
                    </a:ext>
                  </a:extLst>
                </p:cNvPr>
                <p:cNvPicPr/>
                <p:nvPr/>
              </p:nvPicPr>
              <p:blipFill>
                <a:blip r:embed="rId18"/>
                <a:stretch>
                  <a:fillRect/>
                </a:stretch>
              </p:blipFill>
              <p:spPr>
                <a:xfrm>
                  <a:off x="8976893" y="411360"/>
                  <a:ext cx="141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1EE5EFB-E163-436E-A58A-751ED7ED6312}"/>
                    </a:ext>
                  </a:extLst>
                </p14:cNvPr>
                <p14:cNvContentPartPr/>
                <p14:nvPr/>
              </p14:nvContentPartPr>
              <p14:xfrm>
                <a:off x="9118373" y="543480"/>
                <a:ext cx="40320" cy="60480"/>
              </p14:xfrm>
            </p:contentPart>
          </mc:Choice>
          <mc:Fallback xmlns="">
            <p:pic>
              <p:nvPicPr>
                <p:cNvPr id="13" name="Freihand 12">
                  <a:extLst>
                    <a:ext uri="{FF2B5EF4-FFF2-40B4-BE49-F238E27FC236}">
                      <a16:creationId xmlns:a16="http://schemas.microsoft.com/office/drawing/2014/main" id="{41EE5EFB-E163-436E-A58A-751ED7ED6312}"/>
                    </a:ext>
                  </a:extLst>
                </p:cNvPr>
                <p:cNvPicPr/>
                <p:nvPr/>
              </p:nvPicPr>
              <p:blipFill>
                <a:blip r:embed="rId20"/>
                <a:stretch>
                  <a:fillRect/>
                </a:stretch>
              </p:blipFill>
              <p:spPr>
                <a:xfrm>
                  <a:off x="9114053" y="539160"/>
                  <a:ext cx="48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32D4801-3A79-4D0A-AEE8-4D731B8118F9}"/>
                    </a:ext>
                  </a:extLst>
                </p14:cNvPr>
                <p14:cNvContentPartPr/>
                <p14:nvPr/>
              </p14:nvContentPartPr>
              <p14:xfrm>
                <a:off x="9213773" y="384720"/>
                <a:ext cx="74160" cy="194400"/>
              </p14:xfrm>
            </p:contentPart>
          </mc:Choice>
          <mc:Fallback xmlns="">
            <p:pic>
              <p:nvPicPr>
                <p:cNvPr id="14" name="Freihand 13">
                  <a:extLst>
                    <a:ext uri="{FF2B5EF4-FFF2-40B4-BE49-F238E27FC236}">
                      <a16:creationId xmlns:a16="http://schemas.microsoft.com/office/drawing/2014/main" id="{732D4801-3A79-4D0A-AEE8-4D731B8118F9}"/>
                    </a:ext>
                  </a:extLst>
                </p:cNvPr>
                <p:cNvPicPr/>
                <p:nvPr/>
              </p:nvPicPr>
              <p:blipFill>
                <a:blip r:embed="rId22"/>
                <a:stretch>
                  <a:fillRect/>
                </a:stretch>
              </p:blipFill>
              <p:spPr>
                <a:xfrm>
                  <a:off x="9209453" y="380400"/>
                  <a:ext cx="82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022DAD0-A0E1-4F0F-85AE-8A6980B03497}"/>
                    </a:ext>
                  </a:extLst>
                </p14:cNvPr>
                <p14:cNvContentPartPr/>
                <p14:nvPr/>
              </p14:nvContentPartPr>
              <p14:xfrm>
                <a:off x="9264893" y="389040"/>
                <a:ext cx="82080" cy="214920"/>
              </p14:xfrm>
            </p:contentPart>
          </mc:Choice>
          <mc:Fallback xmlns="">
            <p:pic>
              <p:nvPicPr>
                <p:cNvPr id="15" name="Freihand 14">
                  <a:extLst>
                    <a:ext uri="{FF2B5EF4-FFF2-40B4-BE49-F238E27FC236}">
                      <a16:creationId xmlns:a16="http://schemas.microsoft.com/office/drawing/2014/main" id="{7022DAD0-A0E1-4F0F-85AE-8A6980B03497}"/>
                    </a:ext>
                  </a:extLst>
                </p:cNvPr>
                <p:cNvPicPr/>
                <p:nvPr/>
              </p:nvPicPr>
              <p:blipFill>
                <a:blip r:embed="rId24"/>
                <a:stretch>
                  <a:fillRect/>
                </a:stretch>
              </p:blipFill>
              <p:spPr>
                <a:xfrm>
                  <a:off x="9260573" y="384720"/>
                  <a:ext cx="90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9D743F7-B817-4CEB-BDCA-0BF31DD7AA72}"/>
                    </a:ext>
                  </a:extLst>
                </p14:cNvPr>
                <p14:cNvContentPartPr/>
                <p14:nvPr/>
              </p14:nvContentPartPr>
              <p14:xfrm>
                <a:off x="9371813" y="478680"/>
                <a:ext cx="178560" cy="63720"/>
              </p14:xfrm>
            </p:contentPart>
          </mc:Choice>
          <mc:Fallback xmlns="">
            <p:pic>
              <p:nvPicPr>
                <p:cNvPr id="16" name="Freihand 15">
                  <a:extLst>
                    <a:ext uri="{FF2B5EF4-FFF2-40B4-BE49-F238E27FC236}">
                      <a16:creationId xmlns:a16="http://schemas.microsoft.com/office/drawing/2014/main" id="{59D743F7-B817-4CEB-BDCA-0BF31DD7AA72}"/>
                    </a:ext>
                  </a:extLst>
                </p:cNvPr>
                <p:cNvPicPr/>
                <p:nvPr/>
              </p:nvPicPr>
              <p:blipFill>
                <a:blip r:embed="rId26"/>
                <a:stretch>
                  <a:fillRect/>
                </a:stretch>
              </p:blipFill>
              <p:spPr>
                <a:xfrm>
                  <a:off x="9367493" y="474360"/>
                  <a:ext cx="187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879366D5-D235-4DE1-A1F1-D2EC48501978}"/>
                    </a:ext>
                  </a:extLst>
                </p14:cNvPr>
                <p14:cNvContentPartPr/>
                <p14:nvPr/>
              </p14:nvContentPartPr>
              <p14:xfrm>
                <a:off x="9691133" y="469320"/>
                <a:ext cx="309960" cy="113400"/>
              </p14:xfrm>
            </p:contentPart>
          </mc:Choice>
          <mc:Fallback xmlns="">
            <p:pic>
              <p:nvPicPr>
                <p:cNvPr id="17" name="Freihand 16">
                  <a:extLst>
                    <a:ext uri="{FF2B5EF4-FFF2-40B4-BE49-F238E27FC236}">
                      <a16:creationId xmlns:a16="http://schemas.microsoft.com/office/drawing/2014/main" id="{879366D5-D235-4DE1-A1F1-D2EC48501978}"/>
                    </a:ext>
                  </a:extLst>
                </p:cNvPr>
                <p:cNvPicPr/>
                <p:nvPr/>
              </p:nvPicPr>
              <p:blipFill>
                <a:blip r:embed="rId28"/>
                <a:stretch>
                  <a:fillRect/>
                </a:stretch>
              </p:blipFill>
              <p:spPr>
                <a:xfrm>
                  <a:off x="9686813" y="465000"/>
                  <a:ext cx="31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F5C1004C-B8CC-434A-ACC9-4AD4ECE70B2C}"/>
                    </a:ext>
                  </a:extLst>
                </p14:cNvPr>
                <p14:cNvContentPartPr/>
                <p14:nvPr/>
              </p14:nvContentPartPr>
              <p14:xfrm>
                <a:off x="9973373" y="439440"/>
                <a:ext cx="126360" cy="145800"/>
              </p14:xfrm>
            </p:contentPart>
          </mc:Choice>
          <mc:Fallback xmlns="">
            <p:pic>
              <p:nvPicPr>
                <p:cNvPr id="18" name="Freihand 17">
                  <a:extLst>
                    <a:ext uri="{FF2B5EF4-FFF2-40B4-BE49-F238E27FC236}">
                      <a16:creationId xmlns:a16="http://schemas.microsoft.com/office/drawing/2014/main" id="{F5C1004C-B8CC-434A-ACC9-4AD4ECE70B2C}"/>
                    </a:ext>
                  </a:extLst>
                </p:cNvPr>
                <p:cNvPicPr/>
                <p:nvPr/>
              </p:nvPicPr>
              <p:blipFill>
                <a:blip r:embed="rId30"/>
                <a:stretch>
                  <a:fillRect/>
                </a:stretch>
              </p:blipFill>
              <p:spPr>
                <a:xfrm>
                  <a:off x="9969053" y="435120"/>
                  <a:ext cx="135000" cy="154440"/>
                </a:xfrm>
                <a:prstGeom prst="rect">
                  <a:avLst/>
                </a:prstGeom>
              </p:spPr>
            </p:pic>
          </mc:Fallback>
        </mc:AlternateContent>
      </p:grpSp>
      <p:grpSp>
        <p:nvGrpSpPr>
          <p:cNvPr id="37" name="Gruppieren 36">
            <a:extLst>
              <a:ext uri="{FF2B5EF4-FFF2-40B4-BE49-F238E27FC236}">
                <a16:creationId xmlns:a16="http://schemas.microsoft.com/office/drawing/2014/main" id="{E71CBDFF-AD13-46A4-8FF5-C1CDEDFABE3F}"/>
              </a:ext>
            </a:extLst>
          </p:cNvPr>
          <p:cNvGrpSpPr/>
          <p:nvPr/>
        </p:nvGrpSpPr>
        <p:grpSpPr>
          <a:xfrm>
            <a:off x="10321133" y="88440"/>
            <a:ext cx="1742760" cy="489960"/>
            <a:chOff x="10321133" y="88440"/>
            <a:chExt cx="1742760" cy="489960"/>
          </a:xfrm>
        </p:grpSpPr>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29A864F-FA9A-487F-9B2F-C60E2B71B50E}"/>
                    </a:ext>
                  </a:extLst>
                </p14:cNvPr>
                <p14:cNvContentPartPr/>
                <p14:nvPr/>
              </p14:nvContentPartPr>
              <p14:xfrm>
                <a:off x="10321133" y="333240"/>
                <a:ext cx="372960" cy="236160"/>
              </p14:xfrm>
            </p:contentPart>
          </mc:Choice>
          <mc:Fallback xmlns="">
            <p:pic>
              <p:nvPicPr>
                <p:cNvPr id="19" name="Freihand 18">
                  <a:extLst>
                    <a:ext uri="{FF2B5EF4-FFF2-40B4-BE49-F238E27FC236}">
                      <a16:creationId xmlns:a16="http://schemas.microsoft.com/office/drawing/2014/main" id="{629A864F-FA9A-487F-9B2F-C60E2B71B50E}"/>
                    </a:ext>
                  </a:extLst>
                </p:cNvPr>
                <p:cNvPicPr/>
                <p:nvPr/>
              </p:nvPicPr>
              <p:blipFill>
                <a:blip r:embed="rId32"/>
                <a:stretch>
                  <a:fillRect/>
                </a:stretch>
              </p:blipFill>
              <p:spPr>
                <a:xfrm>
                  <a:off x="10316813" y="328920"/>
                  <a:ext cx="3816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2EE3FF49-DE54-475B-9D47-88A0813157FD}"/>
                    </a:ext>
                  </a:extLst>
                </p14:cNvPr>
                <p14:cNvContentPartPr/>
                <p14:nvPr/>
              </p14:nvContentPartPr>
              <p14:xfrm>
                <a:off x="10707773" y="425400"/>
                <a:ext cx="204120" cy="117720"/>
              </p14:xfrm>
            </p:contentPart>
          </mc:Choice>
          <mc:Fallback xmlns="">
            <p:pic>
              <p:nvPicPr>
                <p:cNvPr id="20" name="Freihand 19">
                  <a:extLst>
                    <a:ext uri="{FF2B5EF4-FFF2-40B4-BE49-F238E27FC236}">
                      <a16:creationId xmlns:a16="http://schemas.microsoft.com/office/drawing/2014/main" id="{2EE3FF49-DE54-475B-9D47-88A0813157FD}"/>
                    </a:ext>
                  </a:extLst>
                </p:cNvPr>
                <p:cNvPicPr/>
                <p:nvPr/>
              </p:nvPicPr>
              <p:blipFill>
                <a:blip r:embed="rId34"/>
                <a:stretch>
                  <a:fillRect/>
                </a:stretch>
              </p:blipFill>
              <p:spPr>
                <a:xfrm>
                  <a:off x="10703453" y="421080"/>
                  <a:ext cx="212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EA30D967-60E6-49D5-83E6-0118CC4944F4}"/>
                    </a:ext>
                  </a:extLst>
                </p14:cNvPr>
                <p14:cNvContentPartPr/>
                <p14:nvPr/>
              </p14:nvContentPartPr>
              <p14:xfrm>
                <a:off x="10927373" y="311640"/>
                <a:ext cx="93240" cy="201960"/>
              </p14:xfrm>
            </p:contentPart>
          </mc:Choice>
          <mc:Fallback xmlns="">
            <p:pic>
              <p:nvPicPr>
                <p:cNvPr id="21" name="Freihand 20">
                  <a:extLst>
                    <a:ext uri="{FF2B5EF4-FFF2-40B4-BE49-F238E27FC236}">
                      <a16:creationId xmlns:a16="http://schemas.microsoft.com/office/drawing/2014/main" id="{EA30D967-60E6-49D5-83E6-0118CC4944F4}"/>
                    </a:ext>
                  </a:extLst>
                </p:cNvPr>
                <p:cNvPicPr/>
                <p:nvPr/>
              </p:nvPicPr>
              <p:blipFill>
                <a:blip r:embed="rId36"/>
                <a:stretch>
                  <a:fillRect/>
                </a:stretch>
              </p:blipFill>
              <p:spPr>
                <a:xfrm>
                  <a:off x="10923053" y="307320"/>
                  <a:ext cx="101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AEB2177-5237-4812-8340-027F1B1C865F}"/>
                    </a:ext>
                  </a:extLst>
                </p14:cNvPr>
                <p14:cNvContentPartPr/>
                <p14:nvPr/>
              </p14:nvContentPartPr>
              <p14:xfrm>
                <a:off x="10877693" y="373200"/>
                <a:ext cx="140760" cy="143280"/>
              </p14:xfrm>
            </p:contentPart>
          </mc:Choice>
          <mc:Fallback xmlns="">
            <p:pic>
              <p:nvPicPr>
                <p:cNvPr id="22" name="Freihand 21">
                  <a:extLst>
                    <a:ext uri="{FF2B5EF4-FFF2-40B4-BE49-F238E27FC236}">
                      <a16:creationId xmlns:a16="http://schemas.microsoft.com/office/drawing/2014/main" id="{9AEB2177-5237-4812-8340-027F1B1C865F}"/>
                    </a:ext>
                  </a:extLst>
                </p:cNvPr>
                <p:cNvPicPr/>
                <p:nvPr/>
              </p:nvPicPr>
              <p:blipFill>
                <a:blip r:embed="rId38"/>
                <a:stretch>
                  <a:fillRect/>
                </a:stretch>
              </p:blipFill>
              <p:spPr>
                <a:xfrm>
                  <a:off x="10873373" y="368880"/>
                  <a:ext cx="149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BB7624A2-07FC-44BE-8602-07C04665F835}"/>
                    </a:ext>
                  </a:extLst>
                </p14:cNvPr>
                <p14:cNvContentPartPr/>
                <p14:nvPr/>
              </p14:nvContentPartPr>
              <p14:xfrm>
                <a:off x="11014853" y="446640"/>
                <a:ext cx="74160" cy="72360"/>
              </p14:xfrm>
            </p:contentPart>
          </mc:Choice>
          <mc:Fallback xmlns="">
            <p:pic>
              <p:nvPicPr>
                <p:cNvPr id="23" name="Freihand 22">
                  <a:extLst>
                    <a:ext uri="{FF2B5EF4-FFF2-40B4-BE49-F238E27FC236}">
                      <a16:creationId xmlns:a16="http://schemas.microsoft.com/office/drawing/2014/main" id="{BB7624A2-07FC-44BE-8602-07C04665F835}"/>
                    </a:ext>
                  </a:extLst>
                </p:cNvPr>
                <p:cNvPicPr/>
                <p:nvPr/>
              </p:nvPicPr>
              <p:blipFill>
                <a:blip r:embed="rId40"/>
                <a:stretch>
                  <a:fillRect/>
                </a:stretch>
              </p:blipFill>
              <p:spPr>
                <a:xfrm>
                  <a:off x="11010533" y="442320"/>
                  <a:ext cx="82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8465BCB-6EC6-4325-95A2-082B7D653D92}"/>
                    </a:ext>
                  </a:extLst>
                </p14:cNvPr>
                <p14:cNvContentPartPr/>
                <p14:nvPr/>
              </p14:nvContentPartPr>
              <p14:xfrm>
                <a:off x="11254613" y="334320"/>
                <a:ext cx="125640" cy="86400"/>
              </p14:xfrm>
            </p:contentPart>
          </mc:Choice>
          <mc:Fallback xmlns="">
            <p:pic>
              <p:nvPicPr>
                <p:cNvPr id="24" name="Freihand 23">
                  <a:extLst>
                    <a:ext uri="{FF2B5EF4-FFF2-40B4-BE49-F238E27FC236}">
                      <a16:creationId xmlns:a16="http://schemas.microsoft.com/office/drawing/2014/main" id="{08465BCB-6EC6-4325-95A2-082B7D653D92}"/>
                    </a:ext>
                  </a:extLst>
                </p:cNvPr>
                <p:cNvPicPr/>
                <p:nvPr/>
              </p:nvPicPr>
              <p:blipFill>
                <a:blip r:embed="rId42"/>
                <a:stretch>
                  <a:fillRect/>
                </a:stretch>
              </p:blipFill>
              <p:spPr>
                <a:xfrm>
                  <a:off x="11250293" y="330000"/>
                  <a:ext cx="134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B9C921B6-D5F6-44A5-AD2F-8326217A9C97}"/>
                    </a:ext>
                  </a:extLst>
                </p14:cNvPr>
                <p14:cNvContentPartPr/>
                <p14:nvPr/>
              </p14:nvContentPartPr>
              <p14:xfrm>
                <a:off x="11331653" y="217320"/>
                <a:ext cx="131760" cy="151200"/>
              </p14:xfrm>
            </p:contentPart>
          </mc:Choice>
          <mc:Fallback xmlns="">
            <p:pic>
              <p:nvPicPr>
                <p:cNvPr id="25" name="Freihand 24">
                  <a:extLst>
                    <a:ext uri="{FF2B5EF4-FFF2-40B4-BE49-F238E27FC236}">
                      <a16:creationId xmlns:a16="http://schemas.microsoft.com/office/drawing/2014/main" id="{B9C921B6-D5F6-44A5-AD2F-8326217A9C97}"/>
                    </a:ext>
                  </a:extLst>
                </p:cNvPr>
                <p:cNvPicPr/>
                <p:nvPr/>
              </p:nvPicPr>
              <p:blipFill>
                <a:blip r:embed="rId44"/>
                <a:stretch>
                  <a:fillRect/>
                </a:stretch>
              </p:blipFill>
              <p:spPr>
                <a:xfrm>
                  <a:off x="11327333" y="213000"/>
                  <a:ext cx="140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97DF2FE8-5C0F-4C8B-857F-473E64BB4E2E}"/>
                    </a:ext>
                  </a:extLst>
                </p14:cNvPr>
                <p14:cNvContentPartPr/>
                <p14:nvPr/>
              </p14:nvContentPartPr>
              <p14:xfrm>
                <a:off x="11458733" y="88440"/>
                <a:ext cx="99000" cy="144000"/>
              </p14:xfrm>
            </p:contentPart>
          </mc:Choice>
          <mc:Fallback xmlns="">
            <p:pic>
              <p:nvPicPr>
                <p:cNvPr id="26" name="Freihand 25">
                  <a:extLst>
                    <a:ext uri="{FF2B5EF4-FFF2-40B4-BE49-F238E27FC236}">
                      <a16:creationId xmlns:a16="http://schemas.microsoft.com/office/drawing/2014/main" id="{97DF2FE8-5C0F-4C8B-857F-473E64BB4E2E}"/>
                    </a:ext>
                  </a:extLst>
                </p:cNvPr>
                <p:cNvPicPr/>
                <p:nvPr/>
              </p:nvPicPr>
              <p:blipFill>
                <a:blip r:embed="rId46"/>
                <a:stretch>
                  <a:fillRect/>
                </a:stretch>
              </p:blipFill>
              <p:spPr>
                <a:xfrm>
                  <a:off x="11454413" y="84120"/>
                  <a:ext cx="107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A56E08F8-6563-4F94-98DB-AC810CEE205E}"/>
                    </a:ext>
                  </a:extLst>
                </p14:cNvPr>
                <p14:cNvContentPartPr/>
                <p14:nvPr/>
              </p14:nvContentPartPr>
              <p14:xfrm>
                <a:off x="11546573" y="148560"/>
                <a:ext cx="88560" cy="150120"/>
              </p14:xfrm>
            </p:contentPart>
          </mc:Choice>
          <mc:Fallback xmlns="">
            <p:pic>
              <p:nvPicPr>
                <p:cNvPr id="27" name="Freihand 26">
                  <a:extLst>
                    <a:ext uri="{FF2B5EF4-FFF2-40B4-BE49-F238E27FC236}">
                      <a16:creationId xmlns:a16="http://schemas.microsoft.com/office/drawing/2014/main" id="{A56E08F8-6563-4F94-98DB-AC810CEE205E}"/>
                    </a:ext>
                  </a:extLst>
                </p:cNvPr>
                <p:cNvPicPr/>
                <p:nvPr/>
              </p:nvPicPr>
              <p:blipFill>
                <a:blip r:embed="rId48"/>
                <a:stretch>
                  <a:fillRect/>
                </a:stretch>
              </p:blipFill>
              <p:spPr>
                <a:xfrm>
                  <a:off x="11542253" y="144240"/>
                  <a:ext cx="97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6F3C0188-7FE0-40D0-A064-74EB252C48A1}"/>
                    </a:ext>
                  </a:extLst>
                </p14:cNvPr>
                <p14:cNvContentPartPr/>
                <p14:nvPr/>
              </p14:nvContentPartPr>
              <p14:xfrm>
                <a:off x="11636933" y="137400"/>
                <a:ext cx="194400" cy="91440"/>
              </p14:xfrm>
            </p:contentPart>
          </mc:Choice>
          <mc:Fallback xmlns="">
            <p:pic>
              <p:nvPicPr>
                <p:cNvPr id="28" name="Freihand 27">
                  <a:extLst>
                    <a:ext uri="{FF2B5EF4-FFF2-40B4-BE49-F238E27FC236}">
                      <a16:creationId xmlns:a16="http://schemas.microsoft.com/office/drawing/2014/main" id="{6F3C0188-7FE0-40D0-A064-74EB252C48A1}"/>
                    </a:ext>
                  </a:extLst>
                </p:cNvPr>
                <p:cNvPicPr/>
                <p:nvPr/>
              </p:nvPicPr>
              <p:blipFill>
                <a:blip r:embed="rId50"/>
                <a:stretch>
                  <a:fillRect/>
                </a:stretch>
              </p:blipFill>
              <p:spPr>
                <a:xfrm>
                  <a:off x="11632613" y="133080"/>
                  <a:ext cx="203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B3B0A6B0-ABA3-44D8-B92C-0ABB71FC85B8}"/>
                    </a:ext>
                  </a:extLst>
                </p14:cNvPr>
                <p14:cNvContentPartPr/>
                <p14:nvPr/>
              </p14:nvContentPartPr>
              <p14:xfrm>
                <a:off x="11862653" y="90240"/>
                <a:ext cx="1440" cy="10800"/>
              </p14:xfrm>
            </p:contentPart>
          </mc:Choice>
          <mc:Fallback xmlns="">
            <p:pic>
              <p:nvPicPr>
                <p:cNvPr id="29" name="Freihand 28">
                  <a:extLst>
                    <a:ext uri="{FF2B5EF4-FFF2-40B4-BE49-F238E27FC236}">
                      <a16:creationId xmlns:a16="http://schemas.microsoft.com/office/drawing/2014/main" id="{B3B0A6B0-ABA3-44D8-B92C-0ABB71FC85B8}"/>
                    </a:ext>
                  </a:extLst>
                </p:cNvPr>
                <p:cNvPicPr/>
                <p:nvPr/>
              </p:nvPicPr>
              <p:blipFill>
                <a:blip r:embed="rId52"/>
                <a:stretch>
                  <a:fillRect/>
                </a:stretch>
              </p:blipFill>
              <p:spPr>
                <a:xfrm>
                  <a:off x="11858333" y="85920"/>
                  <a:ext cx="10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042AF5A6-A158-49B8-B387-B27D946A38FA}"/>
                    </a:ext>
                  </a:extLst>
                </p14:cNvPr>
                <p14:cNvContentPartPr/>
                <p14:nvPr/>
              </p14:nvContentPartPr>
              <p14:xfrm>
                <a:off x="11859773" y="116520"/>
                <a:ext cx="204120" cy="121320"/>
              </p14:xfrm>
            </p:contentPart>
          </mc:Choice>
          <mc:Fallback xmlns="">
            <p:pic>
              <p:nvPicPr>
                <p:cNvPr id="30" name="Freihand 29">
                  <a:extLst>
                    <a:ext uri="{FF2B5EF4-FFF2-40B4-BE49-F238E27FC236}">
                      <a16:creationId xmlns:a16="http://schemas.microsoft.com/office/drawing/2014/main" id="{042AF5A6-A158-49B8-B387-B27D946A38FA}"/>
                    </a:ext>
                  </a:extLst>
                </p:cNvPr>
                <p:cNvPicPr/>
                <p:nvPr/>
              </p:nvPicPr>
              <p:blipFill>
                <a:blip r:embed="rId54"/>
                <a:stretch>
                  <a:fillRect/>
                </a:stretch>
              </p:blipFill>
              <p:spPr>
                <a:xfrm>
                  <a:off x="11855453" y="112200"/>
                  <a:ext cx="212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BC843447-D58B-4368-97E4-46E44832CBA8}"/>
                    </a:ext>
                  </a:extLst>
                </p14:cNvPr>
                <p14:cNvContentPartPr/>
                <p14:nvPr/>
              </p14:nvContentPartPr>
              <p14:xfrm>
                <a:off x="12030413" y="93480"/>
                <a:ext cx="20520" cy="29880"/>
              </p14:xfrm>
            </p:contentPart>
          </mc:Choice>
          <mc:Fallback xmlns="">
            <p:pic>
              <p:nvPicPr>
                <p:cNvPr id="31" name="Freihand 30">
                  <a:extLst>
                    <a:ext uri="{FF2B5EF4-FFF2-40B4-BE49-F238E27FC236}">
                      <a16:creationId xmlns:a16="http://schemas.microsoft.com/office/drawing/2014/main" id="{BC843447-D58B-4368-97E4-46E44832CBA8}"/>
                    </a:ext>
                  </a:extLst>
                </p:cNvPr>
                <p:cNvPicPr/>
                <p:nvPr/>
              </p:nvPicPr>
              <p:blipFill>
                <a:blip r:embed="rId56"/>
                <a:stretch>
                  <a:fillRect/>
                </a:stretch>
              </p:blipFill>
              <p:spPr>
                <a:xfrm>
                  <a:off x="12026093" y="89160"/>
                  <a:ext cx="29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33D423C2-1BAD-448A-B4E1-D7CD07863967}"/>
                    </a:ext>
                  </a:extLst>
                </p14:cNvPr>
                <p14:cNvContentPartPr/>
                <p14:nvPr/>
              </p14:nvContentPartPr>
              <p14:xfrm>
                <a:off x="11216093" y="468600"/>
                <a:ext cx="185760" cy="34560"/>
              </p14:xfrm>
            </p:contentPart>
          </mc:Choice>
          <mc:Fallback xmlns="">
            <p:pic>
              <p:nvPicPr>
                <p:cNvPr id="32" name="Freihand 31">
                  <a:extLst>
                    <a:ext uri="{FF2B5EF4-FFF2-40B4-BE49-F238E27FC236}">
                      <a16:creationId xmlns:a16="http://schemas.microsoft.com/office/drawing/2014/main" id="{33D423C2-1BAD-448A-B4E1-D7CD07863967}"/>
                    </a:ext>
                  </a:extLst>
                </p:cNvPr>
                <p:cNvPicPr/>
                <p:nvPr/>
              </p:nvPicPr>
              <p:blipFill>
                <a:blip r:embed="rId58"/>
                <a:stretch>
                  <a:fillRect/>
                </a:stretch>
              </p:blipFill>
              <p:spPr>
                <a:xfrm>
                  <a:off x="11211773" y="464280"/>
                  <a:ext cx="194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A8930B9B-DDC7-4F37-9037-EEB7EEC6DF61}"/>
                    </a:ext>
                  </a:extLst>
                </p14:cNvPr>
                <p14:cNvContentPartPr/>
                <p14:nvPr/>
              </p14:nvContentPartPr>
              <p14:xfrm>
                <a:off x="11371253" y="445920"/>
                <a:ext cx="53640" cy="132480"/>
              </p14:xfrm>
            </p:contentPart>
          </mc:Choice>
          <mc:Fallback xmlns="">
            <p:pic>
              <p:nvPicPr>
                <p:cNvPr id="33" name="Freihand 32">
                  <a:extLst>
                    <a:ext uri="{FF2B5EF4-FFF2-40B4-BE49-F238E27FC236}">
                      <a16:creationId xmlns:a16="http://schemas.microsoft.com/office/drawing/2014/main" id="{A8930B9B-DDC7-4F37-9037-EEB7EEC6DF61}"/>
                    </a:ext>
                  </a:extLst>
                </p:cNvPr>
                <p:cNvPicPr/>
                <p:nvPr/>
              </p:nvPicPr>
              <p:blipFill>
                <a:blip r:embed="rId60"/>
                <a:stretch>
                  <a:fillRect/>
                </a:stretch>
              </p:blipFill>
              <p:spPr>
                <a:xfrm>
                  <a:off x="11366933" y="441600"/>
                  <a:ext cx="62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67DF1E75-865F-4159-A6F7-D2C27683DE25}"/>
                    </a:ext>
                  </a:extLst>
                </p14:cNvPr>
                <p14:cNvContentPartPr/>
                <p14:nvPr/>
              </p14:nvContentPartPr>
              <p14:xfrm>
                <a:off x="11450813" y="388320"/>
                <a:ext cx="171720" cy="182880"/>
              </p14:xfrm>
            </p:contentPart>
          </mc:Choice>
          <mc:Fallback xmlns="">
            <p:pic>
              <p:nvPicPr>
                <p:cNvPr id="34" name="Freihand 33">
                  <a:extLst>
                    <a:ext uri="{FF2B5EF4-FFF2-40B4-BE49-F238E27FC236}">
                      <a16:creationId xmlns:a16="http://schemas.microsoft.com/office/drawing/2014/main" id="{67DF1E75-865F-4159-A6F7-D2C27683DE25}"/>
                    </a:ext>
                  </a:extLst>
                </p:cNvPr>
                <p:cNvPicPr/>
                <p:nvPr/>
              </p:nvPicPr>
              <p:blipFill>
                <a:blip r:embed="rId62"/>
                <a:stretch>
                  <a:fillRect/>
                </a:stretch>
              </p:blipFill>
              <p:spPr>
                <a:xfrm>
                  <a:off x="11446493" y="384000"/>
                  <a:ext cx="180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DA88BFD8-9F05-43F5-AF7F-3BF7EF383725}"/>
                    </a:ext>
                  </a:extLst>
                </p14:cNvPr>
                <p14:cNvContentPartPr/>
                <p14:nvPr/>
              </p14:nvContentPartPr>
              <p14:xfrm>
                <a:off x="11643773" y="383640"/>
                <a:ext cx="38160" cy="189720"/>
              </p14:xfrm>
            </p:contentPart>
          </mc:Choice>
          <mc:Fallback xmlns="">
            <p:pic>
              <p:nvPicPr>
                <p:cNvPr id="35" name="Freihand 34">
                  <a:extLst>
                    <a:ext uri="{FF2B5EF4-FFF2-40B4-BE49-F238E27FC236}">
                      <a16:creationId xmlns:a16="http://schemas.microsoft.com/office/drawing/2014/main" id="{DA88BFD8-9F05-43F5-AF7F-3BF7EF383725}"/>
                    </a:ext>
                  </a:extLst>
                </p:cNvPr>
                <p:cNvPicPr/>
                <p:nvPr/>
              </p:nvPicPr>
              <p:blipFill>
                <a:blip r:embed="rId64"/>
                <a:stretch>
                  <a:fillRect/>
                </a:stretch>
              </p:blipFill>
              <p:spPr>
                <a:xfrm>
                  <a:off x="11639453" y="379320"/>
                  <a:ext cx="468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1FE9627A-CDA1-452D-A302-4E13F4500CD5}"/>
                    </a:ext>
                  </a:extLst>
                </p14:cNvPr>
                <p14:cNvContentPartPr/>
                <p14:nvPr/>
              </p14:nvContentPartPr>
              <p14:xfrm>
                <a:off x="11579693" y="355920"/>
                <a:ext cx="226440" cy="21960"/>
              </p14:xfrm>
            </p:contentPart>
          </mc:Choice>
          <mc:Fallback xmlns="">
            <p:pic>
              <p:nvPicPr>
                <p:cNvPr id="36" name="Freihand 35">
                  <a:extLst>
                    <a:ext uri="{FF2B5EF4-FFF2-40B4-BE49-F238E27FC236}">
                      <a16:creationId xmlns:a16="http://schemas.microsoft.com/office/drawing/2014/main" id="{1FE9627A-CDA1-452D-A302-4E13F4500CD5}"/>
                    </a:ext>
                  </a:extLst>
                </p:cNvPr>
                <p:cNvPicPr/>
                <p:nvPr/>
              </p:nvPicPr>
              <p:blipFill>
                <a:blip r:embed="rId66"/>
                <a:stretch>
                  <a:fillRect/>
                </a:stretch>
              </p:blipFill>
              <p:spPr>
                <a:xfrm>
                  <a:off x="11575373" y="351600"/>
                  <a:ext cx="235080" cy="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BDDE85B6-3F38-425D-913D-A6918E8F6F06}"/>
                  </a:ext>
                </a:extLst>
              </p14:cNvPr>
              <p14:cNvContentPartPr/>
              <p14:nvPr/>
            </p14:nvContentPartPr>
            <p14:xfrm>
              <a:off x="1320773" y="1142160"/>
              <a:ext cx="3007800" cy="103680"/>
            </p14:xfrm>
          </p:contentPart>
        </mc:Choice>
        <mc:Fallback xmlns="">
          <p:pic>
            <p:nvPicPr>
              <p:cNvPr id="39" name="Freihand 38">
                <a:extLst>
                  <a:ext uri="{FF2B5EF4-FFF2-40B4-BE49-F238E27FC236}">
                    <a16:creationId xmlns:a16="http://schemas.microsoft.com/office/drawing/2014/main" id="{BDDE85B6-3F38-425D-913D-A6918E8F6F06}"/>
                  </a:ext>
                </a:extLst>
              </p:cNvPr>
              <p:cNvPicPr/>
              <p:nvPr/>
            </p:nvPicPr>
            <p:blipFill>
              <a:blip r:embed="rId68"/>
              <a:stretch>
                <a:fillRect/>
              </a:stretch>
            </p:blipFill>
            <p:spPr>
              <a:xfrm>
                <a:off x="1316453" y="1137840"/>
                <a:ext cx="3016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12EA0BD2-56DC-4425-B0F9-715355DC177A}"/>
                  </a:ext>
                </a:extLst>
              </p14:cNvPr>
              <p14:cNvContentPartPr/>
              <p14:nvPr/>
            </p14:nvContentPartPr>
            <p14:xfrm>
              <a:off x="4720253" y="1700160"/>
              <a:ext cx="792360" cy="72360"/>
            </p14:xfrm>
          </p:contentPart>
        </mc:Choice>
        <mc:Fallback xmlns="">
          <p:pic>
            <p:nvPicPr>
              <p:cNvPr id="40" name="Freihand 39">
                <a:extLst>
                  <a:ext uri="{FF2B5EF4-FFF2-40B4-BE49-F238E27FC236}">
                    <a16:creationId xmlns:a16="http://schemas.microsoft.com/office/drawing/2014/main" id="{12EA0BD2-56DC-4425-B0F9-715355DC177A}"/>
                  </a:ext>
                </a:extLst>
              </p:cNvPr>
              <p:cNvPicPr/>
              <p:nvPr/>
            </p:nvPicPr>
            <p:blipFill>
              <a:blip r:embed="rId70"/>
              <a:stretch>
                <a:fillRect/>
              </a:stretch>
            </p:blipFill>
            <p:spPr>
              <a:xfrm>
                <a:off x="4715933" y="1695840"/>
                <a:ext cx="801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07D6D937-6C78-4A40-8B63-ADAD85F49FB0}"/>
                  </a:ext>
                </a:extLst>
              </p14:cNvPr>
              <p14:cNvContentPartPr/>
              <p14:nvPr/>
            </p14:nvContentPartPr>
            <p14:xfrm>
              <a:off x="5844173" y="1671000"/>
              <a:ext cx="620280" cy="74880"/>
            </p14:xfrm>
          </p:contentPart>
        </mc:Choice>
        <mc:Fallback xmlns="">
          <p:pic>
            <p:nvPicPr>
              <p:cNvPr id="41" name="Freihand 40">
                <a:extLst>
                  <a:ext uri="{FF2B5EF4-FFF2-40B4-BE49-F238E27FC236}">
                    <a16:creationId xmlns:a16="http://schemas.microsoft.com/office/drawing/2014/main" id="{07D6D937-6C78-4A40-8B63-ADAD85F49FB0}"/>
                  </a:ext>
                </a:extLst>
              </p:cNvPr>
              <p:cNvPicPr/>
              <p:nvPr/>
            </p:nvPicPr>
            <p:blipFill>
              <a:blip r:embed="rId72"/>
              <a:stretch>
                <a:fillRect/>
              </a:stretch>
            </p:blipFill>
            <p:spPr>
              <a:xfrm>
                <a:off x="5839853" y="1666680"/>
                <a:ext cx="628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481AD7C4-99E6-4FF2-85D4-8651EDA471AC}"/>
                  </a:ext>
                </a:extLst>
              </p14:cNvPr>
              <p14:cNvContentPartPr/>
              <p14:nvPr/>
            </p14:nvContentPartPr>
            <p14:xfrm>
              <a:off x="6721133" y="2761080"/>
              <a:ext cx="1255320" cy="83880"/>
            </p14:xfrm>
          </p:contentPart>
        </mc:Choice>
        <mc:Fallback xmlns="">
          <p:pic>
            <p:nvPicPr>
              <p:cNvPr id="42" name="Freihand 41">
                <a:extLst>
                  <a:ext uri="{FF2B5EF4-FFF2-40B4-BE49-F238E27FC236}">
                    <a16:creationId xmlns:a16="http://schemas.microsoft.com/office/drawing/2014/main" id="{481AD7C4-99E6-4FF2-85D4-8651EDA471AC}"/>
                  </a:ext>
                </a:extLst>
              </p:cNvPr>
              <p:cNvPicPr/>
              <p:nvPr/>
            </p:nvPicPr>
            <p:blipFill>
              <a:blip r:embed="rId74"/>
              <a:stretch>
                <a:fillRect/>
              </a:stretch>
            </p:blipFill>
            <p:spPr>
              <a:xfrm>
                <a:off x="6716813" y="2756760"/>
                <a:ext cx="1263960" cy="92520"/>
              </a:xfrm>
              <a:prstGeom prst="rect">
                <a:avLst/>
              </a:prstGeom>
            </p:spPr>
          </p:pic>
        </mc:Fallback>
      </mc:AlternateContent>
      <p:grpSp>
        <p:nvGrpSpPr>
          <p:cNvPr id="57" name="Gruppieren 56">
            <a:extLst>
              <a:ext uri="{FF2B5EF4-FFF2-40B4-BE49-F238E27FC236}">
                <a16:creationId xmlns:a16="http://schemas.microsoft.com/office/drawing/2014/main" id="{00B648BE-4E84-41F7-B950-9DE9AE61B4B2}"/>
              </a:ext>
            </a:extLst>
          </p:cNvPr>
          <p:cNvGrpSpPr/>
          <p:nvPr/>
        </p:nvGrpSpPr>
        <p:grpSpPr>
          <a:xfrm>
            <a:off x="7648493" y="2248080"/>
            <a:ext cx="1514520" cy="381600"/>
            <a:chOff x="7648493" y="2248080"/>
            <a:chExt cx="1514520" cy="381600"/>
          </a:xfrm>
        </p:grpSpPr>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0D68D8F2-9055-4B68-BABF-327FEB8C1002}"/>
                    </a:ext>
                  </a:extLst>
                </p14:cNvPr>
                <p14:cNvContentPartPr/>
                <p14:nvPr/>
              </p14:nvContentPartPr>
              <p14:xfrm>
                <a:off x="7728053" y="2387760"/>
                <a:ext cx="142200" cy="172080"/>
              </p14:xfrm>
            </p:contentPart>
          </mc:Choice>
          <mc:Fallback xmlns="">
            <p:pic>
              <p:nvPicPr>
                <p:cNvPr id="43" name="Freihand 42">
                  <a:extLst>
                    <a:ext uri="{FF2B5EF4-FFF2-40B4-BE49-F238E27FC236}">
                      <a16:creationId xmlns:a16="http://schemas.microsoft.com/office/drawing/2014/main" id="{0D68D8F2-9055-4B68-BABF-327FEB8C1002}"/>
                    </a:ext>
                  </a:extLst>
                </p:cNvPr>
                <p:cNvPicPr/>
                <p:nvPr/>
              </p:nvPicPr>
              <p:blipFill>
                <a:blip r:embed="rId76"/>
                <a:stretch>
                  <a:fillRect/>
                </a:stretch>
              </p:blipFill>
              <p:spPr>
                <a:xfrm>
                  <a:off x="7723733" y="2383440"/>
                  <a:ext cx="150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22A646C9-4698-4657-B328-C190D5FE5C7C}"/>
                    </a:ext>
                  </a:extLst>
                </p14:cNvPr>
                <p14:cNvContentPartPr/>
                <p14:nvPr/>
              </p14:nvContentPartPr>
              <p14:xfrm>
                <a:off x="7648493" y="2475240"/>
                <a:ext cx="233280" cy="154440"/>
              </p14:xfrm>
            </p:contentPart>
          </mc:Choice>
          <mc:Fallback xmlns="">
            <p:pic>
              <p:nvPicPr>
                <p:cNvPr id="44" name="Freihand 43">
                  <a:extLst>
                    <a:ext uri="{FF2B5EF4-FFF2-40B4-BE49-F238E27FC236}">
                      <a16:creationId xmlns:a16="http://schemas.microsoft.com/office/drawing/2014/main" id="{22A646C9-4698-4657-B328-C190D5FE5C7C}"/>
                    </a:ext>
                  </a:extLst>
                </p:cNvPr>
                <p:cNvPicPr/>
                <p:nvPr/>
              </p:nvPicPr>
              <p:blipFill>
                <a:blip r:embed="rId78"/>
                <a:stretch>
                  <a:fillRect/>
                </a:stretch>
              </p:blipFill>
              <p:spPr>
                <a:xfrm>
                  <a:off x="7644173" y="2470920"/>
                  <a:ext cx="241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1F148CEF-1C89-4C29-B688-A598C8356889}"/>
                    </a:ext>
                  </a:extLst>
                </p14:cNvPr>
                <p14:cNvContentPartPr/>
                <p14:nvPr/>
              </p14:nvContentPartPr>
              <p14:xfrm>
                <a:off x="8002733" y="2325120"/>
                <a:ext cx="102960" cy="150840"/>
              </p14:xfrm>
            </p:contentPart>
          </mc:Choice>
          <mc:Fallback xmlns="">
            <p:pic>
              <p:nvPicPr>
                <p:cNvPr id="45" name="Freihand 44">
                  <a:extLst>
                    <a:ext uri="{FF2B5EF4-FFF2-40B4-BE49-F238E27FC236}">
                      <a16:creationId xmlns:a16="http://schemas.microsoft.com/office/drawing/2014/main" id="{1F148CEF-1C89-4C29-B688-A598C8356889}"/>
                    </a:ext>
                  </a:extLst>
                </p:cNvPr>
                <p:cNvPicPr/>
                <p:nvPr/>
              </p:nvPicPr>
              <p:blipFill>
                <a:blip r:embed="rId80"/>
                <a:stretch>
                  <a:fillRect/>
                </a:stretch>
              </p:blipFill>
              <p:spPr>
                <a:xfrm>
                  <a:off x="7998413" y="2320800"/>
                  <a:ext cx="111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1BDC20DD-BC94-4B48-9020-583D1953E860}"/>
                    </a:ext>
                  </a:extLst>
                </p14:cNvPr>
                <p14:cNvContentPartPr/>
                <p14:nvPr/>
              </p14:nvContentPartPr>
              <p14:xfrm>
                <a:off x="7928933" y="2297040"/>
                <a:ext cx="96840" cy="90720"/>
              </p14:xfrm>
            </p:contentPart>
          </mc:Choice>
          <mc:Fallback xmlns="">
            <p:pic>
              <p:nvPicPr>
                <p:cNvPr id="46" name="Freihand 45">
                  <a:extLst>
                    <a:ext uri="{FF2B5EF4-FFF2-40B4-BE49-F238E27FC236}">
                      <a16:creationId xmlns:a16="http://schemas.microsoft.com/office/drawing/2014/main" id="{1BDC20DD-BC94-4B48-9020-583D1953E860}"/>
                    </a:ext>
                  </a:extLst>
                </p:cNvPr>
                <p:cNvPicPr/>
                <p:nvPr/>
              </p:nvPicPr>
              <p:blipFill>
                <a:blip r:embed="rId82"/>
                <a:stretch>
                  <a:fillRect/>
                </a:stretch>
              </p:blipFill>
              <p:spPr>
                <a:xfrm>
                  <a:off x="7924613" y="2292720"/>
                  <a:ext cx="105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2FBFAB55-88A2-4A48-A56D-1F151EFE5DAE}"/>
                    </a:ext>
                  </a:extLst>
                </p14:cNvPr>
                <p14:cNvContentPartPr/>
                <p14:nvPr/>
              </p14:nvContentPartPr>
              <p14:xfrm>
                <a:off x="8144573" y="2272560"/>
                <a:ext cx="38160" cy="96480"/>
              </p14:xfrm>
            </p:contentPart>
          </mc:Choice>
          <mc:Fallback xmlns="">
            <p:pic>
              <p:nvPicPr>
                <p:cNvPr id="47" name="Freihand 46">
                  <a:extLst>
                    <a:ext uri="{FF2B5EF4-FFF2-40B4-BE49-F238E27FC236}">
                      <a16:creationId xmlns:a16="http://schemas.microsoft.com/office/drawing/2014/main" id="{2FBFAB55-88A2-4A48-A56D-1F151EFE5DAE}"/>
                    </a:ext>
                  </a:extLst>
                </p:cNvPr>
                <p:cNvPicPr/>
                <p:nvPr/>
              </p:nvPicPr>
              <p:blipFill>
                <a:blip r:embed="rId84"/>
                <a:stretch>
                  <a:fillRect/>
                </a:stretch>
              </p:blipFill>
              <p:spPr>
                <a:xfrm>
                  <a:off x="8140253" y="2268240"/>
                  <a:ext cx="46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25D7B814-3884-49F3-8F79-D29557120CA1}"/>
                    </a:ext>
                  </a:extLst>
                </p14:cNvPr>
                <p14:cNvContentPartPr/>
                <p14:nvPr/>
              </p14:nvContentPartPr>
              <p14:xfrm>
                <a:off x="8228093" y="2375160"/>
                <a:ext cx="360" cy="360"/>
              </p14:xfrm>
            </p:contentPart>
          </mc:Choice>
          <mc:Fallback xmlns="">
            <p:pic>
              <p:nvPicPr>
                <p:cNvPr id="48" name="Freihand 47">
                  <a:extLst>
                    <a:ext uri="{FF2B5EF4-FFF2-40B4-BE49-F238E27FC236}">
                      <a16:creationId xmlns:a16="http://schemas.microsoft.com/office/drawing/2014/main" id="{25D7B814-3884-49F3-8F79-D29557120CA1}"/>
                    </a:ext>
                  </a:extLst>
                </p:cNvPr>
                <p:cNvPicPr/>
                <p:nvPr/>
              </p:nvPicPr>
              <p:blipFill>
                <a:blip r:embed="rId86"/>
                <a:stretch>
                  <a:fillRect/>
                </a:stretch>
              </p:blipFill>
              <p:spPr>
                <a:xfrm>
                  <a:off x="8223773" y="2370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72F12A74-3004-410D-B31A-C6D6AFAB055D}"/>
                    </a:ext>
                  </a:extLst>
                </p14:cNvPr>
                <p14:cNvContentPartPr/>
                <p14:nvPr/>
              </p14:nvContentPartPr>
              <p14:xfrm>
                <a:off x="8391533" y="2294160"/>
                <a:ext cx="25920" cy="104760"/>
              </p14:xfrm>
            </p:contentPart>
          </mc:Choice>
          <mc:Fallback xmlns="">
            <p:pic>
              <p:nvPicPr>
                <p:cNvPr id="49" name="Freihand 48">
                  <a:extLst>
                    <a:ext uri="{FF2B5EF4-FFF2-40B4-BE49-F238E27FC236}">
                      <a16:creationId xmlns:a16="http://schemas.microsoft.com/office/drawing/2014/main" id="{72F12A74-3004-410D-B31A-C6D6AFAB055D}"/>
                    </a:ext>
                  </a:extLst>
                </p:cNvPr>
                <p:cNvPicPr/>
                <p:nvPr/>
              </p:nvPicPr>
              <p:blipFill>
                <a:blip r:embed="rId88"/>
                <a:stretch>
                  <a:fillRect/>
                </a:stretch>
              </p:blipFill>
              <p:spPr>
                <a:xfrm>
                  <a:off x="8387213" y="2289840"/>
                  <a:ext cx="34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23CAF512-F808-4A0B-A898-8ADC2CE2435A}"/>
                    </a:ext>
                  </a:extLst>
                </p14:cNvPr>
                <p14:cNvContentPartPr/>
                <p14:nvPr/>
              </p14:nvContentPartPr>
              <p14:xfrm>
                <a:off x="8329613" y="2269320"/>
                <a:ext cx="138600" cy="79920"/>
              </p14:xfrm>
            </p:contentPart>
          </mc:Choice>
          <mc:Fallback xmlns="">
            <p:pic>
              <p:nvPicPr>
                <p:cNvPr id="50" name="Freihand 49">
                  <a:extLst>
                    <a:ext uri="{FF2B5EF4-FFF2-40B4-BE49-F238E27FC236}">
                      <a16:creationId xmlns:a16="http://schemas.microsoft.com/office/drawing/2014/main" id="{23CAF512-F808-4A0B-A898-8ADC2CE2435A}"/>
                    </a:ext>
                  </a:extLst>
                </p:cNvPr>
                <p:cNvPicPr/>
                <p:nvPr/>
              </p:nvPicPr>
              <p:blipFill>
                <a:blip r:embed="rId90"/>
                <a:stretch>
                  <a:fillRect/>
                </a:stretch>
              </p:blipFill>
              <p:spPr>
                <a:xfrm>
                  <a:off x="8325293" y="2265000"/>
                  <a:ext cx="147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ACF69F90-4085-4DCD-A8ED-C588252640D5}"/>
                    </a:ext>
                  </a:extLst>
                </p14:cNvPr>
                <p14:cNvContentPartPr/>
                <p14:nvPr/>
              </p14:nvContentPartPr>
              <p14:xfrm>
                <a:off x="8487293" y="2283360"/>
                <a:ext cx="23400" cy="106560"/>
              </p14:xfrm>
            </p:contentPart>
          </mc:Choice>
          <mc:Fallback xmlns="">
            <p:pic>
              <p:nvPicPr>
                <p:cNvPr id="51" name="Freihand 50">
                  <a:extLst>
                    <a:ext uri="{FF2B5EF4-FFF2-40B4-BE49-F238E27FC236}">
                      <a16:creationId xmlns:a16="http://schemas.microsoft.com/office/drawing/2014/main" id="{ACF69F90-4085-4DCD-A8ED-C588252640D5}"/>
                    </a:ext>
                  </a:extLst>
                </p:cNvPr>
                <p:cNvPicPr/>
                <p:nvPr/>
              </p:nvPicPr>
              <p:blipFill>
                <a:blip r:embed="rId92"/>
                <a:stretch>
                  <a:fillRect/>
                </a:stretch>
              </p:blipFill>
              <p:spPr>
                <a:xfrm>
                  <a:off x="8482973" y="2279040"/>
                  <a:ext cx="32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E8A5C430-51BF-4A0E-A313-0876DB404976}"/>
                    </a:ext>
                  </a:extLst>
                </p14:cNvPr>
                <p14:cNvContentPartPr/>
                <p14:nvPr/>
              </p14:nvContentPartPr>
              <p14:xfrm>
                <a:off x="8495573" y="2316120"/>
                <a:ext cx="105840" cy="79560"/>
              </p14:xfrm>
            </p:contentPart>
          </mc:Choice>
          <mc:Fallback xmlns="">
            <p:pic>
              <p:nvPicPr>
                <p:cNvPr id="52" name="Freihand 51">
                  <a:extLst>
                    <a:ext uri="{FF2B5EF4-FFF2-40B4-BE49-F238E27FC236}">
                      <a16:creationId xmlns:a16="http://schemas.microsoft.com/office/drawing/2014/main" id="{E8A5C430-51BF-4A0E-A313-0876DB404976}"/>
                    </a:ext>
                  </a:extLst>
                </p:cNvPr>
                <p:cNvPicPr/>
                <p:nvPr/>
              </p:nvPicPr>
              <p:blipFill>
                <a:blip r:embed="rId94"/>
                <a:stretch>
                  <a:fillRect/>
                </a:stretch>
              </p:blipFill>
              <p:spPr>
                <a:xfrm>
                  <a:off x="8491253" y="2311800"/>
                  <a:ext cx="114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E8B41497-B0A5-406F-A54A-AB1A8F965B04}"/>
                    </a:ext>
                  </a:extLst>
                </p14:cNvPr>
                <p14:cNvContentPartPr/>
                <p14:nvPr/>
              </p14:nvContentPartPr>
              <p14:xfrm>
                <a:off x="8592773" y="2259240"/>
                <a:ext cx="102600" cy="120600"/>
              </p14:xfrm>
            </p:contentPart>
          </mc:Choice>
          <mc:Fallback xmlns="">
            <p:pic>
              <p:nvPicPr>
                <p:cNvPr id="53" name="Freihand 52">
                  <a:extLst>
                    <a:ext uri="{FF2B5EF4-FFF2-40B4-BE49-F238E27FC236}">
                      <a16:creationId xmlns:a16="http://schemas.microsoft.com/office/drawing/2014/main" id="{E8B41497-B0A5-406F-A54A-AB1A8F965B04}"/>
                    </a:ext>
                  </a:extLst>
                </p:cNvPr>
                <p:cNvPicPr/>
                <p:nvPr/>
              </p:nvPicPr>
              <p:blipFill>
                <a:blip r:embed="rId96"/>
                <a:stretch>
                  <a:fillRect/>
                </a:stretch>
              </p:blipFill>
              <p:spPr>
                <a:xfrm>
                  <a:off x="8588453" y="2254920"/>
                  <a:ext cx="111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AD6AF4B3-B7AA-4C89-927B-FBAF89ED32F0}"/>
                    </a:ext>
                  </a:extLst>
                </p14:cNvPr>
                <p14:cNvContentPartPr/>
                <p14:nvPr/>
              </p14:nvContentPartPr>
              <p14:xfrm>
                <a:off x="8691413" y="2311800"/>
                <a:ext cx="144000" cy="42120"/>
              </p14:xfrm>
            </p:contentPart>
          </mc:Choice>
          <mc:Fallback xmlns="">
            <p:pic>
              <p:nvPicPr>
                <p:cNvPr id="54" name="Freihand 53">
                  <a:extLst>
                    <a:ext uri="{FF2B5EF4-FFF2-40B4-BE49-F238E27FC236}">
                      <a16:creationId xmlns:a16="http://schemas.microsoft.com/office/drawing/2014/main" id="{AD6AF4B3-B7AA-4C89-927B-FBAF89ED32F0}"/>
                    </a:ext>
                  </a:extLst>
                </p:cNvPr>
                <p:cNvPicPr/>
                <p:nvPr/>
              </p:nvPicPr>
              <p:blipFill>
                <a:blip r:embed="rId98"/>
                <a:stretch>
                  <a:fillRect/>
                </a:stretch>
              </p:blipFill>
              <p:spPr>
                <a:xfrm>
                  <a:off x="8687093" y="2307480"/>
                  <a:ext cx="152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AABAB461-241A-43B2-831F-265B1B17D242}"/>
                    </a:ext>
                  </a:extLst>
                </p14:cNvPr>
                <p14:cNvContentPartPr/>
                <p14:nvPr/>
              </p14:nvContentPartPr>
              <p14:xfrm>
                <a:off x="8868533" y="2337360"/>
                <a:ext cx="76680" cy="3960"/>
              </p14:xfrm>
            </p:contentPart>
          </mc:Choice>
          <mc:Fallback xmlns="">
            <p:pic>
              <p:nvPicPr>
                <p:cNvPr id="55" name="Freihand 54">
                  <a:extLst>
                    <a:ext uri="{FF2B5EF4-FFF2-40B4-BE49-F238E27FC236}">
                      <a16:creationId xmlns:a16="http://schemas.microsoft.com/office/drawing/2014/main" id="{AABAB461-241A-43B2-831F-265B1B17D242}"/>
                    </a:ext>
                  </a:extLst>
                </p:cNvPr>
                <p:cNvPicPr/>
                <p:nvPr/>
              </p:nvPicPr>
              <p:blipFill>
                <a:blip r:embed="rId100"/>
                <a:stretch>
                  <a:fillRect/>
                </a:stretch>
              </p:blipFill>
              <p:spPr>
                <a:xfrm>
                  <a:off x="8864213" y="2333040"/>
                  <a:ext cx="85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B3F7220C-B7A6-4A19-B436-CFC66233F087}"/>
                    </a:ext>
                  </a:extLst>
                </p14:cNvPr>
                <p14:cNvContentPartPr/>
                <p14:nvPr/>
              </p14:nvContentPartPr>
              <p14:xfrm>
                <a:off x="8937293" y="2248080"/>
                <a:ext cx="225720" cy="144000"/>
              </p14:xfrm>
            </p:contentPart>
          </mc:Choice>
          <mc:Fallback xmlns="">
            <p:pic>
              <p:nvPicPr>
                <p:cNvPr id="56" name="Freihand 55">
                  <a:extLst>
                    <a:ext uri="{FF2B5EF4-FFF2-40B4-BE49-F238E27FC236}">
                      <a16:creationId xmlns:a16="http://schemas.microsoft.com/office/drawing/2014/main" id="{B3F7220C-B7A6-4A19-B436-CFC66233F087}"/>
                    </a:ext>
                  </a:extLst>
                </p:cNvPr>
                <p:cNvPicPr/>
                <p:nvPr/>
              </p:nvPicPr>
              <p:blipFill>
                <a:blip r:embed="rId102"/>
                <a:stretch>
                  <a:fillRect/>
                </a:stretch>
              </p:blipFill>
              <p:spPr>
                <a:xfrm>
                  <a:off x="8932973" y="2243760"/>
                  <a:ext cx="234360" cy="152640"/>
                </a:xfrm>
                <a:prstGeom prst="rect">
                  <a:avLst/>
                </a:prstGeom>
              </p:spPr>
            </p:pic>
          </mc:Fallback>
        </mc:AlternateContent>
      </p:grpSp>
      <p:grpSp>
        <p:nvGrpSpPr>
          <p:cNvPr id="75" name="Gruppieren 74">
            <a:extLst>
              <a:ext uri="{FF2B5EF4-FFF2-40B4-BE49-F238E27FC236}">
                <a16:creationId xmlns:a16="http://schemas.microsoft.com/office/drawing/2014/main" id="{1D1791BA-405C-4AA2-A705-7A40FF87B6EE}"/>
              </a:ext>
            </a:extLst>
          </p:cNvPr>
          <p:cNvGrpSpPr/>
          <p:nvPr/>
        </p:nvGrpSpPr>
        <p:grpSpPr>
          <a:xfrm>
            <a:off x="9373613" y="2228280"/>
            <a:ext cx="1036800" cy="295200"/>
            <a:chOff x="9373613" y="2228280"/>
            <a:chExt cx="1036800" cy="295200"/>
          </a:xfrm>
        </p:grpSpPr>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1B138058-D86A-44D8-9061-34B37842348C}"/>
                    </a:ext>
                  </a:extLst>
                </p14:cNvPr>
                <p14:cNvContentPartPr/>
                <p14:nvPr/>
              </p14:nvContentPartPr>
              <p14:xfrm>
                <a:off x="9373613" y="2310720"/>
                <a:ext cx="118440" cy="104040"/>
              </p14:xfrm>
            </p:contentPart>
          </mc:Choice>
          <mc:Fallback xmlns="">
            <p:pic>
              <p:nvPicPr>
                <p:cNvPr id="58" name="Freihand 57">
                  <a:extLst>
                    <a:ext uri="{FF2B5EF4-FFF2-40B4-BE49-F238E27FC236}">
                      <a16:creationId xmlns:a16="http://schemas.microsoft.com/office/drawing/2014/main" id="{1B138058-D86A-44D8-9061-34B37842348C}"/>
                    </a:ext>
                  </a:extLst>
                </p:cNvPr>
                <p:cNvPicPr/>
                <p:nvPr/>
              </p:nvPicPr>
              <p:blipFill>
                <a:blip r:embed="rId104"/>
                <a:stretch>
                  <a:fillRect/>
                </a:stretch>
              </p:blipFill>
              <p:spPr>
                <a:xfrm>
                  <a:off x="9369293" y="2306400"/>
                  <a:ext cx="127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A812DFFE-A5B5-4DA8-AEEF-D2ABB95D7542}"/>
                    </a:ext>
                  </a:extLst>
                </p14:cNvPr>
                <p14:cNvContentPartPr/>
                <p14:nvPr/>
              </p14:nvContentPartPr>
              <p14:xfrm>
                <a:off x="9531293" y="2342760"/>
                <a:ext cx="19080" cy="70200"/>
              </p14:xfrm>
            </p:contentPart>
          </mc:Choice>
          <mc:Fallback xmlns="">
            <p:pic>
              <p:nvPicPr>
                <p:cNvPr id="59" name="Freihand 58">
                  <a:extLst>
                    <a:ext uri="{FF2B5EF4-FFF2-40B4-BE49-F238E27FC236}">
                      <a16:creationId xmlns:a16="http://schemas.microsoft.com/office/drawing/2014/main" id="{A812DFFE-A5B5-4DA8-AEEF-D2ABB95D7542}"/>
                    </a:ext>
                  </a:extLst>
                </p:cNvPr>
                <p:cNvPicPr/>
                <p:nvPr/>
              </p:nvPicPr>
              <p:blipFill>
                <a:blip r:embed="rId106"/>
                <a:stretch>
                  <a:fillRect/>
                </a:stretch>
              </p:blipFill>
              <p:spPr>
                <a:xfrm>
                  <a:off x="9526973" y="2338440"/>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063F8A77-4850-4B2F-AD28-283E0EFFC376}"/>
                    </a:ext>
                  </a:extLst>
                </p14:cNvPr>
                <p14:cNvContentPartPr/>
                <p14:nvPr/>
              </p14:nvContentPartPr>
              <p14:xfrm>
                <a:off x="9488813" y="2368680"/>
                <a:ext cx="96480" cy="21240"/>
              </p14:xfrm>
            </p:contentPart>
          </mc:Choice>
          <mc:Fallback xmlns="">
            <p:pic>
              <p:nvPicPr>
                <p:cNvPr id="60" name="Freihand 59">
                  <a:extLst>
                    <a:ext uri="{FF2B5EF4-FFF2-40B4-BE49-F238E27FC236}">
                      <a16:creationId xmlns:a16="http://schemas.microsoft.com/office/drawing/2014/main" id="{063F8A77-4850-4B2F-AD28-283E0EFFC376}"/>
                    </a:ext>
                  </a:extLst>
                </p:cNvPr>
                <p:cNvPicPr/>
                <p:nvPr/>
              </p:nvPicPr>
              <p:blipFill>
                <a:blip r:embed="rId108"/>
                <a:stretch>
                  <a:fillRect/>
                </a:stretch>
              </p:blipFill>
              <p:spPr>
                <a:xfrm>
                  <a:off x="9484493" y="2364360"/>
                  <a:ext cx="105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8C1950B6-F61B-4332-BF5B-20AEA3D8EB19}"/>
                    </a:ext>
                  </a:extLst>
                </p14:cNvPr>
                <p14:cNvContentPartPr/>
                <p14:nvPr/>
              </p14:nvContentPartPr>
              <p14:xfrm>
                <a:off x="9642173" y="2325120"/>
                <a:ext cx="42480" cy="79200"/>
              </p14:xfrm>
            </p:contentPart>
          </mc:Choice>
          <mc:Fallback xmlns="">
            <p:pic>
              <p:nvPicPr>
                <p:cNvPr id="61" name="Freihand 60">
                  <a:extLst>
                    <a:ext uri="{FF2B5EF4-FFF2-40B4-BE49-F238E27FC236}">
                      <a16:creationId xmlns:a16="http://schemas.microsoft.com/office/drawing/2014/main" id="{8C1950B6-F61B-4332-BF5B-20AEA3D8EB19}"/>
                    </a:ext>
                  </a:extLst>
                </p:cNvPr>
                <p:cNvPicPr/>
                <p:nvPr/>
              </p:nvPicPr>
              <p:blipFill>
                <a:blip r:embed="rId110"/>
                <a:stretch>
                  <a:fillRect/>
                </a:stretch>
              </p:blipFill>
              <p:spPr>
                <a:xfrm>
                  <a:off x="9637853" y="2320800"/>
                  <a:ext cx="51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3232BF2A-B968-491E-8B30-408D989B2A2A}"/>
                    </a:ext>
                  </a:extLst>
                </p14:cNvPr>
                <p14:cNvContentPartPr/>
                <p14:nvPr/>
              </p14:nvContentPartPr>
              <p14:xfrm>
                <a:off x="9469013" y="2363640"/>
                <a:ext cx="112680" cy="21600"/>
              </p14:xfrm>
            </p:contentPart>
          </mc:Choice>
          <mc:Fallback xmlns="">
            <p:pic>
              <p:nvPicPr>
                <p:cNvPr id="62" name="Freihand 61">
                  <a:extLst>
                    <a:ext uri="{FF2B5EF4-FFF2-40B4-BE49-F238E27FC236}">
                      <a16:creationId xmlns:a16="http://schemas.microsoft.com/office/drawing/2014/main" id="{3232BF2A-B968-491E-8B30-408D989B2A2A}"/>
                    </a:ext>
                  </a:extLst>
                </p:cNvPr>
                <p:cNvPicPr/>
                <p:nvPr/>
              </p:nvPicPr>
              <p:blipFill>
                <a:blip r:embed="rId112"/>
                <a:stretch>
                  <a:fillRect/>
                </a:stretch>
              </p:blipFill>
              <p:spPr>
                <a:xfrm>
                  <a:off x="9464693" y="2359320"/>
                  <a:ext cx="121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4528B044-EB3E-4EEC-AB51-58DF9C93266B}"/>
                    </a:ext>
                  </a:extLst>
                </p14:cNvPr>
                <p14:cNvContentPartPr/>
                <p14:nvPr/>
              </p14:nvContentPartPr>
              <p14:xfrm>
                <a:off x="9505733" y="2329440"/>
                <a:ext cx="26280" cy="90360"/>
              </p14:xfrm>
            </p:contentPart>
          </mc:Choice>
          <mc:Fallback xmlns="">
            <p:pic>
              <p:nvPicPr>
                <p:cNvPr id="63" name="Freihand 62">
                  <a:extLst>
                    <a:ext uri="{FF2B5EF4-FFF2-40B4-BE49-F238E27FC236}">
                      <a16:creationId xmlns:a16="http://schemas.microsoft.com/office/drawing/2014/main" id="{4528B044-EB3E-4EEC-AB51-58DF9C93266B}"/>
                    </a:ext>
                  </a:extLst>
                </p:cNvPr>
                <p:cNvPicPr/>
                <p:nvPr/>
              </p:nvPicPr>
              <p:blipFill>
                <a:blip r:embed="rId114"/>
                <a:stretch>
                  <a:fillRect/>
                </a:stretch>
              </p:blipFill>
              <p:spPr>
                <a:xfrm>
                  <a:off x="9501413" y="2325120"/>
                  <a:ext cx="34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00AE0767-DFF7-4BE0-8855-E95E643A6485}"/>
                    </a:ext>
                  </a:extLst>
                </p14:cNvPr>
                <p14:cNvContentPartPr/>
                <p14:nvPr/>
              </p14:nvContentPartPr>
              <p14:xfrm>
                <a:off x="9615173" y="2357160"/>
                <a:ext cx="97920" cy="2160"/>
              </p14:xfrm>
            </p:contentPart>
          </mc:Choice>
          <mc:Fallback xmlns="">
            <p:pic>
              <p:nvPicPr>
                <p:cNvPr id="64" name="Freihand 63">
                  <a:extLst>
                    <a:ext uri="{FF2B5EF4-FFF2-40B4-BE49-F238E27FC236}">
                      <a16:creationId xmlns:a16="http://schemas.microsoft.com/office/drawing/2014/main" id="{00AE0767-DFF7-4BE0-8855-E95E643A6485}"/>
                    </a:ext>
                  </a:extLst>
                </p:cNvPr>
                <p:cNvPicPr/>
                <p:nvPr/>
              </p:nvPicPr>
              <p:blipFill>
                <a:blip r:embed="rId116"/>
                <a:stretch>
                  <a:fillRect/>
                </a:stretch>
              </p:blipFill>
              <p:spPr>
                <a:xfrm>
                  <a:off x="9610853" y="2352840"/>
                  <a:ext cx="1065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5" name="Freihand 64">
                  <a:extLst>
                    <a:ext uri="{FF2B5EF4-FFF2-40B4-BE49-F238E27FC236}">
                      <a16:creationId xmlns:a16="http://schemas.microsoft.com/office/drawing/2014/main" id="{123ADFB8-6373-4FB4-A667-3B4F14FE7945}"/>
                    </a:ext>
                  </a:extLst>
                </p14:cNvPr>
                <p14:cNvContentPartPr/>
                <p14:nvPr/>
              </p14:nvContentPartPr>
              <p14:xfrm>
                <a:off x="9796973" y="2355720"/>
                <a:ext cx="104040" cy="2880"/>
              </p14:xfrm>
            </p:contentPart>
          </mc:Choice>
          <mc:Fallback xmlns="">
            <p:pic>
              <p:nvPicPr>
                <p:cNvPr id="65" name="Freihand 64">
                  <a:extLst>
                    <a:ext uri="{FF2B5EF4-FFF2-40B4-BE49-F238E27FC236}">
                      <a16:creationId xmlns:a16="http://schemas.microsoft.com/office/drawing/2014/main" id="{123ADFB8-6373-4FB4-A667-3B4F14FE7945}"/>
                    </a:ext>
                  </a:extLst>
                </p:cNvPr>
                <p:cNvPicPr/>
                <p:nvPr/>
              </p:nvPicPr>
              <p:blipFill>
                <a:blip r:embed="rId118"/>
                <a:stretch>
                  <a:fillRect/>
                </a:stretch>
              </p:blipFill>
              <p:spPr>
                <a:xfrm>
                  <a:off x="9792653" y="2351400"/>
                  <a:ext cx="112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F1BCB816-D900-4DFC-89C8-A7BB737D5942}"/>
                    </a:ext>
                  </a:extLst>
                </p14:cNvPr>
                <p14:cNvContentPartPr/>
                <p14:nvPr/>
              </p14:nvContentPartPr>
              <p14:xfrm>
                <a:off x="9791213" y="2378040"/>
                <a:ext cx="129240" cy="18720"/>
              </p14:xfrm>
            </p:contentPart>
          </mc:Choice>
          <mc:Fallback xmlns="">
            <p:pic>
              <p:nvPicPr>
                <p:cNvPr id="66" name="Freihand 65">
                  <a:extLst>
                    <a:ext uri="{FF2B5EF4-FFF2-40B4-BE49-F238E27FC236}">
                      <a16:creationId xmlns:a16="http://schemas.microsoft.com/office/drawing/2014/main" id="{F1BCB816-D900-4DFC-89C8-A7BB737D5942}"/>
                    </a:ext>
                  </a:extLst>
                </p:cNvPr>
                <p:cNvPicPr/>
                <p:nvPr/>
              </p:nvPicPr>
              <p:blipFill>
                <a:blip r:embed="rId120"/>
                <a:stretch>
                  <a:fillRect/>
                </a:stretch>
              </p:blipFill>
              <p:spPr>
                <a:xfrm>
                  <a:off x="9786893" y="2373720"/>
                  <a:ext cx="137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Freihand 66">
                  <a:extLst>
                    <a:ext uri="{FF2B5EF4-FFF2-40B4-BE49-F238E27FC236}">
                      <a16:creationId xmlns:a16="http://schemas.microsoft.com/office/drawing/2014/main" id="{D54E25A6-F9C0-4BD4-A0DD-AC2268791983}"/>
                    </a:ext>
                  </a:extLst>
                </p14:cNvPr>
                <p14:cNvContentPartPr/>
                <p14:nvPr/>
              </p14:nvContentPartPr>
              <p14:xfrm>
                <a:off x="10031693" y="2239440"/>
                <a:ext cx="145440" cy="118800"/>
              </p14:xfrm>
            </p:contentPart>
          </mc:Choice>
          <mc:Fallback xmlns="">
            <p:pic>
              <p:nvPicPr>
                <p:cNvPr id="67" name="Freihand 66">
                  <a:extLst>
                    <a:ext uri="{FF2B5EF4-FFF2-40B4-BE49-F238E27FC236}">
                      <a16:creationId xmlns:a16="http://schemas.microsoft.com/office/drawing/2014/main" id="{D54E25A6-F9C0-4BD4-A0DD-AC2268791983}"/>
                    </a:ext>
                  </a:extLst>
                </p:cNvPr>
                <p:cNvPicPr/>
                <p:nvPr/>
              </p:nvPicPr>
              <p:blipFill>
                <a:blip r:embed="rId122"/>
                <a:stretch>
                  <a:fillRect/>
                </a:stretch>
              </p:blipFill>
              <p:spPr>
                <a:xfrm>
                  <a:off x="10027373" y="2235120"/>
                  <a:ext cx="154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8" name="Freihand 67">
                  <a:extLst>
                    <a:ext uri="{FF2B5EF4-FFF2-40B4-BE49-F238E27FC236}">
                      <a16:creationId xmlns:a16="http://schemas.microsoft.com/office/drawing/2014/main" id="{767348F5-53F6-4834-873F-D74A03A57A4E}"/>
                    </a:ext>
                  </a:extLst>
                </p14:cNvPr>
                <p14:cNvContentPartPr/>
                <p14:nvPr/>
              </p14:nvContentPartPr>
              <p14:xfrm>
                <a:off x="10201253" y="2272920"/>
                <a:ext cx="41040" cy="72720"/>
              </p14:xfrm>
            </p:contentPart>
          </mc:Choice>
          <mc:Fallback xmlns="">
            <p:pic>
              <p:nvPicPr>
                <p:cNvPr id="68" name="Freihand 67">
                  <a:extLst>
                    <a:ext uri="{FF2B5EF4-FFF2-40B4-BE49-F238E27FC236}">
                      <a16:creationId xmlns:a16="http://schemas.microsoft.com/office/drawing/2014/main" id="{767348F5-53F6-4834-873F-D74A03A57A4E}"/>
                    </a:ext>
                  </a:extLst>
                </p:cNvPr>
                <p:cNvPicPr/>
                <p:nvPr/>
              </p:nvPicPr>
              <p:blipFill>
                <a:blip r:embed="rId124"/>
                <a:stretch>
                  <a:fillRect/>
                </a:stretch>
              </p:blipFill>
              <p:spPr>
                <a:xfrm>
                  <a:off x="10196933" y="2268600"/>
                  <a:ext cx="49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9" name="Freihand 68">
                  <a:extLst>
                    <a:ext uri="{FF2B5EF4-FFF2-40B4-BE49-F238E27FC236}">
                      <a16:creationId xmlns:a16="http://schemas.microsoft.com/office/drawing/2014/main" id="{C61DB055-6516-42E7-832E-41576F130E40}"/>
                    </a:ext>
                  </a:extLst>
                </p14:cNvPr>
                <p14:cNvContentPartPr/>
                <p14:nvPr/>
              </p14:nvContentPartPr>
              <p14:xfrm>
                <a:off x="10174253" y="2228280"/>
                <a:ext cx="191880" cy="112680"/>
              </p14:xfrm>
            </p:contentPart>
          </mc:Choice>
          <mc:Fallback xmlns="">
            <p:pic>
              <p:nvPicPr>
                <p:cNvPr id="69" name="Freihand 68">
                  <a:extLst>
                    <a:ext uri="{FF2B5EF4-FFF2-40B4-BE49-F238E27FC236}">
                      <a16:creationId xmlns:a16="http://schemas.microsoft.com/office/drawing/2014/main" id="{C61DB055-6516-42E7-832E-41576F130E40}"/>
                    </a:ext>
                  </a:extLst>
                </p:cNvPr>
                <p:cNvPicPr/>
                <p:nvPr/>
              </p:nvPicPr>
              <p:blipFill>
                <a:blip r:embed="rId126"/>
                <a:stretch>
                  <a:fillRect/>
                </a:stretch>
              </p:blipFill>
              <p:spPr>
                <a:xfrm>
                  <a:off x="10169933" y="2223960"/>
                  <a:ext cx="200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 name="Freihand 69">
                  <a:extLst>
                    <a:ext uri="{FF2B5EF4-FFF2-40B4-BE49-F238E27FC236}">
                      <a16:creationId xmlns:a16="http://schemas.microsoft.com/office/drawing/2014/main" id="{9D07B81C-176B-4961-A7BF-0FC887E75DE4}"/>
                    </a:ext>
                  </a:extLst>
                </p14:cNvPr>
                <p14:cNvContentPartPr/>
                <p14:nvPr/>
              </p14:nvContentPartPr>
              <p14:xfrm>
                <a:off x="10004693" y="2360400"/>
                <a:ext cx="403200" cy="18360"/>
              </p14:xfrm>
            </p:contentPart>
          </mc:Choice>
          <mc:Fallback xmlns="">
            <p:pic>
              <p:nvPicPr>
                <p:cNvPr id="70" name="Freihand 69">
                  <a:extLst>
                    <a:ext uri="{FF2B5EF4-FFF2-40B4-BE49-F238E27FC236}">
                      <a16:creationId xmlns:a16="http://schemas.microsoft.com/office/drawing/2014/main" id="{9D07B81C-176B-4961-A7BF-0FC887E75DE4}"/>
                    </a:ext>
                  </a:extLst>
                </p:cNvPr>
                <p:cNvPicPr/>
                <p:nvPr/>
              </p:nvPicPr>
              <p:blipFill>
                <a:blip r:embed="rId128"/>
                <a:stretch>
                  <a:fillRect/>
                </a:stretch>
              </p:blipFill>
              <p:spPr>
                <a:xfrm>
                  <a:off x="10000373" y="2356080"/>
                  <a:ext cx="411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1" name="Freihand 70">
                  <a:extLst>
                    <a:ext uri="{FF2B5EF4-FFF2-40B4-BE49-F238E27FC236}">
                      <a16:creationId xmlns:a16="http://schemas.microsoft.com/office/drawing/2014/main" id="{9A575DAC-8271-4B80-80E3-048BC4274141}"/>
                    </a:ext>
                  </a:extLst>
                </p14:cNvPr>
                <p14:cNvContentPartPr/>
                <p14:nvPr/>
              </p14:nvContentPartPr>
              <p14:xfrm>
                <a:off x="10002533" y="2405760"/>
                <a:ext cx="153360" cy="107640"/>
              </p14:xfrm>
            </p:contentPart>
          </mc:Choice>
          <mc:Fallback xmlns="">
            <p:pic>
              <p:nvPicPr>
                <p:cNvPr id="71" name="Freihand 70">
                  <a:extLst>
                    <a:ext uri="{FF2B5EF4-FFF2-40B4-BE49-F238E27FC236}">
                      <a16:creationId xmlns:a16="http://schemas.microsoft.com/office/drawing/2014/main" id="{9A575DAC-8271-4B80-80E3-048BC4274141}"/>
                    </a:ext>
                  </a:extLst>
                </p:cNvPr>
                <p:cNvPicPr/>
                <p:nvPr/>
              </p:nvPicPr>
              <p:blipFill>
                <a:blip r:embed="rId130"/>
                <a:stretch>
                  <a:fillRect/>
                </a:stretch>
              </p:blipFill>
              <p:spPr>
                <a:xfrm>
                  <a:off x="9998213" y="2401440"/>
                  <a:ext cx="162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2" name="Freihand 71">
                  <a:extLst>
                    <a:ext uri="{FF2B5EF4-FFF2-40B4-BE49-F238E27FC236}">
                      <a16:creationId xmlns:a16="http://schemas.microsoft.com/office/drawing/2014/main" id="{43674E75-C284-4398-97E4-34CB4FA0154C}"/>
                    </a:ext>
                  </a:extLst>
                </p14:cNvPr>
                <p14:cNvContentPartPr/>
                <p14:nvPr/>
              </p14:nvContentPartPr>
              <p14:xfrm>
                <a:off x="10166333" y="2427720"/>
                <a:ext cx="29880" cy="70920"/>
              </p14:xfrm>
            </p:contentPart>
          </mc:Choice>
          <mc:Fallback xmlns="">
            <p:pic>
              <p:nvPicPr>
                <p:cNvPr id="72" name="Freihand 71">
                  <a:extLst>
                    <a:ext uri="{FF2B5EF4-FFF2-40B4-BE49-F238E27FC236}">
                      <a16:creationId xmlns:a16="http://schemas.microsoft.com/office/drawing/2014/main" id="{43674E75-C284-4398-97E4-34CB4FA0154C}"/>
                    </a:ext>
                  </a:extLst>
                </p:cNvPr>
                <p:cNvPicPr/>
                <p:nvPr/>
              </p:nvPicPr>
              <p:blipFill>
                <a:blip r:embed="rId132"/>
                <a:stretch>
                  <a:fillRect/>
                </a:stretch>
              </p:blipFill>
              <p:spPr>
                <a:xfrm>
                  <a:off x="10162013" y="2423400"/>
                  <a:ext cx="38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3" name="Freihand 72">
                  <a:extLst>
                    <a:ext uri="{FF2B5EF4-FFF2-40B4-BE49-F238E27FC236}">
                      <a16:creationId xmlns:a16="http://schemas.microsoft.com/office/drawing/2014/main" id="{AC48B2F1-0007-4956-BE62-E65CA39E42B1}"/>
                    </a:ext>
                  </a:extLst>
                </p14:cNvPr>
                <p14:cNvContentPartPr/>
                <p14:nvPr/>
              </p14:nvContentPartPr>
              <p14:xfrm>
                <a:off x="10142213" y="2429880"/>
                <a:ext cx="201600" cy="93600"/>
              </p14:xfrm>
            </p:contentPart>
          </mc:Choice>
          <mc:Fallback xmlns="">
            <p:pic>
              <p:nvPicPr>
                <p:cNvPr id="73" name="Freihand 72">
                  <a:extLst>
                    <a:ext uri="{FF2B5EF4-FFF2-40B4-BE49-F238E27FC236}">
                      <a16:creationId xmlns:a16="http://schemas.microsoft.com/office/drawing/2014/main" id="{AC48B2F1-0007-4956-BE62-E65CA39E42B1}"/>
                    </a:ext>
                  </a:extLst>
                </p:cNvPr>
                <p:cNvPicPr/>
                <p:nvPr/>
              </p:nvPicPr>
              <p:blipFill>
                <a:blip r:embed="rId134"/>
                <a:stretch>
                  <a:fillRect/>
                </a:stretch>
              </p:blipFill>
              <p:spPr>
                <a:xfrm>
                  <a:off x="10137893" y="2425560"/>
                  <a:ext cx="210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4" name="Freihand 73">
                  <a:extLst>
                    <a:ext uri="{FF2B5EF4-FFF2-40B4-BE49-F238E27FC236}">
                      <a16:creationId xmlns:a16="http://schemas.microsoft.com/office/drawing/2014/main" id="{140CC169-058A-440A-B554-CC01C13EB76B}"/>
                    </a:ext>
                  </a:extLst>
                </p14:cNvPr>
                <p14:cNvContentPartPr/>
                <p14:nvPr/>
              </p14:nvContentPartPr>
              <p14:xfrm>
                <a:off x="10258853" y="2399280"/>
                <a:ext cx="151560" cy="29160"/>
              </p14:xfrm>
            </p:contentPart>
          </mc:Choice>
          <mc:Fallback xmlns="">
            <p:pic>
              <p:nvPicPr>
                <p:cNvPr id="74" name="Freihand 73">
                  <a:extLst>
                    <a:ext uri="{FF2B5EF4-FFF2-40B4-BE49-F238E27FC236}">
                      <a16:creationId xmlns:a16="http://schemas.microsoft.com/office/drawing/2014/main" id="{140CC169-058A-440A-B554-CC01C13EB76B}"/>
                    </a:ext>
                  </a:extLst>
                </p:cNvPr>
                <p:cNvPicPr/>
                <p:nvPr/>
              </p:nvPicPr>
              <p:blipFill>
                <a:blip r:embed="rId136"/>
                <a:stretch>
                  <a:fillRect/>
                </a:stretch>
              </p:blipFill>
              <p:spPr>
                <a:xfrm>
                  <a:off x="10254533" y="2394960"/>
                  <a:ext cx="16020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76" name="Freihand 75">
                <a:extLst>
                  <a:ext uri="{FF2B5EF4-FFF2-40B4-BE49-F238E27FC236}">
                    <a16:creationId xmlns:a16="http://schemas.microsoft.com/office/drawing/2014/main" id="{C55B1722-14CA-4E3A-9975-B1E29CE8C659}"/>
                  </a:ext>
                </a:extLst>
              </p14:cNvPr>
              <p14:cNvContentPartPr/>
              <p14:nvPr/>
            </p14:nvContentPartPr>
            <p14:xfrm>
              <a:off x="1444613" y="3852600"/>
              <a:ext cx="4751640" cy="89640"/>
            </p14:xfrm>
          </p:contentPart>
        </mc:Choice>
        <mc:Fallback xmlns="">
          <p:pic>
            <p:nvPicPr>
              <p:cNvPr id="76" name="Freihand 75">
                <a:extLst>
                  <a:ext uri="{FF2B5EF4-FFF2-40B4-BE49-F238E27FC236}">
                    <a16:creationId xmlns:a16="http://schemas.microsoft.com/office/drawing/2014/main" id="{C55B1722-14CA-4E3A-9975-B1E29CE8C659}"/>
                  </a:ext>
                </a:extLst>
              </p:cNvPr>
              <p:cNvPicPr/>
              <p:nvPr/>
            </p:nvPicPr>
            <p:blipFill>
              <a:blip r:embed="rId138"/>
              <a:stretch>
                <a:fillRect/>
              </a:stretch>
            </p:blipFill>
            <p:spPr>
              <a:xfrm>
                <a:off x="1440293" y="3848280"/>
                <a:ext cx="476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7" name="Freihand 76">
                <a:extLst>
                  <a:ext uri="{FF2B5EF4-FFF2-40B4-BE49-F238E27FC236}">
                    <a16:creationId xmlns:a16="http://schemas.microsoft.com/office/drawing/2014/main" id="{89E5B3ED-53B8-450C-A514-8DC83BB58545}"/>
                  </a:ext>
                </a:extLst>
              </p14:cNvPr>
              <p14:cNvContentPartPr/>
              <p14:nvPr/>
            </p14:nvContentPartPr>
            <p14:xfrm>
              <a:off x="9678173" y="3914520"/>
              <a:ext cx="1007280" cy="123120"/>
            </p14:xfrm>
          </p:contentPart>
        </mc:Choice>
        <mc:Fallback xmlns="">
          <p:pic>
            <p:nvPicPr>
              <p:cNvPr id="77" name="Freihand 76">
                <a:extLst>
                  <a:ext uri="{FF2B5EF4-FFF2-40B4-BE49-F238E27FC236}">
                    <a16:creationId xmlns:a16="http://schemas.microsoft.com/office/drawing/2014/main" id="{89E5B3ED-53B8-450C-A514-8DC83BB58545}"/>
                  </a:ext>
                </a:extLst>
              </p:cNvPr>
              <p:cNvPicPr/>
              <p:nvPr/>
            </p:nvPicPr>
            <p:blipFill>
              <a:blip r:embed="rId140"/>
              <a:stretch>
                <a:fillRect/>
              </a:stretch>
            </p:blipFill>
            <p:spPr>
              <a:xfrm>
                <a:off x="9673853" y="3910200"/>
                <a:ext cx="1015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 name="Freihand 114">
                <a:extLst>
                  <a:ext uri="{FF2B5EF4-FFF2-40B4-BE49-F238E27FC236}">
                    <a16:creationId xmlns:a16="http://schemas.microsoft.com/office/drawing/2014/main" id="{4D337D4F-13ED-4B60-8E15-7832226A781C}"/>
                  </a:ext>
                </a:extLst>
              </p14:cNvPr>
              <p14:cNvContentPartPr/>
              <p14:nvPr/>
            </p14:nvContentPartPr>
            <p14:xfrm>
              <a:off x="537053" y="4184160"/>
              <a:ext cx="6172200" cy="74520"/>
            </p14:xfrm>
          </p:contentPart>
        </mc:Choice>
        <mc:Fallback xmlns="">
          <p:pic>
            <p:nvPicPr>
              <p:cNvPr id="115" name="Freihand 114">
                <a:extLst>
                  <a:ext uri="{FF2B5EF4-FFF2-40B4-BE49-F238E27FC236}">
                    <a16:creationId xmlns:a16="http://schemas.microsoft.com/office/drawing/2014/main" id="{4D337D4F-13ED-4B60-8E15-7832226A781C}"/>
                  </a:ext>
                </a:extLst>
              </p:cNvPr>
              <p:cNvPicPr/>
              <p:nvPr/>
            </p:nvPicPr>
            <p:blipFill>
              <a:blip r:embed="rId142"/>
              <a:stretch>
                <a:fillRect/>
              </a:stretch>
            </p:blipFill>
            <p:spPr>
              <a:xfrm>
                <a:off x="532733" y="4179840"/>
                <a:ext cx="6180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1" name="Freihand 80">
                <a:extLst>
                  <a:ext uri="{FF2B5EF4-FFF2-40B4-BE49-F238E27FC236}">
                    <a16:creationId xmlns:a16="http://schemas.microsoft.com/office/drawing/2014/main" id="{BECACB8F-014F-4ED8-8D4B-C5C30C2438D2}"/>
                  </a:ext>
                </a:extLst>
              </p14:cNvPr>
              <p14:cNvContentPartPr/>
              <p14:nvPr/>
            </p14:nvContentPartPr>
            <p14:xfrm>
              <a:off x="5006453" y="3379920"/>
              <a:ext cx="4402080" cy="212040"/>
            </p14:xfrm>
          </p:contentPart>
        </mc:Choice>
        <mc:Fallback xmlns="">
          <p:pic>
            <p:nvPicPr>
              <p:cNvPr id="81" name="Freihand 80">
                <a:extLst>
                  <a:ext uri="{FF2B5EF4-FFF2-40B4-BE49-F238E27FC236}">
                    <a16:creationId xmlns:a16="http://schemas.microsoft.com/office/drawing/2014/main" id="{BECACB8F-014F-4ED8-8D4B-C5C30C2438D2}"/>
                  </a:ext>
                </a:extLst>
              </p:cNvPr>
              <p:cNvPicPr/>
              <p:nvPr/>
            </p:nvPicPr>
            <p:blipFill>
              <a:blip r:embed="rId144"/>
              <a:stretch>
                <a:fillRect/>
              </a:stretch>
            </p:blipFill>
            <p:spPr>
              <a:xfrm>
                <a:off x="5002133" y="3375600"/>
                <a:ext cx="4410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2" name="Freihand 81">
                <a:extLst>
                  <a:ext uri="{FF2B5EF4-FFF2-40B4-BE49-F238E27FC236}">
                    <a16:creationId xmlns:a16="http://schemas.microsoft.com/office/drawing/2014/main" id="{F776A7C9-643B-4E57-ABD9-12F246633A48}"/>
                  </a:ext>
                </a:extLst>
              </p14:cNvPr>
              <p14:cNvContentPartPr/>
              <p14:nvPr/>
            </p14:nvContentPartPr>
            <p14:xfrm>
              <a:off x="4924733" y="3460920"/>
              <a:ext cx="272160" cy="221040"/>
            </p14:xfrm>
          </p:contentPart>
        </mc:Choice>
        <mc:Fallback xmlns="">
          <p:pic>
            <p:nvPicPr>
              <p:cNvPr id="82" name="Freihand 81">
                <a:extLst>
                  <a:ext uri="{FF2B5EF4-FFF2-40B4-BE49-F238E27FC236}">
                    <a16:creationId xmlns:a16="http://schemas.microsoft.com/office/drawing/2014/main" id="{F776A7C9-643B-4E57-ABD9-12F246633A48}"/>
                  </a:ext>
                </a:extLst>
              </p:cNvPr>
              <p:cNvPicPr/>
              <p:nvPr/>
            </p:nvPicPr>
            <p:blipFill>
              <a:blip r:embed="rId146"/>
              <a:stretch>
                <a:fillRect/>
              </a:stretch>
            </p:blipFill>
            <p:spPr>
              <a:xfrm>
                <a:off x="4920413" y="3456600"/>
                <a:ext cx="280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6" name="Freihand 115">
                <a:extLst>
                  <a:ext uri="{FF2B5EF4-FFF2-40B4-BE49-F238E27FC236}">
                    <a16:creationId xmlns:a16="http://schemas.microsoft.com/office/drawing/2014/main" id="{37148121-7F1C-4BC4-9A58-2DD062F57023}"/>
                  </a:ext>
                </a:extLst>
              </p14:cNvPr>
              <p14:cNvContentPartPr/>
              <p14:nvPr/>
            </p14:nvContentPartPr>
            <p14:xfrm>
              <a:off x="9769973" y="3590520"/>
              <a:ext cx="920160" cy="448200"/>
            </p14:xfrm>
          </p:contentPart>
        </mc:Choice>
        <mc:Fallback xmlns="">
          <p:pic>
            <p:nvPicPr>
              <p:cNvPr id="116" name="Freihand 115">
                <a:extLst>
                  <a:ext uri="{FF2B5EF4-FFF2-40B4-BE49-F238E27FC236}">
                    <a16:creationId xmlns:a16="http://schemas.microsoft.com/office/drawing/2014/main" id="{37148121-7F1C-4BC4-9A58-2DD062F57023}"/>
                  </a:ext>
                </a:extLst>
              </p:cNvPr>
              <p:cNvPicPr/>
              <p:nvPr/>
            </p:nvPicPr>
            <p:blipFill>
              <a:blip r:embed="rId148"/>
              <a:stretch>
                <a:fillRect/>
              </a:stretch>
            </p:blipFill>
            <p:spPr>
              <a:xfrm>
                <a:off x="9765653" y="3586200"/>
                <a:ext cx="928800" cy="456840"/>
              </a:xfrm>
              <a:prstGeom prst="rect">
                <a:avLst/>
              </a:prstGeom>
            </p:spPr>
          </p:pic>
        </mc:Fallback>
      </mc:AlternateContent>
      <p:grpSp>
        <p:nvGrpSpPr>
          <p:cNvPr id="126" name="Gruppieren 125">
            <a:extLst>
              <a:ext uri="{FF2B5EF4-FFF2-40B4-BE49-F238E27FC236}">
                <a16:creationId xmlns:a16="http://schemas.microsoft.com/office/drawing/2014/main" id="{BE9518B8-A24E-45F6-9A7E-24C885AD2088}"/>
              </a:ext>
            </a:extLst>
          </p:cNvPr>
          <p:cNvGrpSpPr/>
          <p:nvPr/>
        </p:nvGrpSpPr>
        <p:grpSpPr>
          <a:xfrm>
            <a:off x="9597173" y="3260760"/>
            <a:ext cx="2009160" cy="900720"/>
            <a:chOff x="9597173" y="3260760"/>
            <a:chExt cx="2009160" cy="900720"/>
          </a:xfrm>
        </p:grpSpPr>
        <mc:AlternateContent xmlns:mc="http://schemas.openxmlformats.org/markup-compatibility/2006" xmlns:p14="http://schemas.microsoft.com/office/powerpoint/2010/main">
          <mc:Choice Requires="p14">
            <p:contentPart p14:bwMode="auto" r:id="rId149">
              <p14:nvContentPartPr>
                <p14:cNvPr id="78" name="Freihand 77">
                  <a:extLst>
                    <a:ext uri="{FF2B5EF4-FFF2-40B4-BE49-F238E27FC236}">
                      <a16:creationId xmlns:a16="http://schemas.microsoft.com/office/drawing/2014/main" id="{7FB94D19-B70B-47DC-BE72-FF583C8F0CD9}"/>
                    </a:ext>
                  </a:extLst>
                </p14:cNvPr>
                <p14:cNvContentPartPr/>
                <p14:nvPr/>
              </p14:nvContentPartPr>
              <p14:xfrm>
                <a:off x="9723533" y="3492960"/>
                <a:ext cx="6480" cy="124200"/>
              </p14:xfrm>
            </p:contentPart>
          </mc:Choice>
          <mc:Fallback xmlns="">
            <p:pic>
              <p:nvPicPr>
                <p:cNvPr id="78" name="Freihand 77">
                  <a:extLst>
                    <a:ext uri="{FF2B5EF4-FFF2-40B4-BE49-F238E27FC236}">
                      <a16:creationId xmlns:a16="http://schemas.microsoft.com/office/drawing/2014/main" id="{7FB94D19-B70B-47DC-BE72-FF583C8F0CD9}"/>
                    </a:ext>
                  </a:extLst>
                </p:cNvPr>
                <p:cNvPicPr/>
                <p:nvPr/>
              </p:nvPicPr>
              <p:blipFill>
                <a:blip r:embed="rId150"/>
                <a:stretch>
                  <a:fillRect/>
                </a:stretch>
              </p:blipFill>
              <p:spPr>
                <a:xfrm>
                  <a:off x="9719213" y="3488640"/>
                  <a:ext cx="15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9" name="Freihand 78">
                  <a:extLst>
                    <a:ext uri="{FF2B5EF4-FFF2-40B4-BE49-F238E27FC236}">
                      <a16:creationId xmlns:a16="http://schemas.microsoft.com/office/drawing/2014/main" id="{B539F883-B50D-4497-BF18-1867FD47E80E}"/>
                    </a:ext>
                  </a:extLst>
                </p14:cNvPr>
                <p14:cNvContentPartPr/>
                <p14:nvPr/>
              </p14:nvContentPartPr>
              <p14:xfrm>
                <a:off x="9597173" y="3431040"/>
                <a:ext cx="232200" cy="231480"/>
              </p14:xfrm>
            </p:contentPart>
          </mc:Choice>
          <mc:Fallback xmlns="">
            <p:pic>
              <p:nvPicPr>
                <p:cNvPr id="79" name="Freihand 78">
                  <a:extLst>
                    <a:ext uri="{FF2B5EF4-FFF2-40B4-BE49-F238E27FC236}">
                      <a16:creationId xmlns:a16="http://schemas.microsoft.com/office/drawing/2014/main" id="{B539F883-B50D-4497-BF18-1867FD47E80E}"/>
                    </a:ext>
                  </a:extLst>
                </p:cNvPr>
                <p:cNvPicPr/>
                <p:nvPr/>
              </p:nvPicPr>
              <p:blipFill>
                <a:blip r:embed="rId152"/>
                <a:stretch>
                  <a:fillRect/>
                </a:stretch>
              </p:blipFill>
              <p:spPr>
                <a:xfrm>
                  <a:off x="9592853" y="3426720"/>
                  <a:ext cx="240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3" name="Freihand 82">
                  <a:extLst>
                    <a:ext uri="{FF2B5EF4-FFF2-40B4-BE49-F238E27FC236}">
                      <a16:creationId xmlns:a16="http://schemas.microsoft.com/office/drawing/2014/main" id="{1E3C5EFB-B489-45DC-A064-04737077749B}"/>
                    </a:ext>
                  </a:extLst>
                </p14:cNvPr>
                <p14:cNvContentPartPr/>
                <p14:nvPr/>
              </p14:nvContentPartPr>
              <p14:xfrm>
                <a:off x="9880853" y="3569640"/>
                <a:ext cx="12600" cy="73080"/>
              </p14:xfrm>
            </p:contentPart>
          </mc:Choice>
          <mc:Fallback xmlns="">
            <p:pic>
              <p:nvPicPr>
                <p:cNvPr id="83" name="Freihand 82">
                  <a:extLst>
                    <a:ext uri="{FF2B5EF4-FFF2-40B4-BE49-F238E27FC236}">
                      <a16:creationId xmlns:a16="http://schemas.microsoft.com/office/drawing/2014/main" id="{1E3C5EFB-B489-45DC-A064-04737077749B}"/>
                    </a:ext>
                  </a:extLst>
                </p:cNvPr>
                <p:cNvPicPr/>
                <p:nvPr/>
              </p:nvPicPr>
              <p:blipFill>
                <a:blip r:embed="rId154"/>
                <a:stretch>
                  <a:fillRect/>
                </a:stretch>
              </p:blipFill>
              <p:spPr>
                <a:xfrm>
                  <a:off x="9876533" y="3565320"/>
                  <a:ext cx="21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4" name="Freihand 83">
                  <a:extLst>
                    <a:ext uri="{FF2B5EF4-FFF2-40B4-BE49-F238E27FC236}">
                      <a16:creationId xmlns:a16="http://schemas.microsoft.com/office/drawing/2014/main" id="{185CD176-002F-4B95-A510-0F3791F3C4A4}"/>
                    </a:ext>
                  </a:extLst>
                </p14:cNvPr>
                <p14:cNvContentPartPr/>
                <p14:nvPr/>
              </p14:nvContentPartPr>
              <p14:xfrm>
                <a:off x="9890213" y="3426720"/>
                <a:ext cx="3240" cy="26280"/>
              </p14:xfrm>
            </p:contentPart>
          </mc:Choice>
          <mc:Fallback xmlns="">
            <p:pic>
              <p:nvPicPr>
                <p:cNvPr id="84" name="Freihand 83">
                  <a:extLst>
                    <a:ext uri="{FF2B5EF4-FFF2-40B4-BE49-F238E27FC236}">
                      <a16:creationId xmlns:a16="http://schemas.microsoft.com/office/drawing/2014/main" id="{185CD176-002F-4B95-A510-0F3791F3C4A4}"/>
                    </a:ext>
                  </a:extLst>
                </p:cNvPr>
                <p:cNvPicPr/>
                <p:nvPr/>
              </p:nvPicPr>
              <p:blipFill>
                <a:blip r:embed="rId156"/>
                <a:stretch>
                  <a:fillRect/>
                </a:stretch>
              </p:blipFill>
              <p:spPr>
                <a:xfrm>
                  <a:off x="9885893" y="3422400"/>
                  <a:ext cx="11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5" name="Freihand 84">
                  <a:extLst>
                    <a:ext uri="{FF2B5EF4-FFF2-40B4-BE49-F238E27FC236}">
                      <a16:creationId xmlns:a16="http://schemas.microsoft.com/office/drawing/2014/main" id="{82D85854-2EA7-440B-837C-9FA76F59BA24}"/>
                    </a:ext>
                  </a:extLst>
                </p14:cNvPr>
                <p14:cNvContentPartPr/>
                <p14:nvPr/>
              </p14:nvContentPartPr>
              <p14:xfrm>
                <a:off x="9936293" y="3417360"/>
                <a:ext cx="29160" cy="202320"/>
              </p14:xfrm>
            </p:contentPart>
          </mc:Choice>
          <mc:Fallback xmlns="">
            <p:pic>
              <p:nvPicPr>
                <p:cNvPr id="85" name="Freihand 84">
                  <a:extLst>
                    <a:ext uri="{FF2B5EF4-FFF2-40B4-BE49-F238E27FC236}">
                      <a16:creationId xmlns:a16="http://schemas.microsoft.com/office/drawing/2014/main" id="{82D85854-2EA7-440B-837C-9FA76F59BA24}"/>
                    </a:ext>
                  </a:extLst>
                </p:cNvPr>
                <p:cNvPicPr/>
                <p:nvPr/>
              </p:nvPicPr>
              <p:blipFill>
                <a:blip r:embed="rId158"/>
                <a:stretch>
                  <a:fillRect/>
                </a:stretch>
              </p:blipFill>
              <p:spPr>
                <a:xfrm>
                  <a:off x="9931973" y="3413040"/>
                  <a:ext cx="37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6" name="Freihand 85">
                  <a:extLst>
                    <a:ext uri="{FF2B5EF4-FFF2-40B4-BE49-F238E27FC236}">
                      <a16:creationId xmlns:a16="http://schemas.microsoft.com/office/drawing/2014/main" id="{4FEB420B-D7BA-4B5D-9FD7-E940292F3197}"/>
                    </a:ext>
                  </a:extLst>
                </p14:cNvPr>
                <p14:cNvContentPartPr/>
                <p14:nvPr/>
              </p14:nvContentPartPr>
              <p14:xfrm>
                <a:off x="9995333" y="3528240"/>
                <a:ext cx="210960" cy="70920"/>
              </p14:xfrm>
            </p:contentPart>
          </mc:Choice>
          <mc:Fallback xmlns="">
            <p:pic>
              <p:nvPicPr>
                <p:cNvPr id="86" name="Freihand 85">
                  <a:extLst>
                    <a:ext uri="{FF2B5EF4-FFF2-40B4-BE49-F238E27FC236}">
                      <a16:creationId xmlns:a16="http://schemas.microsoft.com/office/drawing/2014/main" id="{4FEB420B-D7BA-4B5D-9FD7-E940292F3197}"/>
                    </a:ext>
                  </a:extLst>
                </p:cNvPr>
                <p:cNvPicPr/>
                <p:nvPr/>
              </p:nvPicPr>
              <p:blipFill>
                <a:blip r:embed="rId160"/>
                <a:stretch>
                  <a:fillRect/>
                </a:stretch>
              </p:blipFill>
              <p:spPr>
                <a:xfrm>
                  <a:off x="9991013" y="3523920"/>
                  <a:ext cx="219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7" name="Freihand 86">
                  <a:extLst>
                    <a:ext uri="{FF2B5EF4-FFF2-40B4-BE49-F238E27FC236}">
                      <a16:creationId xmlns:a16="http://schemas.microsoft.com/office/drawing/2014/main" id="{84B91326-018D-407A-9B2B-2911F4967491}"/>
                    </a:ext>
                  </a:extLst>
                </p14:cNvPr>
                <p14:cNvContentPartPr/>
                <p14:nvPr/>
              </p14:nvContentPartPr>
              <p14:xfrm>
                <a:off x="10251293" y="3502320"/>
                <a:ext cx="119520" cy="111960"/>
              </p14:xfrm>
            </p:contentPart>
          </mc:Choice>
          <mc:Fallback xmlns="">
            <p:pic>
              <p:nvPicPr>
                <p:cNvPr id="87" name="Freihand 86">
                  <a:extLst>
                    <a:ext uri="{FF2B5EF4-FFF2-40B4-BE49-F238E27FC236}">
                      <a16:creationId xmlns:a16="http://schemas.microsoft.com/office/drawing/2014/main" id="{84B91326-018D-407A-9B2B-2911F4967491}"/>
                    </a:ext>
                  </a:extLst>
                </p:cNvPr>
                <p:cNvPicPr/>
                <p:nvPr/>
              </p:nvPicPr>
              <p:blipFill>
                <a:blip r:embed="rId162"/>
                <a:stretch>
                  <a:fillRect/>
                </a:stretch>
              </p:blipFill>
              <p:spPr>
                <a:xfrm>
                  <a:off x="10246973" y="3498000"/>
                  <a:ext cx="128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8" name="Freihand 87">
                  <a:extLst>
                    <a:ext uri="{FF2B5EF4-FFF2-40B4-BE49-F238E27FC236}">
                      <a16:creationId xmlns:a16="http://schemas.microsoft.com/office/drawing/2014/main" id="{000C495F-787F-4B15-9E36-3A4F78D743BB}"/>
                    </a:ext>
                  </a:extLst>
                </p14:cNvPr>
                <p14:cNvContentPartPr/>
                <p14:nvPr/>
              </p14:nvContentPartPr>
              <p14:xfrm>
                <a:off x="10242653" y="3534720"/>
                <a:ext cx="142560" cy="30960"/>
              </p14:xfrm>
            </p:contentPart>
          </mc:Choice>
          <mc:Fallback xmlns="">
            <p:pic>
              <p:nvPicPr>
                <p:cNvPr id="88" name="Freihand 87">
                  <a:extLst>
                    <a:ext uri="{FF2B5EF4-FFF2-40B4-BE49-F238E27FC236}">
                      <a16:creationId xmlns:a16="http://schemas.microsoft.com/office/drawing/2014/main" id="{000C495F-787F-4B15-9E36-3A4F78D743BB}"/>
                    </a:ext>
                  </a:extLst>
                </p:cNvPr>
                <p:cNvPicPr/>
                <p:nvPr/>
              </p:nvPicPr>
              <p:blipFill>
                <a:blip r:embed="rId164"/>
                <a:stretch>
                  <a:fillRect/>
                </a:stretch>
              </p:blipFill>
              <p:spPr>
                <a:xfrm>
                  <a:off x="10238333" y="3530400"/>
                  <a:ext cx="151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9" name="Freihand 88">
                  <a:extLst>
                    <a:ext uri="{FF2B5EF4-FFF2-40B4-BE49-F238E27FC236}">
                      <a16:creationId xmlns:a16="http://schemas.microsoft.com/office/drawing/2014/main" id="{9FEA912A-C49C-446B-8D1E-ED1B7CEF9B13}"/>
                    </a:ext>
                  </a:extLst>
                </p14:cNvPr>
                <p14:cNvContentPartPr/>
                <p14:nvPr/>
              </p14:nvContentPartPr>
              <p14:xfrm>
                <a:off x="10390973" y="3471720"/>
                <a:ext cx="162000" cy="177840"/>
              </p14:xfrm>
            </p:contentPart>
          </mc:Choice>
          <mc:Fallback xmlns="">
            <p:pic>
              <p:nvPicPr>
                <p:cNvPr id="89" name="Freihand 88">
                  <a:extLst>
                    <a:ext uri="{FF2B5EF4-FFF2-40B4-BE49-F238E27FC236}">
                      <a16:creationId xmlns:a16="http://schemas.microsoft.com/office/drawing/2014/main" id="{9FEA912A-C49C-446B-8D1E-ED1B7CEF9B13}"/>
                    </a:ext>
                  </a:extLst>
                </p:cNvPr>
                <p:cNvPicPr/>
                <p:nvPr/>
              </p:nvPicPr>
              <p:blipFill>
                <a:blip r:embed="rId166"/>
                <a:stretch>
                  <a:fillRect/>
                </a:stretch>
              </p:blipFill>
              <p:spPr>
                <a:xfrm>
                  <a:off x="10386653" y="3467400"/>
                  <a:ext cx="170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0" name="Freihand 89">
                  <a:extLst>
                    <a:ext uri="{FF2B5EF4-FFF2-40B4-BE49-F238E27FC236}">
                      <a16:creationId xmlns:a16="http://schemas.microsoft.com/office/drawing/2014/main" id="{C48A5A47-1CD6-4309-9AB8-6CAAC1BAFE45}"/>
                    </a:ext>
                  </a:extLst>
                </p14:cNvPr>
                <p14:cNvContentPartPr/>
                <p14:nvPr/>
              </p14:nvContentPartPr>
              <p14:xfrm>
                <a:off x="10549373" y="3377760"/>
                <a:ext cx="40680" cy="168120"/>
              </p14:xfrm>
            </p:contentPart>
          </mc:Choice>
          <mc:Fallback xmlns="">
            <p:pic>
              <p:nvPicPr>
                <p:cNvPr id="90" name="Freihand 89">
                  <a:extLst>
                    <a:ext uri="{FF2B5EF4-FFF2-40B4-BE49-F238E27FC236}">
                      <a16:creationId xmlns:a16="http://schemas.microsoft.com/office/drawing/2014/main" id="{C48A5A47-1CD6-4309-9AB8-6CAAC1BAFE45}"/>
                    </a:ext>
                  </a:extLst>
                </p:cNvPr>
                <p:cNvPicPr/>
                <p:nvPr/>
              </p:nvPicPr>
              <p:blipFill>
                <a:blip r:embed="rId168"/>
                <a:stretch>
                  <a:fillRect/>
                </a:stretch>
              </p:blipFill>
              <p:spPr>
                <a:xfrm>
                  <a:off x="10545053" y="3373440"/>
                  <a:ext cx="49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1" name="Freihand 90">
                  <a:extLst>
                    <a:ext uri="{FF2B5EF4-FFF2-40B4-BE49-F238E27FC236}">
                      <a16:creationId xmlns:a16="http://schemas.microsoft.com/office/drawing/2014/main" id="{8A471732-452C-40AB-B338-DF2093E52A8C}"/>
                    </a:ext>
                  </a:extLst>
                </p14:cNvPr>
                <p14:cNvContentPartPr/>
                <p14:nvPr/>
              </p14:nvContentPartPr>
              <p14:xfrm>
                <a:off x="10601933" y="3428520"/>
                <a:ext cx="196200" cy="92520"/>
              </p14:xfrm>
            </p:contentPart>
          </mc:Choice>
          <mc:Fallback xmlns="">
            <p:pic>
              <p:nvPicPr>
                <p:cNvPr id="91" name="Freihand 90">
                  <a:extLst>
                    <a:ext uri="{FF2B5EF4-FFF2-40B4-BE49-F238E27FC236}">
                      <a16:creationId xmlns:a16="http://schemas.microsoft.com/office/drawing/2014/main" id="{8A471732-452C-40AB-B338-DF2093E52A8C}"/>
                    </a:ext>
                  </a:extLst>
                </p:cNvPr>
                <p:cNvPicPr/>
                <p:nvPr/>
              </p:nvPicPr>
              <p:blipFill>
                <a:blip r:embed="rId170"/>
                <a:stretch>
                  <a:fillRect/>
                </a:stretch>
              </p:blipFill>
              <p:spPr>
                <a:xfrm>
                  <a:off x="10597613" y="3424200"/>
                  <a:ext cx="204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2" name="Freihand 91">
                  <a:extLst>
                    <a:ext uri="{FF2B5EF4-FFF2-40B4-BE49-F238E27FC236}">
                      <a16:creationId xmlns:a16="http://schemas.microsoft.com/office/drawing/2014/main" id="{5D184AE7-AE04-4CB0-8A59-9FA47C330373}"/>
                    </a:ext>
                  </a:extLst>
                </p14:cNvPr>
                <p14:cNvContentPartPr/>
                <p14:nvPr/>
              </p14:nvContentPartPr>
              <p14:xfrm>
                <a:off x="10779053" y="3356520"/>
                <a:ext cx="41040" cy="61200"/>
              </p14:xfrm>
            </p:contentPart>
          </mc:Choice>
          <mc:Fallback xmlns="">
            <p:pic>
              <p:nvPicPr>
                <p:cNvPr id="92" name="Freihand 91">
                  <a:extLst>
                    <a:ext uri="{FF2B5EF4-FFF2-40B4-BE49-F238E27FC236}">
                      <a16:creationId xmlns:a16="http://schemas.microsoft.com/office/drawing/2014/main" id="{5D184AE7-AE04-4CB0-8A59-9FA47C330373}"/>
                    </a:ext>
                  </a:extLst>
                </p:cNvPr>
                <p:cNvPicPr/>
                <p:nvPr/>
              </p:nvPicPr>
              <p:blipFill>
                <a:blip r:embed="rId172"/>
                <a:stretch>
                  <a:fillRect/>
                </a:stretch>
              </p:blipFill>
              <p:spPr>
                <a:xfrm>
                  <a:off x="10774733" y="3352200"/>
                  <a:ext cx="49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3" name="Freihand 92">
                  <a:extLst>
                    <a:ext uri="{FF2B5EF4-FFF2-40B4-BE49-F238E27FC236}">
                      <a16:creationId xmlns:a16="http://schemas.microsoft.com/office/drawing/2014/main" id="{A5B98F1C-4D7B-4093-8B2D-F3BE6C5D86DE}"/>
                    </a:ext>
                  </a:extLst>
                </p14:cNvPr>
                <p14:cNvContentPartPr/>
                <p14:nvPr/>
              </p14:nvContentPartPr>
              <p14:xfrm>
                <a:off x="10801013" y="3260760"/>
                <a:ext cx="171000" cy="242640"/>
              </p14:xfrm>
            </p:contentPart>
          </mc:Choice>
          <mc:Fallback xmlns="">
            <p:pic>
              <p:nvPicPr>
                <p:cNvPr id="93" name="Freihand 92">
                  <a:extLst>
                    <a:ext uri="{FF2B5EF4-FFF2-40B4-BE49-F238E27FC236}">
                      <a16:creationId xmlns:a16="http://schemas.microsoft.com/office/drawing/2014/main" id="{A5B98F1C-4D7B-4093-8B2D-F3BE6C5D86DE}"/>
                    </a:ext>
                  </a:extLst>
                </p:cNvPr>
                <p:cNvPicPr/>
                <p:nvPr/>
              </p:nvPicPr>
              <p:blipFill>
                <a:blip r:embed="rId174"/>
                <a:stretch>
                  <a:fillRect/>
                </a:stretch>
              </p:blipFill>
              <p:spPr>
                <a:xfrm>
                  <a:off x="10796693" y="3256440"/>
                  <a:ext cx="1796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4" name="Freihand 93">
                  <a:extLst>
                    <a:ext uri="{FF2B5EF4-FFF2-40B4-BE49-F238E27FC236}">
                      <a16:creationId xmlns:a16="http://schemas.microsoft.com/office/drawing/2014/main" id="{AC0D5021-E0CE-4FC7-8D43-3B41E93382F0}"/>
                    </a:ext>
                  </a:extLst>
                </p14:cNvPr>
                <p14:cNvContentPartPr/>
                <p14:nvPr/>
              </p14:nvContentPartPr>
              <p14:xfrm>
                <a:off x="10988573" y="3424560"/>
                <a:ext cx="437040" cy="227160"/>
              </p14:xfrm>
            </p:contentPart>
          </mc:Choice>
          <mc:Fallback xmlns="">
            <p:pic>
              <p:nvPicPr>
                <p:cNvPr id="94" name="Freihand 93">
                  <a:extLst>
                    <a:ext uri="{FF2B5EF4-FFF2-40B4-BE49-F238E27FC236}">
                      <a16:creationId xmlns:a16="http://schemas.microsoft.com/office/drawing/2014/main" id="{AC0D5021-E0CE-4FC7-8D43-3B41E93382F0}"/>
                    </a:ext>
                  </a:extLst>
                </p:cNvPr>
                <p:cNvPicPr/>
                <p:nvPr/>
              </p:nvPicPr>
              <p:blipFill>
                <a:blip r:embed="rId176"/>
                <a:stretch>
                  <a:fillRect/>
                </a:stretch>
              </p:blipFill>
              <p:spPr>
                <a:xfrm>
                  <a:off x="10984253" y="3420240"/>
                  <a:ext cx="445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5" name="Freihand 94">
                  <a:extLst>
                    <a:ext uri="{FF2B5EF4-FFF2-40B4-BE49-F238E27FC236}">
                      <a16:creationId xmlns:a16="http://schemas.microsoft.com/office/drawing/2014/main" id="{BB3CE415-79B7-4E1E-A2A2-0084571347D1}"/>
                    </a:ext>
                  </a:extLst>
                </p14:cNvPr>
                <p14:cNvContentPartPr/>
                <p14:nvPr/>
              </p14:nvContentPartPr>
              <p14:xfrm>
                <a:off x="10252733" y="3586560"/>
                <a:ext cx="1253880" cy="74520"/>
              </p14:xfrm>
            </p:contentPart>
          </mc:Choice>
          <mc:Fallback xmlns="">
            <p:pic>
              <p:nvPicPr>
                <p:cNvPr id="95" name="Freihand 94">
                  <a:extLst>
                    <a:ext uri="{FF2B5EF4-FFF2-40B4-BE49-F238E27FC236}">
                      <a16:creationId xmlns:a16="http://schemas.microsoft.com/office/drawing/2014/main" id="{BB3CE415-79B7-4E1E-A2A2-0084571347D1}"/>
                    </a:ext>
                  </a:extLst>
                </p:cNvPr>
                <p:cNvPicPr/>
                <p:nvPr/>
              </p:nvPicPr>
              <p:blipFill>
                <a:blip r:embed="rId178"/>
                <a:stretch>
                  <a:fillRect/>
                </a:stretch>
              </p:blipFill>
              <p:spPr>
                <a:xfrm>
                  <a:off x="10248413" y="3582240"/>
                  <a:ext cx="1262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1EA808FA-7553-408E-9D18-C61C00D9EFA9}"/>
                    </a:ext>
                  </a:extLst>
                </p14:cNvPr>
                <p14:cNvContentPartPr/>
                <p14:nvPr/>
              </p14:nvContentPartPr>
              <p14:xfrm>
                <a:off x="9839093" y="3609960"/>
                <a:ext cx="38880" cy="247680"/>
              </p14:xfrm>
            </p:contentPart>
          </mc:Choice>
          <mc:Fallback xmlns="">
            <p:pic>
              <p:nvPicPr>
                <p:cNvPr id="118" name="Freihand 117">
                  <a:extLst>
                    <a:ext uri="{FF2B5EF4-FFF2-40B4-BE49-F238E27FC236}">
                      <a16:creationId xmlns:a16="http://schemas.microsoft.com/office/drawing/2014/main" id="{1EA808FA-7553-408E-9D18-C61C00D9EFA9}"/>
                    </a:ext>
                  </a:extLst>
                </p:cNvPr>
                <p:cNvPicPr/>
                <p:nvPr/>
              </p:nvPicPr>
              <p:blipFill>
                <a:blip r:embed="rId180"/>
                <a:stretch>
                  <a:fillRect/>
                </a:stretch>
              </p:blipFill>
              <p:spPr>
                <a:xfrm>
                  <a:off x="9834773" y="3605640"/>
                  <a:ext cx="475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9C6CAECB-2EE3-4220-81DB-F3C476206194}"/>
                    </a:ext>
                  </a:extLst>
                </p14:cNvPr>
                <p14:cNvContentPartPr/>
                <p14:nvPr/>
              </p14:nvContentPartPr>
              <p14:xfrm>
                <a:off x="9737933" y="3509520"/>
                <a:ext cx="191160" cy="233280"/>
              </p14:xfrm>
            </p:contentPart>
          </mc:Choice>
          <mc:Fallback xmlns="">
            <p:pic>
              <p:nvPicPr>
                <p:cNvPr id="119" name="Freihand 118">
                  <a:extLst>
                    <a:ext uri="{FF2B5EF4-FFF2-40B4-BE49-F238E27FC236}">
                      <a16:creationId xmlns:a16="http://schemas.microsoft.com/office/drawing/2014/main" id="{9C6CAECB-2EE3-4220-81DB-F3C476206194}"/>
                    </a:ext>
                  </a:extLst>
                </p:cNvPr>
                <p:cNvPicPr/>
                <p:nvPr/>
              </p:nvPicPr>
              <p:blipFill>
                <a:blip r:embed="rId182"/>
                <a:stretch>
                  <a:fillRect/>
                </a:stretch>
              </p:blipFill>
              <p:spPr>
                <a:xfrm>
                  <a:off x="9733613" y="3505200"/>
                  <a:ext cx="199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8" name="Freihand 97">
                  <a:extLst>
                    <a:ext uri="{FF2B5EF4-FFF2-40B4-BE49-F238E27FC236}">
                      <a16:creationId xmlns:a16="http://schemas.microsoft.com/office/drawing/2014/main" id="{0F6D0527-9A4C-4E7B-9402-CF98F097B199}"/>
                    </a:ext>
                  </a:extLst>
                </p14:cNvPr>
                <p14:cNvContentPartPr/>
                <p14:nvPr/>
              </p14:nvContentPartPr>
              <p14:xfrm>
                <a:off x="10260293" y="3907320"/>
                <a:ext cx="73440" cy="245520"/>
              </p14:xfrm>
            </p:contentPart>
          </mc:Choice>
          <mc:Fallback xmlns="">
            <p:pic>
              <p:nvPicPr>
                <p:cNvPr id="98" name="Freihand 97">
                  <a:extLst>
                    <a:ext uri="{FF2B5EF4-FFF2-40B4-BE49-F238E27FC236}">
                      <a16:creationId xmlns:a16="http://schemas.microsoft.com/office/drawing/2014/main" id="{0F6D0527-9A4C-4E7B-9402-CF98F097B199}"/>
                    </a:ext>
                  </a:extLst>
                </p:cNvPr>
                <p:cNvPicPr/>
                <p:nvPr/>
              </p:nvPicPr>
              <p:blipFill>
                <a:blip r:embed="rId184"/>
                <a:stretch>
                  <a:fillRect/>
                </a:stretch>
              </p:blipFill>
              <p:spPr>
                <a:xfrm>
                  <a:off x="10255973" y="3903000"/>
                  <a:ext cx="82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9" name="Freihand 98">
                  <a:extLst>
                    <a:ext uri="{FF2B5EF4-FFF2-40B4-BE49-F238E27FC236}">
                      <a16:creationId xmlns:a16="http://schemas.microsoft.com/office/drawing/2014/main" id="{5425A514-49C0-457D-A51A-893D6F9202E6}"/>
                    </a:ext>
                  </a:extLst>
                </p14:cNvPr>
                <p14:cNvContentPartPr/>
                <p14:nvPr/>
              </p14:nvContentPartPr>
              <p14:xfrm>
                <a:off x="10241933" y="3837840"/>
                <a:ext cx="141840" cy="115920"/>
              </p14:xfrm>
            </p:contentPart>
          </mc:Choice>
          <mc:Fallback xmlns="">
            <p:pic>
              <p:nvPicPr>
                <p:cNvPr id="99" name="Freihand 98">
                  <a:extLst>
                    <a:ext uri="{FF2B5EF4-FFF2-40B4-BE49-F238E27FC236}">
                      <a16:creationId xmlns:a16="http://schemas.microsoft.com/office/drawing/2014/main" id="{5425A514-49C0-457D-A51A-893D6F9202E6}"/>
                    </a:ext>
                  </a:extLst>
                </p:cNvPr>
                <p:cNvPicPr/>
                <p:nvPr/>
              </p:nvPicPr>
              <p:blipFill>
                <a:blip r:embed="rId186"/>
                <a:stretch>
                  <a:fillRect/>
                </a:stretch>
              </p:blipFill>
              <p:spPr>
                <a:xfrm>
                  <a:off x="10237613" y="3833520"/>
                  <a:ext cx="150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Freihand 100">
                  <a:extLst>
                    <a:ext uri="{FF2B5EF4-FFF2-40B4-BE49-F238E27FC236}">
                      <a16:creationId xmlns:a16="http://schemas.microsoft.com/office/drawing/2014/main" id="{9270440D-89EC-4693-B148-A3B87F5F9009}"/>
                    </a:ext>
                  </a:extLst>
                </p14:cNvPr>
                <p14:cNvContentPartPr/>
                <p14:nvPr/>
              </p14:nvContentPartPr>
              <p14:xfrm>
                <a:off x="10259933" y="4124400"/>
                <a:ext cx="614880" cy="34560"/>
              </p14:xfrm>
            </p:contentPart>
          </mc:Choice>
          <mc:Fallback xmlns="">
            <p:pic>
              <p:nvPicPr>
                <p:cNvPr id="101" name="Freihand 100">
                  <a:extLst>
                    <a:ext uri="{FF2B5EF4-FFF2-40B4-BE49-F238E27FC236}">
                      <a16:creationId xmlns:a16="http://schemas.microsoft.com/office/drawing/2014/main" id="{9270440D-89EC-4693-B148-A3B87F5F9009}"/>
                    </a:ext>
                  </a:extLst>
                </p:cNvPr>
                <p:cNvPicPr/>
                <p:nvPr/>
              </p:nvPicPr>
              <p:blipFill>
                <a:blip r:embed="rId188"/>
                <a:stretch>
                  <a:fillRect/>
                </a:stretch>
              </p:blipFill>
              <p:spPr>
                <a:xfrm>
                  <a:off x="10255613" y="4120080"/>
                  <a:ext cx="62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3" name="Freihand 102">
                  <a:extLst>
                    <a:ext uri="{FF2B5EF4-FFF2-40B4-BE49-F238E27FC236}">
                      <a16:creationId xmlns:a16="http://schemas.microsoft.com/office/drawing/2014/main" id="{8A3F1138-1439-4CEB-A3DE-BF49029842A7}"/>
                    </a:ext>
                  </a:extLst>
                </p14:cNvPr>
                <p14:cNvContentPartPr/>
                <p14:nvPr/>
              </p14:nvContentPartPr>
              <p14:xfrm>
                <a:off x="10985333" y="4044120"/>
                <a:ext cx="5400" cy="101880"/>
              </p14:xfrm>
            </p:contentPart>
          </mc:Choice>
          <mc:Fallback xmlns="">
            <p:pic>
              <p:nvPicPr>
                <p:cNvPr id="103" name="Freihand 102">
                  <a:extLst>
                    <a:ext uri="{FF2B5EF4-FFF2-40B4-BE49-F238E27FC236}">
                      <a16:creationId xmlns:a16="http://schemas.microsoft.com/office/drawing/2014/main" id="{8A3F1138-1439-4CEB-A3DE-BF49029842A7}"/>
                    </a:ext>
                  </a:extLst>
                </p:cNvPr>
                <p:cNvPicPr/>
                <p:nvPr/>
              </p:nvPicPr>
              <p:blipFill>
                <a:blip r:embed="rId190"/>
                <a:stretch>
                  <a:fillRect/>
                </a:stretch>
              </p:blipFill>
              <p:spPr>
                <a:xfrm>
                  <a:off x="10981013" y="4039800"/>
                  <a:ext cx="14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4" name="Freihand 103">
                  <a:extLst>
                    <a:ext uri="{FF2B5EF4-FFF2-40B4-BE49-F238E27FC236}">
                      <a16:creationId xmlns:a16="http://schemas.microsoft.com/office/drawing/2014/main" id="{F90D7CC2-0FF7-4F54-AAB6-182D63AABB6F}"/>
                    </a:ext>
                  </a:extLst>
                </p14:cNvPr>
                <p14:cNvContentPartPr/>
                <p14:nvPr/>
              </p14:nvContentPartPr>
              <p14:xfrm>
                <a:off x="10939253" y="4138440"/>
                <a:ext cx="93600" cy="23040"/>
              </p14:xfrm>
            </p:contentPart>
          </mc:Choice>
          <mc:Fallback xmlns="">
            <p:pic>
              <p:nvPicPr>
                <p:cNvPr id="104" name="Freihand 103">
                  <a:extLst>
                    <a:ext uri="{FF2B5EF4-FFF2-40B4-BE49-F238E27FC236}">
                      <a16:creationId xmlns:a16="http://schemas.microsoft.com/office/drawing/2014/main" id="{F90D7CC2-0FF7-4F54-AAB6-182D63AABB6F}"/>
                    </a:ext>
                  </a:extLst>
                </p:cNvPr>
                <p:cNvPicPr/>
                <p:nvPr/>
              </p:nvPicPr>
              <p:blipFill>
                <a:blip r:embed="rId192"/>
                <a:stretch>
                  <a:fillRect/>
                </a:stretch>
              </p:blipFill>
              <p:spPr>
                <a:xfrm>
                  <a:off x="10934933" y="4134120"/>
                  <a:ext cx="102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5" name="Freihand 104">
                  <a:extLst>
                    <a:ext uri="{FF2B5EF4-FFF2-40B4-BE49-F238E27FC236}">
                      <a16:creationId xmlns:a16="http://schemas.microsoft.com/office/drawing/2014/main" id="{4B4E9E60-C522-46E8-B119-01969486D5AB}"/>
                    </a:ext>
                  </a:extLst>
                </p14:cNvPr>
                <p14:cNvContentPartPr/>
                <p14:nvPr/>
              </p14:nvContentPartPr>
              <p14:xfrm>
                <a:off x="10897133" y="4015680"/>
                <a:ext cx="100800" cy="42480"/>
              </p14:xfrm>
            </p:contentPart>
          </mc:Choice>
          <mc:Fallback xmlns="">
            <p:pic>
              <p:nvPicPr>
                <p:cNvPr id="105" name="Freihand 104">
                  <a:extLst>
                    <a:ext uri="{FF2B5EF4-FFF2-40B4-BE49-F238E27FC236}">
                      <a16:creationId xmlns:a16="http://schemas.microsoft.com/office/drawing/2014/main" id="{4B4E9E60-C522-46E8-B119-01969486D5AB}"/>
                    </a:ext>
                  </a:extLst>
                </p:cNvPr>
                <p:cNvPicPr/>
                <p:nvPr/>
              </p:nvPicPr>
              <p:blipFill>
                <a:blip r:embed="rId194"/>
                <a:stretch>
                  <a:fillRect/>
                </a:stretch>
              </p:blipFill>
              <p:spPr>
                <a:xfrm>
                  <a:off x="10892813" y="4011360"/>
                  <a:ext cx="109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6" name="Freihand 105">
                  <a:extLst>
                    <a:ext uri="{FF2B5EF4-FFF2-40B4-BE49-F238E27FC236}">
                      <a16:creationId xmlns:a16="http://schemas.microsoft.com/office/drawing/2014/main" id="{56D8A2C5-9B02-4920-9597-5D60E58AAE9E}"/>
                    </a:ext>
                  </a:extLst>
                </p14:cNvPr>
                <p14:cNvContentPartPr/>
                <p14:nvPr/>
              </p14:nvContentPartPr>
              <p14:xfrm>
                <a:off x="11024573" y="4069320"/>
                <a:ext cx="78480" cy="88560"/>
              </p14:xfrm>
            </p:contentPart>
          </mc:Choice>
          <mc:Fallback xmlns="">
            <p:pic>
              <p:nvPicPr>
                <p:cNvPr id="106" name="Freihand 105">
                  <a:extLst>
                    <a:ext uri="{FF2B5EF4-FFF2-40B4-BE49-F238E27FC236}">
                      <a16:creationId xmlns:a16="http://schemas.microsoft.com/office/drawing/2014/main" id="{56D8A2C5-9B02-4920-9597-5D60E58AAE9E}"/>
                    </a:ext>
                  </a:extLst>
                </p:cNvPr>
                <p:cNvPicPr/>
                <p:nvPr/>
              </p:nvPicPr>
              <p:blipFill>
                <a:blip r:embed="rId196"/>
                <a:stretch>
                  <a:fillRect/>
                </a:stretch>
              </p:blipFill>
              <p:spPr>
                <a:xfrm>
                  <a:off x="11020253" y="4065000"/>
                  <a:ext cx="87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8" name="Freihand 107">
                  <a:extLst>
                    <a:ext uri="{FF2B5EF4-FFF2-40B4-BE49-F238E27FC236}">
                      <a16:creationId xmlns:a16="http://schemas.microsoft.com/office/drawing/2014/main" id="{4AE4B557-54C2-479A-93CF-DD51EA3F9698}"/>
                    </a:ext>
                  </a:extLst>
                </p14:cNvPr>
                <p14:cNvContentPartPr/>
                <p14:nvPr/>
              </p14:nvContentPartPr>
              <p14:xfrm>
                <a:off x="11000453" y="3994080"/>
                <a:ext cx="124920" cy="158760"/>
              </p14:xfrm>
            </p:contentPart>
          </mc:Choice>
          <mc:Fallback xmlns="">
            <p:pic>
              <p:nvPicPr>
                <p:cNvPr id="108" name="Freihand 107">
                  <a:extLst>
                    <a:ext uri="{FF2B5EF4-FFF2-40B4-BE49-F238E27FC236}">
                      <a16:creationId xmlns:a16="http://schemas.microsoft.com/office/drawing/2014/main" id="{4AE4B557-54C2-479A-93CF-DD51EA3F9698}"/>
                    </a:ext>
                  </a:extLst>
                </p:cNvPr>
                <p:cNvPicPr/>
                <p:nvPr/>
              </p:nvPicPr>
              <p:blipFill>
                <a:blip r:embed="rId198"/>
                <a:stretch>
                  <a:fillRect/>
                </a:stretch>
              </p:blipFill>
              <p:spPr>
                <a:xfrm>
                  <a:off x="10996133" y="3989760"/>
                  <a:ext cx="133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9" name="Freihand 108">
                  <a:extLst>
                    <a:ext uri="{FF2B5EF4-FFF2-40B4-BE49-F238E27FC236}">
                      <a16:creationId xmlns:a16="http://schemas.microsoft.com/office/drawing/2014/main" id="{4AEB33DB-DE4D-4C5C-8136-F2211998F931}"/>
                    </a:ext>
                  </a:extLst>
                </p14:cNvPr>
                <p14:cNvContentPartPr/>
                <p14:nvPr/>
              </p14:nvContentPartPr>
              <p14:xfrm>
                <a:off x="11117453" y="4063200"/>
                <a:ext cx="165600" cy="64800"/>
              </p14:xfrm>
            </p:contentPart>
          </mc:Choice>
          <mc:Fallback xmlns="">
            <p:pic>
              <p:nvPicPr>
                <p:cNvPr id="109" name="Freihand 108">
                  <a:extLst>
                    <a:ext uri="{FF2B5EF4-FFF2-40B4-BE49-F238E27FC236}">
                      <a16:creationId xmlns:a16="http://schemas.microsoft.com/office/drawing/2014/main" id="{4AEB33DB-DE4D-4C5C-8136-F2211998F931}"/>
                    </a:ext>
                  </a:extLst>
                </p:cNvPr>
                <p:cNvPicPr/>
                <p:nvPr/>
              </p:nvPicPr>
              <p:blipFill>
                <a:blip r:embed="rId200"/>
                <a:stretch>
                  <a:fillRect/>
                </a:stretch>
              </p:blipFill>
              <p:spPr>
                <a:xfrm>
                  <a:off x="11113133" y="4058880"/>
                  <a:ext cx="174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2DA80AB6-EF14-4A11-8116-FB4B51F8DF38}"/>
                    </a:ext>
                  </a:extLst>
                </p14:cNvPr>
                <p14:cNvContentPartPr/>
                <p14:nvPr/>
              </p14:nvContentPartPr>
              <p14:xfrm>
                <a:off x="11293853" y="4008480"/>
                <a:ext cx="141120" cy="137880"/>
              </p14:xfrm>
            </p:contentPart>
          </mc:Choice>
          <mc:Fallback xmlns="">
            <p:pic>
              <p:nvPicPr>
                <p:cNvPr id="110" name="Freihand 109">
                  <a:extLst>
                    <a:ext uri="{FF2B5EF4-FFF2-40B4-BE49-F238E27FC236}">
                      <a16:creationId xmlns:a16="http://schemas.microsoft.com/office/drawing/2014/main" id="{2DA80AB6-EF14-4A11-8116-FB4B51F8DF38}"/>
                    </a:ext>
                  </a:extLst>
                </p:cNvPr>
                <p:cNvPicPr/>
                <p:nvPr/>
              </p:nvPicPr>
              <p:blipFill>
                <a:blip r:embed="rId202"/>
                <a:stretch>
                  <a:fillRect/>
                </a:stretch>
              </p:blipFill>
              <p:spPr>
                <a:xfrm>
                  <a:off x="11289533" y="4004160"/>
                  <a:ext cx="149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88AE4809-BB30-43AF-8B7C-0F590C2A9490}"/>
                    </a:ext>
                  </a:extLst>
                </p14:cNvPr>
                <p14:cNvContentPartPr/>
                <p14:nvPr/>
              </p14:nvContentPartPr>
              <p14:xfrm>
                <a:off x="11406893" y="3985800"/>
                <a:ext cx="78840" cy="146880"/>
              </p14:xfrm>
            </p:contentPart>
          </mc:Choice>
          <mc:Fallback xmlns="">
            <p:pic>
              <p:nvPicPr>
                <p:cNvPr id="111" name="Freihand 110">
                  <a:extLst>
                    <a:ext uri="{FF2B5EF4-FFF2-40B4-BE49-F238E27FC236}">
                      <a16:creationId xmlns:a16="http://schemas.microsoft.com/office/drawing/2014/main" id="{88AE4809-BB30-43AF-8B7C-0F590C2A9490}"/>
                    </a:ext>
                  </a:extLst>
                </p:cNvPr>
                <p:cNvPicPr/>
                <p:nvPr/>
              </p:nvPicPr>
              <p:blipFill>
                <a:blip r:embed="rId204"/>
                <a:stretch>
                  <a:fillRect/>
                </a:stretch>
              </p:blipFill>
              <p:spPr>
                <a:xfrm>
                  <a:off x="11402573" y="3981480"/>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2" name="Freihand 111">
                  <a:extLst>
                    <a:ext uri="{FF2B5EF4-FFF2-40B4-BE49-F238E27FC236}">
                      <a16:creationId xmlns:a16="http://schemas.microsoft.com/office/drawing/2014/main" id="{95561879-36B6-4011-9F72-AF1DA2B915C5}"/>
                    </a:ext>
                  </a:extLst>
                </p14:cNvPr>
                <p14:cNvContentPartPr/>
                <p14:nvPr/>
              </p14:nvContentPartPr>
              <p14:xfrm>
                <a:off x="11465213" y="3948720"/>
                <a:ext cx="141120" cy="200160"/>
              </p14:xfrm>
            </p:contentPart>
          </mc:Choice>
          <mc:Fallback xmlns="">
            <p:pic>
              <p:nvPicPr>
                <p:cNvPr id="112" name="Freihand 111">
                  <a:extLst>
                    <a:ext uri="{FF2B5EF4-FFF2-40B4-BE49-F238E27FC236}">
                      <a16:creationId xmlns:a16="http://schemas.microsoft.com/office/drawing/2014/main" id="{95561879-36B6-4011-9F72-AF1DA2B915C5}"/>
                    </a:ext>
                  </a:extLst>
                </p:cNvPr>
                <p:cNvPicPr/>
                <p:nvPr/>
              </p:nvPicPr>
              <p:blipFill>
                <a:blip r:embed="rId206"/>
                <a:stretch>
                  <a:fillRect/>
                </a:stretch>
              </p:blipFill>
              <p:spPr>
                <a:xfrm>
                  <a:off x="11460893" y="3944400"/>
                  <a:ext cx="149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3" name="Freihand 112">
                  <a:extLst>
                    <a:ext uri="{FF2B5EF4-FFF2-40B4-BE49-F238E27FC236}">
                      <a16:creationId xmlns:a16="http://schemas.microsoft.com/office/drawing/2014/main" id="{FF3350F0-25B2-448C-97D7-2159EBA97E6C}"/>
                    </a:ext>
                  </a:extLst>
                </p14:cNvPr>
                <p14:cNvContentPartPr/>
                <p14:nvPr/>
              </p14:nvContentPartPr>
              <p14:xfrm>
                <a:off x="11483213" y="3933600"/>
                <a:ext cx="63720" cy="32760"/>
              </p14:xfrm>
            </p:contentPart>
          </mc:Choice>
          <mc:Fallback xmlns="">
            <p:pic>
              <p:nvPicPr>
                <p:cNvPr id="113" name="Freihand 112">
                  <a:extLst>
                    <a:ext uri="{FF2B5EF4-FFF2-40B4-BE49-F238E27FC236}">
                      <a16:creationId xmlns:a16="http://schemas.microsoft.com/office/drawing/2014/main" id="{FF3350F0-25B2-448C-97D7-2159EBA97E6C}"/>
                    </a:ext>
                  </a:extLst>
                </p:cNvPr>
                <p:cNvPicPr/>
                <p:nvPr/>
              </p:nvPicPr>
              <p:blipFill>
                <a:blip r:embed="rId208"/>
                <a:stretch>
                  <a:fillRect/>
                </a:stretch>
              </p:blipFill>
              <p:spPr>
                <a:xfrm>
                  <a:off x="11478893" y="3929280"/>
                  <a:ext cx="72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Freihand 120">
                  <a:extLst>
                    <a:ext uri="{FF2B5EF4-FFF2-40B4-BE49-F238E27FC236}">
                      <a16:creationId xmlns:a16="http://schemas.microsoft.com/office/drawing/2014/main" id="{19E3453E-C7C6-46FD-ABA8-C36F31822352}"/>
                    </a:ext>
                  </a:extLst>
                </p14:cNvPr>
                <p14:cNvContentPartPr/>
                <p14:nvPr/>
              </p14:nvContentPartPr>
              <p14:xfrm>
                <a:off x="10062653" y="3888600"/>
                <a:ext cx="203040" cy="44280"/>
              </p14:xfrm>
            </p:contentPart>
          </mc:Choice>
          <mc:Fallback xmlns="">
            <p:pic>
              <p:nvPicPr>
                <p:cNvPr id="121" name="Freihand 120">
                  <a:extLst>
                    <a:ext uri="{FF2B5EF4-FFF2-40B4-BE49-F238E27FC236}">
                      <a16:creationId xmlns:a16="http://schemas.microsoft.com/office/drawing/2014/main" id="{19E3453E-C7C6-46FD-ABA8-C36F31822352}"/>
                    </a:ext>
                  </a:extLst>
                </p:cNvPr>
                <p:cNvPicPr/>
                <p:nvPr/>
              </p:nvPicPr>
              <p:blipFill>
                <a:blip r:embed="rId210"/>
                <a:stretch>
                  <a:fillRect/>
                </a:stretch>
              </p:blipFill>
              <p:spPr>
                <a:xfrm>
                  <a:off x="10058333" y="3884280"/>
                  <a:ext cx="211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E7416760-C88E-4F2D-A9AA-46F9AFF9B6B3}"/>
                    </a:ext>
                  </a:extLst>
                </p14:cNvPr>
                <p14:cNvContentPartPr/>
                <p14:nvPr/>
              </p14:nvContentPartPr>
              <p14:xfrm>
                <a:off x="10487453" y="3895800"/>
                <a:ext cx="129240" cy="18720"/>
              </p14:xfrm>
            </p:contentPart>
          </mc:Choice>
          <mc:Fallback xmlns="">
            <p:pic>
              <p:nvPicPr>
                <p:cNvPr id="122" name="Freihand 121">
                  <a:extLst>
                    <a:ext uri="{FF2B5EF4-FFF2-40B4-BE49-F238E27FC236}">
                      <a16:creationId xmlns:a16="http://schemas.microsoft.com/office/drawing/2014/main" id="{E7416760-C88E-4F2D-A9AA-46F9AFF9B6B3}"/>
                    </a:ext>
                  </a:extLst>
                </p:cNvPr>
                <p:cNvPicPr/>
                <p:nvPr/>
              </p:nvPicPr>
              <p:blipFill>
                <a:blip r:embed="rId212"/>
                <a:stretch>
                  <a:fillRect/>
                </a:stretch>
              </p:blipFill>
              <p:spPr>
                <a:xfrm>
                  <a:off x="10483133" y="3891480"/>
                  <a:ext cx="137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4" name="Freihand 123">
                  <a:extLst>
                    <a:ext uri="{FF2B5EF4-FFF2-40B4-BE49-F238E27FC236}">
                      <a16:creationId xmlns:a16="http://schemas.microsoft.com/office/drawing/2014/main" id="{85632CB0-9771-4C94-B7D5-674EC4CDFF90}"/>
                    </a:ext>
                  </a:extLst>
                </p14:cNvPr>
                <p14:cNvContentPartPr/>
                <p14:nvPr/>
              </p14:nvContentPartPr>
              <p14:xfrm>
                <a:off x="10351013" y="3666120"/>
                <a:ext cx="38160" cy="269640"/>
              </p14:xfrm>
            </p:contentPart>
          </mc:Choice>
          <mc:Fallback xmlns="">
            <p:pic>
              <p:nvPicPr>
                <p:cNvPr id="124" name="Freihand 123">
                  <a:extLst>
                    <a:ext uri="{FF2B5EF4-FFF2-40B4-BE49-F238E27FC236}">
                      <a16:creationId xmlns:a16="http://schemas.microsoft.com/office/drawing/2014/main" id="{85632CB0-9771-4C94-B7D5-674EC4CDFF90}"/>
                    </a:ext>
                  </a:extLst>
                </p:cNvPr>
                <p:cNvPicPr/>
                <p:nvPr/>
              </p:nvPicPr>
              <p:blipFill>
                <a:blip r:embed="rId214"/>
                <a:stretch>
                  <a:fillRect/>
                </a:stretch>
              </p:blipFill>
              <p:spPr>
                <a:xfrm>
                  <a:off x="10346693" y="3661800"/>
                  <a:ext cx="468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5" name="Freihand 124">
                  <a:extLst>
                    <a:ext uri="{FF2B5EF4-FFF2-40B4-BE49-F238E27FC236}">
                      <a16:creationId xmlns:a16="http://schemas.microsoft.com/office/drawing/2014/main" id="{6296CE8E-B6AE-4260-B003-8F7CE7A31A3C}"/>
                    </a:ext>
                  </a:extLst>
                </p14:cNvPr>
                <p14:cNvContentPartPr/>
                <p14:nvPr/>
              </p14:nvContentPartPr>
              <p14:xfrm>
                <a:off x="10291613" y="3577920"/>
                <a:ext cx="145440" cy="135720"/>
              </p14:xfrm>
            </p:contentPart>
          </mc:Choice>
          <mc:Fallback xmlns="">
            <p:pic>
              <p:nvPicPr>
                <p:cNvPr id="125" name="Freihand 124">
                  <a:extLst>
                    <a:ext uri="{FF2B5EF4-FFF2-40B4-BE49-F238E27FC236}">
                      <a16:creationId xmlns:a16="http://schemas.microsoft.com/office/drawing/2014/main" id="{6296CE8E-B6AE-4260-B003-8F7CE7A31A3C}"/>
                    </a:ext>
                  </a:extLst>
                </p:cNvPr>
                <p:cNvPicPr/>
                <p:nvPr/>
              </p:nvPicPr>
              <p:blipFill>
                <a:blip r:embed="rId216"/>
                <a:stretch>
                  <a:fillRect/>
                </a:stretch>
              </p:blipFill>
              <p:spPr>
                <a:xfrm>
                  <a:off x="10287293" y="3573600"/>
                  <a:ext cx="154080" cy="14436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C8090D5-30E1-46C3-A9BF-4F544A549FE0}"/>
                  </a:ext>
                </a:extLst>
              </p14:cNvPr>
              <p14:cNvContentPartPr/>
              <p14:nvPr/>
            </p14:nvContentPartPr>
            <p14:xfrm>
              <a:off x="3926093" y="1052347"/>
              <a:ext cx="3269160" cy="127080"/>
            </p14:xfrm>
          </p:contentPart>
        </mc:Choice>
        <mc:Fallback xmlns="">
          <p:pic>
            <p:nvPicPr>
              <p:cNvPr id="2" name="Freihand 1">
                <a:extLst>
                  <a:ext uri="{FF2B5EF4-FFF2-40B4-BE49-F238E27FC236}">
                    <a16:creationId xmlns:a16="http://schemas.microsoft.com/office/drawing/2014/main" id="{9C8090D5-30E1-46C3-A9BF-4F544A549FE0}"/>
                  </a:ext>
                </a:extLst>
              </p:cNvPr>
              <p:cNvPicPr/>
              <p:nvPr/>
            </p:nvPicPr>
            <p:blipFill>
              <a:blip r:embed="rId5"/>
              <a:stretch>
                <a:fillRect/>
              </a:stretch>
            </p:blipFill>
            <p:spPr>
              <a:xfrm>
                <a:off x="3921773" y="1048027"/>
                <a:ext cx="3277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84D2088-977C-4249-B9D0-5AFD75A327AA}"/>
                  </a:ext>
                </a:extLst>
              </p14:cNvPr>
              <p14:cNvContentPartPr/>
              <p14:nvPr/>
            </p14:nvContentPartPr>
            <p14:xfrm>
              <a:off x="5559413" y="581107"/>
              <a:ext cx="417960" cy="591120"/>
            </p14:xfrm>
          </p:contentPart>
        </mc:Choice>
        <mc:Fallback xmlns="">
          <p:pic>
            <p:nvPicPr>
              <p:cNvPr id="3" name="Freihand 2">
                <a:extLst>
                  <a:ext uri="{FF2B5EF4-FFF2-40B4-BE49-F238E27FC236}">
                    <a16:creationId xmlns:a16="http://schemas.microsoft.com/office/drawing/2014/main" id="{784D2088-977C-4249-B9D0-5AFD75A327AA}"/>
                  </a:ext>
                </a:extLst>
              </p:cNvPr>
              <p:cNvPicPr/>
              <p:nvPr/>
            </p:nvPicPr>
            <p:blipFill>
              <a:blip r:embed="rId7"/>
              <a:stretch>
                <a:fillRect/>
              </a:stretch>
            </p:blipFill>
            <p:spPr>
              <a:xfrm>
                <a:off x="5555093" y="576787"/>
                <a:ext cx="42660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F1DBCE5B-A15E-4C0F-924A-BD5E03909CF8}"/>
                  </a:ext>
                </a:extLst>
              </p14:cNvPr>
              <p14:cNvContentPartPr/>
              <p14:nvPr/>
            </p14:nvContentPartPr>
            <p14:xfrm>
              <a:off x="4330733" y="2498827"/>
              <a:ext cx="303480" cy="23040"/>
            </p14:xfrm>
          </p:contentPart>
        </mc:Choice>
        <mc:Fallback xmlns="">
          <p:pic>
            <p:nvPicPr>
              <p:cNvPr id="4" name="Freihand 3">
                <a:extLst>
                  <a:ext uri="{FF2B5EF4-FFF2-40B4-BE49-F238E27FC236}">
                    <a16:creationId xmlns:a16="http://schemas.microsoft.com/office/drawing/2014/main" id="{F1DBCE5B-A15E-4C0F-924A-BD5E03909CF8}"/>
                  </a:ext>
                </a:extLst>
              </p:cNvPr>
              <p:cNvPicPr/>
              <p:nvPr/>
            </p:nvPicPr>
            <p:blipFill>
              <a:blip r:embed="rId9"/>
              <a:stretch>
                <a:fillRect/>
              </a:stretch>
            </p:blipFill>
            <p:spPr>
              <a:xfrm>
                <a:off x="4326413" y="2494507"/>
                <a:ext cx="312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6DC868B-AF31-4C11-B313-F6F16416C5C3}"/>
                  </a:ext>
                </a:extLst>
              </p14:cNvPr>
              <p14:cNvContentPartPr/>
              <p14:nvPr/>
            </p14:nvContentPartPr>
            <p14:xfrm>
              <a:off x="4657253" y="1958467"/>
              <a:ext cx="2253240" cy="723240"/>
            </p14:xfrm>
          </p:contentPart>
        </mc:Choice>
        <mc:Fallback xmlns="">
          <p:pic>
            <p:nvPicPr>
              <p:cNvPr id="5" name="Freihand 4">
                <a:extLst>
                  <a:ext uri="{FF2B5EF4-FFF2-40B4-BE49-F238E27FC236}">
                    <a16:creationId xmlns:a16="http://schemas.microsoft.com/office/drawing/2014/main" id="{66DC868B-AF31-4C11-B313-F6F16416C5C3}"/>
                  </a:ext>
                </a:extLst>
              </p:cNvPr>
              <p:cNvPicPr/>
              <p:nvPr/>
            </p:nvPicPr>
            <p:blipFill>
              <a:blip r:embed="rId11"/>
              <a:stretch>
                <a:fillRect/>
              </a:stretch>
            </p:blipFill>
            <p:spPr>
              <a:xfrm>
                <a:off x="4652933" y="1954147"/>
                <a:ext cx="226188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0E5B2DD-FEA3-4EB8-8D2E-286685F6E192}"/>
                  </a:ext>
                </a:extLst>
              </p14:cNvPr>
              <p14:cNvContentPartPr/>
              <p14:nvPr/>
            </p14:nvContentPartPr>
            <p14:xfrm>
              <a:off x="7451933" y="3227827"/>
              <a:ext cx="1144440" cy="50400"/>
            </p14:xfrm>
          </p:contentPart>
        </mc:Choice>
        <mc:Fallback xmlns="">
          <p:pic>
            <p:nvPicPr>
              <p:cNvPr id="9" name="Freihand 8">
                <a:extLst>
                  <a:ext uri="{FF2B5EF4-FFF2-40B4-BE49-F238E27FC236}">
                    <a16:creationId xmlns:a16="http://schemas.microsoft.com/office/drawing/2014/main" id="{C0E5B2DD-FEA3-4EB8-8D2E-286685F6E192}"/>
                  </a:ext>
                </a:extLst>
              </p:cNvPr>
              <p:cNvPicPr/>
              <p:nvPr/>
            </p:nvPicPr>
            <p:blipFill>
              <a:blip r:embed="rId13"/>
              <a:stretch>
                <a:fillRect/>
              </a:stretch>
            </p:blipFill>
            <p:spPr>
              <a:xfrm>
                <a:off x="7447613" y="3223507"/>
                <a:ext cx="1153080" cy="59040"/>
              </a:xfrm>
              <a:prstGeom prst="rect">
                <a:avLst/>
              </a:prstGeom>
            </p:spPr>
          </p:pic>
        </mc:Fallback>
      </mc:AlternateContent>
      <p:grpSp>
        <p:nvGrpSpPr>
          <p:cNvPr id="12" name="Gruppieren 11">
            <a:extLst>
              <a:ext uri="{FF2B5EF4-FFF2-40B4-BE49-F238E27FC236}">
                <a16:creationId xmlns:a16="http://schemas.microsoft.com/office/drawing/2014/main" id="{82890887-ABF1-4E61-8551-F70C8E2CABB1}"/>
              </a:ext>
            </a:extLst>
          </p:cNvPr>
          <p:cNvGrpSpPr/>
          <p:nvPr/>
        </p:nvGrpSpPr>
        <p:grpSpPr>
          <a:xfrm>
            <a:off x="6322613" y="2575507"/>
            <a:ext cx="1296000" cy="301320"/>
            <a:chOff x="6322613" y="2575507"/>
            <a:chExt cx="1296000" cy="30132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C64D739-0143-4B7D-82DB-4020BCD35EC2}"/>
                    </a:ext>
                  </a:extLst>
                </p14:cNvPr>
                <p14:cNvContentPartPr/>
                <p14:nvPr/>
              </p14:nvContentPartPr>
              <p14:xfrm>
                <a:off x="6354293" y="2575507"/>
                <a:ext cx="1264320" cy="294120"/>
              </p14:xfrm>
            </p:contentPart>
          </mc:Choice>
          <mc:Fallback xmlns="">
            <p:pic>
              <p:nvPicPr>
                <p:cNvPr id="10" name="Freihand 9">
                  <a:extLst>
                    <a:ext uri="{FF2B5EF4-FFF2-40B4-BE49-F238E27FC236}">
                      <a16:creationId xmlns:a16="http://schemas.microsoft.com/office/drawing/2014/main" id="{FC64D739-0143-4B7D-82DB-4020BCD35EC2}"/>
                    </a:ext>
                  </a:extLst>
                </p:cNvPr>
                <p:cNvPicPr/>
                <p:nvPr/>
              </p:nvPicPr>
              <p:blipFill>
                <a:blip r:embed="rId15"/>
                <a:stretch>
                  <a:fillRect/>
                </a:stretch>
              </p:blipFill>
              <p:spPr>
                <a:xfrm>
                  <a:off x="6349973" y="2571187"/>
                  <a:ext cx="12729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91C5F7D-0CA8-45D0-8AB1-8B0E8D37A697}"/>
                    </a:ext>
                  </a:extLst>
                </p14:cNvPr>
                <p14:cNvContentPartPr/>
                <p14:nvPr/>
              </p14:nvContentPartPr>
              <p14:xfrm>
                <a:off x="6322613" y="2754067"/>
                <a:ext cx="203400" cy="122760"/>
              </p14:xfrm>
            </p:contentPart>
          </mc:Choice>
          <mc:Fallback xmlns="">
            <p:pic>
              <p:nvPicPr>
                <p:cNvPr id="11" name="Freihand 10">
                  <a:extLst>
                    <a:ext uri="{FF2B5EF4-FFF2-40B4-BE49-F238E27FC236}">
                      <a16:creationId xmlns:a16="http://schemas.microsoft.com/office/drawing/2014/main" id="{D91C5F7D-0CA8-45D0-8AB1-8B0E8D37A697}"/>
                    </a:ext>
                  </a:extLst>
                </p:cNvPr>
                <p:cNvPicPr/>
                <p:nvPr/>
              </p:nvPicPr>
              <p:blipFill>
                <a:blip r:embed="rId17"/>
                <a:stretch>
                  <a:fillRect/>
                </a:stretch>
              </p:blipFill>
              <p:spPr>
                <a:xfrm>
                  <a:off x="6318293" y="2749747"/>
                  <a:ext cx="21204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6EEF630E-64C4-4094-9488-AF2C027E4FE3}"/>
                  </a:ext>
                </a:extLst>
              </p14:cNvPr>
              <p14:cNvContentPartPr/>
              <p14:nvPr/>
            </p14:nvContentPartPr>
            <p14:xfrm>
              <a:off x="6607733" y="649507"/>
              <a:ext cx="229320" cy="339840"/>
            </p14:xfrm>
          </p:contentPart>
        </mc:Choice>
        <mc:Fallback xmlns="">
          <p:pic>
            <p:nvPicPr>
              <p:cNvPr id="13" name="Freihand 12">
                <a:extLst>
                  <a:ext uri="{FF2B5EF4-FFF2-40B4-BE49-F238E27FC236}">
                    <a16:creationId xmlns:a16="http://schemas.microsoft.com/office/drawing/2014/main" id="{6EEF630E-64C4-4094-9488-AF2C027E4FE3}"/>
                  </a:ext>
                </a:extLst>
              </p:cNvPr>
              <p:cNvPicPr/>
              <p:nvPr/>
            </p:nvPicPr>
            <p:blipFill>
              <a:blip r:embed="rId19"/>
              <a:stretch>
                <a:fillRect/>
              </a:stretch>
            </p:blipFill>
            <p:spPr>
              <a:xfrm>
                <a:off x="6603413" y="645187"/>
                <a:ext cx="2379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Freihand 38">
                <a:extLst>
                  <a:ext uri="{FF2B5EF4-FFF2-40B4-BE49-F238E27FC236}">
                    <a16:creationId xmlns:a16="http://schemas.microsoft.com/office/drawing/2014/main" id="{C958CE74-4A98-4DFB-9C55-5518F467712C}"/>
                  </a:ext>
                </a:extLst>
              </p14:cNvPr>
              <p14:cNvContentPartPr/>
              <p14:nvPr/>
            </p14:nvContentPartPr>
            <p14:xfrm>
              <a:off x="4501013" y="4912267"/>
              <a:ext cx="886680" cy="545760"/>
            </p14:xfrm>
          </p:contentPart>
        </mc:Choice>
        <mc:Fallback xmlns="">
          <p:pic>
            <p:nvPicPr>
              <p:cNvPr id="39" name="Freihand 38">
                <a:extLst>
                  <a:ext uri="{FF2B5EF4-FFF2-40B4-BE49-F238E27FC236}">
                    <a16:creationId xmlns:a16="http://schemas.microsoft.com/office/drawing/2014/main" id="{C958CE74-4A98-4DFB-9C55-5518F467712C}"/>
                  </a:ext>
                </a:extLst>
              </p:cNvPr>
              <p:cNvPicPr/>
              <p:nvPr/>
            </p:nvPicPr>
            <p:blipFill>
              <a:blip r:embed="rId21"/>
              <a:stretch>
                <a:fillRect/>
              </a:stretch>
            </p:blipFill>
            <p:spPr>
              <a:xfrm>
                <a:off x="4496693" y="4907947"/>
                <a:ext cx="895320" cy="554400"/>
              </a:xfrm>
              <a:prstGeom prst="rect">
                <a:avLst/>
              </a:prstGeom>
            </p:spPr>
          </p:pic>
        </mc:Fallback>
      </mc:AlternateContent>
      <p:grpSp>
        <p:nvGrpSpPr>
          <p:cNvPr id="59" name="Gruppieren 58">
            <a:extLst>
              <a:ext uri="{FF2B5EF4-FFF2-40B4-BE49-F238E27FC236}">
                <a16:creationId xmlns:a16="http://schemas.microsoft.com/office/drawing/2014/main" id="{A058E1A9-2231-42DE-B3D0-05DE9512EA91}"/>
              </a:ext>
            </a:extLst>
          </p:cNvPr>
          <p:cNvGrpSpPr/>
          <p:nvPr/>
        </p:nvGrpSpPr>
        <p:grpSpPr>
          <a:xfrm>
            <a:off x="7471373" y="1228027"/>
            <a:ext cx="4171320" cy="2315880"/>
            <a:chOff x="7471373" y="1228027"/>
            <a:chExt cx="4171320" cy="2315880"/>
          </a:xfrm>
        </p:grpSpPr>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CC5B43A0-E265-400C-94F8-7ADB8CF9BA78}"/>
                    </a:ext>
                  </a:extLst>
                </p14:cNvPr>
                <p14:cNvContentPartPr/>
                <p14:nvPr/>
              </p14:nvContentPartPr>
              <p14:xfrm>
                <a:off x="8272373" y="2176987"/>
                <a:ext cx="135720" cy="142560"/>
              </p14:xfrm>
            </p:contentPart>
          </mc:Choice>
          <mc:Fallback xmlns="">
            <p:pic>
              <p:nvPicPr>
                <p:cNvPr id="16" name="Freihand 15">
                  <a:extLst>
                    <a:ext uri="{FF2B5EF4-FFF2-40B4-BE49-F238E27FC236}">
                      <a16:creationId xmlns:a16="http://schemas.microsoft.com/office/drawing/2014/main" id="{CC5B43A0-E265-400C-94F8-7ADB8CF9BA78}"/>
                    </a:ext>
                  </a:extLst>
                </p:cNvPr>
                <p:cNvPicPr/>
                <p:nvPr/>
              </p:nvPicPr>
              <p:blipFill>
                <a:blip r:embed="rId23"/>
                <a:stretch>
                  <a:fillRect/>
                </a:stretch>
              </p:blipFill>
              <p:spPr>
                <a:xfrm>
                  <a:off x="8268053" y="2172667"/>
                  <a:ext cx="144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2C6A5B69-719D-429E-9655-52B755887753}"/>
                    </a:ext>
                  </a:extLst>
                </p14:cNvPr>
                <p14:cNvContentPartPr/>
                <p14:nvPr/>
              </p14:nvContentPartPr>
              <p14:xfrm>
                <a:off x="8341853" y="2261227"/>
                <a:ext cx="95760" cy="36000"/>
              </p14:xfrm>
            </p:contentPart>
          </mc:Choice>
          <mc:Fallback xmlns="">
            <p:pic>
              <p:nvPicPr>
                <p:cNvPr id="17" name="Freihand 16">
                  <a:extLst>
                    <a:ext uri="{FF2B5EF4-FFF2-40B4-BE49-F238E27FC236}">
                      <a16:creationId xmlns:a16="http://schemas.microsoft.com/office/drawing/2014/main" id="{2C6A5B69-719D-429E-9655-52B755887753}"/>
                    </a:ext>
                  </a:extLst>
                </p:cNvPr>
                <p:cNvPicPr/>
                <p:nvPr/>
              </p:nvPicPr>
              <p:blipFill>
                <a:blip r:embed="rId25"/>
                <a:stretch>
                  <a:fillRect/>
                </a:stretch>
              </p:blipFill>
              <p:spPr>
                <a:xfrm>
                  <a:off x="8337533" y="2256907"/>
                  <a:ext cx="104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69AB7F3-B570-43F2-974A-45D287CAABCA}"/>
                    </a:ext>
                  </a:extLst>
                </p14:cNvPr>
                <p14:cNvContentPartPr/>
                <p14:nvPr/>
              </p14:nvContentPartPr>
              <p14:xfrm>
                <a:off x="8466413" y="2226667"/>
                <a:ext cx="92520" cy="73800"/>
              </p14:xfrm>
            </p:contentPart>
          </mc:Choice>
          <mc:Fallback xmlns="">
            <p:pic>
              <p:nvPicPr>
                <p:cNvPr id="18" name="Freihand 17">
                  <a:extLst>
                    <a:ext uri="{FF2B5EF4-FFF2-40B4-BE49-F238E27FC236}">
                      <a16:creationId xmlns:a16="http://schemas.microsoft.com/office/drawing/2014/main" id="{869AB7F3-B570-43F2-974A-45D287CAABCA}"/>
                    </a:ext>
                  </a:extLst>
                </p:cNvPr>
                <p:cNvPicPr/>
                <p:nvPr/>
              </p:nvPicPr>
              <p:blipFill>
                <a:blip r:embed="rId27"/>
                <a:stretch>
                  <a:fillRect/>
                </a:stretch>
              </p:blipFill>
              <p:spPr>
                <a:xfrm>
                  <a:off x="8462093" y="2222347"/>
                  <a:ext cx="101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015CDAED-9A1C-49BA-AE43-1BA1AC705CEA}"/>
                    </a:ext>
                  </a:extLst>
                </p14:cNvPr>
                <p14:cNvContentPartPr/>
                <p14:nvPr/>
              </p14:nvContentPartPr>
              <p14:xfrm>
                <a:off x="8576213" y="2152147"/>
                <a:ext cx="182160" cy="126360"/>
              </p14:xfrm>
            </p:contentPart>
          </mc:Choice>
          <mc:Fallback xmlns="">
            <p:pic>
              <p:nvPicPr>
                <p:cNvPr id="19" name="Freihand 18">
                  <a:extLst>
                    <a:ext uri="{FF2B5EF4-FFF2-40B4-BE49-F238E27FC236}">
                      <a16:creationId xmlns:a16="http://schemas.microsoft.com/office/drawing/2014/main" id="{015CDAED-9A1C-49BA-AE43-1BA1AC705CEA}"/>
                    </a:ext>
                  </a:extLst>
                </p:cNvPr>
                <p:cNvPicPr/>
                <p:nvPr/>
              </p:nvPicPr>
              <p:blipFill>
                <a:blip r:embed="rId29"/>
                <a:stretch>
                  <a:fillRect/>
                </a:stretch>
              </p:blipFill>
              <p:spPr>
                <a:xfrm>
                  <a:off x="8571893" y="2147827"/>
                  <a:ext cx="190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C660CD7D-3DC9-4945-B0F4-8AA1B1393104}"/>
                    </a:ext>
                  </a:extLst>
                </p14:cNvPr>
                <p14:cNvContentPartPr/>
                <p14:nvPr/>
              </p14:nvContentPartPr>
              <p14:xfrm>
                <a:off x="8782493" y="2108227"/>
                <a:ext cx="243000" cy="96840"/>
              </p14:xfrm>
            </p:contentPart>
          </mc:Choice>
          <mc:Fallback xmlns="">
            <p:pic>
              <p:nvPicPr>
                <p:cNvPr id="20" name="Freihand 19">
                  <a:extLst>
                    <a:ext uri="{FF2B5EF4-FFF2-40B4-BE49-F238E27FC236}">
                      <a16:creationId xmlns:a16="http://schemas.microsoft.com/office/drawing/2014/main" id="{C660CD7D-3DC9-4945-B0F4-8AA1B1393104}"/>
                    </a:ext>
                  </a:extLst>
                </p:cNvPr>
                <p:cNvPicPr/>
                <p:nvPr/>
              </p:nvPicPr>
              <p:blipFill>
                <a:blip r:embed="rId31"/>
                <a:stretch>
                  <a:fillRect/>
                </a:stretch>
              </p:blipFill>
              <p:spPr>
                <a:xfrm>
                  <a:off x="8778173" y="2103907"/>
                  <a:ext cx="251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14A44866-6EC8-4F7F-8085-48DECC37C892}"/>
                    </a:ext>
                  </a:extLst>
                </p14:cNvPr>
                <p14:cNvContentPartPr/>
                <p14:nvPr/>
              </p14:nvContentPartPr>
              <p14:xfrm>
                <a:off x="9069053" y="1924267"/>
                <a:ext cx="143280" cy="218520"/>
              </p14:xfrm>
            </p:contentPart>
          </mc:Choice>
          <mc:Fallback xmlns="">
            <p:pic>
              <p:nvPicPr>
                <p:cNvPr id="21" name="Freihand 20">
                  <a:extLst>
                    <a:ext uri="{FF2B5EF4-FFF2-40B4-BE49-F238E27FC236}">
                      <a16:creationId xmlns:a16="http://schemas.microsoft.com/office/drawing/2014/main" id="{14A44866-6EC8-4F7F-8085-48DECC37C892}"/>
                    </a:ext>
                  </a:extLst>
                </p:cNvPr>
                <p:cNvPicPr/>
                <p:nvPr/>
              </p:nvPicPr>
              <p:blipFill>
                <a:blip r:embed="rId33"/>
                <a:stretch>
                  <a:fillRect/>
                </a:stretch>
              </p:blipFill>
              <p:spPr>
                <a:xfrm>
                  <a:off x="9064733" y="1919947"/>
                  <a:ext cx="151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2E1F3F8E-D570-488E-9C5F-D15122CA8B00}"/>
                    </a:ext>
                  </a:extLst>
                </p14:cNvPr>
                <p14:cNvContentPartPr/>
                <p14:nvPr/>
              </p14:nvContentPartPr>
              <p14:xfrm>
                <a:off x="9232853" y="1789267"/>
                <a:ext cx="564840" cy="373680"/>
              </p14:xfrm>
            </p:contentPart>
          </mc:Choice>
          <mc:Fallback xmlns="">
            <p:pic>
              <p:nvPicPr>
                <p:cNvPr id="22" name="Freihand 21">
                  <a:extLst>
                    <a:ext uri="{FF2B5EF4-FFF2-40B4-BE49-F238E27FC236}">
                      <a16:creationId xmlns:a16="http://schemas.microsoft.com/office/drawing/2014/main" id="{2E1F3F8E-D570-488E-9C5F-D15122CA8B00}"/>
                    </a:ext>
                  </a:extLst>
                </p:cNvPr>
                <p:cNvPicPr/>
                <p:nvPr/>
              </p:nvPicPr>
              <p:blipFill>
                <a:blip r:embed="rId35"/>
                <a:stretch>
                  <a:fillRect/>
                </a:stretch>
              </p:blipFill>
              <p:spPr>
                <a:xfrm>
                  <a:off x="9228533" y="1784947"/>
                  <a:ext cx="5734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FFA41E0A-8175-4B62-93D2-8AABA67FD48F}"/>
                    </a:ext>
                  </a:extLst>
                </p14:cNvPr>
                <p14:cNvContentPartPr/>
                <p14:nvPr/>
              </p14:nvContentPartPr>
              <p14:xfrm>
                <a:off x="9781133" y="1864507"/>
                <a:ext cx="123840" cy="129960"/>
              </p14:xfrm>
            </p:contentPart>
          </mc:Choice>
          <mc:Fallback xmlns="">
            <p:pic>
              <p:nvPicPr>
                <p:cNvPr id="23" name="Freihand 22">
                  <a:extLst>
                    <a:ext uri="{FF2B5EF4-FFF2-40B4-BE49-F238E27FC236}">
                      <a16:creationId xmlns:a16="http://schemas.microsoft.com/office/drawing/2014/main" id="{FFA41E0A-8175-4B62-93D2-8AABA67FD48F}"/>
                    </a:ext>
                  </a:extLst>
                </p:cNvPr>
                <p:cNvPicPr/>
                <p:nvPr/>
              </p:nvPicPr>
              <p:blipFill>
                <a:blip r:embed="rId37"/>
                <a:stretch>
                  <a:fillRect/>
                </a:stretch>
              </p:blipFill>
              <p:spPr>
                <a:xfrm>
                  <a:off x="9776813" y="1860187"/>
                  <a:ext cx="13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7DAA45CC-C7A5-4B1E-96E0-49CC68211C53}"/>
                    </a:ext>
                  </a:extLst>
                </p14:cNvPr>
                <p14:cNvContentPartPr/>
                <p14:nvPr/>
              </p14:nvContentPartPr>
              <p14:xfrm>
                <a:off x="9974093" y="1674787"/>
                <a:ext cx="96480" cy="213480"/>
              </p14:xfrm>
            </p:contentPart>
          </mc:Choice>
          <mc:Fallback xmlns="">
            <p:pic>
              <p:nvPicPr>
                <p:cNvPr id="26" name="Freihand 25">
                  <a:extLst>
                    <a:ext uri="{FF2B5EF4-FFF2-40B4-BE49-F238E27FC236}">
                      <a16:creationId xmlns:a16="http://schemas.microsoft.com/office/drawing/2014/main" id="{7DAA45CC-C7A5-4B1E-96E0-49CC68211C53}"/>
                    </a:ext>
                  </a:extLst>
                </p:cNvPr>
                <p:cNvPicPr/>
                <p:nvPr/>
              </p:nvPicPr>
              <p:blipFill>
                <a:blip r:embed="rId39"/>
                <a:stretch>
                  <a:fillRect/>
                </a:stretch>
              </p:blipFill>
              <p:spPr>
                <a:xfrm>
                  <a:off x="9969773" y="1670467"/>
                  <a:ext cx="105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7058CB36-AFD4-4FE6-9554-C7F6C8446A43}"/>
                    </a:ext>
                  </a:extLst>
                </p14:cNvPr>
                <p14:cNvContentPartPr/>
                <p14:nvPr/>
              </p14:nvContentPartPr>
              <p14:xfrm>
                <a:off x="10023053" y="1818787"/>
                <a:ext cx="83520" cy="18720"/>
              </p14:xfrm>
            </p:contentPart>
          </mc:Choice>
          <mc:Fallback xmlns="">
            <p:pic>
              <p:nvPicPr>
                <p:cNvPr id="27" name="Freihand 26">
                  <a:extLst>
                    <a:ext uri="{FF2B5EF4-FFF2-40B4-BE49-F238E27FC236}">
                      <a16:creationId xmlns:a16="http://schemas.microsoft.com/office/drawing/2014/main" id="{7058CB36-AFD4-4FE6-9554-C7F6C8446A43}"/>
                    </a:ext>
                  </a:extLst>
                </p:cNvPr>
                <p:cNvPicPr/>
                <p:nvPr/>
              </p:nvPicPr>
              <p:blipFill>
                <a:blip r:embed="rId41"/>
                <a:stretch>
                  <a:fillRect/>
                </a:stretch>
              </p:blipFill>
              <p:spPr>
                <a:xfrm>
                  <a:off x="10018733" y="1814467"/>
                  <a:ext cx="92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5683EFDB-75B4-4C7F-8B05-890011ADA470}"/>
                    </a:ext>
                  </a:extLst>
                </p14:cNvPr>
                <p14:cNvContentPartPr/>
                <p14:nvPr/>
              </p14:nvContentPartPr>
              <p14:xfrm>
                <a:off x="10109093" y="1739587"/>
                <a:ext cx="79200" cy="106200"/>
              </p14:xfrm>
            </p:contentPart>
          </mc:Choice>
          <mc:Fallback xmlns="">
            <p:pic>
              <p:nvPicPr>
                <p:cNvPr id="28" name="Freihand 27">
                  <a:extLst>
                    <a:ext uri="{FF2B5EF4-FFF2-40B4-BE49-F238E27FC236}">
                      <a16:creationId xmlns:a16="http://schemas.microsoft.com/office/drawing/2014/main" id="{5683EFDB-75B4-4C7F-8B05-890011ADA470}"/>
                    </a:ext>
                  </a:extLst>
                </p:cNvPr>
                <p:cNvPicPr/>
                <p:nvPr/>
              </p:nvPicPr>
              <p:blipFill>
                <a:blip r:embed="rId43"/>
                <a:stretch>
                  <a:fillRect/>
                </a:stretch>
              </p:blipFill>
              <p:spPr>
                <a:xfrm>
                  <a:off x="10104773" y="1735267"/>
                  <a:ext cx="87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D38F7FF4-12C5-4980-94DA-95B4D6CBA8C5}"/>
                    </a:ext>
                  </a:extLst>
                </p14:cNvPr>
                <p14:cNvContentPartPr/>
                <p14:nvPr/>
              </p14:nvContentPartPr>
              <p14:xfrm>
                <a:off x="10231493" y="1695307"/>
                <a:ext cx="96480" cy="106920"/>
              </p14:xfrm>
            </p:contentPart>
          </mc:Choice>
          <mc:Fallback xmlns="">
            <p:pic>
              <p:nvPicPr>
                <p:cNvPr id="29" name="Freihand 28">
                  <a:extLst>
                    <a:ext uri="{FF2B5EF4-FFF2-40B4-BE49-F238E27FC236}">
                      <a16:creationId xmlns:a16="http://schemas.microsoft.com/office/drawing/2014/main" id="{D38F7FF4-12C5-4980-94DA-95B4D6CBA8C5}"/>
                    </a:ext>
                  </a:extLst>
                </p:cNvPr>
                <p:cNvPicPr/>
                <p:nvPr/>
              </p:nvPicPr>
              <p:blipFill>
                <a:blip r:embed="rId45"/>
                <a:stretch>
                  <a:fillRect/>
                </a:stretch>
              </p:blipFill>
              <p:spPr>
                <a:xfrm>
                  <a:off x="10227173" y="1690987"/>
                  <a:ext cx="105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E6B98A5-5E16-4643-9A8F-B80F0EE35E7B}"/>
                    </a:ext>
                  </a:extLst>
                </p14:cNvPr>
                <p14:cNvContentPartPr/>
                <p14:nvPr/>
              </p14:nvContentPartPr>
              <p14:xfrm>
                <a:off x="10353533" y="1454827"/>
                <a:ext cx="249480" cy="397800"/>
              </p14:xfrm>
            </p:contentPart>
          </mc:Choice>
          <mc:Fallback xmlns="">
            <p:pic>
              <p:nvPicPr>
                <p:cNvPr id="30" name="Freihand 29">
                  <a:extLst>
                    <a:ext uri="{FF2B5EF4-FFF2-40B4-BE49-F238E27FC236}">
                      <a16:creationId xmlns:a16="http://schemas.microsoft.com/office/drawing/2014/main" id="{FE6B98A5-5E16-4643-9A8F-B80F0EE35E7B}"/>
                    </a:ext>
                  </a:extLst>
                </p:cNvPr>
                <p:cNvPicPr/>
                <p:nvPr/>
              </p:nvPicPr>
              <p:blipFill>
                <a:blip r:embed="rId47"/>
                <a:stretch>
                  <a:fillRect/>
                </a:stretch>
              </p:blipFill>
              <p:spPr>
                <a:xfrm>
                  <a:off x="10349213" y="1450507"/>
                  <a:ext cx="2581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6F37CFB1-D913-4A79-9894-F31A22B35075}"/>
                    </a:ext>
                  </a:extLst>
                </p14:cNvPr>
                <p14:cNvContentPartPr/>
                <p14:nvPr/>
              </p14:nvContentPartPr>
              <p14:xfrm>
                <a:off x="10592573" y="1483267"/>
                <a:ext cx="360" cy="360"/>
              </p14:xfrm>
            </p:contentPart>
          </mc:Choice>
          <mc:Fallback xmlns="">
            <p:pic>
              <p:nvPicPr>
                <p:cNvPr id="31" name="Freihand 30">
                  <a:extLst>
                    <a:ext uri="{FF2B5EF4-FFF2-40B4-BE49-F238E27FC236}">
                      <a16:creationId xmlns:a16="http://schemas.microsoft.com/office/drawing/2014/main" id="{6F37CFB1-D913-4A79-9894-F31A22B35075}"/>
                    </a:ext>
                  </a:extLst>
                </p:cNvPr>
                <p:cNvPicPr/>
                <p:nvPr/>
              </p:nvPicPr>
              <p:blipFill>
                <a:blip r:embed="rId49"/>
                <a:stretch>
                  <a:fillRect/>
                </a:stretch>
              </p:blipFill>
              <p:spPr>
                <a:xfrm>
                  <a:off x="10588253" y="1478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DAED87B8-ED4D-4C7B-812B-0361A571DCFA}"/>
                    </a:ext>
                  </a:extLst>
                </p14:cNvPr>
                <p14:cNvContentPartPr/>
                <p14:nvPr/>
              </p14:nvContentPartPr>
              <p14:xfrm>
                <a:off x="10669973" y="1466347"/>
                <a:ext cx="118080" cy="157320"/>
              </p14:xfrm>
            </p:contentPart>
          </mc:Choice>
          <mc:Fallback xmlns="">
            <p:pic>
              <p:nvPicPr>
                <p:cNvPr id="32" name="Freihand 31">
                  <a:extLst>
                    <a:ext uri="{FF2B5EF4-FFF2-40B4-BE49-F238E27FC236}">
                      <a16:creationId xmlns:a16="http://schemas.microsoft.com/office/drawing/2014/main" id="{DAED87B8-ED4D-4C7B-812B-0361A571DCFA}"/>
                    </a:ext>
                  </a:extLst>
                </p:cNvPr>
                <p:cNvPicPr/>
                <p:nvPr/>
              </p:nvPicPr>
              <p:blipFill>
                <a:blip r:embed="rId51"/>
                <a:stretch>
                  <a:fillRect/>
                </a:stretch>
              </p:blipFill>
              <p:spPr>
                <a:xfrm>
                  <a:off x="10665653" y="1462027"/>
                  <a:ext cx="126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CFAFAA5A-0790-42A7-86B0-86CCF33BC977}"/>
                    </a:ext>
                  </a:extLst>
                </p14:cNvPr>
                <p14:cNvContentPartPr/>
                <p14:nvPr/>
              </p14:nvContentPartPr>
              <p14:xfrm>
                <a:off x="10659893" y="1424227"/>
                <a:ext cx="177480" cy="153360"/>
              </p14:xfrm>
            </p:contentPart>
          </mc:Choice>
          <mc:Fallback xmlns="">
            <p:pic>
              <p:nvPicPr>
                <p:cNvPr id="33" name="Freihand 32">
                  <a:extLst>
                    <a:ext uri="{FF2B5EF4-FFF2-40B4-BE49-F238E27FC236}">
                      <a16:creationId xmlns:a16="http://schemas.microsoft.com/office/drawing/2014/main" id="{CFAFAA5A-0790-42A7-86B0-86CCF33BC977}"/>
                    </a:ext>
                  </a:extLst>
                </p:cNvPr>
                <p:cNvPicPr/>
                <p:nvPr/>
              </p:nvPicPr>
              <p:blipFill>
                <a:blip r:embed="rId53"/>
                <a:stretch>
                  <a:fillRect/>
                </a:stretch>
              </p:blipFill>
              <p:spPr>
                <a:xfrm>
                  <a:off x="10655573" y="1419907"/>
                  <a:ext cx="186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027AF761-848E-41A2-B80D-5B4D131E514C}"/>
                    </a:ext>
                  </a:extLst>
                </p14:cNvPr>
                <p14:cNvContentPartPr/>
                <p14:nvPr/>
              </p14:nvContentPartPr>
              <p14:xfrm>
                <a:off x="10836653" y="1245307"/>
                <a:ext cx="318960" cy="231840"/>
              </p14:xfrm>
            </p:contentPart>
          </mc:Choice>
          <mc:Fallback xmlns="">
            <p:pic>
              <p:nvPicPr>
                <p:cNvPr id="34" name="Freihand 33">
                  <a:extLst>
                    <a:ext uri="{FF2B5EF4-FFF2-40B4-BE49-F238E27FC236}">
                      <a16:creationId xmlns:a16="http://schemas.microsoft.com/office/drawing/2014/main" id="{027AF761-848E-41A2-B80D-5B4D131E514C}"/>
                    </a:ext>
                  </a:extLst>
                </p:cNvPr>
                <p:cNvPicPr/>
                <p:nvPr/>
              </p:nvPicPr>
              <p:blipFill>
                <a:blip r:embed="rId55"/>
                <a:stretch>
                  <a:fillRect/>
                </a:stretch>
              </p:blipFill>
              <p:spPr>
                <a:xfrm>
                  <a:off x="10832333" y="1240987"/>
                  <a:ext cx="327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F5011A92-9420-4E18-BC8D-27C94A66D6A3}"/>
                    </a:ext>
                  </a:extLst>
                </p14:cNvPr>
                <p14:cNvContentPartPr/>
                <p14:nvPr/>
              </p14:nvContentPartPr>
              <p14:xfrm>
                <a:off x="10847813" y="1228027"/>
                <a:ext cx="160560" cy="78480"/>
              </p14:xfrm>
            </p:contentPart>
          </mc:Choice>
          <mc:Fallback xmlns="">
            <p:pic>
              <p:nvPicPr>
                <p:cNvPr id="35" name="Freihand 34">
                  <a:extLst>
                    <a:ext uri="{FF2B5EF4-FFF2-40B4-BE49-F238E27FC236}">
                      <a16:creationId xmlns:a16="http://schemas.microsoft.com/office/drawing/2014/main" id="{F5011A92-9420-4E18-BC8D-27C94A66D6A3}"/>
                    </a:ext>
                  </a:extLst>
                </p:cNvPr>
                <p:cNvPicPr/>
                <p:nvPr/>
              </p:nvPicPr>
              <p:blipFill>
                <a:blip r:embed="rId57"/>
                <a:stretch>
                  <a:fillRect/>
                </a:stretch>
              </p:blipFill>
              <p:spPr>
                <a:xfrm>
                  <a:off x="10843493" y="1223707"/>
                  <a:ext cx="169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B1ECF554-CC5E-4EF2-A6E1-4C58B49FB024}"/>
                    </a:ext>
                  </a:extLst>
                </p14:cNvPr>
                <p14:cNvContentPartPr/>
                <p14:nvPr/>
              </p14:nvContentPartPr>
              <p14:xfrm>
                <a:off x="10438133" y="1969987"/>
                <a:ext cx="68040" cy="21240"/>
              </p14:xfrm>
            </p:contentPart>
          </mc:Choice>
          <mc:Fallback xmlns="">
            <p:pic>
              <p:nvPicPr>
                <p:cNvPr id="36" name="Freihand 35">
                  <a:extLst>
                    <a:ext uri="{FF2B5EF4-FFF2-40B4-BE49-F238E27FC236}">
                      <a16:creationId xmlns:a16="http://schemas.microsoft.com/office/drawing/2014/main" id="{B1ECF554-CC5E-4EF2-A6E1-4C58B49FB024}"/>
                    </a:ext>
                  </a:extLst>
                </p:cNvPr>
                <p:cNvPicPr/>
                <p:nvPr/>
              </p:nvPicPr>
              <p:blipFill>
                <a:blip r:embed="rId59"/>
                <a:stretch>
                  <a:fillRect/>
                </a:stretch>
              </p:blipFill>
              <p:spPr>
                <a:xfrm>
                  <a:off x="10433813" y="1965667"/>
                  <a:ext cx="76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A1BF0DB3-F054-41FD-9CEB-AF16EF8B3502}"/>
                    </a:ext>
                  </a:extLst>
                </p14:cNvPr>
                <p14:cNvContentPartPr/>
                <p14:nvPr/>
              </p14:nvContentPartPr>
              <p14:xfrm>
                <a:off x="9953573" y="1453747"/>
                <a:ext cx="1689120" cy="721440"/>
              </p14:xfrm>
            </p:contentPart>
          </mc:Choice>
          <mc:Fallback xmlns="">
            <p:pic>
              <p:nvPicPr>
                <p:cNvPr id="37" name="Freihand 36">
                  <a:extLst>
                    <a:ext uri="{FF2B5EF4-FFF2-40B4-BE49-F238E27FC236}">
                      <a16:creationId xmlns:a16="http://schemas.microsoft.com/office/drawing/2014/main" id="{A1BF0DB3-F054-41FD-9CEB-AF16EF8B3502}"/>
                    </a:ext>
                  </a:extLst>
                </p:cNvPr>
                <p:cNvPicPr/>
                <p:nvPr/>
              </p:nvPicPr>
              <p:blipFill>
                <a:blip r:embed="rId61"/>
                <a:stretch>
                  <a:fillRect/>
                </a:stretch>
              </p:blipFill>
              <p:spPr>
                <a:xfrm>
                  <a:off x="9949253" y="1449427"/>
                  <a:ext cx="169776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 name="Freihand 13">
                  <a:extLst>
                    <a:ext uri="{FF2B5EF4-FFF2-40B4-BE49-F238E27FC236}">
                      <a16:creationId xmlns:a16="http://schemas.microsoft.com/office/drawing/2014/main" id="{1FC31476-67CD-4610-9F11-02FA995A2D8A}"/>
                    </a:ext>
                  </a:extLst>
                </p14:cNvPr>
                <p14:cNvContentPartPr/>
                <p14:nvPr/>
              </p14:nvContentPartPr>
              <p14:xfrm>
                <a:off x="7667933" y="2427547"/>
                <a:ext cx="403920" cy="395640"/>
              </p14:xfrm>
            </p:contentPart>
          </mc:Choice>
          <mc:Fallback xmlns="">
            <p:pic>
              <p:nvPicPr>
                <p:cNvPr id="14" name="Freihand 13">
                  <a:extLst>
                    <a:ext uri="{FF2B5EF4-FFF2-40B4-BE49-F238E27FC236}">
                      <a16:creationId xmlns:a16="http://schemas.microsoft.com/office/drawing/2014/main" id="{1FC31476-67CD-4610-9F11-02FA995A2D8A}"/>
                    </a:ext>
                  </a:extLst>
                </p:cNvPr>
                <p:cNvPicPr/>
                <p:nvPr/>
              </p:nvPicPr>
              <p:blipFill>
                <a:blip r:embed="rId63"/>
                <a:stretch>
                  <a:fillRect/>
                </a:stretch>
              </p:blipFill>
              <p:spPr>
                <a:xfrm>
                  <a:off x="7663613" y="2423227"/>
                  <a:ext cx="4125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 name="Freihand 14">
                  <a:extLst>
                    <a:ext uri="{FF2B5EF4-FFF2-40B4-BE49-F238E27FC236}">
                      <a16:creationId xmlns:a16="http://schemas.microsoft.com/office/drawing/2014/main" id="{CB2205D6-5D86-47DB-9B6E-A53579703A53}"/>
                    </a:ext>
                  </a:extLst>
                </p14:cNvPr>
                <p14:cNvContentPartPr/>
                <p14:nvPr/>
              </p14:nvContentPartPr>
              <p14:xfrm>
                <a:off x="7599533" y="2607547"/>
                <a:ext cx="256320" cy="247680"/>
              </p14:xfrm>
            </p:contentPart>
          </mc:Choice>
          <mc:Fallback xmlns="">
            <p:pic>
              <p:nvPicPr>
                <p:cNvPr id="15" name="Freihand 14">
                  <a:extLst>
                    <a:ext uri="{FF2B5EF4-FFF2-40B4-BE49-F238E27FC236}">
                      <a16:creationId xmlns:a16="http://schemas.microsoft.com/office/drawing/2014/main" id="{CB2205D6-5D86-47DB-9B6E-A53579703A53}"/>
                    </a:ext>
                  </a:extLst>
                </p:cNvPr>
                <p:cNvPicPr/>
                <p:nvPr/>
              </p:nvPicPr>
              <p:blipFill>
                <a:blip r:embed="rId65"/>
                <a:stretch>
                  <a:fillRect/>
                </a:stretch>
              </p:blipFill>
              <p:spPr>
                <a:xfrm>
                  <a:off x="7595213" y="2603227"/>
                  <a:ext cx="2649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10ED32EF-F9CF-49FF-B714-A8FF2649B7BA}"/>
                    </a:ext>
                  </a:extLst>
                </p14:cNvPr>
                <p14:cNvContentPartPr/>
                <p14:nvPr/>
              </p14:nvContentPartPr>
              <p14:xfrm>
                <a:off x="7471373" y="2718787"/>
                <a:ext cx="330840" cy="641880"/>
              </p14:xfrm>
            </p:contentPart>
          </mc:Choice>
          <mc:Fallback xmlns="">
            <p:pic>
              <p:nvPicPr>
                <p:cNvPr id="40" name="Freihand 39">
                  <a:extLst>
                    <a:ext uri="{FF2B5EF4-FFF2-40B4-BE49-F238E27FC236}">
                      <a16:creationId xmlns:a16="http://schemas.microsoft.com/office/drawing/2014/main" id="{10ED32EF-F9CF-49FF-B714-A8FF2649B7BA}"/>
                    </a:ext>
                  </a:extLst>
                </p:cNvPr>
                <p:cNvPicPr/>
                <p:nvPr/>
              </p:nvPicPr>
              <p:blipFill>
                <a:blip r:embed="rId67"/>
                <a:stretch>
                  <a:fillRect/>
                </a:stretch>
              </p:blipFill>
              <p:spPr>
                <a:xfrm>
                  <a:off x="7467053" y="2714467"/>
                  <a:ext cx="33948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C9FCE6B-DE02-4A74-9FB4-9F3CDDF136E6}"/>
                    </a:ext>
                  </a:extLst>
                </p14:cNvPr>
                <p14:cNvContentPartPr/>
                <p14:nvPr/>
              </p14:nvContentPartPr>
              <p14:xfrm>
                <a:off x="7661453" y="3342307"/>
                <a:ext cx="1524240" cy="201600"/>
              </p14:xfrm>
            </p:contentPart>
          </mc:Choice>
          <mc:Fallback xmlns="">
            <p:pic>
              <p:nvPicPr>
                <p:cNvPr id="42" name="Freihand 41">
                  <a:extLst>
                    <a:ext uri="{FF2B5EF4-FFF2-40B4-BE49-F238E27FC236}">
                      <a16:creationId xmlns:a16="http://schemas.microsoft.com/office/drawing/2014/main" id="{AC9FCE6B-DE02-4A74-9FB4-9F3CDDF136E6}"/>
                    </a:ext>
                  </a:extLst>
                </p:cNvPr>
                <p:cNvPicPr/>
                <p:nvPr/>
              </p:nvPicPr>
              <p:blipFill>
                <a:blip r:embed="rId69"/>
                <a:stretch>
                  <a:fillRect/>
                </a:stretch>
              </p:blipFill>
              <p:spPr>
                <a:xfrm>
                  <a:off x="7657133" y="3337987"/>
                  <a:ext cx="1532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ABE66EB4-F8CD-4D23-A9AE-F3C7BD13C1D3}"/>
                    </a:ext>
                  </a:extLst>
                </p14:cNvPr>
                <p14:cNvContentPartPr/>
                <p14:nvPr/>
              </p14:nvContentPartPr>
              <p14:xfrm>
                <a:off x="7573253" y="3219547"/>
                <a:ext cx="386640" cy="287640"/>
              </p14:xfrm>
            </p:contentPart>
          </mc:Choice>
          <mc:Fallback xmlns="">
            <p:pic>
              <p:nvPicPr>
                <p:cNvPr id="43" name="Freihand 42">
                  <a:extLst>
                    <a:ext uri="{FF2B5EF4-FFF2-40B4-BE49-F238E27FC236}">
                      <a16:creationId xmlns:a16="http://schemas.microsoft.com/office/drawing/2014/main" id="{ABE66EB4-F8CD-4D23-A9AE-F3C7BD13C1D3}"/>
                    </a:ext>
                  </a:extLst>
                </p:cNvPr>
                <p:cNvPicPr/>
                <p:nvPr/>
              </p:nvPicPr>
              <p:blipFill>
                <a:blip r:embed="rId71"/>
                <a:stretch>
                  <a:fillRect/>
                </a:stretch>
              </p:blipFill>
              <p:spPr>
                <a:xfrm>
                  <a:off x="7568933" y="3215227"/>
                  <a:ext cx="3952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DADD0369-EC62-4FD5-898F-D6122C68E64D}"/>
                    </a:ext>
                  </a:extLst>
                </p14:cNvPr>
                <p14:cNvContentPartPr/>
                <p14:nvPr/>
              </p14:nvContentPartPr>
              <p14:xfrm>
                <a:off x="9355973" y="3178147"/>
                <a:ext cx="133200" cy="277200"/>
              </p14:xfrm>
            </p:contentPart>
          </mc:Choice>
          <mc:Fallback xmlns="">
            <p:pic>
              <p:nvPicPr>
                <p:cNvPr id="45" name="Freihand 44">
                  <a:extLst>
                    <a:ext uri="{FF2B5EF4-FFF2-40B4-BE49-F238E27FC236}">
                      <a16:creationId xmlns:a16="http://schemas.microsoft.com/office/drawing/2014/main" id="{DADD0369-EC62-4FD5-898F-D6122C68E64D}"/>
                    </a:ext>
                  </a:extLst>
                </p:cNvPr>
                <p:cNvPicPr/>
                <p:nvPr/>
              </p:nvPicPr>
              <p:blipFill>
                <a:blip r:embed="rId73"/>
                <a:stretch>
                  <a:fillRect/>
                </a:stretch>
              </p:blipFill>
              <p:spPr>
                <a:xfrm>
                  <a:off x="9351293" y="3173827"/>
                  <a:ext cx="1418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74D3CAEB-5A5B-49C3-A3E3-5232862171EA}"/>
                    </a:ext>
                  </a:extLst>
                </p14:cNvPr>
                <p14:cNvContentPartPr/>
                <p14:nvPr/>
              </p14:nvContentPartPr>
              <p14:xfrm>
                <a:off x="9410333" y="3249787"/>
                <a:ext cx="416160" cy="164520"/>
              </p14:xfrm>
            </p:contentPart>
          </mc:Choice>
          <mc:Fallback xmlns="">
            <p:pic>
              <p:nvPicPr>
                <p:cNvPr id="46" name="Freihand 45">
                  <a:extLst>
                    <a:ext uri="{FF2B5EF4-FFF2-40B4-BE49-F238E27FC236}">
                      <a16:creationId xmlns:a16="http://schemas.microsoft.com/office/drawing/2014/main" id="{74D3CAEB-5A5B-49C3-A3E3-5232862171EA}"/>
                    </a:ext>
                  </a:extLst>
                </p:cNvPr>
                <p:cNvPicPr/>
                <p:nvPr/>
              </p:nvPicPr>
              <p:blipFill>
                <a:blip r:embed="rId75"/>
                <a:stretch>
                  <a:fillRect/>
                </a:stretch>
              </p:blipFill>
              <p:spPr>
                <a:xfrm>
                  <a:off x="9406013" y="3245467"/>
                  <a:ext cx="424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82D80FE3-E02E-41CD-8C39-90A0934156A7}"/>
                    </a:ext>
                  </a:extLst>
                </p14:cNvPr>
                <p14:cNvContentPartPr/>
                <p14:nvPr/>
              </p14:nvContentPartPr>
              <p14:xfrm>
                <a:off x="9710213" y="3234667"/>
                <a:ext cx="119880" cy="71640"/>
              </p14:xfrm>
            </p:contentPart>
          </mc:Choice>
          <mc:Fallback xmlns="">
            <p:pic>
              <p:nvPicPr>
                <p:cNvPr id="47" name="Freihand 46">
                  <a:extLst>
                    <a:ext uri="{FF2B5EF4-FFF2-40B4-BE49-F238E27FC236}">
                      <a16:creationId xmlns:a16="http://schemas.microsoft.com/office/drawing/2014/main" id="{82D80FE3-E02E-41CD-8C39-90A0934156A7}"/>
                    </a:ext>
                  </a:extLst>
                </p:cNvPr>
                <p:cNvPicPr/>
                <p:nvPr/>
              </p:nvPicPr>
              <p:blipFill>
                <a:blip r:embed="rId77"/>
                <a:stretch>
                  <a:fillRect/>
                </a:stretch>
              </p:blipFill>
              <p:spPr>
                <a:xfrm>
                  <a:off x="9705893" y="3230347"/>
                  <a:ext cx="128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E20F9F5E-B7C1-4ACB-BB55-BFC5DA9E3BC9}"/>
                    </a:ext>
                  </a:extLst>
                </p14:cNvPr>
                <p14:cNvContentPartPr/>
                <p14:nvPr/>
              </p14:nvContentPartPr>
              <p14:xfrm>
                <a:off x="9837293" y="3078787"/>
                <a:ext cx="158040" cy="322560"/>
              </p14:xfrm>
            </p:contentPart>
          </mc:Choice>
          <mc:Fallback xmlns="">
            <p:pic>
              <p:nvPicPr>
                <p:cNvPr id="48" name="Freihand 47">
                  <a:extLst>
                    <a:ext uri="{FF2B5EF4-FFF2-40B4-BE49-F238E27FC236}">
                      <a16:creationId xmlns:a16="http://schemas.microsoft.com/office/drawing/2014/main" id="{E20F9F5E-B7C1-4ACB-BB55-BFC5DA9E3BC9}"/>
                    </a:ext>
                  </a:extLst>
                </p:cNvPr>
                <p:cNvPicPr/>
                <p:nvPr/>
              </p:nvPicPr>
              <p:blipFill>
                <a:blip r:embed="rId79"/>
                <a:stretch>
                  <a:fillRect/>
                </a:stretch>
              </p:blipFill>
              <p:spPr>
                <a:xfrm>
                  <a:off x="9832973" y="3074467"/>
                  <a:ext cx="16668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F5203B1D-8A43-4F13-9265-7DE52B107231}"/>
                    </a:ext>
                  </a:extLst>
                </p14:cNvPr>
                <p14:cNvContentPartPr/>
                <p14:nvPr/>
              </p14:nvContentPartPr>
              <p14:xfrm>
                <a:off x="9965093" y="3096427"/>
                <a:ext cx="35280" cy="26280"/>
              </p14:xfrm>
            </p:contentPart>
          </mc:Choice>
          <mc:Fallback xmlns="">
            <p:pic>
              <p:nvPicPr>
                <p:cNvPr id="49" name="Freihand 48">
                  <a:extLst>
                    <a:ext uri="{FF2B5EF4-FFF2-40B4-BE49-F238E27FC236}">
                      <a16:creationId xmlns:a16="http://schemas.microsoft.com/office/drawing/2014/main" id="{F5203B1D-8A43-4F13-9265-7DE52B107231}"/>
                    </a:ext>
                  </a:extLst>
                </p:cNvPr>
                <p:cNvPicPr/>
                <p:nvPr/>
              </p:nvPicPr>
              <p:blipFill>
                <a:blip r:embed="rId81"/>
                <a:stretch>
                  <a:fillRect/>
                </a:stretch>
              </p:blipFill>
              <p:spPr>
                <a:xfrm>
                  <a:off x="9960773" y="3092107"/>
                  <a:ext cx="43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EA952B65-68A5-4FB5-B082-2612652CA0AC}"/>
                    </a:ext>
                  </a:extLst>
                </p14:cNvPr>
                <p14:cNvContentPartPr/>
                <p14:nvPr/>
              </p14:nvContentPartPr>
              <p14:xfrm>
                <a:off x="9994613" y="3085987"/>
                <a:ext cx="95400" cy="144000"/>
              </p14:xfrm>
            </p:contentPart>
          </mc:Choice>
          <mc:Fallback xmlns="">
            <p:pic>
              <p:nvPicPr>
                <p:cNvPr id="50" name="Freihand 49">
                  <a:extLst>
                    <a:ext uri="{FF2B5EF4-FFF2-40B4-BE49-F238E27FC236}">
                      <a16:creationId xmlns:a16="http://schemas.microsoft.com/office/drawing/2014/main" id="{EA952B65-68A5-4FB5-B082-2612652CA0AC}"/>
                    </a:ext>
                  </a:extLst>
                </p:cNvPr>
                <p:cNvPicPr/>
                <p:nvPr/>
              </p:nvPicPr>
              <p:blipFill>
                <a:blip r:embed="rId83"/>
                <a:stretch>
                  <a:fillRect/>
                </a:stretch>
              </p:blipFill>
              <p:spPr>
                <a:xfrm>
                  <a:off x="9990293" y="3081667"/>
                  <a:ext cx="104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F5D4FB5B-3180-45F2-A865-D25F6D7E517C}"/>
                    </a:ext>
                  </a:extLst>
                </p14:cNvPr>
                <p14:cNvContentPartPr/>
                <p14:nvPr/>
              </p14:nvContentPartPr>
              <p14:xfrm>
                <a:off x="10099013" y="3004627"/>
                <a:ext cx="108360" cy="165600"/>
              </p14:xfrm>
            </p:contentPart>
          </mc:Choice>
          <mc:Fallback xmlns="">
            <p:pic>
              <p:nvPicPr>
                <p:cNvPr id="51" name="Freihand 50">
                  <a:extLst>
                    <a:ext uri="{FF2B5EF4-FFF2-40B4-BE49-F238E27FC236}">
                      <a16:creationId xmlns:a16="http://schemas.microsoft.com/office/drawing/2014/main" id="{F5D4FB5B-3180-45F2-A865-D25F6D7E517C}"/>
                    </a:ext>
                  </a:extLst>
                </p:cNvPr>
                <p:cNvPicPr/>
                <p:nvPr/>
              </p:nvPicPr>
              <p:blipFill>
                <a:blip r:embed="rId85"/>
                <a:stretch>
                  <a:fillRect/>
                </a:stretch>
              </p:blipFill>
              <p:spPr>
                <a:xfrm>
                  <a:off x="10094693" y="3000307"/>
                  <a:ext cx="117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490E79B5-E76C-4794-94D3-C683888A2A91}"/>
                    </a:ext>
                  </a:extLst>
                </p14:cNvPr>
                <p14:cNvContentPartPr/>
                <p14:nvPr/>
              </p14:nvContentPartPr>
              <p14:xfrm>
                <a:off x="10217813" y="2996347"/>
                <a:ext cx="87480" cy="295200"/>
              </p14:xfrm>
            </p:contentPart>
          </mc:Choice>
          <mc:Fallback xmlns="">
            <p:pic>
              <p:nvPicPr>
                <p:cNvPr id="52" name="Freihand 51">
                  <a:extLst>
                    <a:ext uri="{FF2B5EF4-FFF2-40B4-BE49-F238E27FC236}">
                      <a16:creationId xmlns:a16="http://schemas.microsoft.com/office/drawing/2014/main" id="{490E79B5-E76C-4794-94D3-C683888A2A91}"/>
                    </a:ext>
                  </a:extLst>
                </p:cNvPr>
                <p:cNvPicPr/>
                <p:nvPr/>
              </p:nvPicPr>
              <p:blipFill>
                <a:blip r:embed="rId87"/>
                <a:stretch>
                  <a:fillRect/>
                </a:stretch>
              </p:blipFill>
              <p:spPr>
                <a:xfrm>
                  <a:off x="10213493" y="2992027"/>
                  <a:ext cx="96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0A4F0884-F38C-4413-9BEA-C7EC5E3E1BBB}"/>
                    </a:ext>
                  </a:extLst>
                </p14:cNvPr>
                <p14:cNvContentPartPr/>
                <p14:nvPr/>
              </p14:nvContentPartPr>
              <p14:xfrm>
                <a:off x="10484213" y="2845147"/>
                <a:ext cx="132120" cy="193320"/>
              </p14:xfrm>
            </p:contentPart>
          </mc:Choice>
          <mc:Fallback xmlns="">
            <p:pic>
              <p:nvPicPr>
                <p:cNvPr id="53" name="Freihand 52">
                  <a:extLst>
                    <a:ext uri="{FF2B5EF4-FFF2-40B4-BE49-F238E27FC236}">
                      <a16:creationId xmlns:a16="http://schemas.microsoft.com/office/drawing/2014/main" id="{0A4F0884-F38C-4413-9BEA-C7EC5E3E1BBB}"/>
                    </a:ext>
                  </a:extLst>
                </p:cNvPr>
                <p:cNvPicPr/>
                <p:nvPr/>
              </p:nvPicPr>
              <p:blipFill>
                <a:blip r:embed="rId89"/>
                <a:stretch>
                  <a:fillRect/>
                </a:stretch>
              </p:blipFill>
              <p:spPr>
                <a:xfrm>
                  <a:off x="10479893" y="2840827"/>
                  <a:ext cx="140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66C167A3-7F90-4A62-B104-332930233DEB}"/>
                    </a:ext>
                  </a:extLst>
                </p14:cNvPr>
                <p14:cNvContentPartPr/>
                <p14:nvPr/>
              </p14:nvContentPartPr>
              <p14:xfrm>
                <a:off x="10572053" y="2853427"/>
                <a:ext cx="374400" cy="149760"/>
              </p14:xfrm>
            </p:contentPart>
          </mc:Choice>
          <mc:Fallback xmlns="">
            <p:pic>
              <p:nvPicPr>
                <p:cNvPr id="54" name="Freihand 53">
                  <a:extLst>
                    <a:ext uri="{FF2B5EF4-FFF2-40B4-BE49-F238E27FC236}">
                      <a16:creationId xmlns:a16="http://schemas.microsoft.com/office/drawing/2014/main" id="{66C167A3-7F90-4A62-B104-332930233DEB}"/>
                    </a:ext>
                  </a:extLst>
                </p:cNvPr>
                <p:cNvPicPr/>
                <p:nvPr/>
              </p:nvPicPr>
              <p:blipFill>
                <a:blip r:embed="rId91"/>
                <a:stretch>
                  <a:fillRect/>
                </a:stretch>
              </p:blipFill>
              <p:spPr>
                <a:xfrm>
                  <a:off x="10567733" y="2849107"/>
                  <a:ext cx="383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91563933-1B7A-4B34-B41D-26D8AACA076E}"/>
                    </a:ext>
                  </a:extLst>
                </p14:cNvPr>
                <p14:cNvContentPartPr/>
                <p14:nvPr/>
              </p14:nvContentPartPr>
              <p14:xfrm>
                <a:off x="10942493" y="2689627"/>
                <a:ext cx="74880" cy="243000"/>
              </p14:xfrm>
            </p:contentPart>
          </mc:Choice>
          <mc:Fallback xmlns="">
            <p:pic>
              <p:nvPicPr>
                <p:cNvPr id="55" name="Freihand 54">
                  <a:extLst>
                    <a:ext uri="{FF2B5EF4-FFF2-40B4-BE49-F238E27FC236}">
                      <a16:creationId xmlns:a16="http://schemas.microsoft.com/office/drawing/2014/main" id="{91563933-1B7A-4B34-B41D-26D8AACA076E}"/>
                    </a:ext>
                  </a:extLst>
                </p:cNvPr>
                <p:cNvPicPr/>
                <p:nvPr/>
              </p:nvPicPr>
              <p:blipFill>
                <a:blip r:embed="rId93"/>
                <a:stretch>
                  <a:fillRect/>
                </a:stretch>
              </p:blipFill>
              <p:spPr>
                <a:xfrm>
                  <a:off x="10938173" y="2685307"/>
                  <a:ext cx="83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A54A80C9-5E68-437A-841C-040DF4419F96}"/>
                    </a:ext>
                  </a:extLst>
                </p14:cNvPr>
                <p14:cNvContentPartPr/>
                <p14:nvPr/>
              </p14:nvContentPartPr>
              <p14:xfrm>
                <a:off x="11030333" y="2606107"/>
                <a:ext cx="473400" cy="256320"/>
              </p14:xfrm>
            </p:contentPart>
          </mc:Choice>
          <mc:Fallback xmlns="">
            <p:pic>
              <p:nvPicPr>
                <p:cNvPr id="56" name="Freihand 55">
                  <a:extLst>
                    <a:ext uri="{FF2B5EF4-FFF2-40B4-BE49-F238E27FC236}">
                      <a16:creationId xmlns:a16="http://schemas.microsoft.com/office/drawing/2014/main" id="{A54A80C9-5E68-437A-841C-040DF4419F96}"/>
                    </a:ext>
                  </a:extLst>
                </p:cNvPr>
                <p:cNvPicPr/>
                <p:nvPr/>
              </p:nvPicPr>
              <p:blipFill>
                <a:blip r:embed="rId95"/>
                <a:stretch>
                  <a:fillRect/>
                </a:stretch>
              </p:blipFill>
              <p:spPr>
                <a:xfrm>
                  <a:off x="11026013" y="2601787"/>
                  <a:ext cx="482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2C13CB43-0FBA-4D8F-84FA-7234CDE1B715}"/>
                    </a:ext>
                  </a:extLst>
                </p14:cNvPr>
                <p14:cNvContentPartPr/>
                <p14:nvPr/>
              </p14:nvContentPartPr>
              <p14:xfrm>
                <a:off x="8190293" y="2635627"/>
                <a:ext cx="416160" cy="677880"/>
              </p14:xfrm>
            </p:contentPart>
          </mc:Choice>
          <mc:Fallback xmlns="">
            <p:pic>
              <p:nvPicPr>
                <p:cNvPr id="58" name="Freihand 57">
                  <a:extLst>
                    <a:ext uri="{FF2B5EF4-FFF2-40B4-BE49-F238E27FC236}">
                      <a16:creationId xmlns:a16="http://schemas.microsoft.com/office/drawing/2014/main" id="{2C13CB43-0FBA-4D8F-84FA-7234CDE1B715}"/>
                    </a:ext>
                  </a:extLst>
                </p:cNvPr>
                <p:cNvPicPr/>
                <p:nvPr/>
              </p:nvPicPr>
              <p:blipFill>
                <a:blip r:embed="rId97"/>
                <a:stretch>
                  <a:fillRect/>
                </a:stretch>
              </p:blipFill>
              <p:spPr>
                <a:xfrm>
                  <a:off x="8185973" y="2631307"/>
                  <a:ext cx="424800" cy="686520"/>
                </a:xfrm>
                <a:prstGeom prst="rect">
                  <a:avLst/>
                </a:prstGeom>
              </p:spPr>
            </p:pic>
          </mc:Fallback>
        </mc:AlternateContent>
      </p:grpSp>
      <p:grpSp>
        <p:nvGrpSpPr>
          <p:cNvPr id="86" name="Gruppieren 85">
            <a:extLst>
              <a:ext uri="{FF2B5EF4-FFF2-40B4-BE49-F238E27FC236}">
                <a16:creationId xmlns:a16="http://schemas.microsoft.com/office/drawing/2014/main" id="{71F557CD-E2D2-415A-B3EA-776474A6B00D}"/>
              </a:ext>
            </a:extLst>
          </p:cNvPr>
          <p:cNvGrpSpPr/>
          <p:nvPr/>
        </p:nvGrpSpPr>
        <p:grpSpPr>
          <a:xfrm>
            <a:off x="3187373" y="5760067"/>
            <a:ext cx="3165480" cy="441360"/>
            <a:chOff x="3187373" y="5760067"/>
            <a:chExt cx="3165480" cy="441360"/>
          </a:xfrm>
        </p:grpSpPr>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A7B49368-9239-4F82-925F-B0B113D997B7}"/>
                    </a:ext>
                  </a:extLst>
                </p14:cNvPr>
                <p14:cNvContentPartPr/>
                <p14:nvPr/>
              </p14:nvContentPartPr>
              <p14:xfrm>
                <a:off x="3187373" y="5941507"/>
                <a:ext cx="143280" cy="124200"/>
              </p14:xfrm>
            </p:contentPart>
          </mc:Choice>
          <mc:Fallback xmlns="">
            <p:pic>
              <p:nvPicPr>
                <p:cNvPr id="60" name="Freihand 59">
                  <a:extLst>
                    <a:ext uri="{FF2B5EF4-FFF2-40B4-BE49-F238E27FC236}">
                      <a16:creationId xmlns:a16="http://schemas.microsoft.com/office/drawing/2014/main" id="{A7B49368-9239-4F82-925F-B0B113D997B7}"/>
                    </a:ext>
                  </a:extLst>
                </p:cNvPr>
                <p:cNvPicPr/>
                <p:nvPr/>
              </p:nvPicPr>
              <p:blipFill>
                <a:blip r:embed="rId99"/>
                <a:stretch>
                  <a:fillRect/>
                </a:stretch>
              </p:blipFill>
              <p:spPr>
                <a:xfrm>
                  <a:off x="3183053" y="5937187"/>
                  <a:ext cx="151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F85C59E0-3DC8-44EF-9926-FFA0889B4E55}"/>
                    </a:ext>
                  </a:extLst>
                </p14:cNvPr>
                <p14:cNvContentPartPr/>
                <p14:nvPr/>
              </p14:nvContentPartPr>
              <p14:xfrm>
                <a:off x="3381773" y="5913787"/>
                <a:ext cx="124200" cy="108000"/>
              </p14:xfrm>
            </p:contentPart>
          </mc:Choice>
          <mc:Fallback xmlns="">
            <p:pic>
              <p:nvPicPr>
                <p:cNvPr id="61" name="Freihand 60">
                  <a:extLst>
                    <a:ext uri="{FF2B5EF4-FFF2-40B4-BE49-F238E27FC236}">
                      <a16:creationId xmlns:a16="http://schemas.microsoft.com/office/drawing/2014/main" id="{F85C59E0-3DC8-44EF-9926-FFA0889B4E55}"/>
                    </a:ext>
                  </a:extLst>
                </p:cNvPr>
                <p:cNvPicPr/>
                <p:nvPr/>
              </p:nvPicPr>
              <p:blipFill>
                <a:blip r:embed="rId101"/>
                <a:stretch>
                  <a:fillRect/>
                </a:stretch>
              </p:blipFill>
              <p:spPr>
                <a:xfrm>
                  <a:off x="3377453" y="5909467"/>
                  <a:ext cx="132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28CD56EA-FBC0-44C2-A2A8-FA00BB84D57B}"/>
                    </a:ext>
                  </a:extLst>
                </p14:cNvPr>
                <p14:cNvContentPartPr/>
                <p14:nvPr/>
              </p14:nvContentPartPr>
              <p14:xfrm>
                <a:off x="3488333" y="5914507"/>
                <a:ext cx="132120" cy="105480"/>
              </p14:xfrm>
            </p:contentPart>
          </mc:Choice>
          <mc:Fallback xmlns="">
            <p:pic>
              <p:nvPicPr>
                <p:cNvPr id="62" name="Freihand 61">
                  <a:extLst>
                    <a:ext uri="{FF2B5EF4-FFF2-40B4-BE49-F238E27FC236}">
                      <a16:creationId xmlns:a16="http://schemas.microsoft.com/office/drawing/2014/main" id="{28CD56EA-FBC0-44C2-A2A8-FA00BB84D57B}"/>
                    </a:ext>
                  </a:extLst>
                </p:cNvPr>
                <p:cNvPicPr/>
                <p:nvPr/>
              </p:nvPicPr>
              <p:blipFill>
                <a:blip r:embed="rId103"/>
                <a:stretch>
                  <a:fillRect/>
                </a:stretch>
              </p:blipFill>
              <p:spPr>
                <a:xfrm>
                  <a:off x="3484013" y="5910187"/>
                  <a:ext cx="140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DA01163B-535B-4B66-B307-1213684CF8BD}"/>
                    </a:ext>
                  </a:extLst>
                </p14:cNvPr>
                <p14:cNvContentPartPr/>
                <p14:nvPr/>
              </p14:nvContentPartPr>
              <p14:xfrm>
                <a:off x="3658973" y="5827387"/>
                <a:ext cx="134280" cy="168480"/>
              </p14:xfrm>
            </p:contentPart>
          </mc:Choice>
          <mc:Fallback xmlns="">
            <p:pic>
              <p:nvPicPr>
                <p:cNvPr id="63" name="Freihand 62">
                  <a:extLst>
                    <a:ext uri="{FF2B5EF4-FFF2-40B4-BE49-F238E27FC236}">
                      <a16:creationId xmlns:a16="http://schemas.microsoft.com/office/drawing/2014/main" id="{DA01163B-535B-4B66-B307-1213684CF8BD}"/>
                    </a:ext>
                  </a:extLst>
                </p:cNvPr>
                <p:cNvPicPr/>
                <p:nvPr/>
              </p:nvPicPr>
              <p:blipFill>
                <a:blip r:embed="rId105"/>
                <a:stretch>
                  <a:fillRect/>
                </a:stretch>
              </p:blipFill>
              <p:spPr>
                <a:xfrm>
                  <a:off x="3654653" y="5823067"/>
                  <a:ext cx="1429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4C6C52A3-EA5E-4A46-AFB8-78C9A643DEE1}"/>
                    </a:ext>
                  </a:extLst>
                </p14:cNvPr>
                <p14:cNvContentPartPr/>
                <p14:nvPr/>
              </p14:nvContentPartPr>
              <p14:xfrm>
                <a:off x="3815933" y="5836747"/>
                <a:ext cx="29160" cy="159480"/>
              </p14:xfrm>
            </p:contentPart>
          </mc:Choice>
          <mc:Fallback xmlns="">
            <p:pic>
              <p:nvPicPr>
                <p:cNvPr id="64" name="Freihand 63">
                  <a:extLst>
                    <a:ext uri="{FF2B5EF4-FFF2-40B4-BE49-F238E27FC236}">
                      <a16:creationId xmlns:a16="http://schemas.microsoft.com/office/drawing/2014/main" id="{4C6C52A3-EA5E-4A46-AFB8-78C9A643DEE1}"/>
                    </a:ext>
                  </a:extLst>
                </p:cNvPr>
                <p:cNvPicPr/>
                <p:nvPr/>
              </p:nvPicPr>
              <p:blipFill>
                <a:blip r:embed="rId107"/>
                <a:stretch>
                  <a:fillRect/>
                </a:stretch>
              </p:blipFill>
              <p:spPr>
                <a:xfrm>
                  <a:off x="3811613" y="5832427"/>
                  <a:ext cx="37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1C0CF8FB-5D6C-4909-A560-E9272D425B76}"/>
                    </a:ext>
                  </a:extLst>
                </p14:cNvPr>
                <p14:cNvContentPartPr/>
                <p14:nvPr/>
              </p14:nvContentPartPr>
              <p14:xfrm>
                <a:off x="3887213" y="5898307"/>
                <a:ext cx="155520" cy="119520"/>
              </p14:xfrm>
            </p:contentPart>
          </mc:Choice>
          <mc:Fallback xmlns="">
            <p:pic>
              <p:nvPicPr>
                <p:cNvPr id="65" name="Freihand 64">
                  <a:extLst>
                    <a:ext uri="{FF2B5EF4-FFF2-40B4-BE49-F238E27FC236}">
                      <a16:creationId xmlns:a16="http://schemas.microsoft.com/office/drawing/2014/main" id="{1C0CF8FB-5D6C-4909-A560-E9272D425B76}"/>
                    </a:ext>
                  </a:extLst>
                </p:cNvPr>
                <p:cNvPicPr/>
                <p:nvPr/>
              </p:nvPicPr>
              <p:blipFill>
                <a:blip r:embed="rId109"/>
                <a:stretch>
                  <a:fillRect/>
                </a:stretch>
              </p:blipFill>
              <p:spPr>
                <a:xfrm>
                  <a:off x="3882893" y="5893987"/>
                  <a:ext cx="164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28A4CAD5-AEEA-4E5C-AA0C-D77FA33582B6}"/>
                    </a:ext>
                  </a:extLst>
                </p14:cNvPr>
                <p14:cNvContentPartPr/>
                <p14:nvPr/>
              </p14:nvContentPartPr>
              <p14:xfrm>
                <a:off x="3993053" y="5914147"/>
                <a:ext cx="114480" cy="104400"/>
              </p14:xfrm>
            </p:contentPart>
          </mc:Choice>
          <mc:Fallback xmlns="">
            <p:pic>
              <p:nvPicPr>
                <p:cNvPr id="66" name="Freihand 65">
                  <a:extLst>
                    <a:ext uri="{FF2B5EF4-FFF2-40B4-BE49-F238E27FC236}">
                      <a16:creationId xmlns:a16="http://schemas.microsoft.com/office/drawing/2014/main" id="{28A4CAD5-AEEA-4E5C-AA0C-D77FA33582B6}"/>
                    </a:ext>
                  </a:extLst>
                </p:cNvPr>
                <p:cNvPicPr/>
                <p:nvPr/>
              </p:nvPicPr>
              <p:blipFill>
                <a:blip r:embed="rId111"/>
                <a:stretch>
                  <a:fillRect/>
                </a:stretch>
              </p:blipFill>
              <p:spPr>
                <a:xfrm>
                  <a:off x="3988733" y="5909827"/>
                  <a:ext cx="123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08A01A1F-BA35-4F8D-B550-1E6A7D0114E5}"/>
                    </a:ext>
                  </a:extLst>
                </p14:cNvPr>
                <p14:cNvContentPartPr/>
                <p14:nvPr/>
              </p14:nvContentPartPr>
              <p14:xfrm>
                <a:off x="4104653" y="5896147"/>
                <a:ext cx="86040" cy="121680"/>
              </p14:xfrm>
            </p:contentPart>
          </mc:Choice>
          <mc:Fallback xmlns="">
            <p:pic>
              <p:nvPicPr>
                <p:cNvPr id="67" name="Freihand 66">
                  <a:extLst>
                    <a:ext uri="{FF2B5EF4-FFF2-40B4-BE49-F238E27FC236}">
                      <a16:creationId xmlns:a16="http://schemas.microsoft.com/office/drawing/2014/main" id="{08A01A1F-BA35-4F8D-B550-1E6A7D0114E5}"/>
                    </a:ext>
                  </a:extLst>
                </p:cNvPr>
                <p:cNvPicPr/>
                <p:nvPr/>
              </p:nvPicPr>
              <p:blipFill>
                <a:blip r:embed="rId113"/>
                <a:stretch>
                  <a:fillRect/>
                </a:stretch>
              </p:blipFill>
              <p:spPr>
                <a:xfrm>
                  <a:off x="4100333" y="5891827"/>
                  <a:ext cx="94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63ADE0D1-1FFD-4BD1-9E65-00603FDC5F2A}"/>
                    </a:ext>
                  </a:extLst>
                </p14:cNvPr>
                <p14:cNvContentPartPr/>
                <p14:nvPr/>
              </p14:nvContentPartPr>
              <p14:xfrm>
                <a:off x="4234973" y="5843587"/>
                <a:ext cx="81720" cy="171720"/>
              </p14:xfrm>
            </p:contentPart>
          </mc:Choice>
          <mc:Fallback xmlns="">
            <p:pic>
              <p:nvPicPr>
                <p:cNvPr id="68" name="Freihand 67">
                  <a:extLst>
                    <a:ext uri="{FF2B5EF4-FFF2-40B4-BE49-F238E27FC236}">
                      <a16:creationId xmlns:a16="http://schemas.microsoft.com/office/drawing/2014/main" id="{63ADE0D1-1FFD-4BD1-9E65-00603FDC5F2A}"/>
                    </a:ext>
                  </a:extLst>
                </p:cNvPr>
                <p:cNvPicPr/>
                <p:nvPr/>
              </p:nvPicPr>
              <p:blipFill>
                <a:blip r:embed="rId115"/>
                <a:stretch>
                  <a:fillRect/>
                </a:stretch>
              </p:blipFill>
              <p:spPr>
                <a:xfrm>
                  <a:off x="4230653" y="5839267"/>
                  <a:ext cx="90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EF00DC18-5632-42C1-AA91-247DB480EA2D}"/>
                    </a:ext>
                  </a:extLst>
                </p14:cNvPr>
                <p14:cNvContentPartPr/>
                <p14:nvPr/>
              </p14:nvContentPartPr>
              <p14:xfrm>
                <a:off x="4316333" y="5896147"/>
                <a:ext cx="86400" cy="101160"/>
              </p14:xfrm>
            </p:contentPart>
          </mc:Choice>
          <mc:Fallback xmlns="">
            <p:pic>
              <p:nvPicPr>
                <p:cNvPr id="69" name="Freihand 68">
                  <a:extLst>
                    <a:ext uri="{FF2B5EF4-FFF2-40B4-BE49-F238E27FC236}">
                      <a16:creationId xmlns:a16="http://schemas.microsoft.com/office/drawing/2014/main" id="{EF00DC18-5632-42C1-AA91-247DB480EA2D}"/>
                    </a:ext>
                  </a:extLst>
                </p:cNvPr>
                <p:cNvPicPr/>
                <p:nvPr/>
              </p:nvPicPr>
              <p:blipFill>
                <a:blip r:embed="rId117"/>
                <a:stretch>
                  <a:fillRect/>
                </a:stretch>
              </p:blipFill>
              <p:spPr>
                <a:xfrm>
                  <a:off x="4312013" y="5891827"/>
                  <a:ext cx="95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CC4C8466-18A8-422D-AF73-18AE187C621C}"/>
                    </a:ext>
                  </a:extLst>
                </p14:cNvPr>
                <p14:cNvContentPartPr/>
                <p14:nvPr/>
              </p14:nvContentPartPr>
              <p14:xfrm>
                <a:off x="4420373" y="5848987"/>
                <a:ext cx="174960" cy="158760"/>
              </p14:xfrm>
            </p:contentPart>
          </mc:Choice>
          <mc:Fallback xmlns="">
            <p:pic>
              <p:nvPicPr>
                <p:cNvPr id="70" name="Freihand 69">
                  <a:extLst>
                    <a:ext uri="{FF2B5EF4-FFF2-40B4-BE49-F238E27FC236}">
                      <a16:creationId xmlns:a16="http://schemas.microsoft.com/office/drawing/2014/main" id="{CC4C8466-18A8-422D-AF73-18AE187C621C}"/>
                    </a:ext>
                  </a:extLst>
                </p:cNvPr>
                <p:cNvPicPr/>
                <p:nvPr/>
              </p:nvPicPr>
              <p:blipFill>
                <a:blip r:embed="rId119"/>
                <a:stretch>
                  <a:fillRect/>
                </a:stretch>
              </p:blipFill>
              <p:spPr>
                <a:xfrm>
                  <a:off x="4416053" y="5844667"/>
                  <a:ext cx="183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62BCC34B-B3D4-4015-820B-B30009F884B3}"/>
                    </a:ext>
                  </a:extLst>
                </p14:cNvPr>
                <p14:cNvContentPartPr/>
                <p14:nvPr/>
              </p14:nvContentPartPr>
              <p14:xfrm>
                <a:off x="4644653" y="5904067"/>
                <a:ext cx="143280" cy="143640"/>
              </p14:xfrm>
            </p:contentPart>
          </mc:Choice>
          <mc:Fallback xmlns="">
            <p:pic>
              <p:nvPicPr>
                <p:cNvPr id="71" name="Freihand 70">
                  <a:extLst>
                    <a:ext uri="{FF2B5EF4-FFF2-40B4-BE49-F238E27FC236}">
                      <a16:creationId xmlns:a16="http://schemas.microsoft.com/office/drawing/2014/main" id="{62BCC34B-B3D4-4015-820B-B30009F884B3}"/>
                    </a:ext>
                  </a:extLst>
                </p:cNvPr>
                <p:cNvPicPr/>
                <p:nvPr/>
              </p:nvPicPr>
              <p:blipFill>
                <a:blip r:embed="rId121"/>
                <a:stretch>
                  <a:fillRect/>
                </a:stretch>
              </p:blipFill>
              <p:spPr>
                <a:xfrm>
                  <a:off x="4640333" y="5899747"/>
                  <a:ext cx="151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E36E4AD3-FEEB-4DE6-8700-34D446E2B0EF}"/>
                    </a:ext>
                  </a:extLst>
                </p14:cNvPr>
                <p14:cNvContentPartPr/>
                <p14:nvPr/>
              </p14:nvContentPartPr>
              <p14:xfrm>
                <a:off x="4898093" y="5793907"/>
                <a:ext cx="188280" cy="216000"/>
              </p14:xfrm>
            </p:contentPart>
          </mc:Choice>
          <mc:Fallback xmlns="">
            <p:pic>
              <p:nvPicPr>
                <p:cNvPr id="72" name="Freihand 71">
                  <a:extLst>
                    <a:ext uri="{FF2B5EF4-FFF2-40B4-BE49-F238E27FC236}">
                      <a16:creationId xmlns:a16="http://schemas.microsoft.com/office/drawing/2014/main" id="{E36E4AD3-FEEB-4DE6-8700-34D446E2B0EF}"/>
                    </a:ext>
                  </a:extLst>
                </p:cNvPr>
                <p:cNvPicPr/>
                <p:nvPr/>
              </p:nvPicPr>
              <p:blipFill>
                <a:blip r:embed="rId123"/>
                <a:stretch>
                  <a:fillRect/>
                </a:stretch>
              </p:blipFill>
              <p:spPr>
                <a:xfrm>
                  <a:off x="4893773" y="5789587"/>
                  <a:ext cx="196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A9F39D86-A240-480A-A99E-11348A517D38}"/>
                    </a:ext>
                  </a:extLst>
                </p14:cNvPr>
                <p14:cNvContentPartPr/>
                <p14:nvPr/>
              </p14:nvContentPartPr>
              <p14:xfrm>
                <a:off x="5097893" y="5802547"/>
                <a:ext cx="241200" cy="171720"/>
              </p14:xfrm>
            </p:contentPart>
          </mc:Choice>
          <mc:Fallback xmlns="">
            <p:pic>
              <p:nvPicPr>
                <p:cNvPr id="73" name="Freihand 72">
                  <a:extLst>
                    <a:ext uri="{FF2B5EF4-FFF2-40B4-BE49-F238E27FC236}">
                      <a16:creationId xmlns:a16="http://schemas.microsoft.com/office/drawing/2014/main" id="{A9F39D86-A240-480A-A99E-11348A517D38}"/>
                    </a:ext>
                  </a:extLst>
                </p:cNvPr>
                <p:cNvPicPr/>
                <p:nvPr/>
              </p:nvPicPr>
              <p:blipFill>
                <a:blip r:embed="rId125"/>
                <a:stretch>
                  <a:fillRect/>
                </a:stretch>
              </p:blipFill>
              <p:spPr>
                <a:xfrm>
                  <a:off x="5093573" y="5798227"/>
                  <a:ext cx="249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23184888-D77A-43D5-BA23-D10918C64E40}"/>
                    </a:ext>
                  </a:extLst>
                </p14:cNvPr>
                <p14:cNvContentPartPr/>
                <p14:nvPr/>
              </p14:nvContentPartPr>
              <p14:xfrm>
                <a:off x="5311013" y="5795707"/>
                <a:ext cx="200880" cy="161640"/>
              </p14:xfrm>
            </p:contentPart>
          </mc:Choice>
          <mc:Fallback xmlns="">
            <p:pic>
              <p:nvPicPr>
                <p:cNvPr id="74" name="Freihand 73">
                  <a:extLst>
                    <a:ext uri="{FF2B5EF4-FFF2-40B4-BE49-F238E27FC236}">
                      <a16:creationId xmlns:a16="http://schemas.microsoft.com/office/drawing/2014/main" id="{23184888-D77A-43D5-BA23-D10918C64E40}"/>
                    </a:ext>
                  </a:extLst>
                </p:cNvPr>
                <p:cNvPicPr/>
                <p:nvPr/>
              </p:nvPicPr>
              <p:blipFill>
                <a:blip r:embed="rId127"/>
                <a:stretch>
                  <a:fillRect/>
                </a:stretch>
              </p:blipFill>
              <p:spPr>
                <a:xfrm>
                  <a:off x="5306693" y="5791387"/>
                  <a:ext cx="209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8D66966A-3301-47FB-92D9-4D78C461DB05}"/>
                    </a:ext>
                  </a:extLst>
                </p14:cNvPr>
                <p14:cNvContentPartPr/>
                <p14:nvPr/>
              </p14:nvContentPartPr>
              <p14:xfrm>
                <a:off x="5519453" y="5861947"/>
                <a:ext cx="152280" cy="70920"/>
              </p14:xfrm>
            </p:contentPart>
          </mc:Choice>
          <mc:Fallback xmlns="">
            <p:pic>
              <p:nvPicPr>
                <p:cNvPr id="75" name="Freihand 74">
                  <a:extLst>
                    <a:ext uri="{FF2B5EF4-FFF2-40B4-BE49-F238E27FC236}">
                      <a16:creationId xmlns:a16="http://schemas.microsoft.com/office/drawing/2014/main" id="{8D66966A-3301-47FB-92D9-4D78C461DB05}"/>
                    </a:ext>
                  </a:extLst>
                </p:cNvPr>
                <p:cNvPicPr/>
                <p:nvPr/>
              </p:nvPicPr>
              <p:blipFill>
                <a:blip r:embed="rId129"/>
                <a:stretch>
                  <a:fillRect/>
                </a:stretch>
              </p:blipFill>
              <p:spPr>
                <a:xfrm>
                  <a:off x="5515133" y="5857627"/>
                  <a:ext cx="160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F22D5961-17B4-4BA6-809A-CEDC77028FBF}"/>
                    </a:ext>
                  </a:extLst>
                </p14:cNvPr>
                <p14:cNvContentPartPr/>
                <p14:nvPr/>
              </p14:nvContentPartPr>
              <p14:xfrm>
                <a:off x="5649413" y="5853307"/>
                <a:ext cx="131040" cy="83880"/>
              </p14:xfrm>
            </p:contentPart>
          </mc:Choice>
          <mc:Fallback xmlns="">
            <p:pic>
              <p:nvPicPr>
                <p:cNvPr id="76" name="Freihand 75">
                  <a:extLst>
                    <a:ext uri="{FF2B5EF4-FFF2-40B4-BE49-F238E27FC236}">
                      <a16:creationId xmlns:a16="http://schemas.microsoft.com/office/drawing/2014/main" id="{F22D5961-17B4-4BA6-809A-CEDC77028FBF}"/>
                    </a:ext>
                  </a:extLst>
                </p:cNvPr>
                <p:cNvPicPr/>
                <p:nvPr/>
              </p:nvPicPr>
              <p:blipFill>
                <a:blip r:embed="rId131"/>
                <a:stretch>
                  <a:fillRect/>
                </a:stretch>
              </p:blipFill>
              <p:spPr>
                <a:xfrm>
                  <a:off x="5645093" y="5848987"/>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BC107E38-6F92-4A79-9CEB-DA5AE42A80EB}"/>
                    </a:ext>
                  </a:extLst>
                </p14:cNvPr>
                <p14:cNvContentPartPr/>
                <p14:nvPr/>
              </p14:nvContentPartPr>
              <p14:xfrm>
                <a:off x="5766413" y="5780947"/>
                <a:ext cx="191520" cy="168480"/>
              </p14:xfrm>
            </p:contentPart>
          </mc:Choice>
          <mc:Fallback xmlns="">
            <p:pic>
              <p:nvPicPr>
                <p:cNvPr id="77" name="Freihand 76">
                  <a:extLst>
                    <a:ext uri="{FF2B5EF4-FFF2-40B4-BE49-F238E27FC236}">
                      <a16:creationId xmlns:a16="http://schemas.microsoft.com/office/drawing/2014/main" id="{BC107E38-6F92-4A79-9CEB-DA5AE42A80EB}"/>
                    </a:ext>
                  </a:extLst>
                </p:cNvPr>
                <p:cNvPicPr/>
                <p:nvPr/>
              </p:nvPicPr>
              <p:blipFill>
                <a:blip r:embed="rId133"/>
                <a:stretch>
                  <a:fillRect/>
                </a:stretch>
              </p:blipFill>
              <p:spPr>
                <a:xfrm>
                  <a:off x="5762093" y="5776627"/>
                  <a:ext cx="200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744B2B15-52A7-423C-B2AC-8F36DCBFCFF2}"/>
                    </a:ext>
                  </a:extLst>
                </p14:cNvPr>
                <p14:cNvContentPartPr/>
                <p14:nvPr/>
              </p14:nvContentPartPr>
              <p14:xfrm>
                <a:off x="5935613" y="5760067"/>
                <a:ext cx="208440" cy="244800"/>
              </p14:xfrm>
            </p:contentPart>
          </mc:Choice>
          <mc:Fallback xmlns="">
            <p:pic>
              <p:nvPicPr>
                <p:cNvPr id="79" name="Freihand 78">
                  <a:extLst>
                    <a:ext uri="{FF2B5EF4-FFF2-40B4-BE49-F238E27FC236}">
                      <a16:creationId xmlns:a16="http://schemas.microsoft.com/office/drawing/2014/main" id="{744B2B15-52A7-423C-B2AC-8F36DCBFCFF2}"/>
                    </a:ext>
                  </a:extLst>
                </p:cNvPr>
                <p:cNvPicPr/>
                <p:nvPr/>
              </p:nvPicPr>
              <p:blipFill>
                <a:blip r:embed="rId135"/>
                <a:stretch>
                  <a:fillRect/>
                </a:stretch>
              </p:blipFill>
              <p:spPr>
                <a:xfrm>
                  <a:off x="5931293" y="5755747"/>
                  <a:ext cx="217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1BCAAEC0-AE79-455E-9754-74CD43332459}"/>
                    </a:ext>
                  </a:extLst>
                </p14:cNvPr>
                <p14:cNvContentPartPr/>
                <p14:nvPr/>
              </p14:nvContentPartPr>
              <p14:xfrm>
                <a:off x="6136133" y="5789227"/>
                <a:ext cx="216720" cy="227520"/>
              </p14:xfrm>
            </p:contentPart>
          </mc:Choice>
          <mc:Fallback xmlns="">
            <p:pic>
              <p:nvPicPr>
                <p:cNvPr id="80" name="Freihand 79">
                  <a:extLst>
                    <a:ext uri="{FF2B5EF4-FFF2-40B4-BE49-F238E27FC236}">
                      <a16:creationId xmlns:a16="http://schemas.microsoft.com/office/drawing/2014/main" id="{1BCAAEC0-AE79-455E-9754-74CD43332459}"/>
                    </a:ext>
                  </a:extLst>
                </p:cNvPr>
                <p:cNvPicPr/>
                <p:nvPr/>
              </p:nvPicPr>
              <p:blipFill>
                <a:blip r:embed="rId137"/>
                <a:stretch>
                  <a:fillRect/>
                </a:stretch>
              </p:blipFill>
              <p:spPr>
                <a:xfrm>
                  <a:off x="6131813" y="5784907"/>
                  <a:ext cx="2253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1022DF13-098D-471F-A678-90C2284639D1}"/>
                    </a:ext>
                  </a:extLst>
                </p14:cNvPr>
                <p14:cNvContentPartPr/>
                <p14:nvPr/>
              </p14:nvContentPartPr>
              <p14:xfrm>
                <a:off x="6184733" y="5983987"/>
                <a:ext cx="50400" cy="171720"/>
              </p14:xfrm>
            </p:contentPart>
          </mc:Choice>
          <mc:Fallback xmlns="">
            <p:pic>
              <p:nvPicPr>
                <p:cNvPr id="81" name="Freihand 80">
                  <a:extLst>
                    <a:ext uri="{FF2B5EF4-FFF2-40B4-BE49-F238E27FC236}">
                      <a16:creationId xmlns:a16="http://schemas.microsoft.com/office/drawing/2014/main" id="{1022DF13-098D-471F-A678-90C2284639D1}"/>
                    </a:ext>
                  </a:extLst>
                </p:cNvPr>
                <p:cNvPicPr/>
                <p:nvPr/>
              </p:nvPicPr>
              <p:blipFill>
                <a:blip r:embed="rId139"/>
                <a:stretch>
                  <a:fillRect/>
                </a:stretch>
              </p:blipFill>
              <p:spPr>
                <a:xfrm>
                  <a:off x="6180413" y="5979667"/>
                  <a:ext cx="59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A1FF4F3B-A668-474F-9B05-3EFC614E7318}"/>
                    </a:ext>
                  </a:extLst>
                </p14:cNvPr>
                <p14:cNvContentPartPr/>
                <p14:nvPr/>
              </p14:nvContentPartPr>
              <p14:xfrm>
                <a:off x="6125693" y="6073627"/>
                <a:ext cx="177120" cy="127800"/>
              </p14:xfrm>
            </p:contentPart>
          </mc:Choice>
          <mc:Fallback xmlns="">
            <p:pic>
              <p:nvPicPr>
                <p:cNvPr id="82" name="Freihand 81">
                  <a:extLst>
                    <a:ext uri="{FF2B5EF4-FFF2-40B4-BE49-F238E27FC236}">
                      <a16:creationId xmlns:a16="http://schemas.microsoft.com/office/drawing/2014/main" id="{A1FF4F3B-A668-474F-9B05-3EFC614E7318}"/>
                    </a:ext>
                  </a:extLst>
                </p:cNvPr>
                <p:cNvPicPr/>
                <p:nvPr/>
              </p:nvPicPr>
              <p:blipFill>
                <a:blip r:embed="rId141"/>
                <a:stretch>
                  <a:fillRect/>
                </a:stretch>
              </p:blipFill>
              <p:spPr>
                <a:xfrm>
                  <a:off x="6121373" y="6069307"/>
                  <a:ext cx="185760" cy="136440"/>
                </a:xfrm>
                <a:prstGeom prst="rect">
                  <a:avLst/>
                </a:prstGeom>
              </p:spPr>
            </p:pic>
          </mc:Fallback>
        </mc:AlternateContent>
      </p:grpSp>
      <p:grpSp>
        <p:nvGrpSpPr>
          <p:cNvPr id="85" name="Gruppieren 84">
            <a:extLst>
              <a:ext uri="{FF2B5EF4-FFF2-40B4-BE49-F238E27FC236}">
                <a16:creationId xmlns:a16="http://schemas.microsoft.com/office/drawing/2014/main" id="{ED5F4B53-3E99-462D-9723-03E609DB77DE}"/>
              </a:ext>
            </a:extLst>
          </p:cNvPr>
          <p:cNvGrpSpPr/>
          <p:nvPr/>
        </p:nvGrpSpPr>
        <p:grpSpPr>
          <a:xfrm>
            <a:off x="6019853" y="6613627"/>
            <a:ext cx="179280" cy="121320"/>
            <a:chOff x="6019853" y="6613627"/>
            <a:chExt cx="179280" cy="121320"/>
          </a:xfrm>
        </p:grpSpPr>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FB5320A3-BFB5-4223-AF94-7D27D8DC0FE2}"/>
                    </a:ext>
                  </a:extLst>
                </p14:cNvPr>
                <p14:cNvContentPartPr/>
                <p14:nvPr/>
              </p14:nvContentPartPr>
              <p14:xfrm>
                <a:off x="6087893" y="6613627"/>
                <a:ext cx="23400" cy="121320"/>
              </p14:xfrm>
            </p:contentPart>
          </mc:Choice>
          <mc:Fallback xmlns="">
            <p:pic>
              <p:nvPicPr>
                <p:cNvPr id="83" name="Freihand 82">
                  <a:extLst>
                    <a:ext uri="{FF2B5EF4-FFF2-40B4-BE49-F238E27FC236}">
                      <a16:creationId xmlns:a16="http://schemas.microsoft.com/office/drawing/2014/main" id="{FB5320A3-BFB5-4223-AF94-7D27D8DC0FE2}"/>
                    </a:ext>
                  </a:extLst>
                </p:cNvPr>
                <p:cNvPicPr/>
                <p:nvPr/>
              </p:nvPicPr>
              <p:blipFill>
                <a:blip r:embed="rId143"/>
                <a:stretch>
                  <a:fillRect/>
                </a:stretch>
              </p:blipFill>
              <p:spPr>
                <a:xfrm>
                  <a:off x="6083573" y="6609307"/>
                  <a:ext cx="32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FA379CA2-3149-46BF-90B6-D1D0374641E5}"/>
                    </a:ext>
                  </a:extLst>
                </p14:cNvPr>
                <p14:cNvContentPartPr/>
                <p14:nvPr/>
              </p14:nvContentPartPr>
              <p14:xfrm>
                <a:off x="6019853" y="6631627"/>
                <a:ext cx="179280" cy="58320"/>
              </p14:xfrm>
            </p:contentPart>
          </mc:Choice>
          <mc:Fallback xmlns="">
            <p:pic>
              <p:nvPicPr>
                <p:cNvPr id="84" name="Freihand 83">
                  <a:extLst>
                    <a:ext uri="{FF2B5EF4-FFF2-40B4-BE49-F238E27FC236}">
                      <a16:creationId xmlns:a16="http://schemas.microsoft.com/office/drawing/2014/main" id="{FA379CA2-3149-46BF-90B6-D1D0374641E5}"/>
                    </a:ext>
                  </a:extLst>
                </p:cNvPr>
                <p:cNvPicPr/>
                <p:nvPr/>
              </p:nvPicPr>
              <p:blipFill>
                <a:blip r:embed="rId145"/>
                <a:stretch>
                  <a:fillRect/>
                </a:stretch>
              </p:blipFill>
              <p:spPr>
                <a:xfrm>
                  <a:off x="6015533" y="6627307"/>
                  <a:ext cx="187920" cy="669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012D7A6-FD29-4DD2-ADE3-C49068440774}"/>
                  </a:ext>
                </a:extLst>
              </p14:cNvPr>
              <p14:cNvContentPartPr/>
              <p14:nvPr/>
            </p14:nvContentPartPr>
            <p14:xfrm>
              <a:off x="5476973" y="1084027"/>
              <a:ext cx="1215360" cy="28080"/>
            </p14:xfrm>
          </p:contentPart>
        </mc:Choice>
        <mc:Fallback xmlns="">
          <p:pic>
            <p:nvPicPr>
              <p:cNvPr id="2" name="Freihand 1">
                <a:extLst>
                  <a:ext uri="{FF2B5EF4-FFF2-40B4-BE49-F238E27FC236}">
                    <a16:creationId xmlns:a16="http://schemas.microsoft.com/office/drawing/2014/main" id="{2012D7A6-FD29-4DD2-ADE3-C49068440774}"/>
                  </a:ext>
                </a:extLst>
              </p:cNvPr>
              <p:cNvPicPr/>
              <p:nvPr/>
            </p:nvPicPr>
            <p:blipFill>
              <a:blip r:embed="rId5"/>
              <a:stretch>
                <a:fillRect/>
              </a:stretch>
            </p:blipFill>
            <p:spPr>
              <a:xfrm>
                <a:off x="5472653" y="1079707"/>
                <a:ext cx="1224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4" name="Freihand 123">
                <a:extLst>
                  <a:ext uri="{FF2B5EF4-FFF2-40B4-BE49-F238E27FC236}">
                    <a16:creationId xmlns:a16="http://schemas.microsoft.com/office/drawing/2014/main" id="{ACEE8E56-CC5F-4055-86A0-D44D6A18A6AF}"/>
                  </a:ext>
                </a:extLst>
              </p14:cNvPr>
              <p14:cNvContentPartPr/>
              <p14:nvPr/>
            </p14:nvContentPartPr>
            <p14:xfrm>
              <a:off x="1508333" y="255667"/>
              <a:ext cx="218880" cy="186480"/>
            </p14:xfrm>
          </p:contentPart>
        </mc:Choice>
        <mc:Fallback xmlns="">
          <p:pic>
            <p:nvPicPr>
              <p:cNvPr id="124" name="Freihand 123">
                <a:extLst>
                  <a:ext uri="{FF2B5EF4-FFF2-40B4-BE49-F238E27FC236}">
                    <a16:creationId xmlns:a16="http://schemas.microsoft.com/office/drawing/2014/main" id="{ACEE8E56-CC5F-4055-86A0-D44D6A18A6AF}"/>
                  </a:ext>
                </a:extLst>
              </p:cNvPr>
              <p:cNvPicPr/>
              <p:nvPr/>
            </p:nvPicPr>
            <p:blipFill>
              <a:blip r:embed="rId7"/>
              <a:stretch>
                <a:fillRect/>
              </a:stretch>
            </p:blipFill>
            <p:spPr>
              <a:xfrm>
                <a:off x="1504013" y="251347"/>
                <a:ext cx="227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3" name="Freihand 212">
                <a:extLst>
                  <a:ext uri="{FF2B5EF4-FFF2-40B4-BE49-F238E27FC236}">
                    <a16:creationId xmlns:a16="http://schemas.microsoft.com/office/drawing/2014/main" id="{FDAF0A81-E638-4494-AF49-29DA4E298861}"/>
                  </a:ext>
                </a:extLst>
              </p14:cNvPr>
              <p14:cNvContentPartPr/>
              <p14:nvPr/>
            </p14:nvContentPartPr>
            <p14:xfrm>
              <a:off x="9320693" y="1211467"/>
              <a:ext cx="1964160" cy="410760"/>
            </p14:xfrm>
          </p:contentPart>
        </mc:Choice>
        <mc:Fallback xmlns="">
          <p:pic>
            <p:nvPicPr>
              <p:cNvPr id="213" name="Freihand 212">
                <a:extLst>
                  <a:ext uri="{FF2B5EF4-FFF2-40B4-BE49-F238E27FC236}">
                    <a16:creationId xmlns:a16="http://schemas.microsoft.com/office/drawing/2014/main" id="{FDAF0A81-E638-4494-AF49-29DA4E298861}"/>
                  </a:ext>
                </a:extLst>
              </p:cNvPr>
              <p:cNvPicPr/>
              <p:nvPr/>
            </p:nvPicPr>
            <p:blipFill>
              <a:blip r:embed="rId9"/>
              <a:stretch>
                <a:fillRect/>
              </a:stretch>
            </p:blipFill>
            <p:spPr>
              <a:xfrm>
                <a:off x="9316373" y="1207147"/>
                <a:ext cx="19728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5" name="Freihand 214">
                <a:extLst>
                  <a:ext uri="{FF2B5EF4-FFF2-40B4-BE49-F238E27FC236}">
                    <a16:creationId xmlns:a16="http://schemas.microsoft.com/office/drawing/2014/main" id="{A550C134-FAE9-48DB-9D23-0A397B6B7557}"/>
                  </a:ext>
                </a:extLst>
              </p14:cNvPr>
              <p14:cNvContentPartPr/>
              <p14:nvPr/>
            </p14:nvContentPartPr>
            <p14:xfrm>
              <a:off x="10492493" y="354307"/>
              <a:ext cx="1853280" cy="83160"/>
            </p14:xfrm>
          </p:contentPart>
        </mc:Choice>
        <mc:Fallback xmlns="">
          <p:pic>
            <p:nvPicPr>
              <p:cNvPr id="215" name="Freihand 214">
                <a:extLst>
                  <a:ext uri="{FF2B5EF4-FFF2-40B4-BE49-F238E27FC236}">
                    <a16:creationId xmlns:a16="http://schemas.microsoft.com/office/drawing/2014/main" id="{A550C134-FAE9-48DB-9D23-0A397B6B7557}"/>
                  </a:ext>
                </a:extLst>
              </p:cNvPr>
              <p:cNvPicPr/>
              <p:nvPr/>
            </p:nvPicPr>
            <p:blipFill>
              <a:blip r:embed="rId11"/>
              <a:stretch>
                <a:fillRect/>
              </a:stretch>
            </p:blipFill>
            <p:spPr>
              <a:xfrm>
                <a:off x="10488173" y="349987"/>
                <a:ext cx="1861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6" name="Freihand 225">
                <a:extLst>
                  <a:ext uri="{FF2B5EF4-FFF2-40B4-BE49-F238E27FC236}">
                    <a16:creationId xmlns:a16="http://schemas.microsoft.com/office/drawing/2014/main" id="{B209E75A-7468-40D3-8A85-4FE5D39357CC}"/>
                  </a:ext>
                </a:extLst>
              </p14:cNvPr>
              <p14:cNvContentPartPr/>
              <p14:nvPr/>
            </p14:nvContentPartPr>
            <p14:xfrm>
              <a:off x="7325933" y="2639587"/>
              <a:ext cx="2620800" cy="63720"/>
            </p14:xfrm>
          </p:contentPart>
        </mc:Choice>
        <mc:Fallback xmlns="">
          <p:pic>
            <p:nvPicPr>
              <p:cNvPr id="226" name="Freihand 225">
                <a:extLst>
                  <a:ext uri="{FF2B5EF4-FFF2-40B4-BE49-F238E27FC236}">
                    <a16:creationId xmlns:a16="http://schemas.microsoft.com/office/drawing/2014/main" id="{B209E75A-7468-40D3-8A85-4FE5D39357CC}"/>
                  </a:ext>
                </a:extLst>
              </p:cNvPr>
              <p:cNvPicPr/>
              <p:nvPr/>
            </p:nvPicPr>
            <p:blipFill>
              <a:blip r:embed="rId13"/>
              <a:stretch>
                <a:fillRect/>
              </a:stretch>
            </p:blipFill>
            <p:spPr>
              <a:xfrm>
                <a:off x="7321613" y="2635267"/>
                <a:ext cx="2629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8" name="Freihand 227">
                <a:extLst>
                  <a:ext uri="{FF2B5EF4-FFF2-40B4-BE49-F238E27FC236}">
                    <a16:creationId xmlns:a16="http://schemas.microsoft.com/office/drawing/2014/main" id="{6D967C92-F9F2-47C4-93F4-937DE4590998}"/>
                  </a:ext>
                </a:extLst>
              </p14:cNvPr>
              <p14:cNvContentPartPr/>
              <p14:nvPr/>
            </p14:nvContentPartPr>
            <p14:xfrm>
              <a:off x="4257653" y="2886547"/>
              <a:ext cx="1088640" cy="520200"/>
            </p14:xfrm>
          </p:contentPart>
        </mc:Choice>
        <mc:Fallback xmlns="">
          <p:pic>
            <p:nvPicPr>
              <p:cNvPr id="228" name="Freihand 227">
                <a:extLst>
                  <a:ext uri="{FF2B5EF4-FFF2-40B4-BE49-F238E27FC236}">
                    <a16:creationId xmlns:a16="http://schemas.microsoft.com/office/drawing/2014/main" id="{6D967C92-F9F2-47C4-93F4-937DE4590998}"/>
                  </a:ext>
                </a:extLst>
              </p:cNvPr>
              <p:cNvPicPr/>
              <p:nvPr/>
            </p:nvPicPr>
            <p:blipFill>
              <a:blip r:embed="rId15"/>
              <a:stretch>
                <a:fillRect/>
              </a:stretch>
            </p:blipFill>
            <p:spPr>
              <a:xfrm>
                <a:off x="4253333" y="2882227"/>
                <a:ext cx="109728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9" name="Freihand 228">
                <a:extLst>
                  <a:ext uri="{FF2B5EF4-FFF2-40B4-BE49-F238E27FC236}">
                    <a16:creationId xmlns:a16="http://schemas.microsoft.com/office/drawing/2014/main" id="{8A3B5867-9591-4E7F-9ABA-B222BEB7C7C2}"/>
                  </a:ext>
                </a:extLst>
              </p14:cNvPr>
              <p14:cNvContentPartPr/>
              <p14:nvPr/>
            </p14:nvContentPartPr>
            <p14:xfrm>
              <a:off x="6558773" y="3264187"/>
              <a:ext cx="513360" cy="50400"/>
            </p14:xfrm>
          </p:contentPart>
        </mc:Choice>
        <mc:Fallback xmlns="">
          <p:pic>
            <p:nvPicPr>
              <p:cNvPr id="229" name="Freihand 228">
                <a:extLst>
                  <a:ext uri="{FF2B5EF4-FFF2-40B4-BE49-F238E27FC236}">
                    <a16:creationId xmlns:a16="http://schemas.microsoft.com/office/drawing/2014/main" id="{8A3B5867-9591-4E7F-9ABA-B222BEB7C7C2}"/>
                  </a:ext>
                </a:extLst>
              </p:cNvPr>
              <p:cNvPicPr/>
              <p:nvPr/>
            </p:nvPicPr>
            <p:blipFill>
              <a:blip r:embed="rId17"/>
              <a:stretch>
                <a:fillRect/>
              </a:stretch>
            </p:blipFill>
            <p:spPr>
              <a:xfrm>
                <a:off x="6554453" y="3259867"/>
                <a:ext cx="522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0" name="Freihand 229">
                <a:extLst>
                  <a:ext uri="{FF2B5EF4-FFF2-40B4-BE49-F238E27FC236}">
                    <a16:creationId xmlns:a16="http://schemas.microsoft.com/office/drawing/2014/main" id="{74EBF59F-1977-427E-92A8-9380D10261BC}"/>
                  </a:ext>
                </a:extLst>
              </p14:cNvPr>
              <p14:cNvContentPartPr/>
              <p14:nvPr/>
            </p14:nvContentPartPr>
            <p14:xfrm>
              <a:off x="6492893" y="2926507"/>
              <a:ext cx="828000" cy="558000"/>
            </p14:xfrm>
          </p:contentPart>
        </mc:Choice>
        <mc:Fallback xmlns="">
          <p:pic>
            <p:nvPicPr>
              <p:cNvPr id="230" name="Freihand 229">
                <a:extLst>
                  <a:ext uri="{FF2B5EF4-FFF2-40B4-BE49-F238E27FC236}">
                    <a16:creationId xmlns:a16="http://schemas.microsoft.com/office/drawing/2014/main" id="{74EBF59F-1977-427E-92A8-9380D10261BC}"/>
                  </a:ext>
                </a:extLst>
              </p:cNvPr>
              <p:cNvPicPr/>
              <p:nvPr/>
            </p:nvPicPr>
            <p:blipFill>
              <a:blip r:embed="rId19"/>
              <a:stretch>
                <a:fillRect/>
              </a:stretch>
            </p:blipFill>
            <p:spPr>
              <a:xfrm>
                <a:off x="6488573" y="2922187"/>
                <a:ext cx="83664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1" name="Freihand 230">
                <a:extLst>
                  <a:ext uri="{FF2B5EF4-FFF2-40B4-BE49-F238E27FC236}">
                    <a16:creationId xmlns:a16="http://schemas.microsoft.com/office/drawing/2014/main" id="{89497136-F9B4-40F6-9FB2-7AF4D408BCD0}"/>
                  </a:ext>
                </a:extLst>
              </p14:cNvPr>
              <p14:cNvContentPartPr/>
              <p14:nvPr/>
            </p14:nvContentPartPr>
            <p14:xfrm>
              <a:off x="1298453" y="2028307"/>
              <a:ext cx="2135160" cy="933840"/>
            </p14:xfrm>
          </p:contentPart>
        </mc:Choice>
        <mc:Fallback xmlns="">
          <p:pic>
            <p:nvPicPr>
              <p:cNvPr id="231" name="Freihand 230">
                <a:extLst>
                  <a:ext uri="{FF2B5EF4-FFF2-40B4-BE49-F238E27FC236}">
                    <a16:creationId xmlns:a16="http://schemas.microsoft.com/office/drawing/2014/main" id="{89497136-F9B4-40F6-9FB2-7AF4D408BCD0}"/>
                  </a:ext>
                </a:extLst>
              </p:cNvPr>
              <p:cNvPicPr/>
              <p:nvPr/>
            </p:nvPicPr>
            <p:blipFill>
              <a:blip r:embed="rId21"/>
              <a:stretch>
                <a:fillRect/>
              </a:stretch>
            </p:blipFill>
            <p:spPr>
              <a:xfrm>
                <a:off x="1294133" y="2023987"/>
                <a:ext cx="2143800" cy="942480"/>
              </a:xfrm>
              <a:prstGeom prst="rect">
                <a:avLst/>
              </a:prstGeom>
            </p:spPr>
          </p:pic>
        </mc:Fallback>
      </mc:AlternateContent>
      <p:grpSp>
        <p:nvGrpSpPr>
          <p:cNvPr id="235" name="Gruppieren 234">
            <a:extLst>
              <a:ext uri="{FF2B5EF4-FFF2-40B4-BE49-F238E27FC236}">
                <a16:creationId xmlns:a16="http://schemas.microsoft.com/office/drawing/2014/main" id="{CBCF283D-1942-44AD-8DF5-EEF6C85F2516}"/>
              </a:ext>
            </a:extLst>
          </p:cNvPr>
          <p:cNvGrpSpPr/>
          <p:nvPr/>
        </p:nvGrpSpPr>
        <p:grpSpPr>
          <a:xfrm>
            <a:off x="698333" y="10507"/>
            <a:ext cx="11435400" cy="3809520"/>
            <a:chOff x="698333" y="10507"/>
            <a:chExt cx="11435400" cy="3809520"/>
          </a:xfrm>
        </p:grpSpPr>
        <mc:AlternateContent xmlns:mc="http://schemas.openxmlformats.org/markup-compatibility/2006" xmlns:p14="http://schemas.microsoft.com/office/powerpoint/2010/main">
          <mc:Choice Requires="p14">
            <p:contentPart p14:bwMode="auto" r:id="rId22">
              <p14:nvContentPartPr>
                <p14:cNvPr id="109" name="Freihand 108">
                  <a:extLst>
                    <a:ext uri="{FF2B5EF4-FFF2-40B4-BE49-F238E27FC236}">
                      <a16:creationId xmlns:a16="http://schemas.microsoft.com/office/drawing/2014/main" id="{0052CCFD-03C3-49FF-8A74-97C1E9AF36F2}"/>
                    </a:ext>
                  </a:extLst>
                </p14:cNvPr>
                <p14:cNvContentPartPr/>
                <p14:nvPr/>
              </p14:nvContentPartPr>
              <p14:xfrm>
                <a:off x="1054013" y="97627"/>
                <a:ext cx="107280" cy="524160"/>
              </p14:xfrm>
            </p:contentPart>
          </mc:Choice>
          <mc:Fallback xmlns="">
            <p:pic>
              <p:nvPicPr>
                <p:cNvPr id="109" name="Freihand 108">
                  <a:extLst>
                    <a:ext uri="{FF2B5EF4-FFF2-40B4-BE49-F238E27FC236}">
                      <a16:creationId xmlns:a16="http://schemas.microsoft.com/office/drawing/2014/main" id="{0052CCFD-03C3-49FF-8A74-97C1E9AF36F2}"/>
                    </a:ext>
                  </a:extLst>
                </p:cNvPr>
                <p:cNvPicPr/>
                <p:nvPr/>
              </p:nvPicPr>
              <p:blipFill>
                <a:blip r:embed="rId23"/>
                <a:stretch>
                  <a:fillRect/>
                </a:stretch>
              </p:blipFill>
              <p:spPr>
                <a:xfrm>
                  <a:off x="1049693" y="93307"/>
                  <a:ext cx="11592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0" name="Freihand 109">
                  <a:extLst>
                    <a:ext uri="{FF2B5EF4-FFF2-40B4-BE49-F238E27FC236}">
                      <a16:creationId xmlns:a16="http://schemas.microsoft.com/office/drawing/2014/main" id="{147142B1-18A8-41C6-A2D1-67D248E92AE4}"/>
                    </a:ext>
                  </a:extLst>
                </p14:cNvPr>
                <p14:cNvContentPartPr/>
                <p14:nvPr/>
              </p14:nvContentPartPr>
              <p14:xfrm>
                <a:off x="698333" y="517747"/>
                <a:ext cx="1287000" cy="11520"/>
              </p14:xfrm>
            </p:contentPart>
          </mc:Choice>
          <mc:Fallback xmlns="">
            <p:pic>
              <p:nvPicPr>
                <p:cNvPr id="110" name="Freihand 109">
                  <a:extLst>
                    <a:ext uri="{FF2B5EF4-FFF2-40B4-BE49-F238E27FC236}">
                      <a16:creationId xmlns:a16="http://schemas.microsoft.com/office/drawing/2014/main" id="{147142B1-18A8-41C6-A2D1-67D248E92AE4}"/>
                    </a:ext>
                  </a:extLst>
                </p:cNvPr>
                <p:cNvPicPr/>
                <p:nvPr/>
              </p:nvPicPr>
              <p:blipFill>
                <a:blip r:embed="rId25"/>
                <a:stretch>
                  <a:fillRect/>
                </a:stretch>
              </p:blipFill>
              <p:spPr>
                <a:xfrm>
                  <a:off x="694013" y="513427"/>
                  <a:ext cx="1295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07283009-0983-4BD0-BF06-CBF6D2285E2D}"/>
                    </a:ext>
                  </a:extLst>
                </p14:cNvPr>
                <p14:cNvContentPartPr/>
                <p14:nvPr/>
              </p14:nvContentPartPr>
              <p14:xfrm>
                <a:off x="1937453" y="409387"/>
                <a:ext cx="199440" cy="226080"/>
              </p14:xfrm>
            </p:contentPart>
          </mc:Choice>
          <mc:Fallback xmlns="">
            <p:pic>
              <p:nvPicPr>
                <p:cNvPr id="111" name="Freihand 110">
                  <a:extLst>
                    <a:ext uri="{FF2B5EF4-FFF2-40B4-BE49-F238E27FC236}">
                      <a16:creationId xmlns:a16="http://schemas.microsoft.com/office/drawing/2014/main" id="{07283009-0983-4BD0-BF06-CBF6D2285E2D}"/>
                    </a:ext>
                  </a:extLst>
                </p:cNvPr>
                <p:cNvPicPr/>
                <p:nvPr/>
              </p:nvPicPr>
              <p:blipFill>
                <a:blip r:embed="rId27"/>
                <a:stretch>
                  <a:fillRect/>
                </a:stretch>
              </p:blipFill>
              <p:spPr>
                <a:xfrm>
                  <a:off x="1933133" y="405067"/>
                  <a:ext cx="208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2" name="Freihand 111">
                  <a:extLst>
                    <a:ext uri="{FF2B5EF4-FFF2-40B4-BE49-F238E27FC236}">
                      <a16:creationId xmlns:a16="http://schemas.microsoft.com/office/drawing/2014/main" id="{69DA3FF2-5891-4776-A211-7C0058589396}"/>
                    </a:ext>
                  </a:extLst>
                </p14:cNvPr>
                <p14:cNvContentPartPr/>
                <p14:nvPr/>
              </p14:nvContentPartPr>
              <p14:xfrm>
                <a:off x="1021253" y="25627"/>
                <a:ext cx="181080" cy="144360"/>
              </p14:xfrm>
            </p:contentPart>
          </mc:Choice>
          <mc:Fallback xmlns="">
            <p:pic>
              <p:nvPicPr>
                <p:cNvPr id="112" name="Freihand 111">
                  <a:extLst>
                    <a:ext uri="{FF2B5EF4-FFF2-40B4-BE49-F238E27FC236}">
                      <a16:creationId xmlns:a16="http://schemas.microsoft.com/office/drawing/2014/main" id="{69DA3FF2-5891-4776-A211-7C0058589396}"/>
                    </a:ext>
                  </a:extLst>
                </p:cNvPr>
                <p:cNvPicPr/>
                <p:nvPr/>
              </p:nvPicPr>
              <p:blipFill>
                <a:blip r:embed="rId29"/>
                <a:stretch>
                  <a:fillRect/>
                </a:stretch>
              </p:blipFill>
              <p:spPr>
                <a:xfrm>
                  <a:off x="1016933" y="21307"/>
                  <a:ext cx="18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3" name="Freihand 112">
                  <a:extLst>
                    <a:ext uri="{FF2B5EF4-FFF2-40B4-BE49-F238E27FC236}">
                      <a16:creationId xmlns:a16="http://schemas.microsoft.com/office/drawing/2014/main" id="{DB88E41A-7FFF-4F33-96FB-0BB0CF540440}"/>
                    </a:ext>
                  </a:extLst>
                </p14:cNvPr>
                <p14:cNvContentPartPr/>
                <p14:nvPr/>
              </p14:nvContentPartPr>
              <p14:xfrm>
                <a:off x="812453" y="23467"/>
                <a:ext cx="157320" cy="216360"/>
              </p14:xfrm>
            </p:contentPart>
          </mc:Choice>
          <mc:Fallback xmlns="">
            <p:pic>
              <p:nvPicPr>
                <p:cNvPr id="113" name="Freihand 112">
                  <a:extLst>
                    <a:ext uri="{FF2B5EF4-FFF2-40B4-BE49-F238E27FC236}">
                      <a16:creationId xmlns:a16="http://schemas.microsoft.com/office/drawing/2014/main" id="{DB88E41A-7FFF-4F33-96FB-0BB0CF540440}"/>
                    </a:ext>
                  </a:extLst>
                </p:cNvPr>
                <p:cNvPicPr/>
                <p:nvPr/>
              </p:nvPicPr>
              <p:blipFill>
                <a:blip r:embed="rId31"/>
                <a:stretch>
                  <a:fillRect/>
                </a:stretch>
              </p:blipFill>
              <p:spPr>
                <a:xfrm>
                  <a:off x="808133" y="19147"/>
                  <a:ext cx="165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 name="Freihand 113">
                  <a:extLst>
                    <a:ext uri="{FF2B5EF4-FFF2-40B4-BE49-F238E27FC236}">
                      <a16:creationId xmlns:a16="http://schemas.microsoft.com/office/drawing/2014/main" id="{56EBDE4B-8D7C-48FF-B63B-ED38FCC3C477}"/>
                    </a:ext>
                  </a:extLst>
                </p14:cNvPr>
                <p14:cNvContentPartPr/>
                <p14:nvPr/>
              </p14:nvContentPartPr>
              <p14:xfrm>
                <a:off x="1870493" y="603787"/>
                <a:ext cx="194400" cy="153360"/>
              </p14:xfrm>
            </p:contentPart>
          </mc:Choice>
          <mc:Fallback xmlns="">
            <p:pic>
              <p:nvPicPr>
                <p:cNvPr id="114" name="Freihand 113">
                  <a:extLst>
                    <a:ext uri="{FF2B5EF4-FFF2-40B4-BE49-F238E27FC236}">
                      <a16:creationId xmlns:a16="http://schemas.microsoft.com/office/drawing/2014/main" id="{56EBDE4B-8D7C-48FF-B63B-ED38FCC3C477}"/>
                    </a:ext>
                  </a:extLst>
                </p:cNvPr>
                <p:cNvPicPr/>
                <p:nvPr/>
              </p:nvPicPr>
              <p:blipFill>
                <a:blip r:embed="rId33"/>
                <a:stretch>
                  <a:fillRect/>
                </a:stretch>
              </p:blipFill>
              <p:spPr>
                <a:xfrm>
                  <a:off x="1866173" y="599467"/>
                  <a:ext cx="203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 name="Freihand 114">
                  <a:extLst>
                    <a:ext uri="{FF2B5EF4-FFF2-40B4-BE49-F238E27FC236}">
                      <a16:creationId xmlns:a16="http://schemas.microsoft.com/office/drawing/2014/main" id="{B05485FD-E221-433C-8974-413447678BC9}"/>
                    </a:ext>
                  </a:extLst>
                </p14:cNvPr>
                <p14:cNvContentPartPr/>
                <p14:nvPr/>
              </p14:nvContentPartPr>
              <p14:xfrm>
                <a:off x="1213493" y="86107"/>
                <a:ext cx="694440" cy="325080"/>
              </p14:xfrm>
            </p:contentPart>
          </mc:Choice>
          <mc:Fallback xmlns="">
            <p:pic>
              <p:nvPicPr>
                <p:cNvPr id="115" name="Freihand 114">
                  <a:extLst>
                    <a:ext uri="{FF2B5EF4-FFF2-40B4-BE49-F238E27FC236}">
                      <a16:creationId xmlns:a16="http://schemas.microsoft.com/office/drawing/2014/main" id="{B05485FD-E221-433C-8974-413447678BC9}"/>
                    </a:ext>
                  </a:extLst>
                </p:cNvPr>
                <p:cNvPicPr/>
                <p:nvPr/>
              </p:nvPicPr>
              <p:blipFill>
                <a:blip r:embed="rId35"/>
                <a:stretch>
                  <a:fillRect/>
                </a:stretch>
              </p:blipFill>
              <p:spPr>
                <a:xfrm>
                  <a:off x="1209173" y="81787"/>
                  <a:ext cx="7030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 name="Freihand 116">
                  <a:extLst>
                    <a:ext uri="{FF2B5EF4-FFF2-40B4-BE49-F238E27FC236}">
                      <a16:creationId xmlns:a16="http://schemas.microsoft.com/office/drawing/2014/main" id="{D58FDEE2-4BED-4A46-A80D-4CBD119E7447}"/>
                    </a:ext>
                  </a:extLst>
                </p14:cNvPr>
                <p14:cNvContentPartPr/>
                <p14:nvPr/>
              </p14:nvContentPartPr>
              <p14:xfrm>
                <a:off x="1462613" y="90787"/>
                <a:ext cx="605520" cy="355320"/>
              </p14:xfrm>
            </p:contentPart>
          </mc:Choice>
          <mc:Fallback xmlns="">
            <p:pic>
              <p:nvPicPr>
                <p:cNvPr id="117" name="Freihand 116">
                  <a:extLst>
                    <a:ext uri="{FF2B5EF4-FFF2-40B4-BE49-F238E27FC236}">
                      <a16:creationId xmlns:a16="http://schemas.microsoft.com/office/drawing/2014/main" id="{D58FDEE2-4BED-4A46-A80D-4CBD119E7447}"/>
                    </a:ext>
                  </a:extLst>
                </p:cNvPr>
                <p:cNvPicPr/>
                <p:nvPr/>
              </p:nvPicPr>
              <p:blipFill>
                <a:blip r:embed="rId37"/>
                <a:stretch>
                  <a:fillRect/>
                </a:stretch>
              </p:blipFill>
              <p:spPr>
                <a:xfrm>
                  <a:off x="1458293" y="86467"/>
                  <a:ext cx="6141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9" name="Freihand 118">
                  <a:extLst>
                    <a:ext uri="{FF2B5EF4-FFF2-40B4-BE49-F238E27FC236}">
                      <a16:creationId xmlns:a16="http://schemas.microsoft.com/office/drawing/2014/main" id="{F474ACEA-BCB3-4598-92C1-11B49E463993}"/>
                    </a:ext>
                  </a:extLst>
                </p14:cNvPr>
                <p14:cNvContentPartPr/>
                <p14:nvPr/>
              </p14:nvContentPartPr>
              <p14:xfrm>
                <a:off x="1951133" y="49027"/>
                <a:ext cx="83880" cy="116640"/>
              </p14:xfrm>
            </p:contentPart>
          </mc:Choice>
          <mc:Fallback xmlns="">
            <p:pic>
              <p:nvPicPr>
                <p:cNvPr id="119" name="Freihand 118">
                  <a:extLst>
                    <a:ext uri="{FF2B5EF4-FFF2-40B4-BE49-F238E27FC236}">
                      <a16:creationId xmlns:a16="http://schemas.microsoft.com/office/drawing/2014/main" id="{F474ACEA-BCB3-4598-92C1-11B49E463993}"/>
                    </a:ext>
                  </a:extLst>
                </p:cNvPr>
                <p:cNvPicPr/>
                <p:nvPr/>
              </p:nvPicPr>
              <p:blipFill>
                <a:blip r:embed="rId39"/>
                <a:stretch>
                  <a:fillRect/>
                </a:stretch>
              </p:blipFill>
              <p:spPr>
                <a:xfrm>
                  <a:off x="1946813" y="44707"/>
                  <a:ext cx="92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0" name="Freihand 119">
                  <a:extLst>
                    <a:ext uri="{FF2B5EF4-FFF2-40B4-BE49-F238E27FC236}">
                      <a16:creationId xmlns:a16="http://schemas.microsoft.com/office/drawing/2014/main" id="{FD713D9B-ADE2-4A7E-A211-229D517F5915}"/>
                    </a:ext>
                  </a:extLst>
                </p14:cNvPr>
                <p14:cNvContentPartPr/>
                <p14:nvPr/>
              </p14:nvContentPartPr>
              <p14:xfrm>
                <a:off x="2007293" y="10507"/>
                <a:ext cx="51120" cy="143280"/>
              </p14:xfrm>
            </p:contentPart>
          </mc:Choice>
          <mc:Fallback xmlns="">
            <p:pic>
              <p:nvPicPr>
                <p:cNvPr id="120" name="Freihand 119">
                  <a:extLst>
                    <a:ext uri="{FF2B5EF4-FFF2-40B4-BE49-F238E27FC236}">
                      <a16:creationId xmlns:a16="http://schemas.microsoft.com/office/drawing/2014/main" id="{FD713D9B-ADE2-4A7E-A211-229D517F5915}"/>
                    </a:ext>
                  </a:extLst>
                </p:cNvPr>
                <p:cNvPicPr/>
                <p:nvPr/>
              </p:nvPicPr>
              <p:blipFill>
                <a:blip r:embed="rId41"/>
                <a:stretch>
                  <a:fillRect/>
                </a:stretch>
              </p:blipFill>
              <p:spPr>
                <a:xfrm>
                  <a:off x="2002973" y="6187"/>
                  <a:ext cx="59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1" name="Freihand 120">
                  <a:extLst>
                    <a:ext uri="{FF2B5EF4-FFF2-40B4-BE49-F238E27FC236}">
                      <a16:creationId xmlns:a16="http://schemas.microsoft.com/office/drawing/2014/main" id="{A9827E11-981C-435F-BCDC-A0BF47365C91}"/>
                    </a:ext>
                  </a:extLst>
                </p14:cNvPr>
                <p14:cNvContentPartPr/>
                <p14:nvPr/>
              </p14:nvContentPartPr>
              <p14:xfrm>
                <a:off x="2150213" y="290227"/>
                <a:ext cx="16920" cy="103320"/>
              </p14:xfrm>
            </p:contentPart>
          </mc:Choice>
          <mc:Fallback xmlns="">
            <p:pic>
              <p:nvPicPr>
                <p:cNvPr id="121" name="Freihand 120">
                  <a:extLst>
                    <a:ext uri="{FF2B5EF4-FFF2-40B4-BE49-F238E27FC236}">
                      <a16:creationId xmlns:a16="http://schemas.microsoft.com/office/drawing/2014/main" id="{A9827E11-981C-435F-BCDC-A0BF47365C91}"/>
                    </a:ext>
                  </a:extLst>
                </p:cNvPr>
                <p:cNvPicPr/>
                <p:nvPr/>
              </p:nvPicPr>
              <p:blipFill>
                <a:blip r:embed="rId43"/>
                <a:stretch>
                  <a:fillRect/>
                </a:stretch>
              </p:blipFill>
              <p:spPr>
                <a:xfrm>
                  <a:off x="2145893" y="285907"/>
                  <a:ext cx="2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2" name="Freihand 121">
                  <a:extLst>
                    <a:ext uri="{FF2B5EF4-FFF2-40B4-BE49-F238E27FC236}">
                      <a16:creationId xmlns:a16="http://schemas.microsoft.com/office/drawing/2014/main" id="{4F462E1C-A998-4DC1-9809-67ABF947A9FE}"/>
                    </a:ext>
                  </a:extLst>
                </p14:cNvPr>
                <p14:cNvContentPartPr/>
                <p14:nvPr/>
              </p14:nvContentPartPr>
              <p14:xfrm>
                <a:off x="2046533" y="272227"/>
                <a:ext cx="225360" cy="146520"/>
              </p14:xfrm>
            </p:contentPart>
          </mc:Choice>
          <mc:Fallback xmlns="">
            <p:pic>
              <p:nvPicPr>
                <p:cNvPr id="122" name="Freihand 121">
                  <a:extLst>
                    <a:ext uri="{FF2B5EF4-FFF2-40B4-BE49-F238E27FC236}">
                      <a16:creationId xmlns:a16="http://schemas.microsoft.com/office/drawing/2014/main" id="{4F462E1C-A998-4DC1-9809-67ABF947A9FE}"/>
                    </a:ext>
                  </a:extLst>
                </p:cNvPr>
                <p:cNvPicPr/>
                <p:nvPr/>
              </p:nvPicPr>
              <p:blipFill>
                <a:blip r:embed="rId45"/>
                <a:stretch>
                  <a:fillRect/>
                </a:stretch>
              </p:blipFill>
              <p:spPr>
                <a:xfrm>
                  <a:off x="2042213" y="267907"/>
                  <a:ext cx="234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 name="Freihand 46">
                  <a:extLst>
                    <a:ext uri="{FF2B5EF4-FFF2-40B4-BE49-F238E27FC236}">
                      <a16:creationId xmlns:a16="http://schemas.microsoft.com/office/drawing/2014/main" id="{13571A18-64A4-461F-8CDC-9291A4805F3A}"/>
                    </a:ext>
                  </a:extLst>
                </p14:cNvPr>
                <p14:cNvContentPartPr/>
                <p14:nvPr/>
              </p14:nvContentPartPr>
              <p14:xfrm>
                <a:off x="6039293" y="1924267"/>
                <a:ext cx="13320" cy="19800"/>
              </p14:xfrm>
            </p:contentPart>
          </mc:Choice>
          <mc:Fallback xmlns="">
            <p:pic>
              <p:nvPicPr>
                <p:cNvPr id="47" name="Freihand 46">
                  <a:extLst>
                    <a:ext uri="{FF2B5EF4-FFF2-40B4-BE49-F238E27FC236}">
                      <a16:creationId xmlns:a16="http://schemas.microsoft.com/office/drawing/2014/main" id="{13571A18-64A4-461F-8CDC-9291A4805F3A}"/>
                    </a:ext>
                  </a:extLst>
                </p:cNvPr>
                <p:cNvPicPr/>
                <p:nvPr/>
              </p:nvPicPr>
              <p:blipFill>
                <a:blip r:embed="rId47"/>
                <a:stretch>
                  <a:fillRect/>
                </a:stretch>
              </p:blipFill>
              <p:spPr>
                <a:xfrm>
                  <a:off x="6034973" y="1919947"/>
                  <a:ext cx="21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 name="Freihand 47">
                  <a:extLst>
                    <a:ext uri="{FF2B5EF4-FFF2-40B4-BE49-F238E27FC236}">
                      <a16:creationId xmlns:a16="http://schemas.microsoft.com/office/drawing/2014/main" id="{244D6003-3F2A-4223-97E1-0CD3D8B7B1A3}"/>
                    </a:ext>
                  </a:extLst>
                </p14:cNvPr>
                <p14:cNvContentPartPr/>
                <p14:nvPr/>
              </p14:nvContentPartPr>
              <p14:xfrm>
                <a:off x="6099413" y="1710427"/>
                <a:ext cx="193320" cy="249840"/>
              </p14:xfrm>
            </p:contentPart>
          </mc:Choice>
          <mc:Fallback xmlns="">
            <p:pic>
              <p:nvPicPr>
                <p:cNvPr id="48" name="Freihand 47">
                  <a:extLst>
                    <a:ext uri="{FF2B5EF4-FFF2-40B4-BE49-F238E27FC236}">
                      <a16:creationId xmlns:a16="http://schemas.microsoft.com/office/drawing/2014/main" id="{244D6003-3F2A-4223-97E1-0CD3D8B7B1A3}"/>
                    </a:ext>
                  </a:extLst>
                </p:cNvPr>
                <p:cNvPicPr/>
                <p:nvPr/>
              </p:nvPicPr>
              <p:blipFill>
                <a:blip r:embed="rId49"/>
                <a:stretch>
                  <a:fillRect/>
                </a:stretch>
              </p:blipFill>
              <p:spPr>
                <a:xfrm>
                  <a:off x="6095093" y="1706107"/>
                  <a:ext cx="201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7DEBA0B3-703F-49D9-90CF-28A1863B362F}"/>
                    </a:ext>
                  </a:extLst>
                </p14:cNvPr>
                <p14:cNvContentPartPr/>
                <p14:nvPr/>
              </p14:nvContentPartPr>
              <p14:xfrm>
                <a:off x="6432413" y="1724827"/>
                <a:ext cx="132840" cy="149760"/>
              </p14:xfrm>
            </p:contentPart>
          </mc:Choice>
          <mc:Fallback xmlns="">
            <p:pic>
              <p:nvPicPr>
                <p:cNvPr id="50" name="Freihand 49">
                  <a:extLst>
                    <a:ext uri="{FF2B5EF4-FFF2-40B4-BE49-F238E27FC236}">
                      <a16:creationId xmlns:a16="http://schemas.microsoft.com/office/drawing/2014/main" id="{7DEBA0B3-703F-49D9-90CF-28A1863B362F}"/>
                    </a:ext>
                  </a:extLst>
                </p:cNvPr>
                <p:cNvPicPr/>
                <p:nvPr/>
              </p:nvPicPr>
              <p:blipFill>
                <a:blip r:embed="rId51"/>
                <a:stretch>
                  <a:fillRect/>
                </a:stretch>
              </p:blipFill>
              <p:spPr>
                <a:xfrm>
                  <a:off x="6428093" y="1720507"/>
                  <a:ext cx="141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Freihand 50">
                  <a:extLst>
                    <a:ext uri="{FF2B5EF4-FFF2-40B4-BE49-F238E27FC236}">
                      <a16:creationId xmlns:a16="http://schemas.microsoft.com/office/drawing/2014/main" id="{96AD30E2-9E0A-4EF5-8F0B-5F448891BFB8}"/>
                    </a:ext>
                  </a:extLst>
                </p14:cNvPr>
                <p14:cNvContentPartPr/>
                <p14:nvPr/>
              </p14:nvContentPartPr>
              <p14:xfrm>
                <a:off x="6621053" y="1801147"/>
                <a:ext cx="24120" cy="1440"/>
              </p14:xfrm>
            </p:contentPart>
          </mc:Choice>
          <mc:Fallback xmlns="">
            <p:pic>
              <p:nvPicPr>
                <p:cNvPr id="51" name="Freihand 50">
                  <a:extLst>
                    <a:ext uri="{FF2B5EF4-FFF2-40B4-BE49-F238E27FC236}">
                      <a16:creationId xmlns:a16="http://schemas.microsoft.com/office/drawing/2014/main" id="{96AD30E2-9E0A-4EF5-8F0B-5F448891BFB8}"/>
                    </a:ext>
                  </a:extLst>
                </p:cNvPr>
                <p:cNvPicPr/>
                <p:nvPr/>
              </p:nvPicPr>
              <p:blipFill>
                <a:blip r:embed="rId53"/>
                <a:stretch>
                  <a:fillRect/>
                </a:stretch>
              </p:blipFill>
              <p:spPr>
                <a:xfrm>
                  <a:off x="6616733" y="1796827"/>
                  <a:ext cx="327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Freihand 51">
                  <a:extLst>
                    <a:ext uri="{FF2B5EF4-FFF2-40B4-BE49-F238E27FC236}">
                      <a16:creationId xmlns:a16="http://schemas.microsoft.com/office/drawing/2014/main" id="{7E2098DC-FEAD-4744-9B0C-685FB91C3C55}"/>
                    </a:ext>
                  </a:extLst>
                </p14:cNvPr>
                <p14:cNvContentPartPr/>
                <p14:nvPr/>
              </p14:nvContentPartPr>
              <p14:xfrm>
                <a:off x="6701333" y="1729507"/>
                <a:ext cx="115560" cy="132120"/>
              </p14:xfrm>
            </p:contentPart>
          </mc:Choice>
          <mc:Fallback xmlns="">
            <p:pic>
              <p:nvPicPr>
                <p:cNvPr id="52" name="Freihand 51">
                  <a:extLst>
                    <a:ext uri="{FF2B5EF4-FFF2-40B4-BE49-F238E27FC236}">
                      <a16:creationId xmlns:a16="http://schemas.microsoft.com/office/drawing/2014/main" id="{7E2098DC-FEAD-4744-9B0C-685FB91C3C55}"/>
                    </a:ext>
                  </a:extLst>
                </p:cNvPr>
                <p:cNvPicPr/>
                <p:nvPr/>
              </p:nvPicPr>
              <p:blipFill>
                <a:blip r:embed="rId55"/>
                <a:stretch>
                  <a:fillRect/>
                </a:stretch>
              </p:blipFill>
              <p:spPr>
                <a:xfrm>
                  <a:off x="6697013" y="1725187"/>
                  <a:ext cx="124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Freihand 52">
                  <a:extLst>
                    <a:ext uri="{FF2B5EF4-FFF2-40B4-BE49-F238E27FC236}">
                      <a16:creationId xmlns:a16="http://schemas.microsoft.com/office/drawing/2014/main" id="{1EBDBDD4-93C8-46AB-91D7-25FC42BCF588}"/>
                    </a:ext>
                  </a:extLst>
                </p14:cNvPr>
                <p14:cNvContentPartPr/>
                <p14:nvPr/>
              </p14:nvContentPartPr>
              <p14:xfrm>
                <a:off x="6988613" y="1804387"/>
                <a:ext cx="150120" cy="3240"/>
              </p14:xfrm>
            </p:contentPart>
          </mc:Choice>
          <mc:Fallback xmlns="">
            <p:pic>
              <p:nvPicPr>
                <p:cNvPr id="53" name="Freihand 52">
                  <a:extLst>
                    <a:ext uri="{FF2B5EF4-FFF2-40B4-BE49-F238E27FC236}">
                      <a16:creationId xmlns:a16="http://schemas.microsoft.com/office/drawing/2014/main" id="{1EBDBDD4-93C8-46AB-91D7-25FC42BCF588}"/>
                    </a:ext>
                  </a:extLst>
                </p:cNvPr>
                <p:cNvPicPr/>
                <p:nvPr/>
              </p:nvPicPr>
              <p:blipFill>
                <a:blip r:embed="rId57"/>
                <a:stretch>
                  <a:fillRect/>
                </a:stretch>
              </p:blipFill>
              <p:spPr>
                <a:xfrm>
                  <a:off x="6984293" y="1800067"/>
                  <a:ext cx="1587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Freihand 53">
                  <a:extLst>
                    <a:ext uri="{FF2B5EF4-FFF2-40B4-BE49-F238E27FC236}">
                      <a16:creationId xmlns:a16="http://schemas.microsoft.com/office/drawing/2014/main" id="{30A89B0D-07CD-4B90-B991-1B1D689F3D1D}"/>
                    </a:ext>
                  </a:extLst>
                </p14:cNvPr>
                <p14:cNvContentPartPr/>
                <p14:nvPr/>
              </p14:nvContentPartPr>
              <p14:xfrm>
                <a:off x="7008053" y="1831027"/>
                <a:ext cx="140760" cy="27360"/>
              </p14:xfrm>
            </p:contentPart>
          </mc:Choice>
          <mc:Fallback xmlns="">
            <p:pic>
              <p:nvPicPr>
                <p:cNvPr id="54" name="Freihand 53">
                  <a:extLst>
                    <a:ext uri="{FF2B5EF4-FFF2-40B4-BE49-F238E27FC236}">
                      <a16:creationId xmlns:a16="http://schemas.microsoft.com/office/drawing/2014/main" id="{30A89B0D-07CD-4B90-B991-1B1D689F3D1D}"/>
                    </a:ext>
                  </a:extLst>
                </p:cNvPr>
                <p:cNvPicPr/>
                <p:nvPr/>
              </p:nvPicPr>
              <p:blipFill>
                <a:blip r:embed="rId59"/>
                <a:stretch>
                  <a:fillRect/>
                </a:stretch>
              </p:blipFill>
              <p:spPr>
                <a:xfrm>
                  <a:off x="7003733" y="1826707"/>
                  <a:ext cx="149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Freihand 54">
                  <a:extLst>
                    <a:ext uri="{FF2B5EF4-FFF2-40B4-BE49-F238E27FC236}">
                      <a16:creationId xmlns:a16="http://schemas.microsoft.com/office/drawing/2014/main" id="{9FC72690-26C6-4093-9EC4-C1BB8CF130A8}"/>
                    </a:ext>
                  </a:extLst>
                </p14:cNvPr>
                <p14:cNvContentPartPr/>
                <p14:nvPr/>
              </p14:nvContentPartPr>
              <p14:xfrm>
                <a:off x="7261493" y="1700707"/>
                <a:ext cx="206640" cy="166680"/>
              </p14:xfrm>
            </p:contentPart>
          </mc:Choice>
          <mc:Fallback xmlns="">
            <p:pic>
              <p:nvPicPr>
                <p:cNvPr id="55" name="Freihand 54">
                  <a:extLst>
                    <a:ext uri="{FF2B5EF4-FFF2-40B4-BE49-F238E27FC236}">
                      <a16:creationId xmlns:a16="http://schemas.microsoft.com/office/drawing/2014/main" id="{9FC72690-26C6-4093-9EC4-C1BB8CF130A8}"/>
                    </a:ext>
                  </a:extLst>
                </p:cNvPr>
                <p:cNvPicPr/>
                <p:nvPr/>
              </p:nvPicPr>
              <p:blipFill>
                <a:blip r:embed="rId61"/>
                <a:stretch>
                  <a:fillRect/>
                </a:stretch>
              </p:blipFill>
              <p:spPr>
                <a:xfrm>
                  <a:off x="7257173" y="1696387"/>
                  <a:ext cx="215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Freihand 55">
                  <a:extLst>
                    <a:ext uri="{FF2B5EF4-FFF2-40B4-BE49-F238E27FC236}">
                      <a16:creationId xmlns:a16="http://schemas.microsoft.com/office/drawing/2014/main" id="{17D432AE-A581-4901-862D-45D3E2557986}"/>
                    </a:ext>
                  </a:extLst>
                </p14:cNvPr>
                <p14:cNvContentPartPr/>
                <p14:nvPr/>
              </p14:nvContentPartPr>
              <p14:xfrm>
                <a:off x="7690253" y="1723027"/>
                <a:ext cx="9360" cy="108360"/>
              </p14:xfrm>
            </p:contentPart>
          </mc:Choice>
          <mc:Fallback xmlns="">
            <p:pic>
              <p:nvPicPr>
                <p:cNvPr id="56" name="Freihand 55">
                  <a:extLst>
                    <a:ext uri="{FF2B5EF4-FFF2-40B4-BE49-F238E27FC236}">
                      <a16:creationId xmlns:a16="http://schemas.microsoft.com/office/drawing/2014/main" id="{17D432AE-A581-4901-862D-45D3E2557986}"/>
                    </a:ext>
                  </a:extLst>
                </p:cNvPr>
                <p:cNvPicPr/>
                <p:nvPr/>
              </p:nvPicPr>
              <p:blipFill>
                <a:blip r:embed="rId63"/>
                <a:stretch>
                  <a:fillRect/>
                </a:stretch>
              </p:blipFill>
              <p:spPr>
                <a:xfrm>
                  <a:off x="7685933" y="1718707"/>
                  <a:ext cx="18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Freihand 56">
                  <a:extLst>
                    <a:ext uri="{FF2B5EF4-FFF2-40B4-BE49-F238E27FC236}">
                      <a16:creationId xmlns:a16="http://schemas.microsoft.com/office/drawing/2014/main" id="{2127291D-4874-4DFF-993A-3B217E1F02EF}"/>
                    </a:ext>
                  </a:extLst>
                </p14:cNvPr>
                <p14:cNvContentPartPr/>
                <p14:nvPr/>
              </p14:nvContentPartPr>
              <p14:xfrm>
                <a:off x="7594133" y="1683427"/>
                <a:ext cx="177480" cy="114840"/>
              </p14:xfrm>
            </p:contentPart>
          </mc:Choice>
          <mc:Fallback xmlns="">
            <p:pic>
              <p:nvPicPr>
                <p:cNvPr id="57" name="Freihand 56">
                  <a:extLst>
                    <a:ext uri="{FF2B5EF4-FFF2-40B4-BE49-F238E27FC236}">
                      <a16:creationId xmlns:a16="http://schemas.microsoft.com/office/drawing/2014/main" id="{2127291D-4874-4DFF-993A-3B217E1F02EF}"/>
                    </a:ext>
                  </a:extLst>
                </p:cNvPr>
                <p:cNvPicPr/>
                <p:nvPr/>
              </p:nvPicPr>
              <p:blipFill>
                <a:blip r:embed="rId65"/>
                <a:stretch>
                  <a:fillRect/>
                </a:stretch>
              </p:blipFill>
              <p:spPr>
                <a:xfrm>
                  <a:off x="7589813" y="1679107"/>
                  <a:ext cx="186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Freihand 57">
                  <a:extLst>
                    <a:ext uri="{FF2B5EF4-FFF2-40B4-BE49-F238E27FC236}">
                      <a16:creationId xmlns:a16="http://schemas.microsoft.com/office/drawing/2014/main" id="{F5104E75-AD7E-43B6-B3E3-63E41DB22171}"/>
                    </a:ext>
                  </a:extLst>
                </p14:cNvPr>
                <p14:cNvContentPartPr/>
                <p14:nvPr/>
              </p14:nvContentPartPr>
              <p14:xfrm>
                <a:off x="7807253" y="1797547"/>
                <a:ext cx="21600" cy="12240"/>
              </p14:xfrm>
            </p:contentPart>
          </mc:Choice>
          <mc:Fallback xmlns="">
            <p:pic>
              <p:nvPicPr>
                <p:cNvPr id="58" name="Freihand 57">
                  <a:extLst>
                    <a:ext uri="{FF2B5EF4-FFF2-40B4-BE49-F238E27FC236}">
                      <a16:creationId xmlns:a16="http://schemas.microsoft.com/office/drawing/2014/main" id="{F5104E75-AD7E-43B6-B3E3-63E41DB22171}"/>
                    </a:ext>
                  </a:extLst>
                </p:cNvPr>
                <p:cNvPicPr/>
                <p:nvPr/>
              </p:nvPicPr>
              <p:blipFill>
                <a:blip r:embed="rId67"/>
                <a:stretch>
                  <a:fillRect/>
                </a:stretch>
              </p:blipFill>
              <p:spPr>
                <a:xfrm>
                  <a:off x="7802933" y="1793227"/>
                  <a:ext cx="30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Freihand 58">
                  <a:extLst>
                    <a:ext uri="{FF2B5EF4-FFF2-40B4-BE49-F238E27FC236}">
                      <a16:creationId xmlns:a16="http://schemas.microsoft.com/office/drawing/2014/main" id="{FACC33F5-FF4B-4DF8-86B6-DC2C2B47F4EF}"/>
                    </a:ext>
                  </a:extLst>
                </p14:cNvPr>
                <p14:cNvContentPartPr/>
                <p14:nvPr/>
              </p14:nvContentPartPr>
              <p14:xfrm>
                <a:off x="7906613" y="1707907"/>
                <a:ext cx="104760" cy="221040"/>
              </p14:xfrm>
            </p:contentPart>
          </mc:Choice>
          <mc:Fallback xmlns="">
            <p:pic>
              <p:nvPicPr>
                <p:cNvPr id="59" name="Freihand 58">
                  <a:extLst>
                    <a:ext uri="{FF2B5EF4-FFF2-40B4-BE49-F238E27FC236}">
                      <a16:creationId xmlns:a16="http://schemas.microsoft.com/office/drawing/2014/main" id="{FACC33F5-FF4B-4DF8-86B6-DC2C2B47F4EF}"/>
                    </a:ext>
                  </a:extLst>
                </p:cNvPr>
                <p:cNvPicPr/>
                <p:nvPr/>
              </p:nvPicPr>
              <p:blipFill>
                <a:blip r:embed="rId69"/>
                <a:stretch>
                  <a:fillRect/>
                </a:stretch>
              </p:blipFill>
              <p:spPr>
                <a:xfrm>
                  <a:off x="7902293" y="1703587"/>
                  <a:ext cx="113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6" name="Freihand 75">
                  <a:extLst>
                    <a:ext uri="{FF2B5EF4-FFF2-40B4-BE49-F238E27FC236}">
                      <a16:creationId xmlns:a16="http://schemas.microsoft.com/office/drawing/2014/main" id="{494CE174-1537-4954-90B1-0FF757D3BC34}"/>
                    </a:ext>
                  </a:extLst>
                </p14:cNvPr>
                <p14:cNvContentPartPr/>
                <p14:nvPr/>
              </p14:nvContentPartPr>
              <p14:xfrm>
                <a:off x="6103013" y="2081227"/>
                <a:ext cx="199800" cy="108720"/>
              </p14:xfrm>
            </p:contentPart>
          </mc:Choice>
          <mc:Fallback xmlns="">
            <p:pic>
              <p:nvPicPr>
                <p:cNvPr id="76" name="Freihand 75">
                  <a:extLst>
                    <a:ext uri="{FF2B5EF4-FFF2-40B4-BE49-F238E27FC236}">
                      <a16:creationId xmlns:a16="http://schemas.microsoft.com/office/drawing/2014/main" id="{494CE174-1537-4954-90B1-0FF757D3BC34}"/>
                    </a:ext>
                  </a:extLst>
                </p:cNvPr>
                <p:cNvPicPr/>
                <p:nvPr/>
              </p:nvPicPr>
              <p:blipFill>
                <a:blip r:embed="rId71"/>
                <a:stretch>
                  <a:fillRect/>
                </a:stretch>
              </p:blipFill>
              <p:spPr>
                <a:xfrm>
                  <a:off x="6098693" y="2076907"/>
                  <a:ext cx="208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F7E1E92D-DD15-4EF5-8DA6-2B0BE6DAEC89}"/>
                    </a:ext>
                  </a:extLst>
                </p14:cNvPr>
                <p14:cNvContentPartPr/>
                <p14:nvPr/>
              </p14:nvContentPartPr>
              <p14:xfrm>
                <a:off x="6400733" y="2048827"/>
                <a:ext cx="96120" cy="126360"/>
              </p14:xfrm>
            </p:contentPart>
          </mc:Choice>
          <mc:Fallback xmlns="">
            <p:pic>
              <p:nvPicPr>
                <p:cNvPr id="77" name="Freihand 76">
                  <a:extLst>
                    <a:ext uri="{FF2B5EF4-FFF2-40B4-BE49-F238E27FC236}">
                      <a16:creationId xmlns:a16="http://schemas.microsoft.com/office/drawing/2014/main" id="{F7E1E92D-DD15-4EF5-8DA6-2B0BE6DAEC89}"/>
                    </a:ext>
                  </a:extLst>
                </p:cNvPr>
                <p:cNvPicPr/>
                <p:nvPr/>
              </p:nvPicPr>
              <p:blipFill>
                <a:blip r:embed="rId73"/>
                <a:stretch>
                  <a:fillRect/>
                </a:stretch>
              </p:blipFill>
              <p:spPr>
                <a:xfrm>
                  <a:off x="6396413" y="2044507"/>
                  <a:ext cx="104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D8F36490-3A38-4E28-959C-5A8FC1CC13A5}"/>
                    </a:ext>
                  </a:extLst>
                </p14:cNvPr>
                <p14:cNvContentPartPr/>
                <p14:nvPr/>
              </p14:nvContentPartPr>
              <p14:xfrm>
                <a:off x="6627173" y="2090947"/>
                <a:ext cx="8280" cy="103680"/>
              </p14:xfrm>
            </p:contentPart>
          </mc:Choice>
          <mc:Fallback xmlns="">
            <p:pic>
              <p:nvPicPr>
                <p:cNvPr id="78" name="Freihand 77">
                  <a:extLst>
                    <a:ext uri="{FF2B5EF4-FFF2-40B4-BE49-F238E27FC236}">
                      <a16:creationId xmlns:a16="http://schemas.microsoft.com/office/drawing/2014/main" id="{D8F36490-3A38-4E28-959C-5A8FC1CC13A5}"/>
                    </a:ext>
                  </a:extLst>
                </p:cNvPr>
                <p:cNvPicPr/>
                <p:nvPr/>
              </p:nvPicPr>
              <p:blipFill>
                <a:blip r:embed="rId75"/>
                <a:stretch>
                  <a:fillRect/>
                </a:stretch>
              </p:blipFill>
              <p:spPr>
                <a:xfrm>
                  <a:off x="6622853" y="2086627"/>
                  <a:ext cx="16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9" name="Freihand 78">
                  <a:extLst>
                    <a:ext uri="{FF2B5EF4-FFF2-40B4-BE49-F238E27FC236}">
                      <a16:creationId xmlns:a16="http://schemas.microsoft.com/office/drawing/2014/main" id="{CA1B1C63-4135-4D38-B17F-0A443BB0722B}"/>
                    </a:ext>
                  </a:extLst>
                </p14:cNvPr>
                <p14:cNvContentPartPr/>
                <p14:nvPr/>
              </p14:nvContentPartPr>
              <p14:xfrm>
                <a:off x="6592973" y="2115427"/>
                <a:ext cx="79200" cy="10080"/>
              </p14:xfrm>
            </p:contentPart>
          </mc:Choice>
          <mc:Fallback xmlns="">
            <p:pic>
              <p:nvPicPr>
                <p:cNvPr id="79" name="Freihand 78">
                  <a:extLst>
                    <a:ext uri="{FF2B5EF4-FFF2-40B4-BE49-F238E27FC236}">
                      <a16:creationId xmlns:a16="http://schemas.microsoft.com/office/drawing/2014/main" id="{CA1B1C63-4135-4D38-B17F-0A443BB0722B}"/>
                    </a:ext>
                  </a:extLst>
                </p:cNvPr>
                <p:cNvPicPr/>
                <p:nvPr/>
              </p:nvPicPr>
              <p:blipFill>
                <a:blip r:embed="rId77"/>
                <a:stretch>
                  <a:fillRect/>
                </a:stretch>
              </p:blipFill>
              <p:spPr>
                <a:xfrm>
                  <a:off x="6588653" y="2111107"/>
                  <a:ext cx="87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0" name="Freihand 79">
                  <a:extLst>
                    <a:ext uri="{FF2B5EF4-FFF2-40B4-BE49-F238E27FC236}">
                      <a16:creationId xmlns:a16="http://schemas.microsoft.com/office/drawing/2014/main" id="{B5BFFE92-F652-428E-B5DF-CE84B5B6C950}"/>
                    </a:ext>
                  </a:extLst>
                </p14:cNvPr>
                <p14:cNvContentPartPr/>
                <p14:nvPr/>
              </p14:nvContentPartPr>
              <p14:xfrm>
                <a:off x="6725093" y="2030827"/>
                <a:ext cx="209520" cy="130680"/>
              </p14:xfrm>
            </p:contentPart>
          </mc:Choice>
          <mc:Fallback xmlns="">
            <p:pic>
              <p:nvPicPr>
                <p:cNvPr id="80" name="Freihand 79">
                  <a:extLst>
                    <a:ext uri="{FF2B5EF4-FFF2-40B4-BE49-F238E27FC236}">
                      <a16:creationId xmlns:a16="http://schemas.microsoft.com/office/drawing/2014/main" id="{B5BFFE92-F652-428E-B5DF-CE84B5B6C950}"/>
                    </a:ext>
                  </a:extLst>
                </p:cNvPr>
                <p:cNvPicPr/>
                <p:nvPr/>
              </p:nvPicPr>
              <p:blipFill>
                <a:blip r:embed="rId79"/>
                <a:stretch>
                  <a:fillRect/>
                </a:stretch>
              </p:blipFill>
              <p:spPr>
                <a:xfrm>
                  <a:off x="6720773" y="2026507"/>
                  <a:ext cx="21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1" name="Freihand 80">
                  <a:extLst>
                    <a:ext uri="{FF2B5EF4-FFF2-40B4-BE49-F238E27FC236}">
                      <a16:creationId xmlns:a16="http://schemas.microsoft.com/office/drawing/2014/main" id="{6A8E5566-7EE9-4D20-A9CD-444D4C8DB9FA}"/>
                    </a:ext>
                  </a:extLst>
                </p14:cNvPr>
                <p14:cNvContentPartPr/>
                <p14:nvPr/>
              </p14:nvContentPartPr>
              <p14:xfrm>
                <a:off x="7068533" y="2051707"/>
                <a:ext cx="138960" cy="99360"/>
              </p14:xfrm>
            </p:contentPart>
          </mc:Choice>
          <mc:Fallback xmlns="">
            <p:pic>
              <p:nvPicPr>
                <p:cNvPr id="81" name="Freihand 80">
                  <a:extLst>
                    <a:ext uri="{FF2B5EF4-FFF2-40B4-BE49-F238E27FC236}">
                      <a16:creationId xmlns:a16="http://schemas.microsoft.com/office/drawing/2014/main" id="{6A8E5566-7EE9-4D20-A9CD-444D4C8DB9FA}"/>
                    </a:ext>
                  </a:extLst>
                </p:cNvPr>
                <p:cNvPicPr/>
                <p:nvPr/>
              </p:nvPicPr>
              <p:blipFill>
                <a:blip r:embed="rId81"/>
                <a:stretch>
                  <a:fillRect/>
                </a:stretch>
              </p:blipFill>
              <p:spPr>
                <a:xfrm>
                  <a:off x="7064213" y="2047387"/>
                  <a:ext cx="147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 name="Freihand 81">
                  <a:extLst>
                    <a:ext uri="{FF2B5EF4-FFF2-40B4-BE49-F238E27FC236}">
                      <a16:creationId xmlns:a16="http://schemas.microsoft.com/office/drawing/2014/main" id="{90981742-E54B-4CF4-A8F9-C33C303D44A9}"/>
                    </a:ext>
                  </a:extLst>
                </p14:cNvPr>
                <p14:cNvContentPartPr/>
                <p14:nvPr/>
              </p14:nvContentPartPr>
              <p14:xfrm>
                <a:off x="7390013" y="2071507"/>
                <a:ext cx="133560" cy="13320"/>
              </p14:xfrm>
            </p:contentPart>
          </mc:Choice>
          <mc:Fallback xmlns="">
            <p:pic>
              <p:nvPicPr>
                <p:cNvPr id="82" name="Freihand 81">
                  <a:extLst>
                    <a:ext uri="{FF2B5EF4-FFF2-40B4-BE49-F238E27FC236}">
                      <a16:creationId xmlns:a16="http://schemas.microsoft.com/office/drawing/2014/main" id="{90981742-E54B-4CF4-A8F9-C33C303D44A9}"/>
                    </a:ext>
                  </a:extLst>
                </p:cNvPr>
                <p:cNvPicPr/>
                <p:nvPr/>
              </p:nvPicPr>
              <p:blipFill>
                <a:blip r:embed="rId83"/>
                <a:stretch>
                  <a:fillRect/>
                </a:stretch>
              </p:blipFill>
              <p:spPr>
                <a:xfrm>
                  <a:off x="7385693" y="2067187"/>
                  <a:ext cx="142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3" name="Freihand 82">
                  <a:extLst>
                    <a:ext uri="{FF2B5EF4-FFF2-40B4-BE49-F238E27FC236}">
                      <a16:creationId xmlns:a16="http://schemas.microsoft.com/office/drawing/2014/main" id="{83817218-AF42-45A2-84E9-43DDD669DEB4}"/>
                    </a:ext>
                  </a:extLst>
                </p14:cNvPr>
                <p14:cNvContentPartPr/>
                <p14:nvPr/>
              </p14:nvContentPartPr>
              <p14:xfrm>
                <a:off x="7408733" y="2122267"/>
                <a:ext cx="166320" cy="22680"/>
              </p14:xfrm>
            </p:contentPart>
          </mc:Choice>
          <mc:Fallback xmlns="">
            <p:pic>
              <p:nvPicPr>
                <p:cNvPr id="83" name="Freihand 82">
                  <a:extLst>
                    <a:ext uri="{FF2B5EF4-FFF2-40B4-BE49-F238E27FC236}">
                      <a16:creationId xmlns:a16="http://schemas.microsoft.com/office/drawing/2014/main" id="{83817218-AF42-45A2-84E9-43DDD669DEB4}"/>
                    </a:ext>
                  </a:extLst>
                </p:cNvPr>
                <p:cNvPicPr/>
                <p:nvPr/>
              </p:nvPicPr>
              <p:blipFill>
                <a:blip r:embed="rId85"/>
                <a:stretch>
                  <a:fillRect/>
                </a:stretch>
              </p:blipFill>
              <p:spPr>
                <a:xfrm>
                  <a:off x="7404413" y="2117947"/>
                  <a:ext cx="174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4" name="Freihand 83">
                  <a:extLst>
                    <a:ext uri="{FF2B5EF4-FFF2-40B4-BE49-F238E27FC236}">
                      <a16:creationId xmlns:a16="http://schemas.microsoft.com/office/drawing/2014/main" id="{53824B00-59CB-4900-8E87-DAEFAB143EA2}"/>
                    </a:ext>
                  </a:extLst>
                </p14:cNvPr>
                <p14:cNvContentPartPr/>
                <p14:nvPr/>
              </p14:nvContentPartPr>
              <p14:xfrm>
                <a:off x="7676213" y="2014627"/>
                <a:ext cx="222120" cy="113400"/>
              </p14:xfrm>
            </p:contentPart>
          </mc:Choice>
          <mc:Fallback xmlns="">
            <p:pic>
              <p:nvPicPr>
                <p:cNvPr id="84" name="Freihand 83">
                  <a:extLst>
                    <a:ext uri="{FF2B5EF4-FFF2-40B4-BE49-F238E27FC236}">
                      <a16:creationId xmlns:a16="http://schemas.microsoft.com/office/drawing/2014/main" id="{53824B00-59CB-4900-8E87-DAEFAB143EA2}"/>
                    </a:ext>
                  </a:extLst>
                </p:cNvPr>
                <p:cNvPicPr/>
                <p:nvPr/>
              </p:nvPicPr>
              <p:blipFill>
                <a:blip r:embed="rId87"/>
                <a:stretch>
                  <a:fillRect/>
                </a:stretch>
              </p:blipFill>
              <p:spPr>
                <a:xfrm>
                  <a:off x="7671893" y="2010307"/>
                  <a:ext cx="230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5" name="Freihand 84">
                  <a:extLst>
                    <a:ext uri="{FF2B5EF4-FFF2-40B4-BE49-F238E27FC236}">
                      <a16:creationId xmlns:a16="http://schemas.microsoft.com/office/drawing/2014/main" id="{BB61200E-194D-40AB-90BE-B328F10B3890}"/>
                    </a:ext>
                  </a:extLst>
                </p14:cNvPr>
                <p14:cNvContentPartPr/>
                <p14:nvPr/>
              </p14:nvContentPartPr>
              <p14:xfrm>
                <a:off x="8089853" y="2000947"/>
                <a:ext cx="12240" cy="126360"/>
              </p14:xfrm>
            </p:contentPart>
          </mc:Choice>
          <mc:Fallback xmlns="">
            <p:pic>
              <p:nvPicPr>
                <p:cNvPr id="85" name="Freihand 84">
                  <a:extLst>
                    <a:ext uri="{FF2B5EF4-FFF2-40B4-BE49-F238E27FC236}">
                      <a16:creationId xmlns:a16="http://schemas.microsoft.com/office/drawing/2014/main" id="{BB61200E-194D-40AB-90BE-B328F10B3890}"/>
                    </a:ext>
                  </a:extLst>
                </p:cNvPr>
                <p:cNvPicPr/>
                <p:nvPr/>
              </p:nvPicPr>
              <p:blipFill>
                <a:blip r:embed="rId89"/>
                <a:stretch>
                  <a:fillRect/>
                </a:stretch>
              </p:blipFill>
              <p:spPr>
                <a:xfrm>
                  <a:off x="8085533" y="1996627"/>
                  <a:ext cx="20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6" name="Freihand 85">
                  <a:extLst>
                    <a:ext uri="{FF2B5EF4-FFF2-40B4-BE49-F238E27FC236}">
                      <a16:creationId xmlns:a16="http://schemas.microsoft.com/office/drawing/2014/main" id="{C6DD670A-6204-4EC8-9EFE-5656BBF14A37}"/>
                    </a:ext>
                  </a:extLst>
                </p14:cNvPr>
                <p14:cNvContentPartPr/>
                <p14:nvPr/>
              </p14:nvContentPartPr>
              <p14:xfrm>
                <a:off x="8012453" y="1979347"/>
                <a:ext cx="163800" cy="59760"/>
              </p14:xfrm>
            </p:contentPart>
          </mc:Choice>
          <mc:Fallback xmlns="">
            <p:pic>
              <p:nvPicPr>
                <p:cNvPr id="86" name="Freihand 85">
                  <a:extLst>
                    <a:ext uri="{FF2B5EF4-FFF2-40B4-BE49-F238E27FC236}">
                      <a16:creationId xmlns:a16="http://schemas.microsoft.com/office/drawing/2014/main" id="{C6DD670A-6204-4EC8-9EFE-5656BBF14A37}"/>
                    </a:ext>
                  </a:extLst>
                </p:cNvPr>
                <p:cNvPicPr/>
                <p:nvPr/>
              </p:nvPicPr>
              <p:blipFill>
                <a:blip r:embed="rId91"/>
                <a:stretch>
                  <a:fillRect/>
                </a:stretch>
              </p:blipFill>
              <p:spPr>
                <a:xfrm>
                  <a:off x="8008133" y="1975027"/>
                  <a:ext cx="172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7" name="Freihand 86">
                  <a:extLst>
                    <a:ext uri="{FF2B5EF4-FFF2-40B4-BE49-F238E27FC236}">
                      <a16:creationId xmlns:a16="http://schemas.microsoft.com/office/drawing/2014/main" id="{46B0CF6C-3F5F-4A85-AEF5-F043BD6D1D29}"/>
                    </a:ext>
                  </a:extLst>
                </p14:cNvPr>
                <p14:cNvContentPartPr/>
                <p14:nvPr/>
              </p14:nvContentPartPr>
              <p14:xfrm>
                <a:off x="8219813" y="2021827"/>
                <a:ext cx="116640" cy="89280"/>
              </p14:xfrm>
            </p:contentPart>
          </mc:Choice>
          <mc:Fallback xmlns="">
            <p:pic>
              <p:nvPicPr>
                <p:cNvPr id="87" name="Freihand 86">
                  <a:extLst>
                    <a:ext uri="{FF2B5EF4-FFF2-40B4-BE49-F238E27FC236}">
                      <a16:creationId xmlns:a16="http://schemas.microsoft.com/office/drawing/2014/main" id="{46B0CF6C-3F5F-4A85-AEF5-F043BD6D1D29}"/>
                    </a:ext>
                  </a:extLst>
                </p:cNvPr>
                <p:cNvPicPr/>
                <p:nvPr/>
              </p:nvPicPr>
              <p:blipFill>
                <a:blip r:embed="rId93"/>
                <a:stretch>
                  <a:fillRect/>
                </a:stretch>
              </p:blipFill>
              <p:spPr>
                <a:xfrm>
                  <a:off x="8215493" y="2017507"/>
                  <a:ext cx="125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8" name="Freihand 87">
                  <a:extLst>
                    <a:ext uri="{FF2B5EF4-FFF2-40B4-BE49-F238E27FC236}">
                      <a16:creationId xmlns:a16="http://schemas.microsoft.com/office/drawing/2014/main" id="{1DBCDBC1-64F6-4EC7-8527-BCE57151A425}"/>
                    </a:ext>
                  </a:extLst>
                </p14:cNvPr>
                <p14:cNvContentPartPr/>
                <p14:nvPr/>
              </p14:nvContentPartPr>
              <p14:xfrm>
                <a:off x="8448053" y="1950187"/>
                <a:ext cx="209880" cy="122400"/>
              </p14:xfrm>
            </p:contentPart>
          </mc:Choice>
          <mc:Fallback xmlns="">
            <p:pic>
              <p:nvPicPr>
                <p:cNvPr id="88" name="Freihand 87">
                  <a:extLst>
                    <a:ext uri="{FF2B5EF4-FFF2-40B4-BE49-F238E27FC236}">
                      <a16:creationId xmlns:a16="http://schemas.microsoft.com/office/drawing/2014/main" id="{1DBCDBC1-64F6-4EC7-8527-BCE57151A425}"/>
                    </a:ext>
                  </a:extLst>
                </p:cNvPr>
                <p:cNvPicPr/>
                <p:nvPr/>
              </p:nvPicPr>
              <p:blipFill>
                <a:blip r:embed="rId95"/>
                <a:stretch>
                  <a:fillRect/>
                </a:stretch>
              </p:blipFill>
              <p:spPr>
                <a:xfrm>
                  <a:off x="8443733" y="1945867"/>
                  <a:ext cx="218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9" name="Freihand 88">
                  <a:extLst>
                    <a:ext uri="{FF2B5EF4-FFF2-40B4-BE49-F238E27FC236}">
                      <a16:creationId xmlns:a16="http://schemas.microsoft.com/office/drawing/2014/main" id="{F07F5E72-F8B1-4F8E-90BC-E2E0AEB70ACD}"/>
                    </a:ext>
                  </a:extLst>
                </p14:cNvPr>
                <p14:cNvContentPartPr/>
                <p14:nvPr/>
              </p14:nvContentPartPr>
              <p14:xfrm>
                <a:off x="8817773" y="2090947"/>
                <a:ext cx="360" cy="360"/>
              </p14:xfrm>
            </p:contentPart>
          </mc:Choice>
          <mc:Fallback xmlns="">
            <p:pic>
              <p:nvPicPr>
                <p:cNvPr id="89" name="Freihand 88">
                  <a:extLst>
                    <a:ext uri="{FF2B5EF4-FFF2-40B4-BE49-F238E27FC236}">
                      <a16:creationId xmlns:a16="http://schemas.microsoft.com/office/drawing/2014/main" id="{F07F5E72-F8B1-4F8E-90BC-E2E0AEB70ACD}"/>
                    </a:ext>
                  </a:extLst>
                </p:cNvPr>
                <p:cNvPicPr/>
                <p:nvPr/>
              </p:nvPicPr>
              <p:blipFill>
                <a:blip r:embed="rId97"/>
                <a:stretch>
                  <a:fillRect/>
                </a:stretch>
              </p:blipFill>
              <p:spPr>
                <a:xfrm>
                  <a:off x="8813453" y="2086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0" name="Freihand 89">
                  <a:extLst>
                    <a:ext uri="{FF2B5EF4-FFF2-40B4-BE49-F238E27FC236}">
                      <a16:creationId xmlns:a16="http://schemas.microsoft.com/office/drawing/2014/main" id="{4CDC28FA-81B4-40CB-A121-656FA2B3CEA8}"/>
                    </a:ext>
                  </a:extLst>
                </p14:cNvPr>
                <p14:cNvContentPartPr/>
                <p14:nvPr/>
              </p14:nvContentPartPr>
              <p14:xfrm>
                <a:off x="8743613" y="2016787"/>
                <a:ext cx="94680" cy="169920"/>
              </p14:xfrm>
            </p:contentPart>
          </mc:Choice>
          <mc:Fallback xmlns="">
            <p:pic>
              <p:nvPicPr>
                <p:cNvPr id="90" name="Freihand 89">
                  <a:extLst>
                    <a:ext uri="{FF2B5EF4-FFF2-40B4-BE49-F238E27FC236}">
                      <a16:creationId xmlns:a16="http://schemas.microsoft.com/office/drawing/2014/main" id="{4CDC28FA-81B4-40CB-A121-656FA2B3CEA8}"/>
                    </a:ext>
                  </a:extLst>
                </p:cNvPr>
                <p:cNvPicPr/>
                <p:nvPr/>
              </p:nvPicPr>
              <p:blipFill>
                <a:blip r:embed="rId99"/>
                <a:stretch>
                  <a:fillRect/>
                </a:stretch>
              </p:blipFill>
              <p:spPr>
                <a:xfrm>
                  <a:off x="8739293" y="2012467"/>
                  <a:ext cx="103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3" name="Freihand 92">
                  <a:extLst>
                    <a:ext uri="{FF2B5EF4-FFF2-40B4-BE49-F238E27FC236}">
                      <a16:creationId xmlns:a16="http://schemas.microsoft.com/office/drawing/2014/main" id="{02BA8CC5-4C62-4396-84B5-BFAE5C725690}"/>
                    </a:ext>
                  </a:extLst>
                </p14:cNvPr>
                <p14:cNvContentPartPr/>
                <p14:nvPr/>
              </p14:nvContentPartPr>
              <p14:xfrm>
                <a:off x="9016493" y="1228387"/>
                <a:ext cx="2039760" cy="191520"/>
              </p14:xfrm>
            </p:contentPart>
          </mc:Choice>
          <mc:Fallback xmlns="">
            <p:pic>
              <p:nvPicPr>
                <p:cNvPr id="93" name="Freihand 92">
                  <a:extLst>
                    <a:ext uri="{FF2B5EF4-FFF2-40B4-BE49-F238E27FC236}">
                      <a16:creationId xmlns:a16="http://schemas.microsoft.com/office/drawing/2014/main" id="{02BA8CC5-4C62-4396-84B5-BFAE5C725690}"/>
                    </a:ext>
                  </a:extLst>
                </p:cNvPr>
                <p:cNvPicPr/>
                <p:nvPr/>
              </p:nvPicPr>
              <p:blipFill>
                <a:blip r:embed="rId101"/>
                <a:stretch>
                  <a:fillRect/>
                </a:stretch>
              </p:blipFill>
              <p:spPr>
                <a:xfrm>
                  <a:off x="9012173" y="1224067"/>
                  <a:ext cx="20484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7" name="Freihand 216">
                  <a:extLst>
                    <a:ext uri="{FF2B5EF4-FFF2-40B4-BE49-F238E27FC236}">
                      <a16:creationId xmlns:a16="http://schemas.microsoft.com/office/drawing/2014/main" id="{E0E2296E-8C50-4059-9D06-41C9BFB3B1CD}"/>
                    </a:ext>
                  </a:extLst>
                </p14:cNvPr>
                <p14:cNvContentPartPr/>
                <p14:nvPr/>
              </p14:nvContentPartPr>
              <p14:xfrm>
                <a:off x="2897573" y="1101307"/>
                <a:ext cx="4467600" cy="716400"/>
              </p14:xfrm>
            </p:contentPart>
          </mc:Choice>
          <mc:Fallback xmlns="">
            <p:pic>
              <p:nvPicPr>
                <p:cNvPr id="217" name="Freihand 216">
                  <a:extLst>
                    <a:ext uri="{FF2B5EF4-FFF2-40B4-BE49-F238E27FC236}">
                      <a16:creationId xmlns:a16="http://schemas.microsoft.com/office/drawing/2014/main" id="{E0E2296E-8C50-4059-9D06-41C9BFB3B1CD}"/>
                    </a:ext>
                  </a:extLst>
                </p:cNvPr>
                <p:cNvPicPr/>
                <p:nvPr/>
              </p:nvPicPr>
              <p:blipFill>
                <a:blip r:embed="rId103"/>
                <a:stretch>
                  <a:fillRect/>
                </a:stretch>
              </p:blipFill>
              <p:spPr>
                <a:xfrm>
                  <a:off x="2893253" y="1096987"/>
                  <a:ext cx="447624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1" name="Freihand 130">
                  <a:extLst>
                    <a:ext uri="{FF2B5EF4-FFF2-40B4-BE49-F238E27FC236}">
                      <a16:creationId xmlns:a16="http://schemas.microsoft.com/office/drawing/2014/main" id="{1CADBD0E-9EB3-434B-8D56-D4C49FFC8677}"/>
                    </a:ext>
                  </a:extLst>
                </p14:cNvPr>
                <p14:cNvContentPartPr/>
                <p14:nvPr/>
              </p14:nvContentPartPr>
              <p14:xfrm>
                <a:off x="9196133" y="2082667"/>
                <a:ext cx="157680" cy="20520"/>
              </p14:xfrm>
            </p:contentPart>
          </mc:Choice>
          <mc:Fallback xmlns="">
            <p:pic>
              <p:nvPicPr>
                <p:cNvPr id="131" name="Freihand 130">
                  <a:extLst>
                    <a:ext uri="{FF2B5EF4-FFF2-40B4-BE49-F238E27FC236}">
                      <a16:creationId xmlns:a16="http://schemas.microsoft.com/office/drawing/2014/main" id="{1CADBD0E-9EB3-434B-8D56-D4C49FFC8677}"/>
                    </a:ext>
                  </a:extLst>
                </p:cNvPr>
                <p:cNvPicPr/>
                <p:nvPr/>
              </p:nvPicPr>
              <p:blipFill>
                <a:blip r:embed="rId105"/>
                <a:stretch>
                  <a:fillRect/>
                </a:stretch>
              </p:blipFill>
              <p:spPr>
                <a:xfrm>
                  <a:off x="9191813" y="2078347"/>
                  <a:ext cx="166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2" name="Freihand 131">
                  <a:extLst>
                    <a:ext uri="{FF2B5EF4-FFF2-40B4-BE49-F238E27FC236}">
                      <a16:creationId xmlns:a16="http://schemas.microsoft.com/office/drawing/2014/main" id="{5DAF14E1-0938-4AF0-9F25-946DA90DC1B5}"/>
                    </a:ext>
                  </a:extLst>
                </p14:cNvPr>
                <p14:cNvContentPartPr/>
                <p14:nvPr/>
              </p14:nvContentPartPr>
              <p14:xfrm>
                <a:off x="9202253" y="2140267"/>
                <a:ext cx="128880" cy="9360"/>
              </p14:xfrm>
            </p:contentPart>
          </mc:Choice>
          <mc:Fallback xmlns="">
            <p:pic>
              <p:nvPicPr>
                <p:cNvPr id="132" name="Freihand 131">
                  <a:extLst>
                    <a:ext uri="{FF2B5EF4-FFF2-40B4-BE49-F238E27FC236}">
                      <a16:creationId xmlns:a16="http://schemas.microsoft.com/office/drawing/2014/main" id="{5DAF14E1-0938-4AF0-9F25-946DA90DC1B5}"/>
                    </a:ext>
                  </a:extLst>
                </p:cNvPr>
                <p:cNvPicPr/>
                <p:nvPr/>
              </p:nvPicPr>
              <p:blipFill>
                <a:blip r:embed="rId107"/>
                <a:stretch>
                  <a:fillRect/>
                </a:stretch>
              </p:blipFill>
              <p:spPr>
                <a:xfrm>
                  <a:off x="9197933" y="2135947"/>
                  <a:ext cx="137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33" name="Freihand 132">
                  <a:extLst>
                    <a:ext uri="{FF2B5EF4-FFF2-40B4-BE49-F238E27FC236}">
                      <a16:creationId xmlns:a16="http://schemas.microsoft.com/office/drawing/2014/main" id="{18EC2D01-6C02-457C-AD62-B0A071D0B3CF}"/>
                    </a:ext>
                  </a:extLst>
                </p14:cNvPr>
                <p14:cNvContentPartPr/>
                <p14:nvPr/>
              </p14:nvContentPartPr>
              <p14:xfrm>
                <a:off x="9364613" y="2050987"/>
                <a:ext cx="92160" cy="130320"/>
              </p14:xfrm>
            </p:contentPart>
          </mc:Choice>
          <mc:Fallback xmlns="">
            <p:pic>
              <p:nvPicPr>
                <p:cNvPr id="133" name="Freihand 132">
                  <a:extLst>
                    <a:ext uri="{FF2B5EF4-FFF2-40B4-BE49-F238E27FC236}">
                      <a16:creationId xmlns:a16="http://schemas.microsoft.com/office/drawing/2014/main" id="{18EC2D01-6C02-457C-AD62-B0A071D0B3CF}"/>
                    </a:ext>
                  </a:extLst>
                </p:cNvPr>
                <p:cNvPicPr/>
                <p:nvPr/>
              </p:nvPicPr>
              <p:blipFill>
                <a:blip r:embed="rId109"/>
                <a:stretch>
                  <a:fillRect/>
                </a:stretch>
              </p:blipFill>
              <p:spPr>
                <a:xfrm>
                  <a:off x="9360293" y="2046667"/>
                  <a:ext cx="100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5" name="Freihand 134">
                  <a:extLst>
                    <a:ext uri="{FF2B5EF4-FFF2-40B4-BE49-F238E27FC236}">
                      <a16:creationId xmlns:a16="http://schemas.microsoft.com/office/drawing/2014/main" id="{10A71269-8457-4D1A-A749-0C49B93956A3}"/>
                    </a:ext>
                  </a:extLst>
                </p14:cNvPr>
                <p14:cNvContentPartPr/>
                <p14:nvPr/>
              </p14:nvContentPartPr>
              <p14:xfrm>
                <a:off x="9719213" y="1886827"/>
                <a:ext cx="129240" cy="133200"/>
              </p14:xfrm>
            </p:contentPart>
          </mc:Choice>
          <mc:Fallback xmlns="">
            <p:pic>
              <p:nvPicPr>
                <p:cNvPr id="135" name="Freihand 134">
                  <a:extLst>
                    <a:ext uri="{FF2B5EF4-FFF2-40B4-BE49-F238E27FC236}">
                      <a16:creationId xmlns:a16="http://schemas.microsoft.com/office/drawing/2014/main" id="{10A71269-8457-4D1A-A749-0C49B93956A3}"/>
                    </a:ext>
                  </a:extLst>
                </p:cNvPr>
                <p:cNvPicPr/>
                <p:nvPr/>
              </p:nvPicPr>
              <p:blipFill>
                <a:blip r:embed="rId111"/>
                <a:stretch>
                  <a:fillRect/>
                </a:stretch>
              </p:blipFill>
              <p:spPr>
                <a:xfrm>
                  <a:off x="9714893" y="1882507"/>
                  <a:ext cx="137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6" name="Freihand 135">
                  <a:extLst>
                    <a:ext uri="{FF2B5EF4-FFF2-40B4-BE49-F238E27FC236}">
                      <a16:creationId xmlns:a16="http://schemas.microsoft.com/office/drawing/2014/main" id="{81E3DD5B-06CE-4862-983E-ED9E8C6C81D7}"/>
                    </a:ext>
                  </a:extLst>
                </p14:cNvPr>
                <p14:cNvContentPartPr/>
                <p14:nvPr/>
              </p14:nvContentPartPr>
              <p14:xfrm>
                <a:off x="9680333" y="2034787"/>
                <a:ext cx="196200" cy="19800"/>
              </p14:xfrm>
            </p:contentPart>
          </mc:Choice>
          <mc:Fallback xmlns="">
            <p:pic>
              <p:nvPicPr>
                <p:cNvPr id="136" name="Freihand 135">
                  <a:extLst>
                    <a:ext uri="{FF2B5EF4-FFF2-40B4-BE49-F238E27FC236}">
                      <a16:creationId xmlns:a16="http://schemas.microsoft.com/office/drawing/2014/main" id="{81E3DD5B-06CE-4862-983E-ED9E8C6C81D7}"/>
                    </a:ext>
                  </a:extLst>
                </p:cNvPr>
                <p:cNvPicPr/>
                <p:nvPr/>
              </p:nvPicPr>
              <p:blipFill>
                <a:blip r:embed="rId113"/>
                <a:stretch>
                  <a:fillRect/>
                </a:stretch>
              </p:blipFill>
              <p:spPr>
                <a:xfrm>
                  <a:off x="9676013" y="2030467"/>
                  <a:ext cx="20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7" name="Freihand 136">
                  <a:extLst>
                    <a:ext uri="{FF2B5EF4-FFF2-40B4-BE49-F238E27FC236}">
                      <a16:creationId xmlns:a16="http://schemas.microsoft.com/office/drawing/2014/main" id="{550F1641-48A3-43A8-9EE2-2D6A76A3440A}"/>
                    </a:ext>
                  </a:extLst>
                </p14:cNvPr>
                <p14:cNvContentPartPr/>
                <p14:nvPr/>
              </p14:nvContentPartPr>
              <p14:xfrm>
                <a:off x="9668813" y="2088787"/>
                <a:ext cx="129960" cy="153720"/>
              </p14:xfrm>
            </p:contentPart>
          </mc:Choice>
          <mc:Fallback xmlns="">
            <p:pic>
              <p:nvPicPr>
                <p:cNvPr id="137" name="Freihand 136">
                  <a:extLst>
                    <a:ext uri="{FF2B5EF4-FFF2-40B4-BE49-F238E27FC236}">
                      <a16:creationId xmlns:a16="http://schemas.microsoft.com/office/drawing/2014/main" id="{550F1641-48A3-43A8-9EE2-2D6A76A3440A}"/>
                    </a:ext>
                  </a:extLst>
                </p:cNvPr>
                <p:cNvPicPr/>
                <p:nvPr/>
              </p:nvPicPr>
              <p:blipFill>
                <a:blip r:embed="rId115"/>
                <a:stretch>
                  <a:fillRect/>
                </a:stretch>
              </p:blipFill>
              <p:spPr>
                <a:xfrm>
                  <a:off x="9664493" y="2084467"/>
                  <a:ext cx="138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9" name="Freihand 138">
                  <a:extLst>
                    <a:ext uri="{FF2B5EF4-FFF2-40B4-BE49-F238E27FC236}">
                      <a16:creationId xmlns:a16="http://schemas.microsoft.com/office/drawing/2014/main" id="{CBAA05F7-0D9A-4A52-8C40-FE45E66522CC}"/>
                    </a:ext>
                  </a:extLst>
                </p14:cNvPr>
                <p14:cNvContentPartPr/>
                <p14:nvPr/>
              </p14:nvContentPartPr>
              <p14:xfrm>
                <a:off x="9926573" y="1919587"/>
                <a:ext cx="91440" cy="156600"/>
              </p14:xfrm>
            </p:contentPart>
          </mc:Choice>
          <mc:Fallback xmlns="">
            <p:pic>
              <p:nvPicPr>
                <p:cNvPr id="139" name="Freihand 138">
                  <a:extLst>
                    <a:ext uri="{FF2B5EF4-FFF2-40B4-BE49-F238E27FC236}">
                      <a16:creationId xmlns:a16="http://schemas.microsoft.com/office/drawing/2014/main" id="{CBAA05F7-0D9A-4A52-8C40-FE45E66522CC}"/>
                    </a:ext>
                  </a:extLst>
                </p:cNvPr>
                <p:cNvPicPr/>
                <p:nvPr/>
              </p:nvPicPr>
              <p:blipFill>
                <a:blip r:embed="rId117"/>
                <a:stretch>
                  <a:fillRect/>
                </a:stretch>
              </p:blipFill>
              <p:spPr>
                <a:xfrm>
                  <a:off x="9922253" y="1915267"/>
                  <a:ext cx="100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0" name="Freihand 139">
                  <a:extLst>
                    <a:ext uri="{FF2B5EF4-FFF2-40B4-BE49-F238E27FC236}">
                      <a16:creationId xmlns:a16="http://schemas.microsoft.com/office/drawing/2014/main" id="{BFB31A51-DFAC-41C0-8FD3-947B60BFE172}"/>
                    </a:ext>
                  </a:extLst>
                </p14:cNvPr>
                <p14:cNvContentPartPr/>
                <p14:nvPr/>
              </p14:nvContentPartPr>
              <p14:xfrm>
                <a:off x="10028093" y="1912387"/>
                <a:ext cx="99360" cy="154440"/>
              </p14:xfrm>
            </p:contentPart>
          </mc:Choice>
          <mc:Fallback xmlns="">
            <p:pic>
              <p:nvPicPr>
                <p:cNvPr id="140" name="Freihand 139">
                  <a:extLst>
                    <a:ext uri="{FF2B5EF4-FFF2-40B4-BE49-F238E27FC236}">
                      <a16:creationId xmlns:a16="http://schemas.microsoft.com/office/drawing/2014/main" id="{BFB31A51-DFAC-41C0-8FD3-947B60BFE172}"/>
                    </a:ext>
                  </a:extLst>
                </p:cNvPr>
                <p:cNvPicPr/>
                <p:nvPr/>
              </p:nvPicPr>
              <p:blipFill>
                <a:blip r:embed="rId119"/>
                <a:stretch>
                  <a:fillRect/>
                </a:stretch>
              </p:blipFill>
              <p:spPr>
                <a:xfrm>
                  <a:off x="10023773" y="1908067"/>
                  <a:ext cx="108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2" name="Freihand 141">
                  <a:extLst>
                    <a:ext uri="{FF2B5EF4-FFF2-40B4-BE49-F238E27FC236}">
                      <a16:creationId xmlns:a16="http://schemas.microsoft.com/office/drawing/2014/main" id="{3885D8EB-5195-438D-BA0F-10DF74500EF2}"/>
                    </a:ext>
                  </a:extLst>
                </p14:cNvPr>
                <p14:cNvContentPartPr/>
                <p14:nvPr/>
              </p14:nvContentPartPr>
              <p14:xfrm>
                <a:off x="10234013" y="1983667"/>
                <a:ext cx="7200" cy="101160"/>
              </p14:xfrm>
            </p:contentPart>
          </mc:Choice>
          <mc:Fallback xmlns="">
            <p:pic>
              <p:nvPicPr>
                <p:cNvPr id="142" name="Freihand 141">
                  <a:extLst>
                    <a:ext uri="{FF2B5EF4-FFF2-40B4-BE49-F238E27FC236}">
                      <a16:creationId xmlns:a16="http://schemas.microsoft.com/office/drawing/2014/main" id="{3885D8EB-5195-438D-BA0F-10DF74500EF2}"/>
                    </a:ext>
                  </a:extLst>
                </p:cNvPr>
                <p:cNvPicPr/>
                <p:nvPr/>
              </p:nvPicPr>
              <p:blipFill>
                <a:blip r:embed="rId121"/>
                <a:stretch>
                  <a:fillRect/>
                </a:stretch>
              </p:blipFill>
              <p:spPr>
                <a:xfrm>
                  <a:off x="10229693" y="1979347"/>
                  <a:ext cx="15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3" name="Freihand 142">
                  <a:extLst>
                    <a:ext uri="{FF2B5EF4-FFF2-40B4-BE49-F238E27FC236}">
                      <a16:creationId xmlns:a16="http://schemas.microsoft.com/office/drawing/2014/main" id="{9DB2C8BC-28D5-422C-89D6-ABC1D9B954CF}"/>
                    </a:ext>
                  </a:extLst>
                </p14:cNvPr>
                <p14:cNvContentPartPr/>
                <p14:nvPr/>
              </p14:nvContentPartPr>
              <p14:xfrm>
                <a:off x="10208453" y="2007067"/>
                <a:ext cx="98280" cy="19440"/>
              </p14:xfrm>
            </p:contentPart>
          </mc:Choice>
          <mc:Fallback xmlns="">
            <p:pic>
              <p:nvPicPr>
                <p:cNvPr id="143" name="Freihand 142">
                  <a:extLst>
                    <a:ext uri="{FF2B5EF4-FFF2-40B4-BE49-F238E27FC236}">
                      <a16:creationId xmlns:a16="http://schemas.microsoft.com/office/drawing/2014/main" id="{9DB2C8BC-28D5-422C-89D6-ABC1D9B954CF}"/>
                    </a:ext>
                  </a:extLst>
                </p:cNvPr>
                <p:cNvPicPr/>
                <p:nvPr/>
              </p:nvPicPr>
              <p:blipFill>
                <a:blip r:embed="rId123"/>
                <a:stretch>
                  <a:fillRect/>
                </a:stretch>
              </p:blipFill>
              <p:spPr>
                <a:xfrm>
                  <a:off x="10204133" y="2002747"/>
                  <a:ext cx="106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4" name="Freihand 143">
                  <a:extLst>
                    <a:ext uri="{FF2B5EF4-FFF2-40B4-BE49-F238E27FC236}">
                      <a16:creationId xmlns:a16="http://schemas.microsoft.com/office/drawing/2014/main" id="{DF1ED12B-E6EB-4A05-8A38-2D800DA1A911}"/>
                    </a:ext>
                  </a:extLst>
                </p14:cNvPr>
                <p14:cNvContentPartPr/>
                <p14:nvPr/>
              </p14:nvContentPartPr>
              <p14:xfrm>
                <a:off x="10380173" y="1878907"/>
                <a:ext cx="89280" cy="144720"/>
              </p14:xfrm>
            </p:contentPart>
          </mc:Choice>
          <mc:Fallback xmlns="">
            <p:pic>
              <p:nvPicPr>
                <p:cNvPr id="144" name="Freihand 143">
                  <a:extLst>
                    <a:ext uri="{FF2B5EF4-FFF2-40B4-BE49-F238E27FC236}">
                      <a16:creationId xmlns:a16="http://schemas.microsoft.com/office/drawing/2014/main" id="{DF1ED12B-E6EB-4A05-8A38-2D800DA1A911}"/>
                    </a:ext>
                  </a:extLst>
                </p:cNvPr>
                <p:cNvPicPr/>
                <p:nvPr/>
              </p:nvPicPr>
              <p:blipFill>
                <a:blip r:embed="rId125"/>
                <a:stretch>
                  <a:fillRect/>
                </a:stretch>
              </p:blipFill>
              <p:spPr>
                <a:xfrm>
                  <a:off x="10375853" y="1874587"/>
                  <a:ext cx="97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5" name="Freihand 144">
                  <a:extLst>
                    <a:ext uri="{FF2B5EF4-FFF2-40B4-BE49-F238E27FC236}">
                      <a16:creationId xmlns:a16="http://schemas.microsoft.com/office/drawing/2014/main" id="{AE68F4B8-8637-4C18-8C66-B9D829EAD3D8}"/>
                    </a:ext>
                  </a:extLst>
                </p14:cNvPr>
                <p14:cNvContentPartPr/>
                <p14:nvPr/>
              </p14:nvContentPartPr>
              <p14:xfrm>
                <a:off x="10364333" y="2008507"/>
                <a:ext cx="138960" cy="38880"/>
              </p14:xfrm>
            </p:contentPart>
          </mc:Choice>
          <mc:Fallback xmlns="">
            <p:pic>
              <p:nvPicPr>
                <p:cNvPr id="145" name="Freihand 144">
                  <a:extLst>
                    <a:ext uri="{FF2B5EF4-FFF2-40B4-BE49-F238E27FC236}">
                      <a16:creationId xmlns:a16="http://schemas.microsoft.com/office/drawing/2014/main" id="{AE68F4B8-8637-4C18-8C66-B9D829EAD3D8}"/>
                    </a:ext>
                  </a:extLst>
                </p:cNvPr>
                <p:cNvPicPr/>
                <p:nvPr/>
              </p:nvPicPr>
              <p:blipFill>
                <a:blip r:embed="rId127"/>
                <a:stretch>
                  <a:fillRect/>
                </a:stretch>
              </p:blipFill>
              <p:spPr>
                <a:xfrm>
                  <a:off x="10360013" y="2004187"/>
                  <a:ext cx="1476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6" name="Freihand 145">
                  <a:extLst>
                    <a:ext uri="{FF2B5EF4-FFF2-40B4-BE49-F238E27FC236}">
                      <a16:creationId xmlns:a16="http://schemas.microsoft.com/office/drawing/2014/main" id="{163C1988-0918-44BE-8F77-00E9B59ADE91}"/>
                    </a:ext>
                  </a:extLst>
                </p14:cNvPr>
                <p14:cNvContentPartPr/>
                <p14:nvPr/>
              </p14:nvContentPartPr>
              <p14:xfrm>
                <a:off x="10362173" y="2070427"/>
                <a:ext cx="105480" cy="110880"/>
              </p14:xfrm>
            </p:contentPart>
          </mc:Choice>
          <mc:Fallback xmlns="">
            <p:pic>
              <p:nvPicPr>
                <p:cNvPr id="146" name="Freihand 145">
                  <a:extLst>
                    <a:ext uri="{FF2B5EF4-FFF2-40B4-BE49-F238E27FC236}">
                      <a16:creationId xmlns:a16="http://schemas.microsoft.com/office/drawing/2014/main" id="{163C1988-0918-44BE-8F77-00E9B59ADE91}"/>
                    </a:ext>
                  </a:extLst>
                </p:cNvPr>
                <p:cNvPicPr/>
                <p:nvPr/>
              </p:nvPicPr>
              <p:blipFill>
                <a:blip r:embed="rId129"/>
                <a:stretch>
                  <a:fillRect/>
                </a:stretch>
              </p:blipFill>
              <p:spPr>
                <a:xfrm>
                  <a:off x="10357853" y="2066107"/>
                  <a:ext cx="114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7" name="Freihand 146">
                  <a:extLst>
                    <a:ext uri="{FF2B5EF4-FFF2-40B4-BE49-F238E27FC236}">
                      <a16:creationId xmlns:a16="http://schemas.microsoft.com/office/drawing/2014/main" id="{FA6A7D60-49D4-49EF-88B7-ECC643E43901}"/>
                    </a:ext>
                  </a:extLst>
                </p14:cNvPr>
                <p14:cNvContentPartPr/>
                <p14:nvPr/>
              </p14:nvContentPartPr>
              <p14:xfrm>
                <a:off x="10522373" y="1931827"/>
                <a:ext cx="130320" cy="133920"/>
              </p14:xfrm>
            </p:contentPart>
          </mc:Choice>
          <mc:Fallback xmlns="">
            <p:pic>
              <p:nvPicPr>
                <p:cNvPr id="147" name="Freihand 146">
                  <a:extLst>
                    <a:ext uri="{FF2B5EF4-FFF2-40B4-BE49-F238E27FC236}">
                      <a16:creationId xmlns:a16="http://schemas.microsoft.com/office/drawing/2014/main" id="{FA6A7D60-49D4-49EF-88B7-ECC643E43901}"/>
                    </a:ext>
                  </a:extLst>
                </p:cNvPr>
                <p:cNvPicPr/>
                <p:nvPr/>
              </p:nvPicPr>
              <p:blipFill>
                <a:blip r:embed="rId131"/>
                <a:stretch>
                  <a:fillRect/>
                </a:stretch>
              </p:blipFill>
              <p:spPr>
                <a:xfrm>
                  <a:off x="10518053" y="1927507"/>
                  <a:ext cx="138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8" name="Freihand 147">
                  <a:extLst>
                    <a:ext uri="{FF2B5EF4-FFF2-40B4-BE49-F238E27FC236}">
                      <a16:creationId xmlns:a16="http://schemas.microsoft.com/office/drawing/2014/main" id="{CA8AB8DA-7041-400E-B659-20502E2285A7}"/>
                    </a:ext>
                  </a:extLst>
                </p14:cNvPr>
                <p14:cNvContentPartPr/>
                <p14:nvPr/>
              </p14:nvContentPartPr>
              <p14:xfrm>
                <a:off x="10658093" y="1981147"/>
                <a:ext cx="106200" cy="99360"/>
              </p14:xfrm>
            </p:contentPart>
          </mc:Choice>
          <mc:Fallback xmlns="">
            <p:pic>
              <p:nvPicPr>
                <p:cNvPr id="148" name="Freihand 147">
                  <a:extLst>
                    <a:ext uri="{FF2B5EF4-FFF2-40B4-BE49-F238E27FC236}">
                      <a16:creationId xmlns:a16="http://schemas.microsoft.com/office/drawing/2014/main" id="{CA8AB8DA-7041-400E-B659-20502E2285A7}"/>
                    </a:ext>
                  </a:extLst>
                </p:cNvPr>
                <p:cNvPicPr/>
                <p:nvPr/>
              </p:nvPicPr>
              <p:blipFill>
                <a:blip r:embed="rId133"/>
                <a:stretch>
                  <a:fillRect/>
                </a:stretch>
              </p:blipFill>
              <p:spPr>
                <a:xfrm>
                  <a:off x="10653773" y="1976827"/>
                  <a:ext cx="114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9" name="Freihand 148">
                  <a:extLst>
                    <a:ext uri="{FF2B5EF4-FFF2-40B4-BE49-F238E27FC236}">
                      <a16:creationId xmlns:a16="http://schemas.microsoft.com/office/drawing/2014/main" id="{3589A1D9-2064-4531-80CD-7DCF2E7EFAB9}"/>
                    </a:ext>
                  </a:extLst>
                </p14:cNvPr>
                <p14:cNvContentPartPr/>
                <p14:nvPr/>
              </p14:nvContentPartPr>
              <p14:xfrm>
                <a:off x="10836293" y="2016067"/>
                <a:ext cx="132480" cy="7920"/>
              </p14:xfrm>
            </p:contentPart>
          </mc:Choice>
          <mc:Fallback xmlns="">
            <p:pic>
              <p:nvPicPr>
                <p:cNvPr id="149" name="Freihand 148">
                  <a:extLst>
                    <a:ext uri="{FF2B5EF4-FFF2-40B4-BE49-F238E27FC236}">
                      <a16:creationId xmlns:a16="http://schemas.microsoft.com/office/drawing/2014/main" id="{3589A1D9-2064-4531-80CD-7DCF2E7EFAB9}"/>
                    </a:ext>
                  </a:extLst>
                </p:cNvPr>
                <p:cNvPicPr/>
                <p:nvPr/>
              </p:nvPicPr>
              <p:blipFill>
                <a:blip r:embed="rId135"/>
                <a:stretch>
                  <a:fillRect/>
                </a:stretch>
              </p:blipFill>
              <p:spPr>
                <a:xfrm>
                  <a:off x="10831973" y="2011747"/>
                  <a:ext cx="141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0" name="Freihand 149">
                  <a:extLst>
                    <a:ext uri="{FF2B5EF4-FFF2-40B4-BE49-F238E27FC236}">
                      <a16:creationId xmlns:a16="http://schemas.microsoft.com/office/drawing/2014/main" id="{4B1D493C-7591-42E7-A38F-7504C8FDF19E}"/>
                    </a:ext>
                  </a:extLst>
                </p14:cNvPr>
                <p14:cNvContentPartPr/>
                <p14:nvPr/>
              </p14:nvContentPartPr>
              <p14:xfrm>
                <a:off x="10858253" y="2058907"/>
                <a:ext cx="120960" cy="5400"/>
              </p14:xfrm>
            </p:contentPart>
          </mc:Choice>
          <mc:Fallback xmlns="">
            <p:pic>
              <p:nvPicPr>
                <p:cNvPr id="150" name="Freihand 149">
                  <a:extLst>
                    <a:ext uri="{FF2B5EF4-FFF2-40B4-BE49-F238E27FC236}">
                      <a16:creationId xmlns:a16="http://schemas.microsoft.com/office/drawing/2014/main" id="{4B1D493C-7591-42E7-A38F-7504C8FDF19E}"/>
                    </a:ext>
                  </a:extLst>
                </p:cNvPr>
                <p:cNvPicPr/>
                <p:nvPr/>
              </p:nvPicPr>
              <p:blipFill>
                <a:blip r:embed="rId137"/>
                <a:stretch>
                  <a:fillRect/>
                </a:stretch>
              </p:blipFill>
              <p:spPr>
                <a:xfrm>
                  <a:off x="10853933" y="2054587"/>
                  <a:ext cx="129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51" name="Freihand 150">
                  <a:extLst>
                    <a:ext uri="{FF2B5EF4-FFF2-40B4-BE49-F238E27FC236}">
                      <a16:creationId xmlns:a16="http://schemas.microsoft.com/office/drawing/2014/main" id="{6752BB89-065F-438A-8F45-553674A7A35F}"/>
                    </a:ext>
                  </a:extLst>
                </p14:cNvPr>
                <p14:cNvContentPartPr/>
                <p14:nvPr/>
              </p14:nvContentPartPr>
              <p14:xfrm>
                <a:off x="11035373" y="1870267"/>
                <a:ext cx="106920" cy="126000"/>
              </p14:xfrm>
            </p:contentPart>
          </mc:Choice>
          <mc:Fallback xmlns="">
            <p:pic>
              <p:nvPicPr>
                <p:cNvPr id="151" name="Freihand 150">
                  <a:extLst>
                    <a:ext uri="{FF2B5EF4-FFF2-40B4-BE49-F238E27FC236}">
                      <a16:creationId xmlns:a16="http://schemas.microsoft.com/office/drawing/2014/main" id="{6752BB89-065F-438A-8F45-553674A7A35F}"/>
                    </a:ext>
                  </a:extLst>
                </p:cNvPr>
                <p:cNvPicPr/>
                <p:nvPr/>
              </p:nvPicPr>
              <p:blipFill>
                <a:blip r:embed="rId139"/>
                <a:stretch>
                  <a:fillRect/>
                </a:stretch>
              </p:blipFill>
              <p:spPr>
                <a:xfrm>
                  <a:off x="11031053" y="1865947"/>
                  <a:ext cx="115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52" name="Freihand 151">
                  <a:extLst>
                    <a:ext uri="{FF2B5EF4-FFF2-40B4-BE49-F238E27FC236}">
                      <a16:creationId xmlns:a16="http://schemas.microsoft.com/office/drawing/2014/main" id="{63A01A00-4015-400A-B266-78A2782A328A}"/>
                    </a:ext>
                  </a:extLst>
                </p14:cNvPr>
                <p14:cNvContentPartPr/>
                <p14:nvPr/>
              </p14:nvContentPartPr>
              <p14:xfrm>
                <a:off x="11037533" y="2018587"/>
                <a:ext cx="147600" cy="26640"/>
              </p14:xfrm>
            </p:contentPart>
          </mc:Choice>
          <mc:Fallback xmlns="">
            <p:pic>
              <p:nvPicPr>
                <p:cNvPr id="152" name="Freihand 151">
                  <a:extLst>
                    <a:ext uri="{FF2B5EF4-FFF2-40B4-BE49-F238E27FC236}">
                      <a16:creationId xmlns:a16="http://schemas.microsoft.com/office/drawing/2014/main" id="{63A01A00-4015-400A-B266-78A2782A328A}"/>
                    </a:ext>
                  </a:extLst>
                </p:cNvPr>
                <p:cNvPicPr/>
                <p:nvPr/>
              </p:nvPicPr>
              <p:blipFill>
                <a:blip r:embed="rId141"/>
                <a:stretch>
                  <a:fillRect/>
                </a:stretch>
              </p:blipFill>
              <p:spPr>
                <a:xfrm>
                  <a:off x="11033213" y="2014267"/>
                  <a:ext cx="156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3" name="Freihand 152">
                  <a:extLst>
                    <a:ext uri="{FF2B5EF4-FFF2-40B4-BE49-F238E27FC236}">
                      <a16:creationId xmlns:a16="http://schemas.microsoft.com/office/drawing/2014/main" id="{AC709E6B-9269-4D9E-A5FA-5477EC829960}"/>
                    </a:ext>
                  </a:extLst>
                </p14:cNvPr>
                <p14:cNvContentPartPr/>
                <p14:nvPr/>
              </p14:nvContentPartPr>
              <p14:xfrm>
                <a:off x="11051933" y="2124427"/>
                <a:ext cx="9720" cy="126360"/>
              </p14:xfrm>
            </p:contentPart>
          </mc:Choice>
          <mc:Fallback xmlns="">
            <p:pic>
              <p:nvPicPr>
                <p:cNvPr id="153" name="Freihand 152">
                  <a:extLst>
                    <a:ext uri="{FF2B5EF4-FFF2-40B4-BE49-F238E27FC236}">
                      <a16:creationId xmlns:a16="http://schemas.microsoft.com/office/drawing/2014/main" id="{AC709E6B-9269-4D9E-A5FA-5477EC829960}"/>
                    </a:ext>
                  </a:extLst>
                </p:cNvPr>
                <p:cNvPicPr/>
                <p:nvPr/>
              </p:nvPicPr>
              <p:blipFill>
                <a:blip r:embed="rId143"/>
                <a:stretch>
                  <a:fillRect/>
                </a:stretch>
              </p:blipFill>
              <p:spPr>
                <a:xfrm>
                  <a:off x="11047613" y="2120107"/>
                  <a:ext cx="18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4" name="Freihand 153">
                  <a:extLst>
                    <a:ext uri="{FF2B5EF4-FFF2-40B4-BE49-F238E27FC236}">
                      <a16:creationId xmlns:a16="http://schemas.microsoft.com/office/drawing/2014/main" id="{70A84E9C-F209-4EDC-97E1-5217D7A6E5FD}"/>
                    </a:ext>
                  </a:extLst>
                </p14:cNvPr>
                <p14:cNvContentPartPr/>
                <p14:nvPr/>
              </p14:nvContentPartPr>
              <p14:xfrm>
                <a:off x="11004413" y="2085547"/>
                <a:ext cx="132120" cy="117000"/>
              </p14:xfrm>
            </p:contentPart>
          </mc:Choice>
          <mc:Fallback xmlns="">
            <p:pic>
              <p:nvPicPr>
                <p:cNvPr id="154" name="Freihand 153">
                  <a:extLst>
                    <a:ext uri="{FF2B5EF4-FFF2-40B4-BE49-F238E27FC236}">
                      <a16:creationId xmlns:a16="http://schemas.microsoft.com/office/drawing/2014/main" id="{70A84E9C-F209-4EDC-97E1-5217D7A6E5FD}"/>
                    </a:ext>
                  </a:extLst>
                </p:cNvPr>
                <p:cNvPicPr/>
                <p:nvPr/>
              </p:nvPicPr>
              <p:blipFill>
                <a:blip r:embed="rId145"/>
                <a:stretch>
                  <a:fillRect/>
                </a:stretch>
              </p:blipFill>
              <p:spPr>
                <a:xfrm>
                  <a:off x="11000093" y="2081227"/>
                  <a:ext cx="140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5" name="Freihand 154">
                  <a:extLst>
                    <a:ext uri="{FF2B5EF4-FFF2-40B4-BE49-F238E27FC236}">
                      <a16:creationId xmlns:a16="http://schemas.microsoft.com/office/drawing/2014/main" id="{2862EB02-8EAF-4694-AB2B-594B4A1B8473}"/>
                    </a:ext>
                  </a:extLst>
                </p14:cNvPr>
                <p14:cNvContentPartPr/>
                <p14:nvPr/>
              </p14:nvContentPartPr>
              <p14:xfrm>
                <a:off x="11192333" y="1949467"/>
                <a:ext cx="109080" cy="122400"/>
              </p14:xfrm>
            </p:contentPart>
          </mc:Choice>
          <mc:Fallback xmlns="">
            <p:pic>
              <p:nvPicPr>
                <p:cNvPr id="155" name="Freihand 154">
                  <a:extLst>
                    <a:ext uri="{FF2B5EF4-FFF2-40B4-BE49-F238E27FC236}">
                      <a16:creationId xmlns:a16="http://schemas.microsoft.com/office/drawing/2014/main" id="{2862EB02-8EAF-4694-AB2B-594B4A1B8473}"/>
                    </a:ext>
                  </a:extLst>
                </p:cNvPr>
                <p:cNvPicPr/>
                <p:nvPr/>
              </p:nvPicPr>
              <p:blipFill>
                <a:blip r:embed="rId147"/>
                <a:stretch>
                  <a:fillRect/>
                </a:stretch>
              </p:blipFill>
              <p:spPr>
                <a:xfrm>
                  <a:off x="11188013" y="1945147"/>
                  <a:ext cx="117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6" name="Freihand 155">
                  <a:extLst>
                    <a:ext uri="{FF2B5EF4-FFF2-40B4-BE49-F238E27FC236}">
                      <a16:creationId xmlns:a16="http://schemas.microsoft.com/office/drawing/2014/main" id="{155D7325-615F-4BCB-9236-9933DFE06CF8}"/>
                    </a:ext>
                  </a:extLst>
                </p14:cNvPr>
                <p14:cNvContentPartPr/>
                <p14:nvPr/>
              </p14:nvContentPartPr>
              <p14:xfrm>
                <a:off x="11308973" y="1986907"/>
                <a:ext cx="102600" cy="167400"/>
              </p14:xfrm>
            </p:contentPart>
          </mc:Choice>
          <mc:Fallback xmlns="">
            <p:pic>
              <p:nvPicPr>
                <p:cNvPr id="156" name="Freihand 155">
                  <a:extLst>
                    <a:ext uri="{FF2B5EF4-FFF2-40B4-BE49-F238E27FC236}">
                      <a16:creationId xmlns:a16="http://schemas.microsoft.com/office/drawing/2014/main" id="{155D7325-615F-4BCB-9236-9933DFE06CF8}"/>
                    </a:ext>
                  </a:extLst>
                </p:cNvPr>
                <p:cNvPicPr/>
                <p:nvPr/>
              </p:nvPicPr>
              <p:blipFill>
                <a:blip r:embed="rId149"/>
                <a:stretch>
                  <a:fillRect/>
                </a:stretch>
              </p:blipFill>
              <p:spPr>
                <a:xfrm>
                  <a:off x="11304653" y="1982587"/>
                  <a:ext cx="111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7" name="Freihand 156">
                  <a:extLst>
                    <a:ext uri="{FF2B5EF4-FFF2-40B4-BE49-F238E27FC236}">
                      <a16:creationId xmlns:a16="http://schemas.microsoft.com/office/drawing/2014/main" id="{615D5058-A1E1-4A56-82D2-6596D670463D}"/>
                    </a:ext>
                  </a:extLst>
                </p14:cNvPr>
                <p14:cNvContentPartPr/>
                <p14:nvPr/>
              </p14:nvContentPartPr>
              <p14:xfrm>
                <a:off x="11507693" y="2013547"/>
                <a:ext cx="10080" cy="80280"/>
              </p14:xfrm>
            </p:contentPart>
          </mc:Choice>
          <mc:Fallback xmlns="">
            <p:pic>
              <p:nvPicPr>
                <p:cNvPr id="157" name="Freihand 156">
                  <a:extLst>
                    <a:ext uri="{FF2B5EF4-FFF2-40B4-BE49-F238E27FC236}">
                      <a16:creationId xmlns:a16="http://schemas.microsoft.com/office/drawing/2014/main" id="{615D5058-A1E1-4A56-82D2-6596D670463D}"/>
                    </a:ext>
                  </a:extLst>
                </p:cNvPr>
                <p:cNvPicPr/>
                <p:nvPr/>
              </p:nvPicPr>
              <p:blipFill>
                <a:blip r:embed="rId151"/>
                <a:stretch>
                  <a:fillRect/>
                </a:stretch>
              </p:blipFill>
              <p:spPr>
                <a:xfrm>
                  <a:off x="11503373" y="2009227"/>
                  <a:ext cx="18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8" name="Freihand 157">
                  <a:extLst>
                    <a:ext uri="{FF2B5EF4-FFF2-40B4-BE49-F238E27FC236}">
                      <a16:creationId xmlns:a16="http://schemas.microsoft.com/office/drawing/2014/main" id="{3675346D-A975-423F-BC3D-A1454AF389A1}"/>
                    </a:ext>
                  </a:extLst>
                </p14:cNvPr>
                <p14:cNvContentPartPr/>
                <p14:nvPr/>
              </p14:nvContentPartPr>
              <p14:xfrm>
                <a:off x="11471333" y="2026507"/>
                <a:ext cx="110880" cy="18720"/>
              </p14:xfrm>
            </p:contentPart>
          </mc:Choice>
          <mc:Fallback xmlns="">
            <p:pic>
              <p:nvPicPr>
                <p:cNvPr id="158" name="Freihand 157">
                  <a:extLst>
                    <a:ext uri="{FF2B5EF4-FFF2-40B4-BE49-F238E27FC236}">
                      <a16:creationId xmlns:a16="http://schemas.microsoft.com/office/drawing/2014/main" id="{3675346D-A975-423F-BC3D-A1454AF389A1}"/>
                    </a:ext>
                  </a:extLst>
                </p:cNvPr>
                <p:cNvPicPr/>
                <p:nvPr/>
              </p:nvPicPr>
              <p:blipFill>
                <a:blip r:embed="rId153"/>
                <a:stretch>
                  <a:fillRect/>
                </a:stretch>
              </p:blipFill>
              <p:spPr>
                <a:xfrm>
                  <a:off x="11467013" y="2022187"/>
                  <a:ext cx="11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9" name="Freihand 158">
                  <a:extLst>
                    <a:ext uri="{FF2B5EF4-FFF2-40B4-BE49-F238E27FC236}">
                      <a16:creationId xmlns:a16="http://schemas.microsoft.com/office/drawing/2014/main" id="{FFD44C95-1D64-43CF-A785-099441644F78}"/>
                    </a:ext>
                  </a:extLst>
                </p14:cNvPr>
                <p14:cNvContentPartPr/>
                <p14:nvPr/>
              </p14:nvContentPartPr>
              <p14:xfrm>
                <a:off x="11629013" y="1862347"/>
                <a:ext cx="103680" cy="137880"/>
              </p14:xfrm>
            </p:contentPart>
          </mc:Choice>
          <mc:Fallback xmlns="">
            <p:pic>
              <p:nvPicPr>
                <p:cNvPr id="159" name="Freihand 158">
                  <a:extLst>
                    <a:ext uri="{FF2B5EF4-FFF2-40B4-BE49-F238E27FC236}">
                      <a16:creationId xmlns:a16="http://schemas.microsoft.com/office/drawing/2014/main" id="{FFD44C95-1D64-43CF-A785-099441644F78}"/>
                    </a:ext>
                  </a:extLst>
                </p:cNvPr>
                <p:cNvPicPr/>
                <p:nvPr/>
              </p:nvPicPr>
              <p:blipFill>
                <a:blip r:embed="rId155"/>
                <a:stretch>
                  <a:fillRect/>
                </a:stretch>
              </p:blipFill>
              <p:spPr>
                <a:xfrm>
                  <a:off x="11624693" y="1858027"/>
                  <a:ext cx="112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0" name="Freihand 159">
                  <a:extLst>
                    <a:ext uri="{FF2B5EF4-FFF2-40B4-BE49-F238E27FC236}">
                      <a16:creationId xmlns:a16="http://schemas.microsoft.com/office/drawing/2014/main" id="{B7DB36BF-8BC1-47CC-B1B4-4AE9CAEA7FF2}"/>
                    </a:ext>
                  </a:extLst>
                </p14:cNvPr>
                <p14:cNvContentPartPr/>
                <p14:nvPr/>
              </p14:nvContentPartPr>
              <p14:xfrm>
                <a:off x="11604173" y="2026867"/>
                <a:ext cx="130320" cy="24120"/>
              </p14:xfrm>
            </p:contentPart>
          </mc:Choice>
          <mc:Fallback xmlns="">
            <p:pic>
              <p:nvPicPr>
                <p:cNvPr id="160" name="Freihand 159">
                  <a:extLst>
                    <a:ext uri="{FF2B5EF4-FFF2-40B4-BE49-F238E27FC236}">
                      <a16:creationId xmlns:a16="http://schemas.microsoft.com/office/drawing/2014/main" id="{B7DB36BF-8BC1-47CC-B1B4-4AE9CAEA7FF2}"/>
                    </a:ext>
                  </a:extLst>
                </p:cNvPr>
                <p:cNvPicPr/>
                <p:nvPr/>
              </p:nvPicPr>
              <p:blipFill>
                <a:blip r:embed="rId157"/>
                <a:stretch>
                  <a:fillRect/>
                </a:stretch>
              </p:blipFill>
              <p:spPr>
                <a:xfrm>
                  <a:off x="11599853" y="2022547"/>
                  <a:ext cx="138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1" name="Freihand 160">
                  <a:extLst>
                    <a:ext uri="{FF2B5EF4-FFF2-40B4-BE49-F238E27FC236}">
                      <a16:creationId xmlns:a16="http://schemas.microsoft.com/office/drawing/2014/main" id="{A01CA8C4-3CFD-4B0D-A3B2-85BCD983C243}"/>
                    </a:ext>
                  </a:extLst>
                </p14:cNvPr>
                <p14:cNvContentPartPr/>
                <p14:nvPr/>
              </p14:nvContentPartPr>
              <p14:xfrm>
                <a:off x="11616773" y="2099587"/>
                <a:ext cx="82440" cy="95400"/>
              </p14:xfrm>
            </p:contentPart>
          </mc:Choice>
          <mc:Fallback xmlns="">
            <p:pic>
              <p:nvPicPr>
                <p:cNvPr id="161" name="Freihand 160">
                  <a:extLst>
                    <a:ext uri="{FF2B5EF4-FFF2-40B4-BE49-F238E27FC236}">
                      <a16:creationId xmlns:a16="http://schemas.microsoft.com/office/drawing/2014/main" id="{A01CA8C4-3CFD-4B0D-A3B2-85BCD983C243}"/>
                    </a:ext>
                  </a:extLst>
                </p:cNvPr>
                <p:cNvPicPr/>
                <p:nvPr/>
              </p:nvPicPr>
              <p:blipFill>
                <a:blip r:embed="rId159"/>
                <a:stretch>
                  <a:fillRect/>
                </a:stretch>
              </p:blipFill>
              <p:spPr>
                <a:xfrm>
                  <a:off x="11612453" y="2095267"/>
                  <a:ext cx="91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2" name="Freihand 161">
                  <a:extLst>
                    <a:ext uri="{FF2B5EF4-FFF2-40B4-BE49-F238E27FC236}">
                      <a16:creationId xmlns:a16="http://schemas.microsoft.com/office/drawing/2014/main" id="{8EFA776F-E975-4EE7-86A8-6602E0809CB9}"/>
                    </a:ext>
                  </a:extLst>
                </p14:cNvPr>
                <p14:cNvContentPartPr/>
                <p14:nvPr/>
              </p14:nvContentPartPr>
              <p14:xfrm>
                <a:off x="11767253" y="1928587"/>
                <a:ext cx="115920" cy="146520"/>
              </p14:xfrm>
            </p:contentPart>
          </mc:Choice>
          <mc:Fallback xmlns="">
            <p:pic>
              <p:nvPicPr>
                <p:cNvPr id="162" name="Freihand 161">
                  <a:extLst>
                    <a:ext uri="{FF2B5EF4-FFF2-40B4-BE49-F238E27FC236}">
                      <a16:creationId xmlns:a16="http://schemas.microsoft.com/office/drawing/2014/main" id="{8EFA776F-E975-4EE7-86A8-6602E0809CB9}"/>
                    </a:ext>
                  </a:extLst>
                </p:cNvPr>
                <p:cNvPicPr/>
                <p:nvPr/>
              </p:nvPicPr>
              <p:blipFill>
                <a:blip r:embed="rId161"/>
                <a:stretch>
                  <a:fillRect/>
                </a:stretch>
              </p:blipFill>
              <p:spPr>
                <a:xfrm>
                  <a:off x="11762933" y="1924267"/>
                  <a:ext cx="124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3" name="Freihand 162">
                  <a:extLst>
                    <a:ext uri="{FF2B5EF4-FFF2-40B4-BE49-F238E27FC236}">
                      <a16:creationId xmlns:a16="http://schemas.microsoft.com/office/drawing/2014/main" id="{AAA75591-661B-417E-BC52-9B2A210DE4A9}"/>
                    </a:ext>
                  </a:extLst>
                </p14:cNvPr>
                <p14:cNvContentPartPr/>
                <p14:nvPr/>
              </p14:nvContentPartPr>
              <p14:xfrm>
                <a:off x="11898653" y="1994467"/>
                <a:ext cx="84240" cy="161280"/>
              </p14:xfrm>
            </p:contentPart>
          </mc:Choice>
          <mc:Fallback xmlns="">
            <p:pic>
              <p:nvPicPr>
                <p:cNvPr id="163" name="Freihand 162">
                  <a:extLst>
                    <a:ext uri="{FF2B5EF4-FFF2-40B4-BE49-F238E27FC236}">
                      <a16:creationId xmlns:a16="http://schemas.microsoft.com/office/drawing/2014/main" id="{AAA75591-661B-417E-BC52-9B2A210DE4A9}"/>
                    </a:ext>
                  </a:extLst>
                </p:cNvPr>
                <p:cNvPicPr/>
                <p:nvPr/>
              </p:nvPicPr>
              <p:blipFill>
                <a:blip r:embed="rId163"/>
                <a:stretch>
                  <a:fillRect/>
                </a:stretch>
              </p:blipFill>
              <p:spPr>
                <a:xfrm>
                  <a:off x="11894333" y="1990147"/>
                  <a:ext cx="92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5" name="Freihand 164">
                  <a:extLst>
                    <a:ext uri="{FF2B5EF4-FFF2-40B4-BE49-F238E27FC236}">
                      <a16:creationId xmlns:a16="http://schemas.microsoft.com/office/drawing/2014/main" id="{D5E83E36-FEA1-44FB-AC17-EFAFE91BCB40}"/>
                    </a:ext>
                  </a:extLst>
                </p14:cNvPr>
                <p14:cNvContentPartPr/>
                <p14:nvPr/>
              </p14:nvContentPartPr>
              <p14:xfrm>
                <a:off x="9903893" y="2242147"/>
                <a:ext cx="588960" cy="198000"/>
              </p14:xfrm>
            </p:contentPart>
          </mc:Choice>
          <mc:Fallback xmlns="">
            <p:pic>
              <p:nvPicPr>
                <p:cNvPr id="165" name="Freihand 164">
                  <a:extLst>
                    <a:ext uri="{FF2B5EF4-FFF2-40B4-BE49-F238E27FC236}">
                      <a16:creationId xmlns:a16="http://schemas.microsoft.com/office/drawing/2014/main" id="{D5E83E36-FEA1-44FB-AC17-EFAFE91BCB40}"/>
                    </a:ext>
                  </a:extLst>
                </p:cNvPr>
                <p:cNvPicPr/>
                <p:nvPr/>
              </p:nvPicPr>
              <p:blipFill>
                <a:blip r:embed="rId165"/>
                <a:stretch>
                  <a:fillRect/>
                </a:stretch>
              </p:blipFill>
              <p:spPr>
                <a:xfrm>
                  <a:off x="9899573" y="2237827"/>
                  <a:ext cx="597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6" name="Freihand 165">
                  <a:extLst>
                    <a:ext uri="{FF2B5EF4-FFF2-40B4-BE49-F238E27FC236}">
                      <a16:creationId xmlns:a16="http://schemas.microsoft.com/office/drawing/2014/main" id="{844AE5A6-5B5C-47FD-A93E-6D0B63546BC7}"/>
                    </a:ext>
                  </a:extLst>
                </p14:cNvPr>
                <p14:cNvContentPartPr/>
                <p14:nvPr/>
              </p14:nvContentPartPr>
              <p14:xfrm>
                <a:off x="10530293" y="2246467"/>
                <a:ext cx="695880" cy="159480"/>
              </p14:xfrm>
            </p:contentPart>
          </mc:Choice>
          <mc:Fallback xmlns="">
            <p:pic>
              <p:nvPicPr>
                <p:cNvPr id="166" name="Freihand 165">
                  <a:extLst>
                    <a:ext uri="{FF2B5EF4-FFF2-40B4-BE49-F238E27FC236}">
                      <a16:creationId xmlns:a16="http://schemas.microsoft.com/office/drawing/2014/main" id="{844AE5A6-5B5C-47FD-A93E-6D0B63546BC7}"/>
                    </a:ext>
                  </a:extLst>
                </p:cNvPr>
                <p:cNvPicPr/>
                <p:nvPr/>
              </p:nvPicPr>
              <p:blipFill>
                <a:blip r:embed="rId167"/>
                <a:stretch>
                  <a:fillRect/>
                </a:stretch>
              </p:blipFill>
              <p:spPr>
                <a:xfrm>
                  <a:off x="10525973" y="2242147"/>
                  <a:ext cx="704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7" name="Freihand 166">
                  <a:extLst>
                    <a:ext uri="{FF2B5EF4-FFF2-40B4-BE49-F238E27FC236}">
                      <a16:creationId xmlns:a16="http://schemas.microsoft.com/office/drawing/2014/main" id="{01CDC6B1-8D80-4C44-A919-FD6A4196C7A3}"/>
                    </a:ext>
                  </a:extLst>
                </p14:cNvPr>
                <p14:cNvContentPartPr/>
                <p14:nvPr/>
              </p14:nvContentPartPr>
              <p14:xfrm>
                <a:off x="11178293" y="2223787"/>
                <a:ext cx="597600" cy="169560"/>
              </p14:xfrm>
            </p:contentPart>
          </mc:Choice>
          <mc:Fallback xmlns="">
            <p:pic>
              <p:nvPicPr>
                <p:cNvPr id="167" name="Freihand 166">
                  <a:extLst>
                    <a:ext uri="{FF2B5EF4-FFF2-40B4-BE49-F238E27FC236}">
                      <a16:creationId xmlns:a16="http://schemas.microsoft.com/office/drawing/2014/main" id="{01CDC6B1-8D80-4C44-A919-FD6A4196C7A3}"/>
                    </a:ext>
                  </a:extLst>
                </p:cNvPr>
                <p:cNvPicPr/>
                <p:nvPr/>
              </p:nvPicPr>
              <p:blipFill>
                <a:blip r:embed="rId169"/>
                <a:stretch>
                  <a:fillRect/>
                </a:stretch>
              </p:blipFill>
              <p:spPr>
                <a:xfrm>
                  <a:off x="11173973" y="2219467"/>
                  <a:ext cx="606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8" name="Freihand 167">
                  <a:extLst>
                    <a:ext uri="{FF2B5EF4-FFF2-40B4-BE49-F238E27FC236}">
                      <a16:creationId xmlns:a16="http://schemas.microsoft.com/office/drawing/2014/main" id="{3BDB1285-467D-4BD4-AD0E-C7BFA3E3A35A}"/>
                    </a:ext>
                  </a:extLst>
                </p14:cNvPr>
                <p14:cNvContentPartPr/>
                <p14:nvPr/>
              </p14:nvContentPartPr>
              <p14:xfrm>
                <a:off x="10586093" y="2494867"/>
                <a:ext cx="140760" cy="156960"/>
              </p14:xfrm>
            </p:contentPart>
          </mc:Choice>
          <mc:Fallback xmlns="">
            <p:pic>
              <p:nvPicPr>
                <p:cNvPr id="168" name="Freihand 167">
                  <a:extLst>
                    <a:ext uri="{FF2B5EF4-FFF2-40B4-BE49-F238E27FC236}">
                      <a16:creationId xmlns:a16="http://schemas.microsoft.com/office/drawing/2014/main" id="{3BDB1285-467D-4BD4-AD0E-C7BFA3E3A35A}"/>
                    </a:ext>
                  </a:extLst>
                </p:cNvPr>
                <p:cNvPicPr/>
                <p:nvPr/>
              </p:nvPicPr>
              <p:blipFill>
                <a:blip r:embed="rId171"/>
                <a:stretch>
                  <a:fillRect/>
                </a:stretch>
              </p:blipFill>
              <p:spPr>
                <a:xfrm>
                  <a:off x="10581773" y="2490547"/>
                  <a:ext cx="149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9" name="Freihand 168">
                  <a:extLst>
                    <a:ext uri="{FF2B5EF4-FFF2-40B4-BE49-F238E27FC236}">
                      <a16:creationId xmlns:a16="http://schemas.microsoft.com/office/drawing/2014/main" id="{F9D4B020-4365-4F77-A0CE-7074505C57D7}"/>
                    </a:ext>
                  </a:extLst>
                </p14:cNvPr>
                <p14:cNvContentPartPr/>
                <p14:nvPr/>
              </p14:nvContentPartPr>
              <p14:xfrm>
                <a:off x="10687253" y="2551387"/>
                <a:ext cx="194760" cy="95040"/>
              </p14:xfrm>
            </p:contentPart>
          </mc:Choice>
          <mc:Fallback xmlns="">
            <p:pic>
              <p:nvPicPr>
                <p:cNvPr id="169" name="Freihand 168">
                  <a:extLst>
                    <a:ext uri="{FF2B5EF4-FFF2-40B4-BE49-F238E27FC236}">
                      <a16:creationId xmlns:a16="http://schemas.microsoft.com/office/drawing/2014/main" id="{F9D4B020-4365-4F77-A0CE-7074505C57D7}"/>
                    </a:ext>
                  </a:extLst>
                </p:cNvPr>
                <p:cNvPicPr/>
                <p:nvPr/>
              </p:nvPicPr>
              <p:blipFill>
                <a:blip r:embed="rId173"/>
                <a:stretch>
                  <a:fillRect/>
                </a:stretch>
              </p:blipFill>
              <p:spPr>
                <a:xfrm>
                  <a:off x="10682933" y="2547067"/>
                  <a:ext cx="203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0" name="Freihand 169">
                  <a:extLst>
                    <a:ext uri="{FF2B5EF4-FFF2-40B4-BE49-F238E27FC236}">
                      <a16:creationId xmlns:a16="http://schemas.microsoft.com/office/drawing/2014/main" id="{5167A72E-15BA-482B-9F60-FBFFC3FA1CDF}"/>
                    </a:ext>
                  </a:extLst>
                </p14:cNvPr>
                <p14:cNvContentPartPr/>
                <p14:nvPr/>
              </p14:nvContentPartPr>
              <p14:xfrm>
                <a:off x="10899293" y="2570827"/>
                <a:ext cx="178560" cy="77040"/>
              </p14:xfrm>
            </p:contentPart>
          </mc:Choice>
          <mc:Fallback xmlns="">
            <p:pic>
              <p:nvPicPr>
                <p:cNvPr id="170" name="Freihand 169">
                  <a:extLst>
                    <a:ext uri="{FF2B5EF4-FFF2-40B4-BE49-F238E27FC236}">
                      <a16:creationId xmlns:a16="http://schemas.microsoft.com/office/drawing/2014/main" id="{5167A72E-15BA-482B-9F60-FBFFC3FA1CDF}"/>
                    </a:ext>
                  </a:extLst>
                </p:cNvPr>
                <p:cNvPicPr/>
                <p:nvPr/>
              </p:nvPicPr>
              <p:blipFill>
                <a:blip r:embed="rId175"/>
                <a:stretch>
                  <a:fillRect/>
                </a:stretch>
              </p:blipFill>
              <p:spPr>
                <a:xfrm>
                  <a:off x="10894973" y="2566507"/>
                  <a:ext cx="187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1" name="Freihand 170">
                  <a:extLst>
                    <a:ext uri="{FF2B5EF4-FFF2-40B4-BE49-F238E27FC236}">
                      <a16:creationId xmlns:a16="http://schemas.microsoft.com/office/drawing/2014/main" id="{944341A6-6445-4D93-8853-531913BADCC1}"/>
                    </a:ext>
                  </a:extLst>
                </p14:cNvPr>
                <p14:cNvContentPartPr/>
                <p14:nvPr/>
              </p14:nvContentPartPr>
              <p14:xfrm>
                <a:off x="11096573" y="2509987"/>
                <a:ext cx="288360" cy="234720"/>
              </p14:xfrm>
            </p:contentPart>
          </mc:Choice>
          <mc:Fallback xmlns="">
            <p:pic>
              <p:nvPicPr>
                <p:cNvPr id="171" name="Freihand 170">
                  <a:extLst>
                    <a:ext uri="{FF2B5EF4-FFF2-40B4-BE49-F238E27FC236}">
                      <a16:creationId xmlns:a16="http://schemas.microsoft.com/office/drawing/2014/main" id="{944341A6-6445-4D93-8853-531913BADCC1}"/>
                    </a:ext>
                  </a:extLst>
                </p:cNvPr>
                <p:cNvPicPr/>
                <p:nvPr/>
              </p:nvPicPr>
              <p:blipFill>
                <a:blip r:embed="rId177"/>
                <a:stretch>
                  <a:fillRect/>
                </a:stretch>
              </p:blipFill>
              <p:spPr>
                <a:xfrm>
                  <a:off x="11092253" y="2505667"/>
                  <a:ext cx="297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2" name="Freihand 171">
                  <a:extLst>
                    <a:ext uri="{FF2B5EF4-FFF2-40B4-BE49-F238E27FC236}">
                      <a16:creationId xmlns:a16="http://schemas.microsoft.com/office/drawing/2014/main" id="{80E2A88D-9003-4563-A20D-9B061E687832}"/>
                    </a:ext>
                  </a:extLst>
                </p14:cNvPr>
                <p14:cNvContentPartPr/>
                <p14:nvPr/>
              </p14:nvContentPartPr>
              <p14:xfrm>
                <a:off x="11397173" y="2569747"/>
                <a:ext cx="77400" cy="68400"/>
              </p14:xfrm>
            </p:contentPart>
          </mc:Choice>
          <mc:Fallback xmlns="">
            <p:pic>
              <p:nvPicPr>
                <p:cNvPr id="172" name="Freihand 171">
                  <a:extLst>
                    <a:ext uri="{FF2B5EF4-FFF2-40B4-BE49-F238E27FC236}">
                      <a16:creationId xmlns:a16="http://schemas.microsoft.com/office/drawing/2014/main" id="{80E2A88D-9003-4563-A20D-9B061E687832}"/>
                    </a:ext>
                  </a:extLst>
                </p:cNvPr>
                <p:cNvPicPr/>
                <p:nvPr/>
              </p:nvPicPr>
              <p:blipFill>
                <a:blip r:embed="rId179"/>
                <a:stretch>
                  <a:fillRect/>
                </a:stretch>
              </p:blipFill>
              <p:spPr>
                <a:xfrm>
                  <a:off x="11392853" y="2565427"/>
                  <a:ext cx="86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3" name="Freihand 172">
                  <a:extLst>
                    <a:ext uri="{FF2B5EF4-FFF2-40B4-BE49-F238E27FC236}">
                      <a16:creationId xmlns:a16="http://schemas.microsoft.com/office/drawing/2014/main" id="{9D859DC5-4FCC-4121-B23F-2831853AD170}"/>
                    </a:ext>
                  </a:extLst>
                </p14:cNvPr>
                <p14:cNvContentPartPr/>
                <p14:nvPr/>
              </p14:nvContentPartPr>
              <p14:xfrm>
                <a:off x="11471693" y="2473627"/>
                <a:ext cx="394920" cy="184680"/>
              </p14:xfrm>
            </p:contentPart>
          </mc:Choice>
          <mc:Fallback xmlns="">
            <p:pic>
              <p:nvPicPr>
                <p:cNvPr id="173" name="Freihand 172">
                  <a:extLst>
                    <a:ext uri="{FF2B5EF4-FFF2-40B4-BE49-F238E27FC236}">
                      <a16:creationId xmlns:a16="http://schemas.microsoft.com/office/drawing/2014/main" id="{9D859DC5-4FCC-4121-B23F-2831853AD170}"/>
                    </a:ext>
                  </a:extLst>
                </p:cNvPr>
                <p:cNvPicPr/>
                <p:nvPr/>
              </p:nvPicPr>
              <p:blipFill>
                <a:blip r:embed="rId181"/>
                <a:stretch>
                  <a:fillRect/>
                </a:stretch>
              </p:blipFill>
              <p:spPr>
                <a:xfrm>
                  <a:off x="11467373" y="2469307"/>
                  <a:ext cx="403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 name="Freihand 173">
                  <a:extLst>
                    <a:ext uri="{FF2B5EF4-FFF2-40B4-BE49-F238E27FC236}">
                      <a16:creationId xmlns:a16="http://schemas.microsoft.com/office/drawing/2014/main" id="{E7DC5A28-66CF-4043-80AC-854C9119133A}"/>
                    </a:ext>
                  </a:extLst>
                </p14:cNvPr>
                <p14:cNvContentPartPr/>
                <p14:nvPr/>
              </p14:nvContentPartPr>
              <p14:xfrm>
                <a:off x="10861133" y="2483707"/>
                <a:ext cx="157320" cy="2520"/>
              </p14:xfrm>
            </p:contentPart>
          </mc:Choice>
          <mc:Fallback xmlns="">
            <p:pic>
              <p:nvPicPr>
                <p:cNvPr id="174" name="Freihand 173">
                  <a:extLst>
                    <a:ext uri="{FF2B5EF4-FFF2-40B4-BE49-F238E27FC236}">
                      <a16:creationId xmlns:a16="http://schemas.microsoft.com/office/drawing/2014/main" id="{E7DC5A28-66CF-4043-80AC-854C9119133A}"/>
                    </a:ext>
                  </a:extLst>
                </p:cNvPr>
                <p:cNvPicPr/>
                <p:nvPr/>
              </p:nvPicPr>
              <p:blipFill>
                <a:blip r:embed="rId183"/>
                <a:stretch>
                  <a:fillRect/>
                </a:stretch>
              </p:blipFill>
              <p:spPr>
                <a:xfrm>
                  <a:off x="10856813" y="2479387"/>
                  <a:ext cx="165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5" name="Freihand 174">
                  <a:extLst>
                    <a:ext uri="{FF2B5EF4-FFF2-40B4-BE49-F238E27FC236}">
                      <a16:creationId xmlns:a16="http://schemas.microsoft.com/office/drawing/2014/main" id="{83AFCDA4-06A5-4C70-907E-298BF21B5010}"/>
                    </a:ext>
                  </a:extLst>
                </p14:cNvPr>
                <p14:cNvContentPartPr/>
                <p14:nvPr/>
              </p14:nvContentPartPr>
              <p14:xfrm>
                <a:off x="11503373" y="1741027"/>
                <a:ext cx="551880" cy="524160"/>
              </p14:xfrm>
            </p:contentPart>
          </mc:Choice>
          <mc:Fallback xmlns="">
            <p:pic>
              <p:nvPicPr>
                <p:cNvPr id="175" name="Freihand 174">
                  <a:extLst>
                    <a:ext uri="{FF2B5EF4-FFF2-40B4-BE49-F238E27FC236}">
                      <a16:creationId xmlns:a16="http://schemas.microsoft.com/office/drawing/2014/main" id="{83AFCDA4-06A5-4C70-907E-298BF21B5010}"/>
                    </a:ext>
                  </a:extLst>
                </p:cNvPr>
                <p:cNvPicPr/>
                <p:nvPr/>
              </p:nvPicPr>
              <p:blipFill>
                <a:blip r:embed="rId185"/>
                <a:stretch>
                  <a:fillRect/>
                </a:stretch>
              </p:blipFill>
              <p:spPr>
                <a:xfrm>
                  <a:off x="11499053" y="1736707"/>
                  <a:ext cx="56052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6" name="Freihand 175">
                  <a:extLst>
                    <a:ext uri="{FF2B5EF4-FFF2-40B4-BE49-F238E27FC236}">
                      <a16:creationId xmlns:a16="http://schemas.microsoft.com/office/drawing/2014/main" id="{0493A5E1-3FB1-4A8D-94EF-4115EE664062}"/>
                    </a:ext>
                  </a:extLst>
                </p14:cNvPr>
                <p14:cNvContentPartPr/>
                <p14:nvPr/>
              </p14:nvContentPartPr>
              <p14:xfrm>
                <a:off x="11638013" y="2323507"/>
                <a:ext cx="258840" cy="968040"/>
              </p14:xfrm>
            </p:contentPart>
          </mc:Choice>
          <mc:Fallback xmlns="">
            <p:pic>
              <p:nvPicPr>
                <p:cNvPr id="176" name="Freihand 175">
                  <a:extLst>
                    <a:ext uri="{FF2B5EF4-FFF2-40B4-BE49-F238E27FC236}">
                      <a16:creationId xmlns:a16="http://schemas.microsoft.com/office/drawing/2014/main" id="{0493A5E1-3FB1-4A8D-94EF-4115EE664062}"/>
                    </a:ext>
                  </a:extLst>
                </p:cNvPr>
                <p:cNvPicPr/>
                <p:nvPr/>
              </p:nvPicPr>
              <p:blipFill>
                <a:blip r:embed="rId187"/>
                <a:stretch>
                  <a:fillRect/>
                </a:stretch>
              </p:blipFill>
              <p:spPr>
                <a:xfrm>
                  <a:off x="11633693" y="2319187"/>
                  <a:ext cx="267480" cy="976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Freihand 176">
                  <a:extLst>
                    <a:ext uri="{FF2B5EF4-FFF2-40B4-BE49-F238E27FC236}">
                      <a16:creationId xmlns:a16="http://schemas.microsoft.com/office/drawing/2014/main" id="{1131803D-8D27-4046-86DD-F164D2403D48}"/>
                    </a:ext>
                  </a:extLst>
                </p14:cNvPr>
                <p14:cNvContentPartPr/>
                <p14:nvPr/>
              </p14:nvContentPartPr>
              <p14:xfrm>
                <a:off x="11643773" y="2165107"/>
                <a:ext cx="225360" cy="211680"/>
              </p14:xfrm>
            </p:contentPart>
          </mc:Choice>
          <mc:Fallback xmlns="">
            <p:pic>
              <p:nvPicPr>
                <p:cNvPr id="177" name="Freihand 176">
                  <a:extLst>
                    <a:ext uri="{FF2B5EF4-FFF2-40B4-BE49-F238E27FC236}">
                      <a16:creationId xmlns:a16="http://schemas.microsoft.com/office/drawing/2014/main" id="{1131803D-8D27-4046-86DD-F164D2403D48}"/>
                    </a:ext>
                  </a:extLst>
                </p:cNvPr>
                <p:cNvPicPr/>
                <p:nvPr/>
              </p:nvPicPr>
              <p:blipFill>
                <a:blip r:embed="rId189"/>
                <a:stretch>
                  <a:fillRect/>
                </a:stretch>
              </p:blipFill>
              <p:spPr>
                <a:xfrm>
                  <a:off x="11639453" y="2160787"/>
                  <a:ext cx="234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8" name="Freihand 177">
                  <a:extLst>
                    <a:ext uri="{FF2B5EF4-FFF2-40B4-BE49-F238E27FC236}">
                      <a16:creationId xmlns:a16="http://schemas.microsoft.com/office/drawing/2014/main" id="{464D4A51-C99C-4FCE-805D-CECDB2E38447}"/>
                    </a:ext>
                  </a:extLst>
                </p14:cNvPr>
                <p14:cNvContentPartPr/>
                <p14:nvPr/>
              </p14:nvContentPartPr>
              <p14:xfrm>
                <a:off x="11248853" y="3294427"/>
                <a:ext cx="205200" cy="217800"/>
              </p14:xfrm>
            </p:contentPart>
          </mc:Choice>
          <mc:Fallback xmlns="">
            <p:pic>
              <p:nvPicPr>
                <p:cNvPr id="178" name="Freihand 177">
                  <a:extLst>
                    <a:ext uri="{FF2B5EF4-FFF2-40B4-BE49-F238E27FC236}">
                      <a16:creationId xmlns:a16="http://schemas.microsoft.com/office/drawing/2014/main" id="{464D4A51-C99C-4FCE-805D-CECDB2E38447}"/>
                    </a:ext>
                  </a:extLst>
                </p:cNvPr>
                <p:cNvPicPr/>
                <p:nvPr/>
              </p:nvPicPr>
              <p:blipFill>
                <a:blip r:embed="rId191"/>
                <a:stretch>
                  <a:fillRect/>
                </a:stretch>
              </p:blipFill>
              <p:spPr>
                <a:xfrm>
                  <a:off x="11244533" y="3290107"/>
                  <a:ext cx="213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9" name="Freihand 178">
                  <a:extLst>
                    <a:ext uri="{FF2B5EF4-FFF2-40B4-BE49-F238E27FC236}">
                      <a16:creationId xmlns:a16="http://schemas.microsoft.com/office/drawing/2014/main" id="{5CE78071-A49F-4D69-BC38-66B560279950}"/>
                    </a:ext>
                  </a:extLst>
                </p14:cNvPr>
                <p14:cNvContentPartPr/>
                <p14:nvPr/>
              </p14:nvContentPartPr>
              <p14:xfrm>
                <a:off x="11417333" y="3296227"/>
                <a:ext cx="230400" cy="205560"/>
              </p14:xfrm>
            </p:contentPart>
          </mc:Choice>
          <mc:Fallback xmlns="">
            <p:pic>
              <p:nvPicPr>
                <p:cNvPr id="179" name="Freihand 178">
                  <a:extLst>
                    <a:ext uri="{FF2B5EF4-FFF2-40B4-BE49-F238E27FC236}">
                      <a16:creationId xmlns:a16="http://schemas.microsoft.com/office/drawing/2014/main" id="{5CE78071-A49F-4D69-BC38-66B560279950}"/>
                    </a:ext>
                  </a:extLst>
                </p:cNvPr>
                <p:cNvPicPr/>
                <p:nvPr/>
              </p:nvPicPr>
              <p:blipFill>
                <a:blip r:embed="rId193"/>
                <a:stretch>
                  <a:fillRect/>
                </a:stretch>
              </p:blipFill>
              <p:spPr>
                <a:xfrm>
                  <a:off x="11413013" y="3291907"/>
                  <a:ext cx="239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80" name="Freihand 179">
                  <a:extLst>
                    <a:ext uri="{FF2B5EF4-FFF2-40B4-BE49-F238E27FC236}">
                      <a16:creationId xmlns:a16="http://schemas.microsoft.com/office/drawing/2014/main" id="{B0859B6A-42A7-470C-B235-BF2DADDA16CE}"/>
                    </a:ext>
                  </a:extLst>
                </p14:cNvPr>
                <p14:cNvContentPartPr/>
                <p14:nvPr/>
              </p14:nvContentPartPr>
              <p14:xfrm>
                <a:off x="11532893" y="3354907"/>
                <a:ext cx="6840" cy="127080"/>
              </p14:xfrm>
            </p:contentPart>
          </mc:Choice>
          <mc:Fallback xmlns="">
            <p:pic>
              <p:nvPicPr>
                <p:cNvPr id="180" name="Freihand 179">
                  <a:extLst>
                    <a:ext uri="{FF2B5EF4-FFF2-40B4-BE49-F238E27FC236}">
                      <a16:creationId xmlns:a16="http://schemas.microsoft.com/office/drawing/2014/main" id="{B0859B6A-42A7-470C-B235-BF2DADDA16CE}"/>
                    </a:ext>
                  </a:extLst>
                </p:cNvPr>
                <p:cNvPicPr/>
                <p:nvPr/>
              </p:nvPicPr>
              <p:blipFill>
                <a:blip r:embed="rId195"/>
                <a:stretch>
                  <a:fillRect/>
                </a:stretch>
              </p:blipFill>
              <p:spPr>
                <a:xfrm>
                  <a:off x="11528573" y="3350587"/>
                  <a:ext cx="1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1" name="Freihand 180">
                  <a:extLst>
                    <a:ext uri="{FF2B5EF4-FFF2-40B4-BE49-F238E27FC236}">
                      <a16:creationId xmlns:a16="http://schemas.microsoft.com/office/drawing/2014/main" id="{BEF777BE-BE16-4B31-BC59-BEE823639710}"/>
                    </a:ext>
                  </a:extLst>
                </p14:cNvPr>
                <p14:cNvContentPartPr/>
                <p14:nvPr/>
              </p14:nvContentPartPr>
              <p14:xfrm>
                <a:off x="11519573" y="3271027"/>
                <a:ext cx="19800" cy="13320"/>
              </p14:xfrm>
            </p:contentPart>
          </mc:Choice>
          <mc:Fallback xmlns="">
            <p:pic>
              <p:nvPicPr>
                <p:cNvPr id="181" name="Freihand 180">
                  <a:extLst>
                    <a:ext uri="{FF2B5EF4-FFF2-40B4-BE49-F238E27FC236}">
                      <a16:creationId xmlns:a16="http://schemas.microsoft.com/office/drawing/2014/main" id="{BEF777BE-BE16-4B31-BC59-BEE823639710}"/>
                    </a:ext>
                  </a:extLst>
                </p:cNvPr>
                <p:cNvPicPr/>
                <p:nvPr/>
              </p:nvPicPr>
              <p:blipFill>
                <a:blip r:embed="rId197"/>
                <a:stretch>
                  <a:fillRect/>
                </a:stretch>
              </p:blipFill>
              <p:spPr>
                <a:xfrm>
                  <a:off x="11515253" y="3266707"/>
                  <a:ext cx="2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2" name="Freihand 181">
                  <a:extLst>
                    <a:ext uri="{FF2B5EF4-FFF2-40B4-BE49-F238E27FC236}">
                      <a16:creationId xmlns:a16="http://schemas.microsoft.com/office/drawing/2014/main" id="{42F4EC8A-32E8-40E2-A8D8-370205C13842}"/>
                    </a:ext>
                  </a:extLst>
                </p14:cNvPr>
                <p14:cNvContentPartPr/>
                <p14:nvPr/>
              </p14:nvContentPartPr>
              <p14:xfrm>
                <a:off x="11626853" y="3377587"/>
                <a:ext cx="82080" cy="116640"/>
              </p14:xfrm>
            </p:contentPart>
          </mc:Choice>
          <mc:Fallback xmlns="">
            <p:pic>
              <p:nvPicPr>
                <p:cNvPr id="182" name="Freihand 181">
                  <a:extLst>
                    <a:ext uri="{FF2B5EF4-FFF2-40B4-BE49-F238E27FC236}">
                      <a16:creationId xmlns:a16="http://schemas.microsoft.com/office/drawing/2014/main" id="{42F4EC8A-32E8-40E2-A8D8-370205C13842}"/>
                    </a:ext>
                  </a:extLst>
                </p:cNvPr>
                <p:cNvPicPr/>
                <p:nvPr/>
              </p:nvPicPr>
              <p:blipFill>
                <a:blip r:embed="rId199"/>
                <a:stretch>
                  <a:fillRect/>
                </a:stretch>
              </p:blipFill>
              <p:spPr>
                <a:xfrm>
                  <a:off x="11622533" y="3373267"/>
                  <a:ext cx="90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3" name="Freihand 182">
                  <a:extLst>
                    <a:ext uri="{FF2B5EF4-FFF2-40B4-BE49-F238E27FC236}">
                      <a16:creationId xmlns:a16="http://schemas.microsoft.com/office/drawing/2014/main" id="{BBF65EE6-9863-4553-8CA3-A75235AB7B0C}"/>
                    </a:ext>
                  </a:extLst>
                </p14:cNvPr>
                <p14:cNvContentPartPr/>
                <p14:nvPr/>
              </p14:nvContentPartPr>
              <p14:xfrm>
                <a:off x="11707853" y="3253747"/>
                <a:ext cx="289440" cy="247320"/>
              </p14:xfrm>
            </p:contentPart>
          </mc:Choice>
          <mc:Fallback xmlns="">
            <p:pic>
              <p:nvPicPr>
                <p:cNvPr id="183" name="Freihand 182">
                  <a:extLst>
                    <a:ext uri="{FF2B5EF4-FFF2-40B4-BE49-F238E27FC236}">
                      <a16:creationId xmlns:a16="http://schemas.microsoft.com/office/drawing/2014/main" id="{BBF65EE6-9863-4553-8CA3-A75235AB7B0C}"/>
                    </a:ext>
                  </a:extLst>
                </p:cNvPr>
                <p:cNvPicPr/>
                <p:nvPr/>
              </p:nvPicPr>
              <p:blipFill>
                <a:blip r:embed="rId201"/>
                <a:stretch>
                  <a:fillRect/>
                </a:stretch>
              </p:blipFill>
              <p:spPr>
                <a:xfrm>
                  <a:off x="11703533" y="3249427"/>
                  <a:ext cx="298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4" name="Freihand 183">
                  <a:extLst>
                    <a:ext uri="{FF2B5EF4-FFF2-40B4-BE49-F238E27FC236}">
                      <a16:creationId xmlns:a16="http://schemas.microsoft.com/office/drawing/2014/main" id="{0F9B9ED9-A355-452F-82F9-AF6E49F0EACF}"/>
                    </a:ext>
                  </a:extLst>
                </p14:cNvPr>
                <p14:cNvContentPartPr/>
                <p14:nvPr/>
              </p14:nvContentPartPr>
              <p14:xfrm>
                <a:off x="11949413" y="3353467"/>
                <a:ext cx="84240" cy="119880"/>
              </p14:xfrm>
            </p:contentPart>
          </mc:Choice>
          <mc:Fallback xmlns="">
            <p:pic>
              <p:nvPicPr>
                <p:cNvPr id="184" name="Freihand 183">
                  <a:extLst>
                    <a:ext uri="{FF2B5EF4-FFF2-40B4-BE49-F238E27FC236}">
                      <a16:creationId xmlns:a16="http://schemas.microsoft.com/office/drawing/2014/main" id="{0F9B9ED9-A355-452F-82F9-AF6E49F0EACF}"/>
                    </a:ext>
                  </a:extLst>
                </p:cNvPr>
                <p:cNvPicPr/>
                <p:nvPr/>
              </p:nvPicPr>
              <p:blipFill>
                <a:blip r:embed="rId203"/>
                <a:stretch>
                  <a:fillRect/>
                </a:stretch>
              </p:blipFill>
              <p:spPr>
                <a:xfrm>
                  <a:off x="11945093" y="3349147"/>
                  <a:ext cx="92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5" name="Freihand 184">
                  <a:extLst>
                    <a:ext uri="{FF2B5EF4-FFF2-40B4-BE49-F238E27FC236}">
                      <a16:creationId xmlns:a16="http://schemas.microsoft.com/office/drawing/2014/main" id="{765DEDB7-232E-443E-8CCE-C484AF42B77A}"/>
                    </a:ext>
                  </a:extLst>
                </p14:cNvPr>
                <p14:cNvContentPartPr/>
                <p14:nvPr/>
              </p14:nvContentPartPr>
              <p14:xfrm>
                <a:off x="12035453" y="3385147"/>
                <a:ext cx="55440" cy="12960"/>
              </p14:xfrm>
            </p:contentPart>
          </mc:Choice>
          <mc:Fallback xmlns="">
            <p:pic>
              <p:nvPicPr>
                <p:cNvPr id="185" name="Freihand 184">
                  <a:extLst>
                    <a:ext uri="{FF2B5EF4-FFF2-40B4-BE49-F238E27FC236}">
                      <a16:creationId xmlns:a16="http://schemas.microsoft.com/office/drawing/2014/main" id="{765DEDB7-232E-443E-8CCE-C484AF42B77A}"/>
                    </a:ext>
                  </a:extLst>
                </p:cNvPr>
                <p:cNvPicPr/>
                <p:nvPr/>
              </p:nvPicPr>
              <p:blipFill>
                <a:blip r:embed="rId205"/>
                <a:stretch>
                  <a:fillRect/>
                </a:stretch>
              </p:blipFill>
              <p:spPr>
                <a:xfrm>
                  <a:off x="12031133" y="3380827"/>
                  <a:ext cx="64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6" name="Freihand 185">
                  <a:extLst>
                    <a:ext uri="{FF2B5EF4-FFF2-40B4-BE49-F238E27FC236}">
                      <a16:creationId xmlns:a16="http://schemas.microsoft.com/office/drawing/2014/main" id="{F5947C28-911F-478E-BA47-12319F686509}"/>
                    </a:ext>
                  </a:extLst>
                </p14:cNvPr>
                <p14:cNvContentPartPr/>
                <p14:nvPr/>
              </p14:nvContentPartPr>
              <p14:xfrm>
                <a:off x="11376653" y="3669547"/>
                <a:ext cx="163440" cy="117720"/>
              </p14:xfrm>
            </p:contentPart>
          </mc:Choice>
          <mc:Fallback xmlns="">
            <p:pic>
              <p:nvPicPr>
                <p:cNvPr id="186" name="Freihand 185">
                  <a:extLst>
                    <a:ext uri="{FF2B5EF4-FFF2-40B4-BE49-F238E27FC236}">
                      <a16:creationId xmlns:a16="http://schemas.microsoft.com/office/drawing/2014/main" id="{F5947C28-911F-478E-BA47-12319F686509}"/>
                    </a:ext>
                  </a:extLst>
                </p:cNvPr>
                <p:cNvPicPr/>
                <p:nvPr/>
              </p:nvPicPr>
              <p:blipFill>
                <a:blip r:embed="rId207"/>
                <a:stretch>
                  <a:fillRect/>
                </a:stretch>
              </p:blipFill>
              <p:spPr>
                <a:xfrm>
                  <a:off x="11372333" y="3665227"/>
                  <a:ext cx="172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7" name="Freihand 186">
                  <a:extLst>
                    <a:ext uri="{FF2B5EF4-FFF2-40B4-BE49-F238E27FC236}">
                      <a16:creationId xmlns:a16="http://schemas.microsoft.com/office/drawing/2014/main" id="{4EC9AD7C-DCE9-4909-9C52-47B98EDD98D3}"/>
                    </a:ext>
                  </a:extLst>
                </p14:cNvPr>
                <p14:cNvContentPartPr/>
                <p14:nvPr/>
              </p14:nvContentPartPr>
              <p14:xfrm>
                <a:off x="11583653" y="3656947"/>
                <a:ext cx="91440" cy="82080"/>
              </p14:xfrm>
            </p:contentPart>
          </mc:Choice>
          <mc:Fallback xmlns="">
            <p:pic>
              <p:nvPicPr>
                <p:cNvPr id="187" name="Freihand 186">
                  <a:extLst>
                    <a:ext uri="{FF2B5EF4-FFF2-40B4-BE49-F238E27FC236}">
                      <a16:creationId xmlns:a16="http://schemas.microsoft.com/office/drawing/2014/main" id="{4EC9AD7C-DCE9-4909-9C52-47B98EDD98D3}"/>
                    </a:ext>
                  </a:extLst>
                </p:cNvPr>
                <p:cNvPicPr/>
                <p:nvPr/>
              </p:nvPicPr>
              <p:blipFill>
                <a:blip r:embed="rId209"/>
                <a:stretch>
                  <a:fillRect/>
                </a:stretch>
              </p:blipFill>
              <p:spPr>
                <a:xfrm>
                  <a:off x="11579333" y="3652627"/>
                  <a:ext cx="100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8" name="Freihand 187">
                  <a:extLst>
                    <a:ext uri="{FF2B5EF4-FFF2-40B4-BE49-F238E27FC236}">
                      <a16:creationId xmlns:a16="http://schemas.microsoft.com/office/drawing/2014/main" id="{05AEC5EE-C092-4E8E-88BB-17F67C8E8638}"/>
                    </a:ext>
                  </a:extLst>
                </p14:cNvPr>
                <p14:cNvContentPartPr/>
                <p14:nvPr/>
              </p14:nvContentPartPr>
              <p14:xfrm>
                <a:off x="11669693" y="3570547"/>
                <a:ext cx="112680" cy="171000"/>
              </p14:xfrm>
            </p:contentPart>
          </mc:Choice>
          <mc:Fallback xmlns="">
            <p:pic>
              <p:nvPicPr>
                <p:cNvPr id="188" name="Freihand 187">
                  <a:extLst>
                    <a:ext uri="{FF2B5EF4-FFF2-40B4-BE49-F238E27FC236}">
                      <a16:creationId xmlns:a16="http://schemas.microsoft.com/office/drawing/2014/main" id="{05AEC5EE-C092-4E8E-88BB-17F67C8E8638}"/>
                    </a:ext>
                  </a:extLst>
                </p:cNvPr>
                <p:cNvPicPr/>
                <p:nvPr/>
              </p:nvPicPr>
              <p:blipFill>
                <a:blip r:embed="rId211"/>
                <a:stretch>
                  <a:fillRect/>
                </a:stretch>
              </p:blipFill>
              <p:spPr>
                <a:xfrm>
                  <a:off x="11665373" y="3566227"/>
                  <a:ext cx="121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9" name="Freihand 188">
                  <a:extLst>
                    <a:ext uri="{FF2B5EF4-FFF2-40B4-BE49-F238E27FC236}">
                      <a16:creationId xmlns:a16="http://schemas.microsoft.com/office/drawing/2014/main" id="{0C9630DD-6183-4D73-B07A-DE066076B6E0}"/>
                    </a:ext>
                  </a:extLst>
                </p14:cNvPr>
                <p14:cNvContentPartPr/>
                <p14:nvPr/>
              </p14:nvContentPartPr>
              <p14:xfrm>
                <a:off x="11771933" y="3633187"/>
                <a:ext cx="70920" cy="131040"/>
              </p14:xfrm>
            </p:contentPart>
          </mc:Choice>
          <mc:Fallback xmlns="">
            <p:pic>
              <p:nvPicPr>
                <p:cNvPr id="189" name="Freihand 188">
                  <a:extLst>
                    <a:ext uri="{FF2B5EF4-FFF2-40B4-BE49-F238E27FC236}">
                      <a16:creationId xmlns:a16="http://schemas.microsoft.com/office/drawing/2014/main" id="{0C9630DD-6183-4D73-B07A-DE066076B6E0}"/>
                    </a:ext>
                  </a:extLst>
                </p:cNvPr>
                <p:cNvPicPr/>
                <p:nvPr/>
              </p:nvPicPr>
              <p:blipFill>
                <a:blip r:embed="rId213"/>
                <a:stretch>
                  <a:fillRect/>
                </a:stretch>
              </p:blipFill>
              <p:spPr>
                <a:xfrm>
                  <a:off x="11767613" y="3628867"/>
                  <a:ext cx="79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0" name="Freihand 189">
                  <a:extLst>
                    <a:ext uri="{FF2B5EF4-FFF2-40B4-BE49-F238E27FC236}">
                      <a16:creationId xmlns:a16="http://schemas.microsoft.com/office/drawing/2014/main" id="{18D01399-BAAB-4E4F-97F9-7033B01A87F7}"/>
                    </a:ext>
                  </a:extLst>
                </p14:cNvPr>
                <p14:cNvContentPartPr/>
                <p14:nvPr/>
              </p14:nvContentPartPr>
              <p14:xfrm>
                <a:off x="11868413" y="3541747"/>
                <a:ext cx="195120" cy="278280"/>
              </p14:xfrm>
            </p:contentPart>
          </mc:Choice>
          <mc:Fallback xmlns="">
            <p:pic>
              <p:nvPicPr>
                <p:cNvPr id="190" name="Freihand 189">
                  <a:extLst>
                    <a:ext uri="{FF2B5EF4-FFF2-40B4-BE49-F238E27FC236}">
                      <a16:creationId xmlns:a16="http://schemas.microsoft.com/office/drawing/2014/main" id="{18D01399-BAAB-4E4F-97F9-7033B01A87F7}"/>
                    </a:ext>
                  </a:extLst>
                </p:cNvPr>
                <p:cNvPicPr/>
                <p:nvPr/>
              </p:nvPicPr>
              <p:blipFill>
                <a:blip r:embed="rId215"/>
                <a:stretch>
                  <a:fillRect/>
                </a:stretch>
              </p:blipFill>
              <p:spPr>
                <a:xfrm>
                  <a:off x="11864093" y="3537427"/>
                  <a:ext cx="2037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1" name="Freihand 190">
                  <a:extLst>
                    <a:ext uri="{FF2B5EF4-FFF2-40B4-BE49-F238E27FC236}">
                      <a16:creationId xmlns:a16="http://schemas.microsoft.com/office/drawing/2014/main" id="{4712F81A-3941-4E74-AB88-325F38705047}"/>
                    </a:ext>
                  </a:extLst>
                </p14:cNvPr>
                <p14:cNvContentPartPr/>
                <p14:nvPr/>
              </p14:nvContentPartPr>
              <p14:xfrm>
                <a:off x="10729013" y="2178787"/>
                <a:ext cx="482040" cy="1039680"/>
              </p14:xfrm>
            </p:contentPart>
          </mc:Choice>
          <mc:Fallback xmlns="">
            <p:pic>
              <p:nvPicPr>
                <p:cNvPr id="191" name="Freihand 190">
                  <a:extLst>
                    <a:ext uri="{FF2B5EF4-FFF2-40B4-BE49-F238E27FC236}">
                      <a16:creationId xmlns:a16="http://schemas.microsoft.com/office/drawing/2014/main" id="{4712F81A-3941-4E74-AB88-325F38705047}"/>
                    </a:ext>
                  </a:extLst>
                </p:cNvPr>
                <p:cNvPicPr/>
                <p:nvPr/>
              </p:nvPicPr>
              <p:blipFill>
                <a:blip r:embed="rId217"/>
                <a:stretch>
                  <a:fillRect/>
                </a:stretch>
              </p:blipFill>
              <p:spPr>
                <a:xfrm>
                  <a:off x="10724693" y="2174467"/>
                  <a:ext cx="490680" cy="1048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2" name="Freihand 191">
                  <a:extLst>
                    <a:ext uri="{FF2B5EF4-FFF2-40B4-BE49-F238E27FC236}">
                      <a16:creationId xmlns:a16="http://schemas.microsoft.com/office/drawing/2014/main" id="{EE49ACA1-40A8-46A6-ACC7-94F375142039}"/>
                    </a:ext>
                  </a:extLst>
                </p14:cNvPr>
                <p14:cNvContentPartPr/>
                <p14:nvPr/>
              </p14:nvContentPartPr>
              <p14:xfrm>
                <a:off x="10953293" y="2108587"/>
                <a:ext cx="253080" cy="255600"/>
              </p14:xfrm>
            </p:contentPart>
          </mc:Choice>
          <mc:Fallback xmlns="">
            <p:pic>
              <p:nvPicPr>
                <p:cNvPr id="192" name="Freihand 191">
                  <a:extLst>
                    <a:ext uri="{FF2B5EF4-FFF2-40B4-BE49-F238E27FC236}">
                      <a16:creationId xmlns:a16="http://schemas.microsoft.com/office/drawing/2014/main" id="{EE49ACA1-40A8-46A6-ACC7-94F375142039}"/>
                    </a:ext>
                  </a:extLst>
                </p:cNvPr>
                <p:cNvPicPr/>
                <p:nvPr/>
              </p:nvPicPr>
              <p:blipFill>
                <a:blip r:embed="rId219"/>
                <a:stretch>
                  <a:fillRect/>
                </a:stretch>
              </p:blipFill>
              <p:spPr>
                <a:xfrm>
                  <a:off x="10948973" y="2104267"/>
                  <a:ext cx="2617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3" name="Freihand 192">
                  <a:extLst>
                    <a:ext uri="{FF2B5EF4-FFF2-40B4-BE49-F238E27FC236}">
                      <a16:creationId xmlns:a16="http://schemas.microsoft.com/office/drawing/2014/main" id="{2DC9667E-9B6A-4227-90A2-893BB92198EC}"/>
                    </a:ext>
                  </a:extLst>
                </p14:cNvPr>
                <p14:cNvContentPartPr/>
                <p14:nvPr/>
              </p14:nvContentPartPr>
              <p14:xfrm>
                <a:off x="10469813" y="3385867"/>
                <a:ext cx="39240" cy="187200"/>
              </p14:xfrm>
            </p:contentPart>
          </mc:Choice>
          <mc:Fallback xmlns="">
            <p:pic>
              <p:nvPicPr>
                <p:cNvPr id="193" name="Freihand 192">
                  <a:extLst>
                    <a:ext uri="{FF2B5EF4-FFF2-40B4-BE49-F238E27FC236}">
                      <a16:creationId xmlns:a16="http://schemas.microsoft.com/office/drawing/2014/main" id="{2DC9667E-9B6A-4227-90A2-893BB92198EC}"/>
                    </a:ext>
                  </a:extLst>
                </p:cNvPr>
                <p:cNvPicPr/>
                <p:nvPr/>
              </p:nvPicPr>
              <p:blipFill>
                <a:blip r:embed="rId221"/>
                <a:stretch>
                  <a:fillRect/>
                </a:stretch>
              </p:blipFill>
              <p:spPr>
                <a:xfrm>
                  <a:off x="10465493" y="3381547"/>
                  <a:ext cx="47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4" name="Freihand 193">
                  <a:extLst>
                    <a:ext uri="{FF2B5EF4-FFF2-40B4-BE49-F238E27FC236}">
                      <a16:creationId xmlns:a16="http://schemas.microsoft.com/office/drawing/2014/main" id="{50DF2018-62EA-476F-92BE-45A0EE23982C}"/>
                    </a:ext>
                  </a:extLst>
                </p14:cNvPr>
                <p14:cNvContentPartPr/>
                <p14:nvPr/>
              </p14:nvContentPartPr>
              <p14:xfrm>
                <a:off x="10409693" y="3532027"/>
                <a:ext cx="181800" cy="73080"/>
              </p14:xfrm>
            </p:contentPart>
          </mc:Choice>
          <mc:Fallback xmlns="">
            <p:pic>
              <p:nvPicPr>
                <p:cNvPr id="194" name="Freihand 193">
                  <a:extLst>
                    <a:ext uri="{FF2B5EF4-FFF2-40B4-BE49-F238E27FC236}">
                      <a16:creationId xmlns:a16="http://schemas.microsoft.com/office/drawing/2014/main" id="{50DF2018-62EA-476F-92BE-45A0EE23982C}"/>
                    </a:ext>
                  </a:extLst>
                </p:cNvPr>
                <p:cNvPicPr/>
                <p:nvPr/>
              </p:nvPicPr>
              <p:blipFill>
                <a:blip r:embed="rId223"/>
                <a:stretch>
                  <a:fillRect/>
                </a:stretch>
              </p:blipFill>
              <p:spPr>
                <a:xfrm>
                  <a:off x="10405373" y="3527707"/>
                  <a:ext cx="19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5" name="Freihand 194">
                  <a:extLst>
                    <a:ext uri="{FF2B5EF4-FFF2-40B4-BE49-F238E27FC236}">
                      <a16:creationId xmlns:a16="http://schemas.microsoft.com/office/drawing/2014/main" id="{F362CEA0-EDDD-47C1-8ADE-DB2FAC7EF226}"/>
                    </a:ext>
                  </a:extLst>
                </p14:cNvPr>
                <p14:cNvContentPartPr/>
                <p14:nvPr/>
              </p14:nvContentPartPr>
              <p14:xfrm>
                <a:off x="10430573" y="3334027"/>
                <a:ext cx="223200" cy="175680"/>
              </p14:xfrm>
            </p:contentPart>
          </mc:Choice>
          <mc:Fallback xmlns="">
            <p:pic>
              <p:nvPicPr>
                <p:cNvPr id="195" name="Freihand 194">
                  <a:extLst>
                    <a:ext uri="{FF2B5EF4-FFF2-40B4-BE49-F238E27FC236}">
                      <a16:creationId xmlns:a16="http://schemas.microsoft.com/office/drawing/2014/main" id="{F362CEA0-EDDD-47C1-8ADE-DB2FAC7EF226}"/>
                    </a:ext>
                  </a:extLst>
                </p:cNvPr>
                <p:cNvPicPr/>
                <p:nvPr/>
              </p:nvPicPr>
              <p:blipFill>
                <a:blip r:embed="rId225"/>
                <a:stretch>
                  <a:fillRect/>
                </a:stretch>
              </p:blipFill>
              <p:spPr>
                <a:xfrm>
                  <a:off x="10426253" y="3329707"/>
                  <a:ext cx="231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6" name="Freihand 195">
                  <a:extLst>
                    <a:ext uri="{FF2B5EF4-FFF2-40B4-BE49-F238E27FC236}">
                      <a16:creationId xmlns:a16="http://schemas.microsoft.com/office/drawing/2014/main" id="{E3AA7D8A-D7B5-402E-B0B0-41E298AC2D15}"/>
                    </a:ext>
                  </a:extLst>
                </p14:cNvPr>
                <p14:cNvContentPartPr/>
                <p14:nvPr/>
              </p14:nvContentPartPr>
              <p14:xfrm>
                <a:off x="10685453" y="3254467"/>
                <a:ext cx="114120" cy="321840"/>
              </p14:xfrm>
            </p:contentPart>
          </mc:Choice>
          <mc:Fallback xmlns="">
            <p:pic>
              <p:nvPicPr>
                <p:cNvPr id="196" name="Freihand 195">
                  <a:extLst>
                    <a:ext uri="{FF2B5EF4-FFF2-40B4-BE49-F238E27FC236}">
                      <a16:creationId xmlns:a16="http://schemas.microsoft.com/office/drawing/2014/main" id="{E3AA7D8A-D7B5-402E-B0B0-41E298AC2D15}"/>
                    </a:ext>
                  </a:extLst>
                </p:cNvPr>
                <p:cNvPicPr/>
                <p:nvPr/>
              </p:nvPicPr>
              <p:blipFill>
                <a:blip r:embed="rId227"/>
                <a:stretch>
                  <a:fillRect/>
                </a:stretch>
              </p:blipFill>
              <p:spPr>
                <a:xfrm>
                  <a:off x="10681133" y="3250147"/>
                  <a:ext cx="122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7" name="Freihand 196">
                  <a:extLst>
                    <a:ext uri="{FF2B5EF4-FFF2-40B4-BE49-F238E27FC236}">
                      <a16:creationId xmlns:a16="http://schemas.microsoft.com/office/drawing/2014/main" id="{4A8D526B-E794-4DA1-8150-A41082EA6B8A}"/>
                    </a:ext>
                  </a:extLst>
                </p14:cNvPr>
                <p14:cNvContentPartPr/>
                <p14:nvPr/>
              </p14:nvContentPartPr>
              <p14:xfrm>
                <a:off x="10789133" y="3243667"/>
                <a:ext cx="171000" cy="199800"/>
              </p14:xfrm>
            </p:contentPart>
          </mc:Choice>
          <mc:Fallback xmlns="">
            <p:pic>
              <p:nvPicPr>
                <p:cNvPr id="197" name="Freihand 196">
                  <a:extLst>
                    <a:ext uri="{FF2B5EF4-FFF2-40B4-BE49-F238E27FC236}">
                      <a16:creationId xmlns:a16="http://schemas.microsoft.com/office/drawing/2014/main" id="{4A8D526B-E794-4DA1-8150-A41082EA6B8A}"/>
                    </a:ext>
                  </a:extLst>
                </p:cNvPr>
                <p:cNvPicPr/>
                <p:nvPr/>
              </p:nvPicPr>
              <p:blipFill>
                <a:blip r:embed="rId229"/>
                <a:stretch>
                  <a:fillRect/>
                </a:stretch>
              </p:blipFill>
              <p:spPr>
                <a:xfrm>
                  <a:off x="10784813" y="3239347"/>
                  <a:ext cx="179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8" name="Freihand 197">
                  <a:extLst>
                    <a:ext uri="{FF2B5EF4-FFF2-40B4-BE49-F238E27FC236}">
                      <a16:creationId xmlns:a16="http://schemas.microsoft.com/office/drawing/2014/main" id="{CB624C6D-0BE1-43AB-BD3B-CE6291C254B8}"/>
                    </a:ext>
                  </a:extLst>
                </p14:cNvPr>
                <p14:cNvContentPartPr/>
                <p14:nvPr/>
              </p14:nvContentPartPr>
              <p14:xfrm>
                <a:off x="10954373" y="3273547"/>
                <a:ext cx="14040" cy="34560"/>
              </p14:xfrm>
            </p:contentPart>
          </mc:Choice>
          <mc:Fallback xmlns="">
            <p:pic>
              <p:nvPicPr>
                <p:cNvPr id="198" name="Freihand 197">
                  <a:extLst>
                    <a:ext uri="{FF2B5EF4-FFF2-40B4-BE49-F238E27FC236}">
                      <a16:creationId xmlns:a16="http://schemas.microsoft.com/office/drawing/2014/main" id="{CB624C6D-0BE1-43AB-BD3B-CE6291C254B8}"/>
                    </a:ext>
                  </a:extLst>
                </p:cNvPr>
                <p:cNvPicPr/>
                <p:nvPr/>
              </p:nvPicPr>
              <p:blipFill>
                <a:blip r:embed="rId231"/>
                <a:stretch>
                  <a:fillRect/>
                </a:stretch>
              </p:blipFill>
              <p:spPr>
                <a:xfrm>
                  <a:off x="10950053" y="3269227"/>
                  <a:ext cx="22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9" name="Freihand 198">
                  <a:extLst>
                    <a:ext uri="{FF2B5EF4-FFF2-40B4-BE49-F238E27FC236}">
                      <a16:creationId xmlns:a16="http://schemas.microsoft.com/office/drawing/2014/main" id="{511F022B-53E2-4A0D-973A-962E1730D3F7}"/>
                    </a:ext>
                  </a:extLst>
                </p14:cNvPr>
                <p14:cNvContentPartPr/>
                <p14:nvPr/>
              </p14:nvContentPartPr>
              <p14:xfrm>
                <a:off x="11000093" y="3373987"/>
                <a:ext cx="67680" cy="34200"/>
              </p14:xfrm>
            </p:contentPart>
          </mc:Choice>
          <mc:Fallback xmlns="">
            <p:pic>
              <p:nvPicPr>
                <p:cNvPr id="199" name="Freihand 198">
                  <a:extLst>
                    <a:ext uri="{FF2B5EF4-FFF2-40B4-BE49-F238E27FC236}">
                      <a16:creationId xmlns:a16="http://schemas.microsoft.com/office/drawing/2014/main" id="{511F022B-53E2-4A0D-973A-962E1730D3F7}"/>
                    </a:ext>
                  </a:extLst>
                </p:cNvPr>
                <p:cNvPicPr/>
                <p:nvPr/>
              </p:nvPicPr>
              <p:blipFill>
                <a:blip r:embed="rId233"/>
                <a:stretch>
                  <a:fillRect/>
                </a:stretch>
              </p:blipFill>
              <p:spPr>
                <a:xfrm>
                  <a:off x="10995773" y="3369667"/>
                  <a:ext cx="76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0" name="Freihand 199">
                  <a:extLst>
                    <a:ext uri="{FF2B5EF4-FFF2-40B4-BE49-F238E27FC236}">
                      <a16:creationId xmlns:a16="http://schemas.microsoft.com/office/drawing/2014/main" id="{994D6867-0226-4DE5-850F-10666B1ED1BE}"/>
                    </a:ext>
                  </a:extLst>
                </p14:cNvPr>
                <p14:cNvContentPartPr/>
                <p14:nvPr/>
              </p14:nvContentPartPr>
              <p14:xfrm>
                <a:off x="9807413" y="2185627"/>
                <a:ext cx="131040" cy="483840"/>
              </p14:xfrm>
            </p:contentPart>
          </mc:Choice>
          <mc:Fallback xmlns="">
            <p:pic>
              <p:nvPicPr>
                <p:cNvPr id="200" name="Freihand 199">
                  <a:extLst>
                    <a:ext uri="{FF2B5EF4-FFF2-40B4-BE49-F238E27FC236}">
                      <a16:creationId xmlns:a16="http://schemas.microsoft.com/office/drawing/2014/main" id="{994D6867-0226-4DE5-850F-10666B1ED1BE}"/>
                    </a:ext>
                  </a:extLst>
                </p:cNvPr>
                <p:cNvPicPr/>
                <p:nvPr/>
              </p:nvPicPr>
              <p:blipFill>
                <a:blip r:embed="rId235"/>
                <a:stretch>
                  <a:fillRect/>
                </a:stretch>
              </p:blipFill>
              <p:spPr>
                <a:xfrm>
                  <a:off x="9803093" y="2181307"/>
                  <a:ext cx="1396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1" name="Freihand 200">
                  <a:extLst>
                    <a:ext uri="{FF2B5EF4-FFF2-40B4-BE49-F238E27FC236}">
                      <a16:creationId xmlns:a16="http://schemas.microsoft.com/office/drawing/2014/main" id="{BBB8DC5A-2D92-4132-8314-6437DC49EAB6}"/>
                    </a:ext>
                  </a:extLst>
                </p14:cNvPr>
                <p14:cNvContentPartPr/>
                <p14:nvPr/>
              </p14:nvContentPartPr>
              <p14:xfrm>
                <a:off x="9741173" y="2086267"/>
                <a:ext cx="228240" cy="237600"/>
              </p14:xfrm>
            </p:contentPart>
          </mc:Choice>
          <mc:Fallback xmlns="">
            <p:pic>
              <p:nvPicPr>
                <p:cNvPr id="201" name="Freihand 200">
                  <a:extLst>
                    <a:ext uri="{FF2B5EF4-FFF2-40B4-BE49-F238E27FC236}">
                      <a16:creationId xmlns:a16="http://schemas.microsoft.com/office/drawing/2014/main" id="{BBB8DC5A-2D92-4132-8314-6437DC49EAB6}"/>
                    </a:ext>
                  </a:extLst>
                </p:cNvPr>
                <p:cNvPicPr/>
                <p:nvPr/>
              </p:nvPicPr>
              <p:blipFill>
                <a:blip r:embed="rId237"/>
                <a:stretch>
                  <a:fillRect/>
                </a:stretch>
              </p:blipFill>
              <p:spPr>
                <a:xfrm>
                  <a:off x="9736853" y="2081947"/>
                  <a:ext cx="2368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2" name="Freihand 201">
                  <a:extLst>
                    <a:ext uri="{FF2B5EF4-FFF2-40B4-BE49-F238E27FC236}">
                      <a16:creationId xmlns:a16="http://schemas.microsoft.com/office/drawing/2014/main" id="{97B8DDF1-9619-4BA8-86B5-32ACCAEC3F18}"/>
                    </a:ext>
                  </a:extLst>
                </p14:cNvPr>
                <p14:cNvContentPartPr/>
                <p14:nvPr/>
              </p14:nvContentPartPr>
              <p14:xfrm>
                <a:off x="9099653" y="2726347"/>
                <a:ext cx="226080" cy="246240"/>
              </p14:xfrm>
            </p:contentPart>
          </mc:Choice>
          <mc:Fallback xmlns="">
            <p:pic>
              <p:nvPicPr>
                <p:cNvPr id="202" name="Freihand 201">
                  <a:extLst>
                    <a:ext uri="{FF2B5EF4-FFF2-40B4-BE49-F238E27FC236}">
                      <a16:creationId xmlns:a16="http://schemas.microsoft.com/office/drawing/2014/main" id="{97B8DDF1-9619-4BA8-86B5-32ACCAEC3F18}"/>
                    </a:ext>
                  </a:extLst>
                </p:cNvPr>
                <p:cNvPicPr/>
                <p:nvPr/>
              </p:nvPicPr>
              <p:blipFill>
                <a:blip r:embed="rId239"/>
                <a:stretch>
                  <a:fillRect/>
                </a:stretch>
              </p:blipFill>
              <p:spPr>
                <a:xfrm>
                  <a:off x="9095333" y="2722027"/>
                  <a:ext cx="234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3" name="Freihand 202">
                  <a:extLst>
                    <a:ext uri="{FF2B5EF4-FFF2-40B4-BE49-F238E27FC236}">
                      <a16:creationId xmlns:a16="http://schemas.microsoft.com/office/drawing/2014/main" id="{D8974C69-53A5-4E02-AE0A-F3C04CBF6B5C}"/>
                    </a:ext>
                  </a:extLst>
                </p14:cNvPr>
                <p14:cNvContentPartPr/>
                <p14:nvPr/>
              </p14:nvContentPartPr>
              <p14:xfrm>
                <a:off x="9358133" y="2679547"/>
                <a:ext cx="186840" cy="263160"/>
              </p14:xfrm>
            </p:contentPart>
          </mc:Choice>
          <mc:Fallback xmlns="">
            <p:pic>
              <p:nvPicPr>
                <p:cNvPr id="203" name="Freihand 202">
                  <a:extLst>
                    <a:ext uri="{FF2B5EF4-FFF2-40B4-BE49-F238E27FC236}">
                      <a16:creationId xmlns:a16="http://schemas.microsoft.com/office/drawing/2014/main" id="{D8974C69-53A5-4E02-AE0A-F3C04CBF6B5C}"/>
                    </a:ext>
                  </a:extLst>
                </p:cNvPr>
                <p:cNvPicPr/>
                <p:nvPr/>
              </p:nvPicPr>
              <p:blipFill>
                <a:blip r:embed="rId241"/>
                <a:stretch>
                  <a:fillRect/>
                </a:stretch>
              </p:blipFill>
              <p:spPr>
                <a:xfrm>
                  <a:off x="9353813" y="2675227"/>
                  <a:ext cx="1954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4" name="Freihand 203">
                  <a:extLst>
                    <a:ext uri="{FF2B5EF4-FFF2-40B4-BE49-F238E27FC236}">
                      <a16:creationId xmlns:a16="http://schemas.microsoft.com/office/drawing/2014/main" id="{0D447976-F644-41B9-ADD0-CBD806217A39}"/>
                    </a:ext>
                  </a:extLst>
                </p14:cNvPr>
                <p14:cNvContentPartPr/>
                <p14:nvPr/>
              </p14:nvContentPartPr>
              <p14:xfrm>
                <a:off x="9507893" y="2688547"/>
                <a:ext cx="151560" cy="246600"/>
              </p14:xfrm>
            </p:contentPart>
          </mc:Choice>
          <mc:Fallback xmlns="">
            <p:pic>
              <p:nvPicPr>
                <p:cNvPr id="204" name="Freihand 203">
                  <a:extLst>
                    <a:ext uri="{FF2B5EF4-FFF2-40B4-BE49-F238E27FC236}">
                      <a16:creationId xmlns:a16="http://schemas.microsoft.com/office/drawing/2014/main" id="{0D447976-F644-41B9-ADD0-CBD806217A39}"/>
                    </a:ext>
                  </a:extLst>
                </p:cNvPr>
                <p:cNvPicPr/>
                <p:nvPr/>
              </p:nvPicPr>
              <p:blipFill>
                <a:blip r:embed="rId243"/>
                <a:stretch>
                  <a:fillRect/>
                </a:stretch>
              </p:blipFill>
              <p:spPr>
                <a:xfrm>
                  <a:off x="9503573" y="2684227"/>
                  <a:ext cx="1602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5" name="Freihand 204">
                  <a:extLst>
                    <a:ext uri="{FF2B5EF4-FFF2-40B4-BE49-F238E27FC236}">
                      <a16:creationId xmlns:a16="http://schemas.microsoft.com/office/drawing/2014/main" id="{D8DFC430-5769-4A47-A3E6-C2F417204742}"/>
                    </a:ext>
                  </a:extLst>
                </p14:cNvPr>
                <p14:cNvContentPartPr/>
                <p14:nvPr/>
              </p14:nvContentPartPr>
              <p14:xfrm>
                <a:off x="9633533" y="2844787"/>
                <a:ext cx="196920" cy="68760"/>
              </p14:xfrm>
            </p:contentPart>
          </mc:Choice>
          <mc:Fallback xmlns="">
            <p:pic>
              <p:nvPicPr>
                <p:cNvPr id="205" name="Freihand 204">
                  <a:extLst>
                    <a:ext uri="{FF2B5EF4-FFF2-40B4-BE49-F238E27FC236}">
                      <a16:creationId xmlns:a16="http://schemas.microsoft.com/office/drawing/2014/main" id="{D8DFC430-5769-4A47-A3E6-C2F417204742}"/>
                    </a:ext>
                  </a:extLst>
                </p:cNvPr>
                <p:cNvPicPr/>
                <p:nvPr/>
              </p:nvPicPr>
              <p:blipFill>
                <a:blip r:embed="rId245"/>
                <a:stretch>
                  <a:fillRect/>
                </a:stretch>
              </p:blipFill>
              <p:spPr>
                <a:xfrm>
                  <a:off x="9629213" y="2840467"/>
                  <a:ext cx="205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6" name="Freihand 205">
                  <a:extLst>
                    <a:ext uri="{FF2B5EF4-FFF2-40B4-BE49-F238E27FC236}">
                      <a16:creationId xmlns:a16="http://schemas.microsoft.com/office/drawing/2014/main" id="{CC85F255-7E4A-475F-8D0B-F4057A248B01}"/>
                    </a:ext>
                  </a:extLst>
                </p14:cNvPr>
                <p14:cNvContentPartPr/>
                <p14:nvPr/>
              </p14:nvContentPartPr>
              <p14:xfrm>
                <a:off x="9841253" y="2813467"/>
                <a:ext cx="249840" cy="176040"/>
              </p14:xfrm>
            </p:contentPart>
          </mc:Choice>
          <mc:Fallback xmlns="">
            <p:pic>
              <p:nvPicPr>
                <p:cNvPr id="206" name="Freihand 205">
                  <a:extLst>
                    <a:ext uri="{FF2B5EF4-FFF2-40B4-BE49-F238E27FC236}">
                      <a16:creationId xmlns:a16="http://schemas.microsoft.com/office/drawing/2014/main" id="{CC85F255-7E4A-475F-8D0B-F4057A248B01}"/>
                    </a:ext>
                  </a:extLst>
                </p:cNvPr>
                <p:cNvPicPr/>
                <p:nvPr/>
              </p:nvPicPr>
              <p:blipFill>
                <a:blip r:embed="rId247"/>
                <a:stretch>
                  <a:fillRect/>
                </a:stretch>
              </p:blipFill>
              <p:spPr>
                <a:xfrm>
                  <a:off x="9836933" y="2809147"/>
                  <a:ext cx="258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7" name="Freihand 206">
                  <a:extLst>
                    <a:ext uri="{FF2B5EF4-FFF2-40B4-BE49-F238E27FC236}">
                      <a16:creationId xmlns:a16="http://schemas.microsoft.com/office/drawing/2014/main" id="{80FC9BBF-83A6-474F-A654-9D6973907084}"/>
                    </a:ext>
                  </a:extLst>
                </p14:cNvPr>
                <p14:cNvContentPartPr/>
                <p14:nvPr/>
              </p14:nvContentPartPr>
              <p14:xfrm>
                <a:off x="10108013" y="2796907"/>
                <a:ext cx="111600" cy="89640"/>
              </p14:xfrm>
            </p:contentPart>
          </mc:Choice>
          <mc:Fallback xmlns="">
            <p:pic>
              <p:nvPicPr>
                <p:cNvPr id="207" name="Freihand 206">
                  <a:extLst>
                    <a:ext uri="{FF2B5EF4-FFF2-40B4-BE49-F238E27FC236}">
                      <a16:creationId xmlns:a16="http://schemas.microsoft.com/office/drawing/2014/main" id="{80FC9BBF-83A6-474F-A654-9D6973907084}"/>
                    </a:ext>
                  </a:extLst>
                </p:cNvPr>
                <p:cNvPicPr/>
                <p:nvPr/>
              </p:nvPicPr>
              <p:blipFill>
                <a:blip r:embed="rId249"/>
                <a:stretch>
                  <a:fillRect/>
                </a:stretch>
              </p:blipFill>
              <p:spPr>
                <a:xfrm>
                  <a:off x="10103693" y="2792587"/>
                  <a:ext cx="120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8" name="Freihand 207">
                  <a:extLst>
                    <a:ext uri="{FF2B5EF4-FFF2-40B4-BE49-F238E27FC236}">
                      <a16:creationId xmlns:a16="http://schemas.microsoft.com/office/drawing/2014/main" id="{3CE72562-6EAA-479B-BBFC-5DE93BB1800C}"/>
                    </a:ext>
                  </a:extLst>
                </p14:cNvPr>
                <p14:cNvContentPartPr/>
                <p14:nvPr/>
              </p14:nvContentPartPr>
              <p14:xfrm>
                <a:off x="10223933" y="2730307"/>
                <a:ext cx="159480" cy="153360"/>
              </p14:xfrm>
            </p:contentPart>
          </mc:Choice>
          <mc:Fallback xmlns="">
            <p:pic>
              <p:nvPicPr>
                <p:cNvPr id="208" name="Freihand 207">
                  <a:extLst>
                    <a:ext uri="{FF2B5EF4-FFF2-40B4-BE49-F238E27FC236}">
                      <a16:creationId xmlns:a16="http://schemas.microsoft.com/office/drawing/2014/main" id="{3CE72562-6EAA-479B-BBFC-5DE93BB1800C}"/>
                    </a:ext>
                  </a:extLst>
                </p:cNvPr>
                <p:cNvPicPr/>
                <p:nvPr/>
              </p:nvPicPr>
              <p:blipFill>
                <a:blip r:embed="rId251"/>
                <a:stretch>
                  <a:fillRect/>
                </a:stretch>
              </p:blipFill>
              <p:spPr>
                <a:xfrm>
                  <a:off x="10219613" y="2725987"/>
                  <a:ext cx="168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9" name="Freihand 208">
                  <a:extLst>
                    <a:ext uri="{FF2B5EF4-FFF2-40B4-BE49-F238E27FC236}">
                      <a16:creationId xmlns:a16="http://schemas.microsoft.com/office/drawing/2014/main" id="{2299EBA1-5B97-4013-B30C-256BFFD70549}"/>
                    </a:ext>
                  </a:extLst>
                </p14:cNvPr>
                <p14:cNvContentPartPr/>
                <p14:nvPr/>
              </p14:nvContentPartPr>
              <p14:xfrm>
                <a:off x="10351013" y="2798707"/>
                <a:ext cx="49680" cy="89280"/>
              </p14:xfrm>
            </p:contentPart>
          </mc:Choice>
          <mc:Fallback xmlns="">
            <p:pic>
              <p:nvPicPr>
                <p:cNvPr id="209" name="Freihand 208">
                  <a:extLst>
                    <a:ext uri="{FF2B5EF4-FFF2-40B4-BE49-F238E27FC236}">
                      <a16:creationId xmlns:a16="http://schemas.microsoft.com/office/drawing/2014/main" id="{2299EBA1-5B97-4013-B30C-256BFFD70549}"/>
                    </a:ext>
                  </a:extLst>
                </p:cNvPr>
                <p:cNvPicPr/>
                <p:nvPr/>
              </p:nvPicPr>
              <p:blipFill>
                <a:blip r:embed="rId253"/>
                <a:stretch>
                  <a:fillRect/>
                </a:stretch>
              </p:blipFill>
              <p:spPr>
                <a:xfrm>
                  <a:off x="10346693" y="2794387"/>
                  <a:ext cx="58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0" name="Freihand 209">
                  <a:extLst>
                    <a:ext uri="{FF2B5EF4-FFF2-40B4-BE49-F238E27FC236}">
                      <a16:creationId xmlns:a16="http://schemas.microsoft.com/office/drawing/2014/main" id="{52516699-3E8A-4E41-938C-DEBBE23267D4}"/>
                    </a:ext>
                  </a:extLst>
                </p14:cNvPr>
                <p14:cNvContentPartPr/>
                <p14:nvPr/>
              </p14:nvContentPartPr>
              <p14:xfrm>
                <a:off x="10413293" y="2702587"/>
                <a:ext cx="197640" cy="151920"/>
              </p14:xfrm>
            </p:contentPart>
          </mc:Choice>
          <mc:Fallback xmlns="">
            <p:pic>
              <p:nvPicPr>
                <p:cNvPr id="210" name="Freihand 209">
                  <a:extLst>
                    <a:ext uri="{FF2B5EF4-FFF2-40B4-BE49-F238E27FC236}">
                      <a16:creationId xmlns:a16="http://schemas.microsoft.com/office/drawing/2014/main" id="{52516699-3E8A-4E41-938C-DEBBE23267D4}"/>
                    </a:ext>
                  </a:extLst>
                </p:cNvPr>
                <p:cNvPicPr/>
                <p:nvPr/>
              </p:nvPicPr>
              <p:blipFill>
                <a:blip r:embed="rId255"/>
                <a:stretch>
                  <a:fillRect/>
                </a:stretch>
              </p:blipFill>
              <p:spPr>
                <a:xfrm>
                  <a:off x="10408973" y="2698267"/>
                  <a:ext cx="206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1" name="Freihand 210">
                  <a:extLst>
                    <a:ext uri="{FF2B5EF4-FFF2-40B4-BE49-F238E27FC236}">
                      <a16:creationId xmlns:a16="http://schemas.microsoft.com/office/drawing/2014/main" id="{C385ECD1-24C2-4F0B-A50E-9C3B243A44FE}"/>
                    </a:ext>
                  </a:extLst>
                </p14:cNvPr>
                <p14:cNvContentPartPr/>
                <p14:nvPr/>
              </p14:nvContentPartPr>
              <p14:xfrm>
                <a:off x="9745133" y="2892307"/>
                <a:ext cx="857520" cy="96480"/>
              </p14:xfrm>
            </p:contentPart>
          </mc:Choice>
          <mc:Fallback xmlns="">
            <p:pic>
              <p:nvPicPr>
                <p:cNvPr id="211" name="Freihand 210">
                  <a:extLst>
                    <a:ext uri="{FF2B5EF4-FFF2-40B4-BE49-F238E27FC236}">
                      <a16:creationId xmlns:a16="http://schemas.microsoft.com/office/drawing/2014/main" id="{C385ECD1-24C2-4F0B-A50E-9C3B243A44FE}"/>
                    </a:ext>
                  </a:extLst>
                </p:cNvPr>
                <p:cNvPicPr/>
                <p:nvPr/>
              </p:nvPicPr>
              <p:blipFill>
                <a:blip r:embed="rId257"/>
                <a:stretch>
                  <a:fillRect/>
                </a:stretch>
              </p:blipFill>
              <p:spPr>
                <a:xfrm>
                  <a:off x="9740813" y="2887987"/>
                  <a:ext cx="866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0" name="Freihand 59">
                  <a:extLst>
                    <a:ext uri="{FF2B5EF4-FFF2-40B4-BE49-F238E27FC236}">
                      <a16:creationId xmlns:a16="http://schemas.microsoft.com/office/drawing/2014/main" id="{03D3DC65-2B31-413F-8076-B1E0C80671B0}"/>
                    </a:ext>
                  </a:extLst>
                </p14:cNvPr>
                <p14:cNvContentPartPr/>
                <p14:nvPr/>
              </p14:nvContentPartPr>
              <p14:xfrm>
                <a:off x="10559453" y="129667"/>
                <a:ext cx="192960" cy="195120"/>
              </p14:xfrm>
            </p:contentPart>
          </mc:Choice>
          <mc:Fallback xmlns="">
            <p:pic>
              <p:nvPicPr>
                <p:cNvPr id="60" name="Freihand 59">
                  <a:extLst>
                    <a:ext uri="{FF2B5EF4-FFF2-40B4-BE49-F238E27FC236}">
                      <a16:creationId xmlns:a16="http://schemas.microsoft.com/office/drawing/2014/main" id="{03D3DC65-2B31-413F-8076-B1E0C80671B0}"/>
                    </a:ext>
                  </a:extLst>
                </p:cNvPr>
                <p:cNvPicPr/>
                <p:nvPr/>
              </p:nvPicPr>
              <p:blipFill>
                <a:blip r:embed="rId259"/>
                <a:stretch>
                  <a:fillRect/>
                </a:stretch>
              </p:blipFill>
              <p:spPr>
                <a:xfrm>
                  <a:off x="10555133" y="125347"/>
                  <a:ext cx="201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1" name="Freihand 60">
                  <a:extLst>
                    <a:ext uri="{FF2B5EF4-FFF2-40B4-BE49-F238E27FC236}">
                      <a16:creationId xmlns:a16="http://schemas.microsoft.com/office/drawing/2014/main" id="{8878EEE7-771C-4E25-A0BD-7FCC44511703}"/>
                    </a:ext>
                  </a:extLst>
                </p14:cNvPr>
                <p14:cNvContentPartPr/>
                <p14:nvPr/>
              </p14:nvContentPartPr>
              <p14:xfrm>
                <a:off x="10822973" y="212467"/>
                <a:ext cx="93960" cy="147960"/>
              </p14:xfrm>
            </p:contentPart>
          </mc:Choice>
          <mc:Fallback xmlns="">
            <p:pic>
              <p:nvPicPr>
                <p:cNvPr id="61" name="Freihand 60">
                  <a:extLst>
                    <a:ext uri="{FF2B5EF4-FFF2-40B4-BE49-F238E27FC236}">
                      <a16:creationId xmlns:a16="http://schemas.microsoft.com/office/drawing/2014/main" id="{8878EEE7-771C-4E25-A0BD-7FCC44511703}"/>
                    </a:ext>
                  </a:extLst>
                </p:cNvPr>
                <p:cNvPicPr/>
                <p:nvPr/>
              </p:nvPicPr>
              <p:blipFill>
                <a:blip r:embed="rId261"/>
                <a:stretch>
                  <a:fillRect/>
                </a:stretch>
              </p:blipFill>
              <p:spPr>
                <a:xfrm>
                  <a:off x="10818653" y="208147"/>
                  <a:ext cx="102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2" name="Freihand 61">
                  <a:extLst>
                    <a:ext uri="{FF2B5EF4-FFF2-40B4-BE49-F238E27FC236}">
                      <a16:creationId xmlns:a16="http://schemas.microsoft.com/office/drawing/2014/main" id="{18124807-B82B-420E-92FD-2FACEE3EE471}"/>
                    </a:ext>
                  </a:extLst>
                </p14:cNvPr>
                <p14:cNvContentPartPr/>
                <p14:nvPr/>
              </p14:nvContentPartPr>
              <p14:xfrm>
                <a:off x="10828733" y="248827"/>
                <a:ext cx="90000" cy="61200"/>
              </p14:xfrm>
            </p:contentPart>
          </mc:Choice>
          <mc:Fallback xmlns="">
            <p:pic>
              <p:nvPicPr>
                <p:cNvPr id="62" name="Freihand 61">
                  <a:extLst>
                    <a:ext uri="{FF2B5EF4-FFF2-40B4-BE49-F238E27FC236}">
                      <a16:creationId xmlns:a16="http://schemas.microsoft.com/office/drawing/2014/main" id="{18124807-B82B-420E-92FD-2FACEE3EE471}"/>
                    </a:ext>
                  </a:extLst>
                </p:cNvPr>
                <p:cNvPicPr/>
                <p:nvPr/>
              </p:nvPicPr>
              <p:blipFill>
                <a:blip r:embed="rId263"/>
                <a:stretch>
                  <a:fillRect/>
                </a:stretch>
              </p:blipFill>
              <p:spPr>
                <a:xfrm>
                  <a:off x="10824413" y="244507"/>
                  <a:ext cx="98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63" name="Freihand 62">
                  <a:extLst>
                    <a:ext uri="{FF2B5EF4-FFF2-40B4-BE49-F238E27FC236}">
                      <a16:creationId xmlns:a16="http://schemas.microsoft.com/office/drawing/2014/main" id="{FB8E6E8A-6FAB-4238-8A64-6CA5E9521501}"/>
                    </a:ext>
                  </a:extLst>
                </p14:cNvPr>
                <p14:cNvContentPartPr/>
                <p14:nvPr/>
              </p14:nvContentPartPr>
              <p14:xfrm>
                <a:off x="10958333" y="253867"/>
                <a:ext cx="43560" cy="14040"/>
              </p14:xfrm>
            </p:contentPart>
          </mc:Choice>
          <mc:Fallback xmlns="">
            <p:pic>
              <p:nvPicPr>
                <p:cNvPr id="63" name="Freihand 62">
                  <a:extLst>
                    <a:ext uri="{FF2B5EF4-FFF2-40B4-BE49-F238E27FC236}">
                      <a16:creationId xmlns:a16="http://schemas.microsoft.com/office/drawing/2014/main" id="{FB8E6E8A-6FAB-4238-8A64-6CA5E9521501}"/>
                    </a:ext>
                  </a:extLst>
                </p:cNvPr>
                <p:cNvPicPr/>
                <p:nvPr/>
              </p:nvPicPr>
              <p:blipFill>
                <a:blip r:embed="rId265"/>
                <a:stretch>
                  <a:fillRect/>
                </a:stretch>
              </p:blipFill>
              <p:spPr>
                <a:xfrm>
                  <a:off x="10954013" y="249547"/>
                  <a:ext cx="52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64" name="Freihand 63">
                  <a:extLst>
                    <a:ext uri="{FF2B5EF4-FFF2-40B4-BE49-F238E27FC236}">
                      <a16:creationId xmlns:a16="http://schemas.microsoft.com/office/drawing/2014/main" id="{2F4F0875-B4F0-45F7-9676-F22DA9F0A24B}"/>
                    </a:ext>
                  </a:extLst>
                </p14:cNvPr>
                <p14:cNvContentPartPr/>
                <p14:nvPr/>
              </p14:nvContentPartPr>
              <p14:xfrm>
                <a:off x="10999373" y="212107"/>
                <a:ext cx="144720" cy="152280"/>
              </p14:xfrm>
            </p:contentPart>
          </mc:Choice>
          <mc:Fallback xmlns="">
            <p:pic>
              <p:nvPicPr>
                <p:cNvPr id="64" name="Freihand 63">
                  <a:extLst>
                    <a:ext uri="{FF2B5EF4-FFF2-40B4-BE49-F238E27FC236}">
                      <a16:creationId xmlns:a16="http://schemas.microsoft.com/office/drawing/2014/main" id="{2F4F0875-B4F0-45F7-9676-F22DA9F0A24B}"/>
                    </a:ext>
                  </a:extLst>
                </p:cNvPr>
                <p:cNvPicPr/>
                <p:nvPr/>
              </p:nvPicPr>
              <p:blipFill>
                <a:blip r:embed="rId267"/>
                <a:stretch>
                  <a:fillRect/>
                </a:stretch>
              </p:blipFill>
              <p:spPr>
                <a:xfrm>
                  <a:off x="10995053" y="207787"/>
                  <a:ext cx="153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65" name="Freihand 64">
                  <a:extLst>
                    <a:ext uri="{FF2B5EF4-FFF2-40B4-BE49-F238E27FC236}">
                      <a16:creationId xmlns:a16="http://schemas.microsoft.com/office/drawing/2014/main" id="{4973B843-7AE3-4B10-B6ED-1F51F77F7909}"/>
                    </a:ext>
                  </a:extLst>
                </p14:cNvPr>
                <p14:cNvContentPartPr/>
                <p14:nvPr/>
              </p14:nvContentPartPr>
              <p14:xfrm>
                <a:off x="11215733" y="211027"/>
                <a:ext cx="127080" cy="11520"/>
              </p14:xfrm>
            </p:contentPart>
          </mc:Choice>
          <mc:Fallback xmlns="">
            <p:pic>
              <p:nvPicPr>
                <p:cNvPr id="65" name="Freihand 64">
                  <a:extLst>
                    <a:ext uri="{FF2B5EF4-FFF2-40B4-BE49-F238E27FC236}">
                      <a16:creationId xmlns:a16="http://schemas.microsoft.com/office/drawing/2014/main" id="{4973B843-7AE3-4B10-B6ED-1F51F77F7909}"/>
                    </a:ext>
                  </a:extLst>
                </p:cNvPr>
                <p:cNvPicPr/>
                <p:nvPr/>
              </p:nvPicPr>
              <p:blipFill>
                <a:blip r:embed="rId269"/>
                <a:stretch>
                  <a:fillRect/>
                </a:stretch>
              </p:blipFill>
              <p:spPr>
                <a:xfrm>
                  <a:off x="11211413" y="206707"/>
                  <a:ext cx="135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66" name="Freihand 65">
                  <a:extLst>
                    <a:ext uri="{FF2B5EF4-FFF2-40B4-BE49-F238E27FC236}">
                      <a16:creationId xmlns:a16="http://schemas.microsoft.com/office/drawing/2014/main" id="{AD036F38-5FFD-4EB2-BAA5-9BFB44A85BEF}"/>
                    </a:ext>
                  </a:extLst>
                </p14:cNvPr>
                <p14:cNvContentPartPr/>
                <p14:nvPr/>
              </p14:nvContentPartPr>
              <p14:xfrm>
                <a:off x="11210693" y="242347"/>
                <a:ext cx="183600" cy="26280"/>
              </p14:xfrm>
            </p:contentPart>
          </mc:Choice>
          <mc:Fallback xmlns="">
            <p:pic>
              <p:nvPicPr>
                <p:cNvPr id="66" name="Freihand 65">
                  <a:extLst>
                    <a:ext uri="{FF2B5EF4-FFF2-40B4-BE49-F238E27FC236}">
                      <a16:creationId xmlns:a16="http://schemas.microsoft.com/office/drawing/2014/main" id="{AD036F38-5FFD-4EB2-BAA5-9BFB44A85BEF}"/>
                    </a:ext>
                  </a:extLst>
                </p:cNvPr>
                <p:cNvPicPr/>
                <p:nvPr/>
              </p:nvPicPr>
              <p:blipFill>
                <a:blip r:embed="rId271"/>
                <a:stretch>
                  <a:fillRect/>
                </a:stretch>
              </p:blipFill>
              <p:spPr>
                <a:xfrm>
                  <a:off x="11206373" y="238027"/>
                  <a:ext cx="192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69" name="Freihand 68">
                  <a:extLst>
                    <a:ext uri="{FF2B5EF4-FFF2-40B4-BE49-F238E27FC236}">
                      <a16:creationId xmlns:a16="http://schemas.microsoft.com/office/drawing/2014/main" id="{006A07A6-2919-4166-A7CF-6AE0DFD7E8B9}"/>
                    </a:ext>
                  </a:extLst>
                </p14:cNvPr>
                <p14:cNvContentPartPr/>
                <p14:nvPr/>
              </p14:nvContentPartPr>
              <p14:xfrm>
                <a:off x="11432093" y="122827"/>
                <a:ext cx="185400" cy="131040"/>
              </p14:xfrm>
            </p:contentPart>
          </mc:Choice>
          <mc:Fallback xmlns="">
            <p:pic>
              <p:nvPicPr>
                <p:cNvPr id="69" name="Freihand 68">
                  <a:extLst>
                    <a:ext uri="{FF2B5EF4-FFF2-40B4-BE49-F238E27FC236}">
                      <a16:creationId xmlns:a16="http://schemas.microsoft.com/office/drawing/2014/main" id="{006A07A6-2919-4166-A7CF-6AE0DFD7E8B9}"/>
                    </a:ext>
                  </a:extLst>
                </p:cNvPr>
                <p:cNvPicPr/>
                <p:nvPr/>
              </p:nvPicPr>
              <p:blipFill>
                <a:blip r:embed="rId273"/>
                <a:stretch>
                  <a:fillRect/>
                </a:stretch>
              </p:blipFill>
              <p:spPr>
                <a:xfrm>
                  <a:off x="11427773" y="118507"/>
                  <a:ext cx="194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0" name="Freihand 69">
                  <a:extLst>
                    <a:ext uri="{FF2B5EF4-FFF2-40B4-BE49-F238E27FC236}">
                      <a16:creationId xmlns:a16="http://schemas.microsoft.com/office/drawing/2014/main" id="{A7391752-6160-41A2-9CD5-79670924E043}"/>
                    </a:ext>
                  </a:extLst>
                </p14:cNvPr>
                <p14:cNvContentPartPr/>
                <p14:nvPr/>
              </p14:nvContentPartPr>
              <p14:xfrm>
                <a:off x="11662133" y="154867"/>
                <a:ext cx="51840" cy="103680"/>
              </p14:xfrm>
            </p:contentPart>
          </mc:Choice>
          <mc:Fallback xmlns="">
            <p:pic>
              <p:nvPicPr>
                <p:cNvPr id="70" name="Freihand 69">
                  <a:extLst>
                    <a:ext uri="{FF2B5EF4-FFF2-40B4-BE49-F238E27FC236}">
                      <a16:creationId xmlns:a16="http://schemas.microsoft.com/office/drawing/2014/main" id="{A7391752-6160-41A2-9CD5-79670924E043}"/>
                    </a:ext>
                  </a:extLst>
                </p:cNvPr>
                <p:cNvPicPr/>
                <p:nvPr/>
              </p:nvPicPr>
              <p:blipFill>
                <a:blip r:embed="rId275"/>
                <a:stretch>
                  <a:fillRect/>
                </a:stretch>
              </p:blipFill>
              <p:spPr>
                <a:xfrm>
                  <a:off x="11657813" y="150547"/>
                  <a:ext cx="60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1" name="Freihand 70">
                  <a:extLst>
                    <a:ext uri="{FF2B5EF4-FFF2-40B4-BE49-F238E27FC236}">
                      <a16:creationId xmlns:a16="http://schemas.microsoft.com/office/drawing/2014/main" id="{D091EED8-9DFB-4001-BFFA-4B5E3AEA9761}"/>
                    </a:ext>
                  </a:extLst>
                </p14:cNvPr>
                <p14:cNvContentPartPr/>
                <p14:nvPr/>
              </p14:nvContentPartPr>
              <p14:xfrm>
                <a:off x="11627933" y="164227"/>
                <a:ext cx="164160" cy="91800"/>
              </p14:xfrm>
            </p:contentPart>
          </mc:Choice>
          <mc:Fallback xmlns="">
            <p:pic>
              <p:nvPicPr>
                <p:cNvPr id="71" name="Freihand 70">
                  <a:extLst>
                    <a:ext uri="{FF2B5EF4-FFF2-40B4-BE49-F238E27FC236}">
                      <a16:creationId xmlns:a16="http://schemas.microsoft.com/office/drawing/2014/main" id="{D091EED8-9DFB-4001-BFFA-4B5E3AEA9761}"/>
                    </a:ext>
                  </a:extLst>
                </p:cNvPr>
                <p:cNvPicPr/>
                <p:nvPr/>
              </p:nvPicPr>
              <p:blipFill>
                <a:blip r:embed="rId277"/>
                <a:stretch>
                  <a:fillRect/>
                </a:stretch>
              </p:blipFill>
              <p:spPr>
                <a:xfrm>
                  <a:off x="11623613" y="159907"/>
                  <a:ext cx="172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2" name="Freihand 71">
                  <a:extLst>
                    <a:ext uri="{FF2B5EF4-FFF2-40B4-BE49-F238E27FC236}">
                      <a16:creationId xmlns:a16="http://schemas.microsoft.com/office/drawing/2014/main" id="{122929DE-B678-4B57-B3EE-5A804D7A96E8}"/>
                    </a:ext>
                  </a:extLst>
                </p14:cNvPr>
                <p14:cNvContentPartPr/>
                <p14:nvPr/>
              </p14:nvContentPartPr>
              <p14:xfrm>
                <a:off x="11752133" y="200947"/>
                <a:ext cx="74520" cy="22320"/>
              </p14:xfrm>
            </p:contentPart>
          </mc:Choice>
          <mc:Fallback xmlns="">
            <p:pic>
              <p:nvPicPr>
                <p:cNvPr id="72" name="Freihand 71">
                  <a:extLst>
                    <a:ext uri="{FF2B5EF4-FFF2-40B4-BE49-F238E27FC236}">
                      <a16:creationId xmlns:a16="http://schemas.microsoft.com/office/drawing/2014/main" id="{122929DE-B678-4B57-B3EE-5A804D7A96E8}"/>
                    </a:ext>
                  </a:extLst>
                </p:cNvPr>
                <p:cNvPicPr/>
                <p:nvPr/>
              </p:nvPicPr>
              <p:blipFill>
                <a:blip r:embed="rId279"/>
                <a:stretch>
                  <a:fillRect/>
                </a:stretch>
              </p:blipFill>
              <p:spPr>
                <a:xfrm>
                  <a:off x="11747813" y="196627"/>
                  <a:ext cx="83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3" name="Freihand 72">
                  <a:extLst>
                    <a:ext uri="{FF2B5EF4-FFF2-40B4-BE49-F238E27FC236}">
                      <a16:creationId xmlns:a16="http://schemas.microsoft.com/office/drawing/2014/main" id="{BB51E280-E144-4D1F-8B88-48C3EE46AEA3}"/>
                    </a:ext>
                  </a:extLst>
                </p14:cNvPr>
                <p14:cNvContentPartPr/>
                <p14:nvPr/>
              </p14:nvContentPartPr>
              <p14:xfrm>
                <a:off x="11863013" y="101947"/>
                <a:ext cx="143640" cy="127080"/>
              </p14:xfrm>
            </p:contentPart>
          </mc:Choice>
          <mc:Fallback xmlns="">
            <p:pic>
              <p:nvPicPr>
                <p:cNvPr id="73" name="Freihand 72">
                  <a:extLst>
                    <a:ext uri="{FF2B5EF4-FFF2-40B4-BE49-F238E27FC236}">
                      <a16:creationId xmlns:a16="http://schemas.microsoft.com/office/drawing/2014/main" id="{BB51E280-E144-4D1F-8B88-48C3EE46AEA3}"/>
                    </a:ext>
                  </a:extLst>
                </p:cNvPr>
                <p:cNvPicPr/>
                <p:nvPr/>
              </p:nvPicPr>
              <p:blipFill>
                <a:blip r:embed="rId281"/>
                <a:stretch>
                  <a:fillRect/>
                </a:stretch>
              </p:blipFill>
              <p:spPr>
                <a:xfrm>
                  <a:off x="11858693" y="97627"/>
                  <a:ext cx="152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4" name="Freihand 73">
                  <a:extLst>
                    <a:ext uri="{FF2B5EF4-FFF2-40B4-BE49-F238E27FC236}">
                      <a16:creationId xmlns:a16="http://schemas.microsoft.com/office/drawing/2014/main" id="{C8F22A03-745F-4312-85D8-1AD9AA719D7B}"/>
                    </a:ext>
                  </a:extLst>
                </p14:cNvPr>
                <p14:cNvContentPartPr/>
                <p14:nvPr/>
              </p14:nvContentPartPr>
              <p14:xfrm>
                <a:off x="12031493" y="180787"/>
                <a:ext cx="102240" cy="229320"/>
              </p14:xfrm>
            </p:contentPart>
          </mc:Choice>
          <mc:Fallback xmlns="">
            <p:pic>
              <p:nvPicPr>
                <p:cNvPr id="74" name="Freihand 73">
                  <a:extLst>
                    <a:ext uri="{FF2B5EF4-FFF2-40B4-BE49-F238E27FC236}">
                      <a16:creationId xmlns:a16="http://schemas.microsoft.com/office/drawing/2014/main" id="{C8F22A03-745F-4312-85D8-1AD9AA719D7B}"/>
                    </a:ext>
                  </a:extLst>
                </p:cNvPr>
                <p:cNvPicPr/>
                <p:nvPr/>
              </p:nvPicPr>
              <p:blipFill>
                <a:blip r:embed="rId283"/>
                <a:stretch>
                  <a:fillRect/>
                </a:stretch>
              </p:blipFill>
              <p:spPr>
                <a:xfrm>
                  <a:off x="12027173" y="176467"/>
                  <a:ext cx="110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 name="Freihand 2">
                  <a:extLst>
                    <a:ext uri="{FF2B5EF4-FFF2-40B4-BE49-F238E27FC236}">
                      <a16:creationId xmlns:a16="http://schemas.microsoft.com/office/drawing/2014/main" id="{13E10807-F5C3-4AEC-A7C5-E1BCA50D5C0D}"/>
                    </a:ext>
                  </a:extLst>
                </p14:cNvPr>
                <p14:cNvContentPartPr/>
                <p14:nvPr/>
              </p14:nvContentPartPr>
              <p14:xfrm>
                <a:off x="9113333" y="1050907"/>
                <a:ext cx="38880" cy="244080"/>
              </p14:xfrm>
            </p:contentPart>
          </mc:Choice>
          <mc:Fallback xmlns="">
            <p:pic>
              <p:nvPicPr>
                <p:cNvPr id="3" name="Freihand 2">
                  <a:extLst>
                    <a:ext uri="{FF2B5EF4-FFF2-40B4-BE49-F238E27FC236}">
                      <a16:creationId xmlns:a16="http://schemas.microsoft.com/office/drawing/2014/main" id="{13E10807-F5C3-4AEC-A7C5-E1BCA50D5C0D}"/>
                    </a:ext>
                  </a:extLst>
                </p:cNvPr>
                <p:cNvPicPr/>
                <p:nvPr/>
              </p:nvPicPr>
              <p:blipFill>
                <a:blip r:embed="rId285"/>
                <a:stretch>
                  <a:fillRect/>
                </a:stretch>
              </p:blipFill>
              <p:spPr>
                <a:xfrm>
                  <a:off x="9109013" y="1046587"/>
                  <a:ext cx="475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 name="Freihand 4">
                  <a:extLst>
                    <a:ext uri="{FF2B5EF4-FFF2-40B4-BE49-F238E27FC236}">
                      <a16:creationId xmlns:a16="http://schemas.microsoft.com/office/drawing/2014/main" id="{6266F746-06A6-42F4-A6F6-77DEAC9200E8}"/>
                    </a:ext>
                  </a:extLst>
                </p14:cNvPr>
                <p14:cNvContentPartPr/>
                <p14:nvPr/>
              </p14:nvContentPartPr>
              <p14:xfrm>
                <a:off x="9062573" y="1172587"/>
                <a:ext cx="112680" cy="7200"/>
              </p14:xfrm>
            </p:contentPart>
          </mc:Choice>
          <mc:Fallback xmlns="">
            <p:pic>
              <p:nvPicPr>
                <p:cNvPr id="5" name="Freihand 4">
                  <a:extLst>
                    <a:ext uri="{FF2B5EF4-FFF2-40B4-BE49-F238E27FC236}">
                      <a16:creationId xmlns:a16="http://schemas.microsoft.com/office/drawing/2014/main" id="{6266F746-06A6-42F4-A6F6-77DEAC9200E8}"/>
                    </a:ext>
                  </a:extLst>
                </p:cNvPr>
                <p:cNvPicPr/>
                <p:nvPr/>
              </p:nvPicPr>
              <p:blipFill>
                <a:blip r:embed="rId287"/>
                <a:stretch>
                  <a:fillRect/>
                </a:stretch>
              </p:blipFill>
              <p:spPr>
                <a:xfrm>
                  <a:off x="9058253" y="1168267"/>
                  <a:ext cx="121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9" name="Freihand 8">
                  <a:extLst>
                    <a:ext uri="{FF2B5EF4-FFF2-40B4-BE49-F238E27FC236}">
                      <a16:creationId xmlns:a16="http://schemas.microsoft.com/office/drawing/2014/main" id="{F7278ADF-0BE1-484B-B621-DCFCE4FE6CE8}"/>
                    </a:ext>
                  </a:extLst>
                </p14:cNvPr>
                <p14:cNvContentPartPr/>
                <p14:nvPr/>
              </p14:nvContentPartPr>
              <p14:xfrm>
                <a:off x="9194333" y="1070707"/>
                <a:ext cx="226440" cy="186120"/>
              </p14:xfrm>
            </p:contentPart>
          </mc:Choice>
          <mc:Fallback xmlns="">
            <p:pic>
              <p:nvPicPr>
                <p:cNvPr id="9" name="Freihand 8">
                  <a:extLst>
                    <a:ext uri="{FF2B5EF4-FFF2-40B4-BE49-F238E27FC236}">
                      <a16:creationId xmlns:a16="http://schemas.microsoft.com/office/drawing/2014/main" id="{F7278ADF-0BE1-484B-B621-DCFCE4FE6CE8}"/>
                    </a:ext>
                  </a:extLst>
                </p:cNvPr>
                <p:cNvPicPr/>
                <p:nvPr/>
              </p:nvPicPr>
              <p:blipFill>
                <a:blip r:embed="rId289"/>
                <a:stretch>
                  <a:fillRect/>
                </a:stretch>
              </p:blipFill>
              <p:spPr>
                <a:xfrm>
                  <a:off x="9190013" y="1066387"/>
                  <a:ext cx="235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0" name="Freihand 9">
                  <a:extLst>
                    <a:ext uri="{FF2B5EF4-FFF2-40B4-BE49-F238E27FC236}">
                      <a16:creationId xmlns:a16="http://schemas.microsoft.com/office/drawing/2014/main" id="{35660386-2647-45EB-BF18-DF88C8983185}"/>
                    </a:ext>
                  </a:extLst>
                </p14:cNvPr>
                <p14:cNvContentPartPr/>
                <p14:nvPr/>
              </p14:nvContentPartPr>
              <p14:xfrm>
                <a:off x="9442373" y="1150267"/>
                <a:ext cx="138960" cy="83160"/>
              </p14:xfrm>
            </p:contentPart>
          </mc:Choice>
          <mc:Fallback xmlns="">
            <p:pic>
              <p:nvPicPr>
                <p:cNvPr id="10" name="Freihand 9">
                  <a:extLst>
                    <a:ext uri="{FF2B5EF4-FFF2-40B4-BE49-F238E27FC236}">
                      <a16:creationId xmlns:a16="http://schemas.microsoft.com/office/drawing/2014/main" id="{35660386-2647-45EB-BF18-DF88C8983185}"/>
                    </a:ext>
                  </a:extLst>
                </p:cNvPr>
                <p:cNvPicPr/>
                <p:nvPr/>
              </p:nvPicPr>
              <p:blipFill>
                <a:blip r:embed="rId291"/>
                <a:stretch>
                  <a:fillRect/>
                </a:stretch>
              </p:blipFill>
              <p:spPr>
                <a:xfrm>
                  <a:off x="9438053" y="1145947"/>
                  <a:ext cx="147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 name="Freihand 10">
                  <a:extLst>
                    <a:ext uri="{FF2B5EF4-FFF2-40B4-BE49-F238E27FC236}">
                      <a16:creationId xmlns:a16="http://schemas.microsoft.com/office/drawing/2014/main" id="{EC3C6758-5D22-4458-A093-60F7F1F3A3DF}"/>
                    </a:ext>
                  </a:extLst>
                </p14:cNvPr>
                <p14:cNvContentPartPr/>
                <p14:nvPr/>
              </p14:nvContentPartPr>
              <p14:xfrm>
                <a:off x="9591053" y="1024267"/>
                <a:ext cx="37080" cy="253080"/>
              </p14:xfrm>
            </p:contentPart>
          </mc:Choice>
          <mc:Fallback xmlns="">
            <p:pic>
              <p:nvPicPr>
                <p:cNvPr id="11" name="Freihand 10">
                  <a:extLst>
                    <a:ext uri="{FF2B5EF4-FFF2-40B4-BE49-F238E27FC236}">
                      <a16:creationId xmlns:a16="http://schemas.microsoft.com/office/drawing/2014/main" id="{EC3C6758-5D22-4458-A093-60F7F1F3A3DF}"/>
                    </a:ext>
                  </a:extLst>
                </p:cNvPr>
                <p:cNvPicPr/>
                <p:nvPr/>
              </p:nvPicPr>
              <p:blipFill>
                <a:blip r:embed="rId293"/>
                <a:stretch>
                  <a:fillRect/>
                </a:stretch>
              </p:blipFill>
              <p:spPr>
                <a:xfrm>
                  <a:off x="9586733" y="1019947"/>
                  <a:ext cx="45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 name="Freihand 11">
                  <a:extLst>
                    <a:ext uri="{FF2B5EF4-FFF2-40B4-BE49-F238E27FC236}">
                      <a16:creationId xmlns:a16="http://schemas.microsoft.com/office/drawing/2014/main" id="{F00C8ED2-1390-4349-9EDF-04BBA6EA2A74}"/>
                    </a:ext>
                  </a:extLst>
                </p14:cNvPr>
                <p14:cNvContentPartPr/>
                <p14:nvPr/>
              </p14:nvContentPartPr>
              <p14:xfrm>
                <a:off x="9640013" y="1113907"/>
                <a:ext cx="156600" cy="127080"/>
              </p14:xfrm>
            </p:contentPart>
          </mc:Choice>
          <mc:Fallback xmlns="">
            <p:pic>
              <p:nvPicPr>
                <p:cNvPr id="12" name="Freihand 11">
                  <a:extLst>
                    <a:ext uri="{FF2B5EF4-FFF2-40B4-BE49-F238E27FC236}">
                      <a16:creationId xmlns:a16="http://schemas.microsoft.com/office/drawing/2014/main" id="{F00C8ED2-1390-4349-9EDF-04BBA6EA2A74}"/>
                    </a:ext>
                  </a:extLst>
                </p:cNvPr>
                <p:cNvPicPr/>
                <p:nvPr/>
              </p:nvPicPr>
              <p:blipFill>
                <a:blip r:embed="rId295"/>
                <a:stretch>
                  <a:fillRect/>
                </a:stretch>
              </p:blipFill>
              <p:spPr>
                <a:xfrm>
                  <a:off x="9635693" y="1109587"/>
                  <a:ext cx="165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 name="Freihand 13">
                  <a:extLst>
                    <a:ext uri="{FF2B5EF4-FFF2-40B4-BE49-F238E27FC236}">
                      <a16:creationId xmlns:a16="http://schemas.microsoft.com/office/drawing/2014/main" id="{71CC346E-CB14-4999-A0D8-E6F2AA31AC3F}"/>
                    </a:ext>
                  </a:extLst>
                </p14:cNvPr>
                <p14:cNvContentPartPr/>
                <p14:nvPr/>
              </p14:nvContentPartPr>
              <p14:xfrm>
                <a:off x="10040693" y="1081147"/>
                <a:ext cx="23400" cy="173520"/>
              </p14:xfrm>
            </p:contentPart>
          </mc:Choice>
          <mc:Fallback xmlns="">
            <p:pic>
              <p:nvPicPr>
                <p:cNvPr id="14" name="Freihand 13">
                  <a:extLst>
                    <a:ext uri="{FF2B5EF4-FFF2-40B4-BE49-F238E27FC236}">
                      <a16:creationId xmlns:a16="http://schemas.microsoft.com/office/drawing/2014/main" id="{71CC346E-CB14-4999-A0D8-E6F2AA31AC3F}"/>
                    </a:ext>
                  </a:extLst>
                </p:cNvPr>
                <p:cNvPicPr/>
                <p:nvPr/>
              </p:nvPicPr>
              <p:blipFill>
                <a:blip r:embed="rId297"/>
                <a:stretch>
                  <a:fillRect/>
                </a:stretch>
              </p:blipFill>
              <p:spPr>
                <a:xfrm>
                  <a:off x="10036373" y="1076827"/>
                  <a:ext cx="32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 name="Freihand 14">
                  <a:extLst>
                    <a:ext uri="{FF2B5EF4-FFF2-40B4-BE49-F238E27FC236}">
                      <a16:creationId xmlns:a16="http://schemas.microsoft.com/office/drawing/2014/main" id="{61AA5095-4B5C-4221-89C3-1E8E831706D5}"/>
                    </a:ext>
                  </a:extLst>
                </p14:cNvPr>
                <p14:cNvContentPartPr/>
                <p14:nvPr/>
              </p14:nvContentPartPr>
              <p14:xfrm>
                <a:off x="9918293" y="1081867"/>
                <a:ext cx="180000" cy="159120"/>
              </p14:xfrm>
            </p:contentPart>
          </mc:Choice>
          <mc:Fallback xmlns="">
            <p:pic>
              <p:nvPicPr>
                <p:cNvPr id="15" name="Freihand 14">
                  <a:extLst>
                    <a:ext uri="{FF2B5EF4-FFF2-40B4-BE49-F238E27FC236}">
                      <a16:creationId xmlns:a16="http://schemas.microsoft.com/office/drawing/2014/main" id="{61AA5095-4B5C-4221-89C3-1E8E831706D5}"/>
                    </a:ext>
                  </a:extLst>
                </p:cNvPr>
                <p:cNvPicPr/>
                <p:nvPr/>
              </p:nvPicPr>
              <p:blipFill>
                <a:blip r:embed="rId299"/>
                <a:stretch>
                  <a:fillRect/>
                </a:stretch>
              </p:blipFill>
              <p:spPr>
                <a:xfrm>
                  <a:off x="9913973" y="1077547"/>
                  <a:ext cx="188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 name="Freihand 15">
                  <a:extLst>
                    <a:ext uri="{FF2B5EF4-FFF2-40B4-BE49-F238E27FC236}">
                      <a16:creationId xmlns:a16="http://schemas.microsoft.com/office/drawing/2014/main" id="{6F8EDA1C-73D7-439A-9761-420B2CA734A3}"/>
                    </a:ext>
                  </a:extLst>
                </p14:cNvPr>
                <p14:cNvContentPartPr/>
                <p14:nvPr/>
              </p14:nvContentPartPr>
              <p14:xfrm>
                <a:off x="10127093" y="1158907"/>
                <a:ext cx="16200" cy="74160"/>
              </p14:xfrm>
            </p:contentPart>
          </mc:Choice>
          <mc:Fallback xmlns="">
            <p:pic>
              <p:nvPicPr>
                <p:cNvPr id="16" name="Freihand 15">
                  <a:extLst>
                    <a:ext uri="{FF2B5EF4-FFF2-40B4-BE49-F238E27FC236}">
                      <a16:creationId xmlns:a16="http://schemas.microsoft.com/office/drawing/2014/main" id="{6F8EDA1C-73D7-439A-9761-420B2CA734A3}"/>
                    </a:ext>
                  </a:extLst>
                </p:cNvPr>
                <p:cNvPicPr/>
                <p:nvPr/>
              </p:nvPicPr>
              <p:blipFill>
                <a:blip r:embed="rId301"/>
                <a:stretch>
                  <a:fillRect/>
                </a:stretch>
              </p:blipFill>
              <p:spPr>
                <a:xfrm>
                  <a:off x="10122773" y="1154587"/>
                  <a:ext cx="24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 name="Freihand 16">
                  <a:extLst>
                    <a:ext uri="{FF2B5EF4-FFF2-40B4-BE49-F238E27FC236}">
                      <a16:creationId xmlns:a16="http://schemas.microsoft.com/office/drawing/2014/main" id="{63279884-0812-4DDA-90E3-572626B660D3}"/>
                    </a:ext>
                  </a:extLst>
                </p14:cNvPr>
                <p14:cNvContentPartPr/>
                <p14:nvPr/>
              </p14:nvContentPartPr>
              <p14:xfrm>
                <a:off x="10170653" y="1036867"/>
                <a:ext cx="106920" cy="229320"/>
              </p14:xfrm>
            </p:contentPart>
          </mc:Choice>
          <mc:Fallback xmlns="">
            <p:pic>
              <p:nvPicPr>
                <p:cNvPr id="17" name="Freihand 16">
                  <a:extLst>
                    <a:ext uri="{FF2B5EF4-FFF2-40B4-BE49-F238E27FC236}">
                      <a16:creationId xmlns:a16="http://schemas.microsoft.com/office/drawing/2014/main" id="{63279884-0812-4DDA-90E3-572626B660D3}"/>
                    </a:ext>
                  </a:extLst>
                </p:cNvPr>
                <p:cNvPicPr/>
                <p:nvPr/>
              </p:nvPicPr>
              <p:blipFill>
                <a:blip r:embed="rId303"/>
                <a:stretch>
                  <a:fillRect/>
                </a:stretch>
              </p:blipFill>
              <p:spPr>
                <a:xfrm>
                  <a:off x="10166333" y="1032547"/>
                  <a:ext cx="115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 name="Freihand 17">
                  <a:extLst>
                    <a:ext uri="{FF2B5EF4-FFF2-40B4-BE49-F238E27FC236}">
                      <a16:creationId xmlns:a16="http://schemas.microsoft.com/office/drawing/2014/main" id="{DEA990EB-C624-416A-9562-EA7D697DE396}"/>
                    </a:ext>
                  </a:extLst>
                </p14:cNvPr>
                <p14:cNvContentPartPr/>
                <p14:nvPr/>
              </p14:nvContentPartPr>
              <p14:xfrm>
                <a:off x="10239053" y="1137667"/>
                <a:ext cx="72360" cy="54720"/>
              </p14:xfrm>
            </p:contentPart>
          </mc:Choice>
          <mc:Fallback xmlns="">
            <p:pic>
              <p:nvPicPr>
                <p:cNvPr id="18" name="Freihand 17">
                  <a:extLst>
                    <a:ext uri="{FF2B5EF4-FFF2-40B4-BE49-F238E27FC236}">
                      <a16:creationId xmlns:a16="http://schemas.microsoft.com/office/drawing/2014/main" id="{DEA990EB-C624-416A-9562-EA7D697DE396}"/>
                    </a:ext>
                  </a:extLst>
                </p:cNvPr>
                <p:cNvPicPr/>
                <p:nvPr/>
              </p:nvPicPr>
              <p:blipFill>
                <a:blip r:embed="rId305"/>
                <a:stretch>
                  <a:fillRect/>
                </a:stretch>
              </p:blipFill>
              <p:spPr>
                <a:xfrm>
                  <a:off x="10234733" y="1133347"/>
                  <a:ext cx="81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 name="Freihand 18">
                  <a:extLst>
                    <a:ext uri="{FF2B5EF4-FFF2-40B4-BE49-F238E27FC236}">
                      <a16:creationId xmlns:a16="http://schemas.microsoft.com/office/drawing/2014/main" id="{F795A5A6-C143-4D01-9D62-BA6849832528}"/>
                    </a:ext>
                  </a:extLst>
                </p14:cNvPr>
                <p14:cNvContentPartPr/>
                <p14:nvPr/>
              </p14:nvContentPartPr>
              <p14:xfrm>
                <a:off x="10304933" y="1088347"/>
                <a:ext cx="244080" cy="103320"/>
              </p14:xfrm>
            </p:contentPart>
          </mc:Choice>
          <mc:Fallback xmlns="">
            <p:pic>
              <p:nvPicPr>
                <p:cNvPr id="19" name="Freihand 18">
                  <a:extLst>
                    <a:ext uri="{FF2B5EF4-FFF2-40B4-BE49-F238E27FC236}">
                      <a16:creationId xmlns:a16="http://schemas.microsoft.com/office/drawing/2014/main" id="{F795A5A6-C143-4D01-9D62-BA6849832528}"/>
                    </a:ext>
                  </a:extLst>
                </p:cNvPr>
                <p:cNvPicPr/>
                <p:nvPr/>
              </p:nvPicPr>
              <p:blipFill>
                <a:blip r:embed="rId307"/>
                <a:stretch>
                  <a:fillRect/>
                </a:stretch>
              </p:blipFill>
              <p:spPr>
                <a:xfrm>
                  <a:off x="10300613" y="1084027"/>
                  <a:ext cx="252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 name="Freihand 19">
                  <a:extLst>
                    <a:ext uri="{FF2B5EF4-FFF2-40B4-BE49-F238E27FC236}">
                      <a16:creationId xmlns:a16="http://schemas.microsoft.com/office/drawing/2014/main" id="{2D385F79-4DEA-4EF3-ACC5-5903C2F99632}"/>
                    </a:ext>
                  </a:extLst>
                </p14:cNvPr>
                <p14:cNvContentPartPr/>
                <p14:nvPr/>
              </p14:nvContentPartPr>
              <p14:xfrm>
                <a:off x="10551173" y="1046587"/>
                <a:ext cx="217800" cy="141480"/>
              </p14:xfrm>
            </p:contentPart>
          </mc:Choice>
          <mc:Fallback xmlns="">
            <p:pic>
              <p:nvPicPr>
                <p:cNvPr id="20" name="Freihand 19">
                  <a:extLst>
                    <a:ext uri="{FF2B5EF4-FFF2-40B4-BE49-F238E27FC236}">
                      <a16:creationId xmlns:a16="http://schemas.microsoft.com/office/drawing/2014/main" id="{2D385F79-4DEA-4EF3-ACC5-5903C2F99632}"/>
                    </a:ext>
                  </a:extLst>
                </p:cNvPr>
                <p:cNvPicPr/>
                <p:nvPr/>
              </p:nvPicPr>
              <p:blipFill>
                <a:blip r:embed="rId309"/>
                <a:stretch>
                  <a:fillRect/>
                </a:stretch>
              </p:blipFill>
              <p:spPr>
                <a:xfrm>
                  <a:off x="10546853" y="1042267"/>
                  <a:ext cx="226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 name="Freihand 20">
                  <a:extLst>
                    <a:ext uri="{FF2B5EF4-FFF2-40B4-BE49-F238E27FC236}">
                      <a16:creationId xmlns:a16="http://schemas.microsoft.com/office/drawing/2014/main" id="{A19DC13B-1D5A-44DA-8DA7-37E61A0CEF8A}"/>
                    </a:ext>
                  </a:extLst>
                </p14:cNvPr>
                <p14:cNvContentPartPr/>
                <p14:nvPr/>
              </p14:nvContentPartPr>
              <p14:xfrm>
                <a:off x="10751333" y="1000507"/>
                <a:ext cx="107280" cy="174240"/>
              </p14:xfrm>
            </p:contentPart>
          </mc:Choice>
          <mc:Fallback xmlns="">
            <p:pic>
              <p:nvPicPr>
                <p:cNvPr id="21" name="Freihand 20">
                  <a:extLst>
                    <a:ext uri="{FF2B5EF4-FFF2-40B4-BE49-F238E27FC236}">
                      <a16:creationId xmlns:a16="http://schemas.microsoft.com/office/drawing/2014/main" id="{A19DC13B-1D5A-44DA-8DA7-37E61A0CEF8A}"/>
                    </a:ext>
                  </a:extLst>
                </p:cNvPr>
                <p:cNvPicPr/>
                <p:nvPr/>
              </p:nvPicPr>
              <p:blipFill>
                <a:blip r:embed="rId311"/>
                <a:stretch>
                  <a:fillRect/>
                </a:stretch>
              </p:blipFill>
              <p:spPr>
                <a:xfrm>
                  <a:off x="10747013" y="996187"/>
                  <a:ext cx="115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 name="Freihand 21">
                  <a:extLst>
                    <a:ext uri="{FF2B5EF4-FFF2-40B4-BE49-F238E27FC236}">
                      <a16:creationId xmlns:a16="http://schemas.microsoft.com/office/drawing/2014/main" id="{540FA54F-681E-4FFF-93C2-1BDC5DEA0628}"/>
                    </a:ext>
                  </a:extLst>
                </p14:cNvPr>
                <p14:cNvContentPartPr/>
                <p14:nvPr/>
              </p14:nvContentPartPr>
              <p14:xfrm>
                <a:off x="10850693" y="1005547"/>
                <a:ext cx="28440" cy="47880"/>
              </p14:xfrm>
            </p:contentPart>
          </mc:Choice>
          <mc:Fallback xmlns="">
            <p:pic>
              <p:nvPicPr>
                <p:cNvPr id="22" name="Freihand 21">
                  <a:extLst>
                    <a:ext uri="{FF2B5EF4-FFF2-40B4-BE49-F238E27FC236}">
                      <a16:creationId xmlns:a16="http://schemas.microsoft.com/office/drawing/2014/main" id="{540FA54F-681E-4FFF-93C2-1BDC5DEA0628}"/>
                    </a:ext>
                  </a:extLst>
                </p:cNvPr>
                <p:cNvPicPr/>
                <p:nvPr/>
              </p:nvPicPr>
              <p:blipFill>
                <a:blip r:embed="rId313"/>
                <a:stretch>
                  <a:fillRect/>
                </a:stretch>
              </p:blipFill>
              <p:spPr>
                <a:xfrm>
                  <a:off x="10846373" y="1001227"/>
                  <a:ext cx="37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 name="Freihand 22">
                  <a:extLst>
                    <a:ext uri="{FF2B5EF4-FFF2-40B4-BE49-F238E27FC236}">
                      <a16:creationId xmlns:a16="http://schemas.microsoft.com/office/drawing/2014/main" id="{07217768-0F6C-4238-B389-1B073570858D}"/>
                    </a:ext>
                  </a:extLst>
                </p14:cNvPr>
                <p14:cNvContentPartPr/>
                <p14:nvPr/>
              </p14:nvContentPartPr>
              <p14:xfrm>
                <a:off x="10886693" y="950467"/>
                <a:ext cx="228960" cy="200160"/>
              </p14:xfrm>
            </p:contentPart>
          </mc:Choice>
          <mc:Fallback xmlns="">
            <p:pic>
              <p:nvPicPr>
                <p:cNvPr id="23" name="Freihand 22">
                  <a:extLst>
                    <a:ext uri="{FF2B5EF4-FFF2-40B4-BE49-F238E27FC236}">
                      <a16:creationId xmlns:a16="http://schemas.microsoft.com/office/drawing/2014/main" id="{07217768-0F6C-4238-B389-1B073570858D}"/>
                    </a:ext>
                  </a:extLst>
                </p:cNvPr>
                <p:cNvPicPr/>
                <p:nvPr/>
              </p:nvPicPr>
              <p:blipFill>
                <a:blip r:embed="rId315"/>
                <a:stretch>
                  <a:fillRect/>
                </a:stretch>
              </p:blipFill>
              <p:spPr>
                <a:xfrm>
                  <a:off x="10882373" y="946147"/>
                  <a:ext cx="237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 name="Freihand 24">
                  <a:extLst>
                    <a:ext uri="{FF2B5EF4-FFF2-40B4-BE49-F238E27FC236}">
                      <a16:creationId xmlns:a16="http://schemas.microsoft.com/office/drawing/2014/main" id="{58C7A132-4EB4-4718-9BFF-816DF3E42930}"/>
                    </a:ext>
                  </a:extLst>
                </p14:cNvPr>
                <p14:cNvContentPartPr/>
                <p14:nvPr/>
              </p14:nvContentPartPr>
              <p14:xfrm>
                <a:off x="11292773" y="973147"/>
                <a:ext cx="192600" cy="167760"/>
              </p14:xfrm>
            </p:contentPart>
          </mc:Choice>
          <mc:Fallback xmlns="">
            <p:pic>
              <p:nvPicPr>
                <p:cNvPr id="25" name="Freihand 24">
                  <a:extLst>
                    <a:ext uri="{FF2B5EF4-FFF2-40B4-BE49-F238E27FC236}">
                      <a16:creationId xmlns:a16="http://schemas.microsoft.com/office/drawing/2014/main" id="{58C7A132-4EB4-4718-9BFF-816DF3E42930}"/>
                    </a:ext>
                  </a:extLst>
                </p:cNvPr>
                <p:cNvPicPr/>
                <p:nvPr/>
              </p:nvPicPr>
              <p:blipFill>
                <a:blip r:embed="rId317"/>
                <a:stretch>
                  <a:fillRect/>
                </a:stretch>
              </p:blipFill>
              <p:spPr>
                <a:xfrm>
                  <a:off x="11288453" y="968827"/>
                  <a:ext cx="201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 name="Freihand 25">
                  <a:extLst>
                    <a:ext uri="{FF2B5EF4-FFF2-40B4-BE49-F238E27FC236}">
                      <a16:creationId xmlns:a16="http://schemas.microsoft.com/office/drawing/2014/main" id="{594AF7A5-5B22-417A-B2D5-F35A9FB5DD93}"/>
                    </a:ext>
                  </a:extLst>
                </p14:cNvPr>
                <p14:cNvContentPartPr/>
                <p14:nvPr/>
              </p14:nvContentPartPr>
              <p14:xfrm>
                <a:off x="11440733" y="1018147"/>
                <a:ext cx="252000" cy="116640"/>
              </p14:xfrm>
            </p:contentPart>
          </mc:Choice>
          <mc:Fallback xmlns="">
            <p:pic>
              <p:nvPicPr>
                <p:cNvPr id="26" name="Freihand 25">
                  <a:extLst>
                    <a:ext uri="{FF2B5EF4-FFF2-40B4-BE49-F238E27FC236}">
                      <a16:creationId xmlns:a16="http://schemas.microsoft.com/office/drawing/2014/main" id="{594AF7A5-5B22-417A-B2D5-F35A9FB5DD93}"/>
                    </a:ext>
                  </a:extLst>
                </p:cNvPr>
                <p:cNvPicPr/>
                <p:nvPr/>
              </p:nvPicPr>
              <p:blipFill>
                <a:blip r:embed="rId319"/>
                <a:stretch>
                  <a:fillRect/>
                </a:stretch>
              </p:blipFill>
              <p:spPr>
                <a:xfrm>
                  <a:off x="11436413" y="1013827"/>
                  <a:ext cx="260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 name="Freihand 26">
                  <a:extLst>
                    <a:ext uri="{FF2B5EF4-FFF2-40B4-BE49-F238E27FC236}">
                      <a16:creationId xmlns:a16="http://schemas.microsoft.com/office/drawing/2014/main" id="{CFAB53D1-8B9D-49E5-9D2D-8DCD0C51324C}"/>
                    </a:ext>
                  </a:extLst>
                </p14:cNvPr>
                <p14:cNvContentPartPr/>
                <p14:nvPr/>
              </p14:nvContentPartPr>
              <p14:xfrm>
                <a:off x="9772493" y="1378147"/>
                <a:ext cx="112320" cy="144360"/>
              </p14:xfrm>
            </p:contentPart>
          </mc:Choice>
          <mc:Fallback xmlns="">
            <p:pic>
              <p:nvPicPr>
                <p:cNvPr id="27" name="Freihand 26">
                  <a:extLst>
                    <a:ext uri="{FF2B5EF4-FFF2-40B4-BE49-F238E27FC236}">
                      <a16:creationId xmlns:a16="http://schemas.microsoft.com/office/drawing/2014/main" id="{CFAB53D1-8B9D-49E5-9D2D-8DCD0C51324C}"/>
                    </a:ext>
                  </a:extLst>
                </p:cNvPr>
                <p:cNvPicPr/>
                <p:nvPr/>
              </p:nvPicPr>
              <p:blipFill>
                <a:blip r:embed="rId321"/>
                <a:stretch>
                  <a:fillRect/>
                </a:stretch>
              </p:blipFill>
              <p:spPr>
                <a:xfrm>
                  <a:off x="9768173" y="1373827"/>
                  <a:ext cx="120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 name="Freihand 27">
                  <a:extLst>
                    <a:ext uri="{FF2B5EF4-FFF2-40B4-BE49-F238E27FC236}">
                      <a16:creationId xmlns:a16="http://schemas.microsoft.com/office/drawing/2014/main" id="{7AC01A20-62F3-4DA8-BF3E-EF6042F900B5}"/>
                    </a:ext>
                  </a:extLst>
                </p14:cNvPr>
                <p14:cNvContentPartPr/>
                <p14:nvPr/>
              </p14:nvContentPartPr>
              <p14:xfrm>
                <a:off x="9870053" y="1444027"/>
                <a:ext cx="103320" cy="67320"/>
              </p14:xfrm>
            </p:contentPart>
          </mc:Choice>
          <mc:Fallback xmlns="">
            <p:pic>
              <p:nvPicPr>
                <p:cNvPr id="28" name="Freihand 27">
                  <a:extLst>
                    <a:ext uri="{FF2B5EF4-FFF2-40B4-BE49-F238E27FC236}">
                      <a16:creationId xmlns:a16="http://schemas.microsoft.com/office/drawing/2014/main" id="{7AC01A20-62F3-4DA8-BF3E-EF6042F900B5}"/>
                    </a:ext>
                  </a:extLst>
                </p:cNvPr>
                <p:cNvPicPr/>
                <p:nvPr/>
              </p:nvPicPr>
              <p:blipFill>
                <a:blip r:embed="rId323"/>
                <a:stretch>
                  <a:fillRect/>
                </a:stretch>
              </p:blipFill>
              <p:spPr>
                <a:xfrm>
                  <a:off x="9865733" y="1439707"/>
                  <a:ext cx="111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9" name="Freihand 28">
                  <a:extLst>
                    <a:ext uri="{FF2B5EF4-FFF2-40B4-BE49-F238E27FC236}">
                      <a16:creationId xmlns:a16="http://schemas.microsoft.com/office/drawing/2014/main" id="{AF2D6A1F-3461-49B0-8C5E-B6A1CE263F10}"/>
                    </a:ext>
                  </a:extLst>
                </p14:cNvPr>
                <p14:cNvContentPartPr/>
                <p14:nvPr/>
              </p14:nvContentPartPr>
              <p14:xfrm>
                <a:off x="9993893" y="1439347"/>
                <a:ext cx="99720" cy="211320"/>
              </p14:xfrm>
            </p:contentPart>
          </mc:Choice>
          <mc:Fallback xmlns="">
            <p:pic>
              <p:nvPicPr>
                <p:cNvPr id="29" name="Freihand 28">
                  <a:extLst>
                    <a:ext uri="{FF2B5EF4-FFF2-40B4-BE49-F238E27FC236}">
                      <a16:creationId xmlns:a16="http://schemas.microsoft.com/office/drawing/2014/main" id="{AF2D6A1F-3461-49B0-8C5E-B6A1CE263F10}"/>
                    </a:ext>
                  </a:extLst>
                </p:cNvPr>
                <p:cNvPicPr/>
                <p:nvPr/>
              </p:nvPicPr>
              <p:blipFill>
                <a:blip r:embed="rId325"/>
                <a:stretch>
                  <a:fillRect/>
                </a:stretch>
              </p:blipFill>
              <p:spPr>
                <a:xfrm>
                  <a:off x="9989573" y="1435027"/>
                  <a:ext cx="1083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0" name="Freihand 29">
                  <a:extLst>
                    <a:ext uri="{FF2B5EF4-FFF2-40B4-BE49-F238E27FC236}">
                      <a16:creationId xmlns:a16="http://schemas.microsoft.com/office/drawing/2014/main" id="{27B91FE6-51B4-431E-945B-AE13603AE773}"/>
                    </a:ext>
                  </a:extLst>
                </p14:cNvPr>
                <p14:cNvContentPartPr/>
                <p14:nvPr/>
              </p14:nvContentPartPr>
              <p14:xfrm>
                <a:off x="10118093" y="1419187"/>
                <a:ext cx="66600" cy="105840"/>
              </p14:xfrm>
            </p:contentPart>
          </mc:Choice>
          <mc:Fallback xmlns="">
            <p:pic>
              <p:nvPicPr>
                <p:cNvPr id="30" name="Freihand 29">
                  <a:extLst>
                    <a:ext uri="{FF2B5EF4-FFF2-40B4-BE49-F238E27FC236}">
                      <a16:creationId xmlns:a16="http://schemas.microsoft.com/office/drawing/2014/main" id="{27B91FE6-51B4-431E-945B-AE13603AE773}"/>
                    </a:ext>
                  </a:extLst>
                </p:cNvPr>
                <p:cNvPicPr/>
                <p:nvPr/>
              </p:nvPicPr>
              <p:blipFill>
                <a:blip r:embed="rId327"/>
                <a:stretch>
                  <a:fillRect/>
                </a:stretch>
              </p:blipFill>
              <p:spPr>
                <a:xfrm>
                  <a:off x="10113773" y="1414867"/>
                  <a:ext cx="75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1" name="Freihand 30">
                  <a:extLst>
                    <a:ext uri="{FF2B5EF4-FFF2-40B4-BE49-F238E27FC236}">
                      <a16:creationId xmlns:a16="http://schemas.microsoft.com/office/drawing/2014/main" id="{31B9CD27-673D-4624-AFE2-850595065232}"/>
                    </a:ext>
                  </a:extLst>
                </p14:cNvPr>
                <p14:cNvContentPartPr/>
                <p14:nvPr/>
              </p14:nvContentPartPr>
              <p14:xfrm>
                <a:off x="10233293" y="1415947"/>
                <a:ext cx="136080" cy="84600"/>
              </p14:xfrm>
            </p:contentPart>
          </mc:Choice>
          <mc:Fallback xmlns="">
            <p:pic>
              <p:nvPicPr>
                <p:cNvPr id="31" name="Freihand 30">
                  <a:extLst>
                    <a:ext uri="{FF2B5EF4-FFF2-40B4-BE49-F238E27FC236}">
                      <a16:creationId xmlns:a16="http://schemas.microsoft.com/office/drawing/2014/main" id="{31B9CD27-673D-4624-AFE2-850595065232}"/>
                    </a:ext>
                  </a:extLst>
                </p:cNvPr>
                <p:cNvPicPr/>
                <p:nvPr/>
              </p:nvPicPr>
              <p:blipFill>
                <a:blip r:embed="rId329"/>
                <a:stretch>
                  <a:fillRect/>
                </a:stretch>
              </p:blipFill>
              <p:spPr>
                <a:xfrm>
                  <a:off x="10228973" y="1411627"/>
                  <a:ext cx="144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 name="Freihand 31">
                  <a:extLst>
                    <a:ext uri="{FF2B5EF4-FFF2-40B4-BE49-F238E27FC236}">
                      <a16:creationId xmlns:a16="http://schemas.microsoft.com/office/drawing/2014/main" id="{FD705ABB-29B7-4DF9-8402-989E5F68238A}"/>
                    </a:ext>
                  </a:extLst>
                </p14:cNvPr>
                <p14:cNvContentPartPr/>
                <p14:nvPr/>
              </p14:nvContentPartPr>
              <p14:xfrm>
                <a:off x="10394933" y="1288507"/>
                <a:ext cx="135360" cy="202680"/>
              </p14:xfrm>
            </p:contentPart>
          </mc:Choice>
          <mc:Fallback xmlns="">
            <p:pic>
              <p:nvPicPr>
                <p:cNvPr id="32" name="Freihand 31">
                  <a:extLst>
                    <a:ext uri="{FF2B5EF4-FFF2-40B4-BE49-F238E27FC236}">
                      <a16:creationId xmlns:a16="http://schemas.microsoft.com/office/drawing/2014/main" id="{FD705ABB-29B7-4DF9-8402-989E5F68238A}"/>
                    </a:ext>
                  </a:extLst>
                </p:cNvPr>
                <p:cNvPicPr/>
                <p:nvPr/>
              </p:nvPicPr>
              <p:blipFill>
                <a:blip r:embed="rId331"/>
                <a:stretch>
                  <a:fillRect/>
                </a:stretch>
              </p:blipFill>
              <p:spPr>
                <a:xfrm>
                  <a:off x="10390613" y="1284187"/>
                  <a:ext cx="144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3" name="Freihand 32">
                  <a:extLst>
                    <a:ext uri="{FF2B5EF4-FFF2-40B4-BE49-F238E27FC236}">
                      <a16:creationId xmlns:a16="http://schemas.microsoft.com/office/drawing/2014/main" id="{C99C889B-B04C-4A35-9F1F-E72FE0A9FB06}"/>
                    </a:ext>
                  </a:extLst>
                </p14:cNvPr>
                <p14:cNvContentPartPr/>
                <p14:nvPr/>
              </p14:nvContentPartPr>
              <p14:xfrm>
                <a:off x="10285133" y="1306507"/>
                <a:ext cx="360" cy="360"/>
              </p14:xfrm>
            </p:contentPart>
          </mc:Choice>
          <mc:Fallback xmlns="">
            <p:pic>
              <p:nvPicPr>
                <p:cNvPr id="33" name="Freihand 32">
                  <a:extLst>
                    <a:ext uri="{FF2B5EF4-FFF2-40B4-BE49-F238E27FC236}">
                      <a16:creationId xmlns:a16="http://schemas.microsoft.com/office/drawing/2014/main" id="{C99C889B-B04C-4A35-9F1F-E72FE0A9FB06}"/>
                    </a:ext>
                  </a:extLst>
                </p:cNvPr>
                <p:cNvPicPr/>
                <p:nvPr/>
              </p:nvPicPr>
              <p:blipFill>
                <a:blip r:embed="rId97"/>
                <a:stretch>
                  <a:fillRect/>
                </a:stretch>
              </p:blipFill>
              <p:spPr>
                <a:xfrm>
                  <a:off x="10280813" y="1302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4" name="Freihand 33">
                  <a:extLst>
                    <a:ext uri="{FF2B5EF4-FFF2-40B4-BE49-F238E27FC236}">
                      <a16:creationId xmlns:a16="http://schemas.microsoft.com/office/drawing/2014/main" id="{1AC3AF3B-BD02-4D52-BA7A-C1EA690313EF}"/>
                    </a:ext>
                  </a:extLst>
                </p14:cNvPr>
                <p14:cNvContentPartPr/>
                <p14:nvPr/>
              </p14:nvContentPartPr>
              <p14:xfrm>
                <a:off x="10592933" y="1399387"/>
                <a:ext cx="193320" cy="79200"/>
              </p14:xfrm>
            </p:contentPart>
          </mc:Choice>
          <mc:Fallback xmlns="">
            <p:pic>
              <p:nvPicPr>
                <p:cNvPr id="34" name="Freihand 33">
                  <a:extLst>
                    <a:ext uri="{FF2B5EF4-FFF2-40B4-BE49-F238E27FC236}">
                      <a16:creationId xmlns:a16="http://schemas.microsoft.com/office/drawing/2014/main" id="{1AC3AF3B-BD02-4D52-BA7A-C1EA690313EF}"/>
                    </a:ext>
                  </a:extLst>
                </p:cNvPr>
                <p:cNvPicPr/>
                <p:nvPr/>
              </p:nvPicPr>
              <p:blipFill>
                <a:blip r:embed="rId334"/>
                <a:stretch>
                  <a:fillRect/>
                </a:stretch>
              </p:blipFill>
              <p:spPr>
                <a:xfrm>
                  <a:off x="10588613" y="1395067"/>
                  <a:ext cx="20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5" name="Freihand 34">
                  <a:extLst>
                    <a:ext uri="{FF2B5EF4-FFF2-40B4-BE49-F238E27FC236}">
                      <a16:creationId xmlns:a16="http://schemas.microsoft.com/office/drawing/2014/main" id="{FE7A4FF9-80F8-478D-845A-7F29FCE2AFB0}"/>
                    </a:ext>
                  </a:extLst>
                </p14:cNvPr>
                <p14:cNvContentPartPr/>
                <p14:nvPr/>
              </p14:nvContentPartPr>
              <p14:xfrm>
                <a:off x="10788773" y="1388227"/>
                <a:ext cx="216720" cy="77760"/>
              </p14:xfrm>
            </p:contentPart>
          </mc:Choice>
          <mc:Fallback xmlns="">
            <p:pic>
              <p:nvPicPr>
                <p:cNvPr id="35" name="Freihand 34">
                  <a:extLst>
                    <a:ext uri="{FF2B5EF4-FFF2-40B4-BE49-F238E27FC236}">
                      <a16:creationId xmlns:a16="http://schemas.microsoft.com/office/drawing/2014/main" id="{FE7A4FF9-80F8-478D-845A-7F29FCE2AFB0}"/>
                    </a:ext>
                  </a:extLst>
                </p:cNvPr>
                <p:cNvPicPr/>
                <p:nvPr/>
              </p:nvPicPr>
              <p:blipFill>
                <a:blip r:embed="rId336"/>
                <a:stretch>
                  <a:fillRect/>
                </a:stretch>
              </p:blipFill>
              <p:spPr>
                <a:xfrm>
                  <a:off x="10784453" y="1383907"/>
                  <a:ext cx="225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6" name="Freihand 35">
                  <a:extLst>
                    <a:ext uri="{FF2B5EF4-FFF2-40B4-BE49-F238E27FC236}">
                      <a16:creationId xmlns:a16="http://schemas.microsoft.com/office/drawing/2014/main" id="{756DB7B5-C514-4758-922F-2B35741A270B}"/>
                    </a:ext>
                  </a:extLst>
                </p14:cNvPr>
                <p14:cNvContentPartPr/>
                <p14:nvPr/>
              </p14:nvContentPartPr>
              <p14:xfrm>
                <a:off x="11154893" y="1325227"/>
                <a:ext cx="306360" cy="270360"/>
              </p14:xfrm>
            </p:contentPart>
          </mc:Choice>
          <mc:Fallback xmlns="">
            <p:pic>
              <p:nvPicPr>
                <p:cNvPr id="36" name="Freihand 35">
                  <a:extLst>
                    <a:ext uri="{FF2B5EF4-FFF2-40B4-BE49-F238E27FC236}">
                      <a16:creationId xmlns:a16="http://schemas.microsoft.com/office/drawing/2014/main" id="{756DB7B5-C514-4758-922F-2B35741A270B}"/>
                    </a:ext>
                  </a:extLst>
                </p:cNvPr>
                <p:cNvPicPr/>
                <p:nvPr/>
              </p:nvPicPr>
              <p:blipFill>
                <a:blip r:embed="rId338"/>
                <a:stretch>
                  <a:fillRect/>
                </a:stretch>
              </p:blipFill>
              <p:spPr>
                <a:xfrm>
                  <a:off x="11150573" y="1320907"/>
                  <a:ext cx="3150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7" name="Freihand 36">
                  <a:extLst>
                    <a:ext uri="{FF2B5EF4-FFF2-40B4-BE49-F238E27FC236}">
                      <a16:creationId xmlns:a16="http://schemas.microsoft.com/office/drawing/2014/main" id="{F4767BFE-B201-4AD7-80AB-8FCF6999D0D6}"/>
                    </a:ext>
                  </a:extLst>
                </p14:cNvPr>
                <p14:cNvContentPartPr/>
                <p14:nvPr/>
              </p14:nvContentPartPr>
              <p14:xfrm>
                <a:off x="11518133" y="1309387"/>
                <a:ext cx="96480" cy="142920"/>
              </p14:xfrm>
            </p:contentPart>
          </mc:Choice>
          <mc:Fallback xmlns="">
            <p:pic>
              <p:nvPicPr>
                <p:cNvPr id="37" name="Freihand 36">
                  <a:extLst>
                    <a:ext uri="{FF2B5EF4-FFF2-40B4-BE49-F238E27FC236}">
                      <a16:creationId xmlns:a16="http://schemas.microsoft.com/office/drawing/2014/main" id="{F4767BFE-B201-4AD7-80AB-8FCF6999D0D6}"/>
                    </a:ext>
                  </a:extLst>
                </p:cNvPr>
                <p:cNvPicPr/>
                <p:nvPr/>
              </p:nvPicPr>
              <p:blipFill>
                <a:blip r:embed="rId340"/>
                <a:stretch>
                  <a:fillRect/>
                </a:stretch>
              </p:blipFill>
              <p:spPr>
                <a:xfrm>
                  <a:off x="11513813" y="1305067"/>
                  <a:ext cx="105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8" name="Freihand 37">
                  <a:extLst>
                    <a:ext uri="{FF2B5EF4-FFF2-40B4-BE49-F238E27FC236}">
                      <a16:creationId xmlns:a16="http://schemas.microsoft.com/office/drawing/2014/main" id="{F02C36CF-FE8E-476A-B9FF-8993FD131E7E}"/>
                    </a:ext>
                  </a:extLst>
                </p14:cNvPr>
                <p14:cNvContentPartPr/>
                <p14:nvPr/>
              </p14:nvContentPartPr>
              <p14:xfrm>
                <a:off x="11650253" y="1339267"/>
                <a:ext cx="115200" cy="93600"/>
              </p14:xfrm>
            </p:contentPart>
          </mc:Choice>
          <mc:Fallback xmlns="">
            <p:pic>
              <p:nvPicPr>
                <p:cNvPr id="38" name="Freihand 37">
                  <a:extLst>
                    <a:ext uri="{FF2B5EF4-FFF2-40B4-BE49-F238E27FC236}">
                      <a16:creationId xmlns:a16="http://schemas.microsoft.com/office/drawing/2014/main" id="{F02C36CF-FE8E-476A-B9FF-8993FD131E7E}"/>
                    </a:ext>
                  </a:extLst>
                </p:cNvPr>
                <p:cNvPicPr/>
                <p:nvPr/>
              </p:nvPicPr>
              <p:blipFill>
                <a:blip r:embed="rId342"/>
                <a:stretch>
                  <a:fillRect/>
                </a:stretch>
              </p:blipFill>
              <p:spPr>
                <a:xfrm>
                  <a:off x="11645933" y="1334947"/>
                  <a:ext cx="123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9" name="Freihand 38">
                  <a:extLst>
                    <a:ext uri="{FF2B5EF4-FFF2-40B4-BE49-F238E27FC236}">
                      <a16:creationId xmlns:a16="http://schemas.microsoft.com/office/drawing/2014/main" id="{44BFBB9E-B6D3-42EE-9C35-F4215713FE60}"/>
                    </a:ext>
                  </a:extLst>
                </p14:cNvPr>
                <p14:cNvContentPartPr/>
                <p14:nvPr/>
              </p14:nvContentPartPr>
              <p14:xfrm>
                <a:off x="11735213" y="1287067"/>
                <a:ext cx="22320" cy="55800"/>
              </p14:xfrm>
            </p:contentPart>
          </mc:Choice>
          <mc:Fallback xmlns="">
            <p:pic>
              <p:nvPicPr>
                <p:cNvPr id="39" name="Freihand 38">
                  <a:extLst>
                    <a:ext uri="{FF2B5EF4-FFF2-40B4-BE49-F238E27FC236}">
                      <a16:creationId xmlns:a16="http://schemas.microsoft.com/office/drawing/2014/main" id="{44BFBB9E-B6D3-42EE-9C35-F4215713FE60}"/>
                    </a:ext>
                  </a:extLst>
                </p:cNvPr>
                <p:cNvPicPr/>
                <p:nvPr/>
              </p:nvPicPr>
              <p:blipFill>
                <a:blip r:embed="rId344"/>
                <a:stretch>
                  <a:fillRect/>
                </a:stretch>
              </p:blipFill>
              <p:spPr>
                <a:xfrm>
                  <a:off x="11730893" y="1282747"/>
                  <a:ext cx="30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0" name="Freihand 39">
                  <a:extLst>
                    <a:ext uri="{FF2B5EF4-FFF2-40B4-BE49-F238E27FC236}">
                      <a16:creationId xmlns:a16="http://schemas.microsoft.com/office/drawing/2014/main" id="{39A36BBF-18BF-43D0-8E29-662DBA71EED6}"/>
                    </a:ext>
                  </a:extLst>
                </p14:cNvPr>
                <p14:cNvContentPartPr/>
                <p14:nvPr/>
              </p14:nvContentPartPr>
              <p14:xfrm>
                <a:off x="11765453" y="1255387"/>
                <a:ext cx="113040" cy="194400"/>
              </p14:xfrm>
            </p:contentPart>
          </mc:Choice>
          <mc:Fallback xmlns="">
            <p:pic>
              <p:nvPicPr>
                <p:cNvPr id="40" name="Freihand 39">
                  <a:extLst>
                    <a:ext uri="{FF2B5EF4-FFF2-40B4-BE49-F238E27FC236}">
                      <a16:creationId xmlns:a16="http://schemas.microsoft.com/office/drawing/2014/main" id="{39A36BBF-18BF-43D0-8E29-662DBA71EED6}"/>
                    </a:ext>
                  </a:extLst>
                </p:cNvPr>
                <p:cNvPicPr/>
                <p:nvPr/>
              </p:nvPicPr>
              <p:blipFill>
                <a:blip r:embed="rId346"/>
                <a:stretch>
                  <a:fillRect/>
                </a:stretch>
              </p:blipFill>
              <p:spPr>
                <a:xfrm>
                  <a:off x="11761133" y="1251067"/>
                  <a:ext cx="121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1" name="Freihand 40">
                  <a:extLst>
                    <a:ext uri="{FF2B5EF4-FFF2-40B4-BE49-F238E27FC236}">
                      <a16:creationId xmlns:a16="http://schemas.microsoft.com/office/drawing/2014/main" id="{89ABDCCE-3360-42C5-9610-FD21FC9DDDC4}"/>
                    </a:ext>
                  </a:extLst>
                </p14:cNvPr>
                <p14:cNvContentPartPr/>
                <p14:nvPr/>
              </p14:nvContentPartPr>
              <p14:xfrm>
                <a:off x="11879933" y="1339987"/>
                <a:ext cx="99720" cy="128880"/>
              </p14:xfrm>
            </p:contentPart>
          </mc:Choice>
          <mc:Fallback xmlns="">
            <p:pic>
              <p:nvPicPr>
                <p:cNvPr id="41" name="Freihand 40">
                  <a:extLst>
                    <a:ext uri="{FF2B5EF4-FFF2-40B4-BE49-F238E27FC236}">
                      <a16:creationId xmlns:a16="http://schemas.microsoft.com/office/drawing/2014/main" id="{89ABDCCE-3360-42C5-9610-FD21FC9DDDC4}"/>
                    </a:ext>
                  </a:extLst>
                </p:cNvPr>
                <p:cNvPicPr/>
                <p:nvPr/>
              </p:nvPicPr>
              <p:blipFill>
                <a:blip r:embed="rId348"/>
                <a:stretch>
                  <a:fillRect/>
                </a:stretch>
              </p:blipFill>
              <p:spPr>
                <a:xfrm>
                  <a:off x="11875613" y="1335667"/>
                  <a:ext cx="108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2" name="Freihand 41">
                  <a:extLst>
                    <a:ext uri="{FF2B5EF4-FFF2-40B4-BE49-F238E27FC236}">
                      <a16:creationId xmlns:a16="http://schemas.microsoft.com/office/drawing/2014/main" id="{7DF4F980-127B-45D0-985C-71C89B1E1BCE}"/>
                    </a:ext>
                  </a:extLst>
                </p14:cNvPr>
                <p14:cNvContentPartPr/>
                <p14:nvPr/>
              </p14:nvContentPartPr>
              <p14:xfrm>
                <a:off x="10540013" y="1603147"/>
                <a:ext cx="124560" cy="153000"/>
              </p14:xfrm>
            </p:contentPart>
          </mc:Choice>
          <mc:Fallback xmlns="">
            <p:pic>
              <p:nvPicPr>
                <p:cNvPr id="42" name="Freihand 41">
                  <a:extLst>
                    <a:ext uri="{FF2B5EF4-FFF2-40B4-BE49-F238E27FC236}">
                      <a16:creationId xmlns:a16="http://schemas.microsoft.com/office/drawing/2014/main" id="{7DF4F980-127B-45D0-985C-71C89B1E1BCE}"/>
                    </a:ext>
                  </a:extLst>
                </p:cNvPr>
                <p:cNvPicPr/>
                <p:nvPr/>
              </p:nvPicPr>
              <p:blipFill>
                <a:blip r:embed="rId350"/>
                <a:stretch>
                  <a:fillRect/>
                </a:stretch>
              </p:blipFill>
              <p:spPr>
                <a:xfrm>
                  <a:off x="10535693" y="1598827"/>
                  <a:ext cx="133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3" name="Freihand 42">
                  <a:extLst>
                    <a:ext uri="{FF2B5EF4-FFF2-40B4-BE49-F238E27FC236}">
                      <a16:creationId xmlns:a16="http://schemas.microsoft.com/office/drawing/2014/main" id="{7E559B84-7F08-4032-B8DB-B3F12E7DBBF4}"/>
                    </a:ext>
                  </a:extLst>
                </p14:cNvPr>
                <p14:cNvContentPartPr/>
                <p14:nvPr/>
              </p14:nvContentPartPr>
              <p14:xfrm>
                <a:off x="10682573" y="1645267"/>
                <a:ext cx="154080" cy="114840"/>
              </p14:xfrm>
            </p:contentPart>
          </mc:Choice>
          <mc:Fallback xmlns="">
            <p:pic>
              <p:nvPicPr>
                <p:cNvPr id="43" name="Freihand 42">
                  <a:extLst>
                    <a:ext uri="{FF2B5EF4-FFF2-40B4-BE49-F238E27FC236}">
                      <a16:creationId xmlns:a16="http://schemas.microsoft.com/office/drawing/2014/main" id="{7E559B84-7F08-4032-B8DB-B3F12E7DBBF4}"/>
                    </a:ext>
                  </a:extLst>
                </p:cNvPr>
                <p:cNvPicPr/>
                <p:nvPr/>
              </p:nvPicPr>
              <p:blipFill>
                <a:blip r:embed="rId352"/>
                <a:stretch>
                  <a:fillRect/>
                </a:stretch>
              </p:blipFill>
              <p:spPr>
                <a:xfrm>
                  <a:off x="10678253" y="1640947"/>
                  <a:ext cx="162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4" name="Freihand 43">
                  <a:extLst>
                    <a:ext uri="{FF2B5EF4-FFF2-40B4-BE49-F238E27FC236}">
                      <a16:creationId xmlns:a16="http://schemas.microsoft.com/office/drawing/2014/main" id="{1DE5B9D7-8CFC-4FB5-A92B-4CEFCCBCE7D8}"/>
                    </a:ext>
                  </a:extLst>
                </p14:cNvPr>
                <p14:cNvContentPartPr/>
                <p14:nvPr/>
              </p14:nvContentPartPr>
              <p14:xfrm>
                <a:off x="10859333" y="1563547"/>
                <a:ext cx="17640" cy="195840"/>
              </p14:xfrm>
            </p:contentPart>
          </mc:Choice>
          <mc:Fallback xmlns="">
            <p:pic>
              <p:nvPicPr>
                <p:cNvPr id="44" name="Freihand 43">
                  <a:extLst>
                    <a:ext uri="{FF2B5EF4-FFF2-40B4-BE49-F238E27FC236}">
                      <a16:creationId xmlns:a16="http://schemas.microsoft.com/office/drawing/2014/main" id="{1DE5B9D7-8CFC-4FB5-A92B-4CEFCCBCE7D8}"/>
                    </a:ext>
                  </a:extLst>
                </p:cNvPr>
                <p:cNvPicPr/>
                <p:nvPr/>
              </p:nvPicPr>
              <p:blipFill>
                <a:blip r:embed="rId354"/>
                <a:stretch>
                  <a:fillRect/>
                </a:stretch>
              </p:blipFill>
              <p:spPr>
                <a:xfrm>
                  <a:off x="10855013" y="1559227"/>
                  <a:ext cx="26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5" name="Freihand 44">
                  <a:extLst>
                    <a:ext uri="{FF2B5EF4-FFF2-40B4-BE49-F238E27FC236}">
                      <a16:creationId xmlns:a16="http://schemas.microsoft.com/office/drawing/2014/main" id="{87F003E4-70F8-41F3-A079-9C972F1CE3AF}"/>
                    </a:ext>
                  </a:extLst>
                </p14:cNvPr>
                <p14:cNvContentPartPr/>
                <p14:nvPr/>
              </p14:nvContentPartPr>
              <p14:xfrm>
                <a:off x="10840973" y="1635907"/>
                <a:ext cx="292680" cy="84240"/>
              </p14:xfrm>
            </p:contentPart>
          </mc:Choice>
          <mc:Fallback xmlns="">
            <p:pic>
              <p:nvPicPr>
                <p:cNvPr id="45" name="Freihand 44">
                  <a:extLst>
                    <a:ext uri="{FF2B5EF4-FFF2-40B4-BE49-F238E27FC236}">
                      <a16:creationId xmlns:a16="http://schemas.microsoft.com/office/drawing/2014/main" id="{87F003E4-70F8-41F3-A079-9C972F1CE3AF}"/>
                    </a:ext>
                  </a:extLst>
                </p:cNvPr>
                <p:cNvPicPr/>
                <p:nvPr/>
              </p:nvPicPr>
              <p:blipFill>
                <a:blip r:embed="rId356"/>
                <a:stretch>
                  <a:fillRect/>
                </a:stretch>
              </p:blipFill>
              <p:spPr>
                <a:xfrm>
                  <a:off x="10836653" y="1631587"/>
                  <a:ext cx="301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95" name="Freihand 94">
                  <a:extLst>
                    <a:ext uri="{FF2B5EF4-FFF2-40B4-BE49-F238E27FC236}">
                      <a16:creationId xmlns:a16="http://schemas.microsoft.com/office/drawing/2014/main" id="{04731A7A-52FA-4C5D-BBF8-8A9475E1F881}"/>
                    </a:ext>
                  </a:extLst>
                </p14:cNvPr>
                <p14:cNvContentPartPr/>
                <p14:nvPr/>
              </p14:nvContentPartPr>
              <p14:xfrm>
                <a:off x="10766453" y="420547"/>
                <a:ext cx="90360" cy="192600"/>
              </p14:xfrm>
            </p:contentPart>
          </mc:Choice>
          <mc:Fallback xmlns="">
            <p:pic>
              <p:nvPicPr>
                <p:cNvPr id="95" name="Freihand 94">
                  <a:extLst>
                    <a:ext uri="{FF2B5EF4-FFF2-40B4-BE49-F238E27FC236}">
                      <a16:creationId xmlns:a16="http://schemas.microsoft.com/office/drawing/2014/main" id="{04731A7A-52FA-4C5D-BBF8-8A9475E1F881}"/>
                    </a:ext>
                  </a:extLst>
                </p:cNvPr>
                <p:cNvPicPr/>
                <p:nvPr/>
              </p:nvPicPr>
              <p:blipFill>
                <a:blip r:embed="rId358"/>
                <a:stretch>
                  <a:fillRect/>
                </a:stretch>
              </p:blipFill>
              <p:spPr>
                <a:xfrm>
                  <a:off x="10762133" y="416227"/>
                  <a:ext cx="99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6" name="Freihand 95">
                  <a:extLst>
                    <a:ext uri="{FF2B5EF4-FFF2-40B4-BE49-F238E27FC236}">
                      <a16:creationId xmlns:a16="http://schemas.microsoft.com/office/drawing/2014/main" id="{9C2851BC-7D04-4382-9D41-699BADCF1449}"/>
                    </a:ext>
                  </a:extLst>
                </p14:cNvPr>
                <p14:cNvContentPartPr/>
                <p14:nvPr/>
              </p14:nvContentPartPr>
              <p14:xfrm>
                <a:off x="10879853" y="440347"/>
                <a:ext cx="68040" cy="111960"/>
              </p14:xfrm>
            </p:contentPart>
          </mc:Choice>
          <mc:Fallback xmlns="">
            <p:pic>
              <p:nvPicPr>
                <p:cNvPr id="96" name="Freihand 95">
                  <a:extLst>
                    <a:ext uri="{FF2B5EF4-FFF2-40B4-BE49-F238E27FC236}">
                      <a16:creationId xmlns:a16="http://schemas.microsoft.com/office/drawing/2014/main" id="{9C2851BC-7D04-4382-9D41-699BADCF1449}"/>
                    </a:ext>
                  </a:extLst>
                </p:cNvPr>
                <p:cNvPicPr/>
                <p:nvPr/>
              </p:nvPicPr>
              <p:blipFill>
                <a:blip r:embed="rId360"/>
                <a:stretch>
                  <a:fillRect/>
                </a:stretch>
              </p:blipFill>
              <p:spPr>
                <a:xfrm>
                  <a:off x="10875533" y="436027"/>
                  <a:ext cx="76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7" name="Freihand 96">
                  <a:extLst>
                    <a:ext uri="{FF2B5EF4-FFF2-40B4-BE49-F238E27FC236}">
                      <a16:creationId xmlns:a16="http://schemas.microsoft.com/office/drawing/2014/main" id="{4F2E1AEE-A084-44F3-91ED-38B901CA2259}"/>
                    </a:ext>
                  </a:extLst>
                </p14:cNvPr>
                <p14:cNvContentPartPr/>
                <p14:nvPr/>
              </p14:nvContentPartPr>
              <p14:xfrm>
                <a:off x="10936733" y="480667"/>
                <a:ext cx="88200" cy="97920"/>
              </p14:xfrm>
            </p:contentPart>
          </mc:Choice>
          <mc:Fallback xmlns="">
            <p:pic>
              <p:nvPicPr>
                <p:cNvPr id="97" name="Freihand 96">
                  <a:extLst>
                    <a:ext uri="{FF2B5EF4-FFF2-40B4-BE49-F238E27FC236}">
                      <a16:creationId xmlns:a16="http://schemas.microsoft.com/office/drawing/2014/main" id="{4F2E1AEE-A084-44F3-91ED-38B901CA2259}"/>
                    </a:ext>
                  </a:extLst>
                </p:cNvPr>
                <p:cNvPicPr/>
                <p:nvPr/>
              </p:nvPicPr>
              <p:blipFill>
                <a:blip r:embed="rId362"/>
                <a:stretch>
                  <a:fillRect/>
                </a:stretch>
              </p:blipFill>
              <p:spPr>
                <a:xfrm>
                  <a:off x="10932413" y="476347"/>
                  <a:ext cx="96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8" name="Freihand 97">
                  <a:extLst>
                    <a:ext uri="{FF2B5EF4-FFF2-40B4-BE49-F238E27FC236}">
                      <a16:creationId xmlns:a16="http://schemas.microsoft.com/office/drawing/2014/main" id="{A7E5C7C0-FA77-493F-98EF-ACEBF4F55ABD}"/>
                    </a:ext>
                  </a:extLst>
                </p14:cNvPr>
                <p14:cNvContentPartPr/>
                <p14:nvPr/>
              </p14:nvContentPartPr>
              <p14:xfrm>
                <a:off x="11029253" y="446467"/>
                <a:ext cx="198720" cy="139680"/>
              </p14:xfrm>
            </p:contentPart>
          </mc:Choice>
          <mc:Fallback xmlns="">
            <p:pic>
              <p:nvPicPr>
                <p:cNvPr id="98" name="Freihand 97">
                  <a:extLst>
                    <a:ext uri="{FF2B5EF4-FFF2-40B4-BE49-F238E27FC236}">
                      <a16:creationId xmlns:a16="http://schemas.microsoft.com/office/drawing/2014/main" id="{A7E5C7C0-FA77-493F-98EF-ACEBF4F55ABD}"/>
                    </a:ext>
                  </a:extLst>
                </p:cNvPr>
                <p:cNvPicPr/>
                <p:nvPr/>
              </p:nvPicPr>
              <p:blipFill>
                <a:blip r:embed="rId364"/>
                <a:stretch>
                  <a:fillRect/>
                </a:stretch>
              </p:blipFill>
              <p:spPr>
                <a:xfrm>
                  <a:off x="11024933" y="442147"/>
                  <a:ext cx="207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9" name="Freihand 98">
                  <a:extLst>
                    <a:ext uri="{FF2B5EF4-FFF2-40B4-BE49-F238E27FC236}">
                      <a16:creationId xmlns:a16="http://schemas.microsoft.com/office/drawing/2014/main" id="{0D571560-3768-486C-AAF4-CE5CFE51265E}"/>
                    </a:ext>
                  </a:extLst>
                </p14:cNvPr>
                <p14:cNvContentPartPr/>
                <p14:nvPr/>
              </p14:nvContentPartPr>
              <p14:xfrm>
                <a:off x="11131133" y="522427"/>
                <a:ext cx="134280" cy="29520"/>
              </p14:xfrm>
            </p:contentPart>
          </mc:Choice>
          <mc:Fallback xmlns="">
            <p:pic>
              <p:nvPicPr>
                <p:cNvPr id="99" name="Freihand 98">
                  <a:extLst>
                    <a:ext uri="{FF2B5EF4-FFF2-40B4-BE49-F238E27FC236}">
                      <a16:creationId xmlns:a16="http://schemas.microsoft.com/office/drawing/2014/main" id="{0D571560-3768-486C-AAF4-CE5CFE51265E}"/>
                    </a:ext>
                  </a:extLst>
                </p:cNvPr>
                <p:cNvPicPr/>
                <p:nvPr/>
              </p:nvPicPr>
              <p:blipFill>
                <a:blip r:embed="rId366"/>
                <a:stretch>
                  <a:fillRect/>
                </a:stretch>
              </p:blipFill>
              <p:spPr>
                <a:xfrm>
                  <a:off x="11126813" y="518107"/>
                  <a:ext cx="142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00" name="Freihand 99">
                  <a:extLst>
                    <a:ext uri="{FF2B5EF4-FFF2-40B4-BE49-F238E27FC236}">
                      <a16:creationId xmlns:a16="http://schemas.microsoft.com/office/drawing/2014/main" id="{3ED9FDBA-EC2E-4D6A-851C-E17780D880AF}"/>
                    </a:ext>
                  </a:extLst>
                </p14:cNvPr>
                <p14:cNvContentPartPr/>
                <p14:nvPr/>
              </p14:nvContentPartPr>
              <p14:xfrm>
                <a:off x="11317973" y="409027"/>
                <a:ext cx="177120" cy="111600"/>
              </p14:xfrm>
            </p:contentPart>
          </mc:Choice>
          <mc:Fallback xmlns="">
            <p:pic>
              <p:nvPicPr>
                <p:cNvPr id="100" name="Freihand 99">
                  <a:extLst>
                    <a:ext uri="{FF2B5EF4-FFF2-40B4-BE49-F238E27FC236}">
                      <a16:creationId xmlns:a16="http://schemas.microsoft.com/office/drawing/2014/main" id="{3ED9FDBA-EC2E-4D6A-851C-E17780D880AF}"/>
                    </a:ext>
                  </a:extLst>
                </p:cNvPr>
                <p:cNvPicPr/>
                <p:nvPr/>
              </p:nvPicPr>
              <p:blipFill>
                <a:blip r:embed="rId368"/>
                <a:stretch>
                  <a:fillRect/>
                </a:stretch>
              </p:blipFill>
              <p:spPr>
                <a:xfrm>
                  <a:off x="11313653" y="404707"/>
                  <a:ext cx="185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01" name="Freihand 100">
                  <a:extLst>
                    <a:ext uri="{FF2B5EF4-FFF2-40B4-BE49-F238E27FC236}">
                      <a16:creationId xmlns:a16="http://schemas.microsoft.com/office/drawing/2014/main" id="{9B6D0EDC-1C11-4225-BACF-93D94988A036}"/>
                    </a:ext>
                  </a:extLst>
                </p14:cNvPr>
                <p14:cNvContentPartPr/>
                <p14:nvPr/>
              </p14:nvContentPartPr>
              <p14:xfrm>
                <a:off x="11537933" y="445747"/>
                <a:ext cx="96840" cy="118800"/>
              </p14:xfrm>
            </p:contentPart>
          </mc:Choice>
          <mc:Fallback xmlns="">
            <p:pic>
              <p:nvPicPr>
                <p:cNvPr id="101" name="Freihand 100">
                  <a:extLst>
                    <a:ext uri="{FF2B5EF4-FFF2-40B4-BE49-F238E27FC236}">
                      <a16:creationId xmlns:a16="http://schemas.microsoft.com/office/drawing/2014/main" id="{9B6D0EDC-1C11-4225-BACF-93D94988A036}"/>
                    </a:ext>
                  </a:extLst>
                </p:cNvPr>
                <p:cNvPicPr/>
                <p:nvPr/>
              </p:nvPicPr>
              <p:blipFill>
                <a:blip r:embed="rId370"/>
                <a:stretch>
                  <a:fillRect/>
                </a:stretch>
              </p:blipFill>
              <p:spPr>
                <a:xfrm>
                  <a:off x="11533613" y="441427"/>
                  <a:ext cx="105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02" name="Freihand 101">
                  <a:extLst>
                    <a:ext uri="{FF2B5EF4-FFF2-40B4-BE49-F238E27FC236}">
                      <a16:creationId xmlns:a16="http://schemas.microsoft.com/office/drawing/2014/main" id="{56704A3E-2BDA-4704-A9BA-63C3E9603150}"/>
                    </a:ext>
                  </a:extLst>
                </p14:cNvPr>
                <p14:cNvContentPartPr/>
                <p14:nvPr/>
              </p14:nvContentPartPr>
              <p14:xfrm>
                <a:off x="10765013" y="723667"/>
                <a:ext cx="69480" cy="178560"/>
              </p14:xfrm>
            </p:contentPart>
          </mc:Choice>
          <mc:Fallback xmlns="">
            <p:pic>
              <p:nvPicPr>
                <p:cNvPr id="102" name="Freihand 101">
                  <a:extLst>
                    <a:ext uri="{FF2B5EF4-FFF2-40B4-BE49-F238E27FC236}">
                      <a16:creationId xmlns:a16="http://schemas.microsoft.com/office/drawing/2014/main" id="{56704A3E-2BDA-4704-A9BA-63C3E9603150}"/>
                    </a:ext>
                  </a:extLst>
                </p:cNvPr>
                <p:cNvPicPr/>
                <p:nvPr/>
              </p:nvPicPr>
              <p:blipFill>
                <a:blip r:embed="rId372"/>
                <a:stretch>
                  <a:fillRect/>
                </a:stretch>
              </p:blipFill>
              <p:spPr>
                <a:xfrm>
                  <a:off x="10760693" y="719347"/>
                  <a:ext cx="781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03" name="Freihand 102">
                  <a:extLst>
                    <a:ext uri="{FF2B5EF4-FFF2-40B4-BE49-F238E27FC236}">
                      <a16:creationId xmlns:a16="http://schemas.microsoft.com/office/drawing/2014/main" id="{BFDDDC3D-719B-4467-AF1F-2985726BB811}"/>
                    </a:ext>
                  </a:extLst>
                </p14:cNvPr>
                <p14:cNvContentPartPr/>
                <p14:nvPr/>
              </p14:nvContentPartPr>
              <p14:xfrm>
                <a:off x="10849973" y="680107"/>
                <a:ext cx="18720" cy="74520"/>
              </p14:xfrm>
            </p:contentPart>
          </mc:Choice>
          <mc:Fallback xmlns="">
            <p:pic>
              <p:nvPicPr>
                <p:cNvPr id="103" name="Freihand 102">
                  <a:extLst>
                    <a:ext uri="{FF2B5EF4-FFF2-40B4-BE49-F238E27FC236}">
                      <a16:creationId xmlns:a16="http://schemas.microsoft.com/office/drawing/2014/main" id="{BFDDDC3D-719B-4467-AF1F-2985726BB811}"/>
                    </a:ext>
                  </a:extLst>
                </p:cNvPr>
                <p:cNvPicPr/>
                <p:nvPr/>
              </p:nvPicPr>
              <p:blipFill>
                <a:blip r:embed="rId374"/>
                <a:stretch>
                  <a:fillRect/>
                </a:stretch>
              </p:blipFill>
              <p:spPr>
                <a:xfrm>
                  <a:off x="10845653" y="675787"/>
                  <a:ext cx="27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04" name="Freihand 103">
                  <a:extLst>
                    <a:ext uri="{FF2B5EF4-FFF2-40B4-BE49-F238E27FC236}">
                      <a16:creationId xmlns:a16="http://schemas.microsoft.com/office/drawing/2014/main" id="{B40AE3EA-5C6E-451C-B203-5786E0EDB450}"/>
                    </a:ext>
                  </a:extLst>
                </p14:cNvPr>
                <p14:cNvContentPartPr/>
                <p14:nvPr/>
              </p14:nvContentPartPr>
              <p14:xfrm>
                <a:off x="10916213" y="703507"/>
                <a:ext cx="122760" cy="155520"/>
              </p14:xfrm>
            </p:contentPart>
          </mc:Choice>
          <mc:Fallback xmlns="">
            <p:pic>
              <p:nvPicPr>
                <p:cNvPr id="104" name="Freihand 103">
                  <a:extLst>
                    <a:ext uri="{FF2B5EF4-FFF2-40B4-BE49-F238E27FC236}">
                      <a16:creationId xmlns:a16="http://schemas.microsoft.com/office/drawing/2014/main" id="{B40AE3EA-5C6E-451C-B203-5786E0EDB450}"/>
                    </a:ext>
                  </a:extLst>
                </p:cNvPr>
                <p:cNvPicPr/>
                <p:nvPr/>
              </p:nvPicPr>
              <p:blipFill>
                <a:blip r:embed="rId376"/>
                <a:stretch>
                  <a:fillRect/>
                </a:stretch>
              </p:blipFill>
              <p:spPr>
                <a:xfrm>
                  <a:off x="10911893" y="699187"/>
                  <a:ext cx="131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5" name="Freihand 104">
                  <a:extLst>
                    <a:ext uri="{FF2B5EF4-FFF2-40B4-BE49-F238E27FC236}">
                      <a16:creationId xmlns:a16="http://schemas.microsoft.com/office/drawing/2014/main" id="{39BE7AF4-8DD5-4DCE-BD8B-898E2D79011D}"/>
                    </a:ext>
                  </a:extLst>
                </p14:cNvPr>
                <p14:cNvContentPartPr/>
                <p14:nvPr/>
              </p14:nvContentPartPr>
              <p14:xfrm>
                <a:off x="10949693" y="792427"/>
                <a:ext cx="110880" cy="24120"/>
              </p14:xfrm>
            </p:contentPart>
          </mc:Choice>
          <mc:Fallback xmlns="">
            <p:pic>
              <p:nvPicPr>
                <p:cNvPr id="105" name="Freihand 104">
                  <a:extLst>
                    <a:ext uri="{FF2B5EF4-FFF2-40B4-BE49-F238E27FC236}">
                      <a16:creationId xmlns:a16="http://schemas.microsoft.com/office/drawing/2014/main" id="{39BE7AF4-8DD5-4DCE-BD8B-898E2D79011D}"/>
                    </a:ext>
                  </a:extLst>
                </p:cNvPr>
                <p:cNvPicPr/>
                <p:nvPr/>
              </p:nvPicPr>
              <p:blipFill>
                <a:blip r:embed="rId378"/>
                <a:stretch>
                  <a:fillRect/>
                </a:stretch>
              </p:blipFill>
              <p:spPr>
                <a:xfrm>
                  <a:off x="10945373" y="788107"/>
                  <a:ext cx="119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6" name="Freihand 105">
                  <a:extLst>
                    <a:ext uri="{FF2B5EF4-FFF2-40B4-BE49-F238E27FC236}">
                      <a16:creationId xmlns:a16="http://schemas.microsoft.com/office/drawing/2014/main" id="{F69F1F86-F15D-4B22-9799-2C5BACADB784}"/>
                    </a:ext>
                  </a:extLst>
                </p14:cNvPr>
                <p14:cNvContentPartPr/>
                <p14:nvPr/>
              </p14:nvContentPartPr>
              <p14:xfrm>
                <a:off x="11040053" y="706027"/>
                <a:ext cx="261720" cy="173520"/>
              </p14:xfrm>
            </p:contentPart>
          </mc:Choice>
          <mc:Fallback xmlns="">
            <p:pic>
              <p:nvPicPr>
                <p:cNvPr id="106" name="Freihand 105">
                  <a:extLst>
                    <a:ext uri="{FF2B5EF4-FFF2-40B4-BE49-F238E27FC236}">
                      <a16:creationId xmlns:a16="http://schemas.microsoft.com/office/drawing/2014/main" id="{F69F1F86-F15D-4B22-9799-2C5BACADB784}"/>
                    </a:ext>
                  </a:extLst>
                </p:cNvPr>
                <p:cNvPicPr/>
                <p:nvPr/>
              </p:nvPicPr>
              <p:blipFill>
                <a:blip r:embed="rId380"/>
                <a:stretch>
                  <a:fillRect/>
                </a:stretch>
              </p:blipFill>
              <p:spPr>
                <a:xfrm>
                  <a:off x="11035733" y="701707"/>
                  <a:ext cx="270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7" name="Freihand 106">
                  <a:extLst>
                    <a:ext uri="{FF2B5EF4-FFF2-40B4-BE49-F238E27FC236}">
                      <a16:creationId xmlns:a16="http://schemas.microsoft.com/office/drawing/2014/main" id="{FBA5A1BC-4B68-412E-8919-4063C0AC1BB1}"/>
                    </a:ext>
                  </a:extLst>
                </p14:cNvPr>
                <p14:cNvContentPartPr/>
                <p14:nvPr/>
              </p14:nvContentPartPr>
              <p14:xfrm>
                <a:off x="11160293" y="796747"/>
                <a:ext cx="166680" cy="38160"/>
              </p14:xfrm>
            </p:contentPart>
          </mc:Choice>
          <mc:Fallback xmlns="">
            <p:pic>
              <p:nvPicPr>
                <p:cNvPr id="107" name="Freihand 106">
                  <a:extLst>
                    <a:ext uri="{FF2B5EF4-FFF2-40B4-BE49-F238E27FC236}">
                      <a16:creationId xmlns:a16="http://schemas.microsoft.com/office/drawing/2014/main" id="{FBA5A1BC-4B68-412E-8919-4063C0AC1BB1}"/>
                    </a:ext>
                  </a:extLst>
                </p:cNvPr>
                <p:cNvPicPr/>
                <p:nvPr/>
              </p:nvPicPr>
              <p:blipFill>
                <a:blip r:embed="rId382"/>
                <a:stretch>
                  <a:fillRect/>
                </a:stretch>
              </p:blipFill>
              <p:spPr>
                <a:xfrm>
                  <a:off x="11155973" y="792427"/>
                  <a:ext cx="175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26" name="Freihand 125">
                  <a:extLst>
                    <a:ext uri="{FF2B5EF4-FFF2-40B4-BE49-F238E27FC236}">
                      <a16:creationId xmlns:a16="http://schemas.microsoft.com/office/drawing/2014/main" id="{FF9BE795-6BAF-4558-851B-07B1D3BABE35}"/>
                    </a:ext>
                  </a:extLst>
                </p14:cNvPr>
                <p14:cNvContentPartPr/>
                <p14:nvPr/>
              </p14:nvContentPartPr>
              <p14:xfrm>
                <a:off x="11436053" y="613507"/>
                <a:ext cx="57960" cy="108000"/>
              </p14:xfrm>
            </p:contentPart>
          </mc:Choice>
          <mc:Fallback xmlns="">
            <p:pic>
              <p:nvPicPr>
                <p:cNvPr id="126" name="Freihand 125">
                  <a:extLst>
                    <a:ext uri="{FF2B5EF4-FFF2-40B4-BE49-F238E27FC236}">
                      <a16:creationId xmlns:a16="http://schemas.microsoft.com/office/drawing/2014/main" id="{FF9BE795-6BAF-4558-851B-07B1D3BABE35}"/>
                    </a:ext>
                  </a:extLst>
                </p:cNvPr>
                <p:cNvPicPr/>
                <p:nvPr/>
              </p:nvPicPr>
              <p:blipFill>
                <a:blip r:embed="rId384"/>
                <a:stretch>
                  <a:fillRect/>
                </a:stretch>
              </p:blipFill>
              <p:spPr>
                <a:xfrm>
                  <a:off x="11431733" y="609187"/>
                  <a:ext cx="6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27" name="Freihand 126">
                  <a:extLst>
                    <a:ext uri="{FF2B5EF4-FFF2-40B4-BE49-F238E27FC236}">
                      <a16:creationId xmlns:a16="http://schemas.microsoft.com/office/drawing/2014/main" id="{28BF6064-4CB0-42FC-929E-243B2E07B970}"/>
                    </a:ext>
                  </a:extLst>
                </p14:cNvPr>
                <p14:cNvContentPartPr/>
                <p14:nvPr/>
              </p14:nvContentPartPr>
              <p14:xfrm>
                <a:off x="11363693" y="704227"/>
                <a:ext cx="222120" cy="66600"/>
              </p14:xfrm>
            </p:contentPart>
          </mc:Choice>
          <mc:Fallback xmlns="">
            <p:pic>
              <p:nvPicPr>
                <p:cNvPr id="127" name="Freihand 126">
                  <a:extLst>
                    <a:ext uri="{FF2B5EF4-FFF2-40B4-BE49-F238E27FC236}">
                      <a16:creationId xmlns:a16="http://schemas.microsoft.com/office/drawing/2014/main" id="{28BF6064-4CB0-42FC-929E-243B2E07B970}"/>
                    </a:ext>
                  </a:extLst>
                </p:cNvPr>
                <p:cNvPicPr/>
                <p:nvPr/>
              </p:nvPicPr>
              <p:blipFill>
                <a:blip r:embed="rId386"/>
                <a:stretch>
                  <a:fillRect/>
                </a:stretch>
              </p:blipFill>
              <p:spPr>
                <a:xfrm>
                  <a:off x="11359373" y="699907"/>
                  <a:ext cx="230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28" name="Freihand 127">
                  <a:extLst>
                    <a:ext uri="{FF2B5EF4-FFF2-40B4-BE49-F238E27FC236}">
                      <a16:creationId xmlns:a16="http://schemas.microsoft.com/office/drawing/2014/main" id="{D3CDA7BE-3FA8-43CE-A5D9-943A43F0FFDF}"/>
                    </a:ext>
                  </a:extLst>
                </p14:cNvPr>
                <p14:cNvContentPartPr/>
                <p14:nvPr/>
              </p14:nvContentPartPr>
              <p14:xfrm>
                <a:off x="11420933" y="761107"/>
                <a:ext cx="117000" cy="136080"/>
              </p14:xfrm>
            </p:contentPart>
          </mc:Choice>
          <mc:Fallback xmlns="">
            <p:pic>
              <p:nvPicPr>
                <p:cNvPr id="128" name="Freihand 127">
                  <a:extLst>
                    <a:ext uri="{FF2B5EF4-FFF2-40B4-BE49-F238E27FC236}">
                      <a16:creationId xmlns:a16="http://schemas.microsoft.com/office/drawing/2014/main" id="{D3CDA7BE-3FA8-43CE-A5D9-943A43F0FFDF}"/>
                    </a:ext>
                  </a:extLst>
                </p:cNvPr>
                <p:cNvPicPr/>
                <p:nvPr/>
              </p:nvPicPr>
              <p:blipFill>
                <a:blip r:embed="rId388"/>
                <a:stretch>
                  <a:fillRect/>
                </a:stretch>
              </p:blipFill>
              <p:spPr>
                <a:xfrm>
                  <a:off x="11416613" y="756787"/>
                  <a:ext cx="125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29" name="Freihand 128">
                  <a:extLst>
                    <a:ext uri="{FF2B5EF4-FFF2-40B4-BE49-F238E27FC236}">
                      <a16:creationId xmlns:a16="http://schemas.microsoft.com/office/drawing/2014/main" id="{580A2393-FF24-42D3-BCEB-D2846F3E0B18}"/>
                    </a:ext>
                  </a:extLst>
                </p14:cNvPr>
                <p14:cNvContentPartPr/>
                <p14:nvPr/>
              </p14:nvContentPartPr>
              <p14:xfrm>
                <a:off x="11402213" y="801067"/>
                <a:ext cx="168840" cy="70920"/>
              </p14:xfrm>
            </p:contentPart>
          </mc:Choice>
          <mc:Fallback xmlns="">
            <p:pic>
              <p:nvPicPr>
                <p:cNvPr id="129" name="Freihand 128">
                  <a:extLst>
                    <a:ext uri="{FF2B5EF4-FFF2-40B4-BE49-F238E27FC236}">
                      <a16:creationId xmlns:a16="http://schemas.microsoft.com/office/drawing/2014/main" id="{580A2393-FF24-42D3-BCEB-D2846F3E0B18}"/>
                    </a:ext>
                  </a:extLst>
                </p:cNvPr>
                <p:cNvPicPr/>
                <p:nvPr/>
              </p:nvPicPr>
              <p:blipFill>
                <a:blip r:embed="rId390"/>
                <a:stretch>
                  <a:fillRect/>
                </a:stretch>
              </p:blipFill>
              <p:spPr>
                <a:xfrm>
                  <a:off x="11397893" y="796747"/>
                  <a:ext cx="177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9" name="Freihand 218">
                  <a:extLst>
                    <a:ext uri="{FF2B5EF4-FFF2-40B4-BE49-F238E27FC236}">
                      <a16:creationId xmlns:a16="http://schemas.microsoft.com/office/drawing/2014/main" id="{03177B87-FC78-4174-9CA0-E2656E4D3D5A}"/>
                    </a:ext>
                  </a:extLst>
                </p14:cNvPr>
                <p14:cNvContentPartPr/>
                <p14:nvPr/>
              </p14:nvContentPartPr>
              <p14:xfrm>
                <a:off x="10461173" y="1828507"/>
                <a:ext cx="353520" cy="378000"/>
              </p14:xfrm>
            </p:contentPart>
          </mc:Choice>
          <mc:Fallback xmlns="">
            <p:pic>
              <p:nvPicPr>
                <p:cNvPr id="219" name="Freihand 218">
                  <a:extLst>
                    <a:ext uri="{FF2B5EF4-FFF2-40B4-BE49-F238E27FC236}">
                      <a16:creationId xmlns:a16="http://schemas.microsoft.com/office/drawing/2014/main" id="{03177B87-FC78-4174-9CA0-E2656E4D3D5A}"/>
                    </a:ext>
                  </a:extLst>
                </p:cNvPr>
                <p:cNvPicPr/>
                <p:nvPr/>
              </p:nvPicPr>
              <p:blipFill>
                <a:blip r:embed="rId392"/>
                <a:stretch>
                  <a:fillRect/>
                </a:stretch>
              </p:blipFill>
              <p:spPr>
                <a:xfrm>
                  <a:off x="10456853" y="1824187"/>
                  <a:ext cx="3621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0" name="Freihand 219">
                  <a:extLst>
                    <a:ext uri="{FF2B5EF4-FFF2-40B4-BE49-F238E27FC236}">
                      <a16:creationId xmlns:a16="http://schemas.microsoft.com/office/drawing/2014/main" id="{3C198D14-F545-4DEA-9B26-B12E3A50E9CF}"/>
                    </a:ext>
                  </a:extLst>
                </p14:cNvPr>
                <p14:cNvContentPartPr/>
                <p14:nvPr/>
              </p14:nvContentPartPr>
              <p14:xfrm>
                <a:off x="10608053" y="2156827"/>
                <a:ext cx="79920" cy="111600"/>
              </p14:xfrm>
            </p:contentPart>
          </mc:Choice>
          <mc:Fallback xmlns="">
            <p:pic>
              <p:nvPicPr>
                <p:cNvPr id="220" name="Freihand 219">
                  <a:extLst>
                    <a:ext uri="{FF2B5EF4-FFF2-40B4-BE49-F238E27FC236}">
                      <a16:creationId xmlns:a16="http://schemas.microsoft.com/office/drawing/2014/main" id="{3C198D14-F545-4DEA-9B26-B12E3A50E9CF}"/>
                    </a:ext>
                  </a:extLst>
                </p:cNvPr>
                <p:cNvPicPr/>
                <p:nvPr/>
              </p:nvPicPr>
              <p:blipFill>
                <a:blip r:embed="rId394"/>
                <a:stretch>
                  <a:fillRect/>
                </a:stretch>
              </p:blipFill>
              <p:spPr>
                <a:xfrm>
                  <a:off x="10603733" y="2152507"/>
                  <a:ext cx="88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1" name="Freihand 220">
                  <a:extLst>
                    <a:ext uri="{FF2B5EF4-FFF2-40B4-BE49-F238E27FC236}">
                      <a16:creationId xmlns:a16="http://schemas.microsoft.com/office/drawing/2014/main" id="{30AAB345-A348-4B42-8042-4AD9D0427FBC}"/>
                    </a:ext>
                  </a:extLst>
                </p14:cNvPr>
                <p14:cNvContentPartPr/>
                <p14:nvPr/>
              </p14:nvContentPartPr>
              <p14:xfrm>
                <a:off x="10609133" y="2266267"/>
                <a:ext cx="131760" cy="99360"/>
              </p14:xfrm>
            </p:contentPart>
          </mc:Choice>
          <mc:Fallback xmlns="">
            <p:pic>
              <p:nvPicPr>
                <p:cNvPr id="221" name="Freihand 220">
                  <a:extLst>
                    <a:ext uri="{FF2B5EF4-FFF2-40B4-BE49-F238E27FC236}">
                      <a16:creationId xmlns:a16="http://schemas.microsoft.com/office/drawing/2014/main" id="{30AAB345-A348-4B42-8042-4AD9D0427FBC}"/>
                    </a:ext>
                  </a:extLst>
                </p:cNvPr>
                <p:cNvPicPr/>
                <p:nvPr/>
              </p:nvPicPr>
              <p:blipFill>
                <a:blip r:embed="rId396"/>
                <a:stretch>
                  <a:fillRect/>
                </a:stretch>
              </p:blipFill>
              <p:spPr>
                <a:xfrm>
                  <a:off x="10604813" y="2261947"/>
                  <a:ext cx="140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3" name="Freihand 222">
                  <a:extLst>
                    <a:ext uri="{FF2B5EF4-FFF2-40B4-BE49-F238E27FC236}">
                      <a16:creationId xmlns:a16="http://schemas.microsoft.com/office/drawing/2014/main" id="{49DEE606-D1B5-4638-83A3-F2E5787640F3}"/>
                    </a:ext>
                  </a:extLst>
                </p14:cNvPr>
                <p14:cNvContentPartPr/>
                <p14:nvPr/>
              </p14:nvContentPartPr>
              <p14:xfrm>
                <a:off x="1582853" y="2566867"/>
                <a:ext cx="1497960" cy="102240"/>
              </p14:xfrm>
            </p:contentPart>
          </mc:Choice>
          <mc:Fallback xmlns="">
            <p:pic>
              <p:nvPicPr>
                <p:cNvPr id="223" name="Freihand 222">
                  <a:extLst>
                    <a:ext uri="{FF2B5EF4-FFF2-40B4-BE49-F238E27FC236}">
                      <a16:creationId xmlns:a16="http://schemas.microsoft.com/office/drawing/2014/main" id="{49DEE606-D1B5-4638-83A3-F2E5787640F3}"/>
                    </a:ext>
                  </a:extLst>
                </p:cNvPr>
                <p:cNvPicPr/>
                <p:nvPr/>
              </p:nvPicPr>
              <p:blipFill>
                <a:blip r:embed="rId398"/>
                <a:stretch>
                  <a:fillRect/>
                </a:stretch>
              </p:blipFill>
              <p:spPr>
                <a:xfrm>
                  <a:off x="1578533" y="2562547"/>
                  <a:ext cx="1506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4" name="Freihand 223">
                  <a:extLst>
                    <a:ext uri="{FF2B5EF4-FFF2-40B4-BE49-F238E27FC236}">
                      <a16:creationId xmlns:a16="http://schemas.microsoft.com/office/drawing/2014/main" id="{9F3D9443-1BAB-4EF9-865E-E7AC50469D1A}"/>
                    </a:ext>
                  </a:extLst>
                </p14:cNvPr>
                <p14:cNvContentPartPr/>
                <p14:nvPr/>
              </p14:nvContentPartPr>
              <p14:xfrm>
                <a:off x="3418853" y="2724187"/>
                <a:ext cx="3565080" cy="63720"/>
              </p14:xfrm>
            </p:contentPart>
          </mc:Choice>
          <mc:Fallback xmlns="">
            <p:pic>
              <p:nvPicPr>
                <p:cNvPr id="224" name="Freihand 223">
                  <a:extLst>
                    <a:ext uri="{FF2B5EF4-FFF2-40B4-BE49-F238E27FC236}">
                      <a16:creationId xmlns:a16="http://schemas.microsoft.com/office/drawing/2014/main" id="{9F3D9443-1BAB-4EF9-865E-E7AC50469D1A}"/>
                    </a:ext>
                  </a:extLst>
                </p:cNvPr>
                <p:cNvPicPr/>
                <p:nvPr/>
              </p:nvPicPr>
              <p:blipFill>
                <a:blip r:embed="rId400"/>
                <a:stretch>
                  <a:fillRect/>
                </a:stretch>
              </p:blipFill>
              <p:spPr>
                <a:xfrm>
                  <a:off x="3414533" y="2719867"/>
                  <a:ext cx="357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3" name="Freihand 232">
                  <a:extLst>
                    <a:ext uri="{FF2B5EF4-FFF2-40B4-BE49-F238E27FC236}">
                      <a16:creationId xmlns:a16="http://schemas.microsoft.com/office/drawing/2014/main" id="{E573D3EB-B44C-4338-A399-1AAB0AB2209C}"/>
                    </a:ext>
                  </a:extLst>
                </p14:cNvPr>
                <p14:cNvContentPartPr/>
                <p14:nvPr/>
              </p14:nvContentPartPr>
              <p14:xfrm>
                <a:off x="3348293" y="2035147"/>
                <a:ext cx="3826080" cy="921960"/>
              </p14:xfrm>
            </p:contentPart>
          </mc:Choice>
          <mc:Fallback xmlns="">
            <p:pic>
              <p:nvPicPr>
                <p:cNvPr id="233" name="Freihand 232">
                  <a:extLst>
                    <a:ext uri="{FF2B5EF4-FFF2-40B4-BE49-F238E27FC236}">
                      <a16:creationId xmlns:a16="http://schemas.microsoft.com/office/drawing/2014/main" id="{E573D3EB-B44C-4338-A399-1AAB0AB2209C}"/>
                    </a:ext>
                  </a:extLst>
                </p:cNvPr>
                <p:cNvPicPr/>
                <p:nvPr/>
              </p:nvPicPr>
              <p:blipFill>
                <a:blip r:embed="rId402"/>
                <a:stretch>
                  <a:fillRect/>
                </a:stretch>
              </p:blipFill>
              <p:spPr>
                <a:xfrm>
                  <a:off x="3343973" y="2030827"/>
                  <a:ext cx="3834720"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4" name="Freihand 233">
                  <a:extLst>
                    <a:ext uri="{FF2B5EF4-FFF2-40B4-BE49-F238E27FC236}">
                      <a16:creationId xmlns:a16="http://schemas.microsoft.com/office/drawing/2014/main" id="{6DDA58D6-2DF1-4D3E-812B-9351D67B8674}"/>
                    </a:ext>
                  </a:extLst>
                </p14:cNvPr>
                <p14:cNvContentPartPr/>
                <p14:nvPr/>
              </p14:nvContentPartPr>
              <p14:xfrm>
                <a:off x="6981773" y="2013187"/>
                <a:ext cx="3049560" cy="888120"/>
              </p14:xfrm>
            </p:contentPart>
          </mc:Choice>
          <mc:Fallback xmlns="">
            <p:pic>
              <p:nvPicPr>
                <p:cNvPr id="234" name="Freihand 233">
                  <a:extLst>
                    <a:ext uri="{FF2B5EF4-FFF2-40B4-BE49-F238E27FC236}">
                      <a16:creationId xmlns:a16="http://schemas.microsoft.com/office/drawing/2014/main" id="{6DDA58D6-2DF1-4D3E-812B-9351D67B8674}"/>
                    </a:ext>
                  </a:extLst>
                </p:cNvPr>
                <p:cNvPicPr/>
                <p:nvPr/>
              </p:nvPicPr>
              <p:blipFill>
                <a:blip r:embed="rId404"/>
                <a:stretch>
                  <a:fillRect/>
                </a:stretch>
              </p:blipFill>
              <p:spPr>
                <a:xfrm>
                  <a:off x="6977453" y="2008867"/>
                  <a:ext cx="3058200" cy="896760"/>
                </a:xfrm>
                <a:prstGeom prst="rect">
                  <a:avLst/>
                </a:prstGeom>
              </p:spPr>
            </p:pic>
          </mc:Fallback>
        </mc:AlternateContent>
      </p:grpSp>
      <p:grpSp>
        <p:nvGrpSpPr>
          <p:cNvPr id="238" name="Gruppieren 237">
            <a:extLst>
              <a:ext uri="{FF2B5EF4-FFF2-40B4-BE49-F238E27FC236}">
                <a16:creationId xmlns:a16="http://schemas.microsoft.com/office/drawing/2014/main" id="{36C4E01A-C244-4EC8-B08B-CDCC4ABFFC6E}"/>
              </a:ext>
            </a:extLst>
          </p:cNvPr>
          <p:cNvGrpSpPr/>
          <p:nvPr/>
        </p:nvGrpSpPr>
        <p:grpSpPr>
          <a:xfrm>
            <a:off x="658733" y="4926307"/>
            <a:ext cx="7178040" cy="107280"/>
            <a:chOff x="658733" y="4926307"/>
            <a:chExt cx="7178040" cy="107280"/>
          </a:xfrm>
        </p:grpSpPr>
        <mc:AlternateContent xmlns:mc="http://schemas.openxmlformats.org/markup-compatibility/2006" xmlns:p14="http://schemas.microsoft.com/office/powerpoint/2010/main">
          <mc:Choice Requires="p14">
            <p:contentPart p14:bwMode="auto" r:id="rId405">
              <p14:nvContentPartPr>
                <p14:cNvPr id="236" name="Freihand 235">
                  <a:extLst>
                    <a:ext uri="{FF2B5EF4-FFF2-40B4-BE49-F238E27FC236}">
                      <a16:creationId xmlns:a16="http://schemas.microsoft.com/office/drawing/2014/main" id="{F8E46575-1AB4-4CFF-8328-805831BEBC2A}"/>
                    </a:ext>
                  </a:extLst>
                </p14:cNvPr>
                <p14:cNvContentPartPr/>
                <p14:nvPr/>
              </p14:nvContentPartPr>
              <p14:xfrm>
                <a:off x="658733" y="4926307"/>
                <a:ext cx="4361040" cy="90360"/>
              </p14:xfrm>
            </p:contentPart>
          </mc:Choice>
          <mc:Fallback xmlns="">
            <p:pic>
              <p:nvPicPr>
                <p:cNvPr id="236" name="Freihand 235">
                  <a:extLst>
                    <a:ext uri="{FF2B5EF4-FFF2-40B4-BE49-F238E27FC236}">
                      <a16:creationId xmlns:a16="http://schemas.microsoft.com/office/drawing/2014/main" id="{F8E46575-1AB4-4CFF-8328-805831BEBC2A}"/>
                    </a:ext>
                  </a:extLst>
                </p:cNvPr>
                <p:cNvPicPr/>
                <p:nvPr/>
              </p:nvPicPr>
              <p:blipFill>
                <a:blip r:embed="rId406"/>
                <a:stretch>
                  <a:fillRect/>
                </a:stretch>
              </p:blipFill>
              <p:spPr>
                <a:xfrm>
                  <a:off x="654413" y="4921987"/>
                  <a:ext cx="4369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7" name="Freihand 236">
                  <a:extLst>
                    <a:ext uri="{FF2B5EF4-FFF2-40B4-BE49-F238E27FC236}">
                      <a16:creationId xmlns:a16="http://schemas.microsoft.com/office/drawing/2014/main" id="{B17062DC-8FBE-4ED4-90E3-903FE4A5CC7F}"/>
                    </a:ext>
                  </a:extLst>
                </p14:cNvPr>
                <p14:cNvContentPartPr/>
                <p14:nvPr/>
              </p14:nvContentPartPr>
              <p14:xfrm>
                <a:off x="5663813" y="4973467"/>
                <a:ext cx="2172960" cy="60120"/>
              </p14:xfrm>
            </p:contentPart>
          </mc:Choice>
          <mc:Fallback xmlns="">
            <p:pic>
              <p:nvPicPr>
                <p:cNvPr id="237" name="Freihand 236">
                  <a:extLst>
                    <a:ext uri="{FF2B5EF4-FFF2-40B4-BE49-F238E27FC236}">
                      <a16:creationId xmlns:a16="http://schemas.microsoft.com/office/drawing/2014/main" id="{B17062DC-8FBE-4ED4-90E3-903FE4A5CC7F}"/>
                    </a:ext>
                  </a:extLst>
                </p:cNvPr>
                <p:cNvPicPr/>
                <p:nvPr/>
              </p:nvPicPr>
              <p:blipFill>
                <a:blip r:embed="rId408"/>
                <a:stretch>
                  <a:fillRect/>
                </a:stretch>
              </p:blipFill>
              <p:spPr>
                <a:xfrm>
                  <a:off x="5659493" y="4969147"/>
                  <a:ext cx="2181600" cy="6876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F70A2754-0D33-4FEF-8F5F-9E2FAD8C2677}"/>
              </a:ext>
            </a:extLst>
          </p:cNvPr>
          <p:cNvGrpSpPr/>
          <p:nvPr/>
        </p:nvGrpSpPr>
        <p:grpSpPr>
          <a:xfrm>
            <a:off x="133853" y="1054867"/>
            <a:ext cx="7539120" cy="122040"/>
            <a:chOff x="133853" y="1054867"/>
            <a:chExt cx="7539120" cy="122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8A0F6DA-F03C-4319-92E1-944DD89D240F}"/>
                    </a:ext>
                  </a:extLst>
                </p14:cNvPr>
                <p14:cNvContentPartPr/>
                <p14:nvPr/>
              </p14:nvContentPartPr>
              <p14:xfrm>
                <a:off x="133853" y="1054867"/>
                <a:ext cx="2200680" cy="122040"/>
              </p14:xfrm>
            </p:contentPart>
          </mc:Choice>
          <mc:Fallback xmlns="">
            <p:pic>
              <p:nvPicPr>
                <p:cNvPr id="2" name="Freihand 1">
                  <a:extLst>
                    <a:ext uri="{FF2B5EF4-FFF2-40B4-BE49-F238E27FC236}">
                      <a16:creationId xmlns:a16="http://schemas.microsoft.com/office/drawing/2014/main" id="{E8A0F6DA-F03C-4319-92E1-944DD89D240F}"/>
                    </a:ext>
                  </a:extLst>
                </p:cNvPr>
                <p:cNvPicPr/>
                <p:nvPr/>
              </p:nvPicPr>
              <p:blipFill>
                <a:blip r:embed="rId4"/>
                <a:stretch>
                  <a:fillRect/>
                </a:stretch>
              </p:blipFill>
              <p:spPr>
                <a:xfrm>
                  <a:off x="129533" y="1050547"/>
                  <a:ext cx="2209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82C95DA-9AFB-43BA-B72A-8EA3FAE23A6F}"/>
                    </a:ext>
                  </a:extLst>
                </p14:cNvPr>
                <p14:cNvContentPartPr/>
                <p14:nvPr/>
              </p14:nvContentPartPr>
              <p14:xfrm>
                <a:off x="4390493" y="1085827"/>
                <a:ext cx="3282480" cy="30600"/>
              </p14:xfrm>
            </p:contentPart>
          </mc:Choice>
          <mc:Fallback xmlns="">
            <p:pic>
              <p:nvPicPr>
                <p:cNvPr id="3" name="Freihand 2">
                  <a:extLst>
                    <a:ext uri="{FF2B5EF4-FFF2-40B4-BE49-F238E27FC236}">
                      <a16:creationId xmlns:a16="http://schemas.microsoft.com/office/drawing/2014/main" id="{E82C95DA-9AFB-43BA-B72A-8EA3FAE23A6F}"/>
                    </a:ext>
                  </a:extLst>
                </p:cNvPr>
                <p:cNvPicPr/>
                <p:nvPr/>
              </p:nvPicPr>
              <p:blipFill>
                <a:blip r:embed="rId6"/>
                <a:stretch>
                  <a:fillRect/>
                </a:stretch>
              </p:blipFill>
              <p:spPr>
                <a:xfrm>
                  <a:off x="4386173" y="1081507"/>
                  <a:ext cx="329112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1124CAD9-C574-45E8-B9E5-6DC4C6C55E89}"/>
                  </a:ext>
                </a:extLst>
              </p14:cNvPr>
              <p14:cNvContentPartPr/>
              <p14:nvPr/>
            </p14:nvContentPartPr>
            <p14:xfrm>
              <a:off x="221693" y="4208107"/>
              <a:ext cx="2652120" cy="62280"/>
            </p14:xfrm>
          </p:contentPart>
        </mc:Choice>
        <mc:Fallback xmlns="">
          <p:pic>
            <p:nvPicPr>
              <p:cNvPr id="8" name="Freihand 7">
                <a:extLst>
                  <a:ext uri="{FF2B5EF4-FFF2-40B4-BE49-F238E27FC236}">
                    <a16:creationId xmlns:a16="http://schemas.microsoft.com/office/drawing/2014/main" id="{1124CAD9-C574-45E8-B9E5-6DC4C6C55E89}"/>
                  </a:ext>
                </a:extLst>
              </p:cNvPr>
              <p:cNvPicPr/>
              <p:nvPr/>
            </p:nvPicPr>
            <p:blipFill>
              <a:blip r:embed="rId8"/>
              <a:stretch>
                <a:fillRect/>
              </a:stretch>
            </p:blipFill>
            <p:spPr>
              <a:xfrm>
                <a:off x="217373" y="4203787"/>
                <a:ext cx="2660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D4DDEADD-C4CB-4410-A849-8F108543549C}"/>
                  </a:ext>
                </a:extLst>
              </p14:cNvPr>
              <p14:cNvContentPartPr/>
              <p14:nvPr/>
            </p14:nvContentPartPr>
            <p14:xfrm>
              <a:off x="3373133" y="4111627"/>
              <a:ext cx="2792880" cy="43560"/>
            </p14:xfrm>
          </p:contentPart>
        </mc:Choice>
        <mc:Fallback xmlns="">
          <p:pic>
            <p:nvPicPr>
              <p:cNvPr id="9" name="Freihand 8">
                <a:extLst>
                  <a:ext uri="{FF2B5EF4-FFF2-40B4-BE49-F238E27FC236}">
                    <a16:creationId xmlns:a16="http://schemas.microsoft.com/office/drawing/2014/main" id="{D4DDEADD-C4CB-4410-A849-8F108543549C}"/>
                  </a:ext>
                </a:extLst>
              </p:cNvPr>
              <p:cNvPicPr/>
              <p:nvPr/>
            </p:nvPicPr>
            <p:blipFill>
              <a:blip r:embed="rId10"/>
              <a:stretch>
                <a:fillRect/>
              </a:stretch>
            </p:blipFill>
            <p:spPr>
              <a:xfrm>
                <a:off x="3368813" y="4107307"/>
                <a:ext cx="2801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88B48EB-D3C4-4B9E-B37F-DC7254C37BF3}"/>
                  </a:ext>
                </a:extLst>
              </p14:cNvPr>
              <p14:cNvContentPartPr/>
              <p14:nvPr/>
            </p14:nvContentPartPr>
            <p14:xfrm>
              <a:off x="4149293" y="419827"/>
              <a:ext cx="4069800" cy="254160"/>
            </p14:xfrm>
          </p:contentPart>
        </mc:Choice>
        <mc:Fallback xmlns="">
          <p:pic>
            <p:nvPicPr>
              <p:cNvPr id="10" name="Freihand 9">
                <a:extLst>
                  <a:ext uri="{FF2B5EF4-FFF2-40B4-BE49-F238E27FC236}">
                    <a16:creationId xmlns:a16="http://schemas.microsoft.com/office/drawing/2014/main" id="{688B48EB-D3C4-4B9E-B37F-DC7254C37BF3}"/>
                  </a:ext>
                </a:extLst>
              </p:cNvPr>
              <p:cNvPicPr/>
              <p:nvPr/>
            </p:nvPicPr>
            <p:blipFill>
              <a:blip r:embed="rId12"/>
              <a:stretch>
                <a:fillRect/>
              </a:stretch>
            </p:blipFill>
            <p:spPr>
              <a:xfrm>
                <a:off x="4144973" y="415507"/>
                <a:ext cx="4078440" cy="26280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A5C6BA-55DD-4639-8CD6-752A036B4A46}"/>
                  </a:ext>
                </a:extLst>
              </p14:cNvPr>
              <p14:cNvContentPartPr/>
              <p14:nvPr/>
            </p14:nvContentPartPr>
            <p14:xfrm>
              <a:off x="5131373" y="1800067"/>
              <a:ext cx="3377160" cy="86760"/>
            </p14:xfrm>
          </p:contentPart>
        </mc:Choice>
        <mc:Fallback xmlns="">
          <p:pic>
            <p:nvPicPr>
              <p:cNvPr id="2" name="Freihand 1">
                <a:extLst>
                  <a:ext uri="{FF2B5EF4-FFF2-40B4-BE49-F238E27FC236}">
                    <a16:creationId xmlns:a16="http://schemas.microsoft.com/office/drawing/2014/main" id="{D6A5C6BA-55DD-4639-8CD6-752A036B4A46}"/>
                  </a:ext>
                </a:extLst>
              </p:cNvPr>
              <p:cNvPicPr/>
              <p:nvPr/>
            </p:nvPicPr>
            <p:blipFill>
              <a:blip r:embed="rId4"/>
              <a:stretch>
                <a:fillRect/>
              </a:stretch>
            </p:blipFill>
            <p:spPr>
              <a:xfrm>
                <a:off x="5127053" y="1795747"/>
                <a:ext cx="3385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4E8A885-83B7-4832-824E-6A7C91A16C1D}"/>
                  </a:ext>
                </a:extLst>
              </p14:cNvPr>
              <p14:cNvContentPartPr/>
              <p14:nvPr/>
            </p14:nvContentPartPr>
            <p14:xfrm>
              <a:off x="1649813" y="3070867"/>
              <a:ext cx="3042360" cy="172800"/>
            </p14:xfrm>
          </p:contentPart>
        </mc:Choice>
        <mc:Fallback xmlns="">
          <p:pic>
            <p:nvPicPr>
              <p:cNvPr id="3" name="Freihand 2">
                <a:extLst>
                  <a:ext uri="{FF2B5EF4-FFF2-40B4-BE49-F238E27FC236}">
                    <a16:creationId xmlns:a16="http://schemas.microsoft.com/office/drawing/2014/main" id="{C4E8A885-83B7-4832-824E-6A7C91A16C1D}"/>
                  </a:ext>
                </a:extLst>
              </p:cNvPr>
              <p:cNvPicPr/>
              <p:nvPr/>
            </p:nvPicPr>
            <p:blipFill>
              <a:blip r:embed="rId6"/>
              <a:stretch>
                <a:fillRect/>
              </a:stretch>
            </p:blipFill>
            <p:spPr>
              <a:xfrm>
                <a:off x="1645493" y="3066547"/>
                <a:ext cx="3051000" cy="181440"/>
              </a:xfrm>
              <a:prstGeom prst="rect">
                <a:avLst/>
              </a:prstGeom>
            </p:spPr>
          </p:pic>
        </mc:Fallback>
      </mc:AlternateContent>
      <p:grpSp>
        <p:nvGrpSpPr>
          <p:cNvPr id="8" name="Gruppieren 7">
            <a:extLst>
              <a:ext uri="{FF2B5EF4-FFF2-40B4-BE49-F238E27FC236}">
                <a16:creationId xmlns:a16="http://schemas.microsoft.com/office/drawing/2014/main" id="{355B48F5-484B-40C9-9D45-D0186C675F59}"/>
              </a:ext>
            </a:extLst>
          </p:cNvPr>
          <p:cNvGrpSpPr/>
          <p:nvPr/>
        </p:nvGrpSpPr>
        <p:grpSpPr>
          <a:xfrm>
            <a:off x="3318773" y="3976627"/>
            <a:ext cx="6592680" cy="168120"/>
            <a:chOff x="3318773" y="3976627"/>
            <a:chExt cx="6592680" cy="1681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3B525B3-299B-4BBA-A069-3F101DFCCB21}"/>
                    </a:ext>
                  </a:extLst>
                </p14:cNvPr>
                <p14:cNvContentPartPr/>
                <p14:nvPr/>
              </p14:nvContentPartPr>
              <p14:xfrm>
                <a:off x="3318773" y="4066627"/>
                <a:ext cx="2221200" cy="78120"/>
              </p14:xfrm>
            </p:contentPart>
          </mc:Choice>
          <mc:Fallback xmlns="">
            <p:pic>
              <p:nvPicPr>
                <p:cNvPr id="4" name="Freihand 3">
                  <a:extLst>
                    <a:ext uri="{FF2B5EF4-FFF2-40B4-BE49-F238E27FC236}">
                      <a16:creationId xmlns:a16="http://schemas.microsoft.com/office/drawing/2014/main" id="{E3B525B3-299B-4BBA-A069-3F101DFCCB21}"/>
                    </a:ext>
                  </a:extLst>
                </p:cNvPr>
                <p:cNvPicPr/>
                <p:nvPr/>
              </p:nvPicPr>
              <p:blipFill>
                <a:blip r:embed="rId8"/>
                <a:stretch>
                  <a:fillRect/>
                </a:stretch>
              </p:blipFill>
              <p:spPr>
                <a:xfrm>
                  <a:off x="3314453" y="4062307"/>
                  <a:ext cx="2229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F2388AC-0937-4C26-901A-21A0335C49F7}"/>
                    </a:ext>
                  </a:extLst>
                </p14:cNvPr>
                <p14:cNvContentPartPr/>
                <p14:nvPr/>
              </p14:nvContentPartPr>
              <p14:xfrm>
                <a:off x="7414853" y="3976627"/>
                <a:ext cx="2496600" cy="95400"/>
              </p14:xfrm>
            </p:contentPart>
          </mc:Choice>
          <mc:Fallback xmlns="">
            <p:pic>
              <p:nvPicPr>
                <p:cNvPr id="5" name="Freihand 4">
                  <a:extLst>
                    <a:ext uri="{FF2B5EF4-FFF2-40B4-BE49-F238E27FC236}">
                      <a16:creationId xmlns:a16="http://schemas.microsoft.com/office/drawing/2014/main" id="{0F2388AC-0937-4C26-901A-21A0335C49F7}"/>
                    </a:ext>
                  </a:extLst>
                </p:cNvPr>
                <p:cNvPicPr/>
                <p:nvPr/>
              </p:nvPicPr>
              <p:blipFill>
                <a:blip r:embed="rId10"/>
                <a:stretch>
                  <a:fillRect/>
                </a:stretch>
              </p:blipFill>
              <p:spPr>
                <a:xfrm>
                  <a:off x="7410533" y="3972307"/>
                  <a:ext cx="2505240" cy="104040"/>
                </a:xfrm>
                <a:prstGeom prst="rect">
                  <a:avLst/>
                </a:prstGeom>
              </p:spPr>
            </p:pic>
          </mc:Fallback>
        </mc:AlternateContent>
      </p:grpSp>
      <p:grpSp>
        <p:nvGrpSpPr>
          <p:cNvPr id="40" name="Gruppieren 39">
            <a:extLst>
              <a:ext uri="{FF2B5EF4-FFF2-40B4-BE49-F238E27FC236}">
                <a16:creationId xmlns:a16="http://schemas.microsoft.com/office/drawing/2014/main" id="{E60DDDF2-EC57-495F-8C4C-82ECCA2E522C}"/>
              </a:ext>
            </a:extLst>
          </p:cNvPr>
          <p:cNvGrpSpPr/>
          <p:nvPr/>
        </p:nvGrpSpPr>
        <p:grpSpPr>
          <a:xfrm>
            <a:off x="3668333" y="4176427"/>
            <a:ext cx="3169800" cy="957240"/>
            <a:chOff x="3668333" y="4176427"/>
            <a:chExt cx="3169800" cy="95724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EC45EE1-8D40-416A-BA64-453A6229CDF8}"/>
                    </a:ext>
                  </a:extLst>
                </p14:cNvPr>
                <p14:cNvContentPartPr/>
                <p14:nvPr/>
              </p14:nvContentPartPr>
              <p14:xfrm>
                <a:off x="4736813" y="4315747"/>
                <a:ext cx="106200" cy="397440"/>
              </p14:xfrm>
            </p:contentPart>
          </mc:Choice>
          <mc:Fallback xmlns="">
            <p:pic>
              <p:nvPicPr>
                <p:cNvPr id="10" name="Freihand 9">
                  <a:extLst>
                    <a:ext uri="{FF2B5EF4-FFF2-40B4-BE49-F238E27FC236}">
                      <a16:creationId xmlns:a16="http://schemas.microsoft.com/office/drawing/2014/main" id="{2EC45EE1-8D40-416A-BA64-453A6229CDF8}"/>
                    </a:ext>
                  </a:extLst>
                </p:cNvPr>
                <p:cNvPicPr/>
                <p:nvPr/>
              </p:nvPicPr>
              <p:blipFill>
                <a:blip r:embed="rId12"/>
                <a:stretch>
                  <a:fillRect/>
                </a:stretch>
              </p:blipFill>
              <p:spPr>
                <a:xfrm>
                  <a:off x="4732493" y="4311427"/>
                  <a:ext cx="11484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204C429-8817-45C9-A372-D94EC41E85B2}"/>
                    </a:ext>
                  </a:extLst>
                </p14:cNvPr>
                <p14:cNvContentPartPr/>
                <p14:nvPr/>
              </p14:nvContentPartPr>
              <p14:xfrm>
                <a:off x="4616213" y="4176427"/>
                <a:ext cx="280080" cy="246240"/>
              </p14:xfrm>
            </p:contentPart>
          </mc:Choice>
          <mc:Fallback xmlns="">
            <p:pic>
              <p:nvPicPr>
                <p:cNvPr id="11" name="Freihand 10">
                  <a:extLst>
                    <a:ext uri="{FF2B5EF4-FFF2-40B4-BE49-F238E27FC236}">
                      <a16:creationId xmlns:a16="http://schemas.microsoft.com/office/drawing/2014/main" id="{F204C429-8817-45C9-A372-D94EC41E85B2}"/>
                    </a:ext>
                  </a:extLst>
                </p:cNvPr>
                <p:cNvPicPr/>
                <p:nvPr/>
              </p:nvPicPr>
              <p:blipFill>
                <a:blip r:embed="rId14"/>
                <a:stretch>
                  <a:fillRect/>
                </a:stretch>
              </p:blipFill>
              <p:spPr>
                <a:xfrm>
                  <a:off x="4611893" y="4172107"/>
                  <a:ext cx="288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3D57214-6632-402B-9DCE-92A4168C30F2}"/>
                    </a:ext>
                  </a:extLst>
                </p14:cNvPr>
                <p14:cNvContentPartPr/>
                <p14:nvPr/>
              </p14:nvContentPartPr>
              <p14:xfrm>
                <a:off x="3807653" y="4863307"/>
                <a:ext cx="12960" cy="245160"/>
              </p14:xfrm>
            </p:contentPart>
          </mc:Choice>
          <mc:Fallback xmlns="">
            <p:pic>
              <p:nvPicPr>
                <p:cNvPr id="13" name="Freihand 12">
                  <a:extLst>
                    <a:ext uri="{FF2B5EF4-FFF2-40B4-BE49-F238E27FC236}">
                      <a16:creationId xmlns:a16="http://schemas.microsoft.com/office/drawing/2014/main" id="{83D57214-6632-402B-9DCE-92A4168C30F2}"/>
                    </a:ext>
                  </a:extLst>
                </p:cNvPr>
                <p:cNvPicPr/>
                <p:nvPr/>
              </p:nvPicPr>
              <p:blipFill>
                <a:blip r:embed="rId16"/>
                <a:stretch>
                  <a:fillRect/>
                </a:stretch>
              </p:blipFill>
              <p:spPr>
                <a:xfrm>
                  <a:off x="3803333" y="4858987"/>
                  <a:ext cx="216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C81717E-3BA5-44D9-918D-84275267CF8D}"/>
                    </a:ext>
                  </a:extLst>
                </p14:cNvPr>
                <p14:cNvContentPartPr/>
                <p14:nvPr/>
              </p14:nvContentPartPr>
              <p14:xfrm>
                <a:off x="3668333" y="4774387"/>
                <a:ext cx="275040" cy="75960"/>
              </p14:xfrm>
            </p:contentPart>
          </mc:Choice>
          <mc:Fallback xmlns="">
            <p:pic>
              <p:nvPicPr>
                <p:cNvPr id="14" name="Freihand 13">
                  <a:extLst>
                    <a:ext uri="{FF2B5EF4-FFF2-40B4-BE49-F238E27FC236}">
                      <a16:creationId xmlns:a16="http://schemas.microsoft.com/office/drawing/2014/main" id="{5C81717E-3BA5-44D9-918D-84275267CF8D}"/>
                    </a:ext>
                  </a:extLst>
                </p:cNvPr>
                <p:cNvPicPr/>
                <p:nvPr/>
              </p:nvPicPr>
              <p:blipFill>
                <a:blip r:embed="rId18"/>
                <a:stretch>
                  <a:fillRect/>
                </a:stretch>
              </p:blipFill>
              <p:spPr>
                <a:xfrm>
                  <a:off x="3664013" y="4770067"/>
                  <a:ext cx="283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1D4B16B9-4067-4565-A963-4C403CDDF4A0}"/>
                    </a:ext>
                  </a:extLst>
                </p14:cNvPr>
                <p14:cNvContentPartPr/>
                <p14:nvPr/>
              </p14:nvContentPartPr>
              <p14:xfrm>
                <a:off x="3694613" y="4931707"/>
                <a:ext cx="181440" cy="35280"/>
              </p14:xfrm>
            </p:contentPart>
          </mc:Choice>
          <mc:Fallback xmlns="">
            <p:pic>
              <p:nvPicPr>
                <p:cNvPr id="15" name="Freihand 14">
                  <a:extLst>
                    <a:ext uri="{FF2B5EF4-FFF2-40B4-BE49-F238E27FC236}">
                      <a16:creationId xmlns:a16="http://schemas.microsoft.com/office/drawing/2014/main" id="{1D4B16B9-4067-4565-A963-4C403CDDF4A0}"/>
                    </a:ext>
                  </a:extLst>
                </p:cNvPr>
                <p:cNvPicPr/>
                <p:nvPr/>
              </p:nvPicPr>
              <p:blipFill>
                <a:blip r:embed="rId20"/>
                <a:stretch>
                  <a:fillRect/>
                </a:stretch>
              </p:blipFill>
              <p:spPr>
                <a:xfrm>
                  <a:off x="3690293" y="4927387"/>
                  <a:ext cx="190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E73DCF8-A226-41C1-853F-DDB9B3A1DEBF}"/>
                    </a:ext>
                  </a:extLst>
                </p14:cNvPr>
                <p14:cNvContentPartPr/>
                <p14:nvPr/>
              </p14:nvContentPartPr>
              <p14:xfrm>
                <a:off x="3911693" y="4893547"/>
                <a:ext cx="126360" cy="156240"/>
              </p14:xfrm>
            </p:contentPart>
          </mc:Choice>
          <mc:Fallback xmlns="">
            <p:pic>
              <p:nvPicPr>
                <p:cNvPr id="16" name="Freihand 15">
                  <a:extLst>
                    <a:ext uri="{FF2B5EF4-FFF2-40B4-BE49-F238E27FC236}">
                      <a16:creationId xmlns:a16="http://schemas.microsoft.com/office/drawing/2014/main" id="{5E73DCF8-A226-41C1-853F-DDB9B3A1DEBF}"/>
                    </a:ext>
                  </a:extLst>
                </p:cNvPr>
                <p:cNvPicPr/>
                <p:nvPr/>
              </p:nvPicPr>
              <p:blipFill>
                <a:blip r:embed="rId22"/>
                <a:stretch>
                  <a:fillRect/>
                </a:stretch>
              </p:blipFill>
              <p:spPr>
                <a:xfrm>
                  <a:off x="3907373" y="4889227"/>
                  <a:ext cx="135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2AD3B4B-98A5-4EBB-B1EC-6FDBB25E0BDD}"/>
                    </a:ext>
                  </a:extLst>
                </p14:cNvPr>
                <p14:cNvContentPartPr/>
                <p14:nvPr/>
              </p14:nvContentPartPr>
              <p14:xfrm>
                <a:off x="4103573" y="4786987"/>
                <a:ext cx="147960" cy="242640"/>
              </p14:xfrm>
            </p:contentPart>
          </mc:Choice>
          <mc:Fallback xmlns="">
            <p:pic>
              <p:nvPicPr>
                <p:cNvPr id="17" name="Freihand 16">
                  <a:extLst>
                    <a:ext uri="{FF2B5EF4-FFF2-40B4-BE49-F238E27FC236}">
                      <a16:creationId xmlns:a16="http://schemas.microsoft.com/office/drawing/2014/main" id="{32AD3B4B-98A5-4EBB-B1EC-6FDBB25E0BDD}"/>
                    </a:ext>
                  </a:extLst>
                </p:cNvPr>
                <p:cNvPicPr/>
                <p:nvPr/>
              </p:nvPicPr>
              <p:blipFill>
                <a:blip r:embed="rId24"/>
                <a:stretch>
                  <a:fillRect/>
                </a:stretch>
              </p:blipFill>
              <p:spPr>
                <a:xfrm>
                  <a:off x="4099253" y="4782667"/>
                  <a:ext cx="1566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A22937B7-7DE8-4FF4-9D9F-FB0930C9D078}"/>
                    </a:ext>
                  </a:extLst>
                </p14:cNvPr>
                <p14:cNvContentPartPr/>
                <p14:nvPr/>
              </p14:nvContentPartPr>
              <p14:xfrm>
                <a:off x="4181333" y="4896787"/>
                <a:ext cx="248760" cy="154800"/>
              </p14:xfrm>
            </p:contentPart>
          </mc:Choice>
          <mc:Fallback xmlns="">
            <p:pic>
              <p:nvPicPr>
                <p:cNvPr id="18" name="Freihand 17">
                  <a:extLst>
                    <a:ext uri="{FF2B5EF4-FFF2-40B4-BE49-F238E27FC236}">
                      <a16:creationId xmlns:a16="http://schemas.microsoft.com/office/drawing/2014/main" id="{A22937B7-7DE8-4FF4-9D9F-FB0930C9D078}"/>
                    </a:ext>
                  </a:extLst>
                </p:cNvPr>
                <p:cNvPicPr/>
                <p:nvPr/>
              </p:nvPicPr>
              <p:blipFill>
                <a:blip r:embed="rId26"/>
                <a:stretch>
                  <a:fillRect/>
                </a:stretch>
              </p:blipFill>
              <p:spPr>
                <a:xfrm>
                  <a:off x="4177013" y="4892467"/>
                  <a:ext cx="257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B4C3FCB-FC5A-4D36-B502-E97F3FD25C2A}"/>
                    </a:ext>
                  </a:extLst>
                </p14:cNvPr>
                <p14:cNvContentPartPr/>
                <p14:nvPr/>
              </p14:nvContentPartPr>
              <p14:xfrm>
                <a:off x="4447733" y="4907587"/>
                <a:ext cx="138600" cy="134640"/>
              </p14:xfrm>
            </p:contentPart>
          </mc:Choice>
          <mc:Fallback xmlns="">
            <p:pic>
              <p:nvPicPr>
                <p:cNvPr id="19" name="Freihand 18">
                  <a:extLst>
                    <a:ext uri="{FF2B5EF4-FFF2-40B4-BE49-F238E27FC236}">
                      <a16:creationId xmlns:a16="http://schemas.microsoft.com/office/drawing/2014/main" id="{6B4C3FCB-FC5A-4D36-B502-E97F3FD25C2A}"/>
                    </a:ext>
                  </a:extLst>
                </p:cNvPr>
                <p:cNvPicPr/>
                <p:nvPr/>
              </p:nvPicPr>
              <p:blipFill>
                <a:blip r:embed="rId28"/>
                <a:stretch>
                  <a:fillRect/>
                </a:stretch>
              </p:blipFill>
              <p:spPr>
                <a:xfrm>
                  <a:off x="4443413" y="4903267"/>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04D7E6A0-8837-4CB8-9680-83DBEF4720B2}"/>
                    </a:ext>
                  </a:extLst>
                </p14:cNvPr>
                <p14:cNvContentPartPr/>
                <p14:nvPr/>
              </p14:nvContentPartPr>
              <p14:xfrm>
                <a:off x="4600733" y="4896067"/>
                <a:ext cx="133560" cy="142920"/>
              </p14:xfrm>
            </p:contentPart>
          </mc:Choice>
          <mc:Fallback xmlns="">
            <p:pic>
              <p:nvPicPr>
                <p:cNvPr id="20" name="Freihand 19">
                  <a:extLst>
                    <a:ext uri="{FF2B5EF4-FFF2-40B4-BE49-F238E27FC236}">
                      <a16:creationId xmlns:a16="http://schemas.microsoft.com/office/drawing/2014/main" id="{04D7E6A0-8837-4CB8-9680-83DBEF4720B2}"/>
                    </a:ext>
                  </a:extLst>
                </p:cNvPr>
                <p:cNvPicPr/>
                <p:nvPr/>
              </p:nvPicPr>
              <p:blipFill>
                <a:blip r:embed="rId30"/>
                <a:stretch>
                  <a:fillRect/>
                </a:stretch>
              </p:blipFill>
              <p:spPr>
                <a:xfrm>
                  <a:off x="4596413" y="4891747"/>
                  <a:ext cx="142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A5CA14E-FE24-44D6-9398-39207942447E}"/>
                    </a:ext>
                  </a:extLst>
                </p14:cNvPr>
                <p14:cNvContentPartPr/>
                <p14:nvPr/>
              </p14:nvContentPartPr>
              <p14:xfrm>
                <a:off x="4795133" y="4865467"/>
                <a:ext cx="22680" cy="140400"/>
              </p14:xfrm>
            </p:contentPart>
          </mc:Choice>
          <mc:Fallback xmlns="">
            <p:pic>
              <p:nvPicPr>
                <p:cNvPr id="21" name="Freihand 20">
                  <a:extLst>
                    <a:ext uri="{FF2B5EF4-FFF2-40B4-BE49-F238E27FC236}">
                      <a16:creationId xmlns:a16="http://schemas.microsoft.com/office/drawing/2014/main" id="{BA5CA14E-FE24-44D6-9398-39207942447E}"/>
                    </a:ext>
                  </a:extLst>
                </p:cNvPr>
                <p:cNvPicPr/>
                <p:nvPr/>
              </p:nvPicPr>
              <p:blipFill>
                <a:blip r:embed="rId32"/>
                <a:stretch>
                  <a:fillRect/>
                </a:stretch>
              </p:blipFill>
              <p:spPr>
                <a:xfrm>
                  <a:off x="4790813" y="4861147"/>
                  <a:ext cx="31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1E8EAA6-5A99-4B86-96E2-59C35DBD7BC3}"/>
                    </a:ext>
                  </a:extLst>
                </p14:cNvPr>
                <p14:cNvContentPartPr/>
                <p14:nvPr/>
              </p14:nvContentPartPr>
              <p14:xfrm>
                <a:off x="4818173" y="4867627"/>
                <a:ext cx="412200" cy="243360"/>
              </p14:xfrm>
            </p:contentPart>
          </mc:Choice>
          <mc:Fallback xmlns="">
            <p:pic>
              <p:nvPicPr>
                <p:cNvPr id="22" name="Freihand 21">
                  <a:extLst>
                    <a:ext uri="{FF2B5EF4-FFF2-40B4-BE49-F238E27FC236}">
                      <a16:creationId xmlns:a16="http://schemas.microsoft.com/office/drawing/2014/main" id="{11E8EAA6-5A99-4B86-96E2-59C35DBD7BC3}"/>
                    </a:ext>
                  </a:extLst>
                </p:cNvPr>
                <p:cNvPicPr/>
                <p:nvPr/>
              </p:nvPicPr>
              <p:blipFill>
                <a:blip r:embed="rId34"/>
                <a:stretch>
                  <a:fillRect/>
                </a:stretch>
              </p:blipFill>
              <p:spPr>
                <a:xfrm>
                  <a:off x="4813853" y="4863307"/>
                  <a:ext cx="420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49F348CE-F9FA-4294-9F62-11DA94281220}"/>
                    </a:ext>
                  </a:extLst>
                </p14:cNvPr>
                <p14:cNvContentPartPr/>
                <p14:nvPr/>
              </p14:nvContentPartPr>
              <p14:xfrm>
                <a:off x="5104373" y="4688347"/>
                <a:ext cx="14040" cy="27720"/>
              </p14:xfrm>
            </p:contentPart>
          </mc:Choice>
          <mc:Fallback xmlns="">
            <p:pic>
              <p:nvPicPr>
                <p:cNvPr id="23" name="Freihand 22">
                  <a:extLst>
                    <a:ext uri="{FF2B5EF4-FFF2-40B4-BE49-F238E27FC236}">
                      <a16:creationId xmlns:a16="http://schemas.microsoft.com/office/drawing/2014/main" id="{49F348CE-F9FA-4294-9F62-11DA94281220}"/>
                    </a:ext>
                  </a:extLst>
                </p:cNvPr>
                <p:cNvPicPr/>
                <p:nvPr/>
              </p:nvPicPr>
              <p:blipFill>
                <a:blip r:embed="rId36"/>
                <a:stretch>
                  <a:fillRect/>
                </a:stretch>
              </p:blipFill>
              <p:spPr>
                <a:xfrm>
                  <a:off x="5100053" y="4684027"/>
                  <a:ext cx="22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12192397-B015-4B8B-A7C3-5080ECA8FB8D}"/>
                    </a:ext>
                  </a:extLst>
                </p14:cNvPr>
                <p14:cNvContentPartPr/>
                <p14:nvPr/>
              </p14:nvContentPartPr>
              <p14:xfrm>
                <a:off x="5561933" y="4734787"/>
                <a:ext cx="429480" cy="398880"/>
              </p14:xfrm>
            </p:contentPart>
          </mc:Choice>
          <mc:Fallback xmlns="">
            <p:pic>
              <p:nvPicPr>
                <p:cNvPr id="24" name="Freihand 23">
                  <a:extLst>
                    <a:ext uri="{FF2B5EF4-FFF2-40B4-BE49-F238E27FC236}">
                      <a16:creationId xmlns:a16="http://schemas.microsoft.com/office/drawing/2014/main" id="{12192397-B015-4B8B-A7C3-5080ECA8FB8D}"/>
                    </a:ext>
                  </a:extLst>
                </p:cNvPr>
                <p:cNvPicPr/>
                <p:nvPr/>
              </p:nvPicPr>
              <p:blipFill>
                <a:blip r:embed="rId38"/>
                <a:stretch>
                  <a:fillRect/>
                </a:stretch>
              </p:blipFill>
              <p:spPr>
                <a:xfrm>
                  <a:off x="5557613" y="4730467"/>
                  <a:ext cx="43812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27715BED-495E-47DA-AD14-EAEF76887A82}"/>
                    </a:ext>
                  </a:extLst>
                </p14:cNvPr>
                <p14:cNvContentPartPr/>
                <p14:nvPr/>
              </p14:nvContentPartPr>
              <p14:xfrm>
                <a:off x="6310013" y="4697347"/>
                <a:ext cx="219960" cy="222120"/>
              </p14:xfrm>
            </p:contentPart>
          </mc:Choice>
          <mc:Fallback xmlns="">
            <p:pic>
              <p:nvPicPr>
                <p:cNvPr id="25" name="Freihand 24">
                  <a:extLst>
                    <a:ext uri="{FF2B5EF4-FFF2-40B4-BE49-F238E27FC236}">
                      <a16:creationId xmlns:a16="http://schemas.microsoft.com/office/drawing/2014/main" id="{27715BED-495E-47DA-AD14-EAEF76887A82}"/>
                    </a:ext>
                  </a:extLst>
                </p:cNvPr>
                <p:cNvPicPr/>
                <p:nvPr/>
              </p:nvPicPr>
              <p:blipFill>
                <a:blip r:embed="rId40"/>
                <a:stretch>
                  <a:fillRect/>
                </a:stretch>
              </p:blipFill>
              <p:spPr>
                <a:xfrm>
                  <a:off x="6305693" y="4693027"/>
                  <a:ext cx="228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B687B7C7-4BF0-40D2-837F-ABEBA4A101A5}"/>
                    </a:ext>
                  </a:extLst>
                </p14:cNvPr>
                <p14:cNvContentPartPr/>
                <p14:nvPr/>
              </p14:nvContentPartPr>
              <p14:xfrm>
                <a:off x="6502613" y="4789867"/>
                <a:ext cx="65160" cy="104400"/>
              </p14:xfrm>
            </p:contentPart>
          </mc:Choice>
          <mc:Fallback xmlns="">
            <p:pic>
              <p:nvPicPr>
                <p:cNvPr id="26" name="Freihand 25">
                  <a:extLst>
                    <a:ext uri="{FF2B5EF4-FFF2-40B4-BE49-F238E27FC236}">
                      <a16:creationId xmlns:a16="http://schemas.microsoft.com/office/drawing/2014/main" id="{B687B7C7-4BF0-40D2-837F-ABEBA4A101A5}"/>
                    </a:ext>
                  </a:extLst>
                </p:cNvPr>
                <p:cNvPicPr/>
                <p:nvPr/>
              </p:nvPicPr>
              <p:blipFill>
                <a:blip r:embed="rId42"/>
                <a:stretch>
                  <a:fillRect/>
                </a:stretch>
              </p:blipFill>
              <p:spPr>
                <a:xfrm>
                  <a:off x="6498293" y="4785547"/>
                  <a:ext cx="73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24208922-AE46-4E01-881D-817EE4479742}"/>
                    </a:ext>
                  </a:extLst>
                </p14:cNvPr>
                <p14:cNvContentPartPr/>
                <p14:nvPr/>
              </p14:nvContentPartPr>
              <p14:xfrm>
                <a:off x="6512333" y="4781947"/>
                <a:ext cx="181440" cy="117720"/>
              </p14:xfrm>
            </p:contentPart>
          </mc:Choice>
          <mc:Fallback xmlns="">
            <p:pic>
              <p:nvPicPr>
                <p:cNvPr id="27" name="Freihand 26">
                  <a:extLst>
                    <a:ext uri="{FF2B5EF4-FFF2-40B4-BE49-F238E27FC236}">
                      <a16:creationId xmlns:a16="http://schemas.microsoft.com/office/drawing/2014/main" id="{24208922-AE46-4E01-881D-817EE4479742}"/>
                    </a:ext>
                  </a:extLst>
                </p:cNvPr>
                <p:cNvPicPr/>
                <p:nvPr/>
              </p:nvPicPr>
              <p:blipFill>
                <a:blip r:embed="rId44"/>
                <a:stretch>
                  <a:fillRect/>
                </a:stretch>
              </p:blipFill>
              <p:spPr>
                <a:xfrm>
                  <a:off x="6508013" y="4777627"/>
                  <a:ext cx="190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C05560F4-9CE6-4983-BA37-13898B67A82D}"/>
                    </a:ext>
                  </a:extLst>
                </p14:cNvPr>
                <p14:cNvContentPartPr/>
                <p14:nvPr/>
              </p14:nvContentPartPr>
              <p14:xfrm>
                <a:off x="6679373" y="4729747"/>
                <a:ext cx="158760" cy="164880"/>
              </p14:xfrm>
            </p:contentPart>
          </mc:Choice>
          <mc:Fallback xmlns="">
            <p:pic>
              <p:nvPicPr>
                <p:cNvPr id="28" name="Freihand 27">
                  <a:extLst>
                    <a:ext uri="{FF2B5EF4-FFF2-40B4-BE49-F238E27FC236}">
                      <a16:creationId xmlns:a16="http://schemas.microsoft.com/office/drawing/2014/main" id="{C05560F4-9CE6-4983-BA37-13898B67A82D}"/>
                    </a:ext>
                  </a:extLst>
                </p:cNvPr>
                <p:cNvPicPr/>
                <p:nvPr/>
              </p:nvPicPr>
              <p:blipFill>
                <a:blip r:embed="rId46"/>
                <a:stretch>
                  <a:fillRect/>
                </a:stretch>
              </p:blipFill>
              <p:spPr>
                <a:xfrm>
                  <a:off x="6675053" y="4725427"/>
                  <a:ext cx="167400" cy="173520"/>
                </a:xfrm>
                <a:prstGeom prst="rect">
                  <a:avLst/>
                </a:prstGeom>
              </p:spPr>
            </p:pic>
          </mc:Fallback>
        </mc:AlternateContent>
      </p:grpSp>
      <p:grpSp>
        <p:nvGrpSpPr>
          <p:cNvPr id="39" name="Gruppieren 38">
            <a:extLst>
              <a:ext uri="{FF2B5EF4-FFF2-40B4-BE49-F238E27FC236}">
                <a16:creationId xmlns:a16="http://schemas.microsoft.com/office/drawing/2014/main" id="{87CFDC91-08D6-4C55-A6FB-2AB87B52A0A6}"/>
              </a:ext>
            </a:extLst>
          </p:cNvPr>
          <p:cNvGrpSpPr/>
          <p:nvPr/>
        </p:nvGrpSpPr>
        <p:grpSpPr>
          <a:xfrm>
            <a:off x="4395173" y="5232667"/>
            <a:ext cx="2915640" cy="624960"/>
            <a:chOff x="4395173" y="5232667"/>
            <a:chExt cx="2915640" cy="624960"/>
          </a:xfrm>
        </p:grpSpPr>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061575B3-7B33-4D2B-B480-9B0274150EBF}"/>
                    </a:ext>
                  </a:extLst>
                </p14:cNvPr>
                <p14:cNvContentPartPr/>
                <p14:nvPr/>
              </p14:nvContentPartPr>
              <p14:xfrm>
                <a:off x="4751933" y="5442907"/>
                <a:ext cx="27000" cy="199440"/>
              </p14:xfrm>
            </p:contentPart>
          </mc:Choice>
          <mc:Fallback xmlns="">
            <p:pic>
              <p:nvPicPr>
                <p:cNvPr id="29" name="Freihand 28">
                  <a:extLst>
                    <a:ext uri="{FF2B5EF4-FFF2-40B4-BE49-F238E27FC236}">
                      <a16:creationId xmlns:a16="http://schemas.microsoft.com/office/drawing/2014/main" id="{061575B3-7B33-4D2B-B480-9B0274150EBF}"/>
                    </a:ext>
                  </a:extLst>
                </p:cNvPr>
                <p:cNvPicPr/>
                <p:nvPr/>
              </p:nvPicPr>
              <p:blipFill>
                <a:blip r:embed="rId48"/>
                <a:stretch>
                  <a:fillRect/>
                </a:stretch>
              </p:blipFill>
              <p:spPr>
                <a:xfrm>
                  <a:off x="4747613" y="5438587"/>
                  <a:ext cx="35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504E78E5-A23B-49DF-90B0-519BDB10C67B}"/>
                    </a:ext>
                  </a:extLst>
                </p14:cNvPr>
                <p14:cNvContentPartPr/>
                <p14:nvPr/>
              </p14:nvContentPartPr>
              <p14:xfrm>
                <a:off x="4565453" y="5315107"/>
                <a:ext cx="362880" cy="72720"/>
              </p14:xfrm>
            </p:contentPart>
          </mc:Choice>
          <mc:Fallback xmlns="">
            <p:pic>
              <p:nvPicPr>
                <p:cNvPr id="30" name="Freihand 29">
                  <a:extLst>
                    <a:ext uri="{FF2B5EF4-FFF2-40B4-BE49-F238E27FC236}">
                      <a16:creationId xmlns:a16="http://schemas.microsoft.com/office/drawing/2014/main" id="{504E78E5-A23B-49DF-90B0-519BDB10C67B}"/>
                    </a:ext>
                  </a:extLst>
                </p:cNvPr>
                <p:cNvPicPr/>
                <p:nvPr/>
              </p:nvPicPr>
              <p:blipFill>
                <a:blip r:embed="rId50"/>
                <a:stretch>
                  <a:fillRect/>
                </a:stretch>
              </p:blipFill>
              <p:spPr>
                <a:xfrm>
                  <a:off x="4561133" y="5310787"/>
                  <a:ext cx="371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038DE7F-5EF2-4EC1-B02A-2768876C47A2}"/>
                    </a:ext>
                  </a:extLst>
                </p14:cNvPr>
                <p14:cNvContentPartPr/>
                <p14:nvPr/>
              </p14:nvContentPartPr>
              <p14:xfrm>
                <a:off x="4932653" y="5473507"/>
                <a:ext cx="310680" cy="162720"/>
              </p14:xfrm>
            </p:contentPart>
          </mc:Choice>
          <mc:Fallback xmlns="">
            <p:pic>
              <p:nvPicPr>
                <p:cNvPr id="31" name="Freihand 30">
                  <a:extLst>
                    <a:ext uri="{FF2B5EF4-FFF2-40B4-BE49-F238E27FC236}">
                      <a16:creationId xmlns:a16="http://schemas.microsoft.com/office/drawing/2014/main" id="{5038DE7F-5EF2-4EC1-B02A-2768876C47A2}"/>
                    </a:ext>
                  </a:extLst>
                </p:cNvPr>
                <p:cNvPicPr/>
                <p:nvPr/>
              </p:nvPicPr>
              <p:blipFill>
                <a:blip r:embed="rId52"/>
                <a:stretch>
                  <a:fillRect/>
                </a:stretch>
              </p:blipFill>
              <p:spPr>
                <a:xfrm>
                  <a:off x="4928333" y="5469187"/>
                  <a:ext cx="319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D0048B0D-ECFB-4761-9A9F-52F72D5F5631}"/>
                    </a:ext>
                  </a:extLst>
                </p14:cNvPr>
                <p14:cNvContentPartPr/>
                <p14:nvPr/>
              </p14:nvContentPartPr>
              <p14:xfrm>
                <a:off x="5291933" y="5446507"/>
                <a:ext cx="165600" cy="156600"/>
              </p14:xfrm>
            </p:contentPart>
          </mc:Choice>
          <mc:Fallback xmlns="">
            <p:pic>
              <p:nvPicPr>
                <p:cNvPr id="32" name="Freihand 31">
                  <a:extLst>
                    <a:ext uri="{FF2B5EF4-FFF2-40B4-BE49-F238E27FC236}">
                      <a16:creationId xmlns:a16="http://schemas.microsoft.com/office/drawing/2014/main" id="{D0048B0D-ECFB-4761-9A9F-52F72D5F5631}"/>
                    </a:ext>
                  </a:extLst>
                </p:cNvPr>
                <p:cNvPicPr/>
                <p:nvPr/>
              </p:nvPicPr>
              <p:blipFill>
                <a:blip r:embed="rId54"/>
                <a:stretch>
                  <a:fillRect/>
                </a:stretch>
              </p:blipFill>
              <p:spPr>
                <a:xfrm>
                  <a:off x="5287613" y="5442187"/>
                  <a:ext cx="174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EFFFD08A-60D6-4C8E-881A-1EA8B1D2B112}"/>
                    </a:ext>
                  </a:extLst>
                </p14:cNvPr>
                <p14:cNvContentPartPr/>
                <p14:nvPr/>
              </p14:nvContentPartPr>
              <p14:xfrm>
                <a:off x="5505413" y="5290987"/>
                <a:ext cx="193320" cy="275760"/>
              </p14:xfrm>
            </p:contentPart>
          </mc:Choice>
          <mc:Fallback xmlns="">
            <p:pic>
              <p:nvPicPr>
                <p:cNvPr id="33" name="Freihand 32">
                  <a:extLst>
                    <a:ext uri="{FF2B5EF4-FFF2-40B4-BE49-F238E27FC236}">
                      <a16:creationId xmlns:a16="http://schemas.microsoft.com/office/drawing/2014/main" id="{EFFFD08A-60D6-4C8E-881A-1EA8B1D2B112}"/>
                    </a:ext>
                  </a:extLst>
                </p:cNvPr>
                <p:cNvPicPr/>
                <p:nvPr/>
              </p:nvPicPr>
              <p:blipFill>
                <a:blip r:embed="rId56"/>
                <a:stretch>
                  <a:fillRect/>
                </a:stretch>
              </p:blipFill>
              <p:spPr>
                <a:xfrm>
                  <a:off x="5501093" y="5286667"/>
                  <a:ext cx="2019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B4DB570C-8A7E-47E7-BE23-26AE46B173BC}"/>
                    </a:ext>
                  </a:extLst>
                </p14:cNvPr>
                <p14:cNvContentPartPr/>
                <p14:nvPr/>
              </p14:nvContentPartPr>
              <p14:xfrm>
                <a:off x="5787653" y="5455147"/>
                <a:ext cx="288000" cy="79200"/>
              </p14:xfrm>
            </p:contentPart>
          </mc:Choice>
          <mc:Fallback xmlns="">
            <p:pic>
              <p:nvPicPr>
                <p:cNvPr id="34" name="Freihand 33">
                  <a:extLst>
                    <a:ext uri="{FF2B5EF4-FFF2-40B4-BE49-F238E27FC236}">
                      <a16:creationId xmlns:a16="http://schemas.microsoft.com/office/drawing/2014/main" id="{B4DB570C-8A7E-47E7-BE23-26AE46B173BC}"/>
                    </a:ext>
                  </a:extLst>
                </p:cNvPr>
                <p:cNvPicPr/>
                <p:nvPr/>
              </p:nvPicPr>
              <p:blipFill>
                <a:blip r:embed="rId58"/>
                <a:stretch>
                  <a:fillRect/>
                </a:stretch>
              </p:blipFill>
              <p:spPr>
                <a:xfrm>
                  <a:off x="5783333" y="5450827"/>
                  <a:ext cx="296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4EDED950-86D1-4661-B762-34EA0A9D317B}"/>
                    </a:ext>
                  </a:extLst>
                </p14:cNvPr>
                <p14:cNvContentPartPr/>
                <p14:nvPr/>
              </p14:nvContentPartPr>
              <p14:xfrm>
                <a:off x="6090413" y="5247787"/>
                <a:ext cx="355320" cy="253080"/>
              </p14:xfrm>
            </p:contentPart>
          </mc:Choice>
          <mc:Fallback xmlns="">
            <p:pic>
              <p:nvPicPr>
                <p:cNvPr id="35" name="Freihand 34">
                  <a:extLst>
                    <a:ext uri="{FF2B5EF4-FFF2-40B4-BE49-F238E27FC236}">
                      <a16:creationId xmlns:a16="http://schemas.microsoft.com/office/drawing/2014/main" id="{4EDED950-86D1-4661-B762-34EA0A9D317B}"/>
                    </a:ext>
                  </a:extLst>
                </p:cNvPr>
                <p:cNvPicPr/>
                <p:nvPr/>
              </p:nvPicPr>
              <p:blipFill>
                <a:blip r:embed="rId60"/>
                <a:stretch>
                  <a:fillRect/>
                </a:stretch>
              </p:blipFill>
              <p:spPr>
                <a:xfrm>
                  <a:off x="6086093" y="5243467"/>
                  <a:ext cx="3639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03E9A5A2-0827-4529-94C2-D571BAF85F96}"/>
                    </a:ext>
                  </a:extLst>
                </p14:cNvPr>
                <p14:cNvContentPartPr/>
                <p14:nvPr/>
              </p14:nvContentPartPr>
              <p14:xfrm>
                <a:off x="6371933" y="5232667"/>
                <a:ext cx="25200" cy="22320"/>
              </p14:xfrm>
            </p:contentPart>
          </mc:Choice>
          <mc:Fallback xmlns="">
            <p:pic>
              <p:nvPicPr>
                <p:cNvPr id="36" name="Freihand 35">
                  <a:extLst>
                    <a:ext uri="{FF2B5EF4-FFF2-40B4-BE49-F238E27FC236}">
                      <a16:creationId xmlns:a16="http://schemas.microsoft.com/office/drawing/2014/main" id="{03E9A5A2-0827-4529-94C2-D571BAF85F96}"/>
                    </a:ext>
                  </a:extLst>
                </p:cNvPr>
                <p:cNvPicPr/>
                <p:nvPr/>
              </p:nvPicPr>
              <p:blipFill>
                <a:blip r:embed="rId62"/>
                <a:stretch>
                  <a:fillRect/>
                </a:stretch>
              </p:blipFill>
              <p:spPr>
                <a:xfrm>
                  <a:off x="6367613" y="5228347"/>
                  <a:ext cx="33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2E62C9D0-D383-468F-B05C-71D4A151502E}"/>
                    </a:ext>
                  </a:extLst>
                </p14:cNvPr>
                <p14:cNvContentPartPr/>
                <p14:nvPr/>
              </p14:nvContentPartPr>
              <p14:xfrm>
                <a:off x="6437813" y="5294587"/>
                <a:ext cx="109080" cy="201240"/>
              </p14:xfrm>
            </p:contentPart>
          </mc:Choice>
          <mc:Fallback xmlns="">
            <p:pic>
              <p:nvPicPr>
                <p:cNvPr id="37" name="Freihand 36">
                  <a:extLst>
                    <a:ext uri="{FF2B5EF4-FFF2-40B4-BE49-F238E27FC236}">
                      <a16:creationId xmlns:a16="http://schemas.microsoft.com/office/drawing/2014/main" id="{2E62C9D0-D383-468F-B05C-71D4A151502E}"/>
                    </a:ext>
                  </a:extLst>
                </p:cNvPr>
                <p:cNvPicPr/>
                <p:nvPr/>
              </p:nvPicPr>
              <p:blipFill>
                <a:blip r:embed="rId64"/>
                <a:stretch>
                  <a:fillRect/>
                </a:stretch>
              </p:blipFill>
              <p:spPr>
                <a:xfrm>
                  <a:off x="6433493" y="5290267"/>
                  <a:ext cx="1177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97EBF653-39DA-48D5-A3EE-DA869598F4D1}"/>
                    </a:ext>
                  </a:extLst>
                </p14:cNvPr>
                <p14:cNvContentPartPr/>
                <p14:nvPr/>
              </p14:nvContentPartPr>
              <p14:xfrm>
                <a:off x="4395173" y="5596267"/>
                <a:ext cx="2915640" cy="261360"/>
              </p14:xfrm>
            </p:contentPart>
          </mc:Choice>
          <mc:Fallback xmlns="">
            <p:pic>
              <p:nvPicPr>
                <p:cNvPr id="38" name="Freihand 37">
                  <a:extLst>
                    <a:ext uri="{FF2B5EF4-FFF2-40B4-BE49-F238E27FC236}">
                      <a16:creationId xmlns:a16="http://schemas.microsoft.com/office/drawing/2014/main" id="{97EBF653-39DA-48D5-A3EE-DA869598F4D1}"/>
                    </a:ext>
                  </a:extLst>
                </p:cNvPr>
                <p:cNvPicPr/>
                <p:nvPr/>
              </p:nvPicPr>
              <p:blipFill>
                <a:blip r:embed="rId66"/>
                <a:stretch>
                  <a:fillRect/>
                </a:stretch>
              </p:blipFill>
              <p:spPr>
                <a:xfrm>
                  <a:off x="4390853" y="5591947"/>
                  <a:ext cx="2924280" cy="270000"/>
                </a:xfrm>
                <a:prstGeom prst="rect">
                  <a:avLst/>
                </a:prstGeom>
              </p:spPr>
            </p:pic>
          </mc:Fallback>
        </mc:AlternateContent>
      </p:grpSp>
    </p:spTree>
    <p:extLst>
      <p:ext uri="{BB962C8B-B14F-4D97-AF65-F5344CB8AC3E}">
        <p14:creationId xmlns:p14="http://schemas.microsoft.com/office/powerpoint/2010/main" val="283647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B128333-6317-ED70-AE4D-FEEE4A5C21B8}"/>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Production Functions</a:t>
            </a:r>
            <a:endParaRPr lang="en-US" sz="263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8BA23F1-27BC-7A32-7999-FBF797D8F143}"/>
              </a:ext>
            </a:extLst>
          </p:cNvPr>
          <p:cNvSpPr txBox="1"/>
          <p:nvPr/>
        </p:nvSpPr>
        <p:spPr>
          <a:xfrm>
            <a:off x="855661" y="611521"/>
            <a:ext cx="11090805" cy="2123658"/>
          </a:xfrm>
          <a:prstGeom prst="rect">
            <a:avLst/>
          </a:prstGeom>
          <a:noFill/>
        </p:spPr>
        <p:txBody>
          <a:bodyPr wrap="square">
            <a:spAutoFit/>
          </a:bodyPr>
          <a:lstStyle/>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De </a:t>
            </a:r>
            <a:r>
              <a:rPr lang="de-DE" sz="2200" dirty="0" err="1">
                <a:latin typeface="Times New Roman" panose="02020603050405020304" pitchFamily="18" charset="0"/>
                <a:cs typeface="Times New Roman" panose="02020603050405020304" pitchFamily="18" charset="0"/>
              </a:rPr>
              <a:t>Risking</a:t>
            </a:r>
            <a:r>
              <a:rPr lang="de-DE" sz="2200" dirty="0">
                <a:latin typeface="Times New Roman" panose="02020603050405020304" pitchFamily="18" charset="0"/>
                <a:cs typeface="Times New Roman" panose="02020603050405020304" pitchFamily="18" charset="0"/>
              </a:rPr>
              <a:t> and </a:t>
            </a:r>
            <a:r>
              <a:rPr lang="de-DE" sz="2200" dirty="0" err="1">
                <a:latin typeface="Times New Roman" panose="02020603050405020304" pitchFamily="18" charset="0"/>
                <a:cs typeface="Times New Roman" panose="02020603050405020304" pitchFamily="18" charset="0"/>
              </a:rPr>
              <a:t>Decoupling</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International Trade: New </a:t>
            </a:r>
            <a:r>
              <a:rPr lang="de-DE" sz="2200" dirty="0" err="1">
                <a:latin typeface="Times New Roman" panose="02020603050405020304" pitchFamily="18" charset="0"/>
                <a:cs typeface="Times New Roman" panose="02020603050405020304" pitchFamily="18" charset="0"/>
              </a:rPr>
              <a:t>times</a:t>
            </a:r>
            <a:r>
              <a:rPr lang="de-DE" sz="2200" dirty="0">
                <a:latin typeface="Times New Roman" panose="02020603050405020304" pitchFamily="18" charset="0"/>
                <a:cs typeface="Times New Roman" panose="02020603050405020304" pitchFamily="18" charset="0"/>
              </a:rPr>
              <a:t> Investment </a:t>
            </a:r>
            <a:r>
              <a:rPr lang="de-DE" sz="2200" dirty="0" err="1">
                <a:latin typeface="Times New Roman" panose="02020603050405020304" pitchFamily="18" charset="0"/>
                <a:cs typeface="Times New Roman" panose="02020603050405020304" pitchFamily="18" charset="0"/>
              </a:rPr>
              <a:t>decisions</a:t>
            </a:r>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Dr. Jörg Rahn Tertium Family </a:t>
            </a:r>
            <a:r>
              <a:rPr lang="de-DE" sz="2200" dirty="0" err="1">
                <a:latin typeface="Times New Roman" panose="02020603050405020304" pitchFamily="18" charset="0"/>
                <a:cs typeface="Times New Roman" panose="02020603050405020304" pitchFamily="18" charset="0"/>
              </a:rPr>
              <a:t>office</a:t>
            </a:r>
            <a:r>
              <a:rPr lang="de-DE" sz="2200" dirty="0">
                <a:latin typeface="Times New Roman" panose="02020603050405020304" pitchFamily="18" charset="0"/>
                <a:cs typeface="Times New Roman" panose="02020603050405020304" pitchFamily="18" charset="0"/>
              </a:rPr>
              <a:t>/ Dr. Wolfgang Kornprobst Siemens</a:t>
            </a:r>
          </a:p>
          <a:p>
            <a:pPr lvl="1"/>
            <a:r>
              <a:rPr lang="de-DE" sz="2200" dirty="0">
                <a:latin typeface="Times New Roman" panose="02020603050405020304" pitchFamily="18" charset="0"/>
                <a:cs typeface="Times New Roman" panose="02020603050405020304" pitchFamily="18" charset="0"/>
              </a:rPr>
              <a:t>				15/</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10:15 – 11:45</a:t>
            </a: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Jade Weser Port </a:t>
            </a:r>
            <a:r>
              <a:rPr lang="de-DE" sz="2200" dirty="0" err="1">
                <a:latin typeface="Times New Roman" panose="02020603050405020304" pitchFamily="18" charset="0"/>
                <a:cs typeface="Times New Roman" panose="02020603050405020304" pitchFamily="18" charset="0"/>
              </a:rPr>
              <a:t>Thursday</a:t>
            </a:r>
            <a:r>
              <a:rPr lang="de-DE" sz="2200" dirty="0">
                <a:latin typeface="Times New Roman" panose="02020603050405020304" pitchFamily="18" charset="0"/>
                <a:cs typeface="Times New Roman" panose="02020603050405020304" pitchFamily="18" charset="0"/>
              </a:rPr>
              <a:t> 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10:30 </a:t>
            </a:r>
            <a:r>
              <a:rPr lang="de-DE" sz="2200" dirty="0" err="1">
                <a:latin typeface="Times New Roman" panose="02020603050405020304" pitchFamily="18" charset="0"/>
                <a:cs typeface="Times New Roman" panose="02020603050405020304" pitchFamily="18" charset="0"/>
              </a:rPr>
              <a:t>around</a:t>
            </a:r>
            <a:r>
              <a:rPr lang="de-DE" sz="2200" dirty="0">
                <a:latin typeface="Times New Roman" panose="02020603050405020304" pitchFamily="18" charset="0"/>
                <a:cs typeface="Times New Roman" panose="02020603050405020304" pitchFamily="18" charset="0"/>
              </a:rPr>
              <a:t> 2-3 </a:t>
            </a:r>
            <a:r>
              <a:rPr lang="de-DE" sz="2200" dirty="0" err="1">
                <a:latin typeface="Times New Roman" panose="02020603050405020304" pitchFamily="18" charset="0"/>
                <a:cs typeface="Times New Roman" panose="02020603050405020304" pitchFamily="18" charset="0"/>
              </a:rPr>
              <a:t>hours</a:t>
            </a: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p:txBody>
      </p:sp>
      <p:pic>
        <p:nvPicPr>
          <p:cNvPr id="8" name="Picture 2" descr="Hapag-Lloyd beteiligt sich am JadeWeserPort - Österreichische  Verkehrszeitung">
            <a:extLst>
              <a:ext uri="{FF2B5EF4-FFF2-40B4-BE49-F238E27FC236}">
                <a16:creationId xmlns:a16="http://schemas.microsoft.com/office/drawing/2014/main" id="{A6068BFB-D82D-899D-EEC2-AD7507B50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67" y="2585348"/>
            <a:ext cx="5595938" cy="366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7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F8BDEC2-BB07-4160-86C6-66B2ECED7D38}"/>
                  </a:ext>
                </a:extLst>
              </p14:cNvPr>
              <p14:cNvContentPartPr/>
              <p14:nvPr/>
            </p14:nvContentPartPr>
            <p14:xfrm>
              <a:off x="5386253" y="1849387"/>
              <a:ext cx="2097000" cy="406440"/>
            </p14:xfrm>
          </p:contentPart>
        </mc:Choice>
        <mc:Fallback xmlns="">
          <p:pic>
            <p:nvPicPr>
              <p:cNvPr id="2" name="Freihand 1">
                <a:extLst>
                  <a:ext uri="{FF2B5EF4-FFF2-40B4-BE49-F238E27FC236}">
                    <a16:creationId xmlns:a16="http://schemas.microsoft.com/office/drawing/2014/main" id="{FF8BDEC2-BB07-4160-86C6-66B2ECED7D38}"/>
                  </a:ext>
                </a:extLst>
              </p:cNvPr>
              <p:cNvPicPr/>
              <p:nvPr/>
            </p:nvPicPr>
            <p:blipFill>
              <a:blip r:embed="rId5"/>
              <a:stretch>
                <a:fillRect/>
              </a:stretch>
            </p:blipFill>
            <p:spPr>
              <a:xfrm>
                <a:off x="5381933" y="1845067"/>
                <a:ext cx="210564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FCC5192-AD35-4516-894D-40B67E57CEBB}"/>
                  </a:ext>
                </a:extLst>
              </p14:cNvPr>
              <p14:cNvContentPartPr/>
              <p14:nvPr/>
            </p14:nvContentPartPr>
            <p14:xfrm>
              <a:off x="5442413" y="2211547"/>
              <a:ext cx="4191480" cy="536040"/>
            </p14:xfrm>
          </p:contentPart>
        </mc:Choice>
        <mc:Fallback xmlns="">
          <p:pic>
            <p:nvPicPr>
              <p:cNvPr id="4" name="Freihand 3">
                <a:extLst>
                  <a:ext uri="{FF2B5EF4-FFF2-40B4-BE49-F238E27FC236}">
                    <a16:creationId xmlns:a16="http://schemas.microsoft.com/office/drawing/2014/main" id="{FFCC5192-AD35-4516-894D-40B67E57CEBB}"/>
                  </a:ext>
                </a:extLst>
              </p:cNvPr>
              <p:cNvPicPr/>
              <p:nvPr/>
            </p:nvPicPr>
            <p:blipFill>
              <a:blip r:embed="rId7"/>
              <a:stretch>
                <a:fillRect/>
              </a:stretch>
            </p:blipFill>
            <p:spPr>
              <a:xfrm>
                <a:off x="5438093" y="2207227"/>
                <a:ext cx="420012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A87291A7-EC14-4B12-AD44-8332A190767D}"/>
                  </a:ext>
                </a:extLst>
              </p14:cNvPr>
              <p14:cNvContentPartPr/>
              <p14:nvPr/>
            </p14:nvContentPartPr>
            <p14:xfrm>
              <a:off x="6018053" y="2726707"/>
              <a:ext cx="1214280" cy="67320"/>
            </p14:xfrm>
          </p:contentPart>
        </mc:Choice>
        <mc:Fallback xmlns="">
          <p:pic>
            <p:nvPicPr>
              <p:cNvPr id="8" name="Freihand 7">
                <a:extLst>
                  <a:ext uri="{FF2B5EF4-FFF2-40B4-BE49-F238E27FC236}">
                    <a16:creationId xmlns:a16="http://schemas.microsoft.com/office/drawing/2014/main" id="{A87291A7-EC14-4B12-AD44-8332A190767D}"/>
                  </a:ext>
                </a:extLst>
              </p:cNvPr>
              <p:cNvPicPr/>
              <p:nvPr/>
            </p:nvPicPr>
            <p:blipFill>
              <a:blip r:embed="rId9"/>
              <a:stretch>
                <a:fillRect/>
              </a:stretch>
            </p:blipFill>
            <p:spPr>
              <a:xfrm>
                <a:off x="6013733" y="2722387"/>
                <a:ext cx="1222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D1782F34-2E11-4731-82E2-FEAA32D27D7E}"/>
                  </a:ext>
                </a:extLst>
              </p14:cNvPr>
              <p14:cNvContentPartPr/>
              <p14:nvPr/>
            </p14:nvContentPartPr>
            <p14:xfrm>
              <a:off x="5421893" y="2719507"/>
              <a:ext cx="3906360" cy="416520"/>
            </p14:xfrm>
          </p:contentPart>
        </mc:Choice>
        <mc:Fallback xmlns="">
          <p:pic>
            <p:nvPicPr>
              <p:cNvPr id="9" name="Freihand 8">
                <a:extLst>
                  <a:ext uri="{FF2B5EF4-FFF2-40B4-BE49-F238E27FC236}">
                    <a16:creationId xmlns:a16="http://schemas.microsoft.com/office/drawing/2014/main" id="{D1782F34-2E11-4731-82E2-FEAA32D27D7E}"/>
                  </a:ext>
                </a:extLst>
              </p:cNvPr>
              <p:cNvPicPr/>
              <p:nvPr/>
            </p:nvPicPr>
            <p:blipFill>
              <a:blip r:embed="rId11"/>
              <a:stretch>
                <a:fillRect/>
              </a:stretch>
            </p:blipFill>
            <p:spPr>
              <a:xfrm>
                <a:off x="5417573" y="2715187"/>
                <a:ext cx="39150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30AD8267-3A74-47E9-871B-962B6941F64F}"/>
                  </a:ext>
                </a:extLst>
              </p14:cNvPr>
              <p14:cNvContentPartPr/>
              <p14:nvPr/>
            </p14:nvContentPartPr>
            <p14:xfrm>
              <a:off x="1663133" y="1693147"/>
              <a:ext cx="3666960" cy="586080"/>
            </p14:xfrm>
          </p:contentPart>
        </mc:Choice>
        <mc:Fallback xmlns="">
          <p:pic>
            <p:nvPicPr>
              <p:cNvPr id="10" name="Freihand 9">
                <a:extLst>
                  <a:ext uri="{FF2B5EF4-FFF2-40B4-BE49-F238E27FC236}">
                    <a16:creationId xmlns:a16="http://schemas.microsoft.com/office/drawing/2014/main" id="{30AD8267-3A74-47E9-871B-962B6941F64F}"/>
                  </a:ext>
                </a:extLst>
              </p:cNvPr>
              <p:cNvPicPr/>
              <p:nvPr/>
            </p:nvPicPr>
            <p:blipFill>
              <a:blip r:embed="rId13"/>
              <a:stretch>
                <a:fillRect/>
              </a:stretch>
            </p:blipFill>
            <p:spPr>
              <a:xfrm>
                <a:off x="1658813" y="1688827"/>
                <a:ext cx="367560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EE93588-1DFB-4406-8BE8-314603DD78C4}"/>
                  </a:ext>
                </a:extLst>
              </p14:cNvPr>
              <p14:cNvContentPartPr/>
              <p14:nvPr/>
            </p14:nvContentPartPr>
            <p14:xfrm>
              <a:off x="1640093" y="2208307"/>
              <a:ext cx="3407040" cy="531000"/>
            </p14:xfrm>
          </p:contentPart>
        </mc:Choice>
        <mc:Fallback xmlns="">
          <p:pic>
            <p:nvPicPr>
              <p:cNvPr id="11" name="Freihand 10">
                <a:extLst>
                  <a:ext uri="{FF2B5EF4-FFF2-40B4-BE49-F238E27FC236}">
                    <a16:creationId xmlns:a16="http://schemas.microsoft.com/office/drawing/2014/main" id="{9EE93588-1DFB-4406-8BE8-314603DD78C4}"/>
                  </a:ext>
                </a:extLst>
              </p:cNvPr>
              <p:cNvPicPr/>
              <p:nvPr/>
            </p:nvPicPr>
            <p:blipFill>
              <a:blip r:embed="rId15"/>
              <a:stretch>
                <a:fillRect/>
              </a:stretch>
            </p:blipFill>
            <p:spPr>
              <a:xfrm>
                <a:off x="1635773" y="2203987"/>
                <a:ext cx="34156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9495CFFB-2F02-4F8D-99DF-B92C5E099304}"/>
                  </a:ext>
                </a:extLst>
              </p14:cNvPr>
              <p14:cNvContentPartPr/>
              <p14:nvPr/>
            </p14:nvContentPartPr>
            <p14:xfrm>
              <a:off x="1751693" y="2710867"/>
              <a:ext cx="3556080" cy="373680"/>
            </p14:xfrm>
          </p:contentPart>
        </mc:Choice>
        <mc:Fallback xmlns="">
          <p:pic>
            <p:nvPicPr>
              <p:cNvPr id="12" name="Freihand 11">
                <a:extLst>
                  <a:ext uri="{FF2B5EF4-FFF2-40B4-BE49-F238E27FC236}">
                    <a16:creationId xmlns:a16="http://schemas.microsoft.com/office/drawing/2014/main" id="{9495CFFB-2F02-4F8D-99DF-B92C5E099304}"/>
                  </a:ext>
                </a:extLst>
              </p:cNvPr>
              <p:cNvPicPr/>
              <p:nvPr/>
            </p:nvPicPr>
            <p:blipFill>
              <a:blip r:embed="rId17"/>
              <a:stretch>
                <a:fillRect/>
              </a:stretch>
            </p:blipFill>
            <p:spPr>
              <a:xfrm>
                <a:off x="1747373" y="2706547"/>
                <a:ext cx="3564720" cy="382320"/>
              </a:xfrm>
              <a:prstGeom prst="rect">
                <a:avLst/>
              </a:prstGeom>
            </p:spPr>
          </p:pic>
        </mc:Fallback>
      </mc:AlternateContent>
      <p:grpSp>
        <p:nvGrpSpPr>
          <p:cNvPr id="53" name="Gruppieren 52">
            <a:extLst>
              <a:ext uri="{FF2B5EF4-FFF2-40B4-BE49-F238E27FC236}">
                <a16:creationId xmlns:a16="http://schemas.microsoft.com/office/drawing/2014/main" id="{20CC4867-2847-4C30-AC26-FD6492730E6D}"/>
              </a:ext>
            </a:extLst>
          </p:cNvPr>
          <p:cNvGrpSpPr/>
          <p:nvPr/>
        </p:nvGrpSpPr>
        <p:grpSpPr>
          <a:xfrm>
            <a:off x="8562893" y="2826427"/>
            <a:ext cx="3230640" cy="1170000"/>
            <a:chOff x="8562893" y="2826427"/>
            <a:chExt cx="3230640" cy="1170000"/>
          </a:xfrm>
        </p:grpSpPr>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AF26DF2F-7E03-43C7-980F-894CE3313A8F}"/>
                    </a:ext>
                  </a:extLst>
                </p14:cNvPr>
                <p14:cNvContentPartPr/>
                <p14:nvPr/>
              </p14:nvContentPartPr>
              <p14:xfrm>
                <a:off x="9130613" y="3158347"/>
                <a:ext cx="22320" cy="201960"/>
              </p14:xfrm>
            </p:contentPart>
          </mc:Choice>
          <mc:Fallback xmlns="">
            <p:pic>
              <p:nvPicPr>
                <p:cNvPr id="13" name="Freihand 12">
                  <a:extLst>
                    <a:ext uri="{FF2B5EF4-FFF2-40B4-BE49-F238E27FC236}">
                      <a16:creationId xmlns:a16="http://schemas.microsoft.com/office/drawing/2014/main" id="{AF26DF2F-7E03-43C7-980F-894CE3313A8F}"/>
                    </a:ext>
                  </a:extLst>
                </p:cNvPr>
                <p:cNvPicPr/>
                <p:nvPr/>
              </p:nvPicPr>
              <p:blipFill>
                <a:blip r:embed="rId19"/>
                <a:stretch>
                  <a:fillRect/>
                </a:stretch>
              </p:blipFill>
              <p:spPr>
                <a:xfrm>
                  <a:off x="9126293" y="3154027"/>
                  <a:ext cx="309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461AC67F-857C-4972-9545-B43E92EEA29D}"/>
                    </a:ext>
                  </a:extLst>
                </p14:cNvPr>
                <p14:cNvContentPartPr/>
                <p14:nvPr/>
              </p14:nvContentPartPr>
              <p14:xfrm>
                <a:off x="8993093" y="3109387"/>
                <a:ext cx="231120" cy="291240"/>
              </p14:xfrm>
            </p:contentPart>
          </mc:Choice>
          <mc:Fallback xmlns="">
            <p:pic>
              <p:nvPicPr>
                <p:cNvPr id="14" name="Freihand 13">
                  <a:extLst>
                    <a:ext uri="{FF2B5EF4-FFF2-40B4-BE49-F238E27FC236}">
                      <a16:creationId xmlns:a16="http://schemas.microsoft.com/office/drawing/2014/main" id="{461AC67F-857C-4972-9545-B43E92EEA29D}"/>
                    </a:ext>
                  </a:extLst>
                </p:cNvPr>
                <p:cNvPicPr/>
                <p:nvPr/>
              </p:nvPicPr>
              <p:blipFill>
                <a:blip r:embed="rId21"/>
                <a:stretch>
                  <a:fillRect/>
                </a:stretch>
              </p:blipFill>
              <p:spPr>
                <a:xfrm>
                  <a:off x="8988773" y="3105067"/>
                  <a:ext cx="2397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1447BE5F-6E61-4D5A-AAC1-2CF72E98A725}"/>
                    </a:ext>
                  </a:extLst>
                </p14:cNvPr>
                <p14:cNvContentPartPr/>
                <p14:nvPr/>
              </p14:nvContentPartPr>
              <p14:xfrm>
                <a:off x="8562893" y="3157987"/>
                <a:ext cx="149040" cy="246600"/>
              </p14:xfrm>
            </p:contentPart>
          </mc:Choice>
          <mc:Fallback xmlns="">
            <p:pic>
              <p:nvPicPr>
                <p:cNvPr id="15" name="Freihand 14">
                  <a:extLst>
                    <a:ext uri="{FF2B5EF4-FFF2-40B4-BE49-F238E27FC236}">
                      <a16:creationId xmlns:a16="http://schemas.microsoft.com/office/drawing/2014/main" id="{1447BE5F-6E61-4D5A-AAC1-2CF72E98A725}"/>
                    </a:ext>
                  </a:extLst>
                </p:cNvPr>
                <p:cNvPicPr/>
                <p:nvPr/>
              </p:nvPicPr>
              <p:blipFill>
                <a:blip r:embed="rId23"/>
                <a:stretch>
                  <a:fillRect/>
                </a:stretch>
              </p:blipFill>
              <p:spPr>
                <a:xfrm>
                  <a:off x="8558573" y="3153667"/>
                  <a:ext cx="1576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DE58BA2D-0967-433F-84C1-B2789FABD076}"/>
                    </a:ext>
                  </a:extLst>
                </p14:cNvPr>
                <p14:cNvContentPartPr/>
                <p14:nvPr/>
              </p14:nvContentPartPr>
              <p14:xfrm>
                <a:off x="8565053" y="3222427"/>
                <a:ext cx="182520" cy="187920"/>
              </p14:xfrm>
            </p:contentPart>
          </mc:Choice>
          <mc:Fallback xmlns="">
            <p:pic>
              <p:nvPicPr>
                <p:cNvPr id="16" name="Freihand 15">
                  <a:extLst>
                    <a:ext uri="{FF2B5EF4-FFF2-40B4-BE49-F238E27FC236}">
                      <a16:creationId xmlns:a16="http://schemas.microsoft.com/office/drawing/2014/main" id="{DE58BA2D-0967-433F-84C1-B2789FABD076}"/>
                    </a:ext>
                  </a:extLst>
                </p:cNvPr>
                <p:cNvPicPr/>
                <p:nvPr/>
              </p:nvPicPr>
              <p:blipFill>
                <a:blip r:embed="rId25"/>
                <a:stretch>
                  <a:fillRect/>
                </a:stretch>
              </p:blipFill>
              <p:spPr>
                <a:xfrm>
                  <a:off x="8560733" y="3218107"/>
                  <a:ext cx="191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C89BB22A-6920-4441-9CC7-9CA3FA913598}"/>
                    </a:ext>
                  </a:extLst>
                </p14:cNvPr>
                <p14:cNvContentPartPr/>
                <p14:nvPr/>
              </p14:nvContentPartPr>
              <p14:xfrm>
                <a:off x="8661893" y="3164107"/>
                <a:ext cx="157680" cy="259560"/>
              </p14:xfrm>
            </p:contentPart>
          </mc:Choice>
          <mc:Fallback xmlns="">
            <p:pic>
              <p:nvPicPr>
                <p:cNvPr id="17" name="Freihand 16">
                  <a:extLst>
                    <a:ext uri="{FF2B5EF4-FFF2-40B4-BE49-F238E27FC236}">
                      <a16:creationId xmlns:a16="http://schemas.microsoft.com/office/drawing/2014/main" id="{C89BB22A-6920-4441-9CC7-9CA3FA913598}"/>
                    </a:ext>
                  </a:extLst>
                </p:cNvPr>
                <p:cNvPicPr/>
                <p:nvPr/>
              </p:nvPicPr>
              <p:blipFill>
                <a:blip r:embed="rId27"/>
                <a:stretch>
                  <a:fillRect/>
                </a:stretch>
              </p:blipFill>
              <p:spPr>
                <a:xfrm>
                  <a:off x="8657573" y="3159787"/>
                  <a:ext cx="166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DCC8E3A5-D3E4-4D86-B2B2-EEFB10D0D37A}"/>
                    </a:ext>
                  </a:extLst>
                </p14:cNvPr>
                <p14:cNvContentPartPr/>
                <p14:nvPr/>
              </p14:nvContentPartPr>
              <p14:xfrm>
                <a:off x="8868533" y="3293347"/>
                <a:ext cx="84960" cy="16200"/>
              </p14:xfrm>
            </p:contentPart>
          </mc:Choice>
          <mc:Fallback xmlns="">
            <p:pic>
              <p:nvPicPr>
                <p:cNvPr id="18" name="Freihand 17">
                  <a:extLst>
                    <a:ext uri="{FF2B5EF4-FFF2-40B4-BE49-F238E27FC236}">
                      <a16:creationId xmlns:a16="http://schemas.microsoft.com/office/drawing/2014/main" id="{DCC8E3A5-D3E4-4D86-B2B2-EEFB10D0D37A}"/>
                    </a:ext>
                  </a:extLst>
                </p:cNvPr>
                <p:cNvPicPr/>
                <p:nvPr/>
              </p:nvPicPr>
              <p:blipFill>
                <a:blip r:embed="rId29"/>
                <a:stretch>
                  <a:fillRect/>
                </a:stretch>
              </p:blipFill>
              <p:spPr>
                <a:xfrm>
                  <a:off x="8864213" y="3289027"/>
                  <a:ext cx="93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5934C030-FABF-499D-954A-9B15801A68F3}"/>
                    </a:ext>
                  </a:extLst>
                </p14:cNvPr>
                <p14:cNvContentPartPr/>
                <p14:nvPr/>
              </p14:nvContentPartPr>
              <p14:xfrm>
                <a:off x="9299093" y="3247987"/>
                <a:ext cx="72000" cy="74520"/>
              </p14:xfrm>
            </p:contentPart>
          </mc:Choice>
          <mc:Fallback xmlns="">
            <p:pic>
              <p:nvPicPr>
                <p:cNvPr id="19" name="Freihand 18">
                  <a:extLst>
                    <a:ext uri="{FF2B5EF4-FFF2-40B4-BE49-F238E27FC236}">
                      <a16:creationId xmlns:a16="http://schemas.microsoft.com/office/drawing/2014/main" id="{5934C030-FABF-499D-954A-9B15801A68F3}"/>
                    </a:ext>
                  </a:extLst>
                </p:cNvPr>
                <p:cNvPicPr/>
                <p:nvPr/>
              </p:nvPicPr>
              <p:blipFill>
                <a:blip r:embed="rId31"/>
                <a:stretch>
                  <a:fillRect/>
                </a:stretch>
              </p:blipFill>
              <p:spPr>
                <a:xfrm>
                  <a:off x="9294773" y="3243667"/>
                  <a:ext cx="80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3D44377B-4894-46D1-80CF-7F3BE145AB98}"/>
                    </a:ext>
                  </a:extLst>
                </p14:cNvPr>
                <p14:cNvContentPartPr/>
                <p14:nvPr/>
              </p14:nvContentPartPr>
              <p14:xfrm>
                <a:off x="9349493" y="3154027"/>
                <a:ext cx="55800" cy="203400"/>
              </p14:xfrm>
            </p:contentPart>
          </mc:Choice>
          <mc:Fallback xmlns="">
            <p:pic>
              <p:nvPicPr>
                <p:cNvPr id="20" name="Freihand 19">
                  <a:extLst>
                    <a:ext uri="{FF2B5EF4-FFF2-40B4-BE49-F238E27FC236}">
                      <a16:creationId xmlns:a16="http://schemas.microsoft.com/office/drawing/2014/main" id="{3D44377B-4894-46D1-80CF-7F3BE145AB98}"/>
                    </a:ext>
                  </a:extLst>
                </p:cNvPr>
                <p:cNvPicPr/>
                <p:nvPr/>
              </p:nvPicPr>
              <p:blipFill>
                <a:blip r:embed="rId33"/>
                <a:stretch>
                  <a:fillRect/>
                </a:stretch>
              </p:blipFill>
              <p:spPr>
                <a:xfrm>
                  <a:off x="9345173" y="3149707"/>
                  <a:ext cx="64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87DE28EC-ED90-47C7-B51F-288B44948E32}"/>
                    </a:ext>
                  </a:extLst>
                </p14:cNvPr>
                <p14:cNvContentPartPr/>
                <p14:nvPr/>
              </p14:nvContentPartPr>
              <p14:xfrm>
                <a:off x="9428693" y="3232147"/>
                <a:ext cx="375840" cy="97200"/>
              </p14:xfrm>
            </p:contentPart>
          </mc:Choice>
          <mc:Fallback xmlns="">
            <p:pic>
              <p:nvPicPr>
                <p:cNvPr id="22" name="Freihand 21">
                  <a:extLst>
                    <a:ext uri="{FF2B5EF4-FFF2-40B4-BE49-F238E27FC236}">
                      <a16:creationId xmlns:a16="http://schemas.microsoft.com/office/drawing/2014/main" id="{87DE28EC-ED90-47C7-B51F-288B44948E32}"/>
                    </a:ext>
                  </a:extLst>
                </p:cNvPr>
                <p:cNvPicPr/>
                <p:nvPr/>
              </p:nvPicPr>
              <p:blipFill>
                <a:blip r:embed="rId35"/>
                <a:stretch>
                  <a:fillRect/>
                </a:stretch>
              </p:blipFill>
              <p:spPr>
                <a:xfrm>
                  <a:off x="9424373" y="3227827"/>
                  <a:ext cx="384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B5435D21-CA19-44B3-877C-00CF6EFE786F}"/>
                    </a:ext>
                  </a:extLst>
                </p14:cNvPr>
                <p14:cNvContentPartPr/>
                <p14:nvPr/>
              </p14:nvContentPartPr>
              <p14:xfrm>
                <a:off x="9678893" y="3272467"/>
                <a:ext cx="142560" cy="27720"/>
              </p14:xfrm>
            </p:contentPart>
          </mc:Choice>
          <mc:Fallback xmlns="">
            <p:pic>
              <p:nvPicPr>
                <p:cNvPr id="23" name="Freihand 22">
                  <a:extLst>
                    <a:ext uri="{FF2B5EF4-FFF2-40B4-BE49-F238E27FC236}">
                      <a16:creationId xmlns:a16="http://schemas.microsoft.com/office/drawing/2014/main" id="{B5435D21-CA19-44B3-877C-00CF6EFE786F}"/>
                    </a:ext>
                  </a:extLst>
                </p:cNvPr>
                <p:cNvPicPr/>
                <p:nvPr/>
              </p:nvPicPr>
              <p:blipFill>
                <a:blip r:embed="rId37"/>
                <a:stretch>
                  <a:fillRect/>
                </a:stretch>
              </p:blipFill>
              <p:spPr>
                <a:xfrm>
                  <a:off x="9674573" y="3268147"/>
                  <a:ext cx="151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EC2BC12E-4DF4-441C-977E-2B9396A3F23B}"/>
                    </a:ext>
                  </a:extLst>
                </p14:cNvPr>
                <p14:cNvContentPartPr/>
                <p14:nvPr/>
              </p14:nvContentPartPr>
              <p14:xfrm>
                <a:off x="9286853" y="3089227"/>
                <a:ext cx="360" cy="360"/>
              </p14:xfrm>
            </p:contentPart>
          </mc:Choice>
          <mc:Fallback xmlns="">
            <p:pic>
              <p:nvPicPr>
                <p:cNvPr id="24" name="Freihand 23">
                  <a:extLst>
                    <a:ext uri="{FF2B5EF4-FFF2-40B4-BE49-F238E27FC236}">
                      <a16:creationId xmlns:a16="http://schemas.microsoft.com/office/drawing/2014/main" id="{EC2BC12E-4DF4-441C-977E-2B9396A3F23B}"/>
                    </a:ext>
                  </a:extLst>
                </p:cNvPr>
                <p:cNvPicPr/>
                <p:nvPr/>
              </p:nvPicPr>
              <p:blipFill>
                <a:blip r:embed="rId39"/>
                <a:stretch>
                  <a:fillRect/>
                </a:stretch>
              </p:blipFill>
              <p:spPr>
                <a:xfrm>
                  <a:off x="9282533" y="3084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013D61BC-08F5-4941-AC82-D8C7774B1458}"/>
                    </a:ext>
                  </a:extLst>
                </p14:cNvPr>
                <p14:cNvContentPartPr/>
                <p14:nvPr/>
              </p14:nvContentPartPr>
              <p14:xfrm>
                <a:off x="9981653" y="3035587"/>
                <a:ext cx="140400" cy="256680"/>
              </p14:xfrm>
            </p:contentPart>
          </mc:Choice>
          <mc:Fallback xmlns="">
            <p:pic>
              <p:nvPicPr>
                <p:cNvPr id="25" name="Freihand 24">
                  <a:extLst>
                    <a:ext uri="{FF2B5EF4-FFF2-40B4-BE49-F238E27FC236}">
                      <a16:creationId xmlns:a16="http://schemas.microsoft.com/office/drawing/2014/main" id="{013D61BC-08F5-4941-AC82-D8C7774B1458}"/>
                    </a:ext>
                  </a:extLst>
                </p:cNvPr>
                <p:cNvPicPr/>
                <p:nvPr/>
              </p:nvPicPr>
              <p:blipFill>
                <a:blip r:embed="rId41"/>
                <a:stretch>
                  <a:fillRect/>
                </a:stretch>
              </p:blipFill>
              <p:spPr>
                <a:xfrm>
                  <a:off x="9977333" y="3031267"/>
                  <a:ext cx="149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29831A35-1BEA-4E1C-8B1B-B5516E7E712F}"/>
                    </a:ext>
                  </a:extLst>
                </p14:cNvPr>
                <p14:cNvContentPartPr/>
                <p14:nvPr/>
              </p14:nvContentPartPr>
              <p14:xfrm>
                <a:off x="10171013" y="3166267"/>
                <a:ext cx="10080" cy="70560"/>
              </p14:xfrm>
            </p:contentPart>
          </mc:Choice>
          <mc:Fallback xmlns="">
            <p:pic>
              <p:nvPicPr>
                <p:cNvPr id="26" name="Freihand 25">
                  <a:extLst>
                    <a:ext uri="{FF2B5EF4-FFF2-40B4-BE49-F238E27FC236}">
                      <a16:creationId xmlns:a16="http://schemas.microsoft.com/office/drawing/2014/main" id="{29831A35-1BEA-4E1C-8B1B-B5516E7E712F}"/>
                    </a:ext>
                  </a:extLst>
                </p:cNvPr>
                <p:cNvPicPr/>
                <p:nvPr/>
              </p:nvPicPr>
              <p:blipFill>
                <a:blip r:embed="rId43"/>
                <a:stretch>
                  <a:fillRect/>
                </a:stretch>
              </p:blipFill>
              <p:spPr>
                <a:xfrm>
                  <a:off x="10166693" y="3161947"/>
                  <a:ext cx="18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32472DE4-2C83-47D2-A046-D33B826D72CD}"/>
                    </a:ext>
                  </a:extLst>
                </p14:cNvPr>
                <p14:cNvContentPartPr/>
                <p14:nvPr/>
              </p14:nvContentPartPr>
              <p14:xfrm>
                <a:off x="10187213" y="2958907"/>
                <a:ext cx="4320" cy="47520"/>
              </p14:xfrm>
            </p:contentPart>
          </mc:Choice>
          <mc:Fallback xmlns="">
            <p:pic>
              <p:nvPicPr>
                <p:cNvPr id="27" name="Freihand 26">
                  <a:extLst>
                    <a:ext uri="{FF2B5EF4-FFF2-40B4-BE49-F238E27FC236}">
                      <a16:creationId xmlns:a16="http://schemas.microsoft.com/office/drawing/2014/main" id="{32472DE4-2C83-47D2-A046-D33B826D72CD}"/>
                    </a:ext>
                  </a:extLst>
                </p:cNvPr>
                <p:cNvPicPr/>
                <p:nvPr/>
              </p:nvPicPr>
              <p:blipFill>
                <a:blip r:embed="rId45"/>
                <a:stretch>
                  <a:fillRect/>
                </a:stretch>
              </p:blipFill>
              <p:spPr>
                <a:xfrm>
                  <a:off x="10182893" y="2954587"/>
                  <a:ext cx="12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53566D64-E9FA-4892-82FF-E41B6AEA2812}"/>
                    </a:ext>
                  </a:extLst>
                </p14:cNvPr>
                <p14:cNvContentPartPr/>
                <p14:nvPr/>
              </p14:nvContentPartPr>
              <p14:xfrm>
                <a:off x="10251293" y="2966467"/>
                <a:ext cx="10440" cy="261360"/>
              </p14:xfrm>
            </p:contentPart>
          </mc:Choice>
          <mc:Fallback xmlns="">
            <p:pic>
              <p:nvPicPr>
                <p:cNvPr id="28" name="Freihand 27">
                  <a:extLst>
                    <a:ext uri="{FF2B5EF4-FFF2-40B4-BE49-F238E27FC236}">
                      <a16:creationId xmlns:a16="http://schemas.microsoft.com/office/drawing/2014/main" id="{53566D64-E9FA-4892-82FF-E41B6AEA2812}"/>
                    </a:ext>
                  </a:extLst>
                </p:cNvPr>
                <p:cNvPicPr/>
                <p:nvPr/>
              </p:nvPicPr>
              <p:blipFill>
                <a:blip r:embed="rId47"/>
                <a:stretch>
                  <a:fillRect/>
                </a:stretch>
              </p:blipFill>
              <p:spPr>
                <a:xfrm>
                  <a:off x="10246973" y="2962147"/>
                  <a:ext cx="19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91BA871-0327-4A40-968F-D1F554577466}"/>
                    </a:ext>
                  </a:extLst>
                </p14:cNvPr>
                <p14:cNvContentPartPr/>
                <p14:nvPr/>
              </p14:nvContentPartPr>
              <p14:xfrm>
                <a:off x="10294133" y="2980867"/>
                <a:ext cx="136080" cy="239400"/>
              </p14:xfrm>
            </p:contentPart>
          </mc:Choice>
          <mc:Fallback xmlns="">
            <p:pic>
              <p:nvPicPr>
                <p:cNvPr id="29" name="Freihand 28">
                  <a:extLst>
                    <a:ext uri="{FF2B5EF4-FFF2-40B4-BE49-F238E27FC236}">
                      <a16:creationId xmlns:a16="http://schemas.microsoft.com/office/drawing/2014/main" id="{C91BA871-0327-4A40-968F-D1F554577466}"/>
                    </a:ext>
                  </a:extLst>
                </p:cNvPr>
                <p:cNvPicPr/>
                <p:nvPr/>
              </p:nvPicPr>
              <p:blipFill>
                <a:blip r:embed="rId49"/>
                <a:stretch>
                  <a:fillRect/>
                </a:stretch>
              </p:blipFill>
              <p:spPr>
                <a:xfrm>
                  <a:off x="10289813" y="2976547"/>
                  <a:ext cx="1447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39189C60-6130-443A-BEC0-9154FACC5E25}"/>
                    </a:ext>
                  </a:extLst>
                </p14:cNvPr>
                <p14:cNvContentPartPr/>
                <p14:nvPr/>
              </p14:nvContentPartPr>
              <p14:xfrm>
                <a:off x="10463333" y="2959987"/>
                <a:ext cx="216360" cy="223200"/>
              </p14:xfrm>
            </p:contentPart>
          </mc:Choice>
          <mc:Fallback xmlns="">
            <p:pic>
              <p:nvPicPr>
                <p:cNvPr id="30" name="Freihand 29">
                  <a:extLst>
                    <a:ext uri="{FF2B5EF4-FFF2-40B4-BE49-F238E27FC236}">
                      <a16:creationId xmlns:a16="http://schemas.microsoft.com/office/drawing/2014/main" id="{39189C60-6130-443A-BEC0-9154FACC5E25}"/>
                    </a:ext>
                  </a:extLst>
                </p:cNvPr>
                <p:cNvPicPr/>
                <p:nvPr/>
              </p:nvPicPr>
              <p:blipFill>
                <a:blip r:embed="rId51"/>
                <a:stretch>
                  <a:fillRect/>
                </a:stretch>
              </p:blipFill>
              <p:spPr>
                <a:xfrm>
                  <a:off x="10459013" y="2955667"/>
                  <a:ext cx="225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2F81DD70-0D90-48E9-AB79-49ACE40F3FA1}"/>
                    </a:ext>
                  </a:extLst>
                </p14:cNvPr>
                <p14:cNvContentPartPr/>
                <p14:nvPr/>
              </p14:nvContentPartPr>
              <p14:xfrm>
                <a:off x="10822253" y="3021187"/>
                <a:ext cx="115560" cy="150840"/>
              </p14:xfrm>
            </p:contentPart>
          </mc:Choice>
          <mc:Fallback xmlns="">
            <p:pic>
              <p:nvPicPr>
                <p:cNvPr id="31" name="Freihand 30">
                  <a:extLst>
                    <a:ext uri="{FF2B5EF4-FFF2-40B4-BE49-F238E27FC236}">
                      <a16:creationId xmlns:a16="http://schemas.microsoft.com/office/drawing/2014/main" id="{2F81DD70-0D90-48E9-AB79-49ACE40F3FA1}"/>
                    </a:ext>
                  </a:extLst>
                </p:cNvPr>
                <p:cNvPicPr/>
                <p:nvPr/>
              </p:nvPicPr>
              <p:blipFill>
                <a:blip r:embed="rId53"/>
                <a:stretch>
                  <a:fillRect/>
                </a:stretch>
              </p:blipFill>
              <p:spPr>
                <a:xfrm>
                  <a:off x="10817933" y="3016867"/>
                  <a:ext cx="124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078F766E-81DA-4561-8AC5-756E5D3BE461}"/>
                    </a:ext>
                  </a:extLst>
                </p14:cNvPr>
                <p14:cNvContentPartPr/>
                <p14:nvPr/>
              </p14:nvContentPartPr>
              <p14:xfrm>
                <a:off x="10996853" y="3018667"/>
                <a:ext cx="73080" cy="106560"/>
              </p14:xfrm>
            </p:contentPart>
          </mc:Choice>
          <mc:Fallback xmlns="">
            <p:pic>
              <p:nvPicPr>
                <p:cNvPr id="32" name="Freihand 31">
                  <a:extLst>
                    <a:ext uri="{FF2B5EF4-FFF2-40B4-BE49-F238E27FC236}">
                      <a16:creationId xmlns:a16="http://schemas.microsoft.com/office/drawing/2014/main" id="{078F766E-81DA-4561-8AC5-756E5D3BE461}"/>
                    </a:ext>
                  </a:extLst>
                </p:cNvPr>
                <p:cNvPicPr/>
                <p:nvPr/>
              </p:nvPicPr>
              <p:blipFill>
                <a:blip r:embed="rId55"/>
                <a:stretch>
                  <a:fillRect/>
                </a:stretch>
              </p:blipFill>
              <p:spPr>
                <a:xfrm>
                  <a:off x="10992533" y="3014347"/>
                  <a:ext cx="81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DE25FFA0-2EE7-4B28-AB20-0FCE1C8D83C9}"/>
                    </a:ext>
                  </a:extLst>
                </p14:cNvPr>
                <p14:cNvContentPartPr/>
                <p14:nvPr/>
              </p14:nvContentPartPr>
              <p14:xfrm>
                <a:off x="11210693" y="2942707"/>
                <a:ext cx="141840" cy="166320"/>
              </p14:xfrm>
            </p:contentPart>
          </mc:Choice>
          <mc:Fallback xmlns="">
            <p:pic>
              <p:nvPicPr>
                <p:cNvPr id="33" name="Freihand 32">
                  <a:extLst>
                    <a:ext uri="{FF2B5EF4-FFF2-40B4-BE49-F238E27FC236}">
                      <a16:creationId xmlns:a16="http://schemas.microsoft.com/office/drawing/2014/main" id="{DE25FFA0-2EE7-4B28-AB20-0FCE1C8D83C9}"/>
                    </a:ext>
                  </a:extLst>
                </p:cNvPr>
                <p:cNvPicPr/>
                <p:nvPr/>
              </p:nvPicPr>
              <p:blipFill>
                <a:blip r:embed="rId57"/>
                <a:stretch>
                  <a:fillRect/>
                </a:stretch>
              </p:blipFill>
              <p:spPr>
                <a:xfrm>
                  <a:off x="11206373" y="2938387"/>
                  <a:ext cx="15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78295AF9-F0CD-4765-ABDF-BA76E74D3A43}"/>
                    </a:ext>
                  </a:extLst>
                </p14:cNvPr>
                <p14:cNvContentPartPr/>
                <p14:nvPr/>
              </p14:nvContentPartPr>
              <p14:xfrm>
                <a:off x="11333453" y="2826427"/>
                <a:ext cx="285840" cy="265680"/>
              </p14:xfrm>
            </p:contentPart>
          </mc:Choice>
          <mc:Fallback xmlns="">
            <p:pic>
              <p:nvPicPr>
                <p:cNvPr id="34" name="Freihand 33">
                  <a:extLst>
                    <a:ext uri="{FF2B5EF4-FFF2-40B4-BE49-F238E27FC236}">
                      <a16:creationId xmlns:a16="http://schemas.microsoft.com/office/drawing/2014/main" id="{78295AF9-F0CD-4765-ABDF-BA76E74D3A43}"/>
                    </a:ext>
                  </a:extLst>
                </p:cNvPr>
                <p:cNvPicPr/>
                <p:nvPr/>
              </p:nvPicPr>
              <p:blipFill>
                <a:blip r:embed="rId59"/>
                <a:stretch>
                  <a:fillRect/>
                </a:stretch>
              </p:blipFill>
              <p:spPr>
                <a:xfrm>
                  <a:off x="11329133" y="2822107"/>
                  <a:ext cx="294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B93CE60-4A4D-467F-9A3C-74EE969A214C}"/>
                    </a:ext>
                  </a:extLst>
                </p14:cNvPr>
                <p14:cNvContentPartPr/>
                <p14:nvPr/>
              </p14:nvContentPartPr>
              <p14:xfrm>
                <a:off x="11614253" y="2939827"/>
                <a:ext cx="110880" cy="79560"/>
              </p14:xfrm>
            </p:contentPart>
          </mc:Choice>
          <mc:Fallback xmlns="">
            <p:pic>
              <p:nvPicPr>
                <p:cNvPr id="35" name="Freihand 34">
                  <a:extLst>
                    <a:ext uri="{FF2B5EF4-FFF2-40B4-BE49-F238E27FC236}">
                      <a16:creationId xmlns:a16="http://schemas.microsoft.com/office/drawing/2014/main" id="{FB93CE60-4A4D-467F-9A3C-74EE969A214C}"/>
                    </a:ext>
                  </a:extLst>
                </p:cNvPr>
                <p:cNvPicPr/>
                <p:nvPr/>
              </p:nvPicPr>
              <p:blipFill>
                <a:blip r:embed="rId61"/>
                <a:stretch>
                  <a:fillRect/>
                </a:stretch>
              </p:blipFill>
              <p:spPr>
                <a:xfrm>
                  <a:off x="11609933" y="2935507"/>
                  <a:ext cx="119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A1A6B975-2B84-4D2B-B672-EA6908DAAB3F}"/>
                    </a:ext>
                  </a:extLst>
                </p14:cNvPr>
                <p14:cNvContentPartPr/>
                <p14:nvPr/>
              </p14:nvContentPartPr>
              <p14:xfrm>
                <a:off x="11684093" y="2909947"/>
                <a:ext cx="109440" cy="138240"/>
              </p14:xfrm>
            </p:contentPart>
          </mc:Choice>
          <mc:Fallback xmlns="">
            <p:pic>
              <p:nvPicPr>
                <p:cNvPr id="36" name="Freihand 35">
                  <a:extLst>
                    <a:ext uri="{FF2B5EF4-FFF2-40B4-BE49-F238E27FC236}">
                      <a16:creationId xmlns:a16="http://schemas.microsoft.com/office/drawing/2014/main" id="{A1A6B975-2B84-4D2B-B672-EA6908DAAB3F}"/>
                    </a:ext>
                  </a:extLst>
                </p:cNvPr>
                <p:cNvPicPr/>
                <p:nvPr/>
              </p:nvPicPr>
              <p:blipFill>
                <a:blip r:embed="rId63"/>
                <a:stretch>
                  <a:fillRect/>
                </a:stretch>
              </p:blipFill>
              <p:spPr>
                <a:xfrm>
                  <a:off x="11679773" y="2905627"/>
                  <a:ext cx="118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D416F64B-0046-46DE-A3A1-F35279A2203D}"/>
                    </a:ext>
                  </a:extLst>
                </p14:cNvPr>
                <p14:cNvContentPartPr/>
                <p14:nvPr/>
              </p14:nvContentPartPr>
              <p14:xfrm>
                <a:off x="9602573" y="3532387"/>
                <a:ext cx="461880" cy="166680"/>
              </p14:xfrm>
            </p:contentPart>
          </mc:Choice>
          <mc:Fallback xmlns="">
            <p:pic>
              <p:nvPicPr>
                <p:cNvPr id="37" name="Freihand 36">
                  <a:extLst>
                    <a:ext uri="{FF2B5EF4-FFF2-40B4-BE49-F238E27FC236}">
                      <a16:creationId xmlns:a16="http://schemas.microsoft.com/office/drawing/2014/main" id="{D416F64B-0046-46DE-A3A1-F35279A2203D}"/>
                    </a:ext>
                  </a:extLst>
                </p:cNvPr>
                <p:cNvPicPr/>
                <p:nvPr/>
              </p:nvPicPr>
              <p:blipFill>
                <a:blip r:embed="rId65"/>
                <a:stretch>
                  <a:fillRect/>
                </a:stretch>
              </p:blipFill>
              <p:spPr>
                <a:xfrm>
                  <a:off x="9598253" y="3528067"/>
                  <a:ext cx="470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5448F96A-0132-4E11-9B2F-9BE3A46E84C6}"/>
                    </a:ext>
                  </a:extLst>
                </p14:cNvPr>
                <p14:cNvContentPartPr/>
                <p14:nvPr/>
              </p14:nvContentPartPr>
              <p14:xfrm>
                <a:off x="9969413" y="3446707"/>
                <a:ext cx="29160" cy="9360"/>
              </p14:xfrm>
            </p:contentPart>
          </mc:Choice>
          <mc:Fallback xmlns="">
            <p:pic>
              <p:nvPicPr>
                <p:cNvPr id="38" name="Freihand 37">
                  <a:extLst>
                    <a:ext uri="{FF2B5EF4-FFF2-40B4-BE49-F238E27FC236}">
                      <a16:creationId xmlns:a16="http://schemas.microsoft.com/office/drawing/2014/main" id="{5448F96A-0132-4E11-9B2F-9BE3A46E84C6}"/>
                    </a:ext>
                  </a:extLst>
                </p:cNvPr>
                <p:cNvPicPr/>
                <p:nvPr/>
              </p:nvPicPr>
              <p:blipFill>
                <a:blip r:embed="rId67"/>
                <a:stretch>
                  <a:fillRect/>
                </a:stretch>
              </p:blipFill>
              <p:spPr>
                <a:xfrm>
                  <a:off x="9965093" y="3442387"/>
                  <a:ext cx="37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C890A755-6C0C-4A87-9BA4-73A7F4B33984}"/>
                    </a:ext>
                  </a:extLst>
                </p14:cNvPr>
                <p14:cNvContentPartPr/>
                <p14:nvPr/>
              </p14:nvContentPartPr>
              <p14:xfrm>
                <a:off x="10111973" y="3424747"/>
                <a:ext cx="336960" cy="185760"/>
              </p14:xfrm>
            </p:contentPart>
          </mc:Choice>
          <mc:Fallback xmlns="">
            <p:pic>
              <p:nvPicPr>
                <p:cNvPr id="39" name="Freihand 38">
                  <a:extLst>
                    <a:ext uri="{FF2B5EF4-FFF2-40B4-BE49-F238E27FC236}">
                      <a16:creationId xmlns:a16="http://schemas.microsoft.com/office/drawing/2014/main" id="{C890A755-6C0C-4A87-9BA4-73A7F4B33984}"/>
                    </a:ext>
                  </a:extLst>
                </p:cNvPr>
                <p:cNvPicPr/>
                <p:nvPr/>
              </p:nvPicPr>
              <p:blipFill>
                <a:blip r:embed="rId69"/>
                <a:stretch>
                  <a:fillRect/>
                </a:stretch>
              </p:blipFill>
              <p:spPr>
                <a:xfrm>
                  <a:off x="10107653" y="3420427"/>
                  <a:ext cx="345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7789DED3-730D-4917-829C-FF654F0AB0EE}"/>
                    </a:ext>
                  </a:extLst>
                </p14:cNvPr>
                <p14:cNvContentPartPr/>
                <p14:nvPr/>
              </p14:nvContentPartPr>
              <p14:xfrm>
                <a:off x="10393133" y="3344827"/>
                <a:ext cx="360" cy="360"/>
              </p14:xfrm>
            </p:contentPart>
          </mc:Choice>
          <mc:Fallback xmlns="">
            <p:pic>
              <p:nvPicPr>
                <p:cNvPr id="40" name="Freihand 39">
                  <a:extLst>
                    <a:ext uri="{FF2B5EF4-FFF2-40B4-BE49-F238E27FC236}">
                      <a16:creationId xmlns:a16="http://schemas.microsoft.com/office/drawing/2014/main" id="{7789DED3-730D-4917-829C-FF654F0AB0EE}"/>
                    </a:ext>
                  </a:extLst>
                </p:cNvPr>
                <p:cNvPicPr/>
                <p:nvPr/>
              </p:nvPicPr>
              <p:blipFill>
                <a:blip r:embed="rId39"/>
                <a:stretch>
                  <a:fillRect/>
                </a:stretch>
              </p:blipFill>
              <p:spPr>
                <a:xfrm>
                  <a:off x="10388813" y="334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DFF078A5-9466-4A7E-8461-16F43DC722BB}"/>
                    </a:ext>
                  </a:extLst>
                </p14:cNvPr>
                <p14:cNvContentPartPr/>
                <p14:nvPr/>
              </p14:nvContentPartPr>
              <p14:xfrm>
                <a:off x="10555853" y="3325747"/>
                <a:ext cx="171720" cy="274320"/>
              </p14:xfrm>
            </p:contentPart>
          </mc:Choice>
          <mc:Fallback xmlns="">
            <p:pic>
              <p:nvPicPr>
                <p:cNvPr id="41" name="Freihand 40">
                  <a:extLst>
                    <a:ext uri="{FF2B5EF4-FFF2-40B4-BE49-F238E27FC236}">
                      <a16:creationId xmlns:a16="http://schemas.microsoft.com/office/drawing/2014/main" id="{DFF078A5-9466-4A7E-8461-16F43DC722BB}"/>
                    </a:ext>
                  </a:extLst>
                </p:cNvPr>
                <p:cNvPicPr/>
                <p:nvPr/>
              </p:nvPicPr>
              <p:blipFill>
                <a:blip r:embed="rId72"/>
                <a:stretch>
                  <a:fillRect/>
                </a:stretch>
              </p:blipFill>
              <p:spPr>
                <a:xfrm>
                  <a:off x="10551533" y="3321427"/>
                  <a:ext cx="1803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0D67CBDA-98DC-46CA-BDCD-F47EF348A657}"/>
                    </a:ext>
                  </a:extLst>
                </p14:cNvPr>
                <p14:cNvContentPartPr/>
                <p14:nvPr/>
              </p14:nvContentPartPr>
              <p14:xfrm>
                <a:off x="10740173" y="3421867"/>
                <a:ext cx="291240" cy="137520"/>
              </p14:xfrm>
            </p:contentPart>
          </mc:Choice>
          <mc:Fallback xmlns="">
            <p:pic>
              <p:nvPicPr>
                <p:cNvPr id="42" name="Freihand 41">
                  <a:extLst>
                    <a:ext uri="{FF2B5EF4-FFF2-40B4-BE49-F238E27FC236}">
                      <a16:creationId xmlns:a16="http://schemas.microsoft.com/office/drawing/2014/main" id="{0D67CBDA-98DC-46CA-BDCD-F47EF348A657}"/>
                    </a:ext>
                  </a:extLst>
                </p:cNvPr>
                <p:cNvPicPr/>
                <p:nvPr/>
              </p:nvPicPr>
              <p:blipFill>
                <a:blip r:embed="rId74"/>
                <a:stretch>
                  <a:fillRect/>
                </a:stretch>
              </p:blipFill>
              <p:spPr>
                <a:xfrm>
                  <a:off x="10735853" y="3417547"/>
                  <a:ext cx="299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DF71C39C-34F6-4976-B842-2E445EB870EE}"/>
                    </a:ext>
                  </a:extLst>
                </p14:cNvPr>
                <p14:cNvContentPartPr/>
                <p14:nvPr/>
              </p14:nvContentPartPr>
              <p14:xfrm>
                <a:off x="11041133" y="3344827"/>
                <a:ext cx="144720" cy="153360"/>
              </p14:xfrm>
            </p:contentPart>
          </mc:Choice>
          <mc:Fallback xmlns="">
            <p:pic>
              <p:nvPicPr>
                <p:cNvPr id="43" name="Freihand 42">
                  <a:extLst>
                    <a:ext uri="{FF2B5EF4-FFF2-40B4-BE49-F238E27FC236}">
                      <a16:creationId xmlns:a16="http://schemas.microsoft.com/office/drawing/2014/main" id="{DF71C39C-34F6-4976-B842-2E445EB870EE}"/>
                    </a:ext>
                  </a:extLst>
                </p:cNvPr>
                <p:cNvPicPr/>
                <p:nvPr/>
              </p:nvPicPr>
              <p:blipFill>
                <a:blip r:embed="rId76"/>
                <a:stretch>
                  <a:fillRect/>
                </a:stretch>
              </p:blipFill>
              <p:spPr>
                <a:xfrm>
                  <a:off x="11036813" y="3340507"/>
                  <a:ext cx="153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C44AA82A-0025-44F7-8C22-869BDDC6710F}"/>
                    </a:ext>
                  </a:extLst>
                </p14:cNvPr>
                <p14:cNvContentPartPr/>
                <p14:nvPr/>
              </p14:nvContentPartPr>
              <p14:xfrm>
                <a:off x="11212853" y="3274987"/>
                <a:ext cx="69120" cy="182160"/>
              </p14:xfrm>
            </p:contentPart>
          </mc:Choice>
          <mc:Fallback xmlns="">
            <p:pic>
              <p:nvPicPr>
                <p:cNvPr id="44" name="Freihand 43">
                  <a:extLst>
                    <a:ext uri="{FF2B5EF4-FFF2-40B4-BE49-F238E27FC236}">
                      <a16:creationId xmlns:a16="http://schemas.microsoft.com/office/drawing/2014/main" id="{C44AA82A-0025-44F7-8C22-869BDDC6710F}"/>
                    </a:ext>
                  </a:extLst>
                </p:cNvPr>
                <p:cNvPicPr/>
                <p:nvPr/>
              </p:nvPicPr>
              <p:blipFill>
                <a:blip r:embed="rId78"/>
                <a:stretch>
                  <a:fillRect/>
                </a:stretch>
              </p:blipFill>
              <p:spPr>
                <a:xfrm>
                  <a:off x="11208533" y="3270667"/>
                  <a:ext cx="77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A5A27A64-5C38-4E2D-83B3-CAFBAA47221D}"/>
                    </a:ext>
                  </a:extLst>
                </p14:cNvPr>
                <p14:cNvContentPartPr/>
                <p14:nvPr/>
              </p14:nvContentPartPr>
              <p14:xfrm>
                <a:off x="11309693" y="3359227"/>
                <a:ext cx="52200" cy="83160"/>
              </p14:xfrm>
            </p:contentPart>
          </mc:Choice>
          <mc:Fallback xmlns="">
            <p:pic>
              <p:nvPicPr>
                <p:cNvPr id="45" name="Freihand 44">
                  <a:extLst>
                    <a:ext uri="{FF2B5EF4-FFF2-40B4-BE49-F238E27FC236}">
                      <a16:creationId xmlns:a16="http://schemas.microsoft.com/office/drawing/2014/main" id="{A5A27A64-5C38-4E2D-83B3-CAFBAA47221D}"/>
                    </a:ext>
                  </a:extLst>
                </p:cNvPr>
                <p:cNvPicPr/>
                <p:nvPr/>
              </p:nvPicPr>
              <p:blipFill>
                <a:blip r:embed="rId80"/>
                <a:stretch>
                  <a:fillRect/>
                </a:stretch>
              </p:blipFill>
              <p:spPr>
                <a:xfrm>
                  <a:off x="11305373" y="3354907"/>
                  <a:ext cx="60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C3D8E4F0-AB92-42B7-AEF4-DEDE31BB2A08}"/>
                    </a:ext>
                  </a:extLst>
                </p14:cNvPr>
                <p14:cNvContentPartPr/>
                <p14:nvPr/>
              </p14:nvContentPartPr>
              <p14:xfrm>
                <a:off x="11301053" y="3306307"/>
                <a:ext cx="248760" cy="344160"/>
              </p14:xfrm>
            </p:contentPart>
          </mc:Choice>
          <mc:Fallback xmlns="">
            <p:pic>
              <p:nvPicPr>
                <p:cNvPr id="46" name="Freihand 45">
                  <a:extLst>
                    <a:ext uri="{FF2B5EF4-FFF2-40B4-BE49-F238E27FC236}">
                      <a16:creationId xmlns:a16="http://schemas.microsoft.com/office/drawing/2014/main" id="{C3D8E4F0-AB92-42B7-AEF4-DEDE31BB2A08}"/>
                    </a:ext>
                  </a:extLst>
                </p:cNvPr>
                <p:cNvPicPr/>
                <p:nvPr/>
              </p:nvPicPr>
              <p:blipFill>
                <a:blip r:embed="rId82"/>
                <a:stretch>
                  <a:fillRect/>
                </a:stretch>
              </p:blipFill>
              <p:spPr>
                <a:xfrm>
                  <a:off x="11296733" y="3301987"/>
                  <a:ext cx="2574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B716140B-CE49-4795-82E0-A0E3196776A5}"/>
                    </a:ext>
                  </a:extLst>
                </p14:cNvPr>
                <p14:cNvContentPartPr/>
                <p14:nvPr/>
              </p14:nvContentPartPr>
              <p14:xfrm>
                <a:off x="9762773" y="3767827"/>
                <a:ext cx="383760" cy="201600"/>
              </p14:xfrm>
            </p:contentPart>
          </mc:Choice>
          <mc:Fallback xmlns="">
            <p:pic>
              <p:nvPicPr>
                <p:cNvPr id="47" name="Freihand 46">
                  <a:extLst>
                    <a:ext uri="{FF2B5EF4-FFF2-40B4-BE49-F238E27FC236}">
                      <a16:creationId xmlns:a16="http://schemas.microsoft.com/office/drawing/2014/main" id="{B716140B-CE49-4795-82E0-A0E3196776A5}"/>
                    </a:ext>
                  </a:extLst>
                </p:cNvPr>
                <p:cNvPicPr/>
                <p:nvPr/>
              </p:nvPicPr>
              <p:blipFill>
                <a:blip r:embed="rId84"/>
                <a:stretch>
                  <a:fillRect/>
                </a:stretch>
              </p:blipFill>
              <p:spPr>
                <a:xfrm>
                  <a:off x="9758453" y="3763507"/>
                  <a:ext cx="392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2CA5F91C-C3DC-4F65-B2F7-897D8EAB4911}"/>
                    </a:ext>
                  </a:extLst>
                </p14:cNvPr>
                <p14:cNvContentPartPr/>
                <p14:nvPr/>
              </p14:nvContentPartPr>
              <p14:xfrm>
                <a:off x="10301333" y="3693307"/>
                <a:ext cx="206280" cy="234360"/>
              </p14:xfrm>
            </p:contentPart>
          </mc:Choice>
          <mc:Fallback xmlns="">
            <p:pic>
              <p:nvPicPr>
                <p:cNvPr id="48" name="Freihand 47">
                  <a:extLst>
                    <a:ext uri="{FF2B5EF4-FFF2-40B4-BE49-F238E27FC236}">
                      <a16:creationId xmlns:a16="http://schemas.microsoft.com/office/drawing/2014/main" id="{2CA5F91C-C3DC-4F65-B2F7-897D8EAB4911}"/>
                    </a:ext>
                  </a:extLst>
                </p:cNvPr>
                <p:cNvPicPr/>
                <p:nvPr/>
              </p:nvPicPr>
              <p:blipFill>
                <a:blip r:embed="rId86"/>
                <a:stretch>
                  <a:fillRect/>
                </a:stretch>
              </p:blipFill>
              <p:spPr>
                <a:xfrm>
                  <a:off x="10297013" y="3688987"/>
                  <a:ext cx="214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61E5913E-F87B-4F75-A2E8-81A07711C24E}"/>
                    </a:ext>
                  </a:extLst>
                </p14:cNvPr>
                <p14:cNvContentPartPr/>
                <p14:nvPr/>
              </p14:nvContentPartPr>
              <p14:xfrm>
                <a:off x="10528133" y="3649387"/>
                <a:ext cx="198360" cy="228960"/>
              </p14:xfrm>
            </p:contentPart>
          </mc:Choice>
          <mc:Fallback xmlns="">
            <p:pic>
              <p:nvPicPr>
                <p:cNvPr id="49" name="Freihand 48">
                  <a:extLst>
                    <a:ext uri="{FF2B5EF4-FFF2-40B4-BE49-F238E27FC236}">
                      <a16:creationId xmlns:a16="http://schemas.microsoft.com/office/drawing/2014/main" id="{61E5913E-F87B-4F75-A2E8-81A07711C24E}"/>
                    </a:ext>
                  </a:extLst>
                </p:cNvPr>
                <p:cNvPicPr/>
                <p:nvPr/>
              </p:nvPicPr>
              <p:blipFill>
                <a:blip r:embed="rId88"/>
                <a:stretch>
                  <a:fillRect/>
                </a:stretch>
              </p:blipFill>
              <p:spPr>
                <a:xfrm>
                  <a:off x="10523813" y="3645067"/>
                  <a:ext cx="207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B243344D-5311-4325-A104-CBB164AFD65D}"/>
                    </a:ext>
                  </a:extLst>
                </p14:cNvPr>
                <p14:cNvContentPartPr/>
                <p14:nvPr/>
              </p14:nvContentPartPr>
              <p14:xfrm>
                <a:off x="10751333" y="3627427"/>
                <a:ext cx="137160" cy="222840"/>
              </p14:xfrm>
            </p:contentPart>
          </mc:Choice>
          <mc:Fallback xmlns="">
            <p:pic>
              <p:nvPicPr>
                <p:cNvPr id="50" name="Freihand 49">
                  <a:extLst>
                    <a:ext uri="{FF2B5EF4-FFF2-40B4-BE49-F238E27FC236}">
                      <a16:creationId xmlns:a16="http://schemas.microsoft.com/office/drawing/2014/main" id="{B243344D-5311-4325-A104-CBB164AFD65D}"/>
                    </a:ext>
                  </a:extLst>
                </p:cNvPr>
                <p:cNvPicPr/>
                <p:nvPr/>
              </p:nvPicPr>
              <p:blipFill>
                <a:blip r:embed="rId90"/>
                <a:stretch>
                  <a:fillRect/>
                </a:stretch>
              </p:blipFill>
              <p:spPr>
                <a:xfrm>
                  <a:off x="10747013" y="3623107"/>
                  <a:ext cx="145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19C4D9D4-5CB2-483A-ADEE-E039FEB9FD00}"/>
                    </a:ext>
                  </a:extLst>
                </p14:cNvPr>
                <p14:cNvContentPartPr/>
                <p14:nvPr/>
              </p14:nvContentPartPr>
              <p14:xfrm>
                <a:off x="10939253" y="3730027"/>
                <a:ext cx="197280" cy="108360"/>
              </p14:xfrm>
            </p:contentPart>
          </mc:Choice>
          <mc:Fallback xmlns="">
            <p:pic>
              <p:nvPicPr>
                <p:cNvPr id="51" name="Freihand 50">
                  <a:extLst>
                    <a:ext uri="{FF2B5EF4-FFF2-40B4-BE49-F238E27FC236}">
                      <a16:creationId xmlns:a16="http://schemas.microsoft.com/office/drawing/2014/main" id="{19C4D9D4-5CB2-483A-ADEE-E039FEB9FD00}"/>
                    </a:ext>
                  </a:extLst>
                </p:cNvPr>
                <p:cNvPicPr/>
                <p:nvPr/>
              </p:nvPicPr>
              <p:blipFill>
                <a:blip r:embed="rId92"/>
                <a:stretch>
                  <a:fillRect/>
                </a:stretch>
              </p:blipFill>
              <p:spPr>
                <a:xfrm>
                  <a:off x="10934933" y="3725707"/>
                  <a:ext cx="205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ACF20C4D-6D45-4411-A06C-A70A61B55D1E}"/>
                    </a:ext>
                  </a:extLst>
                </p14:cNvPr>
                <p14:cNvContentPartPr/>
                <p14:nvPr/>
              </p14:nvContentPartPr>
              <p14:xfrm>
                <a:off x="11165333" y="3623107"/>
                <a:ext cx="625320" cy="373320"/>
              </p14:xfrm>
            </p:contentPart>
          </mc:Choice>
          <mc:Fallback xmlns="">
            <p:pic>
              <p:nvPicPr>
                <p:cNvPr id="52" name="Freihand 51">
                  <a:extLst>
                    <a:ext uri="{FF2B5EF4-FFF2-40B4-BE49-F238E27FC236}">
                      <a16:creationId xmlns:a16="http://schemas.microsoft.com/office/drawing/2014/main" id="{ACF20C4D-6D45-4411-A06C-A70A61B55D1E}"/>
                    </a:ext>
                  </a:extLst>
                </p:cNvPr>
                <p:cNvPicPr/>
                <p:nvPr/>
              </p:nvPicPr>
              <p:blipFill>
                <a:blip r:embed="rId94"/>
                <a:stretch>
                  <a:fillRect/>
                </a:stretch>
              </p:blipFill>
              <p:spPr>
                <a:xfrm>
                  <a:off x="11161013" y="3618787"/>
                  <a:ext cx="633960" cy="38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6557E20E-25BF-4E92-96BA-74E56665EC39}"/>
                  </a:ext>
                </a:extLst>
              </p14:cNvPr>
              <p14:cNvContentPartPr/>
              <p14:nvPr/>
            </p14:nvContentPartPr>
            <p14:xfrm>
              <a:off x="1738373" y="1597027"/>
              <a:ext cx="533520" cy="691200"/>
            </p14:xfrm>
          </p:contentPart>
        </mc:Choice>
        <mc:Fallback xmlns="">
          <p:pic>
            <p:nvPicPr>
              <p:cNvPr id="58" name="Freihand 57">
                <a:extLst>
                  <a:ext uri="{FF2B5EF4-FFF2-40B4-BE49-F238E27FC236}">
                    <a16:creationId xmlns:a16="http://schemas.microsoft.com/office/drawing/2014/main" id="{6557E20E-25BF-4E92-96BA-74E56665EC39}"/>
                  </a:ext>
                </a:extLst>
              </p:cNvPr>
              <p:cNvPicPr/>
              <p:nvPr/>
            </p:nvPicPr>
            <p:blipFill>
              <a:blip r:embed="rId96"/>
              <a:stretch>
                <a:fillRect/>
              </a:stretch>
            </p:blipFill>
            <p:spPr>
              <a:xfrm>
                <a:off x="1734053" y="1592707"/>
                <a:ext cx="542160" cy="699840"/>
              </a:xfrm>
              <a:prstGeom prst="rect">
                <a:avLst/>
              </a:prstGeom>
            </p:spPr>
          </p:pic>
        </mc:Fallback>
      </mc:AlternateContent>
      <p:grpSp>
        <p:nvGrpSpPr>
          <p:cNvPr id="63" name="Gruppieren 62">
            <a:extLst>
              <a:ext uri="{FF2B5EF4-FFF2-40B4-BE49-F238E27FC236}">
                <a16:creationId xmlns:a16="http://schemas.microsoft.com/office/drawing/2014/main" id="{704BDD0E-56FC-4374-817B-5EED9A9ADC0C}"/>
              </a:ext>
            </a:extLst>
          </p:cNvPr>
          <p:cNvGrpSpPr/>
          <p:nvPr/>
        </p:nvGrpSpPr>
        <p:grpSpPr>
          <a:xfrm>
            <a:off x="1362893" y="2547787"/>
            <a:ext cx="3891600" cy="918000"/>
            <a:chOff x="1362893" y="2547787"/>
            <a:chExt cx="3891600" cy="918000"/>
          </a:xfrm>
        </p:grpSpPr>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9B41A87B-BE9D-49BE-93E2-908071B3BC68}"/>
                    </a:ext>
                  </a:extLst>
                </p14:cNvPr>
                <p14:cNvContentPartPr/>
                <p14:nvPr/>
              </p14:nvContentPartPr>
              <p14:xfrm>
                <a:off x="1504013" y="2795467"/>
                <a:ext cx="6120" cy="338040"/>
              </p14:xfrm>
            </p:contentPart>
          </mc:Choice>
          <mc:Fallback xmlns="">
            <p:pic>
              <p:nvPicPr>
                <p:cNvPr id="54" name="Freihand 53">
                  <a:extLst>
                    <a:ext uri="{FF2B5EF4-FFF2-40B4-BE49-F238E27FC236}">
                      <a16:creationId xmlns:a16="http://schemas.microsoft.com/office/drawing/2014/main" id="{9B41A87B-BE9D-49BE-93E2-908071B3BC68}"/>
                    </a:ext>
                  </a:extLst>
                </p:cNvPr>
                <p:cNvPicPr/>
                <p:nvPr/>
              </p:nvPicPr>
              <p:blipFill>
                <a:blip r:embed="rId98"/>
                <a:stretch>
                  <a:fillRect/>
                </a:stretch>
              </p:blipFill>
              <p:spPr>
                <a:xfrm>
                  <a:off x="1499693" y="2791147"/>
                  <a:ext cx="147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FF491332-A68F-4840-BF49-33BA8699970F}"/>
                    </a:ext>
                  </a:extLst>
                </p14:cNvPr>
                <p14:cNvContentPartPr/>
                <p14:nvPr/>
              </p14:nvContentPartPr>
              <p14:xfrm>
                <a:off x="1375133" y="2547787"/>
                <a:ext cx="217080" cy="306720"/>
              </p14:xfrm>
            </p:contentPart>
          </mc:Choice>
          <mc:Fallback xmlns="">
            <p:pic>
              <p:nvPicPr>
                <p:cNvPr id="55" name="Freihand 54">
                  <a:extLst>
                    <a:ext uri="{FF2B5EF4-FFF2-40B4-BE49-F238E27FC236}">
                      <a16:creationId xmlns:a16="http://schemas.microsoft.com/office/drawing/2014/main" id="{FF491332-A68F-4840-BF49-33BA8699970F}"/>
                    </a:ext>
                  </a:extLst>
                </p:cNvPr>
                <p:cNvPicPr/>
                <p:nvPr/>
              </p:nvPicPr>
              <p:blipFill>
                <a:blip r:embed="rId100"/>
                <a:stretch>
                  <a:fillRect/>
                </a:stretch>
              </p:blipFill>
              <p:spPr>
                <a:xfrm>
                  <a:off x="1370813" y="2543467"/>
                  <a:ext cx="2257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F04BF5D0-DCA1-4D1E-A2D6-0F37D7D2A12E}"/>
                    </a:ext>
                  </a:extLst>
                </p14:cNvPr>
                <p14:cNvContentPartPr/>
                <p14:nvPr/>
              </p14:nvContentPartPr>
              <p14:xfrm>
                <a:off x="1362893" y="2956387"/>
                <a:ext cx="260280" cy="321840"/>
              </p14:xfrm>
            </p:contentPart>
          </mc:Choice>
          <mc:Fallback xmlns="">
            <p:pic>
              <p:nvPicPr>
                <p:cNvPr id="56" name="Freihand 55">
                  <a:extLst>
                    <a:ext uri="{FF2B5EF4-FFF2-40B4-BE49-F238E27FC236}">
                      <a16:creationId xmlns:a16="http://schemas.microsoft.com/office/drawing/2014/main" id="{F04BF5D0-DCA1-4D1E-A2D6-0F37D7D2A12E}"/>
                    </a:ext>
                  </a:extLst>
                </p:cNvPr>
                <p:cNvPicPr/>
                <p:nvPr/>
              </p:nvPicPr>
              <p:blipFill>
                <a:blip r:embed="rId102"/>
                <a:stretch>
                  <a:fillRect/>
                </a:stretch>
              </p:blipFill>
              <p:spPr>
                <a:xfrm>
                  <a:off x="1358573" y="2952067"/>
                  <a:ext cx="2689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147114BF-6BFB-4D8A-9CAA-524E3EC3DA69}"/>
                    </a:ext>
                  </a:extLst>
                </p14:cNvPr>
                <p14:cNvContentPartPr/>
                <p14:nvPr/>
              </p14:nvContentPartPr>
              <p14:xfrm>
                <a:off x="1776533" y="2679547"/>
                <a:ext cx="3477960" cy="382320"/>
              </p14:xfrm>
            </p:contentPart>
          </mc:Choice>
          <mc:Fallback xmlns="">
            <p:pic>
              <p:nvPicPr>
                <p:cNvPr id="59" name="Freihand 58">
                  <a:extLst>
                    <a:ext uri="{FF2B5EF4-FFF2-40B4-BE49-F238E27FC236}">
                      <a16:creationId xmlns:a16="http://schemas.microsoft.com/office/drawing/2014/main" id="{147114BF-6BFB-4D8A-9CAA-524E3EC3DA69}"/>
                    </a:ext>
                  </a:extLst>
                </p:cNvPr>
                <p:cNvPicPr/>
                <p:nvPr/>
              </p:nvPicPr>
              <p:blipFill>
                <a:blip r:embed="rId104"/>
                <a:stretch>
                  <a:fillRect/>
                </a:stretch>
              </p:blipFill>
              <p:spPr>
                <a:xfrm>
                  <a:off x="1772213" y="2675227"/>
                  <a:ext cx="34866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F308F55C-8584-4D95-A1FA-B2A49990D51B}"/>
                    </a:ext>
                  </a:extLst>
                </p14:cNvPr>
                <p14:cNvContentPartPr/>
                <p14:nvPr/>
              </p14:nvContentPartPr>
              <p14:xfrm>
                <a:off x="1745933" y="2835067"/>
                <a:ext cx="18000" cy="453240"/>
              </p14:xfrm>
            </p:contentPart>
          </mc:Choice>
          <mc:Fallback xmlns="">
            <p:pic>
              <p:nvPicPr>
                <p:cNvPr id="61" name="Freihand 60">
                  <a:extLst>
                    <a:ext uri="{FF2B5EF4-FFF2-40B4-BE49-F238E27FC236}">
                      <a16:creationId xmlns:a16="http://schemas.microsoft.com/office/drawing/2014/main" id="{F308F55C-8584-4D95-A1FA-B2A49990D51B}"/>
                    </a:ext>
                  </a:extLst>
                </p:cNvPr>
                <p:cNvPicPr/>
                <p:nvPr/>
              </p:nvPicPr>
              <p:blipFill>
                <a:blip r:embed="rId106"/>
                <a:stretch>
                  <a:fillRect/>
                </a:stretch>
              </p:blipFill>
              <p:spPr>
                <a:xfrm>
                  <a:off x="1741613" y="2830747"/>
                  <a:ext cx="2664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6773D680-6C9C-4481-96E7-11D645D62EE9}"/>
                    </a:ext>
                  </a:extLst>
                </p14:cNvPr>
                <p14:cNvContentPartPr/>
                <p14:nvPr/>
              </p14:nvContentPartPr>
              <p14:xfrm>
                <a:off x="1645493" y="3079507"/>
                <a:ext cx="254160" cy="386280"/>
              </p14:xfrm>
            </p:contentPart>
          </mc:Choice>
          <mc:Fallback xmlns="">
            <p:pic>
              <p:nvPicPr>
                <p:cNvPr id="62" name="Freihand 61">
                  <a:extLst>
                    <a:ext uri="{FF2B5EF4-FFF2-40B4-BE49-F238E27FC236}">
                      <a16:creationId xmlns:a16="http://schemas.microsoft.com/office/drawing/2014/main" id="{6773D680-6C9C-4481-96E7-11D645D62EE9}"/>
                    </a:ext>
                  </a:extLst>
                </p:cNvPr>
                <p:cNvPicPr/>
                <p:nvPr/>
              </p:nvPicPr>
              <p:blipFill>
                <a:blip r:embed="rId108"/>
                <a:stretch>
                  <a:fillRect/>
                </a:stretch>
              </p:blipFill>
              <p:spPr>
                <a:xfrm>
                  <a:off x="1641173" y="3075187"/>
                  <a:ext cx="262800" cy="39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C97ADFA5-5BFF-411F-ABCB-C6A4F66F29D0}"/>
                  </a:ext>
                </a:extLst>
              </p14:cNvPr>
              <p14:cNvContentPartPr/>
              <p14:nvPr/>
            </p14:nvContentPartPr>
            <p14:xfrm>
              <a:off x="1790933" y="1657147"/>
              <a:ext cx="3190320" cy="588960"/>
            </p14:xfrm>
          </p:contentPart>
        </mc:Choice>
        <mc:Fallback xmlns="">
          <p:pic>
            <p:nvPicPr>
              <p:cNvPr id="64" name="Freihand 63">
                <a:extLst>
                  <a:ext uri="{FF2B5EF4-FFF2-40B4-BE49-F238E27FC236}">
                    <a16:creationId xmlns:a16="http://schemas.microsoft.com/office/drawing/2014/main" id="{C97ADFA5-5BFF-411F-ABCB-C6A4F66F29D0}"/>
                  </a:ext>
                </a:extLst>
              </p:cNvPr>
              <p:cNvPicPr/>
              <p:nvPr/>
            </p:nvPicPr>
            <p:blipFill>
              <a:blip r:embed="rId110"/>
              <a:stretch>
                <a:fillRect/>
              </a:stretch>
            </p:blipFill>
            <p:spPr>
              <a:xfrm>
                <a:off x="1786613" y="1652827"/>
                <a:ext cx="319896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5C1DF7F4-D902-4209-ADA9-DC91A896D805}"/>
                  </a:ext>
                </a:extLst>
              </p14:cNvPr>
              <p14:cNvContentPartPr/>
              <p14:nvPr/>
            </p14:nvContentPartPr>
            <p14:xfrm>
              <a:off x="5270693" y="1694227"/>
              <a:ext cx="2345040" cy="779760"/>
            </p14:xfrm>
          </p:contentPart>
        </mc:Choice>
        <mc:Fallback xmlns="">
          <p:pic>
            <p:nvPicPr>
              <p:cNvPr id="65" name="Freihand 64">
                <a:extLst>
                  <a:ext uri="{FF2B5EF4-FFF2-40B4-BE49-F238E27FC236}">
                    <a16:creationId xmlns:a16="http://schemas.microsoft.com/office/drawing/2014/main" id="{5C1DF7F4-D902-4209-ADA9-DC91A896D805}"/>
                  </a:ext>
                </a:extLst>
              </p:cNvPr>
              <p:cNvPicPr/>
              <p:nvPr/>
            </p:nvPicPr>
            <p:blipFill>
              <a:blip r:embed="rId112"/>
              <a:stretch>
                <a:fillRect/>
              </a:stretch>
            </p:blipFill>
            <p:spPr>
              <a:xfrm>
                <a:off x="5266373" y="1689907"/>
                <a:ext cx="2353680" cy="78840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A3C42-5679-EA04-0F55-6492F5C19551}"/>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27B10133-27E8-E9D5-A2BB-B774154A138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26E7F8B-FED1-C3B6-2205-ECE21C38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79" y="192686"/>
            <a:ext cx="7620000" cy="57531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1FA9D9A-D360-4A0E-8A73-D33C7C0D5A63}"/>
                  </a:ext>
                </a:extLst>
              </p14:cNvPr>
              <p14:cNvContentPartPr/>
              <p14:nvPr/>
            </p14:nvContentPartPr>
            <p14:xfrm>
              <a:off x="2773013" y="1153147"/>
              <a:ext cx="352800" cy="238320"/>
            </p14:xfrm>
          </p:contentPart>
        </mc:Choice>
        <mc:Fallback xmlns="">
          <p:pic>
            <p:nvPicPr>
              <p:cNvPr id="2" name="Freihand 1">
                <a:extLst>
                  <a:ext uri="{FF2B5EF4-FFF2-40B4-BE49-F238E27FC236}">
                    <a16:creationId xmlns:a16="http://schemas.microsoft.com/office/drawing/2014/main" id="{01FA9D9A-D360-4A0E-8A73-D33C7C0D5A63}"/>
                  </a:ext>
                </a:extLst>
              </p:cNvPr>
              <p:cNvPicPr/>
              <p:nvPr/>
            </p:nvPicPr>
            <p:blipFill>
              <a:blip r:embed="rId5"/>
              <a:stretch>
                <a:fillRect/>
              </a:stretch>
            </p:blipFill>
            <p:spPr>
              <a:xfrm>
                <a:off x="2768693" y="1148827"/>
                <a:ext cx="361440" cy="246960"/>
              </a:xfrm>
              <a:prstGeom prst="rect">
                <a:avLst/>
              </a:prstGeom>
            </p:spPr>
          </p:pic>
        </mc:Fallback>
      </mc:AlternateContent>
      <p:grpSp>
        <p:nvGrpSpPr>
          <p:cNvPr id="7" name="Gruppieren 6">
            <a:extLst>
              <a:ext uri="{FF2B5EF4-FFF2-40B4-BE49-F238E27FC236}">
                <a16:creationId xmlns:a16="http://schemas.microsoft.com/office/drawing/2014/main" id="{C02A4B9A-5DAE-46C8-BF1C-97E92AE6DA6D}"/>
              </a:ext>
            </a:extLst>
          </p:cNvPr>
          <p:cNvGrpSpPr/>
          <p:nvPr/>
        </p:nvGrpSpPr>
        <p:grpSpPr>
          <a:xfrm>
            <a:off x="2764013" y="1337827"/>
            <a:ext cx="334440" cy="409680"/>
            <a:chOff x="2764013" y="1337827"/>
            <a:chExt cx="334440" cy="40968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1A9EDF8-C0E3-4329-9D09-AF7F3B666093}"/>
                    </a:ext>
                  </a:extLst>
                </p14:cNvPr>
                <p14:cNvContentPartPr/>
                <p14:nvPr/>
              </p14:nvContentPartPr>
              <p14:xfrm>
                <a:off x="2764013" y="1337827"/>
                <a:ext cx="300240" cy="225360"/>
              </p14:xfrm>
            </p:contentPart>
          </mc:Choice>
          <mc:Fallback xmlns="">
            <p:pic>
              <p:nvPicPr>
                <p:cNvPr id="4" name="Freihand 3">
                  <a:extLst>
                    <a:ext uri="{FF2B5EF4-FFF2-40B4-BE49-F238E27FC236}">
                      <a16:creationId xmlns:a16="http://schemas.microsoft.com/office/drawing/2014/main" id="{F1A9EDF8-C0E3-4329-9D09-AF7F3B666093}"/>
                    </a:ext>
                  </a:extLst>
                </p:cNvPr>
                <p:cNvPicPr/>
                <p:nvPr/>
              </p:nvPicPr>
              <p:blipFill>
                <a:blip r:embed="rId7"/>
                <a:stretch>
                  <a:fillRect/>
                </a:stretch>
              </p:blipFill>
              <p:spPr>
                <a:xfrm>
                  <a:off x="2759693" y="1333507"/>
                  <a:ext cx="308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86C47B53-DF13-466C-8DD7-FE8E3BAB23F1}"/>
                    </a:ext>
                  </a:extLst>
                </p14:cNvPr>
                <p14:cNvContentPartPr/>
                <p14:nvPr/>
              </p14:nvContentPartPr>
              <p14:xfrm>
                <a:off x="2799653" y="1501987"/>
                <a:ext cx="298800" cy="245520"/>
              </p14:xfrm>
            </p:contentPart>
          </mc:Choice>
          <mc:Fallback xmlns="">
            <p:pic>
              <p:nvPicPr>
                <p:cNvPr id="6" name="Freihand 5">
                  <a:extLst>
                    <a:ext uri="{FF2B5EF4-FFF2-40B4-BE49-F238E27FC236}">
                      <a16:creationId xmlns:a16="http://schemas.microsoft.com/office/drawing/2014/main" id="{86C47B53-DF13-466C-8DD7-FE8E3BAB23F1}"/>
                    </a:ext>
                  </a:extLst>
                </p:cNvPr>
                <p:cNvPicPr/>
                <p:nvPr/>
              </p:nvPicPr>
              <p:blipFill>
                <a:blip r:embed="rId9"/>
                <a:stretch>
                  <a:fillRect/>
                </a:stretch>
              </p:blipFill>
              <p:spPr>
                <a:xfrm>
                  <a:off x="2795333" y="1497667"/>
                  <a:ext cx="307440" cy="25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17386D42-1440-44B3-85BF-B9367C81FD82}"/>
                  </a:ext>
                </a:extLst>
              </p14:cNvPr>
              <p14:cNvContentPartPr/>
              <p14:nvPr/>
            </p14:nvContentPartPr>
            <p14:xfrm>
              <a:off x="2757533" y="3320707"/>
              <a:ext cx="1074240" cy="236520"/>
            </p14:xfrm>
          </p:contentPart>
        </mc:Choice>
        <mc:Fallback xmlns="">
          <p:pic>
            <p:nvPicPr>
              <p:cNvPr id="8" name="Freihand 7">
                <a:extLst>
                  <a:ext uri="{FF2B5EF4-FFF2-40B4-BE49-F238E27FC236}">
                    <a16:creationId xmlns:a16="http://schemas.microsoft.com/office/drawing/2014/main" id="{17386D42-1440-44B3-85BF-B9367C81FD82}"/>
                  </a:ext>
                </a:extLst>
              </p:cNvPr>
              <p:cNvPicPr/>
              <p:nvPr/>
            </p:nvPicPr>
            <p:blipFill>
              <a:blip r:embed="rId11"/>
              <a:stretch>
                <a:fillRect/>
              </a:stretch>
            </p:blipFill>
            <p:spPr>
              <a:xfrm>
                <a:off x="2753213" y="3316387"/>
                <a:ext cx="1082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38C933D4-8212-4E84-AF68-18955D8BF830}"/>
                  </a:ext>
                </a:extLst>
              </p14:cNvPr>
              <p14:cNvContentPartPr/>
              <p14:nvPr/>
            </p14:nvContentPartPr>
            <p14:xfrm>
              <a:off x="2764013" y="3692947"/>
              <a:ext cx="1149840" cy="284040"/>
            </p14:xfrm>
          </p:contentPart>
        </mc:Choice>
        <mc:Fallback xmlns="">
          <p:pic>
            <p:nvPicPr>
              <p:cNvPr id="9" name="Freihand 8">
                <a:extLst>
                  <a:ext uri="{FF2B5EF4-FFF2-40B4-BE49-F238E27FC236}">
                    <a16:creationId xmlns:a16="http://schemas.microsoft.com/office/drawing/2014/main" id="{38C933D4-8212-4E84-AF68-18955D8BF830}"/>
                  </a:ext>
                </a:extLst>
              </p:cNvPr>
              <p:cNvPicPr/>
              <p:nvPr/>
            </p:nvPicPr>
            <p:blipFill>
              <a:blip r:embed="rId13"/>
              <a:stretch>
                <a:fillRect/>
              </a:stretch>
            </p:blipFill>
            <p:spPr>
              <a:xfrm>
                <a:off x="2759693" y="3688627"/>
                <a:ext cx="11584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BBE04243-1821-4E98-B655-253ADCA15510}"/>
                  </a:ext>
                </a:extLst>
              </p14:cNvPr>
              <p14:cNvContentPartPr/>
              <p14:nvPr/>
            </p14:nvContentPartPr>
            <p14:xfrm>
              <a:off x="2787773" y="4611307"/>
              <a:ext cx="1082520" cy="484200"/>
            </p14:xfrm>
          </p:contentPart>
        </mc:Choice>
        <mc:Fallback xmlns="">
          <p:pic>
            <p:nvPicPr>
              <p:cNvPr id="10" name="Freihand 9">
                <a:extLst>
                  <a:ext uri="{FF2B5EF4-FFF2-40B4-BE49-F238E27FC236}">
                    <a16:creationId xmlns:a16="http://schemas.microsoft.com/office/drawing/2014/main" id="{BBE04243-1821-4E98-B655-253ADCA15510}"/>
                  </a:ext>
                </a:extLst>
              </p:cNvPr>
              <p:cNvPicPr/>
              <p:nvPr/>
            </p:nvPicPr>
            <p:blipFill>
              <a:blip r:embed="rId15"/>
              <a:stretch>
                <a:fillRect/>
              </a:stretch>
            </p:blipFill>
            <p:spPr>
              <a:xfrm>
                <a:off x="2783453" y="4606987"/>
                <a:ext cx="10911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6189DE73-D3B8-43BE-A134-06B4E7A6B000}"/>
                  </a:ext>
                </a:extLst>
              </p14:cNvPr>
              <p14:cNvContentPartPr/>
              <p14:nvPr/>
            </p14:nvContentPartPr>
            <p14:xfrm>
              <a:off x="6437813" y="2068987"/>
              <a:ext cx="1223280" cy="439560"/>
            </p14:xfrm>
          </p:contentPart>
        </mc:Choice>
        <mc:Fallback xmlns="">
          <p:pic>
            <p:nvPicPr>
              <p:cNvPr id="11" name="Freihand 10">
                <a:extLst>
                  <a:ext uri="{FF2B5EF4-FFF2-40B4-BE49-F238E27FC236}">
                    <a16:creationId xmlns:a16="http://schemas.microsoft.com/office/drawing/2014/main" id="{6189DE73-D3B8-43BE-A134-06B4E7A6B000}"/>
                  </a:ext>
                </a:extLst>
              </p:cNvPr>
              <p:cNvPicPr/>
              <p:nvPr/>
            </p:nvPicPr>
            <p:blipFill>
              <a:blip r:embed="rId17"/>
              <a:stretch>
                <a:fillRect/>
              </a:stretch>
            </p:blipFill>
            <p:spPr>
              <a:xfrm>
                <a:off x="6433493" y="2064667"/>
                <a:ext cx="1231920" cy="448200"/>
              </a:xfrm>
              <a:prstGeom prst="rect">
                <a:avLst/>
              </a:prstGeom>
            </p:spPr>
          </p:pic>
        </mc:Fallback>
      </mc:AlternateContent>
    </p:spTree>
    <p:extLst>
      <p:ext uri="{BB962C8B-B14F-4D97-AF65-F5344CB8AC3E}">
        <p14:creationId xmlns:p14="http://schemas.microsoft.com/office/powerpoint/2010/main" val="420357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BE27-63E5-DFF9-B15E-FBD142C76579}"/>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8E74197D-AC20-9561-F43C-6FCD9781F6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7" name="Textfeld 56">
            <a:extLst>
              <a:ext uri="{FF2B5EF4-FFF2-40B4-BE49-F238E27FC236}">
                <a16:creationId xmlns:a16="http://schemas.microsoft.com/office/drawing/2014/main" id="{3AD31507-2408-D526-B50E-0F8905C5CBE5}"/>
              </a:ext>
            </a:extLst>
          </p:cNvPr>
          <p:cNvSpPr txBox="1"/>
          <p:nvPr/>
        </p:nvSpPr>
        <p:spPr>
          <a:xfrm>
            <a:off x="142406" y="179962"/>
            <a:ext cx="10785424" cy="1200329"/>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White House (2025b)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Regulating Imports with a Reciprocal Tariff to Rectify Trade Practices that Contribute to Large and Persistent Annual United States Goods Trade Deficits, </a:t>
            </a:r>
            <a:r>
              <a:rPr lang="en-US" sz="1800" dirty="0">
                <a:effectLst/>
                <a:latin typeface="Calibri" panose="020F0502020204030204" pitchFamily="34" charset="0"/>
                <a:ea typeface="Calibri" panose="020F0502020204030204" pitchFamily="34" charset="0"/>
                <a:cs typeface="Times New Roman" panose="02020603050405020304" pitchFamily="18" charset="0"/>
              </a:rPr>
              <a:t>Executive Order 14257, 2.4.2025,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https://www.whitehouse.gov/presidential-actions/2025/04/regulating-imports-with-a-reciprocal-tariff-to-rectify-trade-practices-that-contribute-to-large-and-persistent-annual-united-states-goods-trade-deficits/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sp>
        <p:nvSpPr>
          <p:cNvPr id="66" name="Textfeld 65">
            <a:extLst>
              <a:ext uri="{FF2B5EF4-FFF2-40B4-BE49-F238E27FC236}">
                <a16:creationId xmlns:a16="http://schemas.microsoft.com/office/drawing/2014/main" id="{7D018273-81FD-6ACB-30F8-66CA4E2A7CA0}"/>
              </a:ext>
            </a:extLst>
          </p:cNvPr>
          <p:cNvSpPr txBox="1"/>
          <p:nvPr/>
        </p:nvSpPr>
        <p:spPr>
          <a:xfrm>
            <a:off x="142406" y="1352495"/>
            <a:ext cx="11115207" cy="646331"/>
          </a:xfrm>
          <a:prstGeom prst="rect">
            <a:avLst/>
          </a:prstGeom>
          <a:noFill/>
        </p:spPr>
        <p:txBody>
          <a:bodyPr wrap="square">
            <a:spAutoFit/>
          </a:bodyPr>
          <a:lstStyle/>
          <a:p>
            <a:r>
              <a:rPr lang="de-DE" dirty="0"/>
              <a:t>https://ustr.gov/issue-areas/presidential-tariff-actions#:~:text=Executive%20Summary,that%20prevent%20trade%20from%20balancing</a:t>
            </a:r>
          </a:p>
        </p:txBody>
      </p:sp>
      <p:pic>
        <p:nvPicPr>
          <p:cNvPr id="68" name="Grafik 67">
            <a:extLst>
              <a:ext uri="{FF2B5EF4-FFF2-40B4-BE49-F238E27FC236}">
                <a16:creationId xmlns:a16="http://schemas.microsoft.com/office/drawing/2014/main" id="{52AED80B-CBEB-C396-C21B-96FFB7EAF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26" y="2106816"/>
            <a:ext cx="6100997" cy="3435442"/>
          </a:xfrm>
          <a:prstGeom prst="rect">
            <a:avLst/>
          </a:prstGeom>
        </p:spPr>
      </p:pic>
    </p:spTree>
    <p:extLst>
      <p:ext uri="{BB962C8B-B14F-4D97-AF65-F5344CB8AC3E}">
        <p14:creationId xmlns:p14="http://schemas.microsoft.com/office/powerpoint/2010/main" val="352855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7F745-9AAC-651E-683A-5859F3401DE5}"/>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F5C0CA75-903E-695F-BBA7-1E6457E2ED3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7D670269-6457-4EFD-3D9E-C220D4D6D350}"/>
              </a:ext>
            </a:extLst>
          </p:cNvPr>
          <p:cNvPicPr>
            <a:picLocks noChangeAspect="1"/>
          </p:cNvPicPr>
          <p:nvPr/>
        </p:nvPicPr>
        <p:blipFill>
          <a:blip r:embed="rId3"/>
          <a:stretch>
            <a:fillRect/>
          </a:stretch>
        </p:blipFill>
        <p:spPr>
          <a:xfrm>
            <a:off x="269674" y="1984285"/>
            <a:ext cx="8135633" cy="1600723"/>
          </a:xfrm>
          <a:prstGeom prst="rect">
            <a:avLst/>
          </a:prstGeom>
        </p:spPr>
      </p:pic>
      <p:pic>
        <p:nvPicPr>
          <p:cNvPr id="8" name="Grafik 7">
            <a:extLst>
              <a:ext uri="{FF2B5EF4-FFF2-40B4-BE49-F238E27FC236}">
                <a16:creationId xmlns:a16="http://schemas.microsoft.com/office/drawing/2014/main" id="{07C16FAA-FBE9-7820-D650-735149E0C99F}"/>
              </a:ext>
            </a:extLst>
          </p:cNvPr>
          <p:cNvPicPr>
            <a:picLocks noChangeAspect="1"/>
          </p:cNvPicPr>
          <p:nvPr/>
        </p:nvPicPr>
        <p:blipFill>
          <a:blip r:embed="rId4"/>
          <a:stretch>
            <a:fillRect/>
          </a:stretch>
        </p:blipFill>
        <p:spPr>
          <a:xfrm>
            <a:off x="210406" y="3847475"/>
            <a:ext cx="7283487" cy="2451725"/>
          </a:xfrm>
          <a:prstGeom prst="rect">
            <a:avLst/>
          </a:prstGeom>
        </p:spPr>
      </p:pic>
      <p:pic>
        <p:nvPicPr>
          <p:cNvPr id="10" name="Grafik 9">
            <a:extLst>
              <a:ext uri="{FF2B5EF4-FFF2-40B4-BE49-F238E27FC236}">
                <a16:creationId xmlns:a16="http://schemas.microsoft.com/office/drawing/2014/main" id="{43F50D32-5ACF-FE55-F860-883453CFCCEC}"/>
              </a:ext>
            </a:extLst>
          </p:cNvPr>
          <p:cNvPicPr>
            <a:picLocks noChangeAspect="1"/>
          </p:cNvPicPr>
          <p:nvPr/>
        </p:nvPicPr>
        <p:blipFill>
          <a:blip r:embed="rId5"/>
          <a:stretch>
            <a:fillRect/>
          </a:stretch>
        </p:blipFill>
        <p:spPr>
          <a:xfrm>
            <a:off x="7544029" y="0"/>
            <a:ext cx="4526182" cy="1600723"/>
          </a:xfrm>
          <a:prstGeom prst="rect">
            <a:avLst/>
          </a:prstGeom>
        </p:spPr>
      </p:pic>
      <p:pic>
        <p:nvPicPr>
          <p:cNvPr id="12" name="Grafik 11">
            <a:extLst>
              <a:ext uri="{FF2B5EF4-FFF2-40B4-BE49-F238E27FC236}">
                <a16:creationId xmlns:a16="http://schemas.microsoft.com/office/drawing/2014/main" id="{A72DFB9F-4137-08CB-9AF6-D994684EC0AD}"/>
              </a:ext>
            </a:extLst>
          </p:cNvPr>
          <p:cNvPicPr>
            <a:picLocks noChangeAspect="1"/>
          </p:cNvPicPr>
          <p:nvPr/>
        </p:nvPicPr>
        <p:blipFill>
          <a:blip r:embed="rId6"/>
          <a:stretch>
            <a:fillRect/>
          </a:stretch>
        </p:blipFill>
        <p:spPr>
          <a:xfrm>
            <a:off x="210407" y="162550"/>
            <a:ext cx="7135367" cy="1674627"/>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6C2E484-68D8-4310-A07C-C88BE541D4B4}"/>
                  </a:ext>
                </a:extLst>
              </p14:cNvPr>
              <p14:cNvContentPartPr/>
              <p14:nvPr/>
            </p14:nvContentPartPr>
            <p14:xfrm>
              <a:off x="1705613" y="663547"/>
              <a:ext cx="210600" cy="246600"/>
            </p14:xfrm>
          </p:contentPart>
        </mc:Choice>
        <mc:Fallback xmlns="">
          <p:pic>
            <p:nvPicPr>
              <p:cNvPr id="4" name="Freihand 3">
                <a:extLst>
                  <a:ext uri="{FF2B5EF4-FFF2-40B4-BE49-F238E27FC236}">
                    <a16:creationId xmlns:a16="http://schemas.microsoft.com/office/drawing/2014/main" id="{06C2E484-68D8-4310-A07C-C88BE541D4B4}"/>
                  </a:ext>
                </a:extLst>
              </p:cNvPr>
              <p:cNvPicPr/>
              <p:nvPr/>
            </p:nvPicPr>
            <p:blipFill>
              <a:blip r:embed="rId8"/>
              <a:stretch>
                <a:fillRect/>
              </a:stretch>
            </p:blipFill>
            <p:spPr>
              <a:xfrm>
                <a:off x="1701293" y="659227"/>
                <a:ext cx="2192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EFCE3182-2808-4C18-8438-BF2DCD7454A4}"/>
                  </a:ext>
                </a:extLst>
              </p14:cNvPr>
              <p14:cNvContentPartPr/>
              <p14:nvPr/>
            </p14:nvContentPartPr>
            <p14:xfrm>
              <a:off x="3033653" y="911587"/>
              <a:ext cx="174960" cy="162720"/>
            </p14:xfrm>
          </p:contentPart>
        </mc:Choice>
        <mc:Fallback xmlns="">
          <p:pic>
            <p:nvPicPr>
              <p:cNvPr id="20" name="Freihand 19">
                <a:extLst>
                  <a:ext uri="{FF2B5EF4-FFF2-40B4-BE49-F238E27FC236}">
                    <a16:creationId xmlns:a16="http://schemas.microsoft.com/office/drawing/2014/main" id="{EFCE3182-2808-4C18-8438-BF2DCD7454A4}"/>
                  </a:ext>
                </a:extLst>
              </p:cNvPr>
              <p:cNvPicPr/>
              <p:nvPr/>
            </p:nvPicPr>
            <p:blipFill>
              <a:blip r:embed="rId10"/>
              <a:stretch>
                <a:fillRect/>
              </a:stretch>
            </p:blipFill>
            <p:spPr>
              <a:xfrm>
                <a:off x="3029333" y="907267"/>
                <a:ext cx="183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565C6DAE-CF09-4B79-88C2-9859CC59CD56}"/>
                  </a:ext>
                </a:extLst>
              </p14:cNvPr>
              <p14:cNvContentPartPr/>
              <p14:nvPr/>
            </p14:nvContentPartPr>
            <p14:xfrm>
              <a:off x="319253" y="1059187"/>
              <a:ext cx="997920" cy="94680"/>
            </p14:xfrm>
          </p:contentPart>
        </mc:Choice>
        <mc:Fallback xmlns="">
          <p:pic>
            <p:nvPicPr>
              <p:cNvPr id="22" name="Freihand 21">
                <a:extLst>
                  <a:ext uri="{FF2B5EF4-FFF2-40B4-BE49-F238E27FC236}">
                    <a16:creationId xmlns:a16="http://schemas.microsoft.com/office/drawing/2014/main" id="{565C6DAE-CF09-4B79-88C2-9859CC59CD56}"/>
                  </a:ext>
                </a:extLst>
              </p:cNvPr>
              <p:cNvPicPr/>
              <p:nvPr/>
            </p:nvPicPr>
            <p:blipFill>
              <a:blip r:embed="rId12"/>
              <a:stretch>
                <a:fillRect/>
              </a:stretch>
            </p:blipFill>
            <p:spPr>
              <a:xfrm>
                <a:off x="314933" y="1054867"/>
                <a:ext cx="1006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E4A32C96-9362-40E9-9B9C-5684F78776C7}"/>
                  </a:ext>
                </a:extLst>
              </p14:cNvPr>
              <p14:cNvContentPartPr/>
              <p14:nvPr/>
            </p14:nvContentPartPr>
            <p14:xfrm>
              <a:off x="8876093" y="80347"/>
              <a:ext cx="1504440" cy="545040"/>
            </p14:xfrm>
          </p:contentPart>
        </mc:Choice>
        <mc:Fallback xmlns="">
          <p:pic>
            <p:nvPicPr>
              <p:cNvPr id="27" name="Freihand 26">
                <a:extLst>
                  <a:ext uri="{FF2B5EF4-FFF2-40B4-BE49-F238E27FC236}">
                    <a16:creationId xmlns:a16="http://schemas.microsoft.com/office/drawing/2014/main" id="{E4A32C96-9362-40E9-9B9C-5684F78776C7}"/>
                  </a:ext>
                </a:extLst>
              </p:cNvPr>
              <p:cNvPicPr/>
              <p:nvPr/>
            </p:nvPicPr>
            <p:blipFill>
              <a:blip r:embed="rId14"/>
              <a:stretch>
                <a:fillRect/>
              </a:stretch>
            </p:blipFill>
            <p:spPr>
              <a:xfrm>
                <a:off x="8871773" y="76027"/>
                <a:ext cx="151308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9EB3A1F4-858E-4D77-9525-01E917C937CD}"/>
                  </a:ext>
                </a:extLst>
              </p14:cNvPr>
              <p14:cNvContentPartPr/>
              <p14:nvPr/>
            </p14:nvContentPartPr>
            <p14:xfrm>
              <a:off x="8947733" y="165667"/>
              <a:ext cx="1364040" cy="417240"/>
            </p14:xfrm>
          </p:contentPart>
        </mc:Choice>
        <mc:Fallback xmlns="">
          <p:pic>
            <p:nvPicPr>
              <p:cNvPr id="31" name="Freihand 30">
                <a:extLst>
                  <a:ext uri="{FF2B5EF4-FFF2-40B4-BE49-F238E27FC236}">
                    <a16:creationId xmlns:a16="http://schemas.microsoft.com/office/drawing/2014/main" id="{9EB3A1F4-858E-4D77-9525-01E917C937CD}"/>
                  </a:ext>
                </a:extLst>
              </p:cNvPr>
              <p:cNvPicPr/>
              <p:nvPr/>
            </p:nvPicPr>
            <p:blipFill>
              <a:blip r:embed="rId16"/>
              <a:stretch>
                <a:fillRect/>
              </a:stretch>
            </p:blipFill>
            <p:spPr>
              <a:xfrm>
                <a:off x="8943413" y="161347"/>
                <a:ext cx="13726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Freihand 32">
                <a:extLst>
                  <a:ext uri="{FF2B5EF4-FFF2-40B4-BE49-F238E27FC236}">
                    <a16:creationId xmlns:a16="http://schemas.microsoft.com/office/drawing/2014/main" id="{802CC6A6-582E-4918-AABB-DD6DD99AA0D9}"/>
                  </a:ext>
                </a:extLst>
              </p14:cNvPr>
              <p14:cNvContentPartPr/>
              <p14:nvPr/>
            </p14:nvContentPartPr>
            <p14:xfrm>
              <a:off x="9919733" y="623227"/>
              <a:ext cx="756000" cy="658080"/>
            </p14:xfrm>
          </p:contentPart>
        </mc:Choice>
        <mc:Fallback xmlns="">
          <p:pic>
            <p:nvPicPr>
              <p:cNvPr id="33" name="Freihand 32">
                <a:extLst>
                  <a:ext uri="{FF2B5EF4-FFF2-40B4-BE49-F238E27FC236}">
                    <a16:creationId xmlns:a16="http://schemas.microsoft.com/office/drawing/2014/main" id="{802CC6A6-582E-4918-AABB-DD6DD99AA0D9}"/>
                  </a:ext>
                </a:extLst>
              </p:cNvPr>
              <p:cNvPicPr/>
              <p:nvPr/>
            </p:nvPicPr>
            <p:blipFill>
              <a:blip r:embed="rId18"/>
              <a:stretch>
                <a:fillRect/>
              </a:stretch>
            </p:blipFill>
            <p:spPr>
              <a:xfrm>
                <a:off x="9915413" y="618907"/>
                <a:ext cx="76464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Freihand 33">
                <a:extLst>
                  <a:ext uri="{FF2B5EF4-FFF2-40B4-BE49-F238E27FC236}">
                    <a16:creationId xmlns:a16="http://schemas.microsoft.com/office/drawing/2014/main" id="{19AC03F5-0271-49A2-8725-8B68D648869C}"/>
                  </a:ext>
                </a:extLst>
              </p14:cNvPr>
              <p14:cNvContentPartPr/>
              <p14:nvPr/>
            </p14:nvContentPartPr>
            <p14:xfrm>
              <a:off x="8840453" y="24907"/>
              <a:ext cx="2027880" cy="1522800"/>
            </p14:xfrm>
          </p:contentPart>
        </mc:Choice>
        <mc:Fallback xmlns="">
          <p:pic>
            <p:nvPicPr>
              <p:cNvPr id="34" name="Freihand 33">
                <a:extLst>
                  <a:ext uri="{FF2B5EF4-FFF2-40B4-BE49-F238E27FC236}">
                    <a16:creationId xmlns:a16="http://schemas.microsoft.com/office/drawing/2014/main" id="{19AC03F5-0271-49A2-8725-8B68D648869C}"/>
                  </a:ext>
                </a:extLst>
              </p:cNvPr>
              <p:cNvPicPr/>
              <p:nvPr/>
            </p:nvPicPr>
            <p:blipFill>
              <a:blip r:embed="rId20"/>
              <a:stretch>
                <a:fillRect/>
              </a:stretch>
            </p:blipFill>
            <p:spPr>
              <a:xfrm>
                <a:off x="8836133" y="20587"/>
                <a:ext cx="2036520" cy="153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Freihand 42">
                <a:extLst>
                  <a:ext uri="{FF2B5EF4-FFF2-40B4-BE49-F238E27FC236}">
                    <a16:creationId xmlns:a16="http://schemas.microsoft.com/office/drawing/2014/main" id="{EAA83B8B-42EB-48CF-8DE6-AAAF3BBFA438}"/>
                  </a:ext>
                </a:extLst>
              </p14:cNvPr>
              <p14:cNvContentPartPr/>
              <p14:nvPr/>
            </p14:nvContentPartPr>
            <p14:xfrm>
              <a:off x="8809853" y="637267"/>
              <a:ext cx="955440" cy="502200"/>
            </p14:xfrm>
          </p:contentPart>
        </mc:Choice>
        <mc:Fallback xmlns="">
          <p:pic>
            <p:nvPicPr>
              <p:cNvPr id="43" name="Freihand 42">
                <a:extLst>
                  <a:ext uri="{FF2B5EF4-FFF2-40B4-BE49-F238E27FC236}">
                    <a16:creationId xmlns:a16="http://schemas.microsoft.com/office/drawing/2014/main" id="{EAA83B8B-42EB-48CF-8DE6-AAAF3BBFA438}"/>
                  </a:ext>
                </a:extLst>
              </p:cNvPr>
              <p:cNvPicPr/>
              <p:nvPr/>
            </p:nvPicPr>
            <p:blipFill>
              <a:blip r:embed="rId22"/>
              <a:stretch>
                <a:fillRect/>
              </a:stretch>
            </p:blipFill>
            <p:spPr>
              <a:xfrm>
                <a:off x="8805533" y="632947"/>
                <a:ext cx="9640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Freihand 44">
                <a:extLst>
                  <a:ext uri="{FF2B5EF4-FFF2-40B4-BE49-F238E27FC236}">
                    <a16:creationId xmlns:a16="http://schemas.microsoft.com/office/drawing/2014/main" id="{3CA76757-7B3E-48EB-8119-11F8945202A9}"/>
                  </a:ext>
                </a:extLst>
              </p14:cNvPr>
              <p14:cNvContentPartPr/>
              <p14:nvPr/>
            </p14:nvContentPartPr>
            <p14:xfrm>
              <a:off x="4805933" y="2889427"/>
              <a:ext cx="2823840" cy="35280"/>
            </p14:xfrm>
          </p:contentPart>
        </mc:Choice>
        <mc:Fallback xmlns="">
          <p:pic>
            <p:nvPicPr>
              <p:cNvPr id="45" name="Freihand 44">
                <a:extLst>
                  <a:ext uri="{FF2B5EF4-FFF2-40B4-BE49-F238E27FC236}">
                    <a16:creationId xmlns:a16="http://schemas.microsoft.com/office/drawing/2014/main" id="{3CA76757-7B3E-48EB-8119-11F8945202A9}"/>
                  </a:ext>
                </a:extLst>
              </p:cNvPr>
              <p:cNvPicPr/>
              <p:nvPr/>
            </p:nvPicPr>
            <p:blipFill>
              <a:blip r:embed="rId24"/>
              <a:stretch>
                <a:fillRect/>
              </a:stretch>
            </p:blipFill>
            <p:spPr>
              <a:xfrm>
                <a:off x="4801613" y="2885107"/>
                <a:ext cx="2832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Freihand 55">
                <a:extLst>
                  <a:ext uri="{FF2B5EF4-FFF2-40B4-BE49-F238E27FC236}">
                    <a16:creationId xmlns:a16="http://schemas.microsoft.com/office/drawing/2014/main" id="{B799AF72-4036-400C-AD8C-683FE9B3B491}"/>
                  </a:ext>
                </a:extLst>
              </p14:cNvPr>
              <p14:cNvContentPartPr/>
              <p14:nvPr/>
            </p14:nvContentPartPr>
            <p14:xfrm>
              <a:off x="7803653" y="263587"/>
              <a:ext cx="793440" cy="838080"/>
            </p14:xfrm>
          </p:contentPart>
        </mc:Choice>
        <mc:Fallback xmlns="">
          <p:pic>
            <p:nvPicPr>
              <p:cNvPr id="56" name="Freihand 55">
                <a:extLst>
                  <a:ext uri="{FF2B5EF4-FFF2-40B4-BE49-F238E27FC236}">
                    <a16:creationId xmlns:a16="http://schemas.microsoft.com/office/drawing/2014/main" id="{B799AF72-4036-400C-AD8C-683FE9B3B491}"/>
                  </a:ext>
                </a:extLst>
              </p:cNvPr>
              <p:cNvPicPr/>
              <p:nvPr/>
            </p:nvPicPr>
            <p:blipFill>
              <a:blip r:embed="rId26"/>
              <a:stretch>
                <a:fillRect/>
              </a:stretch>
            </p:blipFill>
            <p:spPr>
              <a:xfrm>
                <a:off x="7799333" y="259267"/>
                <a:ext cx="80208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 name="Freihand 57">
                <a:extLst>
                  <a:ext uri="{FF2B5EF4-FFF2-40B4-BE49-F238E27FC236}">
                    <a16:creationId xmlns:a16="http://schemas.microsoft.com/office/drawing/2014/main" id="{059D24D7-183E-49AE-9E37-9E349C0EC5A9}"/>
                  </a:ext>
                </a:extLst>
              </p14:cNvPr>
              <p14:cNvContentPartPr/>
              <p14:nvPr/>
            </p14:nvContentPartPr>
            <p14:xfrm>
              <a:off x="9341933" y="691987"/>
              <a:ext cx="444240" cy="461160"/>
            </p14:xfrm>
          </p:contentPart>
        </mc:Choice>
        <mc:Fallback xmlns="">
          <p:pic>
            <p:nvPicPr>
              <p:cNvPr id="58" name="Freihand 57">
                <a:extLst>
                  <a:ext uri="{FF2B5EF4-FFF2-40B4-BE49-F238E27FC236}">
                    <a16:creationId xmlns:a16="http://schemas.microsoft.com/office/drawing/2014/main" id="{059D24D7-183E-49AE-9E37-9E349C0EC5A9}"/>
                  </a:ext>
                </a:extLst>
              </p:cNvPr>
              <p:cNvPicPr/>
              <p:nvPr/>
            </p:nvPicPr>
            <p:blipFill>
              <a:blip r:embed="rId28"/>
              <a:stretch>
                <a:fillRect/>
              </a:stretch>
            </p:blipFill>
            <p:spPr>
              <a:xfrm>
                <a:off x="9337613" y="687667"/>
                <a:ext cx="45288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9" name="Freihand 58">
                <a:extLst>
                  <a:ext uri="{FF2B5EF4-FFF2-40B4-BE49-F238E27FC236}">
                    <a16:creationId xmlns:a16="http://schemas.microsoft.com/office/drawing/2014/main" id="{D9DF53FE-46EE-4261-BE22-44E98A938AE1}"/>
                  </a:ext>
                </a:extLst>
              </p14:cNvPr>
              <p14:cNvContentPartPr/>
              <p14:nvPr/>
            </p14:nvContentPartPr>
            <p14:xfrm>
              <a:off x="9091373" y="112387"/>
              <a:ext cx="1824840" cy="1177560"/>
            </p14:xfrm>
          </p:contentPart>
        </mc:Choice>
        <mc:Fallback xmlns="">
          <p:pic>
            <p:nvPicPr>
              <p:cNvPr id="59" name="Freihand 58">
                <a:extLst>
                  <a:ext uri="{FF2B5EF4-FFF2-40B4-BE49-F238E27FC236}">
                    <a16:creationId xmlns:a16="http://schemas.microsoft.com/office/drawing/2014/main" id="{D9DF53FE-46EE-4261-BE22-44E98A938AE1}"/>
                  </a:ext>
                </a:extLst>
              </p:cNvPr>
              <p:cNvPicPr/>
              <p:nvPr/>
            </p:nvPicPr>
            <p:blipFill>
              <a:blip r:embed="rId30"/>
              <a:stretch>
                <a:fillRect/>
              </a:stretch>
            </p:blipFill>
            <p:spPr>
              <a:xfrm>
                <a:off x="9087053" y="108067"/>
                <a:ext cx="1833480" cy="1186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 name="Freihand 60">
                <a:extLst>
                  <a:ext uri="{FF2B5EF4-FFF2-40B4-BE49-F238E27FC236}">
                    <a16:creationId xmlns:a16="http://schemas.microsoft.com/office/drawing/2014/main" id="{FF7F60CA-3AD4-46D5-A0E9-319B179C383B}"/>
                  </a:ext>
                </a:extLst>
              </p14:cNvPr>
              <p14:cNvContentPartPr/>
              <p14:nvPr/>
            </p14:nvContentPartPr>
            <p14:xfrm>
              <a:off x="4961093" y="1296427"/>
              <a:ext cx="1791000" cy="57960"/>
            </p14:xfrm>
          </p:contentPart>
        </mc:Choice>
        <mc:Fallback xmlns="">
          <p:pic>
            <p:nvPicPr>
              <p:cNvPr id="61" name="Freihand 60">
                <a:extLst>
                  <a:ext uri="{FF2B5EF4-FFF2-40B4-BE49-F238E27FC236}">
                    <a16:creationId xmlns:a16="http://schemas.microsoft.com/office/drawing/2014/main" id="{FF7F60CA-3AD4-46D5-A0E9-319B179C383B}"/>
                  </a:ext>
                </a:extLst>
              </p:cNvPr>
              <p:cNvPicPr/>
              <p:nvPr/>
            </p:nvPicPr>
            <p:blipFill>
              <a:blip r:embed="rId32"/>
              <a:stretch>
                <a:fillRect/>
              </a:stretch>
            </p:blipFill>
            <p:spPr>
              <a:xfrm>
                <a:off x="4956773" y="1292107"/>
                <a:ext cx="1799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Freihand 64">
                <a:extLst>
                  <a:ext uri="{FF2B5EF4-FFF2-40B4-BE49-F238E27FC236}">
                    <a16:creationId xmlns:a16="http://schemas.microsoft.com/office/drawing/2014/main" id="{183D7379-BB3C-4CE5-B14B-06B74710F28D}"/>
                  </a:ext>
                </a:extLst>
              </p14:cNvPr>
              <p14:cNvContentPartPr/>
              <p14:nvPr/>
            </p14:nvContentPartPr>
            <p14:xfrm>
              <a:off x="2413373" y="1304707"/>
              <a:ext cx="1568160" cy="296640"/>
            </p14:xfrm>
          </p:contentPart>
        </mc:Choice>
        <mc:Fallback xmlns="">
          <p:pic>
            <p:nvPicPr>
              <p:cNvPr id="65" name="Freihand 64">
                <a:extLst>
                  <a:ext uri="{FF2B5EF4-FFF2-40B4-BE49-F238E27FC236}">
                    <a16:creationId xmlns:a16="http://schemas.microsoft.com/office/drawing/2014/main" id="{183D7379-BB3C-4CE5-B14B-06B74710F28D}"/>
                  </a:ext>
                </a:extLst>
              </p:cNvPr>
              <p:cNvPicPr/>
              <p:nvPr/>
            </p:nvPicPr>
            <p:blipFill>
              <a:blip r:embed="rId34"/>
              <a:stretch>
                <a:fillRect/>
              </a:stretch>
            </p:blipFill>
            <p:spPr>
              <a:xfrm>
                <a:off x="2409053" y="1300387"/>
                <a:ext cx="15768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7" name="Freihand 66">
                <a:extLst>
                  <a:ext uri="{FF2B5EF4-FFF2-40B4-BE49-F238E27FC236}">
                    <a16:creationId xmlns:a16="http://schemas.microsoft.com/office/drawing/2014/main" id="{CCD3DC86-4C8D-408F-805A-B5FFC796F6CA}"/>
                  </a:ext>
                </a:extLst>
              </p14:cNvPr>
              <p14:cNvContentPartPr/>
              <p14:nvPr/>
            </p14:nvContentPartPr>
            <p14:xfrm>
              <a:off x="8453813" y="-70133"/>
              <a:ext cx="2879640" cy="1578960"/>
            </p14:xfrm>
          </p:contentPart>
        </mc:Choice>
        <mc:Fallback xmlns="">
          <p:pic>
            <p:nvPicPr>
              <p:cNvPr id="67" name="Freihand 66">
                <a:extLst>
                  <a:ext uri="{FF2B5EF4-FFF2-40B4-BE49-F238E27FC236}">
                    <a16:creationId xmlns:a16="http://schemas.microsoft.com/office/drawing/2014/main" id="{CCD3DC86-4C8D-408F-805A-B5FFC796F6CA}"/>
                  </a:ext>
                </a:extLst>
              </p:cNvPr>
              <p:cNvPicPr/>
              <p:nvPr/>
            </p:nvPicPr>
            <p:blipFill>
              <a:blip r:embed="rId36"/>
              <a:stretch>
                <a:fillRect/>
              </a:stretch>
            </p:blipFill>
            <p:spPr>
              <a:xfrm>
                <a:off x="8449493" y="-74453"/>
                <a:ext cx="2888280" cy="158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2" name="Freihand 101">
                <a:extLst>
                  <a:ext uri="{FF2B5EF4-FFF2-40B4-BE49-F238E27FC236}">
                    <a16:creationId xmlns:a16="http://schemas.microsoft.com/office/drawing/2014/main" id="{60431777-8371-4538-8DD1-267B9B8BDEFB}"/>
                  </a:ext>
                </a:extLst>
              </p14:cNvPr>
              <p14:cNvContentPartPr/>
              <p14:nvPr/>
            </p14:nvContentPartPr>
            <p14:xfrm>
              <a:off x="8863493" y="664800"/>
              <a:ext cx="334800" cy="525960"/>
            </p14:xfrm>
          </p:contentPart>
        </mc:Choice>
        <mc:Fallback xmlns="">
          <p:pic>
            <p:nvPicPr>
              <p:cNvPr id="102" name="Freihand 101">
                <a:extLst>
                  <a:ext uri="{FF2B5EF4-FFF2-40B4-BE49-F238E27FC236}">
                    <a16:creationId xmlns:a16="http://schemas.microsoft.com/office/drawing/2014/main" id="{60431777-8371-4538-8DD1-267B9B8BDEFB}"/>
                  </a:ext>
                </a:extLst>
              </p:cNvPr>
              <p:cNvPicPr/>
              <p:nvPr/>
            </p:nvPicPr>
            <p:blipFill>
              <a:blip r:embed="rId38"/>
              <a:stretch>
                <a:fillRect/>
              </a:stretch>
            </p:blipFill>
            <p:spPr>
              <a:xfrm>
                <a:off x="8859173" y="660480"/>
                <a:ext cx="34344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4" name="Freihand 103">
                <a:extLst>
                  <a:ext uri="{FF2B5EF4-FFF2-40B4-BE49-F238E27FC236}">
                    <a16:creationId xmlns:a16="http://schemas.microsoft.com/office/drawing/2014/main" id="{A6CCFE48-4699-4056-8054-BB5C66CF130B}"/>
                  </a:ext>
                </a:extLst>
              </p14:cNvPr>
              <p14:cNvContentPartPr/>
              <p14:nvPr/>
            </p14:nvContentPartPr>
            <p14:xfrm>
              <a:off x="4928333" y="5184600"/>
              <a:ext cx="1545840" cy="48240"/>
            </p14:xfrm>
          </p:contentPart>
        </mc:Choice>
        <mc:Fallback xmlns="">
          <p:pic>
            <p:nvPicPr>
              <p:cNvPr id="104" name="Freihand 103">
                <a:extLst>
                  <a:ext uri="{FF2B5EF4-FFF2-40B4-BE49-F238E27FC236}">
                    <a16:creationId xmlns:a16="http://schemas.microsoft.com/office/drawing/2014/main" id="{A6CCFE48-4699-4056-8054-BB5C66CF130B}"/>
                  </a:ext>
                </a:extLst>
              </p:cNvPr>
              <p:cNvPicPr/>
              <p:nvPr/>
            </p:nvPicPr>
            <p:blipFill>
              <a:blip r:embed="rId40"/>
              <a:stretch>
                <a:fillRect/>
              </a:stretch>
            </p:blipFill>
            <p:spPr>
              <a:xfrm>
                <a:off x="4924013" y="5180280"/>
                <a:ext cx="1554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8" name="Freihand 127">
                <a:extLst>
                  <a:ext uri="{FF2B5EF4-FFF2-40B4-BE49-F238E27FC236}">
                    <a16:creationId xmlns:a16="http://schemas.microsoft.com/office/drawing/2014/main" id="{889B7C7A-B404-4EA5-AC78-4A70D54459F2}"/>
                  </a:ext>
                </a:extLst>
              </p14:cNvPr>
              <p14:cNvContentPartPr/>
              <p14:nvPr/>
            </p14:nvContentPartPr>
            <p14:xfrm>
              <a:off x="3537293" y="4843320"/>
              <a:ext cx="534960" cy="410400"/>
            </p14:xfrm>
          </p:contentPart>
        </mc:Choice>
        <mc:Fallback xmlns="">
          <p:pic>
            <p:nvPicPr>
              <p:cNvPr id="128" name="Freihand 127">
                <a:extLst>
                  <a:ext uri="{FF2B5EF4-FFF2-40B4-BE49-F238E27FC236}">
                    <a16:creationId xmlns:a16="http://schemas.microsoft.com/office/drawing/2014/main" id="{889B7C7A-B404-4EA5-AC78-4A70D54459F2}"/>
                  </a:ext>
                </a:extLst>
              </p:cNvPr>
              <p:cNvPicPr/>
              <p:nvPr/>
            </p:nvPicPr>
            <p:blipFill>
              <a:blip r:embed="rId42"/>
              <a:stretch>
                <a:fillRect/>
              </a:stretch>
            </p:blipFill>
            <p:spPr>
              <a:xfrm>
                <a:off x="3532973" y="4839000"/>
                <a:ext cx="5436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2" name="Freihand 131">
                <a:extLst>
                  <a:ext uri="{FF2B5EF4-FFF2-40B4-BE49-F238E27FC236}">
                    <a16:creationId xmlns:a16="http://schemas.microsoft.com/office/drawing/2014/main" id="{17B71881-67B7-4106-8912-8B4360D5F4EE}"/>
                  </a:ext>
                </a:extLst>
              </p14:cNvPr>
              <p14:cNvContentPartPr/>
              <p14:nvPr/>
            </p14:nvContentPartPr>
            <p14:xfrm>
              <a:off x="7760813" y="182760"/>
              <a:ext cx="793440" cy="840960"/>
            </p14:xfrm>
          </p:contentPart>
        </mc:Choice>
        <mc:Fallback xmlns="">
          <p:pic>
            <p:nvPicPr>
              <p:cNvPr id="132" name="Freihand 131">
                <a:extLst>
                  <a:ext uri="{FF2B5EF4-FFF2-40B4-BE49-F238E27FC236}">
                    <a16:creationId xmlns:a16="http://schemas.microsoft.com/office/drawing/2014/main" id="{17B71881-67B7-4106-8912-8B4360D5F4EE}"/>
                  </a:ext>
                </a:extLst>
              </p:cNvPr>
              <p:cNvPicPr/>
              <p:nvPr/>
            </p:nvPicPr>
            <p:blipFill>
              <a:blip r:embed="rId44"/>
              <a:stretch>
                <a:fillRect/>
              </a:stretch>
            </p:blipFill>
            <p:spPr>
              <a:xfrm>
                <a:off x="7756493" y="178440"/>
                <a:ext cx="80208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2" name="Freihand 141">
                <a:extLst>
                  <a:ext uri="{FF2B5EF4-FFF2-40B4-BE49-F238E27FC236}">
                    <a16:creationId xmlns:a16="http://schemas.microsoft.com/office/drawing/2014/main" id="{857E222C-B2F5-4795-B272-762428EF4E54}"/>
                  </a:ext>
                </a:extLst>
              </p14:cNvPr>
              <p14:cNvContentPartPr/>
              <p14:nvPr/>
            </p14:nvContentPartPr>
            <p14:xfrm>
              <a:off x="926573" y="5534520"/>
              <a:ext cx="5014800" cy="126000"/>
            </p14:xfrm>
          </p:contentPart>
        </mc:Choice>
        <mc:Fallback xmlns="">
          <p:pic>
            <p:nvPicPr>
              <p:cNvPr id="142" name="Freihand 141">
                <a:extLst>
                  <a:ext uri="{FF2B5EF4-FFF2-40B4-BE49-F238E27FC236}">
                    <a16:creationId xmlns:a16="http://schemas.microsoft.com/office/drawing/2014/main" id="{857E222C-B2F5-4795-B272-762428EF4E54}"/>
                  </a:ext>
                </a:extLst>
              </p:cNvPr>
              <p:cNvPicPr/>
              <p:nvPr/>
            </p:nvPicPr>
            <p:blipFill>
              <a:blip r:embed="rId46"/>
              <a:stretch>
                <a:fillRect/>
              </a:stretch>
            </p:blipFill>
            <p:spPr>
              <a:xfrm>
                <a:off x="922253" y="5530200"/>
                <a:ext cx="5023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3" name="Freihand 172">
                <a:extLst>
                  <a:ext uri="{FF2B5EF4-FFF2-40B4-BE49-F238E27FC236}">
                    <a16:creationId xmlns:a16="http://schemas.microsoft.com/office/drawing/2014/main" id="{FEDA9C1F-3F6B-47F9-BDA9-BC7F538BD460}"/>
                  </a:ext>
                </a:extLst>
              </p14:cNvPr>
              <p14:cNvContentPartPr/>
              <p14:nvPr/>
            </p14:nvContentPartPr>
            <p14:xfrm>
              <a:off x="7652813" y="6255240"/>
              <a:ext cx="737280" cy="497880"/>
            </p14:xfrm>
          </p:contentPart>
        </mc:Choice>
        <mc:Fallback xmlns="">
          <p:pic>
            <p:nvPicPr>
              <p:cNvPr id="173" name="Freihand 172">
                <a:extLst>
                  <a:ext uri="{FF2B5EF4-FFF2-40B4-BE49-F238E27FC236}">
                    <a16:creationId xmlns:a16="http://schemas.microsoft.com/office/drawing/2014/main" id="{FEDA9C1F-3F6B-47F9-BDA9-BC7F538BD460}"/>
                  </a:ext>
                </a:extLst>
              </p:cNvPr>
              <p:cNvPicPr/>
              <p:nvPr/>
            </p:nvPicPr>
            <p:blipFill>
              <a:blip r:embed="rId48"/>
              <a:stretch>
                <a:fillRect/>
              </a:stretch>
            </p:blipFill>
            <p:spPr>
              <a:xfrm>
                <a:off x="7648493" y="6250920"/>
                <a:ext cx="74592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5" name="Freihand 174">
                <a:extLst>
                  <a:ext uri="{FF2B5EF4-FFF2-40B4-BE49-F238E27FC236}">
                    <a16:creationId xmlns:a16="http://schemas.microsoft.com/office/drawing/2014/main" id="{3504DED2-E1F3-46DA-9B2A-FC9D65F72835}"/>
                  </a:ext>
                </a:extLst>
              </p14:cNvPr>
              <p14:cNvContentPartPr/>
              <p14:nvPr/>
            </p14:nvContentPartPr>
            <p14:xfrm>
              <a:off x="9384773" y="692880"/>
              <a:ext cx="331920" cy="403200"/>
            </p14:xfrm>
          </p:contentPart>
        </mc:Choice>
        <mc:Fallback xmlns="">
          <p:pic>
            <p:nvPicPr>
              <p:cNvPr id="175" name="Freihand 174">
                <a:extLst>
                  <a:ext uri="{FF2B5EF4-FFF2-40B4-BE49-F238E27FC236}">
                    <a16:creationId xmlns:a16="http://schemas.microsoft.com/office/drawing/2014/main" id="{3504DED2-E1F3-46DA-9B2A-FC9D65F72835}"/>
                  </a:ext>
                </a:extLst>
              </p:cNvPr>
              <p:cNvPicPr/>
              <p:nvPr/>
            </p:nvPicPr>
            <p:blipFill>
              <a:blip r:embed="rId50"/>
              <a:stretch>
                <a:fillRect/>
              </a:stretch>
            </p:blipFill>
            <p:spPr>
              <a:xfrm>
                <a:off x="9380453" y="688560"/>
                <a:ext cx="3405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5" name="Freihand 234">
                <a:extLst>
                  <a:ext uri="{FF2B5EF4-FFF2-40B4-BE49-F238E27FC236}">
                    <a16:creationId xmlns:a16="http://schemas.microsoft.com/office/drawing/2014/main" id="{704D7340-E333-4110-811A-B9176ED868BB}"/>
                  </a:ext>
                </a:extLst>
              </p14:cNvPr>
              <p14:cNvContentPartPr/>
              <p14:nvPr/>
            </p14:nvContentPartPr>
            <p14:xfrm>
              <a:off x="405653" y="2328000"/>
              <a:ext cx="1402200" cy="61920"/>
            </p14:xfrm>
          </p:contentPart>
        </mc:Choice>
        <mc:Fallback xmlns="">
          <p:pic>
            <p:nvPicPr>
              <p:cNvPr id="235" name="Freihand 234">
                <a:extLst>
                  <a:ext uri="{FF2B5EF4-FFF2-40B4-BE49-F238E27FC236}">
                    <a16:creationId xmlns:a16="http://schemas.microsoft.com/office/drawing/2014/main" id="{704D7340-E333-4110-811A-B9176ED868BB}"/>
                  </a:ext>
                </a:extLst>
              </p:cNvPr>
              <p:cNvPicPr/>
              <p:nvPr/>
            </p:nvPicPr>
            <p:blipFill>
              <a:blip r:embed="rId52"/>
              <a:stretch>
                <a:fillRect/>
              </a:stretch>
            </p:blipFill>
            <p:spPr>
              <a:xfrm>
                <a:off x="401333" y="2323680"/>
                <a:ext cx="1410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6" name="Freihand 235">
                <a:extLst>
                  <a:ext uri="{FF2B5EF4-FFF2-40B4-BE49-F238E27FC236}">
                    <a16:creationId xmlns:a16="http://schemas.microsoft.com/office/drawing/2014/main" id="{915C6EC7-675F-41F1-9C9B-04DB88073D24}"/>
                  </a:ext>
                </a:extLst>
              </p14:cNvPr>
              <p14:cNvContentPartPr/>
              <p14:nvPr/>
            </p14:nvContentPartPr>
            <p14:xfrm>
              <a:off x="3360533" y="2581800"/>
              <a:ext cx="984960" cy="68400"/>
            </p14:xfrm>
          </p:contentPart>
        </mc:Choice>
        <mc:Fallback xmlns="">
          <p:pic>
            <p:nvPicPr>
              <p:cNvPr id="236" name="Freihand 235">
                <a:extLst>
                  <a:ext uri="{FF2B5EF4-FFF2-40B4-BE49-F238E27FC236}">
                    <a16:creationId xmlns:a16="http://schemas.microsoft.com/office/drawing/2014/main" id="{915C6EC7-675F-41F1-9C9B-04DB88073D24}"/>
                  </a:ext>
                </a:extLst>
              </p:cNvPr>
              <p:cNvPicPr/>
              <p:nvPr/>
            </p:nvPicPr>
            <p:blipFill>
              <a:blip r:embed="rId54"/>
              <a:stretch>
                <a:fillRect/>
              </a:stretch>
            </p:blipFill>
            <p:spPr>
              <a:xfrm>
                <a:off x="3356213" y="2577480"/>
                <a:ext cx="993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7" name="Freihand 236">
                <a:extLst>
                  <a:ext uri="{FF2B5EF4-FFF2-40B4-BE49-F238E27FC236}">
                    <a16:creationId xmlns:a16="http://schemas.microsoft.com/office/drawing/2014/main" id="{FE0F6071-41CB-4255-844B-F5A2001ED48D}"/>
                  </a:ext>
                </a:extLst>
              </p14:cNvPr>
              <p14:cNvContentPartPr/>
              <p14:nvPr/>
            </p14:nvContentPartPr>
            <p14:xfrm>
              <a:off x="3750053" y="1860720"/>
              <a:ext cx="632520" cy="698040"/>
            </p14:xfrm>
          </p:contentPart>
        </mc:Choice>
        <mc:Fallback xmlns="">
          <p:pic>
            <p:nvPicPr>
              <p:cNvPr id="237" name="Freihand 236">
                <a:extLst>
                  <a:ext uri="{FF2B5EF4-FFF2-40B4-BE49-F238E27FC236}">
                    <a16:creationId xmlns:a16="http://schemas.microsoft.com/office/drawing/2014/main" id="{FE0F6071-41CB-4255-844B-F5A2001ED48D}"/>
                  </a:ext>
                </a:extLst>
              </p:cNvPr>
              <p:cNvPicPr/>
              <p:nvPr/>
            </p:nvPicPr>
            <p:blipFill>
              <a:blip r:embed="rId56"/>
              <a:stretch>
                <a:fillRect/>
              </a:stretch>
            </p:blipFill>
            <p:spPr>
              <a:xfrm>
                <a:off x="3745733" y="1856400"/>
                <a:ext cx="64116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39" name="Freihand 238">
                <a:extLst>
                  <a:ext uri="{FF2B5EF4-FFF2-40B4-BE49-F238E27FC236}">
                    <a16:creationId xmlns:a16="http://schemas.microsoft.com/office/drawing/2014/main" id="{5A1A2562-919C-484E-BA74-FA5336815439}"/>
                  </a:ext>
                </a:extLst>
              </p14:cNvPr>
              <p14:cNvContentPartPr/>
              <p14:nvPr/>
            </p14:nvContentPartPr>
            <p14:xfrm>
              <a:off x="4829333" y="2203080"/>
              <a:ext cx="1221480" cy="608400"/>
            </p14:xfrm>
          </p:contentPart>
        </mc:Choice>
        <mc:Fallback xmlns="">
          <p:pic>
            <p:nvPicPr>
              <p:cNvPr id="239" name="Freihand 238">
                <a:extLst>
                  <a:ext uri="{FF2B5EF4-FFF2-40B4-BE49-F238E27FC236}">
                    <a16:creationId xmlns:a16="http://schemas.microsoft.com/office/drawing/2014/main" id="{5A1A2562-919C-484E-BA74-FA5336815439}"/>
                  </a:ext>
                </a:extLst>
              </p:cNvPr>
              <p:cNvPicPr/>
              <p:nvPr/>
            </p:nvPicPr>
            <p:blipFill>
              <a:blip r:embed="rId58"/>
              <a:stretch>
                <a:fillRect/>
              </a:stretch>
            </p:blipFill>
            <p:spPr>
              <a:xfrm>
                <a:off x="4825013" y="2198760"/>
                <a:ext cx="123012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0" name="Freihand 239">
                <a:extLst>
                  <a:ext uri="{FF2B5EF4-FFF2-40B4-BE49-F238E27FC236}">
                    <a16:creationId xmlns:a16="http://schemas.microsoft.com/office/drawing/2014/main" id="{7E96BF89-C776-4645-A278-9FAC52FF833F}"/>
                  </a:ext>
                </a:extLst>
              </p14:cNvPr>
              <p14:cNvContentPartPr/>
              <p14:nvPr/>
            </p14:nvContentPartPr>
            <p14:xfrm>
              <a:off x="5554013" y="930840"/>
              <a:ext cx="2736000" cy="1703880"/>
            </p14:xfrm>
          </p:contentPart>
        </mc:Choice>
        <mc:Fallback xmlns="">
          <p:pic>
            <p:nvPicPr>
              <p:cNvPr id="240" name="Freihand 239">
                <a:extLst>
                  <a:ext uri="{FF2B5EF4-FFF2-40B4-BE49-F238E27FC236}">
                    <a16:creationId xmlns:a16="http://schemas.microsoft.com/office/drawing/2014/main" id="{7E96BF89-C776-4645-A278-9FAC52FF833F}"/>
                  </a:ext>
                </a:extLst>
              </p:cNvPr>
              <p:cNvPicPr/>
              <p:nvPr/>
            </p:nvPicPr>
            <p:blipFill>
              <a:blip r:embed="rId60"/>
              <a:stretch>
                <a:fillRect/>
              </a:stretch>
            </p:blipFill>
            <p:spPr>
              <a:xfrm>
                <a:off x="5549693" y="926520"/>
                <a:ext cx="2744640" cy="1712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5" name="Freihand 254">
                <a:extLst>
                  <a:ext uri="{FF2B5EF4-FFF2-40B4-BE49-F238E27FC236}">
                    <a16:creationId xmlns:a16="http://schemas.microsoft.com/office/drawing/2014/main" id="{EABDB6CE-1885-4A9D-A4B9-694F8EB73DE6}"/>
                  </a:ext>
                </a:extLst>
              </p14:cNvPr>
              <p14:cNvContentPartPr/>
              <p14:nvPr/>
            </p14:nvContentPartPr>
            <p14:xfrm>
              <a:off x="5934893" y="2650920"/>
              <a:ext cx="423000" cy="61200"/>
            </p14:xfrm>
          </p:contentPart>
        </mc:Choice>
        <mc:Fallback xmlns="">
          <p:pic>
            <p:nvPicPr>
              <p:cNvPr id="255" name="Freihand 254">
                <a:extLst>
                  <a:ext uri="{FF2B5EF4-FFF2-40B4-BE49-F238E27FC236}">
                    <a16:creationId xmlns:a16="http://schemas.microsoft.com/office/drawing/2014/main" id="{EABDB6CE-1885-4A9D-A4B9-694F8EB73DE6}"/>
                  </a:ext>
                </a:extLst>
              </p:cNvPr>
              <p:cNvPicPr/>
              <p:nvPr/>
            </p:nvPicPr>
            <p:blipFill>
              <a:blip r:embed="rId62"/>
              <a:stretch>
                <a:fillRect/>
              </a:stretch>
            </p:blipFill>
            <p:spPr>
              <a:xfrm>
                <a:off x="5930573" y="2646600"/>
                <a:ext cx="431640" cy="69840"/>
              </a:xfrm>
              <a:prstGeom prst="rect">
                <a:avLst/>
              </a:prstGeom>
            </p:spPr>
          </p:pic>
        </mc:Fallback>
      </mc:AlternateContent>
      <p:grpSp>
        <p:nvGrpSpPr>
          <p:cNvPr id="264" name="Gruppieren 263">
            <a:extLst>
              <a:ext uri="{FF2B5EF4-FFF2-40B4-BE49-F238E27FC236}">
                <a16:creationId xmlns:a16="http://schemas.microsoft.com/office/drawing/2014/main" id="{B5AFA8E5-2F73-487D-A0FD-B22005B2ABB1}"/>
              </a:ext>
            </a:extLst>
          </p:cNvPr>
          <p:cNvGrpSpPr/>
          <p:nvPr/>
        </p:nvGrpSpPr>
        <p:grpSpPr>
          <a:xfrm>
            <a:off x="0" y="-489893"/>
            <a:ext cx="12060720" cy="6829200"/>
            <a:chOff x="63293" y="-29280"/>
            <a:chExt cx="12060720" cy="6829200"/>
          </a:xfrm>
        </p:grpSpPr>
        <mc:AlternateContent xmlns:mc="http://schemas.openxmlformats.org/markup-compatibility/2006" xmlns:p14="http://schemas.microsoft.com/office/powerpoint/2010/main">
          <mc:Choice Requires="p14">
            <p:contentPart p14:bwMode="auto" r:id="rId63">
              <p14:nvContentPartPr>
                <p14:cNvPr id="23" name="Freihand 22">
                  <a:extLst>
                    <a:ext uri="{FF2B5EF4-FFF2-40B4-BE49-F238E27FC236}">
                      <a16:creationId xmlns:a16="http://schemas.microsoft.com/office/drawing/2014/main" id="{9BE5FE43-9DCB-44DF-84FD-474022804AE7}"/>
                    </a:ext>
                  </a:extLst>
                </p14:cNvPr>
                <p14:cNvContentPartPr/>
                <p14:nvPr/>
              </p14:nvContentPartPr>
              <p14:xfrm>
                <a:off x="168773" y="933187"/>
                <a:ext cx="119520" cy="136440"/>
              </p14:xfrm>
            </p:contentPart>
          </mc:Choice>
          <mc:Fallback xmlns="">
            <p:pic>
              <p:nvPicPr>
                <p:cNvPr id="23" name="Freihand 22">
                  <a:extLst>
                    <a:ext uri="{FF2B5EF4-FFF2-40B4-BE49-F238E27FC236}">
                      <a16:creationId xmlns:a16="http://schemas.microsoft.com/office/drawing/2014/main" id="{9BE5FE43-9DCB-44DF-84FD-474022804AE7}"/>
                    </a:ext>
                  </a:extLst>
                </p:cNvPr>
                <p:cNvPicPr/>
                <p:nvPr/>
              </p:nvPicPr>
              <p:blipFill>
                <a:blip r:embed="rId64"/>
                <a:stretch>
                  <a:fillRect/>
                </a:stretch>
              </p:blipFill>
              <p:spPr>
                <a:xfrm>
                  <a:off x="164453" y="928867"/>
                  <a:ext cx="128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4" name="Freihand 23">
                  <a:extLst>
                    <a:ext uri="{FF2B5EF4-FFF2-40B4-BE49-F238E27FC236}">
                      <a16:creationId xmlns:a16="http://schemas.microsoft.com/office/drawing/2014/main" id="{899202F1-1C7F-4C2C-AF35-E07E688BDAC0}"/>
                    </a:ext>
                  </a:extLst>
                </p14:cNvPr>
                <p14:cNvContentPartPr/>
                <p14:nvPr/>
              </p14:nvContentPartPr>
              <p14:xfrm>
                <a:off x="63293" y="810787"/>
                <a:ext cx="185400" cy="396720"/>
              </p14:xfrm>
            </p:contentPart>
          </mc:Choice>
          <mc:Fallback xmlns="">
            <p:pic>
              <p:nvPicPr>
                <p:cNvPr id="24" name="Freihand 23">
                  <a:extLst>
                    <a:ext uri="{FF2B5EF4-FFF2-40B4-BE49-F238E27FC236}">
                      <a16:creationId xmlns:a16="http://schemas.microsoft.com/office/drawing/2014/main" id="{899202F1-1C7F-4C2C-AF35-E07E688BDAC0}"/>
                    </a:ext>
                  </a:extLst>
                </p:cNvPr>
                <p:cNvPicPr/>
                <p:nvPr/>
              </p:nvPicPr>
              <p:blipFill>
                <a:blip r:embed="rId66"/>
                <a:stretch>
                  <a:fillRect/>
                </a:stretch>
              </p:blipFill>
              <p:spPr>
                <a:xfrm>
                  <a:off x="58973" y="806467"/>
                  <a:ext cx="1940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 name="Freihand 24">
                  <a:extLst>
                    <a:ext uri="{FF2B5EF4-FFF2-40B4-BE49-F238E27FC236}">
                      <a16:creationId xmlns:a16="http://schemas.microsoft.com/office/drawing/2014/main" id="{CB84BF85-B9F5-427C-8051-7A69CD967775}"/>
                    </a:ext>
                  </a:extLst>
                </p14:cNvPr>
                <p14:cNvContentPartPr/>
                <p14:nvPr/>
              </p14:nvContentPartPr>
              <p14:xfrm>
                <a:off x="275333" y="796387"/>
                <a:ext cx="86400" cy="393840"/>
              </p14:xfrm>
            </p:contentPart>
          </mc:Choice>
          <mc:Fallback xmlns="">
            <p:pic>
              <p:nvPicPr>
                <p:cNvPr id="25" name="Freihand 24">
                  <a:extLst>
                    <a:ext uri="{FF2B5EF4-FFF2-40B4-BE49-F238E27FC236}">
                      <a16:creationId xmlns:a16="http://schemas.microsoft.com/office/drawing/2014/main" id="{CB84BF85-B9F5-427C-8051-7A69CD967775}"/>
                    </a:ext>
                  </a:extLst>
                </p:cNvPr>
                <p:cNvPicPr/>
                <p:nvPr/>
              </p:nvPicPr>
              <p:blipFill>
                <a:blip r:embed="rId68"/>
                <a:stretch>
                  <a:fillRect/>
                </a:stretch>
              </p:blipFill>
              <p:spPr>
                <a:xfrm>
                  <a:off x="271013" y="792067"/>
                  <a:ext cx="950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2" name="Freihand 61">
                  <a:extLst>
                    <a:ext uri="{FF2B5EF4-FFF2-40B4-BE49-F238E27FC236}">
                      <a16:creationId xmlns:a16="http://schemas.microsoft.com/office/drawing/2014/main" id="{BF74993B-4861-47FC-A20A-10B099B5F5B0}"/>
                    </a:ext>
                  </a:extLst>
                </p14:cNvPr>
                <p14:cNvContentPartPr/>
                <p14:nvPr/>
              </p14:nvContentPartPr>
              <p14:xfrm>
                <a:off x="946373" y="1520707"/>
                <a:ext cx="1223640" cy="37440"/>
              </p14:xfrm>
            </p:contentPart>
          </mc:Choice>
          <mc:Fallback xmlns="">
            <p:pic>
              <p:nvPicPr>
                <p:cNvPr id="62" name="Freihand 61">
                  <a:extLst>
                    <a:ext uri="{FF2B5EF4-FFF2-40B4-BE49-F238E27FC236}">
                      <a16:creationId xmlns:a16="http://schemas.microsoft.com/office/drawing/2014/main" id="{BF74993B-4861-47FC-A20A-10B099B5F5B0}"/>
                    </a:ext>
                  </a:extLst>
                </p:cNvPr>
                <p:cNvPicPr/>
                <p:nvPr/>
              </p:nvPicPr>
              <p:blipFill>
                <a:blip r:embed="rId70"/>
                <a:stretch>
                  <a:fillRect/>
                </a:stretch>
              </p:blipFill>
              <p:spPr>
                <a:xfrm>
                  <a:off x="942053" y="1516387"/>
                  <a:ext cx="1232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3" name="Freihand 62">
                  <a:extLst>
                    <a:ext uri="{FF2B5EF4-FFF2-40B4-BE49-F238E27FC236}">
                      <a16:creationId xmlns:a16="http://schemas.microsoft.com/office/drawing/2014/main" id="{2EEEF945-9235-4D39-A42C-C71CD5A7283A}"/>
                    </a:ext>
                  </a:extLst>
                </p14:cNvPr>
                <p14:cNvContentPartPr/>
                <p14:nvPr/>
              </p14:nvContentPartPr>
              <p14:xfrm>
                <a:off x="2442533" y="1324147"/>
                <a:ext cx="1299600" cy="213480"/>
              </p14:xfrm>
            </p:contentPart>
          </mc:Choice>
          <mc:Fallback xmlns="">
            <p:pic>
              <p:nvPicPr>
                <p:cNvPr id="63" name="Freihand 62">
                  <a:extLst>
                    <a:ext uri="{FF2B5EF4-FFF2-40B4-BE49-F238E27FC236}">
                      <a16:creationId xmlns:a16="http://schemas.microsoft.com/office/drawing/2014/main" id="{2EEEF945-9235-4D39-A42C-C71CD5A7283A}"/>
                    </a:ext>
                  </a:extLst>
                </p:cNvPr>
                <p:cNvPicPr/>
                <p:nvPr/>
              </p:nvPicPr>
              <p:blipFill>
                <a:blip r:embed="rId72"/>
                <a:stretch>
                  <a:fillRect/>
                </a:stretch>
              </p:blipFill>
              <p:spPr>
                <a:xfrm>
                  <a:off x="2438213" y="1319827"/>
                  <a:ext cx="13082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 name="Freihand 1">
                  <a:extLst>
                    <a:ext uri="{FF2B5EF4-FFF2-40B4-BE49-F238E27FC236}">
                      <a16:creationId xmlns:a16="http://schemas.microsoft.com/office/drawing/2014/main" id="{796AFA5E-251F-45D4-9D06-39490B51FC46}"/>
                    </a:ext>
                  </a:extLst>
                </p14:cNvPr>
                <p14:cNvContentPartPr/>
                <p14:nvPr/>
              </p14:nvContentPartPr>
              <p14:xfrm>
                <a:off x="6694853" y="271147"/>
                <a:ext cx="199080" cy="172800"/>
              </p14:xfrm>
            </p:contentPart>
          </mc:Choice>
          <mc:Fallback xmlns="">
            <p:pic>
              <p:nvPicPr>
                <p:cNvPr id="2" name="Freihand 1">
                  <a:extLst>
                    <a:ext uri="{FF2B5EF4-FFF2-40B4-BE49-F238E27FC236}">
                      <a16:creationId xmlns:a16="http://schemas.microsoft.com/office/drawing/2014/main" id="{796AFA5E-251F-45D4-9D06-39490B51FC46}"/>
                    </a:ext>
                  </a:extLst>
                </p:cNvPr>
                <p:cNvPicPr/>
                <p:nvPr/>
              </p:nvPicPr>
              <p:blipFill>
                <a:blip r:embed="rId74"/>
                <a:stretch>
                  <a:fillRect/>
                </a:stretch>
              </p:blipFill>
              <p:spPr>
                <a:xfrm>
                  <a:off x="6690533" y="266827"/>
                  <a:ext cx="207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 name="Freihand 2">
                  <a:extLst>
                    <a:ext uri="{FF2B5EF4-FFF2-40B4-BE49-F238E27FC236}">
                      <a16:creationId xmlns:a16="http://schemas.microsoft.com/office/drawing/2014/main" id="{7BCAA977-D143-4BC6-9A8B-9F887646A8CE}"/>
                    </a:ext>
                  </a:extLst>
                </p14:cNvPr>
                <p14:cNvContentPartPr/>
                <p14:nvPr/>
              </p14:nvContentPartPr>
              <p14:xfrm>
                <a:off x="3330653" y="479947"/>
                <a:ext cx="158760" cy="163080"/>
              </p14:xfrm>
            </p:contentPart>
          </mc:Choice>
          <mc:Fallback xmlns="">
            <p:pic>
              <p:nvPicPr>
                <p:cNvPr id="3" name="Freihand 2">
                  <a:extLst>
                    <a:ext uri="{FF2B5EF4-FFF2-40B4-BE49-F238E27FC236}">
                      <a16:creationId xmlns:a16="http://schemas.microsoft.com/office/drawing/2014/main" id="{7BCAA977-D143-4BC6-9A8B-9F887646A8CE}"/>
                    </a:ext>
                  </a:extLst>
                </p:cNvPr>
                <p:cNvPicPr/>
                <p:nvPr/>
              </p:nvPicPr>
              <p:blipFill>
                <a:blip r:embed="rId76"/>
                <a:stretch>
                  <a:fillRect/>
                </a:stretch>
              </p:blipFill>
              <p:spPr>
                <a:xfrm>
                  <a:off x="3326333" y="475627"/>
                  <a:ext cx="167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Freihand 35">
                  <a:extLst>
                    <a:ext uri="{FF2B5EF4-FFF2-40B4-BE49-F238E27FC236}">
                      <a16:creationId xmlns:a16="http://schemas.microsoft.com/office/drawing/2014/main" id="{78137EBB-8C81-4ED7-9A97-406B2EE1F227}"/>
                    </a:ext>
                  </a:extLst>
                </p14:cNvPr>
                <p14:cNvContentPartPr/>
                <p14:nvPr/>
              </p14:nvContentPartPr>
              <p14:xfrm>
                <a:off x="10715693" y="1255747"/>
                <a:ext cx="202680" cy="273240"/>
              </p14:xfrm>
            </p:contentPart>
          </mc:Choice>
          <mc:Fallback xmlns="">
            <p:pic>
              <p:nvPicPr>
                <p:cNvPr id="36" name="Freihand 35">
                  <a:extLst>
                    <a:ext uri="{FF2B5EF4-FFF2-40B4-BE49-F238E27FC236}">
                      <a16:creationId xmlns:a16="http://schemas.microsoft.com/office/drawing/2014/main" id="{78137EBB-8C81-4ED7-9A97-406B2EE1F227}"/>
                    </a:ext>
                  </a:extLst>
                </p:cNvPr>
                <p:cNvPicPr/>
                <p:nvPr/>
              </p:nvPicPr>
              <p:blipFill>
                <a:blip r:embed="rId78"/>
                <a:stretch>
                  <a:fillRect/>
                </a:stretch>
              </p:blipFill>
              <p:spPr>
                <a:xfrm>
                  <a:off x="10711373" y="1251427"/>
                  <a:ext cx="211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Freihand 36">
                  <a:extLst>
                    <a:ext uri="{FF2B5EF4-FFF2-40B4-BE49-F238E27FC236}">
                      <a16:creationId xmlns:a16="http://schemas.microsoft.com/office/drawing/2014/main" id="{62FAF3A4-01FD-4526-894B-C894D6FB9EBC}"/>
                    </a:ext>
                  </a:extLst>
                </p14:cNvPr>
                <p14:cNvContentPartPr/>
                <p14:nvPr/>
              </p14:nvContentPartPr>
              <p14:xfrm>
                <a:off x="10989653" y="1494787"/>
                <a:ext cx="263520" cy="201240"/>
              </p14:xfrm>
            </p:contentPart>
          </mc:Choice>
          <mc:Fallback xmlns="">
            <p:pic>
              <p:nvPicPr>
                <p:cNvPr id="37" name="Freihand 36">
                  <a:extLst>
                    <a:ext uri="{FF2B5EF4-FFF2-40B4-BE49-F238E27FC236}">
                      <a16:creationId xmlns:a16="http://schemas.microsoft.com/office/drawing/2014/main" id="{62FAF3A4-01FD-4526-894B-C894D6FB9EBC}"/>
                    </a:ext>
                  </a:extLst>
                </p:cNvPr>
                <p:cNvPicPr/>
                <p:nvPr/>
              </p:nvPicPr>
              <p:blipFill>
                <a:blip r:embed="rId80"/>
                <a:stretch>
                  <a:fillRect/>
                </a:stretch>
              </p:blipFill>
              <p:spPr>
                <a:xfrm>
                  <a:off x="10985333" y="1490467"/>
                  <a:ext cx="272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9" name="Freihand 38">
                  <a:extLst>
                    <a:ext uri="{FF2B5EF4-FFF2-40B4-BE49-F238E27FC236}">
                      <a16:creationId xmlns:a16="http://schemas.microsoft.com/office/drawing/2014/main" id="{4AB50E24-A7DB-4EFC-8C28-A2CF452E843C}"/>
                    </a:ext>
                  </a:extLst>
                </p14:cNvPr>
                <p14:cNvContentPartPr/>
                <p14:nvPr/>
              </p14:nvContentPartPr>
              <p14:xfrm>
                <a:off x="11244893" y="1625827"/>
                <a:ext cx="517680" cy="101520"/>
              </p14:xfrm>
            </p:contentPart>
          </mc:Choice>
          <mc:Fallback xmlns="">
            <p:pic>
              <p:nvPicPr>
                <p:cNvPr id="39" name="Freihand 38">
                  <a:extLst>
                    <a:ext uri="{FF2B5EF4-FFF2-40B4-BE49-F238E27FC236}">
                      <a16:creationId xmlns:a16="http://schemas.microsoft.com/office/drawing/2014/main" id="{4AB50E24-A7DB-4EFC-8C28-A2CF452E843C}"/>
                    </a:ext>
                  </a:extLst>
                </p:cNvPr>
                <p:cNvPicPr/>
                <p:nvPr/>
              </p:nvPicPr>
              <p:blipFill>
                <a:blip r:embed="rId82"/>
                <a:stretch>
                  <a:fillRect/>
                </a:stretch>
              </p:blipFill>
              <p:spPr>
                <a:xfrm>
                  <a:off x="11240573" y="1621507"/>
                  <a:ext cx="526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0" name="Freihand 39">
                  <a:extLst>
                    <a:ext uri="{FF2B5EF4-FFF2-40B4-BE49-F238E27FC236}">
                      <a16:creationId xmlns:a16="http://schemas.microsoft.com/office/drawing/2014/main" id="{D4E8D834-997A-4689-AEEE-B0E5C0AED87B}"/>
                    </a:ext>
                  </a:extLst>
                </p14:cNvPr>
                <p14:cNvContentPartPr/>
                <p14:nvPr/>
              </p14:nvContentPartPr>
              <p14:xfrm>
                <a:off x="11785613" y="1433587"/>
                <a:ext cx="154800" cy="161640"/>
              </p14:xfrm>
            </p:contentPart>
          </mc:Choice>
          <mc:Fallback xmlns="">
            <p:pic>
              <p:nvPicPr>
                <p:cNvPr id="40" name="Freihand 39">
                  <a:extLst>
                    <a:ext uri="{FF2B5EF4-FFF2-40B4-BE49-F238E27FC236}">
                      <a16:creationId xmlns:a16="http://schemas.microsoft.com/office/drawing/2014/main" id="{D4E8D834-997A-4689-AEEE-B0E5C0AED87B}"/>
                    </a:ext>
                  </a:extLst>
                </p:cNvPr>
                <p:cNvPicPr/>
                <p:nvPr/>
              </p:nvPicPr>
              <p:blipFill>
                <a:blip r:embed="rId84"/>
                <a:stretch>
                  <a:fillRect/>
                </a:stretch>
              </p:blipFill>
              <p:spPr>
                <a:xfrm>
                  <a:off x="11781293" y="1429267"/>
                  <a:ext cx="163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1" name="Freihand 40">
                  <a:extLst>
                    <a:ext uri="{FF2B5EF4-FFF2-40B4-BE49-F238E27FC236}">
                      <a16:creationId xmlns:a16="http://schemas.microsoft.com/office/drawing/2014/main" id="{7EC44FCB-7FC0-4476-9CE8-6AD5BBD80077}"/>
                    </a:ext>
                  </a:extLst>
                </p14:cNvPr>
                <p14:cNvContentPartPr/>
                <p14:nvPr/>
              </p14:nvContentPartPr>
              <p14:xfrm>
                <a:off x="11860493" y="1698187"/>
                <a:ext cx="38880" cy="18360"/>
              </p14:xfrm>
            </p:contentPart>
          </mc:Choice>
          <mc:Fallback xmlns="">
            <p:pic>
              <p:nvPicPr>
                <p:cNvPr id="41" name="Freihand 40">
                  <a:extLst>
                    <a:ext uri="{FF2B5EF4-FFF2-40B4-BE49-F238E27FC236}">
                      <a16:creationId xmlns:a16="http://schemas.microsoft.com/office/drawing/2014/main" id="{7EC44FCB-7FC0-4476-9CE8-6AD5BBD80077}"/>
                    </a:ext>
                  </a:extLst>
                </p:cNvPr>
                <p:cNvPicPr/>
                <p:nvPr/>
              </p:nvPicPr>
              <p:blipFill>
                <a:blip r:embed="rId86"/>
                <a:stretch>
                  <a:fillRect/>
                </a:stretch>
              </p:blipFill>
              <p:spPr>
                <a:xfrm>
                  <a:off x="11856173" y="1693867"/>
                  <a:ext cx="47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602C7625-3776-4F80-BAD5-B399C0B2618A}"/>
                    </a:ext>
                  </a:extLst>
                </p14:cNvPr>
                <p14:cNvContentPartPr/>
                <p14:nvPr/>
              </p14:nvContentPartPr>
              <p14:xfrm>
                <a:off x="8797613" y="44347"/>
                <a:ext cx="2061000" cy="1220760"/>
              </p14:xfrm>
            </p:contentPart>
          </mc:Choice>
          <mc:Fallback xmlns="">
            <p:pic>
              <p:nvPicPr>
                <p:cNvPr id="46" name="Freihand 45">
                  <a:extLst>
                    <a:ext uri="{FF2B5EF4-FFF2-40B4-BE49-F238E27FC236}">
                      <a16:creationId xmlns:a16="http://schemas.microsoft.com/office/drawing/2014/main" id="{602C7625-3776-4F80-BAD5-B399C0B2618A}"/>
                    </a:ext>
                  </a:extLst>
                </p:cNvPr>
                <p:cNvPicPr/>
                <p:nvPr/>
              </p:nvPicPr>
              <p:blipFill>
                <a:blip r:embed="rId88"/>
                <a:stretch>
                  <a:fillRect/>
                </a:stretch>
              </p:blipFill>
              <p:spPr>
                <a:xfrm>
                  <a:off x="8793293" y="40027"/>
                  <a:ext cx="2069640" cy="1229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EC46867B-1757-4666-B2D3-70CF1A78CDDF}"/>
                    </a:ext>
                  </a:extLst>
                </p14:cNvPr>
                <p14:cNvContentPartPr/>
                <p14:nvPr/>
              </p14:nvContentPartPr>
              <p14:xfrm>
                <a:off x="9897053" y="1716907"/>
                <a:ext cx="204480" cy="335520"/>
              </p14:xfrm>
            </p:contentPart>
          </mc:Choice>
          <mc:Fallback xmlns="">
            <p:pic>
              <p:nvPicPr>
                <p:cNvPr id="48" name="Freihand 47">
                  <a:extLst>
                    <a:ext uri="{FF2B5EF4-FFF2-40B4-BE49-F238E27FC236}">
                      <a16:creationId xmlns:a16="http://schemas.microsoft.com/office/drawing/2014/main" id="{EC46867B-1757-4666-B2D3-70CF1A78CDDF}"/>
                    </a:ext>
                  </a:extLst>
                </p:cNvPr>
                <p:cNvPicPr/>
                <p:nvPr/>
              </p:nvPicPr>
              <p:blipFill>
                <a:blip r:embed="rId90"/>
                <a:stretch>
                  <a:fillRect/>
                </a:stretch>
              </p:blipFill>
              <p:spPr>
                <a:xfrm>
                  <a:off x="9892733" y="1712587"/>
                  <a:ext cx="2131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468F4044-0518-44E3-810D-CE0829A362D7}"/>
                    </a:ext>
                  </a:extLst>
                </p14:cNvPr>
                <p14:cNvContentPartPr/>
                <p14:nvPr/>
              </p14:nvContentPartPr>
              <p14:xfrm>
                <a:off x="9926933" y="1821667"/>
                <a:ext cx="286920" cy="129240"/>
              </p14:xfrm>
            </p:contentPart>
          </mc:Choice>
          <mc:Fallback xmlns="">
            <p:pic>
              <p:nvPicPr>
                <p:cNvPr id="49" name="Freihand 48">
                  <a:extLst>
                    <a:ext uri="{FF2B5EF4-FFF2-40B4-BE49-F238E27FC236}">
                      <a16:creationId xmlns:a16="http://schemas.microsoft.com/office/drawing/2014/main" id="{468F4044-0518-44E3-810D-CE0829A362D7}"/>
                    </a:ext>
                  </a:extLst>
                </p:cNvPr>
                <p:cNvPicPr/>
                <p:nvPr/>
              </p:nvPicPr>
              <p:blipFill>
                <a:blip r:embed="rId92"/>
                <a:stretch>
                  <a:fillRect/>
                </a:stretch>
              </p:blipFill>
              <p:spPr>
                <a:xfrm>
                  <a:off x="9922613" y="1817347"/>
                  <a:ext cx="295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Freihand 49">
                  <a:extLst>
                    <a:ext uri="{FF2B5EF4-FFF2-40B4-BE49-F238E27FC236}">
                      <a16:creationId xmlns:a16="http://schemas.microsoft.com/office/drawing/2014/main" id="{A24F3447-B33F-4127-9EEA-F84C6C60E844}"/>
                    </a:ext>
                  </a:extLst>
                </p14:cNvPr>
                <p14:cNvContentPartPr/>
                <p14:nvPr/>
              </p14:nvContentPartPr>
              <p14:xfrm>
                <a:off x="10256693" y="1606027"/>
                <a:ext cx="317520" cy="286560"/>
              </p14:xfrm>
            </p:contentPart>
          </mc:Choice>
          <mc:Fallback xmlns="">
            <p:pic>
              <p:nvPicPr>
                <p:cNvPr id="50" name="Freihand 49">
                  <a:extLst>
                    <a:ext uri="{FF2B5EF4-FFF2-40B4-BE49-F238E27FC236}">
                      <a16:creationId xmlns:a16="http://schemas.microsoft.com/office/drawing/2014/main" id="{A24F3447-B33F-4127-9EEA-F84C6C60E844}"/>
                    </a:ext>
                  </a:extLst>
                </p:cNvPr>
                <p:cNvPicPr/>
                <p:nvPr/>
              </p:nvPicPr>
              <p:blipFill>
                <a:blip r:embed="rId94"/>
                <a:stretch>
                  <a:fillRect/>
                </a:stretch>
              </p:blipFill>
              <p:spPr>
                <a:xfrm>
                  <a:off x="10252373" y="1601707"/>
                  <a:ext cx="3261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 name="Freihand 50">
                  <a:extLst>
                    <a:ext uri="{FF2B5EF4-FFF2-40B4-BE49-F238E27FC236}">
                      <a16:creationId xmlns:a16="http://schemas.microsoft.com/office/drawing/2014/main" id="{46104C36-E363-4E40-A89F-8CAA99C0F231}"/>
                    </a:ext>
                  </a:extLst>
                </p14:cNvPr>
                <p14:cNvContentPartPr/>
                <p14:nvPr/>
              </p14:nvContentPartPr>
              <p14:xfrm>
                <a:off x="10302773" y="1648507"/>
                <a:ext cx="30600" cy="5400"/>
              </p14:xfrm>
            </p:contentPart>
          </mc:Choice>
          <mc:Fallback xmlns="">
            <p:pic>
              <p:nvPicPr>
                <p:cNvPr id="51" name="Freihand 50">
                  <a:extLst>
                    <a:ext uri="{FF2B5EF4-FFF2-40B4-BE49-F238E27FC236}">
                      <a16:creationId xmlns:a16="http://schemas.microsoft.com/office/drawing/2014/main" id="{46104C36-E363-4E40-A89F-8CAA99C0F231}"/>
                    </a:ext>
                  </a:extLst>
                </p:cNvPr>
                <p:cNvPicPr/>
                <p:nvPr/>
              </p:nvPicPr>
              <p:blipFill>
                <a:blip r:embed="rId96"/>
                <a:stretch>
                  <a:fillRect/>
                </a:stretch>
              </p:blipFill>
              <p:spPr>
                <a:xfrm>
                  <a:off x="10298453" y="1644187"/>
                  <a:ext cx="39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2" name="Freihand 51">
                  <a:extLst>
                    <a:ext uri="{FF2B5EF4-FFF2-40B4-BE49-F238E27FC236}">
                      <a16:creationId xmlns:a16="http://schemas.microsoft.com/office/drawing/2014/main" id="{19E51075-282C-48DD-8388-5ACCECB7260C}"/>
                    </a:ext>
                  </a:extLst>
                </p14:cNvPr>
                <p14:cNvContentPartPr/>
                <p14:nvPr/>
              </p14:nvContentPartPr>
              <p14:xfrm>
                <a:off x="9820373" y="2342947"/>
                <a:ext cx="365760" cy="92880"/>
              </p14:xfrm>
            </p:contentPart>
          </mc:Choice>
          <mc:Fallback xmlns="">
            <p:pic>
              <p:nvPicPr>
                <p:cNvPr id="52" name="Freihand 51">
                  <a:extLst>
                    <a:ext uri="{FF2B5EF4-FFF2-40B4-BE49-F238E27FC236}">
                      <a16:creationId xmlns:a16="http://schemas.microsoft.com/office/drawing/2014/main" id="{19E51075-282C-48DD-8388-5ACCECB7260C}"/>
                    </a:ext>
                  </a:extLst>
                </p:cNvPr>
                <p:cNvPicPr/>
                <p:nvPr/>
              </p:nvPicPr>
              <p:blipFill>
                <a:blip r:embed="rId98"/>
                <a:stretch>
                  <a:fillRect/>
                </a:stretch>
              </p:blipFill>
              <p:spPr>
                <a:xfrm>
                  <a:off x="9816053" y="2338627"/>
                  <a:ext cx="374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3" name="Freihand 52">
                  <a:extLst>
                    <a:ext uri="{FF2B5EF4-FFF2-40B4-BE49-F238E27FC236}">
                      <a16:creationId xmlns:a16="http://schemas.microsoft.com/office/drawing/2014/main" id="{48F10A6A-9E03-434D-B329-CA8BA5997602}"/>
                    </a:ext>
                  </a:extLst>
                </p14:cNvPr>
                <p14:cNvContentPartPr/>
                <p14:nvPr/>
              </p14:nvContentPartPr>
              <p14:xfrm>
                <a:off x="10137893" y="2223067"/>
                <a:ext cx="263880" cy="229320"/>
              </p14:xfrm>
            </p:contentPart>
          </mc:Choice>
          <mc:Fallback xmlns="">
            <p:pic>
              <p:nvPicPr>
                <p:cNvPr id="53" name="Freihand 52">
                  <a:extLst>
                    <a:ext uri="{FF2B5EF4-FFF2-40B4-BE49-F238E27FC236}">
                      <a16:creationId xmlns:a16="http://schemas.microsoft.com/office/drawing/2014/main" id="{48F10A6A-9E03-434D-B329-CA8BA5997602}"/>
                    </a:ext>
                  </a:extLst>
                </p:cNvPr>
                <p:cNvPicPr/>
                <p:nvPr/>
              </p:nvPicPr>
              <p:blipFill>
                <a:blip r:embed="rId100"/>
                <a:stretch>
                  <a:fillRect/>
                </a:stretch>
              </p:blipFill>
              <p:spPr>
                <a:xfrm>
                  <a:off x="10133573" y="2218747"/>
                  <a:ext cx="272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Freihand 53">
                  <a:extLst>
                    <a:ext uri="{FF2B5EF4-FFF2-40B4-BE49-F238E27FC236}">
                      <a16:creationId xmlns:a16="http://schemas.microsoft.com/office/drawing/2014/main" id="{E9478E8A-C708-4D3F-827B-46CD4ADC46A5}"/>
                    </a:ext>
                  </a:extLst>
                </p14:cNvPr>
                <p14:cNvContentPartPr/>
                <p14:nvPr/>
              </p14:nvContentPartPr>
              <p14:xfrm>
                <a:off x="10627853" y="2064307"/>
                <a:ext cx="274320" cy="256320"/>
              </p14:xfrm>
            </p:contentPart>
          </mc:Choice>
          <mc:Fallback xmlns="">
            <p:pic>
              <p:nvPicPr>
                <p:cNvPr id="54" name="Freihand 53">
                  <a:extLst>
                    <a:ext uri="{FF2B5EF4-FFF2-40B4-BE49-F238E27FC236}">
                      <a16:creationId xmlns:a16="http://schemas.microsoft.com/office/drawing/2014/main" id="{E9478E8A-C708-4D3F-827B-46CD4ADC46A5}"/>
                    </a:ext>
                  </a:extLst>
                </p:cNvPr>
                <p:cNvPicPr/>
                <p:nvPr/>
              </p:nvPicPr>
              <p:blipFill>
                <a:blip r:embed="rId102"/>
                <a:stretch>
                  <a:fillRect/>
                </a:stretch>
              </p:blipFill>
              <p:spPr>
                <a:xfrm>
                  <a:off x="10623533" y="2059987"/>
                  <a:ext cx="282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2" name="Freihand 81">
                  <a:extLst>
                    <a:ext uri="{FF2B5EF4-FFF2-40B4-BE49-F238E27FC236}">
                      <a16:creationId xmlns:a16="http://schemas.microsoft.com/office/drawing/2014/main" id="{0250FE1B-F90A-4955-9E79-0DC81D243669}"/>
                    </a:ext>
                  </a:extLst>
                </p14:cNvPr>
                <p14:cNvContentPartPr/>
                <p14:nvPr/>
              </p14:nvContentPartPr>
              <p14:xfrm>
                <a:off x="11059493" y="2003640"/>
                <a:ext cx="35280" cy="13680"/>
              </p14:xfrm>
            </p:contentPart>
          </mc:Choice>
          <mc:Fallback xmlns="">
            <p:pic>
              <p:nvPicPr>
                <p:cNvPr id="82" name="Freihand 81">
                  <a:extLst>
                    <a:ext uri="{FF2B5EF4-FFF2-40B4-BE49-F238E27FC236}">
                      <a16:creationId xmlns:a16="http://schemas.microsoft.com/office/drawing/2014/main" id="{0250FE1B-F90A-4955-9E79-0DC81D243669}"/>
                    </a:ext>
                  </a:extLst>
                </p:cNvPr>
                <p:cNvPicPr/>
                <p:nvPr/>
              </p:nvPicPr>
              <p:blipFill>
                <a:blip r:embed="rId104"/>
                <a:stretch>
                  <a:fillRect/>
                </a:stretch>
              </p:blipFill>
              <p:spPr>
                <a:xfrm>
                  <a:off x="11055173" y="1999320"/>
                  <a:ext cx="43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3" name="Freihand 82">
                  <a:extLst>
                    <a:ext uri="{FF2B5EF4-FFF2-40B4-BE49-F238E27FC236}">
                      <a16:creationId xmlns:a16="http://schemas.microsoft.com/office/drawing/2014/main" id="{68488EBC-BB71-4A8F-A96B-9E77A41414D4}"/>
                    </a:ext>
                  </a:extLst>
                </p14:cNvPr>
                <p14:cNvContentPartPr/>
                <p14:nvPr/>
              </p14:nvContentPartPr>
              <p14:xfrm>
                <a:off x="10151213" y="1889520"/>
                <a:ext cx="1037520" cy="688680"/>
              </p14:xfrm>
            </p:contentPart>
          </mc:Choice>
          <mc:Fallback xmlns="">
            <p:pic>
              <p:nvPicPr>
                <p:cNvPr id="83" name="Freihand 82">
                  <a:extLst>
                    <a:ext uri="{FF2B5EF4-FFF2-40B4-BE49-F238E27FC236}">
                      <a16:creationId xmlns:a16="http://schemas.microsoft.com/office/drawing/2014/main" id="{68488EBC-BB71-4A8F-A96B-9E77A41414D4}"/>
                    </a:ext>
                  </a:extLst>
                </p:cNvPr>
                <p:cNvPicPr/>
                <p:nvPr/>
              </p:nvPicPr>
              <p:blipFill>
                <a:blip r:embed="rId106"/>
                <a:stretch>
                  <a:fillRect/>
                </a:stretch>
              </p:blipFill>
              <p:spPr>
                <a:xfrm>
                  <a:off x="10146893" y="1885200"/>
                  <a:ext cx="104616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4" name="Freihand 83">
                  <a:extLst>
                    <a:ext uri="{FF2B5EF4-FFF2-40B4-BE49-F238E27FC236}">
                      <a16:creationId xmlns:a16="http://schemas.microsoft.com/office/drawing/2014/main" id="{A2D163E8-A5B7-4C3C-A2A9-63286DD9761D}"/>
                    </a:ext>
                  </a:extLst>
                </p14:cNvPr>
                <p14:cNvContentPartPr/>
                <p14:nvPr/>
              </p14:nvContentPartPr>
              <p14:xfrm>
                <a:off x="10471613" y="2587560"/>
                <a:ext cx="111960" cy="282240"/>
              </p14:xfrm>
            </p:contentPart>
          </mc:Choice>
          <mc:Fallback xmlns="">
            <p:pic>
              <p:nvPicPr>
                <p:cNvPr id="84" name="Freihand 83">
                  <a:extLst>
                    <a:ext uri="{FF2B5EF4-FFF2-40B4-BE49-F238E27FC236}">
                      <a16:creationId xmlns:a16="http://schemas.microsoft.com/office/drawing/2014/main" id="{A2D163E8-A5B7-4C3C-A2A9-63286DD9761D}"/>
                    </a:ext>
                  </a:extLst>
                </p:cNvPr>
                <p:cNvPicPr/>
                <p:nvPr/>
              </p:nvPicPr>
              <p:blipFill>
                <a:blip r:embed="rId108"/>
                <a:stretch>
                  <a:fillRect/>
                </a:stretch>
              </p:blipFill>
              <p:spPr>
                <a:xfrm>
                  <a:off x="10467293" y="2583240"/>
                  <a:ext cx="120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5" name="Freihand 84">
                  <a:extLst>
                    <a:ext uri="{FF2B5EF4-FFF2-40B4-BE49-F238E27FC236}">
                      <a16:creationId xmlns:a16="http://schemas.microsoft.com/office/drawing/2014/main" id="{6BDAFD37-3B97-43EC-9684-FB95A785FA57}"/>
                    </a:ext>
                  </a:extLst>
                </p14:cNvPr>
                <p14:cNvContentPartPr/>
                <p14:nvPr/>
              </p14:nvContentPartPr>
              <p14:xfrm>
                <a:off x="10506173" y="2642640"/>
                <a:ext cx="180360" cy="224640"/>
              </p14:xfrm>
            </p:contentPart>
          </mc:Choice>
          <mc:Fallback xmlns="">
            <p:pic>
              <p:nvPicPr>
                <p:cNvPr id="85" name="Freihand 84">
                  <a:extLst>
                    <a:ext uri="{FF2B5EF4-FFF2-40B4-BE49-F238E27FC236}">
                      <a16:creationId xmlns:a16="http://schemas.microsoft.com/office/drawing/2014/main" id="{6BDAFD37-3B97-43EC-9684-FB95A785FA57}"/>
                    </a:ext>
                  </a:extLst>
                </p:cNvPr>
                <p:cNvPicPr/>
                <p:nvPr/>
              </p:nvPicPr>
              <p:blipFill>
                <a:blip r:embed="rId110"/>
                <a:stretch>
                  <a:fillRect/>
                </a:stretch>
              </p:blipFill>
              <p:spPr>
                <a:xfrm>
                  <a:off x="10501853" y="2638320"/>
                  <a:ext cx="1890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6" name="Freihand 85">
                  <a:extLst>
                    <a:ext uri="{FF2B5EF4-FFF2-40B4-BE49-F238E27FC236}">
                      <a16:creationId xmlns:a16="http://schemas.microsoft.com/office/drawing/2014/main" id="{35BEE9C1-536B-4B67-87B1-288BA8646C19}"/>
                    </a:ext>
                  </a:extLst>
                </p14:cNvPr>
                <p14:cNvContentPartPr/>
                <p14:nvPr/>
              </p14:nvContentPartPr>
              <p14:xfrm>
                <a:off x="10714973" y="2559480"/>
                <a:ext cx="167760" cy="255600"/>
              </p14:xfrm>
            </p:contentPart>
          </mc:Choice>
          <mc:Fallback xmlns="">
            <p:pic>
              <p:nvPicPr>
                <p:cNvPr id="86" name="Freihand 85">
                  <a:extLst>
                    <a:ext uri="{FF2B5EF4-FFF2-40B4-BE49-F238E27FC236}">
                      <a16:creationId xmlns:a16="http://schemas.microsoft.com/office/drawing/2014/main" id="{35BEE9C1-536B-4B67-87B1-288BA8646C19}"/>
                    </a:ext>
                  </a:extLst>
                </p:cNvPr>
                <p:cNvPicPr/>
                <p:nvPr/>
              </p:nvPicPr>
              <p:blipFill>
                <a:blip r:embed="rId112"/>
                <a:stretch>
                  <a:fillRect/>
                </a:stretch>
              </p:blipFill>
              <p:spPr>
                <a:xfrm>
                  <a:off x="10710653" y="2555160"/>
                  <a:ext cx="1764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7" name="Freihand 86">
                  <a:extLst>
                    <a:ext uri="{FF2B5EF4-FFF2-40B4-BE49-F238E27FC236}">
                      <a16:creationId xmlns:a16="http://schemas.microsoft.com/office/drawing/2014/main" id="{7D4373B0-D627-4B79-9686-62C738C5C786}"/>
                    </a:ext>
                  </a:extLst>
                </p14:cNvPr>
                <p14:cNvContentPartPr/>
                <p14:nvPr/>
              </p14:nvContentPartPr>
              <p14:xfrm>
                <a:off x="11043653" y="2604480"/>
                <a:ext cx="248400" cy="169200"/>
              </p14:xfrm>
            </p:contentPart>
          </mc:Choice>
          <mc:Fallback xmlns="">
            <p:pic>
              <p:nvPicPr>
                <p:cNvPr id="87" name="Freihand 86">
                  <a:extLst>
                    <a:ext uri="{FF2B5EF4-FFF2-40B4-BE49-F238E27FC236}">
                      <a16:creationId xmlns:a16="http://schemas.microsoft.com/office/drawing/2014/main" id="{7D4373B0-D627-4B79-9686-62C738C5C786}"/>
                    </a:ext>
                  </a:extLst>
                </p:cNvPr>
                <p:cNvPicPr/>
                <p:nvPr/>
              </p:nvPicPr>
              <p:blipFill>
                <a:blip r:embed="rId114"/>
                <a:stretch>
                  <a:fillRect/>
                </a:stretch>
              </p:blipFill>
              <p:spPr>
                <a:xfrm>
                  <a:off x="11039333" y="2600160"/>
                  <a:ext cx="257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8" name="Freihand 87">
                  <a:extLst>
                    <a:ext uri="{FF2B5EF4-FFF2-40B4-BE49-F238E27FC236}">
                      <a16:creationId xmlns:a16="http://schemas.microsoft.com/office/drawing/2014/main" id="{BD623B1C-E54B-47A6-9406-B401F4288E0C}"/>
                    </a:ext>
                  </a:extLst>
                </p14:cNvPr>
                <p14:cNvContentPartPr/>
                <p14:nvPr/>
              </p14:nvContentPartPr>
              <p14:xfrm>
                <a:off x="11275853" y="2622840"/>
                <a:ext cx="490320" cy="96840"/>
              </p14:xfrm>
            </p:contentPart>
          </mc:Choice>
          <mc:Fallback xmlns="">
            <p:pic>
              <p:nvPicPr>
                <p:cNvPr id="88" name="Freihand 87">
                  <a:extLst>
                    <a:ext uri="{FF2B5EF4-FFF2-40B4-BE49-F238E27FC236}">
                      <a16:creationId xmlns:a16="http://schemas.microsoft.com/office/drawing/2014/main" id="{BD623B1C-E54B-47A6-9406-B401F4288E0C}"/>
                    </a:ext>
                  </a:extLst>
                </p:cNvPr>
                <p:cNvPicPr/>
                <p:nvPr/>
              </p:nvPicPr>
              <p:blipFill>
                <a:blip r:embed="rId116"/>
                <a:stretch>
                  <a:fillRect/>
                </a:stretch>
              </p:blipFill>
              <p:spPr>
                <a:xfrm>
                  <a:off x="11271533" y="2618520"/>
                  <a:ext cx="498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9" name="Freihand 88">
                  <a:extLst>
                    <a:ext uri="{FF2B5EF4-FFF2-40B4-BE49-F238E27FC236}">
                      <a16:creationId xmlns:a16="http://schemas.microsoft.com/office/drawing/2014/main" id="{518157F9-47A2-45A6-A2F1-7A0AEB3E512D}"/>
                    </a:ext>
                  </a:extLst>
                </p14:cNvPr>
                <p14:cNvContentPartPr/>
                <p14:nvPr/>
              </p14:nvContentPartPr>
              <p14:xfrm>
                <a:off x="11679413" y="2503320"/>
                <a:ext cx="26280" cy="9720"/>
              </p14:xfrm>
            </p:contentPart>
          </mc:Choice>
          <mc:Fallback xmlns="">
            <p:pic>
              <p:nvPicPr>
                <p:cNvPr id="89" name="Freihand 88">
                  <a:extLst>
                    <a:ext uri="{FF2B5EF4-FFF2-40B4-BE49-F238E27FC236}">
                      <a16:creationId xmlns:a16="http://schemas.microsoft.com/office/drawing/2014/main" id="{518157F9-47A2-45A6-A2F1-7A0AEB3E512D}"/>
                    </a:ext>
                  </a:extLst>
                </p:cNvPr>
                <p:cNvPicPr/>
                <p:nvPr/>
              </p:nvPicPr>
              <p:blipFill>
                <a:blip r:embed="rId118"/>
                <a:stretch>
                  <a:fillRect/>
                </a:stretch>
              </p:blipFill>
              <p:spPr>
                <a:xfrm>
                  <a:off x="11675093" y="2499000"/>
                  <a:ext cx="34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0" name="Freihand 89">
                  <a:extLst>
                    <a:ext uri="{FF2B5EF4-FFF2-40B4-BE49-F238E27FC236}">
                      <a16:creationId xmlns:a16="http://schemas.microsoft.com/office/drawing/2014/main" id="{FBB10B13-09FB-420D-836E-226C3C38A6A7}"/>
                    </a:ext>
                  </a:extLst>
                </p14:cNvPr>
                <p14:cNvContentPartPr/>
                <p14:nvPr/>
              </p14:nvContentPartPr>
              <p14:xfrm>
                <a:off x="10632173" y="3077520"/>
                <a:ext cx="210960" cy="171360"/>
              </p14:xfrm>
            </p:contentPart>
          </mc:Choice>
          <mc:Fallback xmlns="">
            <p:pic>
              <p:nvPicPr>
                <p:cNvPr id="90" name="Freihand 89">
                  <a:extLst>
                    <a:ext uri="{FF2B5EF4-FFF2-40B4-BE49-F238E27FC236}">
                      <a16:creationId xmlns:a16="http://schemas.microsoft.com/office/drawing/2014/main" id="{FBB10B13-09FB-420D-836E-226C3C38A6A7}"/>
                    </a:ext>
                  </a:extLst>
                </p:cNvPr>
                <p:cNvPicPr/>
                <p:nvPr/>
              </p:nvPicPr>
              <p:blipFill>
                <a:blip r:embed="rId120"/>
                <a:stretch>
                  <a:fillRect/>
                </a:stretch>
              </p:blipFill>
              <p:spPr>
                <a:xfrm>
                  <a:off x="10627853" y="3073200"/>
                  <a:ext cx="219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1" name="Freihand 90">
                  <a:extLst>
                    <a:ext uri="{FF2B5EF4-FFF2-40B4-BE49-F238E27FC236}">
                      <a16:creationId xmlns:a16="http://schemas.microsoft.com/office/drawing/2014/main" id="{8B0E6257-8842-4C00-AA55-F3360D44433F}"/>
                    </a:ext>
                  </a:extLst>
                </p14:cNvPr>
                <p14:cNvContentPartPr/>
                <p14:nvPr/>
              </p14:nvContentPartPr>
              <p14:xfrm>
                <a:off x="10834133" y="3009120"/>
                <a:ext cx="41040" cy="69480"/>
              </p14:xfrm>
            </p:contentPart>
          </mc:Choice>
          <mc:Fallback xmlns="">
            <p:pic>
              <p:nvPicPr>
                <p:cNvPr id="91" name="Freihand 90">
                  <a:extLst>
                    <a:ext uri="{FF2B5EF4-FFF2-40B4-BE49-F238E27FC236}">
                      <a16:creationId xmlns:a16="http://schemas.microsoft.com/office/drawing/2014/main" id="{8B0E6257-8842-4C00-AA55-F3360D44433F}"/>
                    </a:ext>
                  </a:extLst>
                </p:cNvPr>
                <p:cNvPicPr/>
                <p:nvPr/>
              </p:nvPicPr>
              <p:blipFill>
                <a:blip r:embed="rId122"/>
                <a:stretch>
                  <a:fillRect/>
                </a:stretch>
              </p:blipFill>
              <p:spPr>
                <a:xfrm>
                  <a:off x="10829813" y="3004800"/>
                  <a:ext cx="49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3" name="Freihand 92">
                  <a:extLst>
                    <a:ext uri="{FF2B5EF4-FFF2-40B4-BE49-F238E27FC236}">
                      <a16:creationId xmlns:a16="http://schemas.microsoft.com/office/drawing/2014/main" id="{37527F4A-CB18-4DC4-97D3-35CB63384E4F}"/>
                    </a:ext>
                  </a:extLst>
                </p14:cNvPr>
                <p14:cNvContentPartPr/>
                <p14:nvPr/>
              </p14:nvContentPartPr>
              <p14:xfrm>
                <a:off x="10886333" y="2953320"/>
                <a:ext cx="483120" cy="403560"/>
              </p14:xfrm>
            </p:contentPart>
          </mc:Choice>
          <mc:Fallback xmlns="">
            <p:pic>
              <p:nvPicPr>
                <p:cNvPr id="93" name="Freihand 92">
                  <a:extLst>
                    <a:ext uri="{FF2B5EF4-FFF2-40B4-BE49-F238E27FC236}">
                      <a16:creationId xmlns:a16="http://schemas.microsoft.com/office/drawing/2014/main" id="{37527F4A-CB18-4DC4-97D3-35CB63384E4F}"/>
                    </a:ext>
                  </a:extLst>
                </p:cNvPr>
                <p:cNvPicPr/>
                <p:nvPr/>
              </p:nvPicPr>
              <p:blipFill>
                <a:blip r:embed="rId124"/>
                <a:stretch>
                  <a:fillRect/>
                </a:stretch>
              </p:blipFill>
              <p:spPr>
                <a:xfrm>
                  <a:off x="10882013" y="2949000"/>
                  <a:ext cx="49176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4" name="Freihand 93">
                  <a:extLst>
                    <a:ext uri="{FF2B5EF4-FFF2-40B4-BE49-F238E27FC236}">
                      <a16:creationId xmlns:a16="http://schemas.microsoft.com/office/drawing/2014/main" id="{802BDE65-9107-48BA-A529-6C8616BB1BB7}"/>
                    </a:ext>
                  </a:extLst>
                </p14:cNvPr>
                <p14:cNvContentPartPr/>
                <p14:nvPr/>
              </p14:nvContentPartPr>
              <p14:xfrm>
                <a:off x="11340293" y="2951520"/>
                <a:ext cx="29160" cy="67680"/>
              </p14:xfrm>
            </p:contentPart>
          </mc:Choice>
          <mc:Fallback xmlns="">
            <p:pic>
              <p:nvPicPr>
                <p:cNvPr id="94" name="Freihand 93">
                  <a:extLst>
                    <a:ext uri="{FF2B5EF4-FFF2-40B4-BE49-F238E27FC236}">
                      <a16:creationId xmlns:a16="http://schemas.microsoft.com/office/drawing/2014/main" id="{802BDE65-9107-48BA-A529-6C8616BB1BB7}"/>
                    </a:ext>
                  </a:extLst>
                </p:cNvPr>
                <p:cNvPicPr/>
                <p:nvPr/>
              </p:nvPicPr>
              <p:blipFill>
                <a:blip r:embed="rId126"/>
                <a:stretch>
                  <a:fillRect/>
                </a:stretch>
              </p:blipFill>
              <p:spPr>
                <a:xfrm>
                  <a:off x="11335973" y="2947200"/>
                  <a:ext cx="37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5" name="Freihand 94">
                  <a:extLst>
                    <a:ext uri="{FF2B5EF4-FFF2-40B4-BE49-F238E27FC236}">
                      <a16:creationId xmlns:a16="http://schemas.microsoft.com/office/drawing/2014/main" id="{896A08CB-D125-44EC-A1AA-79B93B6C3902}"/>
                    </a:ext>
                  </a:extLst>
                </p14:cNvPr>
                <p14:cNvContentPartPr/>
                <p14:nvPr/>
              </p14:nvContentPartPr>
              <p14:xfrm>
                <a:off x="11395373" y="2934600"/>
                <a:ext cx="185400" cy="169920"/>
              </p14:xfrm>
            </p:contentPart>
          </mc:Choice>
          <mc:Fallback xmlns="">
            <p:pic>
              <p:nvPicPr>
                <p:cNvPr id="95" name="Freihand 94">
                  <a:extLst>
                    <a:ext uri="{FF2B5EF4-FFF2-40B4-BE49-F238E27FC236}">
                      <a16:creationId xmlns:a16="http://schemas.microsoft.com/office/drawing/2014/main" id="{896A08CB-D125-44EC-A1AA-79B93B6C3902}"/>
                    </a:ext>
                  </a:extLst>
                </p:cNvPr>
                <p:cNvPicPr/>
                <p:nvPr/>
              </p:nvPicPr>
              <p:blipFill>
                <a:blip r:embed="rId128"/>
                <a:stretch>
                  <a:fillRect/>
                </a:stretch>
              </p:blipFill>
              <p:spPr>
                <a:xfrm>
                  <a:off x="11391053" y="2930280"/>
                  <a:ext cx="194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6" name="Freihand 95">
                  <a:extLst>
                    <a:ext uri="{FF2B5EF4-FFF2-40B4-BE49-F238E27FC236}">
                      <a16:creationId xmlns:a16="http://schemas.microsoft.com/office/drawing/2014/main" id="{7CABB32C-9DA2-432C-A569-E17A2760B713}"/>
                    </a:ext>
                  </a:extLst>
                </p14:cNvPr>
                <p14:cNvContentPartPr/>
                <p14:nvPr/>
              </p14:nvContentPartPr>
              <p14:xfrm>
                <a:off x="11595893" y="2775120"/>
                <a:ext cx="114840" cy="337680"/>
              </p14:xfrm>
            </p:contentPart>
          </mc:Choice>
          <mc:Fallback xmlns="">
            <p:pic>
              <p:nvPicPr>
                <p:cNvPr id="96" name="Freihand 95">
                  <a:extLst>
                    <a:ext uri="{FF2B5EF4-FFF2-40B4-BE49-F238E27FC236}">
                      <a16:creationId xmlns:a16="http://schemas.microsoft.com/office/drawing/2014/main" id="{7CABB32C-9DA2-432C-A569-E17A2760B713}"/>
                    </a:ext>
                  </a:extLst>
                </p:cNvPr>
                <p:cNvPicPr/>
                <p:nvPr/>
              </p:nvPicPr>
              <p:blipFill>
                <a:blip r:embed="rId130"/>
                <a:stretch>
                  <a:fillRect/>
                </a:stretch>
              </p:blipFill>
              <p:spPr>
                <a:xfrm>
                  <a:off x="11591573" y="2770800"/>
                  <a:ext cx="1234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8" name="Freihand 97">
                  <a:extLst>
                    <a:ext uri="{FF2B5EF4-FFF2-40B4-BE49-F238E27FC236}">
                      <a16:creationId xmlns:a16="http://schemas.microsoft.com/office/drawing/2014/main" id="{A8BDED0C-836A-448C-8DD3-C17854D3A9C7}"/>
                    </a:ext>
                  </a:extLst>
                </p14:cNvPr>
                <p14:cNvContentPartPr/>
                <p14:nvPr/>
              </p14:nvContentPartPr>
              <p14:xfrm>
                <a:off x="11778413" y="2753160"/>
                <a:ext cx="196560" cy="311040"/>
              </p14:xfrm>
            </p:contentPart>
          </mc:Choice>
          <mc:Fallback xmlns="">
            <p:pic>
              <p:nvPicPr>
                <p:cNvPr id="98" name="Freihand 97">
                  <a:extLst>
                    <a:ext uri="{FF2B5EF4-FFF2-40B4-BE49-F238E27FC236}">
                      <a16:creationId xmlns:a16="http://schemas.microsoft.com/office/drawing/2014/main" id="{A8BDED0C-836A-448C-8DD3-C17854D3A9C7}"/>
                    </a:ext>
                  </a:extLst>
                </p:cNvPr>
                <p:cNvPicPr/>
                <p:nvPr/>
              </p:nvPicPr>
              <p:blipFill>
                <a:blip r:embed="rId132"/>
                <a:stretch>
                  <a:fillRect/>
                </a:stretch>
              </p:blipFill>
              <p:spPr>
                <a:xfrm>
                  <a:off x="11774093" y="2748840"/>
                  <a:ext cx="2052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9" name="Freihand 98">
                  <a:extLst>
                    <a:ext uri="{FF2B5EF4-FFF2-40B4-BE49-F238E27FC236}">
                      <a16:creationId xmlns:a16="http://schemas.microsoft.com/office/drawing/2014/main" id="{145DB83A-58D2-44E8-9BD1-499A6FA78D4A}"/>
                    </a:ext>
                  </a:extLst>
                </p14:cNvPr>
                <p14:cNvContentPartPr/>
                <p14:nvPr/>
              </p14:nvContentPartPr>
              <p14:xfrm>
                <a:off x="11802173" y="3111000"/>
                <a:ext cx="63000" cy="15120"/>
              </p14:xfrm>
            </p:contentPart>
          </mc:Choice>
          <mc:Fallback xmlns="">
            <p:pic>
              <p:nvPicPr>
                <p:cNvPr id="99" name="Freihand 98">
                  <a:extLst>
                    <a:ext uri="{FF2B5EF4-FFF2-40B4-BE49-F238E27FC236}">
                      <a16:creationId xmlns:a16="http://schemas.microsoft.com/office/drawing/2014/main" id="{145DB83A-58D2-44E8-9BD1-499A6FA78D4A}"/>
                    </a:ext>
                  </a:extLst>
                </p:cNvPr>
                <p:cNvPicPr/>
                <p:nvPr/>
              </p:nvPicPr>
              <p:blipFill>
                <a:blip r:embed="rId134"/>
                <a:stretch>
                  <a:fillRect/>
                </a:stretch>
              </p:blipFill>
              <p:spPr>
                <a:xfrm>
                  <a:off x="11797853" y="3106680"/>
                  <a:ext cx="71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0" name="Freihand 99">
                  <a:extLst>
                    <a:ext uri="{FF2B5EF4-FFF2-40B4-BE49-F238E27FC236}">
                      <a16:creationId xmlns:a16="http://schemas.microsoft.com/office/drawing/2014/main" id="{4EC4507E-F77A-4B9B-861B-37DBF04E0B87}"/>
                    </a:ext>
                  </a:extLst>
                </p14:cNvPr>
                <p14:cNvContentPartPr/>
                <p14:nvPr/>
              </p14:nvContentPartPr>
              <p14:xfrm>
                <a:off x="11928173" y="2725440"/>
                <a:ext cx="195840" cy="517680"/>
              </p14:xfrm>
            </p:contentPart>
          </mc:Choice>
          <mc:Fallback xmlns="">
            <p:pic>
              <p:nvPicPr>
                <p:cNvPr id="100" name="Freihand 99">
                  <a:extLst>
                    <a:ext uri="{FF2B5EF4-FFF2-40B4-BE49-F238E27FC236}">
                      <a16:creationId xmlns:a16="http://schemas.microsoft.com/office/drawing/2014/main" id="{4EC4507E-F77A-4B9B-861B-37DBF04E0B87}"/>
                    </a:ext>
                  </a:extLst>
                </p:cNvPr>
                <p:cNvPicPr/>
                <p:nvPr/>
              </p:nvPicPr>
              <p:blipFill>
                <a:blip r:embed="rId136"/>
                <a:stretch>
                  <a:fillRect/>
                </a:stretch>
              </p:blipFill>
              <p:spPr>
                <a:xfrm>
                  <a:off x="11923853" y="2721120"/>
                  <a:ext cx="20448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8" name="Freihand 107">
                  <a:extLst>
                    <a:ext uri="{FF2B5EF4-FFF2-40B4-BE49-F238E27FC236}">
                      <a16:creationId xmlns:a16="http://schemas.microsoft.com/office/drawing/2014/main" id="{24DF2E94-8DE1-4E9E-B077-6A688B20084E}"/>
                    </a:ext>
                  </a:extLst>
                </p14:cNvPr>
                <p14:cNvContentPartPr/>
                <p14:nvPr/>
              </p14:nvContentPartPr>
              <p14:xfrm>
                <a:off x="7041173" y="3607800"/>
                <a:ext cx="132120" cy="178560"/>
              </p14:xfrm>
            </p:contentPart>
          </mc:Choice>
          <mc:Fallback xmlns="">
            <p:pic>
              <p:nvPicPr>
                <p:cNvPr id="108" name="Freihand 107">
                  <a:extLst>
                    <a:ext uri="{FF2B5EF4-FFF2-40B4-BE49-F238E27FC236}">
                      <a16:creationId xmlns:a16="http://schemas.microsoft.com/office/drawing/2014/main" id="{24DF2E94-8DE1-4E9E-B077-6A688B20084E}"/>
                    </a:ext>
                  </a:extLst>
                </p:cNvPr>
                <p:cNvPicPr/>
                <p:nvPr/>
              </p:nvPicPr>
              <p:blipFill>
                <a:blip r:embed="rId138"/>
                <a:stretch>
                  <a:fillRect/>
                </a:stretch>
              </p:blipFill>
              <p:spPr>
                <a:xfrm>
                  <a:off x="7036853" y="3603480"/>
                  <a:ext cx="140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9" name="Freihand 108">
                  <a:extLst>
                    <a:ext uri="{FF2B5EF4-FFF2-40B4-BE49-F238E27FC236}">
                      <a16:creationId xmlns:a16="http://schemas.microsoft.com/office/drawing/2014/main" id="{398DA4E5-4008-46A3-B9F9-DDF01DEAF011}"/>
                    </a:ext>
                  </a:extLst>
                </p14:cNvPr>
                <p14:cNvContentPartPr/>
                <p14:nvPr/>
              </p14:nvContentPartPr>
              <p14:xfrm>
                <a:off x="7091213" y="3756480"/>
                <a:ext cx="105120" cy="31680"/>
              </p14:xfrm>
            </p:contentPart>
          </mc:Choice>
          <mc:Fallback xmlns="">
            <p:pic>
              <p:nvPicPr>
                <p:cNvPr id="109" name="Freihand 108">
                  <a:extLst>
                    <a:ext uri="{FF2B5EF4-FFF2-40B4-BE49-F238E27FC236}">
                      <a16:creationId xmlns:a16="http://schemas.microsoft.com/office/drawing/2014/main" id="{398DA4E5-4008-46A3-B9F9-DDF01DEAF011}"/>
                    </a:ext>
                  </a:extLst>
                </p:cNvPr>
                <p:cNvPicPr/>
                <p:nvPr/>
              </p:nvPicPr>
              <p:blipFill>
                <a:blip r:embed="rId140"/>
                <a:stretch>
                  <a:fillRect/>
                </a:stretch>
              </p:blipFill>
              <p:spPr>
                <a:xfrm>
                  <a:off x="7086893" y="3752160"/>
                  <a:ext cx="113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0" name="Freihand 109">
                  <a:extLst>
                    <a:ext uri="{FF2B5EF4-FFF2-40B4-BE49-F238E27FC236}">
                      <a16:creationId xmlns:a16="http://schemas.microsoft.com/office/drawing/2014/main" id="{6B959C65-01AE-4264-A435-3F67F2421A70}"/>
                    </a:ext>
                  </a:extLst>
                </p14:cNvPr>
                <p14:cNvContentPartPr/>
                <p14:nvPr/>
              </p14:nvContentPartPr>
              <p14:xfrm>
                <a:off x="7227653" y="3688440"/>
                <a:ext cx="266040" cy="87120"/>
              </p14:xfrm>
            </p:contentPart>
          </mc:Choice>
          <mc:Fallback xmlns="">
            <p:pic>
              <p:nvPicPr>
                <p:cNvPr id="110" name="Freihand 109">
                  <a:extLst>
                    <a:ext uri="{FF2B5EF4-FFF2-40B4-BE49-F238E27FC236}">
                      <a16:creationId xmlns:a16="http://schemas.microsoft.com/office/drawing/2014/main" id="{6B959C65-01AE-4264-A435-3F67F2421A70}"/>
                    </a:ext>
                  </a:extLst>
                </p:cNvPr>
                <p:cNvPicPr/>
                <p:nvPr/>
              </p:nvPicPr>
              <p:blipFill>
                <a:blip r:embed="rId142"/>
                <a:stretch>
                  <a:fillRect/>
                </a:stretch>
              </p:blipFill>
              <p:spPr>
                <a:xfrm>
                  <a:off x="7223333" y="3684120"/>
                  <a:ext cx="274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1" name="Freihand 110">
                  <a:extLst>
                    <a:ext uri="{FF2B5EF4-FFF2-40B4-BE49-F238E27FC236}">
                      <a16:creationId xmlns:a16="http://schemas.microsoft.com/office/drawing/2014/main" id="{EDC55AA8-8977-4343-B6E7-8EAA085D9F45}"/>
                    </a:ext>
                  </a:extLst>
                </p14:cNvPr>
                <p14:cNvContentPartPr/>
                <p14:nvPr/>
              </p14:nvContentPartPr>
              <p14:xfrm>
                <a:off x="7533653" y="3579720"/>
                <a:ext cx="189000" cy="167400"/>
              </p14:xfrm>
            </p:contentPart>
          </mc:Choice>
          <mc:Fallback xmlns="">
            <p:pic>
              <p:nvPicPr>
                <p:cNvPr id="111" name="Freihand 110">
                  <a:extLst>
                    <a:ext uri="{FF2B5EF4-FFF2-40B4-BE49-F238E27FC236}">
                      <a16:creationId xmlns:a16="http://schemas.microsoft.com/office/drawing/2014/main" id="{EDC55AA8-8977-4343-B6E7-8EAA085D9F45}"/>
                    </a:ext>
                  </a:extLst>
                </p:cNvPr>
                <p:cNvPicPr/>
                <p:nvPr/>
              </p:nvPicPr>
              <p:blipFill>
                <a:blip r:embed="rId144"/>
                <a:stretch>
                  <a:fillRect/>
                </a:stretch>
              </p:blipFill>
              <p:spPr>
                <a:xfrm>
                  <a:off x="7529333" y="3575400"/>
                  <a:ext cx="197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 name="Freihand 111">
                  <a:extLst>
                    <a:ext uri="{FF2B5EF4-FFF2-40B4-BE49-F238E27FC236}">
                      <a16:creationId xmlns:a16="http://schemas.microsoft.com/office/drawing/2014/main" id="{AD28E332-5F87-409F-95E8-2AE3C101D230}"/>
                    </a:ext>
                  </a:extLst>
                </p14:cNvPr>
                <p14:cNvContentPartPr/>
                <p14:nvPr/>
              </p14:nvContentPartPr>
              <p14:xfrm>
                <a:off x="7373453" y="3562800"/>
                <a:ext cx="68760" cy="22320"/>
              </p14:xfrm>
            </p:contentPart>
          </mc:Choice>
          <mc:Fallback xmlns="">
            <p:pic>
              <p:nvPicPr>
                <p:cNvPr id="112" name="Freihand 111">
                  <a:extLst>
                    <a:ext uri="{FF2B5EF4-FFF2-40B4-BE49-F238E27FC236}">
                      <a16:creationId xmlns:a16="http://schemas.microsoft.com/office/drawing/2014/main" id="{AD28E332-5F87-409F-95E8-2AE3C101D230}"/>
                    </a:ext>
                  </a:extLst>
                </p:cNvPr>
                <p:cNvPicPr/>
                <p:nvPr/>
              </p:nvPicPr>
              <p:blipFill>
                <a:blip r:embed="rId146"/>
                <a:stretch>
                  <a:fillRect/>
                </a:stretch>
              </p:blipFill>
              <p:spPr>
                <a:xfrm>
                  <a:off x="7369133" y="3558480"/>
                  <a:ext cx="77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3" name="Freihand 112">
                  <a:extLst>
                    <a:ext uri="{FF2B5EF4-FFF2-40B4-BE49-F238E27FC236}">
                      <a16:creationId xmlns:a16="http://schemas.microsoft.com/office/drawing/2014/main" id="{BFBFE97C-A9ED-423A-96F9-0668A0D0028F}"/>
                    </a:ext>
                  </a:extLst>
                </p14:cNvPr>
                <p14:cNvContentPartPr/>
                <p14:nvPr/>
              </p14:nvContentPartPr>
              <p14:xfrm>
                <a:off x="7927493" y="3595920"/>
                <a:ext cx="237600" cy="91800"/>
              </p14:xfrm>
            </p:contentPart>
          </mc:Choice>
          <mc:Fallback xmlns="">
            <p:pic>
              <p:nvPicPr>
                <p:cNvPr id="113" name="Freihand 112">
                  <a:extLst>
                    <a:ext uri="{FF2B5EF4-FFF2-40B4-BE49-F238E27FC236}">
                      <a16:creationId xmlns:a16="http://schemas.microsoft.com/office/drawing/2014/main" id="{BFBFE97C-A9ED-423A-96F9-0668A0D0028F}"/>
                    </a:ext>
                  </a:extLst>
                </p:cNvPr>
                <p:cNvPicPr/>
                <p:nvPr/>
              </p:nvPicPr>
              <p:blipFill>
                <a:blip r:embed="rId148"/>
                <a:stretch>
                  <a:fillRect/>
                </a:stretch>
              </p:blipFill>
              <p:spPr>
                <a:xfrm>
                  <a:off x="7923173" y="3591600"/>
                  <a:ext cx="246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 name="Freihand 113">
                  <a:extLst>
                    <a:ext uri="{FF2B5EF4-FFF2-40B4-BE49-F238E27FC236}">
                      <a16:creationId xmlns:a16="http://schemas.microsoft.com/office/drawing/2014/main" id="{49A3C5B6-4BD7-475B-88E8-B41CE22A4EBA}"/>
                    </a:ext>
                  </a:extLst>
                </p14:cNvPr>
                <p14:cNvContentPartPr/>
                <p14:nvPr/>
              </p14:nvContentPartPr>
              <p14:xfrm>
                <a:off x="8186693" y="3476760"/>
                <a:ext cx="306000" cy="169560"/>
              </p14:xfrm>
            </p:contentPart>
          </mc:Choice>
          <mc:Fallback xmlns="">
            <p:pic>
              <p:nvPicPr>
                <p:cNvPr id="114" name="Freihand 113">
                  <a:extLst>
                    <a:ext uri="{FF2B5EF4-FFF2-40B4-BE49-F238E27FC236}">
                      <a16:creationId xmlns:a16="http://schemas.microsoft.com/office/drawing/2014/main" id="{49A3C5B6-4BD7-475B-88E8-B41CE22A4EBA}"/>
                    </a:ext>
                  </a:extLst>
                </p:cNvPr>
                <p:cNvPicPr/>
                <p:nvPr/>
              </p:nvPicPr>
              <p:blipFill>
                <a:blip r:embed="rId150"/>
                <a:stretch>
                  <a:fillRect/>
                </a:stretch>
              </p:blipFill>
              <p:spPr>
                <a:xfrm>
                  <a:off x="8182373" y="3472440"/>
                  <a:ext cx="314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7C7D10AF-39C9-436B-A03F-EB36F16F8E21}"/>
                    </a:ext>
                  </a:extLst>
                </p14:cNvPr>
                <p14:cNvContentPartPr/>
                <p14:nvPr/>
              </p14:nvContentPartPr>
              <p14:xfrm>
                <a:off x="8648213" y="3454800"/>
                <a:ext cx="111240" cy="145080"/>
              </p14:xfrm>
            </p:contentPart>
          </mc:Choice>
          <mc:Fallback xmlns="">
            <p:pic>
              <p:nvPicPr>
                <p:cNvPr id="116" name="Freihand 115">
                  <a:extLst>
                    <a:ext uri="{FF2B5EF4-FFF2-40B4-BE49-F238E27FC236}">
                      <a16:creationId xmlns:a16="http://schemas.microsoft.com/office/drawing/2014/main" id="{7C7D10AF-39C9-436B-A03F-EB36F16F8E21}"/>
                    </a:ext>
                  </a:extLst>
                </p:cNvPr>
                <p:cNvPicPr/>
                <p:nvPr/>
              </p:nvPicPr>
              <p:blipFill>
                <a:blip r:embed="rId152"/>
                <a:stretch>
                  <a:fillRect/>
                </a:stretch>
              </p:blipFill>
              <p:spPr>
                <a:xfrm>
                  <a:off x="8643893" y="3450480"/>
                  <a:ext cx="119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6E814752-0194-4BD8-89F9-527969BAA36E}"/>
                    </a:ext>
                  </a:extLst>
                </p14:cNvPr>
                <p14:cNvContentPartPr/>
                <p14:nvPr/>
              </p14:nvContentPartPr>
              <p14:xfrm>
                <a:off x="8792933" y="3473160"/>
                <a:ext cx="201240" cy="62280"/>
              </p14:xfrm>
            </p:contentPart>
          </mc:Choice>
          <mc:Fallback xmlns="">
            <p:pic>
              <p:nvPicPr>
                <p:cNvPr id="117" name="Freihand 116">
                  <a:extLst>
                    <a:ext uri="{FF2B5EF4-FFF2-40B4-BE49-F238E27FC236}">
                      <a16:creationId xmlns:a16="http://schemas.microsoft.com/office/drawing/2014/main" id="{6E814752-0194-4BD8-89F9-527969BAA36E}"/>
                    </a:ext>
                  </a:extLst>
                </p:cNvPr>
                <p:cNvPicPr/>
                <p:nvPr/>
              </p:nvPicPr>
              <p:blipFill>
                <a:blip r:embed="rId154"/>
                <a:stretch>
                  <a:fillRect/>
                </a:stretch>
              </p:blipFill>
              <p:spPr>
                <a:xfrm>
                  <a:off x="8788613" y="3468840"/>
                  <a:ext cx="209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8" name="Freihand 117">
                  <a:extLst>
                    <a:ext uri="{FF2B5EF4-FFF2-40B4-BE49-F238E27FC236}">
                      <a16:creationId xmlns:a16="http://schemas.microsoft.com/office/drawing/2014/main" id="{0A6B70D7-F131-4376-8D13-0E7F840C6E2C}"/>
                    </a:ext>
                  </a:extLst>
                </p14:cNvPr>
                <p14:cNvContentPartPr/>
                <p14:nvPr/>
              </p14:nvContentPartPr>
              <p14:xfrm>
                <a:off x="8951333" y="3364080"/>
                <a:ext cx="360" cy="360"/>
              </p14:xfrm>
            </p:contentPart>
          </mc:Choice>
          <mc:Fallback xmlns="">
            <p:pic>
              <p:nvPicPr>
                <p:cNvPr id="118" name="Freihand 117">
                  <a:extLst>
                    <a:ext uri="{FF2B5EF4-FFF2-40B4-BE49-F238E27FC236}">
                      <a16:creationId xmlns:a16="http://schemas.microsoft.com/office/drawing/2014/main" id="{0A6B70D7-F131-4376-8D13-0E7F840C6E2C}"/>
                    </a:ext>
                  </a:extLst>
                </p:cNvPr>
                <p:cNvPicPr/>
                <p:nvPr/>
              </p:nvPicPr>
              <p:blipFill>
                <a:blip r:embed="rId156"/>
                <a:stretch>
                  <a:fillRect/>
                </a:stretch>
              </p:blipFill>
              <p:spPr>
                <a:xfrm>
                  <a:off x="8947013" y="3359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 name="Freihand 118">
                  <a:extLst>
                    <a:ext uri="{FF2B5EF4-FFF2-40B4-BE49-F238E27FC236}">
                      <a16:creationId xmlns:a16="http://schemas.microsoft.com/office/drawing/2014/main" id="{08C888B2-40F7-4A29-86F3-9DFAC3F87943}"/>
                    </a:ext>
                  </a:extLst>
                </p14:cNvPr>
                <p14:cNvContentPartPr/>
                <p14:nvPr/>
              </p14:nvContentPartPr>
              <p14:xfrm>
                <a:off x="9249053" y="3327720"/>
                <a:ext cx="446040" cy="167040"/>
              </p14:xfrm>
            </p:contentPart>
          </mc:Choice>
          <mc:Fallback xmlns="">
            <p:pic>
              <p:nvPicPr>
                <p:cNvPr id="119" name="Freihand 118">
                  <a:extLst>
                    <a:ext uri="{FF2B5EF4-FFF2-40B4-BE49-F238E27FC236}">
                      <a16:creationId xmlns:a16="http://schemas.microsoft.com/office/drawing/2014/main" id="{08C888B2-40F7-4A29-86F3-9DFAC3F87943}"/>
                    </a:ext>
                  </a:extLst>
                </p:cNvPr>
                <p:cNvPicPr/>
                <p:nvPr/>
              </p:nvPicPr>
              <p:blipFill>
                <a:blip r:embed="rId158"/>
                <a:stretch>
                  <a:fillRect/>
                </a:stretch>
              </p:blipFill>
              <p:spPr>
                <a:xfrm>
                  <a:off x="9244733" y="3323400"/>
                  <a:ext cx="454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83D4344E-4CC5-4DB3-9B73-EF07CA91979B}"/>
                    </a:ext>
                  </a:extLst>
                </p14:cNvPr>
                <p14:cNvContentPartPr/>
                <p14:nvPr/>
              </p14:nvContentPartPr>
              <p14:xfrm>
                <a:off x="9735413" y="3236640"/>
                <a:ext cx="154080" cy="204120"/>
              </p14:xfrm>
            </p:contentPart>
          </mc:Choice>
          <mc:Fallback xmlns="">
            <p:pic>
              <p:nvPicPr>
                <p:cNvPr id="120" name="Freihand 119">
                  <a:extLst>
                    <a:ext uri="{FF2B5EF4-FFF2-40B4-BE49-F238E27FC236}">
                      <a16:creationId xmlns:a16="http://schemas.microsoft.com/office/drawing/2014/main" id="{83D4344E-4CC5-4DB3-9B73-EF07CA91979B}"/>
                    </a:ext>
                  </a:extLst>
                </p:cNvPr>
                <p:cNvPicPr/>
                <p:nvPr/>
              </p:nvPicPr>
              <p:blipFill>
                <a:blip r:embed="rId160"/>
                <a:stretch>
                  <a:fillRect/>
                </a:stretch>
              </p:blipFill>
              <p:spPr>
                <a:xfrm>
                  <a:off x="9731093" y="3232320"/>
                  <a:ext cx="162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Freihand 120">
                  <a:extLst>
                    <a:ext uri="{FF2B5EF4-FFF2-40B4-BE49-F238E27FC236}">
                      <a16:creationId xmlns:a16="http://schemas.microsoft.com/office/drawing/2014/main" id="{27212EC8-3EBC-40A9-B4B5-0C6263BAFD31}"/>
                    </a:ext>
                  </a:extLst>
                </p14:cNvPr>
                <p14:cNvContentPartPr/>
                <p14:nvPr/>
              </p14:nvContentPartPr>
              <p14:xfrm>
                <a:off x="9844133" y="3327360"/>
                <a:ext cx="57600" cy="77760"/>
              </p14:xfrm>
            </p:contentPart>
          </mc:Choice>
          <mc:Fallback xmlns="">
            <p:pic>
              <p:nvPicPr>
                <p:cNvPr id="121" name="Freihand 120">
                  <a:extLst>
                    <a:ext uri="{FF2B5EF4-FFF2-40B4-BE49-F238E27FC236}">
                      <a16:creationId xmlns:a16="http://schemas.microsoft.com/office/drawing/2014/main" id="{27212EC8-3EBC-40A9-B4B5-0C6263BAFD31}"/>
                    </a:ext>
                  </a:extLst>
                </p:cNvPr>
                <p:cNvPicPr/>
                <p:nvPr/>
              </p:nvPicPr>
              <p:blipFill>
                <a:blip r:embed="rId162"/>
                <a:stretch>
                  <a:fillRect/>
                </a:stretch>
              </p:blipFill>
              <p:spPr>
                <a:xfrm>
                  <a:off x="9839813" y="3323040"/>
                  <a:ext cx="66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2" name="Freihand 191">
                  <a:extLst>
                    <a:ext uri="{FF2B5EF4-FFF2-40B4-BE49-F238E27FC236}">
                      <a16:creationId xmlns:a16="http://schemas.microsoft.com/office/drawing/2014/main" id="{C6FFF26A-BBC8-49E1-A1E5-AB58FC9F7460}"/>
                    </a:ext>
                  </a:extLst>
                </p14:cNvPr>
                <p14:cNvContentPartPr/>
                <p14:nvPr/>
              </p14:nvContentPartPr>
              <p14:xfrm>
                <a:off x="2831693" y="332880"/>
                <a:ext cx="896040" cy="444600"/>
              </p14:xfrm>
            </p:contentPart>
          </mc:Choice>
          <mc:Fallback xmlns="">
            <p:pic>
              <p:nvPicPr>
                <p:cNvPr id="192" name="Freihand 191">
                  <a:extLst>
                    <a:ext uri="{FF2B5EF4-FFF2-40B4-BE49-F238E27FC236}">
                      <a16:creationId xmlns:a16="http://schemas.microsoft.com/office/drawing/2014/main" id="{C6FFF26A-BBC8-49E1-A1E5-AB58FC9F7460}"/>
                    </a:ext>
                  </a:extLst>
                </p:cNvPr>
                <p:cNvPicPr/>
                <p:nvPr/>
              </p:nvPicPr>
              <p:blipFill>
                <a:blip r:embed="rId164"/>
                <a:stretch>
                  <a:fillRect/>
                </a:stretch>
              </p:blipFill>
              <p:spPr>
                <a:xfrm>
                  <a:off x="2827373" y="328560"/>
                  <a:ext cx="90468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 name="Freihand 6">
                  <a:extLst>
                    <a:ext uri="{FF2B5EF4-FFF2-40B4-BE49-F238E27FC236}">
                      <a16:creationId xmlns:a16="http://schemas.microsoft.com/office/drawing/2014/main" id="{D10E3FF8-9406-4F98-90EF-2353CB45425C}"/>
                    </a:ext>
                  </a:extLst>
                </p14:cNvPr>
                <p14:cNvContentPartPr/>
                <p14:nvPr/>
              </p14:nvContentPartPr>
              <p14:xfrm>
                <a:off x="2827373" y="764347"/>
                <a:ext cx="358560" cy="285840"/>
              </p14:xfrm>
            </p:contentPart>
          </mc:Choice>
          <mc:Fallback xmlns="">
            <p:pic>
              <p:nvPicPr>
                <p:cNvPr id="7" name="Freihand 6">
                  <a:extLst>
                    <a:ext uri="{FF2B5EF4-FFF2-40B4-BE49-F238E27FC236}">
                      <a16:creationId xmlns:a16="http://schemas.microsoft.com/office/drawing/2014/main" id="{D10E3FF8-9406-4F98-90EF-2353CB45425C}"/>
                    </a:ext>
                  </a:extLst>
                </p:cNvPr>
                <p:cNvPicPr/>
                <p:nvPr/>
              </p:nvPicPr>
              <p:blipFill>
                <a:blip r:embed="rId166"/>
                <a:stretch>
                  <a:fillRect/>
                </a:stretch>
              </p:blipFill>
              <p:spPr>
                <a:xfrm>
                  <a:off x="2823053" y="760027"/>
                  <a:ext cx="3672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 name="Freihand 8">
                  <a:extLst>
                    <a:ext uri="{FF2B5EF4-FFF2-40B4-BE49-F238E27FC236}">
                      <a16:creationId xmlns:a16="http://schemas.microsoft.com/office/drawing/2014/main" id="{AA79984E-E9F2-4B1B-8015-351C48D23C9E}"/>
                    </a:ext>
                  </a:extLst>
                </p14:cNvPr>
                <p14:cNvContentPartPr/>
                <p14:nvPr/>
              </p14:nvContentPartPr>
              <p14:xfrm>
                <a:off x="3382133" y="49027"/>
                <a:ext cx="1120320" cy="887040"/>
              </p14:xfrm>
            </p:contentPart>
          </mc:Choice>
          <mc:Fallback xmlns="">
            <p:pic>
              <p:nvPicPr>
                <p:cNvPr id="9" name="Freihand 8">
                  <a:extLst>
                    <a:ext uri="{FF2B5EF4-FFF2-40B4-BE49-F238E27FC236}">
                      <a16:creationId xmlns:a16="http://schemas.microsoft.com/office/drawing/2014/main" id="{AA79984E-E9F2-4B1B-8015-351C48D23C9E}"/>
                    </a:ext>
                  </a:extLst>
                </p:cNvPr>
                <p:cNvPicPr/>
                <p:nvPr/>
              </p:nvPicPr>
              <p:blipFill>
                <a:blip r:embed="rId168"/>
                <a:stretch>
                  <a:fillRect/>
                </a:stretch>
              </p:blipFill>
              <p:spPr>
                <a:xfrm>
                  <a:off x="3377813" y="44707"/>
                  <a:ext cx="1128960" cy="895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 name="Freihand 10">
                  <a:extLst>
                    <a:ext uri="{FF2B5EF4-FFF2-40B4-BE49-F238E27FC236}">
                      <a16:creationId xmlns:a16="http://schemas.microsoft.com/office/drawing/2014/main" id="{4244428D-E3DA-480C-A762-F7B08306C8C3}"/>
                    </a:ext>
                  </a:extLst>
                </p14:cNvPr>
                <p14:cNvContentPartPr/>
                <p14:nvPr/>
              </p14:nvContentPartPr>
              <p14:xfrm>
                <a:off x="4628813" y="22027"/>
                <a:ext cx="203400" cy="163800"/>
              </p14:xfrm>
            </p:contentPart>
          </mc:Choice>
          <mc:Fallback xmlns="">
            <p:pic>
              <p:nvPicPr>
                <p:cNvPr id="11" name="Freihand 10">
                  <a:extLst>
                    <a:ext uri="{FF2B5EF4-FFF2-40B4-BE49-F238E27FC236}">
                      <a16:creationId xmlns:a16="http://schemas.microsoft.com/office/drawing/2014/main" id="{4244428D-E3DA-480C-A762-F7B08306C8C3}"/>
                    </a:ext>
                  </a:extLst>
                </p:cNvPr>
                <p:cNvPicPr/>
                <p:nvPr/>
              </p:nvPicPr>
              <p:blipFill>
                <a:blip r:embed="rId170"/>
                <a:stretch>
                  <a:fillRect/>
                </a:stretch>
              </p:blipFill>
              <p:spPr>
                <a:xfrm>
                  <a:off x="4624493" y="17707"/>
                  <a:ext cx="21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 name="Freihand 12">
                  <a:extLst>
                    <a:ext uri="{FF2B5EF4-FFF2-40B4-BE49-F238E27FC236}">
                      <a16:creationId xmlns:a16="http://schemas.microsoft.com/office/drawing/2014/main" id="{B9F7E957-04CC-427E-8B9D-097A1A384490}"/>
                    </a:ext>
                  </a:extLst>
                </p14:cNvPr>
                <p14:cNvContentPartPr/>
                <p14:nvPr/>
              </p14:nvContentPartPr>
              <p14:xfrm>
                <a:off x="4846973" y="99787"/>
                <a:ext cx="250920" cy="33120"/>
              </p14:xfrm>
            </p:contentPart>
          </mc:Choice>
          <mc:Fallback xmlns="">
            <p:pic>
              <p:nvPicPr>
                <p:cNvPr id="13" name="Freihand 12">
                  <a:extLst>
                    <a:ext uri="{FF2B5EF4-FFF2-40B4-BE49-F238E27FC236}">
                      <a16:creationId xmlns:a16="http://schemas.microsoft.com/office/drawing/2014/main" id="{B9F7E957-04CC-427E-8B9D-097A1A384490}"/>
                    </a:ext>
                  </a:extLst>
                </p:cNvPr>
                <p:cNvPicPr/>
                <p:nvPr/>
              </p:nvPicPr>
              <p:blipFill>
                <a:blip r:embed="rId172"/>
                <a:stretch>
                  <a:fillRect/>
                </a:stretch>
              </p:blipFill>
              <p:spPr>
                <a:xfrm>
                  <a:off x="4842653" y="95467"/>
                  <a:ext cx="259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 name="Freihand 13">
                  <a:extLst>
                    <a:ext uri="{FF2B5EF4-FFF2-40B4-BE49-F238E27FC236}">
                      <a16:creationId xmlns:a16="http://schemas.microsoft.com/office/drawing/2014/main" id="{FD94882B-F360-43DA-BAD2-251D381CC719}"/>
                    </a:ext>
                  </a:extLst>
                </p14:cNvPr>
                <p14:cNvContentPartPr/>
                <p14:nvPr/>
              </p14:nvContentPartPr>
              <p14:xfrm>
                <a:off x="5227853" y="157387"/>
                <a:ext cx="360" cy="360"/>
              </p14:xfrm>
            </p:contentPart>
          </mc:Choice>
          <mc:Fallback xmlns="">
            <p:pic>
              <p:nvPicPr>
                <p:cNvPr id="14" name="Freihand 13">
                  <a:extLst>
                    <a:ext uri="{FF2B5EF4-FFF2-40B4-BE49-F238E27FC236}">
                      <a16:creationId xmlns:a16="http://schemas.microsoft.com/office/drawing/2014/main" id="{FD94882B-F360-43DA-BAD2-251D381CC719}"/>
                    </a:ext>
                  </a:extLst>
                </p:cNvPr>
                <p:cNvPicPr/>
                <p:nvPr/>
              </p:nvPicPr>
              <p:blipFill>
                <a:blip r:embed="rId156"/>
                <a:stretch>
                  <a:fillRect/>
                </a:stretch>
              </p:blipFill>
              <p:spPr>
                <a:xfrm>
                  <a:off x="5223533" y="153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 name="Freihand 14">
                  <a:extLst>
                    <a:ext uri="{FF2B5EF4-FFF2-40B4-BE49-F238E27FC236}">
                      <a16:creationId xmlns:a16="http://schemas.microsoft.com/office/drawing/2014/main" id="{EE185C71-5830-4B4F-A6CE-3056CA32B783}"/>
                    </a:ext>
                  </a:extLst>
                </p14:cNvPr>
                <p14:cNvContentPartPr/>
                <p14:nvPr/>
              </p14:nvContentPartPr>
              <p14:xfrm>
                <a:off x="5227853" y="93307"/>
                <a:ext cx="252360" cy="73440"/>
              </p14:xfrm>
            </p:contentPart>
          </mc:Choice>
          <mc:Fallback xmlns="">
            <p:pic>
              <p:nvPicPr>
                <p:cNvPr id="15" name="Freihand 14">
                  <a:extLst>
                    <a:ext uri="{FF2B5EF4-FFF2-40B4-BE49-F238E27FC236}">
                      <a16:creationId xmlns:a16="http://schemas.microsoft.com/office/drawing/2014/main" id="{EE185C71-5830-4B4F-A6CE-3056CA32B783}"/>
                    </a:ext>
                  </a:extLst>
                </p:cNvPr>
                <p:cNvPicPr/>
                <p:nvPr/>
              </p:nvPicPr>
              <p:blipFill>
                <a:blip r:embed="rId175"/>
                <a:stretch>
                  <a:fillRect/>
                </a:stretch>
              </p:blipFill>
              <p:spPr>
                <a:xfrm>
                  <a:off x="5223533" y="88987"/>
                  <a:ext cx="261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 name="Freihand 15">
                  <a:extLst>
                    <a:ext uri="{FF2B5EF4-FFF2-40B4-BE49-F238E27FC236}">
                      <a16:creationId xmlns:a16="http://schemas.microsoft.com/office/drawing/2014/main" id="{9607053F-CB73-4951-B261-99E7BF5F8F5A}"/>
                    </a:ext>
                  </a:extLst>
                </p14:cNvPr>
                <p14:cNvContentPartPr/>
                <p14:nvPr/>
              </p14:nvContentPartPr>
              <p14:xfrm>
                <a:off x="5478053" y="42547"/>
                <a:ext cx="111960" cy="103320"/>
              </p14:xfrm>
            </p:contentPart>
          </mc:Choice>
          <mc:Fallback xmlns="">
            <p:pic>
              <p:nvPicPr>
                <p:cNvPr id="16" name="Freihand 15">
                  <a:extLst>
                    <a:ext uri="{FF2B5EF4-FFF2-40B4-BE49-F238E27FC236}">
                      <a16:creationId xmlns:a16="http://schemas.microsoft.com/office/drawing/2014/main" id="{9607053F-CB73-4951-B261-99E7BF5F8F5A}"/>
                    </a:ext>
                  </a:extLst>
                </p:cNvPr>
                <p:cNvPicPr/>
                <p:nvPr/>
              </p:nvPicPr>
              <p:blipFill>
                <a:blip r:embed="rId177"/>
                <a:stretch>
                  <a:fillRect/>
                </a:stretch>
              </p:blipFill>
              <p:spPr>
                <a:xfrm>
                  <a:off x="5473733" y="38227"/>
                  <a:ext cx="12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 name="Freihand 16">
                  <a:extLst>
                    <a:ext uri="{FF2B5EF4-FFF2-40B4-BE49-F238E27FC236}">
                      <a16:creationId xmlns:a16="http://schemas.microsoft.com/office/drawing/2014/main" id="{0A4B52FA-71F8-42AA-8FC7-50FA0CFA03AF}"/>
                    </a:ext>
                  </a:extLst>
                </p14:cNvPr>
                <p14:cNvContentPartPr/>
                <p14:nvPr/>
              </p14:nvContentPartPr>
              <p14:xfrm>
                <a:off x="5619173" y="80347"/>
                <a:ext cx="240120" cy="55440"/>
              </p14:xfrm>
            </p:contentPart>
          </mc:Choice>
          <mc:Fallback xmlns="">
            <p:pic>
              <p:nvPicPr>
                <p:cNvPr id="17" name="Freihand 16">
                  <a:extLst>
                    <a:ext uri="{FF2B5EF4-FFF2-40B4-BE49-F238E27FC236}">
                      <a16:creationId xmlns:a16="http://schemas.microsoft.com/office/drawing/2014/main" id="{0A4B52FA-71F8-42AA-8FC7-50FA0CFA03AF}"/>
                    </a:ext>
                  </a:extLst>
                </p:cNvPr>
                <p:cNvPicPr/>
                <p:nvPr/>
              </p:nvPicPr>
              <p:blipFill>
                <a:blip r:embed="rId179"/>
                <a:stretch>
                  <a:fillRect/>
                </a:stretch>
              </p:blipFill>
              <p:spPr>
                <a:xfrm>
                  <a:off x="5614853" y="76027"/>
                  <a:ext cx="248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8" name="Freihand 17">
                  <a:extLst>
                    <a:ext uri="{FF2B5EF4-FFF2-40B4-BE49-F238E27FC236}">
                      <a16:creationId xmlns:a16="http://schemas.microsoft.com/office/drawing/2014/main" id="{F408F760-A280-4059-BADE-5B5F75F88EA0}"/>
                    </a:ext>
                  </a:extLst>
                </p14:cNvPr>
                <p14:cNvContentPartPr/>
                <p14:nvPr/>
              </p14:nvContentPartPr>
              <p14:xfrm>
                <a:off x="5106173" y="144427"/>
                <a:ext cx="830160" cy="66240"/>
              </p14:xfrm>
            </p:contentPart>
          </mc:Choice>
          <mc:Fallback xmlns="">
            <p:pic>
              <p:nvPicPr>
                <p:cNvPr id="18" name="Freihand 17">
                  <a:extLst>
                    <a:ext uri="{FF2B5EF4-FFF2-40B4-BE49-F238E27FC236}">
                      <a16:creationId xmlns:a16="http://schemas.microsoft.com/office/drawing/2014/main" id="{F408F760-A280-4059-BADE-5B5F75F88EA0}"/>
                    </a:ext>
                  </a:extLst>
                </p:cNvPr>
                <p:cNvPicPr/>
                <p:nvPr/>
              </p:nvPicPr>
              <p:blipFill>
                <a:blip r:embed="rId181"/>
                <a:stretch>
                  <a:fillRect/>
                </a:stretch>
              </p:blipFill>
              <p:spPr>
                <a:xfrm>
                  <a:off x="5101853" y="140107"/>
                  <a:ext cx="838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7" name="Freihand 196">
                  <a:extLst>
                    <a:ext uri="{FF2B5EF4-FFF2-40B4-BE49-F238E27FC236}">
                      <a16:creationId xmlns:a16="http://schemas.microsoft.com/office/drawing/2014/main" id="{9F29B186-C015-492F-B13C-F236AC9472E8}"/>
                    </a:ext>
                  </a:extLst>
                </p14:cNvPr>
                <p14:cNvContentPartPr/>
                <p14:nvPr/>
              </p14:nvContentPartPr>
              <p14:xfrm>
                <a:off x="2796413" y="354480"/>
                <a:ext cx="967680" cy="549720"/>
              </p14:xfrm>
            </p:contentPart>
          </mc:Choice>
          <mc:Fallback xmlns="">
            <p:pic>
              <p:nvPicPr>
                <p:cNvPr id="197" name="Freihand 196">
                  <a:extLst>
                    <a:ext uri="{FF2B5EF4-FFF2-40B4-BE49-F238E27FC236}">
                      <a16:creationId xmlns:a16="http://schemas.microsoft.com/office/drawing/2014/main" id="{9F29B186-C015-492F-B13C-F236AC9472E8}"/>
                    </a:ext>
                  </a:extLst>
                </p:cNvPr>
                <p:cNvPicPr/>
                <p:nvPr/>
              </p:nvPicPr>
              <p:blipFill>
                <a:blip r:embed="rId183"/>
                <a:stretch>
                  <a:fillRect/>
                </a:stretch>
              </p:blipFill>
              <p:spPr>
                <a:xfrm>
                  <a:off x="2792093" y="350160"/>
                  <a:ext cx="97632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Freihand 122">
                  <a:extLst>
                    <a:ext uri="{FF2B5EF4-FFF2-40B4-BE49-F238E27FC236}">
                      <a16:creationId xmlns:a16="http://schemas.microsoft.com/office/drawing/2014/main" id="{18EFC6EC-60A0-42C2-913D-49524B72DBBD}"/>
                    </a:ext>
                  </a:extLst>
                </p14:cNvPr>
                <p14:cNvContentPartPr/>
                <p14:nvPr/>
              </p14:nvContentPartPr>
              <p14:xfrm>
                <a:off x="6399293" y="5167320"/>
                <a:ext cx="352800" cy="79200"/>
              </p14:xfrm>
            </p:contentPart>
          </mc:Choice>
          <mc:Fallback xmlns="">
            <p:pic>
              <p:nvPicPr>
                <p:cNvPr id="123" name="Freihand 122">
                  <a:extLst>
                    <a:ext uri="{FF2B5EF4-FFF2-40B4-BE49-F238E27FC236}">
                      <a16:creationId xmlns:a16="http://schemas.microsoft.com/office/drawing/2014/main" id="{18EFC6EC-60A0-42C2-913D-49524B72DBBD}"/>
                    </a:ext>
                  </a:extLst>
                </p:cNvPr>
                <p:cNvPicPr/>
                <p:nvPr/>
              </p:nvPicPr>
              <p:blipFill>
                <a:blip r:embed="rId185"/>
                <a:stretch>
                  <a:fillRect/>
                </a:stretch>
              </p:blipFill>
              <p:spPr>
                <a:xfrm>
                  <a:off x="6394973" y="5163000"/>
                  <a:ext cx="361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Freihand 123">
                  <a:extLst>
                    <a:ext uri="{FF2B5EF4-FFF2-40B4-BE49-F238E27FC236}">
                      <a16:creationId xmlns:a16="http://schemas.microsoft.com/office/drawing/2014/main" id="{E8EA99B8-FB0F-47A7-B6E1-684DF93B59C9}"/>
                    </a:ext>
                  </a:extLst>
                </p14:cNvPr>
                <p14:cNvContentPartPr/>
                <p14:nvPr/>
              </p14:nvContentPartPr>
              <p14:xfrm>
                <a:off x="2215373" y="5161920"/>
                <a:ext cx="495720" cy="264600"/>
              </p14:xfrm>
            </p:contentPart>
          </mc:Choice>
          <mc:Fallback xmlns="">
            <p:pic>
              <p:nvPicPr>
                <p:cNvPr id="124" name="Freihand 123">
                  <a:extLst>
                    <a:ext uri="{FF2B5EF4-FFF2-40B4-BE49-F238E27FC236}">
                      <a16:creationId xmlns:a16="http://schemas.microsoft.com/office/drawing/2014/main" id="{E8EA99B8-FB0F-47A7-B6E1-684DF93B59C9}"/>
                    </a:ext>
                  </a:extLst>
                </p:cNvPr>
                <p:cNvPicPr/>
                <p:nvPr/>
              </p:nvPicPr>
              <p:blipFill>
                <a:blip r:embed="rId187"/>
                <a:stretch>
                  <a:fillRect/>
                </a:stretch>
              </p:blipFill>
              <p:spPr>
                <a:xfrm>
                  <a:off x="2211053" y="5157600"/>
                  <a:ext cx="5043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Freihand 124">
                  <a:extLst>
                    <a:ext uri="{FF2B5EF4-FFF2-40B4-BE49-F238E27FC236}">
                      <a16:creationId xmlns:a16="http://schemas.microsoft.com/office/drawing/2014/main" id="{2CA527A5-F9F3-44E6-9CD1-BF43E3CBC0AB}"/>
                    </a:ext>
                  </a:extLst>
                </p14:cNvPr>
                <p14:cNvContentPartPr/>
                <p14:nvPr/>
              </p14:nvContentPartPr>
              <p14:xfrm>
                <a:off x="6004013" y="5422920"/>
                <a:ext cx="51120" cy="14400"/>
              </p14:xfrm>
            </p:contentPart>
          </mc:Choice>
          <mc:Fallback xmlns="">
            <p:pic>
              <p:nvPicPr>
                <p:cNvPr id="125" name="Freihand 124">
                  <a:extLst>
                    <a:ext uri="{FF2B5EF4-FFF2-40B4-BE49-F238E27FC236}">
                      <a16:creationId xmlns:a16="http://schemas.microsoft.com/office/drawing/2014/main" id="{2CA527A5-F9F3-44E6-9CD1-BF43E3CBC0AB}"/>
                    </a:ext>
                  </a:extLst>
                </p:cNvPr>
                <p:cNvPicPr/>
                <p:nvPr/>
              </p:nvPicPr>
              <p:blipFill>
                <a:blip r:embed="rId189"/>
                <a:stretch>
                  <a:fillRect/>
                </a:stretch>
              </p:blipFill>
              <p:spPr>
                <a:xfrm>
                  <a:off x="5999693" y="5418600"/>
                  <a:ext cx="59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Freihand 125">
                  <a:extLst>
                    <a:ext uri="{FF2B5EF4-FFF2-40B4-BE49-F238E27FC236}">
                      <a16:creationId xmlns:a16="http://schemas.microsoft.com/office/drawing/2014/main" id="{0CE31070-04A6-4C29-9257-CFF3310995F0}"/>
                    </a:ext>
                  </a:extLst>
                </p14:cNvPr>
                <p14:cNvContentPartPr/>
                <p14:nvPr/>
              </p14:nvContentPartPr>
              <p14:xfrm>
                <a:off x="5873333" y="5312760"/>
                <a:ext cx="1297800" cy="101880"/>
              </p14:xfrm>
            </p:contentPart>
          </mc:Choice>
          <mc:Fallback xmlns="">
            <p:pic>
              <p:nvPicPr>
                <p:cNvPr id="126" name="Freihand 125">
                  <a:extLst>
                    <a:ext uri="{FF2B5EF4-FFF2-40B4-BE49-F238E27FC236}">
                      <a16:creationId xmlns:a16="http://schemas.microsoft.com/office/drawing/2014/main" id="{0CE31070-04A6-4C29-9257-CFF3310995F0}"/>
                    </a:ext>
                  </a:extLst>
                </p:cNvPr>
                <p:cNvPicPr/>
                <p:nvPr/>
              </p:nvPicPr>
              <p:blipFill>
                <a:blip r:embed="rId191"/>
                <a:stretch>
                  <a:fillRect/>
                </a:stretch>
              </p:blipFill>
              <p:spPr>
                <a:xfrm>
                  <a:off x="5869013" y="5308440"/>
                  <a:ext cx="130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5" name="Freihand 104">
                  <a:extLst>
                    <a:ext uri="{FF2B5EF4-FFF2-40B4-BE49-F238E27FC236}">
                      <a16:creationId xmlns:a16="http://schemas.microsoft.com/office/drawing/2014/main" id="{A99B23D6-A189-4625-AEFB-6D5646FED038}"/>
                    </a:ext>
                  </a:extLst>
                </p14:cNvPr>
                <p14:cNvContentPartPr/>
                <p14:nvPr/>
              </p14:nvContentPartPr>
              <p14:xfrm>
                <a:off x="5977373" y="3907680"/>
                <a:ext cx="928440" cy="986400"/>
              </p14:xfrm>
            </p:contentPart>
          </mc:Choice>
          <mc:Fallback xmlns="">
            <p:pic>
              <p:nvPicPr>
                <p:cNvPr id="105" name="Freihand 104">
                  <a:extLst>
                    <a:ext uri="{FF2B5EF4-FFF2-40B4-BE49-F238E27FC236}">
                      <a16:creationId xmlns:a16="http://schemas.microsoft.com/office/drawing/2014/main" id="{A99B23D6-A189-4625-AEFB-6D5646FED038}"/>
                    </a:ext>
                  </a:extLst>
                </p:cNvPr>
                <p:cNvPicPr/>
                <p:nvPr/>
              </p:nvPicPr>
              <p:blipFill>
                <a:blip r:embed="rId193"/>
                <a:stretch>
                  <a:fillRect/>
                </a:stretch>
              </p:blipFill>
              <p:spPr>
                <a:xfrm>
                  <a:off x="5973053" y="3903360"/>
                  <a:ext cx="93708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6" name="Freihand 105">
                  <a:extLst>
                    <a:ext uri="{FF2B5EF4-FFF2-40B4-BE49-F238E27FC236}">
                      <a16:creationId xmlns:a16="http://schemas.microsoft.com/office/drawing/2014/main" id="{40B9211A-EF00-4A21-8E6C-9075DF97BFD0}"/>
                    </a:ext>
                  </a:extLst>
                </p14:cNvPr>
                <p14:cNvContentPartPr/>
                <p14:nvPr/>
              </p14:nvContentPartPr>
              <p14:xfrm>
                <a:off x="5923013" y="4725600"/>
                <a:ext cx="397080" cy="191880"/>
              </p14:xfrm>
            </p:contentPart>
          </mc:Choice>
          <mc:Fallback xmlns="">
            <p:pic>
              <p:nvPicPr>
                <p:cNvPr id="106" name="Freihand 105">
                  <a:extLst>
                    <a:ext uri="{FF2B5EF4-FFF2-40B4-BE49-F238E27FC236}">
                      <a16:creationId xmlns:a16="http://schemas.microsoft.com/office/drawing/2014/main" id="{40B9211A-EF00-4A21-8E6C-9075DF97BFD0}"/>
                    </a:ext>
                  </a:extLst>
                </p:cNvPr>
                <p:cNvPicPr/>
                <p:nvPr/>
              </p:nvPicPr>
              <p:blipFill>
                <a:blip r:embed="rId195"/>
                <a:stretch>
                  <a:fillRect/>
                </a:stretch>
              </p:blipFill>
              <p:spPr>
                <a:xfrm>
                  <a:off x="5918693" y="4721280"/>
                  <a:ext cx="405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Freihand 133">
                  <a:extLst>
                    <a:ext uri="{FF2B5EF4-FFF2-40B4-BE49-F238E27FC236}">
                      <a16:creationId xmlns:a16="http://schemas.microsoft.com/office/drawing/2014/main" id="{67174FE0-8551-4E12-9D28-F696F7E68F87}"/>
                    </a:ext>
                  </a:extLst>
                </p14:cNvPr>
                <p14:cNvContentPartPr/>
                <p14:nvPr/>
              </p14:nvContentPartPr>
              <p14:xfrm>
                <a:off x="3646373" y="4677360"/>
                <a:ext cx="101880" cy="189000"/>
              </p14:xfrm>
            </p:contentPart>
          </mc:Choice>
          <mc:Fallback xmlns="">
            <p:pic>
              <p:nvPicPr>
                <p:cNvPr id="134" name="Freihand 133">
                  <a:extLst>
                    <a:ext uri="{FF2B5EF4-FFF2-40B4-BE49-F238E27FC236}">
                      <a16:creationId xmlns:a16="http://schemas.microsoft.com/office/drawing/2014/main" id="{67174FE0-8551-4E12-9D28-F696F7E68F87}"/>
                    </a:ext>
                  </a:extLst>
                </p:cNvPr>
                <p:cNvPicPr/>
                <p:nvPr/>
              </p:nvPicPr>
              <p:blipFill>
                <a:blip r:embed="rId197"/>
                <a:stretch>
                  <a:fillRect/>
                </a:stretch>
              </p:blipFill>
              <p:spPr>
                <a:xfrm>
                  <a:off x="3642053" y="4673040"/>
                  <a:ext cx="110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 name="Freihand 134">
                  <a:extLst>
                    <a:ext uri="{FF2B5EF4-FFF2-40B4-BE49-F238E27FC236}">
                      <a16:creationId xmlns:a16="http://schemas.microsoft.com/office/drawing/2014/main" id="{B08511BD-3BA3-4400-BD8D-DD79B2EE254F}"/>
                    </a:ext>
                  </a:extLst>
                </p14:cNvPr>
                <p14:cNvContentPartPr/>
                <p14:nvPr/>
              </p14:nvContentPartPr>
              <p14:xfrm>
                <a:off x="3710453" y="4793280"/>
                <a:ext cx="116280" cy="14400"/>
              </p14:xfrm>
            </p:contentPart>
          </mc:Choice>
          <mc:Fallback xmlns="">
            <p:pic>
              <p:nvPicPr>
                <p:cNvPr id="135" name="Freihand 134">
                  <a:extLst>
                    <a:ext uri="{FF2B5EF4-FFF2-40B4-BE49-F238E27FC236}">
                      <a16:creationId xmlns:a16="http://schemas.microsoft.com/office/drawing/2014/main" id="{B08511BD-3BA3-4400-BD8D-DD79B2EE254F}"/>
                    </a:ext>
                  </a:extLst>
                </p:cNvPr>
                <p:cNvPicPr/>
                <p:nvPr/>
              </p:nvPicPr>
              <p:blipFill>
                <a:blip r:embed="rId199"/>
                <a:stretch>
                  <a:fillRect/>
                </a:stretch>
              </p:blipFill>
              <p:spPr>
                <a:xfrm>
                  <a:off x="3706133" y="4788960"/>
                  <a:ext cx="124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0C356C41-1DEA-4756-987C-5E03168DAD88}"/>
                    </a:ext>
                  </a:extLst>
                </p14:cNvPr>
                <p14:cNvContentPartPr/>
                <p14:nvPr/>
              </p14:nvContentPartPr>
              <p14:xfrm>
                <a:off x="3837173" y="4767360"/>
                <a:ext cx="397080" cy="38880"/>
              </p14:xfrm>
            </p:contentPart>
          </mc:Choice>
          <mc:Fallback xmlns="">
            <p:pic>
              <p:nvPicPr>
                <p:cNvPr id="136" name="Freihand 135">
                  <a:extLst>
                    <a:ext uri="{FF2B5EF4-FFF2-40B4-BE49-F238E27FC236}">
                      <a16:creationId xmlns:a16="http://schemas.microsoft.com/office/drawing/2014/main" id="{0C356C41-1DEA-4756-987C-5E03168DAD88}"/>
                    </a:ext>
                  </a:extLst>
                </p:cNvPr>
                <p:cNvPicPr/>
                <p:nvPr/>
              </p:nvPicPr>
              <p:blipFill>
                <a:blip r:embed="rId201"/>
                <a:stretch>
                  <a:fillRect/>
                </a:stretch>
              </p:blipFill>
              <p:spPr>
                <a:xfrm>
                  <a:off x="3832853" y="4763040"/>
                  <a:ext cx="405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19D7F568-5169-4145-9B71-7FBD289546EB}"/>
                    </a:ext>
                  </a:extLst>
                </p14:cNvPr>
                <p14:cNvContentPartPr/>
                <p14:nvPr/>
              </p14:nvContentPartPr>
              <p14:xfrm>
                <a:off x="4388333" y="4717320"/>
                <a:ext cx="442800" cy="52560"/>
              </p14:xfrm>
            </p:contentPart>
          </mc:Choice>
          <mc:Fallback xmlns="">
            <p:pic>
              <p:nvPicPr>
                <p:cNvPr id="137" name="Freihand 136">
                  <a:extLst>
                    <a:ext uri="{FF2B5EF4-FFF2-40B4-BE49-F238E27FC236}">
                      <a16:creationId xmlns:a16="http://schemas.microsoft.com/office/drawing/2014/main" id="{19D7F568-5169-4145-9B71-7FBD289546EB}"/>
                    </a:ext>
                  </a:extLst>
                </p:cNvPr>
                <p:cNvPicPr/>
                <p:nvPr/>
              </p:nvPicPr>
              <p:blipFill>
                <a:blip r:embed="rId203"/>
                <a:stretch>
                  <a:fillRect/>
                </a:stretch>
              </p:blipFill>
              <p:spPr>
                <a:xfrm>
                  <a:off x="4384013" y="4713000"/>
                  <a:ext cx="451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B225A554-A627-42DA-BDFF-A19235AF41C5}"/>
                    </a:ext>
                  </a:extLst>
                </p14:cNvPr>
                <p14:cNvContentPartPr/>
                <p14:nvPr/>
              </p14:nvContentPartPr>
              <p14:xfrm>
                <a:off x="4980533" y="4725600"/>
                <a:ext cx="278280" cy="40320"/>
              </p14:xfrm>
            </p:contentPart>
          </mc:Choice>
          <mc:Fallback xmlns="">
            <p:pic>
              <p:nvPicPr>
                <p:cNvPr id="138" name="Freihand 137">
                  <a:extLst>
                    <a:ext uri="{FF2B5EF4-FFF2-40B4-BE49-F238E27FC236}">
                      <a16:creationId xmlns:a16="http://schemas.microsoft.com/office/drawing/2014/main" id="{B225A554-A627-42DA-BDFF-A19235AF41C5}"/>
                    </a:ext>
                  </a:extLst>
                </p:cNvPr>
                <p:cNvPicPr/>
                <p:nvPr/>
              </p:nvPicPr>
              <p:blipFill>
                <a:blip r:embed="rId205"/>
                <a:stretch>
                  <a:fillRect/>
                </a:stretch>
              </p:blipFill>
              <p:spPr>
                <a:xfrm>
                  <a:off x="4976213" y="4721280"/>
                  <a:ext cx="286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Freihand 138">
                  <a:extLst>
                    <a:ext uri="{FF2B5EF4-FFF2-40B4-BE49-F238E27FC236}">
                      <a16:creationId xmlns:a16="http://schemas.microsoft.com/office/drawing/2014/main" id="{8ECF9463-452C-4AFD-972D-6E9411656C00}"/>
                    </a:ext>
                  </a:extLst>
                </p14:cNvPr>
                <p14:cNvContentPartPr/>
                <p14:nvPr/>
              </p14:nvContentPartPr>
              <p14:xfrm>
                <a:off x="5285813" y="4647480"/>
                <a:ext cx="170280" cy="122760"/>
              </p14:xfrm>
            </p:contentPart>
          </mc:Choice>
          <mc:Fallback xmlns="">
            <p:pic>
              <p:nvPicPr>
                <p:cNvPr id="139" name="Freihand 138">
                  <a:extLst>
                    <a:ext uri="{FF2B5EF4-FFF2-40B4-BE49-F238E27FC236}">
                      <a16:creationId xmlns:a16="http://schemas.microsoft.com/office/drawing/2014/main" id="{8ECF9463-452C-4AFD-972D-6E9411656C00}"/>
                    </a:ext>
                  </a:extLst>
                </p:cNvPr>
                <p:cNvPicPr/>
                <p:nvPr/>
              </p:nvPicPr>
              <p:blipFill>
                <a:blip r:embed="rId207"/>
                <a:stretch>
                  <a:fillRect/>
                </a:stretch>
              </p:blipFill>
              <p:spPr>
                <a:xfrm>
                  <a:off x="5281493" y="4643160"/>
                  <a:ext cx="178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0" name="Freihand 139">
                  <a:extLst>
                    <a:ext uri="{FF2B5EF4-FFF2-40B4-BE49-F238E27FC236}">
                      <a16:creationId xmlns:a16="http://schemas.microsoft.com/office/drawing/2014/main" id="{EC19E413-5546-4689-8838-E0E208426FBC}"/>
                    </a:ext>
                  </a:extLst>
                </p14:cNvPr>
                <p14:cNvContentPartPr/>
                <p14:nvPr/>
              </p14:nvContentPartPr>
              <p14:xfrm>
                <a:off x="5501813" y="4689600"/>
                <a:ext cx="192600" cy="56520"/>
              </p14:xfrm>
            </p:contentPart>
          </mc:Choice>
          <mc:Fallback xmlns="">
            <p:pic>
              <p:nvPicPr>
                <p:cNvPr id="140" name="Freihand 139">
                  <a:extLst>
                    <a:ext uri="{FF2B5EF4-FFF2-40B4-BE49-F238E27FC236}">
                      <a16:creationId xmlns:a16="http://schemas.microsoft.com/office/drawing/2014/main" id="{EC19E413-5546-4689-8838-E0E208426FBC}"/>
                    </a:ext>
                  </a:extLst>
                </p:cNvPr>
                <p:cNvPicPr/>
                <p:nvPr/>
              </p:nvPicPr>
              <p:blipFill>
                <a:blip r:embed="rId209"/>
                <a:stretch>
                  <a:fillRect/>
                </a:stretch>
              </p:blipFill>
              <p:spPr>
                <a:xfrm>
                  <a:off x="5497493" y="4685280"/>
                  <a:ext cx="201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Freihand 142">
                  <a:extLst>
                    <a:ext uri="{FF2B5EF4-FFF2-40B4-BE49-F238E27FC236}">
                      <a16:creationId xmlns:a16="http://schemas.microsoft.com/office/drawing/2014/main" id="{961EF116-2355-4C2D-8ABB-99A65A36918C}"/>
                    </a:ext>
                  </a:extLst>
                </p14:cNvPr>
                <p14:cNvContentPartPr/>
                <p14:nvPr/>
              </p14:nvContentPartPr>
              <p14:xfrm>
                <a:off x="1680413" y="5773560"/>
                <a:ext cx="2839320" cy="114840"/>
              </p14:xfrm>
            </p:contentPart>
          </mc:Choice>
          <mc:Fallback xmlns="">
            <p:pic>
              <p:nvPicPr>
                <p:cNvPr id="143" name="Freihand 142">
                  <a:extLst>
                    <a:ext uri="{FF2B5EF4-FFF2-40B4-BE49-F238E27FC236}">
                      <a16:creationId xmlns:a16="http://schemas.microsoft.com/office/drawing/2014/main" id="{961EF116-2355-4C2D-8ABB-99A65A36918C}"/>
                    </a:ext>
                  </a:extLst>
                </p:cNvPr>
                <p:cNvPicPr/>
                <p:nvPr/>
              </p:nvPicPr>
              <p:blipFill>
                <a:blip r:embed="rId211"/>
                <a:stretch>
                  <a:fillRect/>
                </a:stretch>
              </p:blipFill>
              <p:spPr>
                <a:xfrm>
                  <a:off x="1676093" y="5769240"/>
                  <a:ext cx="2847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Freihand 143">
                  <a:extLst>
                    <a:ext uri="{FF2B5EF4-FFF2-40B4-BE49-F238E27FC236}">
                      <a16:creationId xmlns:a16="http://schemas.microsoft.com/office/drawing/2014/main" id="{017E2758-6919-4CB9-8E93-950FF5D8447B}"/>
                    </a:ext>
                  </a:extLst>
                </p14:cNvPr>
                <p14:cNvContentPartPr/>
                <p14:nvPr/>
              </p14:nvContentPartPr>
              <p14:xfrm>
                <a:off x="4434413" y="5622360"/>
                <a:ext cx="785160" cy="244080"/>
              </p14:xfrm>
            </p:contentPart>
          </mc:Choice>
          <mc:Fallback xmlns="">
            <p:pic>
              <p:nvPicPr>
                <p:cNvPr id="144" name="Freihand 143">
                  <a:extLst>
                    <a:ext uri="{FF2B5EF4-FFF2-40B4-BE49-F238E27FC236}">
                      <a16:creationId xmlns:a16="http://schemas.microsoft.com/office/drawing/2014/main" id="{017E2758-6919-4CB9-8E93-950FF5D8447B}"/>
                    </a:ext>
                  </a:extLst>
                </p:cNvPr>
                <p:cNvPicPr/>
                <p:nvPr/>
              </p:nvPicPr>
              <p:blipFill>
                <a:blip r:embed="rId213"/>
                <a:stretch>
                  <a:fillRect/>
                </a:stretch>
              </p:blipFill>
              <p:spPr>
                <a:xfrm>
                  <a:off x="4430093" y="5618040"/>
                  <a:ext cx="7938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Freihand 145">
                  <a:extLst>
                    <a:ext uri="{FF2B5EF4-FFF2-40B4-BE49-F238E27FC236}">
                      <a16:creationId xmlns:a16="http://schemas.microsoft.com/office/drawing/2014/main" id="{2F0A1165-6873-4745-A72B-58E7547AFCD5}"/>
                    </a:ext>
                  </a:extLst>
                </p14:cNvPr>
                <p14:cNvContentPartPr/>
                <p14:nvPr/>
              </p14:nvContentPartPr>
              <p14:xfrm>
                <a:off x="4759853" y="5811720"/>
                <a:ext cx="14400" cy="378360"/>
              </p14:xfrm>
            </p:contentPart>
          </mc:Choice>
          <mc:Fallback xmlns="">
            <p:pic>
              <p:nvPicPr>
                <p:cNvPr id="146" name="Freihand 145">
                  <a:extLst>
                    <a:ext uri="{FF2B5EF4-FFF2-40B4-BE49-F238E27FC236}">
                      <a16:creationId xmlns:a16="http://schemas.microsoft.com/office/drawing/2014/main" id="{2F0A1165-6873-4745-A72B-58E7547AFCD5}"/>
                    </a:ext>
                  </a:extLst>
                </p:cNvPr>
                <p:cNvPicPr/>
                <p:nvPr/>
              </p:nvPicPr>
              <p:blipFill>
                <a:blip r:embed="rId215"/>
                <a:stretch>
                  <a:fillRect/>
                </a:stretch>
              </p:blipFill>
              <p:spPr>
                <a:xfrm>
                  <a:off x="4755533" y="5807400"/>
                  <a:ext cx="2304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Freihand 146">
                  <a:extLst>
                    <a:ext uri="{FF2B5EF4-FFF2-40B4-BE49-F238E27FC236}">
                      <a16:creationId xmlns:a16="http://schemas.microsoft.com/office/drawing/2014/main" id="{E6F5C971-9619-4071-9189-9F240F08352C}"/>
                    </a:ext>
                  </a:extLst>
                </p14:cNvPr>
                <p14:cNvContentPartPr/>
                <p14:nvPr/>
              </p14:nvContentPartPr>
              <p14:xfrm>
                <a:off x="4602173" y="5752680"/>
                <a:ext cx="295200" cy="183600"/>
              </p14:xfrm>
            </p:contentPart>
          </mc:Choice>
          <mc:Fallback xmlns="">
            <p:pic>
              <p:nvPicPr>
                <p:cNvPr id="147" name="Freihand 146">
                  <a:extLst>
                    <a:ext uri="{FF2B5EF4-FFF2-40B4-BE49-F238E27FC236}">
                      <a16:creationId xmlns:a16="http://schemas.microsoft.com/office/drawing/2014/main" id="{E6F5C971-9619-4071-9189-9F240F08352C}"/>
                    </a:ext>
                  </a:extLst>
                </p:cNvPr>
                <p:cNvPicPr/>
                <p:nvPr/>
              </p:nvPicPr>
              <p:blipFill>
                <a:blip r:embed="rId217"/>
                <a:stretch>
                  <a:fillRect/>
                </a:stretch>
              </p:blipFill>
              <p:spPr>
                <a:xfrm>
                  <a:off x="4597853" y="5748360"/>
                  <a:ext cx="303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Freihand 147">
                  <a:extLst>
                    <a:ext uri="{FF2B5EF4-FFF2-40B4-BE49-F238E27FC236}">
                      <a16:creationId xmlns:a16="http://schemas.microsoft.com/office/drawing/2014/main" id="{9DF262AA-A761-4184-8E91-C39D481C1885}"/>
                    </a:ext>
                  </a:extLst>
                </p14:cNvPr>
                <p14:cNvContentPartPr/>
                <p14:nvPr/>
              </p14:nvContentPartPr>
              <p14:xfrm>
                <a:off x="4676333" y="6248040"/>
                <a:ext cx="156960" cy="170640"/>
              </p14:xfrm>
            </p:contentPart>
          </mc:Choice>
          <mc:Fallback xmlns="">
            <p:pic>
              <p:nvPicPr>
                <p:cNvPr id="148" name="Freihand 147">
                  <a:extLst>
                    <a:ext uri="{FF2B5EF4-FFF2-40B4-BE49-F238E27FC236}">
                      <a16:creationId xmlns:a16="http://schemas.microsoft.com/office/drawing/2014/main" id="{9DF262AA-A761-4184-8E91-C39D481C1885}"/>
                    </a:ext>
                  </a:extLst>
                </p:cNvPr>
                <p:cNvPicPr/>
                <p:nvPr/>
              </p:nvPicPr>
              <p:blipFill>
                <a:blip r:embed="rId219"/>
                <a:stretch>
                  <a:fillRect/>
                </a:stretch>
              </p:blipFill>
              <p:spPr>
                <a:xfrm>
                  <a:off x="4672013" y="6243720"/>
                  <a:ext cx="165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 name="Freihand 148">
                  <a:extLst>
                    <a:ext uri="{FF2B5EF4-FFF2-40B4-BE49-F238E27FC236}">
                      <a16:creationId xmlns:a16="http://schemas.microsoft.com/office/drawing/2014/main" id="{FFEF2AD6-0BF4-4DDD-A34B-3C7AB7A909AE}"/>
                    </a:ext>
                  </a:extLst>
                </p14:cNvPr>
                <p14:cNvContentPartPr/>
                <p14:nvPr/>
              </p14:nvContentPartPr>
              <p14:xfrm>
                <a:off x="4891973" y="6322560"/>
                <a:ext cx="100800" cy="74520"/>
              </p14:xfrm>
            </p:contentPart>
          </mc:Choice>
          <mc:Fallback xmlns="">
            <p:pic>
              <p:nvPicPr>
                <p:cNvPr id="149" name="Freihand 148">
                  <a:extLst>
                    <a:ext uri="{FF2B5EF4-FFF2-40B4-BE49-F238E27FC236}">
                      <a16:creationId xmlns:a16="http://schemas.microsoft.com/office/drawing/2014/main" id="{FFEF2AD6-0BF4-4DDD-A34B-3C7AB7A909AE}"/>
                    </a:ext>
                  </a:extLst>
                </p:cNvPr>
                <p:cNvPicPr/>
                <p:nvPr/>
              </p:nvPicPr>
              <p:blipFill>
                <a:blip r:embed="rId221"/>
                <a:stretch>
                  <a:fillRect/>
                </a:stretch>
              </p:blipFill>
              <p:spPr>
                <a:xfrm>
                  <a:off x="4887653" y="6318240"/>
                  <a:ext cx="109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0" name="Freihand 149">
                  <a:extLst>
                    <a:ext uri="{FF2B5EF4-FFF2-40B4-BE49-F238E27FC236}">
                      <a16:creationId xmlns:a16="http://schemas.microsoft.com/office/drawing/2014/main" id="{ACF0A49E-41BA-4AA3-9121-35A8D607F56A}"/>
                    </a:ext>
                  </a:extLst>
                </p14:cNvPr>
                <p14:cNvContentPartPr/>
                <p14:nvPr/>
              </p14:nvContentPartPr>
              <p14:xfrm>
                <a:off x="4919693" y="6236520"/>
                <a:ext cx="117000" cy="24840"/>
              </p14:xfrm>
            </p:contentPart>
          </mc:Choice>
          <mc:Fallback xmlns="">
            <p:pic>
              <p:nvPicPr>
                <p:cNvPr id="150" name="Freihand 149">
                  <a:extLst>
                    <a:ext uri="{FF2B5EF4-FFF2-40B4-BE49-F238E27FC236}">
                      <a16:creationId xmlns:a16="http://schemas.microsoft.com/office/drawing/2014/main" id="{ACF0A49E-41BA-4AA3-9121-35A8D607F56A}"/>
                    </a:ext>
                  </a:extLst>
                </p:cNvPr>
                <p:cNvPicPr/>
                <p:nvPr/>
              </p:nvPicPr>
              <p:blipFill>
                <a:blip r:embed="rId223"/>
                <a:stretch>
                  <a:fillRect/>
                </a:stretch>
              </p:blipFill>
              <p:spPr>
                <a:xfrm>
                  <a:off x="4915373" y="6232200"/>
                  <a:ext cx="125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1" name="Freihand 150">
                  <a:extLst>
                    <a:ext uri="{FF2B5EF4-FFF2-40B4-BE49-F238E27FC236}">
                      <a16:creationId xmlns:a16="http://schemas.microsoft.com/office/drawing/2014/main" id="{3AEC5933-422E-402B-AE3D-B93ECE59770C}"/>
                    </a:ext>
                  </a:extLst>
                </p14:cNvPr>
                <p14:cNvContentPartPr/>
                <p14:nvPr/>
              </p14:nvContentPartPr>
              <p14:xfrm>
                <a:off x="5304533" y="6292680"/>
                <a:ext cx="260280" cy="88200"/>
              </p14:xfrm>
            </p:contentPart>
          </mc:Choice>
          <mc:Fallback xmlns="">
            <p:pic>
              <p:nvPicPr>
                <p:cNvPr id="151" name="Freihand 150">
                  <a:extLst>
                    <a:ext uri="{FF2B5EF4-FFF2-40B4-BE49-F238E27FC236}">
                      <a16:creationId xmlns:a16="http://schemas.microsoft.com/office/drawing/2014/main" id="{3AEC5933-422E-402B-AE3D-B93ECE59770C}"/>
                    </a:ext>
                  </a:extLst>
                </p:cNvPr>
                <p:cNvPicPr/>
                <p:nvPr/>
              </p:nvPicPr>
              <p:blipFill>
                <a:blip r:embed="rId225"/>
                <a:stretch>
                  <a:fillRect/>
                </a:stretch>
              </p:blipFill>
              <p:spPr>
                <a:xfrm>
                  <a:off x="5300213" y="6288360"/>
                  <a:ext cx="26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2" name="Freihand 151">
                  <a:extLst>
                    <a:ext uri="{FF2B5EF4-FFF2-40B4-BE49-F238E27FC236}">
                      <a16:creationId xmlns:a16="http://schemas.microsoft.com/office/drawing/2014/main" id="{5A94FB73-9898-46CA-A119-D61F8CAE3807}"/>
                    </a:ext>
                  </a:extLst>
                </p14:cNvPr>
                <p14:cNvContentPartPr/>
                <p14:nvPr/>
              </p14:nvContentPartPr>
              <p14:xfrm>
                <a:off x="5623493" y="6307080"/>
                <a:ext cx="439920" cy="30600"/>
              </p14:xfrm>
            </p:contentPart>
          </mc:Choice>
          <mc:Fallback xmlns="">
            <p:pic>
              <p:nvPicPr>
                <p:cNvPr id="152" name="Freihand 151">
                  <a:extLst>
                    <a:ext uri="{FF2B5EF4-FFF2-40B4-BE49-F238E27FC236}">
                      <a16:creationId xmlns:a16="http://schemas.microsoft.com/office/drawing/2014/main" id="{5A94FB73-9898-46CA-A119-D61F8CAE3807}"/>
                    </a:ext>
                  </a:extLst>
                </p:cNvPr>
                <p:cNvPicPr/>
                <p:nvPr/>
              </p:nvPicPr>
              <p:blipFill>
                <a:blip r:embed="rId227"/>
                <a:stretch>
                  <a:fillRect/>
                </a:stretch>
              </p:blipFill>
              <p:spPr>
                <a:xfrm>
                  <a:off x="5619173" y="6302760"/>
                  <a:ext cx="448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3" name="Freihand 152">
                  <a:extLst>
                    <a:ext uri="{FF2B5EF4-FFF2-40B4-BE49-F238E27FC236}">
                      <a16:creationId xmlns:a16="http://schemas.microsoft.com/office/drawing/2014/main" id="{CF3408CE-D6EF-4CF3-90FC-1B0B186920EA}"/>
                    </a:ext>
                  </a:extLst>
                </p14:cNvPr>
                <p14:cNvContentPartPr/>
                <p14:nvPr/>
              </p14:nvContentPartPr>
              <p14:xfrm>
                <a:off x="6038573" y="6250920"/>
                <a:ext cx="78840" cy="7920"/>
              </p14:xfrm>
            </p:contentPart>
          </mc:Choice>
          <mc:Fallback xmlns="">
            <p:pic>
              <p:nvPicPr>
                <p:cNvPr id="153" name="Freihand 152">
                  <a:extLst>
                    <a:ext uri="{FF2B5EF4-FFF2-40B4-BE49-F238E27FC236}">
                      <a16:creationId xmlns:a16="http://schemas.microsoft.com/office/drawing/2014/main" id="{CF3408CE-D6EF-4CF3-90FC-1B0B186920EA}"/>
                    </a:ext>
                  </a:extLst>
                </p:cNvPr>
                <p:cNvPicPr/>
                <p:nvPr/>
              </p:nvPicPr>
              <p:blipFill>
                <a:blip r:embed="rId229"/>
                <a:stretch>
                  <a:fillRect/>
                </a:stretch>
              </p:blipFill>
              <p:spPr>
                <a:xfrm>
                  <a:off x="6034253" y="6246600"/>
                  <a:ext cx="87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5" name="Freihand 154">
                  <a:extLst>
                    <a:ext uri="{FF2B5EF4-FFF2-40B4-BE49-F238E27FC236}">
                      <a16:creationId xmlns:a16="http://schemas.microsoft.com/office/drawing/2014/main" id="{D8A3CDF1-1913-4152-848C-D9FA9C225953}"/>
                    </a:ext>
                  </a:extLst>
                </p14:cNvPr>
                <p14:cNvContentPartPr/>
                <p14:nvPr/>
              </p14:nvContentPartPr>
              <p14:xfrm>
                <a:off x="6342053" y="6277560"/>
                <a:ext cx="443880" cy="68040"/>
              </p14:xfrm>
            </p:contentPart>
          </mc:Choice>
          <mc:Fallback xmlns="">
            <p:pic>
              <p:nvPicPr>
                <p:cNvPr id="155" name="Freihand 154">
                  <a:extLst>
                    <a:ext uri="{FF2B5EF4-FFF2-40B4-BE49-F238E27FC236}">
                      <a16:creationId xmlns:a16="http://schemas.microsoft.com/office/drawing/2014/main" id="{D8A3CDF1-1913-4152-848C-D9FA9C225953}"/>
                    </a:ext>
                  </a:extLst>
                </p:cNvPr>
                <p:cNvPicPr/>
                <p:nvPr/>
              </p:nvPicPr>
              <p:blipFill>
                <a:blip r:embed="rId231"/>
                <a:stretch>
                  <a:fillRect/>
                </a:stretch>
              </p:blipFill>
              <p:spPr>
                <a:xfrm>
                  <a:off x="6337733" y="6273240"/>
                  <a:ext cx="452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6" name="Freihand 155">
                  <a:extLst>
                    <a:ext uri="{FF2B5EF4-FFF2-40B4-BE49-F238E27FC236}">
                      <a16:creationId xmlns:a16="http://schemas.microsoft.com/office/drawing/2014/main" id="{D72EE57C-FD7B-42C3-9965-11B008254674}"/>
                    </a:ext>
                  </a:extLst>
                </p14:cNvPr>
                <p14:cNvContentPartPr/>
                <p14:nvPr/>
              </p14:nvContentPartPr>
              <p14:xfrm>
                <a:off x="6813293" y="6153000"/>
                <a:ext cx="251280" cy="159120"/>
              </p14:xfrm>
            </p:contentPart>
          </mc:Choice>
          <mc:Fallback xmlns="">
            <p:pic>
              <p:nvPicPr>
                <p:cNvPr id="156" name="Freihand 155">
                  <a:extLst>
                    <a:ext uri="{FF2B5EF4-FFF2-40B4-BE49-F238E27FC236}">
                      <a16:creationId xmlns:a16="http://schemas.microsoft.com/office/drawing/2014/main" id="{D72EE57C-FD7B-42C3-9965-11B008254674}"/>
                    </a:ext>
                  </a:extLst>
                </p:cNvPr>
                <p:cNvPicPr/>
                <p:nvPr/>
              </p:nvPicPr>
              <p:blipFill>
                <a:blip r:embed="rId233"/>
                <a:stretch>
                  <a:fillRect/>
                </a:stretch>
              </p:blipFill>
              <p:spPr>
                <a:xfrm>
                  <a:off x="6808973" y="6148680"/>
                  <a:ext cx="259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7" name="Freihand 156">
                  <a:extLst>
                    <a:ext uri="{FF2B5EF4-FFF2-40B4-BE49-F238E27FC236}">
                      <a16:creationId xmlns:a16="http://schemas.microsoft.com/office/drawing/2014/main" id="{6F2C0E37-891A-464E-8437-90F0AC4DEBDF}"/>
                    </a:ext>
                  </a:extLst>
                </p14:cNvPr>
                <p14:cNvContentPartPr/>
                <p14:nvPr/>
              </p14:nvContentPartPr>
              <p14:xfrm>
                <a:off x="7249253" y="6188640"/>
                <a:ext cx="222480" cy="136800"/>
              </p14:xfrm>
            </p:contentPart>
          </mc:Choice>
          <mc:Fallback xmlns="">
            <p:pic>
              <p:nvPicPr>
                <p:cNvPr id="157" name="Freihand 156">
                  <a:extLst>
                    <a:ext uri="{FF2B5EF4-FFF2-40B4-BE49-F238E27FC236}">
                      <a16:creationId xmlns:a16="http://schemas.microsoft.com/office/drawing/2014/main" id="{6F2C0E37-891A-464E-8437-90F0AC4DEBDF}"/>
                    </a:ext>
                  </a:extLst>
                </p:cNvPr>
                <p:cNvPicPr/>
                <p:nvPr/>
              </p:nvPicPr>
              <p:blipFill>
                <a:blip r:embed="rId235"/>
                <a:stretch>
                  <a:fillRect/>
                </a:stretch>
              </p:blipFill>
              <p:spPr>
                <a:xfrm>
                  <a:off x="7244933" y="6184320"/>
                  <a:ext cx="231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8" name="Freihand 157">
                  <a:extLst>
                    <a:ext uri="{FF2B5EF4-FFF2-40B4-BE49-F238E27FC236}">
                      <a16:creationId xmlns:a16="http://schemas.microsoft.com/office/drawing/2014/main" id="{83172863-7CC4-446E-B450-AED15BCEDA80}"/>
                    </a:ext>
                  </a:extLst>
                </p14:cNvPr>
                <p14:cNvContentPartPr/>
                <p14:nvPr/>
              </p14:nvContentPartPr>
              <p14:xfrm>
                <a:off x="7465973" y="6160920"/>
                <a:ext cx="20520" cy="3600"/>
              </p14:xfrm>
            </p:contentPart>
          </mc:Choice>
          <mc:Fallback xmlns="">
            <p:pic>
              <p:nvPicPr>
                <p:cNvPr id="158" name="Freihand 157">
                  <a:extLst>
                    <a:ext uri="{FF2B5EF4-FFF2-40B4-BE49-F238E27FC236}">
                      <a16:creationId xmlns:a16="http://schemas.microsoft.com/office/drawing/2014/main" id="{83172863-7CC4-446E-B450-AED15BCEDA80}"/>
                    </a:ext>
                  </a:extLst>
                </p:cNvPr>
                <p:cNvPicPr/>
                <p:nvPr/>
              </p:nvPicPr>
              <p:blipFill>
                <a:blip r:embed="rId237"/>
                <a:stretch>
                  <a:fillRect/>
                </a:stretch>
              </p:blipFill>
              <p:spPr>
                <a:xfrm>
                  <a:off x="7461653" y="6156600"/>
                  <a:ext cx="29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9" name="Freihand 158">
                  <a:extLst>
                    <a:ext uri="{FF2B5EF4-FFF2-40B4-BE49-F238E27FC236}">
                      <a16:creationId xmlns:a16="http://schemas.microsoft.com/office/drawing/2014/main" id="{0F8FB76A-756B-4E1E-9132-949A3DEFDEE7}"/>
                    </a:ext>
                  </a:extLst>
                </p14:cNvPr>
                <p14:cNvContentPartPr/>
                <p14:nvPr/>
              </p14:nvContentPartPr>
              <p14:xfrm>
                <a:off x="7638773" y="6153000"/>
                <a:ext cx="402120" cy="146160"/>
              </p14:xfrm>
            </p:contentPart>
          </mc:Choice>
          <mc:Fallback xmlns="">
            <p:pic>
              <p:nvPicPr>
                <p:cNvPr id="159" name="Freihand 158">
                  <a:extLst>
                    <a:ext uri="{FF2B5EF4-FFF2-40B4-BE49-F238E27FC236}">
                      <a16:creationId xmlns:a16="http://schemas.microsoft.com/office/drawing/2014/main" id="{0F8FB76A-756B-4E1E-9132-949A3DEFDEE7}"/>
                    </a:ext>
                  </a:extLst>
                </p:cNvPr>
                <p:cNvPicPr/>
                <p:nvPr/>
              </p:nvPicPr>
              <p:blipFill>
                <a:blip r:embed="rId239"/>
                <a:stretch>
                  <a:fillRect/>
                </a:stretch>
              </p:blipFill>
              <p:spPr>
                <a:xfrm>
                  <a:off x="7634453" y="6148680"/>
                  <a:ext cx="410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0" name="Freihand 159">
                  <a:extLst>
                    <a:ext uri="{FF2B5EF4-FFF2-40B4-BE49-F238E27FC236}">
                      <a16:creationId xmlns:a16="http://schemas.microsoft.com/office/drawing/2014/main" id="{DCFBAA9A-E47D-4C8B-897F-8DCCE18241DA}"/>
                    </a:ext>
                  </a:extLst>
                </p14:cNvPr>
                <p14:cNvContentPartPr/>
                <p14:nvPr/>
              </p14:nvContentPartPr>
              <p14:xfrm>
                <a:off x="5870813" y="6564120"/>
                <a:ext cx="145800" cy="139320"/>
              </p14:xfrm>
            </p:contentPart>
          </mc:Choice>
          <mc:Fallback xmlns="">
            <p:pic>
              <p:nvPicPr>
                <p:cNvPr id="160" name="Freihand 159">
                  <a:extLst>
                    <a:ext uri="{FF2B5EF4-FFF2-40B4-BE49-F238E27FC236}">
                      <a16:creationId xmlns:a16="http://schemas.microsoft.com/office/drawing/2014/main" id="{DCFBAA9A-E47D-4C8B-897F-8DCCE18241DA}"/>
                    </a:ext>
                  </a:extLst>
                </p:cNvPr>
                <p:cNvPicPr/>
                <p:nvPr/>
              </p:nvPicPr>
              <p:blipFill>
                <a:blip r:embed="rId241"/>
                <a:stretch>
                  <a:fillRect/>
                </a:stretch>
              </p:blipFill>
              <p:spPr>
                <a:xfrm>
                  <a:off x="5866493" y="6559800"/>
                  <a:ext cx="154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1" name="Freihand 160">
                  <a:extLst>
                    <a:ext uri="{FF2B5EF4-FFF2-40B4-BE49-F238E27FC236}">
                      <a16:creationId xmlns:a16="http://schemas.microsoft.com/office/drawing/2014/main" id="{14706743-D7AA-4A8D-99E7-AC2236DE972C}"/>
                    </a:ext>
                  </a:extLst>
                </p14:cNvPr>
                <p14:cNvContentPartPr/>
                <p14:nvPr/>
              </p14:nvContentPartPr>
              <p14:xfrm>
                <a:off x="6072413" y="6656640"/>
                <a:ext cx="27720" cy="47160"/>
              </p14:xfrm>
            </p:contentPart>
          </mc:Choice>
          <mc:Fallback xmlns="">
            <p:pic>
              <p:nvPicPr>
                <p:cNvPr id="161" name="Freihand 160">
                  <a:extLst>
                    <a:ext uri="{FF2B5EF4-FFF2-40B4-BE49-F238E27FC236}">
                      <a16:creationId xmlns:a16="http://schemas.microsoft.com/office/drawing/2014/main" id="{14706743-D7AA-4A8D-99E7-AC2236DE972C}"/>
                    </a:ext>
                  </a:extLst>
                </p:cNvPr>
                <p:cNvPicPr/>
                <p:nvPr/>
              </p:nvPicPr>
              <p:blipFill>
                <a:blip r:embed="rId243"/>
                <a:stretch>
                  <a:fillRect/>
                </a:stretch>
              </p:blipFill>
              <p:spPr>
                <a:xfrm>
                  <a:off x="6068093" y="6652320"/>
                  <a:ext cx="36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2" name="Freihand 161">
                  <a:extLst>
                    <a:ext uri="{FF2B5EF4-FFF2-40B4-BE49-F238E27FC236}">
                      <a16:creationId xmlns:a16="http://schemas.microsoft.com/office/drawing/2014/main" id="{E87938E7-7CA9-48F2-88A0-28F0BCD8AEEE}"/>
                    </a:ext>
                  </a:extLst>
                </p14:cNvPr>
                <p14:cNvContentPartPr/>
                <p14:nvPr/>
              </p14:nvContentPartPr>
              <p14:xfrm>
                <a:off x="6072413" y="6517680"/>
                <a:ext cx="132840" cy="208800"/>
              </p14:xfrm>
            </p:contentPart>
          </mc:Choice>
          <mc:Fallback xmlns="">
            <p:pic>
              <p:nvPicPr>
                <p:cNvPr id="162" name="Freihand 161">
                  <a:extLst>
                    <a:ext uri="{FF2B5EF4-FFF2-40B4-BE49-F238E27FC236}">
                      <a16:creationId xmlns:a16="http://schemas.microsoft.com/office/drawing/2014/main" id="{E87938E7-7CA9-48F2-88A0-28F0BCD8AEEE}"/>
                    </a:ext>
                  </a:extLst>
                </p:cNvPr>
                <p:cNvPicPr/>
                <p:nvPr/>
              </p:nvPicPr>
              <p:blipFill>
                <a:blip r:embed="rId245"/>
                <a:stretch>
                  <a:fillRect/>
                </a:stretch>
              </p:blipFill>
              <p:spPr>
                <a:xfrm>
                  <a:off x="6068093" y="6513360"/>
                  <a:ext cx="141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3" name="Freihand 162">
                  <a:extLst>
                    <a:ext uri="{FF2B5EF4-FFF2-40B4-BE49-F238E27FC236}">
                      <a16:creationId xmlns:a16="http://schemas.microsoft.com/office/drawing/2014/main" id="{2E31A6D5-2850-46CB-BED2-FE23726EA94D}"/>
                    </a:ext>
                  </a:extLst>
                </p14:cNvPr>
                <p14:cNvContentPartPr/>
                <p14:nvPr/>
              </p14:nvContentPartPr>
              <p14:xfrm>
                <a:off x="6409733" y="6615960"/>
                <a:ext cx="147240" cy="183960"/>
              </p14:xfrm>
            </p:contentPart>
          </mc:Choice>
          <mc:Fallback xmlns="">
            <p:pic>
              <p:nvPicPr>
                <p:cNvPr id="163" name="Freihand 162">
                  <a:extLst>
                    <a:ext uri="{FF2B5EF4-FFF2-40B4-BE49-F238E27FC236}">
                      <a16:creationId xmlns:a16="http://schemas.microsoft.com/office/drawing/2014/main" id="{2E31A6D5-2850-46CB-BED2-FE23726EA94D}"/>
                    </a:ext>
                  </a:extLst>
                </p:cNvPr>
                <p:cNvPicPr/>
                <p:nvPr/>
              </p:nvPicPr>
              <p:blipFill>
                <a:blip r:embed="rId247"/>
                <a:stretch>
                  <a:fillRect/>
                </a:stretch>
              </p:blipFill>
              <p:spPr>
                <a:xfrm>
                  <a:off x="6405413" y="6611640"/>
                  <a:ext cx="155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4" name="Freihand 163">
                  <a:extLst>
                    <a:ext uri="{FF2B5EF4-FFF2-40B4-BE49-F238E27FC236}">
                      <a16:creationId xmlns:a16="http://schemas.microsoft.com/office/drawing/2014/main" id="{3C3A7EED-132E-475B-8353-FC0401B12021}"/>
                    </a:ext>
                  </a:extLst>
                </p14:cNvPr>
                <p14:cNvContentPartPr/>
                <p14:nvPr/>
              </p14:nvContentPartPr>
              <p14:xfrm>
                <a:off x="6614213" y="6591480"/>
                <a:ext cx="515160" cy="153000"/>
              </p14:xfrm>
            </p:contentPart>
          </mc:Choice>
          <mc:Fallback xmlns="">
            <p:pic>
              <p:nvPicPr>
                <p:cNvPr id="164" name="Freihand 163">
                  <a:extLst>
                    <a:ext uri="{FF2B5EF4-FFF2-40B4-BE49-F238E27FC236}">
                      <a16:creationId xmlns:a16="http://schemas.microsoft.com/office/drawing/2014/main" id="{3C3A7EED-132E-475B-8353-FC0401B12021}"/>
                    </a:ext>
                  </a:extLst>
                </p:cNvPr>
                <p:cNvPicPr/>
                <p:nvPr/>
              </p:nvPicPr>
              <p:blipFill>
                <a:blip r:embed="rId249"/>
                <a:stretch>
                  <a:fillRect/>
                </a:stretch>
              </p:blipFill>
              <p:spPr>
                <a:xfrm>
                  <a:off x="6609893" y="6587160"/>
                  <a:ext cx="523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5" name="Freihand 164">
                  <a:extLst>
                    <a:ext uri="{FF2B5EF4-FFF2-40B4-BE49-F238E27FC236}">
                      <a16:creationId xmlns:a16="http://schemas.microsoft.com/office/drawing/2014/main" id="{1F1D4C22-6A80-4470-A5BB-FAAE56B76B3C}"/>
                    </a:ext>
                  </a:extLst>
                </p14:cNvPr>
                <p14:cNvContentPartPr/>
                <p14:nvPr/>
              </p14:nvContentPartPr>
              <p14:xfrm>
                <a:off x="7197773" y="6584640"/>
                <a:ext cx="288360" cy="109440"/>
              </p14:xfrm>
            </p:contentPart>
          </mc:Choice>
          <mc:Fallback xmlns="">
            <p:pic>
              <p:nvPicPr>
                <p:cNvPr id="165" name="Freihand 164">
                  <a:extLst>
                    <a:ext uri="{FF2B5EF4-FFF2-40B4-BE49-F238E27FC236}">
                      <a16:creationId xmlns:a16="http://schemas.microsoft.com/office/drawing/2014/main" id="{1F1D4C22-6A80-4470-A5BB-FAAE56B76B3C}"/>
                    </a:ext>
                  </a:extLst>
                </p:cNvPr>
                <p:cNvPicPr/>
                <p:nvPr/>
              </p:nvPicPr>
              <p:blipFill>
                <a:blip r:embed="rId251"/>
                <a:stretch>
                  <a:fillRect/>
                </a:stretch>
              </p:blipFill>
              <p:spPr>
                <a:xfrm>
                  <a:off x="7193453" y="6580320"/>
                  <a:ext cx="29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6" name="Freihand 165">
                  <a:extLst>
                    <a:ext uri="{FF2B5EF4-FFF2-40B4-BE49-F238E27FC236}">
                      <a16:creationId xmlns:a16="http://schemas.microsoft.com/office/drawing/2014/main" id="{49578439-2973-4D2C-9558-3A0CB77E855F}"/>
                    </a:ext>
                  </a:extLst>
                </p14:cNvPr>
                <p14:cNvContentPartPr/>
                <p14:nvPr/>
              </p14:nvContentPartPr>
              <p14:xfrm>
                <a:off x="7497653" y="6573120"/>
                <a:ext cx="15120" cy="63720"/>
              </p14:xfrm>
            </p:contentPart>
          </mc:Choice>
          <mc:Fallback xmlns="">
            <p:pic>
              <p:nvPicPr>
                <p:cNvPr id="166" name="Freihand 165">
                  <a:extLst>
                    <a:ext uri="{FF2B5EF4-FFF2-40B4-BE49-F238E27FC236}">
                      <a16:creationId xmlns:a16="http://schemas.microsoft.com/office/drawing/2014/main" id="{49578439-2973-4D2C-9558-3A0CB77E855F}"/>
                    </a:ext>
                  </a:extLst>
                </p:cNvPr>
                <p:cNvPicPr/>
                <p:nvPr/>
              </p:nvPicPr>
              <p:blipFill>
                <a:blip r:embed="rId253"/>
                <a:stretch>
                  <a:fillRect/>
                </a:stretch>
              </p:blipFill>
              <p:spPr>
                <a:xfrm>
                  <a:off x="7493333" y="6568800"/>
                  <a:ext cx="23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7" name="Freihand 166">
                  <a:extLst>
                    <a:ext uri="{FF2B5EF4-FFF2-40B4-BE49-F238E27FC236}">
                      <a16:creationId xmlns:a16="http://schemas.microsoft.com/office/drawing/2014/main" id="{BBA6EA5E-A8F1-45AF-8094-795D344BCEDA}"/>
                    </a:ext>
                  </a:extLst>
                </p14:cNvPr>
                <p14:cNvContentPartPr/>
                <p14:nvPr/>
              </p14:nvContentPartPr>
              <p14:xfrm>
                <a:off x="7504853" y="6512280"/>
                <a:ext cx="54000" cy="25200"/>
              </p14:xfrm>
            </p:contentPart>
          </mc:Choice>
          <mc:Fallback xmlns="">
            <p:pic>
              <p:nvPicPr>
                <p:cNvPr id="167" name="Freihand 166">
                  <a:extLst>
                    <a:ext uri="{FF2B5EF4-FFF2-40B4-BE49-F238E27FC236}">
                      <a16:creationId xmlns:a16="http://schemas.microsoft.com/office/drawing/2014/main" id="{BBA6EA5E-A8F1-45AF-8094-795D344BCEDA}"/>
                    </a:ext>
                  </a:extLst>
                </p:cNvPr>
                <p:cNvPicPr/>
                <p:nvPr/>
              </p:nvPicPr>
              <p:blipFill>
                <a:blip r:embed="rId255"/>
                <a:stretch>
                  <a:fillRect/>
                </a:stretch>
              </p:blipFill>
              <p:spPr>
                <a:xfrm>
                  <a:off x="7500533" y="6507960"/>
                  <a:ext cx="62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8" name="Freihand 167">
                  <a:extLst>
                    <a:ext uri="{FF2B5EF4-FFF2-40B4-BE49-F238E27FC236}">
                      <a16:creationId xmlns:a16="http://schemas.microsoft.com/office/drawing/2014/main" id="{13C65DBE-B360-4FF8-9D17-BC0B0ED42161}"/>
                    </a:ext>
                  </a:extLst>
                </p14:cNvPr>
                <p14:cNvContentPartPr/>
                <p14:nvPr/>
              </p14:nvContentPartPr>
              <p14:xfrm>
                <a:off x="7537253" y="6540720"/>
                <a:ext cx="82440" cy="100800"/>
              </p14:xfrm>
            </p:contentPart>
          </mc:Choice>
          <mc:Fallback xmlns="">
            <p:pic>
              <p:nvPicPr>
                <p:cNvPr id="168" name="Freihand 167">
                  <a:extLst>
                    <a:ext uri="{FF2B5EF4-FFF2-40B4-BE49-F238E27FC236}">
                      <a16:creationId xmlns:a16="http://schemas.microsoft.com/office/drawing/2014/main" id="{13C65DBE-B360-4FF8-9D17-BC0B0ED42161}"/>
                    </a:ext>
                  </a:extLst>
                </p:cNvPr>
                <p:cNvPicPr/>
                <p:nvPr/>
              </p:nvPicPr>
              <p:blipFill>
                <a:blip r:embed="rId257"/>
                <a:stretch>
                  <a:fillRect/>
                </a:stretch>
              </p:blipFill>
              <p:spPr>
                <a:xfrm>
                  <a:off x="7532933" y="6536400"/>
                  <a:ext cx="91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9" name="Freihand 168">
                  <a:extLst>
                    <a:ext uri="{FF2B5EF4-FFF2-40B4-BE49-F238E27FC236}">
                      <a16:creationId xmlns:a16="http://schemas.microsoft.com/office/drawing/2014/main" id="{BDE8AE49-C410-43C5-9065-DAA273D68927}"/>
                    </a:ext>
                  </a:extLst>
                </p14:cNvPr>
                <p14:cNvContentPartPr/>
                <p14:nvPr/>
              </p14:nvContentPartPr>
              <p14:xfrm>
                <a:off x="7683773" y="6532440"/>
                <a:ext cx="159480" cy="39960"/>
              </p14:xfrm>
            </p:contentPart>
          </mc:Choice>
          <mc:Fallback xmlns="">
            <p:pic>
              <p:nvPicPr>
                <p:cNvPr id="169" name="Freihand 168">
                  <a:extLst>
                    <a:ext uri="{FF2B5EF4-FFF2-40B4-BE49-F238E27FC236}">
                      <a16:creationId xmlns:a16="http://schemas.microsoft.com/office/drawing/2014/main" id="{BDE8AE49-C410-43C5-9065-DAA273D68927}"/>
                    </a:ext>
                  </a:extLst>
                </p:cNvPr>
                <p:cNvPicPr/>
                <p:nvPr/>
              </p:nvPicPr>
              <p:blipFill>
                <a:blip r:embed="rId259"/>
                <a:stretch>
                  <a:fillRect/>
                </a:stretch>
              </p:blipFill>
              <p:spPr>
                <a:xfrm>
                  <a:off x="7679453" y="6528120"/>
                  <a:ext cx="168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0" name="Freihand 169">
                  <a:extLst>
                    <a:ext uri="{FF2B5EF4-FFF2-40B4-BE49-F238E27FC236}">
                      <a16:creationId xmlns:a16="http://schemas.microsoft.com/office/drawing/2014/main" id="{C0B0CDC8-CCC9-4006-BA99-C2E2287D0C88}"/>
                    </a:ext>
                  </a:extLst>
                </p14:cNvPr>
                <p14:cNvContentPartPr/>
                <p14:nvPr/>
              </p14:nvContentPartPr>
              <p14:xfrm>
                <a:off x="7821653" y="6493200"/>
                <a:ext cx="103680" cy="118800"/>
              </p14:xfrm>
            </p:contentPart>
          </mc:Choice>
          <mc:Fallback xmlns="">
            <p:pic>
              <p:nvPicPr>
                <p:cNvPr id="170" name="Freihand 169">
                  <a:extLst>
                    <a:ext uri="{FF2B5EF4-FFF2-40B4-BE49-F238E27FC236}">
                      <a16:creationId xmlns:a16="http://schemas.microsoft.com/office/drawing/2014/main" id="{C0B0CDC8-CCC9-4006-BA99-C2E2287D0C88}"/>
                    </a:ext>
                  </a:extLst>
                </p:cNvPr>
                <p:cNvPicPr/>
                <p:nvPr/>
              </p:nvPicPr>
              <p:blipFill>
                <a:blip r:embed="rId261"/>
                <a:stretch>
                  <a:fillRect/>
                </a:stretch>
              </p:blipFill>
              <p:spPr>
                <a:xfrm>
                  <a:off x="7817333" y="6488880"/>
                  <a:ext cx="112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1" name="Freihand 170">
                  <a:extLst>
                    <a:ext uri="{FF2B5EF4-FFF2-40B4-BE49-F238E27FC236}">
                      <a16:creationId xmlns:a16="http://schemas.microsoft.com/office/drawing/2014/main" id="{0D02EDC5-2C32-471A-BBE0-3E36E10C992E}"/>
                    </a:ext>
                  </a:extLst>
                </p14:cNvPr>
                <p14:cNvContentPartPr/>
                <p14:nvPr/>
              </p14:nvContentPartPr>
              <p14:xfrm>
                <a:off x="7971773" y="6385920"/>
                <a:ext cx="192960" cy="205920"/>
              </p14:xfrm>
            </p:contentPart>
          </mc:Choice>
          <mc:Fallback xmlns="">
            <p:pic>
              <p:nvPicPr>
                <p:cNvPr id="171" name="Freihand 170">
                  <a:extLst>
                    <a:ext uri="{FF2B5EF4-FFF2-40B4-BE49-F238E27FC236}">
                      <a16:creationId xmlns:a16="http://schemas.microsoft.com/office/drawing/2014/main" id="{0D02EDC5-2C32-471A-BBE0-3E36E10C992E}"/>
                    </a:ext>
                  </a:extLst>
                </p:cNvPr>
                <p:cNvPicPr/>
                <p:nvPr/>
              </p:nvPicPr>
              <p:blipFill>
                <a:blip r:embed="rId263"/>
                <a:stretch>
                  <a:fillRect/>
                </a:stretch>
              </p:blipFill>
              <p:spPr>
                <a:xfrm>
                  <a:off x="7967453" y="6381600"/>
                  <a:ext cx="201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7" name="Freihand 176">
                  <a:extLst>
                    <a:ext uri="{FF2B5EF4-FFF2-40B4-BE49-F238E27FC236}">
                      <a16:creationId xmlns:a16="http://schemas.microsoft.com/office/drawing/2014/main" id="{0D457856-2C30-460A-8264-D63C8F41908A}"/>
                    </a:ext>
                  </a:extLst>
                </p14:cNvPr>
                <p14:cNvContentPartPr/>
                <p14:nvPr/>
              </p14:nvContentPartPr>
              <p14:xfrm>
                <a:off x="3469973" y="6075240"/>
                <a:ext cx="1426320" cy="51480"/>
              </p14:xfrm>
            </p:contentPart>
          </mc:Choice>
          <mc:Fallback xmlns="">
            <p:pic>
              <p:nvPicPr>
                <p:cNvPr id="177" name="Freihand 176">
                  <a:extLst>
                    <a:ext uri="{FF2B5EF4-FFF2-40B4-BE49-F238E27FC236}">
                      <a16:creationId xmlns:a16="http://schemas.microsoft.com/office/drawing/2014/main" id="{0D457856-2C30-460A-8264-D63C8F41908A}"/>
                    </a:ext>
                  </a:extLst>
                </p:cNvPr>
                <p:cNvPicPr/>
                <p:nvPr/>
              </p:nvPicPr>
              <p:blipFill>
                <a:blip r:embed="rId265"/>
                <a:stretch>
                  <a:fillRect/>
                </a:stretch>
              </p:blipFill>
              <p:spPr>
                <a:xfrm>
                  <a:off x="3465653" y="6070920"/>
                  <a:ext cx="1434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8" name="Freihand 177">
                  <a:extLst>
                    <a:ext uri="{FF2B5EF4-FFF2-40B4-BE49-F238E27FC236}">
                      <a16:creationId xmlns:a16="http://schemas.microsoft.com/office/drawing/2014/main" id="{E6BBC0B5-E229-4D9E-95EF-D02B6207293A}"/>
                    </a:ext>
                  </a:extLst>
                </p14:cNvPr>
                <p14:cNvContentPartPr/>
                <p14:nvPr/>
              </p14:nvContentPartPr>
              <p14:xfrm>
                <a:off x="4900973" y="6092880"/>
                <a:ext cx="430560" cy="19800"/>
              </p14:xfrm>
            </p:contentPart>
          </mc:Choice>
          <mc:Fallback xmlns="">
            <p:pic>
              <p:nvPicPr>
                <p:cNvPr id="178" name="Freihand 177">
                  <a:extLst>
                    <a:ext uri="{FF2B5EF4-FFF2-40B4-BE49-F238E27FC236}">
                      <a16:creationId xmlns:a16="http://schemas.microsoft.com/office/drawing/2014/main" id="{E6BBC0B5-E229-4D9E-95EF-D02B6207293A}"/>
                    </a:ext>
                  </a:extLst>
                </p:cNvPr>
                <p:cNvPicPr/>
                <p:nvPr/>
              </p:nvPicPr>
              <p:blipFill>
                <a:blip r:embed="rId267"/>
                <a:stretch>
                  <a:fillRect/>
                </a:stretch>
              </p:blipFill>
              <p:spPr>
                <a:xfrm>
                  <a:off x="4896653" y="6088560"/>
                  <a:ext cx="439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0" name="Freihand 179">
                  <a:extLst>
                    <a:ext uri="{FF2B5EF4-FFF2-40B4-BE49-F238E27FC236}">
                      <a16:creationId xmlns:a16="http://schemas.microsoft.com/office/drawing/2014/main" id="{E482C770-E7C2-4D47-AFB1-8CE557C0949E}"/>
                    </a:ext>
                  </a:extLst>
                </p14:cNvPr>
                <p14:cNvContentPartPr/>
                <p14:nvPr/>
              </p14:nvContentPartPr>
              <p14:xfrm>
                <a:off x="5847773" y="5825400"/>
                <a:ext cx="654480" cy="299880"/>
              </p14:xfrm>
            </p:contentPart>
          </mc:Choice>
          <mc:Fallback xmlns="">
            <p:pic>
              <p:nvPicPr>
                <p:cNvPr id="180" name="Freihand 179">
                  <a:extLst>
                    <a:ext uri="{FF2B5EF4-FFF2-40B4-BE49-F238E27FC236}">
                      <a16:creationId xmlns:a16="http://schemas.microsoft.com/office/drawing/2014/main" id="{E482C770-E7C2-4D47-AFB1-8CE557C0949E}"/>
                    </a:ext>
                  </a:extLst>
                </p:cNvPr>
                <p:cNvPicPr/>
                <p:nvPr/>
              </p:nvPicPr>
              <p:blipFill>
                <a:blip r:embed="rId269"/>
                <a:stretch>
                  <a:fillRect/>
                </a:stretch>
              </p:blipFill>
              <p:spPr>
                <a:xfrm>
                  <a:off x="5843453" y="5821080"/>
                  <a:ext cx="663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1" name="Freihand 180">
                  <a:extLst>
                    <a:ext uri="{FF2B5EF4-FFF2-40B4-BE49-F238E27FC236}">
                      <a16:creationId xmlns:a16="http://schemas.microsoft.com/office/drawing/2014/main" id="{71653DAA-D765-4F92-9C1F-67C1225A81B0}"/>
                    </a:ext>
                  </a:extLst>
                </p14:cNvPr>
                <p14:cNvContentPartPr/>
                <p14:nvPr/>
              </p14:nvContentPartPr>
              <p14:xfrm>
                <a:off x="5809973" y="6046080"/>
                <a:ext cx="334440" cy="434160"/>
              </p14:xfrm>
            </p:contentPart>
          </mc:Choice>
          <mc:Fallback xmlns="">
            <p:pic>
              <p:nvPicPr>
                <p:cNvPr id="181" name="Freihand 180">
                  <a:extLst>
                    <a:ext uri="{FF2B5EF4-FFF2-40B4-BE49-F238E27FC236}">
                      <a16:creationId xmlns:a16="http://schemas.microsoft.com/office/drawing/2014/main" id="{71653DAA-D765-4F92-9C1F-67C1225A81B0}"/>
                    </a:ext>
                  </a:extLst>
                </p:cNvPr>
                <p:cNvPicPr/>
                <p:nvPr/>
              </p:nvPicPr>
              <p:blipFill>
                <a:blip r:embed="rId271"/>
                <a:stretch>
                  <a:fillRect/>
                </a:stretch>
              </p:blipFill>
              <p:spPr>
                <a:xfrm>
                  <a:off x="5805653" y="6041760"/>
                  <a:ext cx="3430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2" name="Freihand 181">
                  <a:extLst>
                    <a:ext uri="{FF2B5EF4-FFF2-40B4-BE49-F238E27FC236}">
                      <a16:creationId xmlns:a16="http://schemas.microsoft.com/office/drawing/2014/main" id="{BAB67090-316D-4A41-A37E-E7BFB8AA217A}"/>
                    </a:ext>
                  </a:extLst>
                </p14:cNvPr>
                <p14:cNvContentPartPr/>
                <p14:nvPr/>
              </p14:nvContentPartPr>
              <p14:xfrm>
                <a:off x="5880533" y="5967960"/>
                <a:ext cx="273600" cy="222120"/>
              </p14:xfrm>
            </p:contentPart>
          </mc:Choice>
          <mc:Fallback xmlns="">
            <p:pic>
              <p:nvPicPr>
                <p:cNvPr id="182" name="Freihand 181">
                  <a:extLst>
                    <a:ext uri="{FF2B5EF4-FFF2-40B4-BE49-F238E27FC236}">
                      <a16:creationId xmlns:a16="http://schemas.microsoft.com/office/drawing/2014/main" id="{BAB67090-316D-4A41-A37E-E7BFB8AA217A}"/>
                    </a:ext>
                  </a:extLst>
                </p:cNvPr>
                <p:cNvPicPr/>
                <p:nvPr/>
              </p:nvPicPr>
              <p:blipFill>
                <a:blip r:embed="rId273"/>
                <a:stretch>
                  <a:fillRect/>
                </a:stretch>
              </p:blipFill>
              <p:spPr>
                <a:xfrm>
                  <a:off x="5876213" y="5963640"/>
                  <a:ext cx="2822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0" name="Freihand 189">
                  <a:extLst>
                    <a:ext uri="{FF2B5EF4-FFF2-40B4-BE49-F238E27FC236}">
                      <a16:creationId xmlns:a16="http://schemas.microsoft.com/office/drawing/2014/main" id="{A61F59FD-47CD-4F03-850B-9EA9112ADD07}"/>
                    </a:ext>
                  </a:extLst>
                </p14:cNvPr>
                <p14:cNvContentPartPr/>
                <p14:nvPr/>
              </p14:nvContentPartPr>
              <p14:xfrm>
                <a:off x="4431173" y="5459640"/>
                <a:ext cx="1026720" cy="527760"/>
              </p14:xfrm>
            </p:contentPart>
          </mc:Choice>
          <mc:Fallback xmlns="">
            <p:pic>
              <p:nvPicPr>
                <p:cNvPr id="190" name="Freihand 189">
                  <a:extLst>
                    <a:ext uri="{FF2B5EF4-FFF2-40B4-BE49-F238E27FC236}">
                      <a16:creationId xmlns:a16="http://schemas.microsoft.com/office/drawing/2014/main" id="{A61F59FD-47CD-4F03-850B-9EA9112ADD07}"/>
                    </a:ext>
                  </a:extLst>
                </p:cNvPr>
                <p:cNvPicPr/>
                <p:nvPr/>
              </p:nvPicPr>
              <p:blipFill>
                <a:blip r:embed="rId275"/>
                <a:stretch>
                  <a:fillRect/>
                </a:stretch>
              </p:blipFill>
              <p:spPr>
                <a:xfrm>
                  <a:off x="4426853" y="5455320"/>
                  <a:ext cx="103536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4" name="Freihand 193">
                  <a:extLst>
                    <a:ext uri="{FF2B5EF4-FFF2-40B4-BE49-F238E27FC236}">
                      <a16:creationId xmlns:a16="http://schemas.microsoft.com/office/drawing/2014/main" id="{8868856C-3E7C-421A-94ED-D3DCF655EEF2}"/>
                    </a:ext>
                  </a:extLst>
                </p14:cNvPr>
                <p14:cNvContentPartPr/>
                <p14:nvPr/>
              </p14:nvContentPartPr>
              <p14:xfrm>
                <a:off x="6439973" y="5133840"/>
                <a:ext cx="941400" cy="355320"/>
              </p14:xfrm>
            </p:contentPart>
          </mc:Choice>
          <mc:Fallback xmlns="">
            <p:pic>
              <p:nvPicPr>
                <p:cNvPr id="194" name="Freihand 193">
                  <a:extLst>
                    <a:ext uri="{FF2B5EF4-FFF2-40B4-BE49-F238E27FC236}">
                      <a16:creationId xmlns:a16="http://schemas.microsoft.com/office/drawing/2014/main" id="{8868856C-3E7C-421A-94ED-D3DCF655EEF2}"/>
                    </a:ext>
                  </a:extLst>
                </p:cNvPr>
                <p:cNvPicPr/>
                <p:nvPr/>
              </p:nvPicPr>
              <p:blipFill>
                <a:blip r:embed="rId277"/>
                <a:stretch>
                  <a:fillRect/>
                </a:stretch>
              </p:blipFill>
              <p:spPr>
                <a:xfrm>
                  <a:off x="6435653" y="5129520"/>
                  <a:ext cx="9500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4" name="Freihand 183">
                  <a:extLst>
                    <a:ext uri="{FF2B5EF4-FFF2-40B4-BE49-F238E27FC236}">
                      <a16:creationId xmlns:a16="http://schemas.microsoft.com/office/drawing/2014/main" id="{5B6E4511-6947-4A1C-A83C-8D0F8643DF4A}"/>
                    </a:ext>
                  </a:extLst>
                </p14:cNvPr>
                <p14:cNvContentPartPr/>
                <p14:nvPr/>
              </p14:nvContentPartPr>
              <p14:xfrm>
                <a:off x="2641613" y="5056080"/>
                <a:ext cx="1008720" cy="284040"/>
              </p14:xfrm>
            </p:contentPart>
          </mc:Choice>
          <mc:Fallback xmlns="">
            <p:pic>
              <p:nvPicPr>
                <p:cNvPr id="184" name="Freihand 183">
                  <a:extLst>
                    <a:ext uri="{FF2B5EF4-FFF2-40B4-BE49-F238E27FC236}">
                      <a16:creationId xmlns:a16="http://schemas.microsoft.com/office/drawing/2014/main" id="{5B6E4511-6947-4A1C-A83C-8D0F8643DF4A}"/>
                    </a:ext>
                  </a:extLst>
                </p:cNvPr>
                <p:cNvPicPr/>
                <p:nvPr/>
              </p:nvPicPr>
              <p:blipFill>
                <a:blip r:embed="rId279"/>
                <a:stretch>
                  <a:fillRect/>
                </a:stretch>
              </p:blipFill>
              <p:spPr>
                <a:xfrm>
                  <a:off x="2637293" y="5051760"/>
                  <a:ext cx="10173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5" name="Freihand 184">
                  <a:extLst>
                    <a:ext uri="{FF2B5EF4-FFF2-40B4-BE49-F238E27FC236}">
                      <a16:creationId xmlns:a16="http://schemas.microsoft.com/office/drawing/2014/main" id="{1F1F6423-9777-4E7C-A202-6BB1C78D50EE}"/>
                    </a:ext>
                  </a:extLst>
                </p14:cNvPr>
                <p14:cNvContentPartPr/>
                <p14:nvPr/>
              </p14:nvContentPartPr>
              <p14:xfrm>
                <a:off x="3456293" y="4986600"/>
                <a:ext cx="232560" cy="231480"/>
              </p14:xfrm>
            </p:contentPart>
          </mc:Choice>
          <mc:Fallback xmlns="">
            <p:pic>
              <p:nvPicPr>
                <p:cNvPr id="185" name="Freihand 184">
                  <a:extLst>
                    <a:ext uri="{FF2B5EF4-FFF2-40B4-BE49-F238E27FC236}">
                      <a16:creationId xmlns:a16="http://schemas.microsoft.com/office/drawing/2014/main" id="{1F1F6423-9777-4E7C-A202-6BB1C78D50EE}"/>
                    </a:ext>
                  </a:extLst>
                </p:cNvPr>
                <p:cNvPicPr/>
                <p:nvPr/>
              </p:nvPicPr>
              <p:blipFill>
                <a:blip r:embed="rId281"/>
                <a:stretch>
                  <a:fillRect/>
                </a:stretch>
              </p:blipFill>
              <p:spPr>
                <a:xfrm>
                  <a:off x="3451973" y="4982280"/>
                  <a:ext cx="2412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7" name="Freihand 186">
                  <a:extLst>
                    <a:ext uri="{FF2B5EF4-FFF2-40B4-BE49-F238E27FC236}">
                      <a16:creationId xmlns:a16="http://schemas.microsoft.com/office/drawing/2014/main" id="{26F3F218-645A-413C-8ADE-466352BADB42}"/>
                    </a:ext>
                  </a:extLst>
                </p14:cNvPr>
                <p14:cNvContentPartPr/>
                <p14:nvPr/>
              </p14:nvContentPartPr>
              <p14:xfrm>
                <a:off x="3437213" y="5120520"/>
                <a:ext cx="611640" cy="116640"/>
              </p14:xfrm>
            </p:contentPart>
          </mc:Choice>
          <mc:Fallback xmlns="">
            <p:pic>
              <p:nvPicPr>
                <p:cNvPr id="187" name="Freihand 186">
                  <a:extLst>
                    <a:ext uri="{FF2B5EF4-FFF2-40B4-BE49-F238E27FC236}">
                      <a16:creationId xmlns:a16="http://schemas.microsoft.com/office/drawing/2014/main" id="{26F3F218-645A-413C-8ADE-466352BADB42}"/>
                    </a:ext>
                  </a:extLst>
                </p:cNvPr>
                <p:cNvPicPr/>
                <p:nvPr/>
              </p:nvPicPr>
              <p:blipFill>
                <a:blip r:embed="rId283"/>
                <a:stretch>
                  <a:fillRect/>
                </a:stretch>
              </p:blipFill>
              <p:spPr>
                <a:xfrm>
                  <a:off x="3432893" y="5116200"/>
                  <a:ext cx="620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8" name="Freihand 187">
                  <a:extLst>
                    <a:ext uri="{FF2B5EF4-FFF2-40B4-BE49-F238E27FC236}">
                      <a16:creationId xmlns:a16="http://schemas.microsoft.com/office/drawing/2014/main" id="{CC59931B-D2AA-4F20-BADD-465BB3445F28}"/>
                    </a:ext>
                  </a:extLst>
                </p14:cNvPr>
                <p14:cNvContentPartPr/>
                <p14:nvPr/>
              </p14:nvContentPartPr>
              <p14:xfrm>
                <a:off x="3473933" y="5134200"/>
                <a:ext cx="759240" cy="214560"/>
              </p14:xfrm>
            </p:contentPart>
          </mc:Choice>
          <mc:Fallback xmlns="">
            <p:pic>
              <p:nvPicPr>
                <p:cNvPr id="188" name="Freihand 187">
                  <a:extLst>
                    <a:ext uri="{FF2B5EF4-FFF2-40B4-BE49-F238E27FC236}">
                      <a16:creationId xmlns:a16="http://schemas.microsoft.com/office/drawing/2014/main" id="{CC59931B-D2AA-4F20-BADD-465BB3445F28}"/>
                    </a:ext>
                  </a:extLst>
                </p:cNvPr>
                <p:cNvPicPr/>
                <p:nvPr/>
              </p:nvPicPr>
              <p:blipFill>
                <a:blip r:embed="rId285"/>
                <a:stretch>
                  <a:fillRect/>
                </a:stretch>
              </p:blipFill>
              <p:spPr>
                <a:xfrm>
                  <a:off x="3469613" y="5129880"/>
                  <a:ext cx="7678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5" name="Freihand 194">
                  <a:extLst>
                    <a:ext uri="{FF2B5EF4-FFF2-40B4-BE49-F238E27FC236}">
                      <a16:creationId xmlns:a16="http://schemas.microsoft.com/office/drawing/2014/main" id="{FC8BBCE2-206F-4FF4-97CB-07FD7B0D8D3E}"/>
                    </a:ext>
                  </a:extLst>
                </p14:cNvPr>
                <p14:cNvContentPartPr/>
                <p14:nvPr/>
              </p14:nvContentPartPr>
              <p14:xfrm>
                <a:off x="3577973" y="5047800"/>
                <a:ext cx="265320" cy="32040"/>
              </p14:xfrm>
            </p:contentPart>
          </mc:Choice>
          <mc:Fallback xmlns="">
            <p:pic>
              <p:nvPicPr>
                <p:cNvPr id="195" name="Freihand 194">
                  <a:extLst>
                    <a:ext uri="{FF2B5EF4-FFF2-40B4-BE49-F238E27FC236}">
                      <a16:creationId xmlns:a16="http://schemas.microsoft.com/office/drawing/2014/main" id="{FC8BBCE2-206F-4FF4-97CB-07FD7B0D8D3E}"/>
                    </a:ext>
                  </a:extLst>
                </p:cNvPr>
                <p:cNvPicPr/>
                <p:nvPr/>
              </p:nvPicPr>
              <p:blipFill>
                <a:blip r:embed="rId287"/>
                <a:stretch>
                  <a:fillRect/>
                </a:stretch>
              </p:blipFill>
              <p:spPr>
                <a:xfrm>
                  <a:off x="3573653" y="5043480"/>
                  <a:ext cx="273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8" name="Freihand 197">
                  <a:extLst>
                    <a:ext uri="{FF2B5EF4-FFF2-40B4-BE49-F238E27FC236}">
                      <a16:creationId xmlns:a16="http://schemas.microsoft.com/office/drawing/2014/main" id="{0A35AF25-3424-46CB-BE21-9682811E68EE}"/>
                    </a:ext>
                  </a:extLst>
                </p14:cNvPr>
                <p14:cNvContentPartPr/>
                <p14:nvPr/>
              </p14:nvContentPartPr>
              <p14:xfrm>
                <a:off x="3473933" y="4805880"/>
                <a:ext cx="773280" cy="576720"/>
              </p14:xfrm>
            </p:contentPart>
          </mc:Choice>
          <mc:Fallback xmlns="">
            <p:pic>
              <p:nvPicPr>
                <p:cNvPr id="198" name="Freihand 197">
                  <a:extLst>
                    <a:ext uri="{FF2B5EF4-FFF2-40B4-BE49-F238E27FC236}">
                      <a16:creationId xmlns:a16="http://schemas.microsoft.com/office/drawing/2014/main" id="{0A35AF25-3424-46CB-BE21-9682811E68EE}"/>
                    </a:ext>
                  </a:extLst>
                </p:cNvPr>
                <p:cNvPicPr/>
                <p:nvPr/>
              </p:nvPicPr>
              <p:blipFill>
                <a:blip r:embed="rId289"/>
                <a:stretch>
                  <a:fillRect/>
                </a:stretch>
              </p:blipFill>
              <p:spPr>
                <a:xfrm>
                  <a:off x="3469613" y="4801560"/>
                  <a:ext cx="78192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7B88308B-95BA-42AD-BFD3-A1A4C77D65D2}"/>
                    </a:ext>
                  </a:extLst>
                </p14:cNvPr>
                <p14:cNvContentPartPr/>
                <p14:nvPr/>
              </p14:nvContentPartPr>
              <p14:xfrm>
                <a:off x="4938053" y="403800"/>
                <a:ext cx="204120" cy="34920"/>
              </p14:xfrm>
            </p:contentPart>
          </mc:Choice>
          <mc:Fallback xmlns="">
            <p:pic>
              <p:nvPicPr>
                <p:cNvPr id="201" name="Freihand 200">
                  <a:extLst>
                    <a:ext uri="{FF2B5EF4-FFF2-40B4-BE49-F238E27FC236}">
                      <a16:creationId xmlns:a16="http://schemas.microsoft.com/office/drawing/2014/main" id="{7B88308B-95BA-42AD-BFD3-A1A4C77D65D2}"/>
                    </a:ext>
                  </a:extLst>
                </p:cNvPr>
                <p:cNvPicPr/>
                <p:nvPr/>
              </p:nvPicPr>
              <p:blipFill>
                <a:blip r:embed="rId291"/>
                <a:stretch>
                  <a:fillRect/>
                </a:stretch>
              </p:blipFill>
              <p:spPr>
                <a:xfrm>
                  <a:off x="4933733" y="399480"/>
                  <a:ext cx="212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8" name="Freihand 27">
                  <a:extLst>
                    <a:ext uri="{FF2B5EF4-FFF2-40B4-BE49-F238E27FC236}">
                      <a16:creationId xmlns:a16="http://schemas.microsoft.com/office/drawing/2014/main" id="{97E71C06-A393-4992-BF7C-FCA286599DA0}"/>
                    </a:ext>
                  </a:extLst>
                </p14:cNvPr>
                <p14:cNvContentPartPr/>
                <p14:nvPr/>
              </p14:nvContentPartPr>
              <p14:xfrm>
                <a:off x="7745333" y="271867"/>
                <a:ext cx="769680" cy="755640"/>
              </p14:xfrm>
            </p:contentPart>
          </mc:Choice>
          <mc:Fallback xmlns="">
            <p:pic>
              <p:nvPicPr>
                <p:cNvPr id="28" name="Freihand 27">
                  <a:extLst>
                    <a:ext uri="{FF2B5EF4-FFF2-40B4-BE49-F238E27FC236}">
                      <a16:creationId xmlns:a16="http://schemas.microsoft.com/office/drawing/2014/main" id="{97E71C06-A393-4992-BF7C-FCA286599DA0}"/>
                    </a:ext>
                  </a:extLst>
                </p:cNvPr>
                <p:cNvPicPr/>
                <p:nvPr/>
              </p:nvPicPr>
              <p:blipFill>
                <a:blip r:embed="rId293"/>
                <a:stretch>
                  <a:fillRect/>
                </a:stretch>
              </p:blipFill>
              <p:spPr>
                <a:xfrm>
                  <a:off x="7741013" y="267547"/>
                  <a:ext cx="778320" cy="764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9" name="Freihand 28">
                  <a:extLst>
                    <a:ext uri="{FF2B5EF4-FFF2-40B4-BE49-F238E27FC236}">
                      <a16:creationId xmlns:a16="http://schemas.microsoft.com/office/drawing/2014/main" id="{B26C8596-AF14-4DD8-A595-69E110B1E035}"/>
                    </a:ext>
                  </a:extLst>
                </p14:cNvPr>
                <p14:cNvContentPartPr/>
                <p14:nvPr/>
              </p14:nvContentPartPr>
              <p14:xfrm>
                <a:off x="8837213" y="685867"/>
                <a:ext cx="366120" cy="483840"/>
              </p14:xfrm>
            </p:contentPart>
          </mc:Choice>
          <mc:Fallback xmlns="">
            <p:pic>
              <p:nvPicPr>
                <p:cNvPr id="29" name="Freihand 28">
                  <a:extLst>
                    <a:ext uri="{FF2B5EF4-FFF2-40B4-BE49-F238E27FC236}">
                      <a16:creationId xmlns:a16="http://schemas.microsoft.com/office/drawing/2014/main" id="{B26C8596-AF14-4DD8-A595-69E110B1E035}"/>
                    </a:ext>
                  </a:extLst>
                </p:cNvPr>
                <p:cNvPicPr/>
                <p:nvPr/>
              </p:nvPicPr>
              <p:blipFill>
                <a:blip r:embed="rId295"/>
                <a:stretch>
                  <a:fillRect/>
                </a:stretch>
              </p:blipFill>
              <p:spPr>
                <a:xfrm>
                  <a:off x="8832893" y="681547"/>
                  <a:ext cx="37476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29" name="Freihand 128">
                  <a:extLst>
                    <a:ext uri="{FF2B5EF4-FFF2-40B4-BE49-F238E27FC236}">
                      <a16:creationId xmlns:a16="http://schemas.microsoft.com/office/drawing/2014/main" id="{5C030D33-82BF-4C1B-8E20-34BC441E5A72}"/>
                    </a:ext>
                  </a:extLst>
                </p14:cNvPr>
                <p14:cNvContentPartPr/>
                <p14:nvPr/>
              </p14:nvContentPartPr>
              <p14:xfrm>
                <a:off x="8916413" y="1206600"/>
                <a:ext cx="66960" cy="481680"/>
              </p14:xfrm>
            </p:contentPart>
          </mc:Choice>
          <mc:Fallback xmlns="">
            <p:pic>
              <p:nvPicPr>
                <p:cNvPr id="129" name="Freihand 128">
                  <a:extLst>
                    <a:ext uri="{FF2B5EF4-FFF2-40B4-BE49-F238E27FC236}">
                      <a16:creationId xmlns:a16="http://schemas.microsoft.com/office/drawing/2014/main" id="{5C030D33-82BF-4C1B-8E20-34BC441E5A72}"/>
                    </a:ext>
                  </a:extLst>
                </p:cNvPr>
                <p:cNvPicPr/>
                <p:nvPr/>
              </p:nvPicPr>
              <p:blipFill>
                <a:blip r:embed="rId297"/>
                <a:stretch>
                  <a:fillRect/>
                </a:stretch>
              </p:blipFill>
              <p:spPr>
                <a:xfrm>
                  <a:off x="8912093" y="1202280"/>
                  <a:ext cx="7560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0" name="Freihand 129">
                  <a:extLst>
                    <a:ext uri="{FF2B5EF4-FFF2-40B4-BE49-F238E27FC236}">
                      <a16:creationId xmlns:a16="http://schemas.microsoft.com/office/drawing/2014/main" id="{8EC80464-2B9D-45C2-87D4-CBADF6B2EF2B}"/>
                    </a:ext>
                  </a:extLst>
                </p14:cNvPr>
                <p14:cNvContentPartPr/>
                <p14:nvPr/>
              </p14:nvContentPartPr>
              <p14:xfrm>
                <a:off x="8785013" y="647520"/>
                <a:ext cx="383760" cy="625320"/>
              </p14:xfrm>
            </p:contentPart>
          </mc:Choice>
          <mc:Fallback xmlns="">
            <p:pic>
              <p:nvPicPr>
                <p:cNvPr id="130" name="Freihand 129">
                  <a:extLst>
                    <a:ext uri="{FF2B5EF4-FFF2-40B4-BE49-F238E27FC236}">
                      <a16:creationId xmlns:a16="http://schemas.microsoft.com/office/drawing/2014/main" id="{8EC80464-2B9D-45C2-87D4-CBADF6B2EF2B}"/>
                    </a:ext>
                  </a:extLst>
                </p:cNvPr>
                <p:cNvPicPr/>
                <p:nvPr/>
              </p:nvPicPr>
              <p:blipFill>
                <a:blip r:embed="rId299"/>
                <a:stretch>
                  <a:fillRect/>
                </a:stretch>
              </p:blipFill>
              <p:spPr>
                <a:xfrm>
                  <a:off x="8780693" y="643200"/>
                  <a:ext cx="39240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4" name="Freihand 203">
                  <a:extLst>
                    <a:ext uri="{FF2B5EF4-FFF2-40B4-BE49-F238E27FC236}">
                      <a16:creationId xmlns:a16="http://schemas.microsoft.com/office/drawing/2014/main" id="{C82011AA-1A09-42A1-8E15-75A2B89B8174}"/>
                    </a:ext>
                  </a:extLst>
                </p14:cNvPr>
                <p14:cNvContentPartPr/>
                <p14:nvPr/>
              </p14:nvContentPartPr>
              <p14:xfrm>
                <a:off x="8213333" y="627720"/>
                <a:ext cx="280440" cy="284400"/>
              </p14:xfrm>
            </p:contentPart>
          </mc:Choice>
          <mc:Fallback xmlns="">
            <p:pic>
              <p:nvPicPr>
                <p:cNvPr id="204" name="Freihand 203">
                  <a:extLst>
                    <a:ext uri="{FF2B5EF4-FFF2-40B4-BE49-F238E27FC236}">
                      <a16:creationId xmlns:a16="http://schemas.microsoft.com/office/drawing/2014/main" id="{C82011AA-1A09-42A1-8E15-75A2B89B8174}"/>
                    </a:ext>
                  </a:extLst>
                </p:cNvPr>
                <p:cNvPicPr/>
                <p:nvPr/>
              </p:nvPicPr>
              <p:blipFill>
                <a:blip r:embed="rId301"/>
                <a:stretch>
                  <a:fillRect/>
                </a:stretch>
              </p:blipFill>
              <p:spPr>
                <a:xfrm>
                  <a:off x="8209013" y="623400"/>
                  <a:ext cx="2890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2" name="Freihand 201">
                  <a:extLst>
                    <a:ext uri="{FF2B5EF4-FFF2-40B4-BE49-F238E27FC236}">
                      <a16:creationId xmlns:a16="http://schemas.microsoft.com/office/drawing/2014/main" id="{752ADAAA-9128-40E3-A7B4-CFADEEDB1476}"/>
                    </a:ext>
                  </a:extLst>
                </p14:cNvPr>
                <p14:cNvContentPartPr/>
                <p14:nvPr/>
              </p14:nvContentPartPr>
              <p14:xfrm>
                <a:off x="7769813" y="1369320"/>
                <a:ext cx="180360" cy="265320"/>
              </p14:xfrm>
            </p:contentPart>
          </mc:Choice>
          <mc:Fallback xmlns="">
            <p:pic>
              <p:nvPicPr>
                <p:cNvPr id="202" name="Freihand 201">
                  <a:extLst>
                    <a:ext uri="{FF2B5EF4-FFF2-40B4-BE49-F238E27FC236}">
                      <a16:creationId xmlns:a16="http://schemas.microsoft.com/office/drawing/2014/main" id="{752ADAAA-9128-40E3-A7B4-CFADEEDB1476}"/>
                    </a:ext>
                  </a:extLst>
                </p:cNvPr>
                <p:cNvPicPr/>
                <p:nvPr/>
              </p:nvPicPr>
              <p:blipFill>
                <a:blip r:embed="rId303"/>
                <a:stretch>
                  <a:fillRect/>
                </a:stretch>
              </p:blipFill>
              <p:spPr>
                <a:xfrm>
                  <a:off x="7765493" y="1365000"/>
                  <a:ext cx="189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3" name="Freihand 202">
                  <a:extLst>
                    <a:ext uri="{FF2B5EF4-FFF2-40B4-BE49-F238E27FC236}">
                      <a16:creationId xmlns:a16="http://schemas.microsoft.com/office/drawing/2014/main" id="{547E4624-B40D-4E17-B9C1-4D80D027AF93}"/>
                    </a:ext>
                  </a:extLst>
                </p14:cNvPr>
                <p14:cNvContentPartPr/>
                <p14:nvPr/>
              </p14:nvContentPartPr>
              <p14:xfrm>
                <a:off x="7761173" y="1251960"/>
                <a:ext cx="241200" cy="52560"/>
              </p14:xfrm>
            </p:contentPart>
          </mc:Choice>
          <mc:Fallback xmlns="">
            <p:pic>
              <p:nvPicPr>
                <p:cNvPr id="203" name="Freihand 202">
                  <a:extLst>
                    <a:ext uri="{FF2B5EF4-FFF2-40B4-BE49-F238E27FC236}">
                      <a16:creationId xmlns:a16="http://schemas.microsoft.com/office/drawing/2014/main" id="{547E4624-B40D-4E17-B9C1-4D80D027AF93}"/>
                    </a:ext>
                  </a:extLst>
                </p:cNvPr>
                <p:cNvPicPr/>
                <p:nvPr/>
              </p:nvPicPr>
              <p:blipFill>
                <a:blip r:embed="rId305"/>
                <a:stretch>
                  <a:fillRect/>
                </a:stretch>
              </p:blipFill>
              <p:spPr>
                <a:xfrm>
                  <a:off x="7756853" y="1247640"/>
                  <a:ext cx="249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6" name="Freihand 205">
                  <a:extLst>
                    <a:ext uri="{FF2B5EF4-FFF2-40B4-BE49-F238E27FC236}">
                      <a16:creationId xmlns:a16="http://schemas.microsoft.com/office/drawing/2014/main" id="{3774B105-1013-432E-8A5D-39B71DD748FE}"/>
                    </a:ext>
                  </a:extLst>
                </p14:cNvPr>
                <p14:cNvContentPartPr/>
                <p14:nvPr/>
              </p14:nvContentPartPr>
              <p14:xfrm>
                <a:off x="8017493" y="1576680"/>
                <a:ext cx="194760" cy="157320"/>
              </p14:xfrm>
            </p:contentPart>
          </mc:Choice>
          <mc:Fallback xmlns="">
            <p:pic>
              <p:nvPicPr>
                <p:cNvPr id="206" name="Freihand 205">
                  <a:extLst>
                    <a:ext uri="{FF2B5EF4-FFF2-40B4-BE49-F238E27FC236}">
                      <a16:creationId xmlns:a16="http://schemas.microsoft.com/office/drawing/2014/main" id="{3774B105-1013-432E-8A5D-39B71DD748FE}"/>
                    </a:ext>
                  </a:extLst>
                </p:cNvPr>
                <p:cNvPicPr/>
                <p:nvPr/>
              </p:nvPicPr>
              <p:blipFill>
                <a:blip r:embed="rId307"/>
                <a:stretch>
                  <a:fillRect/>
                </a:stretch>
              </p:blipFill>
              <p:spPr>
                <a:xfrm>
                  <a:off x="8013173" y="1572360"/>
                  <a:ext cx="203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7" name="Freihand 206">
                  <a:extLst>
                    <a:ext uri="{FF2B5EF4-FFF2-40B4-BE49-F238E27FC236}">
                      <a16:creationId xmlns:a16="http://schemas.microsoft.com/office/drawing/2014/main" id="{B9FEA959-7FE0-4B11-B9C9-3D4464DD6BA9}"/>
                    </a:ext>
                  </a:extLst>
                </p14:cNvPr>
                <p14:cNvContentPartPr/>
                <p14:nvPr/>
              </p14:nvContentPartPr>
              <p14:xfrm>
                <a:off x="8082293" y="1462560"/>
                <a:ext cx="13320" cy="26640"/>
              </p14:xfrm>
            </p:contentPart>
          </mc:Choice>
          <mc:Fallback xmlns="">
            <p:pic>
              <p:nvPicPr>
                <p:cNvPr id="207" name="Freihand 206">
                  <a:extLst>
                    <a:ext uri="{FF2B5EF4-FFF2-40B4-BE49-F238E27FC236}">
                      <a16:creationId xmlns:a16="http://schemas.microsoft.com/office/drawing/2014/main" id="{B9FEA959-7FE0-4B11-B9C9-3D4464DD6BA9}"/>
                    </a:ext>
                  </a:extLst>
                </p:cNvPr>
                <p:cNvPicPr/>
                <p:nvPr/>
              </p:nvPicPr>
              <p:blipFill>
                <a:blip r:embed="rId309"/>
                <a:stretch>
                  <a:fillRect/>
                </a:stretch>
              </p:blipFill>
              <p:spPr>
                <a:xfrm>
                  <a:off x="8077973" y="1458240"/>
                  <a:ext cx="21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8" name="Freihand 207">
                  <a:extLst>
                    <a:ext uri="{FF2B5EF4-FFF2-40B4-BE49-F238E27FC236}">
                      <a16:creationId xmlns:a16="http://schemas.microsoft.com/office/drawing/2014/main" id="{DDE1E3CB-5C55-4994-BC8B-48A3D16BE151}"/>
                    </a:ext>
                  </a:extLst>
                </p14:cNvPr>
                <p14:cNvContentPartPr/>
                <p14:nvPr/>
              </p14:nvContentPartPr>
              <p14:xfrm>
                <a:off x="7841453" y="1437360"/>
                <a:ext cx="515520" cy="431640"/>
              </p14:xfrm>
            </p:contentPart>
          </mc:Choice>
          <mc:Fallback xmlns="">
            <p:pic>
              <p:nvPicPr>
                <p:cNvPr id="208" name="Freihand 207">
                  <a:extLst>
                    <a:ext uri="{FF2B5EF4-FFF2-40B4-BE49-F238E27FC236}">
                      <a16:creationId xmlns:a16="http://schemas.microsoft.com/office/drawing/2014/main" id="{DDE1E3CB-5C55-4994-BC8B-48A3D16BE151}"/>
                    </a:ext>
                  </a:extLst>
                </p:cNvPr>
                <p:cNvPicPr/>
                <p:nvPr/>
              </p:nvPicPr>
              <p:blipFill>
                <a:blip r:embed="rId311"/>
                <a:stretch>
                  <a:fillRect/>
                </a:stretch>
              </p:blipFill>
              <p:spPr>
                <a:xfrm>
                  <a:off x="7837133" y="1433040"/>
                  <a:ext cx="5241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0" name="Freihand 209">
                  <a:extLst>
                    <a:ext uri="{FF2B5EF4-FFF2-40B4-BE49-F238E27FC236}">
                      <a16:creationId xmlns:a16="http://schemas.microsoft.com/office/drawing/2014/main" id="{9DD19CF9-76E7-4179-9672-CC7C1B7807D5}"/>
                    </a:ext>
                  </a:extLst>
                </p14:cNvPr>
                <p14:cNvContentPartPr/>
                <p14:nvPr/>
              </p14:nvContentPartPr>
              <p14:xfrm>
                <a:off x="8845133" y="2063400"/>
                <a:ext cx="182520" cy="296640"/>
              </p14:xfrm>
            </p:contentPart>
          </mc:Choice>
          <mc:Fallback xmlns="">
            <p:pic>
              <p:nvPicPr>
                <p:cNvPr id="210" name="Freihand 209">
                  <a:extLst>
                    <a:ext uri="{FF2B5EF4-FFF2-40B4-BE49-F238E27FC236}">
                      <a16:creationId xmlns:a16="http://schemas.microsoft.com/office/drawing/2014/main" id="{9DD19CF9-76E7-4179-9672-CC7C1B7807D5}"/>
                    </a:ext>
                  </a:extLst>
                </p:cNvPr>
                <p:cNvPicPr/>
                <p:nvPr/>
              </p:nvPicPr>
              <p:blipFill>
                <a:blip r:embed="rId313"/>
                <a:stretch>
                  <a:fillRect/>
                </a:stretch>
              </p:blipFill>
              <p:spPr>
                <a:xfrm>
                  <a:off x="8840813" y="2059080"/>
                  <a:ext cx="191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1" name="Freihand 210">
                  <a:extLst>
                    <a:ext uri="{FF2B5EF4-FFF2-40B4-BE49-F238E27FC236}">
                      <a16:creationId xmlns:a16="http://schemas.microsoft.com/office/drawing/2014/main" id="{026F2C1E-D3AC-49B4-B7AB-CB63F41CDDE2}"/>
                    </a:ext>
                  </a:extLst>
                </p14:cNvPr>
                <p14:cNvContentPartPr/>
                <p14:nvPr/>
              </p14:nvContentPartPr>
              <p14:xfrm>
                <a:off x="8787893" y="1964760"/>
                <a:ext cx="231480" cy="30960"/>
              </p14:xfrm>
            </p:contentPart>
          </mc:Choice>
          <mc:Fallback xmlns="">
            <p:pic>
              <p:nvPicPr>
                <p:cNvPr id="211" name="Freihand 210">
                  <a:extLst>
                    <a:ext uri="{FF2B5EF4-FFF2-40B4-BE49-F238E27FC236}">
                      <a16:creationId xmlns:a16="http://schemas.microsoft.com/office/drawing/2014/main" id="{026F2C1E-D3AC-49B4-B7AB-CB63F41CDDE2}"/>
                    </a:ext>
                  </a:extLst>
                </p:cNvPr>
                <p:cNvPicPr/>
                <p:nvPr/>
              </p:nvPicPr>
              <p:blipFill>
                <a:blip r:embed="rId315"/>
                <a:stretch>
                  <a:fillRect/>
                </a:stretch>
              </p:blipFill>
              <p:spPr>
                <a:xfrm>
                  <a:off x="8783573" y="1960440"/>
                  <a:ext cx="240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2" name="Freihand 211">
                  <a:extLst>
                    <a:ext uri="{FF2B5EF4-FFF2-40B4-BE49-F238E27FC236}">
                      <a16:creationId xmlns:a16="http://schemas.microsoft.com/office/drawing/2014/main" id="{B01B1D3A-BD5D-4CD7-BDC1-1FE828113468}"/>
                    </a:ext>
                  </a:extLst>
                </p14:cNvPr>
                <p14:cNvContentPartPr/>
                <p14:nvPr/>
              </p14:nvContentPartPr>
              <p14:xfrm>
                <a:off x="9123773" y="2285520"/>
                <a:ext cx="360" cy="360"/>
              </p14:xfrm>
            </p:contentPart>
          </mc:Choice>
          <mc:Fallback xmlns="">
            <p:pic>
              <p:nvPicPr>
                <p:cNvPr id="212" name="Freihand 211">
                  <a:extLst>
                    <a:ext uri="{FF2B5EF4-FFF2-40B4-BE49-F238E27FC236}">
                      <a16:creationId xmlns:a16="http://schemas.microsoft.com/office/drawing/2014/main" id="{B01B1D3A-BD5D-4CD7-BDC1-1FE828113468}"/>
                    </a:ext>
                  </a:extLst>
                </p:cNvPr>
                <p:cNvPicPr/>
                <p:nvPr/>
              </p:nvPicPr>
              <p:blipFill>
                <a:blip r:embed="rId156"/>
                <a:stretch>
                  <a:fillRect/>
                </a:stretch>
              </p:blipFill>
              <p:spPr>
                <a:xfrm>
                  <a:off x="9119453" y="2281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3" name="Freihand 212">
                  <a:extLst>
                    <a:ext uri="{FF2B5EF4-FFF2-40B4-BE49-F238E27FC236}">
                      <a16:creationId xmlns:a16="http://schemas.microsoft.com/office/drawing/2014/main" id="{8DA10842-C5A3-4FE9-B978-763AECA52E13}"/>
                    </a:ext>
                  </a:extLst>
                </p14:cNvPr>
                <p14:cNvContentPartPr/>
                <p14:nvPr/>
              </p14:nvContentPartPr>
              <p14:xfrm>
                <a:off x="9009293" y="2284440"/>
                <a:ext cx="220680" cy="236880"/>
              </p14:xfrm>
            </p:contentPart>
          </mc:Choice>
          <mc:Fallback xmlns="">
            <p:pic>
              <p:nvPicPr>
                <p:cNvPr id="213" name="Freihand 212">
                  <a:extLst>
                    <a:ext uri="{FF2B5EF4-FFF2-40B4-BE49-F238E27FC236}">
                      <a16:creationId xmlns:a16="http://schemas.microsoft.com/office/drawing/2014/main" id="{8DA10842-C5A3-4FE9-B978-763AECA52E13}"/>
                    </a:ext>
                  </a:extLst>
                </p:cNvPr>
                <p:cNvPicPr/>
                <p:nvPr/>
              </p:nvPicPr>
              <p:blipFill>
                <a:blip r:embed="rId318"/>
                <a:stretch>
                  <a:fillRect/>
                </a:stretch>
              </p:blipFill>
              <p:spPr>
                <a:xfrm>
                  <a:off x="9004973" y="2280120"/>
                  <a:ext cx="229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5" name="Freihand 214">
                  <a:extLst>
                    <a:ext uri="{FF2B5EF4-FFF2-40B4-BE49-F238E27FC236}">
                      <a16:creationId xmlns:a16="http://schemas.microsoft.com/office/drawing/2014/main" id="{A9F54769-D383-46FF-B225-BBC1798F112C}"/>
                    </a:ext>
                  </a:extLst>
                </p14:cNvPr>
                <p14:cNvContentPartPr/>
                <p14:nvPr/>
              </p14:nvContentPartPr>
              <p14:xfrm>
                <a:off x="7352933" y="-29280"/>
                <a:ext cx="3937680" cy="1578960"/>
              </p14:xfrm>
            </p:contentPart>
          </mc:Choice>
          <mc:Fallback xmlns="">
            <p:pic>
              <p:nvPicPr>
                <p:cNvPr id="215" name="Freihand 214">
                  <a:extLst>
                    <a:ext uri="{FF2B5EF4-FFF2-40B4-BE49-F238E27FC236}">
                      <a16:creationId xmlns:a16="http://schemas.microsoft.com/office/drawing/2014/main" id="{A9F54769-D383-46FF-B225-BBC1798F112C}"/>
                    </a:ext>
                  </a:extLst>
                </p:cNvPr>
                <p:cNvPicPr/>
                <p:nvPr/>
              </p:nvPicPr>
              <p:blipFill>
                <a:blip r:embed="rId320"/>
                <a:stretch>
                  <a:fillRect/>
                </a:stretch>
              </p:blipFill>
              <p:spPr>
                <a:xfrm>
                  <a:off x="7348613" y="-33600"/>
                  <a:ext cx="3946320" cy="15876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7" name="Freihand 216">
                  <a:extLst>
                    <a:ext uri="{FF2B5EF4-FFF2-40B4-BE49-F238E27FC236}">
                      <a16:creationId xmlns:a16="http://schemas.microsoft.com/office/drawing/2014/main" id="{77C64E82-E96B-4FC6-B076-BA25F8C63227}"/>
                    </a:ext>
                  </a:extLst>
                </p14:cNvPr>
                <p14:cNvContentPartPr/>
                <p14:nvPr/>
              </p14:nvContentPartPr>
              <p14:xfrm>
                <a:off x="8639213" y="602520"/>
                <a:ext cx="1187280" cy="672840"/>
              </p14:xfrm>
            </p:contentPart>
          </mc:Choice>
          <mc:Fallback xmlns="">
            <p:pic>
              <p:nvPicPr>
                <p:cNvPr id="217" name="Freihand 216">
                  <a:extLst>
                    <a:ext uri="{FF2B5EF4-FFF2-40B4-BE49-F238E27FC236}">
                      <a16:creationId xmlns:a16="http://schemas.microsoft.com/office/drawing/2014/main" id="{77C64E82-E96B-4FC6-B076-BA25F8C63227}"/>
                    </a:ext>
                  </a:extLst>
                </p:cNvPr>
                <p:cNvPicPr/>
                <p:nvPr/>
              </p:nvPicPr>
              <p:blipFill>
                <a:blip r:embed="rId322"/>
                <a:stretch>
                  <a:fillRect/>
                </a:stretch>
              </p:blipFill>
              <p:spPr>
                <a:xfrm>
                  <a:off x="8634893" y="598200"/>
                  <a:ext cx="119592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9" name="Freihand 218">
                  <a:extLst>
                    <a:ext uri="{FF2B5EF4-FFF2-40B4-BE49-F238E27FC236}">
                      <a16:creationId xmlns:a16="http://schemas.microsoft.com/office/drawing/2014/main" id="{7915E252-4106-477D-ADDD-9C4D9C85CE13}"/>
                    </a:ext>
                  </a:extLst>
                </p14:cNvPr>
                <p14:cNvContentPartPr/>
                <p14:nvPr/>
              </p14:nvContentPartPr>
              <p14:xfrm>
                <a:off x="8537333" y="2040"/>
                <a:ext cx="2597760" cy="1470240"/>
              </p14:xfrm>
            </p:contentPart>
          </mc:Choice>
          <mc:Fallback xmlns="">
            <p:pic>
              <p:nvPicPr>
                <p:cNvPr id="219" name="Freihand 218">
                  <a:extLst>
                    <a:ext uri="{FF2B5EF4-FFF2-40B4-BE49-F238E27FC236}">
                      <a16:creationId xmlns:a16="http://schemas.microsoft.com/office/drawing/2014/main" id="{7915E252-4106-477D-ADDD-9C4D9C85CE13}"/>
                    </a:ext>
                  </a:extLst>
                </p:cNvPr>
                <p:cNvPicPr/>
                <p:nvPr/>
              </p:nvPicPr>
              <p:blipFill>
                <a:blip r:embed="rId324"/>
                <a:stretch>
                  <a:fillRect/>
                </a:stretch>
              </p:blipFill>
              <p:spPr>
                <a:xfrm>
                  <a:off x="8533013" y="-2280"/>
                  <a:ext cx="2606400" cy="14788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1" name="Freihand 220">
                  <a:extLst>
                    <a:ext uri="{FF2B5EF4-FFF2-40B4-BE49-F238E27FC236}">
                      <a16:creationId xmlns:a16="http://schemas.microsoft.com/office/drawing/2014/main" id="{E182A9A4-0C7B-436B-BC1E-9E4E081DFDB0}"/>
                    </a:ext>
                  </a:extLst>
                </p14:cNvPr>
                <p14:cNvContentPartPr/>
                <p14:nvPr/>
              </p14:nvContentPartPr>
              <p14:xfrm>
                <a:off x="10984253" y="268800"/>
                <a:ext cx="343800" cy="432360"/>
              </p14:xfrm>
            </p:contentPart>
          </mc:Choice>
          <mc:Fallback xmlns="">
            <p:pic>
              <p:nvPicPr>
                <p:cNvPr id="221" name="Freihand 220">
                  <a:extLst>
                    <a:ext uri="{FF2B5EF4-FFF2-40B4-BE49-F238E27FC236}">
                      <a16:creationId xmlns:a16="http://schemas.microsoft.com/office/drawing/2014/main" id="{E182A9A4-0C7B-436B-BC1E-9E4E081DFDB0}"/>
                    </a:ext>
                  </a:extLst>
                </p:cNvPr>
                <p:cNvPicPr/>
                <p:nvPr/>
              </p:nvPicPr>
              <p:blipFill>
                <a:blip r:embed="rId326"/>
                <a:stretch>
                  <a:fillRect/>
                </a:stretch>
              </p:blipFill>
              <p:spPr>
                <a:xfrm>
                  <a:off x="10979933" y="264480"/>
                  <a:ext cx="35244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2" name="Freihand 221">
                  <a:extLst>
                    <a:ext uri="{FF2B5EF4-FFF2-40B4-BE49-F238E27FC236}">
                      <a16:creationId xmlns:a16="http://schemas.microsoft.com/office/drawing/2014/main" id="{E1C06C91-48F9-45C3-8B93-AA5F19A673B3}"/>
                    </a:ext>
                  </a:extLst>
                </p14:cNvPr>
                <p14:cNvContentPartPr/>
                <p14:nvPr/>
              </p14:nvContentPartPr>
              <p14:xfrm>
                <a:off x="11030333" y="890160"/>
                <a:ext cx="259920" cy="67320"/>
              </p14:xfrm>
            </p:contentPart>
          </mc:Choice>
          <mc:Fallback xmlns="">
            <p:pic>
              <p:nvPicPr>
                <p:cNvPr id="222" name="Freihand 221">
                  <a:extLst>
                    <a:ext uri="{FF2B5EF4-FFF2-40B4-BE49-F238E27FC236}">
                      <a16:creationId xmlns:a16="http://schemas.microsoft.com/office/drawing/2014/main" id="{E1C06C91-48F9-45C3-8B93-AA5F19A673B3}"/>
                    </a:ext>
                  </a:extLst>
                </p:cNvPr>
                <p:cNvPicPr/>
                <p:nvPr/>
              </p:nvPicPr>
              <p:blipFill>
                <a:blip r:embed="rId328"/>
                <a:stretch>
                  <a:fillRect/>
                </a:stretch>
              </p:blipFill>
              <p:spPr>
                <a:xfrm>
                  <a:off x="11026013" y="885840"/>
                  <a:ext cx="268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3" name="Freihand 222">
                  <a:extLst>
                    <a:ext uri="{FF2B5EF4-FFF2-40B4-BE49-F238E27FC236}">
                      <a16:creationId xmlns:a16="http://schemas.microsoft.com/office/drawing/2014/main" id="{0D905155-5A74-448C-A128-F85163091131}"/>
                    </a:ext>
                  </a:extLst>
                </p14:cNvPr>
                <p14:cNvContentPartPr/>
                <p14:nvPr/>
              </p14:nvContentPartPr>
              <p14:xfrm>
                <a:off x="11334893" y="346200"/>
                <a:ext cx="316440" cy="633960"/>
              </p14:xfrm>
            </p:contentPart>
          </mc:Choice>
          <mc:Fallback xmlns="">
            <p:pic>
              <p:nvPicPr>
                <p:cNvPr id="223" name="Freihand 222">
                  <a:extLst>
                    <a:ext uri="{FF2B5EF4-FFF2-40B4-BE49-F238E27FC236}">
                      <a16:creationId xmlns:a16="http://schemas.microsoft.com/office/drawing/2014/main" id="{0D905155-5A74-448C-A128-F85163091131}"/>
                    </a:ext>
                  </a:extLst>
                </p:cNvPr>
                <p:cNvPicPr/>
                <p:nvPr/>
              </p:nvPicPr>
              <p:blipFill>
                <a:blip r:embed="rId330"/>
                <a:stretch>
                  <a:fillRect/>
                </a:stretch>
              </p:blipFill>
              <p:spPr>
                <a:xfrm>
                  <a:off x="11330573" y="341880"/>
                  <a:ext cx="3250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4" name="Freihand 223">
                  <a:extLst>
                    <a:ext uri="{FF2B5EF4-FFF2-40B4-BE49-F238E27FC236}">
                      <a16:creationId xmlns:a16="http://schemas.microsoft.com/office/drawing/2014/main" id="{5F5ECEB2-BE69-4430-A6D7-4B2281B968C8}"/>
                    </a:ext>
                  </a:extLst>
                </p14:cNvPr>
                <p14:cNvContentPartPr/>
                <p14:nvPr/>
              </p14:nvContentPartPr>
              <p14:xfrm>
                <a:off x="11566733" y="384360"/>
                <a:ext cx="309960" cy="449280"/>
              </p14:xfrm>
            </p:contentPart>
          </mc:Choice>
          <mc:Fallback xmlns="">
            <p:pic>
              <p:nvPicPr>
                <p:cNvPr id="224" name="Freihand 223">
                  <a:extLst>
                    <a:ext uri="{FF2B5EF4-FFF2-40B4-BE49-F238E27FC236}">
                      <a16:creationId xmlns:a16="http://schemas.microsoft.com/office/drawing/2014/main" id="{5F5ECEB2-BE69-4430-A6D7-4B2281B968C8}"/>
                    </a:ext>
                  </a:extLst>
                </p:cNvPr>
                <p:cNvPicPr/>
                <p:nvPr/>
              </p:nvPicPr>
              <p:blipFill>
                <a:blip r:embed="rId332"/>
                <a:stretch>
                  <a:fillRect/>
                </a:stretch>
              </p:blipFill>
              <p:spPr>
                <a:xfrm>
                  <a:off x="11562413" y="380040"/>
                  <a:ext cx="31860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5" name="Freihand 224">
                  <a:extLst>
                    <a:ext uri="{FF2B5EF4-FFF2-40B4-BE49-F238E27FC236}">
                      <a16:creationId xmlns:a16="http://schemas.microsoft.com/office/drawing/2014/main" id="{240A0472-B5E0-4AFB-86F3-78C66A2A764A}"/>
                    </a:ext>
                  </a:extLst>
                </p14:cNvPr>
                <p14:cNvContentPartPr/>
                <p14:nvPr/>
              </p14:nvContentPartPr>
              <p14:xfrm>
                <a:off x="11590133" y="505320"/>
                <a:ext cx="270720" cy="478080"/>
              </p14:xfrm>
            </p:contentPart>
          </mc:Choice>
          <mc:Fallback xmlns="">
            <p:pic>
              <p:nvPicPr>
                <p:cNvPr id="225" name="Freihand 224">
                  <a:extLst>
                    <a:ext uri="{FF2B5EF4-FFF2-40B4-BE49-F238E27FC236}">
                      <a16:creationId xmlns:a16="http://schemas.microsoft.com/office/drawing/2014/main" id="{240A0472-B5E0-4AFB-86F3-78C66A2A764A}"/>
                    </a:ext>
                  </a:extLst>
                </p:cNvPr>
                <p:cNvPicPr/>
                <p:nvPr/>
              </p:nvPicPr>
              <p:blipFill>
                <a:blip r:embed="rId334"/>
                <a:stretch>
                  <a:fillRect/>
                </a:stretch>
              </p:blipFill>
              <p:spPr>
                <a:xfrm>
                  <a:off x="11585813" y="501000"/>
                  <a:ext cx="27936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7" name="Freihand 226">
                  <a:extLst>
                    <a:ext uri="{FF2B5EF4-FFF2-40B4-BE49-F238E27FC236}">
                      <a16:creationId xmlns:a16="http://schemas.microsoft.com/office/drawing/2014/main" id="{0B59E68A-F017-4059-9ED8-341C699CFE7E}"/>
                    </a:ext>
                  </a:extLst>
                </p14:cNvPr>
                <p14:cNvContentPartPr/>
                <p14:nvPr/>
              </p14:nvContentPartPr>
              <p14:xfrm>
                <a:off x="9917933" y="1773240"/>
                <a:ext cx="1483560" cy="891720"/>
              </p14:xfrm>
            </p:contentPart>
          </mc:Choice>
          <mc:Fallback xmlns="">
            <p:pic>
              <p:nvPicPr>
                <p:cNvPr id="227" name="Freihand 226">
                  <a:extLst>
                    <a:ext uri="{FF2B5EF4-FFF2-40B4-BE49-F238E27FC236}">
                      <a16:creationId xmlns:a16="http://schemas.microsoft.com/office/drawing/2014/main" id="{0B59E68A-F017-4059-9ED8-341C699CFE7E}"/>
                    </a:ext>
                  </a:extLst>
                </p:cNvPr>
                <p:cNvPicPr/>
                <p:nvPr/>
              </p:nvPicPr>
              <p:blipFill>
                <a:blip r:embed="rId336"/>
                <a:stretch>
                  <a:fillRect/>
                </a:stretch>
              </p:blipFill>
              <p:spPr>
                <a:xfrm>
                  <a:off x="9913613" y="1768920"/>
                  <a:ext cx="1492200" cy="9003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8" name="Freihand 227">
                  <a:extLst>
                    <a:ext uri="{FF2B5EF4-FFF2-40B4-BE49-F238E27FC236}">
                      <a16:creationId xmlns:a16="http://schemas.microsoft.com/office/drawing/2014/main" id="{3AF07499-3FDC-4A04-8F59-9EE54EBC19B5}"/>
                    </a:ext>
                  </a:extLst>
                </p14:cNvPr>
                <p14:cNvContentPartPr/>
                <p14:nvPr/>
              </p14:nvContentPartPr>
              <p14:xfrm>
                <a:off x="9794093" y="1370040"/>
                <a:ext cx="1002240" cy="1089360"/>
              </p14:xfrm>
            </p:contentPart>
          </mc:Choice>
          <mc:Fallback xmlns="">
            <p:pic>
              <p:nvPicPr>
                <p:cNvPr id="228" name="Freihand 227">
                  <a:extLst>
                    <a:ext uri="{FF2B5EF4-FFF2-40B4-BE49-F238E27FC236}">
                      <a16:creationId xmlns:a16="http://schemas.microsoft.com/office/drawing/2014/main" id="{3AF07499-3FDC-4A04-8F59-9EE54EBC19B5}"/>
                    </a:ext>
                  </a:extLst>
                </p:cNvPr>
                <p:cNvPicPr/>
                <p:nvPr/>
              </p:nvPicPr>
              <p:blipFill>
                <a:blip r:embed="rId338"/>
                <a:stretch>
                  <a:fillRect/>
                </a:stretch>
              </p:blipFill>
              <p:spPr>
                <a:xfrm>
                  <a:off x="9789773" y="1365720"/>
                  <a:ext cx="1010880" cy="1098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9" name="Freihand 228">
                  <a:extLst>
                    <a:ext uri="{FF2B5EF4-FFF2-40B4-BE49-F238E27FC236}">
                      <a16:creationId xmlns:a16="http://schemas.microsoft.com/office/drawing/2014/main" id="{B2919C7C-AB1B-4DD4-9EF0-FC3BD570C2A7}"/>
                    </a:ext>
                  </a:extLst>
                </p14:cNvPr>
                <p14:cNvContentPartPr/>
                <p14:nvPr/>
              </p14:nvContentPartPr>
              <p14:xfrm>
                <a:off x="9994613" y="2558400"/>
                <a:ext cx="822240" cy="119520"/>
              </p14:xfrm>
            </p:contentPart>
          </mc:Choice>
          <mc:Fallback xmlns="">
            <p:pic>
              <p:nvPicPr>
                <p:cNvPr id="229" name="Freihand 228">
                  <a:extLst>
                    <a:ext uri="{FF2B5EF4-FFF2-40B4-BE49-F238E27FC236}">
                      <a16:creationId xmlns:a16="http://schemas.microsoft.com/office/drawing/2014/main" id="{B2919C7C-AB1B-4DD4-9EF0-FC3BD570C2A7}"/>
                    </a:ext>
                  </a:extLst>
                </p:cNvPr>
                <p:cNvPicPr/>
                <p:nvPr/>
              </p:nvPicPr>
              <p:blipFill>
                <a:blip r:embed="rId340"/>
                <a:stretch>
                  <a:fillRect/>
                </a:stretch>
              </p:blipFill>
              <p:spPr>
                <a:xfrm>
                  <a:off x="9990293" y="2554080"/>
                  <a:ext cx="830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0" name="Freihand 229">
                  <a:extLst>
                    <a:ext uri="{FF2B5EF4-FFF2-40B4-BE49-F238E27FC236}">
                      <a16:creationId xmlns:a16="http://schemas.microsoft.com/office/drawing/2014/main" id="{3E7E62E5-5CAB-4EE9-9E66-C66A998019BD}"/>
                    </a:ext>
                  </a:extLst>
                </p14:cNvPr>
                <p14:cNvContentPartPr/>
                <p14:nvPr/>
              </p14:nvContentPartPr>
              <p14:xfrm>
                <a:off x="10755653" y="1290480"/>
                <a:ext cx="673920" cy="1175040"/>
              </p14:xfrm>
            </p:contentPart>
          </mc:Choice>
          <mc:Fallback xmlns="">
            <p:pic>
              <p:nvPicPr>
                <p:cNvPr id="230" name="Freihand 229">
                  <a:extLst>
                    <a:ext uri="{FF2B5EF4-FFF2-40B4-BE49-F238E27FC236}">
                      <a16:creationId xmlns:a16="http://schemas.microsoft.com/office/drawing/2014/main" id="{3E7E62E5-5CAB-4EE9-9E66-C66A998019BD}"/>
                    </a:ext>
                  </a:extLst>
                </p:cNvPr>
                <p:cNvPicPr/>
                <p:nvPr/>
              </p:nvPicPr>
              <p:blipFill>
                <a:blip r:embed="rId342"/>
                <a:stretch>
                  <a:fillRect/>
                </a:stretch>
              </p:blipFill>
              <p:spPr>
                <a:xfrm>
                  <a:off x="10751333" y="1286160"/>
                  <a:ext cx="682560" cy="1183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1" name="Freihand 230">
                  <a:extLst>
                    <a:ext uri="{FF2B5EF4-FFF2-40B4-BE49-F238E27FC236}">
                      <a16:creationId xmlns:a16="http://schemas.microsoft.com/office/drawing/2014/main" id="{5DC7AAB8-F2DE-40B5-861F-1214EA36B920}"/>
                    </a:ext>
                  </a:extLst>
                </p14:cNvPr>
                <p14:cNvContentPartPr/>
                <p14:nvPr/>
              </p14:nvContentPartPr>
              <p14:xfrm>
                <a:off x="10624973" y="2852880"/>
                <a:ext cx="343800" cy="245880"/>
              </p14:xfrm>
            </p:contentPart>
          </mc:Choice>
          <mc:Fallback xmlns="">
            <p:pic>
              <p:nvPicPr>
                <p:cNvPr id="231" name="Freihand 230">
                  <a:extLst>
                    <a:ext uri="{FF2B5EF4-FFF2-40B4-BE49-F238E27FC236}">
                      <a16:creationId xmlns:a16="http://schemas.microsoft.com/office/drawing/2014/main" id="{5DC7AAB8-F2DE-40B5-861F-1214EA36B920}"/>
                    </a:ext>
                  </a:extLst>
                </p:cNvPr>
                <p:cNvPicPr/>
                <p:nvPr/>
              </p:nvPicPr>
              <p:blipFill>
                <a:blip r:embed="rId344"/>
                <a:stretch>
                  <a:fillRect/>
                </a:stretch>
              </p:blipFill>
              <p:spPr>
                <a:xfrm>
                  <a:off x="10620653" y="2848560"/>
                  <a:ext cx="3524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2" name="Freihand 231">
                  <a:extLst>
                    <a:ext uri="{FF2B5EF4-FFF2-40B4-BE49-F238E27FC236}">
                      <a16:creationId xmlns:a16="http://schemas.microsoft.com/office/drawing/2014/main" id="{EE71B957-BA97-44B8-AADE-C5C22315D5F0}"/>
                    </a:ext>
                  </a:extLst>
                </p14:cNvPr>
                <p14:cNvContentPartPr/>
                <p14:nvPr/>
              </p14:nvContentPartPr>
              <p14:xfrm>
                <a:off x="11103413" y="1179240"/>
                <a:ext cx="578520" cy="1767240"/>
              </p14:xfrm>
            </p:contentPart>
          </mc:Choice>
          <mc:Fallback xmlns="">
            <p:pic>
              <p:nvPicPr>
                <p:cNvPr id="232" name="Freihand 231">
                  <a:extLst>
                    <a:ext uri="{FF2B5EF4-FFF2-40B4-BE49-F238E27FC236}">
                      <a16:creationId xmlns:a16="http://schemas.microsoft.com/office/drawing/2014/main" id="{EE71B957-BA97-44B8-AADE-C5C22315D5F0}"/>
                    </a:ext>
                  </a:extLst>
                </p:cNvPr>
                <p:cNvPicPr/>
                <p:nvPr/>
              </p:nvPicPr>
              <p:blipFill>
                <a:blip r:embed="rId346"/>
                <a:stretch>
                  <a:fillRect/>
                </a:stretch>
              </p:blipFill>
              <p:spPr>
                <a:xfrm>
                  <a:off x="11099093" y="1174920"/>
                  <a:ext cx="587160" cy="1775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3" name="Freihand 232">
                  <a:extLst>
                    <a:ext uri="{FF2B5EF4-FFF2-40B4-BE49-F238E27FC236}">
                      <a16:creationId xmlns:a16="http://schemas.microsoft.com/office/drawing/2014/main" id="{DA27E016-97BD-4E60-9EBB-08236800BBD4}"/>
                    </a:ext>
                  </a:extLst>
                </p14:cNvPr>
                <p14:cNvContentPartPr/>
                <p14:nvPr/>
              </p14:nvContentPartPr>
              <p14:xfrm>
                <a:off x="10964453" y="3153480"/>
                <a:ext cx="92880" cy="22680"/>
              </p14:xfrm>
            </p:contentPart>
          </mc:Choice>
          <mc:Fallback xmlns="">
            <p:pic>
              <p:nvPicPr>
                <p:cNvPr id="233" name="Freihand 232">
                  <a:extLst>
                    <a:ext uri="{FF2B5EF4-FFF2-40B4-BE49-F238E27FC236}">
                      <a16:creationId xmlns:a16="http://schemas.microsoft.com/office/drawing/2014/main" id="{DA27E016-97BD-4E60-9EBB-08236800BBD4}"/>
                    </a:ext>
                  </a:extLst>
                </p:cNvPr>
                <p:cNvPicPr/>
                <p:nvPr/>
              </p:nvPicPr>
              <p:blipFill>
                <a:blip r:embed="rId348"/>
                <a:stretch>
                  <a:fillRect/>
                </a:stretch>
              </p:blipFill>
              <p:spPr>
                <a:xfrm>
                  <a:off x="10960133" y="3149160"/>
                  <a:ext cx="101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69" name="Freihand 68">
                  <a:extLst>
                    <a:ext uri="{FF2B5EF4-FFF2-40B4-BE49-F238E27FC236}">
                      <a16:creationId xmlns:a16="http://schemas.microsoft.com/office/drawing/2014/main" id="{C7C297C4-AA34-41A1-828D-AFEF064706BA}"/>
                    </a:ext>
                  </a:extLst>
                </p14:cNvPr>
                <p14:cNvContentPartPr/>
                <p14:nvPr/>
              </p14:nvContentPartPr>
              <p14:xfrm>
                <a:off x="3195653" y="1484880"/>
                <a:ext cx="273600" cy="339480"/>
              </p14:xfrm>
            </p:contentPart>
          </mc:Choice>
          <mc:Fallback xmlns="">
            <p:pic>
              <p:nvPicPr>
                <p:cNvPr id="69" name="Freihand 68">
                  <a:extLst>
                    <a:ext uri="{FF2B5EF4-FFF2-40B4-BE49-F238E27FC236}">
                      <a16:creationId xmlns:a16="http://schemas.microsoft.com/office/drawing/2014/main" id="{C7C297C4-AA34-41A1-828D-AFEF064706BA}"/>
                    </a:ext>
                  </a:extLst>
                </p:cNvPr>
                <p:cNvPicPr/>
                <p:nvPr/>
              </p:nvPicPr>
              <p:blipFill>
                <a:blip r:embed="rId350"/>
                <a:stretch>
                  <a:fillRect/>
                </a:stretch>
              </p:blipFill>
              <p:spPr>
                <a:xfrm>
                  <a:off x="3191333" y="1480560"/>
                  <a:ext cx="2822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70" name="Freihand 69">
                  <a:extLst>
                    <a:ext uri="{FF2B5EF4-FFF2-40B4-BE49-F238E27FC236}">
                      <a16:creationId xmlns:a16="http://schemas.microsoft.com/office/drawing/2014/main" id="{B6C5209C-FAAC-4245-BE39-5D421DE4238A}"/>
                    </a:ext>
                  </a:extLst>
                </p14:cNvPr>
                <p14:cNvContentPartPr/>
                <p14:nvPr/>
              </p14:nvContentPartPr>
              <p14:xfrm>
                <a:off x="3896213" y="1342320"/>
                <a:ext cx="1467000" cy="623520"/>
              </p14:xfrm>
            </p:contentPart>
          </mc:Choice>
          <mc:Fallback xmlns="">
            <p:pic>
              <p:nvPicPr>
                <p:cNvPr id="70" name="Freihand 69">
                  <a:extLst>
                    <a:ext uri="{FF2B5EF4-FFF2-40B4-BE49-F238E27FC236}">
                      <a16:creationId xmlns:a16="http://schemas.microsoft.com/office/drawing/2014/main" id="{B6C5209C-FAAC-4245-BE39-5D421DE4238A}"/>
                    </a:ext>
                  </a:extLst>
                </p:cNvPr>
                <p:cNvPicPr/>
                <p:nvPr/>
              </p:nvPicPr>
              <p:blipFill>
                <a:blip r:embed="rId352"/>
                <a:stretch>
                  <a:fillRect/>
                </a:stretch>
              </p:blipFill>
              <p:spPr>
                <a:xfrm>
                  <a:off x="3891893" y="1338000"/>
                  <a:ext cx="147564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71" name="Freihand 70">
                  <a:extLst>
                    <a:ext uri="{FF2B5EF4-FFF2-40B4-BE49-F238E27FC236}">
                      <a16:creationId xmlns:a16="http://schemas.microsoft.com/office/drawing/2014/main" id="{87FB10DD-9327-447D-9E97-631652C3CF22}"/>
                    </a:ext>
                  </a:extLst>
                </p14:cNvPr>
                <p14:cNvContentPartPr/>
                <p14:nvPr/>
              </p14:nvContentPartPr>
              <p14:xfrm>
                <a:off x="5324693" y="1300560"/>
                <a:ext cx="161640" cy="171360"/>
              </p14:xfrm>
            </p:contentPart>
          </mc:Choice>
          <mc:Fallback xmlns="">
            <p:pic>
              <p:nvPicPr>
                <p:cNvPr id="71" name="Freihand 70">
                  <a:extLst>
                    <a:ext uri="{FF2B5EF4-FFF2-40B4-BE49-F238E27FC236}">
                      <a16:creationId xmlns:a16="http://schemas.microsoft.com/office/drawing/2014/main" id="{87FB10DD-9327-447D-9E97-631652C3CF22}"/>
                    </a:ext>
                  </a:extLst>
                </p:cNvPr>
                <p:cNvPicPr/>
                <p:nvPr/>
              </p:nvPicPr>
              <p:blipFill>
                <a:blip r:embed="rId354"/>
                <a:stretch>
                  <a:fillRect/>
                </a:stretch>
              </p:blipFill>
              <p:spPr>
                <a:xfrm>
                  <a:off x="5320373" y="1296240"/>
                  <a:ext cx="170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72" name="Freihand 71">
                  <a:extLst>
                    <a:ext uri="{FF2B5EF4-FFF2-40B4-BE49-F238E27FC236}">
                      <a16:creationId xmlns:a16="http://schemas.microsoft.com/office/drawing/2014/main" id="{88B9C780-B652-43BA-B729-DD9D8FEE744D}"/>
                    </a:ext>
                  </a:extLst>
                </p14:cNvPr>
                <p14:cNvContentPartPr/>
                <p14:nvPr/>
              </p14:nvContentPartPr>
              <p14:xfrm>
                <a:off x="4479413" y="1773240"/>
                <a:ext cx="42840" cy="181440"/>
              </p14:xfrm>
            </p:contentPart>
          </mc:Choice>
          <mc:Fallback xmlns="">
            <p:pic>
              <p:nvPicPr>
                <p:cNvPr id="72" name="Freihand 71">
                  <a:extLst>
                    <a:ext uri="{FF2B5EF4-FFF2-40B4-BE49-F238E27FC236}">
                      <a16:creationId xmlns:a16="http://schemas.microsoft.com/office/drawing/2014/main" id="{88B9C780-B652-43BA-B729-DD9D8FEE744D}"/>
                    </a:ext>
                  </a:extLst>
                </p:cNvPr>
                <p:cNvPicPr/>
                <p:nvPr/>
              </p:nvPicPr>
              <p:blipFill>
                <a:blip r:embed="rId356"/>
                <a:stretch>
                  <a:fillRect/>
                </a:stretch>
              </p:blipFill>
              <p:spPr>
                <a:xfrm>
                  <a:off x="4475093" y="1768920"/>
                  <a:ext cx="51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73" name="Freihand 72">
                  <a:extLst>
                    <a:ext uri="{FF2B5EF4-FFF2-40B4-BE49-F238E27FC236}">
                      <a16:creationId xmlns:a16="http://schemas.microsoft.com/office/drawing/2014/main" id="{8689196A-1ACC-40D8-9BBD-918F0101F43F}"/>
                    </a:ext>
                  </a:extLst>
                </p14:cNvPr>
                <p14:cNvContentPartPr/>
                <p14:nvPr/>
              </p14:nvContentPartPr>
              <p14:xfrm>
                <a:off x="4397693" y="1758480"/>
                <a:ext cx="236880" cy="229320"/>
              </p14:xfrm>
            </p:contentPart>
          </mc:Choice>
          <mc:Fallback xmlns="">
            <p:pic>
              <p:nvPicPr>
                <p:cNvPr id="73" name="Freihand 72">
                  <a:extLst>
                    <a:ext uri="{FF2B5EF4-FFF2-40B4-BE49-F238E27FC236}">
                      <a16:creationId xmlns:a16="http://schemas.microsoft.com/office/drawing/2014/main" id="{8689196A-1ACC-40D8-9BBD-918F0101F43F}"/>
                    </a:ext>
                  </a:extLst>
                </p:cNvPr>
                <p:cNvPicPr/>
                <p:nvPr/>
              </p:nvPicPr>
              <p:blipFill>
                <a:blip r:embed="rId358"/>
                <a:stretch>
                  <a:fillRect/>
                </a:stretch>
              </p:blipFill>
              <p:spPr>
                <a:xfrm>
                  <a:off x="4393373" y="1754160"/>
                  <a:ext cx="245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74" name="Freihand 73">
                  <a:extLst>
                    <a:ext uri="{FF2B5EF4-FFF2-40B4-BE49-F238E27FC236}">
                      <a16:creationId xmlns:a16="http://schemas.microsoft.com/office/drawing/2014/main" id="{ADAF67C2-5111-4F71-BE39-94D6EFC4CD50}"/>
                    </a:ext>
                  </a:extLst>
                </p14:cNvPr>
                <p14:cNvContentPartPr/>
                <p14:nvPr/>
              </p14:nvContentPartPr>
              <p14:xfrm>
                <a:off x="4646093" y="1878000"/>
                <a:ext cx="143280" cy="102600"/>
              </p14:xfrm>
            </p:contentPart>
          </mc:Choice>
          <mc:Fallback xmlns="">
            <p:pic>
              <p:nvPicPr>
                <p:cNvPr id="74" name="Freihand 73">
                  <a:extLst>
                    <a:ext uri="{FF2B5EF4-FFF2-40B4-BE49-F238E27FC236}">
                      <a16:creationId xmlns:a16="http://schemas.microsoft.com/office/drawing/2014/main" id="{ADAF67C2-5111-4F71-BE39-94D6EFC4CD50}"/>
                    </a:ext>
                  </a:extLst>
                </p:cNvPr>
                <p:cNvPicPr/>
                <p:nvPr/>
              </p:nvPicPr>
              <p:blipFill>
                <a:blip r:embed="rId360"/>
                <a:stretch>
                  <a:fillRect/>
                </a:stretch>
              </p:blipFill>
              <p:spPr>
                <a:xfrm>
                  <a:off x="4641773" y="1873680"/>
                  <a:ext cx="151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75" name="Freihand 74">
                  <a:extLst>
                    <a:ext uri="{FF2B5EF4-FFF2-40B4-BE49-F238E27FC236}">
                      <a16:creationId xmlns:a16="http://schemas.microsoft.com/office/drawing/2014/main" id="{EC4444E3-3E46-4ADF-9984-AE4EBD896AAE}"/>
                    </a:ext>
                  </a:extLst>
                </p14:cNvPr>
                <p14:cNvContentPartPr/>
                <p14:nvPr/>
              </p14:nvContentPartPr>
              <p14:xfrm>
                <a:off x="4809893" y="1782960"/>
                <a:ext cx="145440" cy="188640"/>
              </p14:xfrm>
            </p:contentPart>
          </mc:Choice>
          <mc:Fallback xmlns="">
            <p:pic>
              <p:nvPicPr>
                <p:cNvPr id="75" name="Freihand 74">
                  <a:extLst>
                    <a:ext uri="{FF2B5EF4-FFF2-40B4-BE49-F238E27FC236}">
                      <a16:creationId xmlns:a16="http://schemas.microsoft.com/office/drawing/2014/main" id="{EC4444E3-3E46-4ADF-9984-AE4EBD896AAE}"/>
                    </a:ext>
                  </a:extLst>
                </p:cNvPr>
                <p:cNvPicPr/>
                <p:nvPr/>
              </p:nvPicPr>
              <p:blipFill>
                <a:blip r:embed="rId362"/>
                <a:stretch>
                  <a:fillRect/>
                </a:stretch>
              </p:blipFill>
              <p:spPr>
                <a:xfrm>
                  <a:off x="4805573" y="1778640"/>
                  <a:ext cx="154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76" name="Freihand 75">
                  <a:extLst>
                    <a:ext uri="{FF2B5EF4-FFF2-40B4-BE49-F238E27FC236}">
                      <a16:creationId xmlns:a16="http://schemas.microsoft.com/office/drawing/2014/main" id="{218C58EF-AB17-49B6-B35C-B37E0FF3143F}"/>
                    </a:ext>
                  </a:extLst>
                </p14:cNvPr>
                <p14:cNvContentPartPr/>
                <p14:nvPr/>
              </p14:nvContentPartPr>
              <p14:xfrm>
                <a:off x="4991333" y="1826880"/>
                <a:ext cx="127440" cy="129960"/>
              </p14:xfrm>
            </p:contentPart>
          </mc:Choice>
          <mc:Fallback xmlns="">
            <p:pic>
              <p:nvPicPr>
                <p:cNvPr id="76" name="Freihand 75">
                  <a:extLst>
                    <a:ext uri="{FF2B5EF4-FFF2-40B4-BE49-F238E27FC236}">
                      <a16:creationId xmlns:a16="http://schemas.microsoft.com/office/drawing/2014/main" id="{218C58EF-AB17-49B6-B35C-B37E0FF3143F}"/>
                    </a:ext>
                  </a:extLst>
                </p:cNvPr>
                <p:cNvPicPr/>
                <p:nvPr/>
              </p:nvPicPr>
              <p:blipFill>
                <a:blip r:embed="rId364"/>
                <a:stretch>
                  <a:fillRect/>
                </a:stretch>
              </p:blipFill>
              <p:spPr>
                <a:xfrm>
                  <a:off x="4987013" y="1822560"/>
                  <a:ext cx="136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77" name="Freihand 76">
                  <a:extLst>
                    <a:ext uri="{FF2B5EF4-FFF2-40B4-BE49-F238E27FC236}">
                      <a16:creationId xmlns:a16="http://schemas.microsoft.com/office/drawing/2014/main" id="{CECDBC16-299B-4C9D-8313-2EF58FEB0E10}"/>
                    </a:ext>
                  </a:extLst>
                </p14:cNvPr>
                <p14:cNvContentPartPr/>
                <p14:nvPr/>
              </p14:nvContentPartPr>
              <p14:xfrm>
                <a:off x="5085293" y="1738680"/>
                <a:ext cx="199080" cy="240120"/>
              </p14:xfrm>
            </p:contentPart>
          </mc:Choice>
          <mc:Fallback xmlns="">
            <p:pic>
              <p:nvPicPr>
                <p:cNvPr id="77" name="Freihand 76">
                  <a:extLst>
                    <a:ext uri="{FF2B5EF4-FFF2-40B4-BE49-F238E27FC236}">
                      <a16:creationId xmlns:a16="http://schemas.microsoft.com/office/drawing/2014/main" id="{CECDBC16-299B-4C9D-8313-2EF58FEB0E10}"/>
                    </a:ext>
                  </a:extLst>
                </p:cNvPr>
                <p:cNvPicPr/>
                <p:nvPr/>
              </p:nvPicPr>
              <p:blipFill>
                <a:blip r:embed="rId366"/>
                <a:stretch>
                  <a:fillRect/>
                </a:stretch>
              </p:blipFill>
              <p:spPr>
                <a:xfrm>
                  <a:off x="5080973" y="1734360"/>
                  <a:ext cx="207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78" name="Freihand 77">
                  <a:extLst>
                    <a:ext uri="{FF2B5EF4-FFF2-40B4-BE49-F238E27FC236}">
                      <a16:creationId xmlns:a16="http://schemas.microsoft.com/office/drawing/2014/main" id="{3BA5DFA0-D269-483F-A377-E8ADEB426C88}"/>
                    </a:ext>
                  </a:extLst>
                </p14:cNvPr>
                <p14:cNvContentPartPr/>
                <p14:nvPr/>
              </p14:nvContentPartPr>
              <p14:xfrm>
                <a:off x="5281493" y="1725720"/>
                <a:ext cx="111240" cy="273960"/>
              </p14:xfrm>
            </p:contentPart>
          </mc:Choice>
          <mc:Fallback xmlns="">
            <p:pic>
              <p:nvPicPr>
                <p:cNvPr id="78" name="Freihand 77">
                  <a:extLst>
                    <a:ext uri="{FF2B5EF4-FFF2-40B4-BE49-F238E27FC236}">
                      <a16:creationId xmlns:a16="http://schemas.microsoft.com/office/drawing/2014/main" id="{3BA5DFA0-D269-483F-A377-E8ADEB426C88}"/>
                    </a:ext>
                  </a:extLst>
                </p:cNvPr>
                <p:cNvPicPr/>
                <p:nvPr/>
              </p:nvPicPr>
              <p:blipFill>
                <a:blip r:embed="rId368"/>
                <a:stretch>
                  <a:fillRect/>
                </a:stretch>
              </p:blipFill>
              <p:spPr>
                <a:xfrm>
                  <a:off x="5277173" y="1721400"/>
                  <a:ext cx="1198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79" name="Freihand 78">
                  <a:extLst>
                    <a:ext uri="{FF2B5EF4-FFF2-40B4-BE49-F238E27FC236}">
                      <a16:creationId xmlns:a16="http://schemas.microsoft.com/office/drawing/2014/main" id="{8770BD40-DAC3-4FD1-AED5-9088F4635F87}"/>
                    </a:ext>
                  </a:extLst>
                </p14:cNvPr>
                <p14:cNvContentPartPr/>
                <p14:nvPr/>
              </p14:nvContentPartPr>
              <p14:xfrm>
                <a:off x="5255213" y="1726080"/>
                <a:ext cx="14760" cy="29160"/>
              </p14:xfrm>
            </p:contentPart>
          </mc:Choice>
          <mc:Fallback xmlns="">
            <p:pic>
              <p:nvPicPr>
                <p:cNvPr id="79" name="Freihand 78">
                  <a:extLst>
                    <a:ext uri="{FF2B5EF4-FFF2-40B4-BE49-F238E27FC236}">
                      <a16:creationId xmlns:a16="http://schemas.microsoft.com/office/drawing/2014/main" id="{8770BD40-DAC3-4FD1-AED5-9088F4635F87}"/>
                    </a:ext>
                  </a:extLst>
                </p:cNvPr>
                <p:cNvPicPr/>
                <p:nvPr/>
              </p:nvPicPr>
              <p:blipFill>
                <a:blip r:embed="rId370"/>
                <a:stretch>
                  <a:fillRect/>
                </a:stretch>
              </p:blipFill>
              <p:spPr>
                <a:xfrm>
                  <a:off x="5250893" y="1721760"/>
                  <a:ext cx="23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80" name="Freihand 79">
                  <a:extLst>
                    <a:ext uri="{FF2B5EF4-FFF2-40B4-BE49-F238E27FC236}">
                      <a16:creationId xmlns:a16="http://schemas.microsoft.com/office/drawing/2014/main" id="{A3A7FE22-4CE4-47E6-B6EC-13BC7E2BDD9F}"/>
                    </a:ext>
                  </a:extLst>
                </p14:cNvPr>
                <p14:cNvContentPartPr/>
                <p14:nvPr/>
              </p14:nvContentPartPr>
              <p14:xfrm>
                <a:off x="4336853" y="1989240"/>
                <a:ext cx="1278720" cy="78840"/>
              </p14:xfrm>
            </p:contentPart>
          </mc:Choice>
          <mc:Fallback xmlns="">
            <p:pic>
              <p:nvPicPr>
                <p:cNvPr id="80" name="Freihand 79">
                  <a:extLst>
                    <a:ext uri="{FF2B5EF4-FFF2-40B4-BE49-F238E27FC236}">
                      <a16:creationId xmlns:a16="http://schemas.microsoft.com/office/drawing/2014/main" id="{A3A7FE22-4CE4-47E6-B6EC-13BC7E2BDD9F}"/>
                    </a:ext>
                  </a:extLst>
                </p:cNvPr>
                <p:cNvPicPr/>
                <p:nvPr/>
              </p:nvPicPr>
              <p:blipFill>
                <a:blip r:embed="rId372"/>
                <a:stretch>
                  <a:fillRect/>
                </a:stretch>
              </p:blipFill>
              <p:spPr>
                <a:xfrm>
                  <a:off x="4332533" y="1984920"/>
                  <a:ext cx="1287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2" name="Freihand 241">
                  <a:extLst>
                    <a:ext uri="{FF2B5EF4-FFF2-40B4-BE49-F238E27FC236}">
                      <a16:creationId xmlns:a16="http://schemas.microsoft.com/office/drawing/2014/main" id="{6243C2D8-AE18-408D-89EC-E72DC5A4DDD5}"/>
                    </a:ext>
                  </a:extLst>
                </p14:cNvPr>
                <p14:cNvContentPartPr/>
                <p14:nvPr/>
              </p14:nvContentPartPr>
              <p14:xfrm>
                <a:off x="8959973" y="961440"/>
                <a:ext cx="86040" cy="21240"/>
              </p14:xfrm>
            </p:contentPart>
          </mc:Choice>
          <mc:Fallback xmlns="">
            <p:pic>
              <p:nvPicPr>
                <p:cNvPr id="242" name="Freihand 241">
                  <a:extLst>
                    <a:ext uri="{FF2B5EF4-FFF2-40B4-BE49-F238E27FC236}">
                      <a16:creationId xmlns:a16="http://schemas.microsoft.com/office/drawing/2014/main" id="{6243C2D8-AE18-408D-89EC-E72DC5A4DDD5}"/>
                    </a:ext>
                  </a:extLst>
                </p:cNvPr>
                <p:cNvPicPr/>
                <p:nvPr/>
              </p:nvPicPr>
              <p:blipFill>
                <a:blip r:embed="rId374"/>
                <a:stretch>
                  <a:fillRect/>
                </a:stretch>
              </p:blipFill>
              <p:spPr>
                <a:xfrm>
                  <a:off x="8955653" y="957120"/>
                  <a:ext cx="94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3" name="Freihand 242">
                  <a:extLst>
                    <a:ext uri="{FF2B5EF4-FFF2-40B4-BE49-F238E27FC236}">
                      <a16:creationId xmlns:a16="http://schemas.microsoft.com/office/drawing/2014/main" id="{16C1D633-09E3-4195-9D41-6942DC0E793F}"/>
                    </a:ext>
                  </a:extLst>
                </p14:cNvPr>
                <p14:cNvContentPartPr/>
                <p14:nvPr/>
              </p14:nvContentPartPr>
              <p14:xfrm>
                <a:off x="9532373" y="862440"/>
                <a:ext cx="27720" cy="57960"/>
              </p14:xfrm>
            </p:contentPart>
          </mc:Choice>
          <mc:Fallback xmlns="">
            <p:pic>
              <p:nvPicPr>
                <p:cNvPr id="243" name="Freihand 242">
                  <a:extLst>
                    <a:ext uri="{FF2B5EF4-FFF2-40B4-BE49-F238E27FC236}">
                      <a16:creationId xmlns:a16="http://schemas.microsoft.com/office/drawing/2014/main" id="{16C1D633-09E3-4195-9D41-6942DC0E793F}"/>
                    </a:ext>
                  </a:extLst>
                </p:cNvPr>
                <p:cNvPicPr/>
                <p:nvPr/>
              </p:nvPicPr>
              <p:blipFill>
                <a:blip r:embed="rId376"/>
                <a:stretch>
                  <a:fillRect/>
                </a:stretch>
              </p:blipFill>
              <p:spPr>
                <a:xfrm>
                  <a:off x="9528053" y="858120"/>
                  <a:ext cx="36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4" name="Freihand 243">
                  <a:extLst>
                    <a:ext uri="{FF2B5EF4-FFF2-40B4-BE49-F238E27FC236}">
                      <a16:creationId xmlns:a16="http://schemas.microsoft.com/office/drawing/2014/main" id="{112CA656-EE0B-4E81-8618-C0BE39103A57}"/>
                    </a:ext>
                  </a:extLst>
                </p14:cNvPr>
                <p14:cNvContentPartPr/>
                <p14:nvPr/>
              </p14:nvContentPartPr>
              <p14:xfrm>
                <a:off x="9211973" y="367440"/>
                <a:ext cx="92160" cy="61920"/>
              </p14:xfrm>
            </p:contentPart>
          </mc:Choice>
          <mc:Fallback xmlns="">
            <p:pic>
              <p:nvPicPr>
                <p:cNvPr id="244" name="Freihand 243">
                  <a:extLst>
                    <a:ext uri="{FF2B5EF4-FFF2-40B4-BE49-F238E27FC236}">
                      <a16:creationId xmlns:a16="http://schemas.microsoft.com/office/drawing/2014/main" id="{112CA656-EE0B-4E81-8618-C0BE39103A57}"/>
                    </a:ext>
                  </a:extLst>
                </p:cNvPr>
                <p:cNvPicPr/>
                <p:nvPr/>
              </p:nvPicPr>
              <p:blipFill>
                <a:blip r:embed="rId378"/>
                <a:stretch>
                  <a:fillRect/>
                </a:stretch>
              </p:blipFill>
              <p:spPr>
                <a:xfrm>
                  <a:off x="9207653" y="363120"/>
                  <a:ext cx="100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5" name="Freihand 244">
                  <a:extLst>
                    <a:ext uri="{FF2B5EF4-FFF2-40B4-BE49-F238E27FC236}">
                      <a16:creationId xmlns:a16="http://schemas.microsoft.com/office/drawing/2014/main" id="{094512F1-D392-4DF8-A7B4-6424FE03AD10}"/>
                    </a:ext>
                  </a:extLst>
                </p14:cNvPr>
                <p14:cNvContentPartPr/>
                <p14:nvPr/>
              </p14:nvContentPartPr>
              <p14:xfrm>
                <a:off x="10196573" y="863160"/>
                <a:ext cx="21600" cy="43560"/>
              </p14:xfrm>
            </p:contentPart>
          </mc:Choice>
          <mc:Fallback xmlns="">
            <p:pic>
              <p:nvPicPr>
                <p:cNvPr id="245" name="Freihand 244">
                  <a:extLst>
                    <a:ext uri="{FF2B5EF4-FFF2-40B4-BE49-F238E27FC236}">
                      <a16:creationId xmlns:a16="http://schemas.microsoft.com/office/drawing/2014/main" id="{094512F1-D392-4DF8-A7B4-6424FE03AD10}"/>
                    </a:ext>
                  </a:extLst>
                </p:cNvPr>
                <p:cNvPicPr/>
                <p:nvPr/>
              </p:nvPicPr>
              <p:blipFill>
                <a:blip r:embed="rId380"/>
                <a:stretch>
                  <a:fillRect/>
                </a:stretch>
              </p:blipFill>
              <p:spPr>
                <a:xfrm>
                  <a:off x="10192253" y="858840"/>
                  <a:ext cx="30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7" name="Freihand 246">
                  <a:extLst>
                    <a:ext uri="{FF2B5EF4-FFF2-40B4-BE49-F238E27FC236}">
                      <a16:creationId xmlns:a16="http://schemas.microsoft.com/office/drawing/2014/main" id="{1DBEA053-60A8-4956-A298-B715E77DB035}"/>
                    </a:ext>
                  </a:extLst>
                </p14:cNvPr>
                <p14:cNvContentPartPr/>
                <p14:nvPr/>
              </p14:nvContentPartPr>
              <p14:xfrm>
                <a:off x="4753733" y="2288400"/>
                <a:ext cx="1466280" cy="556200"/>
              </p14:xfrm>
            </p:contentPart>
          </mc:Choice>
          <mc:Fallback xmlns="">
            <p:pic>
              <p:nvPicPr>
                <p:cNvPr id="247" name="Freihand 246">
                  <a:extLst>
                    <a:ext uri="{FF2B5EF4-FFF2-40B4-BE49-F238E27FC236}">
                      <a16:creationId xmlns:a16="http://schemas.microsoft.com/office/drawing/2014/main" id="{1DBEA053-60A8-4956-A298-B715E77DB035}"/>
                    </a:ext>
                  </a:extLst>
                </p:cNvPr>
                <p:cNvPicPr/>
                <p:nvPr/>
              </p:nvPicPr>
              <p:blipFill>
                <a:blip r:embed="rId382"/>
                <a:stretch>
                  <a:fillRect/>
                </a:stretch>
              </p:blipFill>
              <p:spPr>
                <a:xfrm>
                  <a:off x="4749413" y="2284080"/>
                  <a:ext cx="147492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8" name="Freihand 247">
                  <a:extLst>
                    <a:ext uri="{FF2B5EF4-FFF2-40B4-BE49-F238E27FC236}">
                      <a16:creationId xmlns:a16="http://schemas.microsoft.com/office/drawing/2014/main" id="{2DB87DF2-095E-4BDA-A7E7-F57CB3832C6E}"/>
                    </a:ext>
                  </a:extLst>
                </p14:cNvPr>
                <p14:cNvContentPartPr/>
                <p14:nvPr/>
              </p14:nvContentPartPr>
              <p14:xfrm>
                <a:off x="4752293" y="978360"/>
                <a:ext cx="1284480" cy="1622160"/>
              </p14:xfrm>
            </p:contentPart>
          </mc:Choice>
          <mc:Fallback xmlns="">
            <p:pic>
              <p:nvPicPr>
                <p:cNvPr id="248" name="Freihand 247">
                  <a:extLst>
                    <a:ext uri="{FF2B5EF4-FFF2-40B4-BE49-F238E27FC236}">
                      <a16:creationId xmlns:a16="http://schemas.microsoft.com/office/drawing/2014/main" id="{2DB87DF2-095E-4BDA-A7E7-F57CB3832C6E}"/>
                    </a:ext>
                  </a:extLst>
                </p:cNvPr>
                <p:cNvPicPr/>
                <p:nvPr/>
              </p:nvPicPr>
              <p:blipFill>
                <a:blip r:embed="rId384"/>
                <a:stretch>
                  <a:fillRect/>
                </a:stretch>
              </p:blipFill>
              <p:spPr>
                <a:xfrm>
                  <a:off x="4747973" y="974040"/>
                  <a:ext cx="1293120" cy="16308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9" name="Freihand 248">
                  <a:extLst>
                    <a:ext uri="{FF2B5EF4-FFF2-40B4-BE49-F238E27FC236}">
                      <a16:creationId xmlns:a16="http://schemas.microsoft.com/office/drawing/2014/main" id="{452C4E41-669D-4AD0-857A-E4FD93D15873}"/>
                    </a:ext>
                  </a:extLst>
                </p14:cNvPr>
                <p14:cNvContentPartPr/>
                <p14:nvPr/>
              </p14:nvContentPartPr>
              <p14:xfrm>
                <a:off x="5155133" y="520080"/>
                <a:ext cx="1260360" cy="1865160"/>
              </p14:xfrm>
            </p:contentPart>
          </mc:Choice>
          <mc:Fallback xmlns="">
            <p:pic>
              <p:nvPicPr>
                <p:cNvPr id="249" name="Freihand 248">
                  <a:extLst>
                    <a:ext uri="{FF2B5EF4-FFF2-40B4-BE49-F238E27FC236}">
                      <a16:creationId xmlns:a16="http://schemas.microsoft.com/office/drawing/2014/main" id="{452C4E41-669D-4AD0-857A-E4FD93D15873}"/>
                    </a:ext>
                  </a:extLst>
                </p:cNvPr>
                <p:cNvPicPr/>
                <p:nvPr/>
              </p:nvPicPr>
              <p:blipFill>
                <a:blip r:embed="rId386"/>
                <a:stretch>
                  <a:fillRect/>
                </a:stretch>
              </p:blipFill>
              <p:spPr>
                <a:xfrm>
                  <a:off x="5150813" y="515760"/>
                  <a:ext cx="1269000" cy="1873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0" name="Freihand 249">
                  <a:extLst>
                    <a:ext uri="{FF2B5EF4-FFF2-40B4-BE49-F238E27FC236}">
                      <a16:creationId xmlns:a16="http://schemas.microsoft.com/office/drawing/2014/main" id="{EE20FBB2-ADAD-431F-B2B9-B301C5895204}"/>
                    </a:ext>
                  </a:extLst>
                </p14:cNvPr>
                <p14:cNvContentPartPr/>
                <p14:nvPr/>
              </p14:nvContentPartPr>
              <p14:xfrm>
                <a:off x="5820773" y="564720"/>
                <a:ext cx="1027080" cy="1558800"/>
              </p14:xfrm>
            </p:contentPart>
          </mc:Choice>
          <mc:Fallback xmlns="">
            <p:pic>
              <p:nvPicPr>
                <p:cNvPr id="250" name="Freihand 249">
                  <a:extLst>
                    <a:ext uri="{FF2B5EF4-FFF2-40B4-BE49-F238E27FC236}">
                      <a16:creationId xmlns:a16="http://schemas.microsoft.com/office/drawing/2014/main" id="{EE20FBB2-ADAD-431F-B2B9-B301C5895204}"/>
                    </a:ext>
                  </a:extLst>
                </p:cNvPr>
                <p:cNvPicPr/>
                <p:nvPr/>
              </p:nvPicPr>
              <p:blipFill>
                <a:blip r:embed="rId388"/>
                <a:stretch>
                  <a:fillRect/>
                </a:stretch>
              </p:blipFill>
              <p:spPr>
                <a:xfrm>
                  <a:off x="5816453" y="560400"/>
                  <a:ext cx="1035720" cy="1567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1" name="Freihand 250">
                  <a:extLst>
                    <a:ext uri="{FF2B5EF4-FFF2-40B4-BE49-F238E27FC236}">
                      <a16:creationId xmlns:a16="http://schemas.microsoft.com/office/drawing/2014/main" id="{996FE382-B559-4F18-A87A-023F5CD677B6}"/>
                    </a:ext>
                  </a:extLst>
                </p14:cNvPr>
                <p14:cNvContentPartPr/>
                <p14:nvPr/>
              </p14:nvContentPartPr>
              <p14:xfrm>
                <a:off x="6772613" y="1656960"/>
                <a:ext cx="360" cy="360"/>
              </p14:xfrm>
            </p:contentPart>
          </mc:Choice>
          <mc:Fallback xmlns="">
            <p:pic>
              <p:nvPicPr>
                <p:cNvPr id="251" name="Freihand 250">
                  <a:extLst>
                    <a:ext uri="{FF2B5EF4-FFF2-40B4-BE49-F238E27FC236}">
                      <a16:creationId xmlns:a16="http://schemas.microsoft.com/office/drawing/2014/main" id="{996FE382-B559-4F18-A87A-023F5CD677B6}"/>
                    </a:ext>
                  </a:extLst>
                </p:cNvPr>
                <p:cNvPicPr/>
                <p:nvPr/>
              </p:nvPicPr>
              <p:blipFill>
                <a:blip r:embed="rId156"/>
                <a:stretch>
                  <a:fillRect/>
                </a:stretch>
              </p:blipFill>
              <p:spPr>
                <a:xfrm>
                  <a:off x="6768293" y="1652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2" name="Freihand 251">
                  <a:extLst>
                    <a:ext uri="{FF2B5EF4-FFF2-40B4-BE49-F238E27FC236}">
                      <a16:creationId xmlns:a16="http://schemas.microsoft.com/office/drawing/2014/main" id="{BEB1D01D-C0EC-441A-84C7-01AAAEAAAB44}"/>
                    </a:ext>
                  </a:extLst>
                </p14:cNvPr>
                <p14:cNvContentPartPr/>
                <p14:nvPr/>
              </p14:nvContentPartPr>
              <p14:xfrm>
                <a:off x="6688013" y="1546080"/>
                <a:ext cx="727560" cy="352080"/>
              </p14:xfrm>
            </p:contentPart>
          </mc:Choice>
          <mc:Fallback xmlns="">
            <p:pic>
              <p:nvPicPr>
                <p:cNvPr id="252" name="Freihand 251">
                  <a:extLst>
                    <a:ext uri="{FF2B5EF4-FFF2-40B4-BE49-F238E27FC236}">
                      <a16:creationId xmlns:a16="http://schemas.microsoft.com/office/drawing/2014/main" id="{BEB1D01D-C0EC-441A-84C7-01AAAEAAAB44}"/>
                    </a:ext>
                  </a:extLst>
                </p:cNvPr>
                <p:cNvPicPr/>
                <p:nvPr/>
              </p:nvPicPr>
              <p:blipFill>
                <a:blip r:embed="rId391"/>
                <a:stretch>
                  <a:fillRect/>
                </a:stretch>
              </p:blipFill>
              <p:spPr>
                <a:xfrm>
                  <a:off x="6683693" y="1541760"/>
                  <a:ext cx="7362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3" name="Freihand 252">
                  <a:extLst>
                    <a:ext uri="{FF2B5EF4-FFF2-40B4-BE49-F238E27FC236}">
                      <a16:creationId xmlns:a16="http://schemas.microsoft.com/office/drawing/2014/main" id="{F657AA1F-8F04-40FD-889E-9703B432ABBC}"/>
                    </a:ext>
                  </a:extLst>
                </p14:cNvPr>
                <p14:cNvContentPartPr/>
                <p14:nvPr/>
              </p14:nvContentPartPr>
              <p14:xfrm>
                <a:off x="7393253" y="1647960"/>
                <a:ext cx="357840" cy="377280"/>
              </p14:xfrm>
            </p:contentPart>
          </mc:Choice>
          <mc:Fallback xmlns="">
            <p:pic>
              <p:nvPicPr>
                <p:cNvPr id="253" name="Freihand 252">
                  <a:extLst>
                    <a:ext uri="{FF2B5EF4-FFF2-40B4-BE49-F238E27FC236}">
                      <a16:creationId xmlns:a16="http://schemas.microsoft.com/office/drawing/2014/main" id="{F657AA1F-8F04-40FD-889E-9703B432ABBC}"/>
                    </a:ext>
                  </a:extLst>
                </p:cNvPr>
                <p:cNvPicPr/>
                <p:nvPr/>
              </p:nvPicPr>
              <p:blipFill>
                <a:blip r:embed="rId393"/>
                <a:stretch>
                  <a:fillRect/>
                </a:stretch>
              </p:blipFill>
              <p:spPr>
                <a:xfrm>
                  <a:off x="7388933" y="1643640"/>
                  <a:ext cx="3664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7" name="Freihand 256">
                  <a:extLst>
                    <a:ext uri="{FF2B5EF4-FFF2-40B4-BE49-F238E27FC236}">
                      <a16:creationId xmlns:a16="http://schemas.microsoft.com/office/drawing/2014/main" id="{BFD359EC-510F-4224-B9A7-506E74209FAE}"/>
                    </a:ext>
                  </a:extLst>
                </p14:cNvPr>
                <p14:cNvContentPartPr/>
                <p14:nvPr/>
              </p14:nvContentPartPr>
              <p14:xfrm>
                <a:off x="407093" y="2867640"/>
                <a:ext cx="579960" cy="75240"/>
              </p14:xfrm>
            </p:contentPart>
          </mc:Choice>
          <mc:Fallback xmlns="">
            <p:pic>
              <p:nvPicPr>
                <p:cNvPr id="257" name="Freihand 256">
                  <a:extLst>
                    <a:ext uri="{FF2B5EF4-FFF2-40B4-BE49-F238E27FC236}">
                      <a16:creationId xmlns:a16="http://schemas.microsoft.com/office/drawing/2014/main" id="{BFD359EC-510F-4224-B9A7-506E74209FAE}"/>
                    </a:ext>
                  </a:extLst>
                </p:cNvPr>
                <p:cNvPicPr/>
                <p:nvPr/>
              </p:nvPicPr>
              <p:blipFill>
                <a:blip r:embed="rId395"/>
                <a:stretch>
                  <a:fillRect/>
                </a:stretch>
              </p:blipFill>
              <p:spPr>
                <a:xfrm>
                  <a:off x="402773" y="2863320"/>
                  <a:ext cx="588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8" name="Freihand 257">
                  <a:extLst>
                    <a:ext uri="{FF2B5EF4-FFF2-40B4-BE49-F238E27FC236}">
                      <a16:creationId xmlns:a16="http://schemas.microsoft.com/office/drawing/2014/main" id="{63B0DA36-7A38-4CA4-B05C-0E0B0699BBE2}"/>
                    </a:ext>
                  </a:extLst>
                </p14:cNvPr>
                <p14:cNvContentPartPr/>
                <p14:nvPr/>
              </p14:nvContentPartPr>
              <p14:xfrm>
                <a:off x="1326173" y="2852880"/>
                <a:ext cx="2012760" cy="70560"/>
              </p14:xfrm>
            </p:contentPart>
          </mc:Choice>
          <mc:Fallback xmlns="">
            <p:pic>
              <p:nvPicPr>
                <p:cNvPr id="258" name="Freihand 257">
                  <a:extLst>
                    <a:ext uri="{FF2B5EF4-FFF2-40B4-BE49-F238E27FC236}">
                      <a16:creationId xmlns:a16="http://schemas.microsoft.com/office/drawing/2014/main" id="{63B0DA36-7A38-4CA4-B05C-0E0B0699BBE2}"/>
                    </a:ext>
                  </a:extLst>
                </p:cNvPr>
                <p:cNvPicPr/>
                <p:nvPr/>
              </p:nvPicPr>
              <p:blipFill>
                <a:blip r:embed="rId397"/>
                <a:stretch>
                  <a:fillRect/>
                </a:stretch>
              </p:blipFill>
              <p:spPr>
                <a:xfrm>
                  <a:off x="1321853" y="2848560"/>
                  <a:ext cx="2021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9" name="Freihand 258">
                  <a:extLst>
                    <a:ext uri="{FF2B5EF4-FFF2-40B4-BE49-F238E27FC236}">
                      <a16:creationId xmlns:a16="http://schemas.microsoft.com/office/drawing/2014/main" id="{E2A0A8CF-5B4B-4F3F-AB77-EFE88677184D}"/>
                    </a:ext>
                  </a:extLst>
                </p14:cNvPr>
                <p14:cNvContentPartPr/>
                <p14:nvPr/>
              </p14:nvContentPartPr>
              <p14:xfrm>
                <a:off x="2960573" y="2853600"/>
                <a:ext cx="1881000" cy="63000"/>
              </p14:xfrm>
            </p:contentPart>
          </mc:Choice>
          <mc:Fallback xmlns="">
            <p:pic>
              <p:nvPicPr>
                <p:cNvPr id="259" name="Freihand 258">
                  <a:extLst>
                    <a:ext uri="{FF2B5EF4-FFF2-40B4-BE49-F238E27FC236}">
                      <a16:creationId xmlns:a16="http://schemas.microsoft.com/office/drawing/2014/main" id="{E2A0A8CF-5B4B-4F3F-AB77-EFE88677184D}"/>
                    </a:ext>
                  </a:extLst>
                </p:cNvPr>
                <p:cNvPicPr/>
                <p:nvPr/>
              </p:nvPicPr>
              <p:blipFill>
                <a:blip r:embed="rId399"/>
                <a:stretch>
                  <a:fillRect/>
                </a:stretch>
              </p:blipFill>
              <p:spPr>
                <a:xfrm>
                  <a:off x="2956253" y="2849280"/>
                  <a:ext cx="1889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1" name="Freihand 260">
                  <a:extLst>
                    <a:ext uri="{FF2B5EF4-FFF2-40B4-BE49-F238E27FC236}">
                      <a16:creationId xmlns:a16="http://schemas.microsoft.com/office/drawing/2014/main" id="{E08B0E9D-F7E0-42E6-960A-84074590D0C1}"/>
                    </a:ext>
                  </a:extLst>
                </p14:cNvPr>
                <p14:cNvContentPartPr/>
                <p14:nvPr/>
              </p14:nvContentPartPr>
              <p14:xfrm>
                <a:off x="6491093" y="2545080"/>
                <a:ext cx="1682280" cy="432000"/>
              </p14:xfrm>
            </p:contentPart>
          </mc:Choice>
          <mc:Fallback xmlns="">
            <p:pic>
              <p:nvPicPr>
                <p:cNvPr id="261" name="Freihand 260">
                  <a:extLst>
                    <a:ext uri="{FF2B5EF4-FFF2-40B4-BE49-F238E27FC236}">
                      <a16:creationId xmlns:a16="http://schemas.microsoft.com/office/drawing/2014/main" id="{E08B0E9D-F7E0-42E6-960A-84074590D0C1}"/>
                    </a:ext>
                  </a:extLst>
                </p:cNvPr>
                <p:cNvPicPr/>
                <p:nvPr/>
              </p:nvPicPr>
              <p:blipFill>
                <a:blip r:embed="rId401"/>
                <a:stretch>
                  <a:fillRect/>
                </a:stretch>
              </p:blipFill>
              <p:spPr>
                <a:xfrm>
                  <a:off x="6486773" y="2540760"/>
                  <a:ext cx="169092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2" name="Freihand 261">
                  <a:extLst>
                    <a:ext uri="{FF2B5EF4-FFF2-40B4-BE49-F238E27FC236}">
                      <a16:creationId xmlns:a16="http://schemas.microsoft.com/office/drawing/2014/main" id="{5003BA2B-66DB-4FC8-B691-9B73FA0BC136}"/>
                    </a:ext>
                  </a:extLst>
                </p14:cNvPr>
                <p14:cNvContentPartPr/>
                <p14:nvPr/>
              </p14:nvContentPartPr>
              <p14:xfrm>
                <a:off x="7427813" y="2364360"/>
                <a:ext cx="2243520" cy="631800"/>
              </p14:xfrm>
            </p:contentPart>
          </mc:Choice>
          <mc:Fallback xmlns="">
            <p:pic>
              <p:nvPicPr>
                <p:cNvPr id="262" name="Freihand 261">
                  <a:extLst>
                    <a:ext uri="{FF2B5EF4-FFF2-40B4-BE49-F238E27FC236}">
                      <a16:creationId xmlns:a16="http://schemas.microsoft.com/office/drawing/2014/main" id="{5003BA2B-66DB-4FC8-B691-9B73FA0BC136}"/>
                    </a:ext>
                  </a:extLst>
                </p:cNvPr>
                <p:cNvPicPr/>
                <p:nvPr/>
              </p:nvPicPr>
              <p:blipFill>
                <a:blip r:embed="rId403"/>
                <a:stretch>
                  <a:fillRect/>
                </a:stretch>
              </p:blipFill>
              <p:spPr>
                <a:xfrm>
                  <a:off x="7423493" y="2360040"/>
                  <a:ext cx="225216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3" name="Freihand 262">
                  <a:extLst>
                    <a:ext uri="{FF2B5EF4-FFF2-40B4-BE49-F238E27FC236}">
                      <a16:creationId xmlns:a16="http://schemas.microsoft.com/office/drawing/2014/main" id="{1214DF5B-6AEA-4911-8FD4-46838C908942}"/>
                    </a:ext>
                  </a:extLst>
                </p14:cNvPr>
                <p14:cNvContentPartPr/>
                <p14:nvPr/>
              </p14:nvContentPartPr>
              <p14:xfrm>
                <a:off x="9407453" y="2177160"/>
                <a:ext cx="918000" cy="493200"/>
              </p14:xfrm>
            </p:contentPart>
          </mc:Choice>
          <mc:Fallback xmlns="">
            <p:pic>
              <p:nvPicPr>
                <p:cNvPr id="263" name="Freihand 262">
                  <a:extLst>
                    <a:ext uri="{FF2B5EF4-FFF2-40B4-BE49-F238E27FC236}">
                      <a16:creationId xmlns:a16="http://schemas.microsoft.com/office/drawing/2014/main" id="{1214DF5B-6AEA-4911-8FD4-46838C908942}"/>
                    </a:ext>
                  </a:extLst>
                </p:cNvPr>
                <p:cNvPicPr/>
                <p:nvPr/>
              </p:nvPicPr>
              <p:blipFill>
                <a:blip r:embed="rId405"/>
                <a:stretch>
                  <a:fillRect/>
                </a:stretch>
              </p:blipFill>
              <p:spPr>
                <a:xfrm>
                  <a:off x="9403133" y="2172840"/>
                  <a:ext cx="926640" cy="501840"/>
                </a:xfrm>
                <a:prstGeom prst="rect">
                  <a:avLst/>
                </a:prstGeom>
              </p:spPr>
            </p:pic>
          </mc:Fallback>
        </mc:AlternateContent>
      </p:grpSp>
    </p:spTree>
    <p:extLst>
      <p:ext uri="{BB962C8B-B14F-4D97-AF65-F5344CB8AC3E}">
        <p14:creationId xmlns:p14="http://schemas.microsoft.com/office/powerpoint/2010/main" val="3476483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1ADE827-43B4-4250-8237-EC4D5B25BC56}"/>
                  </a:ext>
                </a:extLst>
              </p14:cNvPr>
              <p14:cNvContentPartPr/>
              <p14:nvPr/>
            </p14:nvContentPartPr>
            <p14:xfrm>
              <a:off x="5332613" y="1294627"/>
              <a:ext cx="2145960" cy="43200"/>
            </p14:xfrm>
          </p:contentPart>
        </mc:Choice>
        <mc:Fallback xmlns="">
          <p:pic>
            <p:nvPicPr>
              <p:cNvPr id="2" name="Freihand 1">
                <a:extLst>
                  <a:ext uri="{FF2B5EF4-FFF2-40B4-BE49-F238E27FC236}">
                    <a16:creationId xmlns:a16="http://schemas.microsoft.com/office/drawing/2014/main" id="{91ADE827-43B4-4250-8237-EC4D5B25BC56}"/>
                  </a:ext>
                </a:extLst>
              </p:cNvPr>
              <p:cNvPicPr/>
              <p:nvPr/>
            </p:nvPicPr>
            <p:blipFill>
              <a:blip r:embed="rId4"/>
              <a:stretch>
                <a:fillRect/>
              </a:stretch>
            </p:blipFill>
            <p:spPr>
              <a:xfrm>
                <a:off x="5328293" y="1290307"/>
                <a:ext cx="2154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54E4B77-489E-49E8-AF53-4A6FB2D69516}"/>
                  </a:ext>
                </a:extLst>
              </p14:cNvPr>
              <p14:cNvContentPartPr/>
              <p14:nvPr/>
            </p14:nvContentPartPr>
            <p14:xfrm>
              <a:off x="1100813" y="1626187"/>
              <a:ext cx="2237760" cy="98640"/>
            </p14:xfrm>
          </p:contentPart>
        </mc:Choice>
        <mc:Fallback xmlns="">
          <p:pic>
            <p:nvPicPr>
              <p:cNvPr id="5" name="Freihand 4">
                <a:extLst>
                  <a:ext uri="{FF2B5EF4-FFF2-40B4-BE49-F238E27FC236}">
                    <a16:creationId xmlns:a16="http://schemas.microsoft.com/office/drawing/2014/main" id="{754E4B77-489E-49E8-AF53-4A6FB2D69516}"/>
                  </a:ext>
                </a:extLst>
              </p:cNvPr>
              <p:cNvPicPr/>
              <p:nvPr/>
            </p:nvPicPr>
            <p:blipFill>
              <a:blip r:embed="rId6"/>
              <a:stretch>
                <a:fillRect/>
              </a:stretch>
            </p:blipFill>
            <p:spPr>
              <a:xfrm>
                <a:off x="1096493" y="1621867"/>
                <a:ext cx="2246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26D8EC92-1982-43C3-AFDE-D4B1608F9CE5}"/>
                  </a:ext>
                </a:extLst>
              </p14:cNvPr>
              <p14:cNvContentPartPr/>
              <p14:nvPr/>
            </p14:nvContentPartPr>
            <p14:xfrm>
              <a:off x="1937093" y="1570747"/>
              <a:ext cx="1621800" cy="128520"/>
            </p14:xfrm>
          </p:contentPart>
        </mc:Choice>
        <mc:Fallback xmlns="">
          <p:pic>
            <p:nvPicPr>
              <p:cNvPr id="10" name="Freihand 9">
                <a:extLst>
                  <a:ext uri="{FF2B5EF4-FFF2-40B4-BE49-F238E27FC236}">
                    <a16:creationId xmlns:a16="http://schemas.microsoft.com/office/drawing/2014/main" id="{26D8EC92-1982-43C3-AFDE-D4B1608F9CE5}"/>
                  </a:ext>
                </a:extLst>
              </p:cNvPr>
              <p:cNvPicPr/>
              <p:nvPr/>
            </p:nvPicPr>
            <p:blipFill>
              <a:blip r:embed="rId8"/>
              <a:stretch>
                <a:fillRect/>
              </a:stretch>
            </p:blipFill>
            <p:spPr>
              <a:xfrm>
                <a:off x="1932773" y="1566427"/>
                <a:ext cx="1630440" cy="137160"/>
              </a:xfrm>
              <a:prstGeom prst="rect">
                <a:avLst/>
              </a:prstGeom>
            </p:spPr>
          </p:pic>
        </mc:Fallback>
      </mc:AlternateContent>
      <p:grpSp>
        <p:nvGrpSpPr>
          <p:cNvPr id="13" name="Gruppieren 12">
            <a:extLst>
              <a:ext uri="{FF2B5EF4-FFF2-40B4-BE49-F238E27FC236}">
                <a16:creationId xmlns:a16="http://schemas.microsoft.com/office/drawing/2014/main" id="{7F44D1BF-1208-40BB-A3EF-5A83443EE781}"/>
              </a:ext>
            </a:extLst>
          </p:cNvPr>
          <p:cNvGrpSpPr/>
          <p:nvPr/>
        </p:nvGrpSpPr>
        <p:grpSpPr>
          <a:xfrm>
            <a:off x="1821533" y="1878547"/>
            <a:ext cx="5262840" cy="819720"/>
            <a:chOff x="1821533" y="1878547"/>
            <a:chExt cx="5262840" cy="81972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084608A-2C53-4636-A51D-1321DD42DE9C}"/>
                    </a:ext>
                  </a:extLst>
                </p14:cNvPr>
                <p14:cNvContentPartPr/>
                <p14:nvPr/>
              </p14:nvContentPartPr>
              <p14:xfrm>
                <a:off x="1821533" y="2243587"/>
                <a:ext cx="4925880" cy="89640"/>
              </p14:xfrm>
            </p:contentPart>
          </mc:Choice>
          <mc:Fallback xmlns="">
            <p:pic>
              <p:nvPicPr>
                <p:cNvPr id="7" name="Freihand 6">
                  <a:extLst>
                    <a:ext uri="{FF2B5EF4-FFF2-40B4-BE49-F238E27FC236}">
                      <a16:creationId xmlns:a16="http://schemas.microsoft.com/office/drawing/2014/main" id="{9084608A-2C53-4636-A51D-1321DD42DE9C}"/>
                    </a:ext>
                  </a:extLst>
                </p:cNvPr>
                <p:cNvPicPr/>
                <p:nvPr/>
              </p:nvPicPr>
              <p:blipFill>
                <a:blip r:embed="rId10"/>
                <a:stretch>
                  <a:fillRect/>
                </a:stretch>
              </p:blipFill>
              <p:spPr>
                <a:xfrm>
                  <a:off x="1817213" y="2239267"/>
                  <a:ext cx="4934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960AA315-57C9-4656-B2F7-F2B9F215568E}"/>
                    </a:ext>
                  </a:extLst>
                </p14:cNvPr>
                <p14:cNvContentPartPr/>
                <p14:nvPr/>
              </p14:nvContentPartPr>
              <p14:xfrm>
                <a:off x="3549893" y="1878547"/>
                <a:ext cx="1383480" cy="460800"/>
              </p14:xfrm>
            </p:contentPart>
          </mc:Choice>
          <mc:Fallback xmlns="">
            <p:pic>
              <p:nvPicPr>
                <p:cNvPr id="8" name="Freihand 7">
                  <a:extLst>
                    <a:ext uri="{FF2B5EF4-FFF2-40B4-BE49-F238E27FC236}">
                      <a16:creationId xmlns:a16="http://schemas.microsoft.com/office/drawing/2014/main" id="{960AA315-57C9-4656-B2F7-F2B9F215568E}"/>
                    </a:ext>
                  </a:extLst>
                </p:cNvPr>
                <p:cNvPicPr/>
                <p:nvPr/>
              </p:nvPicPr>
              <p:blipFill>
                <a:blip r:embed="rId12"/>
                <a:stretch>
                  <a:fillRect/>
                </a:stretch>
              </p:blipFill>
              <p:spPr>
                <a:xfrm>
                  <a:off x="3545573" y="1874227"/>
                  <a:ext cx="139212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8A97CF50-5053-46F0-9E19-D5F62526EF43}"/>
                    </a:ext>
                  </a:extLst>
                </p14:cNvPr>
                <p14:cNvContentPartPr/>
                <p14:nvPr/>
              </p14:nvContentPartPr>
              <p14:xfrm>
                <a:off x="3304733" y="2536627"/>
                <a:ext cx="3603600" cy="136080"/>
              </p14:xfrm>
            </p:contentPart>
          </mc:Choice>
          <mc:Fallback xmlns="">
            <p:pic>
              <p:nvPicPr>
                <p:cNvPr id="11" name="Freihand 10">
                  <a:extLst>
                    <a:ext uri="{FF2B5EF4-FFF2-40B4-BE49-F238E27FC236}">
                      <a16:creationId xmlns:a16="http://schemas.microsoft.com/office/drawing/2014/main" id="{8A97CF50-5053-46F0-9E19-D5F62526EF43}"/>
                    </a:ext>
                  </a:extLst>
                </p:cNvPr>
                <p:cNvPicPr/>
                <p:nvPr/>
              </p:nvPicPr>
              <p:blipFill>
                <a:blip r:embed="rId14"/>
                <a:stretch>
                  <a:fillRect/>
                </a:stretch>
              </p:blipFill>
              <p:spPr>
                <a:xfrm>
                  <a:off x="3300413" y="2532307"/>
                  <a:ext cx="3612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2DAE873F-64B0-4156-B0CD-079689A6CABD}"/>
                    </a:ext>
                  </a:extLst>
                </p14:cNvPr>
                <p14:cNvContentPartPr/>
                <p14:nvPr/>
              </p14:nvContentPartPr>
              <p14:xfrm>
                <a:off x="4506413" y="2191747"/>
                <a:ext cx="2577960" cy="506520"/>
              </p14:xfrm>
            </p:contentPart>
          </mc:Choice>
          <mc:Fallback xmlns="">
            <p:pic>
              <p:nvPicPr>
                <p:cNvPr id="12" name="Freihand 11">
                  <a:extLst>
                    <a:ext uri="{FF2B5EF4-FFF2-40B4-BE49-F238E27FC236}">
                      <a16:creationId xmlns:a16="http://schemas.microsoft.com/office/drawing/2014/main" id="{2DAE873F-64B0-4156-B0CD-079689A6CABD}"/>
                    </a:ext>
                  </a:extLst>
                </p:cNvPr>
                <p:cNvPicPr/>
                <p:nvPr/>
              </p:nvPicPr>
              <p:blipFill>
                <a:blip r:embed="rId16"/>
                <a:stretch>
                  <a:fillRect/>
                </a:stretch>
              </p:blipFill>
              <p:spPr>
                <a:xfrm>
                  <a:off x="4502093" y="2187427"/>
                  <a:ext cx="2586600" cy="515160"/>
                </a:xfrm>
                <a:prstGeom prst="rect">
                  <a:avLst/>
                </a:prstGeom>
              </p:spPr>
            </p:pic>
          </mc:Fallback>
        </mc:AlternateContent>
      </p:grpSp>
      <p:grpSp>
        <p:nvGrpSpPr>
          <p:cNvPr id="20" name="Gruppieren 19">
            <a:extLst>
              <a:ext uri="{FF2B5EF4-FFF2-40B4-BE49-F238E27FC236}">
                <a16:creationId xmlns:a16="http://schemas.microsoft.com/office/drawing/2014/main" id="{EB61E922-288E-4F2D-A31C-1630B58A8EAF}"/>
              </a:ext>
            </a:extLst>
          </p:cNvPr>
          <p:cNvGrpSpPr/>
          <p:nvPr/>
        </p:nvGrpSpPr>
        <p:grpSpPr>
          <a:xfrm>
            <a:off x="897413" y="2857747"/>
            <a:ext cx="6370560" cy="1117800"/>
            <a:chOff x="897413" y="2857747"/>
            <a:chExt cx="6370560" cy="111780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77554CE-F1FC-4206-8252-3BC00D4B7CEF}"/>
                    </a:ext>
                  </a:extLst>
                </p14:cNvPr>
                <p14:cNvContentPartPr/>
                <p14:nvPr/>
              </p14:nvContentPartPr>
              <p14:xfrm>
                <a:off x="1761413" y="3260947"/>
                <a:ext cx="67320" cy="2880"/>
              </p14:xfrm>
            </p:contentPart>
          </mc:Choice>
          <mc:Fallback xmlns="">
            <p:pic>
              <p:nvPicPr>
                <p:cNvPr id="14" name="Freihand 13">
                  <a:extLst>
                    <a:ext uri="{FF2B5EF4-FFF2-40B4-BE49-F238E27FC236}">
                      <a16:creationId xmlns:a16="http://schemas.microsoft.com/office/drawing/2014/main" id="{277554CE-F1FC-4206-8252-3BC00D4B7CEF}"/>
                    </a:ext>
                  </a:extLst>
                </p:cNvPr>
                <p:cNvPicPr/>
                <p:nvPr/>
              </p:nvPicPr>
              <p:blipFill>
                <a:blip r:embed="rId18"/>
                <a:stretch>
                  <a:fillRect/>
                </a:stretch>
              </p:blipFill>
              <p:spPr>
                <a:xfrm>
                  <a:off x="1757093" y="3256627"/>
                  <a:ext cx="759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1F57220-8941-4C6C-A384-9BDDEA17CE44}"/>
                    </a:ext>
                  </a:extLst>
                </p14:cNvPr>
                <p14:cNvContentPartPr/>
                <p14:nvPr/>
              </p14:nvContentPartPr>
              <p14:xfrm>
                <a:off x="1753493" y="3228547"/>
                <a:ext cx="5072400" cy="78120"/>
              </p14:xfrm>
            </p:contentPart>
          </mc:Choice>
          <mc:Fallback xmlns="">
            <p:pic>
              <p:nvPicPr>
                <p:cNvPr id="15" name="Freihand 14">
                  <a:extLst>
                    <a:ext uri="{FF2B5EF4-FFF2-40B4-BE49-F238E27FC236}">
                      <a16:creationId xmlns:a16="http://schemas.microsoft.com/office/drawing/2014/main" id="{F1F57220-8941-4C6C-A384-9BDDEA17CE44}"/>
                    </a:ext>
                  </a:extLst>
                </p:cNvPr>
                <p:cNvPicPr/>
                <p:nvPr/>
              </p:nvPicPr>
              <p:blipFill>
                <a:blip r:embed="rId20"/>
                <a:stretch>
                  <a:fillRect/>
                </a:stretch>
              </p:blipFill>
              <p:spPr>
                <a:xfrm>
                  <a:off x="1749173" y="3224227"/>
                  <a:ext cx="5081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3331E2DD-7AA4-43EB-BF07-200C5FB9C7A0}"/>
                    </a:ext>
                  </a:extLst>
                </p14:cNvPr>
                <p14:cNvContentPartPr/>
                <p14:nvPr/>
              </p14:nvContentPartPr>
              <p14:xfrm>
                <a:off x="5070173" y="2857747"/>
                <a:ext cx="2197800" cy="571680"/>
              </p14:xfrm>
            </p:contentPart>
          </mc:Choice>
          <mc:Fallback xmlns="">
            <p:pic>
              <p:nvPicPr>
                <p:cNvPr id="17" name="Freihand 16">
                  <a:extLst>
                    <a:ext uri="{FF2B5EF4-FFF2-40B4-BE49-F238E27FC236}">
                      <a16:creationId xmlns:a16="http://schemas.microsoft.com/office/drawing/2014/main" id="{3331E2DD-7AA4-43EB-BF07-200C5FB9C7A0}"/>
                    </a:ext>
                  </a:extLst>
                </p:cNvPr>
                <p:cNvPicPr/>
                <p:nvPr/>
              </p:nvPicPr>
              <p:blipFill>
                <a:blip r:embed="rId22"/>
                <a:stretch>
                  <a:fillRect/>
                </a:stretch>
              </p:blipFill>
              <p:spPr>
                <a:xfrm>
                  <a:off x="5065853" y="2853427"/>
                  <a:ext cx="220644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690DC3AF-21A0-4694-A5F0-9C09C0A1082B}"/>
                    </a:ext>
                  </a:extLst>
                </p14:cNvPr>
                <p14:cNvContentPartPr/>
                <p14:nvPr/>
              </p14:nvContentPartPr>
              <p14:xfrm>
                <a:off x="897413" y="3256627"/>
                <a:ext cx="2574000" cy="718920"/>
              </p14:xfrm>
            </p:contentPart>
          </mc:Choice>
          <mc:Fallback xmlns="">
            <p:pic>
              <p:nvPicPr>
                <p:cNvPr id="19" name="Freihand 18">
                  <a:extLst>
                    <a:ext uri="{FF2B5EF4-FFF2-40B4-BE49-F238E27FC236}">
                      <a16:creationId xmlns:a16="http://schemas.microsoft.com/office/drawing/2014/main" id="{690DC3AF-21A0-4694-A5F0-9C09C0A1082B}"/>
                    </a:ext>
                  </a:extLst>
                </p:cNvPr>
                <p:cNvPicPr/>
                <p:nvPr/>
              </p:nvPicPr>
              <p:blipFill>
                <a:blip r:embed="rId24"/>
                <a:stretch>
                  <a:fillRect/>
                </a:stretch>
              </p:blipFill>
              <p:spPr>
                <a:xfrm>
                  <a:off x="893093" y="3252307"/>
                  <a:ext cx="2582640" cy="72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AC62A6BB-8331-489A-8D77-73709FCCA69D}"/>
                  </a:ext>
                </a:extLst>
              </p14:cNvPr>
              <p14:cNvContentPartPr/>
              <p14:nvPr/>
            </p14:nvContentPartPr>
            <p14:xfrm>
              <a:off x="2598053" y="4548307"/>
              <a:ext cx="3118680" cy="94680"/>
            </p14:xfrm>
          </p:contentPart>
        </mc:Choice>
        <mc:Fallback xmlns="">
          <p:pic>
            <p:nvPicPr>
              <p:cNvPr id="21" name="Freihand 20">
                <a:extLst>
                  <a:ext uri="{FF2B5EF4-FFF2-40B4-BE49-F238E27FC236}">
                    <a16:creationId xmlns:a16="http://schemas.microsoft.com/office/drawing/2014/main" id="{AC62A6BB-8331-489A-8D77-73709FCCA69D}"/>
                  </a:ext>
                </a:extLst>
              </p:cNvPr>
              <p:cNvPicPr/>
              <p:nvPr/>
            </p:nvPicPr>
            <p:blipFill>
              <a:blip r:embed="rId26"/>
              <a:stretch>
                <a:fillRect/>
              </a:stretch>
            </p:blipFill>
            <p:spPr>
              <a:xfrm>
                <a:off x="2593733" y="4543987"/>
                <a:ext cx="3127320" cy="10332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6F79A9B-696F-468A-ACB2-E6969C149DF8}"/>
                  </a:ext>
                </a:extLst>
              </p14:cNvPr>
              <p14:cNvContentPartPr/>
              <p14:nvPr/>
            </p14:nvContentPartPr>
            <p14:xfrm>
              <a:off x="672413" y="1399027"/>
              <a:ext cx="6068520" cy="126000"/>
            </p14:xfrm>
          </p:contentPart>
        </mc:Choice>
        <mc:Fallback xmlns="">
          <p:pic>
            <p:nvPicPr>
              <p:cNvPr id="2" name="Freihand 1">
                <a:extLst>
                  <a:ext uri="{FF2B5EF4-FFF2-40B4-BE49-F238E27FC236}">
                    <a16:creationId xmlns:a16="http://schemas.microsoft.com/office/drawing/2014/main" id="{26F79A9B-696F-468A-ACB2-E6969C149DF8}"/>
                  </a:ext>
                </a:extLst>
              </p:cNvPr>
              <p:cNvPicPr/>
              <p:nvPr/>
            </p:nvPicPr>
            <p:blipFill>
              <a:blip r:embed="rId4"/>
              <a:stretch>
                <a:fillRect/>
              </a:stretch>
            </p:blipFill>
            <p:spPr>
              <a:xfrm>
                <a:off x="668093" y="1394707"/>
                <a:ext cx="6077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F91E5A4-A2CD-4B2C-B833-BEC605DC97C9}"/>
                  </a:ext>
                </a:extLst>
              </p14:cNvPr>
              <p14:cNvContentPartPr/>
              <p14:nvPr/>
            </p14:nvContentPartPr>
            <p14:xfrm>
              <a:off x="5555093" y="1429627"/>
              <a:ext cx="1194840" cy="80640"/>
            </p14:xfrm>
          </p:contentPart>
        </mc:Choice>
        <mc:Fallback xmlns="">
          <p:pic>
            <p:nvPicPr>
              <p:cNvPr id="6" name="Freihand 5">
                <a:extLst>
                  <a:ext uri="{FF2B5EF4-FFF2-40B4-BE49-F238E27FC236}">
                    <a16:creationId xmlns:a16="http://schemas.microsoft.com/office/drawing/2014/main" id="{5F91E5A4-A2CD-4B2C-B833-BEC605DC97C9}"/>
                  </a:ext>
                </a:extLst>
              </p:cNvPr>
              <p:cNvPicPr/>
              <p:nvPr/>
            </p:nvPicPr>
            <p:blipFill>
              <a:blip r:embed="rId6"/>
              <a:stretch>
                <a:fillRect/>
              </a:stretch>
            </p:blipFill>
            <p:spPr>
              <a:xfrm>
                <a:off x="5550773" y="1425307"/>
                <a:ext cx="1203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94FF670-7660-475B-AD62-8037F3C2E721}"/>
                  </a:ext>
                </a:extLst>
              </p14:cNvPr>
              <p14:cNvContentPartPr/>
              <p14:nvPr/>
            </p14:nvContentPartPr>
            <p14:xfrm>
              <a:off x="1525253" y="1777747"/>
              <a:ext cx="1979280" cy="39600"/>
            </p14:xfrm>
          </p:contentPart>
        </mc:Choice>
        <mc:Fallback xmlns="">
          <p:pic>
            <p:nvPicPr>
              <p:cNvPr id="7" name="Freihand 6">
                <a:extLst>
                  <a:ext uri="{FF2B5EF4-FFF2-40B4-BE49-F238E27FC236}">
                    <a16:creationId xmlns:a16="http://schemas.microsoft.com/office/drawing/2014/main" id="{294FF670-7660-475B-AD62-8037F3C2E721}"/>
                  </a:ext>
                </a:extLst>
              </p:cNvPr>
              <p:cNvPicPr/>
              <p:nvPr/>
            </p:nvPicPr>
            <p:blipFill>
              <a:blip r:embed="rId8"/>
              <a:stretch>
                <a:fillRect/>
              </a:stretch>
            </p:blipFill>
            <p:spPr>
              <a:xfrm>
                <a:off x="1520933" y="1773427"/>
                <a:ext cx="1987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16A4D95-9BE8-40E9-A237-630F2726E10A}"/>
                  </a:ext>
                </a:extLst>
              </p14:cNvPr>
              <p14:cNvContentPartPr/>
              <p14:nvPr/>
            </p14:nvContentPartPr>
            <p14:xfrm>
              <a:off x="6174293" y="1808347"/>
              <a:ext cx="2286720" cy="47880"/>
            </p14:xfrm>
          </p:contentPart>
        </mc:Choice>
        <mc:Fallback xmlns="">
          <p:pic>
            <p:nvPicPr>
              <p:cNvPr id="8" name="Freihand 7">
                <a:extLst>
                  <a:ext uri="{FF2B5EF4-FFF2-40B4-BE49-F238E27FC236}">
                    <a16:creationId xmlns:a16="http://schemas.microsoft.com/office/drawing/2014/main" id="{016A4D95-9BE8-40E9-A237-630F2726E10A}"/>
                  </a:ext>
                </a:extLst>
              </p:cNvPr>
              <p:cNvPicPr/>
              <p:nvPr/>
            </p:nvPicPr>
            <p:blipFill>
              <a:blip r:embed="rId10"/>
              <a:stretch>
                <a:fillRect/>
              </a:stretch>
            </p:blipFill>
            <p:spPr>
              <a:xfrm>
                <a:off x="6169973" y="1804027"/>
                <a:ext cx="2295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2E2856A-704B-44EE-8F73-C85581465DC5}"/>
                  </a:ext>
                </a:extLst>
              </p14:cNvPr>
              <p14:cNvContentPartPr/>
              <p14:nvPr/>
            </p14:nvContentPartPr>
            <p14:xfrm>
              <a:off x="2576453" y="2773147"/>
              <a:ext cx="3837600" cy="144000"/>
            </p14:xfrm>
          </p:contentPart>
        </mc:Choice>
        <mc:Fallback xmlns="">
          <p:pic>
            <p:nvPicPr>
              <p:cNvPr id="9" name="Freihand 8">
                <a:extLst>
                  <a:ext uri="{FF2B5EF4-FFF2-40B4-BE49-F238E27FC236}">
                    <a16:creationId xmlns:a16="http://schemas.microsoft.com/office/drawing/2014/main" id="{12E2856A-704B-44EE-8F73-C85581465DC5}"/>
                  </a:ext>
                </a:extLst>
              </p:cNvPr>
              <p:cNvPicPr/>
              <p:nvPr/>
            </p:nvPicPr>
            <p:blipFill>
              <a:blip r:embed="rId12"/>
              <a:stretch>
                <a:fillRect/>
              </a:stretch>
            </p:blipFill>
            <p:spPr>
              <a:xfrm>
                <a:off x="2572133" y="2768827"/>
                <a:ext cx="3846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04AD899-3178-4F56-B8B9-5B82A32A4DC8}"/>
                  </a:ext>
                </a:extLst>
              </p14:cNvPr>
              <p14:cNvContentPartPr/>
              <p14:nvPr/>
            </p14:nvContentPartPr>
            <p14:xfrm>
              <a:off x="1716053" y="5283427"/>
              <a:ext cx="3281040" cy="243720"/>
            </p14:xfrm>
          </p:contentPart>
        </mc:Choice>
        <mc:Fallback xmlns="">
          <p:pic>
            <p:nvPicPr>
              <p:cNvPr id="10" name="Freihand 9">
                <a:extLst>
                  <a:ext uri="{FF2B5EF4-FFF2-40B4-BE49-F238E27FC236}">
                    <a16:creationId xmlns:a16="http://schemas.microsoft.com/office/drawing/2014/main" id="{B04AD899-3178-4F56-B8B9-5B82A32A4DC8}"/>
                  </a:ext>
                </a:extLst>
              </p:cNvPr>
              <p:cNvPicPr/>
              <p:nvPr/>
            </p:nvPicPr>
            <p:blipFill>
              <a:blip r:embed="rId14"/>
              <a:stretch>
                <a:fillRect/>
              </a:stretch>
            </p:blipFill>
            <p:spPr>
              <a:xfrm>
                <a:off x="1711733" y="5279107"/>
                <a:ext cx="3289680" cy="252360"/>
              </a:xfrm>
              <a:prstGeom prst="rect">
                <a:avLst/>
              </a:prstGeom>
            </p:spPr>
          </p:pic>
        </mc:Fallback>
      </mc:AlternateContent>
    </p:spTree>
    <p:extLst>
      <p:ext uri="{BB962C8B-B14F-4D97-AF65-F5344CB8AC3E}">
        <p14:creationId xmlns:p14="http://schemas.microsoft.com/office/powerpoint/2010/main" val="283116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52" name="Freihand 551">
                <a:extLst>
                  <a:ext uri="{FF2B5EF4-FFF2-40B4-BE49-F238E27FC236}">
                    <a16:creationId xmlns:a16="http://schemas.microsoft.com/office/drawing/2014/main" id="{927E4683-6A5C-41E0-9FD1-60C6E80EAEF0}"/>
                  </a:ext>
                </a:extLst>
              </p14:cNvPr>
              <p14:cNvContentPartPr/>
              <p14:nvPr/>
            </p14:nvContentPartPr>
            <p14:xfrm>
              <a:off x="7076453" y="2660467"/>
              <a:ext cx="1731240" cy="1030680"/>
            </p14:xfrm>
          </p:contentPart>
        </mc:Choice>
        <mc:Fallback xmlns="">
          <p:pic>
            <p:nvPicPr>
              <p:cNvPr id="552" name="Freihand 551">
                <a:extLst>
                  <a:ext uri="{FF2B5EF4-FFF2-40B4-BE49-F238E27FC236}">
                    <a16:creationId xmlns:a16="http://schemas.microsoft.com/office/drawing/2014/main" id="{927E4683-6A5C-41E0-9FD1-60C6E80EAEF0}"/>
                  </a:ext>
                </a:extLst>
              </p:cNvPr>
              <p:cNvPicPr/>
              <p:nvPr/>
            </p:nvPicPr>
            <p:blipFill>
              <a:blip r:embed="rId4"/>
              <a:stretch>
                <a:fillRect/>
              </a:stretch>
            </p:blipFill>
            <p:spPr>
              <a:xfrm>
                <a:off x="7072133" y="2656147"/>
                <a:ext cx="1739880" cy="103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54" name="Freihand 553">
                <a:extLst>
                  <a:ext uri="{FF2B5EF4-FFF2-40B4-BE49-F238E27FC236}">
                    <a16:creationId xmlns:a16="http://schemas.microsoft.com/office/drawing/2014/main" id="{A6933256-DA01-42B1-AC54-CC8670794BF4}"/>
                  </a:ext>
                </a:extLst>
              </p14:cNvPr>
              <p14:cNvContentPartPr/>
              <p14:nvPr/>
            </p14:nvContentPartPr>
            <p14:xfrm>
              <a:off x="8819213" y="2225947"/>
              <a:ext cx="1289520" cy="1034280"/>
            </p14:xfrm>
          </p:contentPart>
        </mc:Choice>
        <mc:Fallback xmlns="">
          <p:pic>
            <p:nvPicPr>
              <p:cNvPr id="554" name="Freihand 553">
                <a:extLst>
                  <a:ext uri="{FF2B5EF4-FFF2-40B4-BE49-F238E27FC236}">
                    <a16:creationId xmlns:a16="http://schemas.microsoft.com/office/drawing/2014/main" id="{A6933256-DA01-42B1-AC54-CC8670794BF4}"/>
                  </a:ext>
                </a:extLst>
              </p:cNvPr>
              <p:cNvPicPr/>
              <p:nvPr/>
            </p:nvPicPr>
            <p:blipFill>
              <a:blip r:embed="rId6"/>
              <a:stretch>
                <a:fillRect/>
              </a:stretch>
            </p:blipFill>
            <p:spPr>
              <a:xfrm>
                <a:off x="8814893" y="2221627"/>
                <a:ext cx="1298160" cy="104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1" name="Freihand 610">
                <a:extLst>
                  <a:ext uri="{FF2B5EF4-FFF2-40B4-BE49-F238E27FC236}">
                    <a16:creationId xmlns:a16="http://schemas.microsoft.com/office/drawing/2014/main" id="{BE22A6C9-5785-4D22-A20A-C170C73109B8}"/>
                  </a:ext>
                </a:extLst>
              </p14:cNvPr>
              <p14:cNvContentPartPr/>
              <p14:nvPr/>
            </p14:nvContentPartPr>
            <p14:xfrm>
              <a:off x="6679373" y="5912347"/>
              <a:ext cx="1873800" cy="675360"/>
            </p14:xfrm>
          </p:contentPart>
        </mc:Choice>
        <mc:Fallback xmlns="">
          <p:pic>
            <p:nvPicPr>
              <p:cNvPr id="611" name="Freihand 610">
                <a:extLst>
                  <a:ext uri="{FF2B5EF4-FFF2-40B4-BE49-F238E27FC236}">
                    <a16:creationId xmlns:a16="http://schemas.microsoft.com/office/drawing/2014/main" id="{BE22A6C9-5785-4D22-A20A-C170C73109B8}"/>
                  </a:ext>
                </a:extLst>
              </p:cNvPr>
              <p:cNvPicPr/>
              <p:nvPr/>
            </p:nvPicPr>
            <p:blipFill>
              <a:blip r:embed="rId8"/>
              <a:stretch>
                <a:fillRect/>
              </a:stretch>
            </p:blipFill>
            <p:spPr>
              <a:xfrm>
                <a:off x="6675053" y="5908027"/>
                <a:ext cx="188244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3" name="Freihand 612">
                <a:extLst>
                  <a:ext uri="{FF2B5EF4-FFF2-40B4-BE49-F238E27FC236}">
                    <a16:creationId xmlns:a16="http://schemas.microsoft.com/office/drawing/2014/main" id="{A182C11A-FB37-4AA5-8B5E-42CD8268E513}"/>
                  </a:ext>
                </a:extLst>
              </p14:cNvPr>
              <p14:cNvContentPartPr/>
              <p14:nvPr/>
            </p14:nvContentPartPr>
            <p14:xfrm>
              <a:off x="7270853" y="6619027"/>
              <a:ext cx="258120" cy="152640"/>
            </p14:xfrm>
          </p:contentPart>
        </mc:Choice>
        <mc:Fallback xmlns="">
          <p:pic>
            <p:nvPicPr>
              <p:cNvPr id="613" name="Freihand 612">
                <a:extLst>
                  <a:ext uri="{FF2B5EF4-FFF2-40B4-BE49-F238E27FC236}">
                    <a16:creationId xmlns:a16="http://schemas.microsoft.com/office/drawing/2014/main" id="{A182C11A-FB37-4AA5-8B5E-42CD8268E513}"/>
                  </a:ext>
                </a:extLst>
              </p:cNvPr>
              <p:cNvPicPr/>
              <p:nvPr/>
            </p:nvPicPr>
            <p:blipFill>
              <a:blip r:embed="rId10"/>
              <a:stretch>
                <a:fillRect/>
              </a:stretch>
            </p:blipFill>
            <p:spPr>
              <a:xfrm>
                <a:off x="7266533" y="6614707"/>
                <a:ext cx="266760" cy="161280"/>
              </a:xfrm>
              <a:prstGeom prst="rect">
                <a:avLst/>
              </a:prstGeom>
            </p:spPr>
          </p:pic>
        </mc:Fallback>
      </mc:AlternateContent>
      <p:grpSp>
        <p:nvGrpSpPr>
          <p:cNvPr id="688" name="Gruppieren 687">
            <a:extLst>
              <a:ext uri="{FF2B5EF4-FFF2-40B4-BE49-F238E27FC236}">
                <a16:creationId xmlns:a16="http://schemas.microsoft.com/office/drawing/2014/main" id="{6D3CE1CB-442C-465D-90D5-9C99A5C97F76}"/>
              </a:ext>
            </a:extLst>
          </p:cNvPr>
          <p:cNvGrpSpPr/>
          <p:nvPr/>
        </p:nvGrpSpPr>
        <p:grpSpPr>
          <a:xfrm>
            <a:off x="138173" y="36067"/>
            <a:ext cx="11814840" cy="6396480"/>
            <a:chOff x="138173" y="36067"/>
            <a:chExt cx="11814840" cy="6396480"/>
          </a:xfrm>
        </p:grpSpPr>
        <mc:AlternateContent xmlns:mc="http://schemas.openxmlformats.org/markup-compatibility/2006" xmlns:p14="http://schemas.microsoft.com/office/powerpoint/2010/main">
          <mc:Choice Requires="p14">
            <p:contentPart p14:bwMode="auto" r:id="rId11">
              <p14:nvContentPartPr>
                <p14:cNvPr id="2" name="Freihand 1">
                  <a:extLst>
                    <a:ext uri="{FF2B5EF4-FFF2-40B4-BE49-F238E27FC236}">
                      <a16:creationId xmlns:a16="http://schemas.microsoft.com/office/drawing/2014/main" id="{7307DA6D-E86A-4E81-B25D-FAA15A762586}"/>
                    </a:ext>
                  </a:extLst>
                </p14:cNvPr>
                <p14:cNvContentPartPr/>
                <p14:nvPr/>
              </p14:nvContentPartPr>
              <p14:xfrm>
                <a:off x="6972053" y="227587"/>
                <a:ext cx="42840" cy="209520"/>
              </p14:xfrm>
            </p:contentPart>
          </mc:Choice>
          <mc:Fallback xmlns="">
            <p:pic>
              <p:nvPicPr>
                <p:cNvPr id="2" name="Freihand 1">
                  <a:extLst>
                    <a:ext uri="{FF2B5EF4-FFF2-40B4-BE49-F238E27FC236}">
                      <a16:creationId xmlns:a16="http://schemas.microsoft.com/office/drawing/2014/main" id="{7307DA6D-E86A-4E81-B25D-FAA15A762586}"/>
                    </a:ext>
                  </a:extLst>
                </p:cNvPr>
                <p:cNvPicPr/>
                <p:nvPr/>
              </p:nvPicPr>
              <p:blipFill>
                <a:blip r:embed="rId12"/>
                <a:stretch>
                  <a:fillRect/>
                </a:stretch>
              </p:blipFill>
              <p:spPr>
                <a:xfrm>
                  <a:off x="6967733" y="223267"/>
                  <a:ext cx="51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A7B110E3-A0AE-4930-AF61-8F2F035C0B95}"/>
                    </a:ext>
                  </a:extLst>
                </p14:cNvPr>
                <p14:cNvContentPartPr/>
                <p14:nvPr/>
              </p14:nvContentPartPr>
              <p14:xfrm>
                <a:off x="6902933" y="182587"/>
                <a:ext cx="232920" cy="232920"/>
              </p14:xfrm>
            </p:contentPart>
          </mc:Choice>
          <mc:Fallback xmlns="">
            <p:pic>
              <p:nvPicPr>
                <p:cNvPr id="4" name="Freihand 3">
                  <a:extLst>
                    <a:ext uri="{FF2B5EF4-FFF2-40B4-BE49-F238E27FC236}">
                      <a16:creationId xmlns:a16="http://schemas.microsoft.com/office/drawing/2014/main" id="{A7B110E3-A0AE-4930-AF61-8F2F035C0B95}"/>
                    </a:ext>
                  </a:extLst>
                </p:cNvPr>
                <p:cNvPicPr/>
                <p:nvPr/>
              </p:nvPicPr>
              <p:blipFill>
                <a:blip r:embed="rId14"/>
                <a:stretch>
                  <a:fillRect/>
                </a:stretch>
              </p:blipFill>
              <p:spPr>
                <a:xfrm>
                  <a:off x="6898613" y="178267"/>
                  <a:ext cx="241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B062B879-85B8-4789-8DBC-48722A40578F}"/>
                    </a:ext>
                  </a:extLst>
                </p14:cNvPr>
                <p14:cNvContentPartPr/>
                <p14:nvPr/>
              </p14:nvContentPartPr>
              <p14:xfrm>
                <a:off x="7149173" y="270787"/>
                <a:ext cx="161640" cy="140400"/>
              </p14:xfrm>
            </p:contentPart>
          </mc:Choice>
          <mc:Fallback xmlns="">
            <p:pic>
              <p:nvPicPr>
                <p:cNvPr id="5" name="Freihand 4">
                  <a:extLst>
                    <a:ext uri="{FF2B5EF4-FFF2-40B4-BE49-F238E27FC236}">
                      <a16:creationId xmlns:a16="http://schemas.microsoft.com/office/drawing/2014/main" id="{B062B879-85B8-4789-8DBC-48722A40578F}"/>
                    </a:ext>
                  </a:extLst>
                </p:cNvPr>
                <p:cNvPicPr/>
                <p:nvPr/>
              </p:nvPicPr>
              <p:blipFill>
                <a:blip r:embed="rId16"/>
                <a:stretch>
                  <a:fillRect/>
                </a:stretch>
              </p:blipFill>
              <p:spPr>
                <a:xfrm>
                  <a:off x="7144853" y="266467"/>
                  <a:ext cx="170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3F1297C5-BD4A-464D-A5A6-00C7E9B6FEBE}"/>
                    </a:ext>
                  </a:extLst>
                </p14:cNvPr>
                <p14:cNvContentPartPr/>
                <p14:nvPr/>
              </p14:nvContentPartPr>
              <p14:xfrm>
                <a:off x="7311893" y="280867"/>
                <a:ext cx="119520" cy="123480"/>
              </p14:xfrm>
            </p:contentPart>
          </mc:Choice>
          <mc:Fallback xmlns="">
            <p:pic>
              <p:nvPicPr>
                <p:cNvPr id="6" name="Freihand 5">
                  <a:extLst>
                    <a:ext uri="{FF2B5EF4-FFF2-40B4-BE49-F238E27FC236}">
                      <a16:creationId xmlns:a16="http://schemas.microsoft.com/office/drawing/2014/main" id="{3F1297C5-BD4A-464D-A5A6-00C7E9B6FEBE}"/>
                    </a:ext>
                  </a:extLst>
                </p:cNvPr>
                <p:cNvPicPr/>
                <p:nvPr/>
              </p:nvPicPr>
              <p:blipFill>
                <a:blip r:embed="rId18"/>
                <a:stretch>
                  <a:fillRect/>
                </a:stretch>
              </p:blipFill>
              <p:spPr>
                <a:xfrm>
                  <a:off x="7307573" y="276547"/>
                  <a:ext cx="128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E6FC6575-57C6-49B1-A105-B48B78F80DF7}"/>
                    </a:ext>
                  </a:extLst>
                </p14:cNvPr>
                <p14:cNvContentPartPr/>
                <p14:nvPr/>
              </p14:nvContentPartPr>
              <p14:xfrm>
                <a:off x="7477853" y="287347"/>
                <a:ext cx="355680" cy="88920"/>
              </p14:xfrm>
            </p:contentPart>
          </mc:Choice>
          <mc:Fallback xmlns="">
            <p:pic>
              <p:nvPicPr>
                <p:cNvPr id="7" name="Freihand 6">
                  <a:extLst>
                    <a:ext uri="{FF2B5EF4-FFF2-40B4-BE49-F238E27FC236}">
                      <a16:creationId xmlns:a16="http://schemas.microsoft.com/office/drawing/2014/main" id="{E6FC6575-57C6-49B1-A105-B48B78F80DF7}"/>
                    </a:ext>
                  </a:extLst>
                </p:cNvPr>
                <p:cNvPicPr/>
                <p:nvPr/>
              </p:nvPicPr>
              <p:blipFill>
                <a:blip r:embed="rId20"/>
                <a:stretch>
                  <a:fillRect/>
                </a:stretch>
              </p:blipFill>
              <p:spPr>
                <a:xfrm>
                  <a:off x="7473533" y="283027"/>
                  <a:ext cx="364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EAEACB46-ECA9-4A84-9170-9C43B7E53DCC}"/>
                    </a:ext>
                  </a:extLst>
                </p14:cNvPr>
                <p14:cNvContentPartPr/>
                <p14:nvPr/>
              </p14:nvContentPartPr>
              <p14:xfrm>
                <a:off x="7874933" y="267907"/>
                <a:ext cx="110880" cy="83160"/>
              </p14:xfrm>
            </p:contentPart>
          </mc:Choice>
          <mc:Fallback xmlns="">
            <p:pic>
              <p:nvPicPr>
                <p:cNvPr id="8" name="Freihand 7">
                  <a:extLst>
                    <a:ext uri="{FF2B5EF4-FFF2-40B4-BE49-F238E27FC236}">
                      <a16:creationId xmlns:a16="http://schemas.microsoft.com/office/drawing/2014/main" id="{EAEACB46-ECA9-4A84-9170-9C43B7E53DCC}"/>
                    </a:ext>
                  </a:extLst>
                </p:cNvPr>
                <p:cNvPicPr/>
                <p:nvPr/>
              </p:nvPicPr>
              <p:blipFill>
                <a:blip r:embed="rId22"/>
                <a:stretch>
                  <a:fillRect/>
                </a:stretch>
              </p:blipFill>
              <p:spPr>
                <a:xfrm>
                  <a:off x="7870613" y="263587"/>
                  <a:ext cx="119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0951510A-9896-4362-A2D1-A56170934463}"/>
                    </a:ext>
                  </a:extLst>
                </p14:cNvPr>
                <p14:cNvContentPartPr/>
                <p14:nvPr/>
              </p14:nvContentPartPr>
              <p14:xfrm>
                <a:off x="7967813" y="195187"/>
                <a:ext cx="349560" cy="150840"/>
              </p14:xfrm>
            </p:contentPart>
          </mc:Choice>
          <mc:Fallback xmlns="">
            <p:pic>
              <p:nvPicPr>
                <p:cNvPr id="9" name="Freihand 8">
                  <a:extLst>
                    <a:ext uri="{FF2B5EF4-FFF2-40B4-BE49-F238E27FC236}">
                      <a16:creationId xmlns:a16="http://schemas.microsoft.com/office/drawing/2014/main" id="{0951510A-9896-4362-A2D1-A56170934463}"/>
                    </a:ext>
                  </a:extLst>
                </p:cNvPr>
                <p:cNvPicPr/>
                <p:nvPr/>
              </p:nvPicPr>
              <p:blipFill>
                <a:blip r:embed="rId24"/>
                <a:stretch>
                  <a:fillRect/>
                </a:stretch>
              </p:blipFill>
              <p:spPr>
                <a:xfrm>
                  <a:off x="7963493" y="190867"/>
                  <a:ext cx="358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 name="Freihand 9">
                  <a:extLst>
                    <a:ext uri="{FF2B5EF4-FFF2-40B4-BE49-F238E27FC236}">
                      <a16:creationId xmlns:a16="http://schemas.microsoft.com/office/drawing/2014/main" id="{2D50CA81-FB62-4CAC-9D88-78659D1B33E6}"/>
                    </a:ext>
                  </a:extLst>
                </p14:cNvPr>
                <p14:cNvContentPartPr/>
                <p14:nvPr/>
              </p14:nvContentPartPr>
              <p14:xfrm>
                <a:off x="8107133" y="222547"/>
                <a:ext cx="134280" cy="5760"/>
              </p14:xfrm>
            </p:contentPart>
          </mc:Choice>
          <mc:Fallback xmlns="">
            <p:pic>
              <p:nvPicPr>
                <p:cNvPr id="10" name="Freihand 9">
                  <a:extLst>
                    <a:ext uri="{FF2B5EF4-FFF2-40B4-BE49-F238E27FC236}">
                      <a16:creationId xmlns:a16="http://schemas.microsoft.com/office/drawing/2014/main" id="{2D50CA81-FB62-4CAC-9D88-78659D1B33E6}"/>
                    </a:ext>
                  </a:extLst>
                </p:cNvPr>
                <p:cNvPicPr/>
                <p:nvPr/>
              </p:nvPicPr>
              <p:blipFill>
                <a:blip r:embed="rId26"/>
                <a:stretch>
                  <a:fillRect/>
                </a:stretch>
              </p:blipFill>
              <p:spPr>
                <a:xfrm>
                  <a:off x="8102813" y="218227"/>
                  <a:ext cx="142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 name="Freihand 10">
                  <a:extLst>
                    <a:ext uri="{FF2B5EF4-FFF2-40B4-BE49-F238E27FC236}">
                      <a16:creationId xmlns:a16="http://schemas.microsoft.com/office/drawing/2014/main" id="{190A70B8-54EF-4397-8078-F4C68DF2794D}"/>
                    </a:ext>
                  </a:extLst>
                </p14:cNvPr>
                <p14:cNvContentPartPr/>
                <p14:nvPr/>
              </p14:nvContentPartPr>
              <p14:xfrm>
                <a:off x="8690333" y="191587"/>
                <a:ext cx="24120" cy="147600"/>
              </p14:xfrm>
            </p:contentPart>
          </mc:Choice>
          <mc:Fallback xmlns="">
            <p:pic>
              <p:nvPicPr>
                <p:cNvPr id="11" name="Freihand 10">
                  <a:extLst>
                    <a:ext uri="{FF2B5EF4-FFF2-40B4-BE49-F238E27FC236}">
                      <a16:creationId xmlns:a16="http://schemas.microsoft.com/office/drawing/2014/main" id="{190A70B8-54EF-4397-8078-F4C68DF2794D}"/>
                    </a:ext>
                  </a:extLst>
                </p:cNvPr>
                <p:cNvPicPr/>
                <p:nvPr/>
              </p:nvPicPr>
              <p:blipFill>
                <a:blip r:embed="rId28"/>
                <a:stretch>
                  <a:fillRect/>
                </a:stretch>
              </p:blipFill>
              <p:spPr>
                <a:xfrm>
                  <a:off x="8686013" y="187267"/>
                  <a:ext cx="32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E890BAEC-A891-4D4F-A0BB-B56DDE63DCC9}"/>
                    </a:ext>
                  </a:extLst>
                </p14:cNvPr>
                <p14:cNvContentPartPr/>
                <p14:nvPr/>
              </p14:nvContentPartPr>
              <p14:xfrm>
                <a:off x="8637773" y="149107"/>
                <a:ext cx="234360" cy="167760"/>
              </p14:xfrm>
            </p:contentPart>
          </mc:Choice>
          <mc:Fallback xmlns="">
            <p:pic>
              <p:nvPicPr>
                <p:cNvPr id="12" name="Freihand 11">
                  <a:extLst>
                    <a:ext uri="{FF2B5EF4-FFF2-40B4-BE49-F238E27FC236}">
                      <a16:creationId xmlns:a16="http://schemas.microsoft.com/office/drawing/2014/main" id="{E890BAEC-A891-4D4F-A0BB-B56DDE63DCC9}"/>
                    </a:ext>
                  </a:extLst>
                </p:cNvPr>
                <p:cNvPicPr/>
                <p:nvPr/>
              </p:nvPicPr>
              <p:blipFill>
                <a:blip r:embed="rId30"/>
                <a:stretch>
                  <a:fillRect/>
                </a:stretch>
              </p:blipFill>
              <p:spPr>
                <a:xfrm>
                  <a:off x="8633453" y="144787"/>
                  <a:ext cx="243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0F1D0955-B881-46D7-AE03-E3DC5B962F3A}"/>
                    </a:ext>
                  </a:extLst>
                </p14:cNvPr>
                <p14:cNvContentPartPr/>
                <p14:nvPr/>
              </p14:nvContentPartPr>
              <p14:xfrm>
                <a:off x="8907053" y="229027"/>
                <a:ext cx="132480" cy="76320"/>
              </p14:xfrm>
            </p:contentPart>
          </mc:Choice>
          <mc:Fallback xmlns="">
            <p:pic>
              <p:nvPicPr>
                <p:cNvPr id="13" name="Freihand 12">
                  <a:extLst>
                    <a:ext uri="{FF2B5EF4-FFF2-40B4-BE49-F238E27FC236}">
                      <a16:creationId xmlns:a16="http://schemas.microsoft.com/office/drawing/2014/main" id="{0F1D0955-B881-46D7-AE03-E3DC5B962F3A}"/>
                    </a:ext>
                  </a:extLst>
                </p:cNvPr>
                <p:cNvPicPr/>
                <p:nvPr/>
              </p:nvPicPr>
              <p:blipFill>
                <a:blip r:embed="rId32"/>
                <a:stretch>
                  <a:fillRect/>
                </a:stretch>
              </p:blipFill>
              <p:spPr>
                <a:xfrm>
                  <a:off x="8902733" y="224707"/>
                  <a:ext cx="141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4C1EA945-5D0C-47CC-8FD2-791D629A59AA}"/>
                    </a:ext>
                  </a:extLst>
                </p14:cNvPr>
                <p14:cNvContentPartPr/>
                <p14:nvPr/>
              </p14:nvContentPartPr>
              <p14:xfrm>
                <a:off x="9216293" y="183667"/>
                <a:ext cx="153000" cy="94320"/>
              </p14:xfrm>
            </p:contentPart>
          </mc:Choice>
          <mc:Fallback xmlns="">
            <p:pic>
              <p:nvPicPr>
                <p:cNvPr id="14" name="Freihand 13">
                  <a:extLst>
                    <a:ext uri="{FF2B5EF4-FFF2-40B4-BE49-F238E27FC236}">
                      <a16:creationId xmlns:a16="http://schemas.microsoft.com/office/drawing/2014/main" id="{4C1EA945-5D0C-47CC-8FD2-791D629A59AA}"/>
                    </a:ext>
                  </a:extLst>
                </p:cNvPr>
                <p:cNvPicPr/>
                <p:nvPr/>
              </p:nvPicPr>
              <p:blipFill>
                <a:blip r:embed="rId34"/>
                <a:stretch>
                  <a:fillRect/>
                </a:stretch>
              </p:blipFill>
              <p:spPr>
                <a:xfrm>
                  <a:off x="9211973" y="179347"/>
                  <a:ext cx="161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96C553AB-BE14-4A9D-8491-96436FF44472}"/>
                    </a:ext>
                  </a:extLst>
                </p14:cNvPr>
                <p14:cNvContentPartPr/>
                <p14:nvPr/>
              </p14:nvContentPartPr>
              <p14:xfrm>
                <a:off x="9406013" y="197707"/>
                <a:ext cx="103320" cy="106200"/>
              </p14:xfrm>
            </p:contentPart>
          </mc:Choice>
          <mc:Fallback xmlns="">
            <p:pic>
              <p:nvPicPr>
                <p:cNvPr id="15" name="Freihand 14">
                  <a:extLst>
                    <a:ext uri="{FF2B5EF4-FFF2-40B4-BE49-F238E27FC236}">
                      <a16:creationId xmlns:a16="http://schemas.microsoft.com/office/drawing/2014/main" id="{96C553AB-BE14-4A9D-8491-96436FF44472}"/>
                    </a:ext>
                  </a:extLst>
                </p:cNvPr>
                <p:cNvPicPr/>
                <p:nvPr/>
              </p:nvPicPr>
              <p:blipFill>
                <a:blip r:embed="rId36"/>
                <a:stretch>
                  <a:fillRect/>
                </a:stretch>
              </p:blipFill>
              <p:spPr>
                <a:xfrm>
                  <a:off x="9401693" y="193387"/>
                  <a:ext cx="111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663AA20F-3556-4B43-881D-0A5B4C15954A}"/>
                    </a:ext>
                  </a:extLst>
                </p14:cNvPr>
                <p14:cNvContentPartPr/>
                <p14:nvPr/>
              </p14:nvContentPartPr>
              <p14:xfrm>
                <a:off x="9638213" y="179347"/>
                <a:ext cx="129600" cy="123840"/>
              </p14:xfrm>
            </p:contentPart>
          </mc:Choice>
          <mc:Fallback xmlns="">
            <p:pic>
              <p:nvPicPr>
                <p:cNvPr id="17" name="Freihand 16">
                  <a:extLst>
                    <a:ext uri="{FF2B5EF4-FFF2-40B4-BE49-F238E27FC236}">
                      <a16:creationId xmlns:a16="http://schemas.microsoft.com/office/drawing/2014/main" id="{663AA20F-3556-4B43-881D-0A5B4C15954A}"/>
                    </a:ext>
                  </a:extLst>
                </p:cNvPr>
                <p:cNvPicPr/>
                <p:nvPr/>
              </p:nvPicPr>
              <p:blipFill>
                <a:blip r:embed="rId38"/>
                <a:stretch>
                  <a:fillRect/>
                </a:stretch>
              </p:blipFill>
              <p:spPr>
                <a:xfrm>
                  <a:off x="9633893" y="175027"/>
                  <a:ext cx="138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DDC52222-29E6-415D-9C0B-DE103F805DD3}"/>
                    </a:ext>
                  </a:extLst>
                </p14:cNvPr>
                <p14:cNvContentPartPr/>
                <p14:nvPr/>
              </p14:nvContentPartPr>
              <p14:xfrm>
                <a:off x="9565853" y="111667"/>
                <a:ext cx="101880" cy="126000"/>
              </p14:xfrm>
            </p:contentPart>
          </mc:Choice>
          <mc:Fallback xmlns="">
            <p:pic>
              <p:nvPicPr>
                <p:cNvPr id="18" name="Freihand 17">
                  <a:extLst>
                    <a:ext uri="{FF2B5EF4-FFF2-40B4-BE49-F238E27FC236}">
                      <a16:creationId xmlns:a16="http://schemas.microsoft.com/office/drawing/2014/main" id="{DDC52222-29E6-415D-9C0B-DE103F805DD3}"/>
                    </a:ext>
                  </a:extLst>
                </p:cNvPr>
                <p:cNvPicPr/>
                <p:nvPr/>
              </p:nvPicPr>
              <p:blipFill>
                <a:blip r:embed="rId40"/>
                <a:stretch>
                  <a:fillRect/>
                </a:stretch>
              </p:blipFill>
              <p:spPr>
                <a:xfrm>
                  <a:off x="9561533" y="107347"/>
                  <a:ext cx="110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84A21448-B9E1-44D9-8B6D-39201674EA73}"/>
                    </a:ext>
                  </a:extLst>
                </p14:cNvPr>
                <p14:cNvContentPartPr/>
                <p14:nvPr/>
              </p14:nvContentPartPr>
              <p14:xfrm>
                <a:off x="9701213" y="271147"/>
                <a:ext cx="100800" cy="59760"/>
              </p14:xfrm>
            </p:contentPart>
          </mc:Choice>
          <mc:Fallback xmlns="">
            <p:pic>
              <p:nvPicPr>
                <p:cNvPr id="19" name="Freihand 18">
                  <a:extLst>
                    <a:ext uri="{FF2B5EF4-FFF2-40B4-BE49-F238E27FC236}">
                      <a16:creationId xmlns:a16="http://schemas.microsoft.com/office/drawing/2014/main" id="{84A21448-B9E1-44D9-8B6D-39201674EA73}"/>
                    </a:ext>
                  </a:extLst>
                </p:cNvPr>
                <p:cNvPicPr/>
                <p:nvPr/>
              </p:nvPicPr>
              <p:blipFill>
                <a:blip r:embed="rId42"/>
                <a:stretch>
                  <a:fillRect/>
                </a:stretch>
              </p:blipFill>
              <p:spPr>
                <a:xfrm>
                  <a:off x="9696893" y="266827"/>
                  <a:ext cx="109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496BB797-A497-48E7-8BA5-76403378A680}"/>
                    </a:ext>
                  </a:extLst>
                </p14:cNvPr>
                <p14:cNvContentPartPr/>
                <p14:nvPr/>
              </p14:nvContentPartPr>
              <p14:xfrm>
                <a:off x="10279373" y="160267"/>
                <a:ext cx="141840" cy="138600"/>
              </p14:xfrm>
            </p:contentPart>
          </mc:Choice>
          <mc:Fallback xmlns="">
            <p:pic>
              <p:nvPicPr>
                <p:cNvPr id="22" name="Freihand 21">
                  <a:extLst>
                    <a:ext uri="{FF2B5EF4-FFF2-40B4-BE49-F238E27FC236}">
                      <a16:creationId xmlns:a16="http://schemas.microsoft.com/office/drawing/2014/main" id="{496BB797-A497-48E7-8BA5-76403378A680}"/>
                    </a:ext>
                  </a:extLst>
                </p:cNvPr>
                <p:cNvPicPr/>
                <p:nvPr/>
              </p:nvPicPr>
              <p:blipFill>
                <a:blip r:embed="rId44"/>
                <a:stretch>
                  <a:fillRect/>
                </a:stretch>
              </p:blipFill>
              <p:spPr>
                <a:xfrm>
                  <a:off x="10275053" y="155947"/>
                  <a:ext cx="150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9A82B774-813A-4D5D-97E8-2DDA388C4654}"/>
                    </a:ext>
                  </a:extLst>
                </p14:cNvPr>
                <p14:cNvContentPartPr/>
                <p14:nvPr/>
              </p14:nvContentPartPr>
              <p14:xfrm>
                <a:off x="10503653" y="140827"/>
                <a:ext cx="150840" cy="143280"/>
              </p14:xfrm>
            </p:contentPart>
          </mc:Choice>
          <mc:Fallback xmlns="">
            <p:pic>
              <p:nvPicPr>
                <p:cNvPr id="23" name="Freihand 22">
                  <a:extLst>
                    <a:ext uri="{FF2B5EF4-FFF2-40B4-BE49-F238E27FC236}">
                      <a16:creationId xmlns:a16="http://schemas.microsoft.com/office/drawing/2014/main" id="{9A82B774-813A-4D5D-97E8-2DDA388C4654}"/>
                    </a:ext>
                  </a:extLst>
                </p:cNvPr>
                <p:cNvPicPr/>
                <p:nvPr/>
              </p:nvPicPr>
              <p:blipFill>
                <a:blip r:embed="rId46"/>
                <a:stretch>
                  <a:fillRect/>
                </a:stretch>
              </p:blipFill>
              <p:spPr>
                <a:xfrm>
                  <a:off x="10499333" y="136507"/>
                  <a:ext cx="159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Freihand 23">
                  <a:extLst>
                    <a:ext uri="{FF2B5EF4-FFF2-40B4-BE49-F238E27FC236}">
                      <a16:creationId xmlns:a16="http://schemas.microsoft.com/office/drawing/2014/main" id="{75EC0B18-8FCC-455C-8803-4B09DD6DA95D}"/>
                    </a:ext>
                  </a:extLst>
                </p14:cNvPr>
                <p14:cNvContentPartPr/>
                <p14:nvPr/>
              </p14:nvContentPartPr>
              <p14:xfrm>
                <a:off x="10678973" y="175027"/>
                <a:ext cx="360" cy="360"/>
              </p14:xfrm>
            </p:contentPart>
          </mc:Choice>
          <mc:Fallback xmlns="">
            <p:pic>
              <p:nvPicPr>
                <p:cNvPr id="24" name="Freihand 23">
                  <a:extLst>
                    <a:ext uri="{FF2B5EF4-FFF2-40B4-BE49-F238E27FC236}">
                      <a16:creationId xmlns:a16="http://schemas.microsoft.com/office/drawing/2014/main" id="{75EC0B18-8FCC-455C-8803-4B09DD6DA95D}"/>
                    </a:ext>
                  </a:extLst>
                </p:cNvPr>
                <p:cNvPicPr/>
                <p:nvPr/>
              </p:nvPicPr>
              <p:blipFill>
                <a:blip r:embed="rId48"/>
                <a:stretch>
                  <a:fillRect/>
                </a:stretch>
              </p:blipFill>
              <p:spPr>
                <a:xfrm>
                  <a:off x="10674653" y="170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Freihand 24">
                  <a:extLst>
                    <a:ext uri="{FF2B5EF4-FFF2-40B4-BE49-F238E27FC236}">
                      <a16:creationId xmlns:a16="http://schemas.microsoft.com/office/drawing/2014/main" id="{B7A8F0A0-4B5C-476A-85AF-7FFCD2175DE4}"/>
                    </a:ext>
                  </a:extLst>
                </p14:cNvPr>
                <p14:cNvContentPartPr/>
                <p14:nvPr/>
              </p14:nvContentPartPr>
              <p14:xfrm>
                <a:off x="10675373" y="224707"/>
                <a:ext cx="67680" cy="57600"/>
              </p14:xfrm>
            </p:contentPart>
          </mc:Choice>
          <mc:Fallback xmlns="">
            <p:pic>
              <p:nvPicPr>
                <p:cNvPr id="25" name="Freihand 24">
                  <a:extLst>
                    <a:ext uri="{FF2B5EF4-FFF2-40B4-BE49-F238E27FC236}">
                      <a16:creationId xmlns:a16="http://schemas.microsoft.com/office/drawing/2014/main" id="{B7A8F0A0-4B5C-476A-85AF-7FFCD2175DE4}"/>
                    </a:ext>
                  </a:extLst>
                </p:cNvPr>
                <p:cNvPicPr/>
                <p:nvPr/>
              </p:nvPicPr>
              <p:blipFill>
                <a:blip r:embed="rId50"/>
                <a:stretch>
                  <a:fillRect/>
                </a:stretch>
              </p:blipFill>
              <p:spPr>
                <a:xfrm>
                  <a:off x="10671053" y="220387"/>
                  <a:ext cx="76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Freihand 25">
                  <a:extLst>
                    <a:ext uri="{FF2B5EF4-FFF2-40B4-BE49-F238E27FC236}">
                      <a16:creationId xmlns:a16="http://schemas.microsoft.com/office/drawing/2014/main" id="{208D99C1-8B1E-40E0-A47E-9D06C04D9590}"/>
                    </a:ext>
                  </a:extLst>
                </p14:cNvPr>
                <p14:cNvContentPartPr/>
                <p14:nvPr/>
              </p14:nvContentPartPr>
              <p14:xfrm>
                <a:off x="10971293" y="191587"/>
                <a:ext cx="137520" cy="111600"/>
              </p14:xfrm>
            </p:contentPart>
          </mc:Choice>
          <mc:Fallback xmlns="">
            <p:pic>
              <p:nvPicPr>
                <p:cNvPr id="26" name="Freihand 25">
                  <a:extLst>
                    <a:ext uri="{FF2B5EF4-FFF2-40B4-BE49-F238E27FC236}">
                      <a16:creationId xmlns:a16="http://schemas.microsoft.com/office/drawing/2014/main" id="{208D99C1-8B1E-40E0-A47E-9D06C04D9590}"/>
                    </a:ext>
                  </a:extLst>
                </p:cNvPr>
                <p:cNvPicPr/>
                <p:nvPr/>
              </p:nvPicPr>
              <p:blipFill>
                <a:blip r:embed="rId52"/>
                <a:stretch>
                  <a:fillRect/>
                </a:stretch>
              </p:blipFill>
              <p:spPr>
                <a:xfrm>
                  <a:off x="10966973" y="187267"/>
                  <a:ext cx="146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30449207-1D76-493F-8165-0131E20A8BD9}"/>
                    </a:ext>
                  </a:extLst>
                </p14:cNvPr>
                <p14:cNvContentPartPr/>
                <p14:nvPr/>
              </p14:nvContentPartPr>
              <p14:xfrm>
                <a:off x="10945373" y="233347"/>
                <a:ext cx="154080" cy="21960"/>
              </p14:xfrm>
            </p:contentPart>
          </mc:Choice>
          <mc:Fallback xmlns="">
            <p:pic>
              <p:nvPicPr>
                <p:cNvPr id="27" name="Freihand 26">
                  <a:extLst>
                    <a:ext uri="{FF2B5EF4-FFF2-40B4-BE49-F238E27FC236}">
                      <a16:creationId xmlns:a16="http://schemas.microsoft.com/office/drawing/2014/main" id="{30449207-1D76-493F-8165-0131E20A8BD9}"/>
                    </a:ext>
                  </a:extLst>
                </p:cNvPr>
                <p:cNvPicPr/>
                <p:nvPr/>
              </p:nvPicPr>
              <p:blipFill>
                <a:blip r:embed="rId54"/>
                <a:stretch>
                  <a:fillRect/>
                </a:stretch>
              </p:blipFill>
              <p:spPr>
                <a:xfrm>
                  <a:off x="10941053" y="229027"/>
                  <a:ext cx="162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Freihand 27">
                  <a:extLst>
                    <a:ext uri="{FF2B5EF4-FFF2-40B4-BE49-F238E27FC236}">
                      <a16:creationId xmlns:a16="http://schemas.microsoft.com/office/drawing/2014/main" id="{AA168872-6935-4204-AB9A-AC268DC63EBF}"/>
                    </a:ext>
                  </a:extLst>
                </p14:cNvPr>
                <p14:cNvContentPartPr/>
                <p14:nvPr/>
              </p14:nvContentPartPr>
              <p14:xfrm>
                <a:off x="10936733" y="246667"/>
                <a:ext cx="130320" cy="33120"/>
              </p14:xfrm>
            </p:contentPart>
          </mc:Choice>
          <mc:Fallback xmlns="">
            <p:pic>
              <p:nvPicPr>
                <p:cNvPr id="28" name="Freihand 27">
                  <a:extLst>
                    <a:ext uri="{FF2B5EF4-FFF2-40B4-BE49-F238E27FC236}">
                      <a16:creationId xmlns:a16="http://schemas.microsoft.com/office/drawing/2014/main" id="{AA168872-6935-4204-AB9A-AC268DC63EBF}"/>
                    </a:ext>
                  </a:extLst>
                </p:cNvPr>
                <p:cNvPicPr/>
                <p:nvPr/>
              </p:nvPicPr>
              <p:blipFill>
                <a:blip r:embed="rId56"/>
                <a:stretch>
                  <a:fillRect/>
                </a:stretch>
              </p:blipFill>
              <p:spPr>
                <a:xfrm>
                  <a:off x="10932413" y="242347"/>
                  <a:ext cx="138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CAAF9FB8-13BF-4F45-B7EB-04759E408112}"/>
                    </a:ext>
                  </a:extLst>
                </p14:cNvPr>
                <p14:cNvContentPartPr/>
                <p14:nvPr/>
              </p14:nvContentPartPr>
              <p14:xfrm>
                <a:off x="279653" y="864067"/>
                <a:ext cx="178560" cy="174960"/>
              </p14:xfrm>
            </p:contentPart>
          </mc:Choice>
          <mc:Fallback xmlns="">
            <p:pic>
              <p:nvPicPr>
                <p:cNvPr id="29" name="Freihand 28">
                  <a:extLst>
                    <a:ext uri="{FF2B5EF4-FFF2-40B4-BE49-F238E27FC236}">
                      <a16:creationId xmlns:a16="http://schemas.microsoft.com/office/drawing/2014/main" id="{CAAF9FB8-13BF-4F45-B7EB-04759E408112}"/>
                    </a:ext>
                  </a:extLst>
                </p:cNvPr>
                <p:cNvPicPr/>
                <p:nvPr/>
              </p:nvPicPr>
              <p:blipFill>
                <a:blip r:embed="rId58"/>
                <a:stretch>
                  <a:fillRect/>
                </a:stretch>
              </p:blipFill>
              <p:spPr>
                <a:xfrm>
                  <a:off x="275333" y="859747"/>
                  <a:ext cx="187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8B316070-6402-4F37-8575-BFD1E8DDA6E1}"/>
                    </a:ext>
                  </a:extLst>
                </p14:cNvPr>
                <p14:cNvContentPartPr/>
                <p14:nvPr/>
              </p14:nvContentPartPr>
              <p14:xfrm>
                <a:off x="497453" y="914827"/>
                <a:ext cx="32760" cy="101160"/>
              </p14:xfrm>
            </p:contentPart>
          </mc:Choice>
          <mc:Fallback xmlns="">
            <p:pic>
              <p:nvPicPr>
                <p:cNvPr id="30" name="Freihand 29">
                  <a:extLst>
                    <a:ext uri="{FF2B5EF4-FFF2-40B4-BE49-F238E27FC236}">
                      <a16:creationId xmlns:a16="http://schemas.microsoft.com/office/drawing/2014/main" id="{8B316070-6402-4F37-8575-BFD1E8DDA6E1}"/>
                    </a:ext>
                  </a:extLst>
                </p:cNvPr>
                <p:cNvPicPr/>
                <p:nvPr/>
              </p:nvPicPr>
              <p:blipFill>
                <a:blip r:embed="rId60"/>
                <a:stretch>
                  <a:fillRect/>
                </a:stretch>
              </p:blipFill>
              <p:spPr>
                <a:xfrm>
                  <a:off x="493133" y="910507"/>
                  <a:ext cx="41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558AFEAE-5112-44A4-83AD-6008F8E978A4}"/>
                    </a:ext>
                  </a:extLst>
                </p14:cNvPr>
                <p14:cNvContentPartPr/>
                <p14:nvPr/>
              </p14:nvContentPartPr>
              <p14:xfrm>
                <a:off x="468293" y="862627"/>
                <a:ext cx="118080" cy="186480"/>
              </p14:xfrm>
            </p:contentPart>
          </mc:Choice>
          <mc:Fallback xmlns="">
            <p:pic>
              <p:nvPicPr>
                <p:cNvPr id="31" name="Freihand 30">
                  <a:extLst>
                    <a:ext uri="{FF2B5EF4-FFF2-40B4-BE49-F238E27FC236}">
                      <a16:creationId xmlns:a16="http://schemas.microsoft.com/office/drawing/2014/main" id="{558AFEAE-5112-44A4-83AD-6008F8E978A4}"/>
                    </a:ext>
                  </a:extLst>
                </p:cNvPr>
                <p:cNvPicPr/>
                <p:nvPr/>
              </p:nvPicPr>
              <p:blipFill>
                <a:blip r:embed="rId62"/>
                <a:stretch>
                  <a:fillRect/>
                </a:stretch>
              </p:blipFill>
              <p:spPr>
                <a:xfrm>
                  <a:off x="463973" y="858307"/>
                  <a:ext cx="126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C232C9FD-FF6F-4000-BE19-102A9C946E93}"/>
                    </a:ext>
                  </a:extLst>
                </p14:cNvPr>
                <p14:cNvContentPartPr/>
                <p14:nvPr/>
              </p14:nvContentPartPr>
              <p14:xfrm>
                <a:off x="657293" y="873787"/>
                <a:ext cx="127080" cy="123120"/>
              </p14:xfrm>
            </p:contentPart>
          </mc:Choice>
          <mc:Fallback xmlns="">
            <p:pic>
              <p:nvPicPr>
                <p:cNvPr id="32" name="Freihand 31">
                  <a:extLst>
                    <a:ext uri="{FF2B5EF4-FFF2-40B4-BE49-F238E27FC236}">
                      <a16:creationId xmlns:a16="http://schemas.microsoft.com/office/drawing/2014/main" id="{C232C9FD-FF6F-4000-BE19-102A9C946E93}"/>
                    </a:ext>
                  </a:extLst>
                </p:cNvPr>
                <p:cNvPicPr/>
                <p:nvPr/>
              </p:nvPicPr>
              <p:blipFill>
                <a:blip r:embed="rId64"/>
                <a:stretch>
                  <a:fillRect/>
                </a:stretch>
              </p:blipFill>
              <p:spPr>
                <a:xfrm>
                  <a:off x="652973" y="869467"/>
                  <a:ext cx="135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3F436517-6A90-4633-B067-D3426CAC885D}"/>
                    </a:ext>
                  </a:extLst>
                </p14:cNvPr>
                <p14:cNvContentPartPr/>
                <p14:nvPr/>
              </p14:nvContentPartPr>
              <p14:xfrm>
                <a:off x="2260013" y="856867"/>
                <a:ext cx="114120" cy="89640"/>
              </p14:xfrm>
            </p:contentPart>
          </mc:Choice>
          <mc:Fallback xmlns="">
            <p:pic>
              <p:nvPicPr>
                <p:cNvPr id="46" name="Freihand 45">
                  <a:extLst>
                    <a:ext uri="{FF2B5EF4-FFF2-40B4-BE49-F238E27FC236}">
                      <a16:creationId xmlns:a16="http://schemas.microsoft.com/office/drawing/2014/main" id="{3F436517-6A90-4633-B067-D3426CAC885D}"/>
                    </a:ext>
                  </a:extLst>
                </p:cNvPr>
                <p:cNvPicPr/>
                <p:nvPr/>
              </p:nvPicPr>
              <p:blipFill>
                <a:blip r:embed="rId66"/>
                <a:stretch>
                  <a:fillRect/>
                </a:stretch>
              </p:blipFill>
              <p:spPr>
                <a:xfrm>
                  <a:off x="2255693" y="852547"/>
                  <a:ext cx="122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5A3E773B-BA10-4542-A1B7-2AC71ACB040D}"/>
                    </a:ext>
                  </a:extLst>
                </p14:cNvPr>
                <p14:cNvContentPartPr/>
                <p14:nvPr/>
              </p14:nvContentPartPr>
              <p14:xfrm>
                <a:off x="2398613" y="852187"/>
                <a:ext cx="93600" cy="101880"/>
              </p14:xfrm>
            </p:contentPart>
          </mc:Choice>
          <mc:Fallback xmlns="">
            <p:pic>
              <p:nvPicPr>
                <p:cNvPr id="47" name="Freihand 46">
                  <a:extLst>
                    <a:ext uri="{FF2B5EF4-FFF2-40B4-BE49-F238E27FC236}">
                      <a16:creationId xmlns:a16="http://schemas.microsoft.com/office/drawing/2014/main" id="{5A3E773B-BA10-4542-A1B7-2AC71ACB040D}"/>
                    </a:ext>
                  </a:extLst>
                </p:cNvPr>
                <p:cNvPicPr/>
                <p:nvPr/>
              </p:nvPicPr>
              <p:blipFill>
                <a:blip r:embed="rId68"/>
                <a:stretch>
                  <a:fillRect/>
                </a:stretch>
              </p:blipFill>
              <p:spPr>
                <a:xfrm>
                  <a:off x="2394293" y="847867"/>
                  <a:ext cx="102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8E81D74A-A1DE-4A34-A9A3-AFD0B63B79D5}"/>
                    </a:ext>
                  </a:extLst>
                </p14:cNvPr>
                <p14:cNvContentPartPr/>
                <p14:nvPr/>
              </p14:nvContentPartPr>
              <p14:xfrm>
                <a:off x="2578613" y="847147"/>
                <a:ext cx="78120" cy="109080"/>
              </p14:xfrm>
            </p:contentPart>
          </mc:Choice>
          <mc:Fallback xmlns="">
            <p:pic>
              <p:nvPicPr>
                <p:cNvPr id="48" name="Freihand 47">
                  <a:extLst>
                    <a:ext uri="{FF2B5EF4-FFF2-40B4-BE49-F238E27FC236}">
                      <a16:creationId xmlns:a16="http://schemas.microsoft.com/office/drawing/2014/main" id="{8E81D74A-A1DE-4A34-A9A3-AFD0B63B79D5}"/>
                    </a:ext>
                  </a:extLst>
                </p:cNvPr>
                <p:cNvPicPr/>
                <p:nvPr/>
              </p:nvPicPr>
              <p:blipFill>
                <a:blip r:embed="rId70"/>
                <a:stretch>
                  <a:fillRect/>
                </a:stretch>
              </p:blipFill>
              <p:spPr>
                <a:xfrm>
                  <a:off x="2574293" y="842827"/>
                  <a:ext cx="86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3AB92AC0-D746-45D9-8E92-1E4BAF5EA412}"/>
                    </a:ext>
                  </a:extLst>
                </p14:cNvPr>
                <p14:cNvContentPartPr/>
                <p14:nvPr/>
              </p14:nvContentPartPr>
              <p14:xfrm>
                <a:off x="2529653" y="803587"/>
                <a:ext cx="83160" cy="82800"/>
              </p14:xfrm>
            </p:contentPart>
          </mc:Choice>
          <mc:Fallback xmlns="">
            <p:pic>
              <p:nvPicPr>
                <p:cNvPr id="49" name="Freihand 48">
                  <a:extLst>
                    <a:ext uri="{FF2B5EF4-FFF2-40B4-BE49-F238E27FC236}">
                      <a16:creationId xmlns:a16="http://schemas.microsoft.com/office/drawing/2014/main" id="{3AB92AC0-D746-45D9-8E92-1E4BAF5EA412}"/>
                    </a:ext>
                  </a:extLst>
                </p:cNvPr>
                <p:cNvPicPr/>
                <p:nvPr/>
              </p:nvPicPr>
              <p:blipFill>
                <a:blip r:embed="rId72"/>
                <a:stretch>
                  <a:fillRect/>
                </a:stretch>
              </p:blipFill>
              <p:spPr>
                <a:xfrm>
                  <a:off x="2525333" y="799267"/>
                  <a:ext cx="91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A9C37612-33F9-4FA9-828A-A31381697897}"/>
                    </a:ext>
                  </a:extLst>
                </p14:cNvPr>
                <p14:cNvContentPartPr/>
                <p14:nvPr/>
              </p14:nvContentPartPr>
              <p14:xfrm>
                <a:off x="2651333" y="907267"/>
                <a:ext cx="61920" cy="49680"/>
              </p14:xfrm>
            </p:contentPart>
          </mc:Choice>
          <mc:Fallback xmlns="">
            <p:pic>
              <p:nvPicPr>
                <p:cNvPr id="50" name="Freihand 49">
                  <a:extLst>
                    <a:ext uri="{FF2B5EF4-FFF2-40B4-BE49-F238E27FC236}">
                      <a16:creationId xmlns:a16="http://schemas.microsoft.com/office/drawing/2014/main" id="{A9C37612-33F9-4FA9-828A-A31381697897}"/>
                    </a:ext>
                  </a:extLst>
                </p:cNvPr>
                <p:cNvPicPr/>
                <p:nvPr/>
              </p:nvPicPr>
              <p:blipFill>
                <a:blip r:embed="rId74"/>
                <a:stretch>
                  <a:fillRect/>
                </a:stretch>
              </p:blipFill>
              <p:spPr>
                <a:xfrm>
                  <a:off x="2647013" y="902947"/>
                  <a:ext cx="70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83119EAD-AAAF-46AF-A5FE-2AAB195CCE37}"/>
                    </a:ext>
                  </a:extLst>
                </p14:cNvPr>
                <p14:cNvContentPartPr/>
                <p14:nvPr/>
              </p14:nvContentPartPr>
              <p14:xfrm>
                <a:off x="2855093" y="860467"/>
                <a:ext cx="28440" cy="127080"/>
              </p14:xfrm>
            </p:contentPart>
          </mc:Choice>
          <mc:Fallback xmlns="">
            <p:pic>
              <p:nvPicPr>
                <p:cNvPr id="52" name="Freihand 51">
                  <a:extLst>
                    <a:ext uri="{FF2B5EF4-FFF2-40B4-BE49-F238E27FC236}">
                      <a16:creationId xmlns:a16="http://schemas.microsoft.com/office/drawing/2014/main" id="{83119EAD-AAAF-46AF-A5FE-2AAB195CCE37}"/>
                    </a:ext>
                  </a:extLst>
                </p:cNvPr>
                <p:cNvPicPr/>
                <p:nvPr/>
              </p:nvPicPr>
              <p:blipFill>
                <a:blip r:embed="rId76"/>
                <a:stretch>
                  <a:fillRect/>
                </a:stretch>
              </p:blipFill>
              <p:spPr>
                <a:xfrm>
                  <a:off x="2850773" y="856147"/>
                  <a:ext cx="37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0E3F9066-F616-4DD3-B9D5-41AC2028878F}"/>
                    </a:ext>
                  </a:extLst>
                </p14:cNvPr>
                <p14:cNvContentPartPr/>
                <p14:nvPr/>
              </p14:nvContentPartPr>
              <p14:xfrm>
                <a:off x="2868053" y="849667"/>
                <a:ext cx="89640" cy="136080"/>
              </p14:xfrm>
            </p:contentPart>
          </mc:Choice>
          <mc:Fallback xmlns="">
            <p:pic>
              <p:nvPicPr>
                <p:cNvPr id="53" name="Freihand 52">
                  <a:extLst>
                    <a:ext uri="{FF2B5EF4-FFF2-40B4-BE49-F238E27FC236}">
                      <a16:creationId xmlns:a16="http://schemas.microsoft.com/office/drawing/2014/main" id="{0E3F9066-F616-4DD3-B9D5-41AC2028878F}"/>
                    </a:ext>
                  </a:extLst>
                </p:cNvPr>
                <p:cNvPicPr/>
                <p:nvPr/>
              </p:nvPicPr>
              <p:blipFill>
                <a:blip r:embed="rId78"/>
                <a:stretch>
                  <a:fillRect/>
                </a:stretch>
              </p:blipFill>
              <p:spPr>
                <a:xfrm>
                  <a:off x="2863733" y="845347"/>
                  <a:ext cx="98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3FB347EC-DAF3-48D9-A791-FFF46EDAFB31}"/>
                    </a:ext>
                  </a:extLst>
                </p14:cNvPr>
                <p14:cNvContentPartPr/>
                <p14:nvPr/>
              </p14:nvContentPartPr>
              <p14:xfrm>
                <a:off x="2973533" y="896107"/>
                <a:ext cx="74520" cy="61560"/>
              </p14:xfrm>
            </p:contentPart>
          </mc:Choice>
          <mc:Fallback xmlns="">
            <p:pic>
              <p:nvPicPr>
                <p:cNvPr id="54" name="Freihand 53">
                  <a:extLst>
                    <a:ext uri="{FF2B5EF4-FFF2-40B4-BE49-F238E27FC236}">
                      <a16:creationId xmlns:a16="http://schemas.microsoft.com/office/drawing/2014/main" id="{3FB347EC-DAF3-48D9-A791-FFF46EDAFB31}"/>
                    </a:ext>
                  </a:extLst>
                </p:cNvPr>
                <p:cNvPicPr/>
                <p:nvPr/>
              </p:nvPicPr>
              <p:blipFill>
                <a:blip r:embed="rId80"/>
                <a:stretch>
                  <a:fillRect/>
                </a:stretch>
              </p:blipFill>
              <p:spPr>
                <a:xfrm>
                  <a:off x="2969213" y="891787"/>
                  <a:ext cx="83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127D8291-2E84-4F34-BDB0-BF8D853B90C0}"/>
                    </a:ext>
                  </a:extLst>
                </p14:cNvPr>
                <p14:cNvContentPartPr/>
                <p14:nvPr/>
              </p14:nvContentPartPr>
              <p14:xfrm>
                <a:off x="3068213" y="883147"/>
                <a:ext cx="85320" cy="91800"/>
              </p14:xfrm>
            </p:contentPart>
          </mc:Choice>
          <mc:Fallback xmlns="">
            <p:pic>
              <p:nvPicPr>
                <p:cNvPr id="55" name="Freihand 54">
                  <a:extLst>
                    <a:ext uri="{FF2B5EF4-FFF2-40B4-BE49-F238E27FC236}">
                      <a16:creationId xmlns:a16="http://schemas.microsoft.com/office/drawing/2014/main" id="{127D8291-2E84-4F34-BDB0-BF8D853B90C0}"/>
                    </a:ext>
                  </a:extLst>
                </p:cNvPr>
                <p:cNvPicPr/>
                <p:nvPr/>
              </p:nvPicPr>
              <p:blipFill>
                <a:blip r:embed="rId82"/>
                <a:stretch>
                  <a:fillRect/>
                </a:stretch>
              </p:blipFill>
              <p:spPr>
                <a:xfrm>
                  <a:off x="3063893" y="878827"/>
                  <a:ext cx="93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03BB37C4-33A6-46E0-974B-12D364C9AC24}"/>
                    </a:ext>
                  </a:extLst>
                </p14:cNvPr>
                <p14:cNvContentPartPr/>
                <p14:nvPr/>
              </p14:nvContentPartPr>
              <p14:xfrm>
                <a:off x="3149933" y="874147"/>
                <a:ext cx="281880" cy="80280"/>
              </p14:xfrm>
            </p:contentPart>
          </mc:Choice>
          <mc:Fallback xmlns="">
            <p:pic>
              <p:nvPicPr>
                <p:cNvPr id="56" name="Freihand 55">
                  <a:extLst>
                    <a:ext uri="{FF2B5EF4-FFF2-40B4-BE49-F238E27FC236}">
                      <a16:creationId xmlns:a16="http://schemas.microsoft.com/office/drawing/2014/main" id="{03BB37C4-33A6-46E0-974B-12D364C9AC24}"/>
                    </a:ext>
                  </a:extLst>
                </p:cNvPr>
                <p:cNvPicPr/>
                <p:nvPr/>
              </p:nvPicPr>
              <p:blipFill>
                <a:blip r:embed="rId84"/>
                <a:stretch>
                  <a:fillRect/>
                </a:stretch>
              </p:blipFill>
              <p:spPr>
                <a:xfrm>
                  <a:off x="3145613" y="869827"/>
                  <a:ext cx="290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466CDFB6-3A13-46A1-B69A-D4700A9E2345}"/>
                    </a:ext>
                  </a:extLst>
                </p14:cNvPr>
                <p14:cNvContentPartPr/>
                <p14:nvPr/>
              </p14:nvContentPartPr>
              <p14:xfrm>
                <a:off x="3679493" y="832747"/>
                <a:ext cx="148320" cy="111960"/>
              </p14:xfrm>
            </p:contentPart>
          </mc:Choice>
          <mc:Fallback xmlns="">
            <p:pic>
              <p:nvPicPr>
                <p:cNvPr id="57" name="Freihand 56">
                  <a:extLst>
                    <a:ext uri="{FF2B5EF4-FFF2-40B4-BE49-F238E27FC236}">
                      <a16:creationId xmlns:a16="http://schemas.microsoft.com/office/drawing/2014/main" id="{466CDFB6-3A13-46A1-B69A-D4700A9E2345}"/>
                    </a:ext>
                  </a:extLst>
                </p:cNvPr>
                <p:cNvPicPr/>
                <p:nvPr/>
              </p:nvPicPr>
              <p:blipFill>
                <a:blip r:embed="rId86"/>
                <a:stretch>
                  <a:fillRect/>
                </a:stretch>
              </p:blipFill>
              <p:spPr>
                <a:xfrm>
                  <a:off x="3675173" y="828427"/>
                  <a:ext cx="156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F7226BAB-F6B1-42F6-AF7B-E411D53D3E21}"/>
                    </a:ext>
                  </a:extLst>
                </p14:cNvPr>
                <p14:cNvContentPartPr/>
                <p14:nvPr/>
              </p14:nvContentPartPr>
              <p14:xfrm>
                <a:off x="3827813" y="843907"/>
                <a:ext cx="69840" cy="90360"/>
              </p14:xfrm>
            </p:contentPart>
          </mc:Choice>
          <mc:Fallback xmlns="">
            <p:pic>
              <p:nvPicPr>
                <p:cNvPr id="58" name="Freihand 57">
                  <a:extLst>
                    <a:ext uri="{FF2B5EF4-FFF2-40B4-BE49-F238E27FC236}">
                      <a16:creationId xmlns:a16="http://schemas.microsoft.com/office/drawing/2014/main" id="{F7226BAB-F6B1-42F6-AF7B-E411D53D3E21}"/>
                    </a:ext>
                  </a:extLst>
                </p:cNvPr>
                <p:cNvPicPr/>
                <p:nvPr/>
              </p:nvPicPr>
              <p:blipFill>
                <a:blip r:embed="rId88"/>
                <a:stretch>
                  <a:fillRect/>
                </a:stretch>
              </p:blipFill>
              <p:spPr>
                <a:xfrm>
                  <a:off x="3823493" y="839587"/>
                  <a:ext cx="78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90E6F6FA-D603-472B-B33C-F56418D79B06}"/>
                    </a:ext>
                  </a:extLst>
                </p14:cNvPr>
                <p14:cNvContentPartPr/>
                <p14:nvPr/>
              </p14:nvContentPartPr>
              <p14:xfrm>
                <a:off x="3909893" y="838507"/>
                <a:ext cx="83520" cy="91080"/>
              </p14:xfrm>
            </p:contentPart>
          </mc:Choice>
          <mc:Fallback xmlns="">
            <p:pic>
              <p:nvPicPr>
                <p:cNvPr id="59" name="Freihand 58">
                  <a:extLst>
                    <a:ext uri="{FF2B5EF4-FFF2-40B4-BE49-F238E27FC236}">
                      <a16:creationId xmlns:a16="http://schemas.microsoft.com/office/drawing/2014/main" id="{90E6F6FA-D603-472B-B33C-F56418D79B06}"/>
                    </a:ext>
                  </a:extLst>
                </p:cNvPr>
                <p:cNvPicPr/>
                <p:nvPr/>
              </p:nvPicPr>
              <p:blipFill>
                <a:blip r:embed="rId90"/>
                <a:stretch>
                  <a:fillRect/>
                </a:stretch>
              </p:blipFill>
              <p:spPr>
                <a:xfrm>
                  <a:off x="3905573" y="834187"/>
                  <a:ext cx="92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4E04D9E1-A851-4D02-8DB3-571C69B6E8FB}"/>
                    </a:ext>
                  </a:extLst>
                </p14:cNvPr>
                <p14:cNvContentPartPr/>
                <p14:nvPr/>
              </p14:nvContentPartPr>
              <p14:xfrm>
                <a:off x="4021493" y="917347"/>
                <a:ext cx="4320" cy="9360"/>
              </p14:xfrm>
            </p:contentPart>
          </mc:Choice>
          <mc:Fallback xmlns="">
            <p:pic>
              <p:nvPicPr>
                <p:cNvPr id="60" name="Freihand 59">
                  <a:extLst>
                    <a:ext uri="{FF2B5EF4-FFF2-40B4-BE49-F238E27FC236}">
                      <a16:creationId xmlns:a16="http://schemas.microsoft.com/office/drawing/2014/main" id="{4E04D9E1-A851-4D02-8DB3-571C69B6E8FB}"/>
                    </a:ext>
                  </a:extLst>
                </p:cNvPr>
                <p:cNvPicPr/>
                <p:nvPr/>
              </p:nvPicPr>
              <p:blipFill>
                <a:blip r:embed="rId92"/>
                <a:stretch>
                  <a:fillRect/>
                </a:stretch>
              </p:blipFill>
              <p:spPr>
                <a:xfrm>
                  <a:off x="4017173" y="913027"/>
                  <a:ext cx="12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B4347E4B-D65E-4233-ABE6-CE32284D1030}"/>
                    </a:ext>
                  </a:extLst>
                </p14:cNvPr>
                <p14:cNvContentPartPr/>
                <p14:nvPr/>
              </p14:nvContentPartPr>
              <p14:xfrm>
                <a:off x="4100333" y="833827"/>
                <a:ext cx="15840" cy="75240"/>
              </p14:xfrm>
            </p:contentPart>
          </mc:Choice>
          <mc:Fallback xmlns="">
            <p:pic>
              <p:nvPicPr>
                <p:cNvPr id="61" name="Freihand 60">
                  <a:extLst>
                    <a:ext uri="{FF2B5EF4-FFF2-40B4-BE49-F238E27FC236}">
                      <a16:creationId xmlns:a16="http://schemas.microsoft.com/office/drawing/2014/main" id="{B4347E4B-D65E-4233-ABE6-CE32284D1030}"/>
                    </a:ext>
                  </a:extLst>
                </p:cNvPr>
                <p:cNvPicPr/>
                <p:nvPr/>
              </p:nvPicPr>
              <p:blipFill>
                <a:blip r:embed="rId94"/>
                <a:stretch>
                  <a:fillRect/>
                </a:stretch>
              </p:blipFill>
              <p:spPr>
                <a:xfrm>
                  <a:off x="4096013" y="829507"/>
                  <a:ext cx="24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591B0C74-945E-4817-82A3-B504F21B8C49}"/>
                    </a:ext>
                  </a:extLst>
                </p14:cNvPr>
                <p14:cNvContentPartPr/>
                <p14:nvPr/>
              </p14:nvContentPartPr>
              <p14:xfrm>
                <a:off x="4038413" y="811147"/>
                <a:ext cx="135000" cy="36360"/>
              </p14:xfrm>
            </p:contentPart>
          </mc:Choice>
          <mc:Fallback xmlns="">
            <p:pic>
              <p:nvPicPr>
                <p:cNvPr id="62" name="Freihand 61">
                  <a:extLst>
                    <a:ext uri="{FF2B5EF4-FFF2-40B4-BE49-F238E27FC236}">
                      <a16:creationId xmlns:a16="http://schemas.microsoft.com/office/drawing/2014/main" id="{591B0C74-945E-4817-82A3-B504F21B8C49}"/>
                    </a:ext>
                  </a:extLst>
                </p:cNvPr>
                <p:cNvPicPr/>
                <p:nvPr/>
              </p:nvPicPr>
              <p:blipFill>
                <a:blip r:embed="rId96"/>
                <a:stretch>
                  <a:fillRect/>
                </a:stretch>
              </p:blipFill>
              <p:spPr>
                <a:xfrm>
                  <a:off x="4034093" y="806827"/>
                  <a:ext cx="143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F4BB45AE-8EE0-4146-9E2D-006DE1199B5D}"/>
                    </a:ext>
                  </a:extLst>
                </p14:cNvPr>
                <p14:cNvContentPartPr/>
                <p14:nvPr/>
              </p14:nvContentPartPr>
              <p14:xfrm>
                <a:off x="4143533" y="803587"/>
                <a:ext cx="79200" cy="103680"/>
              </p14:xfrm>
            </p:contentPart>
          </mc:Choice>
          <mc:Fallback xmlns="">
            <p:pic>
              <p:nvPicPr>
                <p:cNvPr id="63" name="Freihand 62">
                  <a:extLst>
                    <a:ext uri="{FF2B5EF4-FFF2-40B4-BE49-F238E27FC236}">
                      <a16:creationId xmlns:a16="http://schemas.microsoft.com/office/drawing/2014/main" id="{F4BB45AE-8EE0-4146-9E2D-006DE1199B5D}"/>
                    </a:ext>
                  </a:extLst>
                </p:cNvPr>
                <p:cNvPicPr/>
                <p:nvPr/>
              </p:nvPicPr>
              <p:blipFill>
                <a:blip r:embed="rId98"/>
                <a:stretch>
                  <a:fillRect/>
                </a:stretch>
              </p:blipFill>
              <p:spPr>
                <a:xfrm>
                  <a:off x="4139213" y="799267"/>
                  <a:ext cx="87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E1501495-C367-4683-9687-C014C19F1229}"/>
                    </a:ext>
                  </a:extLst>
                </p14:cNvPr>
                <p14:cNvContentPartPr/>
                <p14:nvPr/>
              </p14:nvContentPartPr>
              <p14:xfrm>
                <a:off x="4231013" y="816547"/>
                <a:ext cx="20520" cy="100800"/>
              </p14:xfrm>
            </p:contentPart>
          </mc:Choice>
          <mc:Fallback xmlns="">
            <p:pic>
              <p:nvPicPr>
                <p:cNvPr id="64" name="Freihand 63">
                  <a:extLst>
                    <a:ext uri="{FF2B5EF4-FFF2-40B4-BE49-F238E27FC236}">
                      <a16:creationId xmlns:a16="http://schemas.microsoft.com/office/drawing/2014/main" id="{E1501495-C367-4683-9687-C014C19F1229}"/>
                    </a:ext>
                  </a:extLst>
                </p:cNvPr>
                <p:cNvPicPr/>
                <p:nvPr/>
              </p:nvPicPr>
              <p:blipFill>
                <a:blip r:embed="rId100"/>
                <a:stretch>
                  <a:fillRect/>
                </a:stretch>
              </p:blipFill>
              <p:spPr>
                <a:xfrm>
                  <a:off x="4226693" y="812227"/>
                  <a:ext cx="29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9EB1BC4B-5571-46DB-BA10-67E70B3F4125}"/>
                    </a:ext>
                  </a:extLst>
                </p14:cNvPr>
                <p14:cNvContentPartPr/>
                <p14:nvPr/>
              </p14:nvContentPartPr>
              <p14:xfrm>
                <a:off x="4183853" y="783427"/>
                <a:ext cx="237600" cy="132120"/>
              </p14:xfrm>
            </p:contentPart>
          </mc:Choice>
          <mc:Fallback xmlns="">
            <p:pic>
              <p:nvPicPr>
                <p:cNvPr id="65" name="Freihand 64">
                  <a:extLst>
                    <a:ext uri="{FF2B5EF4-FFF2-40B4-BE49-F238E27FC236}">
                      <a16:creationId xmlns:a16="http://schemas.microsoft.com/office/drawing/2014/main" id="{9EB1BC4B-5571-46DB-BA10-67E70B3F4125}"/>
                    </a:ext>
                  </a:extLst>
                </p:cNvPr>
                <p:cNvPicPr/>
                <p:nvPr/>
              </p:nvPicPr>
              <p:blipFill>
                <a:blip r:embed="rId102"/>
                <a:stretch>
                  <a:fillRect/>
                </a:stretch>
              </p:blipFill>
              <p:spPr>
                <a:xfrm>
                  <a:off x="4179533" y="779107"/>
                  <a:ext cx="246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EEF00977-88F2-4A52-BE60-DEA387C1C8E3}"/>
                    </a:ext>
                  </a:extLst>
                </p14:cNvPr>
                <p14:cNvContentPartPr/>
                <p14:nvPr/>
              </p14:nvContentPartPr>
              <p14:xfrm>
                <a:off x="4271693" y="869827"/>
                <a:ext cx="147960" cy="18360"/>
              </p14:xfrm>
            </p:contentPart>
          </mc:Choice>
          <mc:Fallback xmlns="">
            <p:pic>
              <p:nvPicPr>
                <p:cNvPr id="66" name="Freihand 65">
                  <a:extLst>
                    <a:ext uri="{FF2B5EF4-FFF2-40B4-BE49-F238E27FC236}">
                      <a16:creationId xmlns:a16="http://schemas.microsoft.com/office/drawing/2014/main" id="{EEF00977-88F2-4A52-BE60-DEA387C1C8E3}"/>
                    </a:ext>
                  </a:extLst>
                </p:cNvPr>
                <p:cNvPicPr/>
                <p:nvPr/>
              </p:nvPicPr>
              <p:blipFill>
                <a:blip r:embed="rId104"/>
                <a:stretch>
                  <a:fillRect/>
                </a:stretch>
              </p:blipFill>
              <p:spPr>
                <a:xfrm>
                  <a:off x="4267373" y="865507"/>
                  <a:ext cx="156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1F8761C4-B346-4EC2-BC94-E878658F02F2}"/>
                    </a:ext>
                  </a:extLst>
                </p14:cNvPr>
                <p14:cNvContentPartPr/>
                <p14:nvPr/>
              </p14:nvContentPartPr>
              <p14:xfrm>
                <a:off x="4641053" y="862987"/>
                <a:ext cx="186840" cy="3960"/>
              </p14:xfrm>
            </p:contentPart>
          </mc:Choice>
          <mc:Fallback xmlns="">
            <p:pic>
              <p:nvPicPr>
                <p:cNvPr id="69" name="Freihand 68">
                  <a:extLst>
                    <a:ext uri="{FF2B5EF4-FFF2-40B4-BE49-F238E27FC236}">
                      <a16:creationId xmlns:a16="http://schemas.microsoft.com/office/drawing/2014/main" id="{1F8761C4-B346-4EC2-BC94-E878658F02F2}"/>
                    </a:ext>
                  </a:extLst>
                </p:cNvPr>
                <p:cNvPicPr/>
                <p:nvPr/>
              </p:nvPicPr>
              <p:blipFill>
                <a:blip r:embed="rId106"/>
                <a:stretch>
                  <a:fillRect/>
                </a:stretch>
              </p:blipFill>
              <p:spPr>
                <a:xfrm>
                  <a:off x="4636733" y="858667"/>
                  <a:ext cx="195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036D0074-6D3E-4143-ABA6-EE0AAF7F5D64}"/>
                    </a:ext>
                  </a:extLst>
                </p14:cNvPr>
                <p14:cNvContentPartPr/>
                <p14:nvPr/>
              </p14:nvContentPartPr>
              <p14:xfrm>
                <a:off x="4745453" y="828427"/>
                <a:ext cx="160560" cy="132840"/>
              </p14:xfrm>
            </p:contentPart>
          </mc:Choice>
          <mc:Fallback xmlns="">
            <p:pic>
              <p:nvPicPr>
                <p:cNvPr id="70" name="Freihand 69">
                  <a:extLst>
                    <a:ext uri="{FF2B5EF4-FFF2-40B4-BE49-F238E27FC236}">
                      <a16:creationId xmlns:a16="http://schemas.microsoft.com/office/drawing/2014/main" id="{036D0074-6D3E-4143-ABA6-EE0AAF7F5D64}"/>
                    </a:ext>
                  </a:extLst>
                </p:cNvPr>
                <p:cNvPicPr/>
                <p:nvPr/>
              </p:nvPicPr>
              <p:blipFill>
                <a:blip r:embed="rId108"/>
                <a:stretch>
                  <a:fillRect/>
                </a:stretch>
              </p:blipFill>
              <p:spPr>
                <a:xfrm>
                  <a:off x="4741133" y="824107"/>
                  <a:ext cx="169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948D57A4-0490-4BA4-9409-6DA42D64BFD1}"/>
                    </a:ext>
                  </a:extLst>
                </p14:cNvPr>
                <p14:cNvContentPartPr/>
                <p14:nvPr/>
              </p14:nvContentPartPr>
              <p14:xfrm>
                <a:off x="5159093" y="808267"/>
                <a:ext cx="141480" cy="111240"/>
              </p14:xfrm>
            </p:contentPart>
          </mc:Choice>
          <mc:Fallback xmlns="">
            <p:pic>
              <p:nvPicPr>
                <p:cNvPr id="72" name="Freihand 71">
                  <a:extLst>
                    <a:ext uri="{FF2B5EF4-FFF2-40B4-BE49-F238E27FC236}">
                      <a16:creationId xmlns:a16="http://schemas.microsoft.com/office/drawing/2014/main" id="{948D57A4-0490-4BA4-9409-6DA42D64BFD1}"/>
                    </a:ext>
                  </a:extLst>
                </p:cNvPr>
                <p:cNvPicPr/>
                <p:nvPr/>
              </p:nvPicPr>
              <p:blipFill>
                <a:blip r:embed="rId110"/>
                <a:stretch>
                  <a:fillRect/>
                </a:stretch>
              </p:blipFill>
              <p:spPr>
                <a:xfrm>
                  <a:off x="5154773" y="803947"/>
                  <a:ext cx="150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1CE1BAD1-3B03-4A20-8B62-69D17046AB00}"/>
                    </a:ext>
                  </a:extLst>
                </p14:cNvPr>
                <p14:cNvContentPartPr/>
                <p14:nvPr/>
              </p14:nvContentPartPr>
              <p14:xfrm>
                <a:off x="5142893" y="726547"/>
                <a:ext cx="167040" cy="169560"/>
              </p14:xfrm>
            </p:contentPart>
          </mc:Choice>
          <mc:Fallback xmlns="">
            <p:pic>
              <p:nvPicPr>
                <p:cNvPr id="73" name="Freihand 72">
                  <a:extLst>
                    <a:ext uri="{FF2B5EF4-FFF2-40B4-BE49-F238E27FC236}">
                      <a16:creationId xmlns:a16="http://schemas.microsoft.com/office/drawing/2014/main" id="{1CE1BAD1-3B03-4A20-8B62-69D17046AB00}"/>
                    </a:ext>
                  </a:extLst>
                </p:cNvPr>
                <p:cNvPicPr/>
                <p:nvPr/>
              </p:nvPicPr>
              <p:blipFill>
                <a:blip r:embed="rId112"/>
                <a:stretch>
                  <a:fillRect/>
                </a:stretch>
              </p:blipFill>
              <p:spPr>
                <a:xfrm>
                  <a:off x="5138573" y="722227"/>
                  <a:ext cx="175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332E61EC-00F0-411B-BD69-C7917A1806C9}"/>
                    </a:ext>
                  </a:extLst>
                </p14:cNvPr>
                <p14:cNvContentPartPr/>
                <p14:nvPr/>
              </p14:nvContentPartPr>
              <p14:xfrm>
                <a:off x="5224973" y="821947"/>
                <a:ext cx="204480" cy="93960"/>
              </p14:xfrm>
            </p:contentPart>
          </mc:Choice>
          <mc:Fallback xmlns="">
            <p:pic>
              <p:nvPicPr>
                <p:cNvPr id="74" name="Freihand 73">
                  <a:extLst>
                    <a:ext uri="{FF2B5EF4-FFF2-40B4-BE49-F238E27FC236}">
                      <a16:creationId xmlns:a16="http://schemas.microsoft.com/office/drawing/2014/main" id="{332E61EC-00F0-411B-BD69-C7917A1806C9}"/>
                    </a:ext>
                  </a:extLst>
                </p:cNvPr>
                <p:cNvPicPr/>
                <p:nvPr/>
              </p:nvPicPr>
              <p:blipFill>
                <a:blip r:embed="rId114"/>
                <a:stretch>
                  <a:fillRect/>
                </a:stretch>
              </p:blipFill>
              <p:spPr>
                <a:xfrm>
                  <a:off x="5220653" y="817627"/>
                  <a:ext cx="21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8A3FEB42-9458-42AB-83F6-21E6E7CC76B3}"/>
                    </a:ext>
                  </a:extLst>
                </p14:cNvPr>
                <p14:cNvContentPartPr/>
                <p14:nvPr/>
              </p14:nvContentPartPr>
              <p14:xfrm>
                <a:off x="5431613" y="724027"/>
                <a:ext cx="311040" cy="198720"/>
              </p14:xfrm>
            </p:contentPart>
          </mc:Choice>
          <mc:Fallback xmlns="">
            <p:pic>
              <p:nvPicPr>
                <p:cNvPr id="75" name="Freihand 74">
                  <a:extLst>
                    <a:ext uri="{FF2B5EF4-FFF2-40B4-BE49-F238E27FC236}">
                      <a16:creationId xmlns:a16="http://schemas.microsoft.com/office/drawing/2014/main" id="{8A3FEB42-9458-42AB-83F6-21E6E7CC76B3}"/>
                    </a:ext>
                  </a:extLst>
                </p:cNvPr>
                <p:cNvPicPr/>
                <p:nvPr/>
              </p:nvPicPr>
              <p:blipFill>
                <a:blip r:embed="rId116"/>
                <a:stretch>
                  <a:fillRect/>
                </a:stretch>
              </p:blipFill>
              <p:spPr>
                <a:xfrm>
                  <a:off x="5427293" y="719707"/>
                  <a:ext cx="319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1B153ED0-0356-48BD-B490-1705272EEFA0}"/>
                    </a:ext>
                  </a:extLst>
                </p14:cNvPr>
                <p14:cNvContentPartPr/>
                <p14:nvPr/>
              </p14:nvContentPartPr>
              <p14:xfrm>
                <a:off x="5652653" y="707467"/>
                <a:ext cx="28800" cy="33480"/>
              </p14:xfrm>
            </p:contentPart>
          </mc:Choice>
          <mc:Fallback xmlns="">
            <p:pic>
              <p:nvPicPr>
                <p:cNvPr id="76" name="Freihand 75">
                  <a:extLst>
                    <a:ext uri="{FF2B5EF4-FFF2-40B4-BE49-F238E27FC236}">
                      <a16:creationId xmlns:a16="http://schemas.microsoft.com/office/drawing/2014/main" id="{1B153ED0-0356-48BD-B490-1705272EEFA0}"/>
                    </a:ext>
                  </a:extLst>
                </p:cNvPr>
                <p:cNvPicPr/>
                <p:nvPr/>
              </p:nvPicPr>
              <p:blipFill>
                <a:blip r:embed="rId118"/>
                <a:stretch>
                  <a:fillRect/>
                </a:stretch>
              </p:blipFill>
              <p:spPr>
                <a:xfrm>
                  <a:off x="5648333" y="703147"/>
                  <a:ext cx="37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2C7FBC3D-0083-447F-A8EF-9A5F236BFE25}"/>
                    </a:ext>
                  </a:extLst>
                </p14:cNvPr>
                <p14:cNvContentPartPr/>
                <p14:nvPr/>
              </p14:nvContentPartPr>
              <p14:xfrm>
                <a:off x="5752013" y="784147"/>
                <a:ext cx="262800" cy="118800"/>
              </p14:xfrm>
            </p:contentPart>
          </mc:Choice>
          <mc:Fallback xmlns="">
            <p:pic>
              <p:nvPicPr>
                <p:cNvPr id="77" name="Freihand 76">
                  <a:extLst>
                    <a:ext uri="{FF2B5EF4-FFF2-40B4-BE49-F238E27FC236}">
                      <a16:creationId xmlns:a16="http://schemas.microsoft.com/office/drawing/2014/main" id="{2C7FBC3D-0083-447F-A8EF-9A5F236BFE25}"/>
                    </a:ext>
                  </a:extLst>
                </p:cNvPr>
                <p:cNvPicPr/>
                <p:nvPr/>
              </p:nvPicPr>
              <p:blipFill>
                <a:blip r:embed="rId120"/>
                <a:stretch>
                  <a:fillRect/>
                </a:stretch>
              </p:blipFill>
              <p:spPr>
                <a:xfrm>
                  <a:off x="5747693" y="779827"/>
                  <a:ext cx="271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Freihand 77">
                  <a:extLst>
                    <a:ext uri="{FF2B5EF4-FFF2-40B4-BE49-F238E27FC236}">
                      <a16:creationId xmlns:a16="http://schemas.microsoft.com/office/drawing/2014/main" id="{A85D8A98-0E97-4A8C-8ECB-35DCC35DD571}"/>
                    </a:ext>
                  </a:extLst>
                </p14:cNvPr>
                <p14:cNvContentPartPr/>
                <p14:nvPr/>
              </p14:nvContentPartPr>
              <p14:xfrm>
                <a:off x="6019853" y="722227"/>
                <a:ext cx="198360" cy="165600"/>
              </p14:xfrm>
            </p:contentPart>
          </mc:Choice>
          <mc:Fallback xmlns="">
            <p:pic>
              <p:nvPicPr>
                <p:cNvPr id="78" name="Freihand 77">
                  <a:extLst>
                    <a:ext uri="{FF2B5EF4-FFF2-40B4-BE49-F238E27FC236}">
                      <a16:creationId xmlns:a16="http://schemas.microsoft.com/office/drawing/2014/main" id="{A85D8A98-0E97-4A8C-8ECB-35DCC35DD571}"/>
                    </a:ext>
                  </a:extLst>
                </p:cNvPr>
                <p:cNvPicPr/>
                <p:nvPr/>
              </p:nvPicPr>
              <p:blipFill>
                <a:blip r:embed="rId122"/>
                <a:stretch>
                  <a:fillRect/>
                </a:stretch>
              </p:blipFill>
              <p:spPr>
                <a:xfrm>
                  <a:off x="6015533" y="717907"/>
                  <a:ext cx="207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61FBB8B0-CD0E-47CC-843E-BC7ADB1C60DB}"/>
                    </a:ext>
                  </a:extLst>
                </p14:cNvPr>
                <p14:cNvContentPartPr/>
                <p14:nvPr/>
              </p14:nvContentPartPr>
              <p14:xfrm>
                <a:off x="6038213" y="651667"/>
                <a:ext cx="24480" cy="4320"/>
              </p14:xfrm>
            </p:contentPart>
          </mc:Choice>
          <mc:Fallback xmlns="">
            <p:pic>
              <p:nvPicPr>
                <p:cNvPr id="79" name="Freihand 78">
                  <a:extLst>
                    <a:ext uri="{FF2B5EF4-FFF2-40B4-BE49-F238E27FC236}">
                      <a16:creationId xmlns:a16="http://schemas.microsoft.com/office/drawing/2014/main" id="{61FBB8B0-CD0E-47CC-843E-BC7ADB1C60DB}"/>
                    </a:ext>
                  </a:extLst>
                </p:cNvPr>
                <p:cNvPicPr/>
                <p:nvPr/>
              </p:nvPicPr>
              <p:blipFill>
                <a:blip r:embed="rId124"/>
                <a:stretch>
                  <a:fillRect/>
                </a:stretch>
              </p:blipFill>
              <p:spPr>
                <a:xfrm>
                  <a:off x="6033893" y="647347"/>
                  <a:ext cx="33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CAB0ED62-D355-48B1-8B13-8C702BEBE5E2}"/>
                    </a:ext>
                  </a:extLst>
                </p14:cNvPr>
                <p14:cNvContentPartPr/>
                <p14:nvPr/>
              </p14:nvContentPartPr>
              <p14:xfrm>
                <a:off x="6185093" y="836707"/>
                <a:ext cx="107280" cy="198720"/>
              </p14:xfrm>
            </p:contentPart>
          </mc:Choice>
          <mc:Fallback xmlns="">
            <p:pic>
              <p:nvPicPr>
                <p:cNvPr id="80" name="Freihand 79">
                  <a:extLst>
                    <a:ext uri="{FF2B5EF4-FFF2-40B4-BE49-F238E27FC236}">
                      <a16:creationId xmlns:a16="http://schemas.microsoft.com/office/drawing/2014/main" id="{CAB0ED62-D355-48B1-8B13-8C702BEBE5E2}"/>
                    </a:ext>
                  </a:extLst>
                </p:cNvPr>
                <p:cNvPicPr/>
                <p:nvPr/>
              </p:nvPicPr>
              <p:blipFill>
                <a:blip r:embed="rId126"/>
                <a:stretch>
                  <a:fillRect/>
                </a:stretch>
              </p:blipFill>
              <p:spPr>
                <a:xfrm>
                  <a:off x="6180773" y="832387"/>
                  <a:ext cx="115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D83BDBCE-AD22-4D83-9EB3-4A3D9702A726}"/>
                    </a:ext>
                  </a:extLst>
                </p14:cNvPr>
                <p14:cNvContentPartPr/>
                <p14:nvPr/>
              </p14:nvContentPartPr>
              <p14:xfrm>
                <a:off x="6324773" y="811147"/>
                <a:ext cx="122400" cy="84240"/>
              </p14:xfrm>
            </p:contentPart>
          </mc:Choice>
          <mc:Fallback xmlns="">
            <p:pic>
              <p:nvPicPr>
                <p:cNvPr id="81" name="Freihand 80">
                  <a:extLst>
                    <a:ext uri="{FF2B5EF4-FFF2-40B4-BE49-F238E27FC236}">
                      <a16:creationId xmlns:a16="http://schemas.microsoft.com/office/drawing/2014/main" id="{D83BDBCE-AD22-4D83-9EB3-4A3D9702A726}"/>
                    </a:ext>
                  </a:extLst>
                </p:cNvPr>
                <p:cNvPicPr/>
                <p:nvPr/>
              </p:nvPicPr>
              <p:blipFill>
                <a:blip r:embed="rId128"/>
                <a:stretch>
                  <a:fillRect/>
                </a:stretch>
              </p:blipFill>
              <p:spPr>
                <a:xfrm>
                  <a:off x="6320453" y="806827"/>
                  <a:ext cx="131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8D0E311F-D404-4D7C-8702-7B4429A2F460}"/>
                    </a:ext>
                  </a:extLst>
                </p14:cNvPr>
                <p14:cNvContentPartPr/>
                <p14:nvPr/>
              </p14:nvContentPartPr>
              <p14:xfrm>
                <a:off x="6447173" y="731227"/>
                <a:ext cx="99720" cy="156960"/>
              </p14:xfrm>
            </p:contentPart>
          </mc:Choice>
          <mc:Fallback xmlns="">
            <p:pic>
              <p:nvPicPr>
                <p:cNvPr id="82" name="Freihand 81">
                  <a:extLst>
                    <a:ext uri="{FF2B5EF4-FFF2-40B4-BE49-F238E27FC236}">
                      <a16:creationId xmlns:a16="http://schemas.microsoft.com/office/drawing/2014/main" id="{8D0E311F-D404-4D7C-8702-7B4429A2F460}"/>
                    </a:ext>
                  </a:extLst>
                </p:cNvPr>
                <p:cNvPicPr/>
                <p:nvPr/>
              </p:nvPicPr>
              <p:blipFill>
                <a:blip r:embed="rId130"/>
                <a:stretch>
                  <a:fillRect/>
                </a:stretch>
              </p:blipFill>
              <p:spPr>
                <a:xfrm>
                  <a:off x="6442853" y="726907"/>
                  <a:ext cx="108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3A55083B-059D-4F0B-BA6D-54BCA75FD988}"/>
                    </a:ext>
                  </a:extLst>
                </p14:cNvPr>
                <p14:cNvContentPartPr/>
                <p14:nvPr/>
              </p14:nvContentPartPr>
              <p14:xfrm>
                <a:off x="6513413" y="794947"/>
                <a:ext cx="119520" cy="72360"/>
              </p14:xfrm>
            </p:contentPart>
          </mc:Choice>
          <mc:Fallback xmlns="">
            <p:pic>
              <p:nvPicPr>
                <p:cNvPr id="83" name="Freihand 82">
                  <a:extLst>
                    <a:ext uri="{FF2B5EF4-FFF2-40B4-BE49-F238E27FC236}">
                      <a16:creationId xmlns:a16="http://schemas.microsoft.com/office/drawing/2014/main" id="{3A55083B-059D-4F0B-BA6D-54BCA75FD988}"/>
                    </a:ext>
                  </a:extLst>
                </p:cNvPr>
                <p:cNvPicPr/>
                <p:nvPr/>
              </p:nvPicPr>
              <p:blipFill>
                <a:blip r:embed="rId132"/>
                <a:stretch>
                  <a:fillRect/>
                </a:stretch>
              </p:blipFill>
              <p:spPr>
                <a:xfrm>
                  <a:off x="6509093" y="790627"/>
                  <a:ext cx="128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 name="Freihand 84">
                  <a:extLst>
                    <a:ext uri="{FF2B5EF4-FFF2-40B4-BE49-F238E27FC236}">
                      <a16:creationId xmlns:a16="http://schemas.microsoft.com/office/drawing/2014/main" id="{33021788-D845-4B2C-BF63-584B1E0B3C63}"/>
                    </a:ext>
                  </a:extLst>
                </p14:cNvPr>
                <p14:cNvContentPartPr/>
                <p14:nvPr/>
              </p14:nvContentPartPr>
              <p14:xfrm>
                <a:off x="6885293" y="799267"/>
                <a:ext cx="119520" cy="10800"/>
              </p14:xfrm>
            </p:contentPart>
          </mc:Choice>
          <mc:Fallback xmlns="">
            <p:pic>
              <p:nvPicPr>
                <p:cNvPr id="85" name="Freihand 84">
                  <a:extLst>
                    <a:ext uri="{FF2B5EF4-FFF2-40B4-BE49-F238E27FC236}">
                      <a16:creationId xmlns:a16="http://schemas.microsoft.com/office/drawing/2014/main" id="{33021788-D845-4B2C-BF63-584B1E0B3C63}"/>
                    </a:ext>
                  </a:extLst>
                </p:cNvPr>
                <p:cNvPicPr/>
                <p:nvPr/>
              </p:nvPicPr>
              <p:blipFill>
                <a:blip r:embed="rId134"/>
                <a:stretch>
                  <a:fillRect/>
                </a:stretch>
              </p:blipFill>
              <p:spPr>
                <a:xfrm>
                  <a:off x="6880973" y="794947"/>
                  <a:ext cx="128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 name="Freihand 85">
                  <a:extLst>
                    <a:ext uri="{FF2B5EF4-FFF2-40B4-BE49-F238E27FC236}">
                      <a16:creationId xmlns:a16="http://schemas.microsoft.com/office/drawing/2014/main" id="{14F54F8F-745A-4CBB-AD27-0E7FBF316ADC}"/>
                    </a:ext>
                  </a:extLst>
                </p14:cNvPr>
                <p14:cNvContentPartPr/>
                <p14:nvPr/>
              </p14:nvContentPartPr>
              <p14:xfrm>
                <a:off x="6891413" y="841027"/>
                <a:ext cx="135720" cy="16920"/>
              </p14:xfrm>
            </p:contentPart>
          </mc:Choice>
          <mc:Fallback xmlns="">
            <p:pic>
              <p:nvPicPr>
                <p:cNvPr id="86" name="Freihand 85">
                  <a:extLst>
                    <a:ext uri="{FF2B5EF4-FFF2-40B4-BE49-F238E27FC236}">
                      <a16:creationId xmlns:a16="http://schemas.microsoft.com/office/drawing/2014/main" id="{14F54F8F-745A-4CBB-AD27-0E7FBF316ADC}"/>
                    </a:ext>
                  </a:extLst>
                </p:cNvPr>
                <p:cNvPicPr/>
                <p:nvPr/>
              </p:nvPicPr>
              <p:blipFill>
                <a:blip r:embed="rId136"/>
                <a:stretch>
                  <a:fillRect/>
                </a:stretch>
              </p:blipFill>
              <p:spPr>
                <a:xfrm>
                  <a:off x="6887093" y="836707"/>
                  <a:ext cx="144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3FB4FC43-D370-47A8-BE99-F0246D182822}"/>
                    </a:ext>
                  </a:extLst>
                </p14:cNvPr>
                <p14:cNvContentPartPr/>
                <p14:nvPr/>
              </p14:nvContentPartPr>
              <p14:xfrm>
                <a:off x="7176893" y="731947"/>
                <a:ext cx="93600" cy="162360"/>
              </p14:xfrm>
            </p:contentPart>
          </mc:Choice>
          <mc:Fallback xmlns="">
            <p:pic>
              <p:nvPicPr>
                <p:cNvPr id="88" name="Freihand 87">
                  <a:extLst>
                    <a:ext uri="{FF2B5EF4-FFF2-40B4-BE49-F238E27FC236}">
                      <a16:creationId xmlns:a16="http://schemas.microsoft.com/office/drawing/2014/main" id="{3FB4FC43-D370-47A8-BE99-F0246D182822}"/>
                    </a:ext>
                  </a:extLst>
                </p:cNvPr>
                <p:cNvPicPr/>
                <p:nvPr/>
              </p:nvPicPr>
              <p:blipFill>
                <a:blip r:embed="rId138"/>
                <a:stretch>
                  <a:fillRect/>
                </a:stretch>
              </p:blipFill>
              <p:spPr>
                <a:xfrm>
                  <a:off x="7172573" y="727627"/>
                  <a:ext cx="102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13B6DC2D-6D46-4565-922A-4C26C5D9FF6F}"/>
                    </a:ext>
                  </a:extLst>
                </p14:cNvPr>
                <p14:cNvContentPartPr/>
                <p14:nvPr/>
              </p14:nvContentPartPr>
              <p14:xfrm>
                <a:off x="7311173" y="747427"/>
                <a:ext cx="118440" cy="139680"/>
              </p14:xfrm>
            </p:contentPart>
          </mc:Choice>
          <mc:Fallback xmlns="">
            <p:pic>
              <p:nvPicPr>
                <p:cNvPr id="89" name="Freihand 88">
                  <a:extLst>
                    <a:ext uri="{FF2B5EF4-FFF2-40B4-BE49-F238E27FC236}">
                      <a16:creationId xmlns:a16="http://schemas.microsoft.com/office/drawing/2014/main" id="{13B6DC2D-6D46-4565-922A-4C26C5D9FF6F}"/>
                    </a:ext>
                  </a:extLst>
                </p:cNvPr>
                <p:cNvPicPr/>
                <p:nvPr/>
              </p:nvPicPr>
              <p:blipFill>
                <a:blip r:embed="rId140"/>
                <a:stretch>
                  <a:fillRect/>
                </a:stretch>
              </p:blipFill>
              <p:spPr>
                <a:xfrm>
                  <a:off x="7306853" y="743107"/>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245C7936-578D-4881-9DC3-6D4FE5D29FF9}"/>
                    </a:ext>
                  </a:extLst>
                </p14:cNvPr>
                <p14:cNvContentPartPr/>
                <p14:nvPr/>
              </p14:nvContentPartPr>
              <p14:xfrm>
                <a:off x="7428893" y="762547"/>
                <a:ext cx="129960" cy="107640"/>
              </p14:xfrm>
            </p:contentPart>
          </mc:Choice>
          <mc:Fallback xmlns="">
            <p:pic>
              <p:nvPicPr>
                <p:cNvPr id="90" name="Freihand 89">
                  <a:extLst>
                    <a:ext uri="{FF2B5EF4-FFF2-40B4-BE49-F238E27FC236}">
                      <a16:creationId xmlns:a16="http://schemas.microsoft.com/office/drawing/2014/main" id="{245C7936-578D-4881-9DC3-6D4FE5D29FF9}"/>
                    </a:ext>
                  </a:extLst>
                </p:cNvPr>
                <p:cNvPicPr/>
                <p:nvPr/>
              </p:nvPicPr>
              <p:blipFill>
                <a:blip r:embed="rId142"/>
                <a:stretch>
                  <a:fillRect/>
                </a:stretch>
              </p:blipFill>
              <p:spPr>
                <a:xfrm>
                  <a:off x="7424573" y="758227"/>
                  <a:ext cx="138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DE809A7F-CB15-41B8-A7BB-7851386112CE}"/>
                    </a:ext>
                  </a:extLst>
                </p14:cNvPr>
                <p14:cNvContentPartPr/>
                <p14:nvPr/>
              </p14:nvContentPartPr>
              <p14:xfrm>
                <a:off x="7770893" y="781987"/>
                <a:ext cx="20160" cy="93600"/>
              </p14:xfrm>
            </p:contentPart>
          </mc:Choice>
          <mc:Fallback xmlns="">
            <p:pic>
              <p:nvPicPr>
                <p:cNvPr id="91" name="Freihand 90">
                  <a:extLst>
                    <a:ext uri="{FF2B5EF4-FFF2-40B4-BE49-F238E27FC236}">
                      <a16:creationId xmlns:a16="http://schemas.microsoft.com/office/drawing/2014/main" id="{DE809A7F-CB15-41B8-A7BB-7851386112CE}"/>
                    </a:ext>
                  </a:extLst>
                </p:cNvPr>
                <p:cNvPicPr/>
                <p:nvPr/>
              </p:nvPicPr>
              <p:blipFill>
                <a:blip r:embed="rId144"/>
                <a:stretch>
                  <a:fillRect/>
                </a:stretch>
              </p:blipFill>
              <p:spPr>
                <a:xfrm>
                  <a:off x="7766573" y="777667"/>
                  <a:ext cx="28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753C2A3A-A9CF-4CF6-B426-27F954A5B287}"/>
                    </a:ext>
                  </a:extLst>
                </p14:cNvPr>
                <p14:cNvContentPartPr/>
                <p14:nvPr/>
              </p14:nvContentPartPr>
              <p14:xfrm>
                <a:off x="7675493" y="752827"/>
                <a:ext cx="160560" cy="23400"/>
              </p14:xfrm>
            </p:contentPart>
          </mc:Choice>
          <mc:Fallback xmlns="">
            <p:pic>
              <p:nvPicPr>
                <p:cNvPr id="92" name="Freihand 91">
                  <a:extLst>
                    <a:ext uri="{FF2B5EF4-FFF2-40B4-BE49-F238E27FC236}">
                      <a16:creationId xmlns:a16="http://schemas.microsoft.com/office/drawing/2014/main" id="{753C2A3A-A9CF-4CF6-B426-27F954A5B287}"/>
                    </a:ext>
                  </a:extLst>
                </p:cNvPr>
                <p:cNvPicPr/>
                <p:nvPr/>
              </p:nvPicPr>
              <p:blipFill>
                <a:blip r:embed="rId146"/>
                <a:stretch>
                  <a:fillRect/>
                </a:stretch>
              </p:blipFill>
              <p:spPr>
                <a:xfrm>
                  <a:off x="7671173" y="748507"/>
                  <a:ext cx="169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94A57DD4-95E1-41B3-969E-85A2AC86CDCB}"/>
                    </a:ext>
                  </a:extLst>
                </p14:cNvPr>
                <p14:cNvContentPartPr/>
                <p14:nvPr/>
              </p14:nvContentPartPr>
              <p14:xfrm>
                <a:off x="7831733" y="727627"/>
                <a:ext cx="128160" cy="148320"/>
              </p14:xfrm>
            </p:contentPart>
          </mc:Choice>
          <mc:Fallback xmlns="">
            <p:pic>
              <p:nvPicPr>
                <p:cNvPr id="93" name="Freihand 92">
                  <a:extLst>
                    <a:ext uri="{FF2B5EF4-FFF2-40B4-BE49-F238E27FC236}">
                      <a16:creationId xmlns:a16="http://schemas.microsoft.com/office/drawing/2014/main" id="{94A57DD4-95E1-41B3-969E-85A2AC86CDCB}"/>
                    </a:ext>
                  </a:extLst>
                </p:cNvPr>
                <p:cNvPicPr/>
                <p:nvPr/>
              </p:nvPicPr>
              <p:blipFill>
                <a:blip r:embed="rId148"/>
                <a:stretch>
                  <a:fillRect/>
                </a:stretch>
              </p:blipFill>
              <p:spPr>
                <a:xfrm>
                  <a:off x="7827413" y="723307"/>
                  <a:ext cx="136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Freihand 93">
                  <a:extLst>
                    <a:ext uri="{FF2B5EF4-FFF2-40B4-BE49-F238E27FC236}">
                      <a16:creationId xmlns:a16="http://schemas.microsoft.com/office/drawing/2014/main" id="{F4F1E39D-787B-4761-B046-E033B13029B0}"/>
                    </a:ext>
                  </a:extLst>
                </p14:cNvPr>
                <p14:cNvContentPartPr/>
                <p14:nvPr/>
              </p14:nvContentPartPr>
              <p14:xfrm>
                <a:off x="8014973" y="738787"/>
                <a:ext cx="43920" cy="136800"/>
              </p14:xfrm>
            </p:contentPart>
          </mc:Choice>
          <mc:Fallback xmlns="">
            <p:pic>
              <p:nvPicPr>
                <p:cNvPr id="94" name="Freihand 93">
                  <a:extLst>
                    <a:ext uri="{FF2B5EF4-FFF2-40B4-BE49-F238E27FC236}">
                      <a16:creationId xmlns:a16="http://schemas.microsoft.com/office/drawing/2014/main" id="{F4F1E39D-787B-4761-B046-E033B13029B0}"/>
                    </a:ext>
                  </a:extLst>
                </p:cNvPr>
                <p:cNvPicPr/>
                <p:nvPr/>
              </p:nvPicPr>
              <p:blipFill>
                <a:blip r:embed="rId150"/>
                <a:stretch>
                  <a:fillRect/>
                </a:stretch>
              </p:blipFill>
              <p:spPr>
                <a:xfrm>
                  <a:off x="8010653" y="734467"/>
                  <a:ext cx="52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Freihand 94">
                  <a:extLst>
                    <a:ext uri="{FF2B5EF4-FFF2-40B4-BE49-F238E27FC236}">
                      <a16:creationId xmlns:a16="http://schemas.microsoft.com/office/drawing/2014/main" id="{6EF569AD-FEE6-429C-B577-FA3D4C5A9788}"/>
                    </a:ext>
                  </a:extLst>
                </p14:cNvPr>
                <p14:cNvContentPartPr/>
                <p14:nvPr/>
              </p14:nvContentPartPr>
              <p14:xfrm>
                <a:off x="7963133" y="736987"/>
                <a:ext cx="137160" cy="146880"/>
              </p14:xfrm>
            </p:contentPart>
          </mc:Choice>
          <mc:Fallback xmlns="">
            <p:pic>
              <p:nvPicPr>
                <p:cNvPr id="95" name="Freihand 94">
                  <a:extLst>
                    <a:ext uri="{FF2B5EF4-FFF2-40B4-BE49-F238E27FC236}">
                      <a16:creationId xmlns:a16="http://schemas.microsoft.com/office/drawing/2014/main" id="{6EF569AD-FEE6-429C-B577-FA3D4C5A9788}"/>
                    </a:ext>
                  </a:extLst>
                </p:cNvPr>
                <p:cNvPicPr/>
                <p:nvPr/>
              </p:nvPicPr>
              <p:blipFill>
                <a:blip r:embed="rId152"/>
                <a:stretch>
                  <a:fillRect/>
                </a:stretch>
              </p:blipFill>
              <p:spPr>
                <a:xfrm>
                  <a:off x="7958813" y="732667"/>
                  <a:ext cx="145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6" name="Freihand 95">
                  <a:extLst>
                    <a:ext uri="{FF2B5EF4-FFF2-40B4-BE49-F238E27FC236}">
                      <a16:creationId xmlns:a16="http://schemas.microsoft.com/office/drawing/2014/main" id="{37F4DA0E-FC69-4F66-9996-9FDCCE4A719E}"/>
                    </a:ext>
                  </a:extLst>
                </p14:cNvPr>
                <p14:cNvContentPartPr/>
                <p14:nvPr/>
              </p14:nvContentPartPr>
              <p14:xfrm>
                <a:off x="8188853" y="747067"/>
                <a:ext cx="151200" cy="117000"/>
              </p14:xfrm>
            </p:contentPart>
          </mc:Choice>
          <mc:Fallback xmlns="">
            <p:pic>
              <p:nvPicPr>
                <p:cNvPr id="96" name="Freihand 95">
                  <a:extLst>
                    <a:ext uri="{FF2B5EF4-FFF2-40B4-BE49-F238E27FC236}">
                      <a16:creationId xmlns:a16="http://schemas.microsoft.com/office/drawing/2014/main" id="{37F4DA0E-FC69-4F66-9996-9FDCCE4A719E}"/>
                    </a:ext>
                  </a:extLst>
                </p:cNvPr>
                <p:cNvPicPr/>
                <p:nvPr/>
              </p:nvPicPr>
              <p:blipFill>
                <a:blip r:embed="rId154"/>
                <a:stretch>
                  <a:fillRect/>
                </a:stretch>
              </p:blipFill>
              <p:spPr>
                <a:xfrm>
                  <a:off x="8184533" y="742747"/>
                  <a:ext cx="159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09749FF4-FFE5-42E6-A000-041E5743718B}"/>
                    </a:ext>
                  </a:extLst>
                </p14:cNvPr>
                <p14:cNvContentPartPr/>
                <p14:nvPr/>
              </p14:nvContentPartPr>
              <p14:xfrm>
                <a:off x="8170853" y="782707"/>
                <a:ext cx="162720" cy="13320"/>
              </p14:xfrm>
            </p:contentPart>
          </mc:Choice>
          <mc:Fallback xmlns="">
            <p:pic>
              <p:nvPicPr>
                <p:cNvPr id="97" name="Freihand 96">
                  <a:extLst>
                    <a:ext uri="{FF2B5EF4-FFF2-40B4-BE49-F238E27FC236}">
                      <a16:creationId xmlns:a16="http://schemas.microsoft.com/office/drawing/2014/main" id="{09749FF4-FFE5-42E6-A000-041E5743718B}"/>
                    </a:ext>
                  </a:extLst>
                </p:cNvPr>
                <p:cNvPicPr/>
                <p:nvPr/>
              </p:nvPicPr>
              <p:blipFill>
                <a:blip r:embed="rId156"/>
                <a:stretch>
                  <a:fillRect/>
                </a:stretch>
              </p:blipFill>
              <p:spPr>
                <a:xfrm>
                  <a:off x="8166533" y="778387"/>
                  <a:ext cx="171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E9068051-83A8-4ED7-9876-C6A656FF2F7D}"/>
                    </a:ext>
                  </a:extLst>
                </p14:cNvPr>
                <p14:cNvContentPartPr/>
                <p14:nvPr/>
              </p14:nvContentPartPr>
              <p14:xfrm>
                <a:off x="8190293" y="808267"/>
                <a:ext cx="150840" cy="30960"/>
              </p14:xfrm>
            </p:contentPart>
          </mc:Choice>
          <mc:Fallback xmlns="">
            <p:pic>
              <p:nvPicPr>
                <p:cNvPr id="98" name="Freihand 97">
                  <a:extLst>
                    <a:ext uri="{FF2B5EF4-FFF2-40B4-BE49-F238E27FC236}">
                      <a16:creationId xmlns:a16="http://schemas.microsoft.com/office/drawing/2014/main" id="{E9068051-83A8-4ED7-9876-C6A656FF2F7D}"/>
                    </a:ext>
                  </a:extLst>
                </p:cNvPr>
                <p:cNvPicPr/>
                <p:nvPr/>
              </p:nvPicPr>
              <p:blipFill>
                <a:blip r:embed="rId158"/>
                <a:stretch>
                  <a:fillRect/>
                </a:stretch>
              </p:blipFill>
              <p:spPr>
                <a:xfrm>
                  <a:off x="8185973" y="803947"/>
                  <a:ext cx="159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0" name="Freihand 99">
                  <a:extLst>
                    <a:ext uri="{FF2B5EF4-FFF2-40B4-BE49-F238E27FC236}">
                      <a16:creationId xmlns:a16="http://schemas.microsoft.com/office/drawing/2014/main" id="{2470EB50-D791-4F90-8F5B-0D5381460625}"/>
                    </a:ext>
                  </a:extLst>
                </p14:cNvPr>
                <p14:cNvContentPartPr/>
                <p14:nvPr/>
              </p14:nvContentPartPr>
              <p14:xfrm>
                <a:off x="220973" y="1294267"/>
                <a:ext cx="184320" cy="227160"/>
              </p14:xfrm>
            </p:contentPart>
          </mc:Choice>
          <mc:Fallback xmlns="">
            <p:pic>
              <p:nvPicPr>
                <p:cNvPr id="100" name="Freihand 99">
                  <a:extLst>
                    <a:ext uri="{FF2B5EF4-FFF2-40B4-BE49-F238E27FC236}">
                      <a16:creationId xmlns:a16="http://schemas.microsoft.com/office/drawing/2014/main" id="{2470EB50-D791-4F90-8F5B-0D5381460625}"/>
                    </a:ext>
                  </a:extLst>
                </p:cNvPr>
                <p:cNvPicPr/>
                <p:nvPr/>
              </p:nvPicPr>
              <p:blipFill>
                <a:blip r:embed="rId160"/>
                <a:stretch>
                  <a:fillRect/>
                </a:stretch>
              </p:blipFill>
              <p:spPr>
                <a:xfrm>
                  <a:off x="216653" y="1289947"/>
                  <a:ext cx="1929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1" name="Freihand 100">
                  <a:extLst>
                    <a:ext uri="{FF2B5EF4-FFF2-40B4-BE49-F238E27FC236}">
                      <a16:creationId xmlns:a16="http://schemas.microsoft.com/office/drawing/2014/main" id="{53E99F20-63F2-4E34-B6F8-C64FFEEDBCAF}"/>
                    </a:ext>
                  </a:extLst>
                </p14:cNvPr>
                <p14:cNvContentPartPr/>
                <p14:nvPr/>
              </p14:nvContentPartPr>
              <p14:xfrm>
                <a:off x="455693" y="1321987"/>
                <a:ext cx="39240" cy="149760"/>
              </p14:xfrm>
            </p:contentPart>
          </mc:Choice>
          <mc:Fallback xmlns="">
            <p:pic>
              <p:nvPicPr>
                <p:cNvPr id="101" name="Freihand 100">
                  <a:extLst>
                    <a:ext uri="{FF2B5EF4-FFF2-40B4-BE49-F238E27FC236}">
                      <a16:creationId xmlns:a16="http://schemas.microsoft.com/office/drawing/2014/main" id="{53E99F20-63F2-4E34-B6F8-C64FFEEDBCAF}"/>
                    </a:ext>
                  </a:extLst>
                </p:cNvPr>
                <p:cNvPicPr/>
                <p:nvPr/>
              </p:nvPicPr>
              <p:blipFill>
                <a:blip r:embed="rId162"/>
                <a:stretch>
                  <a:fillRect/>
                </a:stretch>
              </p:blipFill>
              <p:spPr>
                <a:xfrm>
                  <a:off x="451373" y="1317667"/>
                  <a:ext cx="47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Freihand 101">
                  <a:extLst>
                    <a:ext uri="{FF2B5EF4-FFF2-40B4-BE49-F238E27FC236}">
                      <a16:creationId xmlns:a16="http://schemas.microsoft.com/office/drawing/2014/main" id="{B6544FF9-63FA-4742-A71C-F82910BEC6BD}"/>
                    </a:ext>
                  </a:extLst>
                </p14:cNvPr>
                <p14:cNvContentPartPr/>
                <p14:nvPr/>
              </p14:nvContentPartPr>
              <p14:xfrm>
                <a:off x="390533" y="1328467"/>
                <a:ext cx="125280" cy="191160"/>
              </p14:xfrm>
            </p:contentPart>
          </mc:Choice>
          <mc:Fallback xmlns="">
            <p:pic>
              <p:nvPicPr>
                <p:cNvPr id="102" name="Freihand 101">
                  <a:extLst>
                    <a:ext uri="{FF2B5EF4-FFF2-40B4-BE49-F238E27FC236}">
                      <a16:creationId xmlns:a16="http://schemas.microsoft.com/office/drawing/2014/main" id="{B6544FF9-63FA-4742-A71C-F82910BEC6BD}"/>
                    </a:ext>
                  </a:extLst>
                </p:cNvPr>
                <p:cNvPicPr/>
                <p:nvPr/>
              </p:nvPicPr>
              <p:blipFill>
                <a:blip r:embed="rId164"/>
                <a:stretch>
                  <a:fillRect/>
                </a:stretch>
              </p:blipFill>
              <p:spPr>
                <a:xfrm>
                  <a:off x="386213" y="1324147"/>
                  <a:ext cx="1339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 name="Freihand 102">
                  <a:extLst>
                    <a:ext uri="{FF2B5EF4-FFF2-40B4-BE49-F238E27FC236}">
                      <a16:creationId xmlns:a16="http://schemas.microsoft.com/office/drawing/2014/main" id="{506D2F5A-7EE0-4B1C-81A4-DB56B68BFD17}"/>
                    </a:ext>
                  </a:extLst>
                </p14:cNvPr>
                <p14:cNvContentPartPr/>
                <p14:nvPr/>
              </p14:nvContentPartPr>
              <p14:xfrm>
                <a:off x="611213" y="1335667"/>
                <a:ext cx="106920" cy="157320"/>
              </p14:xfrm>
            </p:contentPart>
          </mc:Choice>
          <mc:Fallback xmlns="">
            <p:pic>
              <p:nvPicPr>
                <p:cNvPr id="103" name="Freihand 102">
                  <a:extLst>
                    <a:ext uri="{FF2B5EF4-FFF2-40B4-BE49-F238E27FC236}">
                      <a16:creationId xmlns:a16="http://schemas.microsoft.com/office/drawing/2014/main" id="{506D2F5A-7EE0-4B1C-81A4-DB56B68BFD17}"/>
                    </a:ext>
                  </a:extLst>
                </p:cNvPr>
                <p:cNvPicPr/>
                <p:nvPr/>
              </p:nvPicPr>
              <p:blipFill>
                <a:blip r:embed="rId166"/>
                <a:stretch>
                  <a:fillRect/>
                </a:stretch>
              </p:blipFill>
              <p:spPr>
                <a:xfrm>
                  <a:off x="606893" y="1331347"/>
                  <a:ext cx="115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5E722A2F-9233-41AD-B62E-5A63F02FEB13}"/>
                    </a:ext>
                  </a:extLst>
                </p14:cNvPr>
                <p14:cNvContentPartPr/>
                <p14:nvPr/>
              </p14:nvContentPartPr>
              <p14:xfrm>
                <a:off x="982733" y="1330987"/>
                <a:ext cx="20520" cy="27360"/>
              </p14:xfrm>
            </p:contentPart>
          </mc:Choice>
          <mc:Fallback xmlns="">
            <p:pic>
              <p:nvPicPr>
                <p:cNvPr id="105" name="Freihand 104">
                  <a:extLst>
                    <a:ext uri="{FF2B5EF4-FFF2-40B4-BE49-F238E27FC236}">
                      <a16:creationId xmlns:a16="http://schemas.microsoft.com/office/drawing/2014/main" id="{5E722A2F-9233-41AD-B62E-5A63F02FEB13}"/>
                    </a:ext>
                  </a:extLst>
                </p:cNvPr>
                <p:cNvPicPr/>
                <p:nvPr/>
              </p:nvPicPr>
              <p:blipFill>
                <a:blip r:embed="rId168"/>
                <a:stretch>
                  <a:fillRect/>
                </a:stretch>
              </p:blipFill>
              <p:spPr>
                <a:xfrm>
                  <a:off x="978413" y="1326667"/>
                  <a:ext cx="2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F0478016-D4C3-4117-B99E-DB1B9BE0F571}"/>
                    </a:ext>
                  </a:extLst>
                </p14:cNvPr>
                <p14:cNvContentPartPr/>
                <p14:nvPr/>
              </p14:nvContentPartPr>
              <p14:xfrm>
                <a:off x="992813" y="1416667"/>
                <a:ext cx="15120" cy="24840"/>
              </p14:xfrm>
            </p:contentPart>
          </mc:Choice>
          <mc:Fallback xmlns="">
            <p:pic>
              <p:nvPicPr>
                <p:cNvPr id="106" name="Freihand 105">
                  <a:extLst>
                    <a:ext uri="{FF2B5EF4-FFF2-40B4-BE49-F238E27FC236}">
                      <a16:creationId xmlns:a16="http://schemas.microsoft.com/office/drawing/2014/main" id="{F0478016-D4C3-4117-B99E-DB1B9BE0F571}"/>
                    </a:ext>
                  </a:extLst>
                </p:cNvPr>
                <p:cNvPicPr/>
                <p:nvPr/>
              </p:nvPicPr>
              <p:blipFill>
                <a:blip r:embed="rId170"/>
                <a:stretch>
                  <a:fillRect/>
                </a:stretch>
              </p:blipFill>
              <p:spPr>
                <a:xfrm>
                  <a:off x="988493" y="1412347"/>
                  <a:ext cx="23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73B90ABC-6844-4EDF-853E-6C54E8CF97E4}"/>
                    </a:ext>
                  </a:extLst>
                </p14:cNvPr>
                <p14:cNvContentPartPr/>
                <p14:nvPr/>
              </p14:nvContentPartPr>
              <p14:xfrm>
                <a:off x="1206293" y="1272667"/>
                <a:ext cx="84600" cy="135000"/>
              </p14:xfrm>
            </p:contentPart>
          </mc:Choice>
          <mc:Fallback xmlns="">
            <p:pic>
              <p:nvPicPr>
                <p:cNvPr id="107" name="Freihand 106">
                  <a:extLst>
                    <a:ext uri="{FF2B5EF4-FFF2-40B4-BE49-F238E27FC236}">
                      <a16:creationId xmlns:a16="http://schemas.microsoft.com/office/drawing/2014/main" id="{73B90ABC-6844-4EDF-853E-6C54E8CF97E4}"/>
                    </a:ext>
                  </a:extLst>
                </p:cNvPr>
                <p:cNvPicPr/>
                <p:nvPr/>
              </p:nvPicPr>
              <p:blipFill>
                <a:blip r:embed="rId172"/>
                <a:stretch>
                  <a:fillRect/>
                </a:stretch>
              </p:blipFill>
              <p:spPr>
                <a:xfrm>
                  <a:off x="1201973" y="1268347"/>
                  <a:ext cx="93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8" name="Freihand 107">
                  <a:extLst>
                    <a:ext uri="{FF2B5EF4-FFF2-40B4-BE49-F238E27FC236}">
                      <a16:creationId xmlns:a16="http://schemas.microsoft.com/office/drawing/2014/main" id="{2420F713-528A-42AE-A9F4-718FF81DBE3B}"/>
                    </a:ext>
                  </a:extLst>
                </p14:cNvPr>
                <p14:cNvContentPartPr/>
                <p14:nvPr/>
              </p14:nvContentPartPr>
              <p14:xfrm>
                <a:off x="1334093" y="1288147"/>
                <a:ext cx="53640" cy="90720"/>
              </p14:xfrm>
            </p:contentPart>
          </mc:Choice>
          <mc:Fallback xmlns="">
            <p:pic>
              <p:nvPicPr>
                <p:cNvPr id="108" name="Freihand 107">
                  <a:extLst>
                    <a:ext uri="{FF2B5EF4-FFF2-40B4-BE49-F238E27FC236}">
                      <a16:creationId xmlns:a16="http://schemas.microsoft.com/office/drawing/2014/main" id="{2420F713-528A-42AE-A9F4-718FF81DBE3B}"/>
                    </a:ext>
                  </a:extLst>
                </p:cNvPr>
                <p:cNvPicPr/>
                <p:nvPr/>
              </p:nvPicPr>
              <p:blipFill>
                <a:blip r:embed="rId174"/>
                <a:stretch>
                  <a:fillRect/>
                </a:stretch>
              </p:blipFill>
              <p:spPr>
                <a:xfrm>
                  <a:off x="1329773" y="1283827"/>
                  <a:ext cx="62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 name="Freihand 108">
                  <a:extLst>
                    <a:ext uri="{FF2B5EF4-FFF2-40B4-BE49-F238E27FC236}">
                      <a16:creationId xmlns:a16="http://schemas.microsoft.com/office/drawing/2014/main" id="{3426F277-E49F-4E6F-8BB5-D6CC3C361F6A}"/>
                    </a:ext>
                  </a:extLst>
                </p14:cNvPr>
                <p14:cNvContentPartPr/>
                <p14:nvPr/>
              </p14:nvContentPartPr>
              <p14:xfrm>
                <a:off x="1432013" y="1291027"/>
                <a:ext cx="76680" cy="77400"/>
              </p14:xfrm>
            </p:contentPart>
          </mc:Choice>
          <mc:Fallback xmlns="">
            <p:pic>
              <p:nvPicPr>
                <p:cNvPr id="109" name="Freihand 108">
                  <a:extLst>
                    <a:ext uri="{FF2B5EF4-FFF2-40B4-BE49-F238E27FC236}">
                      <a16:creationId xmlns:a16="http://schemas.microsoft.com/office/drawing/2014/main" id="{3426F277-E49F-4E6F-8BB5-D6CC3C361F6A}"/>
                    </a:ext>
                  </a:extLst>
                </p:cNvPr>
                <p:cNvPicPr/>
                <p:nvPr/>
              </p:nvPicPr>
              <p:blipFill>
                <a:blip r:embed="rId176"/>
                <a:stretch>
                  <a:fillRect/>
                </a:stretch>
              </p:blipFill>
              <p:spPr>
                <a:xfrm>
                  <a:off x="1427693" y="1286707"/>
                  <a:ext cx="85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8C35F735-B44F-4755-A707-0CE645CC96AD}"/>
                    </a:ext>
                  </a:extLst>
                </p14:cNvPr>
                <p14:cNvContentPartPr/>
                <p14:nvPr/>
              </p14:nvContentPartPr>
              <p14:xfrm>
                <a:off x="1616333" y="1263667"/>
                <a:ext cx="38520" cy="105120"/>
              </p14:xfrm>
            </p:contentPart>
          </mc:Choice>
          <mc:Fallback xmlns="">
            <p:pic>
              <p:nvPicPr>
                <p:cNvPr id="110" name="Freihand 109">
                  <a:extLst>
                    <a:ext uri="{FF2B5EF4-FFF2-40B4-BE49-F238E27FC236}">
                      <a16:creationId xmlns:a16="http://schemas.microsoft.com/office/drawing/2014/main" id="{8C35F735-B44F-4755-A707-0CE645CC96AD}"/>
                    </a:ext>
                  </a:extLst>
                </p:cNvPr>
                <p:cNvPicPr/>
                <p:nvPr/>
              </p:nvPicPr>
              <p:blipFill>
                <a:blip r:embed="rId178"/>
                <a:stretch>
                  <a:fillRect/>
                </a:stretch>
              </p:blipFill>
              <p:spPr>
                <a:xfrm>
                  <a:off x="1612013" y="1259347"/>
                  <a:ext cx="47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61B9BA30-723B-4568-A1F0-9A5323A91127}"/>
                    </a:ext>
                  </a:extLst>
                </p14:cNvPr>
                <p14:cNvContentPartPr/>
                <p14:nvPr/>
              </p14:nvContentPartPr>
              <p14:xfrm>
                <a:off x="1578173" y="1241347"/>
                <a:ext cx="128520" cy="23400"/>
              </p14:xfrm>
            </p:contentPart>
          </mc:Choice>
          <mc:Fallback xmlns="">
            <p:pic>
              <p:nvPicPr>
                <p:cNvPr id="111" name="Freihand 110">
                  <a:extLst>
                    <a:ext uri="{FF2B5EF4-FFF2-40B4-BE49-F238E27FC236}">
                      <a16:creationId xmlns:a16="http://schemas.microsoft.com/office/drawing/2014/main" id="{61B9BA30-723B-4568-A1F0-9A5323A91127}"/>
                    </a:ext>
                  </a:extLst>
                </p:cNvPr>
                <p:cNvPicPr/>
                <p:nvPr/>
              </p:nvPicPr>
              <p:blipFill>
                <a:blip r:embed="rId180"/>
                <a:stretch>
                  <a:fillRect/>
                </a:stretch>
              </p:blipFill>
              <p:spPr>
                <a:xfrm>
                  <a:off x="1573853" y="1237027"/>
                  <a:ext cx="137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B903F660-F6F3-43EF-977D-7F611A75F935}"/>
                    </a:ext>
                  </a:extLst>
                </p14:cNvPr>
                <p14:cNvContentPartPr/>
                <p14:nvPr/>
              </p14:nvContentPartPr>
              <p14:xfrm>
                <a:off x="1692293" y="1235587"/>
                <a:ext cx="68760" cy="117360"/>
              </p14:xfrm>
            </p:contentPart>
          </mc:Choice>
          <mc:Fallback xmlns="">
            <p:pic>
              <p:nvPicPr>
                <p:cNvPr id="112" name="Freihand 111">
                  <a:extLst>
                    <a:ext uri="{FF2B5EF4-FFF2-40B4-BE49-F238E27FC236}">
                      <a16:creationId xmlns:a16="http://schemas.microsoft.com/office/drawing/2014/main" id="{B903F660-F6F3-43EF-977D-7F611A75F935}"/>
                    </a:ext>
                  </a:extLst>
                </p:cNvPr>
                <p:cNvPicPr/>
                <p:nvPr/>
              </p:nvPicPr>
              <p:blipFill>
                <a:blip r:embed="rId182"/>
                <a:stretch>
                  <a:fillRect/>
                </a:stretch>
              </p:blipFill>
              <p:spPr>
                <a:xfrm>
                  <a:off x="1687973" y="1231267"/>
                  <a:ext cx="77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6FDC1A1C-F11A-4CD4-98FA-D8E940E73544}"/>
                    </a:ext>
                  </a:extLst>
                </p14:cNvPr>
                <p14:cNvContentPartPr/>
                <p14:nvPr/>
              </p14:nvContentPartPr>
              <p14:xfrm>
                <a:off x="1772213" y="1255387"/>
                <a:ext cx="16560" cy="96840"/>
              </p14:xfrm>
            </p:contentPart>
          </mc:Choice>
          <mc:Fallback xmlns="">
            <p:pic>
              <p:nvPicPr>
                <p:cNvPr id="113" name="Freihand 112">
                  <a:extLst>
                    <a:ext uri="{FF2B5EF4-FFF2-40B4-BE49-F238E27FC236}">
                      <a16:creationId xmlns:a16="http://schemas.microsoft.com/office/drawing/2014/main" id="{6FDC1A1C-F11A-4CD4-98FA-D8E940E73544}"/>
                    </a:ext>
                  </a:extLst>
                </p:cNvPr>
                <p:cNvPicPr/>
                <p:nvPr/>
              </p:nvPicPr>
              <p:blipFill>
                <a:blip r:embed="rId184"/>
                <a:stretch>
                  <a:fillRect/>
                </a:stretch>
              </p:blipFill>
              <p:spPr>
                <a:xfrm>
                  <a:off x="1767893" y="1251067"/>
                  <a:ext cx="25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 name="Freihand 113">
                  <a:extLst>
                    <a:ext uri="{FF2B5EF4-FFF2-40B4-BE49-F238E27FC236}">
                      <a16:creationId xmlns:a16="http://schemas.microsoft.com/office/drawing/2014/main" id="{199CD0A1-5D30-4AA6-969A-E14430EFABB5}"/>
                    </a:ext>
                  </a:extLst>
                </p14:cNvPr>
                <p14:cNvContentPartPr/>
                <p14:nvPr/>
              </p14:nvContentPartPr>
              <p14:xfrm>
                <a:off x="1734773" y="1226227"/>
                <a:ext cx="92520" cy="140760"/>
              </p14:xfrm>
            </p:contentPart>
          </mc:Choice>
          <mc:Fallback xmlns="">
            <p:pic>
              <p:nvPicPr>
                <p:cNvPr id="114" name="Freihand 113">
                  <a:extLst>
                    <a:ext uri="{FF2B5EF4-FFF2-40B4-BE49-F238E27FC236}">
                      <a16:creationId xmlns:a16="http://schemas.microsoft.com/office/drawing/2014/main" id="{199CD0A1-5D30-4AA6-969A-E14430EFABB5}"/>
                    </a:ext>
                  </a:extLst>
                </p:cNvPr>
                <p:cNvPicPr/>
                <p:nvPr/>
              </p:nvPicPr>
              <p:blipFill>
                <a:blip r:embed="rId186"/>
                <a:stretch>
                  <a:fillRect/>
                </a:stretch>
              </p:blipFill>
              <p:spPr>
                <a:xfrm>
                  <a:off x="1730453" y="1221907"/>
                  <a:ext cx="101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Freihand 114">
                  <a:extLst>
                    <a:ext uri="{FF2B5EF4-FFF2-40B4-BE49-F238E27FC236}">
                      <a16:creationId xmlns:a16="http://schemas.microsoft.com/office/drawing/2014/main" id="{A9D4638A-8CD4-4C0F-B4A9-D5E3F95F3916}"/>
                    </a:ext>
                  </a:extLst>
                </p14:cNvPr>
                <p14:cNvContentPartPr/>
                <p14:nvPr/>
              </p14:nvContentPartPr>
              <p14:xfrm>
                <a:off x="1866893" y="1260787"/>
                <a:ext cx="138240" cy="101160"/>
              </p14:xfrm>
            </p:contentPart>
          </mc:Choice>
          <mc:Fallback xmlns="">
            <p:pic>
              <p:nvPicPr>
                <p:cNvPr id="115" name="Freihand 114">
                  <a:extLst>
                    <a:ext uri="{FF2B5EF4-FFF2-40B4-BE49-F238E27FC236}">
                      <a16:creationId xmlns:a16="http://schemas.microsoft.com/office/drawing/2014/main" id="{A9D4638A-8CD4-4C0F-B4A9-D5E3F95F3916}"/>
                    </a:ext>
                  </a:extLst>
                </p:cNvPr>
                <p:cNvPicPr/>
                <p:nvPr/>
              </p:nvPicPr>
              <p:blipFill>
                <a:blip r:embed="rId188"/>
                <a:stretch>
                  <a:fillRect/>
                </a:stretch>
              </p:blipFill>
              <p:spPr>
                <a:xfrm>
                  <a:off x="1862573" y="1256467"/>
                  <a:ext cx="146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 name="Freihand 115">
                  <a:extLst>
                    <a:ext uri="{FF2B5EF4-FFF2-40B4-BE49-F238E27FC236}">
                      <a16:creationId xmlns:a16="http://schemas.microsoft.com/office/drawing/2014/main" id="{DA9DB82A-5F77-44E7-A69D-84E3E52EDB0B}"/>
                    </a:ext>
                  </a:extLst>
                </p14:cNvPr>
                <p14:cNvContentPartPr/>
                <p14:nvPr/>
              </p14:nvContentPartPr>
              <p14:xfrm>
                <a:off x="1878053" y="1296067"/>
                <a:ext cx="120600" cy="18000"/>
              </p14:xfrm>
            </p:contentPart>
          </mc:Choice>
          <mc:Fallback xmlns="">
            <p:pic>
              <p:nvPicPr>
                <p:cNvPr id="116" name="Freihand 115">
                  <a:extLst>
                    <a:ext uri="{FF2B5EF4-FFF2-40B4-BE49-F238E27FC236}">
                      <a16:creationId xmlns:a16="http://schemas.microsoft.com/office/drawing/2014/main" id="{DA9DB82A-5F77-44E7-A69D-84E3E52EDB0B}"/>
                    </a:ext>
                  </a:extLst>
                </p:cNvPr>
                <p:cNvPicPr/>
                <p:nvPr/>
              </p:nvPicPr>
              <p:blipFill>
                <a:blip r:embed="rId190"/>
                <a:stretch>
                  <a:fillRect/>
                </a:stretch>
              </p:blipFill>
              <p:spPr>
                <a:xfrm>
                  <a:off x="1873733" y="1291747"/>
                  <a:ext cx="129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 name="Freihand 116">
                  <a:extLst>
                    <a:ext uri="{FF2B5EF4-FFF2-40B4-BE49-F238E27FC236}">
                      <a16:creationId xmlns:a16="http://schemas.microsoft.com/office/drawing/2014/main" id="{3E0F3BB5-0FEC-4B01-8BA9-24A990C37022}"/>
                    </a:ext>
                  </a:extLst>
                </p14:cNvPr>
                <p14:cNvContentPartPr/>
                <p14:nvPr/>
              </p14:nvContentPartPr>
              <p14:xfrm>
                <a:off x="2757533" y="1195267"/>
                <a:ext cx="38520" cy="69120"/>
              </p14:xfrm>
            </p:contentPart>
          </mc:Choice>
          <mc:Fallback xmlns="">
            <p:pic>
              <p:nvPicPr>
                <p:cNvPr id="117" name="Freihand 116">
                  <a:extLst>
                    <a:ext uri="{FF2B5EF4-FFF2-40B4-BE49-F238E27FC236}">
                      <a16:creationId xmlns:a16="http://schemas.microsoft.com/office/drawing/2014/main" id="{3E0F3BB5-0FEC-4B01-8BA9-24A990C37022}"/>
                    </a:ext>
                  </a:extLst>
                </p:cNvPr>
                <p:cNvPicPr/>
                <p:nvPr/>
              </p:nvPicPr>
              <p:blipFill>
                <a:blip r:embed="rId192"/>
                <a:stretch>
                  <a:fillRect/>
                </a:stretch>
              </p:blipFill>
              <p:spPr>
                <a:xfrm>
                  <a:off x="2753213" y="1190947"/>
                  <a:ext cx="47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8" name="Freihand 117">
                  <a:extLst>
                    <a:ext uri="{FF2B5EF4-FFF2-40B4-BE49-F238E27FC236}">
                      <a16:creationId xmlns:a16="http://schemas.microsoft.com/office/drawing/2014/main" id="{3C91F72D-2FD7-4172-AA77-E39AD86FEF51}"/>
                    </a:ext>
                  </a:extLst>
                </p14:cNvPr>
                <p14:cNvContentPartPr/>
                <p14:nvPr/>
              </p14:nvContentPartPr>
              <p14:xfrm>
                <a:off x="2771933" y="1217947"/>
                <a:ext cx="35640" cy="61920"/>
              </p14:xfrm>
            </p:contentPart>
          </mc:Choice>
          <mc:Fallback xmlns="">
            <p:pic>
              <p:nvPicPr>
                <p:cNvPr id="118" name="Freihand 117">
                  <a:extLst>
                    <a:ext uri="{FF2B5EF4-FFF2-40B4-BE49-F238E27FC236}">
                      <a16:creationId xmlns:a16="http://schemas.microsoft.com/office/drawing/2014/main" id="{3C91F72D-2FD7-4172-AA77-E39AD86FEF51}"/>
                    </a:ext>
                  </a:extLst>
                </p:cNvPr>
                <p:cNvPicPr/>
                <p:nvPr/>
              </p:nvPicPr>
              <p:blipFill>
                <a:blip r:embed="rId194"/>
                <a:stretch>
                  <a:fillRect/>
                </a:stretch>
              </p:blipFill>
              <p:spPr>
                <a:xfrm>
                  <a:off x="2767613" y="1213627"/>
                  <a:ext cx="44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92A78C6B-31E6-44BC-A402-ABD6F569E62A}"/>
                    </a:ext>
                  </a:extLst>
                </p14:cNvPr>
                <p14:cNvContentPartPr/>
                <p14:nvPr/>
              </p14:nvContentPartPr>
              <p14:xfrm>
                <a:off x="3747893" y="1157107"/>
                <a:ext cx="115560" cy="174600"/>
              </p14:xfrm>
            </p:contentPart>
          </mc:Choice>
          <mc:Fallback xmlns="">
            <p:pic>
              <p:nvPicPr>
                <p:cNvPr id="122" name="Freihand 121">
                  <a:extLst>
                    <a:ext uri="{FF2B5EF4-FFF2-40B4-BE49-F238E27FC236}">
                      <a16:creationId xmlns:a16="http://schemas.microsoft.com/office/drawing/2014/main" id="{92A78C6B-31E6-44BC-A402-ABD6F569E62A}"/>
                    </a:ext>
                  </a:extLst>
                </p:cNvPr>
                <p:cNvPicPr/>
                <p:nvPr/>
              </p:nvPicPr>
              <p:blipFill>
                <a:blip r:embed="rId196"/>
                <a:stretch>
                  <a:fillRect/>
                </a:stretch>
              </p:blipFill>
              <p:spPr>
                <a:xfrm>
                  <a:off x="3743573" y="1152787"/>
                  <a:ext cx="124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6EA9246A-A5A8-4104-9116-7E169FED0DEE}"/>
                    </a:ext>
                  </a:extLst>
                </p14:cNvPr>
                <p14:cNvContentPartPr/>
                <p14:nvPr/>
              </p14:nvContentPartPr>
              <p14:xfrm>
                <a:off x="3909893" y="1197787"/>
                <a:ext cx="93240" cy="105120"/>
              </p14:xfrm>
            </p:contentPart>
          </mc:Choice>
          <mc:Fallback xmlns="">
            <p:pic>
              <p:nvPicPr>
                <p:cNvPr id="123" name="Freihand 122">
                  <a:extLst>
                    <a:ext uri="{FF2B5EF4-FFF2-40B4-BE49-F238E27FC236}">
                      <a16:creationId xmlns:a16="http://schemas.microsoft.com/office/drawing/2014/main" id="{6EA9246A-A5A8-4104-9116-7E169FED0DEE}"/>
                    </a:ext>
                  </a:extLst>
                </p:cNvPr>
                <p:cNvPicPr/>
                <p:nvPr/>
              </p:nvPicPr>
              <p:blipFill>
                <a:blip r:embed="rId198"/>
                <a:stretch>
                  <a:fillRect/>
                </a:stretch>
              </p:blipFill>
              <p:spPr>
                <a:xfrm>
                  <a:off x="3905573" y="1193467"/>
                  <a:ext cx="101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5" name="Freihand 124">
                  <a:extLst>
                    <a:ext uri="{FF2B5EF4-FFF2-40B4-BE49-F238E27FC236}">
                      <a16:creationId xmlns:a16="http://schemas.microsoft.com/office/drawing/2014/main" id="{13AF9695-B080-4F57-8932-FF0FC50AFB82}"/>
                    </a:ext>
                  </a:extLst>
                </p14:cNvPr>
                <p14:cNvContentPartPr/>
                <p14:nvPr/>
              </p14:nvContentPartPr>
              <p14:xfrm>
                <a:off x="5846693" y="1160707"/>
                <a:ext cx="73440" cy="73080"/>
              </p14:xfrm>
            </p:contentPart>
          </mc:Choice>
          <mc:Fallback xmlns="">
            <p:pic>
              <p:nvPicPr>
                <p:cNvPr id="125" name="Freihand 124">
                  <a:extLst>
                    <a:ext uri="{FF2B5EF4-FFF2-40B4-BE49-F238E27FC236}">
                      <a16:creationId xmlns:a16="http://schemas.microsoft.com/office/drawing/2014/main" id="{13AF9695-B080-4F57-8932-FF0FC50AFB82}"/>
                    </a:ext>
                  </a:extLst>
                </p:cNvPr>
                <p:cNvPicPr/>
                <p:nvPr/>
              </p:nvPicPr>
              <p:blipFill>
                <a:blip r:embed="rId200"/>
                <a:stretch>
                  <a:fillRect/>
                </a:stretch>
              </p:blipFill>
              <p:spPr>
                <a:xfrm>
                  <a:off x="5842373" y="1156387"/>
                  <a:ext cx="82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6" name="Freihand 125">
                  <a:extLst>
                    <a:ext uri="{FF2B5EF4-FFF2-40B4-BE49-F238E27FC236}">
                      <a16:creationId xmlns:a16="http://schemas.microsoft.com/office/drawing/2014/main" id="{09F3AAF3-3204-4952-B409-C9757D0F99EE}"/>
                    </a:ext>
                  </a:extLst>
                </p14:cNvPr>
                <p14:cNvContentPartPr/>
                <p14:nvPr/>
              </p14:nvContentPartPr>
              <p14:xfrm>
                <a:off x="5906093" y="1210387"/>
                <a:ext cx="39960" cy="62640"/>
              </p14:xfrm>
            </p:contentPart>
          </mc:Choice>
          <mc:Fallback xmlns="">
            <p:pic>
              <p:nvPicPr>
                <p:cNvPr id="126" name="Freihand 125">
                  <a:extLst>
                    <a:ext uri="{FF2B5EF4-FFF2-40B4-BE49-F238E27FC236}">
                      <a16:creationId xmlns:a16="http://schemas.microsoft.com/office/drawing/2014/main" id="{09F3AAF3-3204-4952-B409-C9757D0F99EE}"/>
                    </a:ext>
                  </a:extLst>
                </p:cNvPr>
                <p:cNvPicPr/>
                <p:nvPr/>
              </p:nvPicPr>
              <p:blipFill>
                <a:blip r:embed="rId202"/>
                <a:stretch>
                  <a:fillRect/>
                </a:stretch>
              </p:blipFill>
              <p:spPr>
                <a:xfrm>
                  <a:off x="5901773" y="1206067"/>
                  <a:ext cx="48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Freihand 127">
                  <a:extLst>
                    <a:ext uri="{FF2B5EF4-FFF2-40B4-BE49-F238E27FC236}">
                      <a16:creationId xmlns:a16="http://schemas.microsoft.com/office/drawing/2014/main" id="{D8B0835E-D93D-4DD3-9A7C-BAD7A854FD56}"/>
                    </a:ext>
                  </a:extLst>
                </p14:cNvPr>
                <p14:cNvContentPartPr/>
                <p14:nvPr/>
              </p14:nvContentPartPr>
              <p14:xfrm>
                <a:off x="7142693" y="1094827"/>
                <a:ext cx="141480" cy="164880"/>
              </p14:xfrm>
            </p:contentPart>
          </mc:Choice>
          <mc:Fallback xmlns="">
            <p:pic>
              <p:nvPicPr>
                <p:cNvPr id="128" name="Freihand 127">
                  <a:extLst>
                    <a:ext uri="{FF2B5EF4-FFF2-40B4-BE49-F238E27FC236}">
                      <a16:creationId xmlns:a16="http://schemas.microsoft.com/office/drawing/2014/main" id="{D8B0835E-D93D-4DD3-9A7C-BAD7A854FD56}"/>
                    </a:ext>
                  </a:extLst>
                </p:cNvPr>
                <p:cNvPicPr/>
                <p:nvPr/>
              </p:nvPicPr>
              <p:blipFill>
                <a:blip r:embed="rId204"/>
                <a:stretch>
                  <a:fillRect/>
                </a:stretch>
              </p:blipFill>
              <p:spPr>
                <a:xfrm>
                  <a:off x="7138373" y="1090507"/>
                  <a:ext cx="150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Freihand 128">
                  <a:extLst>
                    <a:ext uri="{FF2B5EF4-FFF2-40B4-BE49-F238E27FC236}">
                      <a16:creationId xmlns:a16="http://schemas.microsoft.com/office/drawing/2014/main" id="{76E488EE-64C3-4982-82C1-CE166A77A43A}"/>
                    </a:ext>
                  </a:extLst>
                </p14:cNvPr>
                <p14:cNvContentPartPr/>
                <p14:nvPr/>
              </p14:nvContentPartPr>
              <p14:xfrm>
                <a:off x="7309013" y="1086547"/>
                <a:ext cx="118440" cy="112320"/>
              </p14:xfrm>
            </p:contentPart>
          </mc:Choice>
          <mc:Fallback xmlns="">
            <p:pic>
              <p:nvPicPr>
                <p:cNvPr id="129" name="Freihand 128">
                  <a:extLst>
                    <a:ext uri="{FF2B5EF4-FFF2-40B4-BE49-F238E27FC236}">
                      <a16:creationId xmlns:a16="http://schemas.microsoft.com/office/drawing/2014/main" id="{76E488EE-64C3-4982-82C1-CE166A77A43A}"/>
                    </a:ext>
                  </a:extLst>
                </p:cNvPr>
                <p:cNvPicPr/>
                <p:nvPr/>
              </p:nvPicPr>
              <p:blipFill>
                <a:blip r:embed="rId206"/>
                <a:stretch>
                  <a:fillRect/>
                </a:stretch>
              </p:blipFill>
              <p:spPr>
                <a:xfrm>
                  <a:off x="7304693" y="1082227"/>
                  <a:ext cx="127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Freihand 129">
                  <a:extLst>
                    <a:ext uri="{FF2B5EF4-FFF2-40B4-BE49-F238E27FC236}">
                      <a16:creationId xmlns:a16="http://schemas.microsoft.com/office/drawing/2014/main" id="{89507895-F14F-4051-AA53-EC5D16823AA4}"/>
                    </a:ext>
                  </a:extLst>
                </p14:cNvPr>
                <p14:cNvContentPartPr/>
                <p14:nvPr/>
              </p14:nvContentPartPr>
              <p14:xfrm>
                <a:off x="7461293" y="1064947"/>
                <a:ext cx="128520" cy="128520"/>
              </p14:xfrm>
            </p:contentPart>
          </mc:Choice>
          <mc:Fallback xmlns="">
            <p:pic>
              <p:nvPicPr>
                <p:cNvPr id="130" name="Freihand 129">
                  <a:extLst>
                    <a:ext uri="{FF2B5EF4-FFF2-40B4-BE49-F238E27FC236}">
                      <a16:creationId xmlns:a16="http://schemas.microsoft.com/office/drawing/2014/main" id="{89507895-F14F-4051-AA53-EC5D16823AA4}"/>
                    </a:ext>
                  </a:extLst>
                </p:cNvPr>
                <p:cNvPicPr/>
                <p:nvPr/>
              </p:nvPicPr>
              <p:blipFill>
                <a:blip r:embed="rId208"/>
                <a:stretch>
                  <a:fillRect/>
                </a:stretch>
              </p:blipFill>
              <p:spPr>
                <a:xfrm>
                  <a:off x="7456973" y="1060627"/>
                  <a:ext cx="137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Freihand 130">
                  <a:extLst>
                    <a:ext uri="{FF2B5EF4-FFF2-40B4-BE49-F238E27FC236}">
                      <a16:creationId xmlns:a16="http://schemas.microsoft.com/office/drawing/2014/main" id="{AD54B5F4-09D6-41BA-8644-88EEBE46A099}"/>
                    </a:ext>
                  </a:extLst>
                </p14:cNvPr>
                <p14:cNvContentPartPr/>
                <p14:nvPr/>
              </p14:nvContentPartPr>
              <p14:xfrm>
                <a:off x="7968533" y="1098787"/>
                <a:ext cx="97200" cy="87840"/>
              </p14:xfrm>
            </p:contentPart>
          </mc:Choice>
          <mc:Fallback xmlns="">
            <p:pic>
              <p:nvPicPr>
                <p:cNvPr id="131" name="Freihand 130">
                  <a:extLst>
                    <a:ext uri="{FF2B5EF4-FFF2-40B4-BE49-F238E27FC236}">
                      <a16:creationId xmlns:a16="http://schemas.microsoft.com/office/drawing/2014/main" id="{AD54B5F4-09D6-41BA-8644-88EEBE46A099}"/>
                    </a:ext>
                  </a:extLst>
                </p:cNvPr>
                <p:cNvPicPr/>
                <p:nvPr/>
              </p:nvPicPr>
              <p:blipFill>
                <a:blip r:embed="rId210"/>
                <a:stretch>
                  <a:fillRect/>
                </a:stretch>
              </p:blipFill>
              <p:spPr>
                <a:xfrm>
                  <a:off x="7964213" y="1094467"/>
                  <a:ext cx="105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Freihand 132">
                  <a:extLst>
                    <a:ext uri="{FF2B5EF4-FFF2-40B4-BE49-F238E27FC236}">
                      <a16:creationId xmlns:a16="http://schemas.microsoft.com/office/drawing/2014/main" id="{199B1428-F5D9-4059-B782-2D9A3AFD2005}"/>
                    </a:ext>
                  </a:extLst>
                </p14:cNvPr>
                <p14:cNvContentPartPr/>
                <p14:nvPr/>
              </p14:nvContentPartPr>
              <p14:xfrm>
                <a:off x="145733" y="1690627"/>
                <a:ext cx="171720" cy="195840"/>
              </p14:xfrm>
            </p:contentPart>
          </mc:Choice>
          <mc:Fallback xmlns="">
            <p:pic>
              <p:nvPicPr>
                <p:cNvPr id="133" name="Freihand 132">
                  <a:extLst>
                    <a:ext uri="{FF2B5EF4-FFF2-40B4-BE49-F238E27FC236}">
                      <a16:creationId xmlns:a16="http://schemas.microsoft.com/office/drawing/2014/main" id="{199B1428-F5D9-4059-B782-2D9A3AFD2005}"/>
                    </a:ext>
                  </a:extLst>
                </p:cNvPr>
                <p:cNvPicPr/>
                <p:nvPr/>
              </p:nvPicPr>
              <p:blipFill>
                <a:blip r:embed="rId212"/>
                <a:stretch>
                  <a:fillRect/>
                </a:stretch>
              </p:blipFill>
              <p:spPr>
                <a:xfrm>
                  <a:off x="141413" y="1686307"/>
                  <a:ext cx="1803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Freihand 133">
                  <a:extLst>
                    <a:ext uri="{FF2B5EF4-FFF2-40B4-BE49-F238E27FC236}">
                      <a16:creationId xmlns:a16="http://schemas.microsoft.com/office/drawing/2014/main" id="{5689B2A9-ED33-4920-AEA9-C1E3CFA5A90B}"/>
                    </a:ext>
                  </a:extLst>
                </p14:cNvPr>
                <p14:cNvContentPartPr/>
                <p14:nvPr/>
              </p14:nvContentPartPr>
              <p14:xfrm>
                <a:off x="399533" y="1729507"/>
                <a:ext cx="20880" cy="134640"/>
              </p14:xfrm>
            </p:contentPart>
          </mc:Choice>
          <mc:Fallback xmlns="">
            <p:pic>
              <p:nvPicPr>
                <p:cNvPr id="134" name="Freihand 133">
                  <a:extLst>
                    <a:ext uri="{FF2B5EF4-FFF2-40B4-BE49-F238E27FC236}">
                      <a16:creationId xmlns:a16="http://schemas.microsoft.com/office/drawing/2014/main" id="{5689B2A9-ED33-4920-AEA9-C1E3CFA5A90B}"/>
                    </a:ext>
                  </a:extLst>
                </p:cNvPr>
                <p:cNvPicPr/>
                <p:nvPr/>
              </p:nvPicPr>
              <p:blipFill>
                <a:blip r:embed="rId214"/>
                <a:stretch>
                  <a:fillRect/>
                </a:stretch>
              </p:blipFill>
              <p:spPr>
                <a:xfrm>
                  <a:off x="395213" y="1725187"/>
                  <a:ext cx="29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B337C53A-69AC-48C2-814C-BF035E1ECF97}"/>
                    </a:ext>
                  </a:extLst>
                </p14:cNvPr>
                <p14:cNvContentPartPr/>
                <p14:nvPr/>
              </p14:nvContentPartPr>
              <p14:xfrm>
                <a:off x="348773" y="1708987"/>
                <a:ext cx="112680" cy="170640"/>
              </p14:xfrm>
            </p:contentPart>
          </mc:Choice>
          <mc:Fallback xmlns="">
            <p:pic>
              <p:nvPicPr>
                <p:cNvPr id="135" name="Freihand 134">
                  <a:extLst>
                    <a:ext uri="{FF2B5EF4-FFF2-40B4-BE49-F238E27FC236}">
                      <a16:creationId xmlns:a16="http://schemas.microsoft.com/office/drawing/2014/main" id="{B337C53A-69AC-48C2-814C-BF035E1ECF97}"/>
                    </a:ext>
                  </a:extLst>
                </p:cNvPr>
                <p:cNvPicPr/>
                <p:nvPr/>
              </p:nvPicPr>
              <p:blipFill>
                <a:blip r:embed="rId216"/>
                <a:stretch>
                  <a:fillRect/>
                </a:stretch>
              </p:blipFill>
              <p:spPr>
                <a:xfrm>
                  <a:off x="344453" y="1704667"/>
                  <a:ext cx="121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Freihand 135">
                  <a:extLst>
                    <a:ext uri="{FF2B5EF4-FFF2-40B4-BE49-F238E27FC236}">
                      <a16:creationId xmlns:a16="http://schemas.microsoft.com/office/drawing/2014/main" id="{74483185-3BBB-48B5-9837-60FD56FF3776}"/>
                    </a:ext>
                  </a:extLst>
                </p14:cNvPr>
                <p14:cNvContentPartPr/>
                <p14:nvPr/>
              </p14:nvContentPartPr>
              <p14:xfrm>
                <a:off x="603653" y="1698187"/>
                <a:ext cx="119160" cy="149760"/>
              </p14:xfrm>
            </p:contentPart>
          </mc:Choice>
          <mc:Fallback xmlns="">
            <p:pic>
              <p:nvPicPr>
                <p:cNvPr id="136" name="Freihand 135">
                  <a:extLst>
                    <a:ext uri="{FF2B5EF4-FFF2-40B4-BE49-F238E27FC236}">
                      <a16:creationId xmlns:a16="http://schemas.microsoft.com/office/drawing/2014/main" id="{74483185-3BBB-48B5-9837-60FD56FF3776}"/>
                    </a:ext>
                  </a:extLst>
                </p:cNvPr>
                <p:cNvPicPr/>
                <p:nvPr/>
              </p:nvPicPr>
              <p:blipFill>
                <a:blip r:embed="rId218"/>
                <a:stretch>
                  <a:fillRect/>
                </a:stretch>
              </p:blipFill>
              <p:spPr>
                <a:xfrm>
                  <a:off x="599333" y="1693867"/>
                  <a:ext cx="127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1CE81EF0-0779-4F31-9808-F755E7EE9A79}"/>
                    </a:ext>
                  </a:extLst>
                </p14:cNvPr>
                <p14:cNvContentPartPr/>
                <p14:nvPr/>
              </p14:nvContentPartPr>
              <p14:xfrm>
                <a:off x="936293" y="1627627"/>
                <a:ext cx="33840" cy="38520"/>
              </p14:xfrm>
            </p:contentPart>
          </mc:Choice>
          <mc:Fallback xmlns="">
            <p:pic>
              <p:nvPicPr>
                <p:cNvPr id="138" name="Freihand 137">
                  <a:extLst>
                    <a:ext uri="{FF2B5EF4-FFF2-40B4-BE49-F238E27FC236}">
                      <a16:creationId xmlns:a16="http://schemas.microsoft.com/office/drawing/2014/main" id="{1CE81EF0-0779-4F31-9808-F755E7EE9A79}"/>
                    </a:ext>
                  </a:extLst>
                </p:cNvPr>
                <p:cNvPicPr/>
                <p:nvPr/>
              </p:nvPicPr>
              <p:blipFill>
                <a:blip r:embed="rId220"/>
                <a:stretch>
                  <a:fillRect/>
                </a:stretch>
              </p:blipFill>
              <p:spPr>
                <a:xfrm>
                  <a:off x="931973" y="1623307"/>
                  <a:ext cx="42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9" name="Freihand 138">
                  <a:extLst>
                    <a:ext uri="{FF2B5EF4-FFF2-40B4-BE49-F238E27FC236}">
                      <a16:creationId xmlns:a16="http://schemas.microsoft.com/office/drawing/2014/main" id="{0F546153-FD13-433F-B80F-61A4FE4E3874}"/>
                    </a:ext>
                  </a:extLst>
                </p14:cNvPr>
                <p14:cNvContentPartPr/>
                <p14:nvPr/>
              </p14:nvContentPartPr>
              <p14:xfrm>
                <a:off x="965453" y="1676227"/>
                <a:ext cx="20880" cy="49680"/>
              </p14:xfrm>
            </p:contentPart>
          </mc:Choice>
          <mc:Fallback xmlns="">
            <p:pic>
              <p:nvPicPr>
                <p:cNvPr id="139" name="Freihand 138">
                  <a:extLst>
                    <a:ext uri="{FF2B5EF4-FFF2-40B4-BE49-F238E27FC236}">
                      <a16:creationId xmlns:a16="http://schemas.microsoft.com/office/drawing/2014/main" id="{0F546153-FD13-433F-B80F-61A4FE4E3874}"/>
                    </a:ext>
                  </a:extLst>
                </p:cNvPr>
                <p:cNvPicPr/>
                <p:nvPr/>
              </p:nvPicPr>
              <p:blipFill>
                <a:blip r:embed="rId222"/>
                <a:stretch>
                  <a:fillRect/>
                </a:stretch>
              </p:blipFill>
              <p:spPr>
                <a:xfrm>
                  <a:off x="961133" y="1671907"/>
                  <a:ext cx="29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0" name="Freihand 139">
                  <a:extLst>
                    <a:ext uri="{FF2B5EF4-FFF2-40B4-BE49-F238E27FC236}">
                      <a16:creationId xmlns:a16="http://schemas.microsoft.com/office/drawing/2014/main" id="{89326B9F-5323-4331-91EE-DB3096B88008}"/>
                    </a:ext>
                  </a:extLst>
                </p14:cNvPr>
                <p14:cNvContentPartPr/>
                <p14:nvPr/>
              </p14:nvContentPartPr>
              <p14:xfrm>
                <a:off x="1145093" y="1556707"/>
                <a:ext cx="120600" cy="176040"/>
              </p14:xfrm>
            </p:contentPart>
          </mc:Choice>
          <mc:Fallback xmlns="">
            <p:pic>
              <p:nvPicPr>
                <p:cNvPr id="140" name="Freihand 139">
                  <a:extLst>
                    <a:ext uri="{FF2B5EF4-FFF2-40B4-BE49-F238E27FC236}">
                      <a16:creationId xmlns:a16="http://schemas.microsoft.com/office/drawing/2014/main" id="{89326B9F-5323-4331-91EE-DB3096B88008}"/>
                    </a:ext>
                  </a:extLst>
                </p:cNvPr>
                <p:cNvPicPr/>
                <p:nvPr/>
              </p:nvPicPr>
              <p:blipFill>
                <a:blip r:embed="rId224"/>
                <a:stretch>
                  <a:fillRect/>
                </a:stretch>
              </p:blipFill>
              <p:spPr>
                <a:xfrm>
                  <a:off x="1140773" y="1552387"/>
                  <a:ext cx="129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1" name="Freihand 140">
                  <a:extLst>
                    <a:ext uri="{FF2B5EF4-FFF2-40B4-BE49-F238E27FC236}">
                      <a16:creationId xmlns:a16="http://schemas.microsoft.com/office/drawing/2014/main" id="{20C1A7D0-445D-4C9F-81AE-7388BD0EC59A}"/>
                    </a:ext>
                  </a:extLst>
                </p14:cNvPr>
                <p14:cNvContentPartPr/>
                <p14:nvPr/>
              </p14:nvContentPartPr>
              <p14:xfrm>
                <a:off x="1309613" y="1568947"/>
                <a:ext cx="15840" cy="118800"/>
              </p14:xfrm>
            </p:contentPart>
          </mc:Choice>
          <mc:Fallback xmlns="">
            <p:pic>
              <p:nvPicPr>
                <p:cNvPr id="141" name="Freihand 140">
                  <a:extLst>
                    <a:ext uri="{FF2B5EF4-FFF2-40B4-BE49-F238E27FC236}">
                      <a16:creationId xmlns:a16="http://schemas.microsoft.com/office/drawing/2014/main" id="{20C1A7D0-445D-4C9F-81AE-7388BD0EC59A}"/>
                    </a:ext>
                  </a:extLst>
                </p:cNvPr>
                <p:cNvPicPr/>
                <p:nvPr/>
              </p:nvPicPr>
              <p:blipFill>
                <a:blip r:embed="rId226"/>
                <a:stretch>
                  <a:fillRect/>
                </a:stretch>
              </p:blipFill>
              <p:spPr>
                <a:xfrm>
                  <a:off x="1305293" y="1564627"/>
                  <a:ext cx="2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A2E28A77-3771-48E5-82D2-791060F1AC18}"/>
                    </a:ext>
                  </a:extLst>
                </p14:cNvPr>
                <p14:cNvContentPartPr/>
                <p14:nvPr/>
              </p14:nvContentPartPr>
              <p14:xfrm>
                <a:off x="1398533" y="1569307"/>
                <a:ext cx="91080" cy="96480"/>
              </p14:xfrm>
            </p:contentPart>
          </mc:Choice>
          <mc:Fallback xmlns="">
            <p:pic>
              <p:nvPicPr>
                <p:cNvPr id="142" name="Freihand 141">
                  <a:extLst>
                    <a:ext uri="{FF2B5EF4-FFF2-40B4-BE49-F238E27FC236}">
                      <a16:creationId xmlns:a16="http://schemas.microsoft.com/office/drawing/2014/main" id="{A2E28A77-3771-48E5-82D2-791060F1AC18}"/>
                    </a:ext>
                  </a:extLst>
                </p:cNvPr>
                <p:cNvPicPr/>
                <p:nvPr/>
              </p:nvPicPr>
              <p:blipFill>
                <a:blip r:embed="rId228"/>
                <a:stretch>
                  <a:fillRect/>
                </a:stretch>
              </p:blipFill>
              <p:spPr>
                <a:xfrm>
                  <a:off x="1394213" y="1564987"/>
                  <a:ext cx="99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8CC44125-1914-4273-9E4E-62A0BD9F164A}"/>
                    </a:ext>
                  </a:extLst>
                </p14:cNvPr>
                <p14:cNvContentPartPr/>
                <p14:nvPr/>
              </p14:nvContentPartPr>
              <p14:xfrm>
                <a:off x="1727573" y="1607467"/>
                <a:ext cx="75600" cy="42840"/>
              </p14:xfrm>
            </p:contentPart>
          </mc:Choice>
          <mc:Fallback xmlns="">
            <p:pic>
              <p:nvPicPr>
                <p:cNvPr id="143" name="Freihand 142">
                  <a:extLst>
                    <a:ext uri="{FF2B5EF4-FFF2-40B4-BE49-F238E27FC236}">
                      <a16:creationId xmlns:a16="http://schemas.microsoft.com/office/drawing/2014/main" id="{8CC44125-1914-4273-9E4E-62A0BD9F164A}"/>
                    </a:ext>
                  </a:extLst>
                </p:cNvPr>
                <p:cNvPicPr/>
                <p:nvPr/>
              </p:nvPicPr>
              <p:blipFill>
                <a:blip r:embed="rId230"/>
                <a:stretch>
                  <a:fillRect/>
                </a:stretch>
              </p:blipFill>
              <p:spPr>
                <a:xfrm>
                  <a:off x="1723253" y="1603147"/>
                  <a:ext cx="84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0D1B3250-CD35-4AA6-860F-A937038C9C20}"/>
                    </a:ext>
                  </a:extLst>
                </p14:cNvPr>
                <p14:cNvContentPartPr/>
                <p14:nvPr/>
              </p14:nvContentPartPr>
              <p14:xfrm>
                <a:off x="2785973" y="1566067"/>
                <a:ext cx="86040" cy="73080"/>
              </p14:xfrm>
            </p:contentPart>
          </mc:Choice>
          <mc:Fallback xmlns="">
            <p:pic>
              <p:nvPicPr>
                <p:cNvPr id="144" name="Freihand 143">
                  <a:extLst>
                    <a:ext uri="{FF2B5EF4-FFF2-40B4-BE49-F238E27FC236}">
                      <a16:creationId xmlns:a16="http://schemas.microsoft.com/office/drawing/2014/main" id="{0D1B3250-CD35-4AA6-860F-A937038C9C20}"/>
                    </a:ext>
                  </a:extLst>
                </p:cNvPr>
                <p:cNvPicPr/>
                <p:nvPr/>
              </p:nvPicPr>
              <p:blipFill>
                <a:blip r:embed="rId232"/>
                <a:stretch>
                  <a:fillRect/>
                </a:stretch>
              </p:blipFill>
              <p:spPr>
                <a:xfrm>
                  <a:off x="2781653" y="1561747"/>
                  <a:ext cx="94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7" name="Freihand 146">
                  <a:extLst>
                    <a:ext uri="{FF2B5EF4-FFF2-40B4-BE49-F238E27FC236}">
                      <a16:creationId xmlns:a16="http://schemas.microsoft.com/office/drawing/2014/main" id="{B8DAD005-F4FA-472E-BE64-F5A05D5A7017}"/>
                    </a:ext>
                  </a:extLst>
                </p14:cNvPr>
                <p14:cNvContentPartPr/>
                <p14:nvPr/>
              </p14:nvContentPartPr>
              <p14:xfrm>
                <a:off x="3717653" y="1478587"/>
                <a:ext cx="96480" cy="166680"/>
              </p14:xfrm>
            </p:contentPart>
          </mc:Choice>
          <mc:Fallback xmlns="">
            <p:pic>
              <p:nvPicPr>
                <p:cNvPr id="147" name="Freihand 146">
                  <a:extLst>
                    <a:ext uri="{FF2B5EF4-FFF2-40B4-BE49-F238E27FC236}">
                      <a16:creationId xmlns:a16="http://schemas.microsoft.com/office/drawing/2014/main" id="{B8DAD005-F4FA-472E-BE64-F5A05D5A7017}"/>
                    </a:ext>
                  </a:extLst>
                </p:cNvPr>
                <p:cNvPicPr/>
                <p:nvPr/>
              </p:nvPicPr>
              <p:blipFill>
                <a:blip r:embed="rId234"/>
                <a:stretch>
                  <a:fillRect/>
                </a:stretch>
              </p:blipFill>
              <p:spPr>
                <a:xfrm>
                  <a:off x="3713333" y="1474267"/>
                  <a:ext cx="105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8" name="Freihand 147">
                  <a:extLst>
                    <a:ext uri="{FF2B5EF4-FFF2-40B4-BE49-F238E27FC236}">
                      <a16:creationId xmlns:a16="http://schemas.microsoft.com/office/drawing/2014/main" id="{4425B066-247B-49FE-89CF-1E26B2D61264}"/>
                    </a:ext>
                  </a:extLst>
                </p14:cNvPr>
                <p14:cNvContentPartPr/>
                <p14:nvPr/>
              </p14:nvContentPartPr>
              <p14:xfrm>
                <a:off x="3873173" y="1476787"/>
                <a:ext cx="25200" cy="132840"/>
              </p14:xfrm>
            </p:contentPart>
          </mc:Choice>
          <mc:Fallback xmlns="">
            <p:pic>
              <p:nvPicPr>
                <p:cNvPr id="148" name="Freihand 147">
                  <a:extLst>
                    <a:ext uri="{FF2B5EF4-FFF2-40B4-BE49-F238E27FC236}">
                      <a16:creationId xmlns:a16="http://schemas.microsoft.com/office/drawing/2014/main" id="{4425B066-247B-49FE-89CF-1E26B2D61264}"/>
                    </a:ext>
                  </a:extLst>
                </p:cNvPr>
                <p:cNvPicPr/>
                <p:nvPr/>
              </p:nvPicPr>
              <p:blipFill>
                <a:blip r:embed="rId236"/>
                <a:stretch>
                  <a:fillRect/>
                </a:stretch>
              </p:blipFill>
              <p:spPr>
                <a:xfrm>
                  <a:off x="3868853" y="1472467"/>
                  <a:ext cx="33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 name="Freihand 148">
                  <a:extLst>
                    <a:ext uri="{FF2B5EF4-FFF2-40B4-BE49-F238E27FC236}">
                      <a16:creationId xmlns:a16="http://schemas.microsoft.com/office/drawing/2014/main" id="{70219308-4EC1-431E-9E65-AD0C583BF8DE}"/>
                    </a:ext>
                  </a:extLst>
                </p14:cNvPr>
                <p14:cNvContentPartPr/>
                <p14:nvPr/>
              </p14:nvContentPartPr>
              <p14:xfrm>
                <a:off x="4849493" y="1453747"/>
                <a:ext cx="133560" cy="6840"/>
              </p14:xfrm>
            </p:contentPart>
          </mc:Choice>
          <mc:Fallback xmlns="">
            <p:pic>
              <p:nvPicPr>
                <p:cNvPr id="149" name="Freihand 148">
                  <a:extLst>
                    <a:ext uri="{FF2B5EF4-FFF2-40B4-BE49-F238E27FC236}">
                      <a16:creationId xmlns:a16="http://schemas.microsoft.com/office/drawing/2014/main" id="{70219308-4EC1-431E-9E65-AD0C583BF8DE}"/>
                    </a:ext>
                  </a:extLst>
                </p:cNvPr>
                <p:cNvPicPr/>
                <p:nvPr/>
              </p:nvPicPr>
              <p:blipFill>
                <a:blip r:embed="rId238"/>
                <a:stretch>
                  <a:fillRect/>
                </a:stretch>
              </p:blipFill>
              <p:spPr>
                <a:xfrm>
                  <a:off x="4845173" y="1449427"/>
                  <a:ext cx="142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0" name="Freihand 149">
                  <a:extLst>
                    <a:ext uri="{FF2B5EF4-FFF2-40B4-BE49-F238E27FC236}">
                      <a16:creationId xmlns:a16="http://schemas.microsoft.com/office/drawing/2014/main" id="{76CDA016-4A83-47FC-BF62-7C7C18656AA8}"/>
                    </a:ext>
                  </a:extLst>
                </p14:cNvPr>
                <p14:cNvContentPartPr/>
                <p14:nvPr/>
              </p14:nvContentPartPr>
              <p14:xfrm>
                <a:off x="4988093" y="1403347"/>
                <a:ext cx="122760" cy="146520"/>
              </p14:xfrm>
            </p:contentPart>
          </mc:Choice>
          <mc:Fallback xmlns="">
            <p:pic>
              <p:nvPicPr>
                <p:cNvPr id="150" name="Freihand 149">
                  <a:extLst>
                    <a:ext uri="{FF2B5EF4-FFF2-40B4-BE49-F238E27FC236}">
                      <a16:creationId xmlns:a16="http://schemas.microsoft.com/office/drawing/2014/main" id="{76CDA016-4A83-47FC-BF62-7C7C18656AA8}"/>
                    </a:ext>
                  </a:extLst>
                </p:cNvPr>
                <p:cNvPicPr/>
                <p:nvPr/>
              </p:nvPicPr>
              <p:blipFill>
                <a:blip r:embed="rId240"/>
                <a:stretch>
                  <a:fillRect/>
                </a:stretch>
              </p:blipFill>
              <p:spPr>
                <a:xfrm>
                  <a:off x="4983773" y="1399027"/>
                  <a:ext cx="131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1" name="Freihand 150">
                  <a:extLst>
                    <a:ext uri="{FF2B5EF4-FFF2-40B4-BE49-F238E27FC236}">
                      <a16:creationId xmlns:a16="http://schemas.microsoft.com/office/drawing/2014/main" id="{6808BC1B-9877-4859-8DBE-C2162455846F}"/>
                    </a:ext>
                  </a:extLst>
                </p14:cNvPr>
                <p14:cNvContentPartPr/>
                <p14:nvPr/>
              </p14:nvContentPartPr>
              <p14:xfrm>
                <a:off x="5849573" y="1490107"/>
                <a:ext cx="143640" cy="109800"/>
              </p14:xfrm>
            </p:contentPart>
          </mc:Choice>
          <mc:Fallback xmlns="">
            <p:pic>
              <p:nvPicPr>
                <p:cNvPr id="151" name="Freihand 150">
                  <a:extLst>
                    <a:ext uri="{FF2B5EF4-FFF2-40B4-BE49-F238E27FC236}">
                      <a16:creationId xmlns:a16="http://schemas.microsoft.com/office/drawing/2014/main" id="{6808BC1B-9877-4859-8DBE-C2162455846F}"/>
                    </a:ext>
                  </a:extLst>
                </p:cNvPr>
                <p:cNvPicPr/>
                <p:nvPr/>
              </p:nvPicPr>
              <p:blipFill>
                <a:blip r:embed="rId242"/>
                <a:stretch>
                  <a:fillRect/>
                </a:stretch>
              </p:blipFill>
              <p:spPr>
                <a:xfrm>
                  <a:off x="5845253" y="1485787"/>
                  <a:ext cx="152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4" name="Freihand 153">
                  <a:extLst>
                    <a:ext uri="{FF2B5EF4-FFF2-40B4-BE49-F238E27FC236}">
                      <a16:creationId xmlns:a16="http://schemas.microsoft.com/office/drawing/2014/main" id="{15A4DB17-E6A2-4FBD-A973-3164DE70217F}"/>
                    </a:ext>
                  </a:extLst>
                </p14:cNvPr>
                <p14:cNvContentPartPr/>
                <p14:nvPr/>
              </p14:nvContentPartPr>
              <p14:xfrm>
                <a:off x="7084373" y="1440067"/>
                <a:ext cx="136080" cy="172080"/>
              </p14:xfrm>
            </p:contentPart>
          </mc:Choice>
          <mc:Fallback xmlns="">
            <p:pic>
              <p:nvPicPr>
                <p:cNvPr id="154" name="Freihand 153">
                  <a:extLst>
                    <a:ext uri="{FF2B5EF4-FFF2-40B4-BE49-F238E27FC236}">
                      <a16:creationId xmlns:a16="http://schemas.microsoft.com/office/drawing/2014/main" id="{15A4DB17-E6A2-4FBD-A973-3164DE70217F}"/>
                    </a:ext>
                  </a:extLst>
                </p:cNvPr>
                <p:cNvPicPr/>
                <p:nvPr/>
              </p:nvPicPr>
              <p:blipFill>
                <a:blip r:embed="rId244"/>
                <a:stretch>
                  <a:fillRect/>
                </a:stretch>
              </p:blipFill>
              <p:spPr>
                <a:xfrm>
                  <a:off x="7080053" y="1435747"/>
                  <a:ext cx="144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5" name="Freihand 154">
                  <a:extLst>
                    <a:ext uri="{FF2B5EF4-FFF2-40B4-BE49-F238E27FC236}">
                      <a16:creationId xmlns:a16="http://schemas.microsoft.com/office/drawing/2014/main" id="{3E206EB6-F6AB-49AD-84F8-5A96BD4789C7}"/>
                    </a:ext>
                  </a:extLst>
                </p14:cNvPr>
                <p14:cNvContentPartPr/>
                <p14:nvPr/>
              </p14:nvContentPartPr>
              <p14:xfrm>
                <a:off x="7107773" y="1527187"/>
                <a:ext cx="99360" cy="40680"/>
              </p14:xfrm>
            </p:contentPart>
          </mc:Choice>
          <mc:Fallback xmlns="">
            <p:pic>
              <p:nvPicPr>
                <p:cNvPr id="155" name="Freihand 154">
                  <a:extLst>
                    <a:ext uri="{FF2B5EF4-FFF2-40B4-BE49-F238E27FC236}">
                      <a16:creationId xmlns:a16="http://schemas.microsoft.com/office/drawing/2014/main" id="{3E206EB6-F6AB-49AD-84F8-5A96BD4789C7}"/>
                    </a:ext>
                  </a:extLst>
                </p:cNvPr>
                <p:cNvPicPr/>
                <p:nvPr/>
              </p:nvPicPr>
              <p:blipFill>
                <a:blip r:embed="rId246"/>
                <a:stretch>
                  <a:fillRect/>
                </a:stretch>
              </p:blipFill>
              <p:spPr>
                <a:xfrm>
                  <a:off x="7103453" y="1522867"/>
                  <a:ext cx="108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6" name="Freihand 155">
                  <a:extLst>
                    <a:ext uri="{FF2B5EF4-FFF2-40B4-BE49-F238E27FC236}">
                      <a16:creationId xmlns:a16="http://schemas.microsoft.com/office/drawing/2014/main" id="{B6852265-1611-48E2-B623-14A23027B28B}"/>
                    </a:ext>
                  </a:extLst>
                </p14:cNvPr>
                <p14:cNvContentPartPr/>
                <p14:nvPr/>
              </p14:nvContentPartPr>
              <p14:xfrm>
                <a:off x="7282373" y="1437547"/>
                <a:ext cx="77760" cy="142920"/>
              </p14:xfrm>
            </p:contentPart>
          </mc:Choice>
          <mc:Fallback xmlns="">
            <p:pic>
              <p:nvPicPr>
                <p:cNvPr id="156" name="Freihand 155">
                  <a:extLst>
                    <a:ext uri="{FF2B5EF4-FFF2-40B4-BE49-F238E27FC236}">
                      <a16:creationId xmlns:a16="http://schemas.microsoft.com/office/drawing/2014/main" id="{B6852265-1611-48E2-B623-14A23027B28B}"/>
                    </a:ext>
                  </a:extLst>
                </p:cNvPr>
                <p:cNvPicPr/>
                <p:nvPr/>
              </p:nvPicPr>
              <p:blipFill>
                <a:blip r:embed="rId248"/>
                <a:stretch>
                  <a:fillRect/>
                </a:stretch>
              </p:blipFill>
              <p:spPr>
                <a:xfrm>
                  <a:off x="7278053" y="1433227"/>
                  <a:ext cx="86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7" name="Freihand 156">
                  <a:extLst>
                    <a:ext uri="{FF2B5EF4-FFF2-40B4-BE49-F238E27FC236}">
                      <a16:creationId xmlns:a16="http://schemas.microsoft.com/office/drawing/2014/main" id="{C53AB253-7384-4DEE-BCD1-4C899EF58BFB}"/>
                    </a:ext>
                  </a:extLst>
                </p14:cNvPr>
                <p14:cNvContentPartPr/>
                <p14:nvPr/>
              </p14:nvContentPartPr>
              <p14:xfrm>
                <a:off x="7450133" y="1425667"/>
                <a:ext cx="111600" cy="127440"/>
              </p14:xfrm>
            </p:contentPart>
          </mc:Choice>
          <mc:Fallback xmlns="">
            <p:pic>
              <p:nvPicPr>
                <p:cNvPr id="157" name="Freihand 156">
                  <a:extLst>
                    <a:ext uri="{FF2B5EF4-FFF2-40B4-BE49-F238E27FC236}">
                      <a16:creationId xmlns:a16="http://schemas.microsoft.com/office/drawing/2014/main" id="{C53AB253-7384-4DEE-BCD1-4C899EF58BFB}"/>
                    </a:ext>
                  </a:extLst>
                </p:cNvPr>
                <p:cNvPicPr/>
                <p:nvPr/>
              </p:nvPicPr>
              <p:blipFill>
                <a:blip r:embed="rId250"/>
                <a:stretch>
                  <a:fillRect/>
                </a:stretch>
              </p:blipFill>
              <p:spPr>
                <a:xfrm>
                  <a:off x="7445813" y="1421347"/>
                  <a:ext cx="120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8" name="Freihand 157">
                  <a:extLst>
                    <a:ext uri="{FF2B5EF4-FFF2-40B4-BE49-F238E27FC236}">
                      <a16:creationId xmlns:a16="http://schemas.microsoft.com/office/drawing/2014/main" id="{74809344-7A75-4AF8-BA46-997D4490133E}"/>
                    </a:ext>
                  </a:extLst>
                </p14:cNvPr>
                <p14:cNvContentPartPr/>
                <p14:nvPr/>
              </p14:nvContentPartPr>
              <p14:xfrm>
                <a:off x="7831013" y="1463827"/>
                <a:ext cx="106920" cy="58680"/>
              </p14:xfrm>
            </p:contentPart>
          </mc:Choice>
          <mc:Fallback xmlns="">
            <p:pic>
              <p:nvPicPr>
                <p:cNvPr id="158" name="Freihand 157">
                  <a:extLst>
                    <a:ext uri="{FF2B5EF4-FFF2-40B4-BE49-F238E27FC236}">
                      <a16:creationId xmlns:a16="http://schemas.microsoft.com/office/drawing/2014/main" id="{74809344-7A75-4AF8-BA46-997D4490133E}"/>
                    </a:ext>
                  </a:extLst>
                </p:cNvPr>
                <p:cNvPicPr/>
                <p:nvPr/>
              </p:nvPicPr>
              <p:blipFill>
                <a:blip r:embed="rId252"/>
                <a:stretch>
                  <a:fillRect/>
                </a:stretch>
              </p:blipFill>
              <p:spPr>
                <a:xfrm>
                  <a:off x="7826693" y="1459507"/>
                  <a:ext cx="115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9" name="Freihand 158">
                  <a:extLst>
                    <a:ext uri="{FF2B5EF4-FFF2-40B4-BE49-F238E27FC236}">
                      <a16:creationId xmlns:a16="http://schemas.microsoft.com/office/drawing/2014/main" id="{1FA8A91D-17E9-483B-BB2D-BDCF331A90F2}"/>
                    </a:ext>
                  </a:extLst>
                </p14:cNvPr>
                <p14:cNvContentPartPr/>
                <p14:nvPr/>
              </p14:nvContentPartPr>
              <p14:xfrm>
                <a:off x="138173" y="2027947"/>
                <a:ext cx="183960" cy="156960"/>
              </p14:xfrm>
            </p:contentPart>
          </mc:Choice>
          <mc:Fallback xmlns="">
            <p:pic>
              <p:nvPicPr>
                <p:cNvPr id="159" name="Freihand 158">
                  <a:extLst>
                    <a:ext uri="{FF2B5EF4-FFF2-40B4-BE49-F238E27FC236}">
                      <a16:creationId xmlns:a16="http://schemas.microsoft.com/office/drawing/2014/main" id="{1FA8A91D-17E9-483B-BB2D-BDCF331A90F2}"/>
                    </a:ext>
                  </a:extLst>
                </p:cNvPr>
                <p:cNvPicPr/>
                <p:nvPr/>
              </p:nvPicPr>
              <p:blipFill>
                <a:blip r:embed="rId254"/>
                <a:stretch>
                  <a:fillRect/>
                </a:stretch>
              </p:blipFill>
              <p:spPr>
                <a:xfrm>
                  <a:off x="133853" y="2023627"/>
                  <a:ext cx="192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0" name="Freihand 159">
                  <a:extLst>
                    <a:ext uri="{FF2B5EF4-FFF2-40B4-BE49-F238E27FC236}">
                      <a16:creationId xmlns:a16="http://schemas.microsoft.com/office/drawing/2014/main" id="{10300F5F-C33C-46FF-9E59-9046EED7DCA4}"/>
                    </a:ext>
                  </a:extLst>
                </p14:cNvPr>
                <p14:cNvContentPartPr/>
                <p14:nvPr/>
              </p14:nvContentPartPr>
              <p14:xfrm>
                <a:off x="421493" y="1989427"/>
                <a:ext cx="14400" cy="135000"/>
              </p14:xfrm>
            </p:contentPart>
          </mc:Choice>
          <mc:Fallback xmlns="">
            <p:pic>
              <p:nvPicPr>
                <p:cNvPr id="160" name="Freihand 159">
                  <a:extLst>
                    <a:ext uri="{FF2B5EF4-FFF2-40B4-BE49-F238E27FC236}">
                      <a16:creationId xmlns:a16="http://schemas.microsoft.com/office/drawing/2014/main" id="{10300F5F-C33C-46FF-9E59-9046EED7DCA4}"/>
                    </a:ext>
                  </a:extLst>
                </p:cNvPr>
                <p:cNvPicPr/>
                <p:nvPr/>
              </p:nvPicPr>
              <p:blipFill>
                <a:blip r:embed="rId256"/>
                <a:stretch>
                  <a:fillRect/>
                </a:stretch>
              </p:blipFill>
              <p:spPr>
                <a:xfrm>
                  <a:off x="417173" y="1985107"/>
                  <a:ext cx="23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1" name="Freihand 160">
                  <a:extLst>
                    <a:ext uri="{FF2B5EF4-FFF2-40B4-BE49-F238E27FC236}">
                      <a16:creationId xmlns:a16="http://schemas.microsoft.com/office/drawing/2014/main" id="{09E350F6-5976-49AB-A2F6-D44F2D92C331}"/>
                    </a:ext>
                  </a:extLst>
                </p14:cNvPr>
                <p14:cNvContentPartPr/>
                <p14:nvPr/>
              </p14:nvContentPartPr>
              <p14:xfrm>
                <a:off x="361733" y="1985107"/>
                <a:ext cx="155880" cy="165240"/>
              </p14:xfrm>
            </p:contentPart>
          </mc:Choice>
          <mc:Fallback xmlns="">
            <p:pic>
              <p:nvPicPr>
                <p:cNvPr id="161" name="Freihand 160">
                  <a:extLst>
                    <a:ext uri="{FF2B5EF4-FFF2-40B4-BE49-F238E27FC236}">
                      <a16:creationId xmlns:a16="http://schemas.microsoft.com/office/drawing/2014/main" id="{09E350F6-5976-49AB-A2F6-D44F2D92C331}"/>
                    </a:ext>
                  </a:extLst>
                </p:cNvPr>
                <p:cNvPicPr/>
                <p:nvPr/>
              </p:nvPicPr>
              <p:blipFill>
                <a:blip r:embed="rId258"/>
                <a:stretch>
                  <a:fillRect/>
                </a:stretch>
              </p:blipFill>
              <p:spPr>
                <a:xfrm>
                  <a:off x="357413" y="1980787"/>
                  <a:ext cx="164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2" name="Freihand 161">
                  <a:extLst>
                    <a:ext uri="{FF2B5EF4-FFF2-40B4-BE49-F238E27FC236}">
                      <a16:creationId xmlns:a16="http://schemas.microsoft.com/office/drawing/2014/main" id="{33DACC13-4CD5-473D-B9A6-EE7F87ECA1DA}"/>
                    </a:ext>
                  </a:extLst>
                </p14:cNvPr>
                <p14:cNvContentPartPr/>
                <p14:nvPr/>
              </p14:nvContentPartPr>
              <p14:xfrm>
                <a:off x="649733" y="1977907"/>
                <a:ext cx="129240" cy="120600"/>
              </p14:xfrm>
            </p:contentPart>
          </mc:Choice>
          <mc:Fallback xmlns="">
            <p:pic>
              <p:nvPicPr>
                <p:cNvPr id="162" name="Freihand 161">
                  <a:extLst>
                    <a:ext uri="{FF2B5EF4-FFF2-40B4-BE49-F238E27FC236}">
                      <a16:creationId xmlns:a16="http://schemas.microsoft.com/office/drawing/2014/main" id="{33DACC13-4CD5-473D-B9A6-EE7F87ECA1DA}"/>
                    </a:ext>
                  </a:extLst>
                </p:cNvPr>
                <p:cNvPicPr/>
                <p:nvPr/>
              </p:nvPicPr>
              <p:blipFill>
                <a:blip r:embed="rId260"/>
                <a:stretch>
                  <a:fillRect/>
                </a:stretch>
              </p:blipFill>
              <p:spPr>
                <a:xfrm>
                  <a:off x="645413" y="1973587"/>
                  <a:ext cx="137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3" name="Freihand 162">
                  <a:extLst>
                    <a:ext uri="{FF2B5EF4-FFF2-40B4-BE49-F238E27FC236}">
                      <a16:creationId xmlns:a16="http://schemas.microsoft.com/office/drawing/2014/main" id="{AEABAE05-A37A-49AB-ACCE-174FD8A5AD5A}"/>
                    </a:ext>
                  </a:extLst>
                </p14:cNvPr>
                <p14:cNvContentPartPr/>
                <p14:nvPr/>
              </p14:nvContentPartPr>
              <p14:xfrm>
                <a:off x="1197293" y="1897627"/>
                <a:ext cx="104400" cy="173880"/>
              </p14:xfrm>
            </p:contentPart>
          </mc:Choice>
          <mc:Fallback xmlns="">
            <p:pic>
              <p:nvPicPr>
                <p:cNvPr id="163" name="Freihand 162">
                  <a:extLst>
                    <a:ext uri="{FF2B5EF4-FFF2-40B4-BE49-F238E27FC236}">
                      <a16:creationId xmlns:a16="http://schemas.microsoft.com/office/drawing/2014/main" id="{AEABAE05-A37A-49AB-ACCE-174FD8A5AD5A}"/>
                    </a:ext>
                  </a:extLst>
                </p:cNvPr>
                <p:cNvPicPr/>
                <p:nvPr/>
              </p:nvPicPr>
              <p:blipFill>
                <a:blip r:embed="rId262"/>
                <a:stretch>
                  <a:fillRect/>
                </a:stretch>
              </p:blipFill>
              <p:spPr>
                <a:xfrm>
                  <a:off x="1192973" y="1893307"/>
                  <a:ext cx="113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4" name="Freihand 163">
                  <a:extLst>
                    <a:ext uri="{FF2B5EF4-FFF2-40B4-BE49-F238E27FC236}">
                      <a16:creationId xmlns:a16="http://schemas.microsoft.com/office/drawing/2014/main" id="{48B07C0F-9F87-4CF7-A0E4-73FE793072FF}"/>
                    </a:ext>
                  </a:extLst>
                </p14:cNvPr>
                <p14:cNvContentPartPr/>
                <p14:nvPr/>
              </p14:nvContentPartPr>
              <p14:xfrm>
                <a:off x="1213493" y="2000587"/>
                <a:ext cx="111600" cy="11520"/>
              </p14:xfrm>
            </p:contentPart>
          </mc:Choice>
          <mc:Fallback xmlns="">
            <p:pic>
              <p:nvPicPr>
                <p:cNvPr id="164" name="Freihand 163">
                  <a:extLst>
                    <a:ext uri="{FF2B5EF4-FFF2-40B4-BE49-F238E27FC236}">
                      <a16:creationId xmlns:a16="http://schemas.microsoft.com/office/drawing/2014/main" id="{48B07C0F-9F87-4CF7-A0E4-73FE793072FF}"/>
                    </a:ext>
                  </a:extLst>
                </p:cNvPr>
                <p:cNvPicPr/>
                <p:nvPr/>
              </p:nvPicPr>
              <p:blipFill>
                <a:blip r:embed="rId264"/>
                <a:stretch>
                  <a:fillRect/>
                </a:stretch>
              </p:blipFill>
              <p:spPr>
                <a:xfrm>
                  <a:off x="1209173" y="1996267"/>
                  <a:ext cx="120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55B3E462-0BCE-44AA-84FD-C43D6351324E}"/>
                    </a:ext>
                  </a:extLst>
                </p14:cNvPr>
                <p14:cNvContentPartPr/>
                <p14:nvPr/>
              </p14:nvContentPartPr>
              <p14:xfrm>
                <a:off x="1370813" y="1893307"/>
                <a:ext cx="115200" cy="136080"/>
              </p14:xfrm>
            </p:contentPart>
          </mc:Choice>
          <mc:Fallback xmlns="">
            <p:pic>
              <p:nvPicPr>
                <p:cNvPr id="165" name="Freihand 164">
                  <a:extLst>
                    <a:ext uri="{FF2B5EF4-FFF2-40B4-BE49-F238E27FC236}">
                      <a16:creationId xmlns:a16="http://schemas.microsoft.com/office/drawing/2014/main" id="{55B3E462-0BCE-44AA-84FD-C43D6351324E}"/>
                    </a:ext>
                  </a:extLst>
                </p:cNvPr>
                <p:cNvPicPr/>
                <p:nvPr/>
              </p:nvPicPr>
              <p:blipFill>
                <a:blip r:embed="rId266"/>
                <a:stretch>
                  <a:fillRect/>
                </a:stretch>
              </p:blipFill>
              <p:spPr>
                <a:xfrm>
                  <a:off x="1366493" y="1888987"/>
                  <a:ext cx="123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3C563757-47C6-42E9-9FD2-CBFB3FAB8AA5}"/>
                    </a:ext>
                  </a:extLst>
                </p14:cNvPr>
                <p14:cNvContentPartPr/>
                <p14:nvPr/>
              </p14:nvContentPartPr>
              <p14:xfrm>
                <a:off x="1489253" y="1901227"/>
                <a:ext cx="95400" cy="160920"/>
              </p14:xfrm>
            </p:contentPart>
          </mc:Choice>
          <mc:Fallback xmlns="">
            <p:pic>
              <p:nvPicPr>
                <p:cNvPr id="166" name="Freihand 165">
                  <a:extLst>
                    <a:ext uri="{FF2B5EF4-FFF2-40B4-BE49-F238E27FC236}">
                      <a16:creationId xmlns:a16="http://schemas.microsoft.com/office/drawing/2014/main" id="{3C563757-47C6-42E9-9FD2-CBFB3FAB8AA5}"/>
                    </a:ext>
                  </a:extLst>
                </p:cNvPr>
                <p:cNvPicPr/>
                <p:nvPr/>
              </p:nvPicPr>
              <p:blipFill>
                <a:blip r:embed="rId268"/>
                <a:stretch>
                  <a:fillRect/>
                </a:stretch>
              </p:blipFill>
              <p:spPr>
                <a:xfrm>
                  <a:off x="1484933" y="1896907"/>
                  <a:ext cx="104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 name="Freihand 166">
                  <a:extLst>
                    <a:ext uri="{FF2B5EF4-FFF2-40B4-BE49-F238E27FC236}">
                      <a16:creationId xmlns:a16="http://schemas.microsoft.com/office/drawing/2014/main" id="{9DD83B2D-DF3A-4884-BBE6-C4D49CF23A5F}"/>
                    </a:ext>
                  </a:extLst>
                </p14:cNvPr>
                <p14:cNvContentPartPr/>
                <p14:nvPr/>
              </p14:nvContentPartPr>
              <p14:xfrm>
                <a:off x="1750613" y="1920667"/>
                <a:ext cx="73800" cy="60840"/>
              </p14:xfrm>
            </p:contentPart>
          </mc:Choice>
          <mc:Fallback xmlns="">
            <p:pic>
              <p:nvPicPr>
                <p:cNvPr id="167" name="Freihand 166">
                  <a:extLst>
                    <a:ext uri="{FF2B5EF4-FFF2-40B4-BE49-F238E27FC236}">
                      <a16:creationId xmlns:a16="http://schemas.microsoft.com/office/drawing/2014/main" id="{9DD83B2D-DF3A-4884-BBE6-C4D49CF23A5F}"/>
                    </a:ext>
                  </a:extLst>
                </p:cNvPr>
                <p:cNvPicPr/>
                <p:nvPr/>
              </p:nvPicPr>
              <p:blipFill>
                <a:blip r:embed="rId270"/>
                <a:stretch>
                  <a:fillRect/>
                </a:stretch>
              </p:blipFill>
              <p:spPr>
                <a:xfrm>
                  <a:off x="1746293" y="1916347"/>
                  <a:ext cx="82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6" name="Freihand 175">
                  <a:extLst>
                    <a:ext uri="{FF2B5EF4-FFF2-40B4-BE49-F238E27FC236}">
                      <a16:creationId xmlns:a16="http://schemas.microsoft.com/office/drawing/2014/main" id="{5F92265B-6406-4F4D-A2D4-6291176F0307}"/>
                    </a:ext>
                  </a:extLst>
                </p14:cNvPr>
                <p14:cNvContentPartPr/>
                <p14:nvPr/>
              </p14:nvContentPartPr>
              <p14:xfrm>
                <a:off x="1113413" y="99427"/>
                <a:ext cx="152640" cy="188640"/>
              </p14:xfrm>
            </p:contentPart>
          </mc:Choice>
          <mc:Fallback xmlns="">
            <p:pic>
              <p:nvPicPr>
                <p:cNvPr id="176" name="Freihand 175">
                  <a:extLst>
                    <a:ext uri="{FF2B5EF4-FFF2-40B4-BE49-F238E27FC236}">
                      <a16:creationId xmlns:a16="http://schemas.microsoft.com/office/drawing/2014/main" id="{5F92265B-6406-4F4D-A2D4-6291176F0307}"/>
                    </a:ext>
                  </a:extLst>
                </p:cNvPr>
                <p:cNvPicPr/>
                <p:nvPr/>
              </p:nvPicPr>
              <p:blipFill>
                <a:blip r:embed="rId272"/>
                <a:stretch>
                  <a:fillRect/>
                </a:stretch>
              </p:blipFill>
              <p:spPr>
                <a:xfrm>
                  <a:off x="1109093" y="95107"/>
                  <a:ext cx="161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32CBCDC5-755F-4A04-9A8D-47743E307590}"/>
                    </a:ext>
                  </a:extLst>
                </p14:cNvPr>
                <p14:cNvContentPartPr/>
                <p14:nvPr/>
              </p14:nvContentPartPr>
              <p14:xfrm>
                <a:off x="1252373" y="172867"/>
                <a:ext cx="42480" cy="106200"/>
              </p14:xfrm>
            </p:contentPart>
          </mc:Choice>
          <mc:Fallback xmlns="">
            <p:pic>
              <p:nvPicPr>
                <p:cNvPr id="177" name="Freihand 176">
                  <a:extLst>
                    <a:ext uri="{FF2B5EF4-FFF2-40B4-BE49-F238E27FC236}">
                      <a16:creationId xmlns:a16="http://schemas.microsoft.com/office/drawing/2014/main" id="{32CBCDC5-755F-4A04-9A8D-47743E307590}"/>
                    </a:ext>
                  </a:extLst>
                </p:cNvPr>
                <p:cNvPicPr/>
                <p:nvPr/>
              </p:nvPicPr>
              <p:blipFill>
                <a:blip r:embed="rId274"/>
                <a:stretch>
                  <a:fillRect/>
                </a:stretch>
              </p:blipFill>
              <p:spPr>
                <a:xfrm>
                  <a:off x="1248053" y="168547"/>
                  <a:ext cx="51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8" name="Freihand 177">
                  <a:extLst>
                    <a:ext uri="{FF2B5EF4-FFF2-40B4-BE49-F238E27FC236}">
                      <a16:creationId xmlns:a16="http://schemas.microsoft.com/office/drawing/2014/main" id="{C88B3357-75CA-4253-A731-C72A05159578}"/>
                    </a:ext>
                  </a:extLst>
                </p14:cNvPr>
                <p14:cNvContentPartPr/>
                <p14:nvPr/>
              </p14:nvContentPartPr>
              <p14:xfrm>
                <a:off x="1334813" y="125707"/>
                <a:ext cx="129960" cy="127440"/>
              </p14:xfrm>
            </p:contentPart>
          </mc:Choice>
          <mc:Fallback xmlns="">
            <p:pic>
              <p:nvPicPr>
                <p:cNvPr id="178" name="Freihand 177">
                  <a:extLst>
                    <a:ext uri="{FF2B5EF4-FFF2-40B4-BE49-F238E27FC236}">
                      <a16:creationId xmlns:a16="http://schemas.microsoft.com/office/drawing/2014/main" id="{C88B3357-75CA-4253-A731-C72A05159578}"/>
                    </a:ext>
                  </a:extLst>
                </p:cNvPr>
                <p:cNvPicPr/>
                <p:nvPr/>
              </p:nvPicPr>
              <p:blipFill>
                <a:blip r:embed="rId276"/>
                <a:stretch>
                  <a:fillRect/>
                </a:stretch>
              </p:blipFill>
              <p:spPr>
                <a:xfrm>
                  <a:off x="1330493" y="121387"/>
                  <a:ext cx="13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9" name="Freihand 178">
                  <a:extLst>
                    <a:ext uri="{FF2B5EF4-FFF2-40B4-BE49-F238E27FC236}">
                      <a16:creationId xmlns:a16="http://schemas.microsoft.com/office/drawing/2014/main" id="{6B3563C5-DB24-4267-AA8F-9ACA0F358D32}"/>
                    </a:ext>
                  </a:extLst>
                </p14:cNvPr>
                <p14:cNvContentPartPr/>
                <p14:nvPr/>
              </p14:nvContentPartPr>
              <p14:xfrm>
                <a:off x="1466933" y="111667"/>
                <a:ext cx="60840" cy="143280"/>
              </p14:xfrm>
            </p:contentPart>
          </mc:Choice>
          <mc:Fallback xmlns="">
            <p:pic>
              <p:nvPicPr>
                <p:cNvPr id="179" name="Freihand 178">
                  <a:extLst>
                    <a:ext uri="{FF2B5EF4-FFF2-40B4-BE49-F238E27FC236}">
                      <a16:creationId xmlns:a16="http://schemas.microsoft.com/office/drawing/2014/main" id="{6B3563C5-DB24-4267-AA8F-9ACA0F358D32}"/>
                    </a:ext>
                  </a:extLst>
                </p:cNvPr>
                <p:cNvPicPr/>
                <p:nvPr/>
              </p:nvPicPr>
              <p:blipFill>
                <a:blip r:embed="rId278"/>
                <a:stretch>
                  <a:fillRect/>
                </a:stretch>
              </p:blipFill>
              <p:spPr>
                <a:xfrm>
                  <a:off x="1462613" y="107347"/>
                  <a:ext cx="69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0" name="Freihand 179">
                  <a:extLst>
                    <a:ext uri="{FF2B5EF4-FFF2-40B4-BE49-F238E27FC236}">
                      <a16:creationId xmlns:a16="http://schemas.microsoft.com/office/drawing/2014/main" id="{05C959BD-0A4E-4DF8-9B35-B728A5290E30}"/>
                    </a:ext>
                  </a:extLst>
                </p14:cNvPr>
                <p14:cNvContentPartPr/>
                <p14:nvPr/>
              </p14:nvContentPartPr>
              <p14:xfrm>
                <a:off x="1600493" y="128587"/>
                <a:ext cx="216720" cy="82440"/>
              </p14:xfrm>
            </p:contentPart>
          </mc:Choice>
          <mc:Fallback xmlns="">
            <p:pic>
              <p:nvPicPr>
                <p:cNvPr id="180" name="Freihand 179">
                  <a:extLst>
                    <a:ext uri="{FF2B5EF4-FFF2-40B4-BE49-F238E27FC236}">
                      <a16:creationId xmlns:a16="http://schemas.microsoft.com/office/drawing/2014/main" id="{05C959BD-0A4E-4DF8-9B35-B728A5290E30}"/>
                    </a:ext>
                  </a:extLst>
                </p:cNvPr>
                <p:cNvPicPr/>
                <p:nvPr/>
              </p:nvPicPr>
              <p:blipFill>
                <a:blip r:embed="rId280"/>
                <a:stretch>
                  <a:fillRect/>
                </a:stretch>
              </p:blipFill>
              <p:spPr>
                <a:xfrm>
                  <a:off x="1596173" y="124267"/>
                  <a:ext cx="225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1" name="Freihand 180">
                  <a:extLst>
                    <a:ext uri="{FF2B5EF4-FFF2-40B4-BE49-F238E27FC236}">
                      <a16:creationId xmlns:a16="http://schemas.microsoft.com/office/drawing/2014/main" id="{2AC7BC73-5F24-4CFB-9B4C-DB3AE66B2B42}"/>
                    </a:ext>
                  </a:extLst>
                </p14:cNvPr>
                <p14:cNvContentPartPr/>
                <p14:nvPr/>
              </p14:nvContentPartPr>
              <p14:xfrm>
                <a:off x="1829813" y="124627"/>
                <a:ext cx="360" cy="360"/>
              </p14:xfrm>
            </p:contentPart>
          </mc:Choice>
          <mc:Fallback xmlns="">
            <p:pic>
              <p:nvPicPr>
                <p:cNvPr id="181" name="Freihand 180">
                  <a:extLst>
                    <a:ext uri="{FF2B5EF4-FFF2-40B4-BE49-F238E27FC236}">
                      <a16:creationId xmlns:a16="http://schemas.microsoft.com/office/drawing/2014/main" id="{2AC7BC73-5F24-4CFB-9B4C-DB3AE66B2B42}"/>
                    </a:ext>
                  </a:extLst>
                </p:cNvPr>
                <p:cNvPicPr/>
                <p:nvPr/>
              </p:nvPicPr>
              <p:blipFill>
                <a:blip r:embed="rId48"/>
                <a:stretch>
                  <a:fillRect/>
                </a:stretch>
              </p:blipFill>
              <p:spPr>
                <a:xfrm>
                  <a:off x="1825493" y="120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2" name="Freihand 181">
                  <a:extLst>
                    <a:ext uri="{FF2B5EF4-FFF2-40B4-BE49-F238E27FC236}">
                      <a16:creationId xmlns:a16="http://schemas.microsoft.com/office/drawing/2014/main" id="{3D13A9ED-1005-43A9-819E-34889280141B}"/>
                    </a:ext>
                  </a:extLst>
                </p14:cNvPr>
                <p14:cNvContentPartPr/>
                <p14:nvPr/>
              </p14:nvContentPartPr>
              <p14:xfrm>
                <a:off x="1886693" y="87547"/>
                <a:ext cx="45000" cy="123840"/>
              </p14:xfrm>
            </p:contentPart>
          </mc:Choice>
          <mc:Fallback xmlns="">
            <p:pic>
              <p:nvPicPr>
                <p:cNvPr id="182" name="Freihand 181">
                  <a:extLst>
                    <a:ext uri="{FF2B5EF4-FFF2-40B4-BE49-F238E27FC236}">
                      <a16:creationId xmlns:a16="http://schemas.microsoft.com/office/drawing/2014/main" id="{3D13A9ED-1005-43A9-819E-34889280141B}"/>
                    </a:ext>
                  </a:extLst>
                </p:cNvPr>
                <p:cNvPicPr/>
                <p:nvPr/>
              </p:nvPicPr>
              <p:blipFill>
                <a:blip r:embed="rId283"/>
                <a:stretch>
                  <a:fillRect/>
                </a:stretch>
              </p:blipFill>
              <p:spPr>
                <a:xfrm>
                  <a:off x="1882373" y="83227"/>
                  <a:ext cx="53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3" name="Freihand 182">
                  <a:extLst>
                    <a:ext uri="{FF2B5EF4-FFF2-40B4-BE49-F238E27FC236}">
                      <a16:creationId xmlns:a16="http://schemas.microsoft.com/office/drawing/2014/main" id="{E4C9D4B9-0234-4B56-B0FB-7A14B2261775}"/>
                    </a:ext>
                  </a:extLst>
                </p14:cNvPr>
                <p14:cNvContentPartPr/>
                <p14:nvPr/>
              </p14:nvContentPartPr>
              <p14:xfrm>
                <a:off x="1927733" y="118867"/>
                <a:ext cx="320760" cy="167400"/>
              </p14:xfrm>
            </p:contentPart>
          </mc:Choice>
          <mc:Fallback xmlns="">
            <p:pic>
              <p:nvPicPr>
                <p:cNvPr id="183" name="Freihand 182">
                  <a:extLst>
                    <a:ext uri="{FF2B5EF4-FFF2-40B4-BE49-F238E27FC236}">
                      <a16:creationId xmlns:a16="http://schemas.microsoft.com/office/drawing/2014/main" id="{E4C9D4B9-0234-4B56-B0FB-7A14B2261775}"/>
                    </a:ext>
                  </a:extLst>
                </p:cNvPr>
                <p:cNvPicPr/>
                <p:nvPr/>
              </p:nvPicPr>
              <p:blipFill>
                <a:blip r:embed="rId285"/>
                <a:stretch>
                  <a:fillRect/>
                </a:stretch>
              </p:blipFill>
              <p:spPr>
                <a:xfrm>
                  <a:off x="1923413" y="114547"/>
                  <a:ext cx="329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4" name="Freihand 183">
                  <a:extLst>
                    <a:ext uri="{FF2B5EF4-FFF2-40B4-BE49-F238E27FC236}">
                      <a16:creationId xmlns:a16="http://schemas.microsoft.com/office/drawing/2014/main" id="{4FEA467A-5CFF-44AB-A7CD-3698D0586C9D}"/>
                    </a:ext>
                  </a:extLst>
                </p14:cNvPr>
                <p14:cNvContentPartPr/>
                <p14:nvPr/>
              </p14:nvContentPartPr>
              <p14:xfrm>
                <a:off x="2314733" y="36067"/>
                <a:ext cx="34920" cy="155880"/>
              </p14:xfrm>
            </p:contentPart>
          </mc:Choice>
          <mc:Fallback xmlns="">
            <p:pic>
              <p:nvPicPr>
                <p:cNvPr id="184" name="Freihand 183">
                  <a:extLst>
                    <a:ext uri="{FF2B5EF4-FFF2-40B4-BE49-F238E27FC236}">
                      <a16:creationId xmlns:a16="http://schemas.microsoft.com/office/drawing/2014/main" id="{4FEA467A-5CFF-44AB-A7CD-3698D0586C9D}"/>
                    </a:ext>
                  </a:extLst>
                </p:cNvPr>
                <p:cNvPicPr/>
                <p:nvPr/>
              </p:nvPicPr>
              <p:blipFill>
                <a:blip r:embed="rId287"/>
                <a:stretch>
                  <a:fillRect/>
                </a:stretch>
              </p:blipFill>
              <p:spPr>
                <a:xfrm>
                  <a:off x="2310413" y="31747"/>
                  <a:ext cx="43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95" name="Freihand 294">
                  <a:extLst>
                    <a:ext uri="{FF2B5EF4-FFF2-40B4-BE49-F238E27FC236}">
                      <a16:creationId xmlns:a16="http://schemas.microsoft.com/office/drawing/2014/main" id="{23F5DCB9-4456-478B-9A0D-D4054F0081F0}"/>
                    </a:ext>
                  </a:extLst>
                </p14:cNvPr>
                <p14:cNvContentPartPr/>
                <p14:nvPr/>
              </p14:nvContentPartPr>
              <p14:xfrm>
                <a:off x="7688093" y="3226747"/>
                <a:ext cx="192240" cy="162000"/>
              </p14:xfrm>
            </p:contentPart>
          </mc:Choice>
          <mc:Fallback xmlns="">
            <p:pic>
              <p:nvPicPr>
                <p:cNvPr id="295" name="Freihand 294">
                  <a:extLst>
                    <a:ext uri="{FF2B5EF4-FFF2-40B4-BE49-F238E27FC236}">
                      <a16:creationId xmlns:a16="http://schemas.microsoft.com/office/drawing/2014/main" id="{23F5DCB9-4456-478B-9A0D-D4054F0081F0}"/>
                    </a:ext>
                  </a:extLst>
                </p:cNvPr>
                <p:cNvPicPr/>
                <p:nvPr/>
              </p:nvPicPr>
              <p:blipFill>
                <a:blip r:embed="rId289"/>
                <a:stretch>
                  <a:fillRect/>
                </a:stretch>
              </p:blipFill>
              <p:spPr>
                <a:xfrm>
                  <a:off x="7683773" y="3222427"/>
                  <a:ext cx="200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96" name="Freihand 295">
                  <a:extLst>
                    <a:ext uri="{FF2B5EF4-FFF2-40B4-BE49-F238E27FC236}">
                      <a16:creationId xmlns:a16="http://schemas.microsoft.com/office/drawing/2014/main" id="{1FE2B5FC-78A6-4A98-85F5-0CD885E8B184}"/>
                    </a:ext>
                  </a:extLst>
                </p14:cNvPr>
                <p14:cNvContentPartPr/>
                <p14:nvPr/>
              </p14:nvContentPartPr>
              <p14:xfrm>
                <a:off x="7851173" y="3226387"/>
                <a:ext cx="167760" cy="149760"/>
              </p14:xfrm>
            </p:contentPart>
          </mc:Choice>
          <mc:Fallback xmlns="">
            <p:pic>
              <p:nvPicPr>
                <p:cNvPr id="296" name="Freihand 295">
                  <a:extLst>
                    <a:ext uri="{FF2B5EF4-FFF2-40B4-BE49-F238E27FC236}">
                      <a16:creationId xmlns:a16="http://schemas.microsoft.com/office/drawing/2014/main" id="{1FE2B5FC-78A6-4A98-85F5-0CD885E8B184}"/>
                    </a:ext>
                  </a:extLst>
                </p:cNvPr>
                <p:cNvPicPr/>
                <p:nvPr/>
              </p:nvPicPr>
              <p:blipFill>
                <a:blip r:embed="rId291"/>
                <a:stretch>
                  <a:fillRect/>
                </a:stretch>
              </p:blipFill>
              <p:spPr>
                <a:xfrm>
                  <a:off x="7846853" y="3222067"/>
                  <a:ext cx="176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97" name="Freihand 296">
                  <a:extLst>
                    <a:ext uri="{FF2B5EF4-FFF2-40B4-BE49-F238E27FC236}">
                      <a16:creationId xmlns:a16="http://schemas.microsoft.com/office/drawing/2014/main" id="{D820CF2E-E975-4DCD-95D6-A12DF860D6E2}"/>
                    </a:ext>
                  </a:extLst>
                </p14:cNvPr>
                <p14:cNvContentPartPr/>
                <p14:nvPr/>
              </p14:nvContentPartPr>
              <p14:xfrm>
                <a:off x="8020013" y="2874667"/>
                <a:ext cx="222120" cy="198000"/>
              </p14:xfrm>
            </p:contentPart>
          </mc:Choice>
          <mc:Fallback xmlns="">
            <p:pic>
              <p:nvPicPr>
                <p:cNvPr id="297" name="Freihand 296">
                  <a:extLst>
                    <a:ext uri="{FF2B5EF4-FFF2-40B4-BE49-F238E27FC236}">
                      <a16:creationId xmlns:a16="http://schemas.microsoft.com/office/drawing/2014/main" id="{D820CF2E-E975-4DCD-95D6-A12DF860D6E2}"/>
                    </a:ext>
                  </a:extLst>
                </p:cNvPr>
                <p:cNvPicPr/>
                <p:nvPr/>
              </p:nvPicPr>
              <p:blipFill>
                <a:blip r:embed="rId293"/>
                <a:stretch>
                  <a:fillRect/>
                </a:stretch>
              </p:blipFill>
              <p:spPr>
                <a:xfrm>
                  <a:off x="8015693" y="2870347"/>
                  <a:ext cx="230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98" name="Freihand 297">
                  <a:extLst>
                    <a:ext uri="{FF2B5EF4-FFF2-40B4-BE49-F238E27FC236}">
                      <a16:creationId xmlns:a16="http://schemas.microsoft.com/office/drawing/2014/main" id="{CB87F335-203A-4853-B190-F266CC800CDD}"/>
                    </a:ext>
                  </a:extLst>
                </p14:cNvPr>
                <p14:cNvContentPartPr/>
                <p14:nvPr/>
              </p14:nvContentPartPr>
              <p14:xfrm>
                <a:off x="8087333" y="3139267"/>
                <a:ext cx="68040" cy="19080"/>
              </p14:xfrm>
            </p:contentPart>
          </mc:Choice>
          <mc:Fallback xmlns="">
            <p:pic>
              <p:nvPicPr>
                <p:cNvPr id="298" name="Freihand 297">
                  <a:extLst>
                    <a:ext uri="{FF2B5EF4-FFF2-40B4-BE49-F238E27FC236}">
                      <a16:creationId xmlns:a16="http://schemas.microsoft.com/office/drawing/2014/main" id="{CB87F335-203A-4853-B190-F266CC800CDD}"/>
                    </a:ext>
                  </a:extLst>
                </p:cNvPr>
                <p:cNvPicPr/>
                <p:nvPr/>
              </p:nvPicPr>
              <p:blipFill>
                <a:blip r:embed="rId295"/>
                <a:stretch>
                  <a:fillRect/>
                </a:stretch>
              </p:blipFill>
              <p:spPr>
                <a:xfrm>
                  <a:off x="8083013" y="3134947"/>
                  <a:ext cx="76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99" name="Freihand 298">
                  <a:extLst>
                    <a:ext uri="{FF2B5EF4-FFF2-40B4-BE49-F238E27FC236}">
                      <a16:creationId xmlns:a16="http://schemas.microsoft.com/office/drawing/2014/main" id="{6682D252-9B05-4D4C-A51F-6660E44C2687}"/>
                    </a:ext>
                  </a:extLst>
                </p14:cNvPr>
                <p14:cNvContentPartPr/>
                <p14:nvPr/>
              </p14:nvContentPartPr>
              <p14:xfrm>
                <a:off x="8283533" y="2811667"/>
                <a:ext cx="203040" cy="238320"/>
              </p14:xfrm>
            </p:contentPart>
          </mc:Choice>
          <mc:Fallback xmlns="">
            <p:pic>
              <p:nvPicPr>
                <p:cNvPr id="299" name="Freihand 298">
                  <a:extLst>
                    <a:ext uri="{FF2B5EF4-FFF2-40B4-BE49-F238E27FC236}">
                      <a16:creationId xmlns:a16="http://schemas.microsoft.com/office/drawing/2014/main" id="{6682D252-9B05-4D4C-A51F-6660E44C2687}"/>
                    </a:ext>
                  </a:extLst>
                </p:cNvPr>
                <p:cNvPicPr/>
                <p:nvPr/>
              </p:nvPicPr>
              <p:blipFill>
                <a:blip r:embed="rId297"/>
                <a:stretch>
                  <a:fillRect/>
                </a:stretch>
              </p:blipFill>
              <p:spPr>
                <a:xfrm>
                  <a:off x="8279213" y="2807347"/>
                  <a:ext cx="2116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00" name="Freihand 299">
                  <a:extLst>
                    <a:ext uri="{FF2B5EF4-FFF2-40B4-BE49-F238E27FC236}">
                      <a16:creationId xmlns:a16="http://schemas.microsoft.com/office/drawing/2014/main" id="{D2005F2C-1A8E-4367-B0D9-B54A23E9BF77}"/>
                    </a:ext>
                  </a:extLst>
                </p14:cNvPr>
                <p14:cNvContentPartPr/>
                <p14:nvPr/>
              </p14:nvContentPartPr>
              <p14:xfrm>
                <a:off x="8355893" y="3137467"/>
                <a:ext cx="40680" cy="14400"/>
              </p14:xfrm>
            </p:contentPart>
          </mc:Choice>
          <mc:Fallback xmlns="">
            <p:pic>
              <p:nvPicPr>
                <p:cNvPr id="300" name="Freihand 299">
                  <a:extLst>
                    <a:ext uri="{FF2B5EF4-FFF2-40B4-BE49-F238E27FC236}">
                      <a16:creationId xmlns:a16="http://schemas.microsoft.com/office/drawing/2014/main" id="{D2005F2C-1A8E-4367-B0D9-B54A23E9BF77}"/>
                    </a:ext>
                  </a:extLst>
                </p:cNvPr>
                <p:cNvPicPr/>
                <p:nvPr/>
              </p:nvPicPr>
              <p:blipFill>
                <a:blip r:embed="rId299"/>
                <a:stretch>
                  <a:fillRect/>
                </a:stretch>
              </p:blipFill>
              <p:spPr>
                <a:xfrm>
                  <a:off x="8351573" y="3133147"/>
                  <a:ext cx="49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09" name="Freihand 308">
                  <a:extLst>
                    <a:ext uri="{FF2B5EF4-FFF2-40B4-BE49-F238E27FC236}">
                      <a16:creationId xmlns:a16="http://schemas.microsoft.com/office/drawing/2014/main" id="{D09A9EAD-8402-4347-BF65-7AB05682E877}"/>
                    </a:ext>
                  </a:extLst>
                </p14:cNvPr>
                <p14:cNvContentPartPr/>
                <p14:nvPr/>
              </p14:nvContentPartPr>
              <p14:xfrm>
                <a:off x="7656773" y="2251507"/>
                <a:ext cx="355320" cy="115560"/>
              </p14:xfrm>
            </p:contentPart>
          </mc:Choice>
          <mc:Fallback xmlns="">
            <p:pic>
              <p:nvPicPr>
                <p:cNvPr id="309" name="Freihand 308">
                  <a:extLst>
                    <a:ext uri="{FF2B5EF4-FFF2-40B4-BE49-F238E27FC236}">
                      <a16:creationId xmlns:a16="http://schemas.microsoft.com/office/drawing/2014/main" id="{D09A9EAD-8402-4347-BF65-7AB05682E877}"/>
                    </a:ext>
                  </a:extLst>
                </p:cNvPr>
                <p:cNvPicPr/>
                <p:nvPr/>
              </p:nvPicPr>
              <p:blipFill>
                <a:blip r:embed="rId301"/>
                <a:stretch>
                  <a:fillRect/>
                </a:stretch>
              </p:blipFill>
              <p:spPr>
                <a:xfrm>
                  <a:off x="7652453" y="2247187"/>
                  <a:ext cx="363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10" name="Freihand 309">
                  <a:extLst>
                    <a:ext uri="{FF2B5EF4-FFF2-40B4-BE49-F238E27FC236}">
                      <a16:creationId xmlns:a16="http://schemas.microsoft.com/office/drawing/2014/main" id="{27A74890-E88B-4B18-97E9-6E0DCF43FC0A}"/>
                    </a:ext>
                  </a:extLst>
                </p14:cNvPr>
                <p14:cNvContentPartPr/>
                <p14:nvPr/>
              </p14:nvContentPartPr>
              <p14:xfrm>
                <a:off x="8106413" y="2315227"/>
                <a:ext cx="360" cy="360"/>
              </p14:xfrm>
            </p:contentPart>
          </mc:Choice>
          <mc:Fallback xmlns="">
            <p:pic>
              <p:nvPicPr>
                <p:cNvPr id="310" name="Freihand 309">
                  <a:extLst>
                    <a:ext uri="{FF2B5EF4-FFF2-40B4-BE49-F238E27FC236}">
                      <a16:creationId xmlns:a16="http://schemas.microsoft.com/office/drawing/2014/main" id="{27A74890-E88B-4B18-97E9-6E0DCF43FC0A}"/>
                    </a:ext>
                  </a:extLst>
                </p:cNvPr>
                <p:cNvPicPr/>
                <p:nvPr/>
              </p:nvPicPr>
              <p:blipFill>
                <a:blip r:embed="rId48"/>
                <a:stretch>
                  <a:fillRect/>
                </a:stretch>
              </p:blipFill>
              <p:spPr>
                <a:xfrm>
                  <a:off x="8102093" y="2310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11" name="Freihand 310">
                  <a:extLst>
                    <a:ext uri="{FF2B5EF4-FFF2-40B4-BE49-F238E27FC236}">
                      <a16:creationId xmlns:a16="http://schemas.microsoft.com/office/drawing/2014/main" id="{8F9BC66C-4CB9-49A4-80C9-EF841F448C89}"/>
                    </a:ext>
                  </a:extLst>
                </p14:cNvPr>
                <p14:cNvContentPartPr/>
                <p14:nvPr/>
              </p14:nvContentPartPr>
              <p14:xfrm>
                <a:off x="8043773" y="2264107"/>
                <a:ext cx="215280" cy="101880"/>
              </p14:xfrm>
            </p:contentPart>
          </mc:Choice>
          <mc:Fallback xmlns="">
            <p:pic>
              <p:nvPicPr>
                <p:cNvPr id="311" name="Freihand 310">
                  <a:extLst>
                    <a:ext uri="{FF2B5EF4-FFF2-40B4-BE49-F238E27FC236}">
                      <a16:creationId xmlns:a16="http://schemas.microsoft.com/office/drawing/2014/main" id="{8F9BC66C-4CB9-49A4-80C9-EF841F448C89}"/>
                    </a:ext>
                  </a:extLst>
                </p:cNvPr>
                <p:cNvPicPr/>
                <p:nvPr/>
              </p:nvPicPr>
              <p:blipFill>
                <a:blip r:embed="rId304"/>
                <a:stretch>
                  <a:fillRect/>
                </a:stretch>
              </p:blipFill>
              <p:spPr>
                <a:xfrm>
                  <a:off x="8039453" y="2259787"/>
                  <a:ext cx="223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17" name="Freihand 316">
                  <a:extLst>
                    <a:ext uri="{FF2B5EF4-FFF2-40B4-BE49-F238E27FC236}">
                      <a16:creationId xmlns:a16="http://schemas.microsoft.com/office/drawing/2014/main" id="{C535A925-256D-4389-831F-A0ABA06B305C}"/>
                    </a:ext>
                  </a:extLst>
                </p14:cNvPr>
                <p14:cNvContentPartPr/>
                <p14:nvPr/>
              </p14:nvContentPartPr>
              <p14:xfrm>
                <a:off x="8308733" y="2155747"/>
                <a:ext cx="415080" cy="214920"/>
              </p14:xfrm>
            </p:contentPart>
          </mc:Choice>
          <mc:Fallback xmlns="">
            <p:pic>
              <p:nvPicPr>
                <p:cNvPr id="317" name="Freihand 316">
                  <a:extLst>
                    <a:ext uri="{FF2B5EF4-FFF2-40B4-BE49-F238E27FC236}">
                      <a16:creationId xmlns:a16="http://schemas.microsoft.com/office/drawing/2014/main" id="{C535A925-256D-4389-831F-A0ABA06B305C}"/>
                    </a:ext>
                  </a:extLst>
                </p:cNvPr>
                <p:cNvPicPr/>
                <p:nvPr/>
              </p:nvPicPr>
              <p:blipFill>
                <a:blip r:embed="rId306"/>
                <a:stretch>
                  <a:fillRect/>
                </a:stretch>
              </p:blipFill>
              <p:spPr>
                <a:xfrm>
                  <a:off x="8304413" y="2151427"/>
                  <a:ext cx="423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18" name="Freihand 317">
                  <a:extLst>
                    <a:ext uri="{FF2B5EF4-FFF2-40B4-BE49-F238E27FC236}">
                      <a16:creationId xmlns:a16="http://schemas.microsoft.com/office/drawing/2014/main" id="{EE4AE548-EB8D-4DBA-A528-6CC62B4E141E}"/>
                    </a:ext>
                  </a:extLst>
                </p14:cNvPr>
                <p14:cNvContentPartPr/>
                <p14:nvPr/>
              </p14:nvContentPartPr>
              <p14:xfrm>
                <a:off x="8671253" y="2183827"/>
                <a:ext cx="36720" cy="41040"/>
              </p14:xfrm>
            </p:contentPart>
          </mc:Choice>
          <mc:Fallback xmlns="">
            <p:pic>
              <p:nvPicPr>
                <p:cNvPr id="318" name="Freihand 317">
                  <a:extLst>
                    <a:ext uri="{FF2B5EF4-FFF2-40B4-BE49-F238E27FC236}">
                      <a16:creationId xmlns:a16="http://schemas.microsoft.com/office/drawing/2014/main" id="{EE4AE548-EB8D-4DBA-A528-6CC62B4E141E}"/>
                    </a:ext>
                  </a:extLst>
                </p:cNvPr>
                <p:cNvPicPr/>
                <p:nvPr/>
              </p:nvPicPr>
              <p:blipFill>
                <a:blip r:embed="rId308"/>
                <a:stretch>
                  <a:fillRect/>
                </a:stretch>
              </p:blipFill>
              <p:spPr>
                <a:xfrm>
                  <a:off x="8666933" y="2179507"/>
                  <a:ext cx="45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19" name="Freihand 318">
                  <a:extLst>
                    <a:ext uri="{FF2B5EF4-FFF2-40B4-BE49-F238E27FC236}">
                      <a16:creationId xmlns:a16="http://schemas.microsoft.com/office/drawing/2014/main" id="{25FBF78F-ABD6-4F33-A8D9-50C70B325245}"/>
                    </a:ext>
                  </a:extLst>
                </p14:cNvPr>
                <p14:cNvContentPartPr/>
                <p14:nvPr/>
              </p14:nvContentPartPr>
              <p14:xfrm>
                <a:off x="8737133" y="2154307"/>
                <a:ext cx="179640" cy="176760"/>
              </p14:xfrm>
            </p:contentPart>
          </mc:Choice>
          <mc:Fallback xmlns="">
            <p:pic>
              <p:nvPicPr>
                <p:cNvPr id="319" name="Freihand 318">
                  <a:extLst>
                    <a:ext uri="{FF2B5EF4-FFF2-40B4-BE49-F238E27FC236}">
                      <a16:creationId xmlns:a16="http://schemas.microsoft.com/office/drawing/2014/main" id="{25FBF78F-ABD6-4F33-A8D9-50C70B325245}"/>
                    </a:ext>
                  </a:extLst>
                </p:cNvPr>
                <p:cNvPicPr/>
                <p:nvPr/>
              </p:nvPicPr>
              <p:blipFill>
                <a:blip r:embed="rId310"/>
                <a:stretch>
                  <a:fillRect/>
                </a:stretch>
              </p:blipFill>
              <p:spPr>
                <a:xfrm>
                  <a:off x="8732813" y="2149987"/>
                  <a:ext cx="1882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20" name="Freihand 319">
                  <a:extLst>
                    <a:ext uri="{FF2B5EF4-FFF2-40B4-BE49-F238E27FC236}">
                      <a16:creationId xmlns:a16="http://schemas.microsoft.com/office/drawing/2014/main" id="{45307829-B961-4FBA-8848-C9424318871A}"/>
                    </a:ext>
                  </a:extLst>
                </p14:cNvPr>
                <p14:cNvContentPartPr/>
                <p14:nvPr/>
              </p14:nvContentPartPr>
              <p14:xfrm>
                <a:off x="9134573" y="2009947"/>
                <a:ext cx="712800" cy="304560"/>
              </p14:xfrm>
            </p:contentPart>
          </mc:Choice>
          <mc:Fallback xmlns="">
            <p:pic>
              <p:nvPicPr>
                <p:cNvPr id="320" name="Freihand 319">
                  <a:extLst>
                    <a:ext uri="{FF2B5EF4-FFF2-40B4-BE49-F238E27FC236}">
                      <a16:creationId xmlns:a16="http://schemas.microsoft.com/office/drawing/2014/main" id="{45307829-B961-4FBA-8848-C9424318871A}"/>
                    </a:ext>
                  </a:extLst>
                </p:cNvPr>
                <p:cNvPicPr/>
                <p:nvPr/>
              </p:nvPicPr>
              <p:blipFill>
                <a:blip r:embed="rId312"/>
                <a:stretch>
                  <a:fillRect/>
                </a:stretch>
              </p:blipFill>
              <p:spPr>
                <a:xfrm>
                  <a:off x="9130253" y="2005627"/>
                  <a:ext cx="7214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21" name="Freihand 320">
                  <a:extLst>
                    <a:ext uri="{FF2B5EF4-FFF2-40B4-BE49-F238E27FC236}">
                      <a16:creationId xmlns:a16="http://schemas.microsoft.com/office/drawing/2014/main" id="{5EA1AE9E-2138-4F2C-879F-9E2E2933572C}"/>
                    </a:ext>
                  </a:extLst>
                </p14:cNvPr>
                <p14:cNvContentPartPr/>
                <p14:nvPr/>
              </p14:nvContentPartPr>
              <p14:xfrm>
                <a:off x="9572333" y="1867387"/>
                <a:ext cx="41400" cy="57240"/>
              </p14:xfrm>
            </p:contentPart>
          </mc:Choice>
          <mc:Fallback xmlns="">
            <p:pic>
              <p:nvPicPr>
                <p:cNvPr id="321" name="Freihand 320">
                  <a:extLst>
                    <a:ext uri="{FF2B5EF4-FFF2-40B4-BE49-F238E27FC236}">
                      <a16:creationId xmlns:a16="http://schemas.microsoft.com/office/drawing/2014/main" id="{5EA1AE9E-2138-4F2C-879F-9E2E2933572C}"/>
                    </a:ext>
                  </a:extLst>
                </p:cNvPr>
                <p:cNvPicPr/>
                <p:nvPr/>
              </p:nvPicPr>
              <p:blipFill>
                <a:blip r:embed="rId314"/>
                <a:stretch>
                  <a:fillRect/>
                </a:stretch>
              </p:blipFill>
              <p:spPr>
                <a:xfrm>
                  <a:off x="9568013" y="1863067"/>
                  <a:ext cx="50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22" name="Freihand 321">
                  <a:extLst>
                    <a:ext uri="{FF2B5EF4-FFF2-40B4-BE49-F238E27FC236}">
                      <a16:creationId xmlns:a16="http://schemas.microsoft.com/office/drawing/2014/main" id="{41DD5B45-2901-470E-BA94-C2A5B609DDC7}"/>
                    </a:ext>
                  </a:extLst>
                </p14:cNvPr>
                <p14:cNvContentPartPr/>
                <p14:nvPr/>
              </p14:nvContentPartPr>
              <p14:xfrm>
                <a:off x="9988493" y="1938667"/>
                <a:ext cx="156600" cy="251640"/>
              </p14:xfrm>
            </p:contentPart>
          </mc:Choice>
          <mc:Fallback xmlns="">
            <p:pic>
              <p:nvPicPr>
                <p:cNvPr id="322" name="Freihand 321">
                  <a:extLst>
                    <a:ext uri="{FF2B5EF4-FFF2-40B4-BE49-F238E27FC236}">
                      <a16:creationId xmlns:a16="http://schemas.microsoft.com/office/drawing/2014/main" id="{41DD5B45-2901-470E-BA94-C2A5B609DDC7}"/>
                    </a:ext>
                  </a:extLst>
                </p:cNvPr>
                <p:cNvPicPr/>
                <p:nvPr/>
              </p:nvPicPr>
              <p:blipFill>
                <a:blip r:embed="rId316"/>
                <a:stretch>
                  <a:fillRect/>
                </a:stretch>
              </p:blipFill>
              <p:spPr>
                <a:xfrm>
                  <a:off x="9984173" y="1934347"/>
                  <a:ext cx="1652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23" name="Freihand 322">
                  <a:extLst>
                    <a:ext uri="{FF2B5EF4-FFF2-40B4-BE49-F238E27FC236}">
                      <a16:creationId xmlns:a16="http://schemas.microsoft.com/office/drawing/2014/main" id="{0AEA3786-BFC5-4B20-84BD-A8EE24013CC1}"/>
                    </a:ext>
                  </a:extLst>
                </p14:cNvPr>
                <p14:cNvContentPartPr/>
                <p14:nvPr/>
              </p14:nvContentPartPr>
              <p14:xfrm>
                <a:off x="9956453" y="2050627"/>
                <a:ext cx="170640" cy="10440"/>
              </p14:xfrm>
            </p:contentPart>
          </mc:Choice>
          <mc:Fallback xmlns="">
            <p:pic>
              <p:nvPicPr>
                <p:cNvPr id="323" name="Freihand 322">
                  <a:extLst>
                    <a:ext uri="{FF2B5EF4-FFF2-40B4-BE49-F238E27FC236}">
                      <a16:creationId xmlns:a16="http://schemas.microsoft.com/office/drawing/2014/main" id="{0AEA3786-BFC5-4B20-84BD-A8EE24013CC1}"/>
                    </a:ext>
                  </a:extLst>
                </p:cNvPr>
                <p:cNvPicPr/>
                <p:nvPr/>
              </p:nvPicPr>
              <p:blipFill>
                <a:blip r:embed="rId318"/>
                <a:stretch>
                  <a:fillRect/>
                </a:stretch>
              </p:blipFill>
              <p:spPr>
                <a:xfrm>
                  <a:off x="9952133" y="2046307"/>
                  <a:ext cx="179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24" name="Freihand 323">
                  <a:extLst>
                    <a:ext uri="{FF2B5EF4-FFF2-40B4-BE49-F238E27FC236}">
                      <a16:creationId xmlns:a16="http://schemas.microsoft.com/office/drawing/2014/main" id="{BE40FF4B-4AA2-4EC9-87F4-85C785225C3C}"/>
                    </a:ext>
                  </a:extLst>
                </p14:cNvPr>
                <p14:cNvContentPartPr/>
                <p14:nvPr/>
              </p14:nvContentPartPr>
              <p14:xfrm>
                <a:off x="10131413" y="2084827"/>
                <a:ext cx="192960" cy="131760"/>
              </p14:xfrm>
            </p:contentPart>
          </mc:Choice>
          <mc:Fallback xmlns="">
            <p:pic>
              <p:nvPicPr>
                <p:cNvPr id="324" name="Freihand 323">
                  <a:extLst>
                    <a:ext uri="{FF2B5EF4-FFF2-40B4-BE49-F238E27FC236}">
                      <a16:creationId xmlns:a16="http://schemas.microsoft.com/office/drawing/2014/main" id="{BE40FF4B-4AA2-4EC9-87F4-85C785225C3C}"/>
                    </a:ext>
                  </a:extLst>
                </p:cNvPr>
                <p:cNvPicPr/>
                <p:nvPr/>
              </p:nvPicPr>
              <p:blipFill>
                <a:blip r:embed="rId320"/>
                <a:stretch>
                  <a:fillRect/>
                </a:stretch>
              </p:blipFill>
              <p:spPr>
                <a:xfrm>
                  <a:off x="10127093" y="2080507"/>
                  <a:ext cx="201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25" name="Freihand 324">
                  <a:extLst>
                    <a:ext uri="{FF2B5EF4-FFF2-40B4-BE49-F238E27FC236}">
                      <a16:creationId xmlns:a16="http://schemas.microsoft.com/office/drawing/2014/main" id="{A0D4EFFF-10A2-49A3-B21D-7D8B8FF2CDA0}"/>
                    </a:ext>
                  </a:extLst>
                </p14:cNvPr>
                <p14:cNvContentPartPr/>
                <p14:nvPr/>
              </p14:nvContentPartPr>
              <p14:xfrm>
                <a:off x="10298813" y="1958467"/>
                <a:ext cx="244080" cy="230040"/>
              </p14:xfrm>
            </p:contentPart>
          </mc:Choice>
          <mc:Fallback xmlns="">
            <p:pic>
              <p:nvPicPr>
                <p:cNvPr id="325" name="Freihand 324">
                  <a:extLst>
                    <a:ext uri="{FF2B5EF4-FFF2-40B4-BE49-F238E27FC236}">
                      <a16:creationId xmlns:a16="http://schemas.microsoft.com/office/drawing/2014/main" id="{A0D4EFFF-10A2-49A3-B21D-7D8B8FF2CDA0}"/>
                    </a:ext>
                  </a:extLst>
                </p:cNvPr>
                <p:cNvPicPr/>
                <p:nvPr/>
              </p:nvPicPr>
              <p:blipFill>
                <a:blip r:embed="rId322"/>
                <a:stretch>
                  <a:fillRect/>
                </a:stretch>
              </p:blipFill>
              <p:spPr>
                <a:xfrm>
                  <a:off x="10294493" y="1954147"/>
                  <a:ext cx="252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26" name="Freihand 325">
                  <a:extLst>
                    <a:ext uri="{FF2B5EF4-FFF2-40B4-BE49-F238E27FC236}">
                      <a16:creationId xmlns:a16="http://schemas.microsoft.com/office/drawing/2014/main" id="{EAC1DE53-58A5-4350-BDBE-FB6EA933CEA3}"/>
                    </a:ext>
                  </a:extLst>
                </p14:cNvPr>
                <p14:cNvContentPartPr/>
                <p14:nvPr/>
              </p14:nvContentPartPr>
              <p14:xfrm>
                <a:off x="10514093" y="2098867"/>
                <a:ext cx="255600" cy="99720"/>
              </p14:xfrm>
            </p:contentPart>
          </mc:Choice>
          <mc:Fallback xmlns="">
            <p:pic>
              <p:nvPicPr>
                <p:cNvPr id="326" name="Freihand 325">
                  <a:extLst>
                    <a:ext uri="{FF2B5EF4-FFF2-40B4-BE49-F238E27FC236}">
                      <a16:creationId xmlns:a16="http://schemas.microsoft.com/office/drawing/2014/main" id="{EAC1DE53-58A5-4350-BDBE-FB6EA933CEA3}"/>
                    </a:ext>
                  </a:extLst>
                </p:cNvPr>
                <p:cNvPicPr/>
                <p:nvPr/>
              </p:nvPicPr>
              <p:blipFill>
                <a:blip r:embed="rId324"/>
                <a:stretch>
                  <a:fillRect/>
                </a:stretch>
              </p:blipFill>
              <p:spPr>
                <a:xfrm>
                  <a:off x="10509773" y="2094547"/>
                  <a:ext cx="264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27" name="Freihand 326">
                  <a:extLst>
                    <a:ext uri="{FF2B5EF4-FFF2-40B4-BE49-F238E27FC236}">
                      <a16:creationId xmlns:a16="http://schemas.microsoft.com/office/drawing/2014/main" id="{0B162F8E-F87E-4A0E-A405-61134EA47A4C}"/>
                    </a:ext>
                  </a:extLst>
                </p14:cNvPr>
                <p14:cNvContentPartPr/>
                <p14:nvPr/>
              </p14:nvContentPartPr>
              <p14:xfrm>
                <a:off x="10910093" y="1804387"/>
                <a:ext cx="43200" cy="297000"/>
              </p14:xfrm>
            </p:contentPart>
          </mc:Choice>
          <mc:Fallback xmlns="">
            <p:pic>
              <p:nvPicPr>
                <p:cNvPr id="327" name="Freihand 326">
                  <a:extLst>
                    <a:ext uri="{FF2B5EF4-FFF2-40B4-BE49-F238E27FC236}">
                      <a16:creationId xmlns:a16="http://schemas.microsoft.com/office/drawing/2014/main" id="{0B162F8E-F87E-4A0E-A405-61134EA47A4C}"/>
                    </a:ext>
                  </a:extLst>
                </p:cNvPr>
                <p:cNvPicPr/>
                <p:nvPr/>
              </p:nvPicPr>
              <p:blipFill>
                <a:blip r:embed="rId326"/>
                <a:stretch>
                  <a:fillRect/>
                </a:stretch>
              </p:blipFill>
              <p:spPr>
                <a:xfrm>
                  <a:off x="10905773" y="1800067"/>
                  <a:ext cx="518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28" name="Freihand 327">
                  <a:extLst>
                    <a:ext uri="{FF2B5EF4-FFF2-40B4-BE49-F238E27FC236}">
                      <a16:creationId xmlns:a16="http://schemas.microsoft.com/office/drawing/2014/main" id="{F1B68544-C67C-4E23-93C2-1B5E8CFC6897}"/>
                    </a:ext>
                  </a:extLst>
                </p14:cNvPr>
                <p14:cNvContentPartPr/>
                <p14:nvPr/>
              </p14:nvContentPartPr>
              <p14:xfrm>
                <a:off x="10886693" y="2193187"/>
                <a:ext cx="31320" cy="42480"/>
              </p14:xfrm>
            </p:contentPart>
          </mc:Choice>
          <mc:Fallback xmlns="">
            <p:pic>
              <p:nvPicPr>
                <p:cNvPr id="328" name="Freihand 327">
                  <a:extLst>
                    <a:ext uri="{FF2B5EF4-FFF2-40B4-BE49-F238E27FC236}">
                      <a16:creationId xmlns:a16="http://schemas.microsoft.com/office/drawing/2014/main" id="{F1B68544-C67C-4E23-93C2-1B5E8CFC6897}"/>
                    </a:ext>
                  </a:extLst>
                </p:cNvPr>
                <p:cNvPicPr/>
                <p:nvPr/>
              </p:nvPicPr>
              <p:blipFill>
                <a:blip r:embed="rId328"/>
                <a:stretch>
                  <a:fillRect/>
                </a:stretch>
              </p:blipFill>
              <p:spPr>
                <a:xfrm>
                  <a:off x="10882373" y="2188867"/>
                  <a:ext cx="39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1" name="Freihand 170">
                  <a:extLst>
                    <a:ext uri="{FF2B5EF4-FFF2-40B4-BE49-F238E27FC236}">
                      <a16:creationId xmlns:a16="http://schemas.microsoft.com/office/drawing/2014/main" id="{4CE2D71C-5DAA-457C-AA95-FBB225F66646}"/>
                    </a:ext>
                  </a:extLst>
                </p14:cNvPr>
                <p14:cNvContentPartPr/>
                <p14:nvPr/>
              </p14:nvContentPartPr>
              <p14:xfrm>
                <a:off x="1398893" y="2225947"/>
                <a:ext cx="11520" cy="57240"/>
              </p14:xfrm>
            </p:contentPart>
          </mc:Choice>
          <mc:Fallback xmlns="">
            <p:pic>
              <p:nvPicPr>
                <p:cNvPr id="171" name="Freihand 170">
                  <a:extLst>
                    <a:ext uri="{FF2B5EF4-FFF2-40B4-BE49-F238E27FC236}">
                      <a16:creationId xmlns:a16="http://schemas.microsoft.com/office/drawing/2014/main" id="{4CE2D71C-5DAA-457C-AA95-FBB225F66646}"/>
                    </a:ext>
                  </a:extLst>
                </p:cNvPr>
                <p:cNvPicPr/>
                <p:nvPr/>
              </p:nvPicPr>
              <p:blipFill>
                <a:blip r:embed="rId330"/>
                <a:stretch>
                  <a:fillRect/>
                </a:stretch>
              </p:blipFill>
              <p:spPr>
                <a:xfrm>
                  <a:off x="1394573" y="2221627"/>
                  <a:ext cx="20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2" name="Freihand 171">
                  <a:extLst>
                    <a:ext uri="{FF2B5EF4-FFF2-40B4-BE49-F238E27FC236}">
                      <a16:creationId xmlns:a16="http://schemas.microsoft.com/office/drawing/2014/main" id="{3BF8522F-70F1-4DE2-A3FD-8D3A4E5B1A74}"/>
                    </a:ext>
                  </a:extLst>
                </p14:cNvPr>
                <p14:cNvContentPartPr/>
                <p14:nvPr/>
              </p14:nvContentPartPr>
              <p14:xfrm>
                <a:off x="1406093" y="2410627"/>
                <a:ext cx="26640" cy="90720"/>
              </p14:xfrm>
            </p:contentPart>
          </mc:Choice>
          <mc:Fallback xmlns="">
            <p:pic>
              <p:nvPicPr>
                <p:cNvPr id="172" name="Freihand 171">
                  <a:extLst>
                    <a:ext uri="{FF2B5EF4-FFF2-40B4-BE49-F238E27FC236}">
                      <a16:creationId xmlns:a16="http://schemas.microsoft.com/office/drawing/2014/main" id="{3BF8522F-70F1-4DE2-A3FD-8D3A4E5B1A74}"/>
                    </a:ext>
                  </a:extLst>
                </p:cNvPr>
                <p:cNvPicPr/>
                <p:nvPr/>
              </p:nvPicPr>
              <p:blipFill>
                <a:blip r:embed="rId332"/>
                <a:stretch>
                  <a:fillRect/>
                </a:stretch>
              </p:blipFill>
              <p:spPr>
                <a:xfrm>
                  <a:off x="1401773" y="2406307"/>
                  <a:ext cx="35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6" name="Freihand 185">
                  <a:extLst>
                    <a:ext uri="{FF2B5EF4-FFF2-40B4-BE49-F238E27FC236}">
                      <a16:creationId xmlns:a16="http://schemas.microsoft.com/office/drawing/2014/main" id="{A026192D-9E89-4230-91C0-25D57B7CEC4D}"/>
                    </a:ext>
                  </a:extLst>
                </p14:cNvPr>
                <p14:cNvContentPartPr/>
                <p14:nvPr/>
              </p14:nvContentPartPr>
              <p14:xfrm>
                <a:off x="257333" y="2567227"/>
                <a:ext cx="195840" cy="205920"/>
              </p14:xfrm>
            </p:contentPart>
          </mc:Choice>
          <mc:Fallback xmlns="">
            <p:pic>
              <p:nvPicPr>
                <p:cNvPr id="186" name="Freihand 185">
                  <a:extLst>
                    <a:ext uri="{FF2B5EF4-FFF2-40B4-BE49-F238E27FC236}">
                      <a16:creationId xmlns:a16="http://schemas.microsoft.com/office/drawing/2014/main" id="{A026192D-9E89-4230-91C0-25D57B7CEC4D}"/>
                    </a:ext>
                  </a:extLst>
                </p:cNvPr>
                <p:cNvPicPr/>
                <p:nvPr/>
              </p:nvPicPr>
              <p:blipFill>
                <a:blip r:embed="rId334"/>
                <a:stretch>
                  <a:fillRect/>
                </a:stretch>
              </p:blipFill>
              <p:spPr>
                <a:xfrm>
                  <a:off x="253013" y="2562907"/>
                  <a:ext cx="204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7" name="Freihand 186">
                  <a:extLst>
                    <a:ext uri="{FF2B5EF4-FFF2-40B4-BE49-F238E27FC236}">
                      <a16:creationId xmlns:a16="http://schemas.microsoft.com/office/drawing/2014/main" id="{CAB77844-B5BA-4D9B-B0A1-B3728A0DE9DE}"/>
                    </a:ext>
                  </a:extLst>
                </p14:cNvPr>
                <p14:cNvContentPartPr/>
                <p14:nvPr/>
              </p14:nvContentPartPr>
              <p14:xfrm>
                <a:off x="574493" y="2558947"/>
                <a:ext cx="216360" cy="177840"/>
              </p14:xfrm>
            </p:contentPart>
          </mc:Choice>
          <mc:Fallback xmlns="">
            <p:pic>
              <p:nvPicPr>
                <p:cNvPr id="187" name="Freihand 186">
                  <a:extLst>
                    <a:ext uri="{FF2B5EF4-FFF2-40B4-BE49-F238E27FC236}">
                      <a16:creationId xmlns:a16="http://schemas.microsoft.com/office/drawing/2014/main" id="{CAB77844-B5BA-4D9B-B0A1-B3728A0DE9DE}"/>
                    </a:ext>
                  </a:extLst>
                </p:cNvPr>
                <p:cNvPicPr/>
                <p:nvPr/>
              </p:nvPicPr>
              <p:blipFill>
                <a:blip r:embed="rId336"/>
                <a:stretch>
                  <a:fillRect/>
                </a:stretch>
              </p:blipFill>
              <p:spPr>
                <a:xfrm>
                  <a:off x="570173" y="2554627"/>
                  <a:ext cx="2250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8" name="Freihand 187">
                  <a:extLst>
                    <a:ext uri="{FF2B5EF4-FFF2-40B4-BE49-F238E27FC236}">
                      <a16:creationId xmlns:a16="http://schemas.microsoft.com/office/drawing/2014/main" id="{AD1CEE28-4231-465B-B12B-4555C6E4B014}"/>
                    </a:ext>
                  </a:extLst>
                </p14:cNvPr>
                <p14:cNvContentPartPr/>
                <p14:nvPr/>
              </p14:nvContentPartPr>
              <p14:xfrm>
                <a:off x="798053" y="2596747"/>
                <a:ext cx="163800" cy="128520"/>
              </p14:xfrm>
            </p:contentPart>
          </mc:Choice>
          <mc:Fallback xmlns="">
            <p:pic>
              <p:nvPicPr>
                <p:cNvPr id="188" name="Freihand 187">
                  <a:extLst>
                    <a:ext uri="{FF2B5EF4-FFF2-40B4-BE49-F238E27FC236}">
                      <a16:creationId xmlns:a16="http://schemas.microsoft.com/office/drawing/2014/main" id="{AD1CEE28-4231-465B-B12B-4555C6E4B014}"/>
                    </a:ext>
                  </a:extLst>
                </p:cNvPr>
                <p:cNvPicPr/>
                <p:nvPr/>
              </p:nvPicPr>
              <p:blipFill>
                <a:blip r:embed="rId338"/>
                <a:stretch>
                  <a:fillRect/>
                </a:stretch>
              </p:blipFill>
              <p:spPr>
                <a:xfrm>
                  <a:off x="793733" y="2592427"/>
                  <a:ext cx="172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9" name="Freihand 188">
                  <a:extLst>
                    <a:ext uri="{FF2B5EF4-FFF2-40B4-BE49-F238E27FC236}">
                      <a16:creationId xmlns:a16="http://schemas.microsoft.com/office/drawing/2014/main" id="{D27A71FB-6DBA-47A2-9BAE-844BBCF50D13}"/>
                    </a:ext>
                  </a:extLst>
                </p14:cNvPr>
                <p14:cNvContentPartPr/>
                <p14:nvPr/>
              </p14:nvContentPartPr>
              <p14:xfrm>
                <a:off x="1138613" y="2679907"/>
                <a:ext cx="175680" cy="19080"/>
              </p14:xfrm>
            </p:contentPart>
          </mc:Choice>
          <mc:Fallback xmlns="">
            <p:pic>
              <p:nvPicPr>
                <p:cNvPr id="189" name="Freihand 188">
                  <a:extLst>
                    <a:ext uri="{FF2B5EF4-FFF2-40B4-BE49-F238E27FC236}">
                      <a16:creationId xmlns:a16="http://schemas.microsoft.com/office/drawing/2014/main" id="{D27A71FB-6DBA-47A2-9BAE-844BBCF50D13}"/>
                    </a:ext>
                  </a:extLst>
                </p:cNvPr>
                <p:cNvPicPr/>
                <p:nvPr/>
              </p:nvPicPr>
              <p:blipFill>
                <a:blip r:embed="rId340"/>
                <a:stretch>
                  <a:fillRect/>
                </a:stretch>
              </p:blipFill>
              <p:spPr>
                <a:xfrm>
                  <a:off x="1134293" y="2675587"/>
                  <a:ext cx="184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0" name="Freihand 189">
                  <a:extLst>
                    <a:ext uri="{FF2B5EF4-FFF2-40B4-BE49-F238E27FC236}">
                      <a16:creationId xmlns:a16="http://schemas.microsoft.com/office/drawing/2014/main" id="{A5B000B6-D58B-49BF-9ACF-A00F7319717F}"/>
                    </a:ext>
                  </a:extLst>
                </p14:cNvPr>
                <p14:cNvContentPartPr/>
                <p14:nvPr/>
              </p14:nvContentPartPr>
              <p14:xfrm>
                <a:off x="1164893" y="2742907"/>
                <a:ext cx="135720" cy="14760"/>
              </p14:xfrm>
            </p:contentPart>
          </mc:Choice>
          <mc:Fallback xmlns="">
            <p:pic>
              <p:nvPicPr>
                <p:cNvPr id="190" name="Freihand 189">
                  <a:extLst>
                    <a:ext uri="{FF2B5EF4-FFF2-40B4-BE49-F238E27FC236}">
                      <a16:creationId xmlns:a16="http://schemas.microsoft.com/office/drawing/2014/main" id="{A5B000B6-D58B-49BF-9ACF-A00F7319717F}"/>
                    </a:ext>
                  </a:extLst>
                </p:cNvPr>
                <p:cNvPicPr/>
                <p:nvPr/>
              </p:nvPicPr>
              <p:blipFill>
                <a:blip r:embed="rId342"/>
                <a:stretch>
                  <a:fillRect/>
                </a:stretch>
              </p:blipFill>
              <p:spPr>
                <a:xfrm>
                  <a:off x="1160573" y="2738587"/>
                  <a:ext cx="144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1" name="Freihand 190">
                  <a:extLst>
                    <a:ext uri="{FF2B5EF4-FFF2-40B4-BE49-F238E27FC236}">
                      <a16:creationId xmlns:a16="http://schemas.microsoft.com/office/drawing/2014/main" id="{E46D983C-6890-4DC7-8753-8940E7BF3A67}"/>
                    </a:ext>
                  </a:extLst>
                </p14:cNvPr>
                <p14:cNvContentPartPr/>
                <p14:nvPr/>
              </p14:nvContentPartPr>
              <p14:xfrm>
                <a:off x="1610213" y="2563267"/>
                <a:ext cx="165600" cy="9360"/>
              </p14:xfrm>
            </p:contentPart>
          </mc:Choice>
          <mc:Fallback xmlns="">
            <p:pic>
              <p:nvPicPr>
                <p:cNvPr id="191" name="Freihand 190">
                  <a:extLst>
                    <a:ext uri="{FF2B5EF4-FFF2-40B4-BE49-F238E27FC236}">
                      <a16:creationId xmlns:a16="http://schemas.microsoft.com/office/drawing/2014/main" id="{E46D983C-6890-4DC7-8753-8940E7BF3A67}"/>
                    </a:ext>
                  </a:extLst>
                </p:cNvPr>
                <p:cNvPicPr/>
                <p:nvPr/>
              </p:nvPicPr>
              <p:blipFill>
                <a:blip r:embed="rId344"/>
                <a:stretch>
                  <a:fillRect/>
                </a:stretch>
              </p:blipFill>
              <p:spPr>
                <a:xfrm>
                  <a:off x="1605893" y="2558947"/>
                  <a:ext cx="174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2" name="Freihand 191">
                  <a:extLst>
                    <a:ext uri="{FF2B5EF4-FFF2-40B4-BE49-F238E27FC236}">
                      <a16:creationId xmlns:a16="http://schemas.microsoft.com/office/drawing/2014/main" id="{5F7B35E6-978E-4340-BE81-C8E0754A9A3D}"/>
                    </a:ext>
                  </a:extLst>
                </p14:cNvPr>
                <p14:cNvContentPartPr/>
                <p14:nvPr/>
              </p14:nvContentPartPr>
              <p14:xfrm>
                <a:off x="1599773" y="2595667"/>
                <a:ext cx="156600" cy="153000"/>
              </p14:xfrm>
            </p:contentPart>
          </mc:Choice>
          <mc:Fallback xmlns="">
            <p:pic>
              <p:nvPicPr>
                <p:cNvPr id="192" name="Freihand 191">
                  <a:extLst>
                    <a:ext uri="{FF2B5EF4-FFF2-40B4-BE49-F238E27FC236}">
                      <a16:creationId xmlns:a16="http://schemas.microsoft.com/office/drawing/2014/main" id="{5F7B35E6-978E-4340-BE81-C8E0754A9A3D}"/>
                    </a:ext>
                  </a:extLst>
                </p:cNvPr>
                <p:cNvPicPr/>
                <p:nvPr/>
              </p:nvPicPr>
              <p:blipFill>
                <a:blip r:embed="rId346"/>
                <a:stretch>
                  <a:fillRect/>
                </a:stretch>
              </p:blipFill>
              <p:spPr>
                <a:xfrm>
                  <a:off x="1595453" y="2591347"/>
                  <a:ext cx="165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3" name="Freihand 192">
                  <a:extLst>
                    <a:ext uri="{FF2B5EF4-FFF2-40B4-BE49-F238E27FC236}">
                      <a16:creationId xmlns:a16="http://schemas.microsoft.com/office/drawing/2014/main" id="{0BD50668-35AC-4867-8F10-1AD000B91372}"/>
                    </a:ext>
                  </a:extLst>
                </p14:cNvPr>
                <p14:cNvContentPartPr/>
                <p14:nvPr/>
              </p14:nvContentPartPr>
              <p14:xfrm>
                <a:off x="1955093" y="2531947"/>
                <a:ext cx="154800" cy="184680"/>
              </p14:xfrm>
            </p:contentPart>
          </mc:Choice>
          <mc:Fallback xmlns="">
            <p:pic>
              <p:nvPicPr>
                <p:cNvPr id="193" name="Freihand 192">
                  <a:extLst>
                    <a:ext uri="{FF2B5EF4-FFF2-40B4-BE49-F238E27FC236}">
                      <a16:creationId xmlns:a16="http://schemas.microsoft.com/office/drawing/2014/main" id="{0BD50668-35AC-4867-8F10-1AD000B91372}"/>
                    </a:ext>
                  </a:extLst>
                </p:cNvPr>
                <p:cNvPicPr/>
                <p:nvPr/>
              </p:nvPicPr>
              <p:blipFill>
                <a:blip r:embed="rId348"/>
                <a:stretch>
                  <a:fillRect/>
                </a:stretch>
              </p:blipFill>
              <p:spPr>
                <a:xfrm>
                  <a:off x="1950773" y="2527627"/>
                  <a:ext cx="1634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4" name="Freihand 193">
                  <a:extLst>
                    <a:ext uri="{FF2B5EF4-FFF2-40B4-BE49-F238E27FC236}">
                      <a16:creationId xmlns:a16="http://schemas.microsoft.com/office/drawing/2014/main" id="{107BD223-D40B-4988-A93B-FBDA4B4DCCD7}"/>
                    </a:ext>
                  </a:extLst>
                </p14:cNvPr>
                <p14:cNvContentPartPr/>
                <p14:nvPr/>
              </p14:nvContentPartPr>
              <p14:xfrm>
                <a:off x="2138693" y="2621947"/>
                <a:ext cx="36720" cy="79920"/>
              </p14:xfrm>
            </p:contentPart>
          </mc:Choice>
          <mc:Fallback xmlns="">
            <p:pic>
              <p:nvPicPr>
                <p:cNvPr id="194" name="Freihand 193">
                  <a:extLst>
                    <a:ext uri="{FF2B5EF4-FFF2-40B4-BE49-F238E27FC236}">
                      <a16:creationId xmlns:a16="http://schemas.microsoft.com/office/drawing/2014/main" id="{107BD223-D40B-4988-A93B-FBDA4B4DCCD7}"/>
                    </a:ext>
                  </a:extLst>
                </p:cNvPr>
                <p:cNvPicPr/>
                <p:nvPr/>
              </p:nvPicPr>
              <p:blipFill>
                <a:blip r:embed="rId350"/>
                <a:stretch>
                  <a:fillRect/>
                </a:stretch>
              </p:blipFill>
              <p:spPr>
                <a:xfrm>
                  <a:off x="2134373" y="2617627"/>
                  <a:ext cx="45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5" name="Freihand 194">
                  <a:extLst>
                    <a:ext uri="{FF2B5EF4-FFF2-40B4-BE49-F238E27FC236}">
                      <a16:creationId xmlns:a16="http://schemas.microsoft.com/office/drawing/2014/main" id="{3B87044F-1693-4FA6-810D-2545D4198339}"/>
                    </a:ext>
                  </a:extLst>
                </p14:cNvPr>
                <p14:cNvContentPartPr/>
                <p14:nvPr/>
              </p14:nvContentPartPr>
              <p14:xfrm>
                <a:off x="2190173" y="2573707"/>
                <a:ext cx="12240" cy="17640"/>
              </p14:xfrm>
            </p:contentPart>
          </mc:Choice>
          <mc:Fallback xmlns="">
            <p:pic>
              <p:nvPicPr>
                <p:cNvPr id="195" name="Freihand 194">
                  <a:extLst>
                    <a:ext uri="{FF2B5EF4-FFF2-40B4-BE49-F238E27FC236}">
                      <a16:creationId xmlns:a16="http://schemas.microsoft.com/office/drawing/2014/main" id="{3B87044F-1693-4FA6-810D-2545D4198339}"/>
                    </a:ext>
                  </a:extLst>
                </p:cNvPr>
                <p:cNvPicPr/>
                <p:nvPr/>
              </p:nvPicPr>
              <p:blipFill>
                <a:blip r:embed="rId352"/>
                <a:stretch>
                  <a:fillRect/>
                </a:stretch>
              </p:blipFill>
              <p:spPr>
                <a:xfrm>
                  <a:off x="2185853" y="2569387"/>
                  <a:ext cx="20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6" name="Freihand 195">
                  <a:extLst>
                    <a:ext uri="{FF2B5EF4-FFF2-40B4-BE49-F238E27FC236}">
                      <a16:creationId xmlns:a16="http://schemas.microsoft.com/office/drawing/2014/main" id="{6E37E82B-3D8C-4BF1-A18B-439A6211C4DF}"/>
                    </a:ext>
                  </a:extLst>
                </p14:cNvPr>
                <p14:cNvContentPartPr/>
                <p14:nvPr/>
              </p14:nvContentPartPr>
              <p14:xfrm>
                <a:off x="2233373" y="2542747"/>
                <a:ext cx="146880" cy="159120"/>
              </p14:xfrm>
            </p:contentPart>
          </mc:Choice>
          <mc:Fallback xmlns="">
            <p:pic>
              <p:nvPicPr>
                <p:cNvPr id="196" name="Freihand 195">
                  <a:extLst>
                    <a:ext uri="{FF2B5EF4-FFF2-40B4-BE49-F238E27FC236}">
                      <a16:creationId xmlns:a16="http://schemas.microsoft.com/office/drawing/2014/main" id="{6E37E82B-3D8C-4BF1-A18B-439A6211C4DF}"/>
                    </a:ext>
                  </a:extLst>
                </p:cNvPr>
                <p:cNvPicPr/>
                <p:nvPr/>
              </p:nvPicPr>
              <p:blipFill>
                <a:blip r:embed="rId354"/>
                <a:stretch>
                  <a:fillRect/>
                </a:stretch>
              </p:blipFill>
              <p:spPr>
                <a:xfrm>
                  <a:off x="2229053" y="2538427"/>
                  <a:ext cx="155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7" name="Freihand 196">
                  <a:extLst>
                    <a:ext uri="{FF2B5EF4-FFF2-40B4-BE49-F238E27FC236}">
                      <a16:creationId xmlns:a16="http://schemas.microsoft.com/office/drawing/2014/main" id="{0D236AA6-18F1-4EA6-9448-C25B77464AB8}"/>
                    </a:ext>
                  </a:extLst>
                </p14:cNvPr>
                <p14:cNvContentPartPr/>
                <p14:nvPr/>
              </p14:nvContentPartPr>
              <p14:xfrm>
                <a:off x="2389973" y="2550667"/>
                <a:ext cx="99000" cy="160920"/>
              </p14:xfrm>
            </p:contentPart>
          </mc:Choice>
          <mc:Fallback xmlns="">
            <p:pic>
              <p:nvPicPr>
                <p:cNvPr id="197" name="Freihand 196">
                  <a:extLst>
                    <a:ext uri="{FF2B5EF4-FFF2-40B4-BE49-F238E27FC236}">
                      <a16:creationId xmlns:a16="http://schemas.microsoft.com/office/drawing/2014/main" id="{0D236AA6-18F1-4EA6-9448-C25B77464AB8}"/>
                    </a:ext>
                  </a:extLst>
                </p:cNvPr>
                <p:cNvPicPr/>
                <p:nvPr/>
              </p:nvPicPr>
              <p:blipFill>
                <a:blip r:embed="rId356"/>
                <a:stretch>
                  <a:fillRect/>
                </a:stretch>
              </p:blipFill>
              <p:spPr>
                <a:xfrm>
                  <a:off x="2385653" y="2546347"/>
                  <a:ext cx="107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8" name="Freihand 197">
                  <a:extLst>
                    <a:ext uri="{FF2B5EF4-FFF2-40B4-BE49-F238E27FC236}">
                      <a16:creationId xmlns:a16="http://schemas.microsoft.com/office/drawing/2014/main" id="{9E5B3463-1180-4A06-B2C5-48BC59DF7C56}"/>
                    </a:ext>
                  </a:extLst>
                </p14:cNvPr>
                <p14:cNvContentPartPr/>
                <p14:nvPr/>
              </p14:nvContentPartPr>
              <p14:xfrm>
                <a:off x="2554133" y="2537347"/>
                <a:ext cx="256680" cy="143640"/>
              </p14:xfrm>
            </p:contentPart>
          </mc:Choice>
          <mc:Fallback xmlns="">
            <p:pic>
              <p:nvPicPr>
                <p:cNvPr id="198" name="Freihand 197">
                  <a:extLst>
                    <a:ext uri="{FF2B5EF4-FFF2-40B4-BE49-F238E27FC236}">
                      <a16:creationId xmlns:a16="http://schemas.microsoft.com/office/drawing/2014/main" id="{9E5B3463-1180-4A06-B2C5-48BC59DF7C56}"/>
                    </a:ext>
                  </a:extLst>
                </p:cNvPr>
                <p:cNvPicPr/>
                <p:nvPr/>
              </p:nvPicPr>
              <p:blipFill>
                <a:blip r:embed="rId358"/>
                <a:stretch>
                  <a:fillRect/>
                </a:stretch>
              </p:blipFill>
              <p:spPr>
                <a:xfrm>
                  <a:off x="2549813" y="2533027"/>
                  <a:ext cx="265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9" name="Freihand 198">
                  <a:extLst>
                    <a:ext uri="{FF2B5EF4-FFF2-40B4-BE49-F238E27FC236}">
                      <a16:creationId xmlns:a16="http://schemas.microsoft.com/office/drawing/2014/main" id="{FB2B703A-84BC-482E-9981-DFC8BF72BDF0}"/>
                    </a:ext>
                  </a:extLst>
                </p14:cNvPr>
                <p14:cNvContentPartPr/>
                <p14:nvPr/>
              </p14:nvContentPartPr>
              <p14:xfrm>
                <a:off x="2847893" y="2519707"/>
                <a:ext cx="39960" cy="122040"/>
              </p14:xfrm>
            </p:contentPart>
          </mc:Choice>
          <mc:Fallback xmlns="">
            <p:pic>
              <p:nvPicPr>
                <p:cNvPr id="199" name="Freihand 198">
                  <a:extLst>
                    <a:ext uri="{FF2B5EF4-FFF2-40B4-BE49-F238E27FC236}">
                      <a16:creationId xmlns:a16="http://schemas.microsoft.com/office/drawing/2014/main" id="{FB2B703A-84BC-482E-9981-DFC8BF72BDF0}"/>
                    </a:ext>
                  </a:extLst>
                </p:cNvPr>
                <p:cNvPicPr/>
                <p:nvPr/>
              </p:nvPicPr>
              <p:blipFill>
                <a:blip r:embed="rId360"/>
                <a:stretch>
                  <a:fillRect/>
                </a:stretch>
              </p:blipFill>
              <p:spPr>
                <a:xfrm>
                  <a:off x="2843573" y="2515387"/>
                  <a:ext cx="48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0" name="Freihand 199">
                  <a:extLst>
                    <a:ext uri="{FF2B5EF4-FFF2-40B4-BE49-F238E27FC236}">
                      <a16:creationId xmlns:a16="http://schemas.microsoft.com/office/drawing/2014/main" id="{A2B9F8D7-6786-46D0-AF38-4E1A51AE6A10}"/>
                    </a:ext>
                  </a:extLst>
                </p14:cNvPr>
                <p14:cNvContentPartPr/>
                <p14:nvPr/>
              </p14:nvContentPartPr>
              <p14:xfrm>
                <a:off x="2889293" y="2581627"/>
                <a:ext cx="364320" cy="158760"/>
              </p14:xfrm>
            </p:contentPart>
          </mc:Choice>
          <mc:Fallback xmlns="">
            <p:pic>
              <p:nvPicPr>
                <p:cNvPr id="200" name="Freihand 199">
                  <a:extLst>
                    <a:ext uri="{FF2B5EF4-FFF2-40B4-BE49-F238E27FC236}">
                      <a16:creationId xmlns:a16="http://schemas.microsoft.com/office/drawing/2014/main" id="{A2B9F8D7-6786-46D0-AF38-4E1A51AE6A10}"/>
                    </a:ext>
                  </a:extLst>
                </p:cNvPr>
                <p:cNvPicPr/>
                <p:nvPr/>
              </p:nvPicPr>
              <p:blipFill>
                <a:blip r:embed="rId362"/>
                <a:stretch>
                  <a:fillRect/>
                </a:stretch>
              </p:blipFill>
              <p:spPr>
                <a:xfrm>
                  <a:off x="2884973" y="2577307"/>
                  <a:ext cx="372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1" name="Freihand 200">
                  <a:extLst>
                    <a:ext uri="{FF2B5EF4-FFF2-40B4-BE49-F238E27FC236}">
                      <a16:creationId xmlns:a16="http://schemas.microsoft.com/office/drawing/2014/main" id="{D7FA2820-395D-46A2-8BD5-6A2B8348C1C7}"/>
                    </a:ext>
                  </a:extLst>
                </p14:cNvPr>
                <p14:cNvContentPartPr/>
                <p14:nvPr/>
              </p14:nvContentPartPr>
              <p14:xfrm>
                <a:off x="489893" y="3162307"/>
                <a:ext cx="169920" cy="6840"/>
              </p14:xfrm>
            </p:contentPart>
          </mc:Choice>
          <mc:Fallback xmlns="">
            <p:pic>
              <p:nvPicPr>
                <p:cNvPr id="201" name="Freihand 200">
                  <a:extLst>
                    <a:ext uri="{FF2B5EF4-FFF2-40B4-BE49-F238E27FC236}">
                      <a16:creationId xmlns:a16="http://schemas.microsoft.com/office/drawing/2014/main" id="{D7FA2820-395D-46A2-8BD5-6A2B8348C1C7}"/>
                    </a:ext>
                  </a:extLst>
                </p:cNvPr>
                <p:cNvPicPr/>
                <p:nvPr/>
              </p:nvPicPr>
              <p:blipFill>
                <a:blip r:embed="rId364"/>
                <a:stretch>
                  <a:fillRect/>
                </a:stretch>
              </p:blipFill>
              <p:spPr>
                <a:xfrm>
                  <a:off x="485573" y="3157987"/>
                  <a:ext cx="178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2" name="Freihand 201">
                  <a:extLst>
                    <a:ext uri="{FF2B5EF4-FFF2-40B4-BE49-F238E27FC236}">
                      <a16:creationId xmlns:a16="http://schemas.microsoft.com/office/drawing/2014/main" id="{71AB3647-E9E3-4224-A844-05B4DA90C2BC}"/>
                    </a:ext>
                  </a:extLst>
                </p14:cNvPr>
                <p14:cNvContentPartPr/>
                <p14:nvPr/>
              </p14:nvContentPartPr>
              <p14:xfrm>
                <a:off x="520493" y="3238267"/>
                <a:ext cx="147960" cy="13680"/>
              </p14:xfrm>
            </p:contentPart>
          </mc:Choice>
          <mc:Fallback xmlns="">
            <p:pic>
              <p:nvPicPr>
                <p:cNvPr id="202" name="Freihand 201">
                  <a:extLst>
                    <a:ext uri="{FF2B5EF4-FFF2-40B4-BE49-F238E27FC236}">
                      <a16:creationId xmlns:a16="http://schemas.microsoft.com/office/drawing/2014/main" id="{71AB3647-E9E3-4224-A844-05B4DA90C2BC}"/>
                    </a:ext>
                  </a:extLst>
                </p:cNvPr>
                <p:cNvPicPr/>
                <p:nvPr/>
              </p:nvPicPr>
              <p:blipFill>
                <a:blip r:embed="rId366"/>
                <a:stretch>
                  <a:fillRect/>
                </a:stretch>
              </p:blipFill>
              <p:spPr>
                <a:xfrm>
                  <a:off x="516173" y="3233947"/>
                  <a:ext cx="156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7" name="Freihand 206">
                  <a:extLst>
                    <a:ext uri="{FF2B5EF4-FFF2-40B4-BE49-F238E27FC236}">
                      <a16:creationId xmlns:a16="http://schemas.microsoft.com/office/drawing/2014/main" id="{3C796FF1-299F-4D84-B896-6D482231EC4E}"/>
                    </a:ext>
                  </a:extLst>
                </p14:cNvPr>
                <p14:cNvContentPartPr/>
                <p14:nvPr/>
              </p14:nvContentPartPr>
              <p14:xfrm>
                <a:off x="1786973" y="3084547"/>
                <a:ext cx="20880" cy="111960"/>
              </p14:xfrm>
            </p:contentPart>
          </mc:Choice>
          <mc:Fallback xmlns="">
            <p:pic>
              <p:nvPicPr>
                <p:cNvPr id="207" name="Freihand 206">
                  <a:extLst>
                    <a:ext uri="{FF2B5EF4-FFF2-40B4-BE49-F238E27FC236}">
                      <a16:creationId xmlns:a16="http://schemas.microsoft.com/office/drawing/2014/main" id="{3C796FF1-299F-4D84-B896-6D482231EC4E}"/>
                    </a:ext>
                  </a:extLst>
                </p:cNvPr>
                <p:cNvPicPr/>
                <p:nvPr/>
              </p:nvPicPr>
              <p:blipFill>
                <a:blip r:embed="rId368"/>
                <a:stretch>
                  <a:fillRect/>
                </a:stretch>
              </p:blipFill>
              <p:spPr>
                <a:xfrm>
                  <a:off x="1782653" y="3080227"/>
                  <a:ext cx="29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08" name="Freihand 207">
                  <a:extLst>
                    <a:ext uri="{FF2B5EF4-FFF2-40B4-BE49-F238E27FC236}">
                      <a16:creationId xmlns:a16="http://schemas.microsoft.com/office/drawing/2014/main" id="{6153DC36-8858-4A74-9A01-67CB58192CB1}"/>
                    </a:ext>
                  </a:extLst>
                </p14:cNvPr>
                <p14:cNvContentPartPr/>
                <p14:nvPr/>
              </p14:nvContentPartPr>
              <p14:xfrm>
                <a:off x="1740533" y="3123067"/>
                <a:ext cx="132840" cy="25920"/>
              </p14:xfrm>
            </p:contentPart>
          </mc:Choice>
          <mc:Fallback xmlns="">
            <p:pic>
              <p:nvPicPr>
                <p:cNvPr id="208" name="Freihand 207">
                  <a:extLst>
                    <a:ext uri="{FF2B5EF4-FFF2-40B4-BE49-F238E27FC236}">
                      <a16:creationId xmlns:a16="http://schemas.microsoft.com/office/drawing/2014/main" id="{6153DC36-8858-4A74-9A01-67CB58192CB1}"/>
                    </a:ext>
                  </a:extLst>
                </p:cNvPr>
                <p:cNvPicPr/>
                <p:nvPr/>
              </p:nvPicPr>
              <p:blipFill>
                <a:blip r:embed="rId370"/>
                <a:stretch>
                  <a:fillRect/>
                </a:stretch>
              </p:blipFill>
              <p:spPr>
                <a:xfrm>
                  <a:off x="1736213" y="3118747"/>
                  <a:ext cx="141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9" name="Freihand 208">
                  <a:extLst>
                    <a:ext uri="{FF2B5EF4-FFF2-40B4-BE49-F238E27FC236}">
                      <a16:creationId xmlns:a16="http://schemas.microsoft.com/office/drawing/2014/main" id="{A63BA5B4-5007-48E8-93D3-B1DCB2F59E3E}"/>
                    </a:ext>
                  </a:extLst>
                </p14:cNvPr>
                <p14:cNvContentPartPr/>
                <p14:nvPr/>
              </p14:nvContentPartPr>
              <p14:xfrm>
                <a:off x="2037893" y="3010747"/>
                <a:ext cx="93960" cy="122760"/>
              </p14:xfrm>
            </p:contentPart>
          </mc:Choice>
          <mc:Fallback xmlns="">
            <p:pic>
              <p:nvPicPr>
                <p:cNvPr id="209" name="Freihand 208">
                  <a:extLst>
                    <a:ext uri="{FF2B5EF4-FFF2-40B4-BE49-F238E27FC236}">
                      <a16:creationId xmlns:a16="http://schemas.microsoft.com/office/drawing/2014/main" id="{A63BA5B4-5007-48E8-93D3-B1DCB2F59E3E}"/>
                    </a:ext>
                  </a:extLst>
                </p:cNvPr>
                <p:cNvPicPr/>
                <p:nvPr/>
              </p:nvPicPr>
              <p:blipFill>
                <a:blip r:embed="rId372"/>
                <a:stretch>
                  <a:fillRect/>
                </a:stretch>
              </p:blipFill>
              <p:spPr>
                <a:xfrm>
                  <a:off x="2033573" y="3006427"/>
                  <a:ext cx="102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0" name="Freihand 209">
                  <a:extLst>
                    <a:ext uri="{FF2B5EF4-FFF2-40B4-BE49-F238E27FC236}">
                      <a16:creationId xmlns:a16="http://schemas.microsoft.com/office/drawing/2014/main" id="{62AEB22D-D2D7-4586-B422-1A660CD9C882}"/>
                    </a:ext>
                  </a:extLst>
                </p14:cNvPr>
                <p14:cNvContentPartPr/>
                <p14:nvPr/>
              </p14:nvContentPartPr>
              <p14:xfrm>
                <a:off x="2171453" y="3018667"/>
                <a:ext cx="96480" cy="111600"/>
              </p14:xfrm>
            </p:contentPart>
          </mc:Choice>
          <mc:Fallback xmlns="">
            <p:pic>
              <p:nvPicPr>
                <p:cNvPr id="210" name="Freihand 209">
                  <a:extLst>
                    <a:ext uri="{FF2B5EF4-FFF2-40B4-BE49-F238E27FC236}">
                      <a16:creationId xmlns:a16="http://schemas.microsoft.com/office/drawing/2014/main" id="{62AEB22D-D2D7-4586-B422-1A660CD9C882}"/>
                    </a:ext>
                  </a:extLst>
                </p:cNvPr>
                <p:cNvPicPr/>
                <p:nvPr/>
              </p:nvPicPr>
              <p:blipFill>
                <a:blip r:embed="rId374"/>
                <a:stretch>
                  <a:fillRect/>
                </a:stretch>
              </p:blipFill>
              <p:spPr>
                <a:xfrm>
                  <a:off x="2167133" y="3014347"/>
                  <a:ext cx="105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 name="Freihand 210">
                  <a:extLst>
                    <a:ext uri="{FF2B5EF4-FFF2-40B4-BE49-F238E27FC236}">
                      <a16:creationId xmlns:a16="http://schemas.microsoft.com/office/drawing/2014/main" id="{976F0B5D-82DB-43EE-ACE6-2E159FB94263}"/>
                    </a:ext>
                  </a:extLst>
                </p14:cNvPr>
                <p14:cNvContentPartPr/>
                <p14:nvPr/>
              </p14:nvContentPartPr>
              <p14:xfrm>
                <a:off x="2294213" y="3011827"/>
                <a:ext cx="90360" cy="79920"/>
              </p14:xfrm>
            </p:contentPart>
          </mc:Choice>
          <mc:Fallback xmlns="">
            <p:pic>
              <p:nvPicPr>
                <p:cNvPr id="211" name="Freihand 210">
                  <a:extLst>
                    <a:ext uri="{FF2B5EF4-FFF2-40B4-BE49-F238E27FC236}">
                      <a16:creationId xmlns:a16="http://schemas.microsoft.com/office/drawing/2014/main" id="{976F0B5D-82DB-43EE-ACE6-2E159FB94263}"/>
                    </a:ext>
                  </a:extLst>
                </p:cNvPr>
                <p:cNvPicPr/>
                <p:nvPr/>
              </p:nvPicPr>
              <p:blipFill>
                <a:blip r:embed="rId376"/>
                <a:stretch>
                  <a:fillRect/>
                </a:stretch>
              </p:blipFill>
              <p:spPr>
                <a:xfrm>
                  <a:off x="2289893" y="3007507"/>
                  <a:ext cx="99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2" name="Freihand 211">
                  <a:extLst>
                    <a:ext uri="{FF2B5EF4-FFF2-40B4-BE49-F238E27FC236}">
                      <a16:creationId xmlns:a16="http://schemas.microsoft.com/office/drawing/2014/main" id="{F6BE44ED-4670-4190-AFD5-1B31744ED87E}"/>
                    </a:ext>
                  </a:extLst>
                </p14:cNvPr>
                <p14:cNvContentPartPr/>
                <p14:nvPr/>
              </p14:nvContentPartPr>
              <p14:xfrm>
                <a:off x="2554133" y="3038467"/>
                <a:ext cx="9000" cy="115560"/>
              </p14:xfrm>
            </p:contentPart>
          </mc:Choice>
          <mc:Fallback xmlns="">
            <p:pic>
              <p:nvPicPr>
                <p:cNvPr id="212" name="Freihand 211">
                  <a:extLst>
                    <a:ext uri="{FF2B5EF4-FFF2-40B4-BE49-F238E27FC236}">
                      <a16:creationId xmlns:a16="http://schemas.microsoft.com/office/drawing/2014/main" id="{F6BE44ED-4670-4190-AFD5-1B31744ED87E}"/>
                    </a:ext>
                  </a:extLst>
                </p:cNvPr>
                <p:cNvPicPr/>
                <p:nvPr/>
              </p:nvPicPr>
              <p:blipFill>
                <a:blip r:embed="rId378"/>
                <a:stretch>
                  <a:fillRect/>
                </a:stretch>
              </p:blipFill>
              <p:spPr>
                <a:xfrm>
                  <a:off x="2549813" y="3034147"/>
                  <a:ext cx="17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3" name="Freihand 212">
                  <a:extLst>
                    <a:ext uri="{FF2B5EF4-FFF2-40B4-BE49-F238E27FC236}">
                      <a16:creationId xmlns:a16="http://schemas.microsoft.com/office/drawing/2014/main" id="{94125448-41FC-4E4B-8066-13F03854101A}"/>
                    </a:ext>
                  </a:extLst>
                </p14:cNvPr>
                <p14:cNvContentPartPr/>
                <p14:nvPr/>
              </p14:nvContentPartPr>
              <p14:xfrm>
                <a:off x="2516333" y="3085267"/>
                <a:ext cx="97200" cy="31680"/>
              </p14:xfrm>
            </p:contentPart>
          </mc:Choice>
          <mc:Fallback xmlns="">
            <p:pic>
              <p:nvPicPr>
                <p:cNvPr id="213" name="Freihand 212">
                  <a:extLst>
                    <a:ext uri="{FF2B5EF4-FFF2-40B4-BE49-F238E27FC236}">
                      <a16:creationId xmlns:a16="http://schemas.microsoft.com/office/drawing/2014/main" id="{94125448-41FC-4E4B-8066-13F03854101A}"/>
                    </a:ext>
                  </a:extLst>
                </p:cNvPr>
                <p:cNvPicPr/>
                <p:nvPr/>
              </p:nvPicPr>
              <p:blipFill>
                <a:blip r:embed="rId380"/>
                <a:stretch>
                  <a:fillRect/>
                </a:stretch>
              </p:blipFill>
              <p:spPr>
                <a:xfrm>
                  <a:off x="2512013" y="3080947"/>
                  <a:ext cx="105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4" name="Freihand 213">
                  <a:extLst>
                    <a:ext uri="{FF2B5EF4-FFF2-40B4-BE49-F238E27FC236}">
                      <a16:creationId xmlns:a16="http://schemas.microsoft.com/office/drawing/2014/main" id="{8A7C5C5C-C8BC-4D5F-8006-8DDE7B1C1A31}"/>
                    </a:ext>
                  </a:extLst>
                </p14:cNvPr>
                <p14:cNvContentPartPr/>
                <p14:nvPr/>
              </p14:nvContentPartPr>
              <p14:xfrm>
                <a:off x="2662493" y="2989867"/>
                <a:ext cx="140040" cy="166320"/>
              </p14:xfrm>
            </p:contentPart>
          </mc:Choice>
          <mc:Fallback xmlns="">
            <p:pic>
              <p:nvPicPr>
                <p:cNvPr id="214" name="Freihand 213">
                  <a:extLst>
                    <a:ext uri="{FF2B5EF4-FFF2-40B4-BE49-F238E27FC236}">
                      <a16:creationId xmlns:a16="http://schemas.microsoft.com/office/drawing/2014/main" id="{8A7C5C5C-C8BC-4D5F-8006-8DDE7B1C1A31}"/>
                    </a:ext>
                  </a:extLst>
                </p:cNvPr>
                <p:cNvPicPr/>
                <p:nvPr/>
              </p:nvPicPr>
              <p:blipFill>
                <a:blip r:embed="rId382"/>
                <a:stretch>
                  <a:fillRect/>
                </a:stretch>
              </p:blipFill>
              <p:spPr>
                <a:xfrm>
                  <a:off x="2658173" y="2985547"/>
                  <a:ext cx="148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5" name="Freihand 214">
                  <a:extLst>
                    <a:ext uri="{FF2B5EF4-FFF2-40B4-BE49-F238E27FC236}">
                      <a16:creationId xmlns:a16="http://schemas.microsoft.com/office/drawing/2014/main" id="{6C351C4E-5975-4529-A003-4AB952AD56B6}"/>
                    </a:ext>
                  </a:extLst>
                </p14:cNvPr>
                <p14:cNvContentPartPr/>
                <p14:nvPr/>
              </p14:nvContentPartPr>
              <p14:xfrm>
                <a:off x="2851493" y="2996347"/>
                <a:ext cx="32760" cy="110880"/>
              </p14:xfrm>
            </p:contentPart>
          </mc:Choice>
          <mc:Fallback xmlns="">
            <p:pic>
              <p:nvPicPr>
                <p:cNvPr id="215" name="Freihand 214">
                  <a:extLst>
                    <a:ext uri="{FF2B5EF4-FFF2-40B4-BE49-F238E27FC236}">
                      <a16:creationId xmlns:a16="http://schemas.microsoft.com/office/drawing/2014/main" id="{6C351C4E-5975-4529-A003-4AB952AD56B6}"/>
                    </a:ext>
                  </a:extLst>
                </p:cNvPr>
                <p:cNvPicPr/>
                <p:nvPr/>
              </p:nvPicPr>
              <p:blipFill>
                <a:blip r:embed="rId384"/>
                <a:stretch>
                  <a:fillRect/>
                </a:stretch>
              </p:blipFill>
              <p:spPr>
                <a:xfrm>
                  <a:off x="2847173" y="2992027"/>
                  <a:ext cx="41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6" name="Freihand 215">
                  <a:extLst>
                    <a:ext uri="{FF2B5EF4-FFF2-40B4-BE49-F238E27FC236}">
                      <a16:creationId xmlns:a16="http://schemas.microsoft.com/office/drawing/2014/main" id="{1192E669-E6FA-44E5-AECB-1F171C00B7A7}"/>
                    </a:ext>
                  </a:extLst>
                </p14:cNvPr>
                <p14:cNvContentPartPr/>
                <p14:nvPr/>
              </p14:nvContentPartPr>
              <p14:xfrm>
                <a:off x="2920973" y="2992387"/>
                <a:ext cx="122760" cy="96840"/>
              </p14:xfrm>
            </p:contentPart>
          </mc:Choice>
          <mc:Fallback xmlns="">
            <p:pic>
              <p:nvPicPr>
                <p:cNvPr id="216" name="Freihand 215">
                  <a:extLst>
                    <a:ext uri="{FF2B5EF4-FFF2-40B4-BE49-F238E27FC236}">
                      <a16:creationId xmlns:a16="http://schemas.microsoft.com/office/drawing/2014/main" id="{1192E669-E6FA-44E5-AECB-1F171C00B7A7}"/>
                    </a:ext>
                  </a:extLst>
                </p:cNvPr>
                <p:cNvPicPr/>
                <p:nvPr/>
              </p:nvPicPr>
              <p:blipFill>
                <a:blip r:embed="rId386"/>
                <a:stretch>
                  <a:fillRect/>
                </a:stretch>
              </p:blipFill>
              <p:spPr>
                <a:xfrm>
                  <a:off x="2916653" y="2988067"/>
                  <a:ext cx="131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7" name="Freihand 216">
                  <a:extLst>
                    <a:ext uri="{FF2B5EF4-FFF2-40B4-BE49-F238E27FC236}">
                      <a16:creationId xmlns:a16="http://schemas.microsoft.com/office/drawing/2014/main" id="{C690372C-1146-4E85-B30F-8C51806ACD3F}"/>
                    </a:ext>
                  </a:extLst>
                </p14:cNvPr>
                <p14:cNvContentPartPr/>
                <p14:nvPr/>
              </p14:nvContentPartPr>
              <p14:xfrm>
                <a:off x="3122933" y="3001027"/>
                <a:ext cx="360" cy="360"/>
              </p14:xfrm>
            </p:contentPart>
          </mc:Choice>
          <mc:Fallback xmlns="">
            <p:pic>
              <p:nvPicPr>
                <p:cNvPr id="217" name="Freihand 216">
                  <a:extLst>
                    <a:ext uri="{FF2B5EF4-FFF2-40B4-BE49-F238E27FC236}">
                      <a16:creationId xmlns:a16="http://schemas.microsoft.com/office/drawing/2014/main" id="{C690372C-1146-4E85-B30F-8C51806ACD3F}"/>
                    </a:ext>
                  </a:extLst>
                </p:cNvPr>
                <p:cNvPicPr/>
                <p:nvPr/>
              </p:nvPicPr>
              <p:blipFill>
                <a:blip r:embed="rId48"/>
                <a:stretch>
                  <a:fillRect/>
                </a:stretch>
              </p:blipFill>
              <p:spPr>
                <a:xfrm>
                  <a:off x="3118613" y="2996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8" name="Freihand 217">
                  <a:extLst>
                    <a:ext uri="{FF2B5EF4-FFF2-40B4-BE49-F238E27FC236}">
                      <a16:creationId xmlns:a16="http://schemas.microsoft.com/office/drawing/2014/main" id="{E82D4A3E-22DA-466D-B363-5F5737FB85B7}"/>
                    </a:ext>
                  </a:extLst>
                </p14:cNvPr>
                <p14:cNvContentPartPr/>
                <p14:nvPr/>
              </p14:nvContentPartPr>
              <p14:xfrm>
                <a:off x="3199613" y="3002827"/>
                <a:ext cx="2160" cy="94680"/>
              </p14:xfrm>
            </p:contentPart>
          </mc:Choice>
          <mc:Fallback xmlns="">
            <p:pic>
              <p:nvPicPr>
                <p:cNvPr id="218" name="Freihand 217">
                  <a:extLst>
                    <a:ext uri="{FF2B5EF4-FFF2-40B4-BE49-F238E27FC236}">
                      <a16:creationId xmlns:a16="http://schemas.microsoft.com/office/drawing/2014/main" id="{E82D4A3E-22DA-466D-B363-5F5737FB85B7}"/>
                    </a:ext>
                  </a:extLst>
                </p:cNvPr>
                <p:cNvPicPr/>
                <p:nvPr/>
              </p:nvPicPr>
              <p:blipFill>
                <a:blip r:embed="rId389"/>
                <a:stretch>
                  <a:fillRect/>
                </a:stretch>
              </p:blipFill>
              <p:spPr>
                <a:xfrm>
                  <a:off x="3195293" y="2998507"/>
                  <a:ext cx="10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9" name="Freihand 218">
                  <a:extLst>
                    <a:ext uri="{FF2B5EF4-FFF2-40B4-BE49-F238E27FC236}">
                      <a16:creationId xmlns:a16="http://schemas.microsoft.com/office/drawing/2014/main" id="{74CA8E8D-FF8E-4DAB-8689-3F39D381DE93}"/>
                    </a:ext>
                  </a:extLst>
                </p14:cNvPr>
                <p14:cNvContentPartPr/>
                <p14:nvPr/>
              </p14:nvContentPartPr>
              <p14:xfrm>
                <a:off x="3151733" y="3048187"/>
                <a:ext cx="158760" cy="26640"/>
              </p14:xfrm>
            </p:contentPart>
          </mc:Choice>
          <mc:Fallback xmlns="">
            <p:pic>
              <p:nvPicPr>
                <p:cNvPr id="219" name="Freihand 218">
                  <a:extLst>
                    <a:ext uri="{FF2B5EF4-FFF2-40B4-BE49-F238E27FC236}">
                      <a16:creationId xmlns:a16="http://schemas.microsoft.com/office/drawing/2014/main" id="{74CA8E8D-FF8E-4DAB-8689-3F39D381DE93}"/>
                    </a:ext>
                  </a:extLst>
                </p:cNvPr>
                <p:cNvPicPr/>
                <p:nvPr/>
              </p:nvPicPr>
              <p:blipFill>
                <a:blip r:embed="rId391"/>
                <a:stretch>
                  <a:fillRect/>
                </a:stretch>
              </p:blipFill>
              <p:spPr>
                <a:xfrm>
                  <a:off x="3147413" y="3043867"/>
                  <a:ext cx="167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0" name="Freihand 219">
                  <a:extLst>
                    <a:ext uri="{FF2B5EF4-FFF2-40B4-BE49-F238E27FC236}">
                      <a16:creationId xmlns:a16="http://schemas.microsoft.com/office/drawing/2014/main" id="{5BFBA210-3259-48CC-BE5D-F58E25042D91}"/>
                    </a:ext>
                  </a:extLst>
                </p14:cNvPr>
                <p14:cNvContentPartPr/>
                <p14:nvPr/>
              </p14:nvContentPartPr>
              <p14:xfrm>
                <a:off x="3410213" y="2949547"/>
                <a:ext cx="120600" cy="154080"/>
              </p14:xfrm>
            </p:contentPart>
          </mc:Choice>
          <mc:Fallback xmlns="">
            <p:pic>
              <p:nvPicPr>
                <p:cNvPr id="220" name="Freihand 219">
                  <a:extLst>
                    <a:ext uri="{FF2B5EF4-FFF2-40B4-BE49-F238E27FC236}">
                      <a16:creationId xmlns:a16="http://schemas.microsoft.com/office/drawing/2014/main" id="{5BFBA210-3259-48CC-BE5D-F58E25042D91}"/>
                    </a:ext>
                  </a:extLst>
                </p:cNvPr>
                <p:cNvPicPr/>
                <p:nvPr/>
              </p:nvPicPr>
              <p:blipFill>
                <a:blip r:embed="rId393"/>
                <a:stretch>
                  <a:fillRect/>
                </a:stretch>
              </p:blipFill>
              <p:spPr>
                <a:xfrm>
                  <a:off x="3405893" y="2945227"/>
                  <a:ext cx="129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03" name="Freihand 202">
                  <a:extLst>
                    <a:ext uri="{FF2B5EF4-FFF2-40B4-BE49-F238E27FC236}">
                      <a16:creationId xmlns:a16="http://schemas.microsoft.com/office/drawing/2014/main" id="{B1C05865-D8C0-494E-93D1-0A2D421613C2}"/>
                    </a:ext>
                  </a:extLst>
                </p14:cNvPr>
                <p14:cNvContentPartPr/>
                <p14:nvPr/>
              </p14:nvContentPartPr>
              <p14:xfrm>
                <a:off x="871853" y="3076267"/>
                <a:ext cx="158760" cy="126000"/>
              </p14:xfrm>
            </p:contentPart>
          </mc:Choice>
          <mc:Fallback xmlns="">
            <p:pic>
              <p:nvPicPr>
                <p:cNvPr id="203" name="Freihand 202">
                  <a:extLst>
                    <a:ext uri="{FF2B5EF4-FFF2-40B4-BE49-F238E27FC236}">
                      <a16:creationId xmlns:a16="http://schemas.microsoft.com/office/drawing/2014/main" id="{B1C05865-D8C0-494E-93D1-0A2D421613C2}"/>
                    </a:ext>
                  </a:extLst>
                </p:cNvPr>
                <p:cNvPicPr/>
                <p:nvPr/>
              </p:nvPicPr>
              <p:blipFill>
                <a:blip r:embed="rId395"/>
                <a:stretch>
                  <a:fillRect/>
                </a:stretch>
              </p:blipFill>
              <p:spPr>
                <a:xfrm>
                  <a:off x="867533" y="3071947"/>
                  <a:ext cx="167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06" name="Freihand 205">
                  <a:extLst>
                    <a:ext uri="{FF2B5EF4-FFF2-40B4-BE49-F238E27FC236}">
                      <a16:creationId xmlns:a16="http://schemas.microsoft.com/office/drawing/2014/main" id="{94C41936-33DF-46AF-AB1C-1B60C9D471C5}"/>
                    </a:ext>
                  </a:extLst>
                </p14:cNvPr>
                <p14:cNvContentPartPr/>
                <p14:nvPr/>
              </p14:nvContentPartPr>
              <p14:xfrm>
                <a:off x="1387733" y="3050347"/>
                <a:ext cx="18000" cy="20880"/>
              </p14:xfrm>
            </p:contentPart>
          </mc:Choice>
          <mc:Fallback xmlns="">
            <p:pic>
              <p:nvPicPr>
                <p:cNvPr id="206" name="Freihand 205">
                  <a:extLst>
                    <a:ext uri="{FF2B5EF4-FFF2-40B4-BE49-F238E27FC236}">
                      <a16:creationId xmlns:a16="http://schemas.microsoft.com/office/drawing/2014/main" id="{94C41936-33DF-46AF-AB1C-1B60C9D471C5}"/>
                    </a:ext>
                  </a:extLst>
                </p:cNvPr>
                <p:cNvPicPr/>
                <p:nvPr/>
              </p:nvPicPr>
              <p:blipFill>
                <a:blip r:embed="rId397"/>
                <a:stretch>
                  <a:fillRect/>
                </a:stretch>
              </p:blipFill>
              <p:spPr>
                <a:xfrm>
                  <a:off x="1383413" y="3046027"/>
                  <a:ext cx="26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9" name="Freihand 228">
                  <a:extLst>
                    <a:ext uri="{FF2B5EF4-FFF2-40B4-BE49-F238E27FC236}">
                      <a16:creationId xmlns:a16="http://schemas.microsoft.com/office/drawing/2014/main" id="{246E70D7-5F19-4749-A4E7-6E2BF11DEC58}"/>
                    </a:ext>
                  </a:extLst>
                </p14:cNvPr>
                <p14:cNvContentPartPr/>
                <p14:nvPr/>
              </p14:nvContentPartPr>
              <p14:xfrm>
                <a:off x="1142573" y="3064387"/>
                <a:ext cx="66960" cy="118800"/>
              </p14:xfrm>
            </p:contentPart>
          </mc:Choice>
          <mc:Fallback xmlns="">
            <p:pic>
              <p:nvPicPr>
                <p:cNvPr id="229" name="Freihand 228">
                  <a:extLst>
                    <a:ext uri="{FF2B5EF4-FFF2-40B4-BE49-F238E27FC236}">
                      <a16:creationId xmlns:a16="http://schemas.microsoft.com/office/drawing/2014/main" id="{246E70D7-5F19-4749-A4E7-6E2BF11DEC58}"/>
                    </a:ext>
                  </a:extLst>
                </p:cNvPr>
                <p:cNvPicPr/>
                <p:nvPr/>
              </p:nvPicPr>
              <p:blipFill>
                <a:blip r:embed="rId399"/>
                <a:stretch>
                  <a:fillRect/>
                </a:stretch>
              </p:blipFill>
              <p:spPr>
                <a:xfrm>
                  <a:off x="1138253" y="3060067"/>
                  <a:ext cx="75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0" name="Freihand 229">
                  <a:extLst>
                    <a:ext uri="{FF2B5EF4-FFF2-40B4-BE49-F238E27FC236}">
                      <a16:creationId xmlns:a16="http://schemas.microsoft.com/office/drawing/2014/main" id="{DEC80176-3E95-4865-BE28-7805F205A0A2}"/>
                    </a:ext>
                  </a:extLst>
                </p14:cNvPr>
                <p14:cNvContentPartPr/>
                <p14:nvPr/>
              </p14:nvContentPartPr>
              <p14:xfrm>
                <a:off x="1231853" y="3063307"/>
                <a:ext cx="91800" cy="99720"/>
              </p14:xfrm>
            </p:contentPart>
          </mc:Choice>
          <mc:Fallback xmlns="">
            <p:pic>
              <p:nvPicPr>
                <p:cNvPr id="230" name="Freihand 229">
                  <a:extLst>
                    <a:ext uri="{FF2B5EF4-FFF2-40B4-BE49-F238E27FC236}">
                      <a16:creationId xmlns:a16="http://schemas.microsoft.com/office/drawing/2014/main" id="{DEC80176-3E95-4865-BE28-7805F205A0A2}"/>
                    </a:ext>
                  </a:extLst>
                </p:cNvPr>
                <p:cNvPicPr/>
                <p:nvPr/>
              </p:nvPicPr>
              <p:blipFill>
                <a:blip r:embed="rId401"/>
                <a:stretch>
                  <a:fillRect/>
                </a:stretch>
              </p:blipFill>
              <p:spPr>
                <a:xfrm>
                  <a:off x="1227533" y="3058987"/>
                  <a:ext cx="100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1" name="Freihand 230">
                  <a:extLst>
                    <a:ext uri="{FF2B5EF4-FFF2-40B4-BE49-F238E27FC236}">
                      <a16:creationId xmlns:a16="http://schemas.microsoft.com/office/drawing/2014/main" id="{63A9FED2-E1A8-4861-922E-79A53CE4B36B}"/>
                    </a:ext>
                  </a:extLst>
                </p14:cNvPr>
                <p14:cNvContentPartPr/>
                <p14:nvPr/>
              </p14:nvContentPartPr>
              <p14:xfrm>
                <a:off x="1339133" y="3057187"/>
                <a:ext cx="90720" cy="90360"/>
              </p14:xfrm>
            </p:contentPart>
          </mc:Choice>
          <mc:Fallback xmlns="">
            <p:pic>
              <p:nvPicPr>
                <p:cNvPr id="231" name="Freihand 230">
                  <a:extLst>
                    <a:ext uri="{FF2B5EF4-FFF2-40B4-BE49-F238E27FC236}">
                      <a16:creationId xmlns:a16="http://schemas.microsoft.com/office/drawing/2014/main" id="{63A9FED2-E1A8-4861-922E-79A53CE4B36B}"/>
                    </a:ext>
                  </a:extLst>
                </p:cNvPr>
                <p:cNvPicPr/>
                <p:nvPr/>
              </p:nvPicPr>
              <p:blipFill>
                <a:blip r:embed="rId403"/>
                <a:stretch>
                  <a:fillRect/>
                </a:stretch>
              </p:blipFill>
              <p:spPr>
                <a:xfrm>
                  <a:off x="1334813" y="3052867"/>
                  <a:ext cx="99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3" name="Freihand 232">
                  <a:extLst>
                    <a:ext uri="{FF2B5EF4-FFF2-40B4-BE49-F238E27FC236}">
                      <a16:creationId xmlns:a16="http://schemas.microsoft.com/office/drawing/2014/main" id="{5C119EF0-D6A7-4135-B1C8-8C879DA363EF}"/>
                    </a:ext>
                  </a:extLst>
                </p14:cNvPr>
                <p14:cNvContentPartPr/>
                <p14:nvPr/>
              </p14:nvContentPartPr>
              <p14:xfrm>
                <a:off x="3562133" y="2902387"/>
                <a:ext cx="168120" cy="194760"/>
              </p14:xfrm>
            </p:contentPart>
          </mc:Choice>
          <mc:Fallback xmlns="">
            <p:pic>
              <p:nvPicPr>
                <p:cNvPr id="233" name="Freihand 232">
                  <a:extLst>
                    <a:ext uri="{FF2B5EF4-FFF2-40B4-BE49-F238E27FC236}">
                      <a16:creationId xmlns:a16="http://schemas.microsoft.com/office/drawing/2014/main" id="{5C119EF0-D6A7-4135-B1C8-8C879DA363EF}"/>
                    </a:ext>
                  </a:extLst>
                </p:cNvPr>
                <p:cNvPicPr/>
                <p:nvPr/>
              </p:nvPicPr>
              <p:blipFill>
                <a:blip r:embed="rId405"/>
                <a:stretch>
                  <a:fillRect/>
                </a:stretch>
              </p:blipFill>
              <p:spPr>
                <a:xfrm>
                  <a:off x="3557813" y="2898067"/>
                  <a:ext cx="176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4" name="Freihand 233">
                  <a:extLst>
                    <a:ext uri="{FF2B5EF4-FFF2-40B4-BE49-F238E27FC236}">
                      <a16:creationId xmlns:a16="http://schemas.microsoft.com/office/drawing/2014/main" id="{9B1CF7DB-4034-44D9-BF8D-FE10BBCBBA47}"/>
                    </a:ext>
                  </a:extLst>
                </p14:cNvPr>
                <p14:cNvContentPartPr/>
                <p14:nvPr/>
              </p14:nvContentPartPr>
              <p14:xfrm>
                <a:off x="3739253" y="2944147"/>
                <a:ext cx="113040" cy="161640"/>
              </p14:xfrm>
            </p:contentPart>
          </mc:Choice>
          <mc:Fallback xmlns="">
            <p:pic>
              <p:nvPicPr>
                <p:cNvPr id="234" name="Freihand 233">
                  <a:extLst>
                    <a:ext uri="{FF2B5EF4-FFF2-40B4-BE49-F238E27FC236}">
                      <a16:creationId xmlns:a16="http://schemas.microsoft.com/office/drawing/2014/main" id="{9B1CF7DB-4034-44D9-BF8D-FE10BBCBBA47}"/>
                    </a:ext>
                  </a:extLst>
                </p:cNvPr>
                <p:cNvPicPr/>
                <p:nvPr/>
              </p:nvPicPr>
              <p:blipFill>
                <a:blip r:embed="rId407"/>
                <a:stretch>
                  <a:fillRect/>
                </a:stretch>
              </p:blipFill>
              <p:spPr>
                <a:xfrm>
                  <a:off x="3734933" y="2939827"/>
                  <a:ext cx="121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5" name="Freihand 234">
                  <a:extLst>
                    <a:ext uri="{FF2B5EF4-FFF2-40B4-BE49-F238E27FC236}">
                      <a16:creationId xmlns:a16="http://schemas.microsoft.com/office/drawing/2014/main" id="{9F4BCA7E-272C-46F5-A23E-AF86E6DEF655}"/>
                    </a:ext>
                  </a:extLst>
                </p14:cNvPr>
                <p14:cNvContentPartPr/>
                <p14:nvPr/>
              </p14:nvContentPartPr>
              <p14:xfrm>
                <a:off x="3981173" y="2966827"/>
                <a:ext cx="66960" cy="140400"/>
              </p14:xfrm>
            </p:contentPart>
          </mc:Choice>
          <mc:Fallback xmlns="">
            <p:pic>
              <p:nvPicPr>
                <p:cNvPr id="235" name="Freihand 234">
                  <a:extLst>
                    <a:ext uri="{FF2B5EF4-FFF2-40B4-BE49-F238E27FC236}">
                      <a16:creationId xmlns:a16="http://schemas.microsoft.com/office/drawing/2014/main" id="{9F4BCA7E-272C-46F5-A23E-AF86E6DEF655}"/>
                    </a:ext>
                  </a:extLst>
                </p:cNvPr>
                <p:cNvPicPr/>
                <p:nvPr/>
              </p:nvPicPr>
              <p:blipFill>
                <a:blip r:embed="rId409"/>
                <a:stretch>
                  <a:fillRect/>
                </a:stretch>
              </p:blipFill>
              <p:spPr>
                <a:xfrm>
                  <a:off x="3976853" y="2962507"/>
                  <a:ext cx="75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6" name="Freihand 235">
                  <a:extLst>
                    <a:ext uri="{FF2B5EF4-FFF2-40B4-BE49-F238E27FC236}">
                      <a16:creationId xmlns:a16="http://schemas.microsoft.com/office/drawing/2014/main" id="{47155555-D818-415A-A8B4-793B6C15C2FF}"/>
                    </a:ext>
                  </a:extLst>
                </p14:cNvPr>
                <p14:cNvContentPartPr/>
                <p14:nvPr/>
              </p14:nvContentPartPr>
              <p14:xfrm>
                <a:off x="3954893" y="3024427"/>
                <a:ext cx="142920" cy="30960"/>
              </p14:xfrm>
            </p:contentPart>
          </mc:Choice>
          <mc:Fallback xmlns="">
            <p:pic>
              <p:nvPicPr>
                <p:cNvPr id="236" name="Freihand 235">
                  <a:extLst>
                    <a:ext uri="{FF2B5EF4-FFF2-40B4-BE49-F238E27FC236}">
                      <a16:creationId xmlns:a16="http://schemas.microsoft.com/office/drawing/2014/main" id="{47155555-D818-415A-A8B4-793B6C15C2FF}"/>
                    </a:ext>
                  </a:extLst>
                </p:cNvPr>
                <p:cNvPicPr/>
                <p:nvPr/>
              </p:nvPicPr>
              <p:blipFill>
                <a:blip r:embed="rId411"/>
                <a:stretch>
                  <a:fillRect/>
                </a:stretch>
              </p:blipFill>
              <p:spPr>
                <a:xfrm>
                  <a:off x="3950573" y="3020107"/>
                  <a:ext cx="151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7" name="Freihand 236">
                  <a:extLst>
                    <a:ext uri="{FF2B5EF4-FFF2-40B4-BE49-F238E27FC236}">
                      <a16:creationId xmlns:a16="http://schemas.microsoft.com/office/drawing/2014/main" id="{FCEE2779-0BCF-4FDD-A3FE-7D901BAF268A}"/>
                    </a:ext>
                  </a:extLst>
                </p14:cNvPr>
                <p14:cNvContentPartPr/>
                <p14:nvPr/>
              </p14:nvContentPartPr>
              <p14:xfrm>
                <a:off x="4218413" y="3074107"/>
                <a:ext cx="465480" cy="19440"/>
              </p14:xfrm>
            </p:contentPart>
          </mc:Choice>
          <mc:Fallback xmlns="">
            <p:pic>
              <p:nvPicPr>
                <p:cNvPr id="237" name="Freihand 236">
                  <a:extLst>
                    <a:ext uri="{FF2B5EF4-FFF2-40B4-BE49-F238E27FC236}">
                      <a16:creationId xmlns:a16="http://schemas.microsoft.com/office/drawing/2014/main" id="{FCEE2779-0BCF-4FDD-A3FE-7D901BAF268A}"/>
                    </a:ext>
                  </a:extLst>
                </p:cNvPr>
                <p:cNvPicPr/>
                <p:nvPr/>
              </p:nvPicPr>
              <p:blipFill>
                <a:blip r:embed="rId413"/>
                <a:stretch>
                  <a:fillRect/>
                </a:stretch>
              </p:blipFill>
              <p:spPr>
                <a:xfrm>
                  <a:off x="4214093" y="3069787"/>
                  <a:ext cx="474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8" name="Freihand 237">
                  <a:extLst>
                    <a:ext uri="{FF2B5EF4-FFF2-40B4-BE49-F238E27FC236}">
                      <a16:creationId xmlns:a16="http://schemas.microsoft.com/office/drawing/2014/main" id="{D6E98945-285D-470B-9B91-60A75EF5B40C}"/>
                    </a:ext>
                  </a:extLst>
                </p14:cNvPr>
                <p14:cNvContentPartPr/>
                <p14:nvPr/>
              </p14:nvContentPartPr>
              <p14:xfrm>
                <a:off x="4782533" y="3075907"/>
                <a:ext cx="19800" cy="6840"/>
              </p14:xfrm>
            </p:contentPart>
          </mc:Choice>
          <mc:Fallback xmlns="">
            <p:pic>
              <p:nvPicPr>
                <p:cNvPr id="238" name="Freihand 237">
                  <a:extLst>
                    <a:ext uri="{FF2B5EF4-FFF2-40B4-BE49-F238E27FC236}">
                      <a16:creationId xmlns:a16="http://schemas.microsoft.com/office/drawing/2014/main" id="{D6E98945-285D-470B-9B91-60A75EF5B40C}"/>
                    </a:ext>
                  </a:extLst>
                </p:cNvPr>
                <p:cNvPicPr/>
                <p:nvPr/>
              </p:nvPicPr>
              <p:blipFill>
                <a:blip r:embed="rId415"/>
                <a:stretch>
                  <a:fillRect/>
                </a:stretch>
              </p:blipFill>
              <p:spPr>
                <a:xfrm>
                  <a:off x="4778213" y="3071587"/>
                  <a:ext cx="28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0" name="Freihand 289">
                  <a:extLst>
                    <a:ext uri="{FF2B5EF4-FFF2-40B4-BE49-F238E27FC236}">
                      <a16:creationId xmlns:a16="http://schemas.microsoft.com/office/drawing/2014/main" id="{5E9E224D-F8E3-45F0-B835-87523A4F42D8}"/>
                    </a:ext>
                  </a:extLst>
                </p14:cNvPr>
                <p14:cNvContentPartPr/>
                <p14:nvPr/>
              </p14:nvContentPartPr>
              <p14:xfrm>
                <a:off x="6491453" y="3371107"/>
                <a:ext cx="81360" cy="22320"/>
              </p14:xfrm>
            </p:contentPart>
          </mc:Choice>
          <mc:Fallback xmlns="">
            <p:pic>
              <p:nvPicPr>
                <p:cNvPr id="290" name="Freihand 289">
                  <a:extLst>
                    <a:ext uri="{FF2B5EF4-FFF2-40B4-BE49-F238E27FC236}">
                      <a16:creationId xmlns:a16="http://schemas.microsoft.com/office/drawing/2014/main" id="{5E9E224D-F8E3-45F0-B835-87523A4F42D8}"/>
                    </a:ext>
                  </a:extLst>
                </p:cNvPr>
                <p:cNvPicPr/>
                <p:nvPr/>
              </p:nvPicPr>
              <p:blipFill>
                <a:blip r:embed="rId417"/>
                <a:stretch>
                  <a:fillRect/>
                </a:stretch>
              </p:blipFill>
              <p:spPr>
                <a:xfrm>
                  <a:off x="6487133" y="3366787"/>
                  <a:ext cx="90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2" name="Freihand 291">
                  <a:extLst>
                    <a:ext uri="{FF2B5EF4-FFF2-40B4-BE49-F238E27FC236}">
                      <a16:creationId xmlns:a16="http://schemas.microsoft.com/office/drawing/2014/main" id="{CD612159-42F8-4CA9-AE7B-C225BE25236B}"/>
                    </a:ext>
                  </a:extLst>
                </p14:cNvPr>
                <p14:cNvContentPartPr/>
                <p14:nvPr/>
              </p14:nvContentPartPr>
              <p14:xfrm>
                <a:off x="7161413" y="3275707"/>
                <a:ext cx="174600" cy="23400"/>
              </p14:xfrm>
            </p:contentPart>
          </mc:Choice>
          <mc:Fallback xmlns="">
            <p:pic>
              <p:nvPicPr>
                <p:cNvPr id="292" name="Freihand 291">
                  <a:extLst>
                    <a:ext uri="{FF2B5EF4-FFF2-40B4-BE49-F238E27FC236}">
                      <a16:creationId xmlns:a16="http://schemas.microsoft.com/office/drawing/2014/main" id="{CD612159-42F8-4CA9-AE7B-C225BE25236B}"/>
                    </a:ext>
                  </a:extLst>
                </p:cNvPr>
                <p:cNvPicPr/>
                <p:nvPr/>
              </p:nvPicPr>
              <p:blipFill>
                <a:blip r:embed="rId419"/>
                <a:stretch>
                  <a:fillRect/>
                </a:stretch>
              </p:blipFill>
              <p:spPr>
                <a:xfrm>
                  <a:off x="7157093" y="3271387"/>
                  <a:ext cx="183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3" name="Freihand 292">
                  <a:extLst>
                    <a:ext uri="{FF2B5EF4-FFF2-40B4-BE49-F238E27FC236}">
                      <a16:creationId xmlns:a16="http://schemas.microsoft.com/office/drawing/2014/main" id="{8AE3684D-5190-4C63-AEB6-48995194B42D}"/>
                    </a:ext>
                  </a:extLst>
                </p14:cNvPr>
                <p14:cNvContentPartPr/>
                <p14:nvPr/>
              </p14:nvContentPartPr>
              <p14:xfrm>
                <a:off x="7181933" y="3328987"/>
                <a:ext cx="203040" cy="27000"/>
              </p14:xfrm>
            </p:contentPart>
          </mc:Choice>
          <mc:Fallback xmlns="">
            <p:pic>
              <p:nvPicPr>
                <p:cNvPr id="293" name="Freihand 292">
                  <a:extLst>
                    <a:ext uri="{FF2B5EF4-FFF2-40B4-BE49-F238E27FC236}">
                      <a16:creationId xmlns:a16="http://schemas.microsoft.com/office/drawing/2014/main" id="{8AE3684D-5190-4C63-AEB6-48995194B42D}"/>
                    </a:ext>
                  </a:extLst>
                </p:cNvPr>
                <p:cNvPicPr/>
                <p:nvPr/>
              </p:nvPicPr>
              <p:blipFill>
                <a:blip r:embed="rId421"/>
                <a:stretch>
                  <a:fillRect/>
                </a:stretch>
              </p:blipFill>
              <p:spPr>
                <a:xfrm>
                  <a:off x="7177613" y="3324667"/>
                  <a:ext cx="211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01" name="Freihand 300">
                  <a:extLst>
                    <a:ext uri="{FF2B5EF4-FFF2-40B4-BE49-F238E27FC236}">
                      <a16:creationId xmlns:a16="http://schemas.microsoft.com/office/drawing/2014/main" id="{442AFD46-CF3F-4E75-B534-832253144233}"/>
                    </a:ext>
                  </a:extLst>
                </p14:cNvPr>
                <p14:cNvContentPartPr/>
                <p14:nvPr/>
              </p14:nvContentPartPr>
              <p14:xfrm>
                <a:off x="6176453" y="2644627"/>
                <a:ext cx="86400" cy="323280"/>
              </p14:xfrm>
            </p:contentPart>
          </mc:Choice>
          <mc:Fallback xmlns="">
            <p:pic>
              <p:nvPicPr>
                <p:cNvPr id="301" name="Freihand 300">
                  <a:extLst>
                    <a:ext uri="{FF2B5EF4-FFF2-40B4-BE49-F238E27FC236}">
                      <a16:creationId xmlns:a16="http://schemas.microsoft.com/office/drawing/2014/main" id="{442AFD46-CF3F-4E75-B534-832253144233}"/>
                    </a:ext>
                  </a:extLst>
                </p:cNvPr>
                <p:cNvPicPr/>
                <p:nvPr/>
              </p:nvPicPr>
              <p:blipFill>
                <a:blip r:embed="rId423"/>
                <a:stretch>
                  <a:fillRect/>
                </a:stretch>
              </p:blipFill>
              <p:spPr>
                <a:xfrm>
                  <a:off x="6172133" y="2640307"/>
                  <a:ext cx="950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2" name="Freihand 301">
                  <a:extLst>
                    <a:ext uri="{FF2B5EF4-FFF2-40B4-BE49-F238E27FC236}">
                      <a16:creationId xmlns:a16="http://schemas.microsoft.com/office/drawing/2014/main" id="{71A4D388-BFF0-4F35-803D-DA32A2E724BC}"/>
                    </a:ext>
                  </a:extLst>
                </p14:cNvPr>
                <p14:cNvContentPartPr/>
                <p14:nvPr/>
              </p14:nvContentPartPr>
              <p14:xfrm>
                <a:off x="6116693" y="2882947"/>
                <a:ext cx="214560" cy="131760"/>
              </p14:xfrm>
            </p:contentPart>
          </mc:Choice>
          <mc:Fallback xmlns="">
            <p:pic>
              <p:nvPicPr>
                <p:cNvPr id="302" name="Freihand 301">
                  <a:extLst>
                    <a:ext uri="{FF2B5EF4-FFF2-40B4-BE49-F238E27FC236}">
                      <a16:creationId xmlns:a16="http://schemas.microsoft.com/office/drawing/2014/main" id="{71A4D388-BFF0-4F35-803D-DA32A2E724BC}"/>
                    </a:ext>
                  </a:extLst>
                </p:cNvPr>
                <p:cNvPicPr/>
                <p:nvPr/>
              </p:nvPicPr>
              <p:blipFill>
                <a:blip r:embed="rId425"/>
                <a:stretch>
                  <a:fillRect/>
                </a:stretch>
              </p:blipFill>
              <p:spPr>
                <a:xfrm>
                  <a:off x="6112373" y="2878627"/>
                  <a:ext cx="223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3" name="Freihand 302">
                  <a:extLst>
                    <a:ext uri="{FF2B5EF4-FFF2-40B4-BE49-F238E27FC236}">
                      <a16:creationId xmlns:a16="http://schemas.microsoft.com/office/drawing/2014/main" id="{9E550BEE-D7B3-425B-8AB7-7697570EAC9E}"/>
                    </a:ext>
                  </a:extLst>
                </p14:cNvPr>
                <p14:cNvContentPartPr/>
                <p14:nvPr/>
              </p14:nvContentPartPr>
              <p14:xfrm>
                <a:off x="6428093" y="2260507"/>
                <a:ext cx="149400" cy="207360"/>
              </p14:xfrm>
            </p:contentPart>
          </mc:Choice>
          <mc:Fallback xmlns="">
            <p:pic>
              <p:nvPicPr>
                <p:cNvPr id="303" name="Freihand 302">
                  <a:extLst>
                    <a:ext uri="{FF2B5EF4-FFF2-40B4-BE49-F238E27FC236}">
                      <a16:creationId xmlns:a16="http://schemas.microsoft.com/office/drawing/2014/main" id="{9E550BEE-D7B3-425B-8AB7-7697570EAC9E}"/>
                    </a:ext>
                  </a:extLst>
                </p:cNvPr>
                <p:cNvPicPr/>
                <p:nvPr/>
              </p:nvPicPr>
              <p:blipFill>
                <a:blip r:embed="rId427"/>
                <a:stretch>
                  <a:fillRect/>
                </a:stretch>
              </p:blipFill>
              <p:spPr>
                <a:xfrm>
                  <a:off x="6423773" y="2256187"/>
                  <a:ext cx="158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4" name="Freihand 303">
                  <a:extLst>
                    <a:ext uri="{FF2B5EF4-FFF2-40B4-BE49-F238E27FC236}">
                      <a16:creationId xmlns:a16="http://schemas.microsoft.com/office/drawing/2014/main" id="{6815C786-A6B0-4470-A3EA-7490FFCDFE1B}"/>
                    </a:ext>
                  </a:extLst>
                </p14:cNvPr>
                <p14:cNvContentPartPr/>
                <p14:nvPr/>
              </p14:nvContentPartPr>
              <p14:xfrm>
                <a:off x="6628973" y="2265547"/>
                <a:ext cx="198360" cy="167040"/>
              </p14:xfrm>
            </p:contentPart>
          </mc:Choice>
          <mc:Fallback xmlns="">
            <p:pic>
              <p:nvPicPr>
                <p:cNvPr id="304" name="Freihand 303">
                  <a:extLst>
                    <a:ext uri="{FF2B5EF4-FFF2-40B4-BE49-F238E27FC236}">
                      <a16:creationId xmlns:a16="http://schemas.microsoft.com/office/drawing/2014/main" id="{6815C786-A6B0-4470-A3EA-7490FFCDFE1B}"/>
                    </a:ext>
                  </a:extLst>
                </p:cNvPr>
                <p:cNvPicPr/>
                <p:nvPr/>
              </p:nvPicPr>
              <p:blipFill>
                <a:blip r:embed="rId429"/>
                <a:stretch>
                  <a:fillRect/>
                </a:stretch>
              </p:blipFill>
              <p:spPr>
                <a:xfrm>
                  <a:off x="6624653" y="2261227"/>
                  <a:ext cx="207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5" name="Freihand 304">
                  <a:extLst>
                    <a:ext uri="{FF2B5EF4-FFF2-40B4-BE49-F238E27FC236}">
                      <a16:creationId xmlns:a16="http://schemas.microsoft.com/office/drawing/2014/main" id="{2CB023D9-9267-43DE-808A-B46220FBD464}"/>
                    </a:ext>
                  </a:extLst>
                </p14:cNvPr>
                <p14:cNvContentPartPr/>
                <p14:nvPr/>
              </p14:nvContentPartPr>
              <p14:xfrm>
                <a:off x="6826973" y="2257267"/>
                <a:ext cx="252720" cy="173520"/>
              </p14:xfrm>
            </p:contentPart>
          </mc:Choice>
          <mc:Fallback xmlns="">
            <p:pic>
              <p:nvPicPr>
                <p:cNvPr id="305" name="Freihand 304">
                  <a:extLst>
                    <a:ext uri="{FF2B5EF4-FFF2-40B4-BE49-F238E27FC236}">
                      <a16:creationId xmlns:a16="http://schemas.microsoft.com/office/drawing/2014/main" id="{2CB023D9-9267-43DE-808A-B46220FBD464}"/>
                    </a:ext>
                  </a:extLst>
                </p:cNvPr>
                <p:cNvPicPr/>
                <p:nvPr/>
              </p:nvPicPr>
              <p:blipFill>
                <a:blip r:embed="rId431"/>
                <a:stretch>
                  <a:fillRect/>
                </a:stretch>
              </p:blipFill>
              <p:spPr>
                <a:xfrm>
                  <a:off x="6822653" y="2252947"/>
                  <a:ext cx="261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6" name="Freihand 305">
                  <a:extLst>
                    <a:ext uri="{FF2B5EF4-FFF2-40B4-BE49-F238E27FC236}">
                      <a16:creationId xmlns:a16="http://schemas.microsoft.com/office/drawing/2014/main" id="{CC4E71A3-9ABF-4B43-B976-8B9E14EA7CED}"/>
                    </a:ext>
                  </a:extLst>
                </p14:cNvPr>
                <p14:cNvContentPartPr/>
                <p14:nvPr/>
              </p14:nvContentPartPr>
              <p14:xfrm>
                <a:off x="7075013" y="2225227"/>
                <a:ext cx="187200" cy="195480"/>
              </p14:xfrm>
            </p:contentPart>
          </mc:Choice>
          <mc:Fallback xmlns="">
            <p:pic>
              <p:nvPicPr>
                <p:cNvPr id="306" name="Freihand 305">
                  <a:extLst>
                    <a:ext uri="{FF2B5EF4-FFF2-40B4-BE49-F238E27FC236}">
                      <a16:creationId xmlns:a16="http://schemas.microsoft.com/office/drawing/2014/main" id="{CC4E71A3-9ABF-4B43-B976-8B9E14EA7CED}"/>
                    </a:ext>
                  </a:extLst>
                </p:cNvPr>
                <p:cNvPicPr/>
                <p:nvPr/>
              </p:nvPicPr>
              <p:blipFill>
                <a:blip r:embed="rId433"/>
                <a:stretch>
                  <a:fillRect/>
                </a:stretch>
              </p:blipFill>
              <p:spPr>
                <a:xfrm>
                  <a:off x="7070693" y="2220907"/>
                  <a:ext cx="1958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07" name="Freihand 306">
                  <a:extLst>
                    <a:ext uri="{FF2B5EF4-FFF2-40B4-BE49-F238E27FC236}">
                      <a16:creationId xmlns:a16="http://schemas.microsoft.com/office/drawing/2014/main" id="{A8978264-58ED-4686-8F4B-8CC74128AC9E}"/>
                    </a:ext>
                  </a:extLst>
                </p14:cNvPr>
                <p14:cNvContentPartPr/>
                <p14:nvPr/>
              </p14:nvContentPartPr>
              <p14:xfrm>
                <a:off x="7240253" y="2245747"/>
                <a:ext cx="19440" cy="56880"/>
              </p14:xfrm>
            </p:contentPart>
          </mc:Choice>
          <mc:Fallback xmlns="">
            <p:pic>
              <p:nvPicPr>
                <p:cNvPr id="307" name="Freihand 306">
                  <a:extLst>
                    <a:ext uri="{FF2B5EF4-FFF2-40B4-BE49-F238E27FC236}">
                      <a16:creationId xmlns:a16="http://schemas.microsoft.com/office/drawing/2014/main" id="{A8978264-58ED-4686-8F4B-8CC74128AC9E}"/>
                    </a:ext>
                  </a:extLst>
                </p:cNvPr>
                <p:cNvPicPr/>
                <p:nvPr/>
              </p:nvPicPr>
              <p:blipFill>
                <a:blip r:embed="rId435"/>
                <a:stretch>
                  <a:fillRect/>
                </a:stretch>
              </p:blipFill>
              <p:spPr>
                <a:xfrm>
                  <a:off x="7235933" y="2241427"/>
                  <a:ext cx="28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08" name="Freihand 307">
                  <a:extLst>
                    <a:ext uri="{FF2B5EF4-FFF2-40B4-BE49-F238E27FC236}">
                      <a16:creationId xmlns:a16="http://schemas.microsoft.com/office/drawing/2014/main" id="{CFD75A49-3EF4-4ED3-BE2A-C67ED3B4CD57}"/>
                    </a:ext>
                  </a:extLst>
                </p14:cNvPr>
                <p14:cNvContentPartPr/>
                <p14:nvPr/>
              </p14:nvContentPartPr>
              <p14:xfrm>
                <a:off x="7285613" y="2326027"/>
                <a:ext cx="200160" cy="50400"/>
              </p14:xfrm>
            </p:contentPart>
          </mc:Choice>
          <mc:Fallback xmlns="">
            <p:pic>
              <p:nvPicPr>
                <p:cNvPr id="308" name="Freihand 307">
                  <a:extLst>
                    <a:ext uri="{FF2B5EF4-FFF2-40B4-BE49-F238E27FC236}">
                      <a16:creationId xmlns:a16="http://schemas.microsoft.com/office/drawing/2014/main" id="{CFD75A49-3EF4-4ED3-BE2A-C67ED3B4CD57}"/>
                    </a:ext>
                  </a:extLst>
                </p:cNvPr>
                <p:cNvPicPr/>
                <p:nvPr/>
              </p:nvPicPr>
              <p:blipFill>
                <a:blip r:embed="rId437"/>
                <a:stretch>
                  <a:fillRect/>
                </a:stretch>
              </p:blipFill>
              <p:spPr>
                <a:xfrm>
                  <a:off x="7281293" y="2321707"/>
                  <a:ext cx="208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1" name="Freihand 250">
                  <a:extLst>
                    <a:ext uri="{FF2B5EF4-FFF2-40B4-BE49-F238E27FC236}">
                      <a16:creationId xmlns:a16="http://schemas.microsoft.com/office/drawing/2014/main" id="{A74959AF-FAAB-42A5-B6D5-2DE175DD34BF}"/>
                    </a:ext>
                  </a:extLst>
                </p14:cNvPr>
                <p14:cNvContentPartPr/>
                <p14:nvPr/>
              </p14:nvContentPartPr>
              <p14:xfrm>
                <a:off x="1917653" y="3406747"/>
                <a:ext cx="109080" cy="120240"/>
              </p14:xfrm>
            </p:contentPart>
          </mc:Choice>
          <mc:Fallback xmlns="">
            <p:pic>
              <p:nvPicPr>
                <p:cNvPr id="251" name="Freihand 250">
                  <a:extLst>
                    <a:ext uri="{FF2B5EF4-FFF2-40B4-BE49-F238E27FC236}">
                      <a16:creationId xmlns:a16="http://schemas.microsoft.com/office/drawing/2014/main" id="{A74959AF-FAAB-42A5-B6D5-2DE175DD34BF}"/>
                    </a:ext>
                  </a:extLst>
                </p:cNvPr>
                <p:cNvPicPr/>
                <p:nvPr/>
              </p:nvPicPr>
              <p:blipFill>
                <a:blip r:embed="rId439"/>
                <a:stretch>
                  <a:fillRect/>
                </a:stretch>
              </p:blipFill>
              <p:spPr>
                <a:xfrm>
                  <a:off x="1913333" y="3402427"/>
                  <a:ext cx="117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2" name="Freihand 251">
                  <a:extLst>
                    <a:ext uri="{FF2B5EF4-FFF2-40B4-BE49-F238E27FC236}">
                      <a16:creationId xmlns:a16="http://schemas.microsoft.com/office/drawing/2014/main" id="{7B942C8D-4F61-49F7-B348-A0BF4EAAEF73}"/>
                    </a:ext>
                  </a:extLst>
                </p14:cNvPr>
                <p14:cNvContentPartPr/>
                <p14:nvPr/>
              </p14:nvContentPartPr>
              <p14:xfrm>
                <a:off x="2082533" y="3417187"/>
                <a:ext cx="92160" cy="103320"/>
              </p14:xfrm>
            </p:contentPart>
          </mc:Choice>
          <mc:Fallback xmlns="">
            <p:pic>
              <p:nvPicPr>
                <p:cNvPr id="252" name="Freihand 251">
                  <a:extLst>
                    <a:ext uri="{FF2B5EF4-FFF2-40B4-BE49-F238E27FC236}">
                      <a16:creationId xmlns:a16="http://schemas.microsoft.com/office/drawing/2014/main" id="{7B942C8D-4F61-49F7-B348-A0BF4EAAEF73}"/>
                    </a:ext>
                  </a:extLst>
                </p:cNvPr>
                <p:cNvPicPr/>
                <p:nvPr/>
              </p:nvPicPr>
              <p:blipFill>
                <a:blip r:embed="rId441"/>
                <a:stretch>
                  <a:fillRect/>
                </a:stretch>
              </p:blipFill>
              <p:spPr>
                <a:xfrm>
                  <a:off x="2078213" y="3412867"/>
                  <a:ext cx="100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3" name="Freihand 252">
                  <a:extLst>
                    <a:ext uri="{FF2B5EF4-FFF2-40B4-BE49-F238E27FC236}">
                      <a16:creationId xmlns:a16="http://schemas.microsoft.com/office/drawing/2014/main" id="{E3F51151-6E0B-4F41-9C07-616E701B7676}"/>
                    </a:ext>
                  </a:extLst>
                </p14:cNvPr>
                <p14:cNvContentPartPr/>
                <p14:nvPr/>
              </p14:nvContentPartPr>
              <p14:xfrm>
                <a:off x="2171453" y="3406387"/>
                <a:ext cx="93240" cy="110520"/>
              </p14:xfrm>
            </p:contentPart>
          </mc:Choice>
          <mc:Fallback xmlns="">
            <p:pic>
              <p:nvPicPr>
                <p:cNvPr id="253" name="Freihand 252">
                  <a:extLst>
                    <a:ext uri="{FF2B5EF4-FFF2-40B4-BE49-F238E27FC236}">
                      <a16:creationId xmlns:a16="http://schemas.microsoft.com/office/drawing/2014/main" id="{E3F51151-6E0B-4F41-9C07-616E701B7676}"/>
                    </a:ext>
                  </a:extLst>
                </p:cNvPr>
                <p:cNvPicPr/>
                <p:nvPr/>
              </p:nvPicPr>
              <p:blipFill>
                <a:blip r:embed="rId443"/>
                <a:stretch>
                  <a:fillRect/>
                </a:stretch>
              </p:blipFill>
              <p:spPr>
                <a:xfrm>
                  <a:off x="2167133" y="3402067"/>
                  <a:ext cx="101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4" name="Freihand 253">
                  <a:extLst>
                    <a:ext uri="{FF2B5EF4-FFF2-40B4-BE49-F238E27FC236}">
                      <a16:creationId xmlns:a16="http://schemas.microsoft.com/office/drawing/2014/main" id="{D8C640BC-46F7-4FDB-A5D0-CAE4663BBF42}"/>
                    </a:ext>
                  </a:extLst>
                </p14:cNvPr>
                <p14:cNvContentPartPr/>
                <p14:nvPr/>
              </p14:nvContentPartPr>
              <p14:xfrm>
                <a:off x="2298533" y="3448507"/>
                <a:ext cx="48960" cy="58320"/>
              </p14:xfrm>
            </p:contentPart>
          </mc:Choice>
          <mc:Fallback xmlns="">
            <p:pic>
              <p:nvPicPr>
                <p:cNvPr id="254" name="Freihand 253">
                  <a:extLst>
                    <a:ext uri="{FF2B5EF4-FFF2-40B4-BE49-F238E27FC236}">
                      <a16:creationId xmlns:a16="http://schemas.microsoft.com/office/drawing/2014/main" id="{D8C640BC-46F7-4FDB-A5D0-CAE4663BBF42}"/>
                    </a:ext>
                  </a:extLst>
                </p:cNvPr>
                <p:cNvPicPr/>
                <p:nvPr/>
              </p:nvPicPr>
              <p:blipFill>
                <a:blip r:embed="rId445"/>
                <a:stretch>
                  <a:fillRect/>
                </a:stretch>
              </p:blipFill>
              <p:spPr>
                <a:xfrm>
                  <a:off x="2294213" y="3444187"/>
                  <a:ext cx="57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6" name="Freihand 255">
                  <a:extLst>
                    <a:ext uri="{FF2B5EF4-FFF2-40B4-BE49-F238E27FC236}">
                      <a16:creationId xmlns:a16="http://schemas.microsoft.com/office/drawing/2014/main" id="{B2644294-41C8-4DA0-8C01-2010DDF12B59}"/>
                    </a:ext>
                  </a:extLst>
                </p14:cNvPr>
                <p14:cNvContentPartPr/>
                <p14:nvPr/>
              </p14:nvContentPartPr>
              <p14:xfrm>
                <a:off x="2445413" y="3455347"/>
                <a:ext cx="14400" cy="15120"/>
              </p14:xfrm>
            </p:contentPart>
          </mc:Choice>
          <mc:Fallback xmlns="">
            <p:pic>
              <p:nvPicPr>
                <p:cNvPr id="256" name="Freihand 255">
                  <a:extLst>
                    <a:ext uri="{FF2B5EF4-FFF2-40B4-BE49-F238E27FC236}">
                      <a16:creationId xmlns:a16="http://schemas.microsoft.com/office/drawing/2014/main" id="{B2644294-41C8-4DA0-8C01-2010DDF12B59}"/>
                    </a:ext>
                  </a:extLst>
                </p:cNvPr>
                <p:cNvPicPr/>
                <p:nvPr/>
              </p:nvPicPr>
              <p:blipFill>
                <a:blip r:embed="rId447"/>
                <a:stretch>
                  <a:fillRect/>
                </a:stretch>
              </p:blipFill>
              <p:spPr>
                <a:xfrm>
                  <a:off x="2441093" y="3451027"/>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7" name="Freihand 256">
                  <a:extLst>
                    <a:ext uri="{FF2B5EF4-FFF2-40B4-BE49-F238E27FC236}">
                      <a16:creationId xmlns:a16="http://schemas.microsoft.com/office/drawing/2014/main" id="{E3EDF115-B4F4-4670-9E75-3D1AFF491CC9}"/>
                    </a:ext>
                  </a:extLst>
                </p14:cNvPr>
                <p14:cNvContentPartPr/>
                <p14:nvPr/>
              </p14:nvContentPartPr>
              <p14:xfrm>
                <a:off x="2531093" y="3411427"/>
                <a:ext cx="86400" cy="89640"/>
              </p14:xfrm>
            </p:contentPart>
          </mc:Choice>
          <mc:Fallback xmlns="">
            <p:pic>
              <p:nvPicPr>
                <p:cNvPr id="257" name="Freihand 256">
                  <a:extLst>
                    <a:ext uri="{FF2B5EF4-FFF2-40B4-BE49-F238E27FC236}">
                      <a16:creationId xmlns:a16="http://schemas.microsoft.com/office/drawing/2014/main" id="{E3EDF115-B4F4-4670-9E75-3D1AFF491CC9}"/>
                    </a:ext>
                  </a:extLst>
                </p:cNvPr>
                <p:cNvPicPr/>
                <p:nvPr/>
              </p:nvPicPr>
              <p:blipFill>
                <a:blip r:embed="rId449"/>
                <a:stretch>
                  <a:fillRect/>
                </a:stretch>
              </p:blipFill>
              <p:spPr>
                <a:xfrm>
                  <a:off x="2526773" y="3407107"/>
                  <a:ext cx="95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8" name="Freihand 257">
                  <a:extLst>
                    <a:ext uri="{FF2B5EF4-FFF2-40B4-BE49-F238E27FC236}">
                      <a16:creationId xmlns:a16="http://schemas.microsoft.com/office/drawing/2014/main" id="{C3E13BA9-7215-46D9-8D26-443E28CD7805}"/>
                    </a:ext>
                  </a:extLst>
                </p14:cNvPr>
                <p14:cNvContentPartPr/>
                <p14:nvPr/>
              </p14:nvContentPartPr>
              <p14:xfrm>
                <a:off x="2640173" y="3472627"/>
                <a:ext cx="26280" cy="87840"/>
              </p14:xfrm>
            </p:contentPart>
          </mc:Choice>
          <mc:Fallback xmlns="">
            <p:pic>
              <p:nvPicPr>
                <p:cNvPr id="258" name="Freihand 257">
                  <a:extLst>
                    <a:ext uri="{FF2B5EF4-FFF2-40B4-BE49-F238E27FC236}">
                      <a16:creationId xmlns:a16="http://schemas.microsoft.com/office/drawing/2014/main" id="{C3E13BA9-7215-46D9-8D26-443E28CD7805}"/>
                    </a:ext>
                  </a:extLst>
                </p:cNvPr>
                <p:cNvPicPr/>
                <p:nvPr/>
              </p:nvPicPr>
              <p:blipFill>
                <a:blip r:embed="rId451"/>
                <a:stretch>
                  <a:fillRect/>
                </a:stretch>
              </p:blipFill>
              <p:spPr>
                <a:xfrm>
                  <a:off x="2635853" y="3468307"/>
                  <a:ext cx="34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9" name="Freihand 258">
                  <a:extLst>
                    <a:ext uri="{FF2B5EF4-FFF2-40B4-BE49-F238E27FC236}">
                      <a16:creationId xmlns:a16="http://schemas.microsoft.com/office/drawing/2014/main" id="{544E0366-CECC-4984-8D54-E24B19776D56}"/>
                    </a:ext>
                  </a:extLst>
                </p14:cNvPr>
                <p14:cNvContentPartPr/>
                <p14:nvPr/>
              </p14:nvContentPartPr>
              <p14:xfrm>
                <a:off x="2697053" y="3401707"/>
                <a:ext cx="90000" cy="112680"/>
              </p14:xfrm>
            </p:contentPart>
          </mc:Choice>
          <mc:Fallback xmlns="">
            <p:pic>
              <p:nvPicPr>
                <p:cNvPr id="259" name="Freihand 258">
                  <a:extLst>
                    <a:ext uri="{FF2B5EF4-FFF2-40B4-BE49-F238E27FC236}">
                      <a16:creationId xmlns:a16="http://schemas.microsoft.com/office/drawing/2014/main" id="{544E0366-CECC-4984-8D54-E24B19776D56}"/>
                    </a:ext>
                  </a:extLst>
                </p:cNvPr>
                <p:cNvPicPr/>
                <p:nvPr/>
              </p:nvPicPr>
              <p:blipFill>
                <a:blip r:embed="rId453"/>
                <a:stretch>
                  <a:fillRect/>
                </a:stretch>
              </p:blipFill>
              <p:spPr>
                <a:xfrm>
                  <a:off x="2692733" y="3397387"/>
                  <a:ext cx="98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34" name="Freihand 333">
                  <a:extLst>
                    <a:ext uri="{FF2B5EF4-FFF2-40B4-BE49-F238E27FC236}">
                      <a16:creationId xmlns:a16="http://schemas.microsoft.com/office/drawing/2014/main" id="{DBFFA3AD-AA4A-4631-8888-83AC85E6A9BB}"/>
                    </a:ext>
                  </a:extLst>
                </p14:cNvPr>
                <p14:cNvContentPartPr/>
                <p14:nvPr/>
              </p14:nvContentPartPr>
              <p14:xfrm>
                <a:off x="1974533" y="3570907"/>
                <a:ext cx="358560" cy="42120"/>
              </p14:xfrm>
            </p:contentPart>
          </mc:Choice>
          <mc:Fallback xmlns="">
            <p:pic>
              <p:nvPicPr>
                <p:cNvPr id="334" name="Freihand 333">
                  <a:extLst>
                    <a:ext uri="{FF2B5EF4-FFF2-40B4-BE49-F238E27FC236}">
                      <a16:creationId xmlns:a16="http://schemas.microsoft.com/office/drawing/2014/main" id="{DBFFA3AD-AA4A-4631-8888-83AC85E6A9BB}"/>
                    </a:ext>
                  </a:extLst>
                </p:cNvPr>
                <p:cNvPicPr/>
                <p:nvPr/>
              </p:nvPicPr>
              <p:blipFill>
                <a:blip r:embed="rId455"/>
                <a:stretch>
                  <a:fillRect/>
                </a:stretch>
              </p:blipFill>
              <p:spPr>
                <a:xfrm>
                  <a:off x="1970213" y="3566587"/>
                  <a:ext cx="367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1" name="Freihand 260">
                  <a:extLst>
                    <a:ext uri="{FF2B5EF4-FFF2-40B4-BE49-F238E27FC236}">
                      <a16:creationId xmlns:a16="http://schemas.microsoft.com/office/drawing/2014/main" id="{4E033CC3-8A77-4BBE-8ACD-39AC1C32E502}"/>
                    </a:ext>
                  </a:extLst>
                </p14:cNvPr>
                <p14:cNvContentPartPr/>
                <p14:nvPr/>
              </p14:nvContentPartPr>
              <p14:xfrm>
                <a:off x="2964173" y="3419347"/>
                <a:ext cx="15120" cy="72360"/>
              </p14:xfrm>
            </p:contentPart>
          </mc:Choice>
          <mc:Fallback xmlns="">
            <p:pic>
              <p:nvPicPr>
                <p:cNvPr id="261" name="Freihand 260">
                  <a:extLst>
                    <a:ext uri="{FF2B5EF4-FFF2-40B4-BE49-F238E27FC236}">
                      <a16:creationId xmlns:a16="http://schemas.microsoft.com/office/drawing/2014/main" id="{4E033CC3-8A77-4BBE-8ACD-39AC1C32E502}"/>
                    </a:ext>
                  </a:extLst>
                </p:cNvPr>
                <p:cNvPicPr/>
                <p:nvPr/>
              </p:nvPicPr>
              <p:blipFill>
                <a:blip r:embed="rId457"/>
                <a:stretch>
                  <a:fillRect/>
                </a:stretch>
              </p:blipFill>
              <p:spPr>
                <a:xfrm>
                  <a:off x="2959853" y="3415027"/>
                  <a:ext cx="23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2" name="Freihand 261">
                  <a:extLst>
                    <a:ext uri="{FF2B5EF4-FFF2-40B4-BE49-F238E27FC236}">
                      <a16:creationId xmlns:a16="http://schemas.microsoft.com/office/drawing/2014/main" id="{BA96C56A-4301-44FF-BDED-83F72F73285C}"/>
                    </a:ext>
                  </a:extLst>
                </p14:cNvPr>
                <p14:cNvContentPartPr/>
                <p14:nvPr/>
              </p14:nvContentPartPr>
              <p14:xfrm>
                <a:off x="2941493" y="3440947"/>
                <a:ext cx="88560" cy="17640"/>
              </p14:xfrm>
            </p:contentPart>
          </mc:Choice>
          <mc:Fallback xmlns="">
            <p:pic>
              <p:nvPicPr>
                <p:cNvPr id="262" name="Freihand 261">
                  <a:extLst>
                    <a:ext uri="{FF2B5EF4-FFF2-40B4-BE49-F238E27FC236}">
                      <a16:creationId xmlns:a16="http://schemas.microsoft.com/office/drawing/2014/main" id="{BA96C56A-4301-44FF-BDED-83F72F73285C}"/>
                    </a:ext>
                  </a:extLst>
                </p:cNvPr>
                <p:cNvPicPr/>
                <p:nvPr/>
              </p:nvPicPr>
              <p:blipFill>
                <a:blip r:embed="rId459"/>
                <a:stretch>
                  <a:fillRect/>
                </a:stretch>
              </p:blipFill>
              <p:spPr>
                <a:xfrm>
                  <a:off x="2937173" y="3436627"/>
                  <a:ext cx="972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3" name="Freihand 262">
                  <a:extLst>
                    <a:ext uri="{FF2B5EF4-FFF2-40B4-BE49-F238E27FC236}">
                      <a16:creationId xmlns:a16="http://schemas.microsoft.com/office/drawing/2014/main" id="{213B9376-922A-4872-9C9C-05D3B3DBD4EB}"/>
                    </a:ext>
                  </a:extLst>
                </p14:cNvPr>
                <p14:cNvContentPartPr/>
                <p14:nvPr/>
              </p14:nvContentPartPr>
              <p14:xfrm>
                <a:off x="3125813" y="3383347"/>
                <a:ext cx="91440" cy="96480"/>
              </p14:xfrm>
            </p:contentPart>
          </mc:Choice>
          <mc:Fallback xmlns="">
            <p:pic>
              <p:nvPicPr>
                <p:cNvPr id="263" name="Freihand 262">
                  <a:extLst>
                    <a:ext uri="{FF2B5EF4-FFF2-40B4-BE49-F238E27FC236}">
                      <a16:creationId xmlns:a16="http://schemas.microsoft.com/office/drawing/2014/main" id="{213B9376-922A-4872-9C9C-05D3B3DBD4EB}"/>
                    </a:ext>
                  </a:extLst>
                </p:cNvPr>
                <p:cNvPicPr/>
                <p:nvPr/>
              </p:nvPicPr>
              <p:blipFill>
                <a:blip r:embed="rId461"/>
                <a:stretch>
                  <a:fillRect/>
                </a:stretch>
              </p:blipFill>
              <p:spPr>
                <a:xfrm>
                  <a:off x="3121493" y="3379027"/>
                  <a:ext cx="100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4" name="Freihand 263">
                  <a:extLst>
                    <a:ext uri="{FF2B5EF4-FFF2-40B4-BE49-F238E27FC236}">
                      <a16:creationId xmlns:a16="http://schemas.microsoft.com/office/drawing/2014/main" id="{B40AA984-E353-423F-BD3F-94EEF49903D5}"/>
                    </a:ext>
                  </a:extLst>
                </p14:cNvPr>
                <p14:cNvContentPartPr/>
                <p14:nvPr/>
              </p14:nvContentPartPr>
              <p14:xfrm>
                <a:off x="3231293" y="3381187"/>
                <a:ext cx="91440" cy="84960"/>
              </p14:xfrm>
            </p:contentPart>
          </mc:Choice>
          <mc:Fallback xmlns="">
            <p:pic>
              <p:nvPicPr>
                <p:cNvPr id="264" name="Freihand 263">
                  <a:extLst>
                    <a:ext uri="{FF2B5EF4-FFF2-40B4-BE49-F238E27FC236}">
                      <a16:creationId xmlns:a16="http://schemas.microsoft.com/office/drawing/2014/main" id="{B40AA984-E353-423F-BD3F-94EEF49903D5}"/>
                    </a:ext>
                  </a:extLst>
                </p:cNvPr>
                <p:cNvPicPr/>
                <p:nvPr/>
              </p:nvPicPr>
              <p:blipFill>
                <a:blip r:embed="rId463"/>
                <a:stretch>
                  <a:fillRect/>
                </a:stretch>
              </p:blipFill>
              <p:spPr>
                <a:xfrm>
                  <a:off x="3226973" y="3376867"/>
                  <a:ext cx="100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5" name="Freihand 264">
                  <a:extLst>
                    <a:ext uri="{FF2B5EF4-FFF2-40B4-BE49-F238E27FC236}">
                      <a16:creationId xmlns:a16="http://schemas.microsoft.com/office/drawing/2014/main" id="{D77FA689-BCAE-4C5F-AC6E-1E97A11B1236}"/>
                    </a:ext>
                  </a:extLst>
                </p14:cNvPr>
                <p14:cNvContentPartPr/>
                <p14:nvPr/>
              </p14:nvContentPartPr>
              <p14:xfrm>
                <a:off x="3322373" y="3353467"/>
                <a:ext cx="85320" cy="92880"/>
              </p14:xfrm>
            </p:contentPart>
          </mc:Choice>
          <mc:Fallback xmlns="">
            <p:pic>
              <p:nvPicPr>
                <p:cNvPr id="265" name="Freihand 264">
                  <a:extLst>
                    <a:ext uri="{FF2B5EF4-FFF2-40B4-BE49-F238E27FC236}">
                      <a16:creationId xmlns:a16="http://schemas.microsoft.com/office/drawing/2014/main" id="{D77FA689-BCAE-4C5F-AC6E-1E97A11B1236}"/>
                    </a:ext>
                  </a:extLst>
                </p:cNvPr>
                <p:cNvPicPr/>
                <p:nvPr/>
              </p:nvPicPr>
              <p:blipFill>
                <a:blip r:embed="rId465"/>
                <a:stretch>
                  <a:fillRect/>
                </a:stretch>
              </p:blipFill>
              <p:spPr>
                <a:xfrm>
                  <a:off x="3318053" y="3349147"/>
                  <a:ext cx="93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6" name="Freihand 265">
                  <a:extLst>
                    <a:ext uri="{FF2B5EF4-FFF2-40B4-BE49-F238E27FC236}">
                      <a16:creationId xmlns:a16="http://schemas.microsoft.com/office/drawing/2014/main" id="{B3BEE9A4-28DF-4814-80BE-81E9F290AC38}"/>
                    </a:ext>
                  </a:extLst>
                </p14:cNvPr>
                <p14:cNvContentPartPr/>
                <p14:nvPr/>
              </p14:nvContentPartPr>
              <p14:xfrm>
                <a:off x="3431813" y="3375427"/>
                <a:ext cx="75960" cy="75600"/>
              </p14:xfrm>
            </p:contentPart>
          </mc:Choice>
          <mc:Fallback xmlns="">
            <p:pic>
              <p:nvPicPr>
                <p:cNvPr id="266" name="Freihand 265">
                  <a:extLst>
                    <a:ext uri="{FF2B5EF4-FFF2-40B4-BE49-F238E27FC236}">
                      <a16:creationId xmlns:a16="http://schemas.microsoft.com/office/drawing/2014/main" id="{B3BEE9A4-28DF-4814-80BE-81E9F290AC38}"/>
                    </a:ext>
                  </a:extLst>
                </p:cNvPr>
                <p:cNvPicPr/>
                <p:nvPr/>
              </p:nvPicPr>
              <p:blipFill>
                <a:blip r:embed="rId467"/>
                <a:stretch>
                  <a:fillRect/>
                </a:stretch>
              </p:blipFill>
              <p:spPr>
                <a:xfrm>
                  <a:off x="3427493" y="3371107"/>
                  <a:ext cx="84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7" name="Freihand 266">
                  <a:extLst>
                    <a:ext uri="{FF2B5EF4-FFF2-40B4-BE49-F238E27FC236}">
                      <a16:creationId xmlns:a16="http://schemas.microsoft.com/office/drawing/2014/main" id="{39A925FD-6B03-4A35-A14D-AE19C1000F75}"/>
                    </a:ext>
                  </a:extLst>
                </p14:cNvPr>
                <p14:cNvContentPartPr/>
                <p14:nvPr/>
              </p14:nvContentPartPr>
              <p14:xfrm>
                <a:off x="3597773" y="3432307"/>
                <a:ext cx="45720" cy="14040"/>
              </p14:xfrm>
            </p:contentPart>
          </mc:Choice>
          <mc:Fallback xmlns="">
            <p:pic>
              <p:nvPicPr>
                <p:cNvPr id="267" name="Freihand 266">
                  <a:extLst>
                    <a:ext uri="{FF2B5EF4-FFF2-40B4-BE49-F238E27FC236}">
                      <a16:creationId xmlns:a16="http://schemas.microsoft.com/office/drawing/2014/main" id="{39A925FD-6B03-4A35-A14D-AE19C1000F75}"/>
                    </a:ext>
                  </a:extLst>
                </p:cNvPr>
                <p:cNvPicPr/>
                <p:nvPr/>
              </p:nvPicPr>
              <p:blipFill>
                <a:blip r:embed="rId469"/>
                <a:stretch>
                  <a:fillRect/>
                </a:stretch>
              </p:blipFill>
              <p:spPr>
                <a:xfrm>
                  <a:off x="3593453" y="3427987"/>
                  <a:ext cx="54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8" name="Freihand 267">
                  <a:extLst>
                    <a:ext uri="{FF2B5EF4-FFF2-40B4-BE49-F238E27FC236}">
                      <a16:creationId xmlns:a16="http://schemas.microsoft.com/office/drawing/2014/main" id="{C369DC97-F424-4FF5-8583-6EC4B1D97F93}"/>
                    </a:ext>
                  </a:extLst>
                </p14:cNvPr>
                <p14:cNvContentPartPr/>
                <p14:nvPr/>
              </p14:nvContentPartPr>
              <p14:xfrm>
                <a:off x="3709013" y="3349507"/>
                <a:ext cx="91080" cy="104760"/>
              </p14:xfrm>
            </p:contentPart>
          </mc:Choice>
          <mc:Fallback xmlns="">
            <p:pic>
              <p:nvPicPr>
                <p:cNvPr id="268" name="Freihand 267">
                  <a:extLst>
                    <a:ext uri="{FF2B5EF4-FFF2-40B4-BE49-F238E27FC236}">
                      <a16:creationId xmlns:a16="http://schemas.microsoft.com/office/drawing/2014/main" id="{C369DC97-F424-4FF5-8583-6EC4B1D97F93}"/>
                    </a:ext>
                  </a:extLst>
                </p:cNvPr>
                <p:cNvPicPr/>
                <p:nvPr/>
              </p:nvPicPr>
              <p:blipFill>
                <a:blip r:embed="rId471"/>
                <a:stretch>
                  <a:fillRect/>
                </a:stretch>
              </p:blipFill>
              <p:spPr>
                <a:xfrm>
                  <a:off x="3704693" y="3345187"/>
                  <a:ext cx="99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9" name="Freihand 268">
                  <a:extLst>
                    <a:ext uri="{FF2B5EF4-FFF2-40B4-BE49-F238E27FC236}">
                      <a16:creationId xmlns:a16="http://schemas.microsoft.com/office/drawing/2014/main" id="{7238CAFC-BA3B-490B-8C0A-D1DC513C2C8E}"/>
                    </a:ext>
                  </a:extLst>
                </p14:cNvPr>
                <p14:cNvContentPartPr/>
                <p14:nvPr/>
              </p14:nvContentPartPr>
              <p14:xfrm>
                <a:off x="3820613" y="3398827"/>
                <a:ext cx="27720" cy="92880"/>
              </p14:xfrm>
            </p:contentPart>
          </mc:Choice>
          <mc:Fallback xmlns="">
            <p:pic>
              <p:nvPicPr>
                <p:cNvPr id="269" name="Freihand 268">
                  <a:extLst>
                    <a:ext uri="{FF2B5EF4-FFF2-40B4-BE49-F238E27FC236}">
                      <a16:creationId xmlns:a16="http://schemas.microsoft.com/office/drawing/2014/main" id="{7238CAFC-BA3B-490B-8C0A-D1DC513C2C8E}"/>
                    </a:ext>
                  </a:extLst>
                </p:cNvPr>
                <p:cNvPicPr/>
                <p:nvPr/>
              </p:nvPicPr>
              <p:blipFill>
                <a:blip r:embed="rId473"/>
                <a:stretch>
                  <a:fillRect/>
                </a:stretch>
              </p:blipFill>
              <p:spPr>
                <a:xfrm>
                  <a:off x="3816293" y="3394507"/>
                  <a:ext cx="36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0" name="Freihand 269">
                  <a:extLst>
                    <a:ext uri="{FF2B5EF4-FFF2-40B4-BE49-F238E27FC236}">
                      <a16:creationId xmlns:a16="http://schemas.microsoft.com/office/drawing/2014/main" id="{90FCA3F7-ADA3-4954-A0DF-673162C98167}"/>
                    </a:ext>
                  </a:extLst>
                </p14:cNvPr>
                <p14:cNvContentPartPr/>
                <p14:nvPr/>
              </p14:nvContentPartPr>
              <p14:xfrm>
                <a:off x="3883253" y="3339427"/>
                <a:ext cx="63360" cy="113040"/>
              </p14:xfrm>
            </p:contentPart>
          </mc:Choice>
          <mc:Fallback xmlns="">
            <p:pic>
              <p:nvPicPr>
                <p:cNvPr id="270" name="Freihand 269">
                  <a:extLst>
                    <a:ext uri="{FF2B5EF4-FFF2-40B4-BE49-F238E27FC236}">
                      <a16:creationId xmlns:a16="http://schemas.microsoft.com/office/drawing/2014/main" id="{90FCA3F7-ADA3-4954-A0DF-673162C98167}"/>
                    </a:ext>
                  </a:extLst>
                </p:cNvPr>
                <p:cNvPicPr/>
                <p:nvPr/>
              </p:nvPicPr>
              <p:blipFill>
                <a:blip r:embed="rId475"/>
                <a:stretch>
                  <a:fillRect/>
                </a:stretch>
              </p:blipFill>
              <p:spPr>
                <a:xfrm>
                  <a:off x="3878933" y="3335107"/>
                  <a:ext cx="72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1" name="Freihand 270">
                  <a:extLst>
                    <a:ext uri="{FF2B5EF4-FFF2-40B4-BE49-F238E27FC236}">
                      <a16:creationId xmlns:a16="http://schemas.microsoft.com/office/drawing/2014/main" id="{0DC7F88D-2A46-442C-B798-14CF77A2255B}"/>
                    </a:ext>
                  </a:extLst>
                </p14:cNvPr>
                <p14:cNvContentPartPr/>
                <p14:nvPr/>
              </p14:nvContentPartPr>
              <p14:xfrm>
                <a:off x="4001693" y="3252307"/>
                <a:ext cx="72000" cy="82080"/>
              </p14:xfrm>
            </p:contentPart>
          </mc:Choice>
          <mc:Fallback xmlns="">
            <p:pic>
              <p:nvPicPr>
                <p:cNvPr id="271" name="Freihand 270">
                  <a:extLst>
                    <a:ext uri="{FF2B5EF4-FFF2-40B4-BE49-F238E27FC236}">
                      <a16:creationId xmlns:a16="http://schemas.microsoft.com/office/drawing/2014/main" id="{0DC7F88D-2A46-442C-B798-14CF77A2255B}"/>
                    </a:ext>
                  </a:extLst>
                </p:cNvPr>
                <p:cNvPicPr/>
                <p:nvPr/>
              </p:nvPicPr>
              <p:blipFill>
                <a:blip r:embed="rId477"/>
                <a:stretch>
                  <a:fillRect/>
                </a:stretch>
              </p:blipFill>
              <p:spPr>
                <a:xfrm>
                  <a:off x="3997373" y="3247987"/>
                  <a:ext cx="80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3" name="Freihand 272">
                  <a:extLst>
                    <a:ext uri="{FF2B5EF4-FFF2-40B4-BE49-F238E27FC236}">
                      <a16:creationId xmlns:a16="http://schemas.microsoft.com/office/drawing/2014/main" id="{21C36322-5C48-4280-A67C-24ECB28873D2}"/>
                    </a:ext>
                  </a:extLst>
                </p14:cNvPr>
                <p14:cNvContentPartPr/>
                <p14:nvPr/>
              </p14:nvContentPartPr>
              <p14:xfrm>
                <a:off x="4171613" y="3365707"/>
                <a:ext cx="6120" cy="90000"/>
              </p14:xfrm>
            </p:contentPart>
          </mc:Choice>
          <mc:Fallback xmlns="">
            <p:pic>
              <p:nvPicPr>
                <p:cNvPr id="273" name="Freihand 272">
                  <a:extLst>
                    <a:ext uri="{FF2B5EF4-FFF2-40B4-BE49-F238E27FC236}">
                      <a16:creationId xmlns:a16="http://schemas.microsoft.com/office/drawing/2014/main" id="{21C36322-5C48-4280-A67C-24ECB28873D2}"/>
                    </a:ext>
                  </a:extLst>
                </p:cNvPr>
                <p:cNvPicPr/>
                <p:nvPr/>
              </p:nvPicPr>
              <p:blipFill>
                <a:blip r:embed="rId479"/>
                <a:stretch>
                  <a:fillRect/>
                </a:stretch>
              </p:blipFill>
              <p:spPr>
                <a:xfrm>
                  <a:off x="4167293" y="3361387"/>
                  <a:ext cx="14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4" name="Freihand 273">
                  <a:extLst>
                    <a:ext uri="{FF2B5EF4-FFF2-40B4-BE49-F238E27FC236}">
                      <a16:creationId xmlns:a16="http://schemas.microsoft.com/office/drawing/2014/main" id="{03A3C999-0090-40ED-943D-891C02518E98}"/>
                    </a:ext>
                  </a:extLst>
                </p14:cNvPr>
                <p14:cNvContentPartPr/>
                <p14:nvPr/>
              </p14:nvContentPartPr>
              <p14:xfrm>
                <a:off x="4129853" y="3414307"/>
                <a:ext cx="86040" cy="15840"/>
              </p14:xfrm>
            </p:contentPart>
          </mc:Choice>
          <mc:Fallback xmlns="">
            <p:pic>
              <p:nvPicPr>
                <p:cNvPr id="274" name="Freihand 273">
                  <a:extLst>
                    <a:ext uri="{FF2B5EF4-FFF2-40B4-BE49-F238E27FC236}">
                      <a16:creationId xmlns:a16="http://schemas.microsoft.com/office/drawing/2014/main" id="{03A3C999-0090-40ED-943D-891C02518E98}"/>
                    </a:ext>
                  </a:extLst>
                </p:cNvPr>
                <p:cNvPicPr/>
                <p:nvPr/>
              </p:nvPicPr>
              <p:blipFill>
                <a:blip r:embed="rId481"/>
                <a:stretch>
                  <a:fillRect/>
                </a:stretch>
              </p:blipFill>
              <p:spPr>
                <a:xfrm>
                  <a:off x="4125533" y="3409987"/>
                  <a:ext cx="94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6" name="Freihand 275">
                  <a:extLst>
                    <a:ext uri="{FF2B5EF4-FFF2-40B4-BE49-F238E27FC236}">
                      <a16:creationId xmlns:a16="http://schemas.microsoft.com/office/drawing/2014/main" id="{25723864-0E65-4BFB-B18C-B265FE1BB864}"/>
                    </a:ext>
                  </a:extLst>
                </p14:cNvPr>
                <p14:cNvContentPartPr/>
                <p14:nvPr/>
              </p14:nvContentPartPr>
              <p14:xfrm>
                <a:off x="4341173" y="3324667"/>
                <a:ext cx="116280" cy="124560"/>
              </p14:xfrm>
            </p:contentPart>
          </mc:Choice>
          <mc:Fallback xmlns="">
            <p:pic>
              <p:nvPicPr>
                <p:cNvPr id="276" name="Freihand 275">
                  <a:extLst>
                    <a:ext uri="{FF2B5EF4-FFF2-40B4-BE49-F238E27FC236}">
                      <a16:creationId xmlns:a16="http://schemas.microsoft.com/office/drawing/2014/main" id="{25723864-0E65-4BFB-B18C-B265FE1BB864}"/>
                    </a:ext>
                  </a:extLst>
                </p:cNvPr>
                <p:cNvPicPr/>
                <p:nvPr/>
              </p:nvPicPr>
              <p:blipFill>
                <a:blip r:embed="rId483"/>
                <a:stretch>
                  <a:fillRect/>
                </a:stretch>
              </p:blipFill>
              <p:spPr>
                <a:xfrm>
                  <a:off x="4336853" y="3320347"/>
                  <a:ext cx="124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7" name="Freihand 276">
                  <a:extLst>
                    <a:ext uri="{FF2B5EF4-FFF2-40B4-BE49-F238E27FC236}">
                      <a16:creationId xmlns:a16="http://schemas.microsoft.com/office/drawing/2014/main" id="{B404FB16-443E-4478-91BD-5BBFC078263A}"/>
                    </a:ext>
                  </a:extLst>
                </p14:cNvPr>
                <p14:cNvContentPartPr/>
                <p14:nvPr/>
              </p14:nvContentPartPr>
              <p14:xfrm>
                <a:off x="4490573" y="3325747"/>
                <a:ext cx="87840" cy="109080"/>
              </p14:xfrm>
            </p:contentPart>
          </mc:Choice>
          <mc:Fallback xmlns="">
            <p:pic>
              <p:nvPicPr>
                <p:cNvPr id="277" name="Freihand 276">
                  <a:extLst>
                    <a:ext uri="{FF2B5EF4-FFF2-40B4-BE49-F238E27FC236}">
                      <a16:creationId xmlns:a16="http://schemas.microsoft.com/office/drawing/2014/main" id="{B404FB16-443E-4478-91BD-5BBFC078263A}"/>
                    </a:ext>
                  </a:extLst>
                </p:cNvPr>
                <p:cNvPicPr/>
                <p:nvPr/>
              </p:nvPicPr>
              <p:blipFill>
                <a:blip r:embed="rId485"/>
                <a:stretch>
                  <a:fillRect/>
                </a:stretch>
              </p:blipFill>
              <p:spPr>
                <a:xfrm>
                  <a:off x="4486253" y="3321427"/>
                  <a:ext cx="96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8" name="Freihand 277">
                  <a:extLst>
                    <a:ext uri="{FF2B5EF4-FFF2-40B4-BE49-F238E27FC236}">
                      <a16:creationId xmlns:a16="http://schemas.microsoft.com/office/drawing/2014/main" id="{24B591AA-A7FD-4122-9198-C4E34633A973}"/>
                    </a:ext>
                  </a:extLst>
                </p14:cNvPr>
                <p14:cNvContentPartPr/>
                <p14:nvPr/>
              </p14:nvContentPartPr>
              <p14:xfrm>
                <a:off x="4613693" y="3313147"/>
                <a:ext cx="89640" cy="89640"/>
              </p14:xfrm>
            </p:contentPart>
          </mc:Choice>
          <mc:Fallback xmlns="">
            <p:pic>
              <p:nvPicPr>
                <p:cNvPr id="278" name="Freihand 277">
                  <a:extLst>
                    <a:ext uri="{FF2B5EF4-FFF2-40B4-BE49-F238E27FC236}">
                      <a16:creationId xmlns:a16="http://schemas.microsoft.com/office/drawing/2014/main" id="{24B591AA-A7FD-4122-9198-C4E34633A973}"/>
                    </a:ext>
                  </a:extLst>
                </p:cNvPr>
                <p:cNvPicPr/>
                <p:nvPr/>
              </p:nvPicPr>
              <p:blipFill>
                <a:blip r:embed="rId487"/>
                <a:stretch>
                  <a:fillRect/>
                </a:stretch>
              </p:blipFill>
              <p:spPr>
                <a:xfrm>
                  <a:off x="4609373" y="3308827"/>
                  <a:ext cx="98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9" name="Freihand 278">
                  <a:extLst>
                    <a:ext uri="{FF2B5EF4-FFF2-40B4-BE49-F238E27FC236}">
                      <a16:creationId xmlns:a16="http://schemas.microsoft.com/office/drawing/2014/main" id="{F00AD796-9667-4062-90E8-8AC9CAC6CD13}"/>
                    </a:ext>
                  </a:extLst>
                </p14:cNvPr>
                <p14:cNvContentPartPr/>
                <p14:nvPr/>
              </p14:nvContentPartPr>
              <p14:xfrm>
                <a:off x="4709093" y="3314227"/>
                <a:ext cx="117720" cy="113760"/>
              </p14:xfrm>
            </p:contentPart>
          </mc:Choice>
          <mc:Fallback xmlns="">
            <p:pic>
              <p:nvPicPr>
                <p:cNvPr id="279" name="Freihand 278">
                  <a:extLst>
                    <a:ext uri="{FF2B5EF4-FFF2-40B4-BE49-F238E27FC236}">
                      <a16:creationId xmlns:a16="http://schemas.microsoft.com/office/drawing/2014/main" id="{F00AD796-9667-4062-90E8-8AC9CAC6CD13}"/>
                    </a:ext>
                  </a:extLst>
                </p:cNvPr>
                <p:cNvPicPr/>
                <p:nvPr/>
              </p:nvPicPr>
              <p:blipFill>
                <a:blip r:embed="rId489"/>
                <a:stretch>
                  <a:fillRect/>
                </a:stretch>
              </p:blipFill>
              <p:spPr>
                <a:xfrm>
                  <a:off x="4704773" y="3309907"/>
                  <a:ext cx="126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0" name="Freihand 279">
                  <a:extLst>
                    <a:ext uri="{FF2B5EF4-FFF2-40B4-BE49-F238E27FC236}">
                      <a16:creationId xmlns:a16="http://schemas.microsoft.com/office/drawing/2014/main" id="{C9DAC809-7B2B-46BF-9B20-B1BD1543267E}"/>
                    </a:ext>
                  </a:extLst>
                </p14:cNvPr>
                <p14:cNvContentPartPr/>
                <p14:nvPr/>
              </p14:nvContentPartPr>
              <p14:xfrm>
                <a:off x="4924013" y="3359227"/>
                <a:ext cx="3240" cy="17640"/>
              </p14:xfrm>
            </p:contentPart>
          </mc:Choice>
          <mc:Fallback xmlns="">
            <p:pic>
              <p:nvPicPr>
                <p:cNvPr id="280" name="Freihand 279">
                  <a:extLst>
                    <a:ext uri="{FF2B5EF4-FFF2-40B4-BE49-F238E27FC236}">
                      <a16:creationId xmlns:a16="http://schemas.microsoft.com/office/drawing/2014/main" id="{C9DAC809-7B2B-46BF-9B20-B1BD1543267E}"/>
                    </a:ext>
                  </a:extLst>
                </p:cNvPr>
                <p:cNvPicPr/>
                <p:nvPr/>
              </p:nvPicPr>
              <p:blipFill>
                <a:blip r:embed="rId491"/>
                <a:stretch>
                  <a:fillRect/>
                </a:stretch>
              </p:blipFill>
              <p:spPr>
                <a:xfrm>
                  <a:off x="4919693" y="3354907"/>
                  <a:ext cx="11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1" name="Freihand 280">
                  <a:extLst>
                    <a:ext uri="{FF2B5EF4-FFF2-40B4-BE49-F238E27FC236}">
                      <a16:creationId xmlns:a16="http://schemas.microsoft.com/office/drawing/2014/main" id="{038447E9-3981-4915-98B3-B0D36C682741}"/>
                    </a:ext>
                  </a:extLst>
                </p14:cNvPr>
                <p14:cNvContentPartPr/>
                <p14:nvPr/>
              </p14:nvContentPartPr>
              <p14:xfrm>
                <a:off x="5026973" y="3310267"/>
                <a:ext cx="96120" cy="90000"/>
              </p14:xfrm>
            </p:contentPart>
          </mc:Choice>
          <mc:Fallback xmlns="">
            <p:pic>
              <p:nvPicPr>
                <p:cNvPr id="281" name="Freihand 280">
                  <a:extLst>
                    <a:ext uri="{FF2B5EF4-FFF2-40B4-BE49-F238E27FC236}">
                      <a16:creationId xmlns:a16="http://schemas.microsoft.com/office/drawing/2014/main" id="{038447E9-3981-4915-98B3-B0D36C682741}"/>
                    </a:ext>
                  </a:extLst>
                </p:cNvPr>
                <p:cNvPicPr/>
                <p:nvPr/>
              </p:nvPicPr>
              <p:blipFill>
                <a:blip r:embed="rId493"/>
                <a:stretch>
                  <a:fillRect/>
                </a:stretch>
              </p:blipFill>
              <p:spPr>
                <a:xfrm>
                  <a:off x="5022653" y="3305947"/>
                  <a:ext cx="104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2" name="Freihand 281">
                  <a:extLst>
                    <a:ext uri="{FF2B5EF4-FFF2-40B4-BE49-F238E27FC236}">
                      <a16:creationId xmlns:a16="http://schemas.microsoft.com/office/drawing/2014/main" id="{085B6A7F-F92E-4E7E-999C-0186A1FA30AF}"/>
                    </a:ext>
                  </a:extLst>
                </p14:cNvPr>
                <p14:cNvContentPartPr/>
                <p14:nvPr/>
              </p14:nvContentPartPr>
              <p14:xfrm>
                <a:off x="5129933" y="3401347"/>
                <a:ext cx="15120" cy="72000"/>
              </p14:xfrm>
            </p:contentPart>
          </mc:Choice>
          <mc:Fallback xmlns="">
            <p:pic>
              <p:nvPicPr>
                <p:cNvPr id="282" name="Freihand 281">
                  <a:extLst>
                    <a:ext uri="{FF2B5EF4-FFF2-40B4-BE49-F238E27FC236}">
                      <a16:creationId xmlns:a16="http://schemas.microsoft.com/office/drawing/2014/main" id="{085B6A7F-F92E-4E7E-999C-0186A1FA30AF}"/>
                    </a:ext>
                  </a:extLst>
                </p:cNvPr>
                <p:cNvPicPr/>
                <p:nvPr/>
              </p:nvPicPr>
              <p:blipFill>
                <a:blip r:embed="rId495"/>
                <a:stretch>
                  <a:fillRect/>
                </a:stretch>
              </p:blipFill>
              <p:spPr>
                <a:xfrm>
                  <a:off x="5125613" y="3397027"/>
                  <a:ext cx="23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3" name="Freihand 282">
                  <a:extLst>
                    <a:ext uri="{FF2B5EF4-FFF2-40B4-BE49-F238E27FC236}">
                      <a16:creationId xmlns:a16="http://schemas.microsoft.com/office/drawing/2014/main" id="{3ABC9CE6-51CE-4A95-87D9-D28C29AF8F15}"/>
                    </a:ext>
                  </a:extLst>
                </p14:cNvPr>
                <p14:cNvContentPartPr/>
                <p14:nvPr/>
              </p14:nvContentPartPr>
              <p14:xfrm>
                <a:off x="5224973" y="3312067"/>
                <a:ext cx="38520" cy="73080"/>
              </p14:xfrm>
            </p:contentPart>
          </mc:Choice>
          <mc:Fallback xmlns="">
            <p:pic>
              <p:nvPicPr>
                <p:cNvPr id="283" name="Freihand 282">
                  <a:extLst>
                    <a:ext uri="{FF2B5EF4-FFF2-40B4-BE49-F238E27FC236}">
                      <a16:creationId xmlns:a16="http://schemas.microsoft.com/office/drawing/2014/main" id="{3ABC9CE6-51CE-4A95-87D9-D28C29AF8F15}"/>
                    </a:ext>
                  </a:extLst>
                </p:cNvPr>
                <p:cNvPicPr/>
                <p:nvPr/>
              </p:nvPicPr>
              <p:blipFill>
                <a:blip r:embed="rId497"/>
                <a:stretch>
                  <a:fillRect/>
                </a:stretch>
              </p:blipFill>
              <p:spPr>
                <a:xfrm>
                  <a:off x="5220653" y="3307747"/>
                  <a:ext cx="47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4" name="Freihand 283">
                  <a:extLst>
                    <a:ext uri="{FF2B5EF4-FFF2-40B4-BE49-F238E27FC236}">
                      <a16:creationId xmlns:a16="http://schemas.microsoft.com/office/drawing/2014/main" id="{9E22040E-F1C3-43A7-A7D7-27894913F1F3}"/>
                    </a:ext>
                  </a:extLst>
                </p14:cNvPr>
                <p14:cNvContentPartPr/>
                <p14:nvPr/>
              </p14:nvContentPartPr>
              <p14:xfrm>
                <a:off x="5215253" y="3308827"/>
                <a:ext cx="76680" cy="123120"/>
              </p14:xfrm>
            </p:contentPart>
          </mc:Choice>
          <mc:Fallback xmlns="">
            <p:pic>
              <p:nvPicPr>
                <p:cNvPr id="284" name="Freihand 283">
                  <a:extLst>
                    <a:ext uri="{FF2B5EF4-FFF2-40B4-BE49-F238E27FC236}">
                      <a16:creationId xmlns:a16="http://schemas.microsoft.com/office/drawing/2014/main" id="{9E22040E-F1C3-43A7-A7D7-27894913F1F3}"/>
                    </a:ext>
                  </a:extLst>
                </p:cNvPr>
                <p:cNvPicPr/>
                <p:nvPr/>
              </p:nvPicPr>
              <p:blipFill>
                <a:blip r:embed="rId499"/>
                <a:stretch>
                  <a:fillRect/>
                </a:stretch>
              </p:blipFill>
              <p:spPr>
                <a:xfrm>
                  <a:off x="5210933" y="3304507"/>
                  <a:ext cx="85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5" name="Freihand 284">
                  <a:extLst>
                    <a:ext uri="{FF2B5EF4-FFF2-40B4-BE49-F238E27FC236}">
                      <a16:creationId xmlns:a16="http://schemas.microsoft.com/office/drawing/2014/main" id="{7530C3C9-2836-431B-AC41-33E33A2E0E4D}"/>
                    </a:ext>
                  </a:extLst>
                </p14:cNvPr>
                <p14:cNvContentPartPr/>
                <p14:nvPr/>
              </p14:nvContentPartPr>
              <p14:xfrm>
                <a:off x="5335493" y="3208747"/>
                <a:ext cx="83880" cy="124200"/>
              </p14:xfrm>
            </p:contentPart>
          </mc:Choice>
          <mc:Fallback xmlns="">
            <p:pic>
              <p:nvPicPr>
                <p:cNvPr id="285" name="Freihand 284">
                  <a:extLst>
                    <a:ext uri="{FF2B5EF4-FFF2-40B4-BE49-F238E27FC236}">
                      <a16:creationId xmlns:a16="http://schemas.microsoft.com/office/drawing/2014/main" id="{7530C3C9-2836-431B-AC41-33E33A2E0E4D}"/>
                    </a:ext>
                  </a:extLst>
                </p:cNvPr>
                <p:cNvPicPr/>
                <p:nvPr/>
              </p:nvPicPr>
              <p:blipFill>
                <a:blip r:embed="rId501"/>
                <a:stretch>
                  <a:fillRect/>
                </a:stretch>
              </p:blipFill>
              <p:spPr>
                <a:xfrm>
                  <a:off x="5331173" y="3204427"/>
                  <a:ext cx="92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7" name="Freihand 286">
                  <a:extLst>
                    <a:ext uri="{FF2B5EF4-FFF2-40B4-BE49-F238E27FC236}">
                      <a16:creationId xmlns:a16="http://schemas.microsoft.com/office/drawing/2014/main" id="{2DC3E3F9-2A16-4DDF-9D90-6310B4C22265}"/>
                    </a:ext>
                  </a:extLst>
                </p14:cNvPr>
                <p14:cNvContentPartPr/>
                <p14:nvPr/>
              </p14:nvContentPartPr>
              <p14:xfrm>
                <a:off x="5543573" y="3341227"/>
                <a:ext cx="15480" cy="56160"/>
              </p14:xfrm>
            </p:contentPart>
          </mc:Choice>
          <mc:Fallback xmlns="">
            <p:pic>
              <p:nvPicPr>
                <p:cNvPr id="287" name="Freihand 286">
                  <a:extLst>
                    <a:ext uri="{FF2B5EF4-FFF2-40B4-BE49-F238E27FC236}">
                      <a16:creationId xmlns:a16="http://schemas.microsoft.com/office/drawing/2014/main" id="{2DC3E3F9-2A16-4DDF-9D90-6310B4C22265}"/>
                    </a:ext>
                  </a:extLst>
                </p:cNvPr>
                <p:cNvPicPr/>
                <p:nvPr/>
              </p:nvPicPr>
              <p:blipFill>
                <a:blip r:embed="rId503"/>
                <a:stretch>
                  <a:fillRect/>
                </a:stretch>
              </p:blipFill>
              <p:spPr>
                <a:xfrm>
                  <a:off x="5539253" y="3336907"/>
                  <a:ext cx="24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8" name="Freihand 287">
                  <a:extLst>
                    <a:ext uri="{FF2B5EF4-FFF2-40B4-BE49-F238E27FC236}">
                      <a16:creationId xmlns:a16="http://schemas.microsoft.com/office/drawing/2014/main" id="{724094E7-D191-4D8A-8B88-43A3908C05AA}"/>
                    </a:ext>
                  </a:extLst>
                </p14:cNvPr>
                <p14:cNvContentPartPr/>
                <p14:nvPr/>
              </p14:nvContentPartPr>
              <p14:xfrm>
                <a:off x="5499293" y="3384427"/>
                <a:ext cx="147240" cy="6480"/>
              </p14:xfrm>
            </p:contentPart>
          </mc:Choice>
          <mc:Fallback xmlns="">
            <p:pic>
              <p:nvPicPr>
                <p:cNvPr id="288" name="Freihand 287">
                  <a:extLst>
                    <a:ext uri="{FF2B5EF4-FFF2-40B4-BE49-F238E27FC236}">
                      <a16:creationId xmlns:a16="http://schemas.microsoft.com/office/drawing/2014/main" id="{724094E7-D191-4D8A-8B88-43A3908C05AA}"/>
                    </a:ext>
                  </a:extLst>
                </p:cNvPr>
                <p:cNvPicPr/>
                <p:nvPr/>
              </p:nvPicPr>
              <p:blipFill>
                <a:blip r:embed="rId505"/>
                <a:stretch>
                  <a:fillRect/>
                </a:stretch>
              </p:blipFill>
              <p:spPr>
                <a:xfrm>
                  <a:off x="5494973" y="3380107"/>
                  <a:ext cx="1558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9" name="Freihand 288">
                  <a:extLst>
                    <a:ext uri="{FF2B5EF4-FFF2-40B4-BE49-F238E27FC236}">
                      <a16:creationId xmlns:a16="http://schemas.microsoft.com/office/drawing/2014/main" id="{A468D60F-7049-43AC-9A9B-517B71CBB821}"/>
                    </a:ext>
                  </a:extLst>
                </p14:cNvPr>
                <p14:cNvContentPartPr/>
                <p14:nvPr/>
              </p14:nvContentPartPr>
              <p14:xfrm>
                <a:off x="5787293" y="3376507"/>
                <a:ext cx="537480" cy="35640"/>
              </p14:xfrm>
            </p:contentPart>
          </mc:Choice>
          <mc:Fallback xmlns="">
            <p:pic>
              <p:nvPicPr>
                <p:cNvPr id="289" name="Freihand 288">
                  <a:extLst>
                    <a:ext uri="{FF2B5EF4-FFF2-40B4-BE49-F238E27FC236}">
                      <a16:creationId xmlns:a16="http://schemas.microsoft.com/office/drawing/2014/main" id="{A468D60F-7049-43AC-9A9B-517B71CBB821}"/>
                    </a:ext>
                  </a:extLst>
                </p:cNvPr>
                <p:cNvPicPr/>
                <p:nvPr/>
              </p:nvPicPr>
              <p:blipFill>
                <a:blip r:embed="rId507"/>
                <a:stretch>
                  <a:fillRect/>
                </a:stretch>
              </p:blipFill>
              <p:spPr>
                <a:xfrm>
                  <a:off x="5782973" y="3372187"/>
                  <a:ext cx="546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5" name="Freihand 334">
                  <a:extLst>
                    <a:ext uri="{FF2B5EF4-FFF2-40B4-BE49-F238E27FC236}">
                      <a16:creationId xmlns:a16="http://schemas.microsoft.com/office/drawing/2014/main" id="{8A339625-6C0A-403F-B9E7-7C06A3F92B50}"/>
                    </a:ext>
                  </a:extLst>
                </p14:cNvPr>
                <p14:cNvContentPartPr/>
                <p14:nvPr/>
              </p14:nvContentPartPr>
              <p14:xfrm>
                <a:off x="3161453" y="3509347"/>
                <a:ext cx="387000" cy="42120"/>
              </p14:xfrm>
            </p:contentPart>
          </mc:Choice>
          <mc:Fallback xmlns="">
            <p:pic>
              <p:nvPicPr>
                <p:cNvPr id="335" name="Freihand 334">
                  <a:extLst>
                    <a:ext uri="{FF2B5EF4-FFF2-40B4-BE49-F238E27FC236}">
                      <a16:creationId xmlns:a16="http://schemas.microsoft.com/office/drawing/2014/main" id="{8A339625-6C0A-403F-B9E7-7C06A3F92B50}"/>
                    </a:ext>
                  </a:extLst>
                </p:cNvPr>
                <p:cNvPicPr/>
                <p:nvPr/>
              </p:nvPicPr>
              <p:blipFill>
                <a:blip r:embed="rId509"/>
                <a:stretch>
                  <a:fillRect/>
                </a:stretch>
              </p:blipFill>
              <p:spPr>
                <a:xfrm>
                  <a:off x="3157133" y="3505027"/>
                  <a:ext cx="395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6" name="Freihand 335">
                  <a:extLst>
                    <a:ext uri="{FF2B5EF4-FFF2-40B4-BE49-F238E27FC236}">
                      <a16:creationId xmlns:a16="http://schemas.microsoft.com/office/drawing/2014/main" id="{48029B45-77C9-44A6-86CE-7D84547586B1}"/>
                    </a:ext>
                  </a:extLst>
                </p14:cNvPr>
                <p14:cNvContentPartPr/>
                <p14:nvPr/>
              </p14:nvContentPartPr>
              <p14:xfrm>
                <a:off x="4431173" y="3488107"/>
                <a:ext cx="302400" cy="13680"/>
              </p14:xfrm>
            </p:contentPart>
          </mc:Choice>
          <mc:Fallback xmlns="">
            <p:pic>
              <p:nvPicPr>
                <p:cNvPr id="336" name="Freihand 335">
                  <a:extLst>
                    <a:ext uri="{FF2B5EF4-FFF2-40B4-BE49-F238E27FC236}">
                      <a16:creationId xmlns:a16="http://schemas.microsoft.com/office/drawing/2014/main" id="{48029B45-77C9-44A6-86CE-7D84547586B1}"/>
                    </a:ext>
                  </a:extLst>
                </p:cNvPr>
                <p:cNvPicPr/>
                <p:nvPr/>
              </p:nvPicPr>
              <p:blipFill>
                <a:blip r:embed="rId511"/>
                <a:stretch>
                  <a:fillRect/>
                </a:stretch>
              </p:blipFill>
              <p:spPr>
                <a:xfrm>
                  <a:off x="4426853" y="3483787"/>
                  <a:ext cx="311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40" name="Freihand 239">
                  <a:extLst>
                    <a:ext uri="{FF2B5EF4-FFF2-40B4-BE49-F238E27FC236}">
                      <a16:creationId xmlns:a16="http://schemas.microsoft.com/office/drawing/2014/main" id="{A786A672-EC5C-40A0-94D7-A7F2D99B34A6}"/>
                    </a:ext>
                  </a:extLst>
                </p14:cNvPr>
                <p14:cNvContentPartPr/>
                <p14:nvPr/>
              </p14:nvContentPartPr>
              <p14:xfrm>
                <a:off x="528413" y="3550027"/>
                <a:ext cx="108720" cy="17280"/>
              </p14:xfrm>
            </p:contentPart>
          </mc:Choice>
          <mc:Fallback xmlns="">
            <p:pic>
              <p:nvPicPr>
                <p:cNvPr id="240" name="Freihand 239">
                  <a:extLst>
                    <a:ext uri="{FF2B5EF4-FFF2-40B4-BE49-F238E27FC236}">
                      <a16:creationId xmlns:a16="http://schemas.microsoft.com/office/drawing/2014/main" id="{A786A672-EC5C-40A0-94D7-A7F2D99B34A6}"/>
                    </a:ext>
                  </a:extLst>
                </p:cNvPr>
                <p:cNvPicPr/>
                <p:nvPr/>
              </p:nvPicPr>
              <p:blipFill>
                <a:blip r:embed="rId513"/>
                <a:stretch>
                  <a:fillRect/>
                </a:stretch>
              </p:blipFill>
              <p:spPr>
                <a:xfrm>
                  <a:off x="524093" y="3545707"/>
                  <a:ext cx="117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41" name="Freihand 240">
                  <a:extLst>
                    <a:ext uri="{FF2B5EF4-FFF2-40B4-BE49-F238E27FC236}">
                      <a16:creationId xmlns:a16="http://schemas.microsoft.com/office/drawing/2014/main" id="{98639CFE-D451-496D-8875-0357290CF1C7}"/>
                    </a:ext>
                  </a:extLst>
                </p14:cNvPr>
                <p14:cNvContentPartPr/>
                <p14:nvPr/>
              </p14:nvContentPartPr>
              <p14:xfrm>
                <a:off x="505013" y="3621307"/>
                <a:ext cx="131400" cy="4680"/>
              </p14:xfrm>
            </p:contentPart>
          </mc:Choice>
          <mc:Fallback xmlns="">
            <p:pic>
              <p:nvPicPr>
                <p:cNvPr id="241" name="Freihand 240">
                  <a:extLst>
                    <a:ext uri="{FF2B5EF4-FFF2-40B4-BE49-F238E27FC236}">
                      <a16:creationId xmlns:a16="http://schemas.microsoft.com/office/drawing/2014/main" id="{98639CFE-D451-496D-8875-0357290CF1C7}"/>
                    </a:ext>
                  </a:extLst>
                </p:cNvPr>
                <p:cNvPicPr/>
                <p:nvPr/>
              </p:nvPicPr>
              <p:blipFill>
                <a:blip r:embed="rId515"/>
                <a:stretch>
                  <a:fillRect/>
                </a:stretch>
              </p:blipFill>
              <p:spPr>
                <a:xfrm>
                  <a:off x="500693" y="3616987"/>
                  <a:ext cx="140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1" name="Freihand 330">
                  <a:extLst>
                    <a:ext uri="{FF2B5EF4-FFF2-40B4-BE49-F238E27FC236}">
                      <a16:creationId xmlns:a16="http://schemas.microsoft.com/office/drawing/2014/main" id="{C965EA29-23B7-4953-813A-C89655870191}"/>
                    </a:ext>
                  </a:extLst>
                </p14:cNvPr>
                <p14:cNvContentPartPr/>
                <p14:nvPr/>
              </p14:nvContentPartPr>
              <p14:xfrm>
                <a:off x="496373" y="3809587"/>
                <a:ext cx="149400" cy="5760"/>
              </p14:xfrm>
            </p:contentPart>
          </mc:Choice>
          <mc:Fallback xmlns="">
            <p:pic>
              <p:nvPicPr>
                <p:cNvPr id="331" name="Freihand 330">
                  <a:extLst>
                    <a:ext uri="{FF2B5EF4-FFF2-40B4-BE49-F238E27FC236}">
                      <a16:creationId xmlns:a16="http://schemas.microsoft.com/office/drawing/2014/main" id="{C965EA29-23B7-4953-813A-C89655870191}"/>
                    </a:ext>
                  </a:extLst>
                </p:cNvPr>
                <p:cNvPicPr/>
                <p:nvPr/>
              </p:nvPicPr>
              <p:blipFill>
                <a:blip r:embed="rId517"/>
                <a:stretch>
                  <a:fillRect/>
                </a:stretch>
              </p:blipFill>
              <p:spPr>
                <a:xfrm>
                  <a:off x="492053" y="3805267"/>
                  <a:ext cx="158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2" name="Freihand 331">
                  <a:extLst>
                    <a:ext uri="{FF2B5EF4-FFF2-40B4-BE49-F238E27FC236}">
                      <a16:creationId xmlns:a16="http://schemas.microsoft.com/office/drawing/2014/main" id="{5D27E087-CEB8-4983-A303-6A27307706F9}"/>
                    </a:ext>
                  </a:extLst>
                </p14:cNvPr>
                <p14:cNvContentPartPr/>
                <p14:nvPr/>
              </p14:nvContentPartPr>
              <p14:xfrm>
                <a:off x="512213" y="3867187"/>
                <a:ext cx="149760" cy="13320"/>
              </p14:xfrm>
            </p:contentPart>
          </mc:Choice>
          <mc:Fallback xmlns="">
            <p:pic>
              <p:nvPicPr>
                <p:cNvPr id="332" name="Freihand 331">
                  <a:extLst>
                    <a:ext uri="{FF2B5EF4-FFF2-40B4-BE49-F238E27FC236}">
                      <a16:creationId xmlns:a16="http://schemas.microsoft.com/office/drawing/2014/main" id="{5D27E087-CEB8-4983-A303-6A27307706F9}"/>
                    </a:ext>
                  </a:extLst>
                </p:cNvPr>
                <p:cNvPicPr/>
                <p:nvPr/>
              </p:nvPicPr>
              <p:blipFill>
                <a:blip r:embed="rId519"/>
                <a:stretch>
                  <a:fillRect/>
                </a:stretch>
              </p:blipFill>
              <p:spPr>
                <a:xfrm>
                  <a:off x="507893" y="3862867"/>
                  <a:ext cx="158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3" name="Freihand 332">
                  <a:extLst>
                    <a:ext uri="{FF2B5EF4-FFF2-40B4-BE49-F238E27FC236}">
                      <a16:creationId xmlns:a16="http://schemas.microsoft.com/office/drawing/2014/main" id="{D362F23B-B445-4C30-B59D-D9355104E159}"/>
                    </a:ext>
                  </a:extLst>
                </p14:cNvPr>
                <p14:cNvContentPartPr/>
                <p14:nvPr/>
              </p14:nvContentPartPr>
              <p14:xfrm>
                <a:off x="923693" y="3613027"/>
                <a:ext cx="566280" cy="47160"/>
              </p14:xfrm>
            </p:contentPart>
          </mc:Choice>
          <mc:Fallback xmlns="">
            <p:pic>
              <p:nvPicPr>
                <p:cNvPr id="333" name="Freihand 332">
                  <a:extLst>
                    <a:ext uri="{FF2B5EF4-FFF2-40B4-BE49-F238E27FC236}">
                      <a16:creationId xmlns:a16="http://schemas.microsoft.com/office/drawing/2014/main" id="{D362F23B-B445-4C30-B59D-D9355104E159}"/>
                    </a:ext>
                  </a:extLst>
                </p:cNvPr>
                <p:cNvPicPr/>
                <p:nvPr/>
              </p:nvPicPr>
              <p:blipFill>
                <a:blip r:embed="rId521"/>
                <a:stretch>
                  <a:fillRect/>
                </a:stretch>
              </p:blipFill>
              <p:spPr>
                <a:xfrm>
                  <a:off x="919373" y="3608707"/>
                  <a:ext cx="574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41" name="Freihand 340">
                  <a:extLst>
                    <a:ext uri="{FF2B5EF4-FFF2-40B4-BE49-F238E27FC236}">
                      <a16:creationId xmlns:a16="http://schemas.microsoft.com/office/drawing/2014/main" id="{2D8FE409-100F-4C24-B38B-1B6783966E78}"/>
                    </a:ext>
                  </a:extLst>
                </p14:cNvPr>
                <p14:cNvContentPartPr/>
                <p14:nvPr/>
              </p14:nvContentPartPr>
              <p14:xfrm>
                <a:off x="796613" y="3789427"/>
                <a:ext cx="145800" cy="101160"/>
              </p14:xfrm>
            </p:contentPart>
          </mc:Choice>
          <mc:Fallback xmlns="">
            <p:pic>
              <p:nvPicPr>
                <p:cNvPr id="341" name="Freihand 340">
                  <a:extLst>
                    <a:ext uri="{FF2B5EF4-FFF2-40B4-BE49-F238E27FC236}">
                      <a16:creationId xmlns:a16="http://schemas.microsoft.com/office/drawing/2014/main" id="{2D8FE409-100F-4C24-B38B-1B6783966E78}"/>
                    </a:ext>
                  </a:extLst>
                </p:cNvPr>
                <p:cNvPicPr/>
                <p:nvPr/>
              </p:nvPicPr>
              <p:blipFill>
                <a:blip r:embed="rId523"/>
                <a:stretch>
                  <a:fillRect/>
                </a:stretch>
              </p:blipFill>
              <p:spPr>
                <a:xfrm>
                  <a:off x="792293" y="3785107"/>
                  <a:ext cx="154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2" name="Freihand 341">
                  <a:extLst>
                    <a:ext uri="{FF2B5EF4-FFF2-40B4-BE49-F238E27FC236}">
                      <a16:creationId xmlns:a16="http://schemas.microsoft.com/office/drawing/2014/main" id="{9CB716CF-834A-4EAB-A91C-BE158B1EAF24}"/>
                    </a:ext>
                  </a:extLst>
                </p14:cNvPr>
                <p14:cNvContentPartPr/>
                <p14:nvPr/>
              </p14:nvContentPartPr>
              <p14:xfrm>
                <a:off x="979493" y="3806707"/>
                <a:ext cx="99720" cy="72000"/>
              </p14:xfrm>
            </p:contentPart>
          </mc:Choice>
          <mc:Fallback xmlns="">
            <p:pic>
              <p:nvPicPr>
                <p:cNvPr id="342" name="Freihand 341">
                  <a:extLst>
                    <a:ext uri="{FF2B5EF4-FFF2-40B4-BE49-F238E27FC236}">
                      <a16:creationId xmlns:a16="http://schemas.microsoft.com/office/drawing/2014/main" id="{9CB716CF-834A-4EAB-A91C-BE158B1EAF24}"/>
                    </a:ext>
                  </a:extLst>
                </p:cNvPr>
                <p:cNvPicPr/>
                <p:nvPr/>
              </p:nvPicPr>
              <p:blipFill>
                <a:blip r:embed="rId525"/>
                <a:stretch>
                  <a:fillRect/>
                </a:stretch>
              </p:blipFill>
              <p:spPr>
                <a:xfrm>
                  <a:off x="975173" y="3802387"/>
                  <a:ext cx="108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3" name="Freihand 342">
                  <a:extLst>
                    <a:ext uri="{FF2B5EF4-FFF2-40B4-BE49-F238E27FC236}">
                      <a16:creationId xmlns:a16="http://schemas.microsoft.com/office/drawing/2014/main" id="{42993368-29B7-4428-98F5-361447455F55}"/>
                    </a:ext>
                  </a:extLst>
                </p14:cNvPr>
                <p14:cNvContentPartPr/>
                <p14:nvPr/>
              </p14:nvContentPartPr>
              <p14:xfrm>
                <a:off x="1105853" y="3805987"/>
                <a:ext cx="85320" cy="45720"/>
              </p14:xfrm>
            </p:contentPart>
          </mc:Choice>
          <mc:Fallback xmlns="">
            <p:pic>
              <p:nvPicPr>
                <p:cNvPr id="343" name="Freihand 342">
                  <a:extLst>
                    <a:ext uri="{FF2B5EF4-FFF2-40B4-BE49-F238E27FC236}">
                      <a16:creationId xmlns:a16="http://schemas.microsoft.com/office/drawing/2014/main" id="{42993368-29B7-4428-98F5-361447455F55}"/>
                    </a:ext>
                  </a:extLst>
                </p:cNvPr>
                <p:cNvPicPr/>
                <p:nvPr/>
              </p:nvPicPr>
              <p:blipFill>
                <a:blip r:embed="rId527"/>
                <a:stretch>
                  <a:fillRect/>
                </a:stretch>
              </p:blipFill>
              <p:spPr>
                <a:xfrm>
                  <a:off x="1101533" y="3801667"/>
                  <a:ext cx="93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4" name="Freihand 343">
                  <a:extLst>
                    <a:ext uri="{FF2B5EF4-FFF2-40B4-BE49-F238E27FC236}">
                      <a16:creationId xmlns:a16="http://schemas.microsoft.com/office/drawing/2014/main" id="{4BB0CE11-58F5-4369-BD50-EE8E4490D1D8}"/>
                    </a:ext>
                  </a:extLst>
                </p14:cNvPr>
                <p14:cNvContentPartPr/>
                <p14:nvPr/>
              </p14:nvContentPartPr>
              <p14:xfrm>
                <a:off x="1203413" y="3798067"/>
                <a:ext cx="95400" cy="58320"/>
              </p14:xfrm>
            </p:contentPart>
          </mc:Choice>
          <mc:Fallback xmlns="">
            <p:pic>
              <p:nvPicPr>
                <p:cNvPr id="344" name="Freihand 343">
                  <a:extLst>
                    <a:ext uri="{FF2B5EF4-FFF2-40B4-BE49-F238E27FC236}">
                      <a16:creationId xmlns:a16="http://schemas.microsoft.com/office/drawing/2014/main" id="{4BB0CE11-58F5-4369-BD50-EE8E4490D1D8}"/>
                    </a:ext>
                  </a:extLst>
                </p:cNvPr>
                <p:cNvPicPr/>
                <p:nvPr/>
              </p:nvPicPr>
              <p:blipFill>
                <a:blip r:embed="rId529"/>
                <a:stretch>
                  <a:fillRect/>
                </a:stretch>
              </p:blipFill>
              <p:spPr>
                <a:xfrm>
                  <a:off x="1199093" y="3793747"/>
                  <a:ext cx="104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5" name="Freihand 344">
                  <a:extLst>
                    <a:ext uri="{FF2B5EF4-FFF2-40B4-BE49-F238E27FC236}">
                      <a16:creationId xmlns:a16="http://schemas.microsoft.com/office/drawing/2014/main" id="{068AF26E-23BF-49CE-8835-82C5A06AE62C}"/>
                    </a:ext>
                  </a:extLst>
                </p14:cNvPr>
                <p14:cNvContentPartPr/>
                <p14:nvPr/>
              </p14:nvContentPartPr>
              <p14:xfrm>
                <a:off x="1390253" y="3712747"/>
                <a:ext cx="133560" cy="188280"/>
              </p14:xfrm>
            </p:contentPart>
          </mc:Choice>
          <mc:Fallback xmlns="">
            <p:pic>
              <p:nvPicPr>
                <p:cNvPr id="345" name="Freihand 344">
                  <a:extLst>
                    <a:ext uri="{FF2B5EF4-FFF2-40B4-BE49-F238E27FC236}">
                      <a16:creationId xmlns:a16="http://schemas.microsoft.com/office/drawing/2014/main" id="{068AF26E-23BF-49CE-8835-82C5A06AE62C}"/>
                    </a:ext>
                  </a:extLst>
                </p:cNvPr>
                <p:cNvPicPr/>
                <p:nvPr/>
              </p:nvPicPr>
              <p:blipFill>
                <a:blip r:embed="rId531"/>
                <a:stretch>
                  <a:fillRect/>
                </a:stretch>
              </p:blipFill>
              <p:spPr>
                <a:xfrm>
                  <a:off x="1385933" y="3708427"/>
                  <a:ext cx="142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47" name="Freihand 246">
                  <a:extLst>
                    <a:ext uri="{FF2B5EF4-FFF2-40B4-BE49-F238E27FC236}">
                      <a16:creationId xmlns:a16="http://schemas.microsoft.com/office/drawing/2014/main" id="{7433FCEB-A483-4A98-A5B4-469ECF2F53E3}"/>
                    </a:ext>
                  </a:extLst>
                </p14:cNvPr>
                <p14:cNvContentPartPr/>
                <p14:nvPr/>
              </p14:nvContentPartPr>
              <p14:xfrm>
                <a:off x="1718213" y="3457147"/>
                <a:ext cx="15120" cy="117360"/>
              </p14:xfrm>
            </p:contentPart>
          </mc:Choice>
          <mc:Fallback xmlns="">
            <p:pic>
              <p:nvPicPr>
                <p:cNvPr id="247" name="Freihand 246">
                  <a:extLst>
                    <a:ext uri="{FF2B5EF4-FFF2-40B4-BE49-F238E27FC236}">
                      <a16:creationId xmlns:a16="http://schemas.microsoft.com/office/drawing/2014/main" id="{7433FCEB-A483-4A98-A5B4-469ECF2F53E3}"/>
                    </a:ext>
                  </a:extLst>
                </p:cNvPr>
                <p:cNvPicPr/>
                <p:nvPr/>
              </p:nvPicPr>
              <p:blipFill>
                <a:blip r:embed="rId533"/>
                <a:stretch>
                  <a:fillRect/>
                </a:stretch>
              </p:blipFill>
              <p:spPr>
                <a:xfrm>
                  <a:off x="1713893" y="3452827"/>
                  <a:ext cx="23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48" name="Freihand 247">
                  <a:extLst>
                    <a:ext uri="{FF2B5EF4-FFF2-40B4-BE49-F238E27FC236}">
                      <a16:creationId xmlns:a16="http://schemas.microsoft.com/office/drawing/2014/main" id="{F73622A7-179A-4162-A430-4703EB415AD9}"/>
                    </a:ext>
                  </a:extLst>
                </p14:cNvPr>
                <p14:cNvContentPartPr/>
                <p14:nvPr/>
              </p14:nvContentPartPr>
              <p14:xfrm>
                <a:off x="1675013" y="3508987"/>
                <a:ext cx="130680" cy="19800"/>
              </p14:xfrm>
            </p:contentPart>
          </mc:Choice>
          <mc:Fallback xmlns="">
            <p:pic>
              <p:nvPicPr>
                <p:cNvPr id="248" name="Freihand 247">
                  <a:extLst>
                    <a:ext uri="{FF2B5EF4-FFF2-40B4-BE49-F238E27FC236}">
                      <a16:creationId xmlns:a16="http://schemas.microsoft.com/office/drawing/2014/main" id="{F73622A7-179A-4162-A430-4703EB415AD9}"/>
                    </a:ext>
                  </a:extLst>
                </p:cNvPr>
                <p:cNvPicPr/>
                <p:nvPr/>
              </p:nvPicPr>
              <p:blipFill>
                <a:blip r:embed="rId535"/>
                <a:stretch>
                  <a:fillRect/>
                </a:stretch>
              </p:blipFill>
              <p:spPr>
                <a:xfrm>
                  <a:off x="1670693" y="3504667"/>
                  <a:ext cx="139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43" name="Freihand 242">
                  <a:extLst>
                    <a:ext uri="{FF2B5EF4-FFF2-40B4-BE49-F238E27FC236}">
                      <a16:creationId xmlns:a16="http://schemas.microsoft.com/office/drawing/2014/main" id="{169FD6EC-274C-48F8-B634-16FE0A9A6962}"/>
                    </a:ext>
                  </a:extLst>
                </p14:cNvPr>
                <p14:cNvContentPartPr/>
                <p14:nvPr/>
              </p14:nvContentPartPr>
              <p14:xfrm>
                <a:off x="881213" y="3483787"/>
                <a:ext cx="130680" cy="101520"/>
              </p14:xfrm>
            </p:contentPart>
          </mc:Choice>
          <mc:Fallback xmlns="">
            <p:pic>
              <p:nvPicPr>
                <p:cNvPr id="243" name="Freihand 242">
                  <a:extLst>
                    <a:ext uri="{FF2B5EF4-FFF2-40B4-BE49-F238E27FC236}">
                      <a16:creationId xmlns:a16="http://schemas.microsoft.com/office/drawing/2014/main" id="{169FD6EC-274C-48F8-B634-16FE0A9A6962}"/>
                    </a:ext>
                  </a:extLst>
                </p:cNvPr>
                <p:cNvPicPr/>
                <p:nvPr/>
              </p:nvPicPr>
              <p:blipFill>
                <a:blip r:embed="rId537"/>
                <a:stretch>
                  <a:fillRect/>
                </a:stretch>
              </p:blipFill>
              <p:spPr>
                <a:xfrm>
                  <a:off x="876893" y="3479467"/>
                  <a:ext cx="139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44" name="Freihand 243">
                  <a:extLst>
                    <a:ext uri="{FF2B5EF4-FFF2-40B4-BE49-F238E27FC236}">
                      <a16:creationId xmlns:a16="http://schemas.microsoft.com/office/drawing/2014/main" id="{4A0C26F2-FBF2-4BBD-85FB-5DD5A4D3B87E}"/>
                    </a:ext>
                  </a:extLst>
                </p14:cNvPr>
                <p14:cNvContentPartPr/>
                <p14:nvPr/>
              </p14:nvContentPartPr>
              <p14:xfrm>
                <a:off x="1012973" y="3479467"/>
                <a:ext cx="126000" cy="109800"/>
              </p14:xfrm>
            </p:contentPart>
          </mc:Choice>
          <mc:Fallback xmlns="">
            <p:pic>
              <p:nvPicPr>
                <p:cNvPr id="244" name="Freihand 243">
                  <a:extLst>
                    <a:ext uri="{FF2B5EF4-FFF2-40B4-BE49-F238E27FC236}">
                      <a16:creationId xmlns:a16="http://schemas.microsoft.com/office/drawing/2014/main" id="{4A0C26F2-FBF2-4BBD-85FB-5DD5A4D3B87E}"/>
                    </a:ext>
                  </a:extLst>
                </p:cNvPr>
                <p:cNvPicPr/>
                <p:nvPr/>
              </p:nvPicPr>
              <p:blipFill>
                <a:blip r:embed="rId539"/>
                <a:stretch>
                  <a:fillRect/>
                </a:stretch>
              </p:blipFill>
              <p:spPr>
                <a:xfrm>
                  <a:off x="1008653" y="3475147"/>
                  <a:ext cx="134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45" name="Freihand 244">
                  <a:extLst>
                    <a:ext uri="{FF2B5EF4-FFF2-40B4-BE49-F238E27FC236}">
                      <a16:creationId xmlns:a16="http://schemas.microsoft.com/office/drawing/2014/main" id="{87BC7DC5-B4F8-48F1-99B2-7B5658A88699}"/>
                    </a:ext>
                  </a:extLst>
                </p14:cNvPr>
                <p14:cNvContentPartPr/>
                <p14:nvPr/>
              </p14:nvContentPartPr>
              <p14:xfrm>
                <a:off x="1143293" y="3469747"/>
                <a:ext cx="102600" cy="95400"/>
              </p14:xfrm>
            </p:contentPart>
          </mc:Choice>
          <mc:Fallback xmlns="">
            <p:pic>
              <p:nvPicPr>
                <p:cNvPr id="245" name="Freihand 244">
                  <a:extLst>
                    <a:ext uri="{FF2B5EF4-FFF2-40B4-BE49-F238E27FC236}">
                      <a16:creationId xmlns:a16="http://schemas.microsoft.com/office/drawing/2014/main" id="{87BC7DC5-B4F8-48F1-99B2-7B5658A88699}"/>
                    </a:ext>
                  </a:extLst>
                </p:cNvPr>
                <p:cNvPicPr/>
                <p:nvPr/>
              </p:nvPicPr>
              <p:blipFill>
                <a:blip r:embed="rId541"/>
                <a:stretch>
                  <a:fillRect/>
                </a:stretch>
              </p:blipFill>
              <p:spPr>
                <a:xfrm>
                  <a:off x="1138973" y="3465427"/>
                  <a:ext cx="111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46" name="Freihand 245">
                  <a:extLst>
                    <a:ext uri="{FF2B5EF4-FFF2-40B4-BE49-F238E27FC236}">
                      <a16:creationId xmlns:a16="http://schemas.microsoft.com/office/drawing/2014/main" id="{5D1F78F2-E59F-4DA8-B9B1-584388DA7B45}"/>
                    </a:ext>
                  </a:extLst>
                </p14:cNvPr>
                <p14:cNvContentPartPr/>
                <p14:nvPr/>
              </p14:nvContentPartPr>
              <p14:xfrm>
                <a:off x="1279733" y="3462187"/>
                <a:ext cx="101160" cy="111240"/>
              </p14:xfrm>
            </p:contentPart>
          </mc:Choice>
          <mc:Fallback xmlns="">
            <p:pic>
              <p:nvPicPr>
                <p:cNvPr id="246" name="Freihand 245">
                  <a:extLst>
                    <a:ext uri="{FF2B5EF4-FFF2-40B4-BE49-F238E27FC236}">
                      <a16:creationId xmlns:a16="http://schemas.microsoft.com/office/drawing/2014/main" id="{5D1F78F2-E59F-4DA8-B9B1-584388DA7B45}"/>
                    </a:ext>
                  </a:extLst>
                </p:cNvPr>
                <p:cNvPicPr/>
                <p:nvPr/>
              </p:nvPicPr>
              <p:blipFill>
                <a:blip r:embed="rId543"/>
                <a:stretch>
                  <a:fillRect/>
                </a:stretch>
              </p:blipFill>
              <p:spPr>
                <a:xfrm>
                  <a:off x="1275413" y="3457867"/>
                  <a:ext cx="109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7" name="Freihand 346">
                  <a:extLst>
                    <a:ext uri="{FF2B5EF4-FFF2-40B4-BE49-F238E27FC236}">
                      <a16:creationId xmlns:a16="http://schemas.microsoft.com/office/drawing/2014/main" id="{B62ABF06-2161-42B8-857E-F3F85138A00D}"/>
                    </a:ext>
                  </a:extLst>
                </p14:cNvPr>
                <p14:cNvContentPartPr/>
                <p14:nvPr/>
              </p14:nvContentPartPr>
              <p14:xfrm>
                <a:off x="1446053" y="3496387"/>
                <a:ext cx="23760" cy="22680"/>
              </p14:xfrm>
            </p:contentPart>
          </mc:Choice>
          <mc:Fallback xmlns="">
            <p:pic>
              <p:nvPicPr>
                <p:cNvPr id="347" name="Freihand 346">
                  <a:extLst>
                    <a:ext uri="{FF2B5EF4-FFF2-40B4-BE49-F238E27FC236}">
                      <a16:creationId xmlns:a16="http://schemas.microsoft.com/office/drawing/2014/main" id="{B62ABF06-2161-42B8-857E-F3F85138A00D}"/>
                    </a:ext>
                  </a:extLst>
                </p:cNvPr>
                <p:cNvPicPr/>
                <p:nvPr/>
              </p:nvPicPr>
              <p:blipFill>
                <a:blip r:embed="rId545"/>
                <a:stretch>
                  <a:fillRect/>
                </a:stretch>
              </p:blipFill>
              <p:spPr>
                <a:xfrm>
                  <a:off x="1441733" y="3492067"/>
                  <a:ext cx="32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8" name="Freihand 347">
                  <a:extLst>
                    <a:ext uri="{FF2B5EF4-FFF2-40B4-BE49-F238E27FC236}">
                      <a16:creationId xmlns:a16="http://schemas.microsoft.com/office/drawing/2014/main" id="{D90FE2A8-9232-4D00-BD62-C269FB317DEB}"/>
                    </a:ext>
                  </a:extLst>
                </p14:cNvPr>
                <p14:cNvContentPartPr/>
                <p14:nvPr/>
              </p14:nvContentPartPr>
              <p14:xfrm>
                <a:off x="1492133" y="3441667"/>
                <a:ext cx="128880" cy="124920"/>
              </p14:xfrm>
            </p:contentPart>
          </mc:Choice>
          <mc:Fallback xmlns="">
            <p:pic>
              <p:nvPicPr>
                <p:cNvPr id="348" name="Freihand 347">
                  <a:extLst>
                    <a:ext uri="{FF2B5EF4-FFF2-40B4-BE49-F238E27FC236}">
                      <a16:creationId xmlns:a16="http://schemas.microsoft.com/office/drawing/2014/main" id="{D90FE2A8-9232-4D00-BD62-C269FB317DEB}"/>
                    </a:ext>
                  </a:extLst>
                </p:cNvPr>
                <p:cNvPicPr/>
                <p:nvPr/>
              </p:nvPicPr>
              <p:blipFill>
                <a:blip r:embed="rId547"/>
                <a:stretch>
                  <a:fillRect/>
                </a:stretch>
              </p:blipFill>
              <p:spPr>
                <a:xfrm>
                  <a:off x="1487813" y="3437347"/>
                  <a:ext cx="137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0" name="Freihand 349">
                  <a:extLst>
                    <a:ext uri="{FF2B5EF4-FFF2-40B4-BE49-F238E27FC236}">
                      <a16:creationId xmlns:a16="http://schemas.microsoft.com/office/drawing/2014/main" id="{A6A3349A-429E-455C-92D1-AEBA1C436D65}"/>
                    </a:ext>
                  </a:extLst>
                </p14:cNvPr>
                <p14:cNvContentPartPr/>
                <p14:nvPr/>
              </p14:nvContentPartPr>
              <p14:xfrm>
                <a:off x="1632173" y="3752347"/>
                <a:ext cx="127080" cy="115200"/>
              </p14:xfrm>
            </p:contentPart>
          </mc:Choice>
          <mc:Fallback xmlns="">
            <p:pic>
              <p:nvPicPr>
                <p:cNvPr id="350" name="Freihand 349">
                  <a:extLst>
                    <a:ext uri="{FF2B5EF4-FFF2-40B4-BE49-F238E27FC236}">
                      <a16:creationId xmlns:a16="http://schemas.microsoft.com/office/drawing/2014/main" id="{A6A3349A-429E-455C-92D1-AEBA1C436D65}"/>
                    </a:ext>
                  </a:extLst>
                </p:cNvPr>
                <p:cNvPicPr/>
                <p:nvPr/>
              </p:nvPicPr>
              <p:blipFill>
                <a:blip r:embed="rId549"/>
                <a:stretch>
                  <a:fillRect/>
                </a:stretch>
              </p:blipFill>
              <p:spPr>
                <a:xfrm>
                  <a:off x="1627853" y="3748027"/>
                  <a:ext cx="135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1" name="Freihand 350">
                  <a:extLst>
                    <a:ext uri="{FF2B5EF4-FFF2-40B4-BE49-F238E27FC236}">
                      <a16:creationId xmlns:a16="http://schemas.microsoft.com/office/drawing/2014/main" id="{2BE1FDFC-3CDE-47ED-AFD1-3080A3FA374A}"/>
                    </a:ext>
                  </a:extLst>
                </p14:cNvPr>
                <p14:cNvContentPartPr/>
                <p14:nvPr/>
              </p14:nvContentPartPr>
              <p14:xfrm>
                <a:off x="1990733" y="3759907"/>
                <a:ext cx="12240" cy="127080"/>
              </p14:xfrm>
            </p:contentPart>
          </mc:Choice>
          <mc:Fallback xmlns="">
            <p:pic>
              <p:nvPicPr>
                <p:cNvPr id="351" name="Freihand 350">
                  <a:extLst>
                    <a:ext uri="{FF2B5EF4-FFF2-40B4-BE49-F238E27FC236}">
                      <a16:creationId xmlns:a16="http://schemas.microsoft.com/office/drawing/2014/main" id="{2BE1FDFC-3CDE-47ED-AFD1-3080A3FA374A}"/>
                    </a:ext>
                  </a:extLst>
                </p:cNvPr>
                <p:cNvPicPr/>
                <p:nvPr/>
              </p:nvPicPr>
              <p:blipFill>
                <a:blip r:embed="rId551"/>
                <a:stretch>
                  <a:fillRect/>
                </a:stretch>
              </p:blipFill>
              <p:spPr>
                <a:xfrm>
                  <a:off x="1986413" y="3755587"/>
                  <a:ext cx="20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2" name="Freihand 351">
                  <a:extLst>
                    <a:ext uri="{FF2B5EF4-FFF2-40B4-BE49-F238E27FC236}">
                      <a16:creationId xmlns:a16="http://schemas.microsoft.com/office/drawing/2014/main" id="{ED4D10A4-ADFE-4DC9-94E6-D4B924913EED}"/>
                    </a:ext>
                  </a:extLst>
                </p14:cNvPr>
                <p14:cNvContentPartPr/>
                <p14:nvPr/>
              </p14:nvContentPartPr>
              <p14:xfrm>
                <a:off x="1966253" y="3812467"/>
                <a:ext cx="105120" cy="11160"/>
              </p14:xfrm>
            </p:contentPart>
          </mc:Choice>
          <mc:Fallback xmlns="">
            <p:pic>
              <p:nvPicPr>
                <p:cNvPr id="352" name="Freihand 351">
                  <a:extLst>
                    <a:ext uri="{FF2B5EF4-FFF2-40B4-BE49-F238E27FC236}">
                      <a16:creationId xmlns:a16="http://schemas.microsoft.com/office/drawing/2014/main" id="{ED4D10A4-ADFE-4DC9-94E6-D4B924913EED}"/>
                    </a:ext>
                  </a:extLst>
                </p:cNvPr>
                <p:cNvPicPr/>
                <p:nvPr/>
              </p:nvPicPr>
              <p:blipFill>
                <a:blip r:embed="rId553"/>
                <a:stretch>
                  <a:fillRect/>
                </a:stretch>
              </p:blipFill>
              <p:spPr>
                <a:xfrm>
                  <a:off x="1961933" y="3808147"/>
                  <a:ext cx="113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3" name="Freihand 352">
                  <a:extLst>
                    <a:ext uri="{FF2B5EF4-FFF2-40B4-BE49-F238E27FC236}">
                      <a16:creationId xmlns:a16="http://schemas.microsoft.com/office/drawing/2014/main" id="{CB0EA32D-45F8-4519-8891-A9384047C754}"/>
                    </a:ext>
                  </a:extLst>
                </p14:cNvPr>
                <p14:cNvContentPartPr/>
                <p14:nvPr/>
              </p14:nvContentPartPr>
              <p14:xfrm>
                <a:off x="2148773" y="3768907"/>
                <a:ext cx="132840" cy="141480"/>
              </p14:xfrm>
            </p:contentPart>
          </mc:Choice>
          <mc:Fallback xmlns="">
            <p:pic>
              <p:nvPicPr>
                <p:cNvPr id="353" name="Freihand 352">
                  <a:extLst>
                    <a:ext uri="{FF2B5EF4-FFF2-40B4-BE49-F238E27FC236}">
                      <a16:creationId xmlns:a16="http://schemas.microsoft.com/office/drawing/2014/main" id="{CB0EA32D-45F8-4519-8891-A9384047C754}"/>
                    </a:ext>
                  </a:extLst>
                </p:cNvPr>
                <p:cNvPicPr/>
                <p:nvPr/>
              </p:nvPicPr>
              <p:blipFill>
                <a:blip r:embed="rId555"/>
                <a:stretch>
                  <a:fillRect/>
                </a:stretch>
              </p:blipFill>
              <p:spPr>
                <a:xfrm>
                  <a:off x="2144453" y="3764587"/>
                  <a:ext cx="141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4" name="Freihand 353">
                  <a:extLst>
                    <a:ext uri="{FF2B5EF4-FFF2-40B4-BE49-F238E27FC236}">
                      <a16:creationId xmlns:a16="http://schemas.microsoft.com/office/drawing/2014/main" id="{E1EACD01-07CB-4698-9BA0-9E463537A3D8}"/>
                    </a:ext>
                  </a:extLst>
                </p14:cNvPr>
                <p14:cNvContentPartPr/>
                <p14:nvPr/>
              </p14:nvContentPartPr>
              <p14:xfrm>
                <a:off x="2362973" y="3750187"/>
                <a:ext cx="76320" cy="108360"/>
              </p14:xfrm>
            </p:contentPart>
          </mc:Choice>
          <mc:Fallback xmlns="">
            <p:pic>
              <p:nvPicPr>
                <p:cNvPr id="354" name="Freihand 353">
                  <a:extLst>
                    <a:ext uri="{FF2B5EF4-FFF2-40B4-BE49-F238E27FC236}">
                      <a16:creationId xmlns:a16="http://schemas.microsoft.com/office/drawing/2014/main" id="{E1EACD01-07CB-4698-9BA0-9E463537A3D8}"/>
                    </a:ext>
                  </a:extLst>
                </p:cNvPr>
                <p:cNvPicPr/>
                <p:nvPr/>
              </p:nvPicPr>
              <p:blipFill>
                <a:blip r:embed="rId557"/>
                <a:stretch>
                  <a:fillRect/>
                </a:stretch>
              </p:blipFill>
              <p:spPr>
                <a:xfrm>
                  <a:off x="2358653" y="3745867"/>
                  <a:ext cx="84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5" name="Freihand 354">
                  <a:extLst>
                    <a:ext uri="{FF2B5EF4-FFF2-40B4-BE49-F238E27FC236}">
                      <a16:creationId xmlns:a16="http://schemas.microsoft.com/office/drawing/2014/main" id="{59F64B10-B80B-44AF-934D-2C2FE99A1A48}"/>
                    </a:ext>
                  </a:extLst>
                </p14:cNvPr>
                <p14:cNvContentPartPr/>
                <p14:nvPr/>
              </p14:nvContentPartPr>
              <p14:xfrm>
                <a:off x="2539013" y="3736147"/>
                <a:ext cx="79560" cy="100800"/>
              </p14:xfrm>
            </p:contentPart>
          </mc:Choice>
          <mc:Fallback xmlns="">
            <p:pic>
              <p:nvPicPr>
                <p:cNvPr id="355" name="Freihand 354">
                  <a:extLst>
                    <a:ext uri="{FF2B5EF4-FFF2-40B4-BE49-F238E27FC236}">
                      <a16:creationId xmlns:a16="http://schemas.microsoft.com/office/drawing/2014/main" id="{59F64B10-B80B-44AF-934D-2C2FE99A1A48}"/>
                    </a:ext>
                  </a:extLst>
                </p:cNvPr>
                <p:cNvPicPr/>
                <p:nvPr/>
              </p:nvPicPr>
              <p:blipFill>
                <a:blip r:embed="rId559"/>
                <a:stretch>
                  <a:fillRect/>
                </a:stretch>
              </p:blipFill>
              <p:spPr>
                <a:xfrm>
                  <a:off x="2534693" y="3731827"/>
                  <a:ext cx="88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6" name="Freihand 355">
                  <a:extLst>
                    <a:ext uri="{FF2B5EF4-FFF2-40B4-BE49-F238E27FC236}">
                      <a16:creationId xmlns:a16="http://schemas.microsoft.com/office/drawing/2014/main" id="{5222DF88-0C10-40D0-8B2A-D608A8311DC6}"/>
                    </a:ext>
                  </a:extLst>
                </p14:cNvPr>
                <p14:cNvContentPartPr/>
                <p14:nvPr/>
              </p14:nvContentPartPr>
              <p14:xfrm>
                <a:off x="2765093" y="3722107"/>
                <a:ext cx="134280" cy="100440"/>
              </p14:xfrm>
            </p:contentPart>
          </mc:Choice>
          <mc:Fallback xmlns="">
            <p:pic>
              <p:nvPicPr>
                <p:cNvPr id="356" name="Freihand 355">
                  <a:extLst>
                    <a:ext uri="{FF2B5EF4-FFF2-40B4-BE49-F238E27FC236}">
                      <a16:creationId xmlns:a16="http://schemas.microsoft.com/office/drawing/2014/main" id="{5222DF88-0C10-40D0-8B2A-D608A8311DC6}"/>
                    </a:ext>
                  </a:extLst>
                </p:cNvPr>
                <p:cNvPicPr/>
                <p:nvPr/>
              </p:nvPicPr>
              <p:blipFill>
                <a:blip r:embed="rId561"/>
                <a:stretch>
                  <a:fillRect/>
                </a:stretch>
              </p:blipFill>
              <p:spPr>
                <a:xfrm>
                  <a:off x="2760773" y="3717787"/>
                  <a:ext cx="142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7" name="Freihand 356">
                  <a:extLst>
                    <a:ext uri="{FF2B5EF4-FFF2-40B4-BE49-F238E27FC236}">
                      <a16:creationId xmlns:a16="http://schemas.microsoft.com/office/drawing/2014/main" id="{83FA7F3F-05FA-40F1-8C44-DAEFA5D98DD8}"/>
                    </a:ext>
                  </a:extLst>
                </p14:cNvPr>
                <p14:cNvContentPartPr/>
                <p14:nvPr/>
              </p14:nvContentPartPr>
              <p14:xfrm>
                <a:off x="2904773" y="3809587"/>
                <a:ext cx="30600" cy="86040"/>
              </p14:xfrm>
            </p:contentPart>
          </mc:Choice>
          <mc:Fallback xmlns="">
            <p:pic>
              <p:nvPicPr>
                <p:cNvPr id="357" name="Freihand 356">
                  <a:extLst>
                    <a:ext uri="{FF2B5EF4-FFF2-40B4-BE49-F238E27FC236}">
                      <a16:creationId xmlns:a16="http://schemas.microsoft.com/office/drawing/2014/main" id="{83FA7F3F-05FA-40F1-8C44-DAEFA5D98DD8}"/>
                    </a:ext>
                  </a:extLst>
                </p:cNvPr>
                <p:cNvPicPr/>
                <p:nvPr/>
              </p:nvPicPr>
              <p:blipFill>
                <a:blip r:embed="rId563"/>
                <a:stretch>
                  <a:fillRect/>
                </a:stretch>
              </p:blipFill>
              <p:spPr>
                <a:xfrm>
                  <a:off x="2900453" y="3805267"/>
                  <a:ext cx="39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8" name="Freihand 357">
                  <a:extLst>
                    <a:ext uri="{FF2B5EF4-FFF2-40B4-BE49-F238E27FC236}">
                      <a16:creationId xmlns:a16="http://schemas.microsoft.com/office/drawing/2014/main" id="{EDDB88AA-B6A0-4300-9BAF-84D31C366474}"/>
                    </a:ext>
                  </a:extLst>
                </p14:cNvPr>
                <p14:cNvContentPartPr/>
                <p14:nvPr/>
              </p14:nvContentPartPr>
              <p14:xfrm>
                <a:off x="2964173" y="3728947"/>
                <a:ext cx="94680" cy="123480"/>
              </p14:xfrm>
            </p:contentPart>
          </mc:Choice>
          <mc:Fallback xmlns="">
            <p:pic>
              <p:nvPicPr>
                <p:cNvPr id="358" name="Freihand 357">
                  <a:extLst>
                    <a:ext uri="{FF2B5EF4-FFF2-40B4-BE49-F238E27FC236}">
                      <a16:creationId xmlns:a16="http://schemas.microsoft.com/office/drawing/2014/main" id="{EDDB88AA-B6A0-4300-9BAF-84D31C366474}"/>
                    </a:ext>
                  </a:extLst>
                </p:cNvPr>
                <p:cNvPicPr/>
                <p:nvPr/>
              </p:nvPicPr>
              <p:blipFill>
                <a:blip r:embed="rId565"/>
                <a:stretch>
                  <a:fillRect/>
                </a:stretch>
              </p:blipFill>
              <p:spPr>
                <a:xfrm>
                  <a:off x="2959853" y="3724627"/>
                  <a:ext cx="103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9" name="Freihand 358">
                  <a:extLst>
                    <a:ext uri="{FF2B5EF4-FFF2-40B4-BE49-F238E27FC236}">
                      <a16:creationId xmlns:a16="http://schemas.microsoft.com/office/drawing/2014/main" id="{6ED614E8-54E7-4F72-B528-E37A1D0126FB}"/>
                    </a:ext>
                  </a:extLst>
                </p14:cNvPr>
                <p14:cNvContentPartPr/>
                <p14:nvPr/>
              </p14:nvContentPartPr>
              <p14:xfrm>
                <a:off x="3068213" y="3656227"/>
                <a:ext cx="117000" cy="74520"/>
              </p14:xfrm>
            </p:contentPart>
          </mc:Choice>
          <mc:Fallback xmlns="">
            <p:pic>
              <p:nvPicPr>
                <p:cNvPr id="359" name="Freihand 358">
                  <a:extLst>
                    <a:ext uri="{FF2B5EF4-FFF2-40B4-BE49-F238E27FC236}">
                      <a16:creationId xmlns:a16="http://schemas.microsoft.com/office/drawing/2014/main" id="{6ED614E8-54E7-4F72-B528-E37A1D0126FB}"/>
                    </a:ext>
                  </a:extLst>
                </p:cNvPr>
                <p:cNvPicPr/>
                <p:nvPr/>
              </p:nvPicPr>
              <p:blipFill>
                <a:blip r:embed="rId567"/>
                <a:stretch>
                  <a:fillRect/>
                </a:stretch>
              </p:blipFill>
              <p:spPr>
                <a:xfrm>
                  <a:off x="3063893" y="3651907"/>
                  <a:ext cx="125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0" name="Freihand 359">
                  <a:extLst>
                    <a:ext uri="{FF2B5EF4-FFF2-40B4-BE49-F238E27FC236}">
                      <a16:creationId xmlns:a16="http://schemas.microsoft.com/office/drawing/2014/main" id="{8B5302B9-087D-44C4-BBB3-325AC071275C}"/>
                    </a:ext>
                  </a:extLst>
                </p14:cNvPr>
                <p14:cNvContentPartPr/>
                <p14:nvPr/>
              </p14:nvContentPartPr>
              <p14:xfrm>
                <a:off x="3246053" y="3749467"/>
                <a:ext cx="93240" cy="100080"/>
              </p14:xfrm>
            </p:contentPart>
          </mc:Choice>
          <mc:Fallback xmlns="">
            <p:pic>
              <p:nvPicPr>
                <p:cNvPr id="360" name="Freihand 359">
                  <a:extLst>
                    <a:ext uri="{FF2B5EF4-FFF2-40B4-BE49-F238E27FC236}">
                      <a16:creationId xmlns:a16="http://schemas.microsoft.com/office/drawing/2014/main" id="{8B5302B9-087D-44C4-BBB3-325AC071275C}"/>
                    </a:ext>
                  </a:extLst>
                </p:cNvPr>
                <p:cNvPicPr/>
                <p:nvPr/>
              </p:nvPicPr>
              <p:blipFill>
                <a:blip r:embed="rId569"/>
                <a:stretch>
                  <a:fillRect/>
                </a:stretch>
              </p:blipFill>
              <p:spPr>
                <a:xfrm>
                  <a:off x="3241733" y="3745147"/>
                  <a:ext cx="101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1" name="Freihand 360">
                  <a:extLst>
                    <a:ext uri="{FF2B5EF4-FFF2-40B4-BE49-F238E27FC236}">
                      <a16:creationId xmlns:a16="http://schemas.microsoft.com/office/drawing/2014/main" id="{ACCA9E27-388F-4945-A10E-342AB9C6A8E6}"/>
                    </a:ext>
                  </a:extLst>
                </p14:cNvPr>
                <p14:cNvContentPartPr/>
                <p14:nvPr/>
              </p14:nvContentPartPr>
              <p14:xfrm>
                <a:off x="3452333" y="3718867"/>
                <a:ext cx="116280" cy="86040"/>
              </p14:xfrm>
            </p:contentPart>
          </mc:Choice>
          <mc:Fallback xmlns="">
            <p:pic>
              <p:nvPicPr>
                <p:cNvPr id="361" name="Freihand 360">
                  <a:extLst>
                    <a:ext uri="{FF2B5EF4-FFF2-40B4-BE49-F238E27FC236}">
                      <a16:creationId xmlns:a16="http://schemas.microsoft.com/office/drawing/2014/main" id="{ACCA9E27-388F-4945-A10E-342AB9C6A8E6}"/>
                    </a:ext>
                  </a:extLst>
                </p:cNvPr>
                <p:cNvPicPr/>
                <p:nvPr/>
              </p:nvPicPr>
              <p:blipFill>
                <a:blip r:embed="rId571"/>
                <a:stretch>
                  <a:fillRect/>
                </a:stretch>
              </p:blipFill>
              <p:spPr>
                <a:xfrm>
                  <a:off x="3448013" y="3714547"/>
                  <a:ext cx="124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2" name="Freihand 361">
                  <a:extLst>
                    <a:ext uri="{FF2B5EF4-FFF2-40B4-BE49-F238E27FC236}">
                      <a16:creationId xmlns:a16="http://schemas.microsoft.com/office/drawing/2014/main" id="{0591A55A-51F3-4400-8608-3AA9D28FC861}"/>
                    </a:ext>
                  </a:extLst>
                </p14:cNvPr>
                <p14:cNvContentPartPr/>
                <p14:nvPr/>
              </p14:nvContentPartPr>
              <p14:xfrm>
                <a:off x="3586973" y="3801307"/>
                <a:ext cx="27360" cy="98280"/>
              </p14:xfrm>
            </p:contentPart>
          </mc:Choice>
          <mc:Fallback xmlns="">
            <p:pic>
              <p:nvPicPr>
                <p:cNvPr id="362" name="Freihand 361">
                  <a:extLst>
                    <a:ext uri="{FF2B5EF4-FFF2-40B4-BE49-F238E27FC236}">
                      <a16:creationId xmlns:a16="http://schemas.microsoft.com/office/drawing/2014/main" id="{0591A55A-51F3-4400-8608-3AA9D28FC861}"/>
                    </a:ext>
                  </a:extLst>
                </p:cNvPr>
                <p:cNvPicPr/>
                <p:nvPr/>
              </p:nvPicPr>
              <p:blipFill>
                <a:blip r:embed="rId573"/>
                <a:stretch>
                  <a:fillRect/>
                </a:stretch>
              </p:blipFill>
              <p:spPr>
                <a:xfrm>
                  <a:off x="3582653" y="3796987"/>
                  <a:ext cx="36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3" name="Freihand 362">
                  <a:extLst>
                    <a:ext uri="{FF2B5EF4-FFF2-40B4-BE49-F238E27FC236}">
                      <a16:creationId xmlns:a16="http://schemas.microsoft.com/office/drawing/2014/main" id="{BC7DB3D5-BB7C-4269-A86F-33F1BAE86139}"/>
                    </a:ext>
                  </a:extLst>
                </p14:cNvPr>
                <p14:cNvContentPartPr/>
                <p14:nvPr/>
              </p14:nvContentPartPr>
              <p14:xfrm>
                <a:off x="3639893" y="3698347"/>
                <a:ext cx="101160" cy="143640"/>
              </p14:xfrm>
            </p:contentPart>
          </mc:Choice>
          <mc:Fallback xmlns="">
            <p:pic>
              <p:nvPicPr>
                <p:cNvPr id="363" name="Freihand 362">
                  <a:extLst>
                    <a:ext uri="{FF2B5EF4-FFF2-40B4-BE49-F238E27FC236}">
                      <a16:creationId xmlns:a16="http://schemas.microsoft.com/office/drawing/2014/main" id="{BC7DB3D5-BB7C-4269-A86F-33F1BAE86139}"/>
                    </a:ext>
                  </a:extLst>
                </p:cNvPr>
                <p:cNvPicPr/>
                <p:nvPr/>
              </p:nvPicPr>
              <p:blipFill>
                <a:blip r:embed="rId575"/>
                <a:stretch>
                  <a:fillRect/>
                </a:stretch>
              </p:blipFill>
              <p:spPr>
                <a:xfrm>
                  <a:off x="3635573" y="3694027"/>
                  <a:ext cx="109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4" name="Freihand 363">
                  <a:extLst>
                    <a:ext uri="{FF2B5EF4-FFF2-40B4-BE49-F238E27FC236}">
                      <a16:creationId xmlns:a16="http://schemas.microsoft.com/office/drawing/2014/main" id="{F9219263-8FF3-435E-A642-C3F6363417B7}"/>
                    </a:ext>
                  </a:extLst>
                </p14:cNvPr>
                <p14:cNvContentPartPr/>
                <p14:nvPr/>
              </p14:nvContentPartPr>
              <p14:xfrm>
                <a:off x="3766253" y="3605107"/>
                <a:ext cx="74880" cy="118800"/>
              </p14:xfrm>
            </p:contentPart>
          </mc:Choice>
          <mc:Fallback xmlns="">
            <p:pic>
              <p:nvPicPr>
                <p:cNvPr id="364" name="Freihand 363">
                  <a:extLst>
                    <a:ext uri="{FF2B5EF4-FFF2-40B4-BE49-F238E27FC236}">
                      <a16:creationId xmlns:a16="http://schemas.microsoft.com/office/drawing/2014/main" id="{F9219263-8FF3-435E-A642-C3F6363417B7}"/>
                    </a:ext>
                  </a:extLst>
                </p:cNvPr>
                <p:cNvPicPr/>
                <p:nvPr/>
              </p:nvPicPr>
              <p:blipFill>
                <a:blip r:embed="rId577"/>
                <a:stretch>
                  <a:fillRect/>
                </a:stretch>
              </p:blipFill>
              <p:spPr>
                <a:xfrm>
                  <a:off x="3761933" y="3600787"/>
                  <a:ext cx="83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5" name="Freihand 364">
                  <a:extLst>
                    <a:ext uri="{FF2B5EF4-FFF2-40B4-BE49-F238E27FC236}">
                      <a16:creationId xmlns:a16="http://schemas.microsoft.com/office/drawing/2014/main" id="{0A2B010A-D89A-45B0-877E-F9FD60DE2860}"/>
                    </a:ext>
                  </a:extLst>
                </p14:cNvPr>
                <p14:cNvContentPartPr/>
                <p14:nvPr/>
              </p14:nvContentPartPr>
              <p14:xfrm>
                <a:off x="4009973" y="3716707"/>
                <a:ext cx="18720" cy="117360"/>
              </p14:xfrm>
            </p:contentPart>
          </mc:Choice>
          <mc:Fallback xmlns="">
            <p:pic>
              <p:nvPicPr>
                <p:cNvPr id="365" name="Freihand 364">
                  <a:extLst>
                    <a:ext uri="{FF2B5EF4-FFF2-40B4-BE49-F238E27FC236}">
                      <a16:creationId xmlns:a16="http://schemas.microsoft.com/office/drawing/2014/main" id="{0A2B010A-D89A-45B0-877E-F9FD60DE2860}"/>
                    </a:ext>
                  </a:extLst>
                </p:cNvPr>
                <p:cNvPicPr/>
                <p:nvPr/>
              </p:nvPicPr>
              <p:blipFill>
                <a:blip r:embed="rId579"/>
                <a:stretch>
                  <a:fillRect/>
                </a:stretch>
              </p:blipFill>
              <p:spPr>
                <a:xfrm>
                  <a:off x="4005653" y="3712387"/>
                  <a:ext cx="27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6" name="Freihand 365">
                  <a:extLst>
                    <a:ext uri="{FF2B5EF4-FFF2-40B4-BE49-F238E27FC236}">
                      <a16:creationId xmlns:a16="http://schemas.microsoft.com/office/drawing/2014/main" id="{C42950BC-25E7-4BF3-9B7C-49DB85A3D162}"/>
                    </a:ext>
                  </a:extLst>
                </p14:cNvPr>
                <p14:cNvContentPartPr/>
                <p14:nvPr/>
              </p14:nvContentPartPr>
              <p14:xfrm>
                <a:off x="3989453" y="3789427"/>
                <a:ext cx="457200" cy="21600"/>
              </p14:xfrm>
            </p:contentPart>
          </mc:Choice>
          <mc:Fallback xmlns="">
            <p:pic>
              <p:nvPicPr>
                <p:cNvPr id="366" name="Freihand 365">
                  <a:extLst>
                    <a:ext uri="{FF2B5EF4-FFF2-40B4-BE49-F238E27FC236}">
                      <a16:creationId xmlns:a16="http://schemas.microsoft.com/office/drawing/2014/main" id="{C42950BC-25E7-4BF3-9B7C-49DB85A3D162}"/>
                    </a:ext>
                  </a:extLst>
                </p:cNvPr>
                <p:cNvPicPr/>
                <p:nvPr/>
              </p:nvPicPr>
              <p:blipFill>
                <a:blip r:embed="rId581"/>
                <a:stretch>
                  <a:fillRect/>
                </a:stretch>
              </p:blipFill>
              <p:spPr>
                <a:xfrm>
                  <a:off x="3985133" y="3785107"/>
                  <a:ext cx="465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7" name="Freihand 366">
                  <a:extLst>
                    <a:ext uri="{FF2B5EF4-FFF2-40B4-BE49-F238E27FC236}">
                      <a16:creationId xmlns:a16="http://schemas.microsoft.com/office/drawing/2014/main" id="{F0625E2E-3C6E-40F2-8110-56634DE82171}"/>
                    </a:ext>
                  </a:extLst>
                </p14:cNvPr>
                <p14:cNvContentPartPr/>
                <p14:nvPr/>
              </p14:nvContentPartPr>
              <p14:xfrm>
                <a:off x="4535573" y="3794467"/>
                <a:ext cx="212760" cy="24120"/>
              </p14:xfrm>
            </p:contentPart>
          </mc:Choice>
          <mc:Fallback xmlns="">
            <p:pic>
              <p:nvPicPr>
                <p:cNvPr id="367" name="Freihand 366">
                  <a:extLst>
                    <a:ext uri="{FF2B5EF4-FFF2-40B4-BE49-F238E27FC236}">
                      <a16:creationId xmlns:a16="http://schemas.microsoft.com/office/drawing/2014/main" id="{F0625E2E-3C6E-40F2-8110-56634DE82171}"/>
                    </a:ext>
                  </a:extLst>
                </p:cNvPr>
                <p:cNvPicPr/>
                <p:nvPr/>
              </p:nvPicPr>
              <p:blipFill>
                <a:blip r:embed="rId583"/>
                <a:stretch>
                  <a:fillRect/>
                </a:stretch>
              </p:blipFill>
              <p:spPr>
                <a:xfrm>
                  <a:off x="4531253" y="3790147"/>
                  <a:ext cx="221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8" name="Freihand 367">
                  <a:extLst>
                    <a:ext uri="{FF2B5EF4-FFF2-40B4-BE49-F238E27FC236}">
                      <a16:creationId xmlns:a16="http://schemas.microsoft.com/office/drawing/2014/main" id="{E5C9F63F-F22B-425A-B541-BFE2137D9A59}"/>
                    </a:ext>
                  </a:extLst>
                </p14:cNvPr>
                <p14:cNvContentPartPr/>
                <p14:nvPr/>
              </p14:nvContentPartPr>
              <p14:xfrm>
                <a:off x="4846613" y="3653347"/>
                <a:ext cx="203040" cy="230760"/>
              </p14:xfrm>
            </p:contentPart>
          </mc:Choice>
          <mc:Fallback xmlns="">
            <p:pic>
              <p:nvPicPr>
                <p:cNvPr id="368" name="Freihand 367">
                  <a:extLst>
                    <a:ext uri="{FF2B5EF4-FFF2-40B4-BE49-F238E27FC236}">
                      <a16:creationId xmlns:a16="http://schemas.microsoft.com/office/drawing/2014/main" id="{E5C9F63F-F22B-425A-B541-BFE2137D9A59}"/>
                    </a:ext>
                  </a:extLst>
                </p:cNvPr>
                <p:cNvPicPr/>
                <p:nvPr/>
              </p:nvPicPr>
              <p:blipFill>
                <a:blip r:embed="rId585"/>
                <a:stretch>
                  <a:fillRect/>
                </a:stretch>
              </p:blipFill>
              <p:spPr>
                <a:xfrm>
                  <a:off x="4842293" y="3649027"/>
                  <a:ext cx="2116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0" name="Freihand 369">
                  <a:extLst>
                    <a:ext uri="{FF2B5EF4-FFF2-40B4-BE49-F238E27FC236}">
                      <a16:creationId xmlns:a16="http://schemas.microsoft.com/office/drawing/2014/main" id="{AD398056-FD84-4EB2-AB3B-C311CD77EC05}"/>
                    </a:ext>
                  </a:extLst>
                </p14:cNvPr>
                <p14:cNvContentPartPr/>
                <p14:nvPr/>
              </p14:nvContentPartPr>
              <p14:xfrm>
                <a:off x="1638293" y="4021627"/>
                <a:ext cx="1908360" cy="123840"/>
              </p14:xfrm>
            </p:contentPart>
          </mc:Choice>
          <mc:Fallback xmlns="">
            <p:pic>
              <p:nvPicPr>
                <p:cNvPr id="370" name="Freihand 369">
                  <a:extLst>
                    <a:ext uri="{FF2B5EF4-FFF2-40B4-BE49-F238E27FC236}">
                      <a16:creationId xmlns:a16="http://schemas.microsoft.com/office/drawing/2014/main" id="{AD398056-FD84-4EB2-AB3B-C311CD77EC05}"/>
                    </a:ext>
                  </a:extLst>
                </p:cNvPr>
                <p:cNvPicPr/>
                <p:nvPr/>
              </p:nvPicPr>
              <p:blipFill>
                <a:blip r:embed="rId587"/>
                <a:stretch>
                  <a:fillRect/>
                </a:stretch>
              </p:blipFill>
              <p:spPr>
                <a:xfrm>
                  <a:off x="1633973" y="4017307"/>
                  <a:ext cx="1917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1" name="Freihand 370">
                  <a:extLst>
                    <a:ext uri="{FF2B5EF4-FFF2-40B4-BE49-F238E27FC236}">
                      <a16:creationId xmlns:a16="http://schemas.microsoft.com/office/drawing/2014/main" id="{C610BBAD-08A1-4188-99B4-53EF89E7BAB2}"/>
                    </a:ext>
                  </a:extLst>
                </p14:cNvPr>
                <p14:cNvContentPartPr/>
                <p14:nvPr/>
              </p14:nvContentPartPr>
              <p14:xfrm>
                <a:off x="3454493" y="3966907"/>
                <a:ext cx="1457280" cy="225000"/>
              </p14:xfrm>
            </p:contentPart>
          </mc:Choice>
          <mc:Fallback xmlns="">
            <p:pic>
              <p:nvPicPr>
                <p:cNvPr id="371" name="Freihand 370">
                  <a:extLst>
                    <a:ext uri="{FF2B5EF4-FFF2-40B4-BE49-F238E27FC236}">
                      <a16:creationId xmlns:a16="http://schemas.microsoft.com/office/drawing/2014/main" id="{C610BBAD-08A1-4188-99B4-53EF89E7BAB2}"/>
                    </a:ext>
                  </a:extLst>
                </p:cNvPr>
                <p:cNvPicPr/>
                <p:nvPr/>
              </p:nvPicPr>
              <p:blipFill>
                <a:blip r:embed="rId589"/>
                <a:stretch>
                  <a:fillRect/>
                </a:stretch>
              </p:blipFill>
              <p:spPr>
                <a:xfrm>
                  <a:off x="3450173" y="3962587"/>
                  <a:ext cx="1465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3" name="Freihand 372">
                  <a:extLst>
                    <a:ext uri="{FF2B5EF4-FFF2-40B4-BE49-F238E27FC236}">
                      <a16:creationId xmlns:a16="http://schemas.microsoft.com/office/drawing/2014/main" id="{3D456ACD-71B5-4FF0-9882-33B1AF051B06}"/>
                    </a:ext>
                  </a:extLst>
                </p14:cNvPr>
                <p14:cNvContentPartPr/>
                <p14:nvPr/>
              </p14:nvContentPartPr>
              <p14:xfrm>
                <a:off x="2794253" y="4290187"/>
                <a:ext cx="127800" cy="256320"/>
              </p14:xfrm>
            </p:contentPart>
          </mc:Choice>
          <mc:Fallback xmlns="">
            <p:pic>
              <p:nvPicPr>
                <p:cNvPr id="373" name="Freihand 372">
                  <a:extLst>
                    <a:ext uri="{FF2B5EF4-FFF2-40B4-BE49-F238E27FC236}">
                      <a16:creationId xmlns:a16="http://schemas.microsoft.com/office/drawing/2014/main" id="{3D456ACD-71B5-4FF0-9882-33B1AF051B06}"/>
                    </a:ext>
                  </a:extLst>
                </p:cNvPr>
                <p:cNvPicPr/>
                <p:nvPr/>
              </p:nvPicPr>
              <p:blipFill>
                <a:blip r:embed="rId591"/>
                <a:stretch>
                  <a:fillRect/>
                </a:stretch>
              </p:blipFill>
              <p:spPr>
                <a:xfrm>
                  <a:off x="2789933" y="4285867"/>
                  <a:ext cx="1364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4" name="Freihand 373">
                  <a:extLst>
                    <a:ext uri="{FF2B5EF4-FFF2-40B4-BE49-F238E27FC236}">
                      <a16:creationId xmlns:a16="http://schemas.microsoft.com/office/drawing/2014/main" id="{48E56983-9FC7-457E-9889-24ED4C958620}"/>
                    </a:ext>
                  </a:extLst>
                </p14:cNvPr>
                <p14:cNvContentPartPr/>
                <p14:nvPr/>
              </p14:nvContentPartPr>
              <p14:xfrm>
                <a:off x="2989373" y="4304227"/>
                <a:ext cx="316440" cy="79200"/>
              </p14:xfrm>
            </p:contentPart>
          </mc:Choice>
          <mc:Fallback xmlns="">
            <p:pic>
              <p:nvPicPr>
                <p:cNvPr id="374" name="Freihand 373">
                  <a:extLst>
                    <a:ext uri="{FF2B5EF4-FFF2-40B4-BE49-F238E27FC236}">
                      <a16:creationId xmlns:a16="http://schemas.microsoft.com/office/drawing/2014/main" id="{48E56983-9FC7-457E-9889-24ED4C958620}"/>
                    </a:ext>
                  </a:extLst>
                </p:cNvPr>
                <p:cNvPicPr/>
                <p:nvPr/>
              </p:nvPicPr>
              <p:blipFill>
                <a:blip r:embed="rId593"/>
                <a:stretch>
                  <a:fillRect/>
                </a:stretch>
              </p:blipFill>
              <p:spPr>
                <a:xfrm>
                  <a:off x="2985053" y="4299907"/>
                  <a:ext cx="325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5" name="Freihand 374">
                  <a:extLst>
                    <a:ext uri="{FF2B5EF4-FFF2-40B4-BE49-F238E27FC236}">
                      <a16:creationId xmlns:a16="http://schemas.microsoft.com/office/drawing/2014/main" id="{AF49F11D-49F9-411C-9947-1D8D06153B68}"/>
                    </a:ext>
                  </a:extLst>
                </p14:cNvPr>
                <p14:cNvContentPartPr/>
                <p14:nvPr/>
              </p14:nvContentPartPr>
              <p14:xfrm>
                <a:off x="3076493" y="4300627"/>
                <a:ext cx="90360" cy="81720"/>
              </p14:xfrm>
            </p:contentPart>
          </mc:Choice>
          <mc:Fallback xmlns="">
            <p:pic>
              <p:nvPicPr>
                <p:cNvPr id="375" name="Freihand 374">
                  <a:extLst>
                    <a:ext uri="{FF2B5EF4-FFF2-40B4-BE49-F238E27FC236}">
                      <a16:creationId xmlns:a16="http://schemas.microsoft.com/office/drawing/2014/main" id="{AF49F11D-49F9-411C-9947-1D8D06153B68}"/>
                    </a:ext>
                  </a:extLst>
                </p:cNvPr>
                <p:cNvPicPr/>
                <p:nvPr/>
              </p:nvPicPr>
              <p:blipFill>
                <a:blip r:embed="rId595"/>
                <a:stretch>
                  <a:fillRect/>
                </a:stretch>
              </p:blipFill>
              <p:spPr>
                <a:xfrm>
                  <a:off x="3072173" y="4296307"/>
                  <a:ext cx="99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6" name="Freihand 375">
                  <a:extLst>
                    <a:ext uri="{FF2B5EF4-FFF2-40B4-BE49-F238E27FC236}">
                      <a16:creationId xmlns:a16="http://schemas.microsoft.com/office/drawing/2014/main" id="{06DDA742-1E72-459D-8BB7-3D19BCF5F350}"/>
                    </a:ext>
                  </a:extLst>
                </p14:cNvPr>
                <p14:cNvContentPartPr/>
                <p14:nvPr/>
              </p14:nvContentPartPr>
              <p14:xfrm>
                <a:off x="3374213" y="4277227"/>
                <a:ext cx="140400" cy="89280"/>
              </p14:xfrm>
            </p:contentPart>
          </mc:Choice>
          <mc:Fallback xmlns="">
            <p:pic>
              <p:nvPicPr>
                <p:cNvPr id="376" name="Freihand 375">
                  <a:extLst>
                    <a:ext uri="{FF2B5EF4-FFF2-40B4-BE49-F238E27FC236}">
                      <a16:creationId xmlns:a16="http://schemas.microsoft.com/office/drawing/2014/main" id="{06DDA742-1E72-459D-8BB7-3D19BCF5F350}"/>
                    </a:ext>
                  </a:extLst>
                </p:cNvPr>
                <p:cNvPicPr/>
                <p:nvPr/>
              </p:nvPicPr>
              <p:blipFill>
                <a:blip r:embed="rId597"/>
                <a:stretch>
                  <a:fillRect/>
                </a:stretch>
              </p:blipFill>
              <p:spPr>
                <a:xfrm>
                  <a:off x="3369893" y="4272907"/>
                  <a:ext cx="149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7" name="Freihand 376">
                  <a:extLst>
                    <a:ext uri="{FF2B5EF4-FFF2-40B4-BE49-F238E27FC236}">
                      <a16:creationId xmlns:a16="http://schemas.microsoft.com/office/drawing/2014/main" id="{C3D896AC-1F43-4F6F-A43B-DA85824AE6BB}"/>
                    </a:ext>
                  </a:extLst>
                </p14:cNvPr>
                <p14:cNvContentPartPr/>
                <p14:nvPr/>
              </p14:nvContentPartPr>
              <p14:xfrm>
                <a:off x="3487973" y="4196587"/>
                <a:ext cx="245520" cy="146520"/>
              </p14:xfrm>
            </p:contentPart>
          </mc:Choice>
          <mc:Fallback xmlns="">
            <p:pic>
              <p:nvPicPr>
                <p:cNvPr id="377" name="Freihand 376">
                  <a:extLst>
                    <a:ext uri="{FF2B5EF4-FFF2-40B4-BE49-F238E27FC236}">
                      <a16:creationId xmlns:a16="http://schemas.microsoft.com/office/drawing/2014/main" id="{C3D896AC-1F43-4F6F-A43B-DA85824AE6BB}"/>
                    </a:ext>
                  </a:extLst>
                </p:cNvPr>
                <p:cNvPicPr/>
                <p:nvPr/>
              </p:nvPicPr>
              <p:blipFill>
                <a:blip r:embed="rId599"/>
                <a:stretch>
                  <a:fillRect/>
                </a:stretch>
              </p:blipFill>
              <p:spPr>
                <a:xfrm>
                  <a:off x="3483653" y="4192267"/>
                  <a:ext cx="254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8" name="Freihand 377">
                  <a:extLst>
                    <a:ext uri="{FF2B5EF4-FFF2-40B4-BE49-F238E27FC236}">
                      <a16:creationId xmlns:a16="http://schemas.microsoft.com/office/drawing/2014/main" id="{2BDA57EE-0185-4203-A4E6-A8B70111F6FC}"/>
                    </a:ext>
                  </a:extLst>
                </p14:cNvPr>
                <p14:cNvContentPartPr/>
                <p14:nvPr/>
              </p14:nvContentPartPr>
              <p14:xfrm>
                <a:off x="3706493" y="4170307"/>
                <a:ext cx="9360" cy="52200"/>
              </p14:xfrm>
            </p:contentPart>
          </mc:Choice>
          <mc:Fallback xmlns="">
            <p:pic>
              <p:nvPicPr>
                <p:cNvPr id="378" name="Freihand 377">
                  <a:extLst>
                    <a:ext uri="{FF2B5EF4-FFF2-40B4-BE49-F238E27FC236}">
                      <a16:creationId xmlns:a16="http://schemas.microsoft.com/office/drawing/2014/main" id="{2BDA57EE-0185-4203-A4E6-A8B70111F6FC}"/>
                    </a:ext>
                  </a:extLst>
                </p:cNvPr>
                <p:cNvPicPr/>
                <p:nvPr/>
              </p:nvPicPr>
              <p:blipFill>
                <a:blip r:embed="rId601"/>
                <a:stretch>
                  <a:fillRect/>
                </a:stretch>
              </p:blipFill>
              <p:spPr>
                <a:xfrm>
                  <a:off x="3702173" y="4165987"/>
                  <a:ext cx="18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9" name="Freihand 378">
                  <a:extLst>
                    <a:ext uri="{FF2B5EF4-FFF2-40B4-BE49-F238E27FC236}">
                      <a16:creationId xmlns:a16="http://schemas.microsoft.com/office/drawing/2014/main" id="{85EBDD84-13D4-4538-BC86-0B8E04EA2922}"/>
                    </a:ext>
                  </a:extLst>
                </p14:cNvPr>
                <p14:cNvContentPartPr/>
                <p14:nvPr/>
              </p14:nvContentPartPr>
              <p14:xfrm>
                <a:off x="3750053" y="4258507"/>
                <a:ext cx="108000" cy="91080"/>
              </p14:xfrm>
            </p:contentPart>
          </mc:Choice>
          <mc:Fallback xmlns="">
            <p:pic>
              <p:nvPicPr>
                <p:cNvPr id="379" name="Freihand 378">
                  <a:extLst>
                    <a:ext uri="{FF2B5EF4-FFF2-40B4-BE49-F238E27FC236}">
                      <a16:creationId xmlns:a16="http://schemas.microsoft.com/office/drawing/2014/main" id="{85EBDD84-13D4-4538-BC86-0B8E04EA2922}"/>
                    </a:ext>
                  </a:extLst>
                </p:cNvPr>
                <p:cNvPicPr/>
                <p:nvPr/>
              </p:nvPicPr>
              <p:blipFill>
                <a:blip r:embed="rId603"/>
                <a:stretch>
                  <a:fillRect/>
                </a:stretch>
              </p:blipFill>
              <p:spPr>
                <a:xfrm>
                  <a:off x="3745733" y="4254187"/>
                  <a:ext cx="116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0" name="Freihand 379">
                  <a:extLst>
                    <a:ext uri="{FF2B5EF4-FFF2-40B4-BE49-F238E27FC236}">
                      <a16:creationId xmlns:a16="http://schemas.microsoft.com/office/drawing/2014/main" id="{C30DAA3C-765A-4106-AF81-E0F569B40886}"/>
                    </a:ext>
                  </a:extLst>
                </p14:cNvPr>
                <p14:cNvContentPartPr/>
                <p14:nvPr/>
              </p14:nvContentPartPr>
              <p14:xfrm>
                <a:off x="3890093" y="4163827"/>
                <a:ext cx="163440" cy="176760"/>
              </p14:xfrm>
            </p:contentPart>
          </mc:Choice>
          <mc:Fallback xmlns="">
            <p:pic>
              <p:nvPicPr>
                <p:cNvPr id="380" name="Freihand 379">
                  <a:extLst>
                    <a:ext uri="{FF2B5EF4-FFF2-40B4-BE49-F238E27FC236}">
                      <a16:creationId xmlns:a16="http://schemas.microsoft.com/office/drawing/2014/main" id="{C30DAA3C-765A-4106-AF81-E0F569B40886}"/>
                    </a:ext>
                  </a:extLst>
                </p:cNvPr>
                <p:cNvPicPr/>
                <p:nvPr/>
              </p:nvPicPr>
              <p:blipFill>
                <a:blip r:embed="rId605"/>
                <a:stretch>
                  <a:fillRect/>
                </a:stretch>
              </p:blipFill>
              <p:spPr>
                <a:xfrm>
                  <a:off x="3885773" y="4159507"/>
                  <a:ext cx="172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1" name="Freihand 380">
                  <a:extLst>
                    <a:ext uri="{FF2B5EF4-FFF2-40B4-BE49-F238E27FC236}">
                      <a16:creationId xmlns:a16="http://schemas.microsoft.com/office/drawing/2014/main" id="{157DC8E8-6144-44A6-9CB0-4397DDBEF314}"/>
                    </a:ext>
                  </a:extLst>
                </p14:cNvPr>
                <p14:cNvContentPartPr/>
                <p14:nvPr/>
              </p14:nvContentPartPr>
              <p14:xfrm>
                <a:off x="4053893" y="4236187"/>
                <a:ext cx="125640" cy="86760"/>
              </p14:xfrm>
            </p:contentPart>
          </mc:Choice>
          <mc:Fallback xmlns="">
            <p:pic>
              <p:nvPicPr>
                <p:cNvPr id="381" name="Freihand 380">
                  <a:extLst>
                    <a:ext uri="{FF2B5EF4-FFF2-40B4-BE49-F238E27FC236}">
                      <a16:creationId xmlns:a16="http://schemas.microsoft.com/office/drawing/2014/main" id="{157DC8E8-6144-44A6-9CB0-4397DDBEF314}"/>
                    </a:ext>
                  </a:extLst>
                </p:cNvPr>
                <p:cNvPicPr/>
                <p:nvPr/>
              </p:nvPicPr>
              <p:blipFill>
                <a:blip r:embed="rId607"/>
                <a:stretch>
                  <a:fillRect/>
                </a:stretch>
              </p:blipFill>
              <p:spPr>
                <a:xfrm>
                  <a:off x="4049573" y="4231867"/>
                  <a:ext cx="134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2" name="Freihand 381">
                  <a:extLst>
                    <a:ext uri="{FF2B5EF4-FFF2-40B4-BE49-F238E27FC236}">
                      <a16:creationId xmlns:a16="http://schemas.microsoft.com/office/drawing/2014/main" id="{3B58663D-4FE4-4675-8F4C-5421CE0C954E}"/>
                    </a:ext>
                  </a:extLst>
                </p14:cNvPr>
                <p14:cNvContentPartPr/>
                <p14:nvPr/>
              </p14:nvContentPartPr>
              <p14:xfrm>
                <a:off x="4315253" y="4214947"/>
                <a:ext cx="18000" cy="127080"/>
              </p14:xfrm>
            </p:contentPart>
          </mc:Choice>
          <mc:Fallback xmlns="">
            <p:pic>
              <p:nvPicPr>
                <p:cNvPr id="382" name="Freihand 381">
                  <a:extLst>
                    <a:ext uri="{FF2B5EF4-FFF2-40B4-BE49-F238E27FC236}">
                      <a16:creationId xmlns:a16="http://schemas.microsoft.com/office/drawing/2014/main" id="{3B58663D-4FE4-4675-8F4C-5421CE0C954E}"/>
                    </a:ext>
                  </a:extLst>
                </p:cNvPr>
                <p:cNvPicPr/>
                <p:nvPr/>
              </p:nvPicPr>
              <p:blipFill>
                <a:blip r:embed="rId609"/>
                <a:stretch>
                  <a:fillRect/>
                </a:stretch>
              </p:blipFill>
              <p:spPr>
                <a:xfrm>
                  <a:off x="4310933" y="4210627"/>
                  <a:ext cx="26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3" name="Freihand 382">
                  <a:extLst>
                    <a:ext uri="{FF2B5EF4-FFF2-40B4-BE49-F238E27FC236}">
                      <a16:creationId xmlns:a16="http://schemas.microsoft.com/office/drawing/2014/main" id="{C7887CB9-D862-4AD2-8AE9-60BEF37E0263}"/>
                    </a:ext>
                  </a:extLst>
                </p14:cNvPr>
                <p14:cNvContentPartPr/>
                <p14:nvPr/>
              </p14:nvContentPartPr>
              <p14:xfrm>
                <a:off x="4256573" y="4172107"/>
                <a:ext cx="210600" cy="160560"/>
              </p14:xfrm>
            </p:contentPart>
          </mc:Choice>
          <mc:Fallback xmlns="">
            <p:pic>
              <p:nvPicPr>
                <p:cNvPr id="383" name="Freihand 382">
                  <a:extLst>
                    <a:ext uri="{FF2B5EF4-FFF2-40B4-BE49-F238E27FC236}">
                      <a16:creationId xmlns:a16="http://schemas.microsoft.com/office/drawing/2014/main" id="{C7887CB9-D862-4AD2-8AE9-60BEF37E0263}"/>
                    </a:ext>
                  </a:extLst>
                </p:cNvPr>
                <p:cNvPicPr/>
                <p:nvPr/>
              </p:nvPicPr>
              <p:blipFill>
                <a:blip r:embed="rId611"/>
                <a:stretch>
                  <a:fillRect/>
                </a:stretch>
              </p:blipFill>
              <p:spPr>
                <a:xfrm>
                  <a:off x="4252253" y="4167787"/>
                  <a:ext cx="219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4" name="Freihand 383">
                  <a:extLst>
                    <a:ext uri="{FF2B5EF4-FFF2-40B4-BE49-F238E27FC236}">
                      <a16:creationId xmlns:a16="http://schemas.microsoft.com/office/drawing/2014/main" id="{9070D135-04EB-424B-AA88-EB440F3C8AFF}"/>
                    </a:ext>
                  </a:extLst>
                </p14:cNvPr>
                <p14:cNvContentPartPr/>
                <p14:nvPr/>
              </p14:nvContentPartPr>
              <p14:xfrm>
                <a:off x="4466453" y="4249867"/>
                <a:ext cx="120600" cy="90000"/>
              </p14:xfrm>
            </p:contentPart>
          </mc:Choice>
          <mc:Fallback xmlns="">
            <p:pic>
              <p:nvPicPr>
                <p:cNvPr id="384" name="Freihand 383">
                  <a:extLst>
                    <a:ext uri="{FF2B5EF4-FFF2-40B4-BE49-F238E27FC236}">
                      <a16:creationId xmlns:a16="http://schemas.microsoft.com/office/drawing/2014/main" id="{9070D135-04EB-424B-AA88-EB440F3C8AFF}"/>
                    </a:ext>
                  </a:extLst>
                </p:cNvPr>
                <p:cNvPicPr/>
                <p:nvPr/>
              </p:nvPicPr>
              <p:blipFill>
                <a:blip r:embed="rId613"/>
                <a:stretch>
                  <a:fillRect/>
                </a:stretch>
              </p:blipFill>
              <p:spPr>
                <a:xfrm>
                  <a:off x="4462133" y="4245547"/>
                  <a:ext cx="129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5" name="Freihand 384">
                  <a:extLst>
                    <a:ext uri="{FF2B5EF4-FFF2-40B4-BE49-F238E27FC236}">
                      <a16:creationId xmlns:a16="http://schemas.microsoft.com/office/drawing/2014/main" id="{4482D863-9471-463E-B8C8-1C294A94A590}"/>
                    </a:ext>
                  </a:extLst>
                </p14:cNvPr>
                <p14:cNvContentPartPr/>
                <p14:nvPr/>
              </p14:nvContentPartPr>
              <p14:xfrm>
                <a:off x="4599653" y="4154107"/>
                <a:ext cx="99000" cy="171720"/>
              </p14:xfrm>
            </p:contentPart>
          </mc:Choice>
          <mc:Fallback xmlns="">
            <p:pic>
              <p:nvPicPr>
                <p:cNvPr id="385" name="Freihand 384">
                  <a:extLst>
                    <a:ext uri="{FF2B5EF4-FFF2-40B4-BE49-F238E27FC236}">
                      <a16:creationId xmlns:a16="http://schemas.microsoft.com/office/drawing/2014/main" id="{4482D863-9471-463E-B8C8-1C294A94A590}"/>
                    </a:ext>
                  </a:extLst>
                </p:cNvPr>
                <p:cNvPicPr/>
                <p:nvPr/>
              </p:nvPicPr>
              <p:blipFill>
                <a:blip r:embed="rId615"/>
                <a:stretch>
                  <a:fillRect/>
                </a:stretch>
              </p:blipFill>
              <p:spPr>
                <a:xfrm>
                  <a:off x="4595333" y="4149787"/>
                  <a:ext cx="107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6" name="Freihand 385">
                  <a:extLst>
                    <a:ext uri="{FF2B5EF4-FFF2-40B4-BE49-F238E27FC236}">
                      <a16:creationId xmlns:a16="http://schemas.microsoft.com/office/drawing/2014/main" id="{DE03A3A6-350D-4FEC-9783-8A4AA744CA0C}"/>
                    </a:ext>
                  </a:extLst>
                </p14:cNvPr>
                <p14:cNvContentPartPr/>
                <p14:nvPr/>
              </p14:nvContentPartPr>
              <p14:xfrm>
                <a:off x="4724213" y="4229707"/>
                <a:ext cx="131400" cy="87840"/>
              </p14:xfrm>
            </p:contentPart>
          </mc:Choice>
          <mc:Fallback xmlns="">
            <p:pic>
              <p:nvPicPr>
                <p:cNvPr id="386" name="Freihand 385">
                  <a:extLst>
                    <a:ext uri="{FF2B5EF4-FFF2-40B4-BE49-F238E27FC236}">
                      <a16:creationId xmlns:a16="http://schemas.microsoft.com/office/drawing/2014/main" id="{DE03A3A6-350D-4FEC-9783-8A4AA744CA0C}"/>
                    </a:ext>
                  </a:extLst>
                </p:cNvPr>
                <p:cNvPicPr/>
                <p:nvPr/>
              </p:nvPicPr>
              <p:blipFill>
                <a:blip r:embed="rId617"/>
                <a:stretch>
                  <a:fillRect/>
                </a:stretch>
              </p:blipFill>
              <p:spPr>
                <a:xfrm>
                  <a:off x="4719893" y="4225387"/>
                  <a:ext cx="140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7" name="Freihand 386">
                  <a:extLst>
                    <a:ext uri="{FF2B5EF4-FFF2-40B4-BE49-F238E27FC236}">
                      <a16:creationId xmlns:a16="http://schemas.microsoft.com/office/drawing/2014/main" id="{CEEAB12A-1A7D-4596-82B3-22D655721215}"/>
                    </a:ext>
                  </a:extLst>
                </p14:cNvPr>
                <p14:cNvContentPartPr/>
                <p14:nvPr/>
              </p14:nvContentPartPr>
              <p14:xfrm>
                <a:off x="4555013" y="4161307"/>
                <a:ext cx="360" cy="360"/>
              </p14:xfrm>
            </p:contentPart>
          </mc:Choice>
          <mc:Fallback xmlns="">
            <p:pic>
              <p:nvPicPr>
                <p:cNvPr id="387" name="Freihand 386">
                  <a:extLst>
                    <a:ext uri="{FF2B5EF4-FFF2-40B4-BE49-F238E27FC236}">
                      <a16:creationId xmlns:a16="http://schemas.microsoft.com/office/drawing/2014/main" id="{CEEAB12A-1A7D-4596-82B3-22D655721215}"/>
                    </a:ext>
                  </a:extLst>
                </p:cNvPr>
                <p:cNvPicPr/>
                <p:nvPr/>
              </p:nvPicPr>
              <p:blipFill>
                <a:blip r:embed="rId48"/>
                <a:stretch>
                  <a:fillRect/>
                </a:stretch>
              </p:blipFill>
              <p:spPr>
                <a:xfrm>
                  <a:off x="4550693" y="4156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3" name="Freihand 392">
                  <a:extLst>
                    <a:ext uri="{FF2B5EF4-FFF2-40B4-BE49-F238E27FC236}">
                      <a16:creationId xmlns:a16="http://schemas.microsoft.com/office/drawing/2014/main" id="{CF9468AE-024C-4E7E-9407-68BD7F76AE65}"/>
                    </a:ext>
                  </a:extLst>
                </p14:cNvPr>
                <p14:cNvContentPartPr/>
                <p14:nvPr/>
              </p14:nvContentPartPr>
              <p14:xfrm>
                <a:off x="9289373" y="2616907"/>
                <a:ext cx="192960" cy="26280"/>
              </p14:xfrm>
            </p:contentPart>
          </mc:Choice>
          <mc:Fallback xmlns="">
            <p:pic>
              <p:nvPicPr>
                <p:cNvPr id="393" name="Freihand 392">
                  <a:extLst>
                    <a:ext uri="{FF2B5EF4-FFF2-40B4-BE49-F238E27FC236}">
                      <a16:creationId xmlns:a16="http://schemas.microsoft.com/office/drawing/2014/main" id="{CF9468AE-024C-4E7E-9407-68BD7F76AE65}"/>
                    </a:ext>
                  </a:extLst>
                </p:cNvPr>
                <p:cNvPicPr/>
                <p:nvPr/>
              </p:nvPicPr>
              <p:blipFill>
                <a:blip r:embed="rId620"/>
                <a:stretch>
                  <a:fillRect/>
                </a:stretch>
              </p:blipFill>
              <p:spPr>
                <a:xfrm>
                  <a:off x="9285053" y="2612587"/>
                  <a:ext cx="201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4" name="Freihand 393">
                  <a:extLst>
                    <a:ext uri="{FF2B5EF4-FFF2-40B4-BE49-F238E27FC236}">
                      <a16:creationId xmlns:a16="http://schemas.microsoft.com/office/drawing/2014/main" id="{DAFC1F79-C225-4ED8-818C-DE3FE72C8B10}"/>
                    </a:ext>
                  </a:extLst>
                </p14:cNvPr>
                <p14:cNvContentPartPr/>
                <p14:nvPr/>
              </p14:nvContentPartPr>
              <p14:xfrm>
                <a:off x="9211973" y="2663347"/>
                <a:ext cx="227880" cy="199800"/>
              </p14:xfrm>
            </p:contentPart>
          </mc:Choice>
          <mc:Fallback xmlns="">
            <p:pic>
              <p:nvPicPr>
                <p:cNvPr id="394" name="Freihand 393">
                  <a:extLst>
                    <a:ext uri="{FF2B5EF4-FFF2-40B4-BE49-F238E27FC236}">
                      <a16:creationId xmlns:a16="http://schemas.microsoft.com/office/drawing/2014/main" id="{DAFC1F79-C225-4ED8-818C-DE3FE72C8B10}"/>
                    </a:ext>
                  </a:extLst>
                </p:cNvPr>
                <p:cNvPicPr/>
                <p:nvPr/>
              </p:nvPicPr>
              <p:blipFill>
                <a:blip r:embed="rId622"/>
                <a:stretch>
                  <a:fillRect/>
                </a:stretch>
              </p:blipFill>
              <p:spPr>
                <a:xfrm>
                  <a:off x="9207653" y="2659027"/>
                  <a:ext cx="236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6" name="Freihand 395">
                  <a:extLst>
                    <a:ext uri="{FF2B5EF4-FFF2-40B4-BE49-F238E27FC236}">
                      <a16:creationId xmlns:a16="http://schemas.microsoft.com/office/drawing/2014/main" id="{2381DCB1-DE61-4403-8466-7C2D9FB2F288}"/>
                    </a:ext>
                  </a:extLst>
                </p14:cNvPr>
                <p14:cNvContentPartPr/>
                <p14:nvPr/>
              </p14:nvContentPartPr>
              <p14:xfrm>
                <a:off x="9602573" y="2720587"/>
                <a:ext cx="121680" cy="194760"/>
              </p14:xfrm>
            </p:contentPart>
          </mc:Choice>
          <mc:Fallback xmlns="">
            <p:pic>
              <p:nvPicPr>
                <p:cNvPr id="396" name="Freihand 395">
                  <a:extLst>
                    <a:ext uri="{FF2B5EF4-FFF2-40B4-BE49-F238E27FC236}">
                      <a16:creationId xmlns:a16="http://schemas.microsoft.com/office/drawing/2014/main" id="{2381DCB1-DE61-4403-8466-7C2D9FB2F288}"/>
                    </a:ext>
                  </a:extLst>
                </p:cNvPr>
                <p:cNvPicPr/>
                <p:nvPr/>
              </p:nvPicPr>
              <p:blipFill>
                <a:blip r:embed="rId624"/>
                <a:stretch>
                  <a:fillRect/>
                </a:stretch>
              </p:blipFill>
              <p:spPr>
                <a:xfrm>
                  <a:off x="9598253" y="2716267"/>
                  <a:ext cx="130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7" name="Freihand 396">
                  <a:extLst>
                    <a:ext uri="{FF2B5EF4-FFF2-40B4-BE49-F238E27FC236}">
                      <a16:creationId xmlns:a16="http://schemas.microsoft.com/office/drawing/2014/main" id="{D85B453D-4070-4F1C-91E8-F0E1DBFE57A7}"/>
                    </a:ext>
                  </a:extLst>
                </p14:cNvPr>
                <p14:cNvContentPartPr/>
                <p14:nvPr/>
              </p14:nvContentPartPr>
              <p14:xfrm>
                <a:off x="9780413" y="2644627"/>
                <a:ext cx="83160" cy="71280"/>
              </p14:xfrm>
            </p:contentPart>
          </mc:Choice>
          <mc:Fallback xmlns="">
            <p:pic>
              <p:nvPicPr>
                <p:cNvPr id="397" name="Freihand 396">
                  <a:extLst>
                    <a:ext uri="{FF2B5EF4-FFF2-40B4-BE49-F238E27FC236}">
                      <a16:creationId xmlns:a16="http://schemas.microsoft.com/office/drawing/2014/main" id="{D85B453D-4070-4F1C-91E8-F0E1DBFE57A7}"/>
                    </a:ext>
                  </a:extLst>
                </p:cNvPr>
                <p:cNvPicPr/>
                <p:nvPr/>
              </p:nvPicPr>
              <p:blipFill>
                <a:blip r:embed="rId626"/>
                <a:stretch>
                  <a:fillRect/>
                </a:stretch>
              </p:blipFill>
              <p:spPr>
                <a:xfrm>
                  <a:off x="9776093" y="2640307"/>
                  <a:ext cx="91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8" name="Freihand 397">
                  <a:extLst>
                    <a:ext uri="{FF2B5EF4-FFF2-40B4-BE49-F238E27FC236}">
                      <a16:creationId xmlns:a16="http://schemas.microsoft.com/office/drawing/2014/main" id="{3A1A485E-EB61-4871-8DC8-4A371D0261AE}"/>
                    </a:ext>
                  </a:extLst>
                </p14:cNvPr>
                <p14:cNvContentPartPr/>
                <p14:nvPr/>
              </p14:nvContentPartPr>
              <p14:xfrm>
                <a:off x="9129533" y="2985907"/>
                <a:ext cx="77400" cy="96480"/>
              </p14:xfrm>
            </p:contentPart>
          </mc:Choice>
          <mc:Fallback xmlns="">
            <p:pic>
              <p:nvPicPr>
                <p:cNvPr id="398" name="Freihand 397">
                  <a:extLst>
                    <a:ext uri="{FF2B5EF4-FFF2-40B4-BE49-F238E27FC236}">
                      <a16:creationId xmlns:a16="http://schemas.microsoft.com/office/drawing/2014/main" id="{3A1A485E-EB61-4871-8DC8-4A371D0261AE}"/>
                    </a:ext>
                  </a:extLst>
                </p:cNvPr>
                <p:cNvPicPr/>
                <p:nvPr/>
              </p:nvPicPr>
              <p:blipFill>
                <a:blip r:embed="rId628"/>
                <a:stretch>
                  <a:fillRect/>
                </a:stretch>
              </p:blipFill>
              <p:spPr>
                <a:xfrm>
                  <a:off x="9125213" y="2981587"/>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9" name="Freihand 398">
                  <a:extLst>
                    <a:ext uri="{FF2B5EF4-FFF2-40B4-BE49-F238E27FC236}">
                      <a16:creationId xmlns:a16="http://schemas.microsoft.com/office/drawing/2014/main" id="{29892760-D57A-4F7A-8281-8965B6FA6E95}"/>
                    </a:ext>
                  </a:extLst>
                </p14:cNvPr>
                <p14:cNvContentPartPr/>
                <p14:nvPr/>
              </p14:nvContentPartPr>
              <p14:xfrm>
                <a:off x="9253733" y="2996347"/>
                <a:ext cx="89640" cy="74160"/>
              </p14:xfrm>
            </p:contentPart>
          </mc:Choice>
          <mc:Fallback xmlns="">
            <p:pic>
              <p:nvPicPr>
                <p:cNvPr id="399" name="Freihand 398">
                  <a:extLst>
                    <a:ext uri="{FF2B5EF4-FFF2-40B4-BE49-F238E27FC236}">
                      <a16:creationId xmlns:a16="http://schemas.microsoft.com/office/drawing/2014/main" id="{29892760-D57A-4F7A-8281-8965B6FA6E95}"/>
                    </a:ext>
                  </a:extLst>
                </p:cNvPr>
                <p:cNvPicPr/>
                <p:nvPr/>
              </p:nvPicPr>
              <p:blipFill>
                <a:blip r:embed="rId630"/>
                <a:stretch>
                  <a:fillRect/>
                </a:stretch>
              </p:blipFill>
              <p:spPr>
                <a:xfrm>
                  <a:off x="9249413" y="2992027"/>
                  <a:ext cx="98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0" name="Freihand 399">
                  <a:extLst>
                    <a:ext uri="{FF2B5EF4-FFF2-40B4-BE49-F238E27FC236}">
                      <a16:creationId xmlns:a16="http://schemas.microsoft.com/office/drawing/2014/main" id="{AB55ABBE-EFB0-44D9-BA4F-4C08C00FD8F0}"/>
                    </a:ext>
                  </a:extLst>
                </p14:cNvPr>
                <p14:cNvContentPartPr/>
                <p14:nvPr/>
              </p14:nvContentPartPr>
              <p14:xfrm>
                <a:off x="9380813" y="2989147"/>
                <a:ext cx="76680" cy="86760"/>
              </p14:xfrm>
            </p:contentPart>
          </mc:Choice>
          <mc:Fallback xmlns="">
            <p:pic>
              <p:nvPicPr>
                <p:cNvPr id="400" name="Freihand 399">
                  <a:extLst>
                    <a:ext uri="{FF2B5EF4-FFF2-40B4-BE49-F238E27FC236}">
                      <a16:creationId xmlns:a16="http://schemas.microsoft.com/office/drawing/2014/main" id="{AB55ABBE-EFB0-44D9-BA4F-4C08C00FD8F0}"/>
                    </a:ext>
                  </a:extLst>
                </p:cNvPr>
                <p:cNvPicPr/>
                <p:nvPr/>
              </p:nvPicPr>
              <p:blipFill>
                <a:blip r:embed="rId632"/>
                <a:stretch>
                  <a:fillRect/>
                </a:stretch>
              </p:blipFill>
              <p:spPr>
                <a:xfrm>
                  <a:off x="9376493" y="2984827"/>
                  <a:ext cx="85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1" name="Freihand 400">
                  <a:extLst>
                    <a:ext uri="{FF2B5EF4-FFF2-40B4-BE49-F238E27FC236}">
                      <a16:creationId xmlns:a16="http://schemas.microsoft.com/office/drawing/2014/main" id="{D0C44018-10E0-42E3-A215-12375960327B}"/>
                    </a:ext>
                  </a:extLst>
                </p14:cNvPr>
                <p14:cNvContentPartPr/>
                <p14:nvPr/>
              </p14:nvContentPartPr>
              <p14:xfrm>
                <a:off x="9269933" y="2454907"/>
                <a:ext cx="155520" cy="115920"/>
              </p14:xfrm>
            </p:contentPart>
          </mc:Choice>
          <mc:Fallback xmlns="">
            <p:pic>
              <p:nvPicPr>
                <p:cNvPr id="401" name="Freihand 400">
                  <a:extLst>
                    <a:ext uri="{FF2B5EF4-FFF2-40B4-BE49-F238E27FC236}">
                      <a16:creationId xmlns:a16="http://schemas.microsoft.com/office/drawing/2014/main" id="{D0C44018-10E0-42E3-A215-12375960327B}"/>
                    </a:ext>
                  </a:extLst>
                </p:cNvPr>
                <p:cNvPicPr/>
                <p:nvPr/>
              </p:nvPicPr>
              <p:blipFill>
                <a:blip r:embed="rId634"/>
                <a:stretch>
                  <a:fillRect/>
                </a:stretch>
              </p:blipFill>
              <p:spPr>
                <a:xfrm>
                  <a:off x="9265613" y="2450587"/>
                  <a:ext cx="164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2" name="Freihand 401">
                  <a:extLst>
                    <a:ext uri="{FF2B5EF4-FFF2-40B4-BE49-F238E27FC236}">
                      <a16:creationId xmlns:a16="http://schemas.microsoft.com/office/drawing/2014/main" id="{4B06C2DF-89C9-4930-A0F5-617A8716B820}"/>
                    </a:ext>
                  </a:extLst>
                </p14:cNvPr>
                <p14:cNvContentPartPr/>
                <p14:nvPr/>
              </p14:nvContentPartPr>
              <p14:xfrm>
                <a:off x="9349493" y="2449147"/>
                <a:ext cx="91440" cy="102240"/>
              </p14:xfrm>
            </p:contentPart>
          </mc:Choice>
          <mc:Fallback xmlns="">
            <p:pic>
              <p:nvPicPr>
                <p:cNvPr id="402" name="Freihand 401">
                  <a:extLst>
                    <a:ext uri="{FF2B5EF4-FFF2-40B4-BE49-F238E27FC236}">
                      <a16:creationId xmlns:a16="http://schemas.microsoft.com/office/drawing/2014/main" id="{4B06C2DF-89C9-4930-A0F5-617A8716B820}"/>
                    </a:ext>
                  </a:extLst>
                </p:cNvPr>
                <p:cNvPicPr/>
                <p:nvPr/>
              </p:nvPicPr>
              <p:blipFill>
                <a:blip r:embed="rId636"/>
                <a:stretch>
                  <a:fillRect/>
                </a:stretch>
              </p:blipFill>
              <p:spPr>
                <a:xfrm>
                  <a:off x="9345173" y="2444827"/>
                  <a:ext cx="100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03" name="Freihand 402">
                  <a:extLst>
                    <a:ext uri="{FF2B5EF4-FFF2-40B4-BE49-F238E27FC236}">
                      <a16:creationId xmlns:a16="http://schemas.microsoft.com/office/drawing/2014/main" id="{83BE9850-77DF-4B24-B5A7-89283FC2C534}"/>
                    </a:ext>
                  </a:extLst>
                </p14:cNvPr>
                <p14:cNvContentPartPr/>
                <p14:nvPr/>
              </p14:nvContentPartPr>
              <p14:xfrm>
                <a:off x="10060133" y="2743267"/>
                <a:ext cx="174240" cy="15120"/>
              </p14:xfrm>
            </p:contentPart>
          </mc:Choice>
          <mc:Fallback xmlns="">
            <p:pic>
              <p:nvPicPr>
                <p:cNvPr id="403" name="Freihand 402">
                  <a:extLst>
                    <a:ext uri="{FF2B5EF4-FFF2-40B4-BE49-F238E27FC236}">
                      <a16:creationId xmlns:a16="http://schemas.microsoft.com/office/drawing/2014/main" id="{83BE9850-77DF-4B24-B5A7-89283FC2C534}"/>
                    </a:ext>
                  </a:extLst>
                </p:cNvPr>
                <p:cNvPicPr/>
                <p:nvPr/>
              </p:nvPicPr>
              <p:blipFill>
                <a:blip r:embed="rId638"/>
                <a:stretch>
                  <a:fillRect/>
                </a:stretch>
              </p:blipFill>
              <p:spPr>
                <a:xfrm>
                  <a:off x="10055813" y="2738947"/>
                  <a:ext cx="182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4" name="Freihand 403">
                  <a:extLst>
                    <a:ext uri="{FF2B5EF4-FFF2-40B4-BE49-F238E27FC236}">
                      <a16:creationId xmlns:a16="http://schemas.microsoft.com/office/drawing/2014/main" id="{C78C7792-0317-41C3-AF7B-A257344E508E}"/>
                    </a:ext>
                  </a:extLst>
                </p14:cNvPr>
                <p14:cNvContentPartPr/>
                <p14:nvPr/>
              </p14:nvContentPartPr>
              <p14:xfrm>
                <a:off x="10067333" y="2821387"/>
                <a:ext cx="192240" cy="8640"/>
              </p14:xfrm>
            </p:contentPart>
          </mc:Choice>
          <mc:Fallback xmlns="">
            <p:pic>
              <p:nvPicPr>
                <p:cNvPr id="404" name="Freihand 403">
                  <a:extLst>
                    <a:ext uri="{FF2B5EF4-FFF2-40B4-BE49-F238E27FC236}">
                      <a16:creationId xmlns:a16="http://schemas.microsoft.com/office/drawing/2014/main" id="{C78C7792-0317-41C3-AF7B-A257344E508E}"/>
                    </a:ext>
                  </a:extLst>
                </p:cNvPr>
                <p:cNvPicPr/>
                <p:nvPr/>
              </p:nvPicPr>
              <p:blipFill>
                <a:blip r:embed="rId640"/>
                <a:stretch>
                  <a:fillRect/>
                </a:stretch>
              </p:blipFill>
              <p:spPr>
                <a:xfrm>
                  <a:off x="10063013" y="2817067"/>
                  <a:ext cx="200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5" name="Freihand 404">
                  <a:extLst>
                    <a:ext uri="{FF2B5EF4-FFF2-40B4-BE49-F238E27FC236}">
                      <a16:creationId xmlns:a16="http://schemas.microsoft.com/office/drawing/2014/main" id="{05B2BD7E-F0E5-4B82-A5AB-6FC87590E59A}"/>
                    </a:ext>
                  </a:extLst>
                </p14:cNvPr>
                <p14:cNvContentPartPr/>
                <p14:nvPr/>
              </p14:nvContentPartPr>
              <p14:xfrm>
                <a:off x="10585733" y="2470027"/>
                <a:ext cx="237600" cy="229320"/>
              </p14:xfrm>
            </p:contentPart>
          </mc:Choice>
          <mc:Fallback xmlns="">
            <p:pic>
              <p:nvPicPr>
                <p:cNvPr id="405" name="Freihand 404">
                  <a:extLst>
                    <a:ext uri="{FF2B5EF4-FFF2-40B4-BE49-F238E27FC236}">
                      <a16:creationId xmlns:a16="http://schemas.microsoft.com/office/drawing/2014/main" id="{05B2BD7E-F0E5-4B82-A5AB-6FC87590E59A}"/>
                    </a:ext>
                  </a:extLst>
                </p:cNvPr>
                <p:cNvPicPr/>
                <p:nvPr/>
              </p:nvPicPr>
              <p:blipFill>
                <a:blip r:embed="rId642"/>
                <a:stretch>
                  <a:fillRect/>
                </a:stretch>
              </p:blipFill>
              <p:spPr>
                <a:xfrm>
                  <a:off x="10581413" y="2465707"/>
                  <a:ext cx="246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6" name="Freihand 405">
                  <a:extLst>
                    <a:ext uri="{FF2B5EF4-FFF2-40B4-BE49-F238E27FC236}">
                      <a16:creationId xmlns:a16="http://schemas.microsoft.com/office/drawing/2014/main" id="{0A224F69-EA10-4192-A224-D07686DF8806}"/>
                    </a:ext>
                  </a:extLst>
                </p14:cNvPr>
                <p14:cNvContentPartPr/>
                <p14:nvPr/>
              </p14:nvContentPartPr>
              <p14:xfrm>
                <a:off x="10460453" y="2721667"/>
                <a:ext cx="585360" cy="29520"/>
              </p14:xfrm>
            </p:contentPart>
          </mc:Choice>
          <mc:Fallback xmlns="">
            <p:pic>
              <p:nvPicPr>
                <p:cNvPr id="406" name="Freihand 405">
                  <a:extLst>
                    <a:ext uri="{FF2B5EF4-FFF2-40B4-BE49-F238E27FC236}">
                      <a16:creationId xmlns:a16="http://schemas.microsoft.com/office/drawing/2014/main" id="{0A224F69-EA10-4192-A224-D07686DF8806}"/>
                    </a:ext>
                  </a:extLst>
                </p:cNvPr>
                <p:cNvPicPr/>
                <p:nvPr/>
              </p:nvPicPr>
              <p:blipFill>
                <a:blip r:embed="rId644"/>
                <a:stretch>
                  <a:fillRect/>
                </a:stretch>
              </p:blipFill>
              <p:spPr>
                <a:xfrm>
                  <a:off x="10456133" y="2717347"/>
                  <a:ext cx="594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7" name="Freihand 406">
                  <a:extLst>
                    <a:ext uri="{FF2B5EF4-FFF2-40B4-BE49-F238E27FC236}">
                      <a16:creationId xmlns:a16="http://schemas.microsoft.com/office/drawing/2014/main" id="{C167640F-E5C1-4700-A9E7-4E6C5A5416EF}"/>
                    </a:ext>
                  </a:extLst>
                </p14:cNvPr>
                <p14:cNvContentPartPr/>
                <p14:nvPr/>
              </p14:nvContentPartPr>
              <p14:xfrm>
                <a:off x="10432013" y="2860267"/>
                <a:ext cx="196560" cy="181800"/>
              </p14:xfrm>
            </p:contentPart>
          </mc:Choice>
          <mc:Fallback xmlns="">
            <p:pic>
              <p:nvPicPr>
                <p:cNvPr id="407" name="Freihand 406">
                  <a:extLst>
                    <a:ext uri="{FF2B5EF4-FFF2-40B4-BE49-F238E27FC236}">
                      <a16:creationId xmlns:a16="http://schemas.microsoft.com/office/drawing/2014/main" id="{C167640F-E5C1-4700-A9E7-4E6C5A5416EF}"/>
                    </a:ext>
                  </a:extLst>
                </p:cNvPr>
                <p:cNvPicPr/>
                <p:nvPr/>
              </p:nvPicPr>
              <p:blipFill>
                <a:blip r:embed="rId646"/>
                <a:stretch>
                  <a:fillRect/>
                </a:stretch>
              </p:blipFill>
              <p:spPr>
                <a:xfrm>
                  <a:off x="10427693" y="2855947"/>
                  <a:ext cx="205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8" name="Freihand 407">
                  <a:extLst>
                    <a:ext uri="{FF2B5EF4-FFF2-40B4-BE49-F238E27FC236}">
                      <a16:creationId xmlns:a16="http://schemas.microsoft.com/office/drawing/2014/main" id="{B2584C17-E341-4CA6-B0AD-21E1DCB6F1E3}"/>
                    </a:ext>
                  </a:extLst>
                </p14:cNvPr>
                <p14:cNvContentPartPr/>
                <p14:nvPr/>
              </p14:nvContentPartPr>
              <p14:xfrm>
                <a:off x="10689053" y="2931907"/>
                <a:ext cx="98280" cy="13320"/>
              </p14:xfrm>
            </p:contentPart>
          </mc:Choice>
          <mc:Fallback xmlns="">
            <p:pic>
              <p:nvPicPr>
                <p:cNvPr id="408" name="Freihand 407">
                  <a:extLst>
                    <a:ext uri="{FF2B5EF4-FFF2-40B4-BE49-F238E27FC236}">
                      <a16:creationId xmlns:a16="http://schemas.microsoft.com/office/drawing/2014/main" id="{B2584C17-E341-4CA6-B0AD-21E1DCB6F1E3}"/>
                    </a:ext>
                  </a:extLst>
                </p:cNvPr>
                <p:cNvPicPr/>
                <p:nvPr/>
              </p:nvPicPr>
              <p:blipFill>
                <a:blip r:embed="rId648"/>
                <a:stretch>
                  <a:fillRect/>
                </a:stretch>
              </p:blipFill>
              <p:spPr>
                <a:xfrm>
                  <a:off x="10684733" y="2927587"/>
                  <a:ext cx="106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9" name="Freihand 408">
                  <a:extLst>
                    <a:ext uri="{FF2B5EF4-FFF2-40B4-BE49-F238E27FC236}">
                      <a16:creationId xmlns:a16="http://schemas.microsoft.com/office/drawing/2014/main" id="{79840F41-D51B-4CEC-83E0-3476C0A91A18}"/>
                    </a:ext>
                  </a:extLst>
                </p14:cNvPr>
                <p14:cNvContentPartPr/>
                <p14:nvPr/>
              </p14:nvContentPartPr>
              <p14:xfrm>
                <a:off x="10838813" y="2887627"/>
                <a:ext cx="132120" cy="177840"/>
              </p14:xfrm>
            </p:contentPart>
          </mc:Choice>
          <mc:Fallback xmlns="">
            <p:pic>
              <p:nvPicPr>
                <p:cNvPr id="409" name="Freihand 408">
                  <a:extLst>
                    <a:ext uri="{FF2B5EF4-FFF2-40B4-BE49-F238E27FC236}">
                      <a16:creationId xmlns:a16="http://schemas.microsoft.com/office/drawing/2014/main" id="{79840F41-D51B-4CEC-83E0-3476C0A91A18}"/>
                    </a:ext>
                  </a:extLst>
                </p:cNvPr>
                <p:cNvPicPr/>
                <p:nvPr/>
              </p:nvPicPr>
              <p:blipFill>
                <a:blip r:embed="rId650"/>
                <a:stretch>
                  <a:fillRect/>
                </a:stretch>
              </p:blipFill>
              <p:spPr>
                <a:xfrm>
                  <a:off x="10834493" y="2883307"/>
                  <a:ext cx="140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13" name="Freihand 412">
                  <a:extLst>
                    <a:ext uri="{FF2B5EF4-FFF2-40B4-BE49-F238E27FC236}">
                      <a16:creationId xmlns:a16="http://schemas.microsoft.com/office/drawing/2014/main" id="{E5063D1F-4591-4DDF-94FB-8C1ADCDDFC72}"/>
                    </a:ext>
                  </a:extLst>
                </p14:cNvPr>
                <p14:cNvContentPartPr/>
                <p14:nvPr/>
              </p14:nvContentPartPr>
              <p14:xfrm>
                <a:off x="11472773" y="2169787"/>
                <a:ext cx="141120" cy="215640"/>
              </p14:xfrm>
            </p:contentPart>
          </mc:Choice>
          <mc:Fallback xmlns="">
            <p:pic>
              <p:nvPicPr>
                <p:cNvPr id="413" name="Freihand 412">
                  <a:extLst>
                    <a:ext uri="{FF2B5EF4-FFF2-40B4-BE49-F238E27FC236}">
                      <a16:creationId xmlns:a16="http://schemas.microsoft.com/office/drawing/2014/main" id="{E5063D1F-4591-4DDF-94FB-8C1ADCDDFC72}"/>
                    </a:ext>
                  </a:extLst>
                </p:cNvPr>
                <p:cNvPicPr/>
                <p:nvPr/>
              </p:nvPicPr>
              <p:blipFill>
                <a:blip r:embed="rId652"/>
                <a:stretch>
                  <a:fillRect/>
                </a:stretch>
              </p:blipFill>
              <p:spPr>
                <a:xfrm>
                  <a:off x="11468453" y="2165467"/>
                  <a:ext cx="1497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14" name="Freihand 413">
                  <a:extLst>
                    <a:ext uri="{FF2B5EF4-FFF2-40B4-BE49-F238E27FC236}">
                      <a16:creationId xmlns:a16="http://schemas.microsoft.com/office/drawing/2014/main" id="{4AB0EE85-3DD3-431A-8559-AD74F40A8C68}"/>
                    </a:ext>
                  </a:extLst>
                </p14:cNvPr>
                <p14:cNvContentPartPr/>
                <p14:nvPr/>
              </p14:nvContentPartPr>
              <p14:xfrm>
                <a:off x="11253173" y="2189587"/>
                <a:ext cx="122400" cy="127080"/>
              </p14:xfrm>
            </p:contentPart>
          </mc:Choice>
          <mc:Fallback xmlns="">
            <p:pic>
              <p:nvPicPr>
                <p:cNvPr id="414" name="Freihand 413">
                  <a:extLst>
                    <a:ext uri="{FF2B5EF4-FFF2-40B4-BE49-F238E27FC236}">
                      <a16:creationId xmlns:a16="http://schemas.microsoft.com/office/drawing/2014/main" id="{4AB0EE85-3DD3-431A-8559-AD74F40A8C68}"/>
                    </a:ext>
                  </a:extLst>
                </p:cNvPr>
                <p:cNvPicPr/>
                <p:nvPr/>
              </p:nvPicPr>
              <p:blipFill>
                <a:blip r:embed="rId654"/>
                <a:stretch>
                  <a:fillRect/>
                </a:stretch>
              </p:blipFill>
              <p:spPr>
                <a:xfrm>
                  <a:off x="11248853" y="2185267"/>
                  <a:ext cx="131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5" name="Freihand 414">
                  <a:extLst>
                    <a:ext uri="{FF2B5EF4-FFF2-40B4-BE49-F238E27FC236}">
                      <a16:creationId xmlns:a16="http://schemas.microsoft.com/office/drawing/2014/main" id="{60024D0C-E4C5-4A13-9950-11C48B3D6F2A}"/>
                    </a:ext>
                  </a:extLst>
                </p14:cNvPr>
                <p14:cNvContentPartPr/>
                <p14:nvPr/>
              </p14:nvContentPartPr>
              <p14:xfrm>
                <a:off x="11356853" y="2170507"/>
                <a:ext cx="108360" cy="167760"/>
              </p14:xfrm>
            </p:contentPart>
          </mc:Choice>
          <mc:Fallback xmlns="">
            <p:pic>
              <p:nvPicPr>
                <p:cNvPr id="415" name="Freihand 414">
                  <a:extLst>
                    <a:ext uri="{FF2B5EF4-FFF2-40B4-BE49-F238E27FC236}">
                      <a16:creationId xmlns:a16="http://schemas.microsoft.com/office/drawing/2014/main" id="{60024D0C-E4C5-4A13-9950-11C48B3D6F2A}"/>
                    </a:ext>
                  </a:extLst>
                </p:cNvPr>
                <p:cNvPicPr/>
                <p:nvPr/>
              </p:nvPicPr>
              <p:blipFill>
                <a:blip r:embed="rId656"/>
                <a:stretch>
                  <a:fillRect/>
                </a:stretch>
              </p:blipFill>
              <p:spPr>
                <a:xfrm>
                  <a:off x="11352533" y="2166187"/>
                  <a:ext cx="117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6" name="Freihand 415">
                  <a:extLst>
                    <a:ext uri="{FF2B5EF4-FFF2-40B4-BE49-F238E27FC236}">
                      <a16:creationId xmlns:a16="http://schemas.microsoft.com/office/drawing/2014/main" id="{06BB49E5-5CBA-45C7-BF20-8E9BC6D27D8D}"/>
                    </a:ext>
                  </a:extLst>
                </p14:cNvPr>
                <p14:cNvContentPartPr/>
                <p14:nvPr/>
              </p14:nvContentPartPr>
              <p14:xfrm>
                <a:off x="11609213" y="2187067"/>
                <a:ext cx="125280" cy="104040"/>
              </p14:xfrm>
            </p:contentPart>
          </mc:Choice>
          <mc:Fallback xmlns="">
            <p:pic>
              <p:nvPicPr>
                <p:cNvPr id="416" name="Freihand 415">
                  <a:extLst>
                    <a:ext uri="{FF2B5EF4-FFF2-40B4-BE49-F238E27FC236}">
                      <a16:creationId xmlns:a16="http://schemas.microsoft.com/office/drawing/2014/main" id="{06BB49E5-5CBA-45C7-BF20-8E9BC6D27D8D}"/>
                    </a:ext>
                  </a:extLst>
                </p:cNvPr>
                <p:cNvPicPr/>
                <p:nvPr/>
              </p:nvPicPr>
              <p:blipFill>
                <a:blip r:embed="rId658"/>
                <a:stretch>
                  <a:fillRect/>
                </a:stretch>
              </p:blipFill>
              <p:spPr>
                <a:xfrm>
                  <a:off x="11604893" y="2182747"/>
                  <a:ext cx="133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7" name="Freihand 416">
                  <a:extLst>
                    <a:ext uri="{FF2B5EF4-FFF2-40B4-BE49-F238E27FC236}">
                      <a16:creationId xmlns:a16="http://schemas.microsoft.com/office/drawing/2014/main" id="{8A09B21F-BF3C-467B-9321-243150CDC07F}"/>
                    </a:ext>
                  </a:extLst>
                </p14:cNvPr>
                <p14:cNvContentPartPr/>
                <p14:nvPr/>
              </p14:nvContentPartPr>
              <p14:xfrm>
                <a:off x="11761853" y="2146027"/>
                <a:ext cx="191160" cy="210600"/>
              </p14:xfrm>
            </p:contentPart>
          </mc:Choice>
          <mc:Fallback xmlns="">
            <p:pic>
              <p:nvPicPr>
                <p:cNvPr id="417" name="Freihand 416">
                  <a:extLst>
                    <a:ext uri="{FF2B5EF4-FFF2-40B4-BE49-F238E27FC236}">
                      <a16:creationId xmlns:a16="http://schemas.microsoft.com/office/drawing/2014/main" id="{8A09B21F-BF3C-467B-9321-243150CDC07F}"/>
                    </a:ext>
                  </a:extLst>
                </p:cNvPr>
                <p:cNvPicPr/>
                <p:nvPr/>
              </p:nvPicPr>
              <p:blipFill>
                <a:blip r:embed="rId660"/>
                <a:stretch>
                  <a:fillRect/>
                </a:stretch>
              </p:blipFill>
              <p:spPr>
                <a:xfrm>
                  <a:off x="11757533" y="2141707"/>
                  <a:ext cx="199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22" name="Freihand 421">
                  <a:extLst>
                    <a:ext uri="{FF2B5EF4-FFF2-40B4-BE49-F238E27FC236}">
                      <a16:creationId xmlns:a16="http://schemas.microsoft.com/office/drawing/2014/main" id="{B36B3A30-6DE7-4F1E-AAF2-F965794C9D12}"/>
                    </a:ext>
                  </a:extLst>
                </p14:cNvPr>
                <p14:cNvContentPartPr/>
                <p14:nvPr/>
              </p14:nvContentPartPr>
              <p14:xfrm>
                <a:off x="10095053" y="3296587"/>
                <a:ext cx="103680" cy="281880"/>
              </p14:xfrm>
            </p:contentPart>
          </mc:Choice>
          <mc:Fallback xmlns="">
            <p:pic>
              <p:nvPicPr>
                <p:cNvPr id="422" name="Freihand 421">
                  <a:extLst>
                    <a:ext uri="{FF2B5EF4-FFF2-40B4-BE49-F238E27FC236}">
                      <a16:creationId xmlns:a16="http://schemas.microsoft.com/office/drawing/2014/main" id="{B36B3A30-6DE7-4F1E-AAF2-F965794C9D12}"/>
                    </a:ext>
                  </a:extLst>
                </p:cNvPr>
                <p:cNvPicPr/>
                <p:nvPr/>
              </p:nvPicPr>
              <p:blipFill>
                <a:blip r:embed="rId662"/>
                <a:stretch>
                  <a:fillRect/>
                </a:stretch>
              </p:blipFill>
              <p:spPr>
                <a:xfrm>
                  <a:off x="10090733" y="3292267"/>
                  <a:ext cx="1123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23" name="Freihand 422">
                  <a:extLst>
                    <a:ext uri="{FF2B5EF4-FFF2-40B4-BE49-F238E27FC236}">
                      <a16:creationId xmlns:a16="http://schemas.microsoft.com/office/drawing/2014/main" id="{992FC865-9708-4F4F-8D5C-29CCF30A9271}"/>
                    </a:ext>
                  </a:extLst>
                </p14:cNvPr>
                <p14:cNvContentPartPr/>
                <p14:nvPr/>
              </p14:nvContentPartPr>
              <p14:xfrm>
                <a:off x="10255973" y="3271387"/>
                <a:ext cx="132840" cy="114480"/>
              </p14:xfrm>
            </p:contentPart>
          </mc:Choice>
          <mc:Fallback xmlns="">
            <p:pic>
              <p:nvPicPr>
                <p:cNvPr id="423" name="Freihand 422">
                  <a:extLst>
                    <a:ext uri="{FF2B5EF4-FFF2-40B4-BE49-F238E27FC236}">
                      <a16:creationId xmlns:a16="http://schemas.microsoft.com/office/drawing/2014/main" id="{992FC865-9708-4F4F-8D5C-29CCF30A9271}"/>
                    </a:ext>
                  </a:extLst>
                </p:cNvPr>
                <p:cNvPicPr/>
                <p:nvPr/>
              </p:nvPicPr>
              <p:blipFill>
                <a:blip r:embed="rId664"/>
                <a:stretch>
                  <a:fillRect/>
                </a:stretch>
              </p:blipFill>
              <p:spPr>
                <a:xfrm>
                  <a:off x="10251653" y="3267067"/>
                  <a:ext cx="141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4" name="Freihand 423">
                  <a:extLst>
                    <a:ext uri="{FF2B5EF4-FFF2-40B4-BE49-F238E27FC236}">
                      <a16:creationId xmlns:a16="http://schemas.microsoft.com/office/drawing/2014/main" id="{E53AEE25-A0F6-42E2-9EB2-5C98DE9A008F}"/>
                    </a:ext>
                  </a:extLst>
                </p14:cNvPr>
                <p14:cNvContentPartPr/>
                <p14:nvPr/>
              </p14:nvContentPartPr>
              <p14:xfrm>
                <a:off x="10361093" y="3293707"/>
                <a:ext cx="232920" cy="66600"/>
              </p14:xfrm>
            </p:contentPart>
          </mc:Choice>
          <mc:Fallback xmlns="">
            <p:pic>
              <p:nvPicPr>
                <p:cNvPr id="424" name="Freihand 423">
                  <a:extLst>
                    <a:ext uri="{FF2B5EF4-FFF2-40B4-BE49-F238E27FC236}">
                      <a16:creationId xmlns:a16="http://schemas.microsoft.com/office/drawing/2014/main" id="{E53AEE25-A0F6-42E2-9EB2-5C98DE9A008F}"/>
                    </a:ext>
                  </a:extLst>
                </p:cNvPr>
                <p:cNvPicPr/>
                <p:nvPr/>
              </p:nvPicPr>
              <p:blipFill>
                <a:blip r:embed="rId666"/>
                <a:stretch>
                  <a:fillRect/>
                </a:stretch>
              </p:blipFill>
              <p:spPr>
                <a:xfrm>
                  <a:off x="10356773" y="3289387"/>
                  <a:ext cx="241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25" name="Freihand 424">
                  <a:extLst>
                    <a:ext uri="{FF2B5EF4-FFF2-40B4-BE49-F238E27FC236}">
                      <a16:creationId xmlns:a16="http://schemas.microsoft.com/office/drawing/2014/main" id="{676ABA95-EFC6-40FE-89FA-D246746DF554}"/>
                    </a:ext>
                  </a:extLst>
                </p14:cNvPr>
                <p14:cNvContentPartPr/>
                <p14:nvPr/>
              </p14:nvContentPartPr>
              <p14:xfrm>
                <a:off x="10641893" y="3288307"/>
                <a:ext cx="78840" cy="55800"/>
              </p14:xfrm>
            </p:contentPart>
          </mc:Choice>
          <mc:Fallback xmlns="">
            <p:pic>
              <p:nvPicPr>
                <p:cNvPr id="425" name="Freihand 424">
                  <a:extLst>
                    <a:ext uri="{FF2B5EF4-FFF2-40B4-BE49-F238E27FC236}">
                      <a16:creationId xmlns:a16="http://schemas.microsoft.com/office/drawing/2014/main" id="{676ABA95-EFC6-40FE-89FA-D246746DF554}"/>
                    </a:ext>
                  </a:extLst>
                </p:cNvPr>
                <p:cNvPicPr/>
                <p:nvPr/>
              </p:nvPicPr>
              <p:blipFill>
                <a:blip r:embed="rId668"/>
                <a:stretch>
                  <a:fillRect/>
                </a:stretch>
              </p:blipFill>
              <p:spPr>
                <a:xfrm>
                  <a:off x="10637573" y="3283987"/>
                  <a:ext cx="87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26" name="Freihand 425">
                  <a:extLst>
                    <a:ext uri="{FF2B5EF4-FFF2-40B4-BE49-F238E27FC236}">
                      <a16:creationId xmlns:a16="http://schemas.microsoft.com/office/drawing/2014/main" id="{F5BF562C-54FA-4DF0-BF64-B99F52A16A22}"/>
                    </a:ext>
                  </a:extLst>
                </p14:cNvPr>
                <p14:cNvContentPartPr/>
                <p14:nvPr/>
              </p14:nvContentPartPr>
              <p14:xfrm>
                <a:off x="10704173" y="3208027"/>
                <a:ext cx="203760" cy="132840"/>
              </p14:xfrm>
            </p:contentPart>
          </mc:Choice>
          <mc:Fallback xmlns="">
            <p:pic>
              <p:nvPicPr>
                <p:cNvPr id="426" name="Freihand 425">
                  <a:extLst>
                    <a:ext uri="{FF2B5EF4-FFF2-40B4-BE49-F238E27FC236}">
                      <a16:creationId xmlns:a16="http://schemas.microsoft.com/office/drawing/2014/main" id="{F5BF562C-54FA-4DF0-BF64-B99F52A16A22}"/>
                    </a:ext>
                  </a:extLst>
                </p:cNvPr>
                <p:cNvPicPr/>
                <p:nvPr/>
              </p:nvPicPr>
              <p:blipFill>
                <a:blip r:embed="rId670"/>
                <a:stretch>
                  <a:fillRect/>
                </a:stretch>
              </p:blipFill>
              <p:spPr>
                <a:xfrm>
                  <a:off x="10699853" y="3203707"/>
                  <a:ext cx="212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7" name="Freihand 426">
                  <a:extLst>
                    <a:ext uri="{FF2B5EF4-FFF2-40B4-BE49-F238E27FC236}">
                      <a16:creationId xmlns:a16="http://schemas.microsoft.com/office/drawing/2014/main" id="{212882A4-9F06-40B7-A1AD-B4AC0F498A55}"/>
                    </a:ext>
                  </a:extLst>
                </p14:cNvPr>
                <p14:cNvContentPartPr/>
                <p14:nvPr/>
              </p14:nvContentPartPr>
              <p14:xfrm>
                <a:off x="10877693" y="3204427"/>
                <a:ext cx="16920" cy="45360"/>
              </p14:xfrm>
            </p:contentPart>
          </mc:Choice>
          <mc:Fallback xmlns="">
            <p:pic>
              <p:nvPicPr>
                <p:cNvPr id="427" name="Freihand 426">
                  <a:extLst>
                    <a:ext uri="{FF2B5EF4-FFF2-40B4-BE49-F238E27FC236}">
                      <a16:creationId xmlns:a16="http://schemas.microsoft.com/office/drawing/2014/main" id="{212882A4-9F06-40B7-A1AD-B4AC0F498A55}"/>
                    </a:ext>
                  </a:extLst>
                </p:cNvPr>
                <p:cNvPicPr/>
                <p:nvPr/>
              </p:nvPicPr>
              <p:blipFill>
                <a:blip r:embed="rId672"/>
                <a:stretch>
                  <a:fillRect/>
                </a:stretch>
              </p:blipFill>
              <p:spPr>
                <a:xfrm>
                  <a:off x="10873373" y="3200107"/>
                  <a:ext cx="25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8" name="Freihand 427">
                  <a:extLst>
                    <a:ext uri="{FF2B5EF4-FFF2-40B4-BE49-F238E27FC236}">
                      <a16:creationId xmlns:a16="http://schemas.microsoft.com/office/drawing/2014/main" id="{250B2DC7-C783-4AE1-B7FC-70C789BA0FB1}"/>
                    </a:ext>
                  </a:extLst>
                </p14:cNvPr>
                <p14:cNvContentPartPr/>
                <p14:nvPr/>
              </p14:nvContentPartPr>
              <p14:xfrm>
                <a:off x="10920173" y="3260227"/>
                <a:ext cx="63360" cy="108720"/>
              </p14:xfrm>
            </p:contentPart>
          </mc:Choice>
          <mc:Fallback xmlns="">
            <p:pic>
              <p:nvPicPr>
                <p:cNvPr id="428" name="Freihand 427">
                  <a:extLst>
                    <a:ext uri="{FF2B5EF4-FFF2-40B4-BE49-F238E27FC236}">
                      <a16:creationId xmlns:a16="http://schemas.microsoft.com/office/drawing/2014/main" id="{250B2DC7-C783-4AE1-B7FC-70C789BA0FB1}"/>
                    </a:ext>
                  </a:extLst>
                </p:cNvPr>
                <p:cNvPicPr/>
                <p:nvPr/>
              </p:nvPicPr>
              <p:blipFill>
                <a:blip r:embed="rId674"/>
                <a:stretch>
                  <a:fillRect/>
                </a:stretch>
              </p:blipFill>
              <p:spPr>
                <a:xfrm>
                  <a:off x="10915853" y="3255907"/>
                  <a:ext cx="72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9" name="Freihand 428">
                  <a:extLst>
                    <a:ext uri="{FF2B5EF4-FFF2-40B4-BE49-F238E27FC236}">
                      <a16:creationId xmlns:a16="http://schemas.microsoft.com/office/drawing/2014/main" id="{B6AC676A-D516-43E1-A797-35CDFCE16AA3}"/>
                    </a:ext>
                  </a:extLst>
                </p14:cNvPr>
                <p14:cNvContentPartPr/>
                <p14:nvPr/>
              </p14:nvContentPartPr>
              <p14:xfrm>
                <a:off x="11023133" y="3204787"/>
                <a:ext cx="263880" cy="135360"/>
              </p14:xfrm>
            </p:contentPart>
          </mc:Choice>
          <mc:Fallback xmlns="">
            <p:pic>
              <p:nvPicPr>
                <p:cNvPr id="429" name="Freihand 428">
                  <a:extLst>
                    <a:ext uri="{FF2B5EF4-FFF2-40B4-BE49-F238E27FC236}">
                      <a16:creationId xmlns:a16="http://schemas.microsoft.com/office/drawing/2014/main" id="{B6AC676A-D516-43E1-A797-35CDFCE16AA3}"/>
                    </a:ext>
                  </a:extLst>
                </p:cNvPr>
                <p:cNvPicPr/>
                <p:nvPr/>
              </p:nvPicPr>
              <p:blipFill>
                <a:blip r:embed="rId676"/>
                <a:stretch>
                  <a:fillRect/>
                </a:stretch>
              </p:blipFill>
              <p:spPr>
                <a:xfrm>
                  <a:off x="11018813" y="3200467"/>
                  <a:ext cx="272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30" name="Freihand 429">
                  <a:extLst>
                    <a:ext uri="{FF2B5EF4-FFF2-40B4-BE49-F238E27FC236}">
                      <a16:creationId xmlns:a16="http://schemas.microsoft.com/office/drawing/2014/main" id="{60F6388D-9860-4F3B-A20A-5F51A4E8F568}"/>
                    </a:ext>
                  </a:extLst>
                </p14:cNvPr>
                <p14:cNvContentPartPr/>
                <p14:nvPr/>
              </p14:nvContentPartPr>
              <p14:xfrm>
                <a:off x="11319053" y="3147547"/>
                <a:ext cx="59040" cy="188280"/>
              </p14:xfrm>
            </p:contentPart>
          </mc:Choice>
          <mc:Fallback xmlns="">
            <p:pic>
              <p:nvPicPr>
                <p:cNvPr id="430" name="Freihand 429">
                  <a:extLst>
                    <a:ext uri="{FF2B5EF4-FFF2-40B4-BE49-F238E27FC236}">
                      <a16:creationId xmlns:a16="http://schemas.microsoft.com/office/drawing/2014/main" id="{60F6388D-9860-4F3B-A20A-5F51A4E8F568}"/>
                    </a:ext>
                  </a:extLst>
                </p:cNvPr>
                <p:cNvPicPr/>
                <p:nvPr/>
              </p:nvPicPr>
              <p:blipFill>
                <a:blip r:embed="rId678"/>
                <a:stretch>
                  <a:fillRect/>
                </a:stretch>
              </p:blipFill>
              <p:spPr>
                <a:xfrm>
                  <a:off x="11314733" y="3143227"/>
                  <a:ext cx="67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31" name="Freihand 430">
                  <a:extLst>
                    <a:ext uri="{FF2B5EF4-FFF2-40B4-BE49-F238E27FC236}">
                      <a16:creationId xmlns:a16="http://schemas.microsoft.com/office/drawing/2014/main" id="{FE40995C-A5D1-4133-AEE5-3F3DD29A7BC5}"/>
                    </a:ext>
                  </a:extLst>
                </p14:cNvPr>
                <p14:cNvContentPartPr/>
                <p14:nvPr/>
              </p14:nvContentPartPr>
              <p14:xfrm>
                <a:off x="11326253" y="3142147"/>
                <a:ext cx="282600" cy="184680"/>
              </p14:xfrm>
            </p:contentPart>
          </mc:Choice>
          <mc:Fallback xmlns="">
            <p:pic>
              <p:nvPicPr>
                <p:cNvPr id="431" name="Freihand 430">
                  <a:extLst>
                    <a:ext uri="{FF2B5EF4-FFF2-40B4-BE49-F238E27FC236}">
                      <a16:creationId xmlns:a16="http://schemas.microsoft.com/office/drawing/2014/main" id="{FE40995C-A5D1-4133-AEE5-3F3DD29A7BC5}"/>
                    </a:ext>
                  </a:extLst>
                </p:cNvPr>
                <p:cNvPicPr/>
                <p:nvPr/>
              </p:nvPicPr>
              <p:blipFill>
                <a:blip r:embed="rId680"/>
                <a:stretch>
                  <a:fillRect/>
                </a:stretch>
              </p:blipFill>
              <p:spPr>
                <a:xfrm>
                  <a:off x="11321933" y="3137827"/>
                  <a:ext cx="291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32" name="Freihand 431">
                  <a:extLst>
                    <a:ext uri="{FF2B5EF4-FFF2-40B4-BE49-F238E27FC236}">
                      <a16:creationId xmlns:a16="http://schemas.microsoft.com/office/drawing/2014/main" id="{B75119AE-77A4-40D3-A6AE-149054B58E04}"/>
                    </a:ext>
                  </a:extLst>
                </p14:cNvPr>
                <p14:cNvContentPartPr/>
                <p14:nvPr/>
              </p14:nvContentPartPr>
              <p14:xfrm>
                <a:off x="11587253" y="3135307"/>
                <a:ext cx="151200" cy="210960"/>
              </p14:xfrm>
            </p:contentPart>
          </mc:Choice>
          <mc:Fallback xmlns="">
            <p:pic>
              <p:nvPicPr>
                <p:cNvPr id="432" name="Freihand 431">
                  <a:extLst>
                    <a:ext uri="{FF2B5EF4-FFF2-40B4-BE49-F238E27FC236}">
                      <a16:creationId xmlns:a16="http://schemas.microsoft.com/office/drawing/2014/main" id="{B75119AE-77A4-40D3-A6AE-149054B58E04}"/>
                    </a:ext>
                  </a:extLst>
                </p:cNvPr>
                <p:cNvPicPr/>
                <p:nvPr/>
              </p:nvPicPr>
              <p:blipFill>
                <a:blip r:embed="rId682"/>
                <a:stretch>
                  <a:fillRect/>
                </a:stretch>
              </p:blipFill>
              <p:spPr>
                <a:xfrm>
                  <a:off x="11582933" y="3130987"/>
                  <a:ext cx="159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33" name="Freihand 432">
                  <a:extLst>
                    <a:ext uri="{FF2B5EF4-FFF2-40B4-BE49-F238E27FC236}">
                      <a16:creationId xmlns:a16="http://schemas.microsoft.com/office/drawing/2014/main" id="{E476D822-0D5E-4575-A97B-8EB9C6942DF8}"/>
                    </a:ext>
                  </a:extLst>
                </p14:cNvPr>
                <p14:cNvContentPartPr/>
                <p14:nvPr/>
              </p14:nvContentPartPr>
              <p14:xfrm>
                <a:off x="11698853" y="3148627"/>
                <a:ext cx="360" cy="360"/>
              </p14:xfrm>
            </p:contentPart>
          </mc:Choice>
          <mc:Fallback xmlns="">
            <p:pic>
              <p:nvPicPr>
                <p:cNvPr id="433" name="Freihand 432">
                  <a:extLst>
                    <a:ext uri="{FF2B5EF4-FFF2-40B4-BE49-F238E27FC236}">
                      <a16:creationId xmlns:a16="http://schemas.microsoft.com/office/drawing/2014/main" id="{E476D822-0D5E-4575-A97B-8EB9C6942DF8}"/>
                    </a:ext>
                  </a:extLst>
                </p:cNvPr>
                <p:cNvPicPr/>
                <p:nvPr/>
              </p:nvPicPr>
              <p:blipFill>
                <a:blip r:embed="rId48"/>
                <a:stretch>
                  <a:fillRect/>
                </a:stretch>
              </p:blipFill>
              <p:spPr>
                <a:xfrm>
                  <a:off x="11694533" y="314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9" name="Freihand 418">
                  <a:extLst>
                    <a:ext uri="{FF2B5EF4-FFF2-40B4-BE49-F238E27FC236}">
                      <a16:creationId xmlns:a16="http://schemas.microsoft.com/office/drawing/2014/main" id="{D7D328B9-C8D8-4ADC-A533-1526BA2E3844}"/>
                    </a:ext>
                  </a:extLst>
                </p14:cNvPr>
                <p14:cNvContentPartPr/>
                <p14:nvPr/>
              </p14:nvContentPartPr>
              <p14:xfrm>
                <a:off x="5218493" y="3745867"/>
                <a:ext cx="182160" cy="15120"/>
              </p14:xfrm>
            </p:contentPart>
          </mc:Choice>
          <mc:Fallback xmlns="">
            <p:pic>
              <p:nvPicPr>
                <p:cNvPr id="419" name="Freihand 418">
                  <a:extLst>
                    <a:ext uri="{FF2B5EF4-FFF2-40B4-BE49-F238E27FC236}">
                      <a16:creationId xmlns:a16="http://schemas.microsoft.com/office/drawing/2014/main" id="{D7D328B9-C8D8-4ADC-A533-1526BA2E3844}"/>
                    </a:ext>
                  </a:extLst>
                </p:cNvPr>
                <p:cNvPicPr/>
                <p:nvPr/>
              </p:nvPicPr>
              <p:blipFill>
                <a:blip r:embed="rId685"/>
                <a:stretch>
                  <a:fillRect/>
                </a:stretch>
              </p:blipFill>
              <p:spPr>
                <a:xfrm>
                  <a:off x="5214173" y="3741547"/>
                  <a:ext cx="190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0" name="Freihand 419">
                  <a:extLst>
                    <a:ext uri="{FF2B5EF4-FFF2-40B4-BE49-F238E27FC236}">
                      <a16:creationId xmlns:a16="http://schemas.microsoft.com/office/drawing/2014/main" id="{152BF2D2-D170-476D-825A-2E2575C5464A}"/>
                    </a:ext>
                  </a:extLst>
                </p14:cNvPr>
                <p14:cNvContentPartPr/>
                <p14:nvPr/>
              </p14:nvContentPartPr>
              <p14:xfrm>
                <a:off x="5240093" y="3776827"/>
                <a:ext cx="178560" cy="25920"/>
              </p14:xfrm>
            </p:contentPart>
          </mc:Choice>
          <mc:Fallback xmlns="">
            <p:pic>
              <p:nvPicPr>
                <p:cNvPr id="420" name="Freihand 419">
                  <a:extLst>
                    <a:ext uri="{FF2B5EF4-FFF2-40B4-BE49-F238E27FC236}">
                      <a16:creationId xmlns:a16="http://schemas.microsoft.com/office/drawing/2014/main" id="{152BF2D2-D170-476D-825A-2E2575C5464A}"/>
                    </a:ext>
                  </a:extLst>
                </p:cNvPr>
                <p:cNvPicPr/>
                <p:nvPr/>
              </p:nvPicPr>
              <p:blipFill>
                <a:blip r:embed="rId687"/>
                <a:stretch>
                  <a:fillRect/>
                </a:stretch>
              </p:blipFill>
              <p:spPr>
                <a:xfrm>
                  <a:off x="5235773" y="3772507"/>
                  <a:ext cx="187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35" name="Freihand 434">
                  <a:extLst>
                    <a:ext uri="{FF2B5EF4-FFF2-40B4-BE49-F238E27FC236}">
                      <a16:creationId xmlns:a16="http://schemas.microsoft.com/office/drawing/2014/main" id="{1AC802A9-C444-43F7-970B-32AE1AFE7BEB}"/>
                    </a:ext>
                  </a:extLst>
                </p14:cNvPr>
                <p14:cNvContentPartPr/>
                <p14:nvPr/>
              </p14:nvContentPartPr>
              <p14:xfrm>
                <a:off x="5458613" y="3675667"/>
                <a:ext cx="164160" cy="180360"/>
              </p14:xfrm>
            </p:contentPart>
          </mc:Choice>
          <mc:Fallback xmlns="">
            <p:pic>
              <p:nvPicPr>
                <p:cNvPr id="435" name="Freihand 434">
                  <a:extLst>
                    <a:ext uri="{FF2B5EF4-FFF2-40B4-BE49-F238E27FC236}">
                      <a16:creationId xmlns:a16="http://schemas.microsoft.com/office/drawing/2014/main" id="{1AC802A9-C444-43F7-970B-32AE1AFE7BEB}"/>
                    </a:ext>
                  </a:extLst>
                </p:cNvPr>
                <p:cNvPicPr/>
                <p:nvPr/>
              </p:nvPicPr>
              <p:blipFill>
                <a:blip r:embed="rId689"/>
                <a:stretch>
                  <a:fillRect/>
                </a:stretch>
              </p:blipFill>
              <p:spPr>
                <a:xfrm>
                  <a:off x="5454293" y="3671347"/>
                  <a:ext cx="172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6" name="Freihand 435">
                  <a:extLst>
                    <a:ext uri="{FF2B5EF4-FFF2-40B4-BE49-F238E27FC236}">
                      <a16:creationId xmlns:a16="http://schemas.microsoft.com/office/drawing/2014/main" id="{46760495-8E40-44BC-ACB1-5DCA32CDA8B1}"/>
                    </a:ext>
                  </a:extLst>
                </p14:cNvPr>
                <p14:cNvContentPartPr/>
                <p14:nvPr/>
              </p14:nvContentPartPr>
              <p14:xfrm>
                <a:off x="5656613" y="3699787"/>
                <a:ext cx="122040" cy="135000"/>
              </p14:xfrm>
            </p:contentPart>
          </mc:Choice>
          <mc:Fallback xmlns="">
            <p:pic>
              <p:nvPicPr>
                <p:cNvPr id="436" name="Freihand 435">
                  <a:extLst>
                    <a:ext uri="{FF2B5EF4-FFF2-40B4-BE49-F238E27FC236}">
                      <a16:creationId xmlns:a16="http://schemas.microsoft.com/office/drawing/2014/main" id="{46760495-8E40-44BC-ACB1-5DCA32CDA8B1}"/>
                    </a:ext>
                  </a:extLst>
                </p:cNvPr>
                <p:cNvPicPr/>
                <p:nvPr/>
              </p:nvPicPr>
              <p:blipFill>
                <a:blip r:embed="rId691"/>
                <a:stretch>
                  <a:fillRect/>
                </a:stretch>
              </p:blipFill>
              <p:spPr>
                <a:xfrm>
                  <a:off x="5652293" y="3695467"/>
                  <a:ext cx="1306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7" name="Freihand 436">
                  <a:extLst>
                    <a:ext uri="{FF2B5EF4-FFF2-40B4-BE49-F238E27FC236}">
                      <a16:creationId xmlns:a16="http://schemas.microsoft.com/office/drawing/2014/main" id="{356911D3-0FE4-42B9-8DA4-96BDAF617BB2}"/>
                    </a:ext>
                  </a:extLst>
                </p14:cNvPr>
                <p14:cNvContentPartPr/>
                <p14:nvPr/>
              </p14:nvContentPartPr>
              <p14:xfrm>
                <a:off x="5787653" y="3671707"/>
                <a:ext cx="162720" cy="136080"/>
              </p14:xfrm>
            </p:contentPart>
          </mc:Choice>
          <mc:Fallback xmlns="">
            <p:pic>
              <p:nvPicPr>
                <p:cNvPr id="437" name="Freihand 436">
                  <a:extLst>
                    <a:ext uri="{FF2B5EF4-FFF2-40B4-BE49-F238E27FC236}">
                      <a16:creationId xmlns:a16="http://schemas.microsoft.com/office/drawing/2014/main" id="{356911D3-0FE4-42B9-8DA4-96BDAF617BB2}"/>
                    </a:ext>
                  </a:extLst>
                </p:cNvPr>
                <p:cNvPicPr/>
                <p:nvPr/>
              </p:nvPicPr>
              <p:blipFill>
                <a:blip r:embed="rId693"/>
                <a:stretch>
                  <a:fillRect/>
                </a:stretch>
              </p:blipFill>
              <p:spPr>
                <a:xfrm>
                  <a:off x="5783333" y="3667387"/>
                  <a:ext cx="171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8" name="Freihand 437">
                  <a:extLst>
                    <a:ext uri="{FF2B5EF4-FFF2-40B4-BE49-F238E27FC236}">
                      <a16:creationId xmlns:a16="http://schemas.microsoft.com/office/drawing/2014/main" id="{815D0905-D4BB-4FAC-B4FA-4FCA56846362}"/>
                    </a:ext>
                  </a:extLst>
                </p14:cNvPr>
                <p14:cNvContentPartPr/>
                <p14:nvPr/>
              </p14:nvContentPartPr>
              <p14:xfrm>
                <a:off x="5917253" y="3684307"/>
                <a:ext cx="150840" cy="126000"/>
              </p14:xfrm>
            </p:contentPart>
          </mc:Choice>
          <mc:Fallback xmlns="">
            <p:pic>
              <p:nvPicPr>
                <p:cNvPr id="438" name="Freihand 437">
                  <a:extLst>
                    <a:ext uri="{FF2B5EF4-FFF2-40B4-BE49-F238E27FC236}">
                      <a16:creationId xmlns:a16="http://schemas.microsoft.com/office/drawing/2014/main" id="{815D0905-D4BB-4FAC-B4FA-4FCA56846362}"/>
                    </a:ext>
                  </a:extLst>
                </p:cNvPr>
                <p:cNvPicPr/>
                <p:nvPr/>
              </p:nvPicPr>
              <p:blipFill>
                <a:blip r:embed="rId695"/>
                <a:stretch>
                  <a:fillRect/>
                </a:stretch>
              </p:blipFill>
              <p:spPr>
                <a:xfrm>
                  <a:off x="5912933" y="3679987"/>
                  <a:ext cx="159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9" name="Freihand 438">
                  <a:extLst>
                    <a:ext uri="{FF2B5EF4-FFF2-40B4-BE49-F238E27FC236}">
                      <a16:creationId xmlns:a16="http://schemas.microsoft.com/office/drawing/2014/main" id="{EE35FAC3-C687-4285-9241-3109A28FB9AC}"/>
                    </a:ext>
                  </a:extLst>
                </p14:cNvPr>
                <p14:cNvContentPartPr/>
                <p14:nvPr/>
              </p14:nvContentPartPr>
              <p14:xfrm>
                <a:off x="6226493" y="3727507"/>
                <a:ext cx="19800" cy="5760"/>
              </p14:xfrm>
            </p:contentPart>
          </mc:Choice>
          <mc:Fallback xmlns="">
            <p:pic>
              <p:nvPicPr>
                <p:cNvPr id="439" name="Freihand 438">
                  <a:extLst>
                    <a:ext uri="{FF2B5EF4-FFF2-40B4-BE49-F238E27FC236}">
                      <a16:creationId xmlns:a16="http://schemas.microsoft.com/office/drawing/2014/main" id="{EE35FAC3-C687-4285-9241-3109A28FB9AC}"/>
                    </a:ext>
                  </a:extLst>
                </p:cNvPr>
                <p:cNvPicPr/>
                <p:nvPr/>
              </p:nvPicPr>
              <p:blipFill>
                <a:blip r:embed="rId697"/>
                <a:stretch>
                  <a:fillRect/>
                </a:stretch>
              </p:blipFill>
              <p:spPr>
                <a:xfrm>
                  <a:off x="6222173" y="3723187"/>
                  <a:ext cx="284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1" name="Freihand 440">
                  <a:extLst>
                    <a:ext uri="{FF2B5EF4-FFF2-40B4-BE49-F238E27FC236}">
                      <a16:creationId xmlns:a16="http://schemas.microsoft.com/office/drawing/2014/main" id="{8AF891D5-C584-4A4A-8715-869C029E7DB4}"/>
                    </a:ext>
                  </a:extLst>
                </p14:cNvPr>
                <p14:cNvContentPartPr/>
                <p14:nvPr/>
              </p14:nvContentPartPr>
              <p14:xfrm>
                <a:off x="6494333" y="3470467"/>
                <a:ext cx="219960" cy="194760"/>
              </p14:xfrm>
            </p:contentPart>
          </mc:Choice>
          <mc:Fallback xmlns="">
            <p:pic>
              <p:nvPicPr>
                <p:cNvPr id="441" name="Freihand 440">
                  <a:extLst>
                    <a:ext uri="{FF2B5EF4-FFF2-40B4-BE49-F238E27FC236}">
                      <a16:creationId xmlns:a16="http://schemas.microsoft.com/office/drawing/2014/main" id="{8AF891D5-C584-4A4A-8715-869C029E7DB4}"/>
                    </a:ext>
                  </a:extLst>
                </p:cNvPr>
                <p:cNvPicPr/>
                <p:nvPr/>
              </p:nvPicPr>
              <p:blipFill>
                <a:blip r:embed="rId699"/>
                <a:stretch>
                  <a:fillRect/>
                </a:stretch>
              </p:blipFill>
              <p:spPr>
                <a:xfrm>
                  <a:off x="6490013" y="3466147"/>
                  <a:ext cx="228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2" name="Freihand 441">
                  <a:extLst>
                    <a:ext uri="{FF2B5EF4-FFF2-40B4-BE49-F238E27FC236}">
                      <a16:creationId xmlns:a16="http://schemas.microsoft.com/office/drawing/2014/main" id="{5294601C-175E-4AE0-BCAE-9FFA3AFCD984}"/>
                    </a:ext>
                  </a:extLst>
                </p14:cNvPr>
                <p14:cNvContentPartPr/>
                <p14:nvPr/>
              </p14:nvContentPartPr>
              <p14:xfrm>
                <a:off x="6384173" y="3649027"/>
                <a:ext cx="692640" cy="54720"/>
              </p14:xfrm>
            </p:contentPart>
          </mc:Choice>
          <mc:Fallback xmlns="">
            <p:pic>
              <p:nvPicPr>
                <p:cNvPr id="442" name="Freihand 441">
                  <a:extLst>
                    <a:ext uri="{FF2B5EF4-FFF2-40B4-BE49-F238E27FC236}">
                      <a16:creationId xmlns:a16="http://schemas.microsoft.com/office/drawing/2014/main" id="{5294601C-175E-4AE0-BCAE-9FFA3AFCD984}"/>
                    </a:ext>
                  </a:extLst>
                </p:cNvPr>
                <p:cNvPicPr/>
                <p:nvPr/>
              </p:nvPicPr>
              <p:blipFill>
                <a:blip r:embed="rId701"/>
                <a:stretch>
                  <a:fillRect/>
                </a:stretch>
              </p:blipFill>
              <p:spPr>
                <a:xfrm>
                  <a:off x="6379853" y="3644707"/>
                  <a:ext cx="701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3" name="Freihand 442">
                  <a:extLst>
                    <a:ext uri="{FF2B5EF4-FFF2-40B4-BE49-F238E27FC236}">
                      <a16:creationId xmlns:a16="http://schemas.microsoft.com/office/drawing/2014/main" id="{41BC7438-9AAC-4B07-94E2-2F38304D65A3}"/>
                    </a:ext>
                  </a:extLst>
                </p14:cNvPr>
                <p14:cNvContentPartPr/>
                <p14:nvPr/>
              </p14:nvContentPartPr>
              <p14:xfrm>
                <a:off x="6337013" y="3794827"/>
                <a:ext cx="180000" cy="145800"/>
              </p14:xfrm>
            </p:contentPart>
          </mc:Choice>
          <mc:Fallback xmlns="">
            <p:pic>
              <p:nvPicPr>
                <p:cNvPr id="443" name="Freihand 442">
                  <a:extLst>
                    <a:ext uri="{FF2B5EF4-FFF2-40B4-BE49-F238E27FC236}">
                      <a16:creationId xmlns:a16="http://schemas.microsoft.com/office/drawing/2014/main" id="{41BC7438-9AAC-4B07-94E2-2F38304D65A3}"/>
                    </a:ext>
                  </a:extLst>
                </p:cNvPr>
                <p:cNvPicPr/>
                <p:nvPr/>
              </p:nvPicPr>
              <p:blipFill>
                <a:blip r:embed="rId703"/>
                <a:stretch>
                  <a:fillRect/>
                </a:stretch>
              </p:blipFill>
              <p:spPr>
                <a:xfrm>
                  <a:off x="6332693" y="3790507"/>
                  <a:ext cx="188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5" name="Freihand 444">
                  <a:extLst>
                    <a:ext uri="{FF2B5EF4-FFF2-40B4-BE49-F238E27FC236}">
                      <a16:creationId xmlns:a16="http://schemas.microsoft.com/office/drawing/2014/main" id="{CFA39946-BEC1-41AC-AA62-5D8F320F0892}"/>
                    </a:ext>
                  </a:extLst>
                </p14:cNvPr>
                <p14:cNvContentPartPr/>
                <p14:nvPr/>
              </p14:nvContentPartPr>
              <p14:xfrm>
                <a:off x="6598373" y="3874027"/>
                <a:ext cx="114840" cy="10080"/>
              </p14:xfrm>
            </p:contentPart>
          </mc:Choice>
          <mc:Fallback xmlns="">
            <p:pic>
              <p:nvPicPr>
                <p:cNvPr id="445" name="Freihand 444">
                  <a:extLst>
                    <a:ext uri="{FF2B5EF4-FFF2-40B4-BE49-F238E27FC236}">
                      <a16:creationId xmlns:a16="http://schemas.microsoft.com/office/drawing/2014/main" id="{CFA39946-BEC1-41AC-AA62-5D8F320F0892}"/>
                    </a:ext>
                  </a:extLst>
                </p:cNvPr>
                <p:cNvPicPr/>
                <p:nvPr/>
              </p:nvPicPr>
              <p:blipFill>
                <a:blip r:embed="rId705"/>
                <a:stretch>
                  <a:fillRect/>
                </a:stretch>
              </p:blipFill>
              <p:spPr>
                <a:xfrm>
                  <a:off x="6594053" y="3869707"/>
                  <a:ext cx="123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6" name="Freihand 445">
                  <a:extLst>
                    <a:ext uri="{FF2B5EF4-FFF2-40B4-BE49-F238E27FC236}">
                      <a16:creationId xmlns:a16="http://schemas.microsoft.com/office/drawing/2014/main" id="{CA1A26AE-BF32-45F8-A69F-731596877067}"/>
                    </a:ext>
                  </a:extLst>
                </p14:cNvPr>
                <p14:cNvContentPartPr/>
                <p14:nvPr/>
              </p14:nvContentPartPr>
              <p14:xfrm>
                <a:off x="6737333" y="3830107"/>
                <a:ext cx="113400" cy="98280"/>
              </p14:xfrm>
            </p:contentPart>
          </mc:Choice>
          <mc:Fallback xmlns="">
            <p:pic>
              <p:nvPicPr>
                <p:cNvPr id="446" name="Freihand 445">
                  <a:extLst>
                    <a:ext uri="{FF2B5EF4-FFF2-40B4-BE49-F238E27FC236}">
                      <a16:creationId xmlns:a16="http://schemas.microsoft.com/office/drawing/2014/main" id="{CA1A26AE-BF32-45F8-A69F-731596877067}"/>
                    </a:ext>
                  </a:extLst>
                </p:cNvPr>
                <p:cNvPicPr/>
                <p:nvPr/>
              </p:nvPicPr>
              <p:blipFill>
                <a:blip r:embed="rId707"/>
                <a:stretch>
                  <a:fillRect/>
                </a:stretch>
              </p:blipFill>
              <p:spPr>
                <a:xfrm>
                  <a:off x="6733013" y="3825787"/>
                  <a:ext cx="122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7" name="Freihand 446">
                  <a:extLst>
                    <a:ext uri="{FF2B5EF4-FFF2-40B4-BE49-F238E27FC236}">
                      <a16:creationId xmlns:a16="http://schemas.microsoft.com/office/drawing/2014/main" id="{BD3B6020-4128-4910-957C-2B29E09F8852}"/>
                    </a:ext>
                  </a:extLst>
                </p14:cNvPr>
                <p14:cNvContentPartPr/>
                <p14:nvPr/>
              </p14:nvContentPartPr>
              <p14:xfrm>
                <a:off x="6843893" y="3912187"/>
                <a:ext cx="19080" cy="83880"/>
              </p14:xfrm>
            </p:contentPart>
          </mc:Choice>
          <mc:Fallback xmlns="">
            <p:pic>
              <p:nvPicPr>
                <p:cNvPr id="447" name="Freihand 446">
                  <a:extLst>
                    <a:ext uri="{FF2B5EF4-FFF2-40B4-BE49-F238E27FC236}">
                      <a16:creationId xmlns:a16="http://schemas.microsoft.com/office/drawing/2014/main" id="{BD3B6020-4128-4910-957C-2B29E09F8852}"/>
                    </a:ext>
                  </a:extLst>
                </p:cNvPr>
                <p:cNvPicPr/>
                <p:nvPr/>
              </p:nvPicPr>
              <p:blipFill>
                <a:blip r:embed="rId709"/>
                <a:stretch>
                  <a:fillRect/>
                </a:stretch>
              </p:blipFill>
              <p:spPr>
                <a:xfrm>
                  <a:off x="6839573" y="3907867"/>
                  <a:ext cx="27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8" name="Freihand 447">
                  <a:extLst>
                    <a:ext uri="{FF2B5EF4-FFF2-40B4-BE49-F238E27FC236}">
                      <a16:creationId xmlns:a16="http://schemas.microsoft.com/office/drawing/2014/main" id="{F195A62F-E850-42D9-815E-CD1CFAC0A67C}"/>
                    </a:ext>
                  </a:extLst>
                </p14:cNvPr>
                <p14:cNvContentPartPr/>
                <p14:nvPr/>
              </p14:nvContentPartPr>
              <p14:xfrm>
                <a:off x="6902573" y="3818587"/>
                <a:ext cx="106560" cy="140760"/>
              </p14:xfrm>
            </p:contentPart>
          </mc:Choice>
          <mc:Fallback xmlns="">
            <p:pic>
              <p:nvPicPr>
                <p:cNvPr id="448" name="Freihand 447">
                  <a:extLst>
                    <a:ext uri="{FF2B5EF4-FFF2-40B4-BE49-F238E27FC236}">
                      <a16:creationId xmlns:a16="http://schemas.microsoft.com/office/drawing/2014/main" id="{F195A62F-E850-42D9-815E-CD1CFAC0A67C}"/>
                    </a:ext>
                  </a:extLst>
                </p:cNvPr>
                <p:cNvPicPr/>
                <p:nvPr/>
              </p:nvPicPr>
              <p:blipFill>
                <a:blip r:embed="rId711"/>
                <a:stretch>
                  <a:fillRect/>
                </a:stretch>
              </p:blipFill>
              <p:spPr>
                <a:xfrm>
                  <a:off x="6898253" y="3814267"/>
                  <a:ext cx="115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0" name="Freihand 449">
                  <a:extLst>
                    <a:ext uri="{FF2B5EF4-FFF2-40B4-BE49-F238E27FC236}">
                      <a16:creationId xmlns:a16="http://schemas.microsoft.com/office/drawing/2014/main" id="{70597BF1-2199-4BDB-9235-2FF4B5FF2883}"/>
                    </a:ext>
                  </a:extLst>
                </p14:cNvPr>
                <p14:cNvContentPartPr/>
                <p14:nvPr/>
              </p14:nvContentPartPr>
              <p14:xfrm>
                <a:off x="6297413" y="3314227"/>
                <a:ext cx="830520" cy="824040"/>
              </p14:xfrm>
            </p:contentPart>
          </mc:Choice>
          <mc:Fallback xmlns="">
            <p:pic>
              <p:nvPicPr>
                <p:cNvPr id="450" name="Freihand 449">
                  <a:extLst>
                    <a:ext uri="{FF2B5EF4-FFF2-40B4-BE49-F238E27FC236}">
                      <a16:creationId xmlns:a16="http://schemas.microsoft.com/office/drawing/2014/main" id="{70597BF1-2199-4BDB-9235-2FF4B5FF2883}"/>
                    </a:ext>
                  </a:extLst>
                </p:cNvPr>
                <p:cNvPicPr/>
                <p:nvPr/>
              </p:nvPicPr>
              <p:blipFill>
                <a:blip r:embed="rId713"/>
                <a:stretch>
                  <a:fillRect/>
                </a:stretch>
              </p:blipFill>
              <p:spPr>
                <a:xfrm>
                  <a:off x="6293093" y="3309907"/>
                  <a:ext cx="839160" cy="832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51" name="Freihand 450">
                  <a:extLst>
                    <a:ext uri="{FF2B5EF4-FFF2-40B4-BE49-F238E27FC236}">
                      <a16:creationId xmlns:a16="http://schemas.microsoft.com/office/drawing/2014/main" id="{9DC43005-1385-4721-9BA9-78F9C4AFFC46}"/>
                    </a:ext>
                  </a:extLst>
                </p14:cNvPr>
                <p14:cNvContentPartPr/>
                <p14:nvPr/>
              </p14:nvContentPartPr>
              <p14:xfrm>
                <a:off x="6408293" y="4176067"/>
                <a:ext cx="147960" cy="168120"/>
              </p14:xfrm>
            </p:contentPart>
          </mc:Choice>
          <mc:Fallback xmlns="">
            <p:pic>
              <p:nvPicPr>
                <p:cNvPr id="451" name="Freihand 450">
                  <a:extLst>
                    <a:ext uri="{FF2B5EF4-FFF2-40B4-BE49-F238E27FC236}">
                      <a16:creationId xmlns:a16="http://schemas.microsoft.com/office/drawing/2014/main" id="{9DC43005-1385-4721-9BA9-78F9C4AFFC46}"/>
                    </a:ext>
                  </a:extLst>
                </p:cNvPr>
                <p:cNvPicPr/>
                <p:nvPr/>
              </p:nvPicPr>
              <p:blipFill>
                <a:blip r:embed="rId715"/>
                <a:stretch>
                  <a:fillRect/>
                </a:stretch>
              </p:blipFill>
              <p:spPr>
                <a:xfrm>
                  <a:off x="6403973" y="4171747"/>
                  <a:ext cx="156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52" name="Freihand 451">
                  <a:extLst>
                    <a:ext uri="{FF2B5EF4-FFF2-40B4-BE49-F238E27FC236}">
                      <a16:creationId xmlns:a16="http://schemas.microsoft.com/office/drawing/2014/main" id="{EC229130-49B1-4C9C-8F2C-F87264BE9A84}"/>
                    </a:ext>
                  </a:extLst>
                </p14:cNvPr>
                <p14:cNvContentPartPr/>
                <p14:nvPr/>
              </p14:nvContentPartPr>
              <p14:xfrm>
                <a:off x="6614573" y="4176787"/>
                <a:ext cx="83880" cy="144360"/>
              </p14:xfrm>
            </p:contentPart>
          </mc:Choice>
          <mc:Fallback xmlns="">
            <p:pic>
              <p:nvPicPr>
                <p:cNvPr id="452" name="Freihand 451">
                  <a:extLst>
                    <a:ext uri="{FF2B5EF4-FFF2-40B4-BE49-F238E27FC236}">
                      <a16:creationId xmlns:a16="http://schemas.microsoft.com/office/drawing/2014/main" id="{EC229130-49B1-4C9C-8F2C-F87264BE9A84}"/>
                    </a:ext>
                  </a:extLst>
                </p:cNvPr>
                <p:cNvPicPr/>
                <p:nvPr/>
              </p:nvPicPr>
              <p:blipFill>
                <a:blip r:embed="rId717"/>
                <a:stretch>
                  <a:fillRect/>
                </a:stretch>
              </p:blipFill>
              <p:spPr>
                <a:xfrm>
                  <a:off x="6610253" y="4172467"/>
                  <a:ext cx="92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53" name="Freihand 452">
                  <a:extLst>
                    <a:ext uri="{FF2B5EF4-FFF2-40B4-BE49-F238E27FC236}">
                      <a16:creationId xmlns:a16="http://schemas.microsoft.com/office/drawing/2014/main" id="{55B5A779-E486-4458-AE38-1ABEDBCDADFF}"/>
                    </a:ext>
                  </a:extLst>
                </p14:cNvPr>
                <p14:cNvContentPartPr/>
                <p14:nvPr/>
              </p14:nvContentPartPr>
              <p14:xfrm>
                <a:off x="7251773" y="3747307"/>
                <a:ext cx="197640" cy="11880"/>
              </p14:xfrm>
            </p:contentPart>
          </mc:Choice>
          <mc:Fallback xmlns="">
            <p:pic>
              <p:nvPicPr>
                <p:cNvPr id="453" name="Freihand 452">
                  <a:extLst>
                    <a:ext uri="{FF2B5EF4-FFF2-40B4-BE49-F238E27FC236}">
                      <a16:creationId xmlns:a16="http://schemas.microsoft.com/office/drawing/2014/main" id="{55B5A779-E486-4458-AE38-1ABEDBCDADFF}"/>
                    </a:ext>
                  </a:extLst>
                </p:cNvPr>
                <p:cNvPicPr/>
                <p:nvPr/>
              </p:nvPicPr>
              <p:blipFill>
                <a:blip r:embed="rId719"/>
                <a:stretch>
                  <a:fillRect/>
                </a:stretch>
              </p:blipFill>
              <p:spPr>
                <a:xfrm>
                  <a:off x="7247453" y="3742987"/>
                  <a:ext cx="206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54" name="Freihand 453">
                  <a:extLst>
                    <a:ext uri="{FF2B5EF4-FFF2-40B4-BE49-F238E27FC236}">
                      <a16:creationId xmlns:a16="http://schemas.microsoft.com/office/drawing/2014/main" id="{9CEBEAE3-7447-48A6-81A6-842C2092F6BF}"/>
                    </a:ext>
                  </a:extLst>
                </p14:cNvPr>
                <p14:cNvContentPartPr/>
                <p14:nvPr/>
              </p14:nvContentPartPr>
              <p14:xfrm>
                <a:off x="7289573" y="3814267"/>
                <a:ext cx="144720" cy="19080"/>
              </p14:xfrm>
            </p:contentPart>
          </mc:Choice>
          <mc:Fallback xmlns="">
            <p:pic>
              <p:nvPicPr>
                <p:cNvPr id="454" name="Freihand 453">
                  <a:extLst>
                    <a:ext uri="{FF2B5EF4-FFF2-40B4-BE49-F238E27FC236}">
                      <a16:creationId xmlns:a16="http://schemas.microsoft.com/office/drawing/2014/main" id="{9CEBEAE3-7447-48A6-81A6-842C2092F6BF}"/>
                    </a:ext>
                  </a:extLst>
                </p:cNvPr>
                <p:cNvPicPr/>
                <p:nvPr/>
              </p:nvPicPr>
              <p:blipFill>
                <a:blip r:embed="rId721"/>
                <a:stretch>
                  <a:fillRect/>
                </a:stretch>
              </p:blipFill>
              <p:spPr>
                <a:xfrm>
                  <a:off x="7285253" y="3809947"/>
                  <a:ext cx="153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5" name="Freihand 454">
                  <a:extLst>
                    <a:ext uri="{FF2B5EF4-FFF2-40B4-BE49-F238E27FC236}">
                      <a16:creationId xmlns:a16="http://schemas.microsoft.com/office/drawing/2014/main" id="{E43C3710-65B7-41A5-A179-FB3164FDD8E5}"/>
                    </a:ext>
                  </a:extLst>
                </p14:cNvPr>
                <p14:cNvContentPartPr/>
                <p14:nvPr/>
              </p14:nvContentPartPr>
              <p14:xfrm>
                <a:off x="7606013" y="3609427"/>
                <a:ext cx="156240" cy="193320"/>
              </p14:xfrm>
            </p:contentPart>
          </mc:Choice>
          <mc:Fallback xmlns="">
            <p:pic>
              <p:nvPicPr>
                <p:cNvPr id="455" name="Freihand 454">
                  <a:extLst>
                    <a:ext uri="{FF2B5EF4-FFF2-40B4-BE49-F238E27FC236}">
                      <a16:creationId xmlns:a16="http://schemas.microsoft.com/office/drawing/2014/main" id="{E43C3710-65B7-41A5-A179-FB3164FDD8E5}"/>
                    </a:ext>
                  </a:extLst>
                </p:cNvPr>
                <p:cNvPicPr/>
                <p:nvPr/>
              </p:nvPicPr>
              <p:blipFill>
                <a:blip r:embed="rId723"/>
                <a:stretch>
                  <a:fillRect/>
                </a:stretch>
              </p:blipFill>
              <p:spPr>
                <a:xfrm>
                  <a:off x="7601693" y="3605107"/>
                  <a:ext cx="164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57" name="Freihand 456">
                  <a:extLst>
                    <a:ext uri="{FF2B5EF4-FFF2-40B4-BE49-F238E27FC236}">
                      <a16:creationId xmlns:a16="http://schemas.microsoft.com/office/drawing/2014/main" id="{482CA957-F679-42FC-B9CE-BC4BCA349296}"/>
                    </a:ext>
                  </a:extLst>
                </p14:cNvPr>
                <p14:cNvContentPartPr/>
                <p14:nvPr/>
              </p14:nvContentPartPr>
              <p14:xfrm>
                <a:off x="7789253" y="3667027"/>
                <a:ext cx="112320" cy="131760"/>
              </p14:xfrm>
            </p:contentPart>
          </mc:Choice>
          <mc:Fallback xmlns="">
            <p:pic>
              <p:nvPicPr>
                <p:cNvPr id="457" name="Freihand 456">
                  <a:extLst>
                    <a:ext uri="{FF2B5EF4-FFF2-40B4-BE49-F238E27FC236}">
                      <a16:creationId xmlns:a16="http://schemas.microsoft.com/office/drawing/2014/main" id="{482CA957-F679-42FC-B9CE-BC4BCA349296}"/>
                    </a:ext>
                  </a:extLst>
                </p:cNvPr>
                <p:cNvPicPr/>
                <p:nvPr/>
              </p:nvPicPr>
              <p:blipFill>
                <a:blip r:embed="rId725"/>
                <a:stretch>
                  <a:fillRect/>
                </a:stretch>
              </p:blipFill>
              <p:spPr>
                <a:xfrm>
                  <a:off x="7784933" y="3662707"/>
                  <a:ext cx="120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8" name="Freihand 457">
                  <a:extLst>
                    <a:ext uri="{FF2B5EF4-FFF2-40B4-BE49-F238E27FC236}">
                      <a16:creationId xmlns:a16="http://schemas.microsoft.com/office/drawing/2014/main" id="{73C9B63F-4DB3-4576-803F-F6D753B16DD8}"/>
                    </a:ext>
                  </a:extLst>
                </p14:cNvPr>
                <p14:cNvContentPartPr/>
                <p14:nvPr/>
              </p14:nvContentPartPr>
              <p14:xfrm>
                <a:off x="7888613" y="3653707"/>
                <a:ext cx="128880" cy="133920"/>
              </p14:xfrm>
            </p:contentPart>
          </mc:Choice>
          <mc:Fallback xmlns="">
            <p:pic>
              <p:nvPicPr>
                <p:cNvPr id="458" name="Freihand 457">
                  <a:extLst>
                    <a:ext uri="{FF2B5EF4-FFF2-40B4-BE49-F238E27FC236}">
                      <a16:creationId xmlns:a16="http://schemas.microsoft.com/office/drawing/2014/main" id="{73C9B63F-4DB3-4576-803F-F6D753B16DD8}"/>
                    </a:ext>
                  </a:extLst>
                </p:cNvPr>
                <p:cNvPicPr/>
                <p:nvPr/>
              </p:nvPicPr>
              <p:blipFill>
                <a:blip r:embed="rId727"/>
                <a:stretch>
                  <a:fillRect/>
                </a:stretch>
              </p:blipFill>
              <p:spPr>
                <a:xfrm>
                  <a:off x="7884293" y="3649387"/>
                  <a:ext cx="137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9" name="Freihand 458">
                  <a:extLst>
                    <a:ext uri="{FF2B5EF4-FFF2-40B4-BE49-F238E27FC236}">
                      <a16:creationId xmlns:a16="http://schemas.microsoft.com/office/drawing/2014/main" id="{6C6B0840-0B59-4E8F-A023-F70D2594B3C8}"/>
                    </a:ext>
                  </a:extLst>
                </p14:cNvPr>
                <p14:cNvContentPartPr/>
                <p14:nvPr/>
              </p14:nvContentPartPr>
              <p14:xfrm>
                <a:off x="8013173" y="3661267"/>
                <a:ext cx="111240" cy="112680"/>
              </p14:xfrm>
            </p:contentPart>
          </mc:Choice>
          <mc:Fallback xmlns="">
            <p:pic>
              <p:nvPicPr>
                <p:cNvPr id="459" name="Freihand 458">
                  <a:extLst>
                    <a:ext uri="{FF2B5EF4-FFF2-40B4-BE49-F238E27FC236}">
                      <a16:creationId xmlns:a16="http://schemas.microsoft.com/office/drawing/2014/main" id="{6C6B0840-0B59-4E8F-A023-F70D2594B3C8}"/>
                    </a:ext>
                  </a:extLst>
                </p:cNvPr>
                <p:cNvPicPr/>
                <p:nvPr/>
              </p:nvPicPr>
              <p:blipFill>
                <a:blip r:embed="rId729"/>
                <a:stretch>
                  <a:fillRect/>
                </a:stretch>
              </p:blipFill>
              <p:spPr>
                <a:xfrm>
                  <a:off x="8008853" y="3656947"/>
                  <a:ext cx="119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60" name="Freihand 459">
                  <a:extLst>
                    <a:ext uri="{FF2B5EF4-FFF2-40B4-BE49-F238E27FC236}">
                      <a16:creationId xmlns:a16="http://schemas.microsoft.com/office/drawing/2014/main" id="{3872065E-CDFE-4350-BB0C-4C5995041D4E}"/>
                    </a:ext>
                  </a:extLst>
                </p14:cNvPr>
                <p14:cNvContentPartPr/>
                <p14:nvPr/>
              </p14:nvContentPartPr>
              <p14:xfrm>
                <a:off x="8149253" y="3650467"/>
                <a:ext cx="121680" cy="137880"/>
              </p14:xfrm>
            </p:contentPart>
          </mc:Choice>
          <mc:Fallback xmlns="">
            <p:pic>
              <p:nvPicPr>
                <p:cNvPr id="460" name="Freihand 459">
                  <a:extLst>
                    <a:ext uri="{FF2B5EF4-FFF2-40B4-BE49-F238E27FC236}">
                      <a16:creationId xmlns:a16="http://schemas.microsoft.com/office/drawing/2014/main" id="{3872065E-CDFE-4350-BB0C-4C5995041D4E}"/>
                    </a:ext>
                  </a:extLst>
                </p:cNvPr>
                <p:cNvPicPr/>
                <p:nvPr/>
              </p:nvPicPr>
              <p:blipFill>
                <a:blip r:embed="rId731"/>
                <a:stretch>
                  <a:fillRect/>
                </a:stretch>
              </p:blipFill>
              <p:spPr>
                <a:xfrm>
                  <a:off x="8144933" y="3646147"/>
                  <a:ext cx="130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1" name="Freihand 460">
                  <a:extLst>
                    <a:ext uri="{FF2B5EF4-FFF2-40B4-BE49-F238E27FC236}">
                      <a16:creationId xmlns:a16="http://schemas.microsoft.com/office/drawing/2014/main" id="{54676CBE-8BFA-468C-83BC-A8AF37572DE7}"/>
                    </a:ext>
                  </a:extLst>
                </p14:cNvPr>
                <p14:cNvContentPartPr/>
                <p14:nvPr/>
              </p14:nvContentPartPr>
              <p14:xfrm>
                <a:off x="8335013" y="3633187"/>
                <a:ext cx="68400" cy="146520"/>
              </p14:xfrm>
            </p:contentPart>
          </mc:Choice>
          <mc:Fallback xmlns="">
            <p:pic>
              <p:nvPicPr>
                <p:cNvPr id="461" name="Freihand 460">
                  <a:extLst>
                    <a:ext uri="{FF2B5EF4-FFF2-40B4-BE49-F238E27FC236}">
                      <a16:creationId xmlns:a16="http://schemas.microsoft.com/office/drawing/2014/main" id="{54676CBE-8BFA-468C-83BC-A8AF37572DE7}"/>
                    </a:ext>
                  </a:extLst>
                </p:cNvPr>
                <p:cNvPicPr/>
                <p:nvPr/>
              </p:nvPicPr>
              <p:blipFill>
                <a:blip r:embed="rId733"/>
                <a:stretch>
                  <a:fillRect/>
                </a:stretch>
              </p:blipFill>
              <p:spPr>
                <a:xfrm>
                  <a:off x="8330693" y="3628867"/>
                  <a:ext cx="77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62" name="Freihand 461">
                  <a:extLst>
                    <a:ext uri="{FF2B5EF4-FFF2-40B4-BE49-F238E27FC236}">
                      <a16:creationId xmlns:a16="http://schemas.microsoft.com/office/drawing/2014/main" id="{4F56936C-E3B1-4EC8-A199-7D8B0520E389}"/>
                    </a:ext>
                  </a:extLst>
                </p14:cNvPr>
                <p14:cNvContentPartPr/>
                <p14:nvPr/>
              </p14:nvContentPartPr>
              <p14:xfrm>
                <a:off x="8289293" y="3618067"/>
                <a:ext cx="151560" cy="37080"/>
              </p14:xfrm>
            </p:contentPart>
          </mc:Choice>
          <mc:Fallback xmlns="">
            <p:pic>
              <p:nvPicPr>
                <p:cNvPr id="462" name="Freihand 461">
                  <a:extLst>
                    <a:ext uri="{FF2B5EF4-FFF2-40B4-BE49-F238E27FC236}">
                      <a16:creationId xmlns:a16="http://schemas.microsoft.com/office/drawing/2014/main" id="{4F56936C-E3B1-4EC8-A199-7D8B0520E389}"/>
                    </a:ext>
                  </a:extLst>
                </p:cNvPr>
                <p:cNvPicPr/>
                <p:nvPr/>
              </p:nvPicPr>
              <p:blipFill>
                <a:blip r:embed="rId735"/>
                <a:stretch>
                  <a:fillRect/>
                </a:stretch>
              </p:blipFill>
              <p:spPr>
                <a:xfrm>
                  <a:off x="8284973" y="3613747"/>
                  <a:ext cx="160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3" name="Freihand 462">
                  <a:extLst>
                    <a:ext uri="{FF2B5EF4-FFF2-40B4-BE49-F238E27FC236}">
                      <a16:creationId xmlns:a16="http://schemas.microsoft.com/office/drawing/2014/main" id="{C7C86A1C-1A21-41AF-B1BF-163E06914040}"/>
                    </a:ext>
                  </a:extLst>
                </p14:cNvPr>
                <p14:cNvContentPartPr/>
                <p14:nvPr/>
              </p14:nvContentPartPr>
              <p14:xfrm>
                <a:off x="8408813" y="3604747"/>
                <a:ext cx="129240" cy="166680"/>
              </p14:xfrm>
            </p:contentPart>
          </mc:Choice>
          <mc:Fallback xmlns="">
            <p:pic>
              <p:nvPicPr>
                <p:cNvPr id="463" name="Freihand 462">
                  <a:extLst>
                    <a:ext uri="{FF2B5EF4-FFF2-40B4-BE49-F238E27FC236}">
                      <a16:creationId xmlns:a16="http://schemas.microsoft.com/office/drawing/2014/main" id="{C7C86A1C-1A21-41AF-B1BF-163E06914040}"/>
                    </a:ext>
                  </a:extLst>
                </p:cNvPr>
                <p:cNvPicPr/>
                <p:nvPr/>
              </p:nvPicPr>
              <p:blipFill>
                <a:blip r:embed="rId737"/>
                <a:stretch>
                  <a:fillRect/>
                </a:stretch>
              </p:blipFill>
              <p:spPr>
                <a:xfrm>
                  <a:off x="8404493" y="3600427"/>
                  <a:ext cx="137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4" name="Freihand 463">
                  <a:extLst>
                    <a:ext uri="{FF2B5EF4-FFF2-40B4-BE49-F238E27FC236}">
                      <a16:creationId xmlns:a16="http://schemas.microsoft.com/office/drawing/2014/main" id="{A83B6139-C57D-4040-A679-A36BA2772B7B}"/>
                    </a:ext>
                  </a:extLst>
                </p14:cNvPr>
                <p14:cNvContentPartPr/>
                <p14:nvPr/>
              </p14:nvContentPartPr>
              <p14:xfrm>
                <a:off x="8571533" y="3610867"/>
                <a:ext cx="28800" cy="153000"/>
              </p14:xfrm>
            </p:contentPart>
          </mc:Choice>
          <mc:Fallback xmlns="">
            <p:pic>
              <p:nvPicPr>
                <p:cNvPr id="464" name="Freihand 463">
                  <a:extLst>
                    <a:ext uri="{FF2B5EF4-FFF2-40B4-BE49-F238E27FC236}">
                      <a16:creationId xmlns:a16="http://schemas.microsoft.com/office/drawing/2014/main" id="{A83B6139-C57D-4040-A679-A36BA2772B7B}"/>
                    </a:ext>
                  </a:extLst>
                </p:cNvPr>
                <p:cNvPicPr/>
                <p:nvPr/>
              </p:nvPicPr>
              <p:blipFill>
                <a:blip r:embed="rId739"/>
                <a:stretch>
                  <a:fillRect/>
                </a:stretch>
              </p:blipFill>
              <p:spPr>
                <a:xfrm>
                  <a:off x="8567213" y="3606547"/>
                  <a:ext cx="37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65" name="Freihand 464">
                  <a:extLst>
                    <a:ext uri="{FF2B5EF4-FFF2-40B4-BE49-F238E27FC236}">
                      <a16:creationId xmlns:a16="http://schemas.microsoft.com/office/drawing/2014/main" id="{CFAC994F-9F7C-4210-9F2D-B1A08A3D48CA}"/>
                    </a:ext>
                  </a:extLst>
                </p14:cNvPr>
                <p14:cNvContentPartPr/>
                <p14:nvPr/>
              </p14:nvContentPartPr>
              <p14:xfrm>
                <a:off x="8504213" y="3595027"/>
                <a:ext cx="171000" cy="185040"/>
              </p14:xfrm>
            </p:contentPart>
          </mc:Choice>
          <mc:Fallback xmlns="">
            <p:pic>
              <p:nvPicPr>
                <p:cNvPr id="465" name="Freihand 464">
                  <a:extLst>
                    <a:ext uri="{FF2B5EF4-FFF2-40B4-BE49-F238E27FC236}">
                      <a16:creationId xmlns:a16="http://schemas.microsoft.com/office/drawing/2014/main" id="{CFAC994F-9F7C-4210-9F2D-B1A08A3D48CA}"/>
                    </a:ext>
                  </a:extLst>
                </p:cNvPr>
                <p:cNvPicPr/>
                <p:nvPr/>
              </p:nvPicPr>
              <p:blipFill>
                <a:blip r:embed="rId741"/>
                <a:stretch>
                  <a:fillRect/>
                </a:stretch>
              </p:blipFill>
              <p:spPr>
                <a:xfrm>
                  <a:off x="8499893" y="3590707"/>
                  <a:ext cx="179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6" name="Freihand 465">
                  <a:extLst>
                    <a:ext uri="{FF2B5EF4-FFF2-40B4-BE49-F238E27FC236}">
                      <a16:creationId xmlns:a16="http://schemas.microsoft.com/office/drawing/2014/main" id="{434CD269-8C72-47A8-BC4F-AB16F6E8EC64}"/>
                    </a:ext>
                  </a:extLst>
                </p14:cNvPr>
                <p14:cNvContentPartPr/>
                <p14:nvPr/>
              </p14:nvContentPartPr>
              <p14:xfrm>
                <a:off x="8689613" y="3620947"/>
                <a:ext cx="162360" cy="104400"/>
              </p14:xfrm>
            </p:contentPart>
          </mc:Choice>
          <mc:Fallback xmlns="">
            <p:pic>
              <p:nvPicPr>
                <p:cNvPr id="466" name="Freihand 465">
                  <a:extLst>
                    <a:ext uri="{FF2B5EF4-FFF2-40B4-BE49-F238E27FC236}">
                      <a16:creationId xmlns:a16="http://schemas.microsoft.com/office/drawing/2014/main" id="{434CD269-8C72-47A8-BC4F-AB16F6E8EC64}"/>
                    </a:ext>
                  </a:extLst>
                </p:cNvPr>
                <p:cNvPicPr/>
                <p:nvPr/>
              </p:nvPicPr>
              <p:blipFill>
                <a:blip r:embed="rId743"/>
                <a:stretch>
                  <a:fillRect/>
                </a:stretch>
              </p:blipFill>
              <p:spPr>
                <a:xfrm>
                  <a:off x="8685293" y="3616627"/>
                  <a:ext cx="171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67" name="Freihand 466">
                  <a:extLst>
                    <a:ext uri="{FF2B5EF4-FFF2-40B4-BE49-F238E27FC236}">
                      <a16:creationId xmlns:a16="http://schemas.microsoft.com/office/drawing/2014/main" id="{D88AEE61-6298-419F-8F91-69FC66C5AA66}"/>
                    </a:ext>
                  </a:extLst>
                </p14:cNvPr>
                <p14:cNvContentPartPr/>
                <p14:nvPr/>
              </p14:nvContentPartPr>
              <p14:xfrm>
                <a:off x="8666933" y="3691867"/>
                <a:ext cx="167760" cy="27000"/>
              </p14:xfrm>
            </p:contentPart>
          </mc:Choice>
          <mc:Fallback xmlns="">
            <p:pic>
              <p:nvPicPr>
                <p:cNvPr id="467" name="Freihand 466">
                  <a:extLst>
                    <a:ext uri="{FF2B5EF4-FFF2-40B4-BE49-F238E27FC236}">
                      <a16:creationId xmlns:a16="http://schemas.microsoft.com/office/drawing/2014/main" id="{D88AEE61-6298-419F-8F91-69FC66C5AA66}"/>
                    </a:ext>
                  </a:extLst>
                </p:cNvPr>
                <p:cNvPicPr/>
                <p:nvPr/>
              </p:nvPicPr>
              <p:blipFill>
                <a:blip r:embed="rId745"/>
                <a:stretch>
                  <a:fillRect/>
                </a:stretch>
              </p:blipFill>
              <p:spPr>
                <a:xfrm>
                  <a:off x="8662613" y="3687547"/>
                  <a:ext cx="176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68" name="Freihand 467">
                  <a:extLst>
                    <a:ext uri="{FF2B5EF4-FFF2-40B4-BE49-F238E27FC236}">
                      <a16:creationId xmlns:a16="http://schemas.microsoft.com/office/drawing/2014/main" id="{D434FD73-2897-4A84-BF0A-95DA22347F5D}"/>
                    </a:ext>
                  </a:extLst>
                </p14:cNvPr>
                <p14:cNvContentPartPr/>
                <p14:nvPr/>
              </p14:nvContentPartPr>
              <p14:xfrm>
                <a:off x="8958533" y="3653347"/>
                <a:ext cx="228600" cy="72000"/>
              </p14:xfrm>
            </p:contentPart>
          </mc:Choice>
          <mc:Fallback xmlns="">
            <p:pic>
              <p:nvPicPr>
                <p:cNvPr id="468" name="Freihand 467">
                  <a:extLst>
                    <a:ext uri="{FF2B5EF4-FFF2-40B4-BE49-F238E27FC236}">
                      <a16:creationId xmlns:a16="http://schemas.microsoft.com/office/drawing/2014/main" id="{D434FD73-2897-4A84-BF0A-95DA22347F5D}"/>
                    </a:ext>
                  </a:extLst>
                </p:cNvPr>
                <p:cNvPicPr/>
                <p:nvPr/>
              </p:nvPicPr>
              <p:blipFill>
                <a:blip r:embed="rId747"/>
                <a:stretch>
                  <a:fillRect/>
                </a:stretch>
              </p:blipFill>
              <p:spPr>
                <a:xfrm>
                  <a:off x="8954213" y="3649027"/>
                  <a:ext cx="237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69" name="Freihand 468">
                  <a:extLst>
                    <a:ext uri="{FF2B5EF4-FFF2-40B4-BE49-F238E27FC236}">
                      <a16:creationId xmlns:a16="http://schemas.microsoft.com/office/drawing/2014/main" id="{2A84159B-5575-4247-95FF-D2CAD0F03B98}"/>
                    </a:ext>
                  </a:extLst>
                </p14:cNvPr>
                <p14:cNvContentPartPr/>
                <p14:nvPr/>
              </p14:nvContentPartPr>
              <p14:xfrm>
                <a:off x="9286853" y="3613027"/>
                <a:ext cx="159840" cy="143280"/>
              </p14:xfrm>
            </p:contentPart>
          </mc:Choice>
          <mc:Fallback xmlns="">
            <p:pic>
              <p:nvPicPr>
                <p:cNvPr id="469" name="Freihand 468">
                  <a:extLst>
                    <a:ext uri="{FF2B5EF4-FFF2-40B4-BE49-F238E27FC236}">
                      <a16:creationId xmlns:a16="http://schemas.microsoft.com/office/drawing/2014/main" id="{2A84159B-5575-4247-95FF-D2CAD0F03B98}"/>
                    </a:ext>
                  </a:extLst>
                </p:cNvPr>
                <p:cNvPicPr/>
                <p:nvPr/>
              </p:nvPicPr>
              <p:blipFill>
                <a:blip r:embed="rId749"/>
                <a:stretch>
                  <a:fillRect/>
                </a:stretch>
              </p:blipFill>
              <p:spPr>
                <a:xfrm>
                  <a:off x="9282533" y="3608707"/>
                  <a:ext cx="168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70" name="Freihand 469">
                  <a:extLst>
                    <a:ext uri="{FF2B5EF4-FFF2-40B4-BE49-F238E27FC236}">
                      <a16:creationId xmlns:a16="http://schemas.microsoft.com/office/drawing/2014/main" id="{7E971A9F-951A-42E5-B3BA-273A718CA33B}"/>
                    </a:ext>
                  </a:extLst>
                </p14:cNvPr>
                <p14:cNvContentPartPr/>
                <p14:nvPr/>
              </p14:nvContentPartPr>
              <p14:xfrm>
                <a:off x="9443813" y="3598267"/>
                <a:ext cx="109800" cy="147960"/>
              </p14:xfrm>
            </p:contentPart>
          </mc:Choice>
          <mc:Fallback xmlns="">
            <p:pic>
              <p:nvPicPr>
                <p:cNvPr id="470" name="Freihand 469">
                  <a:extLst>
                    <a:ext uri="{FF2B5EF4-FFF2-40B4-BE49-F238E27FC236}">
                      <a16:creationId xmlns:a16="http://schemas.microsoft.com/office/drawing/2014/main" id="{7E971A9F-951A-42E5-B3BA-273A718CA33B}"/>
                    </a:ext>
                  </a:extLst>
                </p:cNvPr>
                <p:cNvPicPr/>
                <p:nvPr/>
              </p:nvPicPr>
              <p:blipFill>
                <a:blip r:embed="rId751"/>
                <a:stretch>
                  <a:fillRect/>
                </a:stretch>
              </p:blipFill>
              <p:spPr>
                <a:xfrm>
                  <a:off x="9439493" y="3593947"/>
                  <a:ext cx="118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71" name="Freihand 470">
                  <a:extLst>
                    <a:ext uri="{FF2B5EF4-FFF2-40B4-BE49-F238E27FC236}">
                      <a16:creationId xmlns:a16="http://schemas.microsoft.com/office/drawing/2014/main" id="{17319D52-E331-4569-9184-9F99920D7B75}"/>
                    </a:ext>
                  </a:extLst>
                </p14:cNvPr>
                <p14:cNvContentPartPr/>
                <p14:nvPr/>
              </p14:nvContentPartPr>
              <p14:xfrm>
                <a:off x="9579533" y="3600067"/>
                <a:ext cx="185760" cy="155160"/>
              </p14:xfrm>
            </p:contentPart>
          </mc:Choice>
          <mc:Fallback xmlns="">
            <p:pic>
              <p:nvPicPr>
                <p:cNvPr id="471" name="Freihand 470">
                  <a:extLst>
                    <a:ext uri="{FF2B5EF4-FFF2-40B4-BE49-F238E27FC236}">
                      <a16:creationId xmlns:a16="http://schemas.microsoft.com/office/drawing/2014/main" id="{17319D52-E331-4569-9184-9F99920D7B75}"/>
                    </a:ext>
                  </a:extLst>
                </p:cNvPr>
                <p:cNvPicPr/>
                <p:nvPr/>
              </p:nvPicPr>
              <p:blipFill>
                <a:blip r:embed="rId753"/>
                <a:stretch>
                  <a:fillRect/>
                </a:stretch>
              </p:blipFill>
              <p:spPr>
                <a:xfrm>
                  <a:off x="9575213" y="3595747"/>
                  <a:ext cx="194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72" name="Freihand 471">
                  <a:extLst>
                    <a:ext uri="{FF2B5EF4-FFF2-40B4-BE49-F238E27FC236}">
                      <a16:creationId xmlns:a16="http://schemas.microsoft.com/office/drawing/2014/main" id="{B1A0D1BE-99B6-4937-AED0-367E556D9796}"/>
                    </a:ext>
                  </a:extLst>
                </p14:cNvPr>
                <p14:cNvContentPartPr/>
                <p14:nvPr/>
              </p14:nvContentPartPr>
              <p14:xfrm>
                <a:off x="9780413" y="3586387"/>
                <a:ext cx="16560" cy="55800"/>
              </p14:xfrm>
            </p:contentPart>
          </mc:Choice>
          <mc:Fallback xmlns="">
            <p:pic>
              <p:nvPicPr>
                <p:cNvPr id="472" name="Freihand 471">
                  <a:extLst>
                    <a:ext uri="{FF2B5EF4-FFF2-40B4-BE49-F238E27FC236}">
                      <a16:creationId xmlns:a16="http://schemas.microsoft.com/office/drawing/2014/main" id="{B1A0D1BE-99B6-4937-AED0-367E556D9796}"/>
                    </a:ext>
                  </a:extLst>
                </p:cNvPr>
                <p:cNvPicPr/>
                <p:nvPr/>
              </p:nvPicPr>
              <p:blipFill>
                <a:blip r:embed="rId755"/>
                <a:stretch>
                  <a:fillRect/>
                </a:stretch>
              </p:blipFill>
              <p:spPr>
                <a:xfrm>
                  <a:off x="9776093" y="3582067"/>
                  <a:ext cx="25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3" name="Freihand 472">
                  <a:extLst>
                    <a:ext uri="{FF2B5EF4-FFF2-40B4-BE49-F238E27FC236}">
                      <a16:creationId xmlns:a16="http://schemas.microsoft.com/office/drawing/2014/main" id="{F80C8CD7-ECF0-400B-A695-0D1CD466D621}"/>
                    </a:ext>
                  </a:extLst>
                </p14:cNvPr>
                <p14:cNvContentPartPr/>
                <p14:nvPr/>
              </p14:nvContentPartPr>
              <p14:xfrm>
                <a:off x="9789053" y="3647947"/>
                <a:ext cx="77400" cy="96120"/>
              </p14:xfrm>
            </p:contentPart>
          </mc:Choice>
          <mc:Fallback xmlns="">
            <p:pic>
              <p:nvPicPr>
                <p:cNvPr id="473" name="Freihand 472">
                  <a:extLst>
                    <a:ext uri="{FF2B5EF4-FFF2-40B4-BE49-F238E27FC236}">
                      <a16:creationId xmlns:a16="http://schemas.microsoft.com/office/drawing/2014/main" id="{F80C8CD7-ECF0-400B-A695-0D1CD466D621}"/>
                    </a:ext>
                  </a:extLst>
                </p:cNvPr>
                <p:cNvPicPr/>
                <p:nvPr/>
              </p:nvPicPr>
              <p:blipFill>
                <a:blip r:embed="rId757"/>
                <a:stretch>
                  <a:fillRect/>
                </a:stretch>
              </p:blipFill>
              <p:spPr>
                <a:xfrm>
                  <a:off x="9784733" y="3643627"/>
                  <a:ext cx="86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4" name="Freihand 473">
                  <a:extLst>
                    <a:ext uri="{FF2B5EF4-FFF2-40B4-BE49-F238E27FC236}">
                      <a16:creationId xmlns:a16="http://schemas.microsoft.com/office/drawing/2014/main" id="{F3F3814B-641B-4FB3-BB79-6BECE6E8BE74}"/>
                    </a:ext>
                  </a:extLst>
                </p14:cNvPr>
                <p14:cNvContentPartPr/>
                <p14:nvPr/>
              </p14:nvContentPartPr>
              <p14:xfrm>
                <a:off x="9906773" y="3623107"/>
                <a:ext cx="163800" cy="96840"/>
              </p14:xfrm>
            </p:contentPart>
          </mc:Choice>
          <mc:Fallback xmlns="">
            <p:pic>
              <p:nvPicPr>
                <p:cNvPr id="474" name="Freihand 473">
                  <a:extLst>
                    <a:ext uri="{FF2B5EF4-FFF2-40B4-BE49-F238E27FC236}">
                      <a16:creationId xmlns:a16="http://schemas.microsoft.com/office/drawing/2014/main" id="{F3F3814B-641B-4FB3-BB79-6BECE6E8BE74}"/>
                    </a:ext>
                  </a:extLst>
                </p:cNvPr>
                <p:cNvPicPr/>
                <p:nvPr/>
              </p:nvPicPr>
              <p:blipFill>
                <a:blip r:embed="rId759"/>
                <a:stretch>
                  <a:fillRect/>
                </a:stretch>
              </p:blipFill>
              <p:spPr>
                <a:xfrm>
                  <a:off x="9902453" y="3618787"/>
                  <a:ext cx="172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75" name="Freihand 474">
                  <a:extLst>
                    <a:ext uri="{FF2B5EF4-FFF2-40B4-BE49-F238E27FC236}">
                      <a16:creationId xmlns:a16="http://schemas.microsoft.com/office/drawing/2014/main" id="{10B14E6A-4B5F-4FD8-AC88-E86307BAFA54}"/>
                    </a:ext>
                  </a:extLst>
                </p14:cNvPr>
                <p14:cNvContentPartPr/>
                <p14:nvPr/>
              </p14:nvContentPartPr>
              <p14:xfrm>
                <a:off x="9885533" y="3681067"/>
                <a:ext cx="187920" cy="30600"/>
              </p14:xfrm>
            </p:contentPart>
          </mc:Choice>
          <mc:Fallback xmlns="">
            <p:pic>
              <p:nvPicPr>
                <p:cNvPr id="475" name="Freihand 474">
                  <a:extLst>
                    <a:ext uri="{FF2B5EF4-FFF2-40B4-BE49-F238E27FC236}">
                      <a16:creationId xmlns:a16="http://schemas.microsoft.com/office/drawing/2014/main" id="{10B14E6A-4B5F-4FD8-AC88-E86307BAFA54}"/>
                    </a:ext>
                  </a:extLst>
                </p:cNvPr>
                <p:cNvPicPr/>
                <p:nvPr/>
              </p:nvPicPr>
              <p:blipFill>
                <a:blip r:embed="rId761"/>
                <a:stretch>
                  <a:fillRect/>
                </a:stretch>
              </p:blipFill>
              <p:spPr>
                <a:xfrm>
                  <a:off x="9881213" y="3676747"/>
                  <a:ext cx="196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77" name="Freihand 476">
                  <a:extLst>
                    <a:ext uri="{FF2B5EF4-FFF2-40B4-BE49-F238E27FC236}">
                      <a16:creationId xmlns:a16="http://schemas.microsoft.com/office/drawing/2014/main" id="{4E9279D5-99EB-40CB-8F74-56D93F2A9B9E}"/>
                    </a:ext>
                  </a:extLst>
                </p14:cNvPr>
                <p14:cNvContentPartPr/>
                <p14:nvPr/>
              </p14:nvContentPartPr>
              <p14:xfrm>
                <a:off x="373253" y="4596187"/>
                <a:ext cx="204840" cy="34560"/>
              </p14:xfrm>
            </p:contentPart>
          </mc:Choice>
          <mc:Fallback xmlns="">
            <p:pic>
              <p:nvPicPr>
                <p:cNvPr id="477" name="Freihand 476">
                  <a:extLst>
                    <a:ext uri="{FF2B5EF4-FFF2-40B4-BE49-F238E27FC236}">
                      <a16:creationId xmlns:a16="http://schemas.microsoft.com/office/drawing/2014/main" id="{4E9279D5-99EB-40CB-8F74-56D93F2A9B9E}"/>
                    </a:ext>
                  </a:extLst>
                </p:cNvPr>
                <p:cNvPicPr/>
                <p:nvPr/>
              </p:nvPicPr>
              <p:blipFill>
                <a:blip r:embed="rId763"/>
                <a:stretch>
                  <a:fillRect/>
                </a:stretch>
              </p:blipFill>
              <p:spPr>
                <a:xfrm>
                  <a:off x="368933" y="4591867"/>
                  <a:ext cx="213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78" name="Freihand 477">
                  <a:extLst>
                    <a:ext uri="{FF2B5EF4-FFF2-40B4-BE49-F238E27FC236}">
                      <a16:creationId xmlns:a16="http://schemas.microsoft.com/office/drawing/2014/main" id="{4934BFEA-0533-4480-A217-6B8C8528D3E8}"/>
                    </a:ext>
                  </a:extLst>
                </p14:cNvPr>
                <p14:cNvContentPartPr/>
                <p14:nvPr/>
              </p14:nvContentPartPr>
              <p14:xfrm>
                <a:off x="556493" y="4528147"/>
                <a:ext cx="90000" cy="172080"/>
              </p14:xfrm>
            </p:contentPart>
          </mc:Choice>
          <mc:Fallback xmlns="">
            <p:pic>
              <p:nvPicPr>
                <p:cNvPr id="478" name="Freihand 477">
                  <a:extLst>
                    <a:ext uri="{FF2B5EF4-FFF2-40B4-BE49-F238E27FC236}">
                      <a16:creationId xmlns:a16="http://schemas.microsoft.com/office/drawing/2014/main" id="{4934BFEA-0533-4480-A217-6B8C8528D3E8}"/>
                    </a:ext>
                  </a:extLst>
                </p:cNvPr>
                <p:cNvPicPr/>
                <p:nvPr/>
              </p:nvPicPr>
              <p:blipFill>
                <a:blip r:embed="rId765"/>
                <a:stretch>
                  <a:fillRect/>
                </a:stretch>
              </p:blipFill>
              <p:spPr>
                <a:xfrm>
                  <a:off x="552173" y="4523827"/>
                  <a:ext cx="98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79" name="Freihand 478">
                  <a:extLst>
                    <a:ext uri="{FF2B5EF4-FFF2-40B4-BE49-F238E27FC236}">
                      <a16:creationId xmlns:a16="http://schemas.microsoft.com/office/drawing/2014/main" id="{4CF23658-7DE1-444B-B8CD-D43FE0FB70E7}"/>
                    </a:ext>
                  </a:extLst>
                </p14:cNvPr>
                <p14:cNvContentPartPr/>
                <p14:nvPr/>
              </p14:nvContentPartPr>
              <p14:xfrm>
                <a:off x="867893" y="4501867"/>
                <a:ext cx="176040" cy="237600"/>
              </p14:xfrm>
            </p:contentPart>
          </mc:Choice>
          <mc:Fallback xmlns="">
            <p:pic>
              <p:nvPicPr>
                <p:cNvPr id="479" name="Freihand 478">
                  <a:extLst>
                    <a:ext uri="{FF2B5EF4-FFF2-40B4-BE49-F238E27FC236}">
                      <a16:creationId xmlns:a16="http://schemas.microsoft.com/office/drawing/2014/main" id="{4CF23658-7DE1-444B-B8CD-D43FE0FB70E7}"/>
                    </a:ext>
                  </a:extLst>
                </p:cNvPr>
                <p:cNvPicPr/>
                <p:nvPr/>
              </p:nvPicPr>
              <p:blipFill>
                <a:blip r:embed="rId767"/>
                <a:stretch>
                  <a:fillRect/>
                </a:stretch>
              </p:blipFill>
              <p:spPr>
                <a:xfrm>
                  <a:off x="863573" y="4497547"/>
                  <a:ext cx="184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80" name="Freihand 479">
                  <a:extLst>
                    <a:ext uri="{FF2B5EF4-FFF2-40B4-BE49-F238E27FC236}">
                      <a16:creationId xmlns:a16="http://schemas.microsoft.com/office/drawing/2014/main" id="{2A666F08-5583-4D98-80D5-8FC768305736}"/>
                    </a:ext>
                  </a:extLst>
                </p14:cNvPr>
                <p14:cNvContentPartPr/>
                <p14:nvPr/>
              </p14:nvContentPartPr>
              <p14:xfrm>
                <a:off x="1154453" y="4486387"/>
                <a:ext cx="248040" cy="203040"/>
              </p14:xfrm>
            </p:contentPart>
          </mc:Choice>
          <mc:Fallback xmlns="">
            <p:pic>
              <p:nvPicPr>
                <p:cNvPr id="480" name="Freihand 479">
                  <a:extLst>
                    <a:ext uri="{FF2B5EF4-FFF2-40B4-BE49-F238E27FC236}">
                      <a16:creationId xmlns:a16="http://schemas.microsoft.com/office/drawing/2014/main" id="{2A666F08-5583-4D98-80D5-8FC768305736}"/>
                    </a:ext>
                  </a:extLst>
                </p:cNvPr>
                <p:cNvPicPr/>
                <p:nvPr/>
              </p:nvPicPr>
              <p:blipFill>
                <a:blip r:embed="rId769"/>
                <a:stretch>
                  <a:fillRect/>
                </a:stretch>
              </p:blipFill>
              <p:spPr>
                <a:xfrm>
                  <a:off x="1150133" y="4482067"/>
                  <a:ext cx="2566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81" name="Freihand 480">
                  <a:extLst>
                    <a:ext uri="{FF2B5EF4-FFF2-40B4-BE49-F238E27FC236}">
                      <a16:creationId xmlns:a16="http://schemas.microsoft.com/office/drawing/2014/main" id="{A39136D5-1A7D-4E30-A599-CB0ADC496F56}"/>
                    </a:ext>
                  </a:extLst>
                </p14:cNvPr>
                <p14:cNvContentPartPr/>
                <p14:nvPr/>
              </p14:nvContentPartPr>
              <p14:xfrm>
                <a:off x="1415453" y="4499707"/>
                <a:ext cx="360000" cy="192240"/>
              </p14:xfrm>
            </p:contentPart>
          </mc:Choice>
          <mc:Fallback xmlns="">
            <p:pic>
              <p:nvPicPr>
                <p:cNvPr id="481" name="Freihand 480">
                  <a:extLst>
                    <a:ext uri="{FF2B5EF4-FFF2-40B4-BE49-F238E27FC236}">
                      <a16:creationId xmlns:a16="http://schemas.microsoft.com/office/drawing/2014/main" id="{A39136D5-1A7D-4E30-A599-CB0ADC496F56}"/>
                    </a:ext>
                  </a:extLst>
                </p:cNvPr>
                <p:cNvPicPr/>
                <p:nvPr/>
              </p:nvPicPr>
              <p:blipFill>
                <a:blip r:embed="rId771"/>
                <a:stretch>
                  <a:fillRect/>
                </a:stretch>
              </p:blipFill>
              <p:spPr>
                <a:xfrm>
                  <a:off x="1411133" y="4495387"/>
                  <a:ext cx="368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82" name="Freihand 481">
                  <a:extLst>
                    <a:ext uri="{FF2B5EF4-FFF2-40B4-BE49-F238E27FC236}">
                      <a16:creationId xmlns:a16="http://schemas.microsoft.com/office/drawing/2014/main" id="{B63C294D-1392-4223-9ECA-4C1A6D4FECDF}"/>
                    </a:ext>
                  </a:extLst>
                </p14:cNvPr>
                <p14:cNvContentPartPr/>
                <p14:nvPr/>
              </p14:nvContentPartPr>
              <p14:xfrm>
                <a:off x="1834493" y="4593307"/>
                <a:ext cx="442440" cy="233280"/>
              </p14:xfrm>
            </p:contentPart>
          </mc:Choice>
          <mc:Fallback xmlns="">
            <p:pic>
              <p:nvPicPr>
                <p:cNvPr id="482" name="Freihand 481">
                  <a:extLst>
                    <a:ext uri="{FF2B5EF4-FFF2-40B4-BE49-F238E27FC236}">
                      <a16:creationId xmlns:a16="http://schemas.microsoft.com/office/drawing/2014/main" id="{B63C294D-1392-4223-9ECA-4C1A6D4FECDF}"/>
                    </a:ext>
                  </a:extLst>
                </p:cNvPr>
                <p:cNvPicPr/>
                <p:nvPr/>
              </p:nvPicPr>
              <p:blipFill>
                <a:blip r:embed="rId773"/>
                <a:stretch>
                  <a:fillRect/>
                </a:stretch>
              </p:blipFill>
              <p:spPr>
                <a:xfrm>
                  <a:off x="1830173" y="4588987"/>
                  <a:ext cx="451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36" name="Freihand 35">
                  <a:extLst>
                    <a:ext uri="{FF2B5EF4-FFF2-40B4-BE49-F238E27FC236}">
                      <a16:creationId xmlns:a16="http://schemas.microsoft.com/office/drawing/2014/main" id="{77C894C1-FB85-4A73-99E5-1C5F87904876}"/>
                    </a:ext>
                  </a:extLst>
                </p14:cNvPr>
                <p14:cNvContentPartPr/>
                <p14:nvPr/>
              </p14:nvContentPartPr>
              <p14:xfrm>
                <a:off x="969773" y="931387"/>
                <a:ext cx="360" cy="360"/>
              </p14:xfrm>
            </p:contentPart>
          </mc:Choice>
          <mc:Fallback xmlns="">
            <p:pic>
              <p:nvPicPr>
                <p:cNvPr id="36" name="Freihand 35">
                  <a:extLst>
                    <a:ext uri="{FF2B5EF4-FFF2-40B4-BE49-F238E27FC236}">
                      <a16:creationId xmlns:a16="http://schemas.microsoft.com/office/drawing/2014/main" id="{77C894C1-FB85-4A73-99E5-1C5F87904876}"/>
                    </a:ext>
                  </a:extLst>
                </p:cNvPr>
                <p:cNvPicPr/>
                <p:nvPr/>
              </p:nvPicPr>
              <p:blipFill>
                <a:blip r:embed="rId48"/>
                <a:stretch>
                  <a:fillRect/>
                </a:stretch>
              </p:blipFill>
              <p:spPr>
                <a:xfrm>
                  <a:off x="965453" y="927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7" name="Freihand 36">
                  <a:extLst>
                    <a:ext uri="{FF2B5EF4-FFF2-40B4-BE49-F238E27FC236}">
                      <a16:creationId xmlns:a16="http://schemas.microsoft.com/office/drawing/2014/main" id="{3B009F58-F711-4BD9-BE1B-BB132C9FAD6E}"/>
                    </a:ext>
                  </a:extLst>
                </p14:cNvPr>
                <p14:cNvContentPartPr/>
                <p14:nvPr/>
              </p14:nvContentPartPr>
              <p14:xfrm>
                <a:off x="971573" y="990067"/>
                <a:ext cx="17280" cy="19440"/>
              </p14:xfrm>
            </p:contentPart>
          </mc:Choice>
          <mc:Fallback xmlns="">
            <p:pic>
              <p:nvPicPr>
                <p:cNvPr id="37" name="Freihand 36">
                  <a:extLst>
                    <a:ext uri="{FF2B5EF4-FFF2-40B4-BE49-F238E27FC236}">
                      <a16:creationId xmlns:a16="http://schemas.microsoft.com/office/drawing/2014/main" id="{3B009F58-F711-4BD9-BE1B-BB132C9FAD6E}"/>
                    </a:ext>
                  </a:extLst>
                </p:cNvPr>
                <p:cNvPicPr/>
                <p:nvPr/>
              </p:nvPicPr>
              <p:blipFill>
                <a:blip r:embed="rId776"/>
                <a:stretch>
                  <a:fillRect/>
                </a:stretch>
              </p:blipFill>
              <p:spPr>
                <a:xfrm>
                  <a:off x="967253" y="985747"/>
                  <a:ext cx="2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8" name="Freihand 37">
                  <a:extLst>
                    <a:ext uri="{FF2B5EF4-FFF2-40B4-BE49-F238E27FC236}">
                      <a16:creationId xmlns:a16="http://schemas.microsoft.com/office/drawing/2014/main" id="{4FEC8939-D150-4893-BFA6-BD54EA89ACF8}"/>
                    </a:ext>
                  </a:extLst>
                </p14:cNvPr>
                <p14:cNvContentPartPr/>
                <p14:nvPr/>
              </p14:nvContentPartPr>
              <p14:xfrm>
                <a:off x="1189733" y="865147"/>
                <a:ext cx="112680" cy="138600"/>
              </p14:xfrm>
            </p:contentPart>
          </mc:Choice>
          <mc:Fallback xmlns="">
            <p:pic>
              <p:nvPicPr>
                <p:cNvPr id="38" name="Freihand 37">
                  <a:extLst>
                    <a:ext uri="{FF2B5EF4-FFF2-40B4-BE49-F238E27FC236}">
                      <a16:creationId xmlns:a16="http://schemas.microsoft.com/office/drawing/2014/main" id="{4FEC8939-D150-4893-BFA6-BD54EA89ACF8}"/>
                    </a:ext>
                  </a:extLst>
                </p:cNvPr>
                <p:cNvPicPr/>
                <p:nvPr/>
              </p:nvPicPr>
              <p:blipFill>
                <a:blip r:embed="rId778"/>
                <a:stretch>
                  <a:fillRect/>
                </a:stretch>
              </p:blipFill>
              <p:spPr>
                <a:xfrm>
                  <a:off x="1185413" y="860827"/>
                  <a:ext cx="121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9" name="Freihand 38">
                  <a:extLst>
                    <a:ext uri="{FF2B5EF4-FFF2-40B4-BE49-F238E27FC236}">
                      <a16:creationId xmlns:a16="http://schemas.microsoft.com/office/drawing/2014/main" id="{1F5B85E9-1D4F-44E3-85A9-6C951844BE5E}"/>
                    </a:ext>
                  </a:extLst>
                </p14:cNvPr>
                <p14:cNvContentPartPr/>
                <p14:nvPr/>
              </p14:nvContentPartPr>
              <p14:xfrm>
                <a:off x="1473413" y="836347"/>
                <a:ext cx="155160" cy="142560"/>
              </p14:xfrm>
            </p:contentPart>
          </mc:Choice>
          <mc:Fallback xmlns="">
            <p:pic>
              <p:nvPicPr>
                <p:cNvPr id="39" name="Freihand 38">
                  <a:extLst>
                    <a:ext uri="{FF2B5EF4-FFF2-40B4-BE49-F238E27FC236}">
                      <a16:creationId xmlns:a16="http://schemas.microsoft.com/office/drawing/2014/main" id="{1F5B85E9-1D4F-44E3-85A9-6C951844BE5E}"/>
                    </a:ext>
                  </a:extLst>
                </p:cNvPr>
                <p:cNvPicPr/>
                <p:nvPr/>
              </p:nvPicPr>
              <p:blipFill>
                <a:blip r:embed="rId780"/>
                <a:stretch>
                  <a:fillRect/>
                </a:stretch>
              </p:blipFill>
              <p:spPr>
                <a:xfrm>
                  <a:off x="1469093" y="832027"/>
                  <a:ext cx="163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0" name="Freihand 39">
                  <a:extLst>
                    <a:ext uri="{FF2B5EF4-FFF2-40B4-BE49-F238E27FC236}">
                      <a16:creationId xmlns:a16="http://schemas.microsoft.com/office/drawing/2014/main" id="{D0BDA06A-4A61-4E89-B834-B1C96524AC74}"/>
                    </a:ext>
                  </a:extLst>
                </p14:cNvPr>
                <p14:cNvContentPartPr/>
                <p14:nvPr/>
              </p14:nvContentPartPr>
              <p14:xfrm>
                <a:off x="1626053" y="870907"/>
                <a:ext cx="18720" cy="15840"/>
              </p14:xfrm>
            </p:contentPart>
          </mc:Choice>
          <mc:Fallback xmlns="">
            <p:pic>
              <p:nvPicPr>
                <p:cNvPr id="40" name="Freihand 39">
                  <a:extLst>
                    <a:ext uri="{FF2B5EF4-FFF2-40B4-BE49-F238E27FC236}">
                      <a16:creationId xmlns:a16="http://schemas.microsoft.com/office/drawing/2014/main" id="{D0BDA06A-4A61-4E89-B834-B1C96524AC74}"/>
                    </a:ext>
                  </a:extLst>
                </p:cNvPr>
                <p:cNvPicPr/>
                <p:nvPr/>
              </p:nvPicPr>
              <p:blipFill>
                <a:blip r:embed="rId782"/>
                <a:stretch>
                  <a:fillRect/>
                </a:stretch>
              </p:blipFill>
              <p:spPr>
                <a:xfrm>
                  <a:off x="1621733" y="866587"/>
                  <a:ext cx="27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1" name="Freihand 40">
                  <a:extLst>
                    <a:ext uri="{FF2B5EF4-FFF2-40B4-BE49-F238E27FC236}">
                      <a16:creationId xmlns:a16="http://schemas.microsoft.com/office/drawing/2014/main" id="{B53C362B-1C9C-412C-9C1C-2E62B1FF2E3A}"/>
                    </a:ext>
                  </a:extLst>
                </p14:cNvPr>
                <p14:cNvContentPartPr/>
                <p14:nvPr/>
              </p14:nvContentPartPr>
              <p14:xfrm>
                <a:off x="1672133" y="915187"/>
                <a:ext cx="46080" cy="64080"/>
              </p14:xfrm>
            </p:contentPart>
          </mc:Choice>
          <mc:Fallback xmlns="">
            <p:pic>
              <p:nvPicPr>
                <p:cNvPr id="41" name="Freihand 40">
                  <a:extLst>
                    <a:ext uri="{FF2B5EF4-FFF2-40B4-BE49-F238E27FC236}">
                      <a16:creationId xmlns:a16="http://schemas.microsoft.com/office/drawing/2014/main" id="{B53C362B-1C9C-412C-9C1C-2E62B1FF2E3A}"/>
                    </a:ext>
                  </a:extLst>
                </p:cNvPr>
                <p:cNvPicPr/>
                <p:nvPr/>
              </p:nvPicPr>
              <p:blipFill>
                <a:blip r:embed="rId784"/>
                <a:stretch>
                  <a:fillRect/>
                </a:stretch>
              </p:blipFill>
              <p:spPr>
                <a:xfrm>
                  <a:off x="1667813" y="910867"/>
                  <a:ext cx="54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2" name="Freihand 41">
                  <a:extLst>
                    <a:ext uri="{FF2B5EF4-FFF2-40B4-BE49-F238E27FC236}">
                      <a16:creationId xmlns:a16="http://schemas.microsoft.com/office/drawing/2014/main" id="{3F951F26-A1C2-4435-A3BF-C6285DC71BA8}"/>
                    </a:ext>
                  </a:extLst>
                </p14:cNvPr>
                <p14:cNvContentPartPr/>
                <p14:nvPr/>
              </p14:nvContentPartPr>
              <p14:xfrm>
                <a:off x="1839173" y="869827"/>
                <a:ext cx="142560" cy="104400"/>
              </p14:xfrm>
            </p:contentPart>
          </mc:Choice>
          <mc:Fallback xmlns="">
            <p:pic>
              <p:nvPicPr>
                <p:cNvPr id="42" name="Freihand 41">
                  <a:extLst>
                    <a:ext uri="{FF2B5EF4-FFF2-40B4-BE49-F238E27FC236}">
                      <a16:creationId xmlns:a16="http://schemas.microsoft.com/office/drawing/2014/main" id="{3F951F26-A1C2-4435-A3BF-C6285DC71BA8}"/>
                    </a:ext>
                  </a:extLst>
                </p:cNvPr>
                <p:cNvPicPr/>
                <p:nvPr/>
              </p:nvPicPr>
              <p:blipFill>
                <a:blip r:embed="rId786"/>
                <a:stretch>
                  <a:fillRect/>
                </a:stretch>
              </p:blipFill>
              <p:spPr>
                <a:xfrm>
                  <a:off x="1834853" y="865507"/>
                  <a:ext cx="151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3" name="Freihand 42">
                  <a:extLst>
                    <a:ext uri="{FF2B5EF4-FFF2-40B4-BE49-F238E27FC236}">
                      <a16:creationId xmlns:a16="http://schemas.microsoft.com/office/drawing/2014/main" id="{D8F0F637-9044-45F6-9066-AA1F64249542}"/>
                    </a:ext>
                  </a:extLst>
                </p14:cNvPr>
                <p14:cNvContentPartPr/>
                <p14:nvPr/>
              </p14:nvContentPartPr>
              <p14:xfrm>
                <a:off x="1833053" y="910147"/>
                <a:ext cx="135360" cy="28080"/>
              </p14:xfrm>
            </p:contentPart>
          </mc:Choice>
          <mc:Fallback xmlns="">
            <p:pic>
              <p:nvPicPr>
                <p:cNvPr id="43" name="Freihand 42">
                  <a:extLst>
                    <a:ext uri="{FF2B5EF4-FFF2-40B4-BE49-F238E27FC236}">
                      <a16:creationId xmlns:a16="http://schemas.microsoft.com/office/drawing/2014/main" id="{D8F0F637-9044-45F6-9066-AA1F64249542}"/>
                    </a:ext>
                  </a:extLst>
                </p:cNvPr>
                <p:cNvPicPr/>
                <p:nvPr/>
              </p:nvPicPr>
              <p:blipFill>
                <a:blip r:embed="rId788"/>
                <a:stretch>
                  <a:fillRect/>
                </a:stretch>
              </p:blipFill>
              <p:spPr>
                <a:xfrm>
                  <a:off x="1828733" y="905827"/>
                  <a:ext cx="144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73" name="Freihand 172">
                  <a:extLst>
                    <a:ext uri="{FF2B5EF4-FFF2-40B4-BE49-F238E27FC236}">
                      <a16:creationId xmlns:a16="http://schemas.microsoft.com/office/drawing/2014/main" id="{EA893499-5E33-4D77-9976-459C1C059F07}"/>
                    </a:ext>
                  </a:extLst>
                </p14:cNvPr>
                <p14:cNvContentPartPr/>
                <p14:nvPr/>
              </p14:nvContentPartPr>
              <p14:xfrm>
                <a:off x="1416893" y="396067"/>
                <a:ext cx="42120" cy="232200"/>
              </p14:xfrm>
            </p:contentPart>
          </mc:Choice>
          <mc:Fallback xmlns="">
            <p:pic>
              <p:nvPicPr>
                <p:cNvPr id="173" name="Freihand 172">
                  <a:extLst>
                    <a:ext uri="{FF2B5EF4-FFF2-40B4-BE49-F238E27FC236}">
                      <a16:creationId xmlns:a16="http://schemas.microsoft.com/office/drawing/2014/main" id="{EA893499-5E33-4D77-9976-459C1C059F07}"/>
                    </a:ext>
                  </a:extLst>
                </p:cNvPr>
                <p:cNvPicPr/>
                <p:nvPr/>
              </p:nvPicPr>
              <p:blipFill>
                <a:blip r:embed="rId790"/>
                <a:stretch>
                  <a:fillRect/>
                </a:stretch>
              </p:blipFill>
              <p:spPr>
                <a:xfrm>
                  <a:off x="1412573" y="391747"/>
                  <a:ext cx="50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74" name="Freihand 173">
                  <a:extLst>
                    <a:ext uri="{FF2B5EF4-FFF2-40B4-BE49-F238E27FC236}">
                      <a16:creationId xmlns:a16="http://schemas.microsoft.com/office/drawing/2014/main" id="{D6821869-ED4C-4721-9A75-7EB4CE2B21C1}"/>
                    </a:ext>
                  </a:extLst>
                </p14:cNvPr>
                <p14:cNvContentPartPr/>
                <p14:nvPr/>
              </p14:nvContentPartPr>
              <p14:xfrm>
                <a:off x="1343453" y="566347"/>
                <a:ext cx="181080" cy="141480"/>
              </p14:xfrm>
            </p:contentPart>
          </mc:Choice>
          <mc:Fallback xmlns="">
            <p:pic>
              <p:nvPicPr>
                <p:cNvPr id="174" name="Freihand 173">
                  <a:extLst>
                    <a:ext uri="{FF2B5EF4-FFF2-40B4-BE49-F238E27FC236}">
                      <a16:creationId xmlns:a16="http://schemas.microsoft.com/office/drawing/2014/main" id="{D6821869-ED4C-4721-9A75-7EB4CE2B21C1}"/>
                    </a:ext>
                  </a:extLst>
                </p:cNvPr>
                <p:cNvPicPr/>
                <p:nvPr/>
              </p:nvPicPr>
              <p:blipFill>
                <a:blip r:embed="rId792"/>
                <a:stretch>
                  <a:fillRect/>
                </a:stretch>
              </p:blipFill>
              <p:spPr>
                <a:xfrm>
                  <a:off x="1339133" y="562027"/>
                  <a:ext cx="189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83" name="Freihand 482">
                  <a:extLst>
                    <a:ext uri="{FF2B5EF4-FFF2-40B4-BE49-F238E27FC236}">
                      <a16:creationId xmlns:a16="http://schemas.microsoft.com/office/drawing/2014/main" id="{E4317FFB-3A96-41B1-8FEE-4BAFCDBE829A}"/>
                    </a:ext>
                  </a:extLst>
                </p14:cNvPr>
                <p14:cNvContentPartPr/>
                <p14:nvPr/>
              </p14:nvContentPartPr>
              <p14:xfrm>
                <a:off x="956453" y="673627"/>
                <a:ext cx="1013760" cy="449640"/>
              </p14:xfrm>
            </p:contentPart>
          </mc:Choice>
          <mc:Fallback xmlns="">
            <p:pic>
              <p:nvPicPr>
                <p:cNvPr id="483" name="Freihand 482">
                  <a:extLst>
                    <a:ext uri="{FF2B5EF4-FFF2-40B4-BE49-F238E27FC236}">
                      <a16:creationId xmlns:a16="http://schemas.microsoft.com/office/drawing/2014/main" id="{E4317FFB-3A96-41B1-8FEE-4BAFCDBE829A}"/>
                    </a:ext>
                  </a:extLst>
                </p:cNvPr>
                <p:cNvPicPr/>
                <p:nvPr/>
              </p:nvPicPr>
              <p:blipFill>
                <a:blip r:embed="rId794"/>
                <a:stretch>
                  <a:fillRect/>
                </a:stretch>
              </p:blipFill>
              <p:spPr>
                <a:xfrm>
                  <a:off x="952133" y="669307"/>
                  <a:ext cx="10224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87" name="Freihand 486">
                  <a:extLst>
                    <a:ext uri="{FF2B5EF4-FFF2-40B4-BE49-F238E27FC236}">
                      <a16:creationId xmlns:a16="http://schemas.microsoft.com/office/drawing/2014/main" id="{DA4778A3-8725-415D-AF0D-7BE5DEA7A255}"/>
                    </a:ext>
                  </a:extLst>
                </p14:cNvPr>
                <p14:cNvContentPartPr/>
                <p14:nvPr/>
              </p14:nvContentPartPr>
              <p14:xfrm>
                <a:off x="2447213" y="4566307"/>
                <a:ext cx="167400" cy="134280"/>
              </p14:xfrm>
            </p:contentPart>
          </mc:Choice>
          <mc:Fallback xmlns="">
            <p:pic>
              <p:nvPicPr>
                <p:cNvPr id="487" name="Freihand 486">
                  <a:extLst>
                    <a:ext uri="{FF2B5EF4-FFF2-40B4-BE49-F238E27FC236}">
                      <a16:creationId xmlns:a16="http://schemas.microsoft.com/office/drawing/2014/main" id="{DA4778A3-8725-415D-AF0D-7BE5DEA7A255}"/>
                    </a:ext>
                  </a:extLst>
                </p:cNvPr>
                <p:cNvPicPr/>
                <p:nvPr/>
              </p:nvPicPr>
              <p:blipFill>
                <a:blip r:embed="rId796"/>
                <a:stretch>
                  <a:fillRect/>
                </a:stretch>
              </p:blipFill>
              <p:spPr>
                <a:xfrm>
                  <a:off x="2442893" y="4561987"/>
                  <a:ext cx="176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88" name="Freihand 487">
                  <a:extLst>
                    <a:ext uri="{FF2B5EF4-FFF2-40B4-BE49-F238E27FC236}">
                      <a16:creationId xmlns:a16="http://schemas.microsoft.com/office/drawing/2014/main" id="{8B52232A-8FD9-4259-B590-AB7185E61E13}"/>
                    </a:ext>
                  </a:extLst>
                </p14:cNvPr>
                <p14:cNvContentPartPr/>
                <p14:nvPr/>
              </p14:nvContentPartPr>
              <p14:xfrm>
                <a:off x="2634053" y="4545427"/>
                <a:ext cx="125640" cy="162720"/>
              </p14:xfrm>
            </p:contentPart>
          </mc:Choice>
          <mc:Fallback xmlns="">
            <p:pic>
              <p:nvPicPr>
                <p:cNvPr id="488" name="Freihand 487">
                  <a:extLst>
                    <a:ext uri="{FF2B5EF4-FFF2-40B4-BE49-F238E27FC236}">
                      <a16:creationId xmlns:a16="http://schemas.microsoft.com/office/drawing/2014/main" id="{8B52232A-8FD9-4259-B590-AB7185E61E13}"/>
                    </a:ext>
                  </a:extLst>
                </p:cNvPr>
                <p:cNvPicPr/>
                <p:nvPr/>
              </p:nvPicPr>
              <p:blipFill>
                <a:blip r:embed="rId798"/>
                <a:stretch>
                  <a:fillRect/>
                </a:stretch>
              </p:blipFill>
              <p:spPr>
                <a:xfrm>
                  <a:off x="2629733" y="4541107"/>
                  <a:ext cx="134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89" name="Freihand 488">
                  <a:extLst>
                    <a:ext uri="{FF2B5EF4-FFF2-40B4-BE49-F238E27FC236}">
                      <a16:creationId xmlns:a16="http://schemas.microsoft.com/office/drawing/2014/main" id="{7AF24DAA-3094-4417-A367-E6C5D26EAD19}"/>
                    </a:ext>
                  </a:extLst>
                </p14:cNvPr>
                <p14:cNvContentPartPr/>
                <p14:nvPr/>
              </p14:nvContentPartPr>
              <p14:xfrm>
                <a:off x="2759693" y="4528507"/>
                <a:ext cx="276120" cy="174960"/>
              </p14:xfrm>
            </p:contentPart>
          </mc:Choice>
          <mc:Fallback xmlns="">
            <p:pic>
              <p:nvPicPr>
                <p:cNvPr id="489" name="Freihand 488">
                  <a:extLst>
                    <a:ext uri="{FF2B5EF4-FFF2-40B4-BE49-F238E27FC236}">
                      <a16:creationId xmlns:a16="http://schemas.microsoft.com/office/drawing/2014/main" id="{7AF24DAA-3094-4417-A367-E6C5D26EAD19}"/>
                    </a:ext>
                  </a:extLst>
                </p:cNvPr>
                <p:cNvPicPr/>
                <p:nvPr/>
              </p:nvPicPr>
              <p:blipFill>
                <a:blip r:embed="rId800"/>
                <a:stretch>
                  <a:fillRect/>
                </a:stretch>
              </p:blipFill>
              <p:spPr>
                <a:xfrm>
                  <a:off x="2755373" y="4524187"/>
                  <a:ext cx="284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90" name="Freihand 489">
                  <a:extLst>
                    <a:ext uri="{FF2B5EF4-FFF2-40B4-BE49-F238E27FC236}">
                      <a16:creationId xmlns:a16="http://schemas.microsoft.com/office/drawing/2014/main" id="{471B11E7-CC9D-4395-8D9E-DAB426273847}"/>
                    </a:ext>
                  </a:extLst>
                </p14:cNvPr>
                <p14:cNvContentPartPr/>
                <p14:nvPr/>
              </p14:nvContentPartPr>
              <p14:xfrm>
                <a:off x="3232373" y="4557667"/>
                <a:ext cx="213480" cy="125280"/>
              </p14:xfrm>
            </p:contentPart>
          </mc:Choice>
          <mc:Fallback xmlns="">
            <p:pic>
              <p:nvPicPr>
                <p:cNvPr id="490" name="Freihand 489">
                  <a:extLst>
                    <a:ext uri="{FF2B5EF4-FFF2-40B4-BE49-F238E27FC236}">
                      <a16:creationId xmlns:a16="http://schemas.microsoft.com/office/drawing/2014/main" id="{471B11E7-CC9D-4395-8D9E-DAB426273847}"/>
                    </a:ext>
                  </a:extLst>
                </p:cNvPr>
                <p:cNvPicPr/>
                <p:nvPr/>
              </p:nvPicPr>
              <p:blipFill>
                <a:blip r:embed="rId802"/>
                <a:stretch>
                  <a:fillRect/>
                </a:stretch>
              </p:blipFill>
              <p:spPr>
                <a:xfrm>
                  <a:off x="3228053" y="4553347"/>
                  <a:ext cx="222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91" name="Freihand 490">
                  <a:extLst>
                    <a:ext uri="{FF2B5EF4-FFF2-40B4-BE49-F238E27FC236}">
                      <a16:creationId xmlns:a16="http://schemas.microsoft.com/office/drawing/2014/main" id="{74EAD990-9770-43EF-B4B4-B1FA33AC3F2B}"/>
                    </a:ext>
                  </a:extLst>
                </p14:cNvPr>
                <p14:cNvContentPartPr/>
                <p14:nvPr/>
              </p14:nvContentPartPr>
              <p14:xfrm>
                <a:off x="3429293" y="4518067"/>
                <a:ext cx="29520" cy="47520"/>
              </p14:xfrm>
            </p:contentPart>
          </mc:Choice>
          <mc:Fallback xmlns="">
            <p:pic>
              <p:nvPicPr>
                <p:cNvPr id="491" name="Freihand 490">
                  <a:extLst>
                    <a:ext uri="{FF2B5EF4-FFF2-40B4-BE49-F238E27FC236}">
                      <a16:creationId xmlns:a16="http://schemas.microsoft.com/office/drawing/2014/main" id="{74EAD990-9770-43EF-B4B4-B1FA33AC3F2B}"/>
                    </a:ext>
                  </a:extLst>
                </p:cNvPr>
                <p:cNvPicPr/>
                <p:nvPr/>
              </p:nvPicPr>
              <p:blipFill>
                <a:blip r:embed="rId804"/>
                <a:stretch>
                  <a:fillRect/>
                </a:stretch>
              </p:blipFill>
              <p:spPr>
                <a:xfrm>
                  <a:off x="3424973" y="4513747"/>
                  <a:ext cx="38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92" name="Freihand 491">
                  <a:extLst>
                    <a:ext uri="{FF2B5EF4-FFF2-40B4-BE49-F238E27FC236}">
                      <a16:creationId xmlns:a16="http://schemas.microsoft.com/office/drawing/2014/main" id="{F282C078-6FD0-47D6-B2C1-FEFD2A3A93D2}"/>
                    </a:ext>
                  </a:extLst>
                </p14:cNvPr>
                <p14:cNvContentPartPr/>
                <p14:nvPr/>
              </p14:nvContentPartPr>
              <p14:xfrm>
                <a:off x="3509213" y="4442827"/>
                <a:ext cx="152280" cy="193320"/>
              </p14:xfrm>
            </p:contentPart>
          </mc:Choice>
          <mc:Fallback xmlns="">
            <p:pic>
              <p:nvPicPr>
                <p:cNvPr id="492" name="Freihand 491">
                  <a:extLst>
                    <a:ext uri="{FF2B5EF4-FFF2-40B4-BE49-F238E27FC236}">
                      <a16:creationId xmlns:a16="http://schemas.microsoft.com/office/drawing/2014/main" id="{F282C078-6FD0-47D6-B2C1-FEFD2A3A93D2}"/>
                    </a:ext>
                  </a:extLst>
                </p:cNvPr>
                <p:cNvPicPr/>
                <p:nvPr/>
              </p:nvPicPr>
              <p:blipFill>
                <a:blip r:embed="rId806"/>
                <a:stretch>
                  <a:fillRect/>
                </a:stretch>
              </p:blipFill>
              <p:spPr>
                <a:xfrm>
                  <a:off x="3504893" y="4438507"/>
                  <a:ext cx="160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93" name="Freihand 492">
                  <a:extLst>
                    <a:ext uri="{FF2B5EF4-FFF2-40B4-BE49-F238E27FC236}">
                      <a16:creationId xmlns:a16="http://schemas.microsoft.com/office/drawing/2014/main" id="{44EE92E2-0B51-42F9-9C19-1749231820E4}"/>
                    </a:ext>
                  </a:extLst>
                </p14:cNvPr>
                <p14:cNvContentPartPr/>
                <p14:nvPr/>
              </p14:nvContentPartPr>
              <p14:xfrm>
                <a:off x="3779573" y="4502947"/>
                <a:ext cx="379800" cy="135360"/>
              </p14:xfrm>
            </p:contentPart>
          </mc:Choice>
          <mc:Fallback xmlns="">
            <p:pic>
              <p:nvPicPr>
                <p:cNvPr id="493" name="Freihand 492">
                  <a:extLst>
                    <a:ext uri="{FF2B5EF4-FFF2-40B4-BE49-F238E27FC236}">
                      <a16:creationId xmlns:a16="http://schemas.microsoft.com/office/drawing/2014/main" id="{44EE92E2-0B51-42F9-9C19-1749231820E4}"/>
                    </a:ext>
                  </a:extLst>
                </p:cNvPr>
                <p:cNvPicPr/>
                <p:nvPr/>
              </p:nvPicPr>
              <p:blipFill>
                <a:blip r:embed="rId808"/>
                <a:stretch>
                  <a:fillRect/>
                </a:stretch>
              </p:blipFill>
              <p:spPr>
                <a:xfrm>
                  <a:off x="3775253" y="4498627"/>
                  <a:ext cx="388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94" name="Freihand 493">
                  <a:extLst>
                    <a:ext uri="{FF2B5EF4-FFF2-40B4-BE49-F238E27FC236}">
                      <a16:creationId xmlns:a16="http://schemas.microsoft.com/office/drawing/2014/main" id="{E0A018F3-E412-41D0-9676-5013CA03AB18}"/>
                    </a:ext>
                  </a:extLst>
                </p14:cNvPr>
                <p14:cNvContentPartPr/>
                <p14:nvPr/>
              </p14:nvContentPartPr>
              <p14:xfrm>
                <a:off x="4197533" y="4493947"/>
                <a:ext cx="154440" cy="138960"/>
              </p14:xfrm>
            </p:contentPart>
          </mc:Choice>
          <mc:Fallback xmlns="">
            <p:pic>
              <p:nvPicPr>
                <p:cNvPr id="494" name="Freihand 493">
                  <a:extLst>
                    <a:ext uri="{FF2B5EF4-FFF2-40B4-BE49-F238E27FC236}">
                      <a16:creationId xmlns:a16="http://schemas.microsoft.com/office/drawing/2014/main" id="{E0A018F3-E412-41D0-9676-5013CA03AB18}"/>
                    </a:ext>
                  </a:extLst>
                </p:cNvPr>
                <p:cNvPicPr/>
                <p:nvPr/>
              </p:nvPicPr>
              <p:blipFill>
                <a:blip r:embed="rId810"/>
                <a:stretch>
                  <a:fillRect/>
                </a:stretch>
              </p:blipFill>
              <p:spPr>
                <a:xfrm>
                  <a:off x="4193213" y="4489627"/>
                  <a:ext cx="163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95" name="Freihand 494">
                  <a:extLst>
                    <a:ext uri="{FF2B5EF4-FFF2-40B4-BE49-F238E27FC236}">
                      <a16:creationId xmlns:a16="http://schemas.microsoft.com/office/drawing/2014/main" id="{5BF0AD94-4471-4815-86C3-75C16CDB881E}"/>
                    </a:ext>
                  </a:extLst>
                </p14:cNvPr>
                <p14:cNvContentPartPr/>
                <p14:nvPr/>
              </p14:nvContentPartPr>
              <p14:xfrm>
                <a:off x="4580213" y="4447867"/>
                <a:ext cx="417240" cy="147240"/>
              </p14:xfrm>
            </p:contentPart>
          </mc:Choice>
          <mc:Fallback xmlns="">
            <p:pic>
              <p:nvPicPr>
                <p:cNvPr id="495" name="Freihand 494">
                  <a:extLst>
                    <a:ext uri="{FF2B5EF4-FFF2-40B4-BE49-F238E27FC236}">
                      <a16:creationId xmlns:a16="http://schemas.microsoft.com/office/drawing/2014/main" id="{5BF0AD94-4471-4815-86C3-75C16CDB881E}"/>
                    </a:ext>
                  </a:extLst>
                </p:cNvPr>
                <p:cNvPicPr/>
                <p:nvPr/>
              </p:nvPicPr>
              <p:blipFill>
                <a:blip r:embed="rId812"/>
                <a:stretch>
                  <a:fillRect/>
                </a:stretch>
              </p:blipFill>
              <p:spPr>
                <a:xfrm>
                  <a:off x="4575893" y="4443547"/>
                  <a:ext cx="425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97" name="Freihand 496">
                  <a:extLst>
                    <a:ext uri="{FF2B5EF4-FFF2-40B4-BE49-F238E27FC236}">
                      <a16:creationId xmlns:a16="http://schemas.microsoft.com/office/drawing/2014/main" id="{B33D2E49-7A1D-4B4F-9548-32A1CCF3B370}"/>
                    </a:ext>
                  </a:extLst>
                </p14:cNvPr>
                <p14:cNvContentPartPr/>
                <p14:nvPr/>
              </p14:nvContentPartPr>
              <p14:xfrm>
                <a:off x="5185373" y="4417267"/>
                <a:ext cx="164880" cy="169200"/>
              </p14:xfrm>
            </p:contentPart>
          </mc:Choice>
          <mc:Fallback xmlns="">
            <p:pic>
              <p:nvPicPr>
                <p:cNvPr id="497" name="Freihand 496">
                  <a:extLst>
                    <a:ext uri="{FF2B5EF4-FFF2-40B4-BE49-F238E27FC236}">
                      <a16:creationId xmlns:a16="http://schemas.microsoft.com/office/drawing/2014/main" id="{B33D2E49-7A1D-4B4F-9548-32A1CCF3B370}"/>
                    </a:ext>
                  </a:extLst>
                </p:cNvPr>
                <p:cNvPicPr/>
                <p:nvPr/>
              </p:nvPicPr>
              <p:blipFill>
                <a:blip r:embed="rId814"/>
                <a:stretch>
                  <a:fillRect/>
                </a:stretch>
              </p:blipFill>
              <p:spPr>
                <a:xfrm>
                  <a:off x="5181053" y="4412947"/>
                  <a:ext cx="173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98" name="Freihand 497">
                  <a:extLst>
                    <a:ext uri="{FF2B5EF4-FFF2-40B4-BE49-F238E27FC236}">
                      <a16:creationId xmlns:a16="http://schemas.microsoft.com/office/drawing/2014/main" id="{A3457D3A-DCC7-43BB-9C53-9D26C4B500E1}"/>
                    </a:ext>
                  </a:extLst>
                </p14:cNvPr>
                <p14:cNvContentPartPr/>
                <p14:nvPr/>
              </p14:nvContentPartPr>
              <p14:xfrm>
                <a:off x="5365373" y="4488907"/>
                <a:ext cx="138240" cy="102600"/>
              </p14:xfrm>
            </p:contentPart>
          </mc:Choice>
          <mc:Fallback xmlns="">
            <p:pic>
              <p:nvPicPr>
                <p:cNvPr id="498" name="Freihand 497">
                  <a:extLst>
                    <a:ext uri="{FF2B5EF4-FFF2-40B4-BE49-F238E27FC236}">
                      <a16:creationId xmlns:a16="http://schemas.microsoft.com/office/drawing/2014/main" id="{A3457D3A-DCC7-43BB-9C53-9D26C4B500E1}"/>
                    </a:ext>
                  </a:extLst>
                </p:cNvPr>
                <p:cNvPicPr/>
                <p:nvPr/>
              </p:nvPicPr>
              <p:blipFill>
                <a:blip r:embed="rId816"/>
                <a:stretch>
                  <a:fillRect/>
                </a:stretch>
              </p:blipFill>
              <p:spPr>
                <a:xfrm>
                  <a:off x="5361053" y="4484587"/>
                  <a:ext cx="146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99" name="Freihand 498">
                  <a:extLst>
                    <a:ext uri="{FF2B5EF4-FFF2-40B4-BE49-F238E27FC236}">
                      <a16:creationId xmlns:a16="http://schemas.microsoft.com/office/drawing/2014/main" id="{BBA0DB34-F7B9-4E80-B3B5-B21F46185C41}"/>
                    </a:ext>
                  </a:extLst>
                </p14:cNvPr>
                <p14:cNvContentPartPr/>
                <p14:nvPr/>
              </p14:nvContentPartPr>
              <p14:xfrm>
                <a:off x="5467973" y="4441387"/>
                <a:ext cx="30600" cy="23760"/>
              </p14:xfrm>
            </p:contentPart>
          </mc:Choice>
          <mc:Fallback xmlns="">
            <p:pic>
              <p:nvPicPr>
                <p:cNvPr id="499" name="Freihand 498">
                  <a:extLst>
                    <a:ext uri="{FF2B5EF4-FFF2-40B4-BE49-F238E27FC236}">
                      <a16:creationId xmlns:a16="http://schemas.microsoft.com/office/drawing/2014/main" id="{BBA0DB34-F7B9-4E80-B3B5-B21F46185C41}"/>
                    </a:ext>
                  </a:extLst>
                </p:cNvPr>
                <p:cNvPicPr/>
                <p:nvPr/>
              </p:nvPicPr>
              <p:blipFill>
                <a:blip r:embed="rId818"/>
                <a:stretch>
                  <a:fillRect/>
                </a:stretch>
              </p:blipFill>
              <p:spPr>
                <a:xfrm>
                  <a:off x="5463653" y="4437067"/>
                  <a:ext cx="39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00" name="Freihand 499">
                  <a:extLst>
                    <a:ext uri="{FF2B5EF4-FFF2-40B4-BE49-F238E27FC236}">
                      <a16:creationId xmlns:a16="http://schemas.microsoft.com/office/drawing/2014/main" id="{3551DDEC-A7A2-4830-8772-FFF3BDC32174}"/>
                    </a:ext>
                  </a:extLst>
                </p14:cNvPr>
                <p14:cNvContentPartPr/>
                <p14:nvPr/>
              </p14:nvContentPartPr>
              <p14:xfrm>
                <a:off x="5505773" y="4404667"/>
                <a:ext cx="231840" cy="142920"/>
              </p14:xfrm>
            </p:contentPart>
          </mc:Choice>
          <mc:Fallback xmlns="">
            <p:pic>
              <p:nvPicPr>
                <p:cNvPr id="500" name="Freihand 499">
                  <a:extLst>
                    <a:ext uri="{FF2B5EF4-FFF2-40B4-BE49-F238E27FC236}">
                      <a16:creationId xmlns:a16="http://schemas.microsoft.com/office/drawing/2014/main" id="{3551DDEC-A7A2-4830-8772-FFF3BDC32174}"/>
                    </a:ext>
                  </a:extLst>
                </p:cNvPr>
                <p:cNvPicPr/>
                <p:nvPr/>
              </p:nvPicPr>
              <p:blipFill>
                <a:blip r:embed="rId820"/>
                <a:stretch>
                  <a:fillRect/>
                </a:stretch>
              </p:blipFill>
              <p:spPr>
                <a:xfrm>
                  <a:off x="5501453" y="4400347"/>
                  <a:ext cx="240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01" name="Freihand 500">
                  <a:extLst>
                    <a:ext uri="{FF2B5EF4-FFF2-40B4-BE49-F238E27FC236}">
                      <a16:creationId xmlns:a16="http://schemas.microsoft.com/office/drawing/2014/main" id="{18F202AC-F969-464F-9A96-9C47B3E34909}"/>
                    </a:ext>
                  </a:extLst>
                </p14:cNvPr>
                <p14:cNvContentPartPr/>
                <p14:nvPr/>
              </p14:nvContentPartPr>
              <p14:xfrm>
                <a:off x="5788013" y="4361827"/>
                <a:ext cx="321480" cy="367920"/>
              </p14:xfrm>
            </p:contentPart>
          </mc:Choice>
          <mc:Fallback xmlns="">
            <p:pic>
              <p:nvPicPr>
                <p:cNvPr id="501" name="Freihand 500">
                  <a:extLst>
                    <a:ext uri="{FF2B5EF4-FFF2-40B4-BE49-F238E27FC236}">
                      <a16:creationId xmlns:a16="http://schemas.microsoft.com/office/drawing/2014/main" id="{18F202AC-F969-464F-9A96-9C47B3E34909}"/>
                    </a:ext>
                  </a:extLst>
                </p:cNvPr>
                <p:cNvPicPr/>
                <p:nvPr/>
              </p:nvPicPr>
              <p:blipFill>
                <a:blip r:embed="rId822"/>
                <a:stretch>
                  <a:fillRect/>
                </a:stretch>
              </p:blipFill>
              <p:spPr>
                <a:xfrm>
                  <a:off x="5783693" y="4357507"/>
                  <a:ext cx="3301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02" name="Freihand 501">
                  <a:extLst>
                    <a:ext uri="{FF2B5EF4-FFF2-40B4-BE49-F238E27FC236}">
                      <a16:creationId xmlns:a16="http://schemas.microsoft.com/office/drawing/2014/main" id="{AAF7190B-05D1-4752-B216-8045FE59E4E8}"/>
                    </a:ext>
                  </a:extLst>
                </p14:cNvPr>
                <p14:cNvContentPartPr/>
                <p14:nvPr/>
              </p14:nvContentPartPr>
              <p14:xfrm>
                <a:off x="6069173" y="4398187"/>
                <a:ext cx="164160" cy="153720"/>
              </p14:xfrm>
            </p:contentPart>
          </mc:Choice>
          <mc:Fallback xmlns="">
            <p:pic>
              <p:nvPicPr>
                <p:cNvPr id="502" name="Freihand 501">
                  <a:extLst>
                    <a:ext uri="{FF2B5EF4-FFF2-40B4-BE49-F238E27FC236}">
                      <a16:creationId xmlns:a16="http://schemas.microsoft.com/office/drawing/2014/main" id="{AAF7190B-05D1-4752-B216-8045FE59E4E8}"/>
                    </a:ext>
                  </a:extLst>
                </p:cNvPr>
                <p:cNvPicPr/>
                <p:nvPr/>
              </p:nvPicPr>
              <p:blipFill>
                <a:blip r:embed="rId824"/>
                <a:stretch>
                  <a:fillRect/>
                </a:stretch>
              </p:blipFill>
              <p:spPr>
                <a:xfrm>
                  <a:off x="6064853" y="4393867"/>
                  <a:ext cx="172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03" name="Freihand 502">
                  <a:extLst>
                    <a:ext uri="{FF2B5EF4-FFF2-40B4-BE49-F238E27FC236}">
                      <a16:creationId xmlns:a16="http://schemas.microsoft.com/office/drawing/2014/main" id="{41C76156-AE9B-4E97-9330-FF712C2A06D6}"/>
                    </a:ext>
                  </a:extLst>
                </p14:cNvPr>
                <p14:cNvContentPartPr/>
                <p14:nvPr/>
              </p14:nvContentPartPr>
              <p14:xfrm>
                <a:off x="6221093" y="4462627"/>
                <a:ext cx="115200" cy="112680"/>
              </p14:xfrm>
            </p:contentPart>
          </mc:Choice>
          <mc:Fallback xmlns="">
            <p:pic>
              <p:nvPicPr>
                <p:cNvPr id="503" name="Freihand 502">
                  <a:extLst>
                    <a:ext uri="{FF2B5EF4-FFF2-40B4-BE49-F238E27FC236}">
                      <a16:creationId xmlns:a16="http://schemas.microsoft.com/office/drawing/2014/main" id="{41C76156-AE9B-4E97-9330-FF712C2A06D6}"/>
                    </a:ext>
                  </a:extLst>
                </p:cNvPr>
                <p:cNvPicPr/>
                <p:nvPr/>
              </p:nvPicPr>
              <p:blipFill>
                <a:blip r:embed="rId826"/>
                <a:stretch>
                  <a:fillRect/>
                </a:stretch>
              </p:blipFill>
              <p:spPr>
                <a:xfrm>
                  <a:off x="6216773" y="4458307"/>
                  <a:ext cx="123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04" name="Freihand 503">
                  <a:extLst>
                    <a:ext uri="{FF2B5EF4-FFF2-40B4-BE49-F238E27FC236}">
                      <a16:creationId xmlns:a16="http://schemas.microsoft.com/office/drawing/2014/main" id="{5725928C-310A-470F-AE52-D8EF06D09A4B}"/>
                    </a:ext>
                  </a:extLst>
                </p14:cNvPr>
                <p14:cNvContentPartPr/>
                <p14:nvPr/>
              </p14:nvContentPartPr>
              <p14:xfrm>
                <a:off x="6353213" y="4390267"/>
                <a:ext cx="182160" cy="161280"/>
              </p14:xfrm>
            </p:contentPart>
          </mc:Choice>
          <mc:Fallback xmlns="">
            <p:pic>
              <p:nvPicPr>
                <p:cNvPr id="504" name="Freihand 503">
                  <a:extLst>
                    <a:ext uri="{FF2B5EF4-FFF2-40B4-BE49-F238E27FC236}">
                      <a16:creationId xmlns:a16="http://schemas.microsoft.com/office/drawing/2014/main" id="{5725928C-310A-470F-AE52-D8EF06D09A4B}"/>
                    </a:ext>
                  </a:extLst>
                </p:cNvPr>
                <p:cNvPicPr/>
                <p:nvPr/>
              </p:nvPicPr>
              <p:blipFill>
                <a:blip r:embed="rId828"/>
                <a:stretch>
                  <a:fillRect/>
                </a:stretch>
              </p:blipFill>
              <p:spPr>
                <a:xfrm>
                  <a:off x="6348893" y="4385947"/>
                  <a:ext cx="190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05" name="Freihand 504">
                  <a:extLst>
                    <a:ext uri="{FF2B5EF4-FFF2-40B4-BE49-F238E27FC236}">
                      <a16:creationId xmlns:a16="http://schemas.microsoft.com/office/drawing/2014/main" id="{1D21CE77-B564-481B-BA19-8D5AB2B7E1A7}"/>
                    </a:ext>
                  </a:extLst>
                </p14:cNvPr>
                <p14:cNvContentPartPr/>
                <p14:nvPr/>
              </p14:nvContentPartPr>
              <p14:xfrm>
                <a:off x="6546893" y="4470187"/>
                <a:ext cx="111240" cy="64440"/>
              </p14:xfrm>
            </p:contentPart>
          </mc:Choice>
          <mc:Fallback xmlns="">
            <p:pic>
              <p:nvPicPr>
                <p:cNvPr id="505" name="Freihand 504">
                  <a:extLst>
                    <a:ext uri="{FF2B5EF4-FFF2-40B4-BE49-F238E27FC236}">
                      <a16:creationId xmlns:a16="http://schemas.microsoft.com/office/drawing/2014/main" id="{1D21CE77-B564-481B-BA19-8D5AB2B7E1A7}"/>
                    </a:ext>
                  </a:extLst>
                </p:cNvPr>
                <p:cNvPicPr/>
                <p:nvPr/>
              </p:nvPicPr>
              <p:blipFill>
                <a:blip r:embed="rId830"/>
                <a:stretch>
                  <a:fillRect/>
                </a:stretch>
              </p:blipFill>
              <p:spPr>
                <a:xfrm>
                  <a:off x="6542573" y="4465867"/>
                  <a:ext cx="119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06" name="Freihand 505">
                  <a:extLst>
                    <a:ext uri="{FF2B5EF4-FFF2-40B4-BE49-F238E27FC236}">
                      <a16:creationId xmlns:a16="http://schemas.microsoft.com/office/drawing/2014/main" id="{7B9E3C47-A286-42C1-944B-E1052292E983}"/>
                    </a:ext>
                  </a:extLst>
                </p14:cNvPr>
                <p14:cNvContentPartPr/>
                <p14:nvPr/>
              </p14:nvContentPartPr>
              <p14:xfrm>
                <a:off x="6618533" y="4427347"/>
                <a:ext cx="154800" cy="228240"/>
              </p14:xfrm>
            </p:contentPart>
          </mc:Choice>
          <mc:Fallback xmlns="">
            <p:pic>
              <p:nvPicPr>
                <p:cNvPr id="506" name="Freihand 505">
                  <a:extLst>
                    <a:ext uri="{FF2B5EF4-FFF2-40B4-BE49-F238E27FC236}">
                      <a16:creationId xmlns:a16="http://schemas.microsoft.com/office/drawing/2014/main" id="{7B9E3C47-A286-42C1-944B-E1052292E983}"/>
                    </a:ext>
                  </a:extLst>
                </p:cNvPr>
                <p:cNvPicPr/>
                <p:nvPr/>
              </p:nvPicPr>
              <p:blipFill>
                <a:blip r:embed="rId832"/>
                <a:stretch>
                  <a:fillRect/>
                </a:stretch>
              </p:blipFill>
              <p:spPr>
                <a:xfrm>
                  <a:off x="6614213" y="4423027"/>
                  <a:ext cx="1634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07" name="Freihand 506">
                  <a:extLst>
                    <a:ext uri="{FF2B5EF4-FFF2-40B4-BE49-F238E27FC236}">
                      <a16:creationId xmlns:a16="http://schemas.microsoft.com/office/drawing/2014/main" id="{541388A8-B47D-4AE7-95B5-EE72A21D1432}"/>
                    </a:ext>
                  </a:extLst>
                </p14:cNvPr>
                <p14:cNvContentPartPr/>
                <p14:nvPr/>
              </p14:nvContentPartPr>
              <p14:xfrm>
                <a:off x="6801053" y="4375147"/>
                <a:ext cx="302040" cy="270000"/>
              </p14:xfrm>
            </p:contentPart>
          </mc:Choice>
          <mc:Fallback xmlns="">
            <p:pic>
              <p:nvPicPr>
                <p:cNvPr id="507" name="Freihand 506">
                  <a:extLst>
                    <a:ext uri="{FF2B5EF4-FFF2-40B4-BE49-F238E27FC236}">
                      <a16:creationId xmlns:a16="http://schemas.microsoft.com/office/drawing/2014/main" id="{541388A8-B47D-4AE7-95B5-EE72A21D1432}"/>
                    </a:ext>
                  </a:extLst>
                </p:cNvPr>
                <p:cNvPicPr/>
                <p:nvPr/>
              </p:nvPicPr>
              <p:blipFill>
                <a:blip r:embed="rId834"/>
                <a:stretch>
                  <a:fillRect/>
                </a:stretch>
              </p:blipFill>
              <p:spPr>
                <a:xfrm>
                  <a:off x="6796733" y="4370827"/>
                  <a:ext cx="310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08" name="Freihand 507">
                  <a:extLst>
                    <a:ext uri="{FF2B5EF4-FFF2-40B4-BE49-F238E27FC236}">
                      <a16:creationId xmlns:a16="http://schemas.microsoft.com/office/drawing/2014/main" id="{92B8458A-C685-44B5-94C0-4A932C12D651}"/>
                    </a:ext>
                  </a:extLst>
                </p14:cNvPr>
                <p14:cNvContentPartPr/>
                <p14:nvPr/>
              </p14:nvContentPartPr>
              <p14:xfrm>
                <a:off x="7134413" y="4435267"/>
                <a:ext cx="100080" cy="94680"/>
              </p14:xfrm>
            </p:contentPart>
          </mc:Choice>
          <mc:Fallback xmlns="">
            <p:pic>
              <p:nvPicPr>
                <p:cNvPr id="508" name="Freihand 507">
                  <a:extLst>
                    <a:ext uri="{FF2B5EF4-FFF2-40B4-BE49-F238E27FC236}">
                      <a16:creationId xmlns:a16="http://schemas.microsoft.com/office/drawing/2014/main" id="{92B8458A-C685-44B5-94C0-4A932C12D651}"/>
                    </a:ext>
                  </a:extLst>
                </p:cNvPr>
                <p:cNvPicPr/>
                <p:nvPr/>
              </p:nvPicPr>
              <p:blipFill>
                <a:blip r:embed="rId836"/>
                <a:stretch>
                  <a:fillRect/>
                </a:stretch>
              </p:blipFill>
              <p:spPr>
                <a:xfrm>
                  <a:off x="7130093" y="4430947"/>
                  <a:ext cx="108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09" name="Freihand 508">
                  <a:extLst>
                    <a:ext uri="{FF2B5EF4-FFF2-40B4-BE49-F238E27FC236}">
                      <a16:creationId xmlns:a16="http://schemas.microsoft.com/office/drawing/2014/main" id="{162FDFD5-3B43-4B68-B503-549E98FABAED}"/>
                    </a:ext>
                  </a:extLst>
                </p14:cNvPr>
                <p14:cNvContentPartPr/>
                <p14:nvPr/>
              </p14:nvContentPartPr>
              <p14:xfrm>
                <a:off x="6612053" y="4363987"/>
                <a:ext cx="175320" cy="45360"/>
              </p14:xfrm>
            </p:contentPart>
          </mc:Choice>
          <mc:Fallback xmlns="">
            <p:pic>
              <p:nvPicPr>
                <p:cNvPr id="509" name="Freihand 508">
                  <a:extLst>
                    <a:ext uri="{FF2B5EF4-FFF2-40B4-BE49-F238E27FC236}">
                      <a16:creationId xmlns:a16="http://schemas.microsoft.com/office/drawing/2014/main" id="{162FDFD5-3B43-4B68-B503-549E98FABAED}"/>
                    </a:ext>
                  </a:extLst>
                </p:cNvPr>
                <p:cNvPicPr/>
                <p:nvPr/>
              </p:nvPicPr>
              <p:blipFill>
                <a:blip r:embed="rId838"/>
                <a:stretch>
                  <a:fillRect/>
                </a:stretch>
              </p:blipFill>
              <p:spPr>
                <a:xfrm>
                  <a:off x="6607733" y="4359667"/>
                  <a:ext cx="183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10" name="Freihand 509">
                  <a:extLst>
                    <a:ext uri="{FF2B5EF4-FFF2-40B4-BE49-F238E27FC236}">
                      <a16:creationId xmlns:a16="http://schemas.microsoft.com/office/drawing/2014/main" id="{7175CBBA-F2F4-4876-808D-DFB21BB4CDA8}"/>
                    </a:ext>
                  </a:extLst>
                </p14:cNvPr>
                <p14:cNvContentPartPr/>
                <p14:nvPr/>
              </p14:nvContentPartPr>
              <p14:xfrm>
                <a:off x="7193453" y="4374067"/>
                <a:ext cx="161280" cy="259200"/>
              </p14:xfrm>
            </p:contentPart>
          </mc:Choice>
          <mc:Fallback xmlns="">
            <p:pic>
              <p:nvPicPr>
                <p:cNvPr id="510" name="Freihand 509">
                  <a:extLst>
                    <a:ext uri="{FF2B5EF4-FFF2-40B4-BE49-F238E27FC236}">
                      <a16:creationId xmlns:a16="http://schemas.microsoft.com/office/drawing/2014/main" id="{7175CBBA-F2F4-4876-808D-DFB21BB4CDA8}"/>
                    </a:ext>
                  </a:extLst>
                </p:cNvPr>
                <p:cNvPicPr/>
                <p:nvPr/>
              </p:nvPicPr>
              <p:blipFill>
                <a:blip r:embed="rId840"/>
                <a:stretch>
                  <a:fillRect/>
                </a:stretch>
              </p:blipFill>
              <p:spPr>
                <a:xfrm>
                  <a:off x="7189133" y="4369747"/>
                  <a:ext cx="1699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11" name="Freihand 510">
                  <a:extLst>
                    <a:ext uri="{FF2B5EF4-FFF2-40B4-BE49-F238E27FC236}">
                      <a16:creationId xmlns:a16="http://schemas.microsoft.com/office/drawing/2014/main" id="{F76F3D70-5C17-4B6E-8E67-F6CE0CC0F0FA}"/>
                    </a:ext>
                  </a:extLst>
                </p14:cNvPr>
                <p14:cNvContentPartPr/>
                <p14:nvPr/>
              </p14:nvContentPartPr>
              <p14:xfrm>
                <a:off x="7352933" y="4383427"/>
                <a:ext cx="156600" cy="104400"/>
              </p14:xfrm>
            </p:contentPart>
          </mc:Choice>
          <mc:Fallback xmlns="">
            <p:pic>
              <p:nvPicPr>
                <p:cNvPr id="511" name="Freihand 510">
                  <a:extLst>
                    <a:ext uri="{FF2B5EF4-FFF2-40B4-BE49-F238E27FC236}">
                      <a16:creationId xmlns:a16="http://schemas.microsoft.com/office/drawing/2014/main" id="{F76F3D70-5C17-4B6E-8E67-F6CE0CC0F0FA}"/>
                    </a:ext>
                  </a:extLst>
                </p:cNvPr>
                <p:cNvPicPr/>
                <p:nvPr/>
              </p:nvPicPr>
              <p:blipFill>
                <a:blip r:embed="rId842"/>
                <a:stretch>
                  <a:fillRect/>
                </a:stretch>
              </p:blipFill>
              <p:spPr>
                <a:xfrm>
                  <a:off x="7348613" y="4379107"/>
                  <a:ext cx="165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12" name="Freihand 511">
                  <a:extLst>
                    <a:ext uri="{FF2B5EF4-FFF2-40B4-BE49-F238E27FC236}">
                      <a16:creationId xmlns:a16="http://schemas.microsoft.com/office/drawing/2014/main" id="{25D1D1A9-FB91-4B22-B76C-F90E53F6F874}"/>
                    </a:ext>
                  </a:extLst>
                </p14:cNvPr>
                <p14:cNvContentPartPr/>
                <p14:nvPr/>
              </p14:nvContentPartPr>
              <p14:xfrm>
                <a:off x="7572893" y="4362187"/>
                <a:ext cx="125640" cy="120960"/>
              </p14:xfrm>
            </p:contentPart>
          </mc:Choice>
          <mc:Fallback xmlns="">
            <p:pic>
              <p:nvPicPr>
                <p:cNvPr id="512" name="Freihand 511">
                  <a:extLst>
                    <a:ext uri="{FF2B5EF4-FFF2-40B4-BE49-F238E27FC236}">
                      <a16:creationId xmlns:a16="http://schemas.microsoft.com/office/drawing/2014/main" id="{25D1D1A9-FB91-4B22-B76C-F90E53F6F874}"/>
                    </a:ext>
                  </a:extLst>
                </p:cNvPr>
                <p:cNvPicPr/>
                <p:nvPr/>
              </p:nvPicPr>
              <p:blipFill>
                <a:blip r:embed="rId844"/>
                <a:stretch>
                  <a:fillRect/>
                </a:stretch>
              </p:blipFill>
              <p:spPr>
                <a:xfrm>
                  <a:off x="7568573" y="4357867"/>
                  <a:ext cx="134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13" name="Freihand 512">
                  <a:extLst>
                    <a:ext uri="{FF2B5EF4-FFF2-40B4-BE49-F238E27FC236}">
                      <a16:creationId xmlns:a16="http://schemas.microsoft.com/office/drawing/2014/main" id="{DAEBEEAE-278E-4A6D-B9DF-1AEE392D4701}"/>
                    </a:ext>
                  </a:extLst>
                </p14:cNvPr>
                <p14:cNvContentPartPr/>
                <p14:nvPr/>
              </p14:nvContentPartPr>
              <p14:xfrm>
                <a:off x="7597373" y="4410787"/>
                <a:ext cx="106560" cy="11160"/>
              </p14:xfrm>
            </p:contentPart>
          </mc:Choice>
          <mc:Fallback xmlns="">
            <p:pic>
              <p:nvPicPr>
                <p:cNvPr id="513" name="Freihand 512">
                  <a:extLst>
                    <a:ext uri="{FF2B5EF4-FFF2-40B4-BE49-F238E27FC236}">
                      <a16:creationId xmlns:a16="http://schemas.microsoft.com/office/drawing/2014/main" id="{DAEBEEAE-278E-4A6D-B9DF-1AEE392D4701}"/>
                    </a:ext>
                  </a:extLst>
                </p:cNvPr>
                <p:cNvPicPr/>
                <p:nvPr/>
              </p:nvPicPr>
              <p:blipFill>
                <a:blip r:embed="rId846"/>
                <a:stretch>
                  <a:fillRect/>
                </a:stretch>
              </p:blipFill>
              <p:spPr>
                <a:xfrm>
                  <a:off x="7593053" y="4406467"/>
                  <a:ext cx="115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14" name="Freihand 513">
                  <a:extLst>
                    <a:ext uri="{FF2B5EF4-FFF2-40B4-BE49-F238E27FC236}">
                      <a16:creationId xmlns:a16="http://schemas.microsoft.com/office/drawing/2014/main" id="{AF06A022-7656-431C-9541-88593E6880BA}"/>
                    </a:ext>
                  </a:extLst>
                </p14:cNvPr>
                <p14:cNvContentPartPr/>
                <p14:nvPr/>
              </p14:nvContentPartPr>
              <p14:xfrm>
                <a:off x="7737413" y="4263907"/>
                <a:ext cx="295560" cy="294120"/>
              </p14:xfrm>
            </p:contentPart>
          </mc:Choice>
          <mc:Fallback xmlns="">
            <p:pic>
              <p:nvPicPr>
                <p:cNvPr id="514" name="Freihand 513">
                  <a:extLst>
                    <a:ext uri="{FF2B5EF4-FFF2-40B4-BE49-F238E27FC236}">
                      <a16:creationId xmlns:a16="http://schemas.microsoft.com/office/drawing/2014/main" id="{AF06A022-7656-431C-9541-88593E6880BA}"/>
                    </a:ext>
                  </a:extLst>
                </p:cNvPr>
                <p:cNvPicPr/>
                <p:nvPr/>
              </p:nvPicPr>
              <p:blipFill>
                <a:blip r:embed="rId848"/>
                <a:stretch>
                  <a:fillRect/>
                </a:stretch>
              </p:blipFill>
              <p:spPr>
                <a:xfrm>
                  <a:off x="7733093" y="4259587"/>
                  <a:ext cx="3042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16" name="Freihand 515">
                  <a:extLst>
                    <a:ext uri="{FF2B5EF4-FFF2-40B4-BE49-F238E27FC236}">
                      <a16:creationId xmlns:a16="http://schemas.microsoft.com/office/drawing/2014/main" id="{B863D75E-3886-4A83-B178-D8E1EE93D9A1}"/>
                    </a:ext>
                  </a:extLst>
                </p14:cNvPr>
                <p14:cNvContentPartPr/>
                <p14:nvPr/>
              </p14:nvContentPartPr>
              <p14:xfrm>
                <a:off x="840533" y="4911907"/>
                <a:ext cx="430560" cy="90720"/>
              </p14:xfrm>
            </p:contentPart>
          </mc:Choice>
          <mc:Fallback xmlns="">
            <p:pic>
              <p:nvPicPr>
                <p:cNvPr id="516" name="Freihand 515">
                  <a:extLst>
                    <a:ext uri="{FF2B5EF4-FFF2-40B4-BE49-F238E27FC236}">
                      <a16:creationId xmlns:a16="http://schemas.microsoft.com/office/drawing/2014/main" id="{B863D75E-3886-4A83-B178-D8E1EE93D9A1}"/>
                    </a:ext>
                  </a:extLst>
                </p:cNvPr>
                <p:cNvPicPr/>
                <p:nvPr/>
              </p:nvPicPr>
              <p:blipFill>
                <a:blip r:embed="rId850"/>
                <a:stretch>
                  <a:fillRect/>
                </a:stretch>
              </p:blipFill>
              <p:spPr>
                <a:xfrm>
                  <a:off x="836213" y="4907587"/>
                  <a:ext cx="439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17" name="Freihand 516">
                  <a:extLst>
                    <a:ext uri="{FF2B5EF4-FFF2-40B4-BE49-F238E27FC236}">
                      <a16:creationId xmlns:a16="http://schemas.microsoft.com/office/drawing/2014/main" id="{96D121E1-108F-440E-842E-D6414C5A32A4}"/>
                    </a:ext>
                  </a:extLst>
                </p14:cNvPr>
                <p14:cNvContentPartPr/>
                <p14:nvPr/>
              </p14:nvContentPartPr>
              <p14:xfrm>
                <a:off x="1708493" y="4964467"/>
                <a:ext cx="360" cy="360"/>
              </p14:xfrm>
            </p:contentPart>
          </mc:Choice>
          <mc:Fallback xmlns="">
            <p:pic>
              <p:nvPicPr>
                <p:cNvPr id="517" name="Freihand 516">
                  <a:extLst>
                    <a:ext uri="{FF2B5EF4-FFF2-40B4-BE49-F238E27FC236}">
                      <a16:creationId xmlns:a16="http://schemas.microsoft.com/office/drawing/2014/main" id="{96D121E1-108F-440E-842E-D6414C5A32A4}"/>
                    </a:ext>
                  </a:extLst>
                </p:cNvPr>
                <p:cNvPicPr/>
                <p:nvPr/>
              </p:nvPicPr>
              <p:blipFill>
                <a:blip r:embed="rId48"/>
                <a:stretch>
                  <a:fillRect/>
                </a:stretch>
              </p:blipFill>
              <p:spPr>
                <a:xfrm>
                  <a:off x="1704173" y="4960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18" name="Freihand 517">
                  <a:extLst>
                    <a:ext uri="{FF2B5EF4-FFF2-40B4-BE49-F238E27FC236}">
                      <a16:creationId xmlns:a16="http://schemas.microsoft.com/office/drawing/2014/main" id="{6A80CE41-7592-49C8-AFAA-65636FEC7BC8}"/>
                    </a:ext>
                  </a:extLst>
                </p14:cNvPr>
                <p14:cNvContentPartPr/>
                <p14:nvPr/>
              </p14:nvContentPartPr>
              <p14:xfrm>
                <a:off x="1664213" y="4844227"/>
                <a:ext cx="167760" cy="153360"/>
              </p14:xfrm>
            </p:contentPart>
          </mc:Choice>
          <mc:Fallback xmlns="">
            <p:pic>
              <p:nvPicPr>
                <p:cNvPr id="518" name="Freihand 517">
                  <a:extLst>
                    <a:ext uri="{FF2B5EF4-FFF2-40B4-BE49-F238E27FC236}">
                      <a16:creationId xmlns:a16="http://schemas.microsoft.com/office/drawing/2014/main" id="{6A80CE41-7592-49C8-AFAA-65636FEC7BC8}"/>
                    </a:ext>
                  </a:extLst>
                </p:cNvPr>
                <p:cNvPicPr/>
                <p:nvPr/>
              </p:nvPicPr>
              <p:blipFill>
                <a:blip r:embed="rId853"/>
                <a:stretch>
                  <a:fillRect/>
                </a:stretch>
              </p:blipFill>
              <p:spPr>
                <a:xfrm>
                  <a:off x="1659893" y="4839907"/>
                  <a:ext cx="176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19" name="Freihand 518">
                  <a:extLst>
                    <a:ext uri="{FF2B5EF4-FFF2-40B4-BE49-F238E27FC236}">
                      <a16:creationId xmlns:a16="http://schemas.microsoft.com/office/drawing/2014/main" id="{2B503E03-27DE-45BA-AC3A-B372E97D7054}"/>
                    </a:ext>
                  </a:extLst>
                </p14:cNvPr>
                <p14:cNvContentPartPr/>
                <p14:nvPr/>
              </p14:nvContentPartPr>
              <p14:xfrm>
                <a:off x="1842053" y="4812907"/>
                <a:ext cx="233640" cy="163800"/>
              </p14:xfrm>
            </p:contentPart>
          </mc:Choice>
          <mc:Fallback xmlns="">
            <p:pic>
              <p:nvPicPr>
                <p:cNvPr id="519" name="Freihand 518">
                  <a:extLst>
                    <a:ext uri="{FF2B5EF4-FFF2-40B4-BE49-F238E27FC236}">
                      <a16:creationId xmlns:a16="http://schemas.microsoft.com/office/drawing/2014/main" id="{2B503E03-27DE-45BA-AC3A-B372E97D7054}"/>
                    </a:ext>
                  </a:extLst>
                </p:cNvPr>
                <p:cNvPicPr/>
                <p:nvPr/>
              </p:nvPicPr>
              <p:blipFill>
                <a:blip r:embed="rId855"/>
                <a:stretch>
                  <a:fillRect/>
                </a:stretch>
              </p:blipFill>
              <p:spPr>
                <a:xfrm>
                  <a:off x="1837733" y="4808587"/>
                  <a:ext cx="242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20" name="Freihand 519">
                  <a:extLst>
                    <a:ext uri="{FF2B5EF4-FFF2-40B4-BE49-F238E27FC236}">
                      <a16:creationId xmlns:a16="http://schemas.microsoft.com/office/drawing/2014/main" id="{34C29CB4-7E49-4A87-99FA-5383A6DE2B85}"/>
                    </a:ext>
                  </a:extLst>
                </p14:cNvPr>
                <p14:cNvContentPartPr/>
                <p14:nvPr/>
              </p14:nvContentPartPr>
              <p14:xfrm>
                <a:off x="2094053" y="4848907"/>
                <a:ext cx="5400" cy="33120"/>
              </p14:xfrm>
            </p:contentPart>
          </mc:Choice>
          <mc:Fallback xmlns="">
            <p:pic>
              <p:nvPicPr>
                <p:cNvPr id="520" name="Freihand 519">
                  <a:extLst>
                    <a:ext uri="{FF2B5EF4-FFF2-40B4-BE49-F238E27FC236}">
                      <a16:creationId xmlns:a16="http://schemas.microsoft.com/office/drawing/2014/main" id="{34C29CB4-7E49-4A87-99FA-5383A6DE2B85}"/>
                    </a:ext>
                  </a:extLst>
                </p:cNvPr>
                <p:cNvPicPr/>
                <p:nvPr/>
              </p:nvPicPr>
              <p:blipFill>
                <a:blip r:embed="rId857"/>
                <a:stretch>
                  <a:fillRect/>
                </a:stretch>
              </p:blipFill>
              <p:spPr>
                <a:xfrm>
                  <a:off x="2089733" y="4844587"/>
                  <a:ext cx="14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21" name="Freihand 520">
                  <a:extLst>
                    <a:ext uri="{FF2B5EF4-FFF2-40B4-BE49-F238E27FC236}">
                      <a16:creationId xmlns:a16="http://schemas.microsoft.com/office/drawing/2014/main" id="{7AA8DE72-CFF0-48E8-A455-8C3EA2F4BCD9}"/>
                    </a:ext>
                  </a:extLst>
                </p14:cNvPr>
                <p14:cNvContentPartPr/>
                <p14:nvPr/>
              </p14:nvContentPartPr>
              <p14:xfrm>
                <a:off x="2121413" y="4902907"/>
                <a:ext cx="69480" cy="80280"/>
              </p14:xfrm>
            </p:contentPart>
          </mc:Choice>
          <mc:Fallback xmlns="">
            <p:pic>
              <p:nvPicPr>
                <p:cNvPr id="521" name="Freihand 520">
                  <a:extLst>
                    <a:ext uri="{FF2B5EF4-FFF2-40B4-BE49-F238E27FC236}">
                      <a16:creationId xmlns:a16="http://schemas.microsoft.com/office/drawing/2014/main" id="{7AA8DE72-CFF0-48E8-A455-8C3EA2F4BCD9}"/>
                    </a:ext>
                  </a:extLst>
                </p:cNvPr>
                <p:cNvPicPr/>
                <p:nvPr/>
              </p:nvPicPr>
              <p:blipFill>
                <a:blip r:embed="rId859"/>
                <a:stretch>
                  <a:fillRect/>
                </a:stretch>
              </p:blipFill>
              <p:spPr>
                <a:xfrm>
                  <a:off x="2117093" y="4898587"/>
                  <a:ext cx="78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23" name="Freihand 522">
                  <a:extLst>
                    <a:ext uri="{FF2B5EF4-FFF2-40B4-BE49-F238E27FC236}">
                      <a16:creationId xmlns:a16="http://schemas.microsoft.com/office/drawing/2014/main" id="{477DDC80-A126-44E2-AE26-B62BACC08DA0}"/>
                    </a:ext>
                  </a:extLst>
                </p14:cNvPr>
                <p14:cNvContentPartPr/>
                <p14:nvPr/>
              </p14:nvContentPartPr>
              <p14:xfrm>
                <a:off x="2501933" y="4870147"/>
                <a:ext cx="247680" cy="98280"/>
              </p14:xfrm>
            </p:contentPart>
          </mc:Choice>
          <mc:Fallback xmlns="">
            <p:pic>
              <p:nvPicPr>
                <p:cNvPr id="523" name="Freihand 522">
                  <a:extLst>
                    <a:ext uri="{FF2B5EF4-FFF2-40B4-BE49-F238E27FC236}">
                      <a16:creationId xmlns:a16="http://schemas.microsoft.com/office/drawing/2014/main" id="{477DDC80-A126-44E2-AE26-B62BACC08DA0}"/>
                    </a:ext>
                  </a:extLst>
                </p:cNvPr>
                <p:cNvPicPr/>
                <p:nvPr/>
              </p:nvPicPr>
              <p:blipFill>
                <a:blip r:embed="rId861"/>
                <a:stretch>
                  <a:fillRect/>
                </a:stretch>
              </p:blipFill>
              <p:spPr>
                <a:xfrm>
                  <a:off x="2497613" y="4865827"/>
                  <a:ext cx="256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24" name="Freihand 523">
                  <a:extLst>
                    <a:ext uri="{FF2B5EF4-FFF2-40B4-BE49-F238E27FC236}">
                      <a16:creationId xmlns:a16="http://schemas.microsoft.com/office/drawing/2014/main" id="{8898157F-4412-4F2B-AD69-45E23AE86E27}"/>
                    </a:ext>
                  </a:extLst>
                </p14:cNvPr>
                <p14:cNvContentPartPr/>
                <p14:nvPr/>
              </p14:nvContentPartPr>
              <p14:xfrm>
                <a:off x="2872733" y="4788067"/>
                <a:ext cx="138600" cy="268200"/>
              </p14:xfrm>
            </p:contentPart>
          </mc:Choice>
          <mc:Fallback xmlns="">
            <p:pic>
              <p:nvPicPr>
                <p:cNvPr id="524" name="Freihand 523">
                  <a:extLst>
                    <a:ext uri="{FF2B5EF4-FFF2-40B4-BE49-F238E27FC236}">
                      <a16:creationId xmlns:a16="http://schemas.microsoft.com/office/drawing/2014/main" id="{8898157F-4412-4F2B-AD69-45E23AE86E27}"/>
                    </a:ext>
                  </a:extLst>
                </p:cNvPr>
                <p:cNvPicPr/>
                <p:nvPr/>
              </p:nvPicPr>
              <p:blipFill>
                <a:blip r:embed="rId863"/>
                <a:stretch>
                  <a:fillRect/>
                </a:stretch>
              </p:blipFill>
              <p:spPr>
                <a:xfrm>
                  <a:off x="2868413" y="4783747"/>
                  <a:ext cx="1472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5" name="Freihand 524">
                  <a:extLst>
                    <a:ext uri="{FF2B5EF4-FFF2-40B4-BE49-F238E27FC236}">
                      <a16:creationId xmlns:a16="http://schemas.microsoft.com/office/drawing/2014/main" id="{D96CD05B-4EE1-499E-ACC8-8736CF61CC83}"/>
                    </a:ext>
                  </a:extLst>
                </p14:cNvPr>
                <p14:cNvContentPartPr/>
                <p14:nvPr/>
              </p14:nvContentPartPr>
              <p14:xfrm>
                <a:off x="3172973" y="4771507"/>
                <a:ext cx="204120" cy="178560"/>
              </p14:xfrm>
            </p:contentPart>
          </mc:Choice>
          <mc:Fallback xmlns="">
            <p:pic>
              <p:nvPicPr>
                <p:cNvPr id="525" name="Freihand 524">
                  <a:extLst>
                    <a:ext uri="{FF2B5EF4-FFF2-40B4-BE49-F238E27FC236}">
                      <a16:creationId xmlns:a16="http://schemas.microsoft.com/office/drawing/2014/main" id="{D96CD05B-4EE1-499E-ACC8-8736CF61CC83}"/>
                    </a:ext>
                  </a:extLst>
                </p:cNvPr>
                <p:cNvPicPr/>
                <p:nvPr/>
              </p:nvPicPr>
              <p:blipFill>
                <a:blip r:embed="rId865"/>
                <a:stretch>
                  <a:fillRect/>
                </a:stretch>
              </p:blipFill>
              <p:spPr>
                <a:xfrm>
                  <a:off x="3168653" y="4767187"/>
                  <a:ext cx="212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6" name="Freihand 525">
                  <a:extLst>
                    <a:ext uri="{FF2B5EF4-FFF2-40B4-BE49-F238E27FC236}">
                      <a16:creationId xmlns:a16="http://schemas.microsoft.com/office/drawing/2014/main" id="{E89C3C86-8ADF-4A0B-A767-F5AC16F2660D}"/>
                    </a:ext>
                  </a:extLst>
                </p14:cNvPr>
                <p14:cNvContentPartPr/>
                <p14:nvPr/>
              </p14:nvContentPartPr>
              <p14:xfrm>
                <a:off x="3357653" y="4797067"/>
                <a:ext cx="115920" cy="161640"/>
              </p14:xfrm>
            </p:contentPart>
          </mc:Choice>
          <mc:Fallback xmlns="">
            <p:pic>
              <p:nvPicPr>
                <p:cNvPr id="526" name="Freihand 525">
                  <a:extLst>
                    <a:ext uri="{FF2B5EF4-FFF2-40B4-BE49-F238E27FC236}">
                      <a16:creationId xmlns:a16="http://schemas.microsoft.com/office/drawing/2014/main" id="{E89C3C86-8ADF-4A0B-A767-F5AC16F2660D}"/>
                    </a:ext>
                  </a:extLst>
                </p:cNvPr>
                <p:cNvPicPr/>
                <p:nvPr/>
              </p:nvPicPr>
              <p:blipFill>
                <a:blip r:embed="rId867"/>
                <a:stretch>
                  <a:fillRect/>
                </a:stretch>
              </p:blipFill>
              <p:spPr>
                <a:xfrm>
                  <a:off x="3353333" y="4792747"/>
                  <a:ext cx="124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7" name="Freihand 526">
                  <a:extLst>
                    <a:ext uri="{FF2B5EF4-FFF2-40B4-BE49-F238E27FC236}">
                      <a16:creationId xmlns:a16="http://schemas.microsoft.com/office/drawing/2014/main" id="{D7D8B120-4146-4AE2-9C3E-B5BDCFD6A9A7}"/>
                    </a:ext>
                  </a:extLst>
                </p14:cNvPr>
                <p14:cNvContentPartPr/>
                <p14:nvPr/>
              </p14:nvContentPartPr>
              <p14:xfrm>
                <a:off x="3527933" y="4764667"/>
                <a:ext cx="216000" cy="169200"/>
              </p14:xfrm>
            </p:contentPart>
          </mc:Choice>
          <mc:Fallback xmlns="">
            <p:pic>
              <p:nvPicPr>
                <p:cNvPr id="527" name="Freihand 526">
                  <a:extLst>
                    <a:ext uri="{FF2B5EF4-FFF2-40B4-BE49-F238E27FC236}">
                      <a16:creationId xmlns:a16="http://schemas.microsoft.com/office/drawing/2014/main" id="{D7D8B120-4146-4AE2-9C3E-B5BDCFD6A9A7}"/>
                    </a:ext>
                  </a:extLst>
                </p:cNvPr>
                <p:cNvPicPr/>
                <p:nvPr/>
              </p:nvPicPr>
              <p:blipFill>
                <a:blip r:embed="rId869"/>
                <a:stretch>
                  <a:fillRect/>
                </a:stretch>
              </p:blipFill>
              <p:spPr>
                <a:xfrm>
                  <a:off x="3523613" y="4760347"/>
                  <a:ext cx="224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28" name="Freihand 527">
                  <a:extLst>
                    <a:ext uri="{FF2B5EF4-FFF2-40B4-BE49-F238E27FC236}">
                      <a16:creationId xmlns:a16="http://schemas.microsoft.com/office/drawing/2014/main" id="{1F0BB460-30A6-4DE5-9FA6-874DB6497D87}"/>
                    </a:ext>
                  </a:extLst>
                </p14:cNvPr>
                <p14:cNvContentPartPr/>
                <p14:nvPr/>
              </p14:nvContentPartPr>
              <p14:xfrm>
                <a:off x="3753653" y="4800307"/>
                <a:ext cx="5400" cy="32040"/>
              </p14:xfrm>
            </p:contentPart>
          </mc:Choice>
          <mc:Fallback xmlns="">
            <p:pic>
              <p:nvPicPr>
                <p:cNvPr id="528" name="Freihand 527">
                  <a:extLst>
                    <a:ext uri="{FF2B5EF4-FFF2-40B4-BE49-F238E27FC236}">
                      <a16:creationId xmlns:a16="http://schemas.microsoft.com/office/drawing/2014/main" id="{1F0BB460-30A6-4DE5-9FA6-874DB6497D87}"/>
                    </a:ext>
                  </a:extLst>
                </p:cNvPr>
                <p:cNvPicPr/>
                <p:nvPr/>
              </p:nvPicPr>
              <p:blipFill>
                <a:blip r:embed="rId871"/>
                <a:stretch>
                  <a:fillRect/>
                </a:stretch>
              </p:blipFill>
              <p:spPr>
                <a:xfrm>
                  <a:off x="3749333" y="4795987"/>
                  <a:ext cx="14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9" name="Freihand 528">
                  <a:extLst>
                    <a:ext uri="{FF2B5EF4-FFF2-40B4-BE49-F238E27FC236}">
                      <a16:creationId xmlns:a16="http://schemas.microsoft.com/office/drawing/2014/main" id="{025597B9-C199-4843-B64F-B60237EC7A53}"/>
                    </a:ext>
                  </a:extLst>
                </p14:cNvPr>
                <p14:cNvContentPartPr/>
                <p14:nvPr/>
              </p14:nvContentPartPr>
              <p14:xfrm>
                <a:off x="3769853" y="4828747"/>
                <a:ext cx="94680" cy="96480"/>
              </p14:xfrm>
            </p:contentPart>
          </mc:Choice>
          <mc:Fallback xmlns="">
            <p:pic>
              <p:nvPicPr>
                <p:cNvPr id="529" name="Freihand 528">
                  <a:extLst>
                    <a:ext uri="{FF2B5EF4-FFF2-40B4-BE49-F238E27FC236}">
                      <a16:creationId xmlns:a16="http://schemas.microsoft.com/office/drawing/2014/main" id="{025597B9-C199-4843-B64F-B60237EC7A53}"/>
                    </a:ext>
                  </a:extLst>
                </p:cNvPr>
                <p:cNvPicPr/>
                <p:nvPr/>
              </p:nvPicPr>
              <p:blipFill>
                <a:blip r:embed="rId873"/>
                <a:stretch>
                  <a:fillRect/>
                </a:stretch>
              </p:blipFill>
              <p:spPr>
                <a:xfrm>
                  <a:off x="3765533" y="4824427"/>
                  <a:ext cx="103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30" name="Freihand 529">
                  <a:extLst>
                    <a:ext uri="{FF2B5EF4-FFF2-40B4-BE49-F238E27FC236}">
                      <a16:creationId xmlns:a16="http://schemas.microsoft.com/office/drawing/2014/main" id="{58ABD067-CD04-415C-9D8B-E345EB5B2882}"/>
                    </a:ext>
                  </a:extLst>
                </p14:cNvPr>
                <p14:cNvContentPartPr/>
                <p14:nvPr/>
              </p14:nvContentPartPr>
              <p14:xfrm>
                <a:off x="3967133" y="4766467"/>
                <a:ext cx="152640" cy="161280"/>
              </p14:xfrm>
            </p:contentPart>
          </mc:Choice>
          <mc:Fallback xmlns="">
            <p:pic>
              <p:nvPicPr>
                <p:cNvPr id="530" name="Freihand 529">
                  <a:extLst>
                    <a:ext uri="{FF2B5EF4-FFF2-40B4-BE49-F238E27FC236}">
                      <a16:creationId xmlns:a16="http://schemas.microsoft.com/office/drawing/2014/main" id="{58ABD067-CD04-415C-9D8B-E345EB5B2882}"/>
                    </a:ext>
                  </a:extLst>
                </p:cNvPr>
                <p:cNvPicPr/>
                <p:nvPr/>
              </p:nvPicPr>
              <p:blipFill>
                <a:blip r:embed="rId875"/>
                <a:stretch>
                  <a:fillRect/>
                </a:stretch>
              </p:blipFill>
              <p:spPr>
                <a:xfrm>
                  <a:off x="3962813" y="4762147"/>
                  <a:ext cx="161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31" name="Freihand 530">
                  <a:extLst>
                    <a:ext uri="{FF2B5EF4-FFF2-40B4-BE49-F238E27FC236}">
                      <a16:creationId xmlns:a16="http://schemas.microsoft.com/office/drawing/2014/main" id="{1A368730-400B-406D-B716-07B74478FECC}"/>
                    </a:ext>
                  </a:extLst>
                </p14:cNvPr>
                <p14:cNvContentPartPr/>
                <p14:nvPr/>
              </p14:nvContentPartPr>
              <p14:xfrm>
                <a:off x="3900893" y="4840627"/>
                <a:ext cx="235800" cy="11880"/>
              </p14:xfrm>
            </p:contentPart>
          </mc:Choice>
          <mc:Fallback xmlns="">
            <p:pic>
              <p:nvPicPr>
                <p:cNvPr id="531" name="Freihand 530">
                  <a:extLst>
                    <a:ext uri="{FF2B5EF4-FFF2-40B4-BE49-F238E27FC236}">
                      <a16:creationId xmlns:a16="http://schemas.microsoft.com/office/drawing/2014/main" id="{1A368730-400B-406D-B716-07B74478FECC}"/>
                    </a:ext>
                  </a:extLst>
                </p:cNvPr>
                <p:cNvPicPr/>
                <p:nvPr/>
              </p:nvPicPr>
              <p:blipFill>
                <a:blip r:embed="rId877"/>
                <a:stretch>
                  <a:fillRect/>
                </a:stretch>
              </p:blipFill>
              <p:spPr>
                <a:xfrm>
                  <a:off x="3896573" y="4836307"/>
                  <a:ext cx="244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2" name="Freihand 531">
                  <a:extLst>
                    <a:ext uri="{FF2B5EF4-FFF2-40B4-BE49-F238E27FC236}">
                      <a16:creationId xmlns:a16="http://schemas.microsoft.com/office/drawing/2014/main" id="{823A6A3F-44ED-4378-8934-0357B51F00FC}"/>
                    </a:ext>
                  </a:extLst>
                </p14:cNvPr>
                <p14:cNvContentPartPr/>
                <p14:nvPr/>
              </p14:nvContentPartPr>
              <p14:xfrm>
                <a:off x="3895493" y="4868707"/>
                <a:ext cx="222840" cy="26280"/>
              </p14:xfrm>
            </p:contentPart>
          </mc:Choice>
          <mc:Fallback xmlns="">
            <p:pic>
              <p:nvPicPr>
                <p:cNvPr id="532" name="Freihand 531">
                  <a:extLst>
                    <a:ext uri="{FF2B5EF4-FFF2-40B4-BE49-F238E27FC236}">
                      <a16:creationId xmlns:a16="http://schemas.microsoft.com/office/drawing/2014/main" id="{823A6A3F-44ED-4378-8934-0357B51F00FC}"/>
                    </a:ext>
                  </a:extLst>
                </p:cNvPr>
                <p:cNvPicPr/>
                <p:nvPr/>
              </p:nvPicPr>
              <p:blipFill>
                <a:blip r:embed="rId879"/>
                <a:stretch>
                  <a:fillRect/>
                </a:stretch>
              </p:blipFill>
              <p:spPr>
                <a:xfrm>
                  <a:off x="3891173" y="4864387"/>
                  <a:ext cx="231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3" name="Freihand 532">
                  <a:extLst>
                    <a:ext uri="{FF2B5EF4-FFF2-40B4-BE49-F238E27FC236}">
                      <a16:creationId xmlns:a16="http://schemas.microsoft.com/office/drawing/2014/main" id="{A788FFB5-1BC1-44DA-BDAD-090891FFE45A}"/>
                    </a:ext>
                  </a:extLst>
                </p14:cNvPr>
                <p14:cNvContentPartPr/>
                <p14:nvPr/>
              </p14:nvContentPartPr>
              <p14:xfrm>
                <a:off x="2225813" y="4865467"/>
                <a:ext cx="108000" cy="119160"/>
              </p14:xfrm>
            </p:contentPart>
          </mc:Choice>
          <mc:Fallback xmlns="">
            <p:pic>
              <p:nvPicPr>
                <p:cNvPr id="533" name="Freihand 532">
                  <a:extLst>
                    <a:ext uri="{FF2B5EF4-FFF2-40B4-BE49-F238E27FC236}">
                      <a16:creationId xmlns:a16="http://schemas.microsoft.com/office/drawing/2014/main" id="{A788FFB5-1BC1-44DA-BDAD-090891FFE45A}"/>
                    </a:ext>
                  </a:extLst>
                </p:cNvPr>
                <p:cNvPicPr/>
                <p:nvPr/>
              </p:nvPicPr>
              <p:blipFill>
                <a:blip r:embed="rId881"/>
                <a:stretch>
                  <a:fillRect/>
                </a:stretch>
              </p:blipFill>
              <p:spPr>
                <a:xfrm>
                  <a:off x="2221493" y="4861147"/>
                  <a:ext cx="116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4" name="Freihand 533">
                  <a:extLst>
                    <a:ext uri="{FF2B5EF4-FFF2-40B4-BE49-F238E27FC236}">
                      <a16:creationId xmlns:a16="http://schemas.microsoft.com/office/drawing/2014/main" id="{237C7D63-E4BF-4825-894B-4B480FE679BA}"/>
                    </a:ext>
                  </a:extLst>
                </p14:cNvPr>
                <p14:cNvContentPartPr/>
                <p14:nvPr/>
              </p14:nvContentPartPr>
              <p14:xfrm>
                <a:off x="2185133" y="4909027"/>
                <a:ext cx="164520" cy="36000"/>
              </p14:xfrm>
            </p:contentPart>
          </mc:Choice>
          <mc:Fallback xmlns="">
            <p:pic>
              <p:nvPicPr>
                <p:cNvPr id="534" name="Freihand 533">
                  <a:extLst>
                    <a:ext uri="{FF2B5EF4-FFF2-40B4-BE49-F238E27FC236}">
                      <a16:creationId xmlns:a16="http://schemas.microsoft.com/office/drawing/2014/main" id="{237C7D63-E4BF-4825-894B-4B480FE679BA}"/>
                    </a:ext>
                  </a:extLst>
                </p:cNvPr>
                <p:cNvPicPr/>
                <p:nvPr/>
              </p:nvPicPr>
              <p:blipFill>
                <a:blip r:embed="rId883"/>
                <a:stretch>
                  <a:fillRect/>
                </a:stretch>
              </p:blipFill>
              <p:spPr>
                <a:xfrm>
                  <a:off x="2180813" y="4904707"/>
                  <a:ext cx="173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6" name="Freihand 535">
                  <a:extLst>
                    <a:ext uri="{FF2B5EF4-FFF2-40B4-BE49-F238E27FC236}">
                      <a16:creationId xmlns:a16="http://schemas.microsoft.com/office/drawing/2014/main" id="{72BAB3CA-3F54-4C18-9171-DFE2E7E58BED}"/>
                    </a:ext>
                  </a:extLst>
                </p14:cNvPr>
                <p14:cNvContentPartPr/>
                <p14:nvPr/>
              </p14:nvContentPartPr>
              <p14:xfrm>
                <a:off x="6911213" y="4092907"/>
                <a:ext cx="495360" cy="747720"/>
              </p14:xfrm>
            </p:contentPart>
          </mc:Choice>
          <mc:Fallback xmlns="">
            <p:pic>
              <p:nvPicPr>
                <p:cNvPr id="536" name="Freihand 535">
                  <a:extLst>
                    <a:ext uri="{FF2B5EF4-FFF2-40B4-BE49-F238E27FC236}">
                      <a16:creationId xmlns:a16="http://schemas.microsoft.com/office/drawing/2014/main" id="{72BAB3CA-3F54-4C18-9171-DFE2E7E58BED}"/>
                    </a:ext>
                  </a:extLst>
                </p:cNvPr>
                <p:cNvPicPr/>
                <p:nvPr/>
              </p:nvPicPr>
              <p:blipFill>
                <a:blip r:embed="rId885"/>
                <a:stretch>
                  <a:fillRect/>
                </a:stretch>
              </p:blipFill>
              <p:spPr>
                <a:xfrm>
                  <a:off x="6906893" y="4088587"/>
                  <a:ext cx="50400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7" name="Freihand 536">
                  <a:extLst>
                    <a:ext uri="{FF2B5EF4-FFF2-40B4-BE49-F238E27FC236}">
                      <a16:creationId xmlns:a16="http://schemas.microsoft.com/office/drawing/2014/main" id="{E51BE033-8347-4EFD-B303-E7D6FB67E570}"/>
                    </a:ext>
                  </a:extLst>
                </p14:cNvPr>
                <p14:cNvContentPartPr/>
                <p14:nvPr/>
              </p14:nvContentPartPr>
              <p14:xfrm>
                <a:off x="6760373" y="3995347"/>
                <a:ext cx="409320" cy="295200"/>
              </p14:xfrm>
            </p:contentPart>
          </mc:Choice>
          <mc:Fallback xmlns="">
            <p:pic>
              <p:nvPicPr>
                <p:cNvPr id="537" name="Freihand 536">
                  <a:extLst>
                    <a:ext uri="{FF2B5EF4-FFF2-40B4-BE49-F238E27FC236}">
                      <a16:creationId xmlns:a16="http://schemas.microsoft.com/office/drawing/2014/main" id="{E51BE033-8347-4EFD-B303-E7D6FB67E570}"/>
                    </a:ext>
                  </a:extLst>
                </p:cNvPr>
                <p:cNvPicPr/>
                <p:nvPr/>
              </p:nvPicPr>
              <p:blipFill>
                <a:blip r:embed="rId887"/>
                <a:stretch>
                  <a:fillRect/>
                </a:stretch>
              </p:blipFill>
              <p:spPr>
                <a:xfrm>
                  <a:off x="6756053" y="3991027"/>
                  <a:ext cx="4179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9" name="Freihand 538">
                  <a:extLst>
                    <a:ext uri="{FF2B5EF4-FFF2-40B4-BE49-F238E27FC236}">
                      <a16:creationId xmlns:a16="http://schemas.microsoft.com/office/drawing/2014/main" id="{1A815BB6-B6C9-4F6A-8700-6D3A19E9F244}"/>
                    </a:ext>
                  </a:extLst>
                </p14:cNvPr>
                <p14:cNvContentPartPr/>
                <p14:nvPr/>
              </p14:nvContentPartPr>
              <p14:xfrm>
                <a:off x="6825533" y="4898587"/>
                <a:ext cx="233640" cy="321120"/>
              </p14:xfrm>
            </p:contentPart>
          </mc:Choice>
          <mc:Fallback xmlns="">
            <p:pic>
              <p:nvPicPr>
                <p:cNvPr id="539" name="Freihand 538">
                  <a:extLst>
                    <a:ext uri="{FF2B5EF4-FFF2-40B4-BE49-F238E27FC236}">
                      <a16:creationId xmlns:a16="http://schemas.microsoft.com/office/drawing/2014/main" id="{1A815BB6-B6C9-4F6A-8700-6D3A19E9F244}"/>
                    </a:ext>
                  </a:extLst>
                </p:cNvPr>
                <p:cNvPicPr/>
                <p:nvPr/>
              </p:nvPicPr>
              <p:blipFill>
                <a:blip r:embed="rId889"/>
                <a:stretch>
                  <a:fillRect/>
                </a:stretch>
              </p:blipFill>
              <p:spPr>
                <a:xfrm>
                  <a:off x="6821213" y="4894267"/>
                  <a:ext cx="2422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40" name="Freihand 539">
                  <a:extLst>
                    <a:ext uri="{FF2B5EF4-FFF2-40B4-BE49-F238E27FC236}">
                      <a16:creationId xmlns:a16="http://schemas.microsoft.com/office/drawing/2014/main" id="{1F859EDF-620D-4A72-A0F3-C2AA0A786977}"/>
                    </a:ext>
                  </a:extLst>
                </p14:cNvPr>
                <p14:cNvContentPartPr/>
                <p14:nvPr/>
              </p14:nvContentPartPr>
              <p14:xfrm>
                <a:off x="7103453" y="4942147"/>
                <a:ext cx="658800" cy="223560"/>
              </p14:xfrm>
            </p:contentPart>
          </mc:Choice>
          <mc:Fallback xmlns="">
            <p:pic>
              <p:nvPicPr>
                <p:cNvPr id="540" name="Freihand 539">
                  <a:extLst>
                    <a:ext uri="{FF2B5EF4-FFF2-40B4-BE49-F238E27FC236}">
                      <a16:creationId xmlns:a16="http://schemas.microsoft.com/office/drawing/2014/main" id="{1F859EDF-620D-4A72-A0F3-C2AA0A786977}"/>
                    </a:ext>
                  </a:extLst>
                </p:cNvPr>
                <p:cNvPicPr/>
                <p:nvPr/>
              </p:nvPicPr>
              <p:blipFill>
                <a:blip r:embed="rId891"/>
                <a:stretch>
                  <a:fillRect/>
                </a:stretch>
              </p:blipFill>
              <p:spPr>
                <a:xfrm>
                  <a:off x="7099133" y="4937827"/>
                  <a:ext cx="6674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41" name="Freihand 540">
                  <a:extLst>
                    <a:ext uri="{FF2B5EF4-FFF2-40B4-BE49-F238E27FC236}">
                      <a16:creationId xmlns:a16="http://schemas.microsoft.com/office/drawing/2014/main" id="{F1AD778F-474B-4F4C-9982-31075B8978ED}"/>
                    </a:ext>
                  </a:extLst>
                </p14:cNvPr>
                <p14:cNvContentPartPr/>
                <p14:nvPr/>
              </p14:nvContentPartPr>
              <p14:xfrm>
                <a:off x="7808333" y="5055547"/>
                <a:ext cx="491760" cy="198000"/>
              </p14:xfrm>
            </p:contentPart>
          </mc:Choice>
          <mc:Fallback xmlns="">
            <p:pic>
              <p:nvPicPr>
                <p:cNvPr id="541" name="Freihand 540">
                  <a:extLst>
                    <a:ext uri="{FF2B5EF4-FFF2-40B4-BE49-F238E27FC236}">
                      <a16:creationId xmlns:a16="http://schemas.microsoft.com/office/drawing/2014/main" id="{F1AD778F-474B-4F4C-9982-31075B8978ED}"/>
                    </a:ext>
                  </a:extLst>
                </p:cNvPr>
                <p:cNvPicPr/>
                <p:nvPr/>
              </p:nvPicPr>
              <p:blipFill>
                <a:blip r:embed="rId893"/>
                <a:stretch>
                  <a:fillRect/>
                </a:stretch>
              </p:blipFill>
              <p:spPr>
                <a:xfrm>
                  <a:off x="7804013" y="5051227"/>
                  <a:ext cx="500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2" name="Freihand 541">
                  <a:extLst>
                    <a:ext uri="{FF2B5EF4-FFF2-40B4-BE49-F238E27FC236}">
                      <a16:creationId xmlns:a16="http://schemas.microsoft.com/office/drawing/2014/main" id="{B4A7AE96-7A08-442E-846F-A491CC31D331}"/>
                    </a:ext>
                  </a:extLst>
                </p14:cNvPr>
                <p14:cNvContentPartPr/>
                <p14:nvPr/>
              </p14:nvContentPartPr>
              <p14:xfrm>
                <a:off x="8364173" y="5101987"/>
                <a:ext cx="135720" cy="5040"/>
              </p14:xfrm>
            </p:contentPart>
          </mc:Choice>
          <mc:Fallback xmlns="">
            <p:pic>
              <p:nvPicPr>
                <p:cNvPr id="542" name="Freihand 541">
                  <a:extLst>
                    <a:ext uri="{FF2B5EF4-FFF2-40B4-BE49-F238E27FC236}">
                      <a16:creationId xmlns:a16="http://schemas.microsoft.com/office/drawing/2014/main" id="{B4A7AE96-7A08-442E-846F-A491CC31D331}"/>
                    </a:ext>
                  </a:extLst>
                </p:cNvPr>
                <p:cNvPicPr/>
                <p:nvPr/>
              </p:nvPicPr>
              <p:blipFill>
                <a:blip r:embed="rId895"/>
                <a:stretch>
                  <a:fillRect/>
                </a:stretch>
              </p:blipFill>
              <p:spPr>
                <a:xfrm>
                  <a:off x="8359853" y="5097667"/>
                  <a:ext cx="144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3" name="Freihand 542">
                  <a:extLst>
                    <a:ext uri="{FF2B5EF4-FFF2-40B4-BE49-F238E27FC236}">
                      <a16:creationId xmlns:a16="http://schemas.microsoft.com/office/drawing/2014/main" id="{474FBF24-610C-41AE-850B-0BA63195212A}"/>
                    </a:ext>
                  </a:extLst>
                </p14:cNvPr>
                <p14:cNvContentPartPr/>
                <p14:nvPr/>
              </p14:nvContentPartPr>
              <p14:xfrm>
                <a:off x="6965933" y="5284147"/>
                <a:ext cx="668520" cy="199800"/>
              </p14:xfrm>
            </p:contentPart>
          </mc:Choice>
          <mc:Fallback xmlns="">
            <p:pic>
              <p:nvPicPr>
                <p:cNvPr id="543" name="Freihand 542">
                  <a:extLst>
                    <a:ext uri="{FF2B5EF4-FFF2-40B4-BE49-F238E27FC236}">
                      <a16:creationId xmlns:a16="http://schemas.microsoft.com/office/drawing/2014/main" id="{474FBF24-610C-41AE-850B-0BA63195212A}"/>
                    </a:ext>
                  </a:extLst>
                </p:cNvPr>
                <p:cNvPicPr/>
                <p:nvPr/>
              </p:nvPicPr>
              <p:blipFill>
                <a:blip r:embed="rId897"/>
                <a:stretch>
                  <a:fillRect/>
                </a:stretch>
              </p:blipFill>
              <p:spPr>
                <a:xfrm>
                  <a:off x="6961613" y="5279827"/>
                  <a:ext cx="677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4" name="Freihand 543">
                  <a:extLst>
                    <a:ext uri="{FF2B5EF4-FFF2-40B4-BE49-F238E27FC236}">
                      <a16:creationId xmlns:a16="http://schemas.microsoft.com/office/drawing/2014/main" id="{855AF1E3-28F4-4143-89A1-749852F4950F}"/>
                    </a:ext>
                  </a:extLst>
                </p14:cNvPr>
                <p14:cNvContentPartPr/>
                <p14:nvPr/>
              </p14:nvContentPartPr>
              <p14:xfrm>
                <a:off x="7616453" y="5283787"/>
                <a:ext cx="5040" cy="34200"/>
              </p14:xfrm>
            </p:contentPart>
          </mc:Choice>
          <mc:Fallback xmlns="">
            <p:pic>
              <p:nvPicPr>
                <p:cNvPr id="544" name="Freihand 543">
                  <a:extLst>
                    <a:ext uri="{FF2B5EF4-FFF2-40B4-BE49-F238E27FC236}">
                      <a16:creationId xmlns:a16="http://schemas.microsoft.com/office/drawing/2014/main" id="{855AF1E3-28F4-4143-89A1-749852F4950F}"/>
                    </a:ext>
                  </a:extLst>
                </p:cNvPr>
                <p:cNvPicPr/>
                <p:nvPr/>
              </p:nvPicPr>
              <p:blipFill>
                <a:blip r:embed="rId899"/>
                <a:stretch>
                  <a:fillRect/>
                </a:stretch>
              </p:blipFill>
              <p:spPr>
                <a:xfrm>
                  <a:off x="7612133" y="5279467"/>
                  <a:ext cx="13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5" name="Freihand 544">
                  <a:extLst>
                    <a:ext uri="{FF2B5EF4-FFF2-40B4-BE49-F238E27FC236}">
                      <a16:creationId xmlns:a16="http://schemas.microsoft.com/office/drawing/2014/main" id="{ADB54FCD-3666-4F81-9F6C-B88D948ED0DB}"/>
                    </a:ext>
                  </a:extLst>
                </p14:cNvPr>
                <p14:cNvContentPartPr/>
                <p14:nvPr/>
              </p14:nvContentPartPr>
              <p14:xfrm>
                <a:off x="7642733" y="5333107"/>
                <a:ext cx="144360" cy="262800"/>
              </p14:xfrm>
            </p:contentPart>
          </mc:Choice>
          <mc:Fallback xmlns="">
            <p:pic>
              <p:nvPicPr>
                <p:cNvPr id="545" name="Freihand 544">
                  <a:extLst>
                    <a:ext uri="{FF2B5EF4-FFF2-40B4-BE49-F238E27FC236}">
                      <a16:creationId xmlns:a16="http://schemas.microsoft.com/office/drawing/2014/main" id="{ADB54FCD-3666-4F81-9F6C-B88D948ED0DB}"/>
                    </a:ext>
                  </a:extLst>
                </p:cNvPr>
                <p:cNvPicPr/>
                <p:nvPr/>
              </p:nvPicPr>
              <p:blipFill>
                <a:blip r:embed="rId901"/>
                <a:stretch>
                  <a:fillRect/>
                </a:stretch>
              </p:blipFill>
              <p:spPr>
                <a:xfrm>
                  <a:off x="7638413" y="5328787"/>
                  <a:ext cx="153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6" name="Freihand 545">
                  <a:extLst>
                    <a:ext uri="{FF2B5EF4-FFF2-40B4-BE49-F238E27FC236}">
                      <a16:creationId xmlns:a16="http://schemas.microsoft.com/office/drawing/2014/main" id="{BE6F5E90-5C32-408C-8CA7-0ACCB5693269}"/>
                    </a:ext>
                  </a:extLst>
                </p14:cNvPr>
                <p14:cNvContentPartPr/>
                <p14:nvPr/>
              </p14:nvContentPartPr>
              <p14:xfrm>
                <a:off x="7806893" y="5257867"/>
                <a:ext cx="231480" cy="183960"/>
              </p14:xfrm>
            </p:contentPart>
          </mc:Choice>
          <mc:Fallback xmlns="">
            <p:pic>
              <p:nvPicPr>
                <p:cNvPr id="546" name="Freihand 545">
                  <a:extLst>
                    <a:ext uri="{FF2B5EF4-FFF2-40B4-BE49-F238E27FC236}">
                      <a16:creationId xmlns:a16="http://schemas.microsoft.com/office/drawing/2014/main" id="{BE6F5E90-5C32-408C-8CA7-0ACCB5693269}"/>
                    </a:ext>
                  </a:extLst>
                </p:cNvPr>
                <p:cNvPicPr/>
                <p:nvPr/>
              </p:nvPicPr>
              <p:blipFill>
                <a:blip r:embed="rId903"/>
                <a:stretch>
                  <a:fillRect/>
                </a:stretch>
              </p:blipFill>
              <p:spPr>
                <a:xfrm>
                  <a:off x="7802573" y="5253547"/>
                  <a:ext cx="240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7" name="Freihand 546">
                  <a:extLst>
                    <a:ext uri="{FF2B5EF4-FFF2-40B4-BE49-F238E27FC236}">
                      <a16:creationId xmlns:a16="http://schemas.microsoft.com/office/drawing/2014/main" id="{D19E6419-6BB8-44CD-8F22-61D31D3E2732}"/>
                    </a:ext>
                  </a:extLst>
                </p14:cNvPr>
                <p14:cNvContentPartPr/>
                <p14:nvPr/>
              </p14:nvContentPartPr>
              <p14:xfrm>
                <a:off x="8027933" y="5377387"/>
                <a:ext cx="360" cy="2880"/>
              </p14:xfrm>
            </p:contentPart>
          </mc:Choice>
          <mc:Fallback xmlns="">
            <p:pic>
              <p:nvPicPr>
                <p:cNvPr id="547" name="Freihand 546">
                  <a:extLst>
                    <a:ext uri="{FF2B5EF4-FFF2-40B4-BE49-F238E27FC236}">
                      <a16:creationId xmlns:a16="http://schemas.microsoft.com/office/drawing/2014/main" id="{D19E6419-6BB8-44CD-8F22-61D31D3E2732}"/>
                    </a:ext>
                  </a:extLst>
                </p:cNvPr>
                <p:cNvPicPr/>
                <p:nvPr/>
              </p:nvPicPr>
              <p:blipFill>
                <a:blip r:embed="rId905"/>
                <a:stretch>
                  <a:fillRect/>
                </a:stretch>
              </p:blipFill>
              <p:spPr>
                <a:xfrm>
                  <a:off x="8023613" y="5373067"/>
                  <a:ext cx="9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8" name="Freihand 547">
                  <a:extLst>
                    <a:ext uri="{FF2B5EF4-FFF2-40B4-BE49-F238E27FC236}">
                      <a16:creationId xmlns:a16="http://schemas.microsoft.com/office/drawing/2014/main" id="{8DDDBD5E-3354-4948-AF12-8478EA6BF82A}"/>
                    </a:ext>
                  </a:extLst>
                </p14:cNvPr>
                <p14:cNvContentPartPr/>
                <p14:nvPr/>
              </p14:nvContentPartPr>
              <p14:xfrm>
                <a:off x="7944413" y="5270827"/>
                <a:ext cx="181440" cy="159840"/>
              </p14:xfrm>
            </p:contentPart>
          </mc:Choice>
          <mc:Fallback xmlns="">
            <p:pic>
              <p:nvPicPr>
                <p:cNvPr id="548" name="Freihand 547">
                  <a:extLst>
                    <a:ext uri="{FF2B5EF4-FFF2-40B4-BE49-F238E27FC236}">
                      <a16:creationId xmlns:a16="http://schemas.microsoft.com/office/drawing/2014/main" id="{8DDDBD5E-3354-4948-AF12-8478EA6BF82A}"/>
                    </a:ext>
                  </a:extLst>
                </p:cNvPr>
                <p:cNvPicPr/>
                <p:nvPr/>
              </p:nvPicPr>
              <p:blipFill>
                <a:blip r:embed="rId907"/>
                <a:stretch>
                  <a:fillRect/>
                </a:stretch>
              </p:blipFill>
              <p:spPr>
                <a:xfrm>
                  <a:off x="7940093" y="5266507"/>
                  <a:ext cx="190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9" name="Freihand 548">
                  <a:extLst>
                    <a:ext uri="{FF2B5EF4-FFF2-40B4-BE49-F238E27FC236}">
                      <a16:creationId xmlns:a16="http://schemas.microsoft.com/office/drawing/2014/main" id="{4CDCE039-7587-4D8E-8DA3-15905DDEA205}"/>
                    </a:ext>
                  </a:extLst>
                </p14:cNvPr>
                <p14:cNvContentPartPr/>
                <p14:nvPr/>
              </p14:nvContentPartPr>
              <p14:xfrm>
                <a:off x="8035853" y="5257147"/>
                <a:ext cx="467640" cy="166320"/>
              </p14:xfrm>
            </p:contentPart>
          </mc:Choice>
          <mc:Fallback xmlns="">
            <p:pic>
              <p:nvPicPr>
                <p:cNvPr id="549" name="Freihand 548">
                  <a:extLst>
                    <a:ext uri="{FF2B5EF4-FFF2-40B4-BE49-F238E27FC236}">
                      <a16:creationId xmlns:a16="http://schemas.microsoft.com/office/drawing/2014/main" id="{4CDCE039-7587-4D8E-8DA3-15905DDEA205}"/>
                    </a:ext>
                  </a:extLst>
                </p:cNvPr>
                <p:cNvPicPr/>
                <p:nvPr/>
              </p:nvPicPr>
              <p:blipFill>
                <a:blip r:embed="rId909"/>
                <a:stretch>
                  <a:fillRect/>
                </a:stretch>
              </p:blipFill>
              <p:spPr>
                <a:xfrm>
                  <a:off x="8031533" y="5252827"/>
                  <a:ext cx="476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0" name="Freihand 549">
                  <a:extLst>
                    <a:ext uri="{FF2B5EF4-FFF2-40B4-BE49-F238E27FC236}">
                      <a16:creationId xmlns:a16="http://schemas.microsoft.com/office/drawing/2014/main" id="{E51EBE8B-74C8-4314-AD7E-5CAAF72A52A7}"/>
                    </a:ext>
                  </a:extLst>
                </p14:cNvPr>
                <p14:cNvContentPartPr/>
                <p14:nvPr/>
              </p14:nvContentPartPr>
              <p14:xfrm>
                <a:off x="8473973" y="5180107"/>
                <a:ext cx="68040" cy="246240"/>
              </p14:xfrm>
            </p:contentPart>
          </mc:Choice>
          <mc:Fallback xmlns="">
            <p:pic>
              <p:nvPicPr>
                <p:cNvPr id="550" name="Freihand 549">
                  <a:extLst>
                    <a:ext uri="{FF2B5EF4-FFF2-40B4-BE49-F238E27FC236}">
                      <a16:creationId xmlns:a16="http://schemas.microsoft.com/office/drawing/2014/main" id="{E51EBE8B-74C8-4314-AD7E-5CAAF72A52A7}"/>
                    </a:ext>
                  </a:extLst>
                </p:cNvPr>
                <p:cNvPicPr/>
                <p:nvPr/>
              </p:nvPicPr>
              <p:blipFill>
                <a:blip r:embed="rId911"/>
                <a:stretch>
                  <a:fillRect/>
                </a:stretch>
              </p:blipFill>
              <p:spPr>
                <a:xfrm>
                  <a:off x="8469653" y="5175787"/>
                  <a:ext cx="76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62" name="Freihand 561">
                  <a:extLst>
                    <a:ext uri="{FF2B5EF4-FFF2-40B4-BE49-F238E27FC236}">
                      <a16:creationId xmlns:a16="http://schemas.microsoft.com/office/drawing/2014/main" id="{EE4CDC33-7222-47F5-B933-39927AB8F52F}"/>
                    </a:ext>
                  </a:extLst>
                </p14:cNvPr>
                <p14:cNvContentPartPr/>
                <p14:nvPr/>
              </p14:nvContentPartPr>
              <p14:xfrm>
                <a:off x="5201213" y="5357227"/>
                <a:ext cx="205920" cy="125640"/>
              </p14:xfrm>
            </p:contentPart>
          </mc:Choice>
          <mc:Fallback xmlns="">
            <p:pic>
              <p:nvPicPr>
                <p:cNvPr id="562" name="Freihand 561">
                  <a:extLst>
                    <a:ext uri="{FF2B5EF4-FFF2-40B4-BE49-F238E27FC236}">
                      <a16:creationId xmlns:a16="http://schemas.microsoft.com/office/drawing/2014/main" id="{EE4CDC33-7222-47F5-B933-39927AB8F52F}"/>
                    </a:ext>
                  </a:extLst>
                </p:cNvPr>
                <p:cNvPicPr/>
                <p:nvPr/>
              </p:nvPicPr>
              <p:blipFill>
                <a:blip r:embed="rId913"/>
                <a:stretch>
                  <a:fillRect/>
                </a:stretch>
              </p:blipFill>
              <p:spPr>
                <a:xfrm>
                  <a:off x="5196893" y="5352907"/>
                  <a:ext cx="214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6" name="Freihand 555">
                  <a:extLst>
                    <a:ext uri="{FF2B5EF4-FFF2-40B4-BE49-F238E27FC236}">
                      <a16:creationId xmlns:a16="http://schemas.microsoft.com/office/drawing/2014/main" id="{24374C8C-FE6F-44C7-B488-20C68E4F7FAB}"/>
                    </a:ext>
                  </a:extLst>
                </p14:cNvPr>
                <p14:cNvContentPartPr/>
                <p14:nvPr/>
              </p14:nvContentPartPr>
              <p14:xfrm>
                <a:off x="5052893" y="5659987"/>
                <a:ext cx="19440" cy="502200"/>
              </p14:xfrm>
            </p:contentPart>
          </mc:Choice>
          <mc:Fallback xmlns="">
            <p:pic>
              <p:nvPicPr>
                <p:cNvPr id="556" name="Freihand 555">
                  <a:extLst>
                    <a:ext uri="{FF2B5EF4-FFF2-40B4-BE49-F238E27FC236}">
                      <a16:creationId xmlns:a16="http://schemas.microsoft.com/office/drawing/2014/main" id="{24374C8C-FE6F-44C7-B488-20C68E4F7FAB}"/>
                    </a:ext>
                  </a:extLst>
                </p:cNvPr>
                <p:cNvPicPr/>
                <p:nvPr/>
              </p:nvPicPr>
              <p:blipFill>
                <a:blip r:embed="rId915"/>
                <a:stretch>
                  <a:fillRect/>
                </a:stretch>
              </p:blipFill>
              <p:spPr>
                <a:xfrm>
                  <a:off x="5048573" y="5655667"/>
                  <a:ext cx="280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7" name="Freihand 556">
                  <a:extLst>
                    <a:ext uri="{FF2B5EF4-FFF2-40B4-BE49-F238E27FC236}">
                      <a16:creationId xmlns:a16="http://schemas.microsoft.com/office/drawing/2014/main" id="{17129D9F-6BFA-4366-9D4C-85C163738F4B}"/>
                    </a:ext>
                  </a:extLst>
                </p14:cNvPr>
                <p14:cNvContentPartPr/>
                <p14:nvPr/>
              </p14:nvContentPartPr>
              <p14:xfrm>
                <a:off x="5064413" y="5568907"/>
                <a:ext cx="641160" cy="78480"/>
              </p14:xfrm>
            </p:contentPart>
          </mc:Choice>
          <mc:Fallback xmlns="">
            <p:pic>
              <p:nvPicPr>
                <p:cNvPr id="557" name="Freihand 556">
                  <a:extLst>
                    <a:ext uri="{FF2B5EF4-FFF2-40B4-BE49-F238E27FC236}">
                      <a16:creationId xmlns:a16="http://schemas.microsoft.com/office/drawing/2014/main" id="{17129D9F-6BFA-4366-9D4C-85C163738F4B}"/>
                    </a:ext>
                  </a:extLst>
                </p:cNvPr>
                <p:cNvPicPr/>
                <p:nvPr/>
              </p:nvPicPr>
              <p:blipFill>
                <a:blip r:embed="rId917"/>
                <a:stretch>
                  <a:fillRect/>
                </a:stretch>
              </p:blipFill>
              <p:spPr>
                <a:xfrm>
                  <a:off x="5060093" y="5564587"/>
                  <a:ext cx="649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8" name="Freihand 557">
                  <a:extLst>
                    <a:ext uri="{FF2B5EF4-FFF2-40B4-BE49-F238E27FC236}">
                      <a16:creationId xmlns:a16="http://schemas.microsoft.com/office/drawing/2014/main" id="{4F1F0822-945E-4BF7-BC06-8EDA4F229752}"/>
                    </a:ext>
                  </a:extLst>
                </p14:cNvPr>
                <p14:cNvContentPartPr/>
                <p14:nvPr/>
              </p14:nvContentPartPr>
              <p14:xfrm>
                <a:off x="5685773" y="5581507"/>
                <a:ext cx="27720" cy="596160"/>
              </p14:xfrm>
            </p:contentPart>
          </mc:Choice>
          <mc:Fallback xmlns="">
            <p:pic>
              <p:nvPicPr>
                <p:cNvPr id="558" name="Freihand 557">
                  <a:extLst>
                    <a:ext uri="{FF2B5EF4-FFF2-40B4-BE49-F238E27FC236}">
                      <a16:creationId xmlns:a16="http://schemas.microsoft.com/office/drawing/2014/main" id="{4F1F0822-945E-4BF7-BC06-8EDA4F229752}"/>
                    </a:ext>
                  </a:extLst>
                </p:cNvPr>
                <p:cNvPicPr/>
                <p:nvPr/>
              </p:nvPicPr>
              <p:blipFill>
                <a:blip r:embed="rId919"/>
                <a:stretch>
                  <a:fillRect/>
                </a:stretch>
              </p:blipFill>
              <p:spPr>
                <a:xfrm>
                  <a:off x="5681453" y="5577187"/>
                  <a:ext cx="363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9" name="Freihand 558">
                  <a:extLst>
                    <a:ext uri="{FF2B5EF4-FFF2-40B4-BE49-F238E27FC236}">
                      <a16:creationId xmlns:a16="http://schemas.microsoft.com/office/drawing/2014/main" id="{DE1AC2F2-CD64-49B8-BDCE-9543BA3C78B2}"/>
                    </a:ext>
                  </a:extLst>
                </p14:cNvPr>
                <p14:cNvContentPartPr/>
                <p14:nvPr/>
              </p14:nvContentPartPr>
              <p14:xfrm>
                <a:off x="5028053" y="6193147"/>
                <a:ext cx="662760" cy="65520"/>
              </p14:xfrm>
            </p:contentPart>
          </mc:Choice>
          <mc:Fallback xmlns="">
            <p:pic>
              <p:nvPicPr>
                <p:cNvPr id="559" name="Freihand 558">
                  <a:extLst>
                    <a:ext uri="{FF2B5EF4-FFF2-40B4-BE49-F238E27FC236}">
                      <a16:creationId xmlns:a16="http://schemas.microsoft.com/office/drawing/2014/main" id="{DE1AC2F2-CD64-49B8-BDCE-9543BA3C78B2}"/>
                    </a:ext>
                  </a:extLst>
                </p:cNvPr>
                <p:cNvPicPr/>
                <p:nvPr/>
              </p:nvPicPr>
              <p:blipFill>
                <a:blip r:embed="rId921"/>
                <a:stretch>
                  <a:fillRect/>
                </a:stretch>
              </p:blipFill>
              <p:spPr>
                <a:xfrm>
                  <a:off x="5023733" y="6188827"/>
                  <a:ext cx="671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61" name="Freihand 560">
                  <a:extLst>
                    <a:ext uri="{FF2B5EF4-FFF2-40B4-BE49-F238E27FC236}">
                      <a16:creationId xmlns:a16="http://schemas.microsoft.com/office/drawing/2014/main" id="{011A8566-6C41-4B60-901B-8674A2F966B1}"/>
                    </a:ext>
                  </a:extLst>
                </p14:cNvPr>
                <p14:cNvContentPartPr/>
                <p14:nvPr/>
              </p14:nvContentPartPr>
              <p14:xfrm>
                <a:off x="4690733" y="5881747"/>
                <a:ext cx="167400" cy="162360"/>
              </p14:xfrm>
            </p:contentPart>
          </mc:Choice>
          <mc:Fallback xmlns="">
            <p:pic>
              <p:nvPicPr>
                <p:cNvPr id="561" name="Freihand 560">
                  <a:extLst>
                    <a:ext uri="{FF2B5EF4-FFF2-40B4-BE49-F238E27FC236}">
                      <a16:creationId xmlns:a16="http://schemas.microsoft.com/office/drawing/2014/main" id="{011A8566-6C41-4B60-901B-8674A2F966B1}"/>
                    </a:ext>
                  </a:extLst>
                </p:cNvPr>
                <p:cNvPicPr/>
                <p:nvPr/>
              </p:nvPicPr>
              <p:blipFill>
                <a:blip r:embed="rId923"/>
                <a:stretch>
                  <a:fillRect/>
                </a:stretch>
              </p:blipFill>
              <p:spPr>
                <a:xfrm>
                  <a:off x="4686413" y="5877427"/>
                  <a:ext cx="176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6" name="Freihand 575">
                  <a:extLst>
                    <a:ext uri="{FF2B5EF4-FFF2-40B4-BE49-F238E27FC236}">
                      <a16:creationId xmlns:a16="http://schemas.microsoft.com/office/drawing/2014/main" id="{D9AD2249-462D-4502-9C17-9D54C67C14C6}"/>
                    </a:ext>
                  </a:extLst>
                </p14:cNvPr>
                <p14:cNvContentPartPr/>
                <p14:nvPr/>
              </p14:nvContentPartPr>
              <p14:xfrm>
                <a:off x="5356373" y="5667547"/>
                <a:ext cx="19800" cy="529560"/>
              </p14:xfrm>
            </p:contentPart>
          </mc:Choice>
          <mc:Fallback xmlns="">
            <p:pic>
              <p:nvPicPr>
                <p:cNvPr id="576" name="Freihand 575">
                  <a:extLst>
                    <a:ext uri="{FF2B5EF4-FFF2-40B4-BE49-F238E27FC236}">
                      <a16:creationId xmlns:a16="http://schemas.microsoft.com/office/drawing/2014/main" id="{D9AD2249-462D-4502-9C17-9D54C67C14C6}"/>
                    </a:ext>
                  </a:extLst>
                </p:cNvPr>
                <p:cNvPicPr/>
                <p:nvPr/>
              </p:nvPicPr>
              <p:blipFill>
                <a:blip r:embed="rId925"/>
                <a:stretch>
                  <a:fillRect/>
                </a:stretch>
              </p:blipFill>
              <p:spPr>
                <a:xfrm>
                  <a:off x="5352053" y="5663227"/>
                  <a:ext cx="2844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77" name="Freihand 576">
                  <a:extLst>
                    <a:ext uri="{FF2B5EF4-FFF2-40B4-BE49-F238E27FC236}">
                      <a16:creationId xmlns:a16="http://schemas.microsoft.com/office/drawing/2014/main" id="{BF6A9AFE-AC78-4F8C-A6CD-D5346FA3E8DA}"/>
                    </a:ext>
                  </a:extLst>
                </p14:cNvPr>
                <p14:cNvContentPartPr/>
                <p14:nvPr/>
              </p14:nvContentPartPr>
              <p14:xfrm>
                <a:off x="5096813" y="5693467"/>
                <a:ext cx="185040" cy="438840"/>
              </p14:xfrm>
            </p:contentPart>
          </mc:Choice>
          <mc:Fallback xmlns="">
            <p:pic>
              <p:nvPicPr>
                <p:cNvPr id="577" name="Freihand 576">
                  <a:extLst>
                    <a:ext uri="{FF2B5EF4-FFF2-40B4-BE49-F238E27FC236}">
                      <a16:creationId xmlns:a16="http://schemas.microsoft.com/office/drawing/2014/main" id="{BF6A9AFE-AC78-4F8C-A6CD-D5346FA3E8DA}"/>
                    </a:ext>
                  </a:extLst>
                </p:cNvPr>
                <p:cNvPicPr/>
                <p:nvPr/>
              </p:nvPicPr>
              <p:blipFill>
                <a:blip r:embed="rId927"/>
                <a:stretch>
                  <a:fillRect/>
                </a:stretch>
              </p:blipFill>
              <p:spPr>
                <a:xfrm>
                  <a:off x="5092493" y="5689147"/>
                  <a:ext cx="19368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85" name="Freihand 584">
                  <a:extLst>
                    <a:ext uri="{FF2B5EF4-FFF2-40B4-BE49-F238E27FC236}">
                      <a16:creationId xmlns:a16="http://schemas.microsoft.com/office/drawing/2014/main" id="{BB107EF3-C14F-4C80-B193-2CAABD27C5D5}"/>
                    </a:ext>
                  </a:extLst>
                </p14:cNvPr>
                <p14:cNvContentPartPr/>
                <p14:nvPr/>
              </p14:nvContentPartPr>
              <p14:xfrm>
                <a:off x="5334773" y="5850427"/>
                <a:ext cx="309240" cy="33840"/>
              </p14:xfrm>
            </p:contentPart>
          </mc:Choice>
          <mc:Fallback xmlns="">
            <p:pic>
              <p:nvPicPr>
                <p:cNvPr id="585" name="Freihand 584">
                  <a:extLst>
                    <a:ext uri="{FF2B5EF4-FFF2-40B4-BE49-F238E27FC236}">
                      <a16:creationId xmlns:a16="http://schemas.microsoft.com/office/drawing/2014/main" id="{BB107EF3-C14F-4C80-B193-2CAABD27C5D5}"/>
                    </a:ext>
                  </a:extLst>
                </p:cNvPr>
                <p:cNvPicPr/>
                <p:nvPr/>
              </p:nvPicPr>
              <p:blipFill>
                <a:blip r:embed="rId929"/>
                <a:stretch>
                  <a:fillRect/>
                </a:stretch>
              </p:blipFill>
              <p:spPr>
                <a:xfrm>
                  <a:off x="5330453" y="5846107"/>
                  <a:ext cx="317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86" name="Freihand 585">
                  <a:extLst>
                    <a:ext uri="{FF2B5EF4-FFF2-40B4-BE49-F238E27FC236}">
                      <a16:creationId xmlns:a16="http://schemas.microsoft.com/office/drawing/2014/main" id="{C393EB8F-C7CE-411F-963B-714901671731}"/>
                    </a:ext>
                  </a:extLst>
                </p14:cNvPr>
                <p14:cNvContentPartPr/>
                <p14:nvPr/>
              </p14:nvContentPartPr>
              <p14:xfrm>
                <a:off x="5343053" y="5650627"/>
                <a:ext cx="270000" cy="199440"/>
              </p14:xfrm>
            </p:contentPart>
          </mc:Choice>
          <mc:Fallback xmlns="">
            <p:pic>
              <p:nvPicPr>
                <p:cNvPr id="586" name="Freihand 585">
                  <a:extLst>
                    <a:ext uri="{FF2B5EF4-FFF2-40B4-BE49-F238E27FC236}">
                      <a16:creationId xmlns:a16="http://schemas.microsoft.com/office/drawing/2014/main" id="{C393EB8F-C7CE-411F-963B-714901671731}"/>
                    </a:ext>
                  </a:extLst>
                </p:cNvPr>
                <p:cNvPicPr/>
                <p:nvPr/>
              </p:nvPicPr>
              <p:blipFill>
                <a:blip r:embed="rId931"/>
                <a:stretch>
                  <a:fillRect/>
                </a:stretch>
              </p:blipFill>
              <p:spPr>
                <a:xfrm>
                  <a:off x="5338733" y="5646307"/>
                  <a:ext cx="278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92" name="Freihand 591">
                  <a:extLst>
                    <a:ext uri="{FF2B5EF4-FFF2-40B4-BE49-F238E27FC236}">
                      <a16:creationId xmlns:a16="http://schemas.microsoft.com/office/drawing/2014/main" id="{C5AB302F-BFA5-430C-AA7D-7764517FB316}"/>
                    </a:ext>
                  </a:extLst>
                </p14:cNvPr>
                <p14:cNvContentPartPr/>
                <p14:nvPr/>
              </p14:nvContentPartPr>
              <p14:xfrm>
                <a:off x="5502533" y="5900467"/>
                <a:ext cx="35640" cy="266760"/>
              </p14:xfrm>
            </p:contentPart>
          </mc:Choice>
          <mc:Fallback xmlns="">
            <p:pic>
              <p:nvPicPr>
                <p:cNvPr id="592" name="Freihand 591">
                  <a:extLst>
                    <a:ext uri="{FF2B5EF4-FFF2-40B4-BE49-F238E27FC236}">
                      <a16:creationId xmlns:a16="http://schemas.microsoft.com/office/drawing/2014/main" id="{C5AB302F-BFA5-430C-AA7D-7764517FB316}"/>
                    </a:ext>
                  </a:extLst>
                </p:cNvPr>
                <p:cNvPicPr/>
                <p:nvPr/>
              </p:nvPicPr>
              <p:blipFill>
                <a:blip r:embed="rId933"/>
                <a:stretch>
                  <a:fillRect/>
                </a:stretch>
              </p:blipFill>
              <p:spPr>
                <a:xfrm>
                  <a:off x="5498213" y="5896147"/>
                  <a:ext cx="442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95" name="Freihand 594">
                  <a:extLst>
                    <a:ext uri="{FF2B5EF4-FFF2-40B4-BE49-F238E27FC236}">
                      <a16:creationId xmlns:a16="http://schemas.microsoft.com/office/drawing/2014/main" id="{531910ED-EAE9-4171-80E4-806E66E0852A}"/>
                    </a:ext>
                  </a:extLst>
                </p14:cNvPr>
                <p14:cNvContentPartPr/>
                <p14:nvPr/>
              </p14:nvContentPartPr>
              <p14:xfrm>
                <a:off x="5378693" y="5923867"/>
                <a:ext cx="119880" cy="255960"/>
              </p14:xfrm>
            </p:contentPart>
          </mc:Choice>
          <mc:Fallback xmlns="">
            <p:pic>
              <p:nvPicPr>
                <p:cNvPr id="595" name="Freihand 594">
                  <a:extLst>
                    <a:ext uri="{FF2B5EF4-FFF2-40B4-BE49-F238E27FC236}">
                      <a16:creationId xmlns:a16="http://schemas.microsoft.com/office/drawing/2014/main" id="{531910ED-EAE9-4171-80E4-806E66E0852A}"/>
                    </a:ext>
                  </a:extLst>
                </p:cNvPr>
                <p:cNvPicPr/>
                <p:nvPr/>
              </p:nvPicPr>
              <p:blipFill>
                <a:blip r:embed="rId935"/>
                <a:stretch>
                  <a:fillRect/>
                </a:stretch>
              </p:blipFill>
              <p:spPr>
                <a:xfrm>
                  <a:off x="5374373" y="5919547"/>
                  <a:ext cx="1285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603" name="Freihand 602">
                  <a:extLst>
                    <a:ext uri="{FF2B5EF4-FFF2-40B4-BE49-F238E27FC236}">
                      <a16:creationId xmlns:a16="http://schemas.microsoft.com/office/drawing/2014/main" id="{9773E25C-691C-49EE-8E36-A9C87007D428}"/>
                    </a:ext>
                  </a:extLst>
                </p14:cNvPr>
                <p14:cNvContentPartPr/>
                <p14:nvPr/>
              </p14:nvContentPartPr>
              <p14:xfrm>
                <a:off x="5500013" y="5989387"/>
                <a:ext cx="197640" cy="38880"/>
              </p14:xfrm>
            </p:contentPart>
          </mc:Choice>
          <mc:Fallback xmlns="">
            <p:pic>
              <p:nvPicPr>
                <p:cNvPr id="603" name="Freihand 602">
                  <a:extLst>
                    <a:ext uri="{FF2B5EF4-FFF2-40B4-BE49-F238E27FC236}">
                      <a16:creationId xmlns:a16="http://schemas.microsoft.com/office/drawing/2014/main" id="{9773E25C-691C-49EE-8E36-A9C87007D428}"/>
                    </a:ext>
                  </a:extLst>
                </p:cNvPr>
                <p:cNvPicPr/>
                <p:nvPr/>
              </p:nvPicPr>
              <p:blipFill>
                <a:blip r:embed="rId937"/>
                <a:stretch>
                  <a:fillRect/>
                </a:stretch>
              </p:blipFill>
              <p:spPr>
                <a:xfrm>
                  <a:off x="5495693" y="5985067"/>
                  <a:ext cx="206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04" name="Freihand 603">
                  <a:extLst>
                    <a:ext uri="{FF2B5EF4-FFF2-40B4-BE49-F238E27FC236}">
                      <a16:creationId xmlns:a16="http://schemas.microsoft.com/office/drawing/2014/main" id="{6266BF89-A309-4FC0-B64A-3B424D718081}"/>
                    </a:ext>
                  </a:extLst>
                </p14:cNvPr>
                <p14:cNvContentPartPr/>
                <p14:nvPr/>
              </p14:nvContentPartPr>
              <p14:xfrm>
                <a:off x="5518733" y="5912347"/>
                <a:ext cx="149040" cy="73440"/>
              </p14:xfrm>
            </p:contentPart>
          </mc:Choice>
          <mc:Fallback xmlns="">
            <p:pic>
              <p:nvPicPr>
                <p:cNvPr id="604" name="Freihand 603">
                  <a:extLst>
                    <a:ext uri="{FF2B5EF4-FFF2-40B4-BE49-F238E27FC236}">
                      <a16:creationId xmlns:a16="http://schemas.microsoft.com/office/drawing/2014/main" id="{6266BF89-A309-4FC0-B64A-3B424D718081}"/>
                    </a:ext>
                  </a:extLst>
                </p:cNvPr>
                <p:cNvPicPr/>
                <p:nvPr/>
              </p:nvPicPr>
              <p:blipFill>
                <a:blip r:embed="rId939"/>
                <a:stretch>
                  <a:fillRect/>
                </a:stretch>
              </p:blipFill>
              <p:spPr>
                <a:xfrm>
                  <a:off x="5514413" y="5908027"/>
                  <a:ext cx="157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07" name="Freihand 606">
                  <a:extLst>
                    <a:ext uri="{FF2B5EF4-FFF2-40B4-BE49-F238E27FC236}">
                      <a16:creationId xmlns:a16="http://schemas.microsoft.com/office/drawing/2014/main" id="{2566691D-2DB6-498F-884E-289E88A80F60}"/>
                    </a:ext>
                  </a:extLst>
                </p14:cNvPr>
                <p14:cNvContentPartPr/>
                <p14:nvPr/>
              </p14:nvContentPartPr>
              <p14:xfrm>
                <a:off x="5592533" y="6036187"/>
                <a:ext cx="16200" cy="139680"/>
              </p14:xfrm>
            </p:contentPart>
          </mc:Choice>
          <mc:Fallback xmlns="">
            <p:pic>
              <p:nvPicPr>
                <p:cNvPr id="607" name="Freihand 606">
                  <a:extLst>
                    <a:ext uri="{FF2B5EF4-FFF2-40B4-BE49-F238E27FC236}">
                      <a16:creationId xmlns:a16="http://schemas.microsoft.com/office/drawing/2014/main" id="{2566691D-2DB6-498F-884E-289E88A80F60}"/>
                    </a:ext>
                  </a:extLst>
                </p:cNvPr>
                <p:cNvPicPr/>
                <p:nvPr/>
              </p:nvPicPr>
              <p:blipFill>
                <a:blip r:embed="rId941"/>
                <a:stretch>
                  <a:fillRect/>
                </a:stretch>
              </p:blipFill>
              <p:spPr>
                <a:xfrm>
                  <a:off x="5588213" y="6031867"/>
                  <a:ext cx="24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08" name="Freihand 607">
                  <a:extLst>
                    <a:ext uri="{FF2B5EF4-FFF2-40B4-BE49-F238E27FC236}">
                      <a16:creationId xmlns:a16="http://schemas.microsoft.com/office/drawing/2014/main" id="{51FF6325-B19B-4390-B776-643A4525F45E}"/>
                    </a:ext>
                  </a:extLst>
                </p14:cNvPr>
                <p14:cNvContentPartPr/>
                <p14:nvPr/>
              </p14:nvContentPartPr>
              <p14:xfrm>
                <a:off x="5598653" y="6091627"/>
                <a:ext cx="107640" cy="20880"/>
              </p14:xfrm>
            </p:contentPart>
          </mc:Choice>
          <mc:Fallback xmlns="">
            <p:pic>
              <p:nvPicPr>
                <p:cNvPr id="608" name="Freihand 607">
                  <a:extLst>
                    <a:ext uri="{FF2B5EF4-FFF2-40B4-BE49-F238E27FC236}">
                      <a16:creationId xmlns:a16="http://schemas.microsoft.com/office/drawing/2014/main" id="{51FF6325-B19B-4390-B776-643A4525F45E}"/>
                    </a:ext>
                  </a:extLst>
                </p:cNvPr>
                <p:cNvPicPr/>
                <p:nvPr/>
              </p:nvPicPr>
              <p:blipFill>
                <a:blip r:embed="rId943"/>
                <a:stretch>
                  <a:fillRect/>
                </a:stretch>
              </p:blipFill>
              <p:spPr>
                <a:xfrm>
                  <a:off x="5594333" y="6087307"/>
                  <a:ext cx="116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09" name="Freihand 608">
                  <a:extLst>
                    <a:ext uri="{FF2B5EF4-FFF2-40B4-BE49-F238E27FC236}">
                      <a16:creationId xmlns:a16="http://schemas.microsoft.com/office/drawing/2014/main" id="{DFB9ED6C-4255-4F11-AF05-38AAAFCB5119}"/>
                    </a:ext>
                  </a:extLst>
                </p14:cNvPr>
                <p14:cNvContentPartPr/>
                <p14:nvPr/>
              </p14:nvContentPartPr>
              <p14:xfrm>
                <a:off x="5643653" y="6100627"/>
                <a:ext cx="10800" cy="79200"/>
              </p14:xfrm>
            </p:contentPart>
          </mc:Choice>
          <mc:Fallback xmlns="">
            <p:pic>
              <p:nvPicPr>
                <p:cNvPr id="609" name="Freihand 608">
                  <a:extLst>
                    <a:ext uri="{FF2B5EF4-FFF2-40B4-BE49-F238E27FC236}">
                      <a16:creationId xmlns:a16="http://schemas.microsoft.com/office/drawing/2014/main" id="{DFB9ED6C-4255-4F11-AF05-38AAAFCB5119}"/>
                    </a:ext>
                  </a:extLst>
                </p:cNvPr>
                <p:cNvPicPr/>
                <p:nvPr/>
              </p:nvPicPr>
              <p:blipFill>
                <a:blip r:embed="rId945"/>
                <a:stretch>
                  <a:fillRect/>
                </a:stretch>
              </p:blipFill>
              <p:spPr>
                <a:xfrm>
                  <a:off x="5639333" y="6096307"/>
                  <a:ext cx="19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4" name="Freihand 563">
                  <a:extLst>
                    <a:ext uri="{FF2B5EF4-FFF2-40B4-BE49-F238E27FC236}">
                      <a16:creationId xmlns:a16="http://schemas.microsoft.com/office/drawing/2014/main" id="{298CAD4D-CAFB-4665-9511-B99C9EA7A060}"/>
                    </a:ext>
                  </a:extLst>
                </p14:cNvPr>
                <p14:cNvContentPartPr/>
                <p14:nvPr/>
              </p14:nvContentPartPr>
              <p14:xfrm>
                <a:off x="6342413" y="5809027"/>
                <a:ext cx="96840" cy="155160"/>
              </p14:xfrm>
            </p:contentPart>
          </mc:Choice>
          <mc:Fallback xmlns="">
            <p:pic>
              <p:nvPicPr>
                <p:cNvPr id="564" name="Freihand 563">
                  <a:extLst>
                    <a:ext uri="{FF2B5EF4-FFF2-40B4-BE49-F238E27FC236}">
                      <a16:creationId xmlns:a16="http://schemas.microsoft.com/office/drawing/2014/main" id="{298CAD4D-CAFB-4665-9511-B99C9EA7A060}"/>
                    </a:ext>
                  </a:extLst>
                </p:cNvPr>
                <p:cNvPicPr/>
                <p:nvPr/>
              </p:nvPicPr>
              <p:blipFill>
                <a:blip r:embed="rId947"/>
                <a:stretch>
                  <a:fillRect/>
                </a:stretch>
              </p:blipFill>
              <p:spPr>
                <a:xfrm>
                  <a:off x="6338093" y="5804707"/>
                  <a:ext cx="105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5" name="Freihand 564">
                  <a:extLst>
                    <a:ext uri="{FF2B5EF4-FFF2-40B4-BE49-F238E27FC236}">
                      <a16:creationId xmlns:a16="http://schemas.microsoft.com/office/drawing/2014/main" id="{AF59D5FA-DBD3-4009-9643-6D1A4E80E0A9}"/>
                    </a:ext>
                  </a:extLst>
                </p14:cNvPr>
                <p14:cNvContentPartPr/>
                <p14:nvPr/>
              </p14:nvContentPartPr>
              <p14:xfrm>
                <a:off x="6533933" y="5797507"/>
                <a:ext cx="151920" cy="8280"/>
              </p14:xfrm>
            </p:contentPart>
          </mc:Choice>
          <mc:Fallback xmlns="">
            <p:pic>
              <p:nvPicPr>
                <p:cNvPr id="565" name="Freihand 564">
                  <a:extLst>
                    <a:ext uri="{FF2B5EF4-FFF2-40B4-BE49-F238E27FC236}">
                      <a16:creationId xmlns:a16="http://schemas.microsoft.com/office/drawing/2014/main" id="{AF59D5FA-DBD3-4009-9643-6D1A4E80E0A9}"/>
                    </a:ext>
                  </a:extLst>
                </p:cNvPr>
                <p:cNvPicPr/>
                <p:nvPr/>
              </p:nvPicPr>
              <p:blipFill>
                <a:blip r:embed="rId949"/>
                <a:stretch>
                  <a:fillRect/>
                </a:stretch>
              </p:blipFill>
              <p:spPr>
                <a:xfrm>
                  <a:off x="6529613" y="5793187"/>
                  <a:ext cx="160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66" name="Freihand 565">
                  <a:extLst>
                    <a:ext uri="{FF2B5EF4-FFF2-40B4-BE49-F238E27FC236}">
                      <a16:creationId xmlns:a16="http://schemas.microsoft.com/office/drawing/2014/main" id="{90E6E850-F1DE-47B3-B869-313915D5B550}"/>
                    </a:ext>
                  </a:extLst>
                </p14:cNvPr>
                <p14:cNvContentPartPr/>
                <p14:nvPr/>
              </p14:nvContentPartPr>
              <p14:xfrm>
                <a:off x="6539333" y="5640907"/>
                <a:ext cx="367920" cy="215280"/>
              </p14:xfrm>
            </p:contentPart>
          </mc:Choice>
          <mc:Fallback xmlns="">
            <p:pic>
              <p:nvPicPr>
                <p:cNvPr id="566" name="Freihand 565">
                  <a:extLst>
                    <a:ext uri="{FF2B5EF4-FFF2-40B4-BE49-F238E27FC236}">
                      <a16:creationId xmlns:a16="http://schemas.microsoft.com/office/drawing/2014/main" id="{90E6E850-F1DE-47B3-B869-313915D5B550}"/>
                    </a:ext>
                  </a:extLst>
                </p:cNvPr>
                <p:cNvPicPr/>
                <p:nvPr/>
              </p:nvPicPr>
              <p:blipFill>
                <a:blip r:embed="rId951"/>
                <a:stretch>
                  <a:fillRect/>
                </a:stretch>
              </p:blipFill>
              <p:spPr>
                <a:xfrm>
                  <a:off x="6535013" y="5636587"/>
                  <a:ext cx="376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67" name="Freihand 566">
                  <a:extLst>
                    <a:ext uri="{FF2B5EF4-FFF2-40B4-BE49-F238E27FC236}">
                      <a16:creationId xmlns:a16="http://schemas.microsoft.com/office/drawing/2014/main" id="{484D674E-D573-4469-A996-8FEA3C7F1D5C}"/>
                    </a:ext>
                  </a:extLst>
                </p14:cNvPr>
                <p14:cNvContentPartPr/>
                <p14:nvPr/>
              </p14:nvContentPartPr>
              <p14:xfrm>
                <a:off x="6796733" y="5771947"/>
                <a:ext cx="137160" cy="18360"/>
              </p14:xfrm>
            </p:contentPart>
          </mc:Choice>
          <mc:Fallback xmlns="">
            <p:pic>
              <p:nvPicPr>
                <p:cNvPr id="567" name="Freihand 566">
                  <a:extLst>
                    <a:ext uri="{FF2B5EF4-FFF2-40B4-BE49-F238E27FC236}">
                      <a16:creationId xmlns:a16="http://schemas.microsoft.com/office/drawing/2014/main" id="{484D674E-D573-4469-A996-8FEA3C7F1D5C}"/>
                    </a:ext>
                  </a:extLst>
                </p:cNvPr>
                <p:cNvPicPr/>
                <p:nvPr/>
              </p:nvPicPr>
              <p:blipFill>
                <a:blip r:embed="rId953"/>
                <a:stretch>
                  <a:fillRect/>
                </a:stretch>
              </p:blipFill>
              <p:spPr>
                <a:xfrm>
                  <a:off x="6792413" y="5767627"/>
                  <a:ext cx="145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68" name="Freihand 567">
                  <a:extLst>
                    <a:ext uri="{FF2B5EF4-FFF2-40B4-BE49-F238E27FC236}">
                      <a16:creationId xmlns:a16="http://schemas.microsoft.com/office/drawing/2014/main" id="{5C1EBBBE-194C-46B3-A1EC-3767F81E5C12}"/>
                    </a:ext>
                  </a:extLst>
                </p14:cNvPr>
                <p14:cNvContentPartPr/>
                <p14:nvPr/>
              </p14:nvContentPartPr>
              <p14:xfrm>
                <a:off x="6816173" y="5830267"/>
                <a:ext cx="209160" cy="103320"/>
              </p14:xfrm>
            </p:contentPart>
          </mc:Choice>
          <mc:Fallback xmlns="">
            <p:pic>
              <p:nvPicPr>
                <p:cNvPr id="568" name="Freihand 567">
                  <a:extLst>
                    <a:ext uri="{FF2B5EF4-FFF2-40B4-BE49-F238E27FC236}">
                      <a16:creationId xmlns:a16="http://schemas.microsoft.com/office/drawing/2014/main" id="{5C1EBBBE-194C-46B3-A1EC-3767F81E5C12}"/>
                    </a:ext>
                  </a:extLst>
                </p:cNvPr>
                <p:cNvPicPr/>
                <p:nvPr/>
              </p:nvPicPr>
              <p:blipFill>
                <a:blip r:embed="rId955"/>
                <a:stretch>
                  <a:fillRect/>
                </a:stretch>
              </p:blipFill>
              <p:spPr>
                <a:xfrm>
                  <a:off x="6811853" y="5825947"/>
                  <a:ext cx="217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70" name="Freihand 569">
                  <a:extLst>
                    <a:ext uri="{FF2B5EF4-FFF2-40B4-BE49-F238E27FC236}">
                      <a16:creationId xmlns:a16="http://schemas.microsoft.com/office/drawing/2014/main" id="{1DD29A73-006E-4798-B82A-9E0499AA2808}"/>
                    </a:ext>
                  </a:extLst>
                </p14:cNvPr>
                <p14:cNvContentPartPr/>
                <p14:nvPr/>
              </p14:nvContentPartPr>
              <p14:xfrm>
                <a:off x="6238013" y="6214387"/>
                <a:ext cx="192240" cy="137160"/>
              </p14:xfrm>
            </p:contentPart>
          </mc:Choice>
          <mc:Fallback xmlns="">
            <p:pic>
              <p:nvPicPr>
                <p:cNvPr id="570" name="Freihand 569">
                  <a:extLst>
                    <a:ext uri="{FF2B5EF4-FFF2-40B4-BE49-F238E27FC236}">
                      <a16:creationId xmlns:a16="http://schemas.microsoft.com/office/drawing/2014/main" id="{1DD29A73-006E-4798-B82A-9E0499AA2808}"/>
                    </a:ext>
                  </a:extLst>
                </p:cNvPr>
                <p:cNvPicPr/>
                <p:nvPr/>
              </p:nvPicPr>
              <p:blipFill>
                <a:blip r:embed="rId957"/>
                <a:stretch>
                  <a:fillRect/>
                </a:stretch>
              </p:blipFill>
              <p:spPr>
                <a:xfrm>
                  <a:off x="6233693" y="6210067"/>
                  <a:ext cx="200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1" name="Freihand 570">
                  <a:extLst>
                    <a:ext uri="{FF2B5EF4-FFF2-40B4-BE49-F238E27FC236}">
                      <a16:creationId xmlns:a16="http://schemas.microsoft.com/office/drawing/2014/main" id="{732175AB-2544-4B33-9827-FFC630E8D492}"/>
                    </a:ext>
                  </a:extLst>
                </p14:cNvPr>
                <p14:cNvContentPartPr/>
                <p14:nvPr/>
              </p14:nvContentPartPr>
              <p14:xfrm>
                <a:off x="6622493" y="6203227"/>
                <a:ext cx="19440" cy="135000"/>
              </p14:xfrm>
            </p:contentPart>
          </mc:Choice>
          <mc:Fallback xmlns="">
            <p:pic>
              <p:nvPicPr>
                <p:cNvPr id="571" name="Freihand 570">
                  <a:extLst>
                    <a:ext uri="{FF2B5EF4-FFF2-40B4-BE49-F238E27FC236}">
                      <a16:creationId xmlns:a16="http://schemas.microsoft.com/office/drawing/2014/main" id="{732175AB-2544-4B33-9827-FFC630E8D492}"/>
                    </a:ext>
                  </a:extLst>
                </p:cNvPr>
                <p:cNvPicPr/>
                <p:nvPr/>
              </p:nvPicPr>
              <p:blipFill>
                <a:blip r:embed="rId959"/>
                <a:stretch>
                  <a:fillRect/>
                </a:stretch>
              </p:blipFill>
              <p:spPr>
                <a:xfrm>
                  <a:off x="6618173" y="6198907"/>
                  <a:ext cx="28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2" name="Freihand 571">
                  <a:extLst>
                    <a:ext uri="{FF2B5EF4-FFF2-40B4-BE49-F238E27FC236}">
                      <a16:creationId xmlns:a16="http://schemas.microsoft.com/office/drawing/2014/main" id="{607678B3-388A-4F66-9AA9-E4E844121B48}"/>
                    </a:ext>
                  </a:extLst>
                </p14:cNvPr>
                <p14:cNvContentPartPr/>
                <p14:nvPr/>
              </p14:nvContentPartPr>
              <p14:xfrm>
                <a:off x="6569933" y="6128707"/>
                <a:ext cx="309240" cy="181080"/>
              </p14:xfrm>
            </p:contentPart>
          </mc:Choice>
          <mc:Fallback xmlns="">
            <p:pic>
              <p:nvPicPr>
                <p:cNvPr id="572" name="Freihand 571">
                  <a:extLst>
                    <a:ext uri="{FF2B5EF4-FFF2-40B4-BE49-F238E27FC236}">
                      <a16:creationId xmlns:a16="http://schemas.microsoft.com/office/drawing/2014/main" id="{607678B3-388A-4F66-9AA9-E4E844121B48}"/>
                    </a:ext>
                  </a:extLst>
                </p:cNvPr>
                <p:cNvPicPr/>
                <p:nvPr/>
              </p:nvPicPr>
              <p:blipFill>
                <a:blip r:embed="rId961"/>
                <a:stretch>
                  <a:fillRect/>
                </a:stretch>
              </p:blipFill>
              <p:spPr>
                <a:xfrm>
                  <a:off x="6565613" y="6124387"/>
                  <a:ext cx="317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3" name="Freihand 572">
                  <a:extLst>
                    <a:ext uri="{FF2B5EF4-FFF2-40B4-BE49-F238E27FC236}">
                      <a16:creationId xmlns:a16="http://schemas.microsoft.com/office/drawing/2014/main" id="{B7CD4EA0-25D1-4491-B559-6D30BB3E9A61}"/>
                    </a:ext>
                  </a:extLst>
                </p14:cNvPr>
                <p14:cNvContentPartPr/>
                <p14:nvPr/>
              </p14:nvContentPartPr>
              <p14:xfrm>
                <a:off x="6798893" y="6246427"/>
                <a:ext cx="133920" cy="35280"/>
              </p14:xfrm>
            </p:contentPart>
          </mc:Choice>
          <mc:Fallback xmlns="">
            <p:pic>
              <p:nvPicPr>
                <p:cNvPr id="573" name="Freihand 572">
                  <a:extLst>
                    <a:ext uri="{FF2B5EF4-FFF2-40B4-BE49-F238E27FC236}">
                      <a16:creationId xmlns:a16="http://schemas.microsoft.com/office/drawing/2014/main" id="{B7CD4EA0-25D1-4491-B559-6D30BB3E9A61}"/>
                    </a:ext>
                  </a:extLst>
                </p:cNvPr>
                <p:cNvPicPr/>
                <p:nvPr/>
              </p:nvPicPr>
              <p:blipFill>
                <a:blip r:embed="rId963"/>
                <a:stretch>
                  <a:fillRect/>
                </a:stretch>
              </p:blipFill>
              <p:spPr>
                <a:xfrm>
                  <a:off x="6794573" y="6242107"/>
                  <a:ext cx="142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74" name="Freihand 573">
                  <a:extLst>
                    <a:ext uri="{FF2B5EF4-FFF2-40B4-BE49-F238E27FC236}">
                      <a16:creationId xmlns:a16="http://schemas.microsoft.com/office/drawing/2014/main" id="{B864A574-0434-4ED9-8935-5511BB9A195E}"/>
                    </a:ext>
                  </a:extLst>
                </p14:cNvPr>
                <p14:cNvContentPartPr/>
                <p14:nvPr/>
              </p14:nvContentPartPr>
              <p14:xfrm>
                <a:off x="6827333" y="6308347"/>
                <a:ext cx="114120" cy="115200"/>
              </p14:xfrm>
            </p:contentPart>
          </mc:Choice>
          <mc:Fallback xmlns="">
            <p:pic>
              <p:nvPicPr>
                <p:cNvPr id="574" name="Freihand 573">
                  <a:extLst>
                    <a:ext uri="{FF2B5EF4-FFF2-40B4-BE49-F238E27FC236}">
                      <a16:creationId xmlns:a16="http://schemas.microsoft.com/office/drawing/2014/main" id="{B864A574-0434-4ED9-8935-5511BB9A195E}"/>
                    </a:ext>
                  </a:extLst>
                </p:cNvPr>
                <p:cNvPicPr/>
                <p:nvPr/>
              </p:nvPicPr>
              <p:blipFill>
                <a:blip r:embed="rId965"/>
                <a:stretch>
                  <a:fillRect/>
                </a:stretch>
              </p:blipFill>
              <p:spPr>
                <a:xfrm>
                  <a:off x="6823013" y="6304027"/>
                  <a:ext cx="122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79" name="Freihand 578">
                  <a:extLst>
                    <a:ext uri="{FF2B5EF4-FFF2-40B4-BE49-F238E27FC236}">
                      <a16:creationId xmlns:a16="http://schemas.microsoft.com/office/drawing/2014/main" id="{05412CF2-C005-4826-B5AA-F6A37B4E2364}"/>
                    </a:ext>
                  </a:extLst>
                </p14:cNvPr>
                <p14:cNvContentPartPr/>
                <p14:nvPr/>
              </p14:nvContentPartPr>
              <p14:xfrm>
                <a:off x="7173293" y="6182347"/>
                <a:ext cx="24120" cy="104040"/>
              </p14:xfrm>
            </p:contentPart>
          </mc:Choice>
          <mc:Fallback xmlns="">
            <p:pic>
              <p:nvPicPr>
                <p:cNvPr id="579" name="Freihand 578">
                  <a:extLst>
                    <a:ext uri="{FF2B5EF4-FFF2-40B4-BE49-F238E27FC236}">
                      <a16:creationId xmlns:a16="http://schemas.microsoft.com/office/drawing/2014/main" id="{05412CF2-C005-4826-B5AA-F6A37B4E2364}"/>
                    </a:ext>
                  </a:extLst>
                </p:cNvPr>
                <p:cNvPicPr/>
                <p:nvPr/>
              </p:nvPicPr>
              <p:blipFill>
                <a:blip r:embed="rId967"/>
                <a:stretch>
                  <a:fillRect/>
                </a:stretch>
              </p:blipFill>
              <p:spPr>
                <a:xfrm>
                  <a:off x="7168973" y="6178027"/>
                  <a:ext cx="32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80" name="Freihand 579">
                  <a:extLst>
                    <a:ext uri="{FF2B5EF4-FFF2-40B4-BE49-F238E27FC236}">
                      <a16:creationId xmlns:a16="http://schemas.microsoft.com/office/drawing/2014/main" id="{18B2E730-8BC2-420A-8380-C3E7B5B80A3B}"/>
                    </a:ext>
                  </a:extLst>
                </p14:cNvPr>
                <p14:cNvContentPartPr/>
                <p14:nvPr/>
              </p14:nvContentPartPr>
              <p14:xfrm>
                <a:off x="7126493" y="6219067"/>
                <a:ext cx="115920" cy="29520"/>
              </p14:xfrm>
            </p:contentPart>
          </mc:Choice>
          <mc:Fallback xmlns="">
            <p:pic>
              <p:nvPicPr>
                <p:cNvPr id="580" name="Freihand 579">
                  <a:extLst>
                    <a:ext uri="{FF2B5EF4-FFF2-40B4-BE49-F238E27FC236}">
                      <a16:creationId xmlns:a16="http://schemas.microsoft.com/office/drawing/2014/main" id="{18B2E730-8BC2-420A-8380-C3E7B5B80A3B}"/>
                    </a:ext>
                  </a:extLst>
                </p:cNvPr>
                <p:cNvPicPr/>
                <p:nvPr/>
              </p:nvPicPr>
              <p:blipFill>
                <a:blip r:embed="rId969"/>
                <a:stretch>
                  <a:fillRect/>
                </a:stretch>
              </p:blipFill>
              <p:spPr>
                <a:xfrm>
                  <a:off x="7122173" y="6214747"/>
                  <a:ext cx="124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81" name="Freihand 580">
                  <a:extLst>
                    <a:ext uri="{FF2B5EF4-FFF2-40B4-BE49-F238E27FC236}">
                      <a16:creationId xmlns:a16="http://schemas.microsoft.com/office/drawing/2014/main" id="{18126D87-F875-42B3-865C-177B3D9A028B}"/>
                    </a:ext>
                  </a:extLst>
                </p14:cNvPr>
                <p14:cNvContentPartPr/>
                <p14:nvPr/>
              </p14:nvContentPartPr>
              <p14:xfrm>
                <a:off x="7283093" y="6049507"/>
                <a:ext cx="177840" cy="158760"/>
              </p14:xfrm>
            </p:contentPart>
          </mc:Choice>
          <mc:Fallback xmlns="">
            <p:pic>
              <p:nvPicPr>
                <p:cNvPr id="581" name="Freihand 580">
                  <a:extLst>
                    <a:ext uri="{FF2B5EF4-FFF2-40B4-BE49-F238E27FC236}">
                      <a16:creationId xmlns:a16="http://schemas.microsoft.com/office/drawing/2014/main" id="{18126D87-F875-42B3-865C-177B3D9A028B}"/>
                    </a:ext>
                  </a:extLst>
                </p:cNvPr>
                <p:cNvPicPr/>
                <p:nvPr/>
              </p:nvPicPr>
              <p:blipFill>
                <a:blip r:embed="rId971"/>
                <a:stretch>
                  <a:fillRect/>
                </a:stretch>
              </p:blipFill>
              <p:spPr>
                <a:xfrm>
                  <a:off x="7278773" y="6045187"/>
                  <a:ext cx="186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82" name="Freihand 581">
                  <a:extLst>
                    <a:ext uri="{FF2B5EF4-FFF2-40B4-BE49-F238E27FC236}">
                      <a16:creationId xmlns:a16="http://schemas.microsoft.com/office/drawing/2014/main" id="{E75A36EF-F18A-4EAA-9F80-FD2CA05D018A}"/>
                    </a:ext>
                  </a:extLst>
                </p14:cNvPr>
                <p14:cNvContentPartPr/>
                <p14:nvPr/>
              </p14:nvContentPartPr>
              <p14:xfrm>
                <a:off x="7373453" y="6188827"/>
                <a:ext cx="126720" cy="44280"/>
              </p14:xfrm>
            </p:contentPart>
          </mc:Choice>
          <mc:Fallback xmlns="">
            <p:pic>
              <p:nvPicPr>
                <p:cNvPr id="582" name="Freihand 581">
                  <a:extLst>
                    <a:ext uri="{FF2B5EF4-FFF2-40B4-BE49-F238E27FC236}">
                      <a16:creationId xmlns:a16="http://schemas.microsoft.com/office/drawing/2014/main" id="{E75A36EF-F18A-4EAA-9F80-FD2CA05D018A}"/>
                    </a:ext>
                  </a:extLst>
                </p:cNvPr>
                <p:cNvPicPr/>
                <p:nvPr/>
              </p:nvPicPr>
              <p:blipFill>
                <a:blip r:embed="rId973"/>
                <a:stretch>
                  <a:fillRect/>
                </a:stretch>
              </p:blipFill>
              <p:spPr>
                <a:xfrm>
                  <a:off x="7369133" y="6184507"/>
                  <a:ext cx="135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83" name="Freihand 582">
                  <a:extLst>
                    <a:ext uri="{FF2B5EF4-FFF2-40B4-BE49-F238E27FC236}">
                      <a16:creationId xmlns:a16="http://schemas.microsoft.com/office/drawing/2014/main" id="{7CC3DBD8-D29C-4EC1-801A-9AB1B404698F}"/>
                    </a:ext>
                  </a:extLst>
                </p14:cNvPr>
                <p14:cNvContentPartPr/>
                <p14:nvPr/>
              </p14:nvContentPartPr>
              <p14:xfrm>
                <a:off x="7360853" y="6260827"/>
                <a:ext cx="91440" cy="171720"/>
              </p14:xfrm>
            </p:contentPart>
          </mc:Choice>
          <mc:Fallback xmlns="">
            <p:pic>
              <p:nvPicPr>
                <p:cNvPr id="583" name="Freihand 582">
                  <a:extLst>
                    <a:ext uri="{FF2B5EF4-FFF2-40B4-BE49-F238E27FC236}">
                      <a16:creationId xmlns:a16="http://schemas.microsoft.com/office/drawing/2014/main" id="{7CC3DBD8-D29C-4EC1-801A-9AB1B404698F}"/>
                    </a:ext>
                  </a:extLst>
                </p:cNvPr>
                <p:cNvPicPr/>
                <p:nvPr/>
              </p:nvPicPr>
              <p:blipFill>
                <a:blip r:embed="rId975"/>
                <a:stretch>
                  <a:fillRect/>
                </a:stretch>
              </p:blipFill>
              <p:spPr>
                <a:xfrm>
                  <a:off x="7356533" y="6256507"/>
                  <a:ext cx="100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8" name="Freihand 587">
                  <a:extLst>
                    <a:ext uri="{FF2B5EF4-FFF2-40B4-BE49-F238E27FC236}">
                      <a16:creationId xmlns:a16="http://schemas.microsoft.com/office/drawing/2014/main" id="{B4665B1E-0DB9-41B3-8230-8DCF4C48B515}"/>
                    </a:ext>
                  </a:extLst>
                </p14:cNvPr>
                <p14:cNvContentPartPr/>
                <p14:nvPr/>
              </p14:nvContentPartPr>
              <p14:xfrm>
                <a:off x="7601333" y="6170467"/>
                <a:ext cx="46800" cy="155520"/>
              </p14:xfrm>
            </p:contentPart>
          </mc:Choice>
          <mc:Fallback xmlns="">
            <p:pic>
              <p:nvPicPr>
                <p:cNvPr id="588" name="Freihand 587">
                  <a:extLst>
                    <a:ext uri="{FF2B5EF4-FFF2-40B4-BE49-F238E27FC236}">
                      <a16:creationId xmlns:a16="http://schemas.microsoft.com/office/drawing/2014/main" id="{B4665B1E-0DB9-41B3-8230-8DCF4C48B515}"/>
                    </a:ext>
                  </a:extLst>
                </p:cNvPr>
                <p:cNvPicPr/>
                <p:nvPr/>
              </p:nvPicPr>
              <p:blipFill>
                <a:blip r:embed="rId977"/>
                <a:stretch>
                  <a:fillRect/>
                </a:stretch>
              </p:blipFill>
              <p:spPr>
                <a:xfrm>
                  <a:off x="7597013" y="6166147"/>
                  <a:ext cx="55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89" name="Freihand 588">
                  <a:extLst>
                    <a:ext uri="{FF2B5EF4-FFF2-40B4-BE49-F238E27FC236}">
                      <a16:creationId xmlns:a16="http://schemas.microsoft.com/office/drawing/2014/main" id="{952A868B-461C-45D5-AFEE-5C1BCF420292}"/>
                    </a:ext>
                  </a:extLst>
                </p14:cNvPr>
                <p14:cNvContentPartPr/>
                <p14:nvPr/>
              </p14:nvContentPartPr>
              <p14:xfrm>
                <a:off x="7556333" y="6223387"/>
                <a:ext cx="140040" cy="58320"/>
              </p14:xfrm>
            </p:contentPart>
          </mc:Choice>
          <mc:Fallback xmlns="">
            <p:pic>
              <p:nvPicPr>
                <p:cNvPr id="589" name="Freihand 588">
                  <a:extLst>
                    <a:ext uri="{FF2B5EF4-FFF2-40B4-BE49-F238E27FC236}">
                      <a16:creationId xmlns:a16="http://schemas.microsoft.com/office/drawing/2014/main" id="{952A868B-461C-45D5-AFEE-5C1BCF420292}"/>
                    </a:ext>
                  </a:extLst>
                </p:cNvPr>
                <p:cNvPicPr/>
                <p:nvPr/>
              </p:nvPicPr>
              <p:blipFill>
                <a:blip r:embed="rId979"/>
                <a:stretch>
                  <a:fillRect/>
                </a:stretch>
              </p:blipFill>
              <p:spPr>
                <a:xfrm>
                  <a:off x="7552013" y="6219067"/>
                  <a:ext cx="148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90" name="Freihand 589">
                  <a:extLst>
                    <a:ext uri="{FF2B5EF4-FFF2-40B4-BE49-F238E27FC236}">
                      <a16:creationId xmlns:a16="http://schemas.microsoft.com/office/drawing/2014/main" id="{70B6327E-6EE6-4290-8C1D-0B344E3A2306}"/>
                    </a:ext>
                  </a:extLst>
                </p14:cNvPr>
                <p14:cNvContentPartPr/>
                <p14:nvPr/>
              </p14:nvContentPartPr>
              <p14:xfrm>
                <a:off x="7760093" y="6027907"/>
                <a:ext cx="184320" cy="184320"/>
              </p14:xfrm>
            </p:contentPart>
          </mc:Choice>
          <mc:Fallback xmlns="">
            <p:pic>
              <p:nvPicPr>
                <p:cNvPr id="590" name="Freihand 589">
                  <a:extLst>
                    <a:ext uri="{FF2B5EF4-FFF2-40B4-BE49-F238E27FC236}">
                      <a16:creationId xmlns:a16="http://schemas.microsoft.com/office/drawing/2014/main" id="{70B6327E-6EE6-4290-8C1D-0B344E3A2306}"/>
                    </a:ext>
                  </a:extLst>
                </p:cNvPr>
                <p:cNvPicPr/>
                <p:nvPr/>
              </p:nvPicPr>
              <p:blipFill>
                <a:blip r:embed="rId981"/>
                <a:stretch>
                  <a:fillRect/>
                </a:stretch>
              </p:blipFill>
              <p:spPr>
                <a:xfrm>
                  <a:off x="7755773" y="6023587"/>
                  <a:ext cx="192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91" name="Freihand 590">
                  <a:extLst>
                    <a:ext uri="{FF2B5EF4-FFF2-40B4-BE49-F238E27FC236}">
                      <a16:creationId xmlns:a16="http://schemas.microsoft.com/office/drawing/2014/main" id="{ACCBFD05-9276-40F3-BDA0-ACC14588C39C}"/>
                    </a:ext>
                  </a:extLst>
                </p14:cNvPr>
                <p14:cNvContentPartPr/>
                <p14:nvPr/>
              </p14:nvContentPartPr>
              <p14:xfrm>
                <a:off x="7802573" y="6268387"/>
                <a:ext cx="85680" cy="163800"/>
              </p14:xfrm>
            </p:contentPart>
          </mc:Choice>
          <mc:Fallback xmlns="">
            <p:pic>
              <p:nvPicPr>
                <p:cNvPr id="591" name="Freihand 590">
                  <a:extLst>
                    <a:ext uri="{FF2B5EF4-FFF2-40B4-BE49-F238E27FC236}">
                      <a16:creationId xmlns:a16="http://schemas.microsoft.com/office/drawing/2014/main" id="{ACCBFD05-9276-40F3-BDA0-ACC14588C39C}"/>
                    </a:ext>
                  </a:extLst>
                </p:cNvPr>
                <p:cNvPicPr/>
                <p:nvPr/>
              </p:nvPicPr>
              <p:blipFill>
                <a:blip r:embed="rId983"/>
                <a:stretch>
                  <a:fillRect/>
                </a:stretch>
              </p:blipFill>
              <p:spPr>
                <a:xfrm>
                  <a:off x="7798253" y="6264067"/>
                  <a:ext cx="94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97" name="Freihand 596">
                  <a:extLst>
                    <a:ext uri="{FF2B5EF4-FFF2-40B4-BE49-F238E27FC236}">
                      <a16:creationId xmlns:a16="http://schemas.microsoft.com/office/drawing/2014/main" id="{8EFCA732-8BF0-4029-B799-99AB753B2AF2}"/>
                    </a:ext>
                  </a:extLst>
                </p14:cNvPr>
                <p14:cNvContentPartPr/>
                <p14:nvPr/>
              </p14:nvContentPartPr>
              <p14:xfrm>
                <a:off x="8032613" y="6192787"/>
                <a:ext cx="8280" cy="130320"/>
              </p14:xfrm>
            </p:contentPart>
          </mc:Choice>
          <mc:Fallback xmlns="">
            <p:pic>
              <p:nvPicPr>
                <p:cNvPr id="597" name="Freihand 596">
                  <a:extLst>
                    <a:ext uri="{FF2B5EF4-FFF2-40B4-BE49-F238E27FC236}">
                      <a16:creationId xmlns:a16="http://schemas.microsoft.com/office/drawing/2014/main" id="{8EFCA732-8BF0-4029-B799-99AB753B2AF2}"/>
                    </a:ext>
                  </a:extLst>
                </p:cNvPr>
                <p:cNvPicPr/>
                <p:nvPr/>
              </p:nvPicPr>
              <p:blipFill>
                <a:blip r:embed="rId985"/>
                <a:stretch>
                  <a:fillRect/>
                </a:stretch>
              </p:blipFill>
              <p:spPr>
                <a:xfrm>
                  <a:off x="8028293" y="6188467"/>
                  <a:ext cx="16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8" name="Freihand 597">
                  <a:extLst>
                    <a:ext uri="{FF2B5EF4-FFF2-40B4-BE49-F238E27FC236}">
                      <a16:creationId xmlns:a16="http://schemas.microsoft.com/office/drawing/2014/main" id="{6903A1B9-3279-4F25-AA03-F29EDD7528C9}"/>
                    </a:ext>
                  </a:extLst>
                </p14:cNvPr>
                <p14:cNvContentPartPr/>
                <p14:nvPr/>
              </p14:nvContentPartPr>
              <p14:xfrm>
                <a:off x="7980773" y="6249307"/>
                <a:ext cx="112680" cy="23040"/>
              </p14:xfrm>
            </p:contentPart>
          </mc:Choice>
          <mc:Fallback xmlns="">
            <p:pic>
              <p:nvPicPr>
                <p:cNvPr id="598" name="Freihand 597">
                  <a:extLst>
                    <a:ext uri="{FF2B5EF4-FFF2-40B4-BE49-F238E27FC236}">
                      <a16:creationId xmlns:a16="http://schemas.microsoft.com/office/drawing/2014/main" id="{6903A1B9-3279-4F25-AA03-F29EDD7528C9}"/>
                    </a:ext>
                  </a:extLst>
                </p:cNvPr>
                <p:cNvPicPr/>
                <p:nvPr/>
              </p:nvPicPr>
              <p:blipFill>
                <a:blip r:embed="rId987"/>
                <a:stretch>
                  <a:fillRect/>
                </a:stretch>
              </p:blipFill>
              <p:spPr>
                <a:xfrm>
                  <a:off x="7976453" y="6244987"/>
                  <a:ext cx="121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9" name="Freihand 598">
                  <a:extLst>
                    <a:ext uri="{FF2B5EF4-FFF2-40B4-BE49-F238E27FC236}">
                      <a16:creationId xmlns:a16="http://schemas.microsoft.com/office/drawing/2014/main" id="{5398075B-9815-4661-B6A3-8A25C38C9330}"/>
                    </a:ext>
                  </a:extLst>
                </p14:cNvPr>
                <p14:cNvContentPartPr/>
                <p14:nvPr/>
              </p14:nvContentPartPr>
              <p14:xfrm>
                <a:off x="8245013" y="6016027"/>
                <a:ext cx="21960" cy="153000"/>
              </p14:xfrm>
            </p:contentPart>
          </mc:Choice>
          <mc:Fallback xmlns="">
            <p:pic>
              <p:nvPicPr>
                <p:cNvPr id="599" name="Freihand 598">
                  <a:extLst>
                    <a:ext uri="{FF2B5EF4-FFF2-40B4-BE49-F238E27FC236}">
                      <a16:creationId xmlns:a16="http://schemas.microsoft.com/office/drawing/2014/main" id="{5398075B-9815-4661-B6A3-8A25C38C9330}"/>
                    </a:ext>
                  </a:extLst>
                </p:cNvPr>
                <p:cNvPicPr/>
                <p:nvPr/>
              </p:nvPicPr>
              <p:blipFill>
                <a:blip r:embed="rId989"/>
                <a:stretch>
                  <a:fillRect/>
                </a:stretch>
              </p:blipFill>
              <p:spPr>
                <a:xfrm>
                  <a:off x="8240693" y="6011707"/>
                  <a:ext cx="30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00" name="Freihand 599">
                  <a:extLst>
                    <a:ext uri="{FF2B5EF4-FFF2-40B4-BE49-F238E27FC236}">
                      <a16:creationId xmlns:a16="http://schemas.microsoft.com/office/drawing/2014/main" id="{9D37544B-357C-482C-9EEF-B9B6485A08A8}"/>
                    </a:ext>
                  </a:extLst>
                </p14:cNvPr>
                <p14:cNvContentPartPr/>
                <p14:nvPr/>
              </p14:nvContentPartPr>
              <p14:xfrm>
                <a:off x="8165453" y="6162907"/>
                <a:ext cx="190440" cy="38880"/>
              </p14:xfrm>
            </p:contentPart>
          </mc:Choice>
          <mc:Fallback xmlns="">
            <p:pic>
              <p:nvPicPr>
                <p:cNvPr id="600" name="Freihand 599">
                  <a:extLst>
                    <a:ext uri="{FF2B5EF4-FFF2-40B4-BE49-F238E27FC236}">
                      <a16:creationId xmlns:a16="http://schemas.microsoft.com/office/drawing/2014/main" id="{9D37544B-357C-482C-9EEF-B9B6485A08A8}"/>
                    </a:ext>
                  </a:extLst>
                </p:cNvPr>
                <p:cNvPicPr/>
                <p:nvPr/>
              </p:nvPicPr>
              <p:blipFill>
                <a:blip r:embed="rId991"/>
                <a:stretch>
                  <a:fillRect/>
                </a:stretch>
              </p:blipFill>
              <p:spPr>
                <a:xfrm>
                  <a:off x="8161133" y="6158587"/>
                  <a:ext cx="199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01" name="Freihand 600">
                  <a:extLst>
                    <a:ext uri="{FF2B5EF4-FFF2-40B4-BE49-F238E27FC236}">
                      <a16:creationId xmlns:a16="http://schemas.microsoft.com/office/drawing/2014/main" id="{48B4F7DA-8006-4828-89B9-144BE939E3DF}"/>
                    </a:ext>
                  </a:extLst>
                </p14:cNvPr>
                <p14:cNvContentPartPr/>
                <p14:nvPr/>
              </p14:nvContentPartPr>
              <p14:xfrm>
                <a:off x="8121893" y="6291067"/>
                <a:ext cx="135000" cy="109080"/>
              </p14:xfrm>
            </p:contentPart>
          </mc:Choice>
          <mc:Fallback xmlns="">
            <p:pic>
              <p:nvPicPr>
                <p:cNvPr id="601" name="Freihand 600">
                  <a:extLst>
                    <a:ext uri="{FF2B5EF4-FFF2-40B4-BE49-F238E27FC236}">
                      <a16:creationId xmlns:a16="http://schemas.microsoft.com/office/drawing/2014/main" id="{48B4F7DA-8006-4828-89B9-144BE939E3DF}"/>
                    </a:ext>
                  </a:extLst>
                </p:cNvPr>
                <p:cNvPicPr/>
                <p:nvPr/>
              </p:nvPicPr>
              <p:blipFill>
                <a:blip r:embed="rId993"/>
                <a:stretch>
                  <a:fillRect/>
                </a:stretch>
              </p:blipFill>
              <p:spPr>
                <a:xfrm>
                  <a:off x="8117573" y="6286747"/>
                  <a:ext cx="143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02" name="Freihand 601">
                  <a:extLst>
                    <a:ext uri="{FF2B5EF4-FFF2-40B4-BE49-F238E27FC236}">
                      <a16:creationId xmlns:a16="http://schemas.microsoft.com/office/drawing/2014/main" id="{0313AEA7-A328-4EC1-8AB4-5ABABB509DE4}"/>
                    </a:ext>
                  </a:extLst>
                </p14:cNvPr>
                <p14:cNvContentPartPr/>
                <p14:nvPr/>
              </p14:nvContentPartPr>
              <p14:xfrm>
                <a:off x="8260133" y="6259387"/>
                <a:ext cx="77400" cy="146880"/>
              </p14:xfrm>
            </p:contentPart>
          </mc:Choice>
          <mc:Fallback xmlns="">
            <p:pic>
              <p:nvPicPr>
                <p:cNvPr id="602" name="Freihand 601">
                  <a:extLst>
                    <a:ext uri="{FF2B5EF4-FFF2-40B4-BE49-F238E27FC236}">
                      <a16:creationId xmlns:a16="http://schemas.microsoft.com/office/drawing/2014/main" id="{0313AEA7-A328-4EC1-8AB4-5ABABB509DE4}"/>
                    </a:ext>
                  </a:extLst>
                </p:cNvPr>
                <p:cNvPicPr/>
                <p:nvPr/>
              </p:nvPicPr>
              <p:blipFill>
                <a:blip r:embed="rId995"/>
                <a:stretch>
                  <a:fillRect/>
                </a:stretch>
              </p:blipFill>
              <p:spPr>
                <a:xfrm>
                  <a:off x="8255813" y="6255067"/>
                  <a:ext cx="86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14" name="Freihand 613">
                  <a:extLst>
                    <a:ext uri="{FF2B5EF4-FFF2-40B4-BE49-F238E27FC236}">
                      <a16:creationId xmlns:a16="http://schemas.microsoft.com/office/drawing/2014/main" id="{538648B1-CEA0-410D-BDC3-145F9B98154F}"/>
                    </a:ext>
                  </a:extLst>
                </p14:cNvPr>
                <p14:cNvContentPartPr/>
                <p14:nvPr/>
              </p14:nvContentPartPr>
              <p14:xfrm>
                <a:off x="7233413" y="5645227"/>
                <a:ext cx="184320" cy="33840"/>
              </p14:xfrm>
            </p:contentPart>
          </mc:Choice>
          <mc:Fallback xmlns="">
            <p:pic>
              <p:nvPicPr>
                <p:cNvPr id="614" name="Freihand 613">
                  <a:extLst>
                    <a:ext uri="{FF2B5EF4-FFF2-40B4-BE49-F238E27FC236}">
                      <a16:creationId xmlns:a16="http://schemas.microsoft.com/office/drawing/2014/main" id="{538648B1-CEA0-410D-BDC3-145F9B98154F}"/>
                    </a:ext>
                  </a:extLst>
                </p:cNvPr>
                <p:cNvPicPr/>
                <p:nvPr/>
              </p:nvPicPr>
              <p:blipFill>
                <a:blip r:embed="rId997"/>
                <a:stretch>
                  <a:fillRect/>
                </a:stretch>
              </p:blipFill>
              <p:spPr>
                <a:xfrm>
                  <a:off x="7229093" y="5640907"/>
                  <a:ext cx="192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15" name="Freihand 614">
                  <a:extLst>
                    <a:ext uri="{FF2B5EF4-FFF2-40B4-BE49-F238E27FC236}">
                      <a16:creationId xmlns:a16="http://schemas.microsoft.com/office/drawing/2014/main" id="{38A24494-BA47-4BB0-AAA8-24240CC121C1}"/>
                    </a:ext>
                  </a:extLst>
                </p14:cNvPr>
                <p14:cNvContentPartPr/>
                <p14:nvPr/>
              </p14:nvContentPartPr>
              <p14:xfrm>
                <a:off x="7192373" y="5665747"/>
                <a:ext cx="232560" cy="139320"/>
              </p14:xfrm>
            </p:contentPart>
          </mc:Choice>
          <mc:Fallback xmlns="">
            <p:pic>
              <p:nvPicPr>
                <p:cNvPr id="615" name="Freihand 614">
                  <a:extLst>
                    <a:ext uri="{FF2B5EF4-FFF2-40B4-BE49-F238E27FC236}">
                      <a16:creationId xmlns:a16="http://schemas.microsoft.com/office/drawing/2014/main" id="{38A24494-BA47-4BB0-AAA8-24240CC121C1}"/>
                    </a:ext>
                  </a:extLst>
                </p:cNvPr>
                <p:cNvPicPr/>
                <p:nvPr/>
              </p:nvPicPr>
              <p:blipFill>
                <a:blip r:embed="rId999"/>
                <a:stretch>
                  <a:fillRect/>
                </a:stretch>
              </p:blipFill>
              <p:spPr>
                <a:xfrm>
                  <a:off x="7188053" y="5661427"/>
                  <a:ext cx="241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16" name="Freihand 615">
                  <a:extLst>
                    <a:ext uri="{FF2B5EF4-FFF2-40B4-BE49-F238E27FC236}">
                      <a16:creationId xmlns:a16="http://schemas.microsoft.com/office/drawing/2014/main" id="{7F731EA0-3C91-4B10-AD98-AC41CB33B55D}"/>
                    </a:ext>
                  </a:extLst>
                </p14:cNvPr>
                <p14:cNvContentPartPr/>
                <p14:nvPr/>
              </p14:nvContentPartPr>
              <p14:xfrm>
                <a:off x="7476773" y="5664667"/>
                <a:ext cx="118800" cy="55800"/>
              </p14:xfrm>
            </p:contentPart>
          </mc:Choice>
          <mc:Fallback xmlns="">
            <p:pic>
              <p:nvPicPr>
                <p:cNvPr id="616" name="Freihand 615">
                  <a:extLst>
                    <a:ext uri="{FF2B5EF4-FFF2-40B4-BE49-F238E27FC236}">
                      <a16:creationId xmlns:a16="http://schemas.microsoft.com/office/drawing/2014/main" id="{7F731EA0-3C91-4B10-AD98-AC41CB33B55D}"/>
                    </a:ext>
                  </a:extLst>
                </p:cNvPr>
                <p:cNvPicPr/>
                <p:nvPr/>
              </p:nvPicPr>
              <p:blipFill>
                <a:blip r:embed="rId1001"/>
                <a:stretch>
                  <a:fillRect/>
                </a:stretch>
              </p:blipFill>
              <p:spPr>
                <a:xfrm>
                  <a:off x="7472453" y="5660347"/>
                  <a:ext cx="127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17" name="Freihand 616">
                  <a:extLst>
                    <a:ext uri="{FF2B5EF4-FFF2-40B4-BE49-F238E27FC236}">
                      <a16:creationId xmlns:a16="http://schemas.microsoft.com/office/drawing/2014/main" id="{B46B537D-C29D-4961-A8FC-10E1176CAFC4}"/>
                    </a:ext>
                  </a:extLst>
                </p14:cNvPr>
                <p14:cNvContentPartPr/>
                <p14:nvPr/>
              </p14:nvContentPartPr>
              <p14:xfrm>
                <a:off x="7464893" y="5590867"/>
                <a:ext cx="193320" cy="129600"/>
              </p14:xfrm>
            </p:contentPart>
          </mc:Choice>
          <mc:Fallback xmlns="">
            <p:pic>
              <p:nvPicPr>
                <p:cNvPr id="617" name="Freihand 616">
                  <a:extLst>
                    <a:ext uri="{FF2B5EF4-FFF2-40B4-BE49-F238E27FC236}">
                      <a16:creationId xmlns:a16="http://schemas.microsoft.com/office/drawing/2014/main" id="{B46B537D-C29D-4961-A8FC-10E1176CAFC4}"/>
                    </a:ext>
                  </a:extLst>
                </p:cNvPr>
                <p:cNvPicPr/>
                <p:nvPr/>
              </p:nvPicPr>
              <p:blipFill>
                <a:blip r:embed="rId1003"/>
                <a:stretch>
                  <a:fillRect/>
                </a:stretch>
              </p:blipFill>
              <p:spPr>
                <a:xfrm>
                  <a:off x="7460573" y="5586547"/>
                  <a:ext cx="201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18" name="Freihand 617">
                  <a:extLst>
                    <a:ext uri="{FF2B5EF4-FFF2-40B4-BE49-F238E27FC236}">
                      <a16:creationId xmlns:a16="http://schemas.microsoft.com/office/drawing/2014/main" id="{2CD677DB-43F5-47EF-B4E3-0032686C51A7}"/>
                    </a:ext>
                  </a:extLst>
                </p14:cNvPr>
                <p14:cNvContentPartPr/>
                <p14:nvPr/>
              </p14:nvContentPartPr>
              <p14:xfrm>
                <a:off x="7545893" y="5703907"/>
                <a:ext cx="167760" cy="11880"/>
              </p14:xfrm>
            </p:contentPart>
          </mc:Choice>
          <mc:Fallback xmlns="">
            <p:pic>
              <p:nvPicPr>
                <p:cNvPr id="618" name="Freihand 617">
                  <a:extLst>
                    <a:ext uri="{FF2B5EF4-FFF2-40B4-BE49-F238E27FC236}">
                      <a16:creationId xmlns:a16="http://schemas.microsoft.com/office/drawing/2014/main" id="{2CD677DB-43F5-47EF-B4E3-0032686C51A7}"/>
                    </a:ext>
                  </a:extLst>
                </p:cNvPr>
                <p:cNvPicPr/>
                <p:nvPr/>
              </p:nvPicPr>
              <p:blipFill>
                <a:blip r:embed="rId1005"/>
                <a:stretch>
                  <a:fillRect/>
                </a:stretch>
              </p:blipFill>
              <p:spPr>
                <a:xfrm>
                  <a:off x="7541573" y="5699587"/>
                  <a:ext cx="176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19" name="Freihand 618">
                  <a:extLst>
                    <a:ext uri="{FF2B5EF4-FFF2-40B4-BE49-F238E27FC236}">
                      <a16:creationId xmlns:a16="http://schemas.microsoft.com/office/drawing/2014/main" id="{22254002-F54E-407B-A41F-23E990A4D552}"/>
                    </a:ext>
                  </a:extLst>
                </p14:cNvPr>
                <p14:cNvContentPartPr/>
                <p14:nvPr/>
              </p14:nvContentPartPr>
              <p14:xfrm>
                <a:off x="7522853" y="5745667"/>
                <a:ext cx="143640" cy="87840"/>
              </p14:xfrm>
            </p:contentPart>
          </mc:Choice>
          <mc:Fallback xmlns="">
            <p:pic>
              <p:nvPicPr>
                <p:cNvPr id="619" name="Freihand 618">
                  <a:extLst>
                    <a:ext uri="{FF2B5EF4-FFF2-40B4-BE49-F238E27FC236}">
                      <a16:creationId xmlns:a16="http://schemas.microsoft.com/office/drawing/2014/main" id="{22254002-F54E-407B-A41F-23E990A4D552}"/>
                    </a:ext>
                  </a:extLst>
                </p:cNvPr>
                <p:cNvPicPr/>
                <p:nvPr/>
              </p:nvPicPr>
              <p:blipFill>
                <a:blip r:embed="rId1007"/>
                <a:stretch>
                  <a:fillRect/>
                </a:stretch>
              </p:blipFill>
              <p:spPr>
                <a:xfrm>
                  <a:off x="7518533" y="5741347"/>
                  <a:ext cx="152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20" name="Freihand 619">
                  <a:extLst>
                    <a:ext uri="{FF2B5EF4-FFF2-40B4-BE49-F238E27FC236}">
                      <a16:creationId xmlns:a16="http://schemas.microsoft.com/office/drawing/2014/main" id="{82392066-EC4E-47A5-B9D2-90E8E7B720EE}"/>
                    </a:ext>
                  </a:extLst>
                </p14:cNvPr>
                <p14:cNvContentPartPr/>
                <p14:nvPr/>
              </p14:nvContentPartPr>
              <p14:xfrm>
                <a:off x="7736333" y="5590147"/>
                <a:ext cx="72360" cy="66240"/>
              </p14:xfrm>
            </p:contentPart>
          </mc:Choice>
          <mc:Fallback xmlns="">
            <p:pic>
              <p:nvPicPr>
                <p:cNvPr id="620" name="Freihand 619">
                  <a:extLst>
                    <a:ext uri="{FF2B5EF4-FFF2-40B4-BE49-F238E27FC236}">
                      <a16:creationId xmlns:a16="http://schemas.microsoft.com/office/drawing/2014/main" id="{82392066-EC4E-47A5-B9D2-90E8E7B720EE}"/>
                    </a:ext>
                  </a:extLst>
                </p:cNvPr>
                <p:cNvPicPr/>
                <p:nvPr/>
              </p:nvPicPr>
              <p:blipFill>
                <a:blip r:embed="rId1009"/>
                <a:stretch>
                  <a:fillRect/>
                </a:stretch>
              </p:blipFill>
              <p:spPr>
                <a:xfrm>
                  <a:off x="7732013" y="5585827"/>
                  <a:ext cx="81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21" name="Freihand 620">
                  <a:extLst>
                    <a:ext uri="{FF2B5EF4-FFF2-40B4-BE49-F238E27FC236}">
                      <a16:creationId xmlns:a16="http://schemas.microsoft.com/office/drawing/2014/main" id="{8BCE15B2-2972-46D8-BAD5-F4DB332D916B}"/>
                    </a:ext>
                  </a:extLst>
                </p14:cNvPr>
                <p14:cNvContentPartPr/>
                <p14:nvPr/>
              </p14:nvContentPartPr>
              <p14:xfrm>
                <a:off x="7131893" y="5862667"/>
                <a:ext cx="114120" cy="46440"/>
              </p14:xfrm>
            </p:contentPart>
          </mc:Choice>
          <mc:Fallback xmlns="">
            <p:pic>
              <p:nvPicPr>
                <p:cNvPr id="621" name="Freihand 620">
                  <a:extLst>
                    <a:ext uri="{FF2B5EF4-FFF2-40B4-BE49-F238E27FC236}">
                      <a16:creationId xmlns:a16="http://schemas.microsoft.com/office/drawing/2014/main" id="{8BCE15B2-2972-46D8-BAD5-F4DB332D916B}"/>
                    </a:ext>
                  </a:extLst>
                </p:cNvPr>
                <p:cNvPicPr/>
                <p:nvPr/>
              </p:nvPicPr>
              <p:blipFill>
                <a:blip r:embed="rId1011"/>
                <a:stretch>
                  <a:fillRect/>
                </a:stretch>
              </p:blipFill>
              <p:spPr>
                <a:xfrm>
                  <a:off x="7127573" y="5858347"/>
                  <a:ext cx="122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22" name="Freihand 621">
                  <a:extLst>
                    <a:ext uri="{FF2B5EF4-FFF2-40B4-BE49-F238E27FC236}">
                      <a16:creationId xmlns:a16="http://schemas.microsoft.com/office/drawing/2014/main" id="{E0569E5F-FD60-4B4E-B756-109B74E5029D}"/>
                    </a:ext>
                  </a:extLst>
                </p14:cNvPr>
                <p14:cNvContentPartPr/>
                <p14:nvPr/>
              </p14:nvContentPartPr>
              <p14:xfrm>
                <a:off x="7247813" y="5869147"/>
                <a:ext cx="56880" cy="39960"/>
              </p14:xfrm>
            </p:contentPart>
          </mc:Choice>
          <mc:Fallback xmlns="">
            <p:pic>
              <p:nvPicPr>
                <p:cNvPr id="622" name="Freihand 621">
                  <a:extLst>
                    <a:ext uri="{FF2B5EF4-FFF2-40B4-BE49-F238E27FC236}">
                      <a16:creationId xmlns:a16="http://schemas.microsoft.com/office/drawing/2014/main" id="{E0569E5F-FD60-4B4E-B756-109B74E5029D}"/>
                    </a:ext>
                  </a:extLst>
                </p:cNvPr>
                <p:cNvPicPr/>
                <p:nvPr/>
              </p:nvPicPr>
              <p:blipFill>
                <a:blip r:embed="rId1013"/>
                <a:stretch>
                  <a:fillRect/>
                </a:stretch>
              </p:blipFill>
              <p:spPr>
                <a:xfrm>
                  <a:off x="7243493" y="5864827"/>
                  <a:ext cx="655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23" name="Freihand 622">
                  <a:extLst>
                    <a:ext uri="{FF2B5EF4-FFF2-40B4-BE49-F238E27FC236}">
                      <a16:creationId xmlns:a16="http://schemas.microsoft.com/office/drawing/2014/main" id="{B9B9C8B6-2E7B-4F2C-9580-BBBE92EFCDA7}"/>
                    </a:ext>
                  </a:extLst>
                </p14:cNvPr>
                <p14:cNvContentPartPr/>
                <p14:nvPr/>
              </p14:nvContentPartPr>
              <p14:xfrm>
                <a:off x="7334213" y="5908027"/>
                <a:ext cx="360" cy="360"/>
              </p14:xfrm>
            </p:contentPart>
          </mc:Choice>
          <mc:Fallback xmlns="">
            <p:pic>
              <p:nvPicPr>
                <p:cNvPr id="623" name="Freihand 622">
                  <a:extLst>
                    <a:ext uri="{FF2B5EF4-FFF2-40B4-BE49-F238E27FC236}">
                      <a16:creationId xmlns:a16="http://schemas.microsoft.com/office/drawing/2014/main" id="{B9B9C8B6-2E7B-4F2C-9580-BBBE92EFCDA7}"/>
                    </a:ext>
                  </a:extLst>
                </p:cNvPr>
                <p:cNvPicPr/>
                <p:nvPr/>
              </p:nvPicPr>
              <p:blipFill>
                <a:blip r:embed="rId48"/>
                <a:stretch>
                  <a:fillRect/>
                </a:stretch>
              </p:blipFill>
              <p:spPr>
                <a:xfrm>
                  <a:off x="7329893" y="590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24" name="Freihand 623">
                  <a:extLst>
                    <a:ext uri="{FF2B5EF4-FFF2-40B4-BE49-F238E27FC236}">
                      <a16:creationId xmlns:a16="http://schemas.microsoft.com/office/drawing/2014/main" id="{108612E0-987B-4A80-A2ED-ECC7B486A486}"/>
                    </a:ext>
                  </a:extLst>
                </p14:cNvPr>
                <p14:cNvContentPartPr/>
                <p14:nvPr/>
              </p14:nvContentPartPr>
              <p14:xfrm>
                <a:off x="7297853" y="5848987"/>
                <a:ext cx="104760" cy="65880"/>
              </p14:xfrm>
            </p:contentPart>
          </mc:Choice>
          <mc:Fallback xmlns="">
            <p:pic>
              <p:nvPicPr>
                <p:cNvPr id="624" name="Freihand 623">
                  <a:extLst>
                    <a:ext uri="{FF2B5EF4-FFF2-40B4-BE49-F238E27FC236}">
                      <a16:creationId xmlns:a16="http://schemas.microsoft.com/office/drawing/2014/main" id="{108612E0-987B-4A80-A2ED-ECC7B486A486}"/>
                    </a:ext>
                  </a:extLst>
                </p:cNvPr>
                <p:cNvPicPr/>
                <p:nvPr/>
              </p:nvPicPr>
              <p:blipFill>
                <a:blip r:embed="rId1016"/>
                <a:stretch>
                  <a:fillRect/>
                </a:stretch>
              </p:blipFill>
              <p:spPr>
                <a:xfrm>
                  <a:off x="7293533" y="5844667"/>
                  <a:ext cx="113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25" name="Freihand 624">
                  <a:extLst>
                    <a:ext uri="{FF2B5EF4-FFF2-40B4-BE49-F238E27FC236}">
                      <a16:creationId xmlns:a16="http://schemas.microsoft.com/office/drawing/2014/main" id="{68860B25-DFFF-47E8-8FA4-538B931A2B17}"/>
                    </a:ext>
                  </a:extLst>
                </p14:cNvPr>
                <p14:cNvContentPartPr/>
                <p14:nvPr/>
              </p14:nvContentPartPr>
              <p14:xfrm>
                <a:off x="7253573" y="5530027"/>
                <a:ext cx="161640" cy="62640"/>
              </p14:xfrm>
            </p:contentPart>
          </mc:Choice>
          <mc:Fallback xmlns="">
            <p:pic>
              <p:nvPicPr>
                <p:cNvPr id="625" name="Freihand 624">
                  <a:extLst>
                    <a:ext uri="{FF2B5EF4-FFF2-40B4-BE49-F238E27FC236}">
                      <a16:creationId xmlns:a16="http://schemas.microsoft.com/office/drawing/2014/main" id="{68860B25-DFFF-47E8-8FA4-538B931A2B17}"/>
                    </a:ext>
                  </a:extLst>
                </p:cNvPr>
                <p:cNvPicPr/>
                <p:nvPr/>
              </p:nvPicPr>
              <p:blipFill>
                <a:blip r:embed="rId1018"/>
                <a:stretch>
                  <a:fillRect/>
                </a:stretch>
              </p:blipFill>
              <p:spPr>
                <a:xfrm>
                  <a:off x="7249253" y="5525707"/>
                  <a:ext cx="170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26" name="Freihand 625">
                  <a:extLst>
                    <a:ext uri="{FF2B5EF4-FFF2-40B4-BE49-F238E27FC236}">
                      <a16:creationId xmlns:a16="http://schemas.microsoft.com/office/drawing/2014/main" id="{CCCD0387-911A-4681-8F55-2881B932F2A1}"/>
                    </a:ext>
                  </a:extLst>
                </p14:cNvPr>
                <p14:cNvContentPartPr/>
                <p14:nvPr/>
              </p14:nvContentPartPr>
              <p14:xfrm>
                <a:off x="7810493" y="5702107"/>
                <a:ext cx="200880" cy="7200"/>
              </p14:xfrm>
            </p:contentPart>
          </mc:Choice>
          <mc:Fallback xmlns="">
            <p:pic>
              <p:nvPicPr>
                <p:cNvPr id="626" name="Freihand 625">
                  <a:extLst>
                    <a:ext uri="{FF2B5EF4-FFF2-40B4-BE49-F238E27FC236}">
                      <a16:creationId xmlns:a16="http://schemas.microsoft.com/office/drawing/2014/main" id="{CCCD0387-911A-4681-8F55-2881B932F2A1}"/>
                    </a:ext>
                  </a:extLst>
                </p:cNvPr>
                <p:cNvPicPr/>
                <p:nvPr/>
              </p:nvPicPr>
              <p:blipFill>
                <a:blip r:embed="rId1020"/>
                <a:stretch>
                  <a:fillRect/>
                </a:stretch>
              </p:blipFill>
              <p:spPr>
                <a:xfrm>
                  <a:off x="7806173" y="5697787"/>
                  <a:ext cx="20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27" name="Freihand 626">
                  <a:extLst>
                    <a:ext uri="{FF2B5EF4-FFF2-40B4-BE49-F238E27FC236}">
                      <a16:creationId xmlns:a16="http://schemas.microsoft.com/office/drawing/2014/main" id="{130AA35D-1524-4034-8BE6-26D62ADD335B}"/>
                    </a:ext>
                  </a:extLst>
                </p14:cNvPr>
                <p14:cNvContentPartPr/>
                <p14:nvPr/>
              </p14:nvContentPartPr>
              <p14:xfrm>
                <a:off x="7832093" y="5737387"/>
                <a:ext cx="212760" cy="24480"/>
              </p14:xfrm>
            </p:contentPart>
          </mc:Choice>
          <mc:Fallback xmlns="">
            <p:pic>
              <p:nvPicPr>
                <p:cNvPr id="627" name="Freihand 626">
                  <a:extLst>
                    <a:ext uri="{FF2B5EF4-FFF2-40B4-BE49-F238E27FC236}">
                      <a16:creationId xmlns:a16="http://schemas.microsoft.com/office/drawing/2014/main" id="{130AA35D-1524-4034-8BE6-26D62ADD335B}"/>
                    </a:ext>
                  </a:extLst>
                </p:cNvPr>
                <p:cNvPicPr/>
                <p:nvPr/>
              </p:nvPicPr>
              <p:blipFill>
                <a:blip r:embed="rId1022"/>
                <a:stretch>
                  <a:fillRect/>
                </a:stretch>
              </p:blipFill>
              <p:spPr>
                <a:xfrm>
                  <a:off x="7827773" y="5733067"/>
                  <a:ext cx="221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28" name="Freihand 627">
                  <a:extLst>
                    <a:ext uri="{FF2B5EF4-FFF2-40B4-BE49-F238E27FC236}">
                      <a16:creationId xmlns:a16="http://schemas.microsoft.com/office/drawing/2014/main" id="{F39BEEF3-24FF-40FD-A8AB-FF38381A4BD7}"/>
                    </a:ext>
                  </a:extLst>
                </p14:cNvPr>
                <p14:cNvContentPartPr/>
                <p14:nvPr/>
              </p14:nvContentPartPr>
              <p14:xfrm>
                <a:off x="8101733" y="5603467"/>
                <a:ext cx="250560" cy="167040"/>
              </p14:xfrm>
            </p:contentPart>
          </mc:Choice>
          <mc:Fallback xmlns="">
            <p:pic>
              <p:nvPicPr>
                <p:cNvPr id="628" name="Freihand 627">
                  <a:extLst>
                    <a:ext uri="{FF2B5EF4-FFF2-40B4-BE49-F238E27FC236}">
                      <a16:creationId xmlns:a16="http://schemas.microsoft.com/office/drawing/2014/main" id="{F39BEEF3-24FF-40FD-A8AB-FF38381A4BD7}"/>
                    </a:ext>
                  </a:extLst>
                </p:cNvPr>
                <p:cNvPicPr/>
                <p:nvPr/>
              </p:nvPicPr>
              <p:blipFill>
                <a:blip r:embed="rId1024"/>
                <a:stretch>
                  <a:fillRect/>
                </a:stretch>
              </p:blipFill>
              <p:spPr>
                <a:xfrm>
                  <a:off x="8097413" y="5599147"/>
                  <a:ext cx="259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30" name="Freihand 629">
                  <a:extLst>
                    <a:ext uri="{FF2B5EF4-FFF2-40B4-BE49-F238E27FC236}">
                      <a16:creationId xmlns:a16="http://schemas.microsoft.com/office/drawing/2014/main" id="{189DD01B-307B-45C0-B879-6F978FEEED4C}"/>
                    </a:ext>
                  </a:extLst>
                </p14:cNvPr>
                <p14:cNvContentPartPr/>
                <p14:nvPr/>
              </p14:nvContentPartPr>
              <p14:xfrm>
                <a:off x="8293613" y="5663587"/>
                <a:ext cx="91440" cy="8280"/>
              </p14:xfrm>
            </p:contentPart>
          </mc:Choice>
          <mc:Fallback xmlns="">
            <p:pic>
              <p:nvPicPr>
                <p:cNvPr id="630" name="Freihand 629">
                  <a:extLst>
                    <a:ext uri="{FF2B5EF4-FFF2-40B4-BE49-F238E27FC236}">
                      <a16:creationId xmlns:a16="http://schemas.microsoft.com/office/drawing/2014/main" id="{189DD01B-307B-45C0-B879-6F978FEEED4C}"/>
                    </a:ext>
                  </a:extLst>
                </p:cNvPr>
                <p:cNvPicPr/>
                <p:nvPr/>
              </p:nvPicPr>
              <p:blipFill>
                <a:blip r:embed="rId1026"/>
                <a:stretch>
                  <a:fillRect/>
                </a:stretch>
              </p:blipFill>
              <p:spPr>
                <a:xfrm>
                  <a:off x="8289293" y="5659267"/>
                  <a:ext cx="100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31" name="Freihand 630">
                  <a:extLst>
                    <a:ext uri="{FF2B5EF4-FFF2-40B4-BE49-F238E27FC236}">
                      <a16:creationId xmlns:a16="http://schemas.microsoft.com/office/drawing/2014/main" id="{9AE10B72-F404-48B2-B2F5-C7A756AD218C}"/>
                    </a:ext>
                  </a:extLst>
                </p14:cNvPr>
                <p14:cNvContentPartPr/>
                <p14:nvPr/>
              </p14:nvContentPartPr>
              <p14:xfrm>
                <a:off x="8268053" y="5705707"/>
                <a:ext cx="66960" cy="10080"/>
              </p14:xfrm>
            </p:contentPart>
          </mc:Choice>
          <mc:Fallback xmlns="">
            <p:pic>
              <p:nvPicPr>
                <p:cNvPr id="631" name="Freihand 630">
                  <a:extLst>
                    <a:ext uri="{FF2B5EF4-FFF2-40B4-BE49-F238E27FC236}">
                      <a16:creationId xmlns:a16="http://schemas.microsoft.com/office/drawing/2014/main" id="{9AE10B72-F404-48B2-B2F5-C7A756AD218C}"/>
                    </a:ext>
                  </a:extLst>
                </p:cNvPr>
                <p:cNvPicPr/>
                <p:nvPr/>
              </p:nvPicPr>
              <p:blipFill>
                <a:blip r:embed="rId1028"/>
                <a:stretch>
                  <a:fillRect/>
                </a:stretch>
              </p:blipFill>
              <p:spPr>
                <a:xfrm>
                  <a:off x="8263733" y="5701387"/>
                  <a:ext cx="75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32" name="Freihand 631">
                  <a:extLst>
                    <a:ext uri="{FF2B5EF4-FFF2-40B4-BE49-F238E27FC236}">
                      <a16:creationId xmlns:a16="http://schemas.microsoft.com/office/drawing/2014/main" id="{FE43B1F1-729D-43C5-AC2E-6C759F478273}"/>
                    </a:ext>
                  </a:extLst>
                </p14:cNvPr>
                <p14:cNvContentPartPr/>
                <p14:nvPr/>
              </p14:nvContentPartPr>
              <p14:xfrm>
                <a:off x="8402693" y="5485387"/>
                <a:ext cx="107640" cy="154800"/>
              </p14:xfrm>
            </p:contentPart>
          </mc:Choice>
          <mc:Fallback xmlns="">
            <p:pic>
              <p:nvPicPr>
                <p:cNvPr id="632" name="Freihand 631">
                  <a:extLst>
                    <a:ext uri="{FF2B5EF4-FFF2-40B4-BE49-F238E27FC236}">
                      <a16:creationId xmlns:a16="http://schemas.microsoft.com/office/drawing/2014/main" id="{FE43B1F1-729D-43C5-AC2E-6C759F478273}"/>
                    </a:ext>
                  </a:extLst>
                </p:cNvPr>
                <p:cNvPicPr/>
                <p:nvPr/>
              </p:nvPicPr>
              <p:blipFill>
                <a:blip r:embed="rId1030"/>
                <a:stretch>
                  <a:fillRect/>
                </a:stretch>
              </p:blipFill>
              <p:spPr>
                <a:xfrm>
                  <a:off x="8398373" y="5481067"/>
                  <a:ext cx="116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33" name="Freihand 632">
                  <a:extLst>
                    <a:ext uri="{FF2B5EF4-FFF2-40B4-BE49-F238E27FC236}">
                      <a16:creationId xmlns:a16="http://schemas.microsoft.com/office/drawing/2014/main" id="{3DF53FBD-C261-4862-81DF-8FC980F3E18F}"/>
                    </a:ext>
                  </a:extLst>
                </p14:cNvPr>
                <p14:cNvContentPartPr/>
                <p14:nvPr/>
              </p14:nvContentPartPr>
              <p14:xfrm>
                <a:off x="8391533" y="5621107"/>
                <a:ext cx="197280" cy="14760"/>
              </p14:xfrm>
            </p:contentPart>
          </mc:Choice>
          <mc:Fallback xmlns="">
            <p:pic>
              <p:nvPicPr>
                <p:cNvPr id="633" name="Freihand 632">
                  <a:extLst>
                    <a:ext uri="{FF2B5EF4-FFF2-40B4-BE49-F238E27FC236}">
                      <a16:creationId xmlns:a16="http://schemas.microsoft.com/office/drawing/2014/main" id="{3DF53FBD-C261-4862-81DF-8FC980F3E18F}"/>
                    </a:ext>
                  </a:extLst>
                </p:cNvPr>
                <p:cNvPicPr/>
                <p:nvPr/>
              </p:nvPicPr>
              <p:blipFill>
                <a:blip r:embed="rId1032"/>
                <a:stretch>
                  <a:fillRect/>
                </a:stretch>
              </p:blipFill>
              <p:spPr>
                <a:xfrm>
                  <a:off x="8387213" y="5616787"/>
                  <a:ext cx="205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34" name="Freihand 633">
                  <a:extLst>
                    <a:ext uri="{FF2B5EF4-FFF2-40B4-BE49-F238E27FC236}">
                      <a16:creationId xmlns:a16="http://schemas.microsoft.com/office/drawing/2014/main" id="{03A262AB-5A85-40BA-B4F1-8F259A4CD5BB}"/>
                    </a:ext>
                  </a:extLst>
                </p14:cNvPr>
                <p14:cNvContentPartPr/>
                <p14:nvPr/>
              </p14:nvContentPartPr>
              <p14:xfrm>
                <a:off x="8303333" y="5737747"/>
                <a:ext cx="159480" cy="104760"/>
              </p14:xfrm>
            </p:contentPart>
          </mc:Choice>
          <mc:Fallback xmlns="">
            <p:pic>
              <p:nvPicPr>
                <p:cNvPr id="634" name="Freihand 633">
                  <a:extLst>
                    <a:ext uri="{FF2B5EF4-FFF2-40B4-BE49-F238E27FC236}">
                      <a16:creationId xmlns:a16="http://schemas.microsoft.com/office/drawing/2014/main" id="{03A262AB-5A85-40BA-B4F1-8F259A4CD5BB}"/>
                    </a:ext>
                  </a:extLst>
                </p:cNvPr>
                <p:cNvPicPr/>
                <p:nvPr/>
              </p:nvPicPr>
              <p:blipFill>
                <a:blip r:embed="rId1034"/>
                <a:stretch>
                  <a:fillRect/>
                </a:stretch>
              </p:blipFill>
              <p:spPr>
                <a:xfrm>
                  <a:off x="8299013" y="5733427"/>
                  <a:ext cx="168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35" name="Freihand 634">
                  <a:extLst>
                    <a:ext uri="{FF2B5EF4-FFF2-40B4-BE49-F238E27FC236}">
                      <a16:creationId xmlns:a16="http://schemas.microsoft.com/office/drawing/2014/main" id="{08C18F5E-5955-47F0-88A2-5707F1CC6E66}"/>
                    </a:ext>
                  </a:extLst>
                </p14:cNvPr>
                <p14:cNvContentPartPr/>
                <p14:nvPr/>
              </p14:nvContentPartPr>
              <p14:xfrm>
                <a:off x="8522213" y="5684467"/>
                <a:ext cx="17280" cy="102240"/>
              </p14:xfrm>
            </p:contentPart>
          </mc:Choice>
          <mc:Fallback xmlns="">
            <p:pic>
              <p:nvPicPr>
                <p:cNvPr id="635" name="Freihand 634">
                  <a:extLst>
                    <a:ext uri="{FF2B5EF4-FFF2-40B4-BE49-F238E27FC236}">
                      <a16:creationId xmlns:a16="http://schemas.microsoft.com/office/drawing/2014/main" id="{08C18F5E-5955-47F0-88A2-5707F1CC6E66}"/>
                    </a:ext>
                  </a:extLst>
                </p:cNvPr>
                <p:cNvPicPr/>
                <p:nvPr/>
              </p:nvPicPr>
              <p:blipFill>
                <a:blip r:embed="rId1036"/>
                <a:stretch>
                  <a:fillRect/>
                </a:stretch>
              </p:blipFill>
              <p:spPr>
                <a:xfrm>
                  <a:off x="8517893" y="5680147"/>
                  <a:ext cx="25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36" name="Freihand 635">
                  <a:extLst>
                    <a:ext uri="{FF2B5EF4-FFF2-40B4-BE49-F238E27FC236}">
                      <a16:creationId xmlns:a16="http://schemas.microsoft.com/office/drawing/2014/main" id="{0D0BA013-8507-4482-A3A4-281D03BB8750}"/>
                    </a:ext>
                  </a:extLst>
                </p14:cNvPr>
                <p14:cNvContentPartPr/>
                <p14:nvPr/>
              </p14:nvContentPartPr>
              <p14:xfrm>
                <a:off x="8467493" y="5785267"/>
                <a:ext cx="151560" cy="126360"/>
              </p14:xfrm>
            </p:contentPart>
          </mc:Choice>
          <mc:Fallback xmlns="">
            <p:pic>
              <p:nvPicPr>
                <p:cNvPr id="636" name="Freihand 635">
                  <a:extLst>
                    <a:ext uri="{FF2B5EF4-FFF2-40B4-BE49-F238E27FC236}">
                      <a16:creationId xmlns:a16="http://schemas.microsoft.com/office/drawing/2014/main" id="{0D0BA013-8507-4482-A3A4-281D03BB8750}"/>
                    </a:ext>
                  </a:extLst>
                </p:cNvPr>
                <p:cNvPicPr/>
                <p:nvPr/>
              </p:nvPicPr>
              <p:blipFill>
                <a:blip r:embed="rId1038"/>
                <a:stretch>
                  <a:fillRect/>
                </a:stretch>
              </p:blipFill>
              <p:spPr>
                <a:xfrm>
                  <a:off x="8463173" y="5780947"/>
                  <a:ext cx="160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38" name="Freihand 637">
                  <a:extLst>
                    <a:ext uri="{FF2B5EF4-FFF2-40B4-BE49-F238E27FC236}">
                      <a16:creationId xmlns:a16="http://schemas.microsoft.com/office/drawing/2014/main" id="{E71DD556-56A8-470D-933E-CF8C898A5560}"/>
                    </a:ext>
                  </a:extLst>
                </p14:cNvPr>
                <p14:cNvContentPartPr/>
                <p14:nvPr/>
              </p14:nvContentPartPr>
              <p14:xfrm>
                <a:off x="6677933" y="3715987"/>
                <a:ext cx="498240" cy="354600"/>
              </p14:xfrm>
            </p:contentPart>
          </mc:Choice>
          <mc:Fallback xmlns="">
            <p:pic>
              <p:nvPicPr>
                <p:cNvPr id="638" name="Freihand 637">
                  <a:extLst>
                    <a:ext uri="{FF2B5EF4-FFF2-40B4-BE49-F238E27FC236}">
                      <a16:creationId xmlns:a16="http://schemas.microsoft.com/office/drawing/2014/main" id="{E71DD556-56A8-470D-933E-CF8C898A5560}"/>
                    </a:ext>
                  </a:extLst>
                </p:cNvPr>
                <p:cNvPicPr/>
                <p:nvPr/>
              </p:nvPicPr>
              <p:blipFill>
                <a:blip r:embed="rId1040"/>
                <a:stretch>
                  <a:fillRect/>
                </a:stretch>
              </p:blipFill>
              <p:spPr>
                <a:xfrm>
                  <a:off x="6673613" y="3711667"/>
                  <a:ext cx="5068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40" name="Freihand 639">
                  <a:extLst>
                    <a:ext uri="{FF2B5EF4-FFF2-40B4-BE49-F238E27FC236}">
                      <a16:creationId xmlns:a16="http://schemas.microsoft.com/office/drawing/2014/main" id="{BA14D0B5-5965-4E3C-A088-092615C58EBD}"/>
                    </a:ext>
                  </a:extLst>
                </p14:cNvPr>
                <p14:cNvContentPartPr/>
                <p14:nvPr/>
              </p14:nvContentPartPr>
              <p14:xfrm>
                <a:off x="1849973" y="3974467"/>
                <a:ext cx="4896360" cy="1365120"/>
              </p14:xfrm>
            </p:contentPart>
          </mc:Choice>
          <mc:Fallback xmlns="">
            <p:pic>
              <p:nvPicPr>
                <p:cNvPr id="640" name="Freihand 639">
                  <a:extLst>
                    <a:ext uri="{FF2B5EF4-FFF2-40B4-BE49-F238E27FC236}">
                      <a16:creationId xmlns:a16="http://schemas.microsoft.com/office/drawing/2014/main" id="{BA14D0B5-5965-4E3C-A088-092615C58EBD}"/>
                    </a:ext>
                  </a:extLst>
                </p:cNvPr>
                <p:cNvPicPr/>
                <p:nvPr/>
              </p:nvPicPr>
              <p:blipFill>
                <a:blip r:embed="rId1042"/>
                <a:stretch>
                  <a:fillRect/>
                </a:stretch>
              </p:blipFill>
              <p:spPr>
                <a:xfrm>
                  <a:off x="1845653" y="3970147"/>
                  <a:ext cx="4905000" cy="137376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41" name="Freihand 640">
                  <a:extLst>
                    <a:ext uri="{FF2B5EF4-FFF2-40B4-BE49-F238E27FC236}">
                      <a16:creationId xmlns:a16="http://schemas.microsoft.com/office/drawing/2014/main" id="{69541261-2AF9-40C9-A668-814E3EFDC4B1}"/>
                    </a:ext>
                  </a:extLst>
                </p14:cNvPr>
                <p14:cNvContentPartPr/>
                <p14:nvPr/>
              </p14:nvContentPartPr>
              <p14:xfrm>
                <a:off x="1642613" y="5169667"/>
                <a:ext cx="401040" cy="278640"/>
              </p14:xfrm>
            </p:contentPart>
          </mc:Choice>
          <mc:Fallback xmlns="">
            <p:pic>
              <p:nvPicPr>
                <p:cNvPr id="641" name="Freihand 640">
                  <a:extLst>
                    <a:ext uri="{FF2B5EF4-FFF2-40B4-BE49-F238E27FC236}">
                      <a16:creationId xmlns:a16="http://schemas.microsoft.com/office/drawing/2014/main" id="{69541261-2AF9-40C9-A668-814E3EFDC4B1}"/>
                    </a:ext>
                  </a:extLst>
                </p:cNvPr>
                <p:cNvPicPr/>
                <p:nvPr/>
              </p:nvPicPr>
              <p:blipFill>
                <a:blip r:embed="rId1044"/>
                <a:stretch>
                  <a:fillRect/>
                </a:stretch>
              </p:blipFill>
              <p:spPr>
                <a:xfrm>
                  <a:off x="1638293" y="5165347"/>
                  <a:ext cx="4096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43" name="Freihand 642">
                  <a:extLst>
                    <a:ext uri="{FF2B5EF4-FFF2-40B4-BE49-F238E27FC236}">
                      <a16:creationId xmlns:a16="http://schemas.microsoft.com/office/drawing/2014/main" id="{9D366D00-ED65-4081-8A5F-B324DEBC9CE8}"/>
                    </a:ext>
                  </a:extLst>
                </p14:cNvPr>
                <p14:cNvContentPartPr/>
                <p14:nvPr/>
              </p14:nvContentPartPr>
              <p14:xfrm>
                <a:off x="443813" y="5254627"/>
                <a:ext cx="178560" cy="155880"/>
              </p14:xfrm>
            </p:contentPart>
          </mc:Choice>
          <mc:Fallback xmlns="">
            <p:pic>
              <p:nvPicPr>
                <p:cNvPr id="643" name="Freihand 642">
                  <a:extLst>
                    <a:ext uri="{FF2B5EF4-FFF2-40B4-BE49-F238E27FC236}">
                      <a16:creationId xmlns:a16="http://schemas.microsoft.com/office/drawing/2014/main" id="{9D366D00-ED65-4081-8A5F-B324DEBC9CE8}"/>
                    </a:ext>
                  </a:extLst>
                </p:cNvPr>
                <p:cNvPicPr/>
                <p:nvPr/>
              </p:nvPicPr>
              <p:blipFill>
                <a:blip r:embed="rId1046"/>
                <a:stretch>
                  <a:fillRect/>
                </a:stretch>
              </p:blipFill>
              <p:spPr>
                <a:xfrm>
                  <a:off x="439493" y="5250307"/>
                  <a:ext cx="187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44" name="Freihand 643">
                  <a:extLst>
                    <a:ext uri="{FF2B5EF4-FFF2-40B4-BE49-F238E27FC236}">
                      <a16:creationId xmlns:a16="http://schemas.microsoft.com/office/drawing/2014/main" id="{2AFA0241-A507-4342-8130-AE294A9B99F0}"/>
                    </a:ext>
                  </a:extLst>
                </p14:cNvPr>
                <p14:cNvContentPartPr/>
                <p14:nvPr/>
              </p14:nvContentPartPr>
              <p14:xfrm>
                <a:off x="616613" y="5373787"/>
                <a:ext cx="43200" cy="126000"/>
              </p14:xfrm>
            </p:contentPart>
          </mc:Choice>
          <mc:Fallback xmlns="">
            <p:pic>
              <p:nvPicPr>
                <p:cNvPr id="644" name="Freihand 643">
                  <a:extLst>
                    <a:ext uri="{FF2B5EF4-FFF2-40B4-BE49-F238E27FC236}">
                      <a16:creationId xmlns:a16="http://schemas.microsoft.com/office/drawing/2014/main" id="{2AFA0241-A507-4342-8130-AE294A9B99F0}"/>
                    </a:ext>
                  </a:extLst>
                </p:cNvPr>
                <p:cNvPicPr/>
                <p:nvPr/>
              </p:nvPicPr>
              <p:blipFill>
                <a:blip r:embed="rId1048"/>
                <a:stretch>
                  <a:fillRect/>
                </a:stretch>
              </p:blipFill>
              <p:spPr>
                <a:xfrm>
                  <a:off x="612293" y="5369467"/>
                  <a:ext cx="51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45" name="Freihand 644">
                  <a:extLst>
                    <a:ext uri="{FF2B5EF4-FFF2-40B4-BE49-F238E27FC236}">
                      <a16:creationId xmlns:a16="http://schemas.microsoft.com/office/drawing/2014/main" id="{1D6170DC-1ED6-46FD-BE5B-51038304ADED}"/>
                    </a:ext>
                  </a:extLst>
                </p14:cNvPr>
                <p14:cNvContentPartPr/>
                <p14:nvPr/>
              </p14:nvContentPartPr>
              <p14:xfrm>
                <a:off x="700133" y="5236267"/>
                <a:ext cx="133200" cy="168120"/>
              </p14:xfrm>
            </p:contentPart>
          </mc:Choice>
          <mc:Fallback xmlns="">
            <p:pic>
              <p:nvPicPr>
                <p:cNvPr id="645" name="Freihand 644">
                  <a:extLst>
                    <a:ext uri="{FF2B5EF4-FFF2-40B4-BE49-F238E27FC236}">
                      <a16:creationId xmlns:a16="http://schemas.microsoft.com/office/drawing/2014/main" id="{1D6170DC-1ED6-46FD-BE5B-51038304ADED}"/>
                    </a:ext>
                  </a:extLst>
                </p:cNvPr>
                <p:cNvPicPr/>
                <p:nvPr/>
              </p:nvPicPr>
              <p:blipFill>
                <a:blip r:embed="rId1050"/>
                <a:stretch>
                  <a:fillRect/>
                </a:stretch>
              </p:blipFill>
              <p:spPr>
                <a:xfrm>
                  <a:off x="695813" y="5231947"/>
                  <a:ext cx="141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46" name="Freihand 645">
                  <a:extLst>
                    <a:ext uri="{FF2B5EF4-FFF2-40B4-BE49-F238E27FC236}">
                      <a16:creationId xmlns:a16="http://schemas.microsoft.com/office/drawing/2014/main" id="{D5BB3E91-AE8A-4A58-8D9B-5E8EDE159D3D}"/>
                    </a:ext>
                  </a:extLst>
                </p14:cNvPr>
                <p14:cNvContentPartPr/>
                <p14:nvPr/>
              </p14:nvContentPartPr>
              <p14:xfrm>
                <a:off x="920093" y="5312947"/>
                <a:ext cx="101520" cy="15120"/>
              </p14:xfrm>
            </p:contentPart>
          </mc:Choice>
          <mc:Fallback xmlns="">
            <p:pic>
              <p:nvPicPr>
                <p:cNvPr id="646" name="Freihand 645">
                  <a:extLst>
                    <a:ext uri="{FF2B5EF4-FFF2-40B4-BE49-F238E27FC236}">
                      <a16:creationId xmlns:a16="http://schemas.microsoft.com/office/drawing/2014/main" id="{D5BB3E91-AE8A-4A58-8D9B-5E8EDE159D3D}"/>
                    </a:ext>
                  </a:extLst>
                </p:cNvPr>
                <p:cNvPicPr/>
                <p:nvPr/>
              </p:nvPicPr>
              <p:blipFill>
                <a:blip r:embed="rId1052"/>
                <a:stretch>
                  <a:fillRect/>
                </a:stretch>
              </p:blipFill>
              <p:spPr>
                <a:xfrm>
                  <a:off x="915773" y="5308627"/>
                  <a:ext cx="110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47" name="Freihand 646">
                  <a:extLst>
                    <a:ext uri="{FF2B5EF4-FFF2-40B4-BE49-F238E27FC236}">
                      <a16:creationId xmlns:a16="http://schemas.microsoft.com/office/drawing/2014/main" id="{5F3237EB-3EA5-451A-BF2C-E095CB897BEE}"/>
                    </a:ext>
                  </a:extLst>
                </p14:cNvPr>
                <p14:cNvContentPartPr/>
                <p14:nvPr/>
              </p14:nvContentPartPr>
              <p14:xfrm>
                <a:off x="930173" y="5374507"/>
                <a:ext cx="105120" cy="6120"/>
              </p14:xfrm>
            </p:contentPart>
          </mc:Choice>
          <mc:Fallback xmlns="">
            <p:pic>
              <p:nvPicPr>
                <p:cNvPr id="647" name="Freihand 646">
                  <a:extLst>
                    <a:ext uri="{FF2B5EF4-FFF2-40B4-BE49-F238E27FC236}">
                      <a16:creationId xmlns:a16="http://schemas.microsoft.com/office/drawing/2014/main" id="{5F3237EB-3EA5-451A-BF2C-E095CB897BEE}"/>
                    </a:ext>
                  </a:extLst>
                </p:cNvPr>
                <p:cNvPicPr/>
                <p:nvPr/>
              </p:nvPicPr>
              <p:blipFill>
                <a:blip r:embed="rId1054"/>
                <a:stretch>
                  <a:fillRect/>
                </a:stretch>
              </p:blipFill>
              <p:spPr>
                <a:xfrm>
                  <a:off x="925853" y="5370187"/>
                  <a:ext cx="1137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48" name="Freihand 647">
                  <a:extLst>
                    <a:ext uri="{FF2B5EF4-FFF2-40B4-BE49-F238E27FC236}">
                      <a16:creationId xmlns:a16="http://schemas.microsoft.com/office/drawing/2014/main" id="{9EBFF577-5FC8-4AA5-B570-BDDAF2AA9B50}"/>
                    </a:ext>
                  </a:extLst>
                </p14:cNvPr>
                <p14:cNvContentPartPr/>
                <p14:nvPr/>
              </p14:nvContentPartPr>
              <p14:xfrm>
                <a:off x="1056173" y="5405467"/>
                <a:ext cx="360" cy="360"/>
              </p14:xfrm>
            </p:contentPart>
          </mc:Choice>
          <mc:Fallback xmlns="">
            <p:pic>
              <p:nvPicPr>
                <p:cNvPr id="648" name="Freihand 647">
                  <a:extLst>
                    <a:ext uri="{FF2B5EF4-FFF2-40B4-BE49-F238E27FC236}">
                      <a16:creationId xmlns:a16="http://schemas.microsoft.com/office/drawing/2014/main" id="{9EBFF577-5FC8-4AA5-B570-BDDAF2AA9B50}"/>
                    </a:ext>
                  </a:extLst>
                </p:cNvPr>
                <p:cNvPicPr/>
                <p:nvPr/>
              </p:nvPicPr>
              <p:blipFill>
                <a:blip r:embed="rId48"/>
                <a:stretch>
                  <a:fillRect/>
                </a:stretch>
              </p:blipFill>
              <p:spPr>
                <a:xfrm>
                  <a:off x="1051853" y="5401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49" name="Freihand 648">
                  <a:extLst>
                    <a:ext uri="{FF2B5EF4-FFF2-40B4-BE49-F238E27FC236}">
                      <a16:creationId xmlns:a16="http://schemas.microsoft.com/office/drawing/2014/main" id="{EC2074E9-4C76-4A3E-9407-9E119FC1335B}"/>
                    </a:ext>
                  </a:extLst>
                </p14:cNvPr>
                <p14:cNvContentPartPr/>
                <p14:nvPr/>
              </p14:nvContentPartPr>
              <p14:xfrm>
                <a:off x="1092533" y="5353267"/>
                <a:ext cx="360" cy="360"/>
              </p14:xfrm>
            </p:contentPart>
          </mc:Choice>
          <mc:Fallback xmlns="">
            <p:pic>
              <p:nvPicPr>
                <p:cNvPr id="649" name="Freihand 648">
                  <a:extLst>
                    <a:ext uri="{FF2B5EF4-FFF2-40B4-BE49-F238E27FC236}">
                      <a16:creationId xmlns:a16="http://schemas.microsoft.com/office/drawing/2014/main" id="{EC2074E9-4C76-4A3E-9407-9E119FC1335B}"/>
                    </a:ext>
                  </a:extLst>
                </p:cNvPr>
                <p:cNvPicPr/>
                <p:nvPr/>
              </p:nvPicPr>
              <p:blipFill>
                <a:blip r:embed="rId48"/>
                <a:stretch>
                  <a:fillRect/>
                </a:stretch>
              </p:blipFill>
              <p:spPr>
                <a:xfrm>
                  <a:off x="1088213" y="5348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50" name="Freihand 649">
                  <a:extLst>
                    <a:ext uri="{FF2B5EF4-FFF2-40B4-BE49-F238E27FC236}">
                      <a16:creationId xmlns:a16="http://schemas.microsoft.com/office/drawing/2014/main" id="{C6999BE7-8E17-4D7A-83F9-19DB8151BFEE}"/>
                    </a:ext>
                  </a:extLst>
                </p14:cNvPr>
                <p14:cNvContentPartPr/>
                <p14:nvPr/>
              </p14:nvContentPartPr>
              <p14:xfrm>
                <a:off x="1081373" y="5205307"/>
                <a:ext cx="156240" cy="185760"/>
              </p14:xfrm>
            </p:contentPart>
          </mc:Choice>
          <mc:Fallback xmlns="">
            <p:pic>
              <p:nvPicPr>
                <p:cNvPr id="650" name="Freihand 649">
                  <a:extLst>
                    <a:ext uri="{FF2B5EF4-FFF2-40B4-BE49-F238E27FC236}">
                      <a16:creationId xmlns:a16="http://schemas.microsoft.com/office/drawing/2014/main" id="{C6999BE7-8E17-4D7A-83F9-19DB8151BFEE}"/>
                    </a:ext>
                  </a:extLst>
                </p:cNvPr>
                <p:cNvPicPr/>
                <p:nvPr/>
              </p:nvPicPr>
              <p:blipFill>
                <a:blip r:embed="rId1058"/>
                <a:stretch>
                  <a:fillRect/>
                </a:stretch>
              </p:blipFill>
              <p:spPr>
                <a:xfrm>
                  <a:off x="1077053" y="5200987"/>
                  <a:ext cx="164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51" name="Freihand 650">
                  <a:extLst>
                    <a:ext uri="{FF2B5EF4-FFF2-40B4-BE49-F238E27FC236}">
                      <a16:creationId xmlns:a16="http://schemas.microsoft.com/office/drawing/2014/main" id="{20FF9037-CA0B-417F-80D5-00AD83D994FA}"/>
                    </a:ext>
                  </a:extLst>
                </p14:cNvPr>
                <p14:cNvContentPartPr/>
                <p14:nvPr/>
              </p14:nvContentPartPr>
              <p14:xfrm>
                <a:off x="1261373" y="5308267"/>
                <a:ext cx="72720" cy="8280"/>
              </p14:xfrm>
            </p:contentPart>
          </mc:Choice>
          <mc:Fallback xmlns="">
            <p:pic>
              <p:nvPicPr>
                <p:cNvPr id="651" name="Freihand 650">
                  <a:extLst>
                    <a:ext uri="{FF2B5EF4-FFF2-40B4-BE49-F238E27FC236}">
                      <a16:creationId xmlns:a16="http://schemas.microsoft.com/office/drawing/2014/main" id="{20FF9037-CA0B-417F-80D5-00AD83D994FA}"/>
                    </a:ext>
                  </a:extLst>
                </p:cNvPr>
                <p:cNvPicPr/>
                <p:nvPr/>
              </p:nvPicPr>
              <p:blipFill>
                <a:blip r:embed="rId1060"/>
                <a:stretch>
                  <a:fillRect/>
                </a:stretch>
              </p:blipFill>
              <p:spPr>
                <a:xfrm>
                  <a:off x="1257053" y="5303947"/>
                  <a:ext cx="81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2" name="Freihand 651">
                  <a:extLst>
                    <a:ext uri="{FF2B5EF4-FFF2-40B4-BE49-F238E27FC236}">
                      <a16:creationId xmlns:a16="http://schemas.microsoft.com/office/drawing/2014/main" id="{136D8214-2402-4CC3-9335-452AE15AC5C0}"/>
                    </a:ext>
                  </a:extLst>
                </p14:cNvPr>
                <p14:cNvContentPartPr/>
                <p14:nvPr/>
              </p14:nvContentPartPr>
              <p14:xfrm>
                <a:off x="1378373" y="5221867"/>
                <a:ext cx="131400" cy="201600"/>
              </p14:xfrm>
            </p:contentPart>
          </mc:Choice>
          <mc:Fallback xmlns="">
            <p:pic>
              <p:nvPicPr>
                <p:cNvPr id="652" name="Freihand 651">
                  <a:extLst>
                    <a:ext uri="{FF2B5EF4-FFF2-40B4-BE49-F238E27FC236}">
                      <a16:creationId xmlns:a16="http://schemas.microsoft.com/office/drawing/2014/main" id="{136D8214-2402-4CC3-9335-452AE15AC5C0}"/>
                    </a:ext>
                  </a:extLst>
                </p:cNvPr>
                <p:cNvPicPr/>
                <p:nvPr/>
              </p:nvPicPr>
              <p:blipFill>
                <a:blip r:embed="rId1062"/>
                <a:stretch>
                  <a:fillRect/>
                </a:stretch>
              </p:blipFill>
              <p:spPr>
                <a:xfrm>
                  <a:off x="1374053" y="5217547"/>
                  <a:ext cx="140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3" name="Freihand 652">
                  <a:extLst>
                    <a:ext uri="{FF2B5EF4-FFF2-40B4-BE49-F238E27FC236}">
                      <a16:creationId xmlns:a16="http://schemas.microsoft.com/office/drawing/2014/main" id="{22D2E8E9-7FD3-4B92-B65F-0BF2995886B1}"/>
                    </a:ext>
                  </a:extLst>
                </p14:cNvPr>
                <p14:cNvContentPartPr/>
                <p14:nvPr/>
              </p14:nvContentPartPr>
              <p14:xfrm>
                <a:off x="1555133" y="5239507"/>
                <a:ext cx="94680" cy="125640"/>
              </p14:xfrm>
            </p:contentPart>
          </mc:Choice>
          <mc:Fallback xmlns="">
            <p:pic>
              <p:nvPicPr>
                <p:cNvPr id="653" name="Freihand 652">
                  <a:extLst>
                    <a:ext uri="{FF2B5EF4-FFF2-40B4-BE49-F238E27FC236}">
                      <a16:creationId xmlns:a16="http://schemas.microsoft.com/office/drawing/2014/main" id="{22D2E8E9-7FD3-4B92-B65F-0BF2995886B1}"/>
                    </a:ext>
                  </a:extLst>
                </p:cNvPr>
                <p:cNvPicPr/>
                <p:nvPr/>
              </p:nvPicPr>
              <p:blipFill>
                <a:blip r:embed="rId1064"/>
                <a:stretch>
                  <a:fillRect/>
                </a:stretch>
              </p:blipFill>
              <p:spPr>
                <a:xfrm>
                  <a:off x="1550813" y="5235187"/>
                  <a:ext cx="103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55" name="Freihand 654">
                  <a:extLst>
                    <a:ext uri="{FF2B5EF4-FFF2-40B4-BE49-F238E27FC236}">
                      <a16:creationId xmlns:a16="http://schemas.microsoft.com/office/drawing/2014/main" id="{39684826-C344-4AC6-A049-C11946189CD6}"/>
                    </a:ext>
                  </a:extLst>
                </p14:cNvPr>
                <p14:cNvContentPartPr/>
                <p14:nvPr/>
              </p14:nvContentPartPr>
              <p14:xfrm>
                <a:off x="1442453" y="5489347"/>
                <a:ext cx="16920" cy="145800"/>
              </p14:xfrm>
            </p:contentPart>
          </mc:Choice>
          <mc:Fallback xmlns="">
            <p:pic>
              <p:nvPicPr>
                <p:cNvPr id="655" name="Freihand 654">
                  <a:extLst>
                    <a:ext uri="{FF2B5EF4-FFF2-40B4-BE49-F238E27FC236}">
                      <a16:creationId xmlns:a16="http://schemas.microsoft.com/office/drawing/2014/main" id="{39684826-C344-4AC6-A049-C11946189CD6}"/>
                    </a:ext>
                  </a:extLst>
                </p:cNvPr>
                <p:cNvPicPr/>
                <p:nvPr/>
              </p:nvPicPr>
              <p:blipFill>
                <a:blip r:embed="rId1066"/>
                <a:stretch>
                  <a:fillRect/>
                </a:stretch>
              </p:blipFill>
              <p:spPr>
                <a:xfrm>
                  <a:off x="1438133" y="5485027"/>
                  <a:ext cx="25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56" name="Freihand 655">
                  <a:extLst>
                    <a:ext uri="{FF2B5EF4-FFF2-40B4-BE49-F238E27FC236}">
                      <a16:creationId xmlns:a16="http://schemas.microsoft.com/office/drawing/2014/main" id="{29C48A08-2EB2-478A-ACCC-AD6124A24C17}"/>
                    </a:ext>
                  </a:extLst>
                </p14:cNvPr>
                <p14:cNvContentPartPr/>
                <p14:nvPr/>
              </p14:nvContentPartPr>
              <p14:xfrm>
                <a:off x="1374773" y="5424547"/>
                <a:ext cx="227880" cy="196560"/>
              </p14:xfrm>
            </p:contentPart>
          </mc:Choice>
          <mc:Fallback xmlns="">
            <p:pic>
              <p:nvPicPr>
                <p:cNvPr id="656" name="Freihand 655">
                  <a:extLst>
                    <a:ext uri="{FF2B5EF4-FFF2-40B4-BE49-F238E27FC236}">
                      <a16:creationId xmlns:a16="http://schemas.microsoft.com/office/drawing/2014/main" id="{29C48A08-2EB2-478A-ACCC-AD6124A24C17}"/>
                    </a:ext>
                  </a:extLst>
                </p:cNvPr>
                <p:cNvPicPr/>
                <p:nvPr/>
              </p:nvPicPr>
              <p:blipFill>
                <a:blip r:embed="rId1068"/>
                <a:stretch>
                  <a:fillRect/>
                </a:stretch>
              </p:blipFill>
              <p:spPr>
                <a:xfrm>
                  <a:off x="1370453" y="5420227"/>
                  <a:ext cx="236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58" name="Freihand 657">
                  <a:extLst>
                    <a:ext uri="{FF2B5EF4-FFF2-40B4-BE49-F238E27FC236}">
                      <a16:creationId xmlns:a16="http://schemas.microsoft.com/office/drawing/2014/main" id="{8ABCF729-D774-4443-956F-45A12BBC5021}"/>
                    </a:ext>
                  </a:extLst>
                </p14:cNvPr>
                <p14:cNvContentPartPr/>
                <p14:nvPr/>
              </p14:nvContentPartPr>
              <p14:xfrm>
                <a:off x="301253" y="5825587"/>
                <a:ext cx="200880" cy="31320"/>
              </p14:xfrm>
            </p:contentPart>
          </mc:Choice>
          <mc:Fallback xmlns="">
            <p:pic>
              <p:nvPicPr>
                <p:cNvPr id="658" name="Freihand 657">
                  <a:extLst>
                    <a:ext uri="{FF2B5EF4-FFF2-40B4-BE49-F238E27FC236}">
                      <a16:creationId xmlns:a16="http://schemas.microsoft.com/office/drawing/2014/main" id="{8ABCF729-D774-4443-956F-45A12BBC5021}"/>
                    </a:ext>
                  </a:extLst>
                </p:cNvPr>
                <p:cNvPicPr/>
                <p:nvPr/>
              </p:nvPicPr>
              <p:blipFill>
                <a:blip r:embed="rId1070"/>
                <a:stretch>
                  <a:fillRect/>
                </a:stretch>
              </p:blipFill>
              <p:spPr>
                <a:xfrm>
                  <a:off x="296933" y="5821267"/>
                  <a:ext cx="209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59" name="Freihand 658">
                  <a:extLst>
                    <a:ext uri="{FF2B5EF4-FFF2-40B4-BE49-F238E27FC236}">
                      <a16:creationId xmlns:a16="http://schemas.microsoft.com/office/drawing/2014/main" id="{2662B454-7C52-48D6-AFBD-0F3B36E4BE5D}"/>
                    </a:ext>
                  </a:extLst>
                </p14:cNvPr>
                <p14:cNvContentPartPr/>
                <p14:nvPr/>
              </p14:nvContentPartPr>
              <p14:xfrm>
                <a:off x="314213" y="5904427"/>
                <a:ext cx="235080" cy="11880"/>
              </p14:xfrm>
            </p:contentPart>
          </mc:Choice>
          <mc:Fallback xmlns="">
            <p:pic>
              <p:nvPicPr>
                <p:cNvPr id="659" name="Freihand 658">
                  <a:extLst>
                    <a:ext uri="{FF2B5EF4-FFF2-40B4-BE49-F238E27FC236}">
                      <a16:creationId xmlns:a16="http://schemas.microsoft.com/office/drawing/2014/main" id="{2662B454-7C52-48D6-AFBD-0F3B36E4BE5D}"/>
                    </a:ext>
                  </a:extLst>
                </p:cNvPr>
                <p:cNvPicPr/>
                <p:nvPr/>
              </p:nvPicPr>
              <p:blipFill>
                <a:blip r:embed="rId1072"/>
                <a:stretch>
                  <a:fillRect/>
                </a:stretch>
              </p:blipFill>
              <p:spPr>
                <a:xfrm>
                  <a:off x="309893" y="5900107"/>
                  <a:ext cx="243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60" name="Freihand 659">
                  <a:extLst>
                    <a:ext uri="{FF2B5EF4-FFF2-40B4-BE49-F238E27FC236}">
                      <a16:creationId xmlns:a16="http://schemas.microsoft.com/office/drawing/2014/main" id="{A89377F1-ED0C-4960-957A-1524FCFE53EC}"/>
                    </a:ext>
                  </a:extLst>
                </p14:cNvPr>
                <p14:cNvContentPartPr/>
                <p14:nvPr/>
              </p14:nvContentPartPr>
              <p14:xfrm>
                <a:off x="455693" y="5742787"/>
                <a:ext cx="198000" cy="239400"/>
              </p14:xfrm>
            </p:contentPart>
          </mc:Choice>
          <mc:Fallback xmlns="">
            <p:pic>
              <p:nvPicPr>
                <p:cNvPr id="660" name="Freihand 659">
                  <a:extLst>
                    <a:ext uri="{FF2B5EF4-FFF2-40B4-BE49-F238E27FC236}">
                      <a16:creationId xmlns:a16="http://schemas.microsoft.com/office/drawing/2014/main" id="{A89377F1-ED0C-4960-957A-1524FCFE53EC}"/>
                    </a:ext>
                  </a:extLst>
                </p:cNvPr>
                <p:cNvPicPr/>
                <p:nvPr/>
              </p:nvPicPr>
              <p:blipFill>
                <a:blip r:embed="rId1074"/>
                <a:stretch>
                  <a:fillRect/>
                </a:stretch>
              </p:blipFill>
              <p:spPr>
                <a:xfrm>
                  <a:off x="451373" y="5738467"/>
                  <a:ext cx="2066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62" name="Freihand 661">
                  <a:extLst>
                    <a:ext uri="{FF2B5EF4-FFF2-40B4-BE49-F238E27FC236}">
                      <a16:creationId xmlns:a16="http://schemas.microsoft.com/office/drawing/2014/main" id="{5517EB26-2A25-44E2-934B-39C2737E5C43}"/>
                    </a:ext>
                  </a:extLst>
                </p14:cNvPr>
                <p14:cNvContentPartPr/>
                <p14:nvPr/>
              </p14:nvContentPartPr>
              <p14:xfrm>
                <a:off x="768893" y="5682307"/>
                <a:ext cx="515160" cy="190800"/>
              </p14:xfrm>
            </p:contentPart>
          </mc:Choice>
          <mc:Fallback xmlns="">
            <p:pic>
              <p:nvPicPr>
                <p:cNvPr id="662" name="Freihand 661">
                  <a:extLst>
                    <a:ext uri="{FF2B5EF4-FFF2-40B4-BE49-F238E27FC236}">
                      <a16:creationId xmlns:a16="http://schemas.microsoft.com/office/drawing/2014/main" id="{5517EB26-2A25-44E2-934B-39C2737E5C43}"/>
                    </a:ext>
                  </a:extLst>
                </p:cNvPr>
                <p:cNvPicPr/>
                <p:nvPr/>
              </p:nvPicPr>
              <p:blipFill>
                <a:blip r:embed="rId1076"/>
                <a:stretch>
                  <a:fillRect/>
                </a:stretch>
              </p:blipFill>
              <p:spPr>
                <a:xfrm>
                  <a:off x="764573" y="5677987"/>
                  <a:ext cx="523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63" name="Freihand 662">
                  <a:extLst>
                    <a:ext uri="{FF2B5EF4-FFF2-40B4-BE49-F238E27FC236}">
                      <a16:creationId xmlns:a16="http://schemas.microsoft.com/office/drawing/2014/main" id="{6884456B-8612-4459-A3D7-30130E1223C1}"/>
                    </a:ext>
                  </a:extLst>
                </p14:cNvPr>
                <p14:cNvContentPartPr/>
                <p14:nvPr/>
              </p14:nvContentPartPr>
              <p14:xfrm>
                <a:off x="1291253" y="5650267"/>
                <a:ext cx="5400" cy="34560"/>
              </p14:xfrm>
            </p:contentPart>
          </mc:Choice>
          <mc:Fallback xmlns="">
            <p:pic>
              <p:nvPicPr>
                <p:cNvPr id="663" name="Freihand 662">
                  <a:extLst>
                    <a:ext uri="{FF2B5EF4-FFF2-40B4-BE49-F238E27FC236}">
                      <a16:creationId xmlns:a16="http://schemas.microsoft.com/office/drawing/2014/main" id="{6884456B-8612-4459-A3D7-30130E1223C1}"/>
                    </a:ext>
                  </a:extLst>
                </p:cNvPr>
                <p:cNvPicPr/>
                <p:nvPr/>
              </p:nvPicPr>
              <p:blipFill>
                <a:blip r:embed="rId1078"/>
                <a:stretch>
                  <a:fillRect/>
                </a:stretch>
              </p:blipFill>
              <p:spPr>
                <a:xfrm>
                  <a:off x="1286933" y="5645947"/>
                  <a:ext cx="14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64" name="Freihand 663">
                  <a:extLst>
                    <a:ext uri="{FF2B5EF4-FFF2-40B4-BE49-F238E27FC236}">
                      <a16:creationId xmlns:a16="http://schemas.microsoft.com/office/drawing/2014/main" id="{23CA7CA6-75E1-4D7C-B3DE-AD25A3D6CC83}"/>
                    </a:ext>
                  </a:extLst>
                </p14:cNvPr>
                <p14:cNvContentPartPr/>
                <p14:nvPr/>
              </p14:nvContentPartPr>
              <p14:xfrm>
                <a:off x="1311773" y="5688427"/>
                <a:ext cx="104760" cy="258120"/>
              </p14:xfrm>
            </p:contentPart>
          </mc:Choice>
          <mc:Fallback xmlns="">
            <p:pic>
              <p:nvPicPr>
                <p:cNvPr id="664" name="Freihand 663">
                  <a:extLst>
                    <a:ext uri="{FF2B5EF4-FFF2-40B4-BE49-F238E27FC236}">
                      <a16:creationId xmlns:a16="http://schemas.microsoft.com/office/drawing/2014/main" id="{23CA7CA6-75E1-4D7C-B3DE-AD25A3D6CC83}"/>
                    </a:ext>
                  </a:extLst>
                </p:cNvPr>
                <p:cNvPicPr/>
                <p:nvPr/>
              </p:nvPicPr>
              <p:blipFill>
                <a:blip r:embed="rId1080"/>
                <a:stretch>
                  <a:fillRect/>
                </a:stretch>
              </p:blipFill>
              <p:spPr>
                <a:xfrm>
                  <a:off x="1307453" y="5684107"/>
                  <a:ext cx="1134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5" name="Freihand 664">
                  <a:extLst>
                    <a:ext uri="{FF2B5EF4-FFF2-40B4-BE49-F238E27FC236}">
                      <a16:creationId xmlns:a16="http://schemas.microsoft.com/office/drawing/2014/main" id="{6B34416E-818F-4EDA-8FC7-5301D335FDB3}"/>
                    </a:ext>
                  </a:extLst>
                </p14:cNvPr>
                <p14:cNvContentPartPr/>
                <p14:nvPr/>
              </p14:nvContentPartPr>
              <p14:xfrm>
                <a:off x="1479173" y="5682667"/>
                <a:ext cx="136080" cy="135000"/>
              </p14:xfrm>
            </p:contentPart>
          </mc:Choice>
          <mc:Fallback xmlns="">
            <p:pic>
              <p:nvPicPr>
                <p:cNvPr id="665" name="Freihand 664">
                  <a:extLst>
                    <a:ext uri="{FF2B5EF4-FFF2-40B4-BE49-F238E27FC236}">
                      <a16:creationId xmlns:a16="http://schemas.microsoft.com/office/drawing/2014/main" id="{6B34416E-818F-4EDA-8FC7-5301D335FDB3}"/>
                    </a:ext>
                  </a:extLst>
                </p:cNvPr>
                <p:cNvPicPr/>
                <p:nvPr/>
              </p:nvPicPr>
              <p:blipFill>
                <a:blip r:embed="rId1082"/>
                <a:stretch>
                  <a:fillRect/>
                </a:stretch>
              </p:blipFill>
              <p:spPr>
                <a:xfrm>
                  <a:off x="1474853" y="5678347"/>
                  <a:ext cx="144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6" name="Freihand 665">
                  <a:extLst>
                    <a:ext uri="{FF2B5EF4-FFF2-40B4-BE49-F238E27FC236}">
                      <a16:creationId xmlns:a16="http://schemas.microsoft.com/office/drawing/2014/main" id="{BA94854F-B030-4235-8F47-1E0E3751EFDB}"/>
                    </a:ext>
                  </a:extLst>
                </p14:cNvPr>
                <p14:cNvContentPartPr/>
                <p14:nvPr/>
              </p14:nvContentPartPr>
              <p14:xfrm>
                <a:off x="1605893" y="5640907"/>
                <a:ext cx="115920" cy="169200"/>
              </p14:xfrm>
            </p:contentPart>
          </mc:Choice>
          <mc:Fallback xmlns="">
            <p:pic>
              <p:nvPicPr>
                <p:cNvPr id="666" name="Freihand 665">
                  <a:extLst>
                    <a:ext uri="{FF2B5EF4-FFF2-40B4-BE49-F238E27FC236}">
                      <a16:creationId xmlns:a16="http://schemas.microsoft.com/office/drawing/2014/main" id="{BA94854F-B030-4235-8F47-1E0E3751EFDB}"/>
                    </a:ext>
                  </a:extLst>
                </p:cNvPr>
                <p:cNvPicPr/>
                <p:nvPr/>
              </p:nvPicPr>
              <p:blipFill>
                <a:blip r:embed="rId1084"/>
                <a:stretch>
                  <a:fillRect/>
                </a:stretch>
              </p:blipFill>
              <p:spPr>
                <a:xfrm>
                  <a:off x="1601573" y="5636587"/>
                  <a:ext cx="124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67" name="Freihand 666">
                  <a:extLst>
                    <a:ext uri="{FF2B5EF4-FFF2-40B4-BE49-F238E27FC236}">
                      <a16:creationId xmlns:a16="http://schemas.microsoft.com/office/drawing/2014/main" id="{86CDD475-2FBC-4B10-86E9-C18787D5A5AD}"/>
                    </a:ext>
                  </a:extLst>
                </p14:cNvPr>
                <p14:cNvContentPartPr/>
                <p14:nvPr/>
              </p14:nvContentPartPr>
              <p14:xfrm>
                <a:off x="1675013" y="5779507"/>
                <a:ext cx="50040" cy="26280"/>
              </p14:xfrm>
            </p:contentPart>
          </mc:Choice>
          <mc:Fallback xmlns="">
            <p:pic>
              <p:nvPicPr>
                <p:cNvPr id="667" name="Freihand 666">
                  <a:extLst>
                    <a:ext uri="{FF2B5EF4-FFF2-40B4-BE49-F238E27FC236}">
                      <a16:creationId xmlns:a16="http://schemas.microsoft.com/office/drawing/2014/main" id="{86CDD475-2FBC-4B10-86E9-C18787D5A5AD}"/>
                    </a:ext>
                  </a:extLst>
                </p:cNvPr>
                <p:cNvPicPr/>
                <p:nvPr/>
              </p:nvPicPr>
              <p:blipFill>
                <a:blip r:embed="rId1086"/>
                <a:stretch>
                  <a:fillRect/>
                </a:stretch>
              </p:blipFill>
              <p:spPr>
                <a:xfrm>
                  <a:off x="1670693" y="5775187"/>
                  <a:ext cx="58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68" name="Freihand 667">
                  <a:extLst>
                    <a:ext uri="{FF2B5EF4-FFF2-40B4-BE49-F238E27FC236}">
                      <a16:creationId xmlns:a16="http://schemas.microsoft.com/office/drawing/2014/main" id="{2466919F-8207-4C92-BF1F-8502C93D9064}"/>
                    </a:ext>
                  </a:extLst>
                </p14:cNvPr>
                <p14:cNvContentPartPr/>
                <p14:nvPr/>
              </p14:nvContentPartPr>
              <p14:xfrm>
                <a:off x="1718213" y="5677987"/>
                <a:ext cx="360360" cy="149400"/>
              </p14:xfrm>
            </p:contentPart>
          </mc:Choice>
          <mc:Fallback xmlns="">
            <p:pic>
              <p:nvPicPr>
                <p:cNvPr id="668" name="Freihand 667">
                  <a:extLst>
                    <a:ext uri="{FF2B5EF4-FFF2-40B4-BE49-F238E27FC236}">
                      <a16:creationId xmlns:a16="http://schemas.microsoft.com/office/drawing/2014/main" id="{2466919F-8207-4C92-BF1F-8502C93D9064}"/>
                    </a:ext>
                  </a:extLst>
                </p:cNvPr>
                <p:cNvPicPr/>
                <p:nvPr/>
              </p:nvPicPr>
              <p:blipFill>
                <a:blip r:embed="rId1088"/>
                <a:stretch>
                  <a:fillRect/>
                </a:stretch>
              </p:blipFill>
              <p:spPr>
                <a:xfrm>
                  <a:off x="1713893" y="5673667"/>
                  <a:ext cx="369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69" name="Freihand 668">
                  <a:extLst>
                    <a:ext uri="{FF2B5EF4-FFF2-40B4-BE49-F238E27FC236}">
                      <a16:creationId xmlns:a16="http://schemas.microsoft.com/office/drawing/2014/main" id="{7C172465-0F59-403D-B57E-408098FF57D2}"/>
                    </a:ext>
                  </a:extLst>
                </p14:cNvPr>
                <p14:cNvContentPartPr/>
                <p14:nvPr/>
              </p14:nvContentPartPr>
              <p14:xfrm>
                <a:off x="2155973" y="5738467"/>
                <a:ext cx="119160" cy="15120"/>
              </p14:xfrm>
            </p:contentPart>
          </mc:Choice>
          <mc:Fallback xmlns="">
            <p:pic>
              <p:nvPicPr>
                <p:cNvPr id="669" name="Freihand 668">
                  <a:extLst>
                    <a:ext uri="{FF2B5EF4-FFF2-40B4-BE49-F238E27FC236}">
                      <a16:creationId xmlns:a16="http://schemas.microsoft.com/office/drawing/2014/main" id="{7C172465-0F59-403D-B57E-408098FF57D2}"/>
                    </a:ext>
                  </a:extLst>
                </p:cNvPr>
                <p:cNvPicPr/>
                <p:nvPr/>
              </p:nvPicPr>
              <p:blipFill>
                <a:blip r:embed="rId1090"/>
                <a:stretch>
                  <a:fillRect/>
                </a:stretch>
              </p:blipFill>
              <p:spPr>
                <a:xfrm>
                  <a:off x="2151653" y="5734147"/>
                  <a:ext cx="127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70" name="Freihand 669">
                  <a:extLst>
                    <a:ext uri="{FF2B5EF4-FFF2-40B4-BE49-F238E27FC236}">
                      <a16:creationId xmlns:a16="http://schemas.microsoft.com/office/drawing/2014/main" id="{4B2FDF3D-7B74-48DA-931A-72131B82D03A}"/>
                    </a:ext>
                  </a:extLst>
                </p14:cNvPr>
                <p14:cNvContentPartPr/>
                <p14:nvPr/>
              </p14:nvContentPartPr>
              <p14:xfrm>
                <a:off x="2173973" y="5771947"/>
                <a:ext cx="106560" cy="5400"/>
              </p14:xfrm>
            </p:contentPart>
          </mc:Choice>
          <mc:Fallback xmlns="">
            <p:pic>
              <p:nvPicPr>
                <p:cNvPr id="670" name="Freihand 669">
                  <a:extLst>
                    <a:ext uri="{FF2B5EF4-FFF2-40B4-BE49-F238E27FC236}">
                      <a16:creationId xmlns:a16="http://schemas.microsoft.com/office/drawing/2014/main" id="{4B2FDF3D-7B74-48DA-931A-72131B82D03A}"/>
                    </a:ext>
                  </a:extLst>
                </p:cNvPr>
                <p:cNvPicPr/>
                <p:nvPr/>
              </p:nvPicPr>
              <p:blipFill>
                <a:blip r:embed="rId1092"/>
                <a:stretch>
                  <a:fillRect/>
                </a:stretch>
              </p:blipFill>
              <p:spPr>
                <a:xfrm>
                  <a:off x="2169653" y="5767627"/>
                  <a:ext cx="115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71" name="Freihand 670">
                  <a:extLst>
                    <a:ext uri="{FF2B5EF4-FFF2-40B4-BE49-F238E27FC236}">
                      <a16:creationId xmlns:a16="http://schemas.microsoft.com/office/drawing/2014/main" id="{E761970C-F7AF-4102-8EEB-84BC1B42FD08}"/>
                    </a:ext>
                  </a:extLst>
                </p14:cNvPr>
                <p14:cNvContentPartPr/>
                <p14:nvPr/>
              </p14:nvContentPartPr>
              <p14:xfrm>
                <a:off x="2465933" y="5416627"/>
                <a:ext cx="201600" cy="224640"/>
              </p14:xfrm>
            </p:contentPart>
          </mc:Choice>
          <mc:Fallback xmlns="">
            <p:pic>
              <p:nvPicPr>
                <p:cNvPr id="671" name="Freihand 670">
                  <a:extLst>
                    <a:ext uri="{FF2B5EF4-FFF2-40B4-BE49-F238E27FC236}">
                      <a16:creationId xmlns:a16="http://schemas.microsoft.com/office/drawing/2014/main" id="{E761970C-F7AF-4102-8EEB-84BC1B42FD08}"/>
                    </a:ext>
                  </a:extLst>
                </p:cNvPr>
                <p:cNvPicPr/>
                <p:nvPr/>
              </p:nvPicPr>
              <p:blipFill>
                <a:blip r:embed="rId1094"/>
                <a:stretch>
                  <a:fillRect/>
                </a:stretch>
              </p:blipFill>
              <p:spPr>
                <a:xfrm>
                  <a:off x="2461613" y="5412307"/>
                  <a:ext cx="210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72" name="Freihand 671">
                  <a:extLst>
                    <a:ext uri="{FF2B5EF4-FFF2-40B4-BE49-F238E27FC236}">
                      <a16:creationId xmlns:a16="http://schemas.microsoft.com/office/drawing/2014/main" id="{EAE5C49D-E217-4842-8F1F-24EACB37A928}"/>
                    </a:ext>
                  </a:extLst>
                </p14:cNvPr>
                <p14:cNvContentPartPr/>
                <p14:nvPr/>
              </p14:nvContentPartPr>
              <p14:xfrm>
                <a:off x="2370173" y="5642347"/>
                <a:ext cx="702000" cy="71640"/>
              </p14:xfrm>
            </p:contentPart>
          </mc:Choice>
          <mc:Fallback xmlns="">
            <p:pic>
              <p:nvPicPr>
                <p:cNvPr id="672" name="Freihand 671">
                  <a:extLst>
                    <a:ext uri="{FF2B5EF4-FFF2-40B4-BE49-F238E27FC236}">
                      <a16:creationId xmlns:a16="http://schemas.microsoft.com/office/drawing/2014/main" id="{EAE5C49D-E217-4842-8F1F-24EACB37A928}"/>
                    </a:ext>
                  </a:extLst>
                </p:cNvPr>
                <p:cNvPicPr/>
                <p:nvPr/>
              </p:nvPicPr>
              <p:blipFill>
                <a:blip r:embed="rId1096"/>
                <a:stretch>
                  <a:fillRect/>
                </a:stretch>
              </p:blipFill>
              <p:spPr>
                <a:xfrm>
                  <a:off x="2365853" y="5638027"/>
                  <a:ext cx="710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73" name="Freihand 672">
                  <a:extLst>
                    <a:ext uri="{FF2B5EF4-FFF2-40B4-BE49-F238E27FC236}">
                      <a16:creationId xmlns:a16="http://schemas.microsoft.com/office/drawing/2014/main" id="{0B2AA0C6-6A2C-4FFA-BAE8-4AEC458131BD}"/>
                    </a:ext>
                  </a:extLst>
                </p14:cNvPr>
                <p14:cNvContentPartPr/>
                <p14:nvPr/>
              </p14:nvContentPartPr>
              <p14:xfrm>
                <a:off x="2285933" y="5850067"/>
                <a:ext cx="146520" cy="153360"/>
              </p14:xfrm>
            </p:contentPart>
          </mc:Choice>
          <mc:Fallback xmlns="">
            <p:pic>
              <p:nvPicPr>
                <p:cNvPr id="673" name="Freihand 672">
                  <a:extLst>
                    <a:ext uri="{FF2B5EF4-FFF2-40B4-BE49-F238E27FC236}">
                      <a16:creationId xmlns:a16="http://schemas.microsoft.com/office/drawing/2014/main" id="{0B2AA0C6-6A2C-4FFA-BAE8-4AEC458131BD}"/>
                    </a:ext>
                  </a:extLst>
                </p:cNvPr>
                <p:cNvPicPr/>
                <p:nvPr/>
              </p:nvPicPr>
              <p:blipFill>
                <a:blip r:embed="rId1098"/>
                <a:stretch>
                  <a:fillRect/>
                </a:stretch>
              </p:blipFill>
              <p:spPr>
                <a:xfrm>
                  <a:off x="2281613" y="5845747"/>
                  <a:ext cx="155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74" name="Freihand 673">
                  <a:extLst>
                    <a:ext uri="{FF2B5EF4-FFF2-40B4-BE49-F238E27FC236}">
                      <a16:creationId xmlns:a16="http://schemas.microsoft.com/office/drawing/2014/main" id="{B2B18B25-85D9-47FE-81E5-3073FF15F95F}"/>
                    </a:ext>
                  </a:extLst>
                </p14:cNvPr>
                <p14:cNvContentPartPr/>
                <p14:nvPr/>
              </p14:nvContentPartPr>
              <p14:xfrm>
                <a:off x="2459453" y="5940787"/>
                <a:ext cx="120960" cy="2880"/>
              </p14:xfrm>
            </p:contentPart>
          </mc:Choice>
          <mc:Fallback xmlns="">
            <p:pic>
              <p:nvPicPr>
                <p:cNvPr id="674" name="Freihand 673">
                  <a:extLst>
                    <a:ext uri="{FF2B5EF4-FFF2-40B4-BE49-F238E27FC236}">
                      <a16:creationId xmlns:a16="http://schemas.microsoft.com/office/drawing/2014/main" id="{B2B18B25-85D9-47FE-81E5-3073FF15F95F}"/>
                    </a:ext>
                  </a:extLst>
                </p:cNvPr>
                <p:cNvPicPr/>
                <p:nvPr/>
              </p:nvPicPr>
              <p:blipFill>
                <a:blip r:embed="rId1100"/>
                <a:stretch>
                  <a:fillRect/>
                </a:stretch>
              </p:blipFill>
              <p:spPr>
                <a:xfrm>
                  <a:off x="2455133" y="5936467"/>
                  <a:ext cx="129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75" name="Freihand 674">
                  <a:extLst>
                    <a:ext uri="{FF2B5EF4-FFF2-40B4-BE49-F238E27FC236}">
                      <a16:creationId xmlns:a16="http://schemas.microsoft.com/office/drawing/2014/main" id="{86DA1740-745F-40E5-97BB-5F1E394465C4}"/>
                    </a:ext>
                  </a:extLst>
                </p14:cNvPr>
                <p14:cNvContentPartPr/>
                <p14:nvPr/>
              </p14:nvContentPartPr>
              <p14:xfrm>
                <a:off x="2589773" y="5796427"/>
                <a:ext cx="97920" cy="214920"/>
              </p14:xfrm>
            </p:contentPart>
          </mc:Choice>
          <mc:Fallback xmlns="">
            <p:pic>
              <p:nvPicPr>
                <p:cNvPr id="675" name="Freihand 674">
                  <a:extLst>
                    <a:ext uri="{FF2B5EF4-FFF2-40B4-BE49-F238E27FC236}">
                      <a16:creationId xmlns:a16="http://schemas.microsoft.com/office/drawing/2014/main" id="{86DA1740-745F-40E5-97BB-5F1E394465C4}"/>
                    </a:ext>
                  </a:extLst>
                </p:cNvPr>
                <p:cNvPicPr/>
                <p:nvPr/>
              </p:nvPicPr>
              <p:blipFill>
                <a:blip r:embed="rId1102"/>
                <a:stretch>
                  <a:fillRect/>
                </a:stretch>
              </p:blipFill>
              <p:spPr>
                <a:xfrm>
                  <a:off x="2585453" y="5792107"/>
                  <a:ext cx="1065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76" name="Freihand 675">
                  <a:extLst>
                    <a:ext uri="{FF2B5EF4-FFF2-40B4-BE49-F238E27FC236}">
                      <a16:creationId xmlns:a16="http://schemas.microsoft.com/office/drawing/2014/main" id="{A890E2A6-D2CD-489F-955E-7232D8C58F1A}"/>
                    </a:ext>
                  </a:extLst>
                </p14:cNvPr>
                <p14:cNvContentPartPr/>
                <p14:nvPr/>
              </p14:nvContentPartPr>
              <p14:xfrm>
                <a:off x="2661053" y="5815867"/>
                <a:ext cx="126360" cy="122040"/>
              </p14:xfrm>
            </p:contentPart>
          </mc:Choice>
          <mc:Fallback xmlns="">
            <p:pic>
              <p:nvPicPr>
                <p:cNvPr id="676" name="Freihand 675">
                  <a:extLst>
                    <a:ext uri="{FF2B5EF4-FFF2-40B4-BE49-F238E27FC236}">
                      <a16:creationId xmlns:a16="http://schemas.microsoft.com/office/drawing/2014/main" id="{A890E2A6-D2CD-489F-955E-7232D8C58F1A}"/>
                    </a:ext>
                  </a:extLst>
                </p:cNvPr>
                <p:cNvPicPr/>
                <p:nvPr/>
              </p:nvPicPr>
              <p:blipFill>
                <a:blip r:embed="rId1104"/>
                <a:stretch>
                  <a:fillRect/>
                </a:stretch>
              </p:blipFill>
              <p:spPr>
                <a:xfrm>
                  <a:off x="2656733" y="5811547"/>
                  <a:ext cx="135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77" name="Freihand 676">
                  <a:extLst>
                    <a:ext uri="{FF2B5EF4-FFF2-40B4-BE49-F238E27FC236}">
                      <a16:creationId xmlns:a16="http://schemas.microsoft.com/office/drawing/2014/main" id="{BD76A5B7-2755-473B-9469-720372965FA2}"/>
                    </a:ext>
                  </a:extLst>
                </p14:cNvPr>
                <p14:cNvContentPartPr/>
                <p14:nvPr/>
              </p14:nvContentPartPr>
              <p14:xfrm>
                <a:off x="2790653" y="5891467"/>
                <a:ext cx="94320" cy="21960"/>
              </p14:xfrm>
            </p:contentPart>
          </mc:Choice>
          <mc:Fallback xmlns="">
            <p:pic>
              <p:nvPicPr>
                <p:cNvPr id="677" name="Freihand 676">
                  <a:extLst>
                    <a:ext uri="{FF2B5EF4-FFF2-40B4-BE49-F238E27FC236}">
                      <a16:creationId xmlns:a16="http://schemas.microsoft.com/office/drawing/2014/main" id="{BD76A5B7-2755-473B-9469-720372965FA2}"/>
                    </a:ext>
                  </a:extLst>
                </p:cNvPr>
                <p:cNvPicPr/>
                <p:nvPr/>
              </p:nvPicPr>
              <p:blipFill>
                <a:blip r:embed="rId1106"/>
                <a:stretch>
                  <a:fillRect/>
                </a:stretch>
              </p:blipFill>
              <p:spPr>
                <a:xfrm>
                  <a:off x="2786333" y="5887147"/>
                  <a:ext cx="102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78" name="Freihand 677">
                  <a:extLst>
                    <a:ext uri="{FF2B5EF4-FFF2-40B4-BE49-F238E27FC236}">
                      <a16:creationId xmlns:a16="http://schemas.microsoft.com/office/drawing/2014/main" id="{7F78CD35-902C-4C71-962A-844F0ADBE0D5}"/>
                    </a:ext>
                  </a:extLst>
                </p14:cNvPr>
                <p14:cNvContentPartPr/>
                <p14:nvPr/>
              </p14:nvContentPartPr>
              <p14:xfrm>
                <a:off x="2944733" y="5816947"/>
                <a:ext cx="10440" cy="128160"/>
              </p14:xfrm>
            </p:contentPart>
          </mc:Choice>
          <mc:Fallback xmlns="">
            <p:pic>
              <p:nvPicPr>
                <p:cNvPr id="678" name="Freihand 677">
                  <a:extLst>
                    <a:ext uri="{FF2B5EF4-FFF2-40B4-BE49-F238E27FC236}">
                      <a16:creationId xmlns:a16="http://schemas.microsoft.com/office/drawing/2014/main" id="{7F78CD35-902C-4C71-962A-844F0ADBE0D5}"/>
                    </a:ext>
                  </a:extLst>
                </p:cNvPr>
                <p:cNvPicPr/>
                <p:nvPr/>
              </p:nvPicPr>
              <p:blipFill>
                <a:blip r:embed="rId1108"/>
                <a:stretch>
                  <a:fillRect/>
                </a:stretch>
              </p:blipFill>
              <p:spPr>
                <a:xfrm>
                  <a:off x="2940413" y="5812627"/>
                  <a:ext cx="19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79" name="Freihand 678">
                  <a:extLst>
                    <a:ext uri="{FF2B5EF4-FFF2-40B4-BE49-F238E27FC236}">
                      <a16:creationId xmlns:a16="http://schemas.microsoft.com/office/drawing/2014/main" id="{17CD43B2-022C-4AAA-AA90-286F1D87C810}"/>
                    </a:ext>
                  </a:extLst>
                </p14:cNvPr>
                <p14:cNvContentPartPr/>
                <p14:nvPr/>
              </p14:nvContentPartPr>
              <p14:xfrm>
                <a:off x="2940053" y="5803267"/>
                <a:ext cx="113040" cy="109800"/>
              </p14:xfrm>
            </p:contentPart>
          </mc:Choice>
          <mc:Fallback xmlns="">
            <p:pic>
              <p:nvPicPr>
                <p:cNvPr id="679" name="Freihand 678">
                  <a:extLst>
                    <a:ext uri="{FF2B5EF4-FFF2-40B4-BE49-F238E27FC236}">
                      <a16:creationId xmlns:a16="http://schemas.microsoft.com/office/drawing/2014/main" id="{17CD43B2-022C-4AAA-AA90-286F1D87C810}"/>
                    </a:ext>
                  </a:extLst>
                </p:cNvPr>
                <p:cNvPicPr/>
                <p:nvPr/>
              </p:nvPicPr>
              <p:blipFill>
                <a:blip r:embed="rId1110"/>
                <a:stretch>
                  <a:fillRect/>
                </a:stretch>
              </p:blipFill>
              <p:spPr>
                <a:xfrm>
                  <a:off x="2935733" y="5798947"/>
                  <a:ext cx="121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80" name="Freihand 679">
                  <a:extLst>
                    <a:ext uri="{FF2B5EF4-FFF2-40B4-BE49-F238E27FC236}">
                      <a16:creationId xmlns:a16="http://schemas.microsoft.com/office/drawing/2014/main" id="{B82AA649-16DD-4597-B87F-D03C880E4BC5}"/>
                    </a:ext>
                  </a:extLst>
                </p14:cNvPr>
                <p14:cNvContentPartPr/>
                <p14:nvPr/>
              </p14:nvContentPartPr>
              <p14:xfrm>
                <a:off x="3021413" y="5766547"/>
                <a:ext cx="80640" cy="235440"/>
              </p14:xfrm>
            </p:contentPart>
          </mc:Choice>
          <mc:Fallback xmlns="">
            <p:pic>
              <p:nvPicPr>
                <p:cNvPr id="680" name="Freihand 679">
                  <a:extLst>
                    <a:ext uri="{FF2B5EF4-FFF2-40B4-BE49-F238E27FC236}">
                      <a16:creationId xmlns:a16="http://schemas.microsoft.com/office/drawing/2014/main" id="{B82AA649-16DD-4597-B87F-D03C880E4BC5}"/>
                    </a:ext>
                  </a:extLst>
                </p:cNvPr>
                <p:cNvPicPr/>
                <p:nvPr/>
              </p:nvPicPr>
              <p:blipFill>
                <a:blip r:embed="rId1112"/>
                <a:stretch>
                  <a:fillRect/>
                </a:stretch>
              </p:blipFill>
              <p:spPr>
                <a:xfrm>
                  <a:off x="3017093" y="5762227"/>
                  <a:ext cx="89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81" name="Freihand 680">
                  <a:extLst>
                    <a:ext uri="{FF2B5EF4-FFF2-40B4-BE49-F238E27FC236}">
                      <a16:creationId xmlns:a16="http://schemas.microsoft.com/office/drawing/2014/main" id="{45789D94-EB33-4742-B405-FA663F90C673}"/>
                    </a:ext>
                  </a:extLst>
                </p14:cNvPr>
                <p14:cNvContentPartPr/>
                <p14:nvPr/>
              </p14:nvContentPartPr>
              <p14:xfrm>
                <a:off x="3251453" y="5700307"/>
                <a:ext cx="166320" cy="13320"/>
              </p14:xfrm>
            </p:contentPart>
          </mc:Choice>
          <mc:Fallback xmlns="">
            <p:pic>
              <p:nvPicPr>
                <p:cNvPr id="681" name="Freihand 680">
                  <a:extLst>
                    <a:ext uri="{FF2B5EF4-FFF2-40B4-BE49-F238E27FC236}">
                      <a16:creationId xmlns:a16="http://schemas.microsoft.com/office/drawing/2014/main" id="{45789D94-EB33-4742-B405-FA663F90C673}"/>
                    </a:ext>
                  </a:extLst>
                </p:cNvPr>
                <p:cNvPicPr/>
                <p:nvPr/>
              </p:nvPicPr>
              <p:blipFill>
                <a:blip r:embed="rId1114"/>
                <a:stretch>
                  <a:fillRect/>
                </a:stretch>
              </p:blipFill>
              <p:spPr>
                <a:xfrm>
                  <a:off x="3247133" y="5695987"/>
                  <a:ext cx="174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82" name="Freihand 681">
                  <a:extLst>
                    <a:ext uri="{FF2B5EF4-FFF2-40B4-BE49-F238E27FC236}">
                      <a16:creationId xmlns:a16="http://schemas.microsoft.com/office/drawing/2014/main" id="{D76CA73A-7EB3-4070-947D-3FEB8775B6A5}"/>
                    </a:ext>
                  </a:extLst>
                </p14:cNvPr>
                <p14:cNvContentPartPr/>
                <p14:nvPr/>
              </p14:nvContentPartPr>
              <p14:xfrm>
                <a:off x="3300053" y="5726587"/>
                <a:ext cx="194040" cy="25560"/>
              </p14:xfrm>
            </p:contentPart>
          </mc:Choice>
          <mc:Fallback xmlns="">
            <p:pic>
              <p:nvPicPr>
                <p:cNvPr id="682" name="Freihand 681">
                  <a:extLst>
                    <a:ext uri="{FF2B5EF4-FFF2-40B4-BE49-F238E27FC236}">
                      <a16:creationId xmlns:a16="http://schemas.microsoft.com/office/drawing/2014/main" id="{D76CA73A-7EB3-4070-947D-3FEB8775B6A5}"/>
                    </a:ext>
                  </a:extLst>
                </p:cNvPr>
                <p:cNvPicPr/>
                <p:nvPr/>
              </p:nvPicPr>
              <p:blipFill>
                <a:blip r:embed="rId1116"/>
                <a:stretch>
                  <a:fillRect/>
                </a:stretch>
              </p:blipFill>
              <p:spPr>
                <a:xfrm>
                  <a:off x="3295733" y="5722267"/>
                  <a:ext cx="202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83" name="Freihand 682">
                  <a:extLst>
                    <a:ext uri="{FF2B5EF4-FFF2-40B4-BE49-F238E27FC236}">
                      <a16:creationId xmlns:a16="http://schemas.microsoft.com/office/drawing/2014/main" id="{1D5D5BBF-4F7D-49C6-8F5F-1C5BA55FB1FB}"/>
                    </a:ext>
                  </a:extLst>
                </p14:cNvPr>
                <p14:cNvContentPartPr/>
                <p14:nvPr/>
              </p14:nvContentPartPr>
              <p14:xfrm>
                <a:off x="3671933" y="5388547"/>
                <a:ext cx="225000" cy="223200"/>
              </p14:xfrm>
            </p:contentPart>
          </mc:Choice>
          <mc:Fallback xmlns="">
            <p:pic>
              <p:nvPicPr>
                <p:cNvPr id="683" name="Freihand 682">
                  <a:extLst>
                    <a:ext uri="{FF2B5EF4-FFF2-40B4-BE49-F238E27FC236}">
                      <a16:creationId xmlns:a16="http://schemas.microsoft.com/office/drawing/2014/main" id="{1D5D5BBF-4F7D-49C6-8F5F-1C5BA55FB1FB}"/>
                    </a:ext>
                  </a:extLst>
                </p:cNvPr>
                <p:cNvPicPr/>
                <p:nvPr/>
              </p:nvPicPr>
              <p:blipFill>
                <a:blip r:embed="rId1118"/>
                <a:stretch>
                  <a:fillRect/>
                </a:stretch>
              </p:blipFill>
              <p:spPr>
                <a:xfrm>
                  <a:off x="3667613" y="5384227"/>
                  <a:ext cx="233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84" name="Freihand 683">
                  <a:extLst>
                    <a:ext uri="{FF2B5EF4-FFF2-40B4-BE49-F238E27FC236}">
                      <a16:creationId xmlns:a16="http://schemas.microsoft.com/office/drawing/2014/main" id="{4E666EA0-1655-4FA2-A83E-3D54D38BB734}"/>
                    </a:ext>
                  </a:extLst>
                </p14:cNvPr>
                <p14:cNvContentPartPr/>
                <p14:nvPr/>
              </p14:nvContentPartPr>
              <p14:xfrm>
                <a:off x="3533333" y="5611387"/>
                <a:ext cx="744840" cy="92880"/>
              </p14:xfrm>
            </p:contentPart>
          </mc:Choice>
          <mc:Fallback xmlns="">
            <p:pic>
              <p:nvPicPr>
                <p:cNvPr id="684" name="Freihand 683">
                  <a:extLst>
                    <a:ext uri="{FF2B5EF4-FFF2-40B4-BE49-F238E27FC236}">
                      <a16:creationId xmlns:a16="http://schemas.microsoft.com/office/drawing/2014/main" id="{4E666EA0-1655-4FA2-A83E-3D54D38BB734}"/>
                    </a:ext>
                  </a:extLst>
                </p:cNvPr>
                <p:cNvPicPr/>
                <p:nvPr/>
              </p:nvPicPr>
              <p:blipFill>
                <a:blip r:embed="rId1120"/>
                <a:stretch>
                  <a:fillRect/>
                </a:stretch>
              </p:blipFill>
              <p:spPr>
                <a:xfrm>
                  <a:off x="3529013" y="5607067"/>
                  <a:ext cx="75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85" name="Freihand 684">
                  <a:extLst>
                    <a:ext uri="{FF2B5EF4-FFF2-40B4-BE49-F238E27FC236}">
                      <a16:creationId xmlns:a16="http://schemas.microsoft.com/office/drawing/2014/main" id="{849D8928-C4C7-4DA5-B141-79F7FC66D764}"/>
                    </a:ext>
                  </a:extLst>
                </p14:cNvPr>
                <p14:cNvContentPartPr/>
                <p14:nvPr/>
              </p14:nvContentPartPr>
              <p14:xfrm>
                <a:off x="3819533" y="5823787"/>
                <a:ext cx="33480" cy="194760"/>
              </p14:xfrm>
            </p:contentPart>
          </mc:Choice>
          <mc:Fallback xmlns="">
            <p:pic>
              <p:nvPicPr>
                <p:cNvPr id="685" name="Freihand 684">
                  <a:extLst>
                    <a:ext uri="{FF2B5EF4-FFF2-40B4-BE49-F238E27FC236}">
                      <a16:creationId xmlns:a16="http://schemas.microsoft.com/office/drawing/2014/main" id="{849D8928-C4C7-4DA5-B141-79F7FC66D764}"/>
                    </a:ext>
                  </a:extLst>
                </p:cNvPr>
                <p:cNvPicPr/>
                <p:nvPr/>
              </p:nvPicPr>
              <p:blipFill>
                <a:blip r:embed="rId1122"/>
                <a:stretch>
                  <a:fillRect/>
                </a:stretch>
              </p:blipFill>
              <p:spPr>
                <a:xfrm>
                  <a:off x="3815213" y="5819467"/>
                  <a:ext cx="42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86" name="Freihand 685">
                  <a:extLst>
                    <a:ext uri="{FF2B5EF4-FFF2-40B4-BE49-F238E27FC236}">
                      <a16:creationId xmlns:a16="http://schemas.microsoft.com/office/drawing/2014/main" id="{F6FA3E89-0BBE-46B8-99EF-49AD573BB891}"/>
                    </a:ext>
                  </a:extLst>
                </p14:cNvPr>
                <p14:cNvContentPartPr/>
                <p14:nvPr/>
              </p14:nvContentPartPr>
              <p14:xfrm>
                <a:off x="3707213" y="5720107"/>
                <a:ext cx="406800" cy="251640"/>
              </p14:xfrm>
            </p:contentPart>
          </mc:Choice>
          <mc:Fallback xmlns="">
            <p:pic>
              <p:nvPicPr>
                <p:cNvPr id="686" name="Freihand 685">
                  <a:extLst>
                    <a:ext uri="{FF2B5EF4-FFF2-40B4-BE49-F238E27FC236}">
                      <a16:creationId xmlns:a16="http://schemas.microsoft.com/office/drawing/2014/main" id="{F6FA3E89-0BBE-46B8-99EF-49AD573BB891}"/>
                    </a:ext>
                  </a:extLst>
                </p:cNvPr>
                <p:cNvPicPr/>
                <p:nvPr/>
              </p:nvPicPr>
              <p:blipFill>
                <a:blip r:embed="rId1124"/>
                <a:stretch>
                  <a:fillRect/>
                </a:stretch>
              </p:blipFill>
              <p:spPr>
                <a:xfrm>
                  <a:off x="3702893" y="5715787"/>
                  <a:ext cx="4154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87" name="Freihand 686">
                  <a:extLst>
                    <a:ext uri="{FF2B5EF4-FFF2-40B4-BE49-F238E27FC236}">
                      <a16:creationId xmlns:a16="http://schemas.microsoft.com/office/drawing/2014/main" id="{760B6FA1-3E8C-44AE-BA65-05BF90DFA1E6}"/>
                    </a:ext>
                  </a:extLst>
                </p14:cNvPr>
                <p14:cNvContentPartPr/>
                <p14:nvPr/>
              </p14:nvContentPartPr>
              <p14:xfrm>
                <a:off x="3436493" y="5150227"/>
                <a:ext cx="1099080" cy="996840"/>
              </p14:xfrm>
            </p:contentPart>
          </mc:Choice>
          <mc:Fallback xmlns="">
            <p:pic>
              <p:nvPicPr>
                <p:cNvPr id="687" name="Freihand 686">
                  <a:extLst>
                    <a:ext uri="{FF2B5EF4-FFF2-40B4-BE49-F238E27FC236}">
                      <a16:creationId xmlns:a16="http://schemas.microsoft.com/office/drawing/2014/main" id="{760B6FA1-3E8C-44AE-BA65-05BF90DFA1E6}"/>
                    </a:ext>
                  </a:extLst>
                </p:cNvPr>
                <p:cNvPicPr/>
                <p:nvPr/>
              </p:nvPicPr>
              <p:blipFill>
                <a:blip r:embed="rId1126"/>
                <a:stretch>
                  <a:fillRect/>
                </a:stretch>
              </p:blipFill>
              <p:spPr>
                <a:xfrm>
                  <a:off x="3432173" y="5145907"/>
                  <a:ext cx="1107720" cy="1005480"/>
                </a:xfrm>
                <a:prstGeom prst="rect">
                  <a:avLst/>
                </a:prstGeom>
              </p:spPr>
            </p:pic>
          </mc:Fallback>
        </mc:AlternateContent>
      </p:grpSp>
    </p:spTree>
    <p:extLst>
      <p:ext uri="{BB962C8B-B14F-4D97-AF65-F5344CB8AC3E}">
        <p14:creationId xmlns:p14="http://schemas.microsoft.com/office/powerpoint/2010/main" val="814184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AE4A13A-E19D-407A-AF8B-0668DFBFD02F}"/>
                  </a:ext>
                </a:extLst>
              </p14:cNvPr>
              <p14:cNvContentPartPr/>
              <p14:nvPr/>
            </p14:nvContentPartPr>
            <p14:xfrm>
              <a:off x="8413493" y="919147"/>
              <a:ext cx="514080" cy="602640"/>
            </p14:xfrm>
          </p:contentPart>
        </mc:Choice>
        <mc:Fallback xmlns="">
          <p:pic>
            <p:nvPicPr>
              <p:cNvPr id="2" name="Freihand 1">
                <a:extLst>
                  <a:ext uri="{FF2B5EF4-FFF2-40B4-BE49-F238E27FC236}">
                    <a16:creationId xmlns:a16="http://schemas.microsoft.com/office/drawing/2014/main" id="{2AE4A13A-E19D-407A-AF8B-0668DFBFD02F}"/>
                  </a:ext>
                </a:extLst>
              </p:cNvPr>
              <p:cNvPicPr/>
              <p:nvPr/>
            </p:nvPicPr>
            <p:blipFill>
              <a:blip r:embed="rId4"/>
              <a:stretch>
                <a:fillRect/>
              </a:stretch>
            </p:blipFill>
            <p:spPr>
              <a:xfrm>
                <a:off x="8409173" y="914827"/>
                <a:ext cx="522720" cy="611280"/>
              </a:xfrm>
              <a:prstGeom prst="rect">
                <a:avLst/>
              </a:prstGeom>
            </p:spPr>
          </p:pic>
        </mc:Fallback>
      </mc:AlternateContent>
      <p:grpSp>
        <p:nvGrpSpPr>
          <p:cNvPr id="9" name="Gruppieren 8">
            <a:extLst>
              <a:ext uri="{FF2B5EF4-FFF2-40B4-BE49-F238E27FC236}">
                <a16:creationId xmlns:a16="http://schemas.microsoft.com/office/drawing/2014/main" id="{90E67BCC-51E7-4E27-B7C2-35377506B031}"/>
              </a:ext>
            </a:extLst>
          </p:cNvPr>
          <p:cNvGrpSpPr/>
          <p:nvPr/>
        </p:nvGrpSpPr>
        <p:grpSpPr>
          <a:xfrm>
            <a:off x="5130402" y="4564681"/>
            <a:ext cx="274680" cy="209880"/>
            <a:chOff x="4819973" y="4573147"/>
            <a:chExt cx="274680" cy="2098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C290935-1E7C-4D77-BA76-6AA55B639344}"/>
                    </a:ext>
                  </a:extLst>
                </p14:cNvPr>
                <p14:cNvContentPartPr/>
                <p14:nvPr/>
              </p14:nvContentPartPr>
              <p14:xfrm>
                <a:off x="4819973" y="4588627"/>
                <a:ext cx="141480" cy="126000"/>
              </p14:xfrm>
            </p:contentPart>
          </mc:Choice>
          <mc:Fallback xmlns="">
            <p:pic>
              <p:nvPicPr>
                <p:cNvPr id="5" name="Freihand 4">
                  <a:extLst>
                    <a:ext uri="{FF2B5EF4-FFF2-40B4-BE49-F238E27FC236}">
                      <a16:creationId xmlns:a16="http://schemas.microsoft.com/office/drawing/2014/main" id="{0C290935-1E7C-4D77-BA76-6AA55B639344}"/>
                    </a:ext>
                  </a:extLst>
                </p:cNvPr>
                <p:cNvPicPr/>
                <p:nvPr/>
              </p:nvPicPr>
              <p:blipFill>
                <a:blip r:embed="rId6"/>
                <a:stretch>
                  <a:fillRect/>
                </a:stretch>
              </p:blipFill>
              <p:spPr>
                <a:xfrm>
                  <a:off x="4815653" y="4584307"/>
                  <a:ext cx="150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BD831122-AC5D-4738-BED4-BBBA82E14788}"/>
                    </a:ext>
                  </a:extLst>
                </p14:cNvPr>
                <p14:cNvContentPartPr/>
                <p14:nvPr/>
              </p14:nvContentPartPr>
              <p14:xfrm>
                <a:off x="4942733" y="4738387"/>
                <a:ext cx="25200" cy="44640"/>
              </p14:xfrm>
            </p:contentPart>
          </mc:Choice>
          <mc:Fallback xmlns="">
            <p:pic>
              <p:nvPicPr>
                <p:cNvPr id="7" name="Freihand 6">
                  <a:extLst>
                    <a:ext uri="{FF2B5EF4-FFF2-40B4-BE49-F238E27FC236}">
                      <a16:creationId xmlns:a16="http://schemas.microsoft.com/office/drawing/2014/main" id="{BD831122-AC5D-4738-BED4-BBBA82E14788}"/>
                    </a:ext>
                  </a:extLst>
                </p:cNvPr>
                <p:cNvPicPr/>
                <p:nvPr/>
              </p:nvPicPr>
              <p:blipFill>
                <a:blip r:embed="rId8"/>
                <a:stretch>
                  <a:fillRect/>
                </a:stretch>
              </p:blipFill>
              <p:spPr>
                <a:xfrm>
                  <a:off x="4938413" y="4734067"/>
                  <a:ext cx="33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07758D1-E086-4F86-9D3B-9C59F9AA4B68}"/>
                    </a:ext>
                  </a:extLst>
                </p14:cNvPr>
                <p14:cNvContentPartPr/>
                <p14:nvPr/>
              </p14:nvContentPartPr>
              <p14:xfrm>
                <a:off x="5001773" y="4573147"/>
                <a:ext cx="92880" cy="163440"/>
              </p14:xfrm>
            </p:contentPart>
          </mc:Choice>
          <mc:Fallback xmlns="">
            <p:pic>
              <p:nvPicPr>
                <p:cNvPr id="8" name="Freihand 7">
                  <a:extLst>
                    <a:ext uri="{FF2B5EF4-FFF2-40B4-BE49-F238E27FC236}">
                      <a16:creationId xmlns:a16="http://schemas.microsoft.com/office/drawing/2014/main" id="{707758D1-E086-4F86-9D3B-9C59F9AA4B68}"/>
                    </a:ext>
                  </a:extLst>
                </p:cNvPr>
                <p:cNvPicPr/>
                <p:nvPr/>
              </p:nvPicPr>
              <p:blipFill>
                <a:blip r:embed="rId10"/>
                <a:stretch>
                  <a:fillRect/>
                </a:stretch>
              </p:blipFill>
              <p:spPr>
                <a:xfrm>
                  <a:off x="4997453" y="4568827"/>
                  <a:ext cx="101520" cy="172080"/>
                </a:xfrm>
                <a:prstGeom prst="rect">
                  <a:avLst/>
                </a:prstGeom>
              </p:spPr>
            </p:pic>
          </mc:Fallback>
        </mc:AlternateContent>
      </p:grpSp>
      <p:grpSp>
        <p:nvGrpSpPr>
          <p:cNvPr id="14" name="Gruppieren 13">
            <a:extLst>
              <a:ext uri="{FF2B5EF4-FFF2-40B4-BE49-F238E27FC236}">
                <a16:creationId xmlns:a16="http://schemas.microsoft.com/office/drawing/2014/main" id="{ECF24C2D-F82B-40B2-AE93-A889A3D45A38}"/>
              </a:ext>
            </a:extLst>
          </p:cNvPr>
          <p:cNvGrpSpPr/>
          <p:nvPr/>
        </p:nvGrpSpPr>
        <p:grpSpPr>
          <a:xfrm>
            <a:off x="5790893" y="4428787"/>
            <a:ext cx="387360" cy="265680"/>
            <a:chOff x="5790893" y="4428787"/>
            <a:chExt cx="387360" cy="26568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E29DE4F-4A7C-416A-BF38-0B1C422FCDF6}"/>
                    </a:ext>
                  </a:extLst>
                </p14:cNvPr>
                <p14:cNvContentPartPr/>
                <p14:nvPr/>
              </p14:nvContentPartPr>
              <p14:xfrm>
                <a:off x="5790893" y="4510867"/>
                <a:ext cx="97200" cy="125280"/>
              </p14:xfrm>
            </p:contentPart>
          </mc:Choice>
          <mc:Fallback xmlns="">
            <p:pic>
              <p:nvPicPr>
                <p:cNvPr id="10" name="Freihand 9">
                  <a:extLst>
                    <a:ext uri="{FF2B5EF4-FFF2-40B4-BE49-F238E27FC236}">
                      <a16:creationId xmlns:a16="http://schemas.microsoft.com/office/drawing/2014/main" id="{CE29DE4F-4A7C-416A-BF38-0B1C422FCDF6}"/>
                    </a:ext>
                  </a:extLst>
                </p:cNvPr>
                <p:cNvPicPr/>
                <p:nvPr/>
              </p:nvPicPr>
              <p:blipFill>
                <a:blip r:embed="rId12"/>
                <a:stretch>
                  <a:fillRect/>
                </a:stretch>
              </p:blipFill>
              <p:spPr>
                <a:xfrm>
                  <a:off x="5786573" y="4506547"/>
                  <a:ext cx="105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861E8E86-9CE6-4060-8F2B-0BE707AE7BF7}"/>
                    </a:ext>
                  </a:extLst>
                </p14:cNvPr>
                <p14:cNvContentPartPr/>
                <p14:nvPr/>
              </p14:nvContentPartPr>
              <p14:xfrm>
                <a:off x="5887013" y="4632547"/>
                <a:ext cx="23400" cy="61920"/>
              </p14:xfrm>
            </p:contentPart>
          </mc:Choice>
          <mc:Fallback xmlns="">
            <p:pic>
              <p:nvPicPr>
                <p:cNvPr id="11" name="Freihand 10">
                  <a:extLst>
                    <a:ext uri="{FF2B5EF4-FFF2-40B4-BE49-F238E27FC236}">
                      <a16:creationId xmlns:a16="http://schemas.microsoft.com/office/drawing/2014/main" id="{861E8E86-9CE6-4060-8F2B-0BE707AE7BF7}"/>
                    </a:ext>
                  </a:extLst>
                </p:cNvPr>
                <p:cNvPicPr/>
                <p:nvPr/>
              </p:nvPicPr>
              <p:blipFill>
                <a:blip r:embed="rId14"/>
                <a:stretch>
                  <a:fillRect/>
                </a:stretch>
              </p:blipFill>
              <p:spPr>
                <a:xfrm>
                  <a:off x="5882693" y="4628227"/>
                  <a:ext cx="32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EDC58C6E-4150-4BC0-A474-553FEF2F59C2}"/>
                    </a:ext>
                  </a:extLst>
                </p14:cNvPr>
                <p14:cNvContentPartPr/>
                <p14:nvPr/>
              </p14:nvContentPartPr>
              <p14:xfrm>
                <a:off x="5961533" y="4499347"/>
                <a:ext cx="74880" cy="173520"/>
              </p14:xfrm>
            </p:contentPart>
          </mc:Choice>
          <mc:Fallback xmlns="">
            <p:pic>
              <p:nvPicPr>
                <p:cNvPr id="12" name="Freihand 11">
                  <a:extLst>
                    <a:ext uri="{FF2B5EF4-FFF2-40B4-BE49-F238E27FC236}">
                      <a16:creationId xmlns:a16="http://schemas.microsoft.com/office/drawing/2014/main" id="{EDC58C6E-4150-4BC0-A474-553FEF2F59C2}"/>
                    </a:ext>
                  </a:extLst>
                </p:cNvPr>
                <p:cNvPicPr/>
                <p:nvPr/>
              </p:nvPicPr>
              <p:blipFill>
                <a:blip r:embed="rId16"/>
                <a:stretch>
                  <a:fillRect/>
                </a:stretch>
              </p:blipFill>
              <p:spPr>
                <a:xfrm>
                  <a:off x="5957213" y="4495027"/>
                  <a:ext cx="83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C4636BD1-AC98-451B-9C9C-53CD1FB212AE}"/>
                    </a:ext>
                  </a:extLst>
                </p14:cNvPr>
                <p14:cNvContentPartPr/>
                <p14:nvPr/>
              </p14:nvContentPartPr>
              <p14:xfrm>
                <a:off x="6053693" y="4428787"/>
                <a:ext cx="124560" cy="94680"/>
              </p14:xfrm>
            </p:contentPart>
          </mc:Choice>
          <mc:Fallback xmlns="">
            <p:pic>
              <p:nvPicPr>
                <p:cNvPr id="13" name="Freihand 12">
                  <a:extLst>
                    <a:ext uri="{FF2B5EF4-FFF2-40B4-BE49-F238E27FC236}">
                      <a16:creationId xmlns:a16="http://schemas.microsoft.com/office/drawing/2014/main" id="{C4636BD1-AC98-451B-9C9C-53CD1FB212AE}"/>
                    </a:ext>
                  </a:extLst>
                </p:cNvPr>
                <p:cNvPicPr/>
                <p:nvPr/>
              </p:nvPicPr>
              <p:blipFill>
                <a:blip r:embed="rId18"/>
                <a:stretch>
                  <a:fillRect/>
                </a:stretch>
              </p:blipFill>
              <p:spPr>
                <a:xfrm>
                  <a:off x="6049373" y="4424467"/>
                  <a:ext cx="133200" cy="103320"/>
                </a:xfrm>
                <a:prstGeom prst="rect">
                  <a:avLst/>
                </a:prstGeom>
              </p:spPr>
            </p:pic>
          </mc:Fallback>
        </mc:AlternateContent>
      </p:grpSp>
      <p:grpSp>
        <p:nvGrpSpPr>
          <p:cNvPr id="20" name="Gruppieren 19">
            <a:extLst>
              <a:ext uri="{FF2B5EF4-FFF2-40B4-BE49-F238E27FC236}">
                <a16:creationId xmlns:a16="http://schemas.microsoft.com/office/drawing/2014/main" id="{28146646-8391-4122-B71D-94026FAF1D3A}"/>
              </a:ext>
            </a:extLst>
          </p:cNvPr>
          <p:cNvGrpSpPr/>
          <p:nvPr/>
        </p:nvGrpSpPr>
        <p:grpSpPr>
          <a:xfrm>
            <a:off x="4695413" y="4421227"/>
            <a:ext cx="302400" cy="294840"/>
            <a:chOff x="4695413" y="4421227"/>
            <a:chExt cx="302400" cy="29484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38DA4AC4-6ABD-4E53-80C4-525F10CDCD1D}"/>
                    </a:ext>
                  </a:extLst>
                </p14:cNvPr>
                <p14:cNvContentPartPr/>
                <p14:nvPr/>
              </p14:nvContentPartPr>
              <p14:xfrm>
                <a:off x="4695413" y="4532467"/>
                <a:ext cx="106200" cy="125640"/>
              </p14:xfrm>
            </p:contentPart>
          </mc:Choice>
          <mc:Fallback xmlns="">
            <p:pic>
              <p:nvPicPr>
                <p:cNvPr id="15" name="Freihand 14">
                  <a:extLst>
                    <a:ext uri="{FF2B5EF4-FFF2-40B4-BE49-F238E27FC236}">
                      <a16:creationId xmlns:a16="http://schemas.microsoft.com/office/drawing/2014/main" id="{38DA4AC4-6ABD-4E53-80C4-525F10CDCD1D}"/>
                    </a:ext>
                  </a:extLst>
                </p:cNvPr>
                <p:cNvPicPr/>
                <p:nvPr/>
              </p:nvPicPr>
              <p:blipFill>
                <a:blip r:embed="rId20"/>
                <a:stretch>
                  <a:fillRect/>
                </a:stretch>
              </p:blipFill>
              <p:spPr>
                <a:xfrm>
                  <a:off x="4691093" y="4528147"/>
                  <a:ext cx="114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C3702D0-ACCA-4897-AC96-F47DBE615BA1}"/>
                    </a:ext>
                  </a:extLst>
                </p14:cNvPr>
                <p14:cNvContentPartPr/>
                <p14:nvPr/>
              </p14:nvContentPartPr>
              <p14:xfrm>
                <a:off x="4822853" y="4628947"/>
                <a:ext cx="16560" cy="87120"/>
              </p14:xfrm>
            </p:contentPart>
          </mc:Choice>
          <mc:Fallback xmlns="">
            <p:pic>
              <p:nvPicPr>
                <p:cNvPr id="16" name="Freihand 15">
                  <a:extLst>
                    <a:ext uri="{FF2B5EF4-FFF2-40B4-BE49-F238E27FC236}">
                      <a16:creationId xmlns:a16="http://schemas.microsoft.com/office/drawing/2014/main" id="{0C3702D0-ACCA-4897-AC96-F47DBE615BA1}"/>
                    </a:ext>
                  </a:extLst>
                </p:cNvPr>
                <p:cNvPicPr/>
                <p:nvPr/>
              </p:nvPicPr>
              <p:blipFill>
                <a:blip r:embed="rId22"/>
                <a:stretch>
                  <a:fillRect/>
                </a:stretch>
              </p:blipFill>
              <p:spPr>
                <a:xfrm>
                  <a:off x="4818533" y="4624627"/>
                  <a:ext cx="2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0E86476-D606-4352-8F72-D880CD873734}"/>
                    </a:ext>
                  </a:extLst>
                </p14:cNvPr>
                <p14:cNvContentPartPr/>
                <p14:nvPr/>
              </p14:nvContentPartPr>
              <p14:xfrm>
                <a:off x="4849133" y="4508707"/>
                <a:ext cx="85680" cy="163800"/>
              </p14:xfrm>
            </p:contentPart>
          </mc:Choice>
          <mc:Fallback xmlns="">
            <p:pic>
              <p:nvPicPr>
                <p:cNvPr id="17" name="Freihand 16">
                  <a:extLst>
                    <a:ext uri="{FF2B5EF4-FFF2-40B4-BE49-F238E27FC236}">
                      <a16:creationId xmlns:a16="http://schemas.microsoft.com/office/drawing/2014/main" id="{B0E86476-D606-4352-8F72-D880CD873734}"/>
                    </a:ext>
                  </a:extLst>
                </p:cNvPr>
                <p:cNvPicPr/>
                <p:nvPr/>
              </p:nvPicPr>
              <p:blipFill>
                <a:blip r:embed="rId24"/>
                <a:stretch>
                  <a:fillRect/>
                </a:stretch>
              </p:blipFill>
              <p:spPr>
                <a:xfrm>
                  <a:off x="4844813" y="4504387"/>
                  <a:ext cx="94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90BD4D99-D4ED-425D-8B7F-BDD94AF0C858}"/>
                    </a:ext>
                  </a:extLst>
                </p14:cNvPr>
                <p14:cNvContentPartPr/>
                <p14:nvPr/>
              </p14:nvContentPartPr>
              <p14:xfrm>
                <a:off x="4935533" y="4421227"/>
                <a:ext cx="62280" cy="80280"/>
              </p14:xfrm>
            </p:contentPart>
          </mc:Choice>
          <mc:Fallback xmlns="">
            <p:pic>
              <p:nvPicPr>
                <p:cNvPr id="18" name="Freihand 17">
                  <a:extLst>
                    <a:ext uri="{FF2B5EF4-FFF2-40B4-BE49-F238E27FC236}">
                      <a16:creationId xmlns:a16="http://schemas.microsoft.com/office/drawing/2014/main" id="{90BD4D99-D4ED-425D-8B7F-BDD94AF0C858}"/>
                    </a:ext>
                  </a:extLst>
                </p:cNvPr>
                <p:cNvPicPr/>
                <p:nvPr/>
              </p:nvPicPr>
              <p:blipFill>
                <a:blip r:embed="rId26"/>
                <a:stretch>
                  <a:fillRect/>
                </a:stretch>
              </p:blipFill>
              <p:spPr>
                <a:xfrm>
                  <a:off x="4931213" y="4416907"/>
                  <a:ext cx="7092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2D7F0BA-B99F-4B5B-AAEC-1F8F15606882}"/>
                  </a:ext>
                </a:extLst>
              </p14:cNvPr>
              <p14:cNvContentPartPr/>
              <p14:nvPr/>
            </p14:nvContentPartPr>
            <p14:xfrm>
              <a:off x="5413253" y="4371187"/>
              <a:ext cx="123480" cy="145800"/>
            </p14:xfrm>
          </p:contentPart>
        </mc:Choice>
        <mc:Fallback xmlns="">
          <p:pic>
            <p:nvPicPr>
              <p:cNvPr id="19" name="Freihand 18">
                <a:extLst>
                  <a:ext uri="{FF2B5EF4-FFF2-40B4-BE49-F238E27FC236}">
                    <a16:creationId xmlns:a16="http://schemas.microsoft.com/office/drawing/2014/main" id="{52D7F0BA-B99F-4B5B-AAEC-1F8F15606882}"/>
                  </a:ext>
                </a:extLst>
              </p:cNvPr>
              <p:cNvPicPr/>
              <p:nvPr/>
            </p:nvPicPr>
            <p:blipFill>
              <a:blip r:embed="rId28"/>
              <a:stretch>
                <a:fillRect/>
              </a:stretch>
            </p:blipFill>
            <p:spPr>
              <a:xfrm>
                <a:off x="5408933" y="4366867"/>
                <a:ext cx="132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5F68738-A228-4E1A-8C9F-49A0B02E2660}"/>
                  </a:ext>
                </a:extLst>
              </p14:cNvPr>
              <p14:cNvContentPartPr/>
              <p14:nvPr/>
            </p14:nvContentPartPr>
            <p14:xfrm>
              <a:off x="1783013" y="5674027"/>
              <a:ext cx="6280200" cy="172440"/>
            </p14:xfrm>
          </p:contentPart>
        </mc:Choice>
        <mc:Fallback xmlns="">
          <p:pic>
            <p:nvPicPr>
              <p:cNvPr id="21" name="Freihand 20">
                <a:extLst>
                  <a:ext uri="{FF2B5EF4-FFF2-40B4-BE49-F238E27FC236}">
                    <a16:creationId xmlns:a16="http://schemas.microsoft.com/office/drawing/2014/main" id="{85F68738-A228-4E1A-8C9F-49A0B02E2660}"/>
                  </a:ext>
                </a:extLst>
              </p:cNvPr>
              <p:cNvPicPr/>
              <p:nvPr/>
            </p:nvPicPr>
            <p:blipFill>
              <a:blip r:embed="rId30"/>
              <a:stretch>
                <a:fillRect/>
              </a:stretch>
            </p:blipFill>
            <p:spPr>
              <a:xfrm>
                <a:off x="1778693" y="5669707"/>
                <a:ext cx="6288840" cy="18108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8019547-719F-4F73-BD73-96032652A4D8}"/>
                  </a:ext>
                </a:extLst>
              </p14:cNvPr>
              <p14:cNvContentPartPr/>
              <p14:nvPr/>
            </p14:nvContentPartPr>
            <p14:xfrm>
              <a:off x="1661693" y="607027"/>
              <a:ext cx="1261800" cy="105480"/>
            </p14:xfrm>
          </p:contentPart>
        </mc:Choice>
        <mc:Fallback xmlns="">
          <p:pic>
            <p:nvPicPr>
              <p:cNvPr id="2" name="Freihand 1">
                <a:extLst>
                  <a:ext uri="{FF2B5EF4-FFF2-40B4-BE49-F238E27FC236}">
                    <a16:creationId xmlns:a16="http://schemas.microsoft.com/office/drawing/2014/main" id="{18019547-719F-4F73-BD73-96032652A4D8}"/>
                  </a:ext>
                </a:extLst>
              </p:cNvPr>
              <p:cNvPicPr/>
              <p:nvPr/>
            </p:nvPicPr>
            <p:blipFill>
              <a:blip r:embed="rId4"/>
              <a:stretch>
                <a:fillRect/>
              </a:stretch>
            </p:blipFill>
            <p:spPr>
              <a:xfrm>
                <a:off x="1657373" y="602707"/>
                <a:ext cx="1270440" cy="114120"/>
              </a:xfrm>
              <a:prstGeom prst="rect">
                <a:avLst/>
              </a:prstGeom>
            </p:spPr>
          </p:pic>
        </mc:Fallback>
      </mc:AlternateContent>
    </p:spTree>
    <p:extLst>
      <p:ext uri="{BB962C8B-B14F-4D97-AF65-F5344CB8AC3E}">
        <p14:creationId xmlns:p14="http://schemas.microsoft.com/office/powerpoint/2010/main" val="378267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12599E4-DE49-4B9A-9447-240DFAC1527D}"/>
                  </a:ext>
                </a:extLst>
              </p14:cNvPr>
              <p14:cNvContentPartPr/>
              <p14:nvPr/>
            </p14:nvContentPartPr>
            <p14:xfrm>
              <a:off x="1435253" y="1374547"/>
              <a:ext cx="3220920" cy="41040"/>
            </p14:xfrm>
          </p:contentPart>
        </mc:Choice>
        <mc:Fallback xmlns="">
          <p:pic>
            <p:nvPicPr>
              <p:cNvPr id="2" name="Freihand 1">
                <a:extLst>
                  <a:ext uri="{FF2B5EF4-FFF2-40B4-BE49-F238E27FC236}">
                    <a16:creationId xmlns:a16="http://schemas.microsoft.com/office/drawing/2014/main" id="{212599E4-DE49-4B9A-9447-240DFAC1527D}"/>
                  </a:ext>
                </a:extLst>
              </p:cNvPr>
              <p:cNvPicPr/>
              <p:nvPr/>
            </p:nvPicPr>
            <p:blipFill>
              <a:blip r:embed="rId4"/>
              <a:stretch>
                <a:fillRect/>
              </a:stretch>
            </p:blipFill>
            <p:spPr>
              <a:xfrm>
                <a:off x="1430933" y="1370227"/>
                <a:ext cx="3229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20143A3-8635-432D-9C62-1DAA54688D10}"/>
                  </a:ext>
                </a:extLst>
              </p14:cNvPr>
              <p14:cNvContentPartPr/>
              <p14:nvPr/>
            </p14:nvContentPartPr>
            <p14:xfrm>
              <a:off x="7122533" y="1327027"/>
              <a:ext cx="2125080" cy="93960"/>
            </p14:xfrm>
          </p:contentPart>
        </mc:Choice>
        <mc:Fallback xmlns="">
          <p:pic>
            <p:nvPicPr>
              <p:cNvPr id="5" name="Freihand 4">
                <a:extLst>
                  <a:ext uri="{FF2B5EF4-FFF2-40B4-BE49-F238E27FC236}">
                    <a16:creationId xmlns:a16="http://schemas.microsoft.com/office/drawing/2014/main" id="{120143A3-8635-432D-9C62-1DAA54688D10}"/>
                  </a:ext>
                </a:extLst>
              </p:cNvPr>
              <p:cNvPicPr/>
              <p:nvPr/>
            </p:nvPicPr>
            <p:blipFill>
              <a:blip r:embed="rId6"/>
              <a:stretch>
                <a:fillRect/>
              </a:stretch>
            </p:blipFill>
            <p:spPr>
              <a:xfrm>
                <a:off x="7118213" y="1322707"/>
                <a:ext cx="2133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8010AE4-E1AD-4169-97C9-D00CB282DEF3}"/>
                  </a:ext>
                </a:extLst>
              </p14:cNvPr>
              <p14:cNvContentPartPr/>
              <p14:nvPr/>
            </p14:nvContentPartPr>
            <p14:xfrm>
              <a:off x="6470213" y="2126227"/>
              <a:ext cx="2985120" cy="44280"/>
            </p14:xfrm>
          </p:contentPart>
        </mc:Choice>
        <mc:Fallback xmlns="">
          <p:pic>
            <p:nvPicPr>
              <p:cNvPr id="6" name="Freihand 5">
                <a:extLst>
                  <a:ext uri="{FF2B5EF4-FFF2-40B4-BE49-F238E27FC236}">
                    <a16:creationId xmlns:a16="http://schemas.microsoft.com/office/drawing/2014/main" id="{B8010AE4-E1AD-4169-97C9-D00CB282DEF3}"/>
                  </a:ext>
                </a:extLst>
              </p:cNvPr>
              <p:cNvPicPr/>
              <p:nvPr/>
            </p:nvPicPr>
            <p:blipFill>
              <a:blip r:embed="rId8"/>
              <a:stretch>
                <a:fillRect/>
              </a:stretch>
            </p:blipFill>
            <p:spPr>
              <a:xfrm>
                <a:off x="6465893" y="2121907"/>
                <a:ext cx="2993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8CC25F1-3DEE-4D6D-86E8-C13568B7B152}"/>
                  </a:ext>
                </a:extLst>
              </p14:cNvPr>
              <p14:cNvContentPartPr/>
              <p14:nvPr/>
            </p14:nvContentPartPr>
            <p14:xfrm>
              <a:off x="895613" y="2568307"/>
              <a:ext cx="4055760" cy="76680"/>
            </p14:xfrm>
          </p:contentPart>
        </mc:Choice>
        <mc:Fallback xmlns="">
          <p:pic>
            <p:nvPicPr>
              <p:cNvPr id="7" name="Freihand 6">
                <a:extLst>
                  <a:ext uri="{FF2B5EF4-FFF2-40B4-BE49-F238E27FC236}">
                    <a16:creationId xmlns:a16="http://schemas.microsoft.com/office/drawing/2014/main" id="{48CC25F1-3DEE-4D6D-86E8-C13568B7B152}"/>
                  </a:ext>
                </a:extLst>
              </p:cNvPr>
              <p:cNvPicPr/>
              <p:nvPr/>
            </p:nvPicPr>
            <p:blipFill>
              <a:blip r:embed="rId10"/>
              <a:stretch>
                <a:fillRect/>
              </a:stretch>
            </p:blipFill>
            <p:spPr>
              <a:xfrm>
                <a:off x="891293" y="2563987"/>
                <a:ext cx="4064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4BBF07E2-9326-4C89-8A93-1AD022EB2728}"/>
                  </a:ext>
                </a:extLst>
              </p14:cNvPr>
              <p14:cNvContentPartPr/>
              <p14:nvPr/>
            </p14:nvContentPartPr>
            <p14:xfrm>
              <a:off x="674573" y="3022267"/>
              <a:ext cx="1519560" cy="126360"/>
            </p14:xfrm>
          </p:contentPart>
        </mc:Choice>
        <mc:Fallback xmlns="">
          <p:pic>
            <p:nvPicPr>
              <p:cNvPr id="8" name="Freihand 7">
                <a:extLst>
                  <a:ext uri="{FF2B5EF4-FFF2-40B4-BE49-F238E27FC236}">
                    <a16:creationId xmlns:a16="http://schemas.microsoft.com/office/drawing/2014/main" id="{4BBF07E2-9326-4C89-8A93-1AD022EB2728}"/>
                  </a:ext>
                </a:extLst>
              </p:cNvPr>
              <p:cNvPicPr/>
              <p:nvPr/>
            </p:nvPicPr>
            <p:blipFill>
              <a:blip r:embed="rId12"/>
              <a:stretch>
                <a:fillRect/>
              </a:stretch>
            </p:blipFill>
            <p:spPr>
              <a:xfrm>
                <a:off x="670253" y="3017947"/>
                <a:ext cx="1528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124F42C-B24E-4DD4-B8A8-F892F7FB91D7}"/>
                  </a:ext>
                </a:extLst>
              </p14:cNvPr>
              <p14:cNvContentPartPr/>
              <p14:nvPr/>
            </p14:nvContentPartPr>
            <p14:xfrm>
              <a:off x="829733" y="3393427"/>
              <a:ext cx="5482800" cy="84240"/>
            </p14:xfrm>
          </p:contentPart>
        </mc:Choice>
        <mc:Fallback xmlns="">
          <p:pic>
            <p:nvPicPr>
              <p:cNvPr id="10" name="Freihand 9">
                <a:extLst>
                  <a:ext uri="{FF2B5EF4-FFF2-40B4-BE49-F238E27FC236}">
                    <a16:creationId xmlns:a16="http://schemas.microsoft.com/office/drawing/2014/main" id="{B124F42C-B24E-4DD4-B8A8-F892F7FB91D7}"/>
                  </a:ext>
                </a:extLst>
              </p:cNvPr>
              <p:cNvPicPr/>
              <p:nvPr/>
            </p:nvPicPr>
            <p:blipFill>
              <a:blip r:embed="rId14"/>
              <a:stretch>
                <a:fillRect/>
              </a:stretch>
            </p:blipFill>
            <p:spPr>
              <a:xfrm>
                <a:off x="825413" y="3389107"/>
                <a:ext cx="5491440" cy="92880"/>
              </a:xfrm>
              <a:prstGeom prst="rect">
                <a:avLst/>
              </a:prstGeom>
            </p:spPr>
          </p:pic>
        </mc:Fallback>
      </mc:AlternateContent>
      <p:grpSp>
        <p:nvGrpSpPr>
          <p:cNvPr id="31" name="Gruppieren 30">
            <a:extLst>
              <a:ext uri="{FF2B5EF4-FFF2-40B4-BE49-F238E27FC236}">
                <a16:creationId xmlns:a16="http://schemas.microsoft.com/office/drawing/2014/main" id="{7934C17A-03B2-4608-A9BD-FC2BA1798151}"/>
              </a:ext>
            </a:extLst>
          </p:cNvPr>
          <p:cNvGrpSpPr/>
          <p:nvPr/>
        </p:nvGrpSpPr>
        <p:grpSpPr>
          <a:xfrm>
            <a:off x="3172613" y="3493867"/>
            <a:ext cx="4474080" cy="585000"/>
            <a:chOff x="3172613" y="3493867"/>
            <a:chExt cx="4474080" cy="585000"/>
          </a:xfrm>
        </p:grpSpPr>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DE454E88-774B-4782-8EC6-B7D941F68E5B}"/>
                    </a:ext>
                  </a:extLst>
                </p14:cNvPr>
                <p14:cNvContentPartPr/>
                <p14:nvPr/>
              </p14:nvContentPartPr>
              <p14:xfrm>
                <a:off x="3172613" y="3844147"/>
                <a:ext cx="146160" cy="234720"/>
              </p14:xfrm>
            </p:contentPart>
          </mc:Choice>
          <mc:Fallback xmlns="">
            <p:pic>
              <p:nvPicPr>
                <p:cNvPr id="11" name="Freihand 10">
                  <a:extLst>
                    <a:ext uri="{FF2B5EF4-FFF2-40B4-BE49-F238E27FC236}">
                      <a16:creationId xmlns:a16="http://schemas.microsoft.com/office/drawing/2014/main" id="{DE454E88-774B-4782-8EC6-B7D941F68E5B}"/>
                    </a:ext>
                  </a:extLst>
                </p:cNvPr>
                <p:cNvPicPr/>
                <p:nvPr/>
              </p:nvPicPr>
              <p:blipFill>
                <a:blip r:embed="rId16"/>
                <a:stretch>
                  <a:fillRect/>
                </a:stretch>
              </p:blipFill>
              <p:spPr>
                <a:xfrm>
                  <a:off x="3168293" y="3839827"/>
                  <a:ext cx="154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99667DB-FEEC-4EAD-95B3-932FD78A3C46}"/>
                    </a:ext>
                  </a:extLst>
                </p14:cNvPr>
                <p14:cNvContentPartPr/>
                <p14:nvPr/>
              </p14:nvContentPartPr>
              <p14:xfrm>
                <a:off x="3320213" y="3897787"/>
                <a:ext cx="249840" cy="144000"/>
              </p14:xfrm>
            </p:contentPart>
          </mc:Choice>
          <mc:Fallback xmlns="">
            <p:pic>
              <p:nvPicPr>
                <p:cNvPr id="12" name="Freihand 11">
                  <a:extLst>
                    <a:ext uri="{FF2B5EF4-FFF2-40B4-BE49-F238E27FC236}">
                      <a16:creationId xmlns:a16="http://schemas.microsoft.com/office/drawing/2014/main" id="{C99667DB-FEEC-4EAD-95B3-932FD78A3C46}"/>
                    </a:ext>
                  </a:extLst>
                </p:cNvPr>
                <p:cNvPicPr/>
                <p:nvPr/>
              </p:nvPicPr>
              <p:blipFill>
                <a:blip r:embed="rId18"/>
                <a:stretch>
                  <a:fillRect/>
                </a:stretch>
              </p:blipFill>
              <p:spPr>
                <a:xfrm>
                  <a:off x="3315893" y="3893467"/>
                  <a:ext cx="258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D3D1B9C6-E24A-40E6-89D4-2C92897D6B8D}"/>
                    </a:ext>
                  </a:extLst>
                </p14:cNvPr>
                <p14:cNvContentPartPr/>
                <p14:nvPr/>
              </p14:nvContentPartPr>
              <p14:xfrm>
                <a:off x="3641333" y="3781867"/>
                <a:ext cx="154800" cy="215280"/>
              </p14:xfrm>
            </p:contentPart>
          </mc:Choice>
          <mc:Fallback xmlns="">
            <p:pic>
              <p:nvPicPr>
                <p:cNvPr id="13" name="Freihand 12">
                  <a:extLst>
                    <a:ext uri="{FF2B5EF4-FFF2-40B4-BE49-F238E27FC236}">
                      <a16:creationId xmlns:a16="http://schemas.microsoft.com/office/drawing/2014/main" id="{D3D1B9C6-E24A-40E6-89D4-2C92897D6B8D}"/>
                    </a:ext>
                  </a:extLst>
                </p:cNvPr>
                <p:cNvPicPr/>
                <p:nvPr/>
              </p:nvPicPr>
              <p:blipFill>
                <a:blip r:embed="rId20"/>
                <a:stretch>
                  <a:fillRect/>
                </a:stretch>
              </p:blipFill>
              <p:spPr>
                <a:xfrm>
                  <a:off x="3637013" y="3777547"/>
                  <a:ext cx="1634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F517E57D-B793-4613-BBA3-4051AB9CD422}"/>
                    </a:ext>
                  </a:extLst>
                </p14:cNvPr>
                <p14:cNvContentPartPr/>
                <p14:nvPr/>
              </p14:nvContentPartPr>
              <p14:xfrm>
                <a:off x="3805853" y="3867547"/>
                <a:ext cx="213840" cy="88920"/>
              </p14:xfrm>
            </p:contentPart>
          </mc:Choice>
          <mc:Fallback xmlns="">
            <p:pic>
              <p:nvPicPr>
                <p:cNvPr id="15" name="Freihand 14">
                  <a:extLst>
                    <a:ext uri="{FF2B5EF4-FFF2-40B4-BE49-F238E27FC236}">
                      <a16:creationId xmlns:a16="http://schemas.microsoft.com/office/drawing/2014/main" id="{F517E57D-B793-4613-BBA3-4051AB9CD422}"/>
                    </a:ext>
                  </a:extLst>
                </p:cNvPr>
                <p:cNvPicPr/>
                <p:nvPr/>
              </p:nvPicPr>
              <p:blipFill>
                <a:blip r:embed="rId22"/>
                <a:stretch>
                  <a:fillRect/>
                </a:stretch>
              </p:blipFill>
              <p:spPr>
                <a:xfrm>
                  <a:off x="3801533" y="3863227"/>
                  <a:ext cx="222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DFE9C1A-6754-4104-BF69-32938894FF8F}"/>
                    </a:ext>
                  </a:extLst>
                </p14:cNvPr>
                <p14:cNvContentPartPr/>
                <p14:nvPr/>
              </p14:nvContentPartPr>
              <p14:xfrm>
                <a:off x="4406693" y="3880507"/>
                <a:ext cx="168840" cy="74160"/>
              </p14:xfrm>
            </p:contentPart>
          </mc:Choice>
          <mc:Fallback xmlns="">
            <p:pic>
              <p:nvPicPr>
                <p:cNvPr id="16" name="Freihand 15">
                  <a:extLst>
                    <a:ext uri="{FF2B5EF4-FFF2-40B4-BE49-F238E27FC236}">
                      <a16:creationId xmlns:a16="http://schemas.microsoft.com/office/drawing/2014/main" id="{5DFE9C1A-6754-4104-BF69-32938894FF8F}"/>
                    </a:ext>
                  </a:extLst>
                </p:cNvPr>
                <p:cNvPicPr/>
                <p:nvPr/>
              </p:nvPicPr>
              <p:blipFill>
                <a:blip r:embed="rId24"/>
                <a:stretch>
                  <a:fillRect/>
                </a:stretch>
              </p:blipFill>
              <p:spPr>
                <a:xfrm>
                  <a:off x="4402373" y="3876187"/>
                  <a:ext cx="177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598A0996-F62F-4579-A3D2-947683A167B6}"/>
                    </a:ext>
                  </a:extLst>
                </p14:cNvPr>
                <p14:cNvContentPartPr/>
                <p14:nvPr/>
              </p14:nvContentPartPr>
              <p14:xfrm>
                <a:off x="4564733" y="3872587"/>
                <a:ext cx="128520" cy="75960"/>
              </p14:xfrm>
            </p:contentPart>
          </mc:Choice>
          <mc:Fallback xmlns="">
            <p:pic>
              <p:nvPicPr>
                <p:cNvPr id="17" name="Freihand 16">
                  <a:extLst>
                    <a:ext uri="{FF2B5EF4-FFF2-40B4-BE49-F238E27FC236}">
                      <a16:creationId xmlns:a16="http://schemas.microsoft.com/office/drawing/2014/main" id="{598A0996-F62F-4579-A3D2-947683A167B6}"/>
                    </a:ext>
                  </a:extLst>
                </p:cNvPr>
                <p:cNvPicPr/>
                <p:nvPr/>
              </p:nvPicPr>
              <p:blipFill>
                <a:blip r:embed="rId26"/>
                <a:stretch>
                  <a:fillRect/>
                </a:stretch>
              </p:blipFill>
              <p:spPr>
                <a:xfrm>
                  <a:off x="4560413" y="3868267"/>
                  <a:ext cx="137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AEF3573-D054-4787-8FCD-EE81468D0AF5}"/>
                    </a:ext>
                  </a:extLst>
                </p14:cNvPr>
                <p14:cNvContentPartPr/>
                <p14:nvPr/>
              </p14:nvContentPartPr>
              <p14:xfrm>
                <a:off x="4712333" y="3771787"/>
                <a:ext cx="107280" cy="185040"/>
              </p14:xfrm>
            </p:contentPart>
          </mc:Choice>
          <mc:Fallback xmlns="">
            <p:pic>
              <p:nvPicPr>
                <p:cNvPr id="18" name="Freihand 17">
                  <a:extLst>
                    <a:ext uri="{FF2B5EF4-FFF2-40B4-BE49-F238E27FC236}">
                      <a16:creationId xmlns:a16="http://schemas.microsoft.com/office/drawing/2014/main" id="{9AEF3573-D054-4787-8FCD-EE81468D0AF5}"/>
                    </a:ext>
                  </a:extLst>
                </p:cNvPr>
                <p:cNvPicPr/>
                <p:nvPr/>
              </p:nvPicPr>
              <p:blipFill>
                <a:blip r:embed="rId28"/>
                <a:stretch>
                  <a:fillRect/>
                </a:stretch>
              </p:blipFill>
              <p:spPr>
                <a:xfrm>
                  <a:off x="4708013" y="3767467"/>
                  <a:ext cx="115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2F6E0DC-BC0D-4FDA-AEA4-AE00B4523065}"/>
                    </a:ext>
                  </a:extLst>
                </p14:cNvPr>
                <p14:cNvContentPartPr/>
                <p14:nvPr/>
              </p14:nvContentPartPr>
              <p14:xfrm>
                <a:off x="4861733" y="3861427"/>
                <a:ext cx="96120" cy="90720"/>
              </p14:xfrm>
            </p:contentPart>
          </mc:Choice>
          <mc:Fallback xmlns="">
            <p:pic>
              <p:nvPicPr>
                <p:cNvPr id="19" name="Freihand 18">
                  <a:extLst>
                    <a:ext uri="{FF2B5EF4-FFF2-40B4-BE49-F238E27FC236}">
                      <a16:creationId xmlns:a16="http://schemas.microsoft.com/office/drawing/2014/main" id="{82F6E0DC-BC0D-4FDA-AEA4-AE00B4523065}"/>
                    </a:ext>
                  </a:extLst>
                </p:cNvPr>
                <p:cNvPicPr/>
                <p:nvPr/>
              </p:nvPicPr>
              <p:blipFill>
                <a:blip r:embed="rId30"/>
                <a:stretch>
                  <a:fillRect/>
                </a:stretch>
              </p:blipFill>
              <p:spPr>
                <a:xfrm>
                  <a:off x="4857413" y="3857107"/>
                  <a:ext cx="104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A39A9E43-02E5-4AD1-921C-F8ADB453BB8E}"/>
                    </a:ext>
                  </a:extLst>
                </p14:cNvPr>
                <p14:cNvContentPartPr/>
                <p14:nvPr/>
              </p14:nvContentPartPr>
              <p14:xfrm>
                <a:off x="5230013" y="3881227"/>
                <a:ext cx="128160" cy="66960"/>
              </p14:xfrm>
            </p:contentPart>
          </mc:Choice>
          <mc:Fallback xmlns="">
            <p:pic>
              <p:nvPicPr>
                <p:cNvPr id="20" name="Freihand 19">
                  <a:extLst>
                    <a:ext uri="{FF2B5EF4-FFF2-40B4-BE49-F238E27FC236}">
                      <a16:creationId xmlns:a16="http://schemas.microsoft.com/office/drawing/2014/main" id="{A39A9E43-02E5-4AD1-921C-F8ADB453BB8E}"/>
                    </a:ext>
                  </a:extLst>
                </p:cNvPr>
                <p:cNvPicPr/>
                <p:nvPr/>
              </p:nvPicPr>
              <p:blipFill>
                <a:blip r:embed="rId32"/>
                <a:stretch>
                  <a:fillRect/>
                </a:stretch>
              </p:blipFill>
              <p:spPr>
                <a:xfrm>
                  <a:off x="5225693" y="3876907"/>
                  <a:ext cx="136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428AC4EB-EE07-41CF-A27E-51799A5865C9}"/>
                    </a:ext>
                  </a:extLst>
                </p14:cNvPr>
                <p14:cNvContentPartPr/>
                <p14:nvPr/>
              </p14:nvContentPartPr>
              <p14:xfrm>
                <a:off x="5410373" y="3797347"/>
                <a:ext cx="94320" cy="134280"/>
              </p14:xfrm>
            </p:contentPart>
          </mc:Choice>
          <mc:Fallback xmlns="">
            <p:pic>
              <p:nvPicPr>
                <p:cNvPr id="21" name="Freihand 20">
                  <a:extLst>
                    <a:ext uri="{FF2B5EF4-FFF2-40B4-BE49-F238E27FC236}">
                      <a16:creationId xmlns:a16="http://schemas.microsoft.com/office/drawing/2014/main" id="{428AC4EB-EE07-41CF-A27E-51799A5865C9}"/>
                    </a:ext>
                  </a:extLst>
                </p:cNvPr>
                <p:cNvPicPr/>
                <p:nvPr/>
              </p:nvPicPr>
              <p:blipFill>
                <a:blip r:embed="rId34"/>
                <a:stretch>
                  <a:fillRect/>
                </a:stretch>
              </p:blipFill>
              <p:spPr>
                <a:xfrm>
                  <a:off x="5406053" y="3793027"/>
                  <a:ext cx="102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D317CEAF-7AF9-4A81-AFB4-F7348A96BEEE}"/>
                    </a:ext>
                  </a:extLst>
                </p14:cNvPr>
                <p14:cNvContentPartPr/>
                <p14:nvPr/>
              </p14:nvContentPartPr>
              <p14:xfrm>
                <a:off x="5532053" y="3835867"/>
                <a:ext cx="225000" cy="86040"/>
              </p14:xfrm>
            </p:contentPart>
          </mc:Choice>
          <mc:Fallback xmlns="">
            <p:pic>
              <p:nvPicPr>
                <p:cNvPr id="22" name="Freihand 21">
                  <a:extLst>
                    <a:ext uri="{FF2B5EF4-FFF2-40B4-BE49-F238E27FC236}">
                      <a16:creationId xmlns:a16="http://schemas.microsoft.com/office/drawing/2014/main" id="{D317CEAF-7AF9-4A81-AFB4-F7348A96BEEE}"/>
                    </a:ext>
                  </a:extLst>
                </p:cNvPr>
                <p:cNvPicPr/>
                <p:nvPr/>
              </p:nvPicPr>
              <p:blipFill>
                <a:blip r:embed="rId36"/>
                <a:stretch>
                  <a:fillRect/>
                </a:stretch>
              </p:blipFill>
              <p:spPr>
                <a:xfrm>
                  <a:off x="5527733" y="3831547"/>
                  <a:ext cx="233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ACA52CDB-8972-4A67-853B-DC2742E788AB}"/>
                    </a:ext>
                  </a:extLst>
                </p14:cNvPr>
                <p14:cNvContentPartPr/>
                <p14:nvPr/>
              </p14:nvContentPartPr>
              <p14:xfrm>
                <a:off x="6025973" y="3789427"/>
                <a:ext cx="290520" cy="105480"/>
              </p14:xfrm>
            </p:contentPart>
          </mc:Choice>
          <mc:Fallback xmlns="">
            <p:pic>
              <p:nvPicPr>
                <p:cNvPr id="23" name="Freihand 22">
                  <a:extLst>
                    <a:ext uri="{FF2B5EF4-FFF2-40B4-BE49-F238E27FC236}">
                      <a16:creationId xmlns:a16="http://schemas.microsoft.com/office/drawing/2014/main" id="{ACA52CDB-8972-4A67-853B-DC2742E788AB}"/>
                    </a:ext>
                  </a:extLst>
                </p:cNvPr>
                <p:cNvPicPr/>
                <p:nvPr/>
              </p:nvPicPr>
              <p:blipFill>
                <a:blip r:embed="rId38"/>
                <a:stretch>
                  <a:fillRect/>
                </a:stretch>
              </p:blipFill>
              <p:spPr>
                <a:xfrm>
                  <a:off x="6021653" y="3785107"/>
                  <a:ext cx="299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E8A874A3-9BAE-4A66-B39D-80D07AA7F0FC}"/>
                    </a:ext>
                  </a:extLst>
                </p14:cNvPr>
                <p14:cNvContentPartPr/>
                <p14:nvPr/>
              </p14:nvContentPartPr>
              <p14:xfrm>
                <a:off x="6315413" y="3737947"/>
                <a:ext cx="283320" cy="159120"/>
              </p14:xfrm>
            </p:contentPart>
          </mc:Choice>
          <mc:Fallback xmlns="">
            <p:pic>
              <p:nvPicPr>
                <p:cNvPr id="24" name="Freihand 23">
                  <a:extLst>
                    <a:ext uri="{FF2B5EF4-FFF2-40B4-BE49-F238E27FC236}">
                      <a16:creationId xmlns:a16="http://schemas.microsoft.com/office/drawing/2014/main" id="{E8A874A3-9BAE-4A66-B39D-80D07AA7F0FC}"/>
                    </a:ext>
                  </a:extLst>
                </p:cNvPr>
                <p:cNvPicPr/>
                <p:nvPr/>
              </p:nvPicPr>
              <p:blipFill>
                <a:blip r:embed="rId40"/>
                <a:stretch>
                  <a:fillRect/>
                </a:stretch>
              </p:blipFill>
              <p:spPr>
                <a:xfrm>
                  <a:off x="6311093" y="3733627"/>
                  <a:ext cx="291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EBE45CBF-57FA-484E-BDAD-3C427E301A6A}"/>
                    </a:ext>
                  </a:extLst>
                </p14:cNvPr>
                <p14:cNvContentPartPr/>
                <p14:nvPr/>
              </p14:nvContentPartPr>
              <p14:xfrm>
                <a:off x="5916173" y="3940987"/>
                <a:ext cx="779400" cy="69480"/>
              </p14:xfrm>
            </p:contentPart>
          </mc:Choice>
          <mc:Fallback xmlns="">
            <p:pic>
              <p:nvPicPr>
                <p:cNvPr id="25" name="Freihand 24">
                  <a:extLst>
                    <a:ext uri="{FF2B5EF4-FFF2-40B4-BE49-F238E27FC236}">
                      <a16:creationId xmlns:a16="http://schemas.microsoft.com/office/drawing/2014/main" id="{EBE45CBF-57FA-484E-BDAD-3C427E301A6A}"/>
                    </a:ext>
                  </a:extLst>
                </p:cNvPr>
                <p:cNvPicPr/>
                <p:nvPr/>
              </p:nvPicPr>
              <p:blipFill>
                <a:blip r:embed="rId42"/>
                <a:stretch>
                  <a:fillRect/>
                </a:stretch>
              </p:blipFill>
              <p:spPr>
                <a:xfrm>
                  <a:off x="5911853" y="3936667"/>
                  <a:ext cx="788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E7946257-57D6-4AF2-9B8C-3CD5CABB3195}"/>
                    </a:ext>
                  </a:extLst>
                </p14:cNvPr>
                <p14:cNvContentPartPr/>
                <p14:nvPr/>
              </p14:nvContentPartPr>
              <p14:xfrm>
                <a:off x="6923453" y="3690787"/>
                <a:ext cx="195840" cy="164880"/>
              </p14:xfrm>
            </p:contentPart>
          </mc:Choice>
          <mc:Fallback xmlns="">
            <p:pic>
              <p:nvPicPr>
                <p:cNvPr id="26" name="Freihand 25">
                  <a:extLst>
                    <a:ext uri="{FF2B5EF4-FFF2-40B4-BE49-F238E27FC236}">
                      <a16:creationId xmlns:a16="http://schemas.microsoft.com/office/drawing/2014/main" id="{E7946257-57D6-4AF2-9B8C-3CD5CABB3195}"/>
                    </a:ext>
                  </a:extLst>
                </p:cNvPr>
                <p:cNvPicPr/>
                <p:nvPr/>
              </p:nvPicPr>
              <p:blipFill>
                <a:blip r:embed="rId44"/>
                <a:stretch>
                  <a:fillRect/>
                </a:stretch>
              </p:blipFill>
              <p:spPr>
                <a:xfrm>
                  <a:off x="6919133" y="3686467"/>
                  <a:ext cx="204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7F4671E3-225D-4C2A-8110-1C2CAC37F3CF}"/>
                    </a:ext>
                  </a:extLst>
                </p14:cNvPr>
                <p14:cNvContentPartPr/>
                <p14:nvPr/>
              </p14:nvContentPartPr>
              <p14:xfrm>
                <a:off x="7234133" y="3728227"/>
                <a:ext cx="132840" cy="123840"/>
              </p14:xfrm>
            </p:contentPart>
          </mc:Choice>
          <mc:Fallback xmlns="">
            <p:pic>
              <p:nvPicPr>
                <p:cNvPr id="27" name="Freihand 26">
                  <a:extLst>
                    <a:ext uri="{FF2B5EF4-FFF2-40B4-BE49-F238E27FC236}">
                      <a16:creationId xmlns:a16="http://schemas.microsoft.com/office/drawing/2014/main" id="{7F4671E3-225D-4C2A-8110-1C2CAC37F3CF}"/>
                    </a:ext>
                  </a:extLst>
                </p:cNvPr>
                <p:cNvPicPr/>
                <p:nvPr/>
              </p:nvPicPr>
              <p:blipFill>
                <a:blip r:embed="rId46"/>
                <a:stretch>
                  <a:fillRect/>
                </a:stretch>
              </p:blipFill>
              <p:spPr>
                <a:xfrm>
                  <a:off x="7229813" y="3723907"/>
                  <a:ext cx="141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E0E57272-7EF2-4310-AFF3-180DD3DE0F4E}"/>
                    </a:ext>
                  </a:extLst>
                </p14:cNvPr>
                <p14:cNvContentPartPr/>
                <p14:nvPr/>
              </p14:nvContentPartPr>
              <p14:xfrm>
                <a:off x="7129013" y="3648667"/>
                <a:ext cx="136800" cy="81360"/>
              </p14:xfrm>
            </p:contentPart>
          </mc:Choice>
          <mc:Fallback xmlns="">
            <p:pic>
              <p:nvPicPr>
                <p:cNvPr id="28" name="Freihand 27">
                  <a:extLst>
                    <a:ext uri="{FF2B5EF4-FFF2-40B4-BE49-F238E27FC236}">
                      <a16:creationId xmlns:a16="http://schemas.microsoft.com/office/drawing/2014/main" id="{E0E57272-7EF2-4310-AFF3-180DD3DE0F4E}"/>
                    </a:ext>
                  </a:extLst>
                </p:cNvPr>
                <p:cNvPicPr/>
                <p:nvPr/>
              </p:nvPicPr>
              <p:blipFill>
                <a:blip r:embed="rId48"/>
                <a:stretch>
                  <a:fillRect/>
                </a:stretch>
              </p:blipFill>
              <p:spPr>
                <a:xfrm>
                  <a:off x="7124693" y="3644347"/>
                  <a:ext cx="145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AF73A069-F07F-4E1F-BC76-FD98D4C996C0}"/>
                    </a:ext>
                  </a:extLst>
                </p14:cNvPr>
                <p14:cNvContentPartPr/>
                <p14:nvPr/>
              </p14:nvContentPartPr>
              <p14:xfrm>
                <a:off x="7264013" y="3809947"/>
                <a:ext cx="142920" cy="78480"/>
              </p14:xfrm>
            </p:contentPart>
          </mc:Choice>
          <mc:Fallback xmlns="">
            <p:pic>
              <p:nvPicPr>
                <p:cNvPr id="29" name="Freihand 28">
                  <a:extLst>
                    <a:ext uri="{FF2B5EF4-FFF2-40B4-BE49-F238E27FC236}">
                      <a16:creationId xmlns:a16="http://schemas.microsoft.com/office/drawing/2014/main" id="{AF73A069-F07F-4E1F-BC76-FD98D4C996C0}"/>
                    </a:ext>
                  </a:extLst>
                </p:cNvPr>
                <p:cNvPicPr/>
                <p:nvPr/>
              </p:nvPicPr>
              <p:blipFill>
                <a:blip r:embed="rId50"/>
                <a:stretch>
                  <a:fillRect/>
                </a:stretch>
              </p:blipFill>
              <p:spPr>
                <a:xfrm>
                  <a:off x="7259693" y="3805627"/>
                  <a:ext cx="151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6284BAFD-0397-4C57-AA31-4817E32155CA}"/>
                    </a:ext>
                  </a:extLst>
                </p14:cNvPr>
                <p14:cNvContentPartPr/>
                <p14:nvPr/>
              </p14:nvContentPartPr>
              <p14:xfrm>
                <a:off x="6686213" y="3493867"/>
                <a:ext cx="960480" cy="566280"/>
              </p14:xfrm>
            </p:contentPart>
          </mc:Choice>
          <mc:Fallback xmlns="">
            <p:pic>
              <p:nvPicPr>
                <p:cNvPr id="30" name="Freihand 29">
                  <a:extLst>
                    <a:ext uri="{FF2B5EF4-FFF2-40B4-BE49-F238E27FC236}">
                      <a16:creationId xmlns:a16="http://schemas.microsoft.com/office/drawing/2014/main" id="{6284BAFD-0397-4C57-AA31-4817E32155CA}"/>
                    </a:ext>
                  </a:extLst>
                </p:cNvPr>
                <p:cNvPicPr/>
                <p:nvPr/>
              </p:nvPicPr>
              <p:blipFill>
                <a:blip r:embed="rId52"/>
                <a:stretch>
                  <a:fillRect/>
                </a:stretch>
              </p:blipFill>
              <p:spPr>
                <a:xfrm>
                  <a:off x="6681893" y="3489547"/>
                  <a:ext cx="969120" cy="574920"/>
                </a:xfrm>
                <a:prstGeom prst="rect">
                  <a:avLst/>
                </a:prstGeom>
              </p:spPr>
            </p:pic>
          </mc:Fallback>
        </mc:AlternateContent>
      </p:grpSp>
    </p:spTree>
    <p:extLst>
      <p:ext uri="{BB962C8B-B14F-4D97-AF65-F5344CB8AC3E}">
        <p14:creationId xmlns:p14="http://schemas.microsoft.com/office/powerpoint/2010/main" val="216562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E01D2C0E-4183-47DB-A88B-44B6049790BB}"/>
              </a:ext>
            </a:extLst>
          </p:cNvPr>
          <p:cNvGrpSpPr/>
          <p:nvPr/>
        </p:nvGrpSpPr>
        <p:grpSpPr>
          <a:xfrm>
            <a:off x="8766653" y="1296067"/>
            <a:ext cx="1957320" cy="1466640"/>
            <a:chOff x="8766653" y="1296067"/>
            <a:chExt cx="1957320" cy="14666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1E5F9F-FEC0-47BF-8133-FC502A5472F3}"/>
                    </a:ext>
                  </a:extLst>
                </p14:cNvPr>
                <p14:cNvContentPartPr/>
                <p14:nvPr/>
              </p14:nvContentPartPr>
              <p14:xfrm>
                <a:off x="9164813" y="1609987"/>
                <a:ext cx="63720" cy="896760"/>
              </p14:xfrm>
            </p:contentPart>
          </mc:Choice>
          <mc:Fallback xmlns="">
            <p:pic>
              <p:nvPicPr>
                <p:cNvPr id="2" name="Freihand 1">
                  <a:extLst>
                    <a:ext uri="{FF2B5EF4-FFF2-40B4-BE49-F238E27FC236}">
                      <a16:creationId xmlns:a16="http://schemas.microsoft.com/office/drawing/2014/main" id="{251E5F9F-FEC0-47BF-8133-FC502A5472F3}"/>
                    </a:ext>
                  </a:extLst>
                </p:cNvPr>
                <p:cNvPicPr/>
                <p:nvPr/>
              </p:nvPicPr>
              <p:blipFill>
                <a:blip r:embed="rId4"/>
                <a:stretch>
                  <a:fillRect/>
                </a:stretch>
              </p:blipFill>
              <p:spPr>
                <a:xfrm>
                  <a:off x="9160493" y="1605667"/>
                  <a:ext cx="723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CBB74BC4-BE68-4849-A2A9-114B09DE48D6}"/>
                    </a:ext>
                  </a:extLst>
                </p14:cNvPr>
                <p14:cNvContentPartPr/>
                <p14:nvPr/>
              </p14:nvContentPartPr>
              <p14:xfrm>
                <a:off x="9029093" y="2437267"/>
                <a:ext cx="1521000" cy="41040"/>
              </p14:xfrm>
            </p:contentPart>
          </mc:Choice>
          <mc:Fallback xmlns="">
            <p:pic>
              <p:nvPicPr>
                <p:cNvPr id="5" name="Freihand 4">
                  <a:extLst>
                    <a:ext uri="{FF2B5EF4-FFF2-40B4-BE49-F238E27FC236}">
                      <a16:creationId xmlns:a16="http://schemas.microsoft.com/office/drawing/2014/main" id="{CBB74BC4-BE68-4849-A2A9-114B09DE48D6}"/>
                    </a:ext>
                  </a:extLst>
                </p:cNvPr>
                <p:cNvPicPr/>
                <p:nvPr/>
              </p:nvPicPr>
              <p:blipFill>
                <a:blip r:embed="rId6"/>
                <a:stretch>
                  <a:fillRect/>
                </a:stretch>
              </p:blipFill>
              <p:spPr>
                <a:xfrm>
                  <a:off x="9024773" y="2432947"/>
                  <a:ext cx="1529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5222161-B9C1-4CAA-A03B-9C7875F0BEFC}"/>
                    </a:ext>
                  </a:extLst>
                </p14:cNvPr>
                <p14:cNvContentPartPr/>
                <p14:nvPr/>
              </p14:nvContentPartPr>
              <p14:xfrm>
                <a:off x="10558373" y="2342587"/>
                <a:ext cx="165600" cy="232560"/>
              </p14:xfrm>
            </p:contentPart>
          </mc:Choice>
          <mc:Fallback xmlns="">
            <p:pic>
              <p:nvPicPr>
                <p:cNvPr id="6" name="Freihand 5">
                  <a:extLst>
                    <a:ext uri="{FF2B5EF4-FFF2-40B4-BE49-F238E27FC236}">
                      <a16:creationId xmlns:a16="http://schemas.microsoft.com/office/drawing/2014/main" id="{F5222161-B9C1-4CAA-A03B-9C7875F0BEFC}"/>
                    </a:ext>
                  </a:extLst>
                </p:cNvPr>
                <p:cNvPicPr/>
                <p:nvPr/>
              </p:nvPicPr>
              <p:blipFill>
                <a:blip r:embed="rId8"/>
                <a:stretch>
                  <a:fillRect/>
                </a:stretch>
              </p:blipFill>
              <p:spPr>
                <a:xfrm>
                  <a:off x="10554053" y="2338267"/>
                  <a:ext cx="1742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0C7BC4F-BD4A-4FD2-A2E3-17489CEA03EB}"/>
                    </a:ext>
                  </a:extLst>
                </p14:cNvPr>
                <p14:cNvContentPartPr/>
                <p14:nvPr/>
              </p14:nvContentPartPr>
              <p14:xfrm>
                <a:off x="9039893" y="1421707"/>
                <a:ext cx="282240" cy="272520"/>
              </p14:xfrm>
            </p:contentPart>
          </mc:Choice>
          <mc:Fallback xmlns="">
            <p:pic>
              <p:nvPicPr>
                <p:cNvPr id="7" name="Freihand 6">
                  <a:extLst>
                    <a:ext uri="{FF2B5EF4-FFF2-40B4-BE49-F238E27FC236}">
                      <a16:creationId xmlns:a16="http://schemas.microsoft.com/office/drawing/2014/main" id="{10C7BC4F-BD4A-4FD2-A2E3-17489CEA03EB}"/>
                    </a:ext>
                  </a:extLst>
                </p:cNvPr>
                <p:cNvPicPr/>
                <p:nvPr/>
              </p:nvPicPr>
              <p:blipFill>
                <a:blip r:embed="rId10"/>
                <a:stretch>
                  <a:fillRect/>
                </a:stretch>
              </p:blipFill>
              <p:spPr>
                <a:xfrm>
                  <a:off x="9035573" y="1417387"/>
                  <a:ext cx="2908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859FD382-67E0-4D5C-8DCD-A919821F143F}"/>
                    </a:ext>
                  </a:extLst>
                </p14:cNvPr>
                <p14:cNvContentPartPr/>
                <p14:nvPr/>
              </p14:nvContentPartPr>
              <p14:xfrm>
                <a:off x="8899853" y="1433587"/>
                <a:ext cx="131400" cy="236160"/>
              </p14:xfrm>
            </p:contentPart>
          </mc:Choice>
          <mc:Fallback xmlns="">
            <p:pic>
              <p:nvPicPr>
                <p:cNvPr id="8" name="Freihand 7">
                  <a:extLst>
                    <a:ext uri="{FF2B5EF4-FFF2-40B4-BE49-F238E27FC236}">
                      <a16:creationId xmlns:a16="http://schemas.microsoft.com/office/drawing/2014/main" id="{859FD382-67E0-4D5C-8DCD-A919821F143F}"/>
                    </a:ext>
                  </a:extLst>
                </p:cNvPr>
                <p:cNvPicPr/>
                <p:nvPr/>
              </p:nvPicPr>
              <p:blipFill>
                <a:blip r:embed="rId12"/>
                <a:stretch>
                  <a:fillRect/>
                </a:stretch>
              </p:blipFill>
              <p:spPr>
                <a:xfrm>
                  <a:off x="8895533" y="1429267"/>
                  <a:ext cx="140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188AD22-8B5D-4769-8EAA-30E48DE428ED}"/>
                    </a:ext>
                  </a:extLst>
                </p14:cNvPr>
                <p14:cNvContentPartPr/>
                <p14:nvPr/>
              </p14:nvContentPartPr>
              <p14:xfrm>
                <a:off x="10489613" y="2567587"/>
                <a:ext cx="154800" cy="195120"/>
              </p14:xfrm>
            </p:contentPart>
          </mc:Choice>
          <mc:Fallback xmlns="">
            <p:pic>
              <p:nvPicPr>
                <p:cNvPr id="9" name="Freihand 8">
                  <a:extLst>
                    <a:ext uri="{FF2B5EF4-FFF2-40B4-BE49-F238E27FC236}">
                      <a16:creationId xmlns:a16="http://schemas.microsoft.com/office/drawing/2014/main" id="{E188AD22-8B5D-4769-8EAA-30E48DE428ED}"/>
                    </a:ext>
                  </a:extLst>
                </p:cNvPr>
                <p:cNvPicPr/>
                <p:nvPr/>
              </p:nvPicPr>
              <p:blipFill>
                <a:blip r:embed="rId14"/>
                <a:stretch>
                  <a:fillRect/>
                </a:stretch>
              </p:blipFill>
              <p:spPr>
                <a:xfrm>
                  <a:off x="10485293" y="2563267"/>
                  <a:ext cx="163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37D19941-15C7-4B11-9C28-F1165624A042}"/>
                    </a:ext>
                  </a:extLst>
                </p14:cNvPr>
                <p14:cNvContentPartPr/>
                <p14:nvPr/>
              </p14:nvContentPartPr>
              <p14:xfrm>
                <a:off x="10514093" y="2620507"/>
                <a:ext cx="162720" cy="89640"/>
              </p14:xfrm>
            </p:contentPart>
          </mc:Choice>
          <mc:Fallback xmlns="">
            <p:pic>
              <p:nvPicPr>
                <p:cNvPr id="11" name="Freihand 10">
                  <a:extLst>
                    <a:ext uri="{FF2B5EF4-FFF2-40B4-BE49-F238E27FC236}">
                      <a16:creationId xmlns:a16="http://schemas.microsoft.com/office/drawing/2014/main" id="{37D19941-15C7-4B11-9C28-F1165624A042}"/>
                    </a:ext>
                  </a:extLst>
                </p:cNvPr>
                <p:cNvPicPr/>
                <p:nvPr/>
              </p:nvPicPr>
              <p:blipFill>
                <a:blip r:embed="rId16"/>
                <a:stretch>
                  <a:fillRect/>
                </a:stretch>
              </p:blipFill>
              <p:spPr>
                <a:xfrm>
                  <a:off x="10509773" y="2616187"/>
                  <a:ext cx="171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F639C05-57AB-497E-961D-42DC1B6FFD89}"/>
                    </a:ext>
                  </a:extLst>
                </p14:cNvPr>
                <p14:cNvContentPartPr/>
                <p14:nvPr/>
              </p14:nvContentPartPr>
              <p14:xfrm>
                <a:off x="9410333" y="2187427"/>
                <a:ext cx="360" cy="360"/>
              </p14:xfrm>
            </p:contentPart>
          </mc:Choice>
          <mc:Fallback xmlns="">
            <p:pic>
              <p:nvPicPr>
                <p:cNvPr id="12" name="Freihand 11">
                  <a:extLst>
                    <a:ext uri="{FF2B5EF4-FFF2-40B4-BE49-F238E27FC236}">
                      <a16:creationId xmlns:a16="http://schemas.microsoft.com/office/drawing/2014/main" id="{AF639C05-57AB-497E-961D-42DC1B6FFD89}"/>
                    </a:ext>
                  </a:extLst>
                </p:cNvPr>
                <p:cNvPicPr/>
                <p:nvPr/>
              </p:nvPicPr>
              <p:blipFill>
                <a:blip r:embed="rId18"/>
                <a:stretch>
                  <a:fillRect/>
                </a:stretch>
              </p:blipFill>
              <p:spPr>
                <a:xfrm>
                  <a:off x="9406013" y="2183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69853E9-51F1-4C68-9CAD-521551ABDB7B}"/>
                    </a:ext>
                  </a:extLst>
                </p14:cNvPr>
                <p14:cNvContentPartPr/>
                <p14:nvPr/>
              </p14:nvContentPartPr>
              <p14:xfrm>
                <a:off x="9225653" y="1712227"/>
                <a:ext cx="996840" cy="606600"/>
              </p14:xfrm>
            </p:contentPart>
          </mc:Choice>
          <mc:Fallback xmlns="">
            <p:pic>
              <p:nvPicPr>
                <p:cNvPr id="13" name="Freihand 12">
                  <a:extLst>
                    <a:ext uri="{FF2B5EF4-FFF2-40B4-BE49-F238E27FC236}">
                      <a16:creationId xmlns:a16="http://schemas.microsoft.com/office/drawing/2014/main" id="{969853E9-51F1-4C68-9CAD-521551ABDB7B}"/>
                    </a:ext>
                  </a:extLst>
                </p:cNvPr>
                <p:cNvPicPr/>
                <p:nvPr/>
              </p:nvPicPr>
              <p:blipFill>
                <a:blip r:embed="rId20"/>
                <a:stretch>
                  <a:fillRect/>
                </a:stretch>
              </p:blipFill>
              <p:spPr>
                <a:xfrm>
                  <a:off x="9221333" y="1707907"/>
                  <a:ext cx="100548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5FE6DC0C-4ED6-4FB8-94BC-A0EA43A4035A}"/>
                    </a:ext>
                  </a:extLst>
                </p14:cNvPr>
                <p14:cNvContentPartPr/>
                <p14:nvPr/>
              </p14:nvContentPartPr>
              <p14:xfrm>
                <a:off x="9271733" y="1775947"/>
                <a:ext cx="939960" cy="437040"/>
              </p14:xfrm>
            </p:contentPart>
          </mc:Choice>
          <mc:Fallback xmlns="">
            <p:pic>
              <p:nvPicPr>
                <p:cNvPr id="14" name="Freihand 13">
                  <a:extLst>
                    <a:ext uri="{FF2B5EF4-FFF2-40B4-BE49-F238E27FC236}">
                      <a16:creationId xmlns:a16="http://schemas.microsoft.com/office/drawing/2014/main" id="{5FE6DC0C-4ED6-4FB8-94BC-A0EA43A4035A}"/>
                    </a:ext>
                  </a:extLst>
                </p:cNvPr>
                <p:cNvPicPr/>
                <p:nvPr/>
              </p:nvPicPr>
              <p:blipFill>
                <a:blip r:embed="rId22"/>
                <a:stretch>
                  <a:fillRect/>
                </a:stretch>
              </p:blipFill>
              <p:spPr>
                <a:xfrm>
                  <a:off x="9267413" y="1771627"/>
                  <a:ext cx="9486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B85C5A8-B222-4D10-9A15-8BDD5BF8255C}"/>
                    </a:ext>
                  </a:extLst>
                </p14:cNvPr>
                <p14:cNvContentPartPr/>
                <p14:nvPr/>
              </p14:nvContentPartPr>
              <p14:xfrm>
                <a:off x="10336253" y="1567507"/>
                <a:ext cx="94320" cy="143280"/>
              </p14:xfrm>
            </p:contentPart>
          </mc:Choice>
          <mc:Fallback xmlns="">
            <p:pic>
              <p:nvPicPr>
                <p:cNvPr id="15" name="Freihand 14">
                  <a:extLst>
                    <a:ext uri="{FF2B5EF4-FFF2-40B4-BE49-F238E27FC236}">
                      <a16:creationId xmlns:a16="http://schemas.microsoft.com/office/drawing/2014/main" id="{7B85C5A8-B222-4D10-9A15-8BDD5BF8255C}"/>
                    </a:ext>
                  </a:extLst>
                </p:cNvPr>
                <p:cNvPicPr/>
                <p:nvPr/>
              </p:nvPicPr>
              <p:blipFill>
                <a:blip r:embed="rId24"/>
                <a:stretch>
                  <a:fillRect/>
                </a:stretch>
              </p:blipFill>
              <p:spPr>
                <a:xfrm>
                  <a:off x="10331933" y="1563187"/>
                  <a:ext cx="10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653D8C5B-940A-4FD4-BF55-EC25485C00B4}"/>
                    </a:ext>
                  </a:extLst>
                </p14:cNvPr>
                <p14:cNvContentPartPr/>
                <p14:nvPr/>
              </p14:nvContentPartPr>
              <p14:xfrm>
                <a:off x="10398893" y="1572547"/>
                <a:ext cx="41760" cy="120960"/>
              </p14:xfrm>
            </p:contentPart>
          </mc:Choice>
          <mc:Fallback xmlns="">
            <p:pic>
              <p:nvPicPr>
                <p:cNvPr id="16" name="Freihand 15">
                  <a:extLst>
                    <a:ext uri="{FF2B5EF4-FFF2-40B4-BE49-F238E27FC236}">
                      <a16:creationId xmlns:a16="http://schemas.microsoft.com/office/drawing/2014/main" id="{653D8C5B-940A-4FD4-BF55-EC25485C00B4}"/>
                    </a:ext>
                  </a:extLst>
                </p:cNvPr>
                <p:cNvPicPr/>
                <p:nvPr/>
              </p:nvPicPr>
              <p:blipFill>
                <a:blip r:embed="rId26"/>
                <a:stretch>
                  <a:fillRect/>
                </a:stretch>
              </p:blipFill>
              <p:spPr>
                <a:xfrm>
                  <a:off x="10394573" y="1568227"/>
                  <a:ext cx="50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F555365-A6C7-4A8A-ADFC-026902535C6D}"/>
                    </a:ext>
                  </a:extLst>
                </p14:cNvPr>
                <p14:cNvContentPartPr/>
                <p14:nvPr/>
              </p14:nvContentPartPr>
              <p14:xfrm>
                <a:off x="10373693" y="1640227"/>
                <a:ext cx="70920" cy="21600"/>
              </p14:xfrm>
            </p:contentPart>
          </mc:Choice>
          <mc:Fallback xmlns="">
            <p:pic>
              <p:nvPicPr>
                <p:cNvPr id="17" name="Freihand 16">
                  <a:extLst>
                    <a:ext uri="{FF2B5EF4-FFF2-40B4-BE49-F238E27FC236}">
                      <a16:creationId xmlns:a16="http://schemas.microsoft.com/office/drawing/2014/main" id="{EF555365-A6C7-4A8A-ADFC-026902535C6D}"/>
                    </a:ext>
                  </a:extLst>
                </p:cNvPr>
                <p:cNvPicPr/>
                <p:nvPr/>
              </p:nvPicPr>
              <p:blipFill>
                <a:blip r:embed="rId28"/>
                <a:stretch>
                  <a:fillRect/>
                </a:stretch>
              </p:blipFill>
              <p:spPr>
                <a:xfrm>
                  <a:off x="10369373" y="1635907"/>
                  <a:ext cx="79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9CDD05E-E212-4857-86F1-5826E3FED233}"/>
                    </a:ext>
                  </a:extLst>
                </p14:cNvPr>
                <p14:cNvContentPartPr/>
                <p14:nvPr/>
              </p14:nvContentPartPr>
              <p14:xfrm>
                <a:off x="10352453" y="2196787"/>
                <a:ext cx="9000" cy="93600"/>
              </p14:xfrm>
            </p:contentPart>
          </mc:Choice>
          <mc:Fallback xmlns="">
            <p:pic>
              <p:nvPicPr>
                <p:cNvPr id="19" name="Freihand 18">
                  <a:extLst>
                    <a:ext uri="{FF2B5EF4-FFF2-40B4-BE49-F238E27FC236}">
                      <a16:creationId xmlns:a16="http://schemas.microsoft.com/office/drawing/2014/main" id="{69CDD05E-E212-4857-86F1-5826E3FED233}"/>
                    </a:ext>
                  </a:extLst>
                </p:cNvPr>
                <p:cNvPicPr/>
                <p:nvPr/>
              </p:nvPicPr>
              <p:blipFill>
                <a:blip r:embed="rId30"/>
                <a:stretch>
                  <a:fillRect/>
                </a:stretch>
              </p:blipFill>
              <p:spPr>
                <a:xfrm>
                  <a:off x="10348133" y="2192467"/>
                  <a:ext cx="1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6F7CCE9-0EBA-470B-805A-CB1561F68ADB}"/>
                    </a:ext>
                  </a:extLst>
                </p14:cNvPr>
                <p14:cNvContentPartPr/>
                <p14:nvPr/>
              </p14:nvContentPartPr>
              <p14:xfrm>
                <a:off x="10338053" y="2179147"/>
                <a:ext cx="90360" cy="105840"/>
              </p14:xfrm>
            </p:contentPart>
          </mc:Choice>
          <mc:Fallback xmlns="">
            <p:pic>
              <p:nvPicPr>
                <p:cNvPr id="20" name="Freihand 19">
                  <a:extLst>
                    <a:ext uri="{FF2B5EF4-FFF2-40B4-BE49-F238E27FC236}">
                      <a16:creationId xmlns:a16="http://schemas.microsoft.com/office/drawing/2014/main" id="{36F7CCE9-0EBA-470B-805A-CB1561F68ADB}"/>
                    </a:ext>
                  </a:extLst>
                </p:cNvPr>
                <p:cNvPicPr/>
                <p:nvPr/>
              </p:nvPicPr>
              <p:blipFill>
                <a:blip r:embed="rId32"/>
                <a:stretch>
                  <a:fillRect/>
                </a:stretch>
              </p:blipFill>
              <p:spPr>
                <a:xfrm>
                  <a:off x="10333733" y="2174827"/>
                  <a:ext cx="99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1C229AE-0949-44D7-9BF0-3B1238D42851}"/>
                    </a:ext>
                  </a:extLst>
                </p14:cNvPr>
                <p14:cNvContentPartPr/>
                <p14:nvPr/>
              </p14:nvContentPartPr>
              <p14:xfrm>
                <a:off x="9178853" y="2008507"/>
                <a:ext cx="206280" cy="33120"/>
              </p14:xfrm>
            </p:contentPart>
          </mc:Choice>
          <mc:Fallback xmlns="">
            <p:pic>
              <p:nvPicPr>
                <p:cNvPr id="22" name="Freihand 21">
                  <a:extLst>
                    <a:ext uri="{FF2B5EF4-FFF2-40B4-BE49-F238E27FC236}">
                      <a16:creationId xmlns:a16="http://schemas.microsoft.com/office/drawing/2014/main" id="{31C229AE-0949-44D7-9BF0-3B1238D42851}"/>
                    </a:ext>
                  </a:extLst>
                </p:cNvPr>
                <p:cNvPicPr/>
                <p:nvPr/>
              </p:nvPicPr>
              <p:blipFill>
                <a:blip r:embed="rId34"/>
                <a:stretch>
                  <a:fillRect/>
                </a:stretch>
              </p:blipFill>
              <p:spPr>
                <a:xfrm>
                  <a:off x="9174533" y="2004187"/>
                  <a:ext cx="214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B30BDA2-C92D-485B-AFFD-653EBE6358AA}"/>
                    </a:ext>
                  </a:extLst>
                </p14:cNvPr>
                <p14:cNvContentPartPr/>
                <p14:nvPr/>
              </p14:nvContentPartPr>
              <p14:xfrm>
                <a:off x="9640733" y="1989427"/>
                <a:ext cx="160560" cy="99360"/>
              </p14:xfrm>
            </p:contentPart>
          </mc:Choice>
          <mc:Fallback xmlns="">
            <p:pic>
              <p:nvPicPr>
                <p:cNvPr id="23" name="Freihand 22">
                  <a:extLst>
                    <a:ext uri="{FF2B5EF4-FFF2-40B4-BE49-F238E27FC236}">
                      <a16:creationId xmlns:a16="http://schemas.microsoft.com/office/drawing/2014/main" id="{6B30BDA2-C92D-485B-AFFD-653EBE6358AA}"/>
                    </a:ext>
                  </a:extLst>
                </p:cNvPr>
                <p:cNvPicPr/>
                <p:nvPr/>
              </p:nvPicPr>
              <p:blipFill>
                <a:blip r:embed="rId36"/>
                <a:stretch>
                  <a:fillRect/>
                </a:stretch>
              </p:blipFill>
              <p:spPr>
                <a:xfrm>
                  <a:off x="9636413" y="1985107"/>
                  <a:ext cx="169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D7A5C816-470E-4B45-84F8-10766CD42FA8}"/>
                    </a:ext>
                  </a:extLst>
                </p14:cNvPr>
                <p14:cNvContentPartPr/>
                <p14:nvPr/>
              </p14:nvContentPartPr>
              <p14:xfrm>
                <a:off x="9760973" y="2284267"/>
                <a:ext cx="43560" cy="329040"/>
              </p14:xfrm>
            </p:contentPart>
          </mc:Choice>
          <mc:Fallback xmlns="">
            <p:pic>
              <p:nvPicPr>
                <p:cNvPr id="24" name="Freihand 23">
                  <a:extLst>
                    <a:ext uri="{FF2B5EF4-FFF2-40B4-BE49-F238E27FC236}">
                      <a16:creationId xmlns:a16="http://schemas.microsoft.com/office/drawing/2014/main" id="{D7A5C816-470E-4B45-84F8-10766CD42FA8}"/>
                    </a:ext>
                  </a:extLst>
                </p:cNvPr>
                <p:cNvPicPr/>
                <p:nvPr/>
              </p:nvPicPr>
              <p:blipFill>
                <a:blip r:embed="rId38"/>
                <a:stretch>
                  <a:fillRect/>
                </a:stretch>
              </p:blipFill>
              <p:spPr>
                <a:xfrm>
                  <a:off x="9756653" y="2279947"/>
                  <a:ext cx="522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DE774EB-A58D-44BF-AAAD-85A9322FCBE8}"/>
                    </a:ext>
                  </a:extLst>
                </p14:cNvPr>
                <p14:cNvContentPartPr/>
                <p14:nvPr/>
              </p14:nvContentPartPr>
              <p14:xfrm>
                <a:off x="8766653" y="1296067"/>
                <a:ext cx="347400" cy="349560"/>
              </p14:xfrm>
            </p:contentPart>
          </mc:Choice>
          <mc:Fallback xmlns="">
            <p:pic>
              <p:nvPicPr>
                <p:cNvPr id="26" name="Freihand 25">
                  <a:extLst>
                    <a:ext uri="{FF2B5EF4-FFF2-40B4-BE49-F238E27FC236}">
                      <a16:creationId xmlns:a16="http://schemas.microsoft.com/office/drawing/2014/main" id="{ADE774EB-A58D-44BF-AAAD-85A9322FCBE8}"/>
                    </a:ext>
                  </a:extLst>
                </p:cNvPr>
                <p:cNvPicPr/>
                <p:nvPr/>
              </p:nvPicPr>
              <p:blipFill>
                <a:blip r:embed="rId40"/>
                <a:stretch>
                  <a:fillRect/>
                </a:stretch>
              </p:blipFill>
              <p:spPr>
                <a:xfrm>
                  <a:off x="8762333" y="1291747"/>
                  <a:ext cx="356040" cy="35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0307171-83D1-4C9C-BAC3-506BE0113E8A}"/>
                  </a:ext>
                </a:extLst>
              </p14:cNvPr>
              <p14:cNvContentPartPr/>
              <p14:nvPr/>
            </p14:nvContentPartPr>
            <p14:xfrm>
              <a:off x="1939613" y="2578747"/>
              <a:ext cx="1424520" cy="70200"/>
            </p14:xfrm>
          </p:contentPart>
        </mc:Choice>
        <mc:Fallback xmlns="">
          <p:pic>
            <p:nvPicPr>
              <p:cNvPr id="28" name="Freihand 27">
                <a:extLst>
                  <a:ext uri="{FF2B5EF4-FFF2-40B4-BE49-F238E27FC236}">
                    <a16:creationId xmlns:a16="http://schemas.microsoft.com/office/drawing/2014/main" id="{40307171-83D1-4C9C-BAC3-506BE0113E8A}"/>
                  </a:ext>
                </a:extLst>
              </p:cNvPr>
              <p:cNvPicPr/>
              <p:nvPr/>
            </p:nvPicPr>
            <p:blipFill>
              <a:blip r:embed="rId42"/>
              <a:stretch>
                <a:fillRect/>
              </a:stretch>
            </p:blipFill>
            <p:spPr>
              <a:xfrm>
                <a:off x="1935293" y="2574427"/>
                <a:ext cx="1433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9ED9039-F74E-4949-BD70-04E5CEC7BE99}"/>
                  </a:ext>
                </a:extLst>
              </p14:cNvPr>
              <p14:cNvContentPartPr/>
              <p14:nvPr/>
            </p14:nvContentPartPr>
            <p14:xfrm>
              <a:off x="1887413" y="3347707"/>
              <a:ext cx="1521000" cy="30240"/>
            </p14:xfrm>
          </p:contentPart>
        </mc:Choice>
        <mc:Fallback xmlns="">
          <p:pic>
            <p:nvPicPr>
              <p:cNvPr id="29" name="Freihand 28">
                <a:extLst>
                  <a:ext uri="{FF2B5EF4-FFF2-40B4-BE49-F238E27FC236}">
                    <a16:creationId xmlns:a16="http://schemas.microsoft.com/office/drawing/2014/main" id="{A9ED9039-F74E-4949-BD70-04E5CEC7BE99}"/>
                  </a:ext>
                </a:extLst>
              </p:cNvPr>
              <p:cNvPicPr/>
              <p:nvPr/>
            </p:nvPicPr>
            <p:blipFill>
              <a:blip r:embed="rId44"/>
              <a:stretch>
                <a:fillRect/>
              </a:stretch>
            </p:blipFill>
            <p:spPr>
              <a:xfrm>
                <a:off x="1883093" y="3343387"/>
                <a:ext cx="1529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33C749F-4659-4E83-9C6F-F2C2BEE5A5A4}"/>
                  </a:ext>
                </a:extLst>
              </p14:cNvPr>
              <p14:cNvContentPartPr/>
              <p14:nvPr/>
            </p14:nvContentPartPr>
            <p14:xfrm>
              <a:off x="1834853" y="4115587"/>
              <a:ext cx="2759760" cy="159120"/>
            </p14:xfrm>
          </p:contentPart>
        </mc:Choice>
        <mc:Fallback xmlns="">
          <p:pic>
            <p:nvPicPr>
              <p:cNvPr id="30" name="Freihand 29">
                <a:extLst>
                  <a:ext uri="{FF2B5EF4-FFF2-40B4-BE49-F238E27FC236}">
                    <a16:creationId xmlns:a16="http://schemas.microsoft.com/office/drawing/2014/main" id="{833C749F-4659-4E83-9C6F-F2C2BEE5A5A4}"/>
                  </a:ext>
                </a:extLst>
              </p:cNvPr>
              <p:cNvPicPr/>
              <p:nvPr/>
            </p:nvPicPr>
            <p:blipFill>
              <a:blip r:embed="rId46"/>
              <a:stretch>
                <a:fillRect/>
              </a:stretch>
            </p:blipFill>
            <p:spPr>
              <a:xfrm>
                <a:off x="1830533" y="4111267"/>
                <a:ext cx="2768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C652C43A-8701-4CF3-B7A7-18CBC92A8EA5}"/>
                  </a:ext>
                </a:extLst>
              </p14:cNvPr>
              <p14:cNvContentPartPr/>
              <p14:nvPr/>
            </p14:nvContentPartPr>
            <p14:xfrm>
              <a:off x="1864013" y="4903267"/>
              <a:ext cx="1815840" cy="113760"/>
            </p14:xfrm>
          </p:contentPart>
        </mc:Choice>
        <mc:Fallback xmlns="">
          <p:pic>
            <p:nvPicPr>
              <p:cNvPr id="31" name="Freihand 30">
                <a:extLst>
                  <a:ext uri="{FF2B5EF4-FFF2-40B4-BE49-F238E27FC236}">
                    <a16:creationId xmlns:a16="http://schemas.microsoft.com/office/drawing/2014/main" id="{C652C43A-8701-4CF3-B7A7-18CBC92A8EA5}"/>
                  </a:ext>
                </a:extLst>
              </p:cNvPr>
              <p:cNvPicPr/>
              <p:nvPr/>
            </p:nvPicPr>
            <p:blipFill>
              <a:blip r:embed="rId48"/>
              <a:stretch>
                <a:fillRect/>
              </a:stretch>
            </p:blipFill>
            <p:spPr>
              <a:xfrm>
                <a:off x="1859693" y="4898947"/>
                <a:ext cx="1824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7BBE50F4-01BE-43C9-8EEA-F7F63E79DD65}"/>
                  </a:ext>
                </a:extLst>
              </p14:cNvPr>
              <p14:cNvContentPartPr/>
              <p14:nvPr/>
            </p14:nvContentPartPr>
            <p14:xfrm>
              <a:off x="1682213" y="5837467"/>
              <a:ext cx="3004920" cy="192960"/>
            </p14:xfrm>
          </p:contentPart>
        </mc:Choice>
        <mc:Fallback xmlns="">
          <p:pic>
            <p:nvPicPr>
              <p:cNvPr id="32" name="Freihand 31">
                <a:extLst>
                  <a:ext uri="{FF2B5EF4-FFF2-40B4-BE49-F238E27FC236}">
                    <a16:creationId xmlns:a16="http://schemas.microsoft.com/office/drawing/2014/main" id="{7BBE50F4-01BE-43C9-8EEA-F7F63E79DD65}"/>
                  </a:ext>
                </a:extLst>
              </p:cNvPr>
              <p:cNvPicPr/>
              <p:nvPr/>
            </p:nvPicPr>
            <p:blipFill>
              <a:blip r:embed="rId50"/>
              <a:stretch>
                <a:fillRect/>
              </a:stretch>
            </p:blipFill>
            <p:spPr>
              <a:xfrm>
                <a:off x="1677893" y="5833147"/>
                <a:ext cx="3013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FD16DE8-7357-485C-8631-AAEF60A2224E}"/>
                  </a:ext>
                </a:extLst>
              </p14:cNvPr>
              <p14:cNvContentPartPr/>
              <p14:nvPr/>
            </p14:nvContentPartPr>
            <p14:xfrm>
              <a:off x="4302653" y="2262667"/>
              <a:ext cx="1020600" cy="3358440"/>
            </p14:xfrm>
          </p:contentPart>
        </mc:Choice>
        <mc:Fallback xmlns="">
          <p:pic>
            <p:nvPicPr>
              <p:cNvPr id="33" name="Freihand 32">
                <a:extLst>
                  <a:ext uri="{FF2B5EF4-FFF2-40B4-BE49-F238E27FC236}">
                    <a16:creationId xmlns:a16="http://schemas.microsoft.com/office/drawing/2014/main" id="{9FD16DE8-7357-485C-8631-AAEF60A2224E}"/>
                  </a:ext>
                </a:extLst>
              </p:cNvPr>
              <p:cNvPicPr/>
              <p:nvPr/>
            </p:nvPicPr>
            <p:blipFill>
              <a:blip r:embed="rId52"/>
              <a:stretch>
                <a:fillRect/>
              </a:stretch>
            </p:blipFill>
            <p:spPr>
              <a:xfrm>
                <a:off x="4298333" y="2258347"/>
                <a:ext cx="1029240" cy="336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2C800951-2CFD-4A6A-9188-8F108D757BB1}"/>
                  </a:ext>
                </a:extLst>
              </p14:cNvPr>
              <p14:cNvContentPartPr/>
              <p14:nvPr/>
            </p14:nvContentPartPr>
            <p14:xfrm>
              <a:off x="1715693" y="2842987"/>
              <a:ext cx="1873080" cy="778680"/>
            </p14:xfrm>
          </p:contentPart>
        </mc:Choice>
        <mc:Fallback xmlns="">
          <p:pic>
            <p:nvPicPr>
              <p:cNvPr id="57" name="Freihand 56">
                <a:extLst>
                  <a:ext uri="{FF2B5EF4-FFF2-40B4-BE49-F238E27FC236}">
                    <a16:creationId xmlns:a16="http://schemas.microsoft.com/office/drawing/2014/main" id="{2C800951-2CFD-4A6A-9188-8F108D757BB1}"/>
                  </a:ext>
                </a:extLst>
              </p:cNvPr>
              <p:cNvPicPr/>
              <p:nvPr/>
            </p:nvPicPr>
            <p:blipFill>
              <a:blip r:embed="rId54"/>
              <a:stretch>
                <a:fillRect/>
              </a:stretch>
            </p:blipFill>
            <p:spPr>
              <a:xfrm>
                <a:off x="1711373" y="2838667"/>
                <a:ext cx="188172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756EFD84-2AC6-4009-B57D-AE5A031BE745}"/>
                  </a:ext>
                </a:extLst>
              </p14:cNvPr>
              <p14:cNvContentPartPr/>
              <p14:nvPr/>
            </p14:nvContentPartPr>
            <p14:xfrm>
              <a:off x="1798853" y="2518987"/>
              <a:ext cx="1602720" cy="182520"/>
            </p14:xfrm>
          </p:contentPart>
        </mc:Choice>
        <mc:Fallback xmlns="">
          <p:pic>
            <p:nvPicPr>
              <p:cNvPr id="61" name="Freihand 60">
                <a:extLst>
                  <a:ext uri="{FF2B5EF4-FFF2-40B4-BE49-F238E27FC236}">
                    <a16:creationId xmlns:a16="http://schemas.microsoft.com/office/drawing/2014/main" id="{756EFD84-2AC6-4009-B57D-AE5A031BE745}"/>
                  </a:ext>
                </a:extLst>
              </p:cNvPr>
              <p:cNvPicPr/>
              <p:nvPr/>
            </p:nvPicPr>
            <p:blipFill>
              <a:blip r:embed="rId56"/>
              <a:stretch>
                <a:fillRect/>
              </a:stretch>
            </p:blipFill>
            <p:spPr>
              <a:xfrm>
                <a:off x="1794533" y="2514667"/>
                <a:ext cx="1611360" cy="191160"/>
              </a:xfrm>
              <a:prstGeom prst="rect">
                <a:avLst/>
              </a:prstGeom>
            </p:spPr>
          </p:pic>
        </mc:Fallback>
      </mc:AlternateContent>
      <p:grpSp>
        <p:nvGrpSpPr>
          <p:cNvPr id="63" name="Gruppieren 62">
            <a:extLst>
              <a:ext uri="{FF2B5EF4-FFF2-40B4-BE49-F238E27FC236}">
                <a16:creationId xmlns:a16="http://schemas.microsoft.com/office/drawing/2014/main" id="{A4B380F7-6497-485D-BD5C-9BCDB373E1D1}"/>
              </a:ext>
            </a:extLst>
          </p:cNvPr>
          <p:cNvGrpSpPr/>
          <p:nvPr/>
        </p:nvGrpSpPr>
        <p:grpSpPr>
          <a:xfrm>
            <a:off x="1617773" y="3526987"/>
            <a:ext cx="6737400" cy="1683360"/>
            <a:chOff x="1617773" y="3526987"/>
            <a:chExt cx="6737400" cy="1683360"/>
          </a:xfrm>
        </p:grpSpPr>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4FE9D303-A41E-4E10-B58C-DA6BE8A4BA0C}"/>
                    </a:ext>
                  </a:extLst>
                </p14:cNvPr>
                <p14:cNvContentPartPr/>
                <p14:nvPr/>
              </p14:nvContentPartPr>
              <p14:xfrm>
                <a:off x="5531693" y="3976627"/>
                <a:ext cx="225360" cy="330120"/>
              </p14:xfrm>
            </p:contentPart>
          </mc:Choice>
          <mc:Fallback xmlns="">
            <p:pic>
              <p:nvPicPr>
                <p:cNvPr id="34" name="Freihand 33">
                  <a:extLst>
                    <a:ext uri="{FF2B5EF4-FFF2-40B4-BE49-F238E27FC236}">
                      <a16:creationId xmlns:a16="http://schemas.microsoft.com/office/drawing/2014/main" id="{4FE9D303-A41E-4E10-B58C-DA6BE8A4BA0C}"/>
                    </a:ext>
                  </a:extLst>
                </p:cNvPr>
                <p:cNvPicPr/>
                <p:nvPr/>
              </p:nvPicPr>
              <p:blipFill>
                <a:blip r:embed="rId58"/>
                <a:stretch>
                  <a:fillRect/>
                </a:stretch>
              </p:blipFill>
              <p:spPr>
                <a:xfrm>
                  <a:off x="5527373" y="3972307"/>
                  <a:ext cx="2340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D3E86BE0-1DD0-47FD-83A2-0EB2E30C68B9}"/>
                    </a:ext>
                  </a:extLst>
                </p14:cNvPr>
                <p14:cNvContentPartPr/>
                <p14:nvPr/>
              </p14:nvContentPartPr>
              <p14:xfrm>
                <a:off x="5854613" y="3872227"/>
                <a:ext cx="222840" cy="313560"/>
              </p14:xfrm>
            </p:contentPart>
          </mc:Choice>
          <mc:Fallback xmlns="">
            <p:pic>
              <p:nvPicPr>
                <p:cNvPr id="35" name="Freihand 34">
                  <a:extLst>
                    <a:ext uri="{FF2B5EF4-FFF2-40B4-BE49-F238E27FC236}">
                      <a16:creationId xmlns:a16="http://schemas.microsoft.com/office/drawing/2014/main" id="{D3E86BE0-1DD0-47FD-83A2-0EB2E30C68B9}"/>
                    </a:ext>
                  </a:extLst>
                </p:cNvPr>
                <p:cNvPicPr/>
                <p:nvPr/>
              </p:nvPicPr>
              <p:blipFill>
                <a:blip r:embed="rId60"/>
                <a:stretch>
                  <a:fillRect/>
                </a:stretch>
              </p:blipFill>
              <p:spPr>
                <a:xfrm>
                  <a:off x="5850293" y="3867907"/>
                  <a:ext cx="2314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3F8E2335-26C3-4DF8-8DBF-2764684423D9}"/>
                    </a:ext>
                  </a:extLst>
                </p14:cNvPr>
                <p14:cNvContentPartPr/>
                <p14:nvPr/>
              </p14:nvContentPartPr>
              <p14:xfrm>
                <a:off x="6124613" y="3868987"/>
                <a:ext cx="135360" cy="259920"/>
              </p14:xfrm>
            </p:contentPart>
          </mc:Choice>
          <mc:Fallback xmlns="">
            <p:pic>
              <p:nvPicPr>
                <p:cNvPr id="36" name="Freihand 35">
                  <a:extLst>
                    <a:ext uri="{FF2B5EF4-FFF2-40B4-BE49-F238E27FC236}">
                      <a16:creationId xmlns:a16="http://schemas.microsoft.com/office/drawing/2014/main" id="{3F8E2335-26C3-4DF8-8DBF-2764684423D9}"/>
                    </a:ext>
                  </a:extLst>
                </p:cNvPr>
                <p:cNvPicPr/>
                <p:nvPr/>
              </p:nvPicPr>
              <p:blipFill>
                <a:blip r:embed="rId62"/>
                <a:stretch>
                  <a:fillRect/>
                </a:stretch>
              </p:blipFill>
              <p:spPr>
                <a:xfrm>
                  <a:off x="6120293" y="3864667"/>
                  <a:ext cx="144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7ABF32F2-2ED3-4F7C-AE7D-A624F265F1A1}"/>
                    </a:ext>
                  </a:extLst>
                </p14:cNvPr>
                <p14:cNvContentPartPr/>
                <p14:nvPr/>
              </p14:nvContentPartPr>
              <p14:xfrm>
                <a:off x="6448253" y="3878347"/>
                <a:ext cx="213840" cy="129960"/>
              </p14:xfrm>
            </p:contentPart>
          </mc:Choice>
          <mc:Fallback xmlns="">
            <p:pic>
              <p:nvPicPr>
                <p:cNvPr id="38" name="Freihand 37">
                  <a:extLst>
                    <a:ext uri="{FF2B5EF4-FFF2-40B4-BE49-F238E27FC236}">
                      <a16:creationId xmlns:a16="http://schemas.microsoft.com/office/drawing/2014/main" id="{7ABF32F2-2ED3-4F7C-AE7D-A624F265F1A1}"/>
                    </a:ext>
                  </a:extLst>
                </p:cNvPr>
                <p:cNvPicPr/>
                <p:nvPr/>
              </p:nvPicPr>
              <p:blipFill>
                <a:blip r:embed="rId64"/>
                <a:stretch>
                  <a:fillRect/>
                </a:stretch>
              </p:blipFill>
              <p:spPr>
                <a:xfrm>
                  <a:off x="6443933" y="3874027"/>
                  <a:ext cx="22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455DF637-9264-41D6-B736-19054D7B699E}"/>
                    </a:ext>
                  </a:extLst>
                </p14:cNvPr>
                <p14:cNvContentPartPr/>
                <p14:nvPr/>
              </p14:nvContentPartPr>
              <p14:xfrm>
                <a:off x="6670733" y="3712027"/>
                <a:ext cx="250560" cy="343800"/>
              </p14:xfrm>
            </p:contentPart>
          </mc:Choice>
          <mc:Fallback xmlns="">
            <p:pic>
              <p:nvPicPr>
                <p:cNvPr id="39" name="Freihand 38">
                  <a:extLst>
                    <a:ext uri="{FF2B5EF4-FFF2-40B4-BE49-F238E27FC236}">
                      <a16:creationId xmlns:a16="http://schemas.microsoft.com/office/drawing/2014/main" id="{455DF637-9264-41D6-B736-19054D7B699E}"/>
                    </a:ext>
                  </a:extLst>
                </p:cNvPr>
                <p:cNvPicPr/>
                <p:nvPr/>
              </p:nvPicPr>
              <p:blipFill>
                <a:blip r:embed="rId66"/>
                <a:stretch>
                  <a:fillRect/>
                </a:stretch>
              </p:blipFill>
              <p:spPr>
                <a:xfrm>
                  <a:off x="6666413" y="3707707"/>
                  <a:ext cx="2592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DDDEFF9-7C11-43F1-BD63-D03B8E744391}"/>
                    </a:ext>
                  </a:extLst>
                </p14:cNvPr>
                <p14:cNvContentPartPr/>
                <p14:nvPr/>
              </p14:nvContentPartPr>
              <p14:xfrm>
                <a:off x="6953333" y="3599347"/>
                <a:ext cx="156600" cy="242280"/>
              </p14:xfrm>
            </p:contentPart>
          </mc:Choice>
          <mc:Fallback xmlns="">
            <p:pic>
              <p:nvPicPr>
                <p:cNvPr id="40" name="Freihand 39">
                  <a:extLst>
                    <a:ext uri="{FF2B5EF4-FFF2-40B4-BE49-F238E27FC236}">
                      <a16:creationId xmlns:a16="http://schemas.microsoft.com/office/drawing/2014/main" id="{EDDDEFF9-7C11-43F1-BD63-D03B8E744391}"/>
                    </a:ext>
                  </a:extLst>
                </p:cNvPr>
                <p:cNvPicPr/>
                <p:nvPr/>
              </p:nvPicPr>
              <p:blipFill>
                <a:blip r:embed="rId68"/>
                <a:stretch>
                  <a:fillRect/>
                </a:stretch>
              </p:blipFill>
              <p:spPr>
                <a:xfrm>
                  <a:off x="6949013" y="3595027"/>
                  <a:ext cx="165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1ADAB4C9-121B-42B7-BEB8-639C8D0B4F07}"/>
                    </a:ext>
                  </a:extLst>
                </p14:cNvPr>
                <p14:cNvContentPartPr/>
                <p14:nvPr/>
              </p14:nvContentPartPr>
              <p14:xfrm>
                <a:off x="7068533" y="3568387"/>
                <a:ext cx="152640" cy="215640"/>
              </p14:xfrm>
            </p:contentPart>
          </mc:Choice>
          <mc:Fallback xmlns="">
            <p:pic>
              <p:nvPicPr>
                <p:cNvPr id="41" name="Freihand 40">
                  <a:extLst>
                    <a:ext uri="{FF2B5EF4-FFF2-40B4-BE49-F238E27FC236}">
                      <a16:creationId xmlns:a16="http://schemas.microsoft.com/office/drawing/2014/main" id="{1ADAB4C9-121B-42B7-BEB8-639C8D0B4F07}"/>
                    </a:ext>
                  </a:extLst>
                </p:cNvPr>
                <p:cNvPicPr/>
                <p:nvPr/>
              </p:nvPicPr>
              <p:blipFill>
                <a:blip r:embed="rId70"/>
                <a:stretch>
                  <a:fillRect/>
                </a:stretch>
              </p:blipFill>
              <p:spPr>
                <a:xfrm>
                  <a:off x="7064213" y="3564067"/>
                  <a:ext cx="161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C18D9C8-48E2-49C9-A29B-02AA77D60DC5}"/>
                    </a:ext>
                  </a:extLst>
                </p14:cNvPr>
                <p14:cNvContentPartPr/>
                <p14:nvPr/>
              </p14:nvContentPartPr>
              <p14:xfrm>
                <a:off x="6826973" y="3526987"/>
                <a:ext cx="78840" cy="43560"/>
              </p14:xfrm>
            </p:contentPart>
          </mc:Choice>
          <mc:Fallback xmlns="">
            <p:pic>
              <p:nvPicPr>
                <p:cNvPr id="42" name="Freihand 41">
                  <a:extLst>
                    <a:ext uri="{FF2B5EF4-FFF2-40B4-BE49-F238E27FC236}">
                      <a16:creationId xmlns:a16="http://schemas.microsoft.com/office/drawing/2014/main" id="{4C18D9C8-48E2-49C9-A29B-02AA77D60DC5}"/>
                    </a:ext>
                  </a:extLst>
                </p:cNvPr>
                <p:cNvPicPr/>
                <p:nvPr/>
              </p:nvPicPr>
              <p:blipFill>
                <a:blip r:embed="rId72"/>
                <a:stretch>
                  <a:fillRect/>
                </a:stretch>
              </p:blipFill>
              <p:spPr>
                <a:xfrm>
                  <a:off x="6822653" y="3522667"/>
                  <a:ext cx="87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A19EBA4-D5B0-4358-ACEF-D49BFB1E5196}"/>
                    </a:ext>
                  </a:extLst>
                </p14:cNvPr>
                <p14:cNvContentPartPr/>
                <p14:nvPr/>
              </p14:nvContentPartPr>
              <p14:xfrm>
                <a:off x="6237293" y="4412947"/>
                <a:ext cx="128880" cy="177840"/>
              </p14:xfrm>
            </p:contentPart>
          </mc:Choice>
          <mc:Fallback xmlns="">
            <p:pic>
              <p:nvPicPr>
                <p:cNvPr id="43" name="Freihand 42">
                  <a:extLst>
                    <a:ext uri="{FF2B5EF4-FFF2-40B4-BE49-F238E27FC236}">
                      <a16:creationId xmlns:a16="http://schemas.microsoft.com/office/drawing/2014/main" id="{2A19EBA4-D5B0-4358-ACEF-D49BFB1E5196}"/>
                    </a:ext>
                  </a:extLst>
                </p:cNvPr>
                <p:cNvPicPr/>
                <p:nvPr/>
              </p:nvPicPr>
              <p:blipFill>
                <a:blip r:embed="rId74"/>
                <a:stretch>
                  <a:fillRect/>
                </a:stretch>
              </p:blipFill>
              <p:spPr>
                <a:xfrm>
                  <a:off x="6232973" y="4408627"/>
                  <a:ext cx="137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4A26D57-555A-494C-8119-9ED796F8CA8C}"/>
                    </a:ext>
                  </a:extLst>
                </p14:cNvPr>
                <p14:cNvContentPartPr/>
                <p14:nvPr/>
              </p14:nvContentPartPr>
              <p14:xfrm>
                <a:off x="6415493" y="4239067"/>
                <a:ext cx="133200" cy="268920"/>
              </p14:xfrm>
            </p:contentPart>
          </mc:Choice>
          <mc:Fallback xmlns="">
            <p:pic>
              <p:nvPicPr>
                <p:cNvPr id="44" name="Freihand 43">
                  <a:extLst>
                    <a:ext uri="{FF2B5EF4-FFF2-40B4-BE49-F238E27FC236}">
                      <a16:creationId xmlns:a16="http://schemas.microsoft.com/office/drawing/2014/main" id="{14A26D57-555A-494C-8119-9ED796F8CA8C}"/>
                    </a:ext>
                  </a:extLst>
                </p:cNvPr>
                <p:cNvPicPr/>
                <p:nvPr/>
              </p:nvPicPr>
              <p:blipFill>
                <a:blip r:embed="rId76"/>
                <a:stretch>
                  <a:fillRect/>
                </a:stretch>
              </p:blipFill>
              <p:spPr>
                <a:xfrm>
                  <a:off x="6411173" y="4234747"/>
                  <a:ext cx="141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35B77745-8A47-4E16-8F1D-04B4AC5FDFD1}"/>
                    </a:ext>
                  </a:extLst>
                </p14:cNvPr>
                <p14:cNvContentPartPr/>
                <p14:nvPr/>
              </p14:nvContentPartPr>
              <p14:xfrm>
                <a:off x="6607373" y="4277947"/>
                <a:ext cx="138960" cy="202320"/>
              </p14:xfrm>
            </p:contentPart>
          </mc:Choice>
          <mc:Fallback xmlns="">
            <p:pic>
              <p:nvPicPr>
                <p:cNvPr id="45" name="Freihand 44">
                  <a:extLst>
                    <a:ext uri="{FF2B5EF4-FFF2-40B4-BE49-F238E27FC236}">
                      <a16:creationId xmlns:a16="http://schemas.microsoft.com/office/drawing/2014/main" id="{35B77745-8A47-4E16-8F1D-04B4AC5FDFD1}"/>
                    </a:ext>
                  </a:extLst>
                </p:cNvPr>
                <p:cNvPicPr/>
                <p:nvPr/>
              </p:nvPicPr>
              <p:blipFill>
                <a:blip r:embed="rId78"/>
                <a:stretch>
                  <a:fillRect/>
                </a:stretch>
              </p:blipFill>
              <p:spPr>
                <a:xfrm>
                  <a:off x="6603053" y="4273627"/>
                  <a:ext cx="147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00317507-CBE7-45EE-B75C-E37B081AD1C2}"/>
                    </a:ext>
                  </a:extLst>
                </p14:cNvPr>
                <p14:cNvContentPartPr/>
                <p14:nvPr/>
              </p14:nvContentPartPr>
              <p14:xfrm>
                <a:off x="6864773" y="4137547"/>
                <a:ext cx="36720" cy="214560"/>
              </p14:xfrm>
            </p:contentPart>
          </mc:Choice>
          <mc:Fallback xmlns="">
            <p:pic>
              <p:nvPicPr>
                <p:cNvPr id="47" name="Freihand 46">
                  <a:extLst>
                    <a:ext uri="{FF2B5EF4-FFF2-40B4-BE49-F238E27FC236}">
                      <a16:creationId xmlns:a16="http://schemas.microsoft.com/office/drawing/2014/main" id="{00317507-CBE7-45EE-B75C-E37B081AD1C2}"/>
                    </a:ext>
                  </a:extLst>
                </p:cNvPr>
                <p:cNvPicPr/>
                <p:nvPr/>
              </p:nvPicPr>
              <p:blipFill>
                <a:blip r:embed="rId80"/>
                <a:stretch>
                  <a:fillRect/>
                </a:stretch>
              </p:blipFill>
              <p:spPr>
                <a:xfrm>
                  <a:off x="6860453" y="4133227"/>
                  <a:ext cx="45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1C48680C-38EC-45C2-90E6-58282FEB605C}"/>
                    </a:ext>
                  </a:extLst>
                </p14:cNvPr>
                <p14:cNvContentPartPr/>
                <p14:nvPr/>
              </p14:nvContentPartPr>
              <p14:xfrm>
                <a:off x="6849653" y="4076707"/>
                <a:ext cx="151200" cy="155880"/>
              </p14:xfrm>
            </p:contentPart>
          </mc:Choice>
          <mc:Fallback xmlns="">
            <p:pic>
              <p:nvPicPr>
                <p:cNvPr id="48" name="Freihand 47">
                  <a:extLst>
                    <a:ext uri="{FF2B5EF4-FFF2-40B4-BE49-F238E27FC236}">
                      <a16:creationId xmlns:a16="http://schemas.microsoft.com/office/drawing/2014/main" id="{1C48680C-38EC-45C2-90E6-58282FEB605C}"/>
                    </a:ext>
                  </a:extLst>
                </p:cNvPr>
                <p:cNvPicPr/>
                <p:nvPr/>
              </p:nvPicPr>
              <p:blipFill>
                <a:blip r:embed="rId82"/>
                <a:stretch>
                  <a:fillRect/>
                </a:stretch>
              </p:blipFill>
              <p:spPr>
                <a:xfrm>
                  <a:off x="6845333" y="4072387"/>
                  <a:ext cx="159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630ECB6A-7834-40A8-A03B-DB526B7F08AC}"/>
                    </a:ext>
                  </a:extLst>
                </p14:cNvPr>
                <p14:cNvContentPartPr/>
                <p14:nvPr/>
              </p14:nvContentPartPr>
              <p14:xfrm>
                <a:off x="6891773" y="4252387"/>
                <a:ext cx="124200" cy="79560"/>
              </p14:xfrm>
            </p:contentPart>
          </mc:Choice>
          <mc:Fallback xmlns="">
            <p:pic>
              <p:nvPicPr>
                <p:cNvPr id="49" name="Freihand 48">
                  <a:extLst>
                    <a:ext uri="{FF2B5EF4-FFF2-40B4-BE49-F238E27FC236}">
                      <a16:creationId xmlns:a16="http://schemas.microsoft.com/office/drawing/2014/main" id="{630ECB6A-7834-40A8-A03B-DB526B7F08AC}"/>
                    </a:ext>
                  </a:extLst>
                </p:cNvPr>
                <p:cNvPicPr/>
                <p:nvPr/>
              </p:nvPicPr>
              <p:blipFill>
                <a:blip r:embed="rId84"/>
                <a:stretch>
                  <a:fillRect/>
                </a:stretch>
              </p:blipFill>
              <p:spPr>
                <a:xfrm>
                  <a:off x="6887453" y="4248067"/>
                  <a:ext cx="132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AC95F311-BB60-4C64-BD4F-EE0B90F8201B}"/>
                    </a:ext>
                  </a:extLst>
                </p14:cNvPr>
                <p14:cNvContentPartPr/>
                <p14:nvPr/>
              </p14:nvContentPartPr>
              <p14:xfrm>
                <a:off x="7045133" y="4023427"/>
                <a:ext cx="116640" cy="252720"/>
              </p14:xfrm>
            </p:contentPart>
          </mc:Choice>
          <mc:Fallback xmlns="">
            <p:pic>
              <p:nvPicPr>
                <p:cNvPr id="50" name="Freihand 49">
                  <a:extLst>
                    <a:ext uri="{FF2B5EF4-FFF2-40B4-BE49-F238E27FC236}">
                      <a16:creationId xmlns:a16="http://schemas.microsoft.com/office/drawing/2014/main" id="{AC95F311-BB60-4C64-BD4F-EE0B90F8201B}"/>
                    </a:ext>
                  </a:extLst>
                </p:cNvPr>
                <p:cNvPicPr/>
                <p:nvPr/>
              </p:nvPicPr>
              <p:blipFill>
                <a:blip r:embed="rId86"/>
                <a:stretch>
                  <a:fillRect/>
                </a:stretch>
              </p:blipFill>
              <p:spPr>
                <a:xfrm>
                  <a:off x="7040813" y="4019107"/>
                  <a:ext cx="125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FF1AEE0-8485-4932-8D82-90A3A2E037F6}"/>
                    </a:ext>
                  </a:extLst>
                </p14:cNvPr>
                <p14:cNvContentPartPr/>
                <p14:nvPr/>
              </p14:nvContentPartPr>
              <p14:xfrm>
                <a:off x="7127213" y="4068067"/>
                <a:ext cx="278280" cy="360360"/>
              </p14:xfrm>
            </p:contentPart>
          </mc:Choice>
          <mc:Fallback xmlns="">
            <p:pic>
              <p:nvPicPr>
                <p:cNvPr id="51" name="Freihand 50">
                  <a:extLst>
                    <a:ext uri="{FF2B5EF4-FFF2-40B4-BE49-F238E27FC236}">
                      <a16:creationId xmlns:a16="http://schemas.microsoft.com/office/drawing/2014/main" id="{BFF1AEE0-8485-4932-8D82-90A3A2E037F6}"/>
                    </a:ext>
                  </a:extLst>
                </p:cNvPr>
                <p:cNvPicPr/>
                <p:nvPr/>
              </p:nvPicPr>
              <p:blipFill>
                <a:blip r:embed="rId88"/>
                <a:stretch>
                  <a:fillRect/>
                </a:stretch>
              </p:blipFill>
              <p:spPr>
                <a:xfrm>
                  <a:off x="7122893" y="4063747"/>
                  <a:ext cx="286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CC7AF0D6-D811-4A2C-8506-E775C4A3710E}"/>
                    </a:ext>
                  </a:extLst>
                </p14:cNvPr>
                <p14:cNvContentPartPr/>
                <p14:nvPr/>
              </p14:nvContentPartPr>
              <p14:xfrm>
                <a:off x="7438973" y="3987067"/>
                <a:ext cx="106920" cy="119520"/>
              </p14:xfrm>
            </p:contentPart>
          </mc:Choice>
          <mc:Fallback xmlns="">
            <p:pic>
              <p:nvPicPr>
                <p:cNvPr id="52" name="Freihand 51">
                  <a:extLst>
                    <a:ext uri="{FF2B5EF4-FFF2-40B4-BE49-F238E27FC236}">
                      <a16:creationId xmlns:a16="http://schemas.microsoft.com/office/drawing/2014/main" id="{CC7AF0D6-D811-4A2C-8506-E775C4A3710E}"/>
                    </a:ext>
                  </a:extLst>
                </p:cNvPr>
                <p:cNvPicPr/>
                <p:nvPr/>
              </p:nvPicPr>
              <p:blipFill>
                <a:blip r:embed="rId90"/>
                <a:stretch>
                  <a:fillRect/>
                </a:stretch>
              </p:blipFill>
              <p:spPr>
                <a:xfrm>
                  <a:off x="7434653" y="3982747"/>
                  <a:ext cx="115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F97F8A81-9CE0-428E-93DE-CE6D33B001CB}"/>
                    </a:ext>
                  </a:extLst>
                </p14:cNvPr>
                <p14:cNvContentPartPr/>
                <p14:nvPr/>
              </p14:nvContentPartPr>
              <p14:xfrm>
                <a:off x="7573613" y="3787987"/>
                <a:ext cx="170280" cy="272520"/>
              </p14:xfrm>
            </p:contentPart>
          </mc:Choice>
          <mc:Fallback xmlns="">
            <p:pic>
              <p:nvPicPr>
                <p:cNvPr id="53" name="Freihand 52">
                  <a:extLst>
                    <a:ext uri="{FF2B5EF4-FFF2-40B4-BE49-F238E27FC236}">
                      <a16:creationId xmlns:a16="http://schemas.microsoft.com/office/drawing/2014/main" id="{F97F8A81-9CE0-428E-93DE-CE6D33B001CB}"/>
                    </a:ext>
                  </a:extLst>
                </p:cNvPr>
                <p:cNvPicPr/>
                <p:nvPr/>
              </p:nvPicPr>
              <p:blipFill>
                <a:blip r:embed="rId92"/>
                <a:stretch>
                  <a:fillRect/>
                </a:stretch>
              </p:blipFill>
              <p:spPr>
                <a:xfrm>
                  <a:off x="7569293" y="3783667"/>
                  <a:ext cx="178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4E335F97-4A82-4EE5-8C2B-F7C71FB5AB2E}"/>
                    </a:ext>
                  </a:extLst>
                </p14:cNvPr>
                <p14:cNvContentPartPr/>
                <p14:nvPr/>
              </p14:nvContentPartPr>
              <p14:xfrm>
                <a:off x="7798253" y="3569467"/>
                <a:ext cx="556920" cy="353880"/>
              </p14:xfrm>
            </p:contentPart>
          </mc:Choice>
          <mc:Fallback xmlns="">
            <p:pic>
              <p:nvPicPr>
                <p:cNvPr id="54" name="Freihand 53">
                  <a:extLst>
                    <a:ext uri="{FF2B5EF4-FFF2-40B4-BE49-F238E27FC236}">
                      <a16:creationId xmlns:a16="http://schemas.microsoft.com/office/drawing/2014/main" id="{4E335F97-4A82-4EE5-8C2B-F7C71FB5AB2E}"/>
                    </a:ext>
                  </a:extLst>
                </p:cNvPr>
                <p:cNvPicPr/>
                <p:nvPr/>
              </p:nvPicPr>
              <p:blipFill>
                <a:blip r:embed="rId94"/>
                <a:stretch>
                  <a:fillRect/>
                </a:stretch>
              </p:blipFill>
              <p:spPr>
                <a:xfrm>
                  <a:off x="7793933" y="3565147"/>
                  <a:ext cx="5655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77049856-0226-4E66-B6A9-66EE8E533956}"/>
                    </a:ext>
                  </a:extLst>
                </p14:cNvPr>
                <p14:cNvContentPartPr/>
                <p14:nvPr/>
              </p14:nvContentPartPr>
              <p14:xfrm>
                <a:off x="1692293" y="4387387"/>
                <a:ext cx="2034360" cy="822960"/>
              </p14:xfrm>
            </p:contentPart>
          </mc:Choice>
          <mc:Fallback xmlns="">
            <p:pic>
              <p:nvPicPr>
                <p:cNvPr id="56" name="Freihand 55">
                  <a:extLst>
                    <a:ext uri="{FF2B5EF4-FFF2-40B4-BE49-F238E27FC236}">
                      <a16:creationId xmlns:a16="http://schemas.microsoft.com/office/drawing/2014/main" id="{77049856-0226-4E66-B6A9-66EE8E533956}"/>
                    </a:ext>
                  </a:extLst>
                </p:cNvPr>
                <p:cNvPicPr/>
                <p:nvPr/>
              </p:nvPicPr>
              <p:blipFill>
                <a:blip r:embed="rId96"/>
                <a:stretch>
                  <a:fillRect/>
                </a:stretch>
              </p:blipFill>
              <p:spPr>
                <a:xfrm>
                  <a:off x="1687973" y="4383067"/>
                  <a:ext cx="204300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C8D380BE-9E82-44F9-9354-B011AF0367E3}"/>
                    </a:ext>
                  </a:extLst>
                </p14:cNvPr>
                <p14:cNvContentPartPr/>
                <p14:nvPr/>
              </p14:nvContentPartPr>
              <p14:xfrm>
                <a:off x="1617773" y="4509787"/>
                <a:ext cx="1891800" cy="600480"/>
              </p14:xfrm>
            </p:contentPart>
          </mc:Choice>
          <mc:Fallback xmlns="">
            <p:pic>
              <p:nvPicPr>
                <p:cNvPr id="58" name="Freihand 57">
                  <a:extLst>
                    <a:ext uri="{FF2B5EF4-FFF2-40B4-BE49-F238E27FC236}">
                      <a16:creationId xmlns:a16="http://schemas.microsoft.com/office/drawing/2014/main" id="{C8D380BE-9E82-44F9-9354-B011AF0367E3}"/>
                    </a:ext>
                  </a:extLst>
                </p:cNvPr>
                <p:cNvPicPr/>
                <p:nvPr/>
              </p:nvPicPr>
              <p:blipFill>
                <a:blip r:embed="rId98"/>
                <a:stretch>
                  <a:fillRect/>
                </a:stretch>
              </p:blipFill>
              <p:spPr>
                <a:xfrm>
                  <a:off x="1613453" y="4505467"/>
                  <a:ext cx="19004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2D38B78-679F-4F1A-AD6E-1F7372F057DA}"/>
                    </a:ext>
                  </a:extLst>
                </p14:cNvPr>
                <p14:cNvContentPartPr/>
                <p14:nvPr/>
              </p14:nvContentPartPr>
              <p14:xfrm>
                <a:off x="1631813" y="3643987"/>
                <a:ext cx="3002760" cy="796680"/>
              </p14:xfrm>
            </p:contentPart>
          </mc:Choice>
          <mc:Fallback xmlns="">
            <p:pic>
              <p:nvPicPr>
                <p:cNvPr id="59" name="Freihand 58">
                  <a:extLst>
                    <a:ext uri="{FF2B5EF4-FFF2-40B4-BE49-F238E27FC236}">
                      <a16:creationId xmlns:a16="http://schemas.microsoft.com/office/drawing/2014/main" id="{B2D38B78-679F-4F1A-AD6E-1F7372F057DA}"/>
                    </a:ext>
                  </a:extLst>
                </p:cNvPr>
                <p:cNvPicPr/>
                <p:nvPr/>
              </p:nvPicPr>
              <p:blipFill>
                <a:blip r:embed="rId100"/>
                <a:stretch>
                  <a:fillRect/>
                </a:stretch>
              </p:blipFill>
              <p:spPr>
                <a:xfrm>
                  <a:off x="1627493" y="3639667"/>
                  <a:ext cx="301140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1B91A7A9-6B85-4961-8E3E-6D7D3DACFF65}"/>
                    </a:ext>
                  </a:extLst>
                </p14:cNvPr>
                <p14:cNvContentPartPr/>
                <p14:nvPr/>
              </p14:nvContentPartPr>
              <p14:xfrm>
                <a:off x="1687253" y="4176427"/>
                <a:ext cx="2518200" cy="118440"/>
              </p14:xfrm>
            </p:contentPart>
          </mc:Choice>
          <mc:Fallback xmlns="">
            <p:pic>
              <p:nvPicPr>
                <p:cNvPr id="62" name="Freihand 61">
                  <a:extLst>
                    <a:ext uri="{FF2B5EF4-FFF2-40B4-BE49-F238E27FC236}">
                      <a16:creationId xmlns:a16="http://schemas.microsoft.com/office/drawing/2014/main" id="{1B91A7A9-6B85-4961-8E3E-6D7D3DACFF65}"/>
                    </a:ext>
                  </a:extLst>
                </p:cNvPr>
                <p:cNvPicPr/>
                <p:nvPr/>
              </p:nvPicPr>
              <p:blipFill>
                <a:blip r:embed="rId102"/>
                <a:stretch>
                  <a:fillRect/>
                </a:stretch>
              </p:blipFill>
              <p:spPr>
                <a:xfrm>
                  <a:off x="1682933" y="4172107"/>
                  <a:ext cx="2526840" cy="12708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32267E7-581C-4785-AC1C-69D2A733F7DF}"/>
                  </a:ext>
                </a:extLst>
              </p14:cNvPr>
              <p14:cNvContentPartPr/>
              <p14:nvPr/>
            </p14:nvContentPartPr>
            <p14:xfrm>
              <a:off x="229253" y="930480"/>
              <a:ext cx="3859920" cy="1040760"/>
            </p14:xfrm>
          </p:contentPart>
        </mc:Choice>
        <mc:Fallback xmlns="">
          <p:pic>
            <p:nvPicPr>
              <p:cNvPr id="2" name="Freihand 1">
                <a:extLst>
                  <a:ext uri="{FF2B5EF4-FFF2-40B4-BE49-F238E27FC236}">
                    <a16:creationId xmlns:a16="http://schemas.microsoft.com/office/drawing/2014/main" id="{132267E7-581C-4785-AC1C-69D2A733F7DF}"/>
                  </a:ext>
                </a:extLst>
              </p:cNvPr>
              <p:cNvPicPr/>
              <p:nvPr/>
            </p:nvPicPr>
            <p:blipFill>
              <a:blip r:embed="rId4"/>
              <a:stretch>
                <a:fillRect/>
              </a:stretch>
            </p:blipFill>
            <p:spPr>
              <a:xfrm>
                <a:off x="224933" y="926160"/>
                <a:ext cx="3868560" cy="104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93D370C-7107-4C24-8354-F4B6FD731FE1}"/>
                  </a:ext>
                </a:extLst>
              </p14:cNvPr>
              <p14:cNvContentPartPr/>
              <p14:nvPr/>
            </p14:nvContentPartPr>
            <p14:xfrm>
              <a:off x="312773" y="872880"/>
              <a:ext cx="2916720" cy="86400"/>
            </p14:xfrm>
          </p:contentPart>
        </mc:Choice>
        <mc:Fallback xmlns="">
          <p:pic>
            <p:nvPicPr>
              <p:cNvPr id="5" name="Freihand 4">
                <a:extLst>
                  <a:ext uri="{FF2B5EF4-FFF2-40B4-BE49-F238E27FC236}">
                    <a16:creationId xmlns:a16="http://schemas.microsoft.com/office/drawing/2014/main" id="{593D370C-7107-4C24-8354-F4B6FD731FE1}"/>
                  </a:ext>
                </a:extLst>
              </p:cNvPr>
              <p:cNvPicPr/>
              <p:nvPr/>
            </p:nvPicPr>
            <p:blipFill>
              <a:blip r:embed="rId6"/>
              <a:stretch>
                <a:fillRect/>
              </a:stretch>
            </p:blipFill>
            <p:spPr>
              <a:xfrm>
                <a:off x="308453" y="868560"/>
                <a:ext cx="2925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19ECA36-2BEA-44AA-BFFA-6CE8D0BCE7F6}"/>
                  </a:ext>
                </a:extLst>
              </p14:cNvPr>
              <p14:cNvContentPartPr/>
              <p14:nvPr/>
            </p14:nvContentPartPr>
            <p14:xfrm>
              <a:off x="4991333" y="1505760"/>
              <a:ext cx="4675680" cy="110520"/>
            </p14:xfrm>
          </p:contentPart>
        </mc:Choice>
        <mc:Fallback xmlns="">
          <p:pic>
            <p:nvPicPr>
              <p:cNvPr id="6" name="Freihand 5">
                <a:extLst>
                  <a:ext uri="{FF2B5EF4-FFF2-40B4-BE49-F238E27FC236}">
                    <a16:creationId xmlns:a16="http://schemas.microsoft.com/office/drawing/2014/main" id="{B19ECA36-2BEA-44AA-BFFA-6CE8D0BCE7F6}"/>
                  </a:ext>
                </a:extLst>
              </p:cNvPr>
              <p:cNvPicPr/>
              <p:nvPr/>
            </p:nvPicPr>
            <p:blipFill>
              <a:blip r:embed="rId8"/>
              <a:stretch>
                <a:fillRect/>
              </a:stretch>
            </p:blipFill>
            <p:spPr>
              <a:xfrm>
                <a:off x="4987013" y="1501440"/>
                <a:ext cx="4684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0645DC0C-E3B2-479B-B053-797FB590B9BA}"/>
                  </a:ext>
                </a:extLst>
              </p14:cNvPr>
              <p14:cNvContentPartPr/>
              <p14:nvPr/>
            </p14:nvContentPartPr>
            <p14:xfrm>
              <a:off x="8533733" y="971160"/>
              <a:ext cx="1752120" cy="757800"/>
            </p14:xfrm>
          </p:contentPart>
        </mc:Choice>
        <mc:Fallback xmlns="">
          <p:pic>
            <p:nvPicPr>
              <p:cNvPr id="7" name="Freihand 6">
                <a:extLst>
                  <a:ext uri="{FF2B5EF4-FFF2-40B4-BE49-F238E27FC236}">
                    <a16:creationId xmlns:a16="http://schemas.microsoft.com/office/drawing/2014/main" id="{0645DC0C-E3B2-479B-B053-797FB590B9BA}"/>
                  </a:ext>
                </a:extLst>
              </p:cNvPr>
              <p:cNvPicPr/>
              <p:nvPr/>
            </p:nvPicPr>
            <p:blipFill>
              <a:blip r:embed="rId10"/>
              <a:stretch>
                <a:fillRect/>
              </a:stretch>
            </p:blipFill>
            <p:spPr>
              <a:xfrm>
                <a:off x="8529413" y="966840"/>
                <a:ext cx="176076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1F588780-1958-43A3-8062-1A471775089E}"/>
                  </a:ext>
                </a:extLst>
              </p14:cNvPr>
              <p14:cNvContentPartPr/>
              <p14:nvPr/>
            </p14:nvContentPartPr>
            <p14:xfrm>
              <a:off x="8503853" y="2266440"/>
              <a:ext cx="3306960" cy="41400"/>
            </p14:xfrm>
          </p:contentPart>
        </mc:Choice>
        <mc:Fallback xmlns="">
          <p:pic>
            <p:nvPicPr>
              <p:cNvPr id="10" name="Freihand 9">
                <a:extLst>
                  <a:ext uri="{FF2B5EF4-FFF2-40B4-BE49-F238E27FC236}">
                    <a16:creationId xmlns:a16="http://schemas.microsoft.com/office/drawing/2014/main" id="{1F588780-1958-43A3-8062-1A471775089E}"/>
                  </a:ext>
                </a:extLst>
              </p:cNvPr>
              <p:cNvPicPr/>
              <p:nvPr/>
            </p:nvPicPr>
            <p:blipFill>
              <a:blip r:embed="rId12"/>
              <a:stretch>
                <a:fillRect/>
              </a:stretch>
            </p:blipFill>
            <p:spPr>
              <a:xfrm>
                <a:off x="8499533" y="2262120"/>
                <a:ext cx="3315600" cy="50040"/>
              </a:xfrm>
              <a:prstGeom prst="rect">
                <a:avLst/>
              </a:prstGeom>
            </p:spPr>
          </p:pic>
        </mc:Fallback>
      </mc:AlternateContent>
      <p:grpSp>
        <p:nvGrpSpPr>
          <p:cNvPr id="20" name="Gruppieren 19">
            <a:extLst>
              <a:ext uri="{FF2B5EF4-FFF2-40B4-BE49-F238E27FC236}">
                <a16:creationId xmlns:a16="http://schemas.microsoft.com/office/drawing/2014/main" id="{69310BC0-F635-4A9E-9B85-353E0B011037}"/>
              </a:ext>
            </a:extLst>
          </p:cNvPr>
          <p:cNvGrpSpPr/>
          <p:nvPr/>
        </p:nvGrpSpPr>
        <p:grpSpPr>
          <a:xfrm>
            <a:off x="3379253" y="1717080"/>
            <a:ext cx="2025360" cy="1026720"/>
            <a:chOff x="3379253" y="1717080"/>
            <a:chExt cx="2025360" cy="102672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81549E08-2674-46BA-8888-FACF4AD0F23D}"/>
                    </a:ext>
                  </a:extLst>
                </p14:cNvPr>
                <p14:cNvContentPartPr/>
                <p14:nvPr/>
              </p14:nvContentPartPr>
              <p14:xfrm>
                <a:off x="3565013" y="1844520"/>
                <a:ext cx="272520" cy="336240"/>
              </p14:xfrm>
            </p:contentPart>
          </mc:Choice>
          <mc:Fallback xmlns="">
            <p:pic>
              <p:nvPicPr>
                <p:cNvPr id="11" name="Freihand 10">
                  <a:extLst>
                    <a:ext uri="{FF2B5EF4-FFF2-40B4-BE49-F238E27FC236}">
                      <a16:creationId xmlns:a16="http://schemas.microsoft.com/office/drawing/2014/main" id="{81549E08-2674-46BA-8888-FACF4AD0F23D}"/>
                    </a:ext>
                  </a:extLst>
                </p:cNvPr>
                <p:cNvPicPr/>
                <p:nvPr/>
              </p:nvPicPr>
              <p:blipFill>
                <a:blip r:embed="rId14"/>
                <a:stretch>
                  <a:fillRect/>
                </a:stretch>
              </p:blipFill>
              <p:spPr>
                <a:xfrm>
                  <a:off x="3560693" y="1840200"/>
                  <a:ext cx="2811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EDDC039A-6046-4FED-97D0-D0777F8CB4CD}"/>
                    </a:ext>
                  </a:extLst>
                </p14:cNvPr>
                <p14:cNvContentPartPr/>
                <p14:nvPr/>
              </p14:nvContentPartPr>
              <p14:xfrm>
                <a:off x="3379253" y="1717080"/>
                <a:ext cx="439920" cy="243000"/>
              </p14:xfrm>
            </p:contentPart>
          </mc:Choice>
          <mc:Fallback xmlns="">
            <p:pic>
              <p:nvPicPr>
                <p:cNvPr id="12" name="Freihand 11">
                  <a:extLst>
                    <a:ext uri="{FF2B5EF4-FFF2-40B4-BE49-F238E27FC236}">
                      <a16:creationId xmlns:a16="http://schemas.microsoft.com/office/drawing/2014/main" id="{EDDC039A-6046-4FED-97D0-D0777F8CB4CD}"/>
                    </a:ext>
                  </a:extLst>
                </p:cNvPr>
                <p:cNvPicPr/>
                <p:nvPr/>
              </p:nvPicPr>
              <p:blipFill>
                <a:blip r:embed="rId16"/>
                <a:stretch>
                  <a:fillRect/>
                </a:stretch>
              </p:blipFill>
              <p:spPr>
                <a:xfrm>
                  <a:off x="3374933" y="1712760"/>
                  <a:ext cx="4485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0AB0D46D-E6D1-46FA-B359-501A87FB5341}"/>
                    </a:ext>
                  </a:extLst>
                </p14:cNvPr>
                <p14:cNvContentPartPr/>
                <p14:nvPr/>
              </p14:nvContentPartPr>
              <p14:xfrm>
                <a:off x="3787493" y="2280120"/>
                <a:ext cx="162000" cy="298800"/>
              </p14:xfrm>
            </p:contentPart>
          </mc:Choice>
          <mc:Fallback xmlns="">
            <p:pic>
              <p:nvPicPr>
                <p:cNvPr id="13" name="Freihand 12">
                  <a:extLst>
                    <a:ext uri="{FF2B5EF4-FFF2-40B4-BE49-F238E27FC236}">
                      <a16:creationId xmlns:a16="http://schemas.microsoft.com/office/drawing/2014/main" id="{0AB0D46D-E6D1-46FA-B359-501A87FB5341}"/>
                    </a:ext>
                  </a:extLst>
                </p:cNvPr>
                <p:cNvPicPr/>
                <p:nvPr/>
              </p:nvPicPr>
              <p:blipFill>
                <a:blip r:embed="rId18"/>
                <a:stretch>
                  <a:fillRect/>
                </a:stretch>
              </p:blipFill>
              <p:spPr>
                <a:xfrm>
                  <a:off x="3783173" y="2275800"/>
                  <a:ext cx="170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2BA16156-BA60-41BB-A90B-67ECF6EA984D}"/>
                    </a:ext>
                  </a:extLst>
                </p14:cNvPr>
                <p14:cNvContentPartPr/>
                <p14:nvPr/>
              </p14:nvContentPartPr>
              <p14:xfrm>
                <a:off x="3979733" y="2269680"/>
                <a:ext cx="155520" cy="230400"/>
              </p14:xfrm>
            </p:contentPart>
          </mc:Choice>
          <mc:Fallback xmlns="">
            <p:pic>
              <p:nvPicPr>
                <p:cNvPr id="14" name="Freihand 13">
                  <a:extLst>
                    <a:ext uri="{FF2B5EF4-FFF2-40B4-BE49-F238E27FC236}">
                      <a16:creationId xmlns:a16="http://schemas.microsoft.com/office/drawing/2014/main" id="{2BA16156-BA60-41BB-A90B-67ECF6EA984D}"/>
                    </a:ext>
                  </a:extLst>
                </p:cNvPr>
                <p:cNvPicPr/>
                <p:nvPr/>
              </p:nvPicPr>
              <p:blipFill>
                <a:blip r:embed="rId20"/>
                <a:stretch>
                  <a:fillRect/>
                </a:stretch>
              </p:blipFill>
              <p:spPr>
                <a:xfrm>
                  <a:off x="3975413" y="2265360"/>
                  <a:ext cx="164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B8B15E05-88FA-411D-B2AE-62620E96B5F6}"/>
                    </a:ext>
                  </a:extLst>
                </p14:cNvPr>
                <p14:cNvContentPartPr/>
                <p14:nvPr/>
              </p14:nvContentPartPr>
              <p14:xfrm>
                <a:off x="4167293" y="2382360"/>
                <a:ext cx="235440" cy="92880"/>
              </p14:xfrm>
            </p:contentPart>
          </mc:Choice>
          <mc:Fallback xmlns="">
            <p:pic>
              <p:nvPicPr>
                <p:cNvPr id="15" name="Freihand 14">
                  <a:extLst>
                    <a:ext uri="{FF2B5EF4-FFF2-40B4-BE49-F238E27FC236}">
                      <a16:creationId xmlns:a16="http://schemas.microsoft.com/office/drawing/2014/main" id="{B8B15E05-88FA-411D-B2AE-62620E96B5F6}"/>
                    </a:ext>
                  </a:extLst>
                </p:cNvPr>
                <p:cNvPicPr/>
                <p:nvPr/>
              </p:nvPicPr>
              <p:blipFill>
                <a:blip r:embed="rId22"/>
                <a:stretch>
                  <a:fillRect/>
                </a:stretch>
              </p:blipFill>
              <p:spPr>
                <a:xfrm>
                  <a:off x="4162973" y="2378040"/>
                  <a:ext cx="244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FD232FE-5440-4CC4-87FF-419AFCAA22B5}"/>
                    </a:ext>
                  </a:extLst>
                </p14:cNvPr>
                <p14:cNvContentPartPr/>
                <p14:nvPr/>
              </p14:nvContentPartPr>
              <p14:xfrm>
                <a:off x="4450253" y="2299920"/>
                <a:ext cx="160560" cy="123840"/>
              </p14:xfrm>
            </p:contentPart>
          </mc:Choice>
          <mc:Fallback xmlns="">
            <p:pic>
              <p:nvPicPr>
                <p:cNvPr id="16" name="Freihand 15">
                  <a:extLst>
                    <a:ext uri="{FF2B5EF4-FFF2-40B4-BE49-F238E27FC236}">
                      <a16:creationId xmlns:a16="http://schemas.microsoft.com/office/drawing/2014/main" id="{5FD232FE-5440-4CC4-87FF-419AFCAA22B5}"/>
                    </a:ext>
                  </a:extLst>
                </p:cNvPr>
                <p:cNvPicPr/>
                <p:nvPr/>
              </p:nvPicPr>
              <p:blipFill>
                <a:blip r:embed="rId24"/>
                <a:stretch>
                  <a:fillRect/>
                </a:stretch>
              </p:blipFill>
              <p:spPr>
                <a:xfrm>
                  <a:off x="4445933" y="2295600"/>
                  <a:ext cx="169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B544A15-EB1A-4044-B925-F311F4586FC5}"/>
                    </a:ext>
                  </a:extLst>
                </p14:cNvPr>
                <p14:cNvContentPartPr/>
                <p14:nvPr/>
              </p14:nvContentPartPr>
              <p14:xfrm>
                <a:off x="4637093" y="2352840"/>
                <a:ext cx="237600" cy="75240"/>
              </p14:xfrm>
            </p:contentPart>
          </mc:Choice>
          <mc:Fallback xmlns="">
            <p:pic>
              <p:nvPicPr>
                <p:cNvPr id="17" name="Freihand 16">
                  <a:extLst>
                    <a:ext uri="{FF2B5EF4-FFF2-40B4-BE49-F238E27FC236}">
                      <a16:creationId xmlns:a16="http://schemas.microsoft.com/office/drawing/2014/main" id="{CB544A15-EB1A-4044-B925-F311F4586FC5}"/>
                    </a:ext>
                  </a:extLst>
                </p:cNvPr>
                <p:cNvPicPr/>
                <p:nvPr/>
              </p:nvPicPr>
              <p:blipFill>
                <a:blip r:embed="rId26"/>
                <a:stretch>
                  <a:fillRect/>
                </a:stretch>
              </p:blipFill>
              <p:spPr>
                <a:xfrm>
                  <a:off x="4632773" y="2348520"/>
                  <a:ext cx="246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D5FD7DA3-3010-411C-9382-9A1AE494FB4A}"/>
                    </a:ext>
                  </a:extLst>
                </p14:cNvPr>
                <p14:cNvContentPartPr/>
                <p14:nvPr/>
              </p14:nvContentPartPr>
              <p14:xfrm>
                <a:off x="4873613" y="2280480"/>
                <a:ext cx="158400" cy="168840"/>
              </p14:xfrm>
            </p:contentPart>
          </mc:Choice>
          <mc:Fallback xmlns="">
            <p:pic>
              <p:nvPicPr>
                <p:cNvPr id="18" name="Freihand 17">
                  <a:extLst>
                    <a:ext uri="{FF2B5EF4-FFF2-40B4-BE49-F238E27FC236}">
                      <a16:creationId xmlns:a16="http://schemas.microsoft.com/office/drawing/2014/main" id="{D5FD7DA3-3010-411C-9382-9A1AE494FB4A}"/>
                    </a:ext>
                  </a:extLst>
                </p:cNvPr>
                <p:cNvPicPr/>
                <p:nvPr/>
              </p:nvPicPr>
              <p:blipFill>
                <a:blip r:embed="rId28"/>
                <a:stretch>
                  <a:fillRect/>
                </a:stretch>
              </p:blipFill>
              <p:spPr>
                <a:xfrm>
                  <a:off x="4869293" y="2276160"/>
                  <a:ext cx="167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0734218-3F05-49D8-8BC8-07A211FF6A7D}"/>
                    </a:ext>
                  </a:extLst>
                </p14:cNvPr>
                <p14:cNvContentPartPr/>
                <p14:nvPr/>
              </p14:nvContentPartPr>
              <p14:xfrm>
                <a:off x="3472133" y="2070240"/>
                <a:ext cx="1932480" cy="673560"/>
              </p14:xfrm>
            </p:contentPart>
          </mc:Choice>
          <mc:Fallback xmlns="">
            <p:pic>
              <p:nvPicPr>
                <p:cNvPr id="19" name="Freihand 18">
                  <a:extLst>
                    <a:ext uri="{FF2B5EF4-FFF2-40B4-BE49-F238E27FC236}">
                      <a16:creationId xmlns:a16="http://schemas.microsoft.com/office/drawing/2014/main" id="{80734218-3F05-49D8-8BC8-07A211FF6A7D}"/>
                    </a:ext>
                  </a:extLst>
                </p:cNvPr>
                <p:cNvPicPr/>
                <p:nvPr/>
              </p:nvPicPr>
              <p:blipFill>
                <a:blip r:embed="rId30"/>
                <a:stretch>
                  <a:fillRect/>
                </a:stretch>
              </p:blipFill>
              <p:spPr>
                <a:xfrm>
                  <a:off x="3467813" y="2065920"/>
                  <a:ext cx="1941120" cy="68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388119C-F917-416F-96B8-EB6CAC25E2A0}"/>
                  </a:ext>
                </a:extLst>
              </p14:cNvPr>
              <p14:cNvContentPartPr/>
              <p14:nvPr/>
            </p14:nvContentPartPr>
            <p14:xfrm>
              <a:off x="531293" y="3497640"/>
              <a:ext cx="4050720" cy="557640"/>
            </p14:xfrm>
          </p:contentPart>
        </mc:Choice>
        <mc:Fallback xmlns="">
          <p:pic>
            <p:nvPicPr>
              <p:cNvPr id="21" name="Freihand 20">
                <a:extLst>
                  <a:ext uri="{FF2B5EF4-FFF2-40B4-BE49-F238E27FC236}">
                    <a16:creationId xmlns:a16="http://schemas.microsoft.com/office/drawing/2014/main" id="{0388119C-F917-416F-96B8-EB6CAC25E2A0}"/>
                  </a:ext>
                </a:extLst>
              </p:cNvPr>
              <p:cNvPicPr/>
              <p:nvPr/>
            </p:nvPicPr>
            <p:blipFill>
              <a:blip r:embed="rId32"/>
              <a:stretch>
                <a:fillRect/>
              </a:stretch>
            </p:blipFill>
            <p:spPr>
              <a:xfrm>
                <a:off x="526973" y="3493320"/>
                <a:ext cx="405936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D9591EC-3BFD-4B4B-96AE-197440F825DE}"/>
                  </a:ext>
                </a:extLst>
              </p14:cNvPr>
              <p14:cNvContentPartPr/>
              <p14:nvPr/>
            </p14:nvContentPartPr>
            <p14:xfrm>
              <a:off x="3766253" y="4222680"/>
              <a:ext cx="1286640" cy="33480"/>
            </p14:xfrm>
          </p:contentPart>
        </mc:Choice>
        <mc:Fallback xmlns="">
          <p:pic>
            <p:nvPicPr>
              <p:cNvPr id="22" name="Freihand 21">
                <a:extLst>
                  <a:ext uri="{FF2B5EF4-FFF2-40B4-BE49-F238E27FC236}">
                    <a16:creationId xmlns:a16="http://schemas.microsoft.com/office/drawing/2014/main" id="{3D9591EC-3BFD-4B4B-96AE-197440F825DE}"/>
                  </a:ext>
                </a:extLst>
              </p:cNvPr>
              <p:cNvPicPr/>
              <p:nvPr/>
            </p:nvPicPr>
            <p:blipFill>
              <a:blip r:embed="rId34"/>
              <a:stretch>
                <a:fillRect/>
              </a:stretch>
            </p:blipFill>
            <p:spPr>
              <a:xfrm>
                <a:off x="3761933" y="4218360"/>
                <a:ext cx="1295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39B1675-CA2A-435D-9C03-FB9F48166A64}"/>
                  </a:ext>
                </a:extLst>
              </p14:cNvPr>
              <p14:cNvContentPartPr/>
              <p14:nvPr/>
            </p14:nvContentPartPr>
            <p14:xfrm>
              <a:off x="491333" y="4224480"/>
              <a:ext cx="2945160" cy="439560"/>
            </p14:xfrm>
          </p:contentPart>
        </mc:Choice>
        <mc:Fallback xmlns="">
          <p:pic>
            <p:nvPicPr>
              <p:cNvPr id="23" name="Freihand 22">
                <a:extLst>
                  <a:ext uri="{FF2B5EF4-FFF2-40B4-BE49-F238E27FC236}">
                    <a16:creationId xmlns:a16="http://schemas.microsoft.com/office/drawing/2014/main" id="{739B1675-CA2A-435D-9C03-FB9F48166A64}"/>
                  </a:ext>
                </a:extLst>
              </p:cNvPr>
              <p:cNvPicPr/>
              <p:nvPr/>
            </p:nvPicPr>
            <p:blipFill>
              <a:blip r:embed="rId36"/>
              <a:stretch>
                <a:fillRect/>
              </a:stretch>
            </p:blipFill>
            <p:spPr>
              <a:xfrm>
                <a:off x="487013" y="4220160"/>
                <a:ext cx="295380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E4F634CF-B2B0-4E57-935D-32AC09C583A5}"/>
                  </a:ext>
                </a:extLst>
              </p14:cNvPr>
              <p14:cNvContentPartPr/>
              <p14:nvPr/>
            </p14:nvContentPartPr>
            <p14:xfrm>
              <a:off x="397373" y="4690320"/>
              <a:ext cx="2882880" cy="475200"/>
            </p14:xfrm>
          </p:contentPart>
        </mc:Choice>
        <mc:Fallback xmlns="">
          <p:pic>
            <p:nvPicPr>
              <p:cNvPr id="24" name="Freihand 23">
                <a:extLst>
                  <a:ext uri="{FF2B5EF4-FFF2-40B4-BE49-F238E27FC236}">
                    <a16:creationId xmlns:a16="http://schemas.microsoft.com/office/drawing/2014/main" id="{E4F634CF-B2B0-4E57-935D-32AC09C583A5}"/>
                  </a:ext>
                </a:extLst>
              </p:cNvPr>
              <p:cNvPicPr/>
              <p:nvPr/>
            </p:nvPicPr>
            <p:blipFill>
              <a:blip r:embed="rId38"/>
              <a:stretch>
                <a:fillRect/>
              </a:stretch>
            </p:blipFill>
            <p:spPr>
              <a:xfrm>
                <a:off x="393053" y="4686000"/>
                <a:ext cx="2891520" cy="483840"/>
              </a:xfrm>
              <a:prstGeom prst="rect">
                <a:avLst/>
              </a:prstGeom>
            </p:spPr>
          </p:pic>
        </mc:Fallback>
      </mc:AlternateContent>
      <p:grpSp>
        <p:nvGrpSpPr>
          <p:cNvPr id="74" name="Gruppieren 73">
            <a:extLst>
              <a:ext uri="{FF2B5EF4-FFF2-40B4-BE49-F238E27FC236}">
                <a16:creationId xmlns:a16="http://schemas.microsoft.com/office/drawing/2014/main" id="{B16AABB6-DC69-493A-A66D-F96B7DE5008A}"/>
              </a:ext>
            </a:extLst>
          </p:cNvPr>
          <p:cNvGrpSpPr/>
          <p:nvPr/>
        </p:nvGrpSpPr>
        <p:grpSpPr>
          <a:xfrm>
            <a:off x="53933" y="3342120"/>
            <a:ext cx="8064720" cy="3029760"/>
            <a:chOff x="53933" y="3342120"/>
            <a:chExt cx="8064720" cy="3029760"/>
          </a:xfrm>
        </p:grpSpPr>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841E613A-9ADA-4870-9561-B61E565E93F5}"/>
                    </a:ext>
                  </a:extLst>
                </p14:cNvPr>
                <p14:cNvContentPartPr/>
                <p14:nvPr/>
              </p14:nvContentPartPr>
              <p14:xfrm>
                <a:off x="53933" y="3342120"/>
                <a:ext cx="4606920" cy="2159280"/>
              </p14:xfrm>
            </p:contentPart>
          </mc:Choice>
          <mc:Fallback xmlns="">
            <p:pic>
              <p:nvPicPr>
                <p:cNvPr id="25" name="Freihand 24">
                  <a:extLst>
                    <a:ext uri="{FF2B5EF4-FFF2-40B4-BE49-F238E27FC236}">
                      <a16:creationId xmlns:a16="http://schemas.microsoft.com/office/drawing/2014/main" id="{841E613A-9ADA-4870-9561-B61E565E93F5}"/>
                    </a:ext>
                  </a:extLst>
                </p:cNvPr>
                <p:cNvPicPr/>
                <p:nvPr/>
              </p:nvPicPr>
              <p:blipFill>
                <a:blip r:embed="rId40"/>
                <a:stretch>
                  <a:fillRect/>
                </a:stretch>
              </p:blipFill>
              <p:spPr>
                <a:xfrm>
                  <a:off x="49613" y="3337800"/>
                  <a:ext cx="4615560" cy="2167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A1782509-5154-4877-83F5-D9F713DED5E7}"/>
                    </a:ext>
                  </a:extLst>
                </p14:cNvPr>
                <p14:cNvContentPartPr/>
                <p14:nvPr/>
              </p14:nvContentPartPr>
              <p14:xfrm>
                <a:off x="3661133" y="5397000"/>
                <a:ext cx="250200" cy="224280"/>
              </p14:xfrm>
            </p:contentPart>
          </mc:Choice>
          <mc:Fallback xmlns="">
            <p:pic>
              <p:nvPicPr>
                <p:cNvPr id="26" name="Freihand 25">
                  <a:extLst>
                    <a:ext uri="{FF2B5EF4-FFF2-40B4-BE49-F238E27FC236}">
                      <a16:creationId xmlns:a16="http://schemas.microsoft.com/office/drawing/2014/main" id="{A1782509-5154-4877-83F5-D9F713DED5E7}"/>
                    </a:ext>
                  </a:extLst>
                </p:cNvPr>
                <p:cNvPicPr/>
                <p:nvPr/>
              </p:nvPicPr>
              <p:blipFill>
                <a:blip r:embed="rId42"/>
                <a:stretch>
                  <a:fillRect/>
                </a:stretch>
              </p:blipFill>
              <p:spPr>
                <a:xfrm>
                  <a:off x="3656813" y="5392680"/>
                  <a:ext cx="2588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E288B7E5-4001-4D97-B0E4-DDB613432860}"/>
                    </a:ext>
                  </a:extLst>
                </p14:cNvPr>
                <p14:cNvContentPartPr/>
                <p14:nvPr/>
              </p14:nvContentPartPr>
              <p14:xfrm>
                <a:off x="3548093" y="5218440"/>
                <a:ext cx="316800" cy="282960"/>
              </p14:xfrm>
            </p:contentPart>
          </mc:Choice>
          <mc:Fallback xmlns="">
            <p:pic>
              <p:nvPicPr>
                <p:cNvPr id="27" name="Freihand 26">
                  <a:extLst>
                    <a:ext uri="{FF2B5EF4-FFF2-40B4-BE49-F238E27FC236}">
                      <a16:creationId xmlns:a16="http://schemas.microsoft.com/office/drawing/2014/main" id="{E288B7E5-4001-4D97-B0E4-DDB613432860}"/>
                    </a:ext>
                  </a:extLst>
                </p:cNvPr>
                <p:cNvPicPr/>
                <p:nvPr/>
              </p:nvPicPr>
              <p:blipFill>
                <a:blip r:embed="rId44"/>
                <a:stretch>
                  <a:fillRect/>
                </a:stretch>
              </p:blipFill>
              <p:spPr>
                <a:xfrm>
                  <a:off x="3543773" y="5214120"/>
                  <a:ext cx="3254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F204227-5A09-4F26-9558-5663A891F4C7}"/>
                    </a:ext>
                  </a:extLst>
                </p14:cNvPr>
                <p14:cNvContentPartPr/>
                <p14:nvPr/>
              </p14:nvContentPartPr>
              <p14:xfrm>
                <a:off x="4083413" y="5616240"/>
                <a:ext cx="149040" cy="345600"/>
              </p14:xfrm>
            </p:contentPart>
          </mc:Choice>
          <mc:Fallback xmlns="">
            <p:pic>
              <p:nvPicPr>
                <p:cNvPr id="28" name="Freihand 27">
                  <a:extLst>
                    <a:ext uri="{FF2B5EF4-FFF2-40B4-BE49-F238E27FC236}">
                      <a16:creationId xmlns:a16="http://schemas.microsoft.com/office/drawing/2014/main" id="{BF204227-5A09-4F26-9558-5663A891F4C7}"/>
                    </a:ext>
                  </a:extLst>
                </p:cNvPr>
                <p:cNvPicPr/>
                <p:nvPr/>
              </p:nvPicPr>
              <p:blipFill>
                <a:blip r:embed="rId46"/>
                <a:stretch>
                  <a:fillRect/>
                </a:stretch>
              </p:blipFill>
              <p:spPr>
                <a:xfrm>
                  <a:off x="4079093" y="5611920"/>
                  <a:ext cx="1576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EA854519-E795-43F2-A7D8-EC25DFBE8CA6}"/>
                    </a:ext>
                  </a:extLst>
                </p14:cNvPr>
                <p14:cNvContentPartPr/>
                <p14:nvPr/>
              </p14:nvContentPartPr>
              <p14:xfrm>
                <a:off x="4277093" y="5674200"/>
                <a:ext cx="167760" cy="118800"/>
              </p14:xfrm>
            </p:contentPart>
          </mc:Choice>
          <mc:Fallback xmlns="">
            <p:pic>
              <p:nvPicPr>
                <p:cNvPr id="29" name="Freihand 28">
                  <a:extLst>
                    <a:ext uri="{FF2B5EF4-FFF2-40B4-BE49-F238E27FC236}">
                      <a16:creationId xmlns:a16="http://schemas.microsoft.com/office/drawing/2014/main" id="{EA854519-E795-43F2-A7D8-EC25DFBE8CA6}"/>
                    </a:ext>
                  </a:extLst>
                </p:cNvPr>
                <p:cNvPicPr/>
                <p:nvPr/>
              </p:nvPicPr>
              <p:blipFill>
                <a:blip r:embed="rId48"/>
                <a:stretch>
                  <a:fillRect/>
                </a:stretch>
              </p:blipFill>
              <p:spPr>
                <a:xfrm>
                  <a:off x="4272773" y="5669880"/>
                  <a:ext cx="176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56E5914A-FABE-452D-AF8C-DE1B86F555DC}"/>
                    </a:ext>
                  </a:extLst>
                </p14:cNvPr>
                <p14:cNvContentPartPr/>
                <p14:nvPr/>
              </p14:nvContentPartPr>
              <p14:xfrm>
                <a:off x="4450613" y="5512200"/>
                <a:ext cx="169920" cy="216360"/>
              </p14:xfrm>
            </p:contentPart>
          </mc:Choice>
          <mc:Fallback xmlns="">
            <p:pic>
              <p:nvPicPr>
                <p:cNvPr id="30" name="Freihand 29">
                  <a:extLst>
                    <a:ext uri="{FF2B5EF4-FFF2-40B4-BE49-F238E27FC236}">
                      <a16:creationId xmlns:a16="http://schemas.microsoft.com/office/drawing/2014/main" id="{56E5914A-FABE-452D-AF8C-DE1B86F555DC}"/>
                    </a:ext>
                  </a:extLst>
                </p:cNvPr>
                <p:cNvPicPr/>
                <p:nvPr/>
              </p:nvPicPr>
              <p:blipFill>
                <a:blip r:embed="rId50"/>
                <a:stretch>
                  <a:fillRect/>
                </a:stretch>
              </p:blipFill>
              <p:spPr>
                <a:xfrm>
                  <a:off x="4446293" y="5507880"/>
                  <a:ext cx="1785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B4EFB295-F820-451B-83E7-C63C0BEBD38D}"/>
                    </a:ext>
                  </a:extLst>
                </p14:cNvPr>
                <p14:cNvContentPartPr/>
                <p14:nvPr/>
              </p14:nvContentPartPr>
              <p14:xfrm>
                <a:off x="4794413" y="5667720"/>
                <a:ext cx="360" cy="360"/>
              </p14:xfrm>
            </p:contentPart>
          </mc:Choice>
          <mc:Fallback xmlns="">
            <p:pic>
              <p:nvPicPr>
                <p:cNvPr id="31" name="Freihand 30">
                  <a:extLst>
                    <a:ext uri="{FF2B5EF4-FFF2-40B4-BE49-F238E27FC236}">
                      <a16:creationId xmlns:a16="http://schemas.microsoft.com/office/drawing/2014/main" id="{B4EFB295-F820-451B-83E7-C63C0BEBD38D}"/>
                    </a:ext>
                  </a:extLst>
                </p:cNvPr>
                <p:cNvPicPr/>
                <p:nvPr/>
              </p:nvPicPr>
              <p:blipFill>
                <a:blip r:embed="rId52"/>
                <a:stretch>
                  <a:fillRect/>
                </a:stretch>
              </p:blipFill>
              <p:spPr>
                <a:xfrm>
                  <a:off x="4790093" y="5663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6D485F4D-5E9E-4EEF-B992-49F4F137F407}"/>
                    </a:ext>
                  </a:extLst>
                </p14:cNvPr>
                <p14:cNvContentPartPr/>
                <p14:nvPr/>
              </p14:nvContentPartPr>
              <p14:xfrm>
                <a:off x="4691813" y="5552160"/>
                <a:ext cx="339840" cy="111960"/>
              </p14:xfrm>
            </p:contentPart>
          </mc:Choice>
          <mc:Fallback xmlns="">
            <p:pic>
              <p:nvPicPr>
                <p:cNvPr id="32" name="Freihand 31">
                  <a:extLst>
                    <a:ext uri="{FF2B5EF4-FFF2-40B4-BE49-F238E27FC236}">
                      <a16:creationId xmlns:a16="http://schemas.microsoft.com/office/drawing/2014/main" id="{6D485F4D-5E9E-4EEF-B992-49F4F137F407}"/>
                    </a:ext>
                  </a:extLst>
                </p:cNvPr>
                <p:cNvPicPr/>
                <p:nvPr/>
              </p:nvPicPr>
              <p:blipFill>
                <a:blip r:embed="rId54"/>
                <a:stretch>
                  <a:fillRect/>
                </a:stretch>
              </p:blipFill>
              <p:spPr>
                <a:xfrm>
                  <a:off x="4687493" y="5547840"/>
                  <a:ext cx="348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D3F52773-284F-4E61-B3FB-1B8DD07444A6}"/>
                    </a:ext>
                  </a:extLst>
                </p14:cNvPr>
                <p14:cNvContentPartPr/>
                <p14:nvPr/>
              </p14:nvContentPartPr>
              <p14:xfrm>
                <a:off x="5197253" y="5366040"/>
                <a:ext cx="147240" cy="195840"/>
              </p14:xfrm>
            </p:contentPart>
          </mc:Choice>
          <mc:Fallback xmlns="">
            <p:pic>
              <p:nvPicPr>
                <p:cNvPr id="33" name="Freihand 32">
                  <a:extLst>
                    <a:ext uri="{FF2B5EF4-FFF2-40B4-BE49-F238E27FC236}">
                      <a16:creationId xmlns:a16="http://schemas.microsoft.com/office/drawing/2014/main" id="{D3F52773-284F-4E61-B3FB-1B8DD07444A6}"/>
                    </a:ext>
                  </a:extLst>
                </p:cNvPr>
                <p:cNvPicPr/>
                <p:nvPr/>
              </p:nvPicPr>
              <p:blipFill>
                <a:blip r:embed="rId56"/>
                <a:stretch>
                  <a:fillRect/>
                </a:stretch>
              </p:blipFill>
              <p:spPr>
                <a:xfrm>
                  <a:off x="5192933" y="5361720"/>
                  <a:ext cx="155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9AE07C9F-5F6E-4696-AF95-00F3B9D7C1ED}"/>
                    </a:ext>
                  </a:extLst>
                </p14:cNvPr>
                <p14:cNvContentPartPr/>
                <p14:nvPr/>
              </p14:nvContentPartPr>
              <p14:xfrm>
                <a:off x="5379413" y="5364960"/>
                <a:ext cx="119520" cy="239400"/>
              </p14:xfrm>
            </p:contentPart>
          </mc:Choice>
          <mc:Fallback xmlns="">
            <p:pic>
              <p:nvPicPr>
                <p:cNvPr id="34" name="Freihand 33">
                  <a:extLst>
                    <a:ext uri="{FF2B5EF4-FFF2-40B4-BE49-F238E27FC236}">
                      <a16:creationId xmlns:a16="http://schemas.microsoft.com/office/drawing/2014/main" id="{9AE07C9F-5F6E-4696-AF95-00F3B9D7C1ED}"/>
                    </a:ext>
                  </a:extLst>
                </p:cNvPr>
                <p:cNvPicPr/>
                <p:nvPr/>
              </p:nvPicPr>
              <p:blipFill>
                <a:blip r:embed="rId58"/>
                <a:stretch>
                  <a:fillRect/>
                </a:stretch>
              </p:blipFill>
              <p:spPr>
                <a:xfrm>
                  <a:off x="5375093" y="5360640"/>
                  <a:ext cx="1281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9C6F5668-0AA5-4233-AD35-22059DE8CD8B}"/>
                    </a:ext>
                  </a:extLst>
                </p14:cNvPr>
                <p14:cNvContentPartPr/>
                <p14:nvPr/>
              </p14:nvContentPartPr>
              <p14:xfrm>
                <a:off x="5512253" y="5222040"/>
                <a:ext cx="360000" cy="208440"/>
              </p14:xfrm>
            </p:contentPart>
          </mc:Choice>
          <mc:Fallback xmlns="">
            <p:pic>
              <p:nvPicPr>
                <p:cNvPr id="35" name="Freihand 34">
                  <a:extLst>
                    <a:ext uri="{FF2B5EF4-FFF2-40B4-BE49-F238E27FC236}">
                      <a16:creationId xmlns:a16="http://schemas.microsoft.com/office/drawing/2014/main" id="{9C6F5668-0AA5-4233-AD35-22059DE8CD8B}"/>
                    </a:ext>
                  </a:extLst>
                </p:cNvPr>
                <p:cNvPicPr/>
                <p:nvPr/>
              </p:nvPicPr>
              <p:blipFill>
                <a:blip r:embed="rId60"/>
                <a:stretch>
                  <a:fillRect/>
                </a:stretch>
              </p:blipFill>
              <p:spPr>
                <a:xfrm>
                  <a:off x="5507933" y="5217720"/>
                  <a:ext cx="368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0F54BFF7-72E5-48D0-BA1F-07D8DE5B00A7}"/>
                    </a:ext>
                  </a:extLst>
                </p14:cNvPr>
                <p14:cNvContentPartPr/>
                <p14:nvPr/>
              </p14:nvContentPartPr>
              <p14:xfrm>
                <a:off x="5434853" y="5250840"/>
                <a:ext cx="28800" cy="18360"/>
              </p14:xfrm>
            </p:contentPart>
          </mc:Choice>
          <mc:Fallback xmlns="">
            <p:pic>
              <p:nvPicPr>
                <p:cNvPr id="36" name="Freihand 35">
                  <a:extLst>
                    <a:ext uri="{FF2B5EF4-FFF2-40B4-BE49-F238E27FC236}">
                      <a16:creationId xmlns:a16="http://schemas.microsoft.com/office/drawing/2014/main" id="{0F54BFF7-72E5-48D0-BA1F-07D8DE5B00A7}"/>
                    </a:ext>
                  </a:extLst>
                </p:cNvPr>
                <p:cNvPicPr/>
                <p:nvPr/>
              </p:nvPicPr>
              <p:blipFill>
                <a:blip r:embed="rId62"/>
                <a:stretch>
                  <a:fillRect/>
                </a:stretch>
              </p:blipFill>
              <p:spPr>
                <a:xfrm>
                  <a:off x="5430533" y="5246520"/>
                  <a:ext cx="37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E7ECF2C6-C1E4-4C41-A799-3847482CA6C6}"/>
                    </a:ext>
                  </a:extLst>
                </p14:cNvPr>
                <p14:cNvContentPartPr/>
                <p14:nvPr/>
              </p14:nvContentPartPr>
              <p14:xfrm>
                <a:off x="6076733" y="5098200"/>
                <a:ext cx="371880" cy="163800"/>
              </p14:xfrm>
            </p:contentPart>
          </mc:Choice>
          <mc:Fallback xmlns="">
            <p:pic>
              <p:nvPicPr>
                <p:cNvPr id="37" name="Freihand 36">
                  <a:extLst>
                    <a:ext uri="{FF2B5EF4-FFF2-40B4-BE49-F238E27FC236}">
                      <a16:creationId xmlns:a16="http://schemas.microsoft.com/office/drawing/2014/main" id="{E7ECF2C6-C1E4-4C41-A799-3847482CA6C6}"/>
                    </a:ext>
                  </a:extLst>
                </p:cNvPr>
                <p:cNvPicPr/>
                <p:nvPr/>
              </p:nvPicPr>
              <p:blipFill>
                <a:blip r:embed="rId64"/>
                <a:stretch>
                  <a:fillRect/>
                </a:stretch>
              </p:blipFill>
              <p:spPr>
                <a:xfrm>
                  <a:off x="6072413" y="5093880"/>
                  <a:ext cx="380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4B97673D-EE22-454C-A41D-B1E070C44325}"/>
                    </a:ext>
                  </a:extLst>
                </p14:cNvPr>
                <p14:cNvContentPartPr/>
                <p14:nvPr/>
              </p14:nvContentPartPr>
              <p14:xfrm>
                <a:off x="6341693" y="5010360"/>
                <a:ext cx="48240" cy="20520"/>
              </p14:xfrm>
            </p:contentPart>
          </mc:Choice>
          <mc:Fallback xmlns="">
            <p:pic>
              <p:nvPicPr>
                <p:cNvPr id="38" name="Freihand 37">
                  <a:extLst>
                    <a:ext uri="{FF2B5EF4-FFF2-40B4-BE49-F238E27FC236}">
                      <a16:creationId xmlns:a16="http://schemas.microsoft.com/office/drawing/2014/main" id="{4B97673D-EE22-454C-A41D-B1E070C44325}"/>
                    </a:ext>
                  </a:extLst>
                </p:cNvPr>
                <p:cNvPicPr/>
                <p:nvPr/>
              </p:nvPicPr>
              <p:blipFill>
                <a:blip r:embed="rId66"/>
                <a:stretch>
                  <a:fillRect/>
                </a:stretch>
              </p:blipFill>
              <p:spPr>
                <a:xfrm>
                  <a:off x="6337373" y="5006040"/>
                  <a:ext cx="56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6C81EF39-E1AD-4838-8C5A-63C8CA57F336}"/>
                    </a:ext>
                  </a:extLst>
                </p14:cNvPr>
                <p14:cNvContentPartPr/>
                <p14:nvPr/>
              </p14:nvContentPartPr>
              <p14:xfrm>
                <a:off x="4762733" y="5913600"/>
                <a:ext cx="387720" cy="212040"/>
              </p14:xfrm>
            </p:contentPart>
          </mc:Choice>
          <mc:Fallback xmlns="">
            <p:pic>
              <p:nvPicPr>
                <p:cNvPr id="39" name="Freihand 38">
                  <a:extLst>
                    <a:ext uri="{FF2B5EF4-FFF2-40B4-BE49-F238E27FC236}">
                      <a16:creationId xmlns:a16="http://schemas.microsoft.com/office/drawing/2014/main" id="{6C81EF39-E1AD-4838-8C5A-63C8CA57F336}"/>
                    </a:ext>
                  </a:extLst>
                </p:cNvPr>
                <p:cNvPicPr/>
                <p:nvPr/>
              </p:nvPicPr>
              <p:blipFill>
                <a:blip r:embed="rId68"/>
                <a:stretch>
                  <a:fillRect/>
                </a:stretch>
              </p:blipFill>
              <p:spPr>
                <a:xfrm>
                  <a:off x="4758413" y="5909280"/>
                  <a:ext cx="396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98AD695C-0212-4E8D-BA50-B1E168A18A4D}"/>
                    </a:ext>
                  </a:extLst>
                </p14:cNvPr>
                <p14:cNvContentPartPr/>
                <p14:nvPr/>
              </p14:nvContentPartPr>
              <p14:xfrm>
                <a:off x="5143613" y="5779320"/>
                <a:ext cx="289440" cy="204480"/>
              </p14:xfrm>
            </p:contentPart>
          </mc:Choice>
          <mc:Fallback xmlns="">
            <p:pic>
              <p:nvPicPr>
                <p:cNvPr id="40" name="Freihand 39">
                  <a:extLst>
                    <a:ext uri="{FF2B5EF4-FFF2-40B4-BE49-F238E27FC236}">
                      <a16:creationId xmlns:a16="http://schemas.microsoft.com/office/drawing/2014/main" id="{98AD695C-0212-4E8D-BA50-B1E168A18A4D}"/>
                    </a:ext>
                  </a:extLst>
                </p:cNvPr>
                <p:cNvPicPr/>
                <p:nvPr/>
              </p:nvPicPr>
              <p:blipFill>
                <a:blip r:embed="rId70"/>
                <a:stretch>
                  <a:fillRect/>
                </a:stretch>
              </p:blipFill>
              <p:spPr>
                <a:xfrm>
                  <a:off x="5139293" y="5775000"/>
                  <a:ext cx="298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4C07A43C-34DA-46F3-8ABE-5F086179C5F3}"/>
                    </a:ext>
                  </a:extLst>
                </p14:cNvPr>
                <p14:cNvContentPartPr/>
                <p14:nvPr/>
              </p14:nvContentPartPr>
              <p14:xfrm>
                <a:off x="5488133" y="5708760"/>
                <a:ext cx="220320" cy="104760"/>
              </p14:xfrm>
            </p:contentPart>
          </mc:Choice>
          <mc:Fallback xmlns="">
            <p:pic>
              <p:nvPicPr>
                <p:cNvPr id="41" name="Freihand 40">
                  <a:extLst>
                    <a:ext uri="{FF2B5EF4-FFF2-40B4-BE49-F238E27FC236}">
                      <a16:creationId xmlns:a16="http://schemas.microsoft.com/office/drawing/2014/main" id="{4C07A43C-34DA-46F3-8ABE-5F086179C5F3}"/>
                    </a:ext>
                  </a:extLst>
                </p:cNvPr>
                <p:cNvPicPr/>
                <p:nvPr/>
              </p:nvPicPr>
              <p:blipFill>
                <a:blip r:embed="rId72"/>
                <a:stretch>
                  <a:fillRect/>
                </a:stretch>
              </p:blipFill>
              <p:spPr>
                <a:xfrm>
                  <a:off x="5483813" y="5704440"/>
                  <a:ext cx="228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5E4B04AC-BBEA-4A26-9BB6-63481C7F3EBE}"/>
                    </a:ext>
                  </a:extLst>
                </p14:cNvPr>
                <p14:cNvContentPartPr/>
                <p14:nvPr/>
              </p14:nvContentPartPr>
              <p14:xfrm>
                <a:off x="5737613" y="5615880"/>
                <a:ext cx="68760" cy="105480"/>
              </p14:xfrm>
            </p:contentPart>
          </mc:Choice>
          <mc:Fallback xmlns="">
            <p:pic>
              <p:nvPicPr>
                <p:cNvPr id="42" name="Freihand 41">
                  <a:extLst>
                    <a:ext uri="{FF2B5EF4-FFF2-40B4-BE49-F238E27FC236}">
                      <a16:creationId xmlns:a16="http://schemas.microsoft.com/office/drawing/2014/main" id="{5E4B04AC-BBEA-4A26-9BB6-63481C7F3EBE}"/>
                    </a:ext>
                  </a:extLst>
                </p:cNvPr>
                <p:cNvPicPr/>
                <p:nvPr/>
              </p:nvPicPr>
              <p:blipFill>
                <a:blip r:embed="rId74"/>
                <a:stretch>
                  <a:fillRect/>
                </a:stretch>
              </p:blipFill>
              <p:spPr>
                <a:xfrm>
                  <a:off x="5733293" y="5611560"/>
                  <a:ext cx="77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6CCE69C3-9DF5-4AF5-BA6C-9C7C27A084D2}"/>
                    </a:ext>
                  </a:extLst>
                </p14:cNvPr>
                <p14:cNvContentPartPr/>
                <p14:nvPr/>
              </p14:nvContentPartPr>
              <p14:xfrm>
                <a:off x="5806013" y="5516880"/>
                <a:ext cx="172080" cy="310680"/>
              </p14:xfrm>
            </p:contentPart>
          </mc:Choice>
          <mc:Fallback xmlns="">
            <p:pic>
              <p:nvPicPr>
                <p:cNvPr id="43" name="Freihand 42">
                  <a:extLst>
                    <a:ext uri="{FF2B5EF4-FFF2-40B4-BE49-F238E27FC236}">
                      <a16:creationId xmlns:a16="http://schemas.microsoft.com/office/drawing/2014/main" id="{6CCE69C3-9DF5-4AF5-BA6C-9C7C27A084D2}"/>
                    </a:ext>
                  </a:extLst>
                </p:cNvPr>
                <p:cNvPicPr/>
                <p:nvPr/>
              </p:nvPicPr>
              <p:blipFill>
                <a:blip r:embed="rId76"/>
                <a:stretch>
                  <a:fillRect/>
                </a:stretch>
              </p:blipFill>
              <p:spPr>
                <a:xfrm>
                  <a:off x="5801693" y="5512560"/>
                  <a:ext cx="1807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BB9259EE-D2C0-4593-9EC5-25D51072B885}"/>
                    </a:ext>
                  </a:extLst>
                </p14:cNvPr>
                <p14:cNvContentPartPr/>
                <p14:nvPr/>
              </p14:nvContentPartPr>
              <p14:xfrm>
                <a:off x="6023453" y="5505720"/>
                <a:ext cx="173160" cy="93600"/>
              </p14:xfrm>
            </p:contentPart>
          </mc:Choice>
          <mc:Fallback xmlns="">
            <p:pic>
              <p:nvPicPr>
                <p:cNvPr id="44" name="Freihand 43">
                  <a:extLst>
                    <a:ext uri="{FF2B5EF4-FFF2-40B4-BE49-F238E27FC236}">
                      <a16:creationId xmlns:a16="http://schemas.microsoft.com/office/drawing/2014/main" id="{BB9259EE-D2C0-4593-9EC5-25D51072B885}"/>
                    </a:ext>
                  </a:extLst>
                </p:cNvPr>
                <p:cNvPicPr/>
                <p:nvPr/>
              </p:nvPicPr>
              <p:blipFill>
                <a:blip r:embed="rId78"/>
                <a:stretch>
                  <a:fillRect/>
                </a:stretch>
              </p:blipFill>
              <p:spPr>
                <a:xfrm>
                  <a:off x="6019133" y="5501400"/>
                  <a:ext cx="181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60809887-17BC-4B29-A301-E752CA2A9FFD}"/>
                    </a:ext>
                  </a:extLst>
                </p14:cNvPr>
                <p14:cNvContentPartPr/>
                <p14:nvPr/>
              </p14:nvContentPartPr>
              <p14:xfrm>
                <a:off x="6172493" y="5453520"/>
                <a:ext cx="120960" cy="122400"/>
              </p14:xfrm>
            </p:contentPart>
          </mc:Choice>
          <mc:Fallback xmlns="">
            <p:pic>
              <p:nvPicPr>
                <p:cNvPr id="45" name="Freihand 44">
                  <a:extLst>
                    <a:ext uri="{FF2B5EF4-FFF2-40B4-BE49-F238E27FC236}">
                      <a16:creationId xmlns:a16="http://schemas.microsoft.com/office/drawing/2014/main" id="{60809887-17BC-4B29-A301-E752CA2A9FFD}"/>
                    </a:ext>
                  </a:extLst>
                </p:cNvPr>
                <p:cNvPicPr/>
                <p:nvPr/>
              </p:nvPicPr>
              <p:blipFill>
                <a:blip r:embed="rId80"/>
                <a:stretch>
                  <a:fillRect/>
                </a:stretch>
              </p:blipFill>
              <p:spPr>
                <a:xfrm>
                  <a:off x="6168173" y="5449200"/>
                  <a:ext cx="129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27CE6F5D-3AB2-4EEE-808A-7FE6A9E5B1DD}"/>
                    </a:ext>
                  </a:extLst>
                </p14:cNvPr>
                <p14:cNvContentPartPr/>
                <p14:nvPr/>
              </p14:nvContentPartPr>
              <p14:xfrm>
                <a:off x="6290933" y="5290800"/>
                <a:ext cx="397800" cy="196920"/>
              </p14:xfrm>
            </p:contentPart>
          </mc:Choice>
          <mc:Fallback xmlns="">
            <p:pic>
              <p:nvPicPr>
                <p:cNvPr id="46" name="Freihand 45">
                  <a:extLst>
                    <a:ext uri="{FF2B5EF4-FFF2-40B4-BE49-F238E27FC236}">
                      <a16:creationId xmlns:a16="http://schemas.microsoft.com/office/drawing/2014/main" id="{27CE6F5D-3AB2-4EEE-808A-7FE6A9E5B1DD}"/>
                    </a:ext>
                  </a:extLst>
                </p:cNvPr>
                <p:cNvPicPr/>
                <p:nvPr/>
              </p:nvPicPr>
              <p:blipFill>
                <a:blip r:embed="rId82"/>
                <a:stretch>
                  <a:fillRect/>
                </a:stretch>
              </p:blipFill>
              <p:spPr>
                <a:xfrm>
                  <a:off x="6286613" y="5286480"/>
                  <a:ext cx="406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8596D279-5943-4925-B65F-FD88A121DBAA}"/>
                    </a:ext>
                  </a:extLst>
                </p14:cNvPr>
                <p14:cNvContentPartPr/>
                <p14:nvPr/>
              </p14:nvContentPartPr>
              <p14:xfrm>
                <a:off x="6682253" y="5200080"/>
                <a:ext cx="242640" cy="106200"/>
              </p14:xfrm>
            </p:contentPart>
          </mc:Choice>
          <mc:Fallback xmlns="">
            <p:pic>
              <p:nvPicPr>
                <p:cNvPr id="47" name="Freihand 46">
                  <a:extLst>
                    <a:ext uri="{FF2B5EF4-FFF2-40B4-BE49-F238E27FC236}">
                      <a16:creationId xmlns:a16="http://schemas.microsoft.com/office/drawing/2014/main" id="{8596D279-5943-4925-B65F-FD88A121DBAA}"/>
                    </a:ext>
                  </a:extLst>
                </p:cNvPr>
                <p:cNvPicPr/>
                <p:nvPr/>
              </p:nvPicPr>
              <p:blipFill>
                <a:blip r:embed="rId84"/>
                <a:stretch>
                  <a:fillRect/>
                </a:stretch>
              </p:blipFill>
              <p:spPr>
                <a:xfrm>
                  <a:off x="6677933" y="5195760"/>
                  <a:ext cx="251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F57DB804-9C65-4307-B4ED-D00C75120B54}"/>
                    </a:ext>
                  </a:extLst>
                </p14:cNvPr>
                <p14:cNvContentPartPr/>
                <p14:nvPr/>
              </p14:nvContentPartPr>
              <p14:xfrm>
                <a:off x="5248733" y="6172800"/>
                <a:ext cx="326160" cy="158760"/>
              </p14:xfrm>
            </p:contentPart>
          </mc:Choice>
          <mc:Fallback xmlns="">
            <p:pic>
              <p:nvPicPr>
                <p:cNvPr id="49" name="Freihand 48">
                  <a:extLst>
                    <a:ext uri="{FF2B5EF4-FFF2-40B4-BE49-F238E27FC236}">
                      <a16:creationId xmlns:a16="http://schemas.microsoft.com/office/drawing/2014/main" id="{F57DB804-9C65-4307-B4ED-D00C75120B54}"/>
                    </a:ext>
                  </a:extLst>
                </p:cNvPr>
                <p:cNvPicPr/>
                <p:nvPr/>
              </p:nvPicPr>
              <p:blipFill>
                <a:blip r:embed="rId86"/>
                <a:stretch>
                  <a:fillRect/>
                </a:stretch>
              </p:blipFill>
              <p:spPr>
                <a:xfrm>
                  <a:off x="5244413" y="6168480"/>
                  <a:ext cx="334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1072568B-3FAC-41C1-A72C-3B33747CE989}"/>
                    </a:ext>
                  </a:extLst>
                </p14:cNvPr>
                <p14:cNvContentPartPr/>
                <p14:nvPr/>
              </p14:nvContentPartPr>
              <p14:xfrm>
                <a:off x="5523413" y="6054000"/>
                <a:ext cx="13320" cy="19440"/>
              </p14:xfrm>
            </p:contentPart>
          </mc:Choice>
          <mc:Fallback xmlns="">
            <p:pic>
              <p:nvPicPr>
                <p:cNvPr id="50" name="Freihand 49">
                  <a:extLst>
                    <a:ext uri="{FF2B5EF4-FFF2-40B4-BE49-F238E27FC236}">
                      <a16:creationId xmlns:a16="http://schemas.microsoft.com/office/drawing/2014/main" id="{1072568B-3FAC-41C1-A72C-3B33747CE989}"/>
                    </a:ext>
                  </a:extLst>
                </p:cNvPr>
                <p:cNvPicPr/>
                <p:nvPr/>
              </p:nvPicPr>
              <p:blipFill>
                <a:blip r:embed="rId88"/>
                <a:stretch>
                  <a:fillRect/>
                </a:stretch>
              </p:blipFill>
              <p:spPr>
                <a:xfrm>
                  <a:off x="5519093" y="6049680"/>
                  <a:ext cx="21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72B409A8-4D55-4F2E-8FB9-AF3F822651FE}"/>
                    </a:ext>
                  </a:extLst>
                </p14:cNvPr>
                <p14:cNvContentPartPr/>
                <p14:nvPr/>
              </p14:nvContentPartPr>
              <p14:xfrm>
                <a:off x="5706653" y="5877960"/>
                <a:ext cx="196200" cy="217800"/>
              </p14:xfrm>
            </p:contentPart>
          </mc:Choice>
          <mc:Fallback xmlns="">
            <p:pic>
              <p:nvPicPr>
                <p:cNvPr id="51" name="Freihand 50">
                  <a:extLst>
                    <a:ext uri="{FF2B5EF4-FFF2-40B4-BE49-F238E27FC236}">
                      <a16:creationId xmlns:a16="http://schemas.microsoft.com/office/drawing/2014/main" id="{72B409A8-4D55-4F2E-8FB9-AF3F822651FE}"/>
                    </a:ext>
                  </a:extLst>
                </p:cNvPr>
                <p:cNvPicPr/>
                <p:nvPr/>
              </p:nvPicPr>
              <p:blipFill>
                <a:blip r:embed="rId90"/>
                <a:stretch>
                  <a:fillRect/>
                </a:stretch>
              </p:blipFill>
              <p:spPr>
                <a:xfrm>
                  <a:off x="5702333" y="5873640"/>
                  <a:ext cx="204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718980BE-E46E-442C-AB35-35C75D4F3289}"/>
                    </a:ext>
                  </a:extLst>
                </p14:cNvPr>
                <p14:cNvContentPartPr/>
                <p14:nvPr/>
              </p14:nvContentPartPr>
              <p14:xfrm>
                <a:off x="5786573" y="5884440"/>
                <a:ext cx="299520" cy="113040"/>
              </p14:xfrm>
            </p:contentPart>
          </mc:Choice>
          <mc:Fallback xmlns="">
            <p:pic>
              <p:nvPicPr>
                <p:cNvPr id="52" name="Freihand 51">
                  <a:extLst>
                    <a:ext uri="{FF2B5EF4-FFF2-40B4-BE49-F238E27FC236}">
                      <a16:creationId xmlns:a16="http://schemas.microsoft.com/office/drawing/2014/main" id="{718980BE-E46E-442C-AB35-35C75D4F3289}"/>
                    </a:ext>
                  </a:extLst>
                </p:cNvPr>
                <p:cNvPicPr/>
                <p:nvPr/>
              </p:nvPicPr>
              <p:blipFill>
                <a:blip r:embed="rId92"/>
                <a:stretch>
                  <a:fillRect/>
                </a:stretch>
              </p:blipFill>
              <p:spPr>
                <a:xfrm>
                  <a:off x="5782253" y="5880120"/>
                  <a:ext cx="308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FBB8ACD8-3112-4E21-B96E-C3F0CBC4CDB4}"/>
                    </a:ext>
                  </a:extLst>
                </p14:cNvPr>
                <p14:cNvContentPartPr/>
                <p14:nvPr/>
              </p14:nvContentPartPr>
              <p14:xfrm>
                <a:off x="6076733" y="5745120"/>
                <a:ext cx="178920" cy="315000"/>
              </p14:xfrm>
            </p:contentPart>
          </mc:Choice>
          <mc:Fallback xmlns="">
            <p:pic>
              <p:nvPicPr>
                <p:cNvPr id="53" name="Freihand 52">
                  <a:extLst>
                    <a:ext uri="{FF2B5EF4-FFF2-40B4-BE49-F238E27FC236}">
                      <a16:creationId xmlns:a16="http://schemas.microsoft.com/office/drawing/2014/main" id="{FBB8ACD8-3112-4E21-B96E-C3F0CBC4CDB4}"/>
                    </a:ext>
                  </a:extLst>
                </p:cNvPr>
                <p:cNvPicPr/>
                <p:nvPr/>
              </p:nvPicPr>
              <p:blipFill>
                <a:blip r:embed="rId94"/>
                <a:stretch>
                  <a:fillRect/>
                </a:stretch>
              </p:blipFill>
              <p:spPr>
                <a:xfrm>
                  <a:off x="6072413" y="5740800"/>
                  <a:ext cx="1875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6371DB36-FA52-4C13-BC1F-F9FF964C2AB1}"/>
                    </a:ext>
                  </a:extLst>
                </p14:cNvPr>
                <p14:cNvContentPartPr/>
                <p14:nvPr/>
              </p14:nvContentPartPr>
              <p14:xfrm>
                <a:off x="6417293" y="5525520"/>
                <a:ext cx="355680" cy="256680"/>
              </p14:xfrm>
            </p:contentPart>
          </mc:Choice>
          <mc:Fallback xmlns="">
            <p:pic>
              <p:nvPicPr>
                <p:cNvPr id="54" name="Freihand 53">
                  <a:extLst>
                    <a:ext uri="{FF2B5EF4-FFF2-40B4-BE49-F238E27FC236}">
                      <a16:creationId xmlns:a16="http://schemas.microsoft.com/office/drawing/2014/main" id="{6371DB36-FA52-4C13-BC1F-F9FF964C2AB1}"/>
                    </a:ext>
                  </a:extLst>
                </p:cNvPr>
                <p:cNvPicPr/>
                <p:nvPr/>
              </p:nvPicPr>
              <p:blipFill>
                <a:blip r:embed="rId96"/>
                <a:stretch>
                  <a:fillRect/>
                </a:stretch>
              </p:blipFill>
              <p:spPr>
                <a:xfrm>
                  <a:off x="6412973" y="5521200"/>
                  <a:ext cx="364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F61D357A-BEB3-451D-864A-755137BAA22E}"/>
                    </a:ext>
                  </a:extLst>
                </p14:cNvPr>
                <p14:cNvContentPartPr/>
                <p14:nvPr/>
              </p14:nvContentPartPr>
              <p14:xfrm>
                <a:off x="6221813" y="6187200"/>
                <a:ext cx="82440" cy="184680"/>
              </p14:xfrm>
            </p:contentPart>
          </mc:Choice>
          <mc:Fallback xmlns="">
            <p:pic>
              <p:nvPicPr>
                <p:cNvPr id="55" name="Freihand 54">
                  <a:extLst>
                    <a:ext uri="{FF2B5EF4-FFF2-40B4-BE49-F238E27FC236}">
                      <a16:creationId xmlns:a16="http://schemas.microsoft.com/office/drawing/2014/main" id="{F61D357A-BEB3-451D-864A-755137BAA22E}"/>
                    </a:ext>
                  </a:extLst>
                </p:cNvPr>
                <p:cNvPicPr/>
                <p:nvPr/>
              </p:nvPicPr>
              <p:blipFill>
                <a:blip r:embed="rId98"/>
                <a:stretch>
                  <a:fillRect/>
                </a:stretch>
              </p:blipFill>
              <p:spPr>
                <a:xfrm>
                  <a:off x="6217493" y="6182880"/>
                  <a:ext cx="91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F2706CA5-75D8-4650-B0E5-63F9C0979BDD}"/>
                    </a:ext>
                  </a:extLst>
                </p14:cNvPr>
                <p14:cNvContentPartPr/>
                <p14:nvPr/>
              </p14:nvContentPartPr>
              <p14:xfrm>
                <a:off x="6086093" y="6081720"/>
                <a:ext cx="216720" cy="214200"/>
              </p14:xfrm>
            </p:contentPart>
          </mc:Choice>
          <mc:Fallback xmlns="">
            <p:pic>
              <p:nvPicPr>
                <p:cNvPr id="56" name="Freihand 55">
                  <a:extLst>
                    <a:ext uri="{FF2B5EF4-FFF2-40B4-BE49-F238E27FC236}">
                      <a16:creationId xmlns:a16="http://schemas.microsoft.com/office/drawing/2014/main" id="{F2706CA5-75D8-4650-B0E5-63F9C0979BDD}"/>
                    </a:ext>
                  </a:extLst>
                </p:cNvPr>
                <p:cNvPicPr/>
                <p:nvPr/>
              </p:nvPicPr>
              <p:blipFill>
                <a:blip r:embed="rId100"/>
                <a:stretch>
                  <a:fillRect/>
                </a:stretch>
              </p:blipFill>
              <p:spPr>
                <a:xfrm>
                  <a:off x="6081773" y="6077400"/>
                  <a:ext cx="225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0E4966F9-E6A1-4D05-919D-B762C0297F32}"/>
                    </a:ext>
                  </a:extLst>
                </p14:cNvPr>
                <p14:cNvContentPartPr/>
                <p14:nvPr/>
              </p14:nvContentPartPr>
              <p14:xfrm>
                <a:off x="6319373" y="6072720"/>
                <a:ext cx="277560" cy="164880"/>
              </p14:xfrm>
            </p:contentPart>
          </mc:Choice>
          <mc:Fallback xmlns="">
            <p:pic>
              <p:nvPicPr>
                <p:cNvPr id="57" name="Freihand 56">
                  <a:extLst>
                    <a:ext uri="{FF2B5EF4-FFF2-40B4-BE49-F238E27FC236}">
                      <a16:creationId xmlns:a16="http://schemas.microsoft.com/office/drawing/2014/main" id="{0E4966F9-E6A1-4D05-919D-B762C0297F32}"/>
                    </a:ext>
                  </a:extLst>
                </p:cNvPr>
                <p:cNvPicPr/>
                <p:nvPr/>
              </p:nvPicPr>
              <p:blipFill>
                <a:blip r:embed="rId102"/>
                <a:stretch>
                  <a:fillRect/>
                </a:stretch>
              </p:blipFill>
              <p:spPr>
                <a:xfrm>
                  <a:off x="6315053" y="6068400"/>
                  <a:ext cx="286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C6326E30-B66F-4F81-BBEC-860BA87050A6}"/>
                    </a:ext>
                  </a:extLst>
                </p14:cNvPr>
                <p14:cNvContentPartPr/>
                <p14:nvPr/>
              </p14:nvContentPartPr>
              <p14:xfrm>
                <a:off x="6520973" y="6011160"/>
                <a:ext cx="61920" cy="3600"/>
              </p14:xfrm>
            </p:contentPart>
          </mc:Choice>
          <mc:Fallback xmlns="">
            <p:pic>
              <p:nvPicPr>
                <p:cNvPr id="58" name="Freihand 57">
                  <a:extLst>
                    <a:ext uri="{FF2B5EF4-FFF2-40B4-BE49-F238E27FC236}">
                      <a16:creationId xmlns:a16="http://schemas.microsoft.com/office/drawing/2014/main" id="{C6326E30-B66F-4F81-BBEC-860BA87050A6}"/>
                    </a:ext>
                  </a:extLst>
                </p:cNvPr>
                <p:cNvPicPr/>
                <p:nvPr/>
              </p:nvPicPr>
              <p:blipFill>
                <a:blip r:embed="rId104"/>
                <a:stretch>
                  <a:fillRect/>
                </a:stretch>
              </p:blipFill>
              <p:spPr>
                <a:xfrm>
                  <a:off x="6516653" y="6006840"/>
                  <a:ext cx="70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34AA3D6B-1457-43D9-995A-ADB0F93F39D1}"/>
                    </a:ext>
                  </a:extLst>
                </p14:cNvPr>
                <p14:cNvContentPartPr/>
                <p14:nvPr/>
              </p14:nvContentPartPr>
              <p14:xfrm>
                <a:off x="6616373" y="5884440"/>
                <a:ext cx="284400" cy="203760"/>
              </p14:xfrm>
            </p:contentPart>
          </mc:Choice>
          <mc:Fallback xmlns="">
            <p:pic>
              <p:nvPicPr>
                <p:cNvPr id="59" name="Freihand 58">
                  <a:extLst>
                    <a:ext uri="{FF2B5EF4-FFF2-40B4-BE49-F238E27FC236}">
                      <a16:creationId xmlns:a16="http://schemas.microsoft.com/office/drawing/2014/main" id="{34AA3D6B-1457-43D9-995A-ADB0F93F39D1}"/>
                    </a:ext>
                  </a:extLst>
                </p:cNvPr>
                <p:cNvPicPr/>
                <p:nvPr/>
              </p:nvPicPr>
              <p:blipFill>
                <a:blip r:embed="rId106"/>
                <a:stretch>
                  <a:fillRect/>
                </a:stretch>
              </p:blipFill>
              <p:spPr>
                <a:xfrm>
                  <a:off x="6612053" y="5880120"/>
                  <a:ext cx="293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B9C4C326-A986-4864-8552-0EE30FF66F6C}"/>
                    </a:ext>
                  </a:extLst>
                </p14:cNvPr>
                <p14:cNvContentPartPr/>
                <p14:nvPr/>
              </p14:nvContentPartPr>
              <p14:xfrm>
                <a:off x="6818693" y="5837640"/>
                <a:ext cx="143640" cy="119160"/>
              </p14:xfrm>
            </p:contentPart>
          </mc:Choice>
          <mc:Fallback xmlns="">
            <p:pic>
              <p:nvPicPr>
                <p:cNvPr id="60" name="Freihand 59">
                  <a:extLst>
                    <a:ext uri="{FF2B5EF4-FFF2-40B4-BE49-F238E27FC236}">
                      <a16:creationId xmlns:a16="http://schemas.microsoft.com/office/drawing/2014/main" id="{B9C4C326-A986-4864-8552-0EE30FF66F6C}"/>
                    </a:ext>
                  </a:extLst>
                </p:cNvPr>
                <p:cNvPicPr/>
                <p:nvPr/>
              </p:nvPicPr>
              <p:blipFill>
                <a:blip r:embed="rId108"/>
                <a:stretch>
                  <a:fillRect/>
                </a:stretch>
              </p:blipFill>
              <p:spPr>
                <a:xfrm>
                  <a:off x="6814373" y="5833320"/>
                  <a:ext cx="152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0CD945D0-03EA-46AB-BD9A-EA05E7190668}"/>
                    </a:ext>
                  </a:extLst>
                </p14:cNvPr>
                <p14:cNvContentPartPr/>
                <p14:nvPr/>
              </p14:nvContentPartPr>
              <p14:xfrm>
                <a:off x="6199493" y="6198360"/>
                <a:ext cx="121680" cy="102600"/>
              </p14:xfrm>
            </p:contentPart>
          </mc:Choice>
          <mc:Fallback xmlns="">
            <p:pic>
              <p:nvPicPr>
                <p:cNvPr id="61" name="Freihand 60">
                  <a:extLst>
                    <a:ext uri="{FF2B5EF4-FFF2-40B4-BE49-F238E27FC236}">
                      <a16:creationId xmlns:a16="http://schemas.microsoft.com/office/drawing/2014/main" id="{0CD945D0-03EA-46AB-BD9A-EA05E7190668}"/>
                    </a:ext>
                  </a:extLst>
                </p:cNvPr>
                <p:cNvPicPr/>
                <p:nvPr/>
              </p:nvPicPr>
              <p:blipFill>
                <a:blip r:embed="rId110"/>
                <a:stretch>
                  <a:fillRect/>
                </a:stretch>
              </p:blipFill>
              <p:spPr>
                <a:xfrm>
                  <a:off x="6195173" y="6194040"/>
                  <a:ext cx="130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31B09A42-EFE2-43B4-9F5D-71DF26212A0B}"/>
                    </a:ext>
                  </a:extLst>
                </p14:cNvPr>
                <p14:cNvContentPartPr/>
                <p14:nvPr/>
              </p14:nvContentPartPr>
              <p14:xfrm>
                <a:off x="6934613" y="5600760"/>
                <a:ext cx="273600" cy="234720"/>
              </p14:xfrm>
            </p:contentPart>
          </mc:Choice>
          <mc:Fallback xmlns="">
            <p:pic>
              <p:nvPicPr>
                <p:cNvPr id="62" name="Freihand 61">
                  <a:extLst>
                    <a:ext uri="{FF2B5EF4-FFF2-40B4-BE49-F238E27FC236}">
                      <a16:creationId xmlns:a16="http://schemas.microsoft.com/office/drawing/2014/main" id="{31B09A42-EFE2-43B4-9F5D-71DF26212A0B}"/>
                    </a:ext>
                  </a:extLst>
                </p:cNvPr>
                <p:cNvPicPr/>
                <p:nvPr/>
              </p:nvPicPr>
              <p:blipFill>
                <a:blip r:embed="rId112"/>
                <a:stretch>
                  <a:fillRect/>
                </a:stretch>
              </p:blipFill>
              <p:spPr>
                <a:xfrm>
                  <a:off x="6930293" y="5596440"/>
                  <a:ext cx="2822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CB386043-075D-4ABA-A31A-DE1FCF783580}"/>
                    </a:ext>
                  </a:extLst>
                </p14:cNvPr>
                <p14:cNvContentPartPr/>
                <p14:nvPr/>
              </p14:nvContentPartPr>
              <p14:xfrm>
                <a:off x="7192013" y="5553960"/>
                <a:ext cx="180720" cy="102960"/>
              </p14:xfrm>
            </p:contentPart>
          </mc:Choice>
          <mc:Fallback xmlns="">
            <p:pic>
              <p:nvPicPr>
                <p:cNvPr id="63" name="Freihand 62">
                  <a:extLst>
                    <a:ext uri="{FF2B5EF4-FFF2-40B4-BE49-F238E27FC236}">
                      <a16:creationId xmlns:a16="http://schemas.microsoft.com/office/drawing/2014/main" id="{CB386043-075D-4ABA-A31A-DE1FCF783580}"/>
                    </a:ext>
                  </a:extLst>
                </p:cNvPr>
                <p:cNvPicPr/>
                <p:nvPr/>
              </p:nvPicPr>
              <p:blipFill>
                <a:blip r:embed="rId114"/>
                <a:stretch>
                  <a:fillRect/>
                </a:stretch>
              </p:blipFill>
              <p:spPr>
                <a:xfrm>
                  <a:off x="7187693" y="5549640"/>
                  <a:ext cx="189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57BDEDDE-9724-468D-99C4-2071F7AECC9B}"/>
                    </a:ext>
                  </a:extLst>
                </p14:cNvPr>
                <p14:cNvContentPartPr/>
                <p14:nvPr/>
              </p14:nvContentPartPr>
              <p14:xfrm>
                <a:off x="7382093" y="5433000"/>
                <a:ext cx="190800" cy="148680"/>
              </p14:xfrm>
            </p:contentPart>
          </mc:Choice>
          <mc:Fallback xmlns="">
            <p:pic>
              <p:nvPicPr>
                <p:cNvPr id="64" name="Freihand 63">
                  <a:extLst>
                    <a:ext uri="{FF2B5EF4-FFF2-40B4-BE49-F238E27FC236}">
                      <a16:creationId xmlns:a16="http://schemas.microsoft.com/office/drawing/2014/main" id="{57BDEDDE-9724-468D-99C4-2071F7AECC9B}"/>
                    </a:ext>
                  </a:extLst>
                </p:cNvPr>
                <p:cNvPicPr/>
                <p:nvPr/>
              </p:nvPicPr>
              <p:blipFill>
                <a:blip r:embed="rId116"/>
                <a:stretch>
                  <a:fillRect/>
                </a:stretch>
              </p:blipFill>
              <p:spPr>
                <a:xfrm>
                  <a:off x="7377773" y="5428680"/>
                  <a:ext cx="199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6" name="Freihand 65">
                  <a:extLst>
                    <a:ext uri="{FF2B5EF4-FFF2-40B4-BE49-F238E27FC236}">
                      <a16:creationId xmlns:a16="http://schemas.microsoft.com/office/drawing/2014/main" id="{4508EF11-1807-4F57-A36D-425659152526}"/>
                    </a:ext>
                  </a:extLst>
                </p14:cNvPr>
                <p14:cNvContentPartPr/>
                <p14:nvPr/>
              </p14:nvContentPartPr>
              <p14:xfrm>
                <a:off x="6860093" y="6149040"/>
                <a:ext cx="169560" cy="190800"/>
              </p14:xfrm>
            </p:contentPart>
          </mc:Choice>
          <mc:Fallback xmlns="">
            <p:pic>
              <p:nvPicPr>
                <p:cNvPr id="66" name="Freihand 65">
                  <a:extLst>
                    <a:ext uri="{FF2B5EF4-FFF2-40B4-BE49-F238E27FC236}">
                      <a16:creationId xmlns:a16="http://schemas.microsoft.com/office/drawing/2014/main" id="{4508EF11-1807-4F57-A36D-425659152526}"/>
                    </a:ext>
                  </a:extLst>
                </p:cNvPr>
                <p:cNvPicPr/>
                <p:nvPr/>
              </p:nvPicPr>
              <p:blipFill>
                <a:blip r:embed="rId118"/>
                <a:stretch>
                  <a:fillRect/>
                </a:stretch>
              </p:blipFill>
              <p:spPr>
                <a:xfrm>
                  <a:off x="6855773" y="6144720"/>
                  <a:ext cx="178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7" name="Freihand 66">
                  <a:extLst>
                    <a:ext uri="{FF2B5EF4-FFF2-40B4-BE49-F238E27FC236}">
                      <a16:creationId xmlns:a16="http://schemas.microsoft.com/office/drawing/2014/main" id="{8ACC2A3E-F563-4E52-8B09-B42B891D9199}"/>
                    </a:ext>
                  </a:extLst>
                </p14:cNvPr>
                <p14:cNvContentPartPr/>
                <p14:nvPr/>
              </p14:nvContentPartPr>
              <p14:xfrm>
                <a:off x="6811853" y="6123480"/>
                <a:ext cx="264600" cy="187920"/>
              </p14:xfrm>
            </p:contentPart>
          </mc:Choice>
          <mc:Fallback xmlns="">
            <p:pic>
              <p:nvPicPr>
                <p:cNvPr id="67" name="Freihand 66">
                  <a:extLst>
                    <a:ext uri="{FF2B5EF4-FFF2-40B4-BE49-F238E27FC236}">
                      <a16:creationId xmlns:a16="http://schemas.microsoft.com/office/drawing/2014/main" id="{8ACC2A3E-F563-4E52-8B09-B42B891D9199}"/>
                    </a:ext>
                  </a:extLst>
                </p:cNvPr>
                <p:cNvPicPr/>
                <p:nvPr/>
              </p:nvPicPr>
              <p:blipFill>
                <a:blip r:embed="rId120"/>
                <a:stretch>
                  <a:fillRect/>
                </a:stretch>
              </p:blipFill>
              <p:spPr>
                <a:xfrm>
                  <a:off x="6807533" y="6119160"/>
                  <a:ext cx="273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8" name="Freihand 67">
                  <a:extLst>
                    <a:ext uri="{FF2B5EF4-FFF2-40B4-BE49-F238E27FC236}">
                      <a16:creationId xmlns:a16="http://schemas.microsoft.com/office/drawing/2014/main" id="{4D899E98-570B-4DD8-9D47-AEA2E5A23C09}"/>
                    </a:ext>
                  </a:extLst>
                </p14:cNvPr>
                <p14:cNvContentPartPr/>
                <p14:nvPr/>
              </p14:nvContentPartPr>
              <p14:xfrm>
                <a:off x="7103813" y="5922600"/>
                <a:ext cx="203760" cy="261360"/>
              </p14:xfrm>
            </p:contentPart>
          </mc:Choice>
          <mc:Fallback xmlns="">
            <p:pic>
              <p:nvPicPr>
                <p:cNvPr id="68" name="Freihand 67">
                  <a:extLst>
                    <a:ext uri="{FF2B5EF4-FFF2-40B4-BE49-F238E27FC236}">
                      <a16:creationId xmlns:a16="http://schemas.microsoft.com/office/drawing/2014/main" id="{4D899E98-570B-4DD8-9D47-AEA2E5A23C09}"/>
                    </a:ext>
                  </a:extLst>
                </p:cNvPr>
                <p:cNvPicPr/>
                <p:nvPr/>
              </p:nvPicPr>
              <p:blipFill>
                <a:blip r:embed="rId122"/>
                <a:stretch>
                  <a:fillRect/>
                </a:stretch>
              </p:blipFill>
              <p:spPr>
                <a:xfrm>
                  <a:off x="7099493" y="5918280"/>
                  <a:ext cx="2124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9" name="Freihand 68">
                  <a:extLst>
                    <a:ext uri="{FF2B5EF4-FFF2-40B4-BE49-F238E27FC236}">
                      <a16:creationId xmlns:a16="http://schemas.microsoft.com/office/drawing/2014/main" id="{ECAE05C9-EFE6-4C3E-AB79-CD95FC75AA92}"/>
                    </a:ext>
                  </a:extLst>
                </p14:cNvPr>
                <p14:cNvContentPartPr/>
                <p14:nvPr/>
              </p14:nvContentPartPr>
              <p14:xfrm>
                <a:off x="7306493" y="5903520"/>
                <a:ext cx="86400" cy="145440"/>
              </p14:xfrm>
            </p:contentPart>
          </mc:Choice>
          <mc:Fallback xmlns="">
            <p:pic>
              <p:nvPicPr>
                <p:cNvPr id="69" name="Freihand 68">
                  <a:extLst>
                    <a:ext uri="{FF2B5EF4-FFF2-40B4-BE49-F238E27FC236}">
                      <a16:creationId xmlns:a16="http://schemas.microsoft.com/office/drawing/2014/main" id="{ECAE05C9-EFE6-4C3E-AB79-CD95FC75AA92}"/>
                    </a:ext>
                  </a:extLst>
                </p:cNvPr>
                <p:cNvPicPr/>
                <p:nvPr/>
              </p:nvPicPr>
              <p:blipFill>
                <a:blip r:embed="rId124"/>
                <a:stretch>
                  <a:fillRect/>
                </a:stretch>
              </p:blipFill>
              <p:spPr>
                <a:xfrm>
                  <a:off x="7302173" y="5899200"/>
                  <a:ext cx="95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 name="Freihand 69">
                  <a:extLst>
                    <a:ext uri="{FF2B5EF4-FFF2-40B4-BE49-F238E27FC236}">
                      <a16:creationId xmlns:a16="http://schemas.microsoft.com/office/drawing/2014/main" id="{6B65471B-BEC0-4265-915D-69D012B1FFA5}"/>
                    </a:ext>
                  </a:extLst>
                </p14:cNvPr>
                <p14:cNvContentPartPr/>
                <p14:nvPr/>
              </p14:nvContentPartPr>
              <p14:xfrm>
                <a:off x="7394333" y="5776800"/>
                <a:ext cx="151560" cy="187920"/>
              </p14:xfrm>
            </p:contentPart>
          </mc:Choice>
          <mc:Fallback xmlns="">
            <p:pic>
              <p:nvPicPr>
                <p:cNvPr id="70" name="Freihand 69">
                  <a:extLst>
                    <a:ext uri="{FF2B5EF4-FFF2-40B4-BE49-F238E27FC236}">
                      <a16:creationId xmlns:a16="http://schemas.microsoft.com/office/drawing/2014/main" id="{6B65471B-BEC0-4265-915D-69D012B1FFA5}"/>
                    </a:ext>
                  </a:extLst>
                </p:cNvPr>
                <p:cNvPicPr/>
                <p:nvPr/>
              </p:nvPicPr>
              <p:blipFill>
                <a:blip r:embed="rId126"/>
                <a:stretch>
                  <a:fillRect/>
                </a:stretch>
              </p:blipFill>
              <p:spPr>
                <a:xfrm>
                  <a:off x="7390013" y="5772480"/>
                  <a:ext cx="1602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 name="Freihand 70">
                  <a:extLst>
                    <a:ext uri="{FF2B5EF4-FFF2-40B4-BE49-F238E27FC236}">
                      <a16:creationId xmlns:a16="http://schemas.microsoft.com/office/drawing/2014/main" id="{C7E849FD-DAF3-4868-BD5B-6A2BD8950AA7}"/>
                    </a:ext>
                  </a:extLst>
                </p14:cNvPr>
                <p14:cNvContentPartPr/>
                <p14:nvPr/>
              </p14:nvContentPartPr>
              <p14:xfrm>
                <a:off x="7562813" y="5642160"/>
                <a:ext cx="196560" cy="183960"/>
              </p14:xfrm>
            </p:contentPart>
          </mc:Choice>
          <mc:Fallback xmlns="">
            <p:pic>
              <p:nvPicPr>
                <p:cNvPr id="71" name="Freihand 70">
                  <a:extLst>
                    <a:ext uri="{FF2B5EF4-FFF2-40B4-BE49-F238E27FC236}">
                      <a16:creationId xmlns:a16="http://schemas.microsoft.com/office/drawing/2014/main" id="{C7E849FD-DAF3-4868-BD5B-6A2BD8950AA7}"/>
                    </a:ext>
                  </a:extLst>
                </p:cNvPr>
                <p:cNvPicPr/>
                <p:nvPr/>
              </p:nvPicPr>
              <p:blipFill>
                <a:blip r:embed="rId128"/>
                <a:stretch>
                  <a:fillRect/>
                </a:stretch>
              </p:blipFill>
              <p:spPr>
                <a:xfrm>
                  <a:off x="7558493" y="5637840"/>
                  <a:ext cx="205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16CCEE6A-B12E-4238-81EF-5A44F348ACD3}"/>
                    </a:ext>
                  </a:extLst>
                </p14:cNvPr>
                <p14:cNvContentPartPr/>
                <p14:nvPr/>
              </p14:nvContentPartPr>
              <p14:xfrm>
                <a:off x="7779893" y="5533800"/>
                <a:ext cx="142920" cy="142560"/>
              </p14:xfrm>
            </p:contentPart>
          </mc:Choice>
          <mc:Fallback xmlns="">
            <p:pic>
              <p:nvPicPr>
                <p:cNvPr id="72" name="Freihand 71">
                  <a:extLst>
                    <a:ext uri="{FF2B5EF4-FFF2-40B4-BE49-F238E27FC236}">
                      <a16:creationId xmlns:a16="http://schemas.microsoft.com/office/drawing/2014/main" id="{16CCEE6A-B12E-4238-81EF-5A44F348ACD3}"/>
                    </a:ext>
                  </a:extLst>
                </p:cNvPr>
                <p:cNvPicPr/>
                <p:nvPr/>
              </p:nvPicPr>
              <p:blipFill>
                <a:blip r:embed="rId130"/>
                <a:stretch>
                  <a:fillRect/>
                </a:stretch>
              </p:blipFill>
              <p:spPr>
                <a:xfrm>
                  <a:off x="7775573" y="5529480"/>
                  <a:ext cx="151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3" name="Freihand 72">
                  <a:extLst>
                    <a:ext uri="{FF2B5EF4-FFF2-40B4-BE49-F238E27FC236}">
                      <a16:creationId xmlns:a16="http://schemas.microsoft.com/office/drawing/2014/main" id="{D573C338-86D5-47A4-A11D-6BF736FC03EE}"/>
                    </a:ext>
                  </a:extLst>
                </p14:cNvPr>
                <p14:cNvContentPartPr/>
                <p14:nvPr/>
              </p14:nvContentPartPr>
              <p14:xfrm>
                <a:off x="6898613" y="5410680"/>
                <a:ext cx="1220040" cy="924120"/>
              </p14:xfrm>
            </p:contentPart>
          </mc:Choice>
          <mc:Fallback xmlns="">
            <p:pic>
              <p:nvPicPr>
                <p:cNvPr id="73" name="Freihand 72">
                  <a:extLst>
                    <a:ext uri="{FF2B5EF4-FFF2-40B4-BE49-F238E27FC236}">
                      <a16:creationId xmlns:a16="http://schemas.microsoft.com/office/drawing/2014/main" id="{D573C338-86D5-47A4-A11D-6BF736FC03EE}"/>
                    </a:ext>
                  </a:extLst>
                </p:cNvPr>
                <p:cNvPicPr/>
                <p:nvPr/>
              </p:nvPicPr>
              <p:blipFill>
                <a:blip r:embed="rId132"/>
                <a:stretch>
                  <a:fillRect/>
                </a:stretch>
              </p:blipFill>
              <p:spPr>
                <a:xfrm>
                  <a:off x="6894293" y="5406360"/>
                  <a:ext cx="1228680" cy="93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48" name="Freihand 47">
                <a:extLst>
                  <a:ext uri="{FF2B5EF4-FFF2-40B4-BE49-F238E27FC236}">
                    <a16:creationId xmlns:a16="http://schemas.microsoft.com/office/drawing/2014/main" id="{BFC2556D-5566-41CB-8E50-5842296C5470}"/>
                  </a:ext>
                </a:extLst>
              </p14:cNvPr>
              <p14:cNvContentPartPr/>
              <p14:nvPr/>
            </p14:nvContentPartPr>
            <p14:xfrm>
              <a:off x="47813" y="828600"/>
              <a:ext cx="4199400" cy="1334160"/>
            </p14:xfrm>
          </p:contentPart>
        </mc:Choice>
        <mc:Fallback>
          <p:pic>
            <p:nvPicPr>
              <p:cNvPr id="48" name="Freihand 47">
                <a:extLst>
                  <a:ext uri="{FF2B5EF4-FFF2-40B4-BE49-F238E27FC236}">
                    <a16:creationId xmlns:a16="http://schemas.microsoft.com/office/drawing/2014/main" id="{BFC2556D-5566-41CB-8E50-5842296C5470}"/>
                  </a:ext>
                </a:extLst>
              </p:cNvPr>
              <p:cNvPicPr/>
              <p:nvPr/>
            </p:nvPicPr>
            <p:blipFill>
              <a:blip r:embed="rId134"/>
              <a:stretch>
                <a:fillRect/>
              </a:stretch>
            </p:blipFill>
            <p:spPr>
              <a:xfrm>
                <a:off x="43493" y="824280"/>
                <a:ext cx="4208040" cy="1342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5" name="Freihand 64">
                <a:extLst>
                  <a:ext uri="{FF2B5EF4-FFF2-40B4-BE49-F238E27FC236}">
                    <a16:creationId xmlns:a16="http://schemas.microsoft.com/office/drawing/2014/main" id="{C1CA6B9D-35F6-4763-81D7-1152688B1DE9}"/>
                  </a:ext>
                </a:extLst>
              </p14:cNvPr>
              <p14:cNvContentPartPr/>
              <p14:nvPr/>
            </p14:nvContentPartPr>
            <p14:xfrm>
              <a:off x="267053" y="3365520"/>
              <a:ext cx="5188680" cy="2853360"/>
            </p14:xfrm>
          </p:contentPart>
        </mc:Choice>
        <mc:Fallback>
          <p:pic>
            <p:nvPicPr>
              <p:cNvPr id="65" name="Freihand 64">
                <a:extLst>
                  <a:ext uri="{FF2B5EF4-FFF2-40B4-BE49-F238E27FC236}">
                    <a16:creationId xmlns:a16="http://schemas.microsoft.com/office/drawing/2014/main" id="{C1CA6B9D-35F6-4763-81D7-1152688B1DE9}"/>
                  </a:ext>
                </a:extLst>
              </p:cNvPr>
              <p:cNvPicPr/>
              <p:nvPr/>
            </p:nvPicPr>
            <p:blipFill>
              <a:blip r:embed="rId136"/>
              <a:stretch>
                <a:fillRect/>
              </a:stretch>
            </p:blipFill>
            <p:spPr>
              <a:xfrm>
                <a:off x="262733" y="3361200"/>
                <a:ext cx="5197320" cy="2862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5" name="Freihand 74">
                <a:extLst>
                  <a:ext uri="{FF2B5EF4-FFF2-40B4-BE49-F238E27FC236}">
                    <a16:creationId xmlns:a16="http://schemas.microsoft.com/office/drawing/2014/main" id="{46B2C909-CF4E-4431-BBF7-E8ED29B311C2}"/>
                  </a:ext>
                </a:extLst>
              </p14:cNvPr>
              <p14:cNvContentPartPr/>
              <p14:nvPr/>
            </p14:nvContentPartPr>
            <p14:xfrm>
              <a:off x="144293" y="3301080"/>
              <a:ext cx="5305680" cy="2574360"/>
            </p14:xfrm>
          </p:contentPart>
        </mc:Choice>
        <mc:Fallback>
          <p:pic>
            <p:nvPicPr>
              <p:cNvPr id="75" name="Freihand 74">
                <a:extLst>
                  <a:ext uri="{FF2B5EF4-FFF2-40B4-BE49-F238E27FC236}">
                    <a16:creationId xmlns:a16="http://schemas.microsoft.com/office/drawing/2014/main" id="{46B2C909-CF4E-4431-BBF7-E8ED29B311C2}"/>
                  </a:ext>
                </a:extLst>
              </p:cNvPr>
              <p:cNvPicPr/>
              <p:nvPr/>
            </p:nvPicPr>
            <p:blipFill>
              <a:blip r:embed="rId138"/>
              <a:stretch>
                <a:fillRect/>
              </a:stretch>
            </p:blipFill>
            <p:spPr>
              <a:xfrm>
                <a:off x="139973" y="3296760"/>
                <a:ext cx="5314320" cy="258300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2166F3C-E45E-4E62-A7CC-125BC0911BBA}"/>
                  </a:ext>
                </a:extLst>
              </p14:cNvPr>
              <p14:cNvContentPartPr/>
              <p14:nvPr/>
            </p14:nvContentPartPr>
            <p14:xfrm>
              <a:off x="263813" y="1228200"/>
              <a:ext cx="1804320" cy="68400"/>
            </p14:xfrm>
          </p:contentPart>
        </mc:Choice>
        <mc:Fallback xmlns="">
          <p:pic>
            <p:nvPicPr>
              <p:cNvPr id="2" name="Freihand 1">
                <a:extLst>
                  <a:ext uri="{FF2B5EF4-FFF2-40B4-BE49-F238E27FC236}">
                    <a16:creationId xmlns:a16="http://schemas.microsoft.com/office/drawing/2014/main" id="{62166F3C-E45E-4E62-A7CC-125BC0911BBA}"/>
                  </a:ext>
                </a:extLst>
              </p:cNvPr>
              <p:cNvPicPr/>
              <p:nvPr/>
            </p:nvPicPr>
            <p:blipFill>
              <a:blip r:embed="rId4"/>
              <a:stretch>
                <a:fillRect/>
              </a:stretch>
            </p:blipFill>
            <p:spPr>
              <a:xfrm>
                <a:off x="259493" y="1223880"/>
                <a:ext cx="1812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4E7D5DF-8930-4266-BDE6-127B8FA7818B}"/>
                  </a:ext>
                </a:extLst>
              </p14:cNvPr>
              <p14:cNvContentPartPr/>
              <p14:nvPr/>
            </p14:nvContentPartPr>
            <p14:xfrm>
              <a:off x="352373" y="3107760"/>
              <a:ext cx="3264840" cy="68760"/>
            </p14:xfrm>
          </p:contentPart>
        </mc:Choice>
        <mc:Fallback xmlns="">
          <p:pic>
            <p:nvPicPr>
              <p:cNvPr id="5" name="Freihand 4">
                <a:extLst>
                  <a:ext uri="{FF2B5EF4-FFF2-40B4-BE49-F238E27FC236}">
                    <a16:creationId xmlns:a16="http://schemas.microsoft.com/office/drawing/2014/main" id="{34E7D5DF-8930-4266-BDE6-127B8FA7818B}"/>
                  </a:ext>
                </a:extLst>
              </p:cNvPr>
              <p:cNvPicPr/>
              <p:nvPr/>
            </p:nvPicPr>
            <p:blipFill>
              <a:blip r:embed="rId6"/>
              <a:stretch>
                <a:fillRect/>
              </a:stretch>
            </p:blipFill>
            <p:spPr>
              <a:xfrm>
                <a:off x="348053" y="3103440"/>
                <a:ext cx="3273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8BD97BE-2A7C-4EF8-B689-F8EF356182A0}"/>
                  </a:ext>
                </a:extLst>
              </p14:cNvPr>
              <p14:cNvContentPartPr/>
              <p14:nvPr/>
            </p14:nvContentPartPr>
            <p14:xfrm>
              <a:off x="132053" y="4393680"/>
              <a:ext cx="2084040" cy="921240"/>
            </p14:xfrm>
          </p:contentPart>
        </mc:Choice>
        <mc:Fallback xmlns="">
          <p:pic>
            <p:nvPicPr>
              <p:cNvPr id="6" name="Freihand 5">
                <a:extLst>
                  <a:ext uri="{FF2B5EF4-FFF2-40B4-BE49-F238E27FC236}">
                    <a16:creationId xmlns:a16="http://schemas.microsoft.com/office/drawing/2014/main" id="{78BD97BE-2A7C-4EF8-B689-F8EF356182A0}"/>
                  </a:ext>
                </a:extLst>
              </p:cNvPr>
              <p:cNvPicPr/>
              <p:nvPr/>
            </p:nvPicPr>
            <p:blipFill>
              <a:blip r:embed="rId8"/>
              <a:stretch>
                <a:fillRect/>
              </a:stretch>
            </p:blipFill>
            <p:spPr>
              <a:xfrm>
                <a:off x="127733" y="4389360"/>
                <a:ext cx="2092680" cy="92988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18900CF-1F8B-4C87-A27B-0A4B51703706}"/>
                  </a:ext>
                </a:extLst>
              </p14:cNvPr>
              <p14:cNvContentPartPr/>
              <p14:nvPr/>
            </p14:nvContentPartPr>
            <p14:xfrm>
              <a:off x="2997653" y="2329080"/>
              <a:ext cx="650520" cy="626760"/>
            </p14:xfrm>
          </p:contentPart>
        </mc:Choice>
        <mc:Fallback xmlns="">
          <p:pic>
            <p:nvPicPr>
              <p:cNvPr id="2" name="Freihand 1">
                <a:extLst>
                  <a:ext uri="{FF2B5EF4-FFF2-40B4-BE49-F238E27FC236}">
                    <a16:creationId xmlns:a16="http://schemas.microsoft.com/office/drawing/2014/main" id="{418900CF-1F8B-4C87-A27B-0A4B51703706}"/>
                  </a:ext>
                </a:extLst>
              </p:cNvPr>
              <p:cNvPicPr/>
              <p:nvPr/>
            </p:nvPicPr>
            <p:blipFill>
              <a:blip r:embed="rId4"/>
              <a:stretch>
                <a:fillRect/>
              </a:stretch>
            </p:blipFill>
            <p:spPr>
              <a:xfrm>
                <a:off x="2993333" y="2324760"/>
                <a:ext cx="659160" cy="635400"/>
              </a:xfrm>
              <a:prstGeom prst="rect">
                <a:avLst/>
              </a:prstGeom>
            </p:spPr>
          </p:pic>
        </mc:Fallback>
      </mc:AlternateContent>
      <p:grpSp>
        <p:nvGrpSpPr>
          <p:cNvPr id="6" name="Gruppieren 5">
            <a:extLst>
              <a:ext uri="{FF2B5EF4-FFF2-40B4-BE49-F238E27FC236}">
                <a16:creationId xmlns:a16="http://schemas.microsoft.com/office/drawing/2014/main" id="{3DB50D8B-FCDA-446B-952D-C4EC00C6D8A3}"/>
              </a:ext>
            </a:extLst>
          </p:cNvPr>
          <p:cNvGrpSpPr/>
          <p:nvPr/>
        </p:nvGrpSpPr>
        <p:grpSpPr>
          <a:xfrm>
            <a:off x="9906773" y="2416560"/>
            <a:ext cx="244800" cy="310320"/>
            <a:chOff x="9906773" y="2416560"/>
            <a:chExt cx="244800" cy="3103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944A00B-D85B-4FA6-99A5-001AFDD99F72}"/>
                    </a:ext>
                  </a:extLst>
                </p14:cNvPr>
                <p14:cNvContentPartPr/>
                <p14:nvPr/>
              </p14:nvContentPartPr>
              <p14:xfrm>
                <a:off x="10014773" y="2416560"/>
                <a:ext cx="52200" cy="263160"/>
              </p14:xfrm>
            </p:contentPart>
          </mc:Choice>
          <mc:Fallback xmlns="">
            <p:pic>
              <p:nvPicPr>
                <p:cNvPr id="3" name="Freihand 2">
                  <a:extLst>
                    <a:ext uri="{FF2B5EF4-FFF2-40B4-BE49-F238E27FC236}">
                      <a16:creationId xmlns:a16="http://schemas.microsoft.com/office/drawing/2014/main" id="{B944A00B-D85B-4FA6-99A5-001AFDD99F72}"/>
                    </a:ext>
                  </a:extLst>
                </p:cNvPr>
                <p:cNvPicPr/>
                <p:nvPr/>
              </p:nvPicPr>
              <p:blipFill>
                <a:blip r:embed="rId6"/>
                <a:stretch>
                  <a:fillRect/>
                </a:stretch>
              </p:blipFill>
              <p:spPr>
                <a:xfrm>
                  <a:off x="10010453" y="2412240"/>
                  <a:ext cx="608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781FEAA-E5DC-4A6A-96DC-300CE4416EEF}"/>
                    </a:ext>
                  </a:extLst>
                </p14:cNvPr>
                <p14:cNvContentPartPr/>
                <p14:nvPr/>
              </p14:nvContentPartPr>
              <p14:xfrm>
                <a:off x="9906773" y="2506920"/>
                <a:ext cx="244800" cy="219960"/>
              </p14:xfrm>
            </p:contentPart>
          </mc:Choice>
          <mc:Fallback xmlns="">
            <p:pic>
              <p:nvPicPr>
                <p:cNvPr id="4" name="Freihand 3">
                  <a:extLst>
                    <a:ext uri="{FF2B5EF4-FFF2-40B4-BE49-F238E27FC236}">
                      <a16:creationId xmlns:a16="http://schemas.microsoft.com/office/drawing/2014/main" id="{3781FEAA-E5DC-4A6A-96DC-300CE4416EEF}"/>
                    </a:ext>
                  </a:extLst>
                </p:cNvPr>
                <p:cNvPicPr/>
                <p:nvPr/>
              </p:nvPicPr>
              <p:blipFill>
                <a:blip r:embed="rId8"/>
                <a:stretch>
                  <a:fillRect/>
                </a:stretch>
              </p:blipFill>
              <p:spPr>
                <a:xfrm>
                  <a:off x="9902453" y="2502600"/>
                  <a:ext cx="25344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E606808-E56C-4CDB-B43A-103645778155}"/>
                  </a:ext>
                </a:extLst>
              </p14:cNvPr>
              <p14:cNvContentPartPr/>
              <p14:nvPr/>
            </p14:nvContentPartPr>
            <p14:xfrm>
              <a:off x="6605573" y="3272280"/>
              <a:ext cx="5280120" cy="205200"/>
            </p14:xfrm>
          </p:contentPart>
        </mc:Choice>
        <mc:Fallback xmlns="">
          <p:pic>
            <p:nvPicPr>
              <p:cNvPr id="7" name="Freihand 6">
                <a:extLst>
                  <a:ext uri="{FF2B5EF4-FFF2-40B4-BE49-F238E27FC236}">
                    <a16:creationId xmlns:a16="http://schemas.microsoft.com/office/drawing/2014/main" id="{7E606808-E56C-4CDB-B43A-103645778155}"/>
                  </a:ext>
                </a:extLst>
              </p:cNvPr>
              <p:cNvPicPr/>
              <p:nvPr/>
            </p:nvPicPr>
            <p:blipFill>
              <a:blip r:embed="rId10"/>
              <a:stretch>
                <a:fillRect/>
              </a:stretch>
            </p:blipFill>
            <p:spPr>
              <a:xfrm>
                <a:off x="6601253" y="3267960"/>
                <a:ext cx="5288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CBD8040-80BB-4C3A-837F-D9C6033BDA1D}"/>
                  </a:ext>
                </a:extLst>
              </p14:cNvPr>
              <p14:cNvContentPartPr/>
              <p14:nvPr/>
            </p14:nvContentPartPr>
            <p14:xfrm>
              <a:off x="3694253" y="3782400"/>
              <a:ext cx="3071880" cy="1226160"/>
            </p14:xfrm>
          </p:contentPart>
        </mc:Choice>
        <mc:Fallback xmlns="">
          <p:pic>
            <p:nvPicPr>
              <p:cNvPr id="9" name="Freihand 8">
                <a:extLst>
                  <a:ext uri="{FF2B5EF4-FFF2-40B4-BE49-F238E27FC236}">
                    <a16:creationId xmlns:a16="http://schemas.microsoft.com/office/drawing/2014/main" id="{ECBD8040-80BB-4C3A-837F-D9C6033BDA1D}"/>
                  </a:ext>
                </a:extLst>
              </p:cNvPr>
              <p:cNvPicPr/>
              <p:nvPr/>
            </p:nvPicPr>
            <p:blipFill>
              <a:blip r:embed="rId12"/>
              <a:stretch>
                <a:fillRect/>
              </a:stretch>
            </p:blipFill>
            <p:spPr>
              <a:xfrm>
                <a:off x="3689933" y="3778080"/>
                <a:ext cx="308052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CEBBE4C-2A3B-49FB-87A1-0AA1901498DA}"/>
                  </a:ext>
                </a:extLst>
              </p14:cNvPr>
              <p14:cNvContentPartPr/>
              <p14:nvPr/>
            </p14:nvContentPartPr>
            <p14:xfrm>
              <a:off x="6081773" y="3776640"/>
              <a:ext cx="2584080" cy="978120"/>
            </p14:xfrm>
          </p:contentPart>
        </mc:Choice>
        <mc:Fallback xmlns="">
          <p:pic>
            <p:nvPicPr>
              <p:cNvPr id="10" name="Freihand 9">
                <a:extLst>
                  <a:ext uri="{FF2B5EF4-FFF2-40B4-BE49-F238E27FC236}">
                    <a16:creationId xmlns:a16="http://schemas.microsoft.com/office/drawing/2014/main" id="{BCEBBE4C-2A3B-49FB-87A1-0AA1901498DA}"/>
                  </a:ext>
                </a:extLst>
              </p:cNvPr>
              <p:cNvPicPr/>
              <p:nvPr/>
            </p:nvPicPr>
            <p:blipFill>
              <a:blip r:embed="rId14"/>
              <a:stretch>
                <a:fillRect/>
              </a:stretch>
            </p:blipFill>
            <p:spPr>
              <a:xfrm>
                <a:off x="6077453" y="3772320"/>
                <a:ext cx="2592720" cy="98676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9711906C-C4F1-4A8E-95D3-5F4459CB437C}"/>
              </a:ext>
            </a:extLst>
          </p:cNvPr>
          <p:cNvGrpSpPr/>
          <p:nvPr/>
        </p:nvGrpSpPr>
        <p:grpSpPr>
          <a:xfrm>
            <a:off x="7899413" y="1035787"/>
            <a:ext cx="1357920" cy="338400"/>
            <a:chOff x="7899413" y="1035787"/>
            <a:chExt cx="1357920" cy="338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0C690DA-DBDB-4F23-8A96-29EC30B43E68}"/>
                    </a:ext>
                  </a:extLst>
                </p14:cNvPr>
                <p14:cNvContentPartPr/>
                <p14:nvPr/>
              </p14:nvContentPartPr>
              <p14:xfrm>
                <a:off x="7899413" y="1102027"/>
                <a:ext cx="159120" cy="272160"/>
              </p14:xfrm>
            </p:contentPart>
          </mc:Choice>
          <mc:Fallback xmlns="">
            <p:pic>
              <p:nvPicPr>
                <p:cNvPr id="2" name="Freihand 1">
                  <a:extLst>
                    <a:ext uri="{FF2B5EF4-FFF2-40B4-BE49-F238E27FC236}">
                      <a16:creationId xmlns:a16="http://schemas.microsoft.com/office/drawing/2014/main" id="{E0C690DA-DBDB-4F23-8A96-29EC30B43E68}"/>
                    </a:ext>
                  </a:extLst>
                </p:cNvPr>
                <p:cNvPicPr/>
                <p:nvPr/>
              </p:nvPicPr>
              <p:blipFill>
                <a:blip r:embed="rId4"/>
                <a:stretch>
                  <a:fillRect/>
                </a:stretch>
              </p:blipFill>
              <p:spPr>
                <a:xfrm>
                  <a:off x="7895093" y="1097707"/>
                  <a:ext cx="167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23054B9-1D11-4FFA-B2B1-509E364EF07A}"/>
                    </a:ext>
                  </a:extLst>
                </p14:cNvPr>
                <p14:cNvContentPartPr/>
                <p14:nvPr/>
              </p14:nvContentPartPr>
              <p14:xfrm>
                <a:off x="8097413" y="1072867"/>
                <a:ext cx="274680" cy="236160"/>
              </p14:xfrm>
            </p:contentPart>
          </mc:Choice>
          <mc:Fallback xmlns="">
            <p:pic>
              <p:nvPicPr>
                <p:cNvPr id="5" name="Freihand 4">
                  <a:extLst>
                    <a:ext uri="{FF2B5EF4-FFF2-40B4-BE49-F238E27FC236}">
                      <a16:creationId xmlns:a16="http://schemas.microsoft.com/office/drawing/2014/main" id="{B23054B9-1D11-4FFA-B2B1-509E364EF07A}"/>
                    </a:ext>
                  </a:extLst>
                </p:cNvPr>
                <p:cNvPicPr/>
                <p:nvPr/>
              </p:nvPicPr>
              <p:blipFill>
                <a:blip r:embed="rId6"/>
                <a:stretch>
                  <a:fillRect/>
                </a:stretch>
              </p:blipFill>
              <p:spPr>
                <a:xfrm>
                  <a:off x="8093093" y="1068547"/>
                  <a:ext cx="283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6D00837-6272-45C9-BFA1-56A03ABD7E77}"/>
                    </a:ext>
                  </a:extLst>
                </p14:cNvPr>
                <p14:cNvContentPartPr/>
                <p14:nvPr/>
              </p14:nvContentPartPr>
              <p14:xfrm>
                <a:off x="8236373" y="1093387"/>
                <a:ext cx="79200" cy="23760"/>
              </p14:xfrm>
            </p:contentPart>
          </mc:Choice>
          <mc:Fallback xmlns="">
            <p:pic>
              <p:nvPicPr>
                <p:cNvPr id="6" name="Freihand 5">
                  <a:extLst>
                    <a:ext uri="{FF2B5EF4-FFF2-40B4-BE49-F238E27FC236}">
                      <a16:creationId xmlns:a16="http://schemas.microsoft.com/office/drawing/2014/main" id="{A6D00837-6272-45C9-BFA1-56A03ABD7E77}"/>
                    </a:ext>
                  </a:extLst>
                </p:cNvPr>
                <p:cNvPicPr/>
                <p:nvPr/>
              </p:nvPicPr>
              <p:blipFill>
                <a:blip r:embed="rId8"/>
                <a:stretch>
                  <a:fillRect/>
                </a:stretch>
              </p:blipFill>
              <p:spPr>
                <a:xfrm>
                  <a:off x="8232053" y="1089067"/>
                  <a:ext cx="87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DA3AD63-B973-428B-8EE2-79F5CB87B747}"/>
                    </a:ext>
                  </a:extLst>
                </p14:cNvPr>
                <p14:cNvContentPartPr/>
                <p14:nvPr/>
              </p14:nvContentPartPr>
              <p14:xfrm>
                <a:off x="8469653" y="1141627"/>
                <a:ext cx="63000" cy="148320"/>
              </p14:xfrm>
            </p:contentPart>
          </mc:Choice>
          <mc:Fallback xmlns="">
            <p:pic>
              <p:nvPicPr>
                <p:cNvPr id="7" name="Freihand 6">
                  <a:extLst>
                    <a:ext uri="{FF2B5EF4-FFF2-40B4-BE49-F238E27FC236}">
                      <a16:creationId xmlns:a16="http://schemas.microsoft.com/office/drawing/2014/main" id="{CDA3AD63-B973-428B-8EE2-79F5CB87B747}"/>
                    </a:ext>
                  </a:extLst>
                </p:cNvPr>
                <p:cNvPicPr/>
                <p:nvPr/>
              </p:nvPicPr>
              <p:blipFill>
                <a:blip r:embed="rId10"/>
                <a:stretch>
                  <a:fillRect/>
                </a:stretch>
              </p:blipFill>
              <p:spPr>
                <a:xfrm>
                  <a:off x="8465333" y="1137307"/>
                  <a:ext cx="71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D0CA096-CD08-4045-9981-420DE580556E}"/>
                    </a:ext>
                  </a:extLst>
                </p14:cNvPr>
                <p14:cNvContentPartPr/>
                <p14:nvPr/>
              </p14:nvContentPartPr>
              <p14:xfrm>
                <a:off x="8465333" y="1205707"/>
                <a:ext cx="290880" cy="63000"/>
              </p14:xfrm>
            </p:contentPart>
          </mc:Choice>
          <mc:Fallback xmlns="">
            <p:pic>
              <p:nvPicPr>
                <p:cNvPr id="8" name="Freihand 7">
                  <a:extLst>
                    <a:ext uri="{FF2B5EF4-FFF2-40B4-BE49-F238E27FC236}">
                      <a16:creationId xmlns:a16="http://schemas.microsoft.com/office/drawing/2014/main" id="{DD0CA096-CD08-4045-9981-420DE580556E}"/>
                    </a:ext>
                  </a:extLst>
                </p:cNvPr>
                <p:cNvPicPr/>
                <p:nvPr/>
              </p:nvPicPr>
              <p:blipFill>
                <a:blip r:embed="rId12"/>
                <a:stretch>
                  <a:fillRect/>
                </a:stretch>
              </p:blipFill>
              <p:spPr>
                <a:xfrm>
                  <a:off x="8461013" y="1201387"/>
                  <a:ext cx="299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A805A222-F5AE-4CB7-9A17-40F905207809}"/>
                    </a:ext>
                  </a:extLst>
                </p14:cNvPr>
                <p14:cNvContentPartPr/>
                <p14:nvPr/>
              </p14:nvContentPartPr>
              <p14:xfrm>
                <a:off x="8768813" y="1173667"/>
                <a:ext cx="56880" cy="4680"/>
              </p14:xfrm>
            </p:contentPart>
          </mc:Choice>
          <mc:Fallback xmlns="">
            <p:pic>
              <p:nvPicPr>
                <p:cNvPr id="9" name="Freihand 8">
                  <a:extLst>
                    <a:ext uri="{FF2B5EF4-FFF2-40B4-BE49-F238E27FC236}">
                      <a16:creationId xmlns:a16="http://schemas.microsoft.com/office/drawing/2014/main" id="{A805A222-F5AE-4CB7-9A17-40F905207809}"/>
                    </a:ext>
                  </a:extLst>
                </p:cNvPr>
                <p:cNvPicPr/>
                <p:nvPr/>
              </p:nvPicPr>
              <p:blipFill>
                <a:blip r:embed="rId14"/>
                <a:stretch>
                  <a:fillRect/>
                </a:stretch>
              </p:blipFill>
              <p:spPr>
                <a:xfrm>
                  <a:off x="8764493" y="1169347"/>
                  <a:ext cx="65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9FBB697-36E5-4DB1-B556-2551B30CA009}"/>
                    </a:ext>
                  </a:extLst>
                </p14:cNvPr>
                <p14:cNvContentPartPr/>
                <p14:nvPr/>
              </p14:nvContentPartPr>
              <p14:xfrm>
                <a:off x="8807333" y="1183027"/>
                <a:ext cx="60480" cy="97920"/>
              </p14:xfrm>
            </p:contentPart>
          </mc:Choice>
          <mc:Fallback xmlns="">
            <p:pic>
              <p:nvPicPr>
                <p:cNvPr id="11" name="Freihand 10">
                  <a:extLst>
                    <a:ext uri="{FF2B5EF4-FFF2-40B4-BE49-F238E27FC236}">
                      <a16:creationId xmlns:a16="http://schemas.microsoft.com/office/drawing/2014/main" id="{19FBB697-36E5-4DB1-B556-2551B30CA009}"/>
                    </a:ext>
                  </a:extLst>
                </p:cNvPr>
                <p:cNvPicPr/>
                <p:nvPr/>
              </p:nvPicPr>
              <p:blipFill>
                <a:blip r:embed="rId16"/>
                <a:stretch>
                  <a:fillRect/>
                </a:stretch>
              </p:blipFill>
              <p:spPr>
                <a:xfrm>
                  <a:off x="8803013" y="1178707"/>
                  <a:ext cx="69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37E2C0BC-EFDB-45E0-A724-3270B6C0A3A2}"/>
                    </a:ext>
                  </a:extLst>
                </p14:cNvPr>
                <p14:cNvContentPartPr/>
                <p14:nvPr/>
              </p14:nvContentPartPr>
              <p14:xfrm>
                <a:off x="9064733" y="1035787"/>
                <a:ext cx="30600" cy="231480"/>
              </p14:xfrm>
            </p:contentPart>
          </mc:Choice>
          <mc:Fallback xmlns="">
            <p:pic>
              <p:nvPicPr>
                <p:cNvPr id="12" name="Freihand 11">
                  <a:extLst>
                    <a:ext uri="{FF2B5EF4-FFF2-40B4-BE49-F238E27FC236}">
                      <a16:creationId xmlns:a16="http://schemas.microsoft.com/office/drawing/2014/main" id="{37E2C0BC-EFDB-45E0-A724-3270B6C0A3A2}"/>
                    </a:ext>
                  </a:extLst>
                </p:cNvPr>
                <p:cNvPicPr/>
                <p:nvPr/>
              </p:nvPicPr>
              <p:blipFill>
                <a:blip r:embed="rId18"/>
                <a:stretch>
                  <a:fillRect/>
                </a:stretch>
              </p:blipFill>
              <p:spPr>
                <a:xfrm>
                  <a:off x="9060413" y="1031467"/>
                  <a:ext cx="39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BE717CC3-4D54-4650-BE0C-2141E3EB2689}"/>
                    </a:ext>
                  </a:extLst>
                </p14:cNvPr>
                <p14:cNvContentPartPr/>
                <p14:nvPr/>
              </p14:nvContentPartPr>
              <p14:xfrm>
                <a:off x="8984453" y="1129747"/>
                <a:ext cx="272880" cy="219240"/>
              </p14:xfrm>
            </p:contentPart>
          </mc:Choice>
          <mc:Fallback xmlns="">
            <p:pic>
              <p:nvPicPr>
                <p:cNvPr id="13" name="Freihand 12">
                  <a:extLst>
                    <a:ext uri="{FF2B5EF4-FFF2-40B4-BE49-F238E27FC236}">
                      <a16:creationId xmlns:a16="http://schemas.microsoft.com/office/drawing/2014/main" id="{BE717CC3-4D54-4650-BE0C-2141E3EB2689}"/>
                    </a:ext>
                  </a:extLst>
                </p:cNvPr>
                <p:cNvPicPr/>
                <p:nvPr/>
              </p:nvPicPr>
              <p:blipFill>
                <a:blip r:embed="rId20"/>
                <a:stretch>
                  <a:fillRect/>
                </a:stretch>
              </p:blipFill>
              <p:spPr>
                <a:xfrm>
                  <a:off x="8980133" y="1125427"/>
                  <a:ext cx="281520" cy="22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8539C34B-EB56-4C2C-9CD6-742B68ACA1BA}"/>
                  </a:ext>
                </a:extLst>
              </p14:cNvPr>
              <p14:cNvContentPartPr/>
              <p14:nvPr/>
            </p14:nvContentPartPr>
            <p14:xfrm>
              <a:off x="2186213" y="3284707"/>
              <a:ext cx="4021560" cy="61200"/>
            </p14:xfrm>
          </p:contentPart>
        </mc:Choice>
        <mc:Fallback xmlns="">
          <p:pic>
            <p:nvPicPr>
              <p:cNvPr id="17" name="Freihand 16">
                <a:extLst>
                  <a:ext uri="{FF2B5EF4-FFF2-40B4-BE49-F238E27FC236}">
                    <a16:creationId xmlns:a16="http://schemas.microsoft.com/office/drawing/2014/main" id="{8539C34B-EB56-4C2C-9CD6-742B68ACA1BA}"/>
                  </a:ext>
                </a:extLst>
              </p:cNvPr>
              <p:cNvPicPr/>
              <p:nvPr/>
            </p:nvPicPr>
            <p:blipFill>
              <a:blip r:embed="rId22"/>
              <a:stretch>
                <a:fillRect/>
              </a:stretch>
            </p:blipFill>
            <p:spPr>
              <a:xfrm>
                <a:off x="2181893" y="3280387"/>
                <a:ext cx="4030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795512B2-DA9C-461A-AF41-1EF38A06B9EF}"/>
                  </a:ext>
                </a:extLst>
              </p14:cNvPr>
              <p14:cNvContentPartPr/>
              <p14:nvPr/>
            </p14:nvContentPartPr>
            <p14:xfrm>
              <a:off x="5399573" y="3775387"/>
              <a:ext cx="2137680" cy="121320"/>
            </p14:xfrm>
          </p:contentPart>
        </mc:Choice>
        <mc:Fallback xmlns="">
          <p:pic>
            <p:nvPicPr>
              <p:cNvPr id="18" name="Freihand 17">
                <a:extLst>
                  <a:ext uri="{FF2B5EF4-FFF2-40B4-BE49-F238E27FC236}">
                    <a16:creationId xmlns:a16="http://schemas.microsoft.com/office/drawing/2014/main" id="{795512B2-DA9C-461A-AF41-1EF38A06B9EF}"/>
                  </a:ext>
                </a:extLst>
              </p:cNvPr>
              <p:cNvPicPr/>
              <p:nvPr/>
            </p:nvPicPr>
            <p:blipFill>
              <a:blip r:embed="rId24"/>
              <a:stretch>
                <a:fillRect/>
              </a:stretch>
            </p:blipFill>
            <p:spPr>
              <a:xfrm>
                <a:off x="5395253" y="3771067"/>
                <a:ext cx="2146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45534A91-10FA-41DF-9666-F9D584F0E030}"/>
                  </a:ext>
                </a:extLst>
              </p14:cNvPr>
              <p14:cNvContentPartPr/>
              <p14:nvPr/>
            </p14:nvContentPartPr>
            <p14:xfrm>
              <a:off x="2141933" y="4156267"/>
              <a:ext cx="4041720" cy="91800"/>
            </p14:xfrm>
          </p:contentPart>
        </mc:Choice>
        <mc:Fallback xmlns="">
          <p:pic>
            <p:nvPicPr>
              <p:cNvPr id="19" name="Freihand 18">
                <a:extLst>
                  <a:ext uri="{FF2B5EF4-FFF2-40B4-BE49-F238E27FC236}">
                    <a16:creationId xmlns:a16="http://schemas.microsoft.com/office/drawing/2014/main" id="{45534A91-10FA-41DF-9666-F9D584F0E030}"/>
                  </a:ext>
                </a:extLst>
              </p:cNvPr>
              <p:cNvPicPr/>
              <p:nvPr/>
            </p:nvPicPr>
            <p:blipFill>
              <a:blip r:embed="rId26"/>
              <a:stretch>
                <a:fillRect/>
              </a:stretch>
            </p:blipFill>
            <p:spPr>
              <a:xfrm>
                <a:off x="2137613" y="4151947"/>
                <a:ext cx="4050360" cy="100440"/>
              </a:xfrm>
              <a:prstGeom prst="rect">
                <a:avLst/>
              </a:prstGeom>
            </p:spPr>
          </p:pic>
        </mc:Fallback>
      </mc:AlternateContent>
      <p:grpSp>
        <p:nvGrpSpPr>
          <p:cNvPr id="22" name="Gruppieren 21">
            <a:extLst>
              <a:ext uri="{FF2B5EF4-FFF2-40B4-BE49-F238E27FC236}">
                <a16:creationId xmlns:a16="http://schemas.microsoft.com/office/drawing/2014/main" id="{2F9F55AE-65F9-49B3-B258-057771FD153B}"/>
              </a:ext>
            </a:extLst>
          </p:cNvPr>
          <p:cNvGrpSpPr/>
          <p:nvPr/>
        </p:nvGrpSpPr>
        <p:grpSpPr>
          <a:xfrm>
            <a:off x="1893533" y="4225387"/>
            <a:ext cx="4261320" cy="733680"/>
            <a:chOff x="1893533" y="4225387"/>
            <a:chExt cx="4261320" cy="733680"/>
          </a:xfrm>
        </p:grpSpPr>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CEF29194-1381-49B9-81F1-F1A101AFF3DD}"/>
                    </a:ext>
                  </a:extLst>
                </p14:cNvPr>
                <p14:cNvContentPartPr/>
                <p14:nvPr/>
              </p14:nvContentPartPr>
              <p14:xfrm>
                <a:off x="1893533" y="4731547"/>
                <a:ext cx="4261320" cy="90000"/>
              </p14:xfrm>
            </p:contentPart>
          </mc:Choice>
          <mc:Fallback xmlns="">
            <p:pic>
              <p:nvPicPr>
                <p:cNvPr id="20" name="Freihand 19">
                  <a:extLst>
                    <a:ext uri="{FF2B5EF4-FFF2-40B4-BE49-F238E27FC236}">
                      <a16:creationId xmlns:a16="http://schemas.microsoft.com/office/drawing/2014/main" id="{CEF29194-1381-49B9-81F1-F1A101AFF3DD}"/>
                    </a:ext>
                  </a:extLst>
                </p:cNvPr>
                <p:cNvPicPr/>
                <p:nvPr/>
              </p:nvPicPr>
              <p:blipFill>
                <a:blip r:embed="rId28"/>
                <a:stretch>
                  <a:fillRect/>
                </a:stretch>
              </p:blipFill>
              <p:spPr>
                <a:xfrm>
                  <a:off x="1889213" y="4727227"/>
                  <a:ext cx="4269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79DAF4C2-D153-42F3-B26C-C66237F89C40}"/>
                    </a:ext>
                  </a:extLst>
                </p14:cNvPr>
                <p14:cNvContentPartPr/>
                <p14:nvPr/>
              </p14:nvContentPartPr>
              <p14:xfrm>
                <a:off x="4240733" y="4225387"/>
                <a:ext cx="1542600" cy="733680"/>
              </p14:xfrm>
            </p:contentPart>
          </mc:Choice>
          <mc:Fallback xmlns="">
            <p:pic>
              <p:nvPicPr>
                <p:cNvPr id="21" name="Freihand 20">
                  <a:extLst>
                    <a:ext uri="{FF2B5EF4-FFF2-40B4-BE49-F238E27FC236}">
                      <a16:creationId xmlns:a16="http://schemas.microsoft.com/office/drawing/2014/main" id="{79DAF4C2-D153-42F3-B26C-C66237F89C40}"/>
                    </a:ext>
                  </a:extLst>
                </p:cNvPr>
                <p:cNvPicPr/>
                <p:nvPr/>
              </p:nvPicPr>
              <p:blipFill>
                <a:blip r:embed="rId30"/>
                <a:stretch>
                  <a:fillRect/>
                </a:stretch>
              </p:blipFill>
              <p:spPr>
                <a:xfrm>
                  <a:off x="4236413" y="4221067"/>
                  <a:ext cx="1551240" cy="74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2A001847-351F-4A83-AB3A-9A8BD5F9A16D}"/>
                  </a:ext>
                </a:extLst>
              </p14:cNvPr>
              <p14:cNvContentPartPr/>
              <p14:nvPr/>
            </p14:nvContentPartPr>
            <p14:xfrm>
              <a:off x="2239853" y="5767267"/>
              <a:ext cx="2810880" cy="95760"/>
            </p14:xfrm>
          </p:contentPart>
        </mc:Choice>
        <mc:Fallback xmlns="">
          <p:pic>
            <p:nvPicPr>
              <p:cNvPr id="23" name="Freihand 22">
                <a:extLst>
                  <a:ext uri="{FF2B5EF4-FFF2-40B4-BE49-F238E27FC236}">
                    <a16:creationId xmlns:a16="http://schemas.microsoft.com/office/drawing/2014/main" id="{2A001847-351F-4A83-AB3A-9A8BD5F9A16D}"/>
                  </a:ext>
                </a:extLst>
              </p:cNvPr>
              <p:cNvPicPr/>
              <p:nvPr/>
            </p:nvPicPr>
            <p:blipFill>
              <a:blip r:embed="rId32"/>
              <a:stretch>
                <a:fillRect/>
              </a:stretch>
            </p:blipFill>
            <p:spPr>
              <a:xfrm>
                <a:off x="2235533" y="5762947"/>
                <a:ext cx="2819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45EF64FD-A6A8-4192-BAD8-875A577840E4}"/>
                  </a:ext>
                </a:extLst>
              </p14:cNvPr>
              <p14:cNvContentPartPr/>
              <p14:nvPr/>
            </p14:nvContentPartPr>
            <p14:xfrm>
              <a:off x="483413" y="5980747"/>
              <a:ext cx="2111040" cy="28080"/>
            </p14:xfrm>
          </p:contentPart>
        </mc:Choice>
        <mc:Fallback xmlns="">
          <p:pic>
            <p:nvPicPr>
              <p:cNvPr id="24" name="Freihand 23">
                <a:extLst>
                  <a:ext uri="{FF2B5EF4-FFF2-40B4-BE49-F238E27FC236}">
                    <a16:creationId xmlns:a16="http://schemas.microsoft.com/office/drawing/2014/main" id="{45EF64FD-A6A8-4192-BAD8-875A577840E4}"/>
                  </a:ext>
                </a:extLst>
              </p:cNvPr>
              <p:cNvPicPr/>
              <p:nvPr/>
            </p:nvPicPr>
            <p:blipFill>
              <a:blip r:embed="rId34"/>
              <a:stretch>
                <a:fillRect/>
              </a:stretch>
            </p:blipFill>
            <p:spPr>
              <a:xfrm>
                <a:off x="479093" y="5976427"/>
                <a:ext cx="2119680" cy="36720"/>
              </a:xfrm>
              <a:prstGeom prst="rect">
                <a:avLst/>
              </a:prstGeom>
            </p:spPr>
          </p:pic>
        </mc:Fallback>
      </mc:AlternateContent>
      <p:grpSp>
        <p:nvGrpSpPr>
          <p:cNvPr id="48" name="Gruppieren 47">
            <a:extLst>
              <a:ext uri="{FF2B5EF4-FFF2-40B4-BE49-F238E27FC236}">
                <a16:creationId xmlns:a16="http://schemas.microsoft.com/office/drawing/2014/main" id="{0A6AB2B8-CA98-4459-8834-AE8390D845ED}"/>
              </a:ext>
            </a:extLst>
          </p:cNvPr>
          <p:cNvGrpSpPr/>
          <p:nvPr/>
        </p:nvGrpSpPr>
        <p:grpSpPr>
          <a:xfrm>
            <a:off x="3010253" y="1691707"/>
            <a:ext cx="7898040" cy="1540440"/>
            <a:chOff x="3010253" y="1691707"/>
            <a:chExt cx="7898040" cy="1540440"/>
          </a:xfrm>
        </p:grpSpPr>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806DDED4-EB03-400F-B664-5C163AE87A54}"/>
                    </a:ext>
                  </a:extLst>
                </p14:cNvPr>
                <p14:cNvContentPartPr/>
                <p14:nvPr/>
              </p14:nvContentPartPr>
              <p14:xfrm>
                <a:off x="4850933" y="1945147"/>
                <a:ext cx="3210840" cy="111960"/>
              </p14:xfrm>
            </p:contentPart>
          </mc:Choice>
          <mc:Fallback xmlns="">
            <p:pic>
              <p:nvPicPr>
                <p:cNvPr id="15" name="Freihand 14">
                  <a:extLst>
                    <a:ext uri="{FF2B5EF4-FFF2-40B4-BE49-F238E27FC236}">
                      <a16:creationId xmlns:a16="http://schemas.microsoft.com/office/drawing/2014/main" id="{806DDED4-EB03-400F-B664-5C163AE87A54}"/>
                    </a:ext>
                  </a:extLst>
                </p:cNvPr>
                <p:cNvPicPr/>
                <p:nvPr/>
              </p:nvPicPr>
              <p:blipFill>
                <a:blip r:embed="rId36"/>
                <a:stretch>
                  <a:fillRect/>
                </a:stretch>
              </p:blipFill>
              <p:spPr>
                <a:xfrm>
                  <a:off x="4846613" y="1940827"/>
                  <a:ext cx="3219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F3D64D8A-E414-4AF2-8F3F-048516D6FD78}"/>
                    </a:ext>
                  </a:extLst>
                </p14:cNvPr>
                <p14:cNvContentPartPr/>
                <p14:nvPr/>
              </p14:nvContentPartPr>
              <p14:xfrm>
                <a:off x="3010253" y="2611147"/>
                <a:ext cx="4348800" cy="118800"/>
              </p14:xfrm>
            </p:contentPart>
          </mc:Choice>
          <mc:Fallback xmlns="">
            <p:pic>
              <p:nvPicPr>
                <p:cNvPr id="16" name="Freihand 15">
                  <a:extLst>
                    <a:ext uri="{FF2B5EF4-FFF2-40B4-BE49-F238E27FC236}">
                      <a16:creationId xmlns:a16="http://schemas.microsoft.com/office/drawing/2014/main" id="{F3D64D8A-E414-4AF2-8F3F-048516D6FD78}"/>
                    </a:ext>
                  </a:extLst>
                </p:cNvPr>
                <p:cNvPicPr/>
                <p:nvPr/>
              </p:nvPicPr>
              <p:blipFill>
                <a:blip r:embed="rId38"/>
                <a:stretch>
                  <a:fillRect/>
                </a:stretch>
              </p:blipFill>
              <p:spPr>
                <a:xfrm>
                  <a:off x="3005933" y="2606827"/>
                  <a:ext cx="4357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9BCFE7D-C1B0-4AB1-A203-F271BC88DE28}"/>
                    </a:ext>
                  </a:extLst>
                </p14:cNvPr>
                <p14:cNvContentPartPr/>
                <p14:nvPr/>
              </p14:nvContentPartPr>
              <p14:xfrm>
                <a:off x="7775213" y="2777827"/>
                <a:ext cx="340560" cy="219240"/>
              </p14:xfrm>
            </p:contentPart>
          </mc:Choice>
          <mc:Fallback xmlns="">
            <p:pic>
              <p:nvPicPr>
                <p:cNvPr id="25" name="Freihand 24">
                  <a:extLst>
                    <a:ext uri="{FF2B5EF4-FFF2-40B4-BE49-F238E27FC236}">
                      <a16:creationId xmlns:a16="http://schemas.microsoft.com/office/drawing/2014/main" id="{C9BCFE7D-C1B0-4AB1-A203-F271BC88DE28}"/>
                    </a:ext>
                  </a:extLst>
                </p:cNvPr>
                <p:cNvPicPr/>
                <p:nvPr/>
              </p:nvPicPr>
              <p:blipFill>
                <a:blip r:embed="rId40"/>
                <a:stretch>
                  <a:fillRect/>
                </a:stretch>
              </p:blipFill>
              <p:spPr>
                <a:xfrm>
                  <a:off x="7770893" y="2773507"/>
                  <a:ext cx="349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85B7D73D-95C0-4DF1-9B0F-A6A8CBDF047E}"/>
                    </a:ext>
                  </a:extLst>
                </p14:cNvPr>
                <p14:cNvContentPartPr/>
                <p14:nvPr/>
              </p14:nvContentPartPr>
              <p14:xfrm>
                <a:off x="7504493" y="2814907"/>
                <a:ext cx="432000" cy="417240"/>
              </p14:xfrm>
            </p:contentPart>
          </mc:Choice>
          <mc:Fallback xmlns="">
            <p:pic>
              <p:nvPicPr>
                <p:cNvPr id="26" name="Freihand 25">
                  <a:extLst>
                    <a:ext uri="{FF2B5EF4-FFF2-40B4-BE49-F238E27FC236}">
                      <a16:creationId xmlns:a16="http://schemas.microsoft.com/office/drawing/2014/main" id="{85B7D73D-95C0-4DF1-9B0F-A6A8CBDF047E}"/>
                    </a:ext>
                  </a:extLst>
                </p:cNvPr>
                <p:cNvPicPr/>
                <p:nvPr/>
              </p:nvPicPr>
              <p:blipFill>
                <a:blip r:embed="rId42"/>
                <a:stretch>
                  <a:fillRect/>
                </a:stretch>
              </p:blipFill>
              <p:spPr>
                <a:xfrm>
                  <a:off x="7500173" y="2810587"/>
                  <a:ext cx="44064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3F24A588-E761-42B0-87FA-F47408F5C955}"/>
                    </a:ext>
                  </a:extLst>
                </p14:cNvPr>
                <p14:cNvContentPartPr/>
                <p14:nvPr/>
              </p14:nvContentPartPr>
              <p14:xfrm>
                <a:off x="8292173" y="2539867"/>
                <a:ext cx="172440" cy="329760"/>
              </p14:xfrm>
            </p:contentPart>
          </mc:Choice>
          <mc:Fallback xmlns="">
            <p:pic>
              <p:nvPicPr>
                <p:cNvPr id="27" name="Freihand 26">
                  <a:extLst>
                    <a:ext uri="{FF2B5EF4-FFF2-40B4-BE49-F238E27FC236}">
                      <a16:creationId xmlns:a16="http://schemas.microsoft.com/office/drawing/2014/main" id="{3F24A588-E761-42B0-87FA-F47408F5C955}"/>
                    </a:ext>
                  </a:extLst>
                </p:cNvPr>
                <p:cNvPicPr/>
                <p:nvPr/>
              </p:nvPicPr>
              <p:blipFill>
                <a:blip r:embed="rId44"/>
                <a:stretch>
                  <a:fillRect/>
                </a:stretch>
              </p:blipFill>
              <p:spPr>
                <a:xfrm>
                  <a:off x="8287853" y="2535547"/>
                  <a:ext cx="1810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2F84F94C-3B81-4A52-BACC-493A2C9272B8}"/>
                    </a:ext>
                  </a:extLst>
                </p14:cNvPr>
                <p14:cNvContentPartPr/>
                <p14:nvPr/>
              </p14:nvContentPartPr>
              <p14:xfrm>
                <a:off x="8468933" y="2470387"/>
                <a:ext cx="478440" cy="262800"/>
              </p14:xfrm>
            </p:contentPart>
          </mc:Choice>
          <mc:Fallback xmlns="">
            <p:pic>
              <p:nvPicPr>
                <p:cNvPr id="28" name="Freihand 27">
                  <a:extLst>
                    <a:ext uri="{FF2B5EF4-FFF2-40B4-BE49-F238E27FC236}">
                      <a16:creationId xmlns:a16="http://schemas.microsoft.com/office/drawing/2014/main" id="{2F84F94C-3B81-4A52-BACC-493A2C9272B8}"/>
                    </a:ext>
                  </a:extLst>
                </p:cNvPr>
                <p:cNvPicPr/>
                <p:nvPr/>
              </p:nvPicPr>
              <p:blipFill>
                <a:blip r:embed="rId46"/>
                <a:stretch>
                  <a:fillRect/>
                </a:stretch>
              </p:blipFill>
              <p:spPr>
                <a:xfrm>
                  <a:off x="8464613" y="2466067"/>
                  <a:ext cx="4870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8F3B675-6689-444D-B15F-C5D9C4F251C0}"/>
                    </a:ext>
                  </a:extLst>
                </p14:cNvPr>
                <p14:cNvContentPartPr/>
                <p14:nvPr/>
              </p14:nvContentPartPr>
              <p14:xfrm>
                <a:off x="8866733" y="2482267"/>
                <a:ext cx="28080" cy="13680"/>
              </p14:xfrm>
            </p:contentPart>
          </mc:Choice>
          <mc:Fallback xmlns="">
            <p:pic>
              <p:nvPicPr>
                <p:cNvPr id="29" name="Freihand 28">
                  <a:extLst>
                    <a:ext uri="{FF2B5EF4-FFF2-40B4-BE49-F238E27FC236}">
                      <a16:creationId xmlns:a16="http://schemas.microsoft.com/office/drawing/2014/main" id="{68F3B675-6689-444D-B15F-C5D9C4F251C0}"/>
                    </a:ext>
                  </a:extLst>
                </p:cNvPr>
                <p:cNvPicPr/>
                <p:nvPr/>
              </p:nvPicPr>
              <p:blipFill>
                <a:blip r:embed="rId48"/>
                <a:stretch>
                  <a:fillRect/>
                </a:stretch>
              </p:blipFill>
              <p:spPr>
                <a:xfrm>
                  <a:off x="8862413" y="2477947"/>
                  <a:ext cx="3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99F1F4A3-512D-44E6-AF96-20799879918D}"/>
                    </a:ext>
                  </a:extLst>
                </p14:cNvPr>
                <p14:cNvContentPartPr/>
                <p14:nvPr/>
              </p14:nvContentPartPr>
              <p14:xfrm>
                <a:off x="8983373" y="2299387"/>
                <a:ext cx="255600" cy="301320"/>
              </p14:xfrm>
            </p:contentPart>
          </mc:Choice>
          <mc:Fallback xmlns="">
            <p:pic>
              <p:nvPicPr>
                <p:cNvPr id="30" name="Freihand 29">
                  <a:extLst>
                    <a:ext uri="{FF2B5EF4-FFF2-40B4-BE49-F238E27FC236}">
                      <a16:creationId xmlns:a16="http://schemas.microsoft.com/office/drawing/2014/main" id="{99F1F4A3-512D-44E6-AF96-20799879918D}"/>
                    </a:ext>
                  </a:extLst>
                </p:cNvPr>
                <p:cNvPicPr/>
                <p:nvPr/>
              </p:nvPicPr>
              <p:blipFill>
                <a:blip r:embed="rId50"/>
                <a:stretch>
                  <a:fillRect/>
                </a:stretch>
              </p:blipFill>
              <p:spPr>
                <a:xfrm>
                  <a:off x="8979053" y="2295067"/>
                  <a:ext cx="2642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C7F1AFE1-8655-4EB3-A108-F501B3910189}"/>
                    </a:ext>
                  </a:extLst>
                </p14:cNvPr>
                <p14:cNvContentPartPr/>
                <p14:nvPr/>
              </p14:nvContentPartPr>
              <p14:xfrm>
                <a:off x="9273893" y="2390107"/>
                <a:ext cx="17640" cy="73800"/>
              </p14:xfrm>
            </p:contentPart>
          </mc:Choice>
          <mc:Fallback xmlns="">
            <p:pic>
              <p:nvPicPr>
                <p:cNvPr id="31" name="Freihand 30">
                  <a:extLst>
                    <a:ext uri="{FF2B5EF4-FFF2-40B4-BE49-F238E27FC236}">
                      <a16:creationId xmlns:a16="http://schemas.microsoft.com/office/drawing/2014/main" id="{C7F1AFE1-8655-4EB3-A108-F501B3910189}"/>
                    </a:ext>
                  </a:extLst>
                </p:cNvPr>
                <p:cNvPicPr/>
                <p:nvPr/>
              </p:nvPicPr>
              <p:blipFill>
                <a:blip r:embed="rId52"/>
                <a:stretch>
                  <a:fillRect/>
                </a:stretch>
              </p:blipFill>
              <p:spPr>
                <a:xfrm>
                  <a:off x="9269573" y="2385787"/>
                  <a:ext cx="26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B5C6A77F-7817-4CFC-99C2-B80120BCB44F}"/>
                    </a:ext>
                  </a:extLst>
                </p14:cNvPr>
                <p14:cNvContentPartPr/>
                <p14:nvPr/>
              </p14:nvContentPartPr>
              <p14:xfrm>
                <a:off x="9403853" y="2289307"/>
                <a:ext cx="176040" cy="315000"/>
              </p14:xfrm>
            </p:contentPart>
          </mc:Choice>
          <mc:Fallback xmlns="">
            <p:pic>
              <p:nvPicPr>
                <p:cNvPr id="32" name="Freihand 31">
                  <a:extLst>
                    <a:ext uri="{FF2B5EF4-FFF2-40B4-BE49-F238E27FC236}">
                      <a16:creationId xmlns:a16="http://schemas.microsoft.com/office/drawing/2014/main" id="{B5C6A77F-7817-4CFC-99C2-B80120BCB44F}"/>
                    </a:ext>
                  </a:extLst>
                </p:cNvPr>
                <p:cNvPicPr/>
                <p:nvPr/>
              </p:nvPicPr>
              <p:blipFill>
                <a:blip r:embed="rId54"/>
                <a:stretch>
                  <a:fillRect/>
                </a:stretch>
              </p:blipFill>
              <p:spPr>
                <a:xfrm>
                  <a:off x="9399533" y="2284987"/>
                  <a:ext cx="1846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B4C7AE30-3883-46FB-A879-40C07F1594B8}"/>
                    </a:ext>
                  </a:extLst>
                </p14:cNvPr>
                <p14:cNvContentPartPr/>
                <p14:nvPr/>
              </p14:nvContentPartPr>
              <p14:xfrm>
                <a:off x="9447053" y="2134867"/>
                <a:ext cx="33480" cy="51120"/>
              </p14:xfrm>
            </p:contentPart>
          </mc:Choice>
          <mc:Fallback xmlns="">
            <p:pic>
              <p:nvPicPr>
                <p:cNvPr id="33" name="Freihand 32">
                  <a:extLst>
                    <a:ext uri="{FF2B5EF4-FFF2-40B4-BE49-F238E27FC236}">
                      <a16:creationId xmlns:a16="http://schemas.microsoft.com/office/drawing/2014/main" id="{B4C7AE30-3883-46FB-A879-40C07F1594B8}"/>
                    </a:ext>
                  </a:extLst>
                </p:cNvPr>
                <p:cNvPicPr/>
                <p:nvPr/>
              </p:nvPicPr>
              <p:blipFill>
                <a:blip r:embed="rId56"/>
                <a:stretch>
                  <a:fillRect/>
                </a:stretch>
              </p:blipFill>
              <p:spPr>
                <a:xfrm>
                  <a:off x="9442733" y="2130547"/>
                  <a:ext cx="42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61A4CE8F-55CE-444F-BDDA-54A5BF80DDB0}"/>
                    </a:ext>
                  </a:extLst>
                </p14:cNvPr>
                <p14:cNvContentPartPr/>
                <p14:nvPr/>
              </p14:nvContentPartPr>
              <p14:xfrm>
                <a:off x="9754853" y="2025067"/>
                <a:ext cx="326160" cy="202320"/>
              </p14:xfrm>
            </p:contentPart>
          </mc:Choice>
          <mc:Fallback xmlns="">
            <p:pic>
              <p:nvPicPr>
                <p:cNvPr id="34" name="Freihand 33">
                  <a:extLst>
                    <a:ext uri="{FF2B5EF4-FFF2-40B4-BE49-F238E27FC236}">
                      <a16:creationId xmlns:a16="http://schemas.microsoft.com/office/drawing/2014/main" id="{61A4CE8F-55CE-444F-BDDA-54A5BF80DDB0}"/>
                    </a:ext>
                  </a:extLst>
                </p:cNvPr>
                <p:cNvPicPr/>
                <p:nvPr/>
              </p:nvPicPr>
              <p:blipFill>
                <a:blip r:embed="rId58"/>
                <a:stretch>
                  <a:fillRect/>
                </a:stretch>
              </p:blipFill>
              <p:spPr>
                <a:xfrm>
                  <a:off x="9750533" y="2020747"/>
                  <a:ext cx="334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068B3286-F23F-4F22-8CE5-F2D214F901E9}"/>
                    </a:ext>
                  </a:extLst>
                </p14:cNvPr>
                <p14:cNvContentPartPr/>
                <p14:nvPr/>
              </p14:nvContentPartPr>
              <p14:xfrm>
                <a:off x="10152293" y="1981147"/>
                <a:ext cx="81360" cy="124560"/>
              </p14:xfrm>
            </p:contentPart>
          </mc:Choice>
          <mc:Fallback xmlns="">
            <p:pic>
              <p:nvPicPr>
                <p:cNvPr id="35" name="Freihand 34">
                  <a:extLst>
                    <a:ext uri="{FF2B5EF4-FFF2-40B4-BE49-F238E27FC236}">
                      <a16:creationId xmlns:a16="http://schemas.microsoft.com/office/drawing/2014/main" id="{068B3286-F23F-4F22-8CE5-F2D214F901E9}"/>
                    </a:ext>
                  </a:extLst>
                </p:cNvPr>
                <p:cNvPicPr/>
                <p:nvPr/>
              </p:nvPicPr>
              <p:blipFill>
                <a:blip r:embed="rId60"/>
                <a:stretch>
                  <a:fillRect/>
                </a:stretch>
              </p:blipFill>
              <p:spPr>
                <a:xfrm>
                  <a:off x="10147973" y="1976827"/>
                  <a:ext cx="90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73A3606C-7676-4624-BB22-ED547423FD12}"/>
                    </a:ext>
                  </a:extLst>
                </p14:cNvPr>
                <p14:cNvContentPartPr/>
                <p14:nvPr/>
              </p14:nvContentPartPr>
              <p14:xfrm>
                <a:off x="10139333" y="2012107"/>
                <a:ext cx="99360" cy="73080"/>
              </p14:xfrm>
            </p:contentPart>
          </mc:Choice>
          <mc:Fallback xmlns="">
            <p:pic>
              <p:nvPicPr>
                <p:cNvPr id="36" name="Freihand 35">
                  <a:extLst>
                    <a:ext uri="{FF2B5EF4-FFF2-40B4-BE49-F238E27FC236}">
                      <a16:creationId xmlns:a16="http://schemas.microsoft.com/office/drawing/2014/main" id="{73A3606C-7676-4624-BB22-ED547423FD12}"/>
                    </a:ext>
                  </a:extLst>
                </p:cNvPr>
                <p:cNvPicPr/>
                <p:nvPr/>
              </p:nvPicPr>
              <p:blipFill>
                <a:blip r:embed="rId62"/>
                <a:stretch>
                  <a:fillRect/>
                </a:stretch>
              </p:blipFill>
              <p:spPr>
                <a:xfrm>
                  <a:off x="10135013" y="2007787"/>
                  <a:ext cx="108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F943721F-B972-4F92-BA58-1915A33AEE6A}"/>
                    </a:ext>
                  </a:extLst>
                </p14:cNvPr>
                <p14:cNvContentPartPr/>
                <p14:nvPr/>
              </p14:nvContentPartPr>
              <p14:xfrm>
                <a:off x="10249133" y="1755427"/>
                <a:ext cx="179640" cy="433080"/>
              </p14:xfrm>
            </p:contentPart>
          </mc:Choice>
          <mc:Fallback xmlns="">
            <p:pic>
              <p:nvPicPr>
                <p:cNvPr id="37" name="Freihand 36">
                  <a:extLst>
                    <a:ext uri="{FF2B5EF4-FFF2-40B4-BE49-F238E27FC236}">
                      <a16:creationId xmlns:a16="http://schemas.microsoft.com/office/drawing/2014/main" id="{F943721F-B972-4F92-BA58-1915A33AEE6A}"/>
                    </a:ext>
                  </a:extLst>
                </p:cNvPr>
                <p:cNvPicPr/>
                <p:nvPr/>
              </p:nvPicPr>
              <p:blipFill>
                <a:blip r:embed="rId64"/>
                <a:stretch>
                  <a:fillRect/>
                </a:stretch>
              </p:blipFill>
              <p:spPr>
                <a:xfrm>
                  <a:off x="10244813" y="1751107"/>
                  <a:ext cx="18828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2FE69C8B-5CB7-4009-A959-62E7898EA3A6}"/>
                    </a:ext>
                  </a:extLst>
                </p14:cNvPr>
                <p14:cNvContentPartPr/>
                <p14:nvPr/>
              </p14:nvContentPartPr>
              <p14:xfrm>
                <a:off x="10442093" y="1819147"/>
                <a:ext cx="57240" cy="141120"/>
              </p14:xfrm>
            </p:contentPart>
          </mc:Choice>
          <mc:Fallback xmlns="">
            <p:pic>
              <p:nvPicPr>
                <p:cNvPr id="38" name="Freihand 37">
                  <a:extLst>
                    <a:ext uri="{FF2B5EF4-FFF2-40B4-BE49-F238E27FC236}">
                      <a16:creationId xmlns:a16="http://schemas.microsoft.com/office/drawing/2014/main" id="{2FE69C8B-5CB7-4009-A959-62E7898EA3A6}"/>
                    </a:ext>
                  </a:extLst>
                </p:cNvPr>
                <p:cNvPicPr/>
                <p:nvPr/>
              </p:nvPicPr>
              <p:blipFill>
                <a:blip r:embed="rId66"/>
                <a:stretch>
                  <a:fillRect/>
                </a:stretch>
              </p:blipFill>
              <p:spPr>
                <a:xfrm>
                  <a:off x="10437773" y="1814827"/>
                  <a:ext cx="65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5449E379-D90B-4979-BCA9-3A32124F1E66}"/>
                    </a:ext>
                  </a:extLst>
                </p14:cNvPr>
                <p14:cNvContentPartPr/>
                <p14:nvPr/>
              </p14:nvContentPartPr>
              <p14:xfrm>
                <a:off x="10533533" y="1693867"/>
                <a:ext cx="132480" cy="188280"/>
              </p14:xfrm>
            </p:contentPart>
          </mc:Choice>
          <mc:Fallback xmlns="">
            <p:pic>
              <p:nvPicPr>
                <p:cNvPr id="39" name="Freihand 38">
                  <a:extLst>
                    <a:ext uri="{FF2B5EF4-FFF2-40B4-BE49-F238E27FC236}">
                      <a16:creationId xmlns:a16="http://schemas.microsoft.com/office/drawing/2014/main" id="{5449E379-D90B-4979-BCA9-3A32124F1E66}"/>
                    </a:ext>
                  </a:extLst>
                </p:cNvPr>
                <p:cNvPicPr/>
                <p:nvPr/>
              </p:nvPicPr>
              <p:blipFill>
                <a:blip r:embed="rId68"/>
                <a:stretch>
                  <a:fillRect/>
                </a:stretch>
              </p:blipFill>
              <p:spPr>
                <a:xfrm>
                  <a:off x="10529213" y="1689547"/>
                  <a:ext cx="141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A4E00E21-CE23-4AD8-9ACD-C657E1B98E69}"/>
                    </a:ext>
                  </a:extLst>
                </p14:cNvPr>
                <p14:cNvContentPartPr/>
                <p14:nvPr/>
              </p14:nvContentPartPr>
              <p14:xfrm>
                <a:off x="10655573" y="1691707"/>
                <a:ext cx="32400" cy="78840"/>
              </p14:xfrm>
            </p:contentPart>
          </mc:Choice>
          <mc:Fallback xmlns="">
            <p:pic>
              <p:nvPicPr>
                <p:cNvPr id="40" name="Freihand 39">
                  <a:extLst>
                    <a:ext uri="{FF2B5EF4-FFF2-40B4-BE49-F238E27FC236}">
                      <a16:creationId xmlns:a16="http://schemas.microsoft.com/office/drawing/2014/main" id="{A4E00E21-CE23-4AD8-9ACD-C657E1B98E69}"/>
                    </a:ext>
                  </a:extLst>
                </p:cNvPr>
                <p:cNvPicPr/>
                <p:nvPr/>
              </p:nvPicPr>
              <p:blipFill>
                <a:blip r:embed="rId70"/>
                <a:stretch>
                  <a:fillRect/>
                </a:stretch>
              </p:blipFill>
              <p:spPr>
                <a:xfrm>
                  <a:off x="10651253" y="1687387"/>
                  <a:ext cx="41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64021678-F275-48AA-9219-DD79258534D5}"/>
                    </a:ext>
                  </a:extLst>
                </p14:cNvPr>
                <p14:cNvContentPartPr/>
                <p14:nvPr/>
              </p14:nvContentPartPr>
              <p14:xfrm>
                <a:off x="10704173" y="1777027"/>
                <a:ext cx="70200" cy="265680"/>
              </p14:xfrm>
            </p:contentPart>
          </mc:Choice>
          <mc:Fallback xmlns="">
            <p:pic>
              <p:nvPicPr>
                <p:cNvPr id="41" name="Freihand 40">
                  <a:extLst>
                    <a:ext uri="{FF2B5EF4-FFF2-40B4-BE49-F238E27FC236}">
                      <a16:creationId xmlns:a16="http://schemas.microsoft.com/office/drawing/2014/main" id="{64021678-F275-48AA-9219-DD79258534D5}"/>
                    </a:ext>
                  </a:extLst>
                </p:cNvPr>
                <p:cNvPicPr/>
                <p:nvPr/>
              </p:nvPicPr>
              <p:blipFill>
                <a:blip r:embed="rId72"/>
                <a:stretch>
                  <a:fillRect/>
                </a:stretch>
              </p:blipFill>
              <p:spPr>
                <a:xfrm>
                  <a:off x="10699853" y="1772707"/>
                  <a:ext cx="788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666B46A3-DD1D-4D72-9B0E-58A025E62BB0}"/>
                    </a:ext>
                  </a:extLst>
                </p14:cNvPr>
                <p14:cNvContentPartPr/>
                <p14:nvPr/>
              </p14:nvContentPartPr>
              <p14:xfrm>
                <a:off x="10042493" y="2529067"/>
                <a:ext cx="218160" cy="150840"/>
              </p14:xfrm>
            </p:contentPart>
          </mc:Choice>
          <mc:Fallback xmlns="">
            <p:pic>
              <p:nvPicPr>
                <p:cNvPr id="42" name="Freihand 41">
                  <a:extLst>
                    <a:ext uri="{FF2B5EF4-FFF2-40B4-BE49-F238E27FC236}">
                      <a16:creationId xmlns:a16="http://schemas.microsoft.com/office/drawing/2014/main" id="{666B46A3-DD1D-4D72-9B0E-58A025E62BB0}"/>
                    </a:ext>
                  </a:extLst>
                </p:cNvPr>
                <p:cNvPicPr/>
                <p:nvPr/>
              </p:nvPicPr>
              <p:blipFill>
                <a:blip r:embed="rId74"/>
                <a:stretch>
                  <a:fillRect/>
                </a:stretch>
              </p:blipFill>
              <p:spPr>
                <a:xfrm>
                  <a:off x="10038173" y="2524747"/>
                  <a:ext cx="226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656BA80C-897F-4DB7-B638-8B1FCC319C48}"/>
                    </a:ext>
                  </a:extLst>
                </p14:cNvPr>
                <p14:cNvContentPartPr/>
                <p14:nvPr/>
              </p14:nvContentPartPr>
              <p14:xfrm>
                <a:off x="10295933" y="2350507"/>
                <a:ext cx="288360" cy="361440"/>
              </p14:xfrm>
            </p:contentPart>
          </mc:Choice>
          <mc:Fallback xmlns="">
            <p:pic>
              <p:nvPicPr>
                <p:cNvPr id="43" name="Freihand 42">
                  <a:extLst>
                    <a:ext uri="{FF2B5EF4-FFF2-40B4-BE49-F238E27FC236}">
                      <a16:creationId xmlns:a16="http://schemas.microsoft.com/office/drawing/2014/main" id="{656BA80C-897F-4DB7-B638-8B1FCC319C48}"/>
                    </a:ext>
                  </a:extLst>
                </p:cNvPr>
                <p:cNvPicPr/>
                <p:nvPr/>
              </p:nvPicPr>
              <p:blipFill>
                <a:blip r:embed="rId76"/>
                <a:stretch>
                  <a:fillRect/>
                </a:stretch>
              </p:blipFill>
              <p:spPr>
                <a:xfrm>
                  <a:off x="10291613" y="2346187"/>
                  <a:ext cx="2970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A827AE2F-71A5-49F6-83A8-9621D471F554}"/>
                    </a:ext>
                  </a:extLst>
                </p14:cNvPr>
                <p14:cNvContentPartPr/>
                <p14:nvPr/>
              </p14:nvContentPartPr>
              <p14:xfrm>
                <a:off x="10552973" y="2311987"/>
                <a:ext cx="30240" cy="80280"/>
              </p14:xfrm>
            </p:contentPart>
          </mc:Choice>
          <mc:Fallback xmlns="">
            <p:pic>
              <p:nvPicPr>
                <p:cNvPr id="44" name="Freihand 43">
                  <a:extLst>
                    <a:ext uri="{FF2B5EF4-FFF2-40B4-BE49-F238E27FC236}">
                      <a16:creationId xmlns:a16="http://schemas.microsoft.com/office/drawing/2014/main" id="{A827AE2F-71A5-49F6-83A8-9621D471F554}"/>
                    </a:ext>
                  </a:extLst>
                </p:cNvPr>
                <p:cNvPicPr/>
                <p:nvPr/>
              </p:nvPicPr>
              <p:blipFill>
                <a:blip r:embed="rId78"/>
                <a:stretch>
                  <a:fillRect/>
                </a:stretch>
              </p:blipFill>
              <p:spPr>
                <a:xfrm>
                  <a:off x="10548653" y="2307667"/>
                  <a:ext cx="38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E3003FB5-1DF8-4A50-B8AF-42EC42966D44}"/>
                    </a:ext>
                  </a:extLst>
                </p14:cNvPr>
                <p14:cNvContentPartPr/>
                <p14:nvPr/>
              </p14:nvContentPartPr>
              <p14:xfrm>
                <a:off x="10646933" y="2102827"/>
                <a:ext cx="208800" cy="327240"/>
              </p14:xfrm>
            </p:contentPart>
          </mc:Choice>
          <mc:Fallback xmlns="">
            <p:pic>
              <p:nvPicPr>
                <p:cNvPr id="45" name="Freihand 44">
                  <a:extLst>
                    <a:ext uri="{FF2B5EF4-FFF2-40B4-BE49-F238E27FC236}">
                      <a16:creationId xmlns:a16="http://schemas.microsoft.com/office/drawing/2014/main" id="{E3003FB5-1DF8-4A50-B8AF-42EC42966D44}"/>
                    </a:ext>
                  </a:extLst>
                </p:cNvPr>
                <p:cNvPicPr/>
                <p:nvPr/>
              </p:nvPicPr>
              <p:blipFill>
                <a:blip r:embed="rId80"/>
                <a:stretch>
                  <a:fillRect/>
                </a:stretch>
              </p:blipFill>
              <p:spPr>
                <a:xfrm>
                  <a:off x="10642613" y="2098507"/>
                  <a:ext cx="2174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95FE2571-FECC-4C31-BE97-DB75023C9516}"/>
                    </a:ext>
                  </a:extLst>
                </p14:cNvPr>
                <p14:cNvContentPartPr/>
                <p14:nvPr/>
              </p14:nvContentPartPr>
              <p14:xfrm>
                <a:off x="10884533" y="2339707"/>
                <a:ext cx="23760" cy="21600"/>
              </p14:xfrm>
            </p:contentPart>
          </mc:Choice>
          <mc:Fallback xmlns="">
            <p:pic>
              <p:nvPicPr>
                <p:cNvPr id="46" name="Freihand 45">
                  <a:extLst>
                    <a:ext uri="{FF2B5EF4-FFF2-40B4-BE49-F238E27FC236}">
                      <a16:creationId xmlns:a16="http://schemas.microsoft.com/office/drawing/2014/main" id="{95FE2571-FECC-4C31-BE97-DB75023C9516}"/>
                    </a:ext>
                  </a:extLst>
                </p:cNvPr>
                <p:cNvPicPr/>
                <p:nvPr/>
              </p:nvPicPr>
              <p:blipFill>
                <a:blip r:embed="rId82"/>
                <a:stretch>
                  <a:fillRect/>
                </a:stretch>
              </p:blipFill>
              <p:spPr>
                <a:xfrm>
                  <a:off x="10880213" y="2335387"/>
                  <a:ext cx="32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7DBD61CA-51FD-456E-B629-F11EC1CC7975}"/>
                    </a:ext>
                  </a:extLst>
                </p14:cNvPr>
                <p14:cNvContentPartPr/>
                <p14:nvPr/>
              </p14:nvContentPartPr>
              <p14:xfrm>
                <a:off x="10135733" y="2293987"/>
                <a:ext cx="173880" cy="101880"/>
              </p14:xfrm>
            </p:contentPart>
          </mc:Choice>
          <mc:Fallback xmlns="">
            <p:pic>
              <p:nvPicPr>
                <p:cNvPr id="47" name="Freihand 46">
                  <a:extLst>
                    <a:ext uri="{FF2B5EF4-FFF2-40B4-BE49-F238E27FC236}">
                      <a16:creationId xmlns:a16="http://schemas.microsoft.com/office/drawing/2014/main" id="{7DBD61CA-51FD-456E-B629-F11EC1CC7975}"/>
                    </a:ext>
                  </a:extLst>
                </p:cNvPr>
                <p:cNvPicPr/>
                <p:nvPr/>
              </p:nvPicPr>
              <p:blipFill>
                <a:blip r:embed="rId84"/>
                <a:stretch>
                  <a:fillRect/>
                </a:stretch>
              </p:blipFill>
              <p:spPr>
                <a:xfrm>
                  <a:off x="10131413" y="2289667"/>
                  <a:ext cx="182520" cy="110520"/>
                </a:xfrm>
                <a:prstGeom prst="rect">
                  <a:avLst/>
                </a:prstGeom>
              </p:spPr>
            </p:pic>
          </mc:Fallback>
        </mc:AlternateContent>
      </p:grpSp>
    </p:spTree>
    <p:extLst>
      <p:ext uri="{BB962C8B-B14F-4D97-AF65-F5344CB8AC3E}">
        <p14:creationId xmlns:p14="http://schemas.microsoft.com/office/powerpoint/2010/main" val="1634140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1B06724B-5501-44C1-9C91-707E8765B5BE}"/>
              </a:ext>
            </a:extLst>
          </p:cNvPr>
          <p:cNvGrpSpPr/>
          <p:nvPr/>
        </p:nvGrpSpPr>
        <p:grpSpPr>
          <a:xfrm>
            <a:off x="3967853" y="1025707"/>
            <a:ext cx="262440" cy="396360"/>
            <a:chOff x="3967853" y="1025707"/>
            <a:chExt cx="262440" cy="3963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BE9307D-FCE8-42C0-A538-6AB471293B04}"/>
                    </a:ext>
                  </a:extLst>
                </p14:cNvPr>
                <p14:cNvContentPartPr/>
                <p14:nvPr/>
              </p14:nvContentPartPr>
              <p14:xfrm>
                <a:off x="4032293" y="1025707"/>
                <a:ext cx="73080" cy="298440"/>
              </p14:xfrm>
            </p:contentPart>
          </mc:Choice>
          <mc:Fallback xmlns="">
            <p:pic>
              <p:nvPicPr>
                <p:cNvPr id="2" name="Freihand 1">
                  <a:extLst>
                    <a:ext uri="{FF2B5EF4-FFF2-40B4-BE49-F238E27FC236}">
                      <a16:creationId xmlns:a16="http://schemas.microsoft.com/office/drawing/2014/main" id="{CBE9307D-FCE8-42C0-A538-6AB471293B04}"/>
                    </a:ext>
                  </a:extLst>
                </p:cNvPr>
                <p:cNvPicPr/>
                <p:nvPr/>
              </p:nvPicPr>
              <p:blipFill>
                <a:blip r:embed="rId4"/>
                <a:stretch>
                  <a:fillRect/>
                </a:stretch>
              </p:blipFill>
              <p:spPr>
                <a:xfrm>
                  <a:off x="4027973" y="1021387"/>
                  <a:ext cx="817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4DF4739-6AC3-401D-A328-1E97115C2B4C}"/>
                    </a:ext>
                  </a:extLst>
                </p14:cNvPr>
                <p14:cNvContentPartPr/>
                <p14:nvPr/>
              </p14:nvContentPartPr>
              <p14:xfrm>
                <a:off x="3967853" y="1153867"/>
                <a:ext cx="262440" cy="268200"/>
              </p14:xfrm>
            </p:contentPart>
          </mc:Choice>
          <mc:Fallback xmlns="">
            <p:pic>
              <p:nvPicPr>
                <p:cNvPr id="5" name="Freihand 4">
                  <a:extLst>
                    <a:ext uri="{FF2B5EF4-FFF2-40B4-BE49-F238E27FC236}">
                      <a16:creationId xmlns:a16="http://schemas.microsoft.com/office/drawing/2014/main" id="{94DF4739-6AC3-401D-A328-1E97115C2B4C}"/>
                    </a:ext>
                  </a:extLst>
                </p:cNvPr>
                <p:cNvPicPr/>
                <p:nvPr/>
              </p:nvPicPr>
              <p:blipFill>
                <a:blip r:embed="rId6"/>
                <a:stretch>
                  <a:fillRect/>
                </a:stretch>
              </p:blipFill>
              <p:spPr>
                <a:xfrm>
                  <a:off x="3963533" y="1149547"/>
                  <a:ext cx="271080" cy="276840"/>
                </a:xfrm>
                <a:prstGeom prst="rect">
                  <a:avLst/>
                </a:prstGeom>
              </p:spPr>
            </p:pic>
          </mc:Fallback>
        </mc:AlternateContent>
      </p:grpSp>
      <p:grpSp>
        <p:nvGrpSpPr>
          <p:cNvPr id="10" name="Gruppieren 9">
            <a:extLst>
              <a:ext uri="{FF2B5EF4-FFF2-40B4-BE49-F238E27FC236}">
                <a16:creationId xmlns:a16="http://schemas.microsoft.com/office/drawing/2014/main" id="{AEDF0BD2-2508-4914-BBFF-EC1F87160017}"/>
              </a:ext>
            </a:extLst>
          </p:cNvPr>
          <p:cNvGrpSpPr/>
          <p:nvPr/>
        </p:nvGrpSpPr>
        <p:grpSpPr>
          <a:xfrm>
            <a:off x="5302373" y="1534747"/>
            <a:ext cx="235800" cy="440280"/>
            <a:chOff x="5302373" y="1534747"/>
            <a:chExt cx="235800" cy="44028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5BB59F80-9D4F-47C5-BB90-C3172457F722}"/>
                    </a:ext>
                  </a:extLst>
                </p14:cNvPr>
                <p14:cNvContentPartPr/>
                <p14:nvPr/>
              </p14:nvContentPartPr>
              <p14:xfrm>
                <a:off x="5348813" y="1534747"/>
                <a:ext cx="78480" cy="381600"/>
              </p14:xfrm>
            </p:contentPart>
          </mc:Choice>
          <mc:Fallback xmlns="">
            <p:pic>
              <p:nvPicPr>
                <p:cNvPr id="8" name="Freihand 7">
                  <a:extLst>
                    <a:ext uri="{FF2B5EF4-FFF2-40B4-BE49-F238E27FC236}">
                      <a16:creationId xmlns:a16="http://schemas.microsoft.com/office/drawing/2014/main" id="{5BB59F80-9D4F-47C5-BB90-C3172457F722}"/>
                    </a:ext>
                  </a:extLst>
                </p:cNvPr>
                <p:cNvPicPr/>
                <p:nvPr/>
              </p:nvPicPr>
              <p:blipFill>
                <a:blip r:embed="rId8"/>
                <a:stretch>
                  <a:fillRect/>
                </a:stretch>
              </p:blipFill>
              <p:spPr>
                <a:xfrm>
                  <a:off x="5344493" y="1530427"/>
                  <a:ext cx="871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B9904BF-4A8A-4C82-BB64-B590AC385924}"/>
                    </a:ext>
                  </a:extLst>
                </p14:cNvPr>
                <p14:cNvContentPartPr/>
                <p14:nvPr/>
              </p14:nvContentPartPr>
              <p14:xfrm>
                <a:off x="5302373" y="1711147"/>
                <a:ext cx="235800" cy="263880"/>
              </p14:xfrm>
            </p:contentPart>
          </mc:Choice>
          <mc:Fallback xmlns="">
            <p:pic>
              <p:nvPicPr>
                <p:cNvPr id="9" name="Freihand 8">
                  <a:extLst>
                    <a:ext uri="{FF2B5EF4-FFF2-40B4-BE49-F238E27FC236}">
                      <a16:creationId xmlns:a16="http://schemas.microsoft.com/office/drawing/2014/main" id="{7B9904BF-4A8A-4C82-BB64-B590AC385924}"/>
                    </a:ext>
                  </a:extLst>
                </p:cNvPr>
                <p:cNvPicPr/>
                <p:nvPr/>
              </p:nvPicPr>
              <p:blipFill>
                <a:blip r:embed="rId10"/>
                <a:stretch>
                  <a:fillRect/>
                </a:stretch>
              </p:blipFill>
              <p:spPr>
                <a:xfrm>
                  <a:off x="5298053" y="1706827"/>
                  <a:ext cx="244440" cy="27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6A5AD059-58BF-4789-BFE8-CEC01F9D85BF}"/>
                  </a:ext>
                </a:extLst>
              </p14:cNvPr>
              <p14:cNvContentPartPr/>
              <p14:nvPr/>
            </p14:nvContentPartPr>
            <p14:xfrm>
              <a:off x="3917093" y="2449147"/>
              <a:ext cx="1953720" cy="162360"/>
            </p14:xfrm>
          </p:contentPart>
        </mc:Choice>
        <mc:Fallback xmlns="">
          <p:pic>
            <p:nvPicPr>
              <p:cNvPr id="11" name="Freihand 10">
                <a:extLst>
                  <a:ext uri="{FF2B5EF4-FFF2-40B4-BE49-F238E27FC236}">
                    <a16:creationId xmlns:a16="http://schemas.microsoft.com/office/drawing/2014/main" id="{6A5AD059-58BF-4789-BFE8-CEC01F9D85BF}"/>
                  </a:ext>
                </a:extLst>
              </p:cNvPr>
              <p:cNvPicPr/>
              <p:nvPr/>
            </p:nvPicPr>
            <p:blipFill>
              <a:blip r:embed="rId12"/>
              <a:stretch>
                <a:fillRect/>
              </a:stretch>
            </p:blipFill>
            <p:spPr>
              <a:xfrm>
                <a:off x="3912773" y="2444827"/>
                <a:ext cx="1962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39F666DA-2D2D-45BC-95E2-25E8D5F917B8}"/>
                  </a:ext>
                </a:extLst>
              </p14:cNvPr>
              <p14:cNvContentPartPr/>
              <p14:nvPr/>
            </p14:nvContentPartPr>
            <p14:xfrm>
              <a:off x="3562133" y="3504307"/>
              <a:ext cx="3921840" cy="96480"/>
            </p14:xfrm>
          </p:contentPart>
        </mc:Choice>
        <mc:Fallback xmlns="">
          <p:pic>
            <p:nvPicPr>
              <p:cNvPr id="12" name="Freihand 11">
                <a:extLst>
                  <a:ext uri="{FF2B5EF4-FFF2-40B4-BE49-F238E27FC236}">
                    <a16:creationId xmlns:a16="http://schemas.microsoft.com/office/drawing/2014/main" id="{39F666DA-2D2D-45BC-95E2-25E8D5F917B8}"/>
                  </a:ext>
                </a:extLst>
              </p:cNvPr>
              <p:cNvPicPr/>
              <p:nvPr/>
            </p:nvPicPr>
            <p:blipFill>
              <a:blip r:embed="rId14"/>
              <a:stretch>
                <a:fillRect/>
              </a:stretch>
            </p:blipFill>
            <p:spPr>
              <a:xfrm>
                <a:off x="3557813" y="3499987"/>
                <a:ext cx="3930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0244A8BD-13B1-4A39-82BF-E34C927F2F82}"/>
                  </a:ext>
                </a:extLst>
              </p14:cNvPr>
              <p14:cNvContentPartPr/>
              <p14:nvPr/>
            </p14:nvContentPartPr>
            <p14:xfrm>
              <a:off x="396653" y="4758187"/>
              <a:ext cx="1594800" cy="49320"/>
            </p14:xfrm>
          </p:contentPart>
        </mc:Choice>
        <mc:Fallback xmlns="">
          <p:pic>
            <p:nvPicPr>
              <p:cNvPr id="13" name="Freihand 12">
                <a:extLst>
                  <a:ext uri="{FF2B5EF4-FFF2-40B4-BE49-F238E27FC236}">
                    <a16:creationId xmlns:a16="http://schemas.microsoft.com/office/drawing/2014/main" id="{0244A8BD-13B1-4A39-82BF-E34C927F2F82}"/>
                  </a:ext>
                </a:extLst>
              </p:cNvPr>
              <p:cNvPicPr/>
              <p:nvPr/>
            </p:nvPicPr>
            <p:blipFill>
              <a:blip r:embed="rId16"/>
              <a:stretch>
                <a:fillRect/>
              </a:stretch>
            </p:blipFill>
            <p:spPr>
              <a:xfrm>
                <a:off x="392333" y="4753867"/>
                <a:ext cx="16034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00C808A0-D921-4B48-BD0A-25126FD87FBD}"/>
                  </a:ext>
                </a:extLst>
              </p14:cNvPr>
              <p14:cNvContentPartPr/>
              <p14:nvPr/>
            </p14:nvContentPartPr>
            <p14:xfrm>
              <a:off x="3741413" y="4743427"/>
              <a:ext cx="3282840" cy="114480"/>
            </p14:xfrm>
          </p:contentPart>
        </mc:Choice>
        <mc:Fallback xmlns="">
          <p:pic>
            <p:nvPicPr>
              <p:cNvPr id="14" name="Freihand 13">
                <a:extLst>
                  <a:ext uri="{FF2B5EF4-FFF2-40B4-BE49-F238E27FC236}">
                    <a16:creationId xmlns:a16="http://schemas.microsoft.com/office/drawing/2014/main" id="{00C808A0-D921-4B48-BD0A-25126FD87FBD}"/>
                  </a:ext>
                </a:extLst>
              </p:cNvPr>
              <p:cNvPicPr/>
              <p:nvPr/>
            </p:nvPicPr>
            <p:blipFill>
              <a:blip r:embed="rId18"/>
              <a:stretch>
                <a:fillRect/>
              </a:stretch>
            </p:blipFill>
            <p:spPr>
              <a:xfrm>
                <a:off x="3737093" y="4739107"/>
                <a:ext cx="3291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344A08-BD25-476B-B644-25753C1D422D}"/>
                  </a:ext>
                </a:extLst>
              </p14:cNvPr>
              <p14:cNvContentPartPr/>
              <p14:nvPr/>
            </p14:nvContentPartPr>
            <p14:xfrm>
              <a:off x="5799173" y="4868707"/>
              <a:ext cx="378360" cy="131040"/>
            </p14:xfrm>
          </p:contentPart>
        </mc:Choice>
        <mc:Fallback xmlns="">
          <p:pic>
            <p:nvPicPr>
              <p:cNvPr id="15" name="Freihand 14">
                <a:extLst>
                  <a:ext uri="{FF2B5EF4-FFF2-40B4-BE49-F238E27FC236}">
                    <a16:creationId xmlns:a16="http://schemas.microsoft.com/office/drawing/2014/main" id="{EF344A08-BD25-476B-B644-25753C1D422D}"/>
                  </a:ext>
                </a:extLst>
              </p:cNvPr>
              <p:cNvPicPr/>
              <p:nvPr/>
            </p:nvPicPr>
            <p:blipFill>
              <a:blip r:embed="rId20"/>
              <a:stretch>
                <a:fillRect/>
              </a:stretch>
            </p:blipFill>
            <p:spPr>
              <a:xfrm>
                <a:off x="5794853" y="4864387"/>
                <a:ext cx="387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3E9C05B-7A50-43CC-84B3-5E8EDBA524FF}"/>
                  </a:ext>
                </a:extLst>
              </p14:cNvPr>
              <p14:cNvContentPartPr/>
              <p14:nvPr/>
            </p14:nvContentPartPr>
            <p14:xfrm>
              <a:off x="5683613" y="4870507"/>
              <a:ext cx="139320" cy="33480"/>
            </p14:xfrm>
          </p:contentPart>
        </mc:Choice>
        <mc:Fallback xmlns="">
          <p:pic>
            <p:nvPicPr>
              <p:cNvPr id="16" name="Freihand 15">
                <a:extLst>
                  <a:ext uri="{FF2B5EF4-FFF2-40B4-BE49-F238E27FC236}">
                    <a16:creationId xmlns:a16="http://schemas.microsoft.com/office/drawing/2014/main" id="{53E9C05B-7A50-43CC-84B3-5E8EDBA524FF}"/>
                  </a:ext>
                </a:extLst>
              </p:cNvPr>
              <p:cNvPicPr/>
              <p:nvPr/>
            </p:nvPicPr>
            <p:blipFill>
              <a:blip r:embed="rId22"/>
              <a:stretch>
                <a:fillRect/>
              </a:stretch>
            </p:blipFill>
            <p:spPr>
              <a:xfrm>
                <a:off x="5679293" y="4866187"/>
                <a:ext cx="147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971219C4-44B4-446C-BE4F-13F5D8B68C2E}"/>
                  </a:ext>
                </a:extLst>
              </p14:cNvPr>
              <p14:cNvContentPartPr/>
              <p14:nvPr/>
            </p14:nvContentPartPr>
            <p14:xfrm>
              <a:off x="5641133" y="4789147"/>
              <a:ext cx="368640" cy="245520"/>
            </p14:xfrm>
          </p:contentPart>
        </mc:Choice>
        <mc:Fallback xmlns="">
          <p:pic>
            <p:nvPicPr>
              <p:cNvPr id="17" name="Freihand 16">
                <a:extLst>
                  <a:ext uri="{FF2B5EF4-FFF2-40B4-BE49-F238E27FC236}">
                    <a16:creationId xmlns:a16="http://schemas.microsoft.com/office/drawing/2014/main" id="{971219C4-44B4-446C-BE4F-13F5D8B68C2E}"/>
                  </a:ext>
                </a:extLst>
              </p:cNvPr>
              <p:cNvPicPr/>
              <p:nvPr/>
            </p:nvPicPr>
            <p:blipFill>
              <a:blip r:embed="rId24"/>
              <a:stretch>
                <a:fillRect/>
              </a:stretch>
            </p:blipFill>
            <p:spPr>
              <a:xfrm>
                <a:off x="5636813" y="4784827"/>
                <a:ext cx="377280" cy="254160"/>
              </a:xfrm>
              <a:prstGeom prst="rect">
                <a:avLst/>
              </a:prstGeom>
            </p:spPr>
          </p:pic>
        </mc:Fallback>
      </mc:AlternateContent>
      <p:grpSp>
        <p:nvGrpSpPr>
          <p:cNvPr id="54" name="Gruppieren 53">
            <a:extLst>
              <a:ext uri="{FF2B5EF4-FFF2-40B4-BE49-F238E27FC236}">
                <a16:creationId xmlns:a16="http://schemas.microsoft.com/office/drawing/2014/main" id="{E89DE5C6-ED7D-4618-99B6-F3AA1FECAAC8}"/>
              </a:ext>
            </a:extLst>
          </p:cNvPr>
          <p:cNvGrpSpPr/>
          <p:nvPr/>
        </p:nvGrpSpPr>
        <p:grpSpPr>
          <a:xfrm>
            <a:off x="6415853" y="4544347"/>
            <a:ext cx="2237400" cy="595800"/>
            <a:chOff x="6415853" y="4544347"/>
            <a:chExt cx="2237400" cy="59580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A55DE43A-2878-4C62-8041-3FB01398CB4C}"/>
                    </a:ext>
                  </a:extLst>
                </p14:cNvPr>
                <p14:cNvContentPartPr/>
                <p14:nvPr/>
              </p14:nvContentPartPr>
              <p14:xfrm>
                <a:off x="6415853" y="4842427"/>
                <a:ext cx="160200" cy="143640"/>
              </p14:xfrm>
            </p:contentPart>
          </mc:Choice>
          <mc:Fallback xmlns="">
            <p:pic>
              <p:nvPicPr>
                <p:cNvPr id="18" name="Freihand 17">
                  <a:extLst>
                    <a:ext uri="{FF2B5EF4-FFF2-40B4-BE49-F238E27FC236}">
                      <a16:creationId xmlns:a16="http://schemas.microsoft.com/office/drawing/2014/main" id="{A55DE43A-2878-4C62-8041-3FB01398CB4C}"/>
                    </a:ext>
                  </a:extLst>
                </p:cNvPr>
                <p:cNvPicPr/>
                <p:nvPr/>
              </p:nvPicPr>
              <p:blipFill>
                <a:blip r:embed="rId26"/>
                <a:stretch>
                  <a:fillRect/>
                </a:stretch>
              </p:blipFill>
              <p:spPr>
                <a:xfrm>
                  <a:off x="6411533" y="4838107"/>
                  <a:ext cx="168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FD85D983-D9A4-4292-ADFA-DA4B41546749}"/>
                    </a:ext>
                  </a:extLst>
                </p14:cNvPr>
                <p14:cNvContentPartPr/>
                <p14:nvPr/>
              </p14:nvContentPartPr>
              <p14:xfrm>
                <a:off x="6498653" y="4958707"/>
                <a:ext cx="134280" cy="63720"/>
              </p14:xfrm>
            </p:contentPart>
          </mc:Choice>
          <mc:Fallback xmlns="">
            <p:pic>
              <p:nvPicPr>
                <p:cNvPr id="19" name="Freihand 18">
                  <a:extLst>
                    <a:ext uri="{FF2B5EF4-FFF2-40B4-BE49-F238E27FC236}">
                      <a16:creationId xmlns:a16="http://schemas.microsoft.com/office/drawing/2014/main" id="{FD85D983-D9A4-4292-ADFA-DA4B41546749}"/>
                    </a:ext>
                  </a:extLst>
                </p:cNvPr>
                <p:cNvPicPr/>
                <p:nvPr/>
              </p:nvPicPr>
              <p:blipFill>
                <a:blip r:embed="rId28"/>
                <a:stretch>
                  <a:fillRect/>
                </a:stretch>
              </p:blipFill>
              <p:spPr>
                <a:xfrm>
                  <a:off x="6494333" y="4954387"/>
                  <a:ext cx="142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B2A815F4-1A15-4DCF-B198-BCCAC8F70D07}"/>
                    </a:ext>
                  </a:extLst>
                </p14:cNvPr>
                <p14:cNvContentPartPr/>
                <p14:nvPr/>
              </p14:nvContentPartPr>
              <p14:xfrm>
                <a:off x="6646613" y="4952227"/>
                <a:ext cx="258120" cy="39960"/>
              </p14:xfrm>
            </p:contentPart>
          </mc:Choice>
          <mc:Fallback xmlns="">
            <p:pic>
              <p:nvPicPr>
                <p:cNvPr id="20" name="Freihand 19">
                  <a:extLst>
                    <a:ext uri="{FF2B5EF4-FFF2-40B4-BE49-F238E27FC236}">
                      <a16:creationId xmlns:a16="http://schemas.microsoft.com/office/drawing/2014/main" id="{B2A815F4-1A15-4DCF-B198-BCCAC8F70D07}"/>
                    </a:ext>
                  </a:extLst>
                </p:cNvPr>
                <p:cNvPicPr/>
                <p:nvPr/>
              </p:nvPicPr>
              <p:blipFill>
                <a:blip r:embed="rId30"/>
                <a:stretch>
                  <a:fillRect/>
                </a:stretch>
              </p:blipFill>
              <p:spPr>
                <a:xfrm>
                  <a:off x="6642293" y="4947907"/>
                  <a:ext cx="266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E631668-BFC8-49E5-A29E-981928FF4D70}"/>
                    </a:ext>
                  </a:extLst>
                </p14:cNvPr>
                <p14:cNvContentPartPr/>
                <p14:nvPr/>
              </p14:nvContentPartPr>
              <p14:xfrm>
                <a:off x="6887813" y="4925947"/>
                <a:ext cx="75600" cy="74880"/>
              </p14:xfrm>
            </p:contentPart>
          </mc:Choice>
          <mc:Fallback xmlns="">
            <p:pic>
              <p:nvPicPr>
                <p:cNvPr id="21" name="Freihand 20">
                  <a:extLst>
                    <a:ext uri="{FF2B5EF4-FFF2-40B4-BE49-F238E27FC236}">
                      <a16:creationId xmlns:a16="http://schemas.microsoft.com/office/drawing/2014/main" id="{3E631668-BFC8-49E5-A29E-981928FF4D70}"/>
                    </a:ext>
                  </a:extLst>
                </p:cNvPr>
                <p:cNvPicPr/>
                <p:nvPr/>
              </p:nvPicPr>
              <p:blipFill>
                <a:blip r:embed="rId32"/>
                <a:stretch>
                  <a:fillRect/>
                </a:stretch>
              </p:blipFill>
              <p:spPr>
                <a:xfrm>
                  <a:off x="6883493" y="4921627"/>
                  <a:ext cx="84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F561D1C4-E8AA-4794-90F9-DF9C148C8894}"/>
                    </a:ext>
                  </a:extLst>
                </p14:cNvPr>
                <p14:cNvContentPartPr/>
                <p14:nvPr/>
              </p14:nvContentPartPr>
              <p14:xfrm>
                <a:off x="7009133" y="4939987"/>
                <a:ext cx="357480" cy="39600"/>
              </p14:xfrm>
            </p:contentPart>
          </mc:Choice>
          <mc:Fallback xmlns="">
            <p:pic>
              <p:nvPicPr>
                <p:cNvPr id="22" name="Freihand 21">
                  <a:extLst>
                    <a:ext uri="{FF2B5EF4-FFF2-40B4-BE49-F238E27FC236}">
                      <a16:creationId xmlns:a16="http://schemas.microsoft.com/office/drawing/2014/main" id="{F561D1C4-E8AA-4794-90F9-DF9C148C8894}"/>
                    </a:ext>
                  </a:extLst>
                </p:cNvPr>
                <p:cNvPicPr/>
                <p:nvPr/>
              </p:nvPicPr>
              <p:blipFill>
                <a:blip r:embed="rId34"/>
                <a:stretch>
                  <a:fillRect/>
                </a:stretch>
              </p:blipFill>
              <p:spPr>
                <a:xfrm>
                  <a:off x="7004813" y="4935667"/>
                  <a:ext cx="366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E7A47332-1A0E-4384-864D-06DA29678FF5}"/>
                    </a:ext>
                  </a:extLst>
                </p14:cNvPr>
                <p14:cNvContentPartPr/>
                <p14:nvPr/>
              </p14:nvContentPartPr>
              <p14:xfrm>
                <a:off x="7534013" y="4919467"/>
                <a:ext cx="22680" cy="106560"/>
              </p14:xfrm>
            </p:contentPart>
          </mc:Choice>
          <mc:Fallback xmlns="">
            <p:pic>
              <p:nvPicPr>
                <p:cNvPr id="23" name="Freihand 22">
                  <a:extLst>
                    <a:ext uri="{FF2B5EF4-FFF2-40B4-BE49-F238E27FC236}">
                      <a16:creationId xmlns:a16="http://schemas.microsoft.com/office/drawing/2014/main" id="{E7A47332-1A0E-4384-864D-06DA29678FF5}"/>
                    </a:ext>
                  </a:extLst>
                </p:cNvPr>
                <p:cNvPicPr/>
                <p:nvPr/>
              </p:nvPicPr>
              <p:blipFill>
                <a:blip r:embed="rId36"/>
                <a:stretch>
                  <a:fillRect/>
                </a:stretch>
              </p:blipFill>
              <p:spPr>
                <a:xfrm>
                  <a:off x="7529693" y="4915147"/>
                  <a:ext cx="31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7CF1F5B9-1252-4D65-AF16-87A5523751FB}"/>
                    </a:ext>
                  </a:extLst>
                </p14:cNvPr>
                <p14:cNvContentPartPr/>
                <p14:nvPr/>
              </p14:nvContentPartPr>
              <p14:xfrm>
                <a:off x="7472453" y="4846387"/>
                <a:ext cx="284040" cy="154080"/>
              </p14:xfrm>
            </p:contentPart>
          </mc:Choice>
          <mc:Fallback xmlns="">
            <p:pic>
              <p:nvPicPr>
                <p:cNvPr id="24" name="Freihand 23">
                  <a:extLst>
                    <a:ext uri="{FF2B5EF4-FFF2-40B4-BE49-F238E27FC236}">
                      <a16:creationId xmlns:a16="http://schemas.microsoft.com/office/drawing/2014/main" id="{7CF1F5B9-1252-4D65-AF16-87A5523751FB}"/>
                    </a:ext>
                  </a:extLst>
                </p:cNvPr>
                <p:cNvPicPr/>
                <p:nvPr/>
              </p:nvPicPr>
              <p:blipFill>
                <a:blip r:embed="rId38"/>
                <a:stretch>
                  <a:fillRect/>
                </a:stretch>
              </p:blipFill>
              <p:spPr>
                <a:xfrm>
                  <a:off x="7468133" y="4842067"/>
                  <a:ext cx="292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81DA03B6-B4EC-4F11-8CD9-DFB36A1707D6}"/>
                    </a:ext>
                  </a:extLst>
                </p14:cNvPr>
                <p14:cNvContentPartPr/>
                <p14:nvPr/>
              </p14:nvContentPartPr>
              <p14:xfrm>
                <a:off x="7652813" y="4838827"/>
                <a:ext cx="173520" cy="174600"/>
              </p14:xfrm>
            </p:contentPart>
          </mc:Choice>
          <mc:Fallback xmlns="">
            <p:pic>
              <p:nvPicPr>
                <p:cNvPr id="25" name="Freihand 24">
                  <a:extLst>
                    <a:ext uri="{FF2B5EF4-FFF2-40B4-BE49-F238E27FC236}">
                      <a16:creationId xmlns:a16="http://schemas.microsoft.com/office/drawing/2014/main" id="{81DA03B6-B4EC-4F11-8CD9-DFB36A1707D6}"/>
                    </a:ext>
                  </a:extLst>
                </p:cNvPr>
                <p:cNvPicPr/>
                <p:nvPr/>
              </p:nvPicPr>
              <p:blipFill>
                <a:blip r:embed="rId40"/>
                <a:stretch>
                  <a:fillRect/>
                </a:stretch>
              </p:blipFill>
              <p:spPr>
                <a:xfrm>
                  <a:off x="7648493" y="4834507"/>
                  <a:ext cx="182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08D396E8-0AC1-45AE-B7E4-B07E65F25119}"/>
                    </a:ext>
                  </a:extLst>
                </p14:cNvPr>
                <p14:cNvContentPartPr/>
                <p14:nvPr/>
              </p14:nvContentPartPr>
              <p14:xfrm>
                <a:off x="7816253" y="4874107"/>
                <a:ext cx="142200" cy="89280"/>
              </p14:xfrm>
            </p:contentPart>
          </mc:Choice>
          <mc:Fallback xmlns="">
            <p:pic>
              <p:nvPicPr>
                <p:cNvPr id="26" name="Freihand 25">
                  <a:extLst>
                    <a:ext uri="{FF2B5EF4-FFF2-40B4-BE49-F238E27FC236}">
                      <a16:creationId xmlns:a16="http://schemas.microsoft.com/office/drawing/2014/main" id="{08D396E8-0AC1-45AE-B7E4-B07E65F25119}"/>
                    </a:ext>
                  </a:extLst>
                </p:cNvPr>
                <p:cNvPicPr/>
                <p:nvPr/>
              </p:nvPicPr>
              <p:blipFill>
                <a:blip r:embed="rId42"/>
                <a:stretch>
                  <a:fillRect/>
                </a:stretch>
              </p:blipFill>
              <p:spPr>
                <a:xfrm>
                  <a:off x="7811933" y="4869787"/>
                  <a:ext cx="150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23F4B82-AAD4-4055-8BCF-65201F0008CC}"/>
                    </a:ext>
                  </a:extLst>
                </p14:cNvPr>
                <p14:cNvContentPartPr/>
                <p14:nvPr/>
              </p14:nvContentPartPr>
              <p14:xfrm>
                <a:off x="7969613" y="4857907"/>
                <a:ext cx="181080" cy="92520"/>
              </p14:xfrm>
            </p:contentPart>
          </mc:Choice>
          <mc:Fallback xmlns="">
            <p:pic>
              <p:nvPicPr>
                <p:cNvPr id="27" name="Freihand 26">
                  <a:extLst>
                    <a:ext uri="{FF2B5EF4-FFF2-40B4-BE49-F238E27FC236}">
                      <a16:creationId xmlns:a16="http://schemas.microsoft.com/office/drawing/2014/main" id="{523F4B82-AAD4-4055-8BCF-65201F0008CC}"/>
                    </a:ext>
                  </a:extLst>
                </p:cNvPr>
                <p:cNvPicPr/>
                <p:nvPr/>
              </p:nvPicPr>
              <p:blipFill>
                <a:blip r:embed="rId44"/>
                <a:stretch>
                  <a:fillRect/>
                </a:stretch>
              </p:blipFill>
              <p:spPr>
                <a:xfrm>
                  <a:off x="7965293" y="4853587"/>
                  <a:ext cx="189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985D339-2ED4-4A12-8EEA-499EA19CB2D1}"/>
                    </a:ext>
                  </a:extLst>
                </p14:cNvPr>
                <p14:cNvContentPartPr/>
                <p14:nvPr/>
              </p14:nvContentPartPr>
              <p14:xfrm>
                <a:off x="8143493" y="4866187"/>
                <a:ext cx="69480" cy="100440"/>
              </p14:xfrm>
            </p:contentPart>
          </mc:Choice>
          <mc:Fallback xmlns="">
            <p:pic>
              <p:nvPicPr>
                <p:cNvPr id="28" name="Freihand 27">
                  <a:extLst>
                    <a:ext uri="{FF2B5EF4-FFF2-40B4-BE49-F238E27FC236}">
                      <a16:creationId xmlns:a16="http://schemas.microsoft.com/office/drawing/2014/main" id="{8985D339-2ED4-4A12-8EEA-499EA19CB2D1}"/>
                    </a:ext>
                  </a:extLst>
                </p:cNvPr>
                <p:cNvPicPr/>
                <p:nvPr/>
              </p:nvPicPr>
              <p:blipFill>
                <a:blip r:embed="rId46"/>
                <a:stretch>
                  <a:fillRect/>
                </a:stretch>
              </p:blipFill>
              <p:spPr>
                <a:xfrm>
                  <a:off x="8139173" y="4861867"/>
                  <a:ext cx="78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1C4B319A-F306-4EB3-A5CD-9151DB2F0498}"/>
                    </a:ext>
                  </a:extLst>
                </p14:cNvPr>
                <p14:cNvContentPartPr/>
                <p14:nvPr/>
              </p14:nvContentPartPr>
              <p14:xfrm>
                <a:off x="8215853" y="4773667"/>
                <a:ext cx="236520" cy="146880"/>
              </p14:xfrm>
            </p:contentPart>
          </mc:Choice>
          <mc:Fallback xmlns="">
            <p:pic>
              <p:nvPicPr>
                <p:cNvPr id="29" name="Freihand 28">
                  <a:extLst>
                    <a:ext uri="{FF2B5EF4-FFF2-40B4-BE49-F238E27FC236}">
                      <a16:creationId xmlns:a16="http://schemas.microsoft.com/office/drawing/2014/main" id="{1C4B319A-F306-4EB3-A5CD-9151DB2F0498}"/>
                    </a:ext>
                  </a:extLst>
                </p:cNvPr>
                <p:cNvPicPr/>
                <p:nvPr/>
              </p:nvPicPr>
              <p:blipFill>
                <a:blip r:embed="rId48"/>
                <a:stretch>
                  <a:fillRect/>
                </a:stretch>
              </p:blipFill>
              <p:spPr>
                <a:xfrm>
                  <a:off x="8211533" y="4769347"/>
                  <a:ext cx="245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736B94D5-51A7-4542-91D4-125DC4DAC164}"/>
                    </a:ext>
                  </a:extLst>
                </p14:cNvPr>
                <p14:cNvContentPartPr/>
                <p14:nvPr/>
              </p14:nvContentPartPr>
              <p14:xfrm>
                <a:off x="8470733" y="4840627"/>
                <a:ext cx="142560" cy="59040"/>
              </p14:xfrm>
            </p:contentPart>
          </mc:Choice>
          <mc:Fallback xmlns="">
            <p:pic>
              <p:nvPicPr>
                <p:cNvPr id="30" name="Freihand 29">
                  <a:extLst>
                    <a:ext uri="{FF2B5EF4-FFF2-40B4-BE49-F238E27FC236}">
                      <a16:creationId xmlns:a16="http://schemas.microsoft.com/office/drawing/2014/main" id="{736B94D5-51A7-4542-91D4-125DC4DAC164}"/>
                    </a:ext>
                  </a:extLst>
                </p:cNvPr>
                <p:cNvPicPr/>
                <p:nvPr/>
              </p:nvPicPr>
              <p:blipFill>
                <a:blip r:embed="rId50"/>
                <a:stretch>
                  <a:fillRect/>
                </a:stretch>
              </p:blipFill>
              <p:spPr>
                <a:xfrm>
                  <a:off x="8466413" y="4836307"/>
                  <a:ext cx="151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E8BABF46-4A9C-47DD-BECA-31722699C1AD}"/>
                    </a:ext>
                  </a:extLst>
                </p14:cNvPr>
                <p14:cNvContentPartPr/>
                <p14:nvPr/>
              </p14:nvContentPartPr>
              <p14:xfrm>
                <a:off x="7440773" y="4768627"/>
                <a:ext cx="93240" cy="371520"/>
              </p14:xfrm>
            </p:contentPart>
          </mc:Choice>
          <mc:Fallback xmlns="">
            <p:pic>
              <p:nvPicPr>
                <p:cNvPr id="31" name="Freihand 30">
                  <a:extLst>
                    <a:ext uri="{FF2B5EF4-FFF2-40B4-BE49-F238E27FC236}">
                      <a16:creationId xmlns:a16="http://schemas.microsoft.com/office/drawing/2014/main" id="{E8BABF46-4A9C-47DD-BECA-31722699C1AD}"/>
                    </a:ext>
                  </a:extLst>
                </p:cNvPr>
                <p:cNvPicPr/>
                <p:nvPr/>
              </p:nvPicPr>
              <p:blipFill>
                <a:blip r:embed="rId52"/>
                <a:stretch>
                  <a:fillRect/>
                </a:stretch>
              </p:blipFill>
              <p:spPr>
                <a:xfrm>
                  <a:off x="7436453" y="4764307"/>
                  <a:ext cx="1018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F0A5C785-67D4-4533-9A30-E00A462B8E33}"/>
                    </a:ext>
                  </a:extLst>
                </p14:cNvPr>
                <p14:cNvContentPartPr/>
                <p14:nvPr/>
              </p14:nvContentPartPr>
              <p14:xfrm>
                <a:off x="7322693" y="4619227"/>
                <a:ext cx="248760" cy="304200"/>
              </p14:xfrm>
            </p:contentPart>
          </mc:Choice>
          <mc:Fallback xmlns="">
            <p:pic>
              <p:nvPicPr>
                <p:cNvPr id="32" name="Freihand 31">
                  <a:extLst>
                    <a:ext uri="{FF2B5EF4-FFF2-40B4-BE49-F238E27FC236}">
                      <a16:creationId xmlns:a16="http://schemas.microsoft.com/office/drawing/2014/main" id="{F0A5C785-67D4-4533-9A30-E00A462B8E33}"/>
                    </a:ext>
                  </a:extLst>
                </p:cNvPr>
                <p:cNvPicPr/>
                <p:nvPr/>
              </p:nvPicPr>
              <p:blipFill>
                <a:blip r:embed="rId54"/>
                <a:stretch>
                  <a:fillRect/>
                </a:stretch>
              </p:blipFill>
              <p:spPr>
                <a:xfrm>
                  <a:off x="7318373" y="4614907"/>
                  <a:ext cx="2574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AB62680C-530D-49BE-A809-B0608306E571}"/>
                    </a:ext>
                  </a:extLst>
                </p14:cNvPr>
                <p14:cNvContentPartPr/>
                <p14:nvPr/>
              </p14:nvContentPartPr>
              <p14:xfrm>
                <a:off x="8592413" y="4727587"/>
                <a:ext cx="22320" cy="305280"/>
              </p14:xfrm>
            </p:contentPart>
          </mc:Choice>
          <mc:Fallback xmlns="">
            <p:pic>
              <p:nvPicPr>
                <p:cNvPr id="34" name="Freihand 33">
                  <a:extLst>
                    <a:ext uri="{FF2B5EF4-FFF2-40B4-BE49-F238E27FC236}">
                      <a16:creationId xmlns:a16="http://schemas.microsoft.com/office/drawing/2014/main" id="{AB62680C-530D-49BE-A809-B0608306E571}"/>
                    </a:ext>
                  </a:extLst>
                </p:cNvPr>
                <p:cNvPicPr/>
                <p:nvPr/>
              </p:nvPicPr>
              <p:blipFill>
                <a:blip r:embed="rId56"/>
                <a:stretch>
                  <a:fillRect/>
                </a:stretch>
              </p:blipFill>
              <p:spPr>
                <a:xfrm>
                  <a:off x="8588093" y="4723267"/>
                  <a:ext cx="309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762325C0-F915-4DD1-A2A0-2A944257C660}"/>
                    </a:ext>
                  </a:extLst>
                </p14:cNvPr>
                <p14:cNvContentPartPr/>
                <p14:nvPr/>
              </p14:nvContentPartPr>
              <p14:xfrm>
                <a:off x="8491613" y="4544347"/>
                <a:ext cx="161640" cy="237960"/>
              </p14:xfrm>
            </p:contentPart>
          </mc:Choice>
          <mc:Fallback xmlns="">
            <p:pic>
              <p:nvPicPr>
                <p:cNvPr id="35" name="Freihand 34">
                  <a:extLst>
                    <a:ext uri="{FF2B5EF4-FFF2-40B4-BE49-F238E27FC236}">
                      <a16:creationId xmlns:a16="http://schemas.microsoft.com/office/drawing/2014/main" id="{762325C0-F915-4DD1-A2A0-2A944257C660}"/>
                    </a:ext>
                  </a:extLst>
                </p:cNvPr>
                <p:cNvPicPr/>
                <p:nvPr/>
              </p:nvPicPr>
              <p:blipFill>
                <a:blip r:embed="rId58"/>
                <a:stretch>
                  <a:fillRect/>
                </a:stretch>
              </p:blipFill>
              <p:spPr>
                <a:xfrm>
                  <a:off x="8487293" y="4540027"/>
                  <a:ext cx="170280" cy="246600"/>
                </a:xfrm>
                <a:prstGeom prst="rect">
                  <a:avLst/>
                </a:prstGeom>
              </p:spPr>
            </p:pic>
          </mc:Fallback>
        </mc:AlternateContent>
      </p:grpSp>
      <p:grpSp>
        <p:nvGrpSpPr>
          <p:cNvPr id="53" name="Gruppieren 52">
            <a:extLst>
              <a:ext uri="{FF2B5EF4-FFF2-40B4-BE49-F238E27FC236}">
                <a16:creationId xmlns:a16="http://schemas.microsoft.com/office/drawing/2014/main" id="{018B2C8E-3BA1-464F-9DB1-8D12B865A357}"/>
              </a:ext>
            </a:extLst>
          </p:cNvPr>
          <p:cNvGrpSpPr/>
          <p:nvPr/>
        </p:nvGrpSpPr>
        <p:grpSpPr>
          <a:xfrm>
            <a:off x="6267173" y="5501947"/>
            <a:ext cx="1909080" cy="962640"/>
            <a:chOff x="6267173" y="5501947"/>
            <a:chExt cx="1909080" cy="962640"/>
          </a:xfrm>
        </p:grpSpPr>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61078A19-6362-47AC-987F-DAFA53BC3E83}"/>
                    </a:ext>
                  </a:extLst>
                </p14:cNvPr>
                <p14:cNvContentPartPr/>
                <p14:nvPr/>
              </p14:nvContentPartPr>
              <p14:xfrm>
                <a:off x="6394253" y="5501947"/>
                <a:ext cx="45720" cy="379800"/>
              </p14:xfrm>
            </p:contentPart>
          </mc:Choice>
          <mc:Fallback xmlns="">
            <p:pic>
              <p:nvPicPr>
                <p:cNvPr id="36" name="Freihand 35">
                  <a:extLst>
                    <a:ext uri="{FF2B5EF4-FFF2-40B4-BE49-F238E27FC236}">
                      <a16:creationId xmlns:a16="http://schemas.microsoft.com/office/drawing/2014/main" id="{61078A19-6362-47AC-987F-DAFA53BC3E83}"/>
                    </a:ext>
                  </a:extLst>
                </p:cNvPr>
                <p:cNvPicPr/>
                <p:nvPr/>
              </p:nvPicPr>
              <p:blipFill>
                <a:blip r:embed="rId60"/>
                <a:stretch>
                  <a:fillRect/>
                </a:stretch>
              </p:blipFill>
              <p:spPr>
                <a:xfrm>
                  <a:off x="6389933" y="5497627"/>
                  <a:ext cx="5436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AB5552E-37B9-4273-82C3-0F9EFE4775FE}"/>
                    </a:ext>
                  </a:extLst>
                </p14:cNvPr>
                <p14:cNvContentPartPr/>
                <p14:nvPr/>
              </p14:nvContentPartPr>
              <p14:xfrm>
                <a:off x="6267173" y="5755387"/>
                <a:ext cx="303120" cy="227160"/>
              </p14:xfrm>
            </p:contentPart>
          </mc:Choice>
          <mc:Fallback xmlns="">
            <p:pic>
              <p:nvPicPr>
                <p:cNvPr id="37" name="Freihand 36">
                  <a:extLst>
                    <a:ext uri="{FF2B5EF4-FFF2-40B4-BE49-F238E27FC236}">
                      <a16:creationId xmlns:a16="http://schemas.microsoft.com/office/drawing/2014/main" id="{0AB5552E-37B9-4273-82C3-0F9EFE4775FE}"/>
                    </a:ext>
                  </a:extLst>
                </p:cNvPr>
                <p:cNvPicPr/>
                <p:nvPr/>
              </p:nvPicPr>
              <p:blipFill>
                <a:blip r:embed="rId62"/>
                <a:stretch>
                  <a:fillRect/>
                </a:stretch>
              </p:blipFill>
              <p:spPr>
                <a:xfrm>
                  <a:off x="6262853" y="5751067"/>
                  <a:ext cx="3117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C61CEDE7-F70F-460C-871C-0B9A0C6F4352}"/>
                    </a:ext>
                  </a:extLst>
                </p14:cNvPr>
                <p14:cNvContentPartPr/>
                <p14:nvPr/>
              </p14:nvContentPartPr>
              <p14:xfrm>
                <a:off x="6481013" y="6046267"/>
                <a:ext cx="141120" cy="245520"/>
              </p14:xfrm>
            </p:contentPart>
          </mc:Choice>
          <mc:Fallback xmlns="">
            <p:pic>
              <p:nvPicPr>
                <p:cNvPr id="38" name="Freihand 37">
                  <a:extLst>
                    <a:ext uri="{FF2B5EF4-FFF2-40B4-BE49-F238E27FC236}">
                      <a16:creationId xmlns:a16="http://schemas.microsoft.com/office/drawing/2014/main" id="{C61CEDE7-F70F-460C-871C-0B9A0C6F4352}"/>
                    </a:ext>
                  </a:extLst>
                </p:cNvPr>
                <p:cNvPicPr/>
                <p:nvPr/>
              </p:nvPicPr>
              <p:blipFill>
                <a:blip r:embed="rId64"/>
                <a:stretch>
                  <a:fillRect/>
                </a:stretch>
              </p:blipFill>
              <p:spPr>
                <a:xfrm>
                  <a:off x="6476693" y="6041947"/>
                  <a:ext cx="1497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8E270FC5-DC48-49EF-877B-EACED9C8CAD0}"/>
                    </a:ext>
                  </a:extLst>
                </p14:cNvPr>
                <p14:cNvContentPartPr/>
                <p14:nvPr/>
              </p14:nvContentPartPr>
              <p14:xfrm>
                <a:off x="6673973" y="6078667"/>
                <a:ext cx="29880" cy="134280"/>
              </p14:xfrm>
            </p:contentPart>
          </mc:Choice>
          <mc:Fallback xmlns="">
            <p:pic>
              <p:nvPicPr>
                <p:cNvPr id="39" name="Freihand 38">
                  <a:extLst>
                    <a:ext uri="{FF2B5EF4-FFF2-40B4-BE49-F238E27FC236}">
                      <a16:creationId xmlns:a16="http://schemas.microsoft.com/office/drawing/2014/main" id="{8E270FC5-DC48-49EF-877B-EACED9C8CAD0}"/>
                    </a:ext>
                  </a:extLst>
                </p:cNvPr>
                <p:cNvPicPr/>
                <p:nvPr/>
              </p:nvPicPr>
              <p:blipFill>
                <a:blip r:embed="rId66"/>
                <a:stretch>
                  <a:fillRect/>
                </a:stretch>
              </p:blipFill>
              <p:spPr>
                <a:xfrm>
                  <a:off x="6669653" y="6074347"/>
                  <a:ext cx="38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5E666F4D-FB7C-4917-95CF-88CA345EB754}"/>
                    </a:ext>
                  </a:extLst>
                </p14:cNvPr>
                <p14:cNvContentPartPr/>
                <p14:nvPr/>
              </p14:nvContentPartPr>
              <p14:xfrm>
                <a:off x="6743093" y="5897587"/>
                <a:ext cx="254520" cy="255960"/>
              </p14:xfrm>
            </p:contentPart>
          </mc:Choice>
          <mc:Fallback xmlns="">
            <p:pic>
              <p:nvPicPr>
                <p:cNvPr id="40" name="Freihand 39">
                  <a:extLst>
                    <a:ext uri="{FF2B5EF4-FFF2-40B4-BE49-F238E27FC236}">
                      <a16:creationId xmlns:a16="http://schemas.microsoft.com/office/drawing/2014/main" id="{5E666F4D-FB7C-4917-95CF-88CA345EB754}"/>
                    </a:ext>
                  </a:extLst>
                </p:cNvPr>
                <p:cNvPicPr/>
                <p:nvPr/>
              </p:nvPicPr>
              <p:blipFill>
                <a:blip r:embed="rId68"/>
                <a:stretch>
                  <a:fillRect/>
                </a:stretch>
              </p:blipFill>
              <p:spPr>
                <a:xfrm>
                  <a:off x="6738773" y="5893267"/>
                  <a:ext cx="263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0C96E852-74C5-4975-B7BD-8BFB2A0D4CAA}"/>
                    </a:ext>
                  </a:extLst>
                </p14:cNvPr>
                <p14:cNvContentPartPr/>
                <p14:nvPr/>
              </p14:nvContentPartPr>
              <p14:xfrm>
                <a:off x="7030013" y="5982547"/>
                <a:ext cx="70560" cy="126720"/>
              </p14:xfrm>
            </p:contentPart>
          </mc:Choice>
          <mc:Fallback xmlns="">
            <p:pic>
              <p:nvPicPr>
                <p:cNvPr id="41" name="Freihand 40">
                  <a:extLst>
                    <a:ext uri="{FF2B5EF4-FFF2-40B4-BE49-F238E27FC236}">
                      <a16:creationId xmlns:a16="http://schemas.microsoft.com/office/drawing/2014/main" id="{0C96E852-74C5-4975-B7BD-8BFB2A0D4CAA}"/>
                    </a:ext>
                  </a:extLst>
                </p:cNvPr>
                <p:cNvPicPr/>
                <p:nvPr/>
              </p:nvPicPr>
              <p:blipFill>
                <a:blip r:embed="rId70"/>
                <a:stretch>
                  <a:fillRect/>
                </a:stretch>
              </p:blipFill>
              <p:spPr>
                <a:xfrm>
                  <a:off x="7025693" y="5978227"/>
                  <a:ext cx="79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83F9E52A-630B-4A98-BE07-80C72A6F4F9F}"/>
                    </a:ext>
                  </a:extLst>
                </p14:cNvPr>
                <p14:cNvContentPartPr/>
                <p14:nvPr/>
              </p14:nvContentPartPr>
              <p14:xfrm>
                <a:off x="6813293" y="5854387"/>
                <a:ext cx="36360" cy="21960"/>
              </p14:xfrm>
            </p:contentPart>
          </mc:Choice>
          <mc:Fallback xmlns="">
            <p:pic>
              <p:nvPicPr>
                <p:cNvPr id="42" name="Freihand 41">
                  <a:extLst>
                    <a:ext uri="{FF2B5EF4-FFF2-40B4-BE49-F238E27FC236}">
                      <a16:creationId xmlns:a16="http://schemas.microsoft.com/office/drawing/2014/main" id="{83F9E52A-630B-4A98-BE07-80C72A6F4F9F}"/>
                    </a:ext>
                  </a:extLst>
                </p:cNvPr>
                <p:cNvPicPr/>
                <p:nvPr/>
              </p:nvPicPr>
              <p:blipFill>
                <a:blip r:embed="rId72"/>
                <a:stretch>
                  <a:fillRect/>
                </a:stretch>
              </p:blipFill>
              <p:spPr>
                <a:xfrm>
                  <a:off x="6808973" y="5850067"/>
                  <a:ext cx="45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DCBE1998-6E55-461B-A03C-8DE169B2AB2D}"/>
                    </a:ext>
                  </a:extLst>
                </p14:cNvPr>
                <p14:cNvContentPartPr/>
                <p14:nvPr/>
              </p14:nvContentPartPr>
              <p14:xfrm>
                <a:off x="7194893" y="5810467"/>
                <a:ext cx="239760" cy="280800"/>
              </p14:xfrm>
            </p:contentPart>
          </mc:Choice>
          <mc:Fallback xmlns="">
            <p:pic>
              <p:nvPicPr>
                <p:cNvPr id="43" name="Freihand 42">
                  <a:extLst>
                    <a:ext uri="{FF2B5EF4-FFF2-40B4-BE49-F238E27FC236}">
                      <a16:creationId xmlns:a16="http://schemas.microsoft.com/office/drawing/2014/main" id="{DCBE1998-6E55-461B-A03C-8DE169B2AB2D}"/>
                    </a:ext>
                  </a:extLst>
                </p:cNvPr>
                <p:cNvPicPr/>
                <p:nvPr/>
              </p:nvPicPr>
              <p:blipFill>
                <a:blip r:embed="rId74"/>
                <a:stretch>
                  <a:fillRect/>
                </a:stretch>
              </p:blipFill>
              <p:spPr>
                <a:xfrm>
                  <a:off x="7190573" y="5806147"/>
                  <a:ext cx="2484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E326B84B-8752-4432-9560-C8DD1C7FD687}"/>
                    </a:ext>
                  </a:extLst>
                </p14:cNvPr>
                <p14:cNvContentPartPr/>
                <p14:nvPr/>
              </p14:nvContentPartPr>
              <p14:xfrm>
                <a:off x="7236653" y="5884267"/>
                <a:ext cx="223920" cy="75960"/>
              </p14:xfrm>
            </p:contentPart>
          </mc:Choice>
          <mc:Fallback xmlns="">
            <p:pic>
              <p:nvPicPr>
                <p:cNvPr id="44" name="Freihand 43">
                  <a:extLst>
                    <a:ext uri="{FF2B5EF4-FFF2-40B4-BE49-F238E27FC236}">
                      <a16:creationId xmlns:a16="http://schemas.microsoft.com/office/drawing/2014/main" id="{E326B84B-8752-4432-9560-C8DD1C7FD687}"/>
                    </a:ext>
                  </a:extLst>
                </p:cNvPr>
                <p:cNvPicPr/>
                <p:nvPr/>
              </p:nvPicPr>
              <p:blipFill>
                <a:blip r:embed="rId76"/>
                <a:stretch>
                  <a:fillRect/>
                </a:stretch>
              </p:blipFill>
              <p:spPr>
                <a:xfrm>
                  <a:off x="7232333" y="5879947"/>
                  <a:ext cx="232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CECB50AC-562B-4539-B86B-7849A2EC1EAC}"/>
                    </a:ext>
                  </a:extLst>
                </p14:cNvPr>
                <p14:cNvContentPartPr/>
                <p14:nvPr/>
              </p14:nvContentPartPr>
              <p14:xfrm>
                <a:off x="7460573" y="5740627"/>
                <a:ext cx="330120" cy="281520"/>
              </p14:xfrm>
            </p:contentPart>
          </mc:Choice>
          <mc:Fallback xmlns="">
            <p:pic>
              <p:nvPicPr>
                <p:cNvPr id="45" name="Freihand 44">
                  <a:extLst>
                    <a:ext uri="{FF2B5EF4-FFF2-40B4-BE49-F238E27FC236}">
                      <a16:creationId xmlns:a16="http://schemas.microsoft.com/office/drawing/2014/main" id="{CECB50AC-562B-4539-B86B-7849A2EC1EAC}"/>
                    </a:ext>
                  </a:extLst>
                </p:cNvPr>
                <p:cNvPicPr/>
                <p:nvPr/>
              </p:nvPicPr>
              <p:blipFill>
                <a:blip r:embed="rId78"/>
                <a:stretch>
                  <a:fillRect/>
                </a:stretch>
              </p:blipFill>
              <p:spPr>
                <a:xfrm>
                  <a:off x="7456253" y="5736307"/>
                  <a:ext cx="3387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2BC32425-D8BF-4982-9445-4239ED7B8388}"/>
                    </a:ext>
                  </a:extLst>
                </p14:cNvPr>
                <p14:cNvContentPartPr/>
                <p14:nvPr/>
              </p14:nvContentPartPr>
              <p14:xfrm>
                <a:off x="7750733" y="5722267"/>
                <a:ext cx="6120" cy="27360"/>
              </p14:xfrm>
            </p:contentPart>
          </mc:Choice>
          <mc:Fallback xmlns="">
            <p:pic>
              <p:nvPicPr>
                <p:cNvPr id="46" name="Freihand 45">
                  <a:extLst>
                    <a:ext uri="{FF2B5EF4-FFF2-40B4-BE49-F238E27FC236}">
                      <a16:creationId xmlns:a16="http://schemas.microsoft.com/office/drawing/2014/main" id="{2BC32425-D8BF-4982-9445-4239ED7B8388}"/>
                    </a:ext>
                  </a:extLst>
                </p:cNvPr>
                <p:cNvPicPr/>
                <p:nvPr/>
              </p:nvPicPr>
              <p:blipFill>
                <a:blip r:embed="rId80"/>
                <a:stretch>
                  <a:fillRect/>
                </a:stretch>
              </p:blipFill>
              <p:spPr>
                <a:xfrm>
                  <a:off x="7746413" y="5717947"/>
                  <a:ext cx="14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19E9CDE3-CE63-450A-A11E-42F11F42EB03}"/>
                    </a:ext>
                  </a:extLst>
                </p14:cNvPr>
                <p14:cNvContentPartPr/>
                <p14:nvPr/>
              </p14:nvContentPartPr>
              <p14:xfrm>
                <a:off x="7789973" y="5773387"/>
                <a:ext cx="151920" cy="133560"/>
              </p14:xfrm>
            </p:contentPart>
          </mc:Choice>
          <mc:Fallback xmlns="">
            <p:pic>
              <p:nvPicPr>
                <p:cNvPr id="47" name="Freihand 46">
                  <a:extLst>
                    <a:ext uri="{FF2B5EF4-FFF2-40B4-BE49-F238E27FC236}">
                      <a16:creationId xmlns:a16="http://schemas.microsoft.com/office/drawing/2014/main" id="{19E9CDE3-CE63-450A-A11E-42F11F42EB03}"/>
                    </a:ext>
                  </a:extLst>
                </p:cNvPr>
                <p:cNvPicPr/>
                <p:nvPr/>
              </p:nvPicPr>
              <p:blipFill>
                <a:blip r:embed="rId82"/>
                <a:stretch>
                  <a:fillRect/>
                </a:stretch>
              </p:blipFill>
              <p:spPr>
                <a:xfrm>
                  <a:off x="7785653" y="5769067"/>
                  <a:ext cx="160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3B088B6B-21D1-4CE0-BA09-384E549046FD}"/>
                    </a:ext>
                  </a:extLst>
                </p14:cNvPr>
                <p14:cNvContentPartPr/>
                <p14:nvPr/>
              </p14:nvContentPartPr>
              <p14:xfrm>
                <a:off x="7161413" y="6280627"/>
                <a:ext cx="266040" cy="183960"/>
              </p14:xfrm>
            </p:contentPart>
          </mc:Choice>
          <mc:Fallback xmlns="">
            <p:pic>
              <p:nvPicPr>
                <p:cNvPr id="48" name="Freihand 47">
                  <a:extLst>
                    <a:ext uri="{FF2B5EF4-FFF2-40B4-BE49-F238E27FC236}">
                      <a16:creationId xmlns:a16="http://schemas.microsoft.com/office/drawing/2014/main" id="{3B088B6B-21D1-4CE0-BA09-384E549046FD}"/>
                    </a:ext>
                  </a:extLst>
                </p:cNvPr>
                <p:cNvPicPr/>
                <p:nvPr/>
              </p:nvPicPr>
              <p:blipFill>
                <a:blip r:embed="rId84"/>
                <a:stretch>
                  <a:fillRect/>
                </a:stretch>
              </p:blipFill>
              <p:spPr>
                <a:xfrm>
                  <a:off x="7157093" y="6276307"/>
                  <a:ext cx="274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A1261201-EA96-4FDF-AE86-C766B0639F44}"/>
                    </a:ext>
                  </a:extLst>
                </p14:cNvPr>
                <p14:cNvContentPartPr/>
                <p14:nvPr/>
              </p14:nvContentPartPr>
              <p14:xfrm>
                <a:off x="7449053" y="6202147"/>
                <a:ext cx="239400" cy="158760"/>
              </p14:xfrm>
            </p:contentPart>
          </mc:Choice>
          <mc:Fallback xmlns="">
            <p:pic>
              <p:nvPicPr>
                <p:cNvPr id="49" name="Freihand 48">
                  <a:extLst>
                    <a:ext uri="{FF2B5EF4-FFF2-40B4-BE49-F238E27FC236}">
                      <a16:creationId xmlns:a16="http://schemas.microsoft.com/office/drawing/2014/main" id="{A1261201-EA96-4FDF-AE86-C766B0639F44}"/>
                    </a:ext>
                  </a:extLst>
                </p:cNvPr>
                <p:cNvPicPr/>
                <p:nvPr/>
              </p:nvPicPr>
              <p:blipFill>
                <a:blip r:embed="rId86"/>
                <a:stretch>
                  <a:fillRect/>
                </a:stretch>
              </p:blipFill>
              <p:spPr>
                <a:xfrm>
                  <a:off x="7444733" y="6197827"/>
                  <a:ext cx="248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C995600F-BDC5-49B3-AEE2-DBEC67039108}"/>
                    </a:ext>
                  </a:extLst>
                </p14:cNvPr>
                <p14:cNvContentPartPr/>
                <p14:nvPr/>
              </p14:nvContentPartPr>
              <p14:xfrm>
                <a:off x="7669013" y="6122947"/>
                <a:ext cx="104760" cy="194400"/>
              </p14:xfrm>
            </p:contentPart>
          </mc:Choice>
          <mc:Fallback xmlns="">
            <p:pic>
              <p:nvPicPr>
                <p:cNvPr id="50" name="Freihand 49">
                  <a:extLst>
                    <a:ext uri="{FF2B5EF4-FFF2-40B4-BE49-F238E27FC236}">
                      <a16:creationId xmlns:a16="http://schemas.microsoft.com/office/drawing/2014/main" id="{C995600F-BDC5-49B3-AEE2-DBEC67039108}"/>
                    </a:ext>
                  </a:extLst>
                </p:cNvPr>
                <p:cNvPicPr/>
                <p:nvPr/>
              </p:nvPicPr>
              <p:blipFill>
                <a:blip r:embed="rId88"/>
                <a:stretch>
                  <a:fillRect/>
                </a:stretch>
              </p:blipFill>
              <p:spPr>
                <a:xfrm>
                  <a:off x="7664693" y="6118627"/>
                  <a:ext cx="113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66DC9042-8CD3-4458-84AC-FE2B6EA7CAA1}"/>
                    </a:ext>
                  </a:extLst>
                </p14:cNvPr>
                <p14:cNvContentPartPr/>
                <p14:nvPr/>
              </p14:nvContentPartPr>
              <p14:xfrm>
                <a:off x="7802933" y="6094867"/>
                <a:ext cx="287640" cy="178920"/>
              </p14:xfrm>
            </p:contentPart>
          </mc:Choice>
          <mc:Fallback xmlns="">
            <p:pic>
              <p:nvPicPr>
                <p:cNvPr id="51" name="Freihand 50">
                  <a:extLst>
                    <a:ext uri="{FF2B5EF4-FFF2-40B4-BE49-F238E27FC236}">
                      <a16:creationId xmlns:a16="http://schemas.microsoft.com/office/drawing/2014/main" id="{66DC9042-8CD3-4458-84AC-FE2B6EA7CAA1}"/>
                    </a:ext>
                  </a:extLst>
                </p:cNvPr>
                <p:cNvPicPr/>
                <p:nvPr/>
              </p:nvPicPr>
              <p:blipFill>
                <a:blip r:embed="rId90"/>
                <a:stretch>
                  <a:fillRect/>
                </a:stretch>
              </p:blipFill>
              <p:spPr>
                <a:xfrm>
                  <a:off x="7798613" y="6090547"/>
                  <a:ext cx="296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60C6FCCC-9FEA-4629-AE0C-2740BA380EF8}"/>
                    </a:ext>
                  </a:extLst>
                </p14:cNvPr>
                <p14:cNvContentPartPr/>
                <p14:nvPr/>
              </p14:nvContentPartPr>
              <p14:xfrm>
                <a:off x="8120813" y="5837107"/>
                <a:ext cx="55440" cy="426600"/>
              </p14:xfrm>
            </p:contentPart>
          </mc:Choice>
          <mc:Fallback xmlns="">
            <p:pic>
              <p:nvPicPr>
                <p:cNvPr id="52" name="Freihand 51">
                  <a:extLst>
                    <a:ext uri="{FF2B5EF4-FFF2-40B4-BE49-F238E27FC236}">
                      <a16:creationId xmlns:a16="http://schemas.microsoft.com/office/drawing/2014/main" id="{60C6FCCC-9FEA-4629-AE0C-2740BA380EF8}"/>
                    </a:ext>
                  </a:extLst>
                </p:cNvPr>
                <p:cNvPicPr/>
                <p:nvPr/>
              </p:nvPicPr>
              <p:blipFill>
                <a:blip r:embed="rId92"/>
                <a:stretch>
                  <a:fillRect/>
                </a:stretch>
              </p:blipFill>
              <p:spPr>
                <a:xfrm>
                  <a:off x="8116493" y="5832787"/>
                  <a:ext cx="64080" cy="435240"/>
                </a:xfrm>
                <a:prstGeom prst="rect">
                  <a:avLst/>
                </a:prstGeom>
              </p:spPr>
            </p:pic>
          </mc:Fallback>
        </mc:AlternateContent>
      </p:grpSp>
      <p:grpSp>
        <p:nvGrpSpPr>
          <p:cNvPr id="74" name="Gruppieren 73">
            <a:extLst>
              <a:ext uri="{FF2B5EF4-FFF2-40B4-BE49-F238E27FC236}">
                <a16:creationId xmlns:a16="http://schemas.microsoft.com/office/drawing/2014/main" id="{CC473975-FE98-4880-8926-3ABC73AA7A2E}"/>
              </a:ext>
            </a:extLst>
          </p:cNvPr>
          <p:cNvGrpSpPr/>
          <p:nvPr/>
        </p:nvGrpSpPr>
        <p:grpSpPr>
          <a:xfrm>
            <a:off x="8615453" y="1082947"/>
            <a:ext cx="3120840" cy="972000"/>
            <a:chOff x="8615453" y="1082947"/>
            <a:chExt cx="3120840" cy="972000"/>
          </a:xfrm>
        </p:grpSpPr>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AE658E2E-C848-42F5-9E25-9A89D88B122B}"/>
                    </a:ext>
                  </a:extLst>
                </p14:cNvPr>
                <p14:cNvContentPartPr/>
                <p14:nvPr/>
              </p14:nvContentPartPr>
              <p14:xfrm>
                <a:off x="8743973" y="1716907"/>
                <a:ext cx="17640" cy="266400"/>
              </p14:xfrm>
            </p:contentPart>
          </mc:Choice>
          <mc:Fallback xmlns="">
            <p:pic>
              <p:nvPicPr>
                <p:cNvPr id="55" name="Freihand 54">
                  <a:extLst>
                    <a:ext uri="{FF2B5EF4-FFF2-40B4-BE49-F238E27FC236}">
                      <a16:creationId xmlns:a16="http://schemas.microsoft.com/office/drawing/2014/main" id="{AE658E2E-C848-42F5-9E25-9A89D88B122B}"/>
                    </a:ext>
                  </a:extLst>
                </p:cNvPr>
                <p:cNvPicPr/>
                <p:nvPr/>
              </p:nvPicPr>
              <p:blipFill>
                <a:blip r:embed="rId94"/>
                <a:stretch>
                  <a:fillRect/>
                </a:stretch>
              </p:blipFill>
              <p:spPr>
                <a:xfrm>
                  <a:off x="8739653" y="1712587"/>
                  <a:ext cx="262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BFEA93A8-D1AB-4D6C-A885-B6E3F50E966F}"/>
                    </a:ext>
                  </a:extLst>
                </p14:cNvPr>
                <p14:cNvContentPartPr/>
                <p14:nvPr/>
              </p14:nvContentPartPr>
              <p14:xfrm>
                <a:off x="8627333" y="1869187"/>
                <a:ext cx="190080" cy="185760"/>
              </p14:xfrm>
            </p:contentPart>
          </mc:Choice>
          <mc:Fallback xmlns="">
            <p:pic>
              <p:nvPicPr>
                <p:cNvPr id="56" name="Freihand 55">
                  <a:extLst>
                    <a:ext uri="{FF2B5EF4-FFF2-40B4-BE49-F238E27FC236}">
                      <a16:creationId xmlns:a16="http://schemas.microsoft.com/office/drawing/2014/main" id="{BFEA93A8-D1AB-4D6C-A885-B6E3F50E966F}"/>
                    </a:ext>
                  </a:extLst>
                </p:cNvPr>
                <p:cNvPicPr/>
                <p:nvPr/>
              </p:nvPicPr>
              <p:blipFill>
                <a:blip r:embed="rId96"/>
                <a:stretch>
                  <a:fillRect/>
                </a:stretch>
              </p:blipFill>
              <p:spPr>
                <a:xfrm>
                  <a:off x="8623013" y="1864867"/>
                  <a:ext cx="198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05209E75-44A3-406A-9B4F-F45549460213}"/>
                    </a:ext>
                  </a:extLst>
                </p14:cNvPr>
                <p14:cNvContentPartPr/>
                <p14:nvPr/>
              </p14:nvContentPartPr>
              <p14:xfrm>
                <a:off x="8615453" y="1651387"/>
                <a:ext cx="218520" cy="36000"/>
              </p14:xfrm>
            </p:contentPart>
          </mc:Choice>
          <mc:Fallback xmlns="">
            <p:pic>
              <p:nvPicPr>
                <p:cNvPr id="57" name="Freihand 56">
                  <a:extLst>
                    <a:ext uri="{FF2B5EF4-FFF2-40B4-BE49-F238E27FC236}">
                      <a16:creationId xmlns:a16="http://schemas.microsoft.com/office/drawing/2014/main" id="{05209E75-44A3-406A-9B4F-F45549460213}"/>
                    </a:ext>
                  </a:extLst>
                </p:cNvPr>
                <p:cNvPicPr/>
                <p:nvPr/>
              </p:nvPicPr>
              <p:blipFill>
                <a:blip r:embed="rId98"/>
                <a:stretch>
                  <a:fillRect/>
                </a:stretch>
              </p:blipFill>
              <p:spPr>
                <a:xfrm>
                  <a:off x="8611133" y="1647067"/>
                  <a:ext cx="227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97A42212-56E7-4CA5-979A-E18BA9C9D206}"/>
                    </a:ext>
                  </a:extLst>
                </p14:cNvPr>
                <p14:cNvContentPartPr/>
                <p14:nvPr/>
              </p14:nvContentPartPr>
              <p14:xfrm>
                <a:off x="8840813" y="1798627"/>
                <a:ext cx="140760" cy="99720"/>
              </p14:xfrm>
            </p:contentPart>
          </mc:Choice>
          <mc:Fallback xmlns="">
            <p:pic>
              <p:nvPicPr>
                <p:cNvPr id="58" name="Freihand 57">
                  <a:extLst>
                    <a:ext uri="{FF2B5EF4-FFF2-40B4-BE49-F238E27FC236}">
                      <a16:creationId xmlns:a16="http://schemas.microsoft.com/office/drawing/2014/main" id="{97A42212-56E7-4CA5-979A-E18BA9C9D206}"/>
                    </a:ext>
                  </a:extLst>
                </p:cNvPr>
                <p:cNvPicPr/>
                <p:nvPr/>
              </p:nvPicPr>
              <p:blipFill>
                <a:blip r:embed="rId100"/>
                <a:stretch>
                  <a:fillRect/>
                </a:stretch>
              </p:blipFill>
              <p:spPr>
                <a:xfrm>
                  <a:off x="8836493" y="1794307"/>
                  <a:ext cx="149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A222B9C8-A4A4-4EE8-B324-435D826D244F}"/>
                    </a:ext>
                  </a:extLst>
                </p14:cNvPr>
                <p14:cNvContentPartPr/>
                <p14:nvPr/>
              </p14:nvContentPartPr>
              <p14:xfrm>
                <a:off x="9023693" y="1669387"/>
                <a:ext cx="291960" cy="223200"/>
              </p14:xfrm>
            </p:contentPart>
          </mc:Choice>
          <mc:Fallback xmlns="">
            <p:pic>
              <p:nvPicPr>
                <p:cNvPr id="59" name="Freihand 58">
                  <a:extLst>
                    <a:ext uri="{FF2B5EF4-FFF2-40B4-BE49-F238E27FC236}">
                      <a16:creationId xmlns:a16="http://schemas.microsoft.com/office/drawing/2014/main" id="{A222B9C8-A4A4-4EE8-B324-435D826D244F}"/>
                    </a:ext>
                  </a:extLst>
                </p:cNvPr>
                <p:cNvPicPr/>
                <p:nvPr/>
              </p:nvPicPr>
              <p:blipFill>
                <a:blip r:embed="rId102"/>
                <a:stretch>
                  <a:fillRect/>
                </a:stretch>
              </p:blipFill>
              <p:spPr>
                <a:xfrm>
                  <a:off x="9019373" y="1665067"/>
                  <a:ext cx="300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425E72D9-7D60-4A14-9D85-7A9A4921EA01}"/>
                    </a:ext>
                  </a:extLst>
                </p14:cNvPr>
                <p14:cNvContentPartPr/>
                <p14:nvPr/>
              </p14:nvContentPartPr>
              <p14:xfrm>
                <a:off x="9286493" y="1647787"/>
                <a:ext cx="23400" cy="19080"/>
              </p14:xfrm>
            </p:contentPart>
          </mc:Choice>
          <mc:Fallback xmlns="">
            <p:pic>
              <p:nvPicPr>
                <p:cNvPr id="60" name="Freihand 59">
                  <a:extLst>
                    <a:ext uri="{FF2B5EF4-FFF2-40B4-BE49-F238E27FC236}">
                      <a16:creationId xmlns:a16="http://schemas.microsoft.com/office/drawing/2014/main" id="{425E72D9-7D60-4A14-9D85-7A9A4921EA01}"/>
                    </a:ext>
                  </a:extLst>
                </p:cNvPr>
                <p:cNvPicPr/>
                <p:nvPr/>
              </p:nvPicPr>
              <p:blipFill>
                <a:blip r:embed="rId104"/>
                <a:stretch>
                  <a:fillRect/>
                </a:stretch>
              </p:blipFill>
              <p:spPr>
                <a:xfrm>
                  <a:off x="9282173" y="1643467"/>
                  <a:ext cx="32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7734DC22-5D26-45FB-BA0D-45463C9DD625}"/>
                    </a:ext>
                  </a:extLst>
                </p14:cNvPr>
                <p14:cNvContentPartPr/>
                <p14:nvPr/>
              </p14:nvContentPartPr>
              <p14:xfrm>
                <a:off x="9375413" y="1693867"/>
                <a:ext cx="109800" cy="113400"/>
              </p14:xfrm>
            </p:contentPart>
          </mc:Choice>
          <mc:Fallback xmlns="">
            <p:pic>
              <p:nvPicPr>
                <p:cNvPr id="61" name="Freihand 60">
                  <a:extLst>
                    <a:ext uri="{FF2B5EF4-FFF2-40B4-BE49-F238E27FC236}">
                      <a16:creationId xmlns:a16="http://schemas.microsoft.com/office/drawing/2014/main" id="{7734DC22-5D26-45FB-BA0D-45463C9DD625}"/>
                    </a:ext>
                  </a:extLst>
                </p:cNvPr>
                <p:cNvPicPr/>
                <p:nvPr/>
              </p:nvPicPr>
              <p:blipFill>
                <a:blip r:embed="rId106"/>
                <a:stretch>
                  <a:fillRect/>
                </a:stretch>
              </p:blipFill>
              <p:spPr>
                <a:xfrm>
                  <a:off x="9371093" y="1689547"/>
                  <a:ext cx="118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FA3DA56B-6DC0-42BE-96E7-5115B28F9886}"/>
                    </a:ext>
                  </a:extLst>
                </p14:cNvPr>
                <p14:cNvContentPartPr/>
                <p14:nvPr/>
              </p14:nvContentPartPr>
              <p14:xfrm>
                <a:off x="9487013" y="1536907"/>
                <a:ext cx="86400" cy="222120"/>
              </p14:xfrm>
            </p:contentPart>
          </mc:Choice>
          <mc:Fallback xmlns="">
            <p:pic>
              <p:nvPicPr>
                <p:cNvPr id="62" name="Freihand 61">
                  <a:extLst>
                    <a:ext uri="{FF2B5EF4-FFF2-40B4-BE49-F238E27FC236}">
                      <a16:creationId xmlns:a16="http://schemas.microsoft.com/office/drawing/2014/main" id="{FA3DA56B-6DC0-42BE-96E7-5115B28F9886}"/>
                    </a:ext>
                  </a:extLst>
                </p:cNvPr>
                <p:cNvPicPr/>
                <p:nvPr/>
              </p:nvPicPr>
              <p:blipFill>
                <a:blip r:embed="rId108"/>
                <a:stretch>
                  <a:fillRect/>
                </a:stretch>
              </p:blipFill>
              <p:spPr>
                <a:xfrm>
                  <a:off x="9482693" y="1532587"/>
                  <a:ext cx="950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8CB8B777-2C00-436F-81B0-2F86CA979822}"/>
                    </a:ext>
                  </a:extLst>
                </p14:cNvPr>
                <p14:cNvContentPartPr/>
                <p14:nvPr/>
              </p14:nvContentPartPr>
              <p14:xfrm>
                <a:off x="9651173" y="1526107"/>
                <a:ext cx="231840" cy="165600"/>
              </p14:xfrm>
            </p:contentPart>
          </mc:Choice>
          <mc:Fallback xmlns="">
            <p:pic>
              <p:nvPicPr>
                <p:cNvPr id="63" name="Freihand 62">
                  <a:extLst>
                    <a:ext uri="{FF2B5EF4-FFF2-40B4-BE49-F238E27FC236}">
                      <a16:creationId xmlns:a16="http://schemas.microsoft.com/office/drawing/2014/main" id="{8CB8B777-2C00-436F-81B0-2F86CA979822}"/>
                    </a:ext>
                  </a:extLst>
                </p:cNvPr>
                <p:cNvPicPr/>
                <p:nvPr/>
              </p:nvPicPr>
              <p:blipFill>
                <a:blip r:embed="rId110"/>
                <a:stretch>
                  <a:fillRect/>
                </a:stretch>
              </p:blipFill>
              <p:spPr>
                <a:xfrm>
                  <a:off x="9646853" y="1521787"/>
                  <a:ext cx="240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C33ACA2A-E8E7-40C4-AD61-B280E2C8FA73}"/>
                    </a:ext>
                  </a:extLst>
                </p14:cNvPr>
                <p14:cNvContentPartPr/>
                <p14:nvPr/>
              </p14:nvContentPartPr>
              <p14:xfrm>
                <a:off x="10128173" y="1383547"/>
                <a:ext cx="230040" cy="235440"/>
              </p14:xfrm>
            </p:contentPart>
          </mc:Choice>
          <mc:Fallback xmlns="">
            <p:pic>
              <p:nvPicPr>
                <p:cNvPr id="64" name="Freihand 63">
                  <a:extLst>
                    <a:ext uri="{FF2B5EF4-FFF2-40B4-BE49-F238E27FC236}">
                      <a16:creationId xmlns:a16="http://schemas.microsoft.com/office/drawing/2014/main" id="{C33ACA2A-E8E7-40C4-AD61-B280E2C8FA73}"/>
                    </a:ext>
                  </a:extLst>
                </p:cNvPr>
                <p:cNvPicPr/>
                <p:nvPr/>
              </p:nvPicPr>
              <p:blipFill>
                <a:blip r:embed="rId112"/>
                <a:stretch>
                  <a:fillRect/>
                </a:stretch>
              </p:blipFill>
              <p:spPr>
                <a:xfrm>
                  <a:off x="10123853" y="1379227"/>
                  <a:ext cx="238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309A4081-4884-40E8-895A-8CCE1F2E3AE8}"/>
                    </a:ext>
                  </a:extLst>
                </p14:cNvPr>
                <p14:cNvContentPartPr/>
                <p14:nvPr/>
              </p14:nvContentPartPr>
              <p14:xfrm>
                <a:off x="10401773" y="1379947"/>
                <a:ext cx="123840" cy="168480"/>
              </p14:xfrm>
            </p:contentPart>
          </mc:Choice>
          <mc:Fallback xmlns="">
            <p:pic>
              <p:nvPicPr>
                <p:cNvPr id="65" name="Freihand 64">
                  <a:extLst>
                    <a:ext uri="{FF2B5EF4-FFF2-40B4-BE49-F238E27FC236}">
                      <a16:creationId xmlns:a16="http://schemas.microsoft.com/office/drawing/2014/main" id="{309A4081-4884-40E8-895A-8CCE1F2E3AE8}"/>
                    </a:ext>
                  </a:extLst>
                </p:cNvPr>
                <p:cNvPicPr/>
                <p:nvPr/>
              </p:nvPicPr>
              <p:blipFill>
                <a:blip r:embed="rId114"/>
                <a:stretch>
                  <a:fillRect/>
                </a:stretch>
              </p:blipFill>
              <p:spPr>
                <a:xfrm>
                  <a:off x="10397453" y="1375627"/>
                  <a:ext cx="132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07F5C6D9-0116-4B23-94B2-74F90BE28BE3}"/>
                    </a:ext>
                  </a:extLst>
                </p14:cNvPr>
                <p14:cNvContentPartPr/>
                <p14:nvPr/>
              </p14:nvContentPartPr>
              <p14:xfrm>
                <a:off x="10517333" y="1287067"/>
                <a:ext cx="95040" cy="239760"/>
              </p14:xfrm>
            </p:contentPart>
          </mc:Choice>
          <mc:Fallback xmlns="">
            <p:pic>
              <p:nvPicPr>
                <p:cNvPr id="66" name="Freihand 65">
                  <a:extLst>
                    <a:ext uri="{FF2B5EF4-FFF2-40B4-BE49-F238E27FC236}">
                      <a16:creationId xmlns:a16="http://schemas.microsoft.com/office/drawing/2014/main" id="{07F5C6D9-0116-4B23-94B2-74F90BE28BE3}"/>
                    </a:ext>
                  </a:extLst>
                </p:cNvPr>
                <p:cNvPicPr/>
                <p:nvPr/>
              </p:nvPicPr>
              <p:blipFill>
                <a:blip r:embed="rId116"/>
                <a:stretch>
                  <a:fillRect/>
                </a:stretch>
              </p:blipFill>
              <p:spPr>
                <a:xfrm>
                  <a:off x="10513013" y="1282747"/>
                  <a:ext cx="103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F6D017DF-8AF4-4C60-87FB-98A1DE4D6319}"/>
                    </a:ext>
                  </a:extLst>
                </p14:cNvPr>
                <p14:cNvContentPartPr/>
                <p14:nvPr/>
              </p14:nvContentPartPr>
              <p14:xfrm>
                <a:off x="10580693" y="1431067"/>
                <a:ext cx="66600" cy="47520"/>
              </p14:xfrm>
            </p:contentPart>
          </mc:Choice>
          <mc:Fallback xmlns="">
            <p:pic>
              <p:nvPicPr>
                <p:cNvPr id="67" name="Freihand 66">
                  <a:extLst>
                    <a:ext uri="{FF2B5EF4-FFF2-40B4-BE49-F238E27FC236}">
                      <a16:creationId xmlns:a16="http://schemas.microsoft.com/office/drawing/2014/main" id="{F6D017DF-8AF4-4C60-87FB-98A1DE4D6319}"/>
                    </a:ext>
                  </a:extLst>
                </p:cNvPr>
                <p:cNvPicPr/>
                <p:nvPr/>
              </p:nvPicPr>
              <p:blipFill>
                <a:blip r:embed="rId118"/>
                <a:stretch>
                  <a:fillRect/>
                </a:stretch>
              </p:blipFill>
              <p:spPr>
                <a:xfrm>
                  <a:off x="10576373" y="1426747"/>
                  <a:ext cx="75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C39B96D5-11C8-40B1-BA5B-6D532D461857}"/>
                    </a:ext>
                  </a:extLst>
                </p14:cNvPr>
                <p14:cNvContentPartPr/>
                <p14:nvPr/>
              </p14:nvContentPartPr>
              <p14:xfrm>
                <a:off x="10673573" y="1352227"/>
                <a:ext cx="260280" cy="271440"/>
              </p14:xfrm>
            </p:contentPart>
          </mc:Choice>
          <mc:Fallback xmlns="">
            <p:pic>
              <p:nvPicPr>
                <p:cNvPr id="68" name="Freihand 67">
                  <a:extLst>
                    <a:ext uri="{FF2B5EF4-FFF2-40B4-BE49-F238E27FC236}">
                      <a16:creationId xmlns:a16="http://schemas.microsoft.com/office/drawing/2014/main" id="{C39B96D5-11C8-40B1-BA5B-6D532D461857}"/>
                    </a:ext>
                  </a:extLst>
                </p:cNvPr>
                <p:cNvPicPr/>
                <p:nvPr/>
              </p:nvPicPr>
              <p:blipFill>
                <a:blip r:embed="rId120"/>
                <a:stretch>
                  <a:fillRect/>
                </a:stretch>
              </p:blipFill>
              <p:spPr>
                <a:xfrm>
                  <a:off x="10669253" y="1347907"/>
                  <a:ext cx="268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A90B5A84-8252-423A-8553-EF6B4A031226}"/>
                    </a:ext>
                  </a:extLst>
                </p14:cNvPr>
                <p14:cNvContentPartPr/>
                <p14:nvPr/>
              </p14:nvContentPartPr>
              <p14:xfrm>
                <a:off x="10409693" y="1184107"/>
                <a:ext cx="6840" cy="18720"/>
              </p14:xfrm>
            </p:contentPart>
          </mc:Choice>
          <mc:Fallback xmlns="">
            <p:pic>
              <p:nvPicPr>
                <p:cNvPr id="69" name="Freihand 68">
                  <a:extLst>
                    <a:ext uri="{FF2B5EF4-FFF2-40B4-BE49-F238E27FC236}">
                      <a16:creationId xmlns:a16="http://schemas.microsoft.com/office/drawing/2014/main" id="{A90B5A84-8252-423A-8553-EF6B4A031226}"/>
                    </a:ext>
                  </a:extLst>
                </p:cNvPr>
                <p:cNvPicPr/>
                <p:nvPr/>
              </p:nvPicPr>
              <p:blipFill>
                <a:blip r:embed="rId122"/>
                <a:stretch>
                  <a:fillRect/>
                </a:stretch>
              </p:blipFill>
              <p:spPr>
                <a:xfrm>
                  <a:off x="10405373" y="1179787"/>
                  <a:ext cx="15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99F1184E-E0CA-4320-B7A5-61D0F0F1394E}"/>
                    </a:ext>
                  </a:extLst>
                </p14:cNvPr>
                <p14:cNvContentPartPr/>
                <p14:nvPr/>
              </p14:nvContentPartPr>
              <p14:xfrm>
                <a:off x="10949333" y="1178347"/>
                <a:ext cx="174600" cy="232200"/>
              </p14:xfrm>
            </p:contentPart>
          </mc:Choice>
          <mc:Fallback xmlns="">
            <p:pic>
              <p:nvPicPr>
                <p:cNvPr id="70" name="Freihand 69">
                  <a:extLst>
                    <a:ext uri="{FF2B5EF4-FFF2-40B4-BE49-F238E27FC236}">
                      <a16:creationId xmlns:a16="http://schemas.microsoft.com/office/drawing/2014/main" id="{99F1184E-E0CA-4320-B7A5-61D0F0F1394E}"/>
                    </a:ext>
                  </a:extLst>
                </p:cNvPr>
                <p:cNvPicPr/>
                <p:nvPr/>
              </p:nvPicPr>
              <p:blipFill>
                <a:blip r:embed="rId124"/>
                <a:stretch>
                  <a:fillRect/>
                </a:stretch>
              </p:blipFill>
              <p:spPr>
                <a:xfrm>
                  <a:off x="10945013" y="1174027"/>
                  <a:ext cx="1832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3D9E2C85-B948-4D0F-83B5-2EE572567A93}"/>
                    </a:ext>
                  </a:extLst>
                </p14:cNvPr>
                <p14:cNvContentPartPr/>
                <p14:nvPr/>
              </p14:nvContentPartPr>
              <p14:xfrm>
                <a:off x="11030333" y="1302547"/>
                <a:ext cx="349560" cy="86760"/>
              </p14:xfrm>
            </p:contentPart>
          </mc:Choice>
          <mc:Fallback xmlns="">
            <p:pic>
              <p:nvPicPr>
                <p:cNvPr id="71" name="Freihand 70">
                  <a:extLst>
                    <a:ext uri="{FF2B5EF4-FFF2-40B4-BE49-F238E27FC236}">
                      <a16:creationId xmlns:a16="http://schemas.microsoft.com/office/drawing/2014/main" id="{3D9E2C85-B948-4D0F-83B5-2EE572567A93}"/>
                    </a:ext>
                  </a:extLst>
                </p:cNvPr>
                <p:cNvPicPr/>
                <p:nvPr/>
              </p:nvPicPr>
              <p:blipFill>
                <a:blip r:embed="rId126"/>
                <a:stretch>
                  <a:fillRect/>
                </a:stretch>
              </p:blipFill>
              <p:spPr>
                <a:xfrm>
                  <a:off x="11026013" y="1298227"/>
                  <a:ext cx="358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 name="Freihand 71">
                  <a:extLst>
                    <a:ext uri="{FF2B5EF4-FFF2-40B4-BE49-F238E27FC236}">
                      <a16:creationId xmlns:a16="http://schemas.microsoft.com/office/drawing/2014/main" id="{95C11136-CDBD-4876-85AE-379F7FF39705}"/>
                    </a:ext>
                  </a:extLst>
                </p14:cNvPr>
                <p14:cNvContentPartPr/>
                <p14:nvPr/>
              </p14:nvContentPartPr>
              <p14:xfrm>
                <a:off x="11397893" y="1082947"/>
                <a:ext cx="338400" cy="276120"/>
              </p14:xfrm>
            </p:contentPart>
          </mc:Choice>
          <mc:Fallback xmlns="">
            <p:pic>
              <p:nvPicPr>
                <p:cNvPr id="72" name="Freihand 71">
                  <a:extLst>
                    <a:ext uri="{FF2B5EF4-FFF2-40B4-BE49-F238E27FC236}">
                      <a16:creationId xmlns:a16="http://schemas.microsoft.com/office/drawing/2014/main" id="{95C11136-CDBD-4876-85AE-379F7FF39705}"/>
                    </a:ext>
                  </a:extLst>
                </p:cNvPr>
                <p:cNvPicPr/>
                <p:nvPr/>
              </p:nvPicPr>
              <p:blipFill>
                <a:blip r:embed="rId128"/>
                <a:stretch>
                  <a:fillRect/>
                </a:stretch>
              </p:blipFill>
              <p:spPr>
                <a:xfrm>
                  <a:off x="11393573" y="1078627"/>
                  <a:ext cx="3470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3" name="Freihand 72">
                  <a:extLst>
                    <a:ext uri="{FF2B5EF4-FFF2-40B4-BE49-F238E27FC236}">
                      <a16:creationId xmlns:a16="http://schemas.microsoft.com/office/drawing/2014/main" id="{02A82B77-190E-4293-9A1A-653C7AAB94CF}"/>
                    </a:ext>
                  </a:extLst>
                </p14:cNvPr>
                <p14:cNvContentPartPr/>
                <p14:nvPr/>
              </p14:nvContentPartPr>
              <p14:xfrm>
                <a:off x="9910373" y="1366627"/>
                <a:ext cx="1807560" cy="502920"/>
              </p14:xfrm>
            </p:contentPart>
          </mc:Choice>
          <mc:Fallback xmlns="">
            <p:pic>
              <p:nvPicPr>
                <p:cNvPr id="73" name="Freihand 72">
                  <a:extLst>
                    <a:ext uri="{FF2B5EF4-FFF2-40B4-BE49-F238E27FC236}">
                      <a16:creationId xmlns:a16="http://schemas.microsoft.com/office/drawing/2014/main" id="{02A82B77-190E-4293-9A1A-653C7AAB94CF}"/>
                    </a:ext>
                  </a:extLst>
                </p:cNvPr>
                <p:cNvPicPr/>
                <p:nvPr/>
              </p:nvPicPr>
              <p:blipFill>
                <a:blip r:embed="rId130"/>
                <a:stretch>
                  <a:fillRect/>
                </a:stretch>
              </p:blipFill>
              <p:spPr>
                <a:xfrm>
                  <a:off x="9906053" y="1362307"/>
                  <a:ext cx="1816200" cy="511560"/>
                </a:xfrm>
                <a:prstGeom prst="rect">
                  <a:avLst/>
                </a:prstGeom>
              </p:spPr>
            </p:pic>
          </mc:Fallback>
        </mc:AlternateContent>
      </p:grpSp>
    </p:spTree>
    <p:extLst>
      <p:ext uri="{BB962C8B-B14F-4D97-AF65-F5344CB8AC3E}">
        <p14:creationId xmlns:p14="http://schemas.microsoft.com/office/powerpoint/2010/main" val="254485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tangle 2">
            <a:extLst>
              <a:ext uri="{FF2B5EF4-FFF2-40B4-BE49-F238E27FC236}">
                <a16:creationId xmlns:a16="http://schemas.microsoft.com/office/drawing/2014/main" id="{2209DFCE-6DAD-40D8-B164-B8751E7C3F61}"/>
              </a:ext>
            </a:extLst>
          </p:cNvPr>
          <p:cNvSpPr>
            <a:spLocks noChangeArrowheads="1"/>
          </p:cNvSpPr>
          <p:nvPr/>
        </p:nvSpPr>
        <p:spPr bwMode="auto">
          <a:xfrm>
            <a:off x="6477000" y="1059804"/>
            <a:ext cx="531446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de-DE" altLang="de-DE" sz="1800" b="0" i="0" u="none" strike="noStrike" cap="none" normalizeH="0" baseline="0" dirty="0">
                <a:ln>
                  <a:noFill/>
                </a:ln>
                <a:solidFill>
                  <a:schemeClr val="tx1"/>
                </a:solidFill>
                <a:effectLst/>
                <a:latin typeface="Arial" panose="020B0604020202020204" pitchFamily="34" charset="0"/>
              </a:rPr>
              <a:t>Die Zinsstrukturkurve: </a:t>
            </a:r>
            <a:r>
              <a:rPr kumimoji="0" lang="de-DE" altLang="de-DE" sz="2000" b="0" i="0" u="none" strike="noStrike" cap="none" normalizeH="0" baseline="0" dirty="0">
                <a:ln>
                  <a:noFill/>
                </a:ln>
                <a:solidFill>
                  <a:schemeClr val="tx1"/>
                </a:solidFill>
                <a:effectLst/>
                <a:latin typeface="Arial" panose="020B0604020202020204" pitchFamily="34" charset="0"/>
                <a:hlinkClick r:id="rId3"/>
              </a:rPr>
              <a:t>Video</a:t>
            </a:r>
            <a:r>
              <a:rPr kumimoji="0" lang="de-DE" altLang="de-DE" sz="2000" b="0" i="0" u="none" strike="noStrike" cap="none" normalizeH="0" baseline="0" dirty="0">
                <a:ln>
                  <a:noFill/>
                </a:ln>
                <a:solidFill>
                  <a:schemeClr val="tx1"/>
                </a:solidFill>
                <a:effectLst/>
                <a:latin typeface="Arial" panose="020B0604020202020204" pitchFamily="34" charset="0"/>
              </a:rPr>
              <a:t>; Folien (</a:t>
            </a:r>
            <a:r>
              <a:rPr kumimoji="0" lang="de-DE" altLang="de-DE" sz="2000" b="0" i="0" u="none" strike="noStrike" cap="none" normalizeH="0" baseline="0" dirty="0" err="1">
                <a:ln>
                  <a:noFill/>
                </a:ln>
                <a:solidFill>
                  <a:schemeClr val="tx1"/>
                </a:solidFill>
                <a:effectLst/>
                <a:latin typeface="Arial" panose="020B0604020202020204" pitchFamily="34" charset="0"/>
                <a:hlinkClick r:id="rId4"/>
              </a:rPr>
              <a:t>pdf</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hlinkClick r:id="rId5"/>
              </a:rPr>
              <a:t>pptx</a:t>
            </a:r>
            <a:r>
              <a:rPr kumimoji="0" lang="de-DE" altLang="de-DE" sz="2000" b="0" i="0" u="none" strike="noStrike" cap="none" normalizeH="0" baseline="0" dirty="0">
                <a:ln>
                  <a:noFill/>
                </a:ln>
                <a:solidFill>
                  <a:schemeClr val="tx1"/>
                </a:solidFill>
                <a:effectLst/>
                <a:latin typeface="Arial" panose="020B0604020202020204" pitchFamily="34" charset="0"/>
              </a:rPr>
              <a:t>)</a:t>
            </a:r>
            <a:r>
              <a:rPr kumimoji="0" lang="de-DE" altLang="de-DE" sz="700" b="0" i="0" u="none" strike="noStrike" cap="none" normalizeH="0" baseline="0" dirty="0">
                <a:ln>
                  <a:noFill/>
                </a:ln>
                <a:solidFill>
                  <a:schemeClr val="tx1"/>
                </a:solidFill>
                <a:effectLst/>
                <a:latin typeface="Arial" panose="020B0604020202020204" pitchFamily="34" charset="0"/>
              </a:rPr>
              <a:t> </a:t>
            </a:r>
            <a:endParaRPr kumimoji="0" lang="de-DE" altLang="de-DE"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E31DEEE-534B-4523-BA98-0C87BC598C2C}"/>
                  </a:ext>
                </a:extLst>
              </p14:cNvPr>
              <p14:cNvContentPartPr/>
              <p14:nvPr/>
            </p14:nvContentPartPr>
            <p14:xfrm>
              <a:off x="5439173" y="382227"/>
              <a:ext cx="2242440" cy="45360"/>
            </p14:xfrm>
          </p:contentPart>
        </mc:Choice>
        <mc:Fallback xmlns="">
          <p:pic>
            <p:nvPicPr>
              <p:cNvPr id="5" name="Freihand 4">
                <a:extLst>
                  <a:ext uri="{FF2B5EF4-FFF2-40B4-BE49-F238E27FC236}">
                    <a16:creationId xmlns:a16="http://schemas.microsoft.com/office/drawing/2014/main" id="{0E31DEEE-534B-4523-BA98-0C87BC598C2C}"/>
                  </a:ext>
                </a:extLst>
              </p:cNvPr>
              <p:cNvPicPr/>
              <p:nvPr/>
            </p:nvPicPr>
            <p:blipFill>
              <a:blip r:embed="rId7"/>
              <a:stretch>
                <a:fillRect/>
              </a:stretch>
            </p:blipFill>
            <p:spPr>
              <a:xfrm>
                <a:off x="5434853" y="377907"/>
                <a:ext cx="2251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3033D266-F58C-4806-A3B8-B2F65B3378EE}"/>
                  </a:ext>
                </a:extLst>
              </p14:cNvPr>
              <p14:cNvContentPartPr/>
              <p14:nvPr/>
            </p14:nvContentPartPr>
            <p14:xfrm>
              <a:off x="5866493" y="777867"/>
              <a:ext cx="2525760" cy="68400"/>
            </p14:xfrm>
          </p:contentPart>
        </mc:Choice>
        <mc:Fallback xmlns="">
          <p:pic>
            <p:nvPicPr>
              <p:cNvPr id="9" name="Freihand 8">
                <a:extLst>
                  <a:ext uri="{FF2B5EF4-FFF2-40B4-BE49-F238E27FC236}">
                    <a16:creationId xmlns:a16="http://schemas.microsoft.com/office/drawing/2014/main" id="{3033D266-F58C-4806-A3B8-B2F65B3378EE}"/>
                  </a:ext>
                </a:extLst>
              </p:cNvPr>
              <p:cNvPicPr/>
              <p:nvPr/>
            </p:nvPicPr>
            <p:blipFill>
              <a:blip r:embed="rId9"/>
              <a:stretch>
                <a:fillRect/>
              </a:stretch>
            </p:blipFill>
            <p:spPr>
              <a:xfrm>
                <a:off x="5862173" y="773547"/>
                <a:ext cx="2534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005601D1-2242-4D26-AD9B-349B0061705D}"/>
                  </a:ext>
                </a:extLst>
              </p14:cNvPr>
              <p14:cNvContentPartPr/>
              <p14:nvPr/>
            </p14:nvContentPartPr>
            <p14:xfrm>
              <a:off x="5811053" y="1052187"/>
              <a:ext cx="2172960" cy="61200"/>
            </p14:xfrm>
          </p:contentPart>
        </mc:Choice>
        <mc:Fallback xmlns="">
          <p:pic>
            <p:nvPicPr>
              <p:cNvPr id="10" name="Freihand 9">
                <a:extLst>
                  <a:ext uri="{FF2B5EF4-FFF2-40B4-BE49-F238E27FC236}">
                    <a16:creationId xmlns:a16="http://schemas.microsoft.com/office/drawing/2014/main" id="{005601D1-2242-4D26-AD9B-349B0061705D}"/>
                  </a:ext>
                </a:extLst>
              </p:cNvPr>
              <p:cNvPicPr/>
              <p:nvPr/>
            </p:nvPicPr>
            <p:blipFill>
              <a:blip r:embed="rId11"/>
              <a:stretch>
                <a:fillRect/>
              </a:stretch>
            </p:blipFill>
            <p:spPr>
              <a:xfrm>
                <a:off x="5806733" y="1047867"/>
                <a:ext cx="2181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82229417-2D27-4AD8-BD62-C3FAE8026D4D}"/>
                  </a:ext>
                </a:extLst>
              </p14:cNvPr>
              <p14:cNvContentPartPr/>
              <p14:nvPr/>
            </p14:nvContentPartPr>
            <p14:xfrm>
              <a:off x="9070133" y="1042107"/>
              <a:ext cx="2688120" cy="98640"/>
            </p14:xfrm>
          </p:contentPart>
        </mc:Choice>
        <mc:Fallback xmlns="">
          <p:pic>
            <p:nvPicPr>
              <p:cNvPr id="13" name="Freihand 12">
                <a:extLst>
                  <a:ext uri="{FF2B5EF4-FFF2-40B4-BE49-F238E27FC236}">
                    <a16:creationId xmlns:a16="http://schemas.microsoft.com/office/drawing/2014/main" id="{82229417-2D27-4AD8-BD62-C3FAE8026D4D}"/>
                  </a:ext>
                </a:extLst>
              </p:cNvPr>
              <p:cNvPicPr/>
              <p:nvPr/>
            </p:nvPicPr>
            <p:blipFill>
              <a:blip r:embed="rId13"/>
              <a:stretch>
                <a:fillRect/>
              </a:stretch>
            </p:blipFill>
            <p:spPr>
              <a:xfrm>
                <a:off x="9065813" y="1037787"/>
                <a:ext cx="2696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FADFEEAB-25E8-484F-A157-6A508627AAB3}"/>
                  </a:ext>
                </a:extLst>
              </p14:cNvPr>
              <p14:cNvContentPartPr/>
              <p14:nvPr/>
            </p14:nvContentPartPr>
            <p14:xfrm>
              <a:off x="8698613" y="1503987"/>
              <a:ext cx="3035880" cy="57960"/>
            </p14:xfrm>
          </p:contentPart>
        </mc:Choice>
        <mc:Fallback xmlns="">
          <p:pic>
            <p:nvPicPr>
              <p:cNvPr id="14" name="Freihand 13">
                <a:extLst>
                  <a:ext uri="{FF2B5EF4-FFF2-40B4-BE49-F238E27FC236}">
                    <a16:creationId xmlns:a16="http://schemas.microsoft.com/office/drawing/2014/main" id="{FADFEEAB-25E8-484F-A157-6A508627AAB3}"/>
                  </a:ext>
                </a:extLst>
              </p:cNvPr>
              <p:cNvPicPr/>
              <p:nvPr/>
            </p:nvPicPr>
            <p:blipFill>
              <a:blip r:embed="rId15"/>
              <a:stretch>
                <a:fillRect/>
              </a:stretch>
            </p:blipFill>
            <p:spPr>
              <a:xfrm>
                <a:off x="8694293" y="1499667"/>
                <a:ext cx="3044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73CE73F5-C9DC-4E8E-9D9D-DAF9E2BC203D}"/>
                  </a:ext>
                </a:extLst>
              </p14:cNvPr>
              <p14:cNvContentPartPr/>
              <p14:nvPr/>
            </p14:nvContentPartPr>
            <p14:xfrm>
              <a:off x="2549453" y="738987"/>
              <a:ext cx="459000" cy="37800"/>
            </p14:xfrm>
          </p:contentPart>
        </mc:Choice>
        <mc:Fallback xmlns="">
          <p:pic>
            <p:nvPicPr>
              <p:cNvPr id="15" name="Freihand 14">
                <a:extLst>
                  <a:ext uri="{FF2B5EF4-FFF2-40B4-BE49-F238E27FC236}">
                    <a16:creationId xmlns:a16="http://schemas.microsoft.com/office/drawing/2014/main" id="{73CE73F5-C9DC-4E8E-9D9D-DAF9E2BC203D}"/>
                  </a:ext>
                </a:extLst>
              </p:cNvPr>
              <p:cNvPicPr/>
              <p:nvPr/>
            </p:nvPicPr>
            <p:blipFill>
              <a:blip r:embed="rId17"/>
              <a:stretch>
                <a:fillRect/>
              </a:stretch>
            </p:blipFill>
            <p:spPr>
              <a:xfrm>
                <a:off x="2545133" y="734667"/>
                <a:ext cx="467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8E6B223A-DD51-4AF4-9726-D72969B05E19}"/>
                  </a:ext>
                </a:extLst>
              </p14:cNvPr>
              <p14:cNvContentPartPr/>
              <p14:nvPr/>
            </p14:nvContentPartPr>
            <p14:xfrm>
              <a:off x="2641973" y="966147"/>
              <a:ext cx="508680" cy="47880"/>
            </p14:xfrm>
          </p:contentPart>
        </mc:Choice>
        <mc:Fallback xmlns="">
          <p:pic>
            <p:nvPicPr>
              <p:cNvPr id="17" name="Freihand 16">
                <a:extLst>
                  <a:ext uri="{FF2B5EF4-FFF2-40B4-BE49-F238E27FC236}">
                    <a16:creationId xmlns:a16="http://schemas.microsoft.com/office/drawing/2014/main" id="{8E6B223A-DD51-4AF4-9726-D72969B05E19}"/>
                  </a:ext>
                </a:extLst>
              </p:cNvPr>
              <p:cNvPicPr/>
              <p:nvPr/>
            </p:nvPicPr>
            <p:blipFill>
              <a:blip r:embed="rId19"/>
              <a:stretch>
                <a:fillRect/>
              </a:stretch>
            </p:blipFill>
            <p:spPr>
              <a:xfrm>
                <a:off x="2637653" y="961827"/>
                <a:ext cx="517320" cy="56520"/>
              </a:xfrm>
              <a:prstGeom prst="rect">
                <a:avLst/>
              </a:prstGeom>
            </p:spPr>
          </p:pic>
        </mc:Fallback>
      </mc:AlternateContent>
      <p:grpSp>
        <p:nvGrpSpPr>
          <p:cNvPr id="39" name="Gruppieren 38">
            <a:extLst>
              <a:ext uri="{FF2B5EF4-FFF2-40B4-BE49-F238E27FC236}">
                <a16:creationId xmlns:a16="http://schemas.microsoft.com/office/drawing/2014/main" id="{37522E65-9FA8-41B5-AA1F-2580D322161B}"/>
              </a:ext>
            </a:extLst>
          </p:cNvPr>
          <p:cNvGrpSpPr/>
          <p:nvPr/>
        </p:nvGrpSpPr>
        <p:grpSpPr>
          <a:xfrm>
            <a:off x="2210333" y="77667"/>
            <a:ext cx="1832040" cy="376200"/>
            <a:chOff x="2210333" y="77667"/>
            <a:chExt cx="1832040" cy="376200"/>
          </a:xfrm>
        </p:grpSpPr>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5D989E49-7C23-4F1F-ADBC-8EB2DFD5C520}"/>
                    </a:ext>
                  </a:extLst>
                </p14:cNvPr>
                <p14:cNvContentPartPr/>
                <p14:nvPr/>
              </p14:nvContentPartPr>
              <p14:xfrm>
                <a:off x="2210333" y="214467"/>
                <a:ext cx="156960" cy="168840"/>
              </p14:xfrm>
            </p:contentPart>
          </mc:Choice>
          <mc:Fallback xmlns="">
            <p:pic>
              <p:nvPicPr>
                <p:cNvPr id="21" name="Freihand 20">
                  <a:extLst>
                    <a:ext uri="{FF2B5EF4-FFF2-40B4-BE49-F238E27FC236}">
                      <a16:creationId xmlns:a16="http://schemas.microsoft.com/office/drawing/2014/main" id="{5D989E49-7C23-4F1F-ADBC-8EB2DFD5C520}"/>
                    </a:ext>
                  </a:extLst>
                </p:cNvPr>
                <p:cNvPicPr/>
                <p:nvPr/>
              </p:nvPicPr>
              <p:blipFill>
                <a:blip r:embed="rId21"/>
                <a:stretch>
                  <a:fillRect/>
                </a:stretch>
              </p:blipFill>
              <p:spPr>
                <a:xfrm>
                  <a:off x="2206013" y="210147"/>
                  <a:ext cx="165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B4BC051D-3EB8-4F73-BECC-7970E0C75B74}"/>
                    </a:ext>
                  </a:extLst>
                </p14:cNvPr>
                <p14:cNvContentPartPr/>
                <p14:nvPr/>
              </p14:nvContentPartPr>
              <p14:xfrm>
                <a:off x="2480333" y="199347"/>
                <a:ext cx="268200" cy="77400"/>
              </p14:xfrm>
            </p:contentPart>
          </mc:Choice>
          <mc:Fallback xmlns="">
            <p:pic>
              <p:nvPicPr>
                <p:cNvPr id="22" name="Freihand 21">
                  <a:extLst>
                    <a:ext uri="{FF2B5EF4-FFF2-40B4-BE49-F238E27FC236}">
                      <a16:creationId xmlns:a16="http://schemas.microsoft.com/office/drawing/2014/main" id="{B4BC051D-3EB8-4F73-BECC-7970E0C75B74}"/>
                    </a:ext>
                  </a:extLst>
                </p:cNvPr>
                <p:cNvPicPr/>
                <p:nvPr/>
              </p:nvPicPr>
              <p:blipFill>
                <a:blip r:embed="rId23"/>
                <a:stretch>
                  <a:fillRect/>
                </a:stretch>
              </p:blipFill>
              <p:spPr>
                <a:xfrm>
                  <a:off x="2476013" y="195027"/>
                  <a:ext cx="276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Freihand 22">
                  <a:extLst>
                    <a:ext uri="{FF2B5EF4-FFF2-40B4-BE49-F238E27FC236}">
                      <a16:creationId xmlns:a16="http://schemas.microsoft.com/office/drawing/2014/main" id="{B74695AB-5314-41B4-A6B7-CE9049B053C0}"/>
                    </a:ext>
                  </a:extLst>
                </p14:cNvPr>
                <p14:cNvContentPartPr/>
                <p14:nvPr/>
              </p14:nvContentPartPr>
              <p14:xfrm>
                <a:off x="2722973" y="111147"/>
                <a:ext cx="102240" cy="144000"/>
              </p14:xfrm>
            </p:contentPart>
          </mc:Choice>
          <mc:Fallback xmlns="">
            <p:pic>
              <p:nvPicPr>
                <p:cNvPr id="23" name="Freihand 22">
                  <a:extLst>
                    <a:ext uri="{FF2B5EF4-FFF2-40B4-BE49-F238E27FC236}">
                      <a16:creationId xmlns:a16="http://schemas.microsoft.com/office/drawing/2014/main" id="{B74695AB-5314-41B4-A6B7-CE9049B053C0}"/>
                    </a:ext>
                  </a:extLst>
                </p:cNvPr>
                <p:cNvPicPr/>
                <p:nvPr/>
              </p:nvPicPr>
              <p:blipFill>
                <a:blip r:embed="rId25"/>
                <a:stretch>
                  <a:fillRect/>
                </a:stretch>
              </p:blipFill>
              <p:spPr>
                <a:xfrm>
                  <a:off x="2718653" y="106827"/>
                  <a:ext cx="110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F6244740-BCF4-42A2-B03B-2A0D6829894C}"/>
                    </a:ext>
                  </a:extLst>
                </p14:cNvPr>
                <p14:cNvContentPartPr/>
                <p14:nvPr/>
              </p14:nvContentPartPr>
              <p14:xfrm>
                <a:off x="2805413" y="141387"/>
                <a:ext cx="356040" cy="98640"/>
              </p14:xfrm>
            </p:contentPart>
          </mc:Choice>
          <mc:Fallback xmlns="">
            <p:pic>
              <p:nvPicPr>
                <p:cNvPr id="24" name="Freihand 23">
                  <a:extLst>
                    <a:ext uri="{FF2B5EF4-FFF2-40B4-BE49-F238E27FC236}">
                      <a16:creationId xmlns:a16="http://schemas.microsoft.com/office/drawing/2014/main" id="{F6244740-BCF4-42A2-B03B-2A0D6829894C}"/>
                    </a:ext>
                  </a:extLst>
                </p:cNvPr>
                <p:cNvPicPr/>
                <p:nvPr/>
              </p:nvPicPr>
              <p:blipFill>
                <a:blip r:embed="rId27"/>
                <a:stretch>
                  <a:fillRect/>
                </a:stretch>
              </p:blipFill>
              <p:spPr>
                <a:xfrm>
                  <a:off x="2801093" y="137067"/>
                  <a:ext cx="364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89BF4E67-895B-4AFC-B840-562468FD5DCF}"/>
                    </a:ext>
                  </a:extLst>
                </p14:cNvPr>
                <p14:cNvContentPartPr/>
                <p14:nvPr/>
              </p14:nvContentPartPr>
              <p14:xfrm>
                <a:off x="3197453" y="183147"/>
                <a:ext cx="7560" cy="60120"/>
              </p14:xfrm>
            </p:contentPart>
          </mc:Choice>
          <mc:Fallback xmlns="">
            <p:pic>
              <p:nvPicPr>
                <p:cNvPr id="25" name="Freihand 24">
                  <a:extLst>
                    <a:ext uri="{FF2B5EF4-FFF2-40B4-BE49-F238E27FC236}">
                      <a16:creationId xmlns:a16="http://schemas.microsoft.com/office/drawing/2014/main" id="{89BF4E67-895B-4AFC-B840-562468FD5DCF}"/>
                    </a:ext>
                  </a:extLst>
                </p:cNvPr>
                <p:cNvPicPr/>
                <p:nvPr/>
              </p:nvPicPr>
              <p:blipFill>
                <a:blip r:embed="rId29"/>
                <a:stretch>
                  <a:fillRect/>
                </a:stretch>
              </p:blipFill>
              <p:spPr>
                <a:xfrm>
                  <a:off x="3193133" y="178827"/>
                  <a:ext cx="16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6F840B68-A276-4333-B696-E889FA88ABC9}"/>
                    </a:ext>
                  </a:extLst>
                </p14:cNvPr>
                <p14:cNvContentPartPr/>
                <p14:nvPr/>
              </p14:nvContentPartPr>
              <p14:xfrm>
                <a:off x="3191333" y="142467"/>
                <a:ext cx="29160" cy="6480"/>
              </p14:xfrm>
            </p:contentPart>
          </mc:Choice>
          <mc:Fallback xmlns="">
            <p:pic>
              <p:nvPicPr>
                <p:cNvPr id="26" name="Freihand 25">
                  <a:extLst>
                    <a:ext uri="{FF2B5EF4-FFF2-40B4-BE49-F238E27FC236}">
                      <a16:creationId xmlns:a16="http://schemas.microsoft.com/office/drawing/2014/main" id="{6F840B68-A276-4333-B696-E889FA88ABC9}"/>
                    </a:ext>
                  </a:extLst>
                </p:cNvPr>
                <p:cNvPicPr/>
                <p:nvPr/>
              </p:nvPicPr>
              <p:blipFill>
                <a:blip r:embed="rId31"/>
                <a:stretch>
                  <a:fillRect/>
                </a:stretch>
              </p:blipFill>
              <p:spPr>
                <a:xfrm>
                  <a:off x="3187013" y="138147"/>
                  <a:ext cx="37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361B5344-C931-4B9B-A682-56C32C2F97A3}"/>
                    </a:ext>
                  </a:extLst>
                </p14:cNvPr>
                <p14:cNvContentPartPr/>
                <p14:nvPr/>
              </p14:nvContentPartPr>
              <p14:xfrm>
                <a:off x="3223373" y="155427"/>
                <a:ext cx="81360" cy="75240"/>
              </p14:xfrm>
            </p:contentPart>
          </mc:Choice>
          <mc:Fallback xmlns="">
            <p:pic>
              <p:nvPicPr>
                <p:cNvPr id="27" name="Freihand 26">
                  <a:extLst>
                    <a:ext uri="{FF2B5EF4-FFF2-40B4-BE49-F238E27FC236}">
                      <a16:creationId xmlns:a16="http://schemas.microsoft.com/office/drawing/2014/main" id="{361B5344-C931-4B9B-A682-56C32C2F97A3}"/>
                    </a:ext>
                  </a:extLst>
                </p:cNvPr>
                <p:cNvPicPr/>
                <p:nvPr/>
              </p:nvPicPr>
              <p:blipFill>
                <a:blip r:embed="rId33"/>
                <a:stretch>
                  <a:fillRect/>
                </a:stretch>
              </p:blipFill>
              <p:spPr>
                <a:xfrm>
                  <a:off x="3219053" y="151107"/>
                  <a:ext cx="90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9C11FBA9-FB75-456C-AA2E-5CEC5C09DEE6}"/>
                    </a:ext>
                  </a:extLst>
                </p14:cNvPr>
                <p14:cNvContentPartPr/>
                <p14:nvPr/>
              </p14:nvContentPartPr>
              <p14:xfrm>
                <a:off x="3350453" y="77667"/>
                <a:ext cx="140400" cy="139320"/>
              </p14:xfrm>
            </p:contentPart>
          </mc:Choice>
          <mc:Fallback xmlns="">
            <p:pic>
              <p:nvPicPr>
                <p:cNvPr id="28" name="Freihand 27">
                  <a:extLst>
                    <a:ext uri="{FF2B5EF4-FFF2-40B4-BE49-F238E27FC236}">
                      <a16:creationId xmlns:a16="http://schemas.microsoft.com/office/drawing/2014/main" id="{9C11FBA9-FB75-456C-AA2E-5CEC5C09DEE6}"/>
                    </a:ext>
                  </a:extLst>
                </p:cNvPr>
                <p:cNvPicPr/>
                <p:nvPr/>
              </p:nvPicPr>
              <p:blipFill>
                <a:blip r:embed="rId35"/>
                <a:stretch>
                  <a:fillRect/>
                </a:stretch>
              </p:blipFill>
              <p:spPr>
                <a:xfrm>
                  <a:off x="3346133" y="73347"/>
                  <a:ext cx="149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6315A237-C695-4354-B6DC-0CCBECEC0516}"/>
                    </a:ext>
                  </a:extLst>
                </p14:cNvPr>
                <p14:cNvContentPartPr/>
                <p14:nvPr/>
              </p14:nvContentPartPr>
              <p14:xfrm>
                <a:off x="3514973" y="130587"/>
                <a:ext cx="109080" cy="60120"/>
              </p14:xfrm>
            </p:contentPart>
          </mc:Choice>
          <mc:Fallback xmlns="">
            <p:pic>
              <p:nvPicPr>
                <p:cNvPr id="30" name="Freihand 29">
                  <a:extLst>
                    <a:ext uri="{FF2B5EF4-FFF2-40B4-BE49-F238E27FC236}">
                      <a16:creationId xmlns:a16="http://schemas.microsoft.com/office/drawing/2014/main" id="{6315A237-C695-4354-B6DC-0CCBECEC0516}"/>
                    </a:ext>
                  </a:extLst>
                </p:cNvPr>
                <p:cNvPicPr/>
                <p:nvPr/>
              </p:nvPicPr>
              <p:blipFill>
                <a:blip r:embed="rId37"/>
                <a:stretch>
                  <a:fillRect/>
                </a:stretch>
              </p:blipFill>
              <p:spPr>
                <a:xfrm>
                  <a:off x="3510653" y="126267"/>
                  <a:ext cx="117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3128A9F2-8E7B-4010-ACD2-BCC9E448E206}"/>
                    </a:ext>
                  </a:extLst>
                </p14:cNvPr>
                <p14:cNvContentPartPr/>
                <p14:nvPr/>
              </p14:nvContentPartPr>
              <p14:xfrm>
                <a:off x="2907653" y="282147"/>
                <a:ext cx="194400" cy="120960"/>
              </p14:xfrm>
            </p:contentPart>
          </mc:Choice>
          <mc:Fallback xmlns="">
            <p:pic>
              <p:nvPicPr>
                <p:cNvPr id="31" name="Freihand 30">
                  <a:extLst>
                    <a:ext uri="{FF2B5EF4-FFF2-40B4-BE49-F238E27FC236}">
                      <a16:creationId xmlns:a16="http://schemas.microsoft.com/office/drawing/2014/main" id="{3128A9F2-8E7B-4010-ACD2-BCC9E448E206}"/>
                    </a:ext>
                  </a:extLst>
                </p:cNvPr>
                <p:cNvPicPr/>
                <p:nvPr/>
              </p:nvPicPr>
              <p:blipFill>
                <a:blip r:embed="rId39"/>
                <a:stretch>
                  <a:fillRect/>
                </a:stretch>
              </p:blipFill>
              <p:spPr>
                <a:xfrm>
                  <a:off x="2903333" y="277827"/>
                  <a:ext cx="203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84BB6A6E-D9D5-45F3-811A-0E91D52B3446}"/>
                    </a:ext>
                  </a:extLst>
                </p14:cNvPr>
                <p14:cNvContentPartPr/>
                <p14:nvPr/>
              </p14:nvContentPartPr>
              <p14:xfrm>
                <a:off x="3128333" y="327147"/>
                <a:ext cx="38520" cy="59040"/>
              </p14:xfrm>
            </p:contentPart>
          </mc:Choice>
          <mc:Fallback xmlns="">
            <p:pic>
              <p:nvPicPr>
                <p:cNvPr id="32" name="Freihand 31">
                  <a:extLst>
                    <a:ext uri="{FF2B5EF4-FFF2-40B4-BE49-F238E27FC236}">
                      <a16:creationId xmlns:a16="http://schemas.microsoft.com/office/drawing/2014/main" id="{84BB6A6E-D9D5-45F3-811A-0E91D52B3446}"/>
                    </a:ext>
                  </a:extLst>
                </p:cNvPr>
                <p:cNvPicPr/>
                <p:nvPr/>
              </p:nvPicPr>
              <p:blipFill>
                <a:blip r:embed="rId41"/>
                <a:stretch>
                  <a:fillRect/>
                </a:stretch>
              </p:blipFill>
              <p:spPr>
                <a:xfrm>
                  <a:off x="3124013" y="322827"/>
                  <a:ext cx="47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C6009118-DCFA-4DF4-8F68-5736551897AA}"/>
                    </a:ext>
                  </a:extLst>
                </p14:cNvPr>
                <p14:cNvContentPartPr/>
                <p14:nvPr/>
              </p14:nvContentPartPr>
              <p14:xfrm>
                <a:off x="3185933" y="308787"/>
                <a:ext cx="79200" cy="85320"/>
              </p14:xfrm>
            </p:contentPart>
          </mc:Choice>
          <mc:Fallback xmlns="">
            <p:pic>
              <p:nvPicPr>
                <p:cNvPr id="33" name="Freihand 32">
                  <a:extLst>
                    <a:ext uri="{FF2B5EF4-FFF2-40B4-BE49-F238E27FC236}">
                      <a16:creationId xmlns:a16="http://schemas.microsoft.com/office/drawing/2014/main" id="{C6009118-DCFA-4DF4-8F68-5736551897AA}"/>
                    </a:ext>
                  </a:extLst>
                </p:cNvPr>
                <p:cNvPicPr/>
                <p:nvPr/>
              </p:nvPicPr>
              <p:blipFill>
                <a:blip r:embed="rId43"/>
                <a:stretch>
                  <a:fillRect/>
                </a:stretch>
              </p:blipFill>
              <p:spPr>
                <a:xfrm>
                  <a:off x="3181613" y="304467"/>
                  <a:ext cx="87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252278E1-A215-423E-B834-968A19A9B249}"/>
                    </a:ext>
                  </a:extLst>
                </p14:cNvPr>
                <p14:cNvContentPartPr/>
                <p14:nvPr/>
              </p14:nvContentPartPr>
              <p14:xfrm>
                <a:off x="3192053" y="272427"/>
                <a:ext cx="64080" cy="20880"/>
              </p14:xfrm>
            </p:contentPart>
          </mc:Choice>
          <mc:Fallback xmlns="">
            <p:pic>
              <p:nvPicPr>
                <p:cNvPr id="34" name="Freihand 33">
                  <a:extLst>
                    <a:ext uri="{FF2B5EF4-FFF2-40B4-BE49-F238E27FC236}">
                      <a16:creationId xmlns:a16="http://schemas.microsoft.com/office/drawing/2014/main" id="{252278E1-A215-423E-B834-968A19A9B249}"/>
                    </a:ext>
                  </a:extLst>
                </p:cNvPr>
                <p:cNvPicPr/>
                <p:nvPr/>
              </p:nvPicPr>
              <p:blipFill>
                <a:blip r:embed="rId45"/>
                <a:stretch>
                  <a:fillRect/>
                </a:stretch>
              </p:blipFill>
              <p:spPr>
                <a:xfrm>
                  <a:off x="3187733" y="268107"/>
                  <a:ext cx="72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96769708-7E4F-460E-8DE7-6D582B9AA44B}"/>
                    </a:ext>
                  </a:extLst>
                </p14:cNvPr>
                <p14:cNvContentPartPr/>
                <p14:nvPr/>
              </p14:nvContentPartPr>
              <p14:xfrm>
                <a:off x="3295733" y="270627"/>
                <a:ext cx="231480" cy="102960"/>
              </p14:xfrm>
            </p:contentPart>
          </mc:Choice>
          <mc:Fallback xmlns="">
            <p:pic>
              <p:nvPicPr>
                <p:cNvPr id="35" name="Freihand 34">
                  <a:extLst>
                    <a:ext uri="{FF2B5EF4-FFF2-40B4-BE49-F238E27FC236}">
                      <a16:creationId xmlns:a16="http://schemas.microsoft.com/office/drawing/2014/main" id="{96769708-7E4F-460E-8DE7-6D582B9AA44B}"/>
                    </a:ext>
                  </a:extLst>
                </p:cNvPr>
                <p:cNvPicPr/>
                <p:nvPr/>
              </p:nvPicPr>
              <p:blipFill>
                <a:blip r:embed="rId47"/>
                <a:stretch>
                  <a:fillRect/>
                </a:stretch>
              </p:blipFill>
              <p:spPr>
                <a:xfrm>
                  <a:off x="3291413" y="266307"/>
                  <a:ext cx="240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BF692195-BA2E-48BB-A1CD-1883864FBE78}"/>
                    </a:ext>
                  </a:extLst>
                </p14:cNvPr>
                <p14:cNvContentPartPr/>
                <p14:nvPr/>
              </p14:nvContentPartPr>
              <p14:xfrm>
                <a:off x="3560333" y="296547"/>
                <a:ext cx="213480" cy="54360"/>
              </p14:xfrm>
            </p:contentPart>
          </mc:Choice>
          <mc:Fallback xmlns="">
            <p:pic>
              <p:nvPicPr>
                <p:cNvPr id="36" name="Freihand 35">
                  <a:extLst>
                    <a:ext uri="{FF2B5EF4-FFF2-40B4-BE49-F238E27FC236}">
                      <a16:creationId xmlns:a16="http://schemas.microsoft.com/office/drawing/2014/main" id="{BF692195-BA2E-48BB-A1CD-1883864FBE78}"/>
                    </a:ext>
                  </a:extLst>
                </p:cNvPr>
                <p:cNvPicPr/>
                <p:nvPr/>
              </p:nvPicPr>
              <p:blipFill>
                <a:blip r:embed="rId49"/>
                <a:stretch>
                  <a:fillRect/>
                </a:stretch>
              </p:blipFill>
              <p:spPr>
                <a:xfrm>
                  <a:off x="3556013" y="292227"/>
                  <a:ext cx="222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49353E73-3C0C-4B40-93D7-216367D36A2F}"/>
                    </a:ext>
                  </a:extLst>
                </p14:cNvPr>
                <p14:cNvContentPartPr/>
                <p14:nvPr/>
              </p14:nvContentPartPr>
              <p14:xfrm>
                <a:off x="3815933" y="202227"/>
                <a:ext cx="50400" cy="111960"/>
              </p14:xfrm>
            </p:contentPart>
          </mc:Choice>
          <mc:Fallback xmlns="">
            <p:pic>
              <p:nvPicPr>
                <p:cNvPr id="37" name="Freihand 36">
                  <a:extLst>
                    <a:ext uri="{FF2B5EF4-FFF2-40B4-BE49-F238E27FC236}">
                      <a16:creationId xmlns:a16="http://schemas.microsoft.com/office/drawing/2014/main" id="{49353E73-3C0C-4B40-93D7-216367D36A2F}"/>
                    </a:ext>
                  </a:extLst>
                </p:cNvPr>
                <p:cNvPicPr/>
                <p:nvPr/>
              </p:nvPicPr>
              <p:blipFill>
                <a:blip r:embed="rId51"/>
                <a:stretch>
                  <a:fillRect/>
                </a:stretch>
              </p:blipFill>
              <p:spPr>
                <a:xfrm>
                  <a:off x="3811613" y="197907"/>
                  <a:ext cx="59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D1D9EC82-44D8-4AEC-B8CF-EB894A283096}"/>
                    </a:ext>
                  </a:extLst>
                </p14:cNvPr>
                <p14:cNvContentPartPr/>
                <p14:nvPr/>
              </p14:nvContentPartPr>
              <p14:xfrm>
                <a:off x="3889373" y="231747"/>
                <a:ext cx="153000" cy="222120"/>
              </p14:xfrm>
            </p:contentPart>
          </mc:Choice>
          <mc:Fallback xmlns="">
            <p:pic>
              <p:nvPicPr>
                <p:cNvPr id="38" name="Freihand 37">
                  <a:extLst>
                    <a:ext uri="{FF2B5EF4-FFF2-40B4-BE49-F238E27FC236}">
                      <a16:creationId xmlns:a16="http://schemas.microsoft.com/office/drawing/2014/main" id="{D1D9EC82-44D8-4AEC-B8CF-EB894A283096}"/>
                    </a:ext>
                  </a:extLst>
                </p:cNvPr>
                <p:cNvPicPr/>
                <p:nvPr/>
              </p:nvPicPr>
              <p:blipFill>
                <a:blip r:embed="rId53"/>
                <a:stretch>
                  <a:fillRect/>
                </a:stretch>
              </p:blipFill>
              <p:spPr>
                <a:xfrm>
                  <a:off x="3885053" y="227427"/>
                  <a:ext cx="161640" cy="23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B9BEFCE8-DF56-4A98-943C-8672D45AEFC2}"/>
                  </a:ext>
                </a:extLst>
              </p14:cNvPr>
              <p14:cNvContentPartPr/>
              <p14:nvPr/>
            </p14:nvContentPartPr>
            <p14:xfrm>
              <a:off x="9086333" y="697587"/>
              <a:ext cx="2992320" cy="486360"/>
            </p14:xfrm>
          </p:contentPart>
        </mc:Choice>
        <mc:Fallback xmlns="">
          <p:pic>
            <p:nvPicPr>
              <p:cNvPr id="40" name="Freihand 39">
                <a:extLst>
                  <a:ext uri="{FF2B5EF4-FFF2-40B4-BE49-F238E27FC236}">
                    <a16:creationId xmlns:a16="http://schemas.microsoft.com/office/drawing/2014/main" id="{B9BEFCE8-DF56-4A98-943C-8672D45AEFC2}"/>
                  </a:ext>
                </a:extLst>
              </p:cNvPr>
              <p:cNvPicPr/>
              <p:nvPr/>
            </p:nvPicPr>
            <p:blipFill>
              <a:blip r:embed="rId55"/>
              <a:stretch>
                <a:fillRect/>
              </a:stretch>
            </p:blipFill>
            <p:spPr>
              <a:xfrm>
                <a:off x="9082013" y="693267"/>
                <a:ext cx="300096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A63D95C1-592B-4056-963E-6ADADEB918DE}"/>
                  </a:ext>
                </a:extLst>
              </p14:cNvPr>
              <p14:cNvContentPartPr/>
              <p14:nvPr/>
            </p14:nvContentPartPr>
            <p14:xfrm>
              <a:off x="-24547" y="1012587"/>
              <a:ext cx="517680" cy="360000"/>
            </p14:xfrm>
          </p:contentPart>
        </mc:Choice>
        <mc:Fallback xmlns="">
          <p:pic>
            <p:nvPicPr>
              <p:cNvPr id="41" name="Freihand 40">
                <a:extLst>
                  <a:ext uri="{FF2B5EF4-FFF2-40B4-BE49-F238E27FC236}">
                    <a16:creationId xmlns:a16="http://schemas.microsoft.com/office/drawing/2014/main" id="{A63D95C1-592B-4056-963E-6ADADEB918DE}"/>
                  </a:ext>
                </a:extLst>
              </p:cNvPr>
              <p:cNvPicPr/>
              <p:nvPr/>
            </p:nvPicPr>
            <p:blipFill>
              <a:blip r:embed="rId57"/>
              <a:stretch>
                <a:fillRect/>
              </a:stretch>
            </p:blipFill>
            <p:spPr>
              <a:xfrm>
                <a:off x="-28867" y="1008267"/>
                <a:ext cx="5263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10986" name="Freihand 210985">
                <a:extLst>
                  <a:ext uri="{FF2B5EF4-FFF2-40B4-BE49-F238E27FC236}">
                    <a16:creationId xmlns:a16="http://schemas.microsoft.com/office/drawing/2014/main" id="{1621490A-EE03-4D49-8456-3FE4D4B82EB5}"/>
                  </a:ext>
                </a:extLst>
              </p14:cNvPr>
              <p14:cNvContentPartPr/>
              <p14:nvPr/>
            </p14:nvContentPartPr>
            <p14:xfrm>
              <a:off x="5148653" y="262707"/>
              <a:ext cx="6124680" cy="914760"/>
            </p14:xfrm>
          </p:contentPart>
        </mc:Choice>
        <mc:Fallback xmlns="">
          <p:pic>
            <p:nvPicPr>
              <p:cNvPr id="210986" name="Freihand 210985">
                <a:extLst>
                  <a:ext uri="{FF2B5EF4-FFF2-40B4-BE49-F238E27FC236}">
                    <a16:creationId xmlns:a16="http://schemas.microsoft.com/office/drawing/2014/main" id="{1621490A-EE03-4D49-8456-3FE4D4B82EB5}"/>
                  </a:ext>
                </a:extLst>
              </p:cNvPr>
              <p:cNvPicPr/>
              <p:nvPr/>
            </p:nvPicPr>
            <p:blipFill>
              <a:blip r:embed="rId59"/>
              <a:stretch>
                <a:fillRect/>
              </a:stretch>
            </p:blipFill>
            <p:spPr>
              <a:xfrm>
                <a:off x="5144333" y="258387"/>
                <a:ext cx="6133320" cy="923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1007" name="Freihand 211006">
                <a:extLst>
                  <a:ext uri="{FF2B5EF4-FFF2-40B4-BE49-F238E27FC236}">
                    <a16:creationId xmlns:a16="http://schemas.microsoft.com/office/drawing/2014/main" id="{0A7F8C1B-B810-4110-8900-1FD3946D1778}"/>
                  </a:ext>
                </a:extLst>
              </p14:cNvPr>
              <p14:cNvContentPartPr/>
              <p14:nvPr/>
            </p14:nvContentPartPr>
            <p14:xfrm>
              <a:off x="5493533" y="752307"/>
              <a:ext cx="2209320" cy="430560"/>
            </p14:xfrm>
          </p:contentPart>
        </mc:Choice>
        <mc:Fallback xmlns="">
          <p:pic>
            <p:nvPicPr>
              <p:cNvPr id="211007" name="Freihand 211006">
                <a:extLst>
                  <a:ext uri="{FF2B5EF4-FFF2-40B4-BE49-F238E27FC236}">
                    <a16:creationId xmlns:a16="http://schemas.microsoft.com/office/drawing/2014/main" id="{0A7F8C1B-B810-4110-8900-1FD3946D1778}"/>
                  </a:ext>
                </a:extLst>
              </p:cNvPr>
              <p:cNvPicPr/>
              <p:nvPr/>
            </p:nvPicPr>
            <p:blipFill>
              <a:blip r:embed="rId61"/>
              <a:stretch>
                <a:fillRect/>
              </a:stretch>
            </p:blipFill>
            <p:spPr>
              <a:xfrm>
                <a:off x="5489213" y="747987"/>
                <a:ext cx="221796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11008" name="Freihand 211007">
                <a:extLst>
                  <a:ext uri="{FF2B5EF4-FFF2-40B4-BE49-F238E27FC236}">
                    <a16:creationId xmlns:a16="http://schemas.microsoft.com/office/drawing/2014/main" id="{ADCE51DB-A013-4412-85E9-987EA3C88C48}"/>
                  </a:ext>
                </a:extLst>
              </p14:cNvPr>
              <p14:cNvContentPartPr/>
              <p14:nvPr/>
            </p14:nvContentPartPr>
            <p14:xfrm>
              <a:off x="9095333" y="747267"/>
              <a:ext cx="2787120" cy="346680"/>
            </p14:xfrm>
          </p:contentPart>
        </mc:Choice>
        <mc:Fallback xmlns="">
          <p:pic>
            <p:nvPicPr>
              <p:cNvPr id="211008" name="Freihand 211007">
                <a:extLst>
                  <a:ext uri="{FF2B5EF4-FFF2-40B4-BE49-F238E27FC236}">
                    <a16:creationId xmlns:a16="http://schemas.microsoft.com/office/drawing/2014/main" id="{ADCE51DB-A013-4412-85E9-987EA3C88C48}"/>
                  </a:ext>
                </a:extLst>
              </p:cNvPr>
              <p:cNvPicPr/>
              <p:nvPr/>
            </p:nvPicPr>
            <p:blipFill>
              <a:blip r:embed="rId63"/>
              <a:stretch>
                <a:fillRect/>
              </a:stretch>
            </p:blipFill>
            <p:spPr>
              <a:xfrm>
                <a:off x="9091013" y="742947"/>
                <a:ext cx="27957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11053" name="Freihand 211052">
                <a:extLst>
                  <a:ext uri="{FF2B5EF4-FFF2-40B4-BE49-F238E27FC236}">
                    <a16:creationId xmlns:a16="http://schemas.microsoft.com/office/drawing/2014/main" id="{C3F287CC-5EF6-46D5-8EFE-A39C399D0516}"/>
                  </a:ext>
                </a:extLst>
              </p14:cNvPr>
              <p14:cNvContentPartPr/>
              <p14:nvPr/>
            </p14:nvContentPartPr>
            <p14:xfrm>
              <a:off x="10031693" y="1795227"/>
              <a:ext cx="2189880" cy="970560"/>
            </p14:xfrm>
          </p:contentPart>
        </mc:Choice>
        <mc:Fallback xmlns="">
          <p:pic>
            <p:nvPicPr>
              <p:cNvPr id="211053" name="Freihand 211052">
                <a:extLst>
                  <a:ext uri="{FF2B5EF4-FFF2-40B4-BE49-F238E27FC236}">
                    <a16:creationId xmlns:a16="http://schemas.microsoft.com/office/drawing/2014/main" id="{C3F287CC-5EF6-46D5-8EFE-A39C399D0516}"/>
                  </a:ext>
                </a:extLst>
              </p:cNvPr>
              <p:cNvPicPr/>
              <p:nvPr/>
            </p:nvPicPr>
            <p:blipFill>
              <a:blip r:embed="rId65"/>
              <a:stretch>
                <a:fillRect/>
              </a:stretch>
            </p:blipFill>
            <p:spPr>
              <a:xfrm>
                <a:off x="10027373" y="1790907"/>
                <a:ext cx="2198520" cy="979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11346" name="Freihand 211345">
                <a:extLst>
                  <a:ext uri="{FF2B5EF4-FFF2-40B4-BE49-F238E27FC236}">
                    <a16:creationId xmlns:a16="http://schemas.microsoft.com/office/drawing/2014/main" id="{35C57701-54B4-43EF-9BC1-3C1BCAFFB222}"/>
                  </a:ext>
                </a:extLst>
              </p14:cNvPr>
              <p14:cNvContentPartPr/>
              <p14:nvPr/>
            </p14:nvContentPartPr>
            <p14:xfrm>
              <a:off x="1881293" y="5687547"/>
              <a:ext cx="765720" cy="217440"/>
            </p14:xfrm>
          </p:contentPart>
        </mc:Choice>
        <mc:Fallback xmlns="">
          <p:pic>
            <p:nvPicPr>
              <p:cNvPr id="211346" name="Freihand 211345">
                <a:extLst>
                  <a:ext uri="{FF2B5EF4-FFF2-40B4-BE49-F238E27FC236}">
                    <a16:creationId xmlns:a16="http://schemas.microsoft.com/office/drawing/2014/main" id="{35C57701-54B4-43EF-9BC1-3C1BCAFFB222}"/>
                  </a:ext>
                </a:extLst>
              </p:cNvPr>
              <p:cNvPicPr/>
              <p:nvPr/>
            </p:nvPicPr>
            <p:blipFill>
              <a:blip r:embed="rId67"/>
              <a:stretch>
                <a:fillRect/>
              </a:stretch>
            </p:blipFill>
            <p:spPr>
              <a:xfrm>
                <a:off x="1876973" y="5683227"/>
                <a:ext cx="774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1372" name="Freihand 211371">
                <a:extLst>
                  <a:ext uri="{FF2B5EF4-FFF2-40B4-BE49-F238E27FC236}">
                    <a16:creationId xmlns:a16="http://schemas.microsoft.com/office/drawing/2014/main" id="{35C4861A-34C4-44ED-875D-3D70DA502A61}"/>
                  </a:ext>
                </a:extLst>
              </p14:cNvPr>
              <p14:cNvContentPartPr/>
              <p14:nvPr/>
            </p14:nvContentPartPr>
            <p14:xfrm>
              <a:off x="5139653" y="322827"/>
              <a:ext cx="6834600" cy="1064880"/>
            </p14:xfrm>
          </p:contentPart>
        </mc:Choice>
        <mc:Fallback xmlns="">
          <p:pic>
            <p:nvPicPr>
              <p:cNvPr id="211372" name="Freihand 211371">
                <a:extLst>
                  <a:ext uri="{FF2B5EF4-FFF2-40B4-BE49-F238E27FC236}">
                    <a16:creationId xmlns:a16="http://schemas.microsoft.com/office/drawing/2014/main" id="{35C4861A-34C4-44ED-875D-3D70DA502A61}"/>
                  </a:ext>
                </a:extLst>
              </p:cNvPr>
              <p:cNvPicPr/>
              <p:nvPr/>
            </p:nvPicPr>
            <p:blipFill>
              <a:blip r:embed="rId69"/>
              <a:stretch>
                <a:fillRect/>
              </a:stretch>
            </p:blipFill>
            <p:spPr>
              <a:xfrm>
                <a:off x="5135333" y="318507"/>
                <a:ext cx="6843240" cy="1073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1373" name="Freihand 211372">
                <a:extLst>
                  <a:ext uri="{FF2B5EF4-FFF2-40B4-BE49-F238E27FC236}">
                    <a16:creationId xmlns:a16="http://schemas.microsoft.com/office/drawing/2014/main" id="{82D3FD40-CCE5-4EA7-B971-45417A85EC90}"/>
                  </a:ext>
                </a:extLst>
              </p14:cNvPr>
              <p14:cNvContentPartPr/>
              <p14:nvPr/>
            </p14:nvContentPartPr>
            <p14:xfrm>
              <a:off x="4027973" y="4143147"/>
              <a:ext cx="2858400" cy="722880"/>
            </p14:xfrm>
          </p:contentPart>
        </mc:Choice>
        <mc:Fallback xmlns="">
          <p:pic>
            <p:nvPicPr>
              <p:cNvPr id="211373" name="Freihand 211372">
                <a:extLst>
                  <a:ext uri="{FF2B5EF4-FFF2-40B4-BE49-F238E27FC236}">
                    <a16:creationId xmlns:a16="http://schemas.microsoft.com/office/drawing/2014/main" id="{82D3FD40-CCE5-4EA7-B971-45417A85EC90}"/>
                  </a:ext>
                </a:extLst>
              </p:cNvPr>
              <p:cNvPicPr/>
              <p:nvPr/>
            </p:nvPicPr>
            <p:blipFill>
              <a:blip r:embed="rId71"/>
              <a:stretch>
                <a:fillRect/>
              </a:stretch>
            </p:blipFill>
            <p:spPr>
              <a:xfrm>
                <a:off x="4023653" y="4138827"/>
                <a:ext cx="286704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0F9CC22B-433F-4C3B-9AFC-1A092432BE19}"/>
                  </a:ext>
                </a:extLst>
              </p14:cNvPr>
              <p14:cNvContentPartPr/>
              <p14:nvPr/>
            </p14:nvContentPartPr>
            <p14:xfrm>
              <a:off x="2264333" y="519747"/>
              <a:ext cx="296640" cy="248760"/>
            </p14:xfrm>
          </p:contentPart>
        </mc:Choice>
        <mc:Fallback xmlns="">
          <p:pic>
            <p:nvPicPr>
              <p:cNvPr id="18" name="Freihand 17">
                <a:extLst>
                  <a:ext uri="{FF2B5EF4-FFF2-40B4-BE49-F238E27FC236}">
                    <a16:creationId xmlns:a16="http://schemas.microsoft.com/office/drawing/2014/main" id="{0F9CC22B-433F-4C3B-9AFC-1A092432BE19}"/>
                  </a:ext>
                </a:extLst>
              </p:cNvPr>
              <p:cNvPicPr/>
              <p:nvPr/>
            </p:nvPicPr>
            <p:blipFill>
              <a:blip r:embed="rId73"/>
              <a:stretch>
                <a:fillRect/>
              </a:stretch>
            </p:blipFill>
            <p:spPr>
              <a:xfrm>
                <a:off x="2260013" y="515427"/>
                <a:ext cx="3052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 name="Freihand 18">
                <a:extLst>
                  <a:ext uri="{FF2B5EF4-FFF2-40B4-BE49-F238E27FC236}">
                    <a16:creationId xmlns:a16="http://schemas.microsoft.com/office/drawing/2014/main" id="{3C3AD28B-FD28-4FEA-864C-93F1A2FAB7C1}"/>
                  </a:ext>
                </a:extLst>
              </p14:cNvPr>
              <p14:cNvContentPartPr/>
              <p14:nvPr/>
            </p14:nvContentPartPr>
            <p14:xfrm>
              <a:off x="2336333" y="750507"/>
              <a:ext cx="392760" cy="295920"/>
            </p14:xfrm>
          </p:contentPart>
        </mc:Choice>
        <mc:Fallback xmlns="">
          <p:pic>
            <p:nvPicPr>
              <p:cNvPr id="19" name="Freihand 18">
                <a:extLst>
                  <a:ext uri="{FF2B5EF4-FFF2-40B4-BE49-F238E27FC236}">
                    <a16:creationId xmlns:a16="http://schemas.microsoft.com/office/drawing/2014/main" id="{3C3AD28B-FD28-4FEA-864C-93F1A2FAB7C1}"/>
                  </a:ext>
                </a:extLst>
              </p:cNvPr>
              <p:cNvPicPr/>
              <p:nvPr/>
            </p:nvPicPr>
            <p:blipFill>
              <a:blip r:embed="rId75"/>
              <a:stretch>
                <a:fillRect/>
              </a:stretch>
            </p:blipFill>
            <p:spPr>
              <a:xfrm>
                <a:off x="2332013" y="746187"/>
                <a:ext cx="4014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3092216E-7990-4A72-ABD7-01660965E006}"/>
                  </a:ext>
                </a:extLst>
              </p14:cNvPr>
              <p14:cNvContentPartPr/>
              <p14:nvPr/>
            </p14:nvContentPartPr>
            <p14:xfrm>
              <a:off x="3304733" y="1358907"/>
              <a:ext cx="1434960" cy="43200"/>
            </p14:xfrm>
          </p:contentPart>
        </mc:Choice>
        <mc:Fallback xmlns="">
          <p:pic>
            <p:nvPicPr>
              <p:cNvPr id="42" name="Freihand 41">
                <a:extLst>
                  <a:ext uri="{FF2B5EF4-FFF2-40B4-BE49-F238E27FC236}">
                    <a16:creationId xmlns:a16="http://schemas.microsoft.com/office/drawing/2014/main" id="{3092216E-7990-4A72-ABD7-01660965E006}"/>
                  </a:ext>
                </a:extLst>
              </p:cNvPr>
              <p:cNvPicPr/>
              <p:nvPr/>
            </p:nvPicPr>
            <p:blipFill>
              <a:blip r:embed="rId77"/>
              <a:stretch>
                <a:fillRect/>
              </a:stretch>
            </p:blipFill>
            <p:spPr>
              <a:xfrm>
                <a:off x="3300413" y="1354587"/>
                <a:ext cx="1443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Freihand 42">
                <a:extLst>
                  <a:ext uri="{FF2B5EF4-FFF2-40B4-BE49-F238E27FC236}">
                    <a16:creationId xmlns:a16="http://schemas.microsoft.com/office/drawing/2014/main" id="{AF918222-FEBB-4720-851B-0C4BCC9AB96E}"/>
                  </a:ext>
                </a:extLst>
              </p14:cNvPr>
              <p14:cNvContentPartPr/>
              <p14:nvPr/>
            </p14:nvContentPartPr>
            <p14:xfrm>
              <a:off x="-55867" y="983427"/>
              <a:ext cx="600480" cy="358200"/>
            </p14:xfrm>
          </p:contentPart>
        </mc:Choice>
        <mc:Fallback xmlns="">
          <p:pic>
            <p:nvPicPr>
              <p:cNvPr id="43" name="Freihand 42">
                <a:extLst>
                  <a:ext uri="{FF2B5EF4-FFF2-40B4-BE49-F238E27FC236}">
                    <a16:creationId xmlns:a16="http://schemas.microsoft.com/office/drawing/2014/main" id="{AF918222-FEBB-4720-851B-0C4BCC9AB96E}"/>
                  </a:ext>
                </a:extLst>
              </p:cNvPr>
              <p:cNvPicPr/>
              <p:nvPr/>
            </p:nvPicPr>
            <p:blipFill>
              <a:blip r:embed="rId79"/>
              <a:stretch>
                <a:fillRect/>
              </a:stretch>
            </p:blipFill>
            <p:spPr>
              <a:xfrm>
                <a:off x="-60187" y="979107"/>
                <a:ext cx="60912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1EDE4923-2E5D-47A3-8A22-7D163E8875FA}"/>
                  </a:ext>
                </a:extLst>
              </p14:cNvPr>
              <p14:cNvContentPartPr/>
              <p14:nvPr/>
            </p14:nvContentPartPr>
            <p14:xfrm>
              <a:off x="4807733" y="2021307"/>
              <a:ext cx="820080" cy="487800"/>
            </p14:xfrm>
          </p:contentPart>
        </mc:Choice>
        <mc:Fallback xmlns="">
          <p:pic>
            <p:nvPicPr>
              <p:cNvPr id="44" name="Freihand 43">
                <a:extLst>
                  <a:ext uri="{FF2B5EF4-FFF2-40B4-BE49-F238E27FC236}">
                    <a16:creationId xmlns:a16="http://schemas.microsoft.com/office/drawing/2014/main" id="{1EDE4923-2E5D-47A3-8A22-7D163E8875FA}"/>
                  </a:ext>
                </a:extLst>
              </p:cNvPr>
              <p:cNvPicPr/>
              <p:nvPr/>
            </p:nvPicPr>
            <p:blipFill>
              <a:blip r:embed="rId81"/>
              <a:stretch>
                <a:fillRect/>
              </a:stretch>
            </p:blipFill>
            <p:spPr>
              <a:xfrm>
                <a:off x="4803413" y="2016987"/>
                <a:ext cx="82872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0987" name="Freihand 210986">
                <a:extLst>
                  <a:ext uri="{FF2B5EF4-FFF2-40B4-BE49-F238E27FC236}">
                    <a16:creationId xmlns:a16="http://schemas.microsoft.com/office/drawing/2014/main" id="{C96F395D-1703-45F7-BCA1-3298FED2CFC1}"/>
                  </a:ext>
                </a:extLst>
              </p14:cNvPr>
              <p14:cNvContentPartPr/>
              <p14:nvPr/>
            </p14:nvContentPartPr>
            <p14:xfrm>
              <a:off x="293693" y="3732387"/>
              <a:ext cx="2127240" cy="65880"/>
            </p14:xfrm>
          </p:contentPart>
        </mc:Choice>
        <mc:Fallback xmlns="">
          <p:pic>
            <p:nvPicPr>
              <p:cNvPr id="210987" name="Freihand 210986">
                <a:extLst>
                  <a:ext uri="{FF2B5EF4-FFF2-40B4-BE49-F238E27FC236}">
                    <a16:creationId xmlns:a16="http://schemas.microsoft.com/office/drawing/2014/main" id="{C96F395D-1703-45F7-BCA1-3298FED2CFC1}"/>
                  </a:ext>
                </a:extLst>
              </p:cNvPr>
              <p:cNvPicPr/>
              <p:nvPr/>
            </p:nvPicPr>
            <p:blipFill>
              <a:blip r:embed="rId83"/>
              <a:stretch>
                <a:fillRect/>
              </a:stretch>
            </p:blipFill>
            <p:spPr>
              <a:xfrm>
                <a:off x="289373" y="3728067"/>
                <a:ext cx="2135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0988" name="Freihand 210987">
                <a:extLst>
                  <a:ext uri="{FF2B5EF4-FFF2-40B4-BE49-F238E27FC236}">
                    <a16:creationId xmlns:a16="http://schemas.microsoft.com/office/drawing/2014/main" id="{DC784C83-7E40-4B34-BB2E-320CC69F1CED}"/>
                  </a:ext>
                </a:extLst>
              </p14:cNvPr>
              <p14:cNvContentPartPr/>
              <p14:nvPr/>
            </p14:nvContentPartPr>
            <p14:xfrm>
              <a:off x="8733173" y="3697107"/>
              <a:ext cx="3453480" cy="126000"/>
            </p14:xfrm>
          </p:contentPart>
        </mc:Choice>
        <mc:Fallback xmlns="">
          <p:pic>
            <p:nvPicPr>
              <p:cNvPr id="210988" name="Freihand 210987">
                <a:extLst>
                  <a:ext uri="{FF2B5EF4-FFF2-40B4-BE49-F238E27FC236}">
                    <a16:creationId xmlns:a16="http://schemas.microsoft.com/office/drawing/2014/main" id="{DC784C83-7E40-4B34-BB2E-320CC69F1CED}"/>
                  </a:ext>
                </a:extLst>
              </p:cNvPr>
              <p:cNvPicPr/>
              <p:nvPr/>
            </p:nvPicPr>
            <p:blipFill>
              <a:blip r:embed="rId85"/>
              <a:stretch>
                <a:fillRect/>
              </a:stretch>
            </p:blipFill>
            <p:spPr>
              <a:xfrm>
                <a:off x="8728853" y="3692787"/>
                <a:ext cx="3462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0995" name="Freihand 210994">
                <a:extLst>
                  <a:ext uri="{FF2B5EF4-FFF2-40B4-BE49-F238E27FC236}">
                    <a16:creationId xmlns:a16="http://schemas.microsoft.com/office/drawing/2014/main" id="{C0355A23-D9AC-45C7-9210-0719B32FE36F}"/>
                  </a:ext>
                </a:extLst>
              </p14:cNvPr>
              <p14:cNvContentPartPr/>
              <p14:nvPr/>
            </p14:nvContentPartPr>
            <p14:xfrm>
              <a:off x="4931213" y="3107787"/>
              <a:ext cx="738720" cy="631800"/>
            </p14:xfrm>
          </p:contentPart>
        </mc:Choice>
        <mc:Fallback xmlns="">
          <p:pic>
            <p:nvPicPr>
              <p:cNvPr id="210995" name="Freihand 210994">
                <a:extLst>
                  <a:ext uri="{FF2B5EF4-FFF2-40B4-BE49-F238E27FC236}">
                    <a16:creationId xmlns:a16="http://schemas.microsoft.com/office/drawing/2014/main" id="{C0355A23-D9AC-45C7-9210-0719B32FE36F}"/>
                  </a:ext>
                </a:extLst>
              </p:cNvPr>
              <p:cNvPicPr/>
              <p:nvPr/>
            </p:nvPicPr>
            <p:blipFill>
              <a:blip r:embed="rId87"/>
              <a:stretch>
                <a:fillRect/>
              </a:stretch>
            </p:blipFill>
            <p:spPr>
              <a:xfrm>
                <a:off x="4926893" y="3103467"/>
                <a:ext cx="74736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1006" name="Freihand 211005">
                <a:extLst>
                  <a:ext uri="{FF2B5EF4-FFF2-40B4-BE49-F238E27FC236}">
                    <a16:creationId xmlns:a16="http://schemas.microsoft.com/office/drawing/2014/main" id="{E0D406C4-16EC-463D-8563-265703764886}"/>
                  </a:ext>
                </a:extLst>
              </p14:cNvPr>
              <p14:cNvContentPartPr/>
              <p14:nvPr/>
            </p14:nvContentPartPr>
            <p14:xfrm>
              <a:off x="5033093" y="719907"/>
              <a:ext cx="3612600" cy="206280"/>
            </p14:xfrm>
          </p:contentPart>
        </mc:Choice>
        <mc:Fallback xmlns="">
          <p:pic>
            <p:nvPicPr>
              <p:cNvPr id="211006" name="Freihand 211005">
                <a:extLst>
                  <a:ext uri="{FF2B5EF4-FFF2-40B4-BE49-F238E27FC236}">
                    <a16:creationId xmlns:a16="http://schemas.microsoft.com/office/drawing/2014/main" id="{E0D406C4-16EC-463D-8563-265703764886}"/>
                  </a:ext>
                </a:extLst>
              </p:cNvPr>
              <p:cNvPicPr/>
              <p:nvPr/>
            </p:nvPicPr>
            <p:blipFill>
              <a:blip r:embed="rId89"/>
              <a:stretch>
                <a:fillRect/>
              </a:stretch>
            </p:blipFill>
            <p:spPr>
              <a:xfrm>
                <a:off x="5028773" y="715587"/>
                <a:ext cx="3621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1009" name="Freihand 211008">
                <a:extLst>
                  <a:ext uri="{FF2B5EF4-FFF2-40B4-BE49-F238E27FC236}">
                    <a16:creationId xmlns:a16="http://schemas.microsoft.com/office/drawing/2014/main" id="{F9116B7B-C76C-46CB-B207-3C3312EA56EF}"/>
                  </a:ext>
                </a:extLst>
              </p14:cNvPr>
              <p14:cNvContentPartPr/>
              <p14:nvPr/>
            </p14:nvContentPartPr>
            <p14:xfrm>
              <a:off x="396653" y="3698907"/>
              <a:ext cx="1791000" cy="122040"/>
            </p14:xfrm>
          </p:contentPart>
        </mc:Choice>
        <mc:Fallback xmlns="">
          <p:pic>
            <p:nvPicPr>
              <p:cNvPr id="211009" name="Freihand 211008">
                <a:extLst>
                  <a:ext uri="{FF2B5EF4-FFF2-40B4-BE49-F238E27FC236}">
                    <a16:creationId xmlns:a16="http://schemas.microsoft.com/office/drawing/2014/main" id="{F9116B7B-C76C-46CB-B207-3C3312EA56EF}"/>
                  </a:ext>
                </a:extLst>
              </p:cNvPr>
              <p:cNvPicPr/>
              <p:nvPr/>
            </p:nvPicPr>
            <p:blipFill>
              <a:blip r:embed="rId91"/>
              <a:stretch>
                <a:fillRect/>
              </a:stretch>
            </p:blipFill>
            <p:spPr>
              <a:xfrm>
                <a:off x="392333" y="3694587"/>
                <a:ext cx="179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1011" name="Freihand 211010">
                <a:extLst>
                  <a:ext uri="{FF2B5EF4-FFF2-40B4-BE49-F238E27FC236}">
                    <a16:creationId xmlns:a16="http://schemas.microsoft.com/office/drawing/2014/main" id="{70F4C102-A7B2-4798-A4C9-21924F4EDAB3}"/>
                  </a:ext>
                </a:extLst>
              </p14:cNvPr>
              <p14:cNvContentPartPr/>
              <p14:nvPr/>
            </p14:nvContentPartPr>
            <p14:xfrm>
              <a:off x="8880413" y="3747147"/>
              <a:ext cx="2861640" cy="68400"/>
            </p14:xfrm>
          </p:contentPart>
        </mc:Choice>
        <mc:Fallback xmlns="">
          <p:pic>
            <p:nvPicPr>
              <p:cNvPr id="211011" name="Freihand 211010">
                <a:extLst>
                  <a:ext uri="{FF2B5EF4-FFF2-40B4-BE49-F238E27FC236}">
                    <a16:creationId xmlns:a16="http://schemas.microsoft.com/office/drawing/2014/main" id="{70F4C102-A7B2-4798-A4C9-21924F4EDAB3}"/>
                  </a:ext>
                </a:extLst>
              </p:cNvPr>
              <p:cNvPicPr/>
              <p:nvPr/>
            </p:nvPicPr>
            <p:blipFill>
              <a:blip r:embed="rId93"/>
              <a:stretch>
                <a:fillRect/>
              </a:stretch>
            </p:blipFill>
            <p:spPr>
              <a:xfrm>
                <a:off x="8876093" y="3742827"/>
                <a:ext cx="2870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0993" name="Freihand 210992">
                <a:extLst>
                  <a:ext uri="{FF2B5EF4-FFF2-40B4-BE49-F238E27FC236}">
                    <a16:creationId xmlns:a16="http://schemas.microsoft.com/office/drawing/2014/main" id="{1B00B406-A9E2-4E25-9075-226489BFDE7D}"/>
                  </a:ext>
                </a:extLst>
              </p14:cNvPr>
              <p14:cNvContentPartPr/>
              <p14:nvPr/>
            </p14:nvContentPartPr>
            <p14:xfrm>
              <a:off x="5828333" y="1079547"/>
              <a:ext cx="1519920" cy="1786320"/>
            </p14:xfrm>
          </p:contentPart>
        </mc:Choice>
        <mc:Fallback xmlns="">
          <p:pic>
            <p:nvPicPr>
              <p:cNvPr id="210993" name="Freihand 210992">
                <a:extLst>
                  <a:ext uri="{FF2B5EF4-FFF2-40B4-BE49-F238E27FC236}">
                    <a16:creationId xmlns:a16="http://schemas.microsoft.com/office/drawing/2014/main" id="{1B00B406-A9E2-4E25-9075-226489BFDE7D}"/>
                  </a:ext>
                </a:extLst>
              </p:cNvPr>
              <p:cNvPicPr/>
              <p:nvPr/>
            </p:nvPicPr>
            <p:blipFill>
              <a:blip r:embed="rId95"/>
              <a:stretch>
                <a:fillRect/>
              </a:stretch>
            </p:blipFill>
            <p:spPr>
              <a:xfrm>
                <a:off x="5824013" y="1075227"/>
                <a:ext cx="1528560" cy="179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0994" name="Freihand 210993">
                <a:extLst>
                  <a:ext uri="{FF2B5EF4-FFF2-40B4-BE49-F238E27FC236}">
                    <a16:creationId xmlns:a16="http://schemas.microsoft.com/office/drawing/2014/main" id="{323C4AEB-CA39-49E7-A7B7-CE480ED97002}"/>
                  </a:ext>
                </a:extLst>
              </p14:cNvPr>
              <p14:cNvContentPartPr/>
              <p14:nvPr/>
            </p14:nvContentPartPr>
            <p14:xfrm>
              <a:off x="5666693" y="2618907"/>
              <a:ext cx="479160" cy="361080"/>
            </p14:xfrm>
          </p:contentPart>
        </mc:Choice>
        <mc:Fallback xmlns="">
          <p:pic>
            <p:nvPicPr>
              <p:cNvPr id="210994" name="Freihand 210993">
                <a:extLst>
                  <a:ext uri="{FF2B5EF4-FFF2-40B4-BE49-F238E27FC236}">
                    <a16:creationId xmlns:a16="http://schemas.microsoft.com/office/drawing/2014/main" id="{323C4AEB-CA39-49E7-A7B7-CE480ED97002}"/>
                  </a:ext>
                </a:extLst>
              </p:cNvPr>
              <p:cNvPicPr/>
              <p:nvPr/>
            </p:nvPicPr>
            <p:blipFill>
              <a:blip r:embed="rId97"/>
              <a:stretch>
                <a:fillRect/>
              </a:stretch>
            </p:blipFill>
            <p:spPr>
              <a:xfrm>
                <a:off x="5662373" y="2614587"/>
                <a:ext cx="4878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0998" name="Freihand 210997">
                <a:extLst>
                  <a:ext uri="{FF2B5EF4-FFF2-40B4-BE49-F238E27FC236}">
                    <a16:creationId xmlns:a16="http://schemas.microsoft.com/office/drawing/2014/main" id="{3E61BC29-31BA-4C6D-B03A-6124F9583BF0}"/>
                  </a:ext>
                </a:extLst>
              </p14:cNvPr>
              <p14:cNvContentPartPr/>
              <p14:nvPr/>
            </p14:nvContentPartPr>
            <p14:xfrm>
              <a:off x="6294533" y="2376987"/>
              <a:ext cx="390240" cy="217440"/>
            </p14:xfrm>
          </p:contentPart>
        </mc:Choice>
        <mc:Fallback xmlns="">
          <p:pic>
            <p:nvPicPr>
              <p:cNvPr id="210998" name="Freihand 210997">
                <a:extLst>
                  <a:ext uri="{FF2B5EF4-FFF2-40B4-BE49-F238E27FC236}">
                    <a16:creationId xmlns:a16="http://schemas.microsoft.com/office/drawing/2014/main" id="{3E61BC29-31BA-4C6D-B03A-6124F9583BF0}"/>
                  </a:ext>
                </a:extLst>
              </p:cNvPr>
              <p:cNvPicPr/>
              <p:nvPr/>
            </p:nvPicPr>
            <p:blipFill>
              <a:blip r:embed="rId99"/>
              <a:stretch>
                <a:fillRect/>
              </a:stretch>
            </p:blipFill>
            <p:spPr>
              <a:xfrm>
                <a:off x="6290213" y="2372667"/>
                <a:ext cx="398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10999" name="Freihand 210998">
                <a:extLst>
                  <a:ext uri="{FF2B5EF4-FFF2-40B4-BE49-F238E27FC236}">
                    <a16:creationId xmlns:a16="http://schemas.microsoft.com/office/drawing/2014/main" id="{88D388C8-3444-425E-80AD-B8D30E2B6FE5}"/>
                  </a:ext>
                </a:extLst>
              </p14:cNvPr>
              <p14:cNvContentPartPr/>
              <p14:nvPr/>
            </p14:nvContentPartPr>
            <p14:xfrm>
              <a:off x="6645173" y="2211027"/>
              <a:ext cx="129600" cy="306720"/>
            </p14:xfrm>
          </p:contentPart>
        </mc:Choice>
        <mc:Fallback xmlns="">
          <p:pic>
            <p:nvPicPr>
              <p:cNvPr id="210999" name="Freihand 210998">
                <a:extLst>
                  <a:ext uri="{FF2B5EF4-FFF2-40B4-BE49-F238E27FC236}">
                    <a16:creationId xmlns:a16="http://schemas.microsoft.com/office/drawing/2014/main" id="{88D388C8-3444-425E-80AD-B8D30E2B6FE5}"/>
                  </a:ext>
                </a:extLst>
              </p:cNvPr>
              <p:cNvPicPr/>
              <p:nvPr/>
            </p:nvPicPr>
            <p:blipFill>
              <a:blip r:embed="rId101"/>
              <a:stretch>
                <a:fillRect/>
              </a:stretch>
            </p:blipFill>
            <p:spPr>
              <a:xfrm>
                <a:off x="6640853" y="2206707"/>
                <a:ext cx="1382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1000" name="Freihand 210999">
                <a:extLst>
                  <a:ext uri="{FF2B5EF4-FFF2-40B4-BE49-F238E27FC236}">
                    <a16:creationId xmlns:a16="http://schemas.microsoft.com/office/drawing/2014/main" id="{6A26269C-2331-4A12-AF88-6AF7D093A86A}"/>
                  </a:ext>
                </a:extLst>
              </p14:cNvPr>
              <p14:cNvContentPartPr/>
              <p14:nvPr/>
            </p14:nvContentPartPr>
            <p14:xfrm>
              <a:off x="6750653" y="2082867"/>
              <a:ext cx="501480" cy="395640"/>
            </p14:xfrm>
          </p:contentPart>
        </mc:Choice>
        <mc:Fallback xmlns="">
          <p:pic>
            <p:nvPicPr>
              <p:cNvPr id="211000" name="Freihand 210999">
                <a:extLst>
                  <a:ext uri="{FF2B5EF4-FFF2-40B4-BE49-F238E27FC236}">
                    <a16:creationId xmlns:a16="http://schemas.microsoft.com/office/drawing/2014/main" id="{6A26269C-2331-4A12-AF88-6AF7D093A86A}"/>
                  </a:ext>
                </a:extLst>
              </p:cNvPr>
              <p:cNvPicPr/>
              <p:nvPr/>
            </p:nvPicPr>
            <p:blipFill>
              <a:blip r:embed="rId103"/>
              <a:stretch>
                <a:fillRect/>
              </a:stretch>
            </p:blipFill>
            <p:spPr>
              <a:xfrm>
                <a:off x="6746333" y="2078547"/>
                <a:ext cx="5101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1001" name="Freihand 211000">
                <a:extLst>
                  <a:ext uri="{FF2B5EF4-FFF2-40B4-BE49-F238E27FC236}">
                    <a16:creationId xmlns:a16="http://schemas.microsoft.com/office/drawing/2014/main" id="{EFF8E179-13DD-4FF3-8641-D7B1E83FA490}"/>
                  </a:ext>
                </a:extLst>
              </p14:cNvPr>
              <p14:cNvContentPartPr/>
              <p14:nvPr/>
            </p14:nvContentPartPr>
            <p14:xfrm>
              <a:off x="7410173" y="1941027"/>
              <a:ext cx="337320" cy="186120"/>
            </p14:xfrm>
          </p:contentPart>
        </mc:Choice>
        <mc:Fallback xmlns="">
          <p:pic>
            <p:nvPicPr>
              <p:cNvPr id="211001" name="Freihand 211000">
                <a:extLst>
                  <a:ext uri="{FF2B5EF4-FFF2-40B4-BE49-F238E27FC236}">
                    <a16:creationId xmlns:a16="http://schemas.microsoft.com/office/drawing/2014/main" id="{EFF8E179-13DD-4FF3-8641-D7B1E83FA490}"/>
                  </a:ext>
                </a:extLst>
              </p:cNvPr>
              <p:cNvPicPr/>
              <p:nvPr/>
            </p:nvPicPr>
            <p:blipFill>
              <a:blip r:embed="rId105"/>
              <a:stretch>
                <a:fillRect/>
              </a:stretch>
            </p:blipFill>
            <p:spPr>
              <a:xfrm>
                <a:off x="7405853" y="1936707"/>
                <a:ext cx="345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1002" name="Freihand 211001">
                <a:extLst>
                  <a:ext uri="{FF2B5EF4-FFF2-40B4-BE49-F238E27FC236}">
                    <a16:creationId xmlns:a16="http://schemas.microsoft.com/office/drawing/2014/main" id="{70266BF5-4595-4F4D-B4BA-6056023807B9}"/>
                  </a:ext>
                </a:extLst>
              </p14:cNvPr>
              <p14:cNvContentPartPr/>
              <p14:nvPr/>
            </p14:nvContentPartPr>
            <p14:xfrm>
              <a:off x="7974653" y="1794507"/>
              <a:ext cx="258480" cy="186480"/>
            </p14:xfrm>
          </p:contentPart>
        </mc:Choice>
        <mc:Fallback xmlns="">
          <p:pic>
            <p:nvPicPr>
              <p:cNvPr id="211002" name="Freihand 211001">
                <a:extLst>
                  <a:ext uri="{FF2B5EF4-FFF2-40B4-BE49-F238E27FC236}">
                    <a16:creationId xmlns:a16="http://schemas.microsoft.com/office/drawing/2014/main" id="{70266BF5-4595-4F4D-B4BA-6056023807B9}"/>
                  </a:ext>
                </a:extLst>
              </p:cNvPr>
              <p:cNvPicPr/>
              <p:nvPr/>
            </p:nvPicPr>
            <p:blipFill>
              <a:blip r:embed="rId107"/>
              <a:stretch>
                <a:fillRect/>
              </a:stretch>
            </p:blipFill>
            <p:spPr>
              <a:xfrm>
                <a:off x="7970333" y="1790187"/>
                <a:ext cx="267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1003" name="Freihand 211002">
                <a:extLst>
                  <a:ext uri="{FF2B5EF4-FFF2-40B4-BE49-F238E27FC236}">
                    <a16:creationId xmlns:a16="http://schemas.microsoft.com/office/drawing/2014/main" id="{E03A5CC8-54BD-411F-91BB-58425E5B10A1}"/>
                  </a:ext>
                </a:extLst>
              </p14:cNvPr>
              <p14:cNvContentPartPr/>
              <p14:nvPr/>
            </p14:nvContentPartPr>
            <p14:xfrm>
              <a:off x="8231693" y="1811427"/>
              <a:ext cx="65520" cy="54720"/>
            </p14:xfrm>
          </p:contentPart>
        </mc:Choice>
        <mc:Fallback xmlns="">
          <p:pic>
            <p:nvPicPr>
              <p:cNvPr id="211003" name="Freihand 211002">
                <a:extLst>
                  <a:ext uri="{FF2B5EF4-FFF2-40B4-BE49-F238E27FC236}">
                    <a16:creationId xmlns:a16="http://schemas.microsoft.com/office/drawing/2014/main" id="{E03A5CC8-54BD-411F-91BB-58425E5B10A1}"/>
                  </a:ext>
                </a:extLst>
              </p:cNvPr>
              <p:cNvPicPr/>
              <p:nvPr/>
            </p:nvPicPr>
            <p:blipFill>
              <a:blip r:embed="rId109"/>
              <a:stretch>
                <a:fillRect/>
              </a:stretch>
            </p:blipFill>
            <p:spPr>
              <a:xfrm>
                <a:off x="8227373" y="1807107"/>
                <a:ext cx="74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1004" name="Freihand 211003">
                <a:extLst>
                  <a:ext uri="{FF2B5EF4-FFF2-40B4-BE49-F238E27FC236}">
                    <a16:creationId xmlns:a16="http://schemas.microsoft.com/office/drawing/2014/main" id="{C41CC5F6-77F5-4244-BDA2-788D8281D493}"/>
                  </a:ext>
                </a:extLst>
              </p14:cNvPr>
              <p14:cNvContentPartPr/>
              <p14:nvPr/>
            </p14:nvContentPartPr>
            <p14:xfrm>
              <a:off x="8324213" y="1639707"/>
              <a:ext cx="719640" cy="233280"/>
            </p14:xfrm>
          </p:contentPart>
        </mc:Choice>
        <mc:Fallback xmlns="">
          <p:pic>
            <p:nvPicPr>
              <p:cNvPr id="211004" name="Freihand 211003">
                <a:extLst>
                  <a:ext uri="{FF2B5EF4-FFF2-40B4-BE49-F238E27FC236}">
                    <a16:creationId xmlns:a16="http://schemas.microsoft.com/office/drawing/2014/main" id="{C41CC5F6-77F5-4244-BDA2-788D8281D493}"/>
                  </a:ext>
                </a:extLst>
              </p:cNvPr>
              <p:cNvPicPr/>
              <p:nvPr/>
            </p:nvPicPr>
            <p:blipFill>
              <a:blip r:embed="rId111"/>
              <a:stretch>
                <a:fillRect/>
              </a:stretch>
            </p:blipFill>
            <p:spPr>
              <a:xfrm>
                <a:off x="8319893" y="1635387"/>
                <a:ext cx="7282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1015" name="Freihand 211014">
                <a:extLst>
                  <a:ext uri="{FF2B5EF4-FFF2-40B4-BE49-F238E27FC236}">
                    <a16:creationId xmlns:a16="http://schemas.microsoft.com/office/drawing/2014/main" id="{913194F3-63B5-4283-B92E-0C62BCDF64C0}"/>
                  </a:ext>
                </a:extLst>
              </p14:cNvPr>
              <p14:cNvContentPartPr/>
              <p14:nvPr/>
            </p14:nvContentPartPr>
            <p14:xfrm>
              <a:off x="6503333" y="2507667"/>
              <a:ext cx="701640" cy="467640"/>
            </p14:xfrm>
          </p:contentPart>
        </mc:Choice>
        <mc:Fallback xmlns="">
          <p:pic>
            <p:nvPicPr>
              <p:cNvPr id="211015" name="Freihand 211014">
                <a:extLst>
                  <a:ext uri="{FF2B5EF4-FFF2-40B4-BE49-F238E27FC236}">
                    <a16:creationId xmlns:a16="http://schemas.microsoft.com/office/drawing/2014/main" id="{913194F3-63B5-4283-B92E-0C62BCDF64C0}"/>
                  </a:ext>
                </a:extLst>
              </p:cNvPr>
              <p:cNvPicPr/>
              <p:nvPr/>
            </p:nvPicPr>
            <p:blipFill>
              <a:blip r:embed="rId113"/>
              <a:stretch>
                <a:fillRect/>
              </a:stretch>
            </p:blipFill>
            <p:spPr>
              <a:xfrm>
                <a:off x="6499013" y="2503347"/>
                <a:ext cx="71028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1016" name="Freihand 211015">
                <a:extLst>
                  <a:ext uri="{FF2B5EF4-FFF2-40B4-BE49-F238E27FC236}">
                    <a16:creationId xmlns:a16="http://schemas.microsoft.com/office/drawing/2014/main" id="{819836B0-5052-45CA-ADD7-374D307F386D}"/>
                  </a:ext>
                </a:extLst>
              </p14:cNvPr>
              <p14:cNvContentPartPr/>
              <p14:nvPr/>
            </p14:nvContentPartPr>
            <p14:xfrm>
              <a:off x="7019933" y="2428827"/>
              <a:ext cx="227880" cy="317520"/>
            </p14:xfrm>
          </p:contentPart>
        </mc:Choice>
        <mc:Fallback xmlns="">
          <p:pic>
            <p:nvPicPr>
              <p:cNvPr id="211016" name="Freihand 211015">
                <a:extLst>
                  <a:ext uri="{FF2B5EF4-FFF2-40B4-BE49-F238E27FC236}">
                    <a16:creationId xmlns:a16="http://schemas.microsoft.com/office/drawing/2014/main" id="{819836B0-5052-45CA-ADD7-374D307F386D}"/>
                  </a:ext>
                </a:extLst>
              </p:cNvPr>
              <p:cNvPicPr/>
              <p:nvPr/>
            </p:nvPicPr>
            <p:blipFill>
              <a:blip r:embed="rId115"/>
              <a:stretch>
                <a:fillRect/>
              </a:stretch>
            </p:blipFill>
            <p:spPr>
              <a:xfrm>
                <a:off x="7015613" y="2424507"/>
                <a:ext cx="2365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1017" name="Freihand 211016">
                <a:extLst>
                  <a:ext uri="{FF2B5EF4-FFF2-40B4-BE49-F238E27FC236}">
                    <a16:creationId xmlns:a16="http://schemas.microsoft.com/office/drawing/2014/main" id="{CF075BB3-79AE-4E74-AECA-75A404402DDB}"/>
                  </a:ext>
                </a:extLst>
              </p14:cNvPr>
              <p14:cNvContentPartPr/>
              <p14:nvPr/>
            </p14:nvContentPartPr>
            <p14:xfrm>
              <a:off x="7422413" y="2380227"/>
              <a:ext cx="231120" cy="124920"/>
            </p14:xfrm>
          </p:contentPart>
        </mc:Choice>
        <mc:Fallback xmlns="">
          <p:pic>
            <p:nvPicPr>
              <p:cNvPr id="211017" name="Freihand 211016">
                <a:extLst>
                  <a:ext uri="{FF2B5EF4-FFF2-40B4-BE49-F238E27FC236}">
                    <a16:creationId xmlns:a16="http://schemas.microsoft.com/office/drawing/2014/main" id="{CF075BB3-79AE-4E74-AECA-75A404402DDB}"/>
                  </a:ext>
                </a:extLst>
              </p:cNvPr>
              <p:cNvPicPr/>
              <p:nvPr/>
            </p:nvPicPr>
            <p:blipFill>
              <a:blip r:embed="rId117"/>
              <a:stretch>
                <a:fillRect/>
              </a:stretch>
            </p:blipFill>
            <p:spPr>
              <a:xfrm>
                <a:off x="7418093" y="2375907"/>
                <a:ext cx="239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1018" name="Freihand 211017">
                <a:extLst>
                  <a:ext uri="{FF2B5EF4-FFF2-40B4-BE49-F238E27FC236}">
                    <a16:creationId xmlns:a16="http://schemas.microsoft.com/office/drawing/2014/main" id="{1ED21517-EEC4-43E9-B28B-B39E23EC844B}"/>
                  </a:ext>
                </a:extLst>
              </p14:cNvPr>
              <p14:cNvContentPartPr/>
              <p14:nvPr/>
            </p14:nvContentPartPr>
            <p14:xfrm>
              <a:off x="7669013" y="2359707"/>
              <a:ext cx="88920" cy="92520"/>
            </p14:xfrm>
          </p:contentPart>
        </mc:Choice>
        <mc:Fallback xmlns="">
          <p:pic>
            <p:nvPicPr>
              <p:cNvPr id="211018" name="Freihand 211017">
                <a:extLst>
                  <a:ext uri="{FF2B5EF4-FFF2-40B4-BE49-F238E27FC236}">
                    <a16:creationId xmlns:a16="http://schemas.microsoft.com/office/drawing/2014/main" id="{1ED21517-EEC4-43E9-B28B-B39E23EC844B}"/>
                  </a:ext>
                </a:extLst>
              </p:cNvPr>
              <p:cNvPicPr/>
              <p:nvPr/>
            </p:nvPicPr>
            <p:blipFill>
              <a:blip r:embed="rId119"/>
              <a:stretch>
                <a:fillRect/>
              </a:stretch>
            </p:blipFill>
            <p:spPr>
              <a:xfrm>
                <a:off x="7664693" y="2355387"/>
                <a:ext cx="97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1019" name="Freihand 211018">
                <a:extLst>
                  <a:ext uri="{FF2B5EF4-FFF2-40B4-BE49-F238E27FC236}">
                    <a16:creationId xmlns:a16="http://schemas.microsoft.com/office/drawing/2014/main" id="{B10A2D46-A189-457D-A7E4-3E34D94610C1}"/>
                  </a:ext>
                </a:extLst>
              </p14:cNvPr>
              <p14:cNvContentPartPr/>
              <p14:nvPr/>
            </p14:nvContentPartPr>
            <p14:xfrm>
              <a:off x="8062133" y="2099427"/>
              <a:ext cx="215640" cy="241560"/>
            </p14:xfrm>
          </p:contentPart>
        </mc:Choice>
        <mc:Fallback xmlns="">
          <p:pic>
            <p:nvPicPr>
              <p:cNvPr id="211019" name="Freihand 211018">
                <a:extLst>
                  <a:ext uri="{FF2B5EF4-FFF2-40B4-BE49-F238E27FC236}">
                    <a16:creationId xmlns:a16="http://schemas.microsoft.com/office/drawing/2014/main" id="{B10A2D46-A189-457D-A7E4-3E34D94610C1}"/>
                  </a:ext>
                </a:extLst>
              </p:cNvPr>
              <p:cNvPicPr/>
              <p:nvPr/>
            </p:nvPicPr>
            <p:blipFill>
              <a:blip r:embed="rId121"/>
              <a:stretch>
                <a:fillRect/>
              </a:stretch>
            </p:blipFill>
            <p:spPr>
              <a:xfrm>
                <a:off x="8057813" y="2095107"/>
                <a:ext cx="2242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1020" name="Freihand 211019">
                <a:extLst>
                  <a:ext uri="{FF2B5EF4-FFF2-40B4-BE49-F238E27FC236}">
                    <a16:creationId xmlns:a16="http://schemas.microsoft.com/office/drawing/2014/main" id="{C6802BAD-CBF5-49DD-8EB0-6E422B6EB976}"/>
                  </a:ext>
                </a:extLst>
              </p14:cNvPr>
              <p14:cNvContentPartPr/>
              <p14:nvPr/>
            </p14:nvContentPartPr>
            <p14:xfrm>
              <a:off x="8318093" y="2055147"/>
              <a:ext cx="88200" cy="212400"/>
            </p14:xfrm>
          </p:contentPart>
        </mc:Choice>
        <mc:Fallback xmlns="">
          <p:pic>
            <p:nvPicPr>
              <p:cNvPr id="211020" name="Freihand 211019">
                <a:extLst>
                  <a:ext uri="{FF2B5EF4-FFF2-40B4-BE49-F238E27FC236}">
                    <a16:creationId xmlns:a16="http://schemas.microsoft.com/office/drawing/2014/main" id="{C6802BAD-CBF5-49DD-8EB0-6E422B6EB976}"/>
                  </a:ext>
                </a:extLst>
              </p:cNvPr>
              <p:cNvPicPr/>
              <p:nvPr/>
            </p:nvPicPr>
            <p:blipFill>
              <a:blip r:embed="rId123"/>
              <a:stretch>
                <a:fillRect/>
              </a:stretch>
            </p:blipFill>
            <p:spPr>
              <a:xfrm>
                <a:off x="8313773" y="2050827"/>
                <a:ext cx="96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1021" name="Freihand 211020">
                <a:extLst>
                  <a:ext uri="{FF2B5EF4-FFF2-40B4-BE49-F238E27FC236}">
                    <a16:creationId xmlns:a16="http://schemas.microsoft.com/office/drawing/2014/main" id="{2BCDDF4C-C6E5-4A73-93A7-DC055DC9E89A}"/>
                  </a:ext>
                </a:extLst>
              </p14:cNvPr>
              <p14:cNvContentPartPr/>
              <p14:nvPr/>
            </p14:nvContentPartPr>
            <p14:xfrm>
              <a:off x="8458493" y="2137947"/>
              <a:ext cx="33840" cy="97920"/>
            </p14:xfrm>
          </p:contentPart>
        </mc:Choice>
        <mc:Fallback xmlns="">
          <p:pic>
            <p:nvPicPr>
              <p:cNvPr id="211021" name="Freihand 211020">
                <a:extLst>
                  <a:ext uri="{FF2B5EF4-FFF2-40B4-BE49-F238E27FC236}">
                    <a16:creationId xmlns:a16="http://schemas.microsoft.com/office/drawing/2014/main" id="{2BCDDF4C-C6E5-4A73-93A7-DC055DC9E89A}"/>
                  </a:ext>
                </a:extLst>
              </p:cNvPr>
              <p:cNvPicPr/>
              <p:nvPr/>
            </p:nvPicPr>
            <p:blipFill>
              <a:blip r:embed="rId125"/>
              <a:stretch>
                <a:fillRect/>
              </a:stretch>
            </p:blipFill>
            <p:spPr>
              <a:xfrm>
                <a:off x="8454173" y="2133627"/>
                <a:ext cx="42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1022" name="Freihand 211021">
                <a:extLst>
                  <a:ext uri="{FF2B5EF4-FFF2-40B4-BE49-F238E27FC236}">
                    <a16:creationId xmlns:a16="http://schemas.microsoft.com/office/drawing/2014/main" id="{1306C0F1-5B34-446B-9EFE-CF0A14F93822}"/>
                  </a:ext>
                </a:extLst>
              </p14:cNvPr>
              <p14:cNvContentPartPr/>
              <p14:nvPr/>
            </p14:nvContentPartPr>
            <p14:xfrm>
              <a:off x="8518613" y="2009427"/>
              <a:ext cx="187200" cy="237960"/>
            </p14:xfrm>
          </p:contentPart>
        </mc:Choice>
        <mc:Fallback xmlns="">
          <p:pic>
            <p:nvPicPr>
              <p:cNvPr id="211022" name="Freihand 211021">
                <a:extLst>
                  <a:ext uri="{FF2B5EF4-FFF2-40B4-BE49-F238E27FC236}">
                    <a16:creationId xmlns:a16="http://schemas.microsoft.com/office/drawing/2014/main" id="{1306C0F1-5B34-446B-9EFE-CF0A14F93822}"/>
                  </a:ext>
                </a:extLst>
              </p:cNvPr>
              <p:cNvPicPr/>
              <p:nvPr/>
            </p:nvPicPr>
            <p:blipFill>
              <a:blip r:embed="rId127"/>
              <a:stretch>
                <a:fillRect/>
              </a:stretch>
            </p:blipFill>
            <p:spPr>
              <a:xfrm>
                <a:off x="8514293" y="2005107"/>
                <a:ext cx="1958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1023" name="Freihand 211022">
                <a:extLst>
                  <a:ext uri="{FF2B5EF4-FFF2-40B4-BE49-F238E27FC236}">
                    <a16:creationId xmlns:a16="http://schemas.microsoft.com/office/drawing/2014/main" id="{720DA655-E516-4457-977C-DFFB7C071C76}"/>
                  </a:ext>
                </a:extLst>
              </p14:cNvPr>
              <p14:cNvContentPartPr/>
              <p14:nvPr/>
            </p14:nvContentPartPr>
            <p14:xfrm>
              <a:off x="8493773" y="2047947"/>
              <a:ext cx="127080" cy="54720"/>
            </p14:xfrm>
          </p:contentPart>
        </mc:Choice>
        <mc:Fallback xmlns="">
          <p:pic>
            <p:nvPicPr>
              <p:cNvPr id="211023" name="Freihand 211022">
                <a:extLst>
                  <a:ext uri="{FF2B5EF4-FFF2-40B4-BE49-F238E27FC236}">
                    <a16:creationId xmlns:a16="http://schemas.microsoft.com/office/drawing/2014/main" id="{720DA655-E516-4457-977C-DFFB7C071C76}"/>
                  </a:ext>
                </a:extLst>
              </p:cNvPr>
              <p:cNvPicPr/>
              <p:nvPr/>
            </p:nvPicPr>
            <p:blipFill>
              <a:blip r:embed="rId129"/>
              <a:stretch>
                <a:fillRect/>
              </a:stretch>
            </p:blipFill>
            <p:spPr>
              <a:xfrm>
                <a:off x="8489453" y="2043627"/>
                <a:ext cx="135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1024" name="Freihand 211023">
                <a:extLst>
                  <a:ext uri="{FF2B5EF4-FFF2-40B4-BE49-F238E27FC236}">
                    <a16:creationId xmlns:a16="http://schemas.microsoft.com/office/drawing/2014/main" id="{89C8A976-61BD-473F-98A6-DE39C34B8C3F}"/>
                  </a:ext>
                </a:extLst>
              </p14:cNvPr>
              <p14:cNvContentPartPr/>
              <p14:nvPr/>
            </p14:nvContentPartPr>
            <p14:xfrm>
              <a:off x="8707973" y="2031747"/>
              <a:ext cx="229680" cy="228600"/>
            </p14:xfrm>
          </p:contentPart>
        </mc:Choice>
        <mc:Fallback xmlns="">
          <p:pic>
            <p:nvPicPr>
              <p:cNvPr id="211024" name="Freihand 211023">
                <a:extLst>
                  <a:ext uri="{FF2B5EF4-FFF2-40B4-BE49-F238E27FC236}">
                    <a16:creationId xmlns:a16="http://schemas.microsoft.com/office/drawing/2014/main" id="{89C8A976-61BD-473F-98A6-DE39C34B8C3F}"/>
                  </a:ext>
                </a:extLst>
              </p:cNvPr>
              <p:cNvPicPr/>
              <p:nvPr/>
            </p:nvPicPr>
            <p:blipFill>
              <a:blip r:embed="rId131"/>
              <a:stretch>
                <a:fillRect/>
              </a:stretch>
            </p:blipFill>
            <p:spPr>
              <a:xfrm>
                <a:off x="8703653" y="2027427"/>
                <a:ext cx="2383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1025" name="Freihand 211024">
                <a:extLst>
                  <a:ext uri="{FF2B5EF4-FFF2-40B4-BE49-F238E27FC236}">
                    <a16:creationId xmlns:a16="http://schemas.microsoft.com/office/drawing/2014/main" id="{2A953F0E-D9B6-417C-9D04-7A9B6A60BF27}"/>
                  </a:ext>
                </a:extLst>
              </p14:cNvPr>
              <p14:cNvContentPartPr/>
              <p14:nvPr/>
            </p14:nvContentPartPr>
            <p14:xfrm>
              <a:off x="8440133" y="1944987"/>
              <a:ext cx="16920" cy="19080"/>
            </p14:xfrm>
          </p:contentPart>
        </mc:Choice>
        <mc:Fallback xmlns="">
          <p:pic>
            <p:nvPicPr>
              <p:cNvPr id="211025" name="Freihand 211024">
                <a:extLst>
                  <a:ext uri="{FF2B5EF4-FFF2-40B4-BE49-F238E27FC236}">
                    <a16:creationId xmlns:a16="http://schemas.microsoft.com/office/drawing/2014/main" id="{2A953F0E-D9B6-417C-9D04-7A9B6A60BF27}"/>
                  </a:ext>
                </a:extLst>
              </p:cNvPr>
              <p:cNvPicPr/>
              <p:nvPr/>
            </p:nvPicPr>
            <p:blipFill>
              <a:blip r:embed="rId133"/>
              <a:stretch>
                <a:fillRect/>
              </a:stretch>
            </p:blipFill>
            <p:spPr>
              <a:xfrm>
                <a:off x="8435813" y="1940667"/>
                <a:ext cx="25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026" name="Freihand 211025">
                <a:extLst>
                  <a:ext uri="{FF2B5EF4-FFF2-40B4-BE49-F238E27FC236}">
                    <a16:creationId xmlns:a16="http://schemas.microsoft.com/office/drawing/2014/main" id="{56739DEF-BBDC-4C0B-850F-92F55426D6F8}"/>
                  </a:ext>
                </a:extLst>
              </p14:cNvPr>
              <p14:cNvContentPartPr/>
              <p14:nvPr/>
            </p14:nvContentPartPr>
            <p14:xfrm>
              <a:off x="9085613" y="1902147"/>
              <a:ext cx="48960" cy="177120"/>
            </p14:xfrm>
          </p:contentPart>
        </mc:Choice>
        <mc:Fallback xmlns="">
          <p:pic>
            <p:nvPicPr>
              <p:cNvPr id="211026" name="Freihand 211025">
                <a:extLst>
                  <a:ext uri="{FF2B5EF4-FFF2-40B4-BE49-F238E27FC236}">
                    <a16:creationId xmlns:a16="http://schemas.microsoft.com/office/drawing/2014/main" id="{56739DEF-BBDC-4C0B-850F-92F55426D6F8}"/>
                  </a:ext>
                </a:extLst>
              </p:cNvPr>
              <p:cNvPicPr/>
              <p:nvPr/>
            </p:nvPicPr>
            <p:blipFill>
              <a:blip r:embed="rId135"/>
              <a:stretch>
                <a:fillRect/>
              </a:stretch>
            </p:blipFill>
            <p:spPr>
              <a:xfrm>
                <a:off x="9081293" y="1897827"/>
                <a:ext cx="57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1027" name="Freihand 211026">
                <a:extLst>
                  <a:ext uri="{FF2B5EF4-FFF2-40B4-BE49-F238E27FC236}">
                    <a16:creationId xmlns:a16="http://schemas.microsoft.com/office/drawing/2014/main" id="{12C96E2E-10A6-49A0-A94D-2CEBFB156C3A}"/>
                  </a:ext>
                </a:extLst>
              </p14:cNvPr>
              <p14:cNvContentPartPr/>
              <p14:nvPr/>
            </p14:nvContentPartPr>
            <p14:xfrm>
              <a:off x="8972573" y="1861827"/>
              <a:ext cx="225000" cy="225000"/>
            </p14:xfrm>
          </p:contentPart>
        </mc:Choice>
        <mc:Fallback xmlns="">
          <p:pic>
            <p:nvPicPr>
              <p:cNvPr id="211027" name="Freihand 211026">
                <a:extLst>
                  <a:ext uri="{FF2B5EF4-FFF2-40B4-BE49-F238E27FC236}">
                    <a16:creationId xmlns:a16="http://schemas.microsoft.com/office/drawing/2014/main" id="{12C96E2E-10A6-49A0-A94D-2CEBFB156C3A}"/>
                  </a:ext>
                </a:extLst>
              </p:cNvPr>
              <p:cNvPicPr/>
              <p:nvPr/>
            </p:nvPicPr>
            <p:blipFill>
              <a:blip r:embed="rId137"/>
              <a:stretch>
                <a:fillRect/>
              </a:stretch>
            </p:blipFill>
            <p:spPr>
              <a:xfrm>
                <a:off x="8968253" y="1857507"/>
                <a:ext cx="2336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1028" name="Freihand 211027">
                <a:extLst>
                  <a:ext uri="{FF2B5EF4-FFF2-40B4-BE49-F238E27FC236}">
                    <a16:creationId xmlns:a16="http://schemas.microsoft.com/office/drawing/2014/main" id="{BCDECEC8-4A09-4FFD-B787-DDF5F2DEB9D4}"/>
                  </a:ext>
                </a:extLst>
              </p14:cNvPr>
              <p14:cNvContentPartPr/>
              <p14:nvPr/>
            </p14:nvContentPartPr>
            <p14:xfrm>
              <a:off x="9212333" y="1907907"/>
              <a:ext cx="137520" cy="103320"/>
            </p14:xfrm>
          </p:contentPart>
        </mc:Choice>
        <mc:Fallback xmlns="">
          <p:pic>
            <p:nvPicPr>
              <p:cNvPr id="211028" name="Freihand 211027">
                <a:extLst>
                  <a:ext uri="{FF2B5EF4-FFF2-40B4-BE49-F238E27FC236}">
                    <a16:creationId xmlns:a16="http://schemas.microsoft.com/office/drawing/2014/main" id="{BCDECEC8-4A09-4FFD-B787-DDF5F2DEB9D4}"/>
                  </a:ext>
                </a:extLst>
              </p:cNvPr>
              <p:cNvPicPr/>
              <p:nvPr/>
            </p:nvPicPr>
            <p:blipFill>
              <a:blip r:embed="rId139"/>
              <a:stretch>
                <a:fillRect/>
              </a:stretch>
            </p:blipFill>
            <p:spPr>
              <a:xfrm>
                <a:off x="9208013" y="1903587"/>
                <a:ext cx="146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1029" name="Freihand 211028">
                <a:extLst>
                  <a:ext uri="{FF2B5EF4-FFF2-40B4-BE49-F238E27FC236}">
                    <a16:creationId xmlns:a16="http://schemas.microsoft.com/office/drawing/2014/main" id="{FEB04279-9AE9-4ABB-89E6-12FC11E1C690}"/>
                  </a:ext>
                </a:extLst>
              </p14:cNvPr>
              <p14:cNvContentPartPr/>
              <p14:nvPr/>
            </p14:nvContentPartPr>
            <p14:xfrm>
              <a:off x="9353093" y="1793427"/>
              <a:ext cx="155520" cy="213120"/>
            </p14:xfrm>
          </p:contentPart>
        </mc:Choice>
        <mc:Fallback xmlns="">
          <p:pic>
            <p:nvPicPr>
              <p:cNvPr id="211029" name="Freihand 211028">
                <a:extLst>
                  <a:ext uri="{FF2B5EF4-FFF2-40B4-BE49-F238E27FC236}">
                    <a16:creationId xmlns:a16="http://schemas.microsoft.com/office/drawing/2014/main" id="{FEB04279-9AE9-4ABB-89E6-12FC11E1C690}"/>
                  </a:ext>
                </a:extLst>
              </p:cNvPr>
              <p:cNvPicPr/>
              <p:nvPr/>
            </p:nvPicPr>
            <p:blipFill>
              <a:blip r:embed="rId141"/>
              <a:stretch>
                <a:fillRect/>
              </a:stretch>
            </p:blipFill>
            <p:spPr>
              <a:xfrm>
                <a:off x="9348773" y="1789107"/>
                <a:ext cx="164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1030" name="Freihand 211029">
                <a:extLst>
                  <a:ext uri="{FF2B5EF4-FFF2-40B4-BE49-F238E27FC236}">
                    <a16:creationId xmlns:a16="http://schemas.microsoft.com/office/drawing/2014/main" id="{0CF09F35-53D4-4538-A997-B1400B0F12C1}"/>
                  </a:ext>
                </a:extLst>
              </p14:cNvPr>
              <p14:cNvContentPartPr/>
              <p14:nvPr/>
            </p14:nvContentPartPr>
            <p14:xfrm>
              <a:off x="9769613" y="1746987"/>
              <a:ext cx="173160" cy="185400"/>
            </p14:xfrm>
          </p:contentPart>
        </mc:Choice>
        <mc:Fallback xmlns="">
          <p:pic>
            <p:nvPicPr>
              <p:cNvPr id="211030" name="Freihand 211029">
                <a:extLst>
                  <a:ext uri="{FF2B5EF4-FFF2-40B4-BE49-F238E27FC236}">
                    <a16:creationId xmlns:a16="http://schemas.microsoft.com/office/drawing/2014/main" id="{0CF09F35-53D4-4538-A997-B1400B0F12C1}"/>
                  </a:ext>
                </a:extLst>
              </p:cNvPr>
              <p:cNvPicPr/>
              <p:nvPr/>
            </p:nvPicPr>
            <p:blipFill>
              <a:blip r:embed="rId143"/>
              <a:stretch>
                <a:fillRect/>
              </a:stretch>
            </p:blipFill>
            <p:spPr>
              <a:xfrm>
                <a:off x="9765293" y="1742667"/>
                <a:ext cx="181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1031" name="Freihand 211030">
                <a:extLst>
                  <a:ext uri="{FF2B5EF4-FFF2-40B4-BE49-F238E27FC236}">
                    <a16:creationId xmlns:a16="http://schemas.microsoft.com/office/drawing/2014/main" id="{46468745-4220-4191-948F-ED8A78B98496}"/>
                  </a:ext>
                </a:extLst>
              </p14:cNvPr>
              <p14:cNvContentPartPr/>
              <p14:nvPr/>
            </p14:nvContentPartPr>
            <p14:xfrm>
              <a:off x="9871493" y="1858227"/>
              <a:ext cx="69840" cy="52560"/>
            </p14:xfrm>
          </p:contentPart>
        </mc:Choice>
        <mc:Fallback xmlns="">
          <p:pic>
            <p:nvPicPr>
              <p:cNvPr id="211031" name="Freihand 211030">
                <a:extLst>
                  <a:ext uri="{FF2B5EF4-FFF2-40B4-BE49-F238E27FC236}">
                    <a16:creationId xmlns:a16="http://schemas.microsoft.com/office/drawing/2014/main" id="{46468745-4220-4191-948F-ED8A78B98496}"/>
                  </a:ext>
                </a:extLst>
              </p:cNvPr>
              <p:cNvPicPr/>
              <p:nvPr/>
            </p:nvPicPr>
            <p:blipFill>
              <a:blip r:embed="rId145"/>
              <a:stretch>
                <a:fillRect/>
              </a:stretch>
            </p:blipFill>
            <p:spPr>
              <a:xfrm>
                <a:off x="9867173" y="1853907"/>
                <a:ext cx="78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1032" name="Freihand 211031">
                <a:extLst>
                  <a:ext uri="{FF2B5EF4-FFF2-40B4-BE49-F238E27FC236}">
                    <a16:creationId xmlns:a16="http://schemas.microsoft.com/office/drawing/2014/main" id="{8615F0B7-6C5E-4434-ACFE-6131429CC5E2}"/>
                  </a:ext>
                </a:extLst>
              </p14:cNvPr>
              <p14:cNvContentPartPr/>
              <p14:nvPr/>
            </p14:nvContentPartPr>
            <p14:xfrm>
              <a:off x="9965813" y="1836267"/>
              <a:ext cx="210240" cy="66960"/>
            </p14:xfrm>
          </p:contentPart>
        </mc:Choice>
        <mc:Fallback xmlns="">
          <p:pic>
            <p:nvPicPr>
              <p:cNvPr id="211032" name="Freihand 211031">
                <a:extLst>
                  <a:ext uri="{FF2B5EF4-FFF2-40B4-BE49-F238E27FC236}">
                    <a16:creationId xmlns:a16="http://schemas.microsoft.com/office/drawing/2014/main" id="{8615F0B7-6C5E-4434-ACFE-6131429CC5E2}"/>
                  </a:ext>
                </a:extLst>
              </p:cNvPr>
              <p:cNvPicPr/>
              <p:nvPr/>
            </p:nvPicPr>
            <p:blipFill>
              <a:blip r:embed="rId147"/>
              <a:stretch>
                <a:fillRect/>
              </a:stretch>
            </p:blipFill>
            <p:spPr>
              <a:xfrm>
                <a:off x="9961493" y="1831947"/>
                <a:ext cx="218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1033" name="Freihand 211032">
                <a:extLst>
                  <a:ext uri="{FF2B5EF4-FFF2-40B4-BE49-F238E27FC236}">
                    <a16:creationId xmlns:a16="http://schemas.microsoft.com/office/drawing/2014/main" id="{96093196-8E3D-4DD1-8C92-FF68D785DF77}"/>
                  </a:ext>
                </a:extLst>
              </p14:cNvPr>
              <p14:cNvContentPartPr/>
              <p14:nvPr/>
            </p14:nvContentPartPr>
            <p14:xfrm>
              <a:off x="10203053" y="1774707"/>
              <a:ext cx="360" cy="360"/>
            </p14:xfrm>
          </p:contentPart>
        </mc:Choice>
        <mc:Fallback xmlns="">
          <p:pic>
            <p:nvPicPr>
              <p:cNvPr id="211033" name="Freihand 211032">
                <a:extLst>
                  <a:ext uri="{FF2B5EF4-FFF2-40B4-BE49-F238E27FC236}">
                    <a16:creationId xmlns:a16="http://schemas.microsoft.com/office/drawing/2014/main" id="{96093196-8E3D-4DD1-8C92-FF68D785DF77}"/>
                  </a:ext>
                </a:extLst>
              </p:cNvPr>
              <p:cNvPicPr/>
              <p:nvPr/>
            </p:nvPicPr>
            <p:blipFill>
              <a:blip r:embed="rId149"/>
              <a:stretch>
                <a:fillRect/>
              </a:stretch>
            </p:blipFill>
            <p:spPr>
              <a:xfrm>
                <a:off x="10198733" y="1770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1034" name="Freihand 211033">
                <a:extLst>
                  <a:ext uri="{FF2B5EF4-FFF2-40B4-BE49-F238E27FC236}">
                    <a16:creationId xmlns:a16="http://schemas.microsoft.com/office/drawing/2014/main" id="{85F7C6EA-DCB5-45DD-846E-E821B9C6617E}"/>
                  </a:ext>
                </a:extLst>
              </p14:cNvPr>
              <p14:cNvContentPartPr/>
              <p14:nvPr/>
            </p14:nvContentPartPr>
            <p14:xfrm>
              <a:off x="10340573" y="1654827"/>
              <a:ext cx="340920" cy="401760"/>
            </p14:xfrm>
          </p:contentPart>
        </mc:Choice>
        <mc:Fallback xmlns="">
          <p:pic>
            <p:nvPicPr>
              <p:cNvPr id="211034" name="Freihand 211033">
                <a:extLst>
                  <a:ext uri="{FF2B5EF4-FFF2-40B4-BE49-F238E27FC236}">
                    <a16:creationId xmlns:a16="http://schemas.microsoft.com/office/drawing/2014/main" id="{85F7C6EA-DCB5-45DD-846E-E821B9C6617E}"/>
                  </a:ext>
                </a:extLst>
              </p:cNvPr>
              <p:cNvPicPr/>
              <p:nvPr/>
            </p:nvPicPr>
            <p:blipFill>
              <a:blip r:embed="rId151"/>
              <a:stretch>
                <a:fillRect/>
              </a:stretch>
            </p:blipFill>
            <p:spPr>
              <a:xfrm>
                <a:off x="10336253" y="1650507"/>
                <a:ext cx="34956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1035" name="Freihand 211034">
                <a:extLst>
                  <a:ext uri="{FF2B5EF4-FFF2-40B4-BE49-F238E27FC236}">
                    <a16:creationId xmlns:a16="http://schemas.microsoft.com/office/drawing/2014/main" id="{03A90C8A-9BFE-4A74-B21E-D736E90C41EC}"/>
                  </a:ext>
                </a:extLst>
              </p14:cNvPr>
              <p14:cNvContentPartPr/>
              <p14:nvPr/>
            </p14:nvContentPartPr>
            <p14:xfrm>
              <a:off x="10659173" y="1716027"/>
              <a:ext cx="34560" cy="38160"/>
            </p14:xfrm>
          </p:contentPart>
        </mc:Choice>
        <mc:Fallback xmlns="">
          <p:pic>
            <p:nvPicPr>
              <p:cNvPr id="211035" name="Freihand 211034">
                <a:extLst>
                  <a:ext uri="{FF2B5EF4-FFF2-40B4-BE49-F238E27FC236}">
                    <a16:creationId xmlns:a16="http://schemas.microsoft.com/office/drawing/2014/main" id="{03A90C8A-9BFE-4A74-B21E-D736E90C41EC}"/>
                  </a:ext>
                </a:extLst>
              </p:cNvPr>
              <p:cNvPicPr/>
              <p:nvPr/>
            </p:nvPicPr>
            <p:blipFill>
              <a:blip r:embed="rId153"/>
              <a:stretch>
                <a:fillRect/>
              </a:stretch>
            </p:blipFill>
            <p:spPr>
              <a:xfrm>
                <a:off x="10654853" y="1711707"/>
                <a:ext cx="43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11036" name="Freihand 211035">
                <a:extLst>
                  <a:ext uri="{FF2B5EF4-FFF2-40B4-BE49-F238E27FC236}">
                    <a16:creationId xmlns:a16="http://schemas.microsoft.com/office/drawing/2014/main" id="{E6C4AD98-BEFC-4C90-9208-5DB9D34CA6BF}"/>
                  </a:ext>
                </a:extLst>
              </p14:cNvPr>
              <p14:cNvContentPartPr/>
              <p14:nvPr/>
            </p14:nvContentPartPr>
            <p14:xfrm>
              <a:off x="10721813" y="1772547"/>
              <a:ext cx="93240" cy="96120"/>
            </p14:xfrm>
          </p:contentPart>
        </mc:Choice>
        <mc:Fallback xmlns="">
          <p:pic>
            <p:nvPicPr>
              <p:cNvPr id="211036" name="Freihand 211035">
                <a:extLst>
                  <a:ext uri="{FF2B5EF4-FFF2-40B4-BE49-F238E27FC236}">
                    <a16:creationId xmlns:a16="http://schemas.microsoft.com/office/drawing/2014/main" id="{E6C4AD98-BEFC-4C90-9208-5DB9D34CA6BF}"/>
                  </a:ext>
                </a:extLst>
              </p:cNvPr>
              <p:cNvPicPr/>
              <p:nvPr/>
            </p:nvPicPr>
            <p:blipFill>
              <a:blip r:embed="rId155"/>
              <a:stretch>
                <a:fillRect/>
              </a:stretch>
            </p:blipFill>
            <p:spPr>
              <a:xfrm>
                <a:off x="10717493" y="1768227"/>
                <a:ext cx="101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1037" name="Freihand 211036">
                <a:extLst>
                  <a:ext uri="{FF2B5EF4-FFF2-40B4-BE49-F238E27FC236}">
                    <a16:creationId xmlns:a16="http://schemas.microsoft.com/office/drawing/2014/main" id="{49789391-FBD7-4F3A-9E6C-735B9198FC00}"/>
                  </a:ext>
                </a:extLst>
              </p14:cNvPr>
              <p14:cNvContentPartPr/>
              <p14:nvPr/>
            </p14:nvContentPartPr>
            <p14:xfrm>
              <a:off x="10825133" y="1750947"/>
              <a:ext cx="120600" cy="123840"/>
            </p14:xfrm>
          </p:contentPart>
        </mc:Choice>
        <mc:Fallback xmlns="">
          <p:pic>
            <p:nvPicPr>
              <p:cNvPr id="211037" name="Freihand 211036">
                <a:extLst>
                  <a:ext uri="{FF2B5EF4-FFF2-40B4-BE49-F238E27FC236}">
                    <a16:creationId xmlns:a16="http://schemas.microsoft.com/office/drawing/2014/main" id="{49789391-FBD7-4F3A-9E6C-735B9198FC00}"/>
                  </a:ext>
                </a:extLst>
              </p:cNvPr>
              <p:cNvPicPr/>
              <p:nvPr/>
            </p:nvPicPr>
            <p:blipFill>
              <a:blip r:embed="rId157"/>
              <a:stretch>
                <a:fillRect/>
              </a:stretch>
            </p:blipFill>
            <p:spPr>
              <a:xfrm>
                <a:off x="10820813" y="1746627"/>
                <a:ext cx="129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11038" name="Freihand 211037">
                <a:extLst>
                  <a:ext uri="{FF2B5EF4-FFF2-40B4-BE49-F238E27FC236}">
                    <a16:creationId xmlns:a16="http://schemas.microsoft.com/office/drawing/2014/main" id="{778781BF-EA0D-4EE2-8499-07EBC2BA75B2}"/>
                  </a:ext>
                </a:extLst>
              </p14:cNvPr>
              <p14:cNvContentPartPr/>
              <p14:nvPr/>
            </p14:nvContentPartPr>
            <p14:xfrm>
              <a:off x="10376933" y="2028147"/>
              <a:ext cx="268560" cy="268200"/>
            </p14:xfrm>
          </p:contentPart>
        </mc:Choice>
        <mc:Fallback xmlns="">
          <p:pic>
            <p:nvPicPr>
              <p:cNvPr id="211038" name="Freihand 211037">
                <a:extLst>
                  <a:ext uri="{FF2B5EF4-FFF2-40B4-BE49-F238E27FC236}">
                    <a16:creationId xmlns:a16="http://schemas.microsoft.com/office/drawing/2014/main" id="{778781BF-EA0D-4EE2-8499-07EBC2BA75B2}"/>
                  </a:ext>
                </a:extLst>
              </p:cNvPr>
              <p:cNvPicPr/>
              <p:nvPr/>
            </p:nvPicPr>
            <p:blipFill>
              <a:blip r:embed="rId159"/>
              <a:stretch>
                <a:fillRect/>
              </a:stretch>
            </p:blipFill>
            <p:spPr>
              <a:xfrm>
                <a:off x="10372613" y="2023827"/>
                <a:ext cx="2772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1039" name="Freihand 211038">
                <a:extLst>
                  <a:ext uri="{FF2B5EF4-FFF2-40B4-BE49-F238E27FC236}">
                    <a16:creationId xmlns:a16="http://schemas.microsoft.com/office/drawing/2014/main" id="{7DAD02E7-DDAB-4C06-ADB9-D7A0F54E9E3D}"/>
                  </a:ext>
                </a:extLst>
              </p14:cNvPr>
              <p14:cNvContentPartPr/>
              <p14:nvPr/>
            </p14:nvContentPartPr>
            <p14:xfrm>
              <a:off x="10643333" y="1999707"/>
              <a:ext cx="175680" cy="228240"/>
            </p14:xfrm>
          </p:contentPart>
        </mc:Choice>
        <mc:Fallback xmlns="">
          <p:pic>
            <p:nvPicPr>
              <p:cNvPr id="211039" name="Freihand 211038">
                <a:extLst>
                  <a:ext uri="{FF2B5EF4-FFF2-40B4-BE49-F238E27FC236}">
                    <a16:creationId xmlns:a16="http://schemas.microsoft.com/office/drawing/2014/main" id="{7DAD02E7-DDAB-4C06-ADB9-D7A0F54E9E3D}"/>
                  </a:ext>
                </a:extLst>
              </p:cNvPr>
              <p:cNvPicPr/>
              <p:nvPr/>
            </p:nvPicPr>
            <p:blipFill>
              <a:blip r:embed="rId161"/>
              <a:stretch>
                <a:fillRect/>
              </a:stretch>
            </p:blipFill>
            <p:spPr>
              <a:xfrm>
                <a:off x="10639013" y="1995387"/>
                <a:ext cx="184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1040" name="Freihand 211039">
                <a:extLst>
                  <a:ext uri="{FF2B5EF4-FFF2-40B4-BE49-F238E27FC236}">
                    <a16:creationId xmlns:a16="http://schemas.microsoft.com/office/drawing/2014/main" id="{2B9682A9-89EB-42A8-AC44-39ED6F6A811D}"/>
                  </a:ext>
                </a:extLst>
              </p14:cNvPr>
              <p14:cNvContentPartPr/>
              <p14:nvPr/>
            </p14:nvContentPartPr>
            <p14:xfrm>
              <a:off x="10776173" y="2099067"/>
              <a:ext cx="182520" cy="109080"/>
            </p14:xfrm>
          </p:contentPart>
        </mc:Choice>
        <mc:Fallback xmlns="">
          <p:pic>
            <p:nvPicPr>
              <p:cNvPr id="211040" name="Freihand 211039">
                <a:extLst>
                  <a:ext uri="{FF2B5EF4-FFF2-40B4-BE49-F238E27FC236}">
                    <a16:creationId xmlns:a16="http://schemas.microsoft.com/office/drawing/2014/main" id="{2B9682A9-89EB-42A8-AC44-39ED6F6A811D}"/>
                  </a:ext>
                </a:extLst>
              </p:cNvPr>
              <p:cNvPicPr/>
              <p:nvPr/>
            </p:nvPicPr>
            <p:blipFill>
              <a:blip r:embed="rId163"/>
              <a:stretch>
                <a:fillRect/>
              </a:stretch>
            </p:blipFill>
            <p:spPr>
              <a:xfrm>
                <a:off x="10771853" y="2094747"/>
                <a:ext cx="191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11041" name="Freihand 211040">
                <a:extLst>
                  <a:ext uri="{FF2B5EF4-FFF2-40B4-BE49-F238E27FC236}">
                    <a16:creationId xmlns:a16="http://schemas.microsoft.com/office/drawing/2014/main" id="{0B10F848-0AFF-4213-866C-8C96A7663A54}"/>
                  </a:ext>
                </a:extLst>
              </p14:cNvPr>
              <p14:cNvContentPartPr/>
              <p14:nvPr/>
            </p14:nvContentPartPr>
            <p14:xfrm>
              <a:off x="10927013" y="2082507"/>
              <a:ext cx="106200" cy="283680"/>
            </p14:xfrm>
          </p:contentPart>
        </mc:Choice>
        <mc:Fallback xmlns="">
          <p:pic>
            <p:nvPicPr>
              <p:cNvPr id="211041" name="Freihand 211040">
                <a:extLst>
                  <a:ext uri="{FF2B5EF4-FFF2-40B4-BE49-F238E27FC236}">
                    <a16:creationId xmlns:a16="http://schemas.microsoft.com/office/drawing/2014/main" id="{0B10F848-0AFF-4213-866C-8C96A7663A54}"/>
                  </a:ext>
                </a:extLst>
              </p:cNvPr>
              <p:cNvPicPr/>
              <p:nvPr/>
            </p:nvPicPr>
            <p:blipFill>
              <a:blip r:embed="rId165"/>
              <a:stretch>
                <a:fillRect/>
              </a:stretch>
            </p:blipFill>
            <p:spPr>
              <a:xfrm>
                <a:off x="10922693" y="2078187"/>
                <a:ext cx="1148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11042" name="Freihand 211041">
                <a:extLst>
                  <a:ext uri="{FF2B5EF4-FFF2-40B4-BE49-F238E27FC236}">
                    <a16:creationId xmlns:a16="http://schemas.microsoft.com/office/drawing/2014/main" id="{F73AEDC4-69FF-40E9-B4C6-75A6D548380D}"/>
                  </a:ext>
                </a:extLst>
              </p14:cNvPr>
              <p14:cNvContentPartPr/>
              <p14:nvPr/>
            </p14:nvContentPartPr>
            <p14:xfrm>
              <a:off x="11089733" y="2081787"/>
              <a:ext cx="86760" cy="112320"/>
            </p14:xfrm>
          </p:contentPart>
        </mc:Choice>
        <mc:Fallback xmlns="">
          <p:pic>
            <p:nvPicPr>
              <p:cNvPr id="211042" name="Freihand 211041">
                <a:extLst>
                  <a:ext uri="{FF2B5EF4-FFF2-40B4-BE49-F238E27FC236}">
                    <a16:creationId xmlns:a16="http://schemas.microsoft.com/office/drawing/2014/main" id="{F73AEDC4-69FF-40E9-B4C6-75A6D548380D}"/>
                  </a:ext>
                </a:extLst>
              </p:cNvPr>
              <p:cNvPicPr/>
              <p:nvPr/>
            </p:nvPicPr>
            <p:blipFill>
              <a:blip r:embed="rId167"/>
              <a:stretch>
                <a:fillRect/>
              </a:stretch>
            </p:blipFill>
            <p:spPr>
              <a:xfrm>
                <a:off x="11085413" y="2077467"/>
                <a:ext cx="95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11043" name="Freihand 211042">
                <a:extLst>
                  <a:ext uri="{FF2B5EF4-FFF2-40B4-BE49-F238E27FC236}">
                    <a16:creationId xmlns:a16="http://schemas.microsoft.com/office/drawing/2014/main" id="{FCC2DB70-FD7C-4C6B-96D4-3F28556E1157}"/>
                  </a:ext>
                </a:extLst>
              </p14:cNvPr>
              <p14:cNvContentPartPr/>
              <p14:nvPr/>
            </p14:nvContentPartPr>
            <p14:xfrm>
              <a:off x="11193053" y="2077827"/>
              <a:ext cx="75960" cy="99000"/>
            </p14:xfrm>
          </p:contentPart>
        </mc:Choice>
        <mc:Fallback xmlns="">
          <p:pic>
            <p:nvPicPr>
              <p:cNvPr id="211043" name="Freihand 211042">
                <a:extLst>
                  <a:ext uri="{FF2B5EF4-FFF2-40B4-BE49-F238E27FC236}">
                    <a16:creationId xmlns:a16="http://schemas.microsoft.com/office/drawing/2014/main" id="{FCC2DB70-FD7C-4C6B-96D4-3F28556E1157}"/>
                  </a:ext>
                </a:extLst>
              </p:cNvPr>
              <p:cNvPicPr/>
              <p:nvPr/>
            </p:nvPicPr>
            <p:blipFill>
              <a:blip r:embed="rId169"/>
              <a:stretch>
                <a:fillRect/>
              </a:stretch>
            </p:blipFill>
            <p:spPr>
              <a:xfrm>
                <a:off x="11188733" y="2073507"/>
                <a:ext cx="84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11044" name="Freihand 211043">
                <a:extLst>
                  <a:ext uri="{FF2B5EF4-FFF2-40B4-BE49-F238E27FC236}">
                    <a16:creationId xmlns:a16="http://schemas.microsoft.com/office/drawing/2014/main" id="{ADE07514-6045-4799-91BF-9B1D2039AE7A}"/>
                  </a:ext>
                </a:extLst>
              </p14:cNvPr>
              <p14:cNvContentPartPr/>
              <p14:nvPr/>
            </p14:nvContentPartPr>
            <p14:xfrm>
              <a:off x="11287013" y="2072067"/>
              <a:ext cx="86760" cy="77040"/>
            </p14:xfrm>
          </p:contentPart>
        </mc:Choice>
        <mc:Fallback xmlns="">
          <p:pic>
            <p:nvPicPr>
              <p:cNvPr id="211044" name="Freihand 211043">
                <a:extLst>
                  <a:ext uri="{FF2B5EF4-FFF2-40B4-BE49-F238E27FC236}">
                    <a16:creationId xmlns:a16="http://schemas.microsoft.com/office/drawing/2014/main" id="{ADE07514-6045-4799-91BF-9B1D2039AE7A}"/>
                  </a:ext>
                </a:extLst>
              </p:cNvPr>
              <p:cNvPicPr/>
              <p:nvPr/>
            </p:nvPicPr>
            <p:blipFill>
              <a:blip r:embed="rId171"/>
              <a:stretch>
                <a:fillRect/>
              </a:stretch>
            </p:blipFill>
            <p:spPr>
              <a:xfrm>
                <a:off x="11282693" y="2067747"/>
                <a:ext cx="95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11045" name="Freihand 211044">
                <a:extLst>
                  <a:ext uri="{FF2B5EF4-FFF2-40B4-BE49-F238E27FC236}">
                    <a16:creationId xmlns:a16="http://schemas.microsoft.com/office/drawing/2014/main" id="{31CBD59B-BBE7-4D71-9B71-1C657F88FF00}"/>
                  </a:ext>
                </a:extLst>
              </p14:cNvPr>
              <p14:cNvContentPartPr/>
              <p14:nvPr/>
            </p14:nvContentPartPr>
            <p14:xfrm>
              <a:off x="11371613" y="2054067"/>
              <a:ext cx="207720" cy="83520"/>
            </p14:xfrm>
          </p:contentPart>
        </mc:Choice>
        <mc:Fallback xmlns="">
          <p:pic>
            <p:nvPicPr>
              <p:cNvPr id="211045" name="Freihand 211044">
                <a:extLst>
                  <a:ext uri="{FF2B5EF4-FFF2-40B4-BE49-F238E27FC236}">
                    <a16:creationId xmlns:a16="http://schemas.microsoft.com/office/drawing/2014/main" id="{31CBD59B-BBE7-4D71-9B71-1C657F88FF00}"/>
                  </a:ext>
                </a:extLst>
              </p:cNvPr>
              <p:cNvPicPr/>
              <p:nvPr/>
            </p:nvPicPr>
            <p:blipFill>
              <a:blip r:embed="rId173"/>
              <a:stretch>
                <a:fillRect/>
              </a:stretch>
            </p:blipFill>
            <p:spPr>
              <a:xfrm>
                <a:off x="11367293" y="2049747"/>
                <a:ext cx="216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11046" name="Freihand 211045">
                <a:extLst>
                  <a:ext uri="{FF2B5EF4-FFF2-40B4-BE49-F238E27FC236}">
                    <a16:creationId xmlns:a16="http://schemas.microsoft.com/office/drawing/2014/main" id="{667E2893-5647-429E-AA90-BF8048B7DE6D}"/>
                  </a:ext>
                </a:extLst>
              </p14:cNvPr>
              <p14:cNvContentPartPr/>
              <p14:nvPr/>
            </p14:nvContentPartPr>
            <p14:xfrm>
              <a:off x="10551533" y="2457987"/>
              <a:ext cx="262800" cy="129240"/>
            </p14:xfrm>
          </p:contentPart>
        </mc:Choice>
        <mc:Fallback xmlns="">
          <p:pic>
            <p:nvPicPr>
              <p:cNvPr id="211046" name="Freihand 211045">
                <a:extLst>
                  <a:ext uri="{FF2B5EF4-FFF2-40B4-BE49-F238E27FC236}">
                    <a16:creationId xmlns:a16="http://schemas.microsoft.com/office/drawing/2014/main" id="{667E2893-5647-429E-AA90-BF8048B7DE6D}"/>
                  </a:ext>
                </a:extLst>
              </p:cNvPr>
              <p:cNvPicPr/>
              <p:nvPr/>
            </p:nvPicPr>
            <p:blipFill>
              <a:blip r:embed="rId175"/>
              <a:stretch>
                <a:fillRect/>
              </a:stretch>
            </p:blipFill>
            <p:spPr>
              <a:xfrm>
                <a:off x="10547213" y="2453667"/>
                <a:ext cx="271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11047" name="Freihand 211046">
                <a:extLst>
                  <a:ext uri="{FF2B5EF4-FFF2-40B4-BE49-F238E27FC236}">
                    <a16:creationId xmlns:a16="http://schemas.microsoft.com/office/drawing/2014/main" id="{4B70CE60-351E-4EC9-B73F-66222B0DC858}"/>
                  </a:ext>
                </a:extLst>
              </p14:cNvPr>
              <p14:cNvContentPartPr/>
              <p14:nvPr/>
            </p14:nvContentPartPr>
            <p14:xfrm>
              <a:off x="11006213" y="2340267"/>
              <a:ext cx="290880" cy="326520"/>
            </p14:xfrm>
          </p:contentPart>
        </mc:Choice>
        <mc:Fallback xmlns="">
          <p:pic>
            <p:nvPicPr>
              <p:cNvPr id="211047" name="Freihand 211046">
                <a:extLst>
                  <a:ext uri="{FF2B5EF4-FFF2-40B4-BE49-F238E27FC236}">
                    <a16:creationId xmlns:a16="http://schemas.microsoft.com/office/drawing/2014/main" id="{4B70CE60-351E-4EC9-B73F-66222B0DC858}"/>
                  </a:ext>
                </a:extLst>
              </p:cNvPr>
              <p:cNvPicPr/>
              <p:nvPr/>
            </p:nvPicPr>
            <p:blipFill>
              <a:blip r:embed="rId177"/>
              <a:stretch>
                <a:fillRect/>
              </a:stretch>
            </p:blipFill>
            <p:spPr>
              <a:xfrm>
                <a:off x="11001893" y="2335947"/>
                <a:ext cx="2995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11048" name="Freihand 211047">
                <a:extLst>
                  <a:ext uri="{FF2B5EF4-FFF2-40B4-BE49-F238E27FC236}">
                    <a16:creationId xmlns:a16="http://schemas.microsoft.com/office/drawing/2014/main" id="{E43AB619-D934-4D82-A2E5-308075322CE8}"/>
                  </a:ext>
                </a:extLst>
              </p14:cNvPr>
              <p14:cNvContentPartPr/>
              <p14:nvPr/>
            </p14:nvContentPartPr>
            <p14:xfrm>
              <a:off x="11443613" y="2267187"/>
              <a:ext cx="277560" cy="192600"/>
            </p14:xfrm>
          </p:contentPart>
        </mc:Choice>
        <mc:Fallback xmlns="">
          <p:pic>
            <p:nvPicPr>
              <p:cNvPr id="211048" name="Freihand 211047">
                <a:extLst>
                  <a:ext uri="{FF2B5EF4-FFF2-40B4-BE49-F238E27FC236}">
                    <a16:creationId xmlns:a16="http://schemas.microsoft.com/office/drawing/2014/main" id="{E43AB619-D934-4D82-A2E5-308075322CE8}"/>
                  </a:ext>
                </a:extLst>
              </p:cNvPr>
              <p:cNvPicPr/>
              <p:nvPr/>
            </p:nvPicPr>
            <p:blipFill>
              <a:blip r:embed="rId179"/>
              <a:stretch>
                <a:fillRect/>
              </a:stretch>
            </p:blipFill>
            <p:spPr>
              <a:xfrm>
                <a:off x="11439293" y="2262867"/>
                <a:ext cx="286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11049" name="Freihand 211048">
                <a:extLst>
                  <a:ext uri="{FF2B5EF4-FFF2-40B4-BE49-F238E27FC236}">
                    <a16:creationId xmlns:a16="http://schemas.microsoft.com/office/drawing/2014/main" id="{1D01A292-8F02-47FA-ACB1-B26D53171ED0}"/>
                  </a:ext>
                </a:extLst>
              </p14:cNvPr>
              <p14:cNvContentPartPr/>
              <p14:nvPr/>
            </p14:nvContentPartPr>
            <p14:xfrm>
              <a:off x="11725493" y="2238747"/>
              <a:ext cx="152640" cy="206280"/>
            </p14:xfrm>
          </p:contentPart>
        </mc:Choice>
        <mc:Fallback xmlns="">
          <p:pic>
            <p:nvPicPr>
              <p:cNvPr id="211049" name="Freihand 211048">
                <a:extLst>
                  <a:ext uri="{FF2B5EF4-FFF2-40B4-BE49-F238E27FC236}">
                    <a16:creationId xmlns:a16="http://schemas.microsoft.com/office/drawing/2014/main" id="{1D01A292-8F02-47FA-ACB1-B26D53171ED0}"/>
                  </a:ext>
                </a:extLst>
              </p:cNvPr>
              <p:cNvPicPr/>
              <p:nvPr/>
            </p:nvPicPr>
            <p:blipFill>
              <a:blip r:embed="rId181"/>
              <a:stretch>
                <a:fillRect/>
              </a:stretch>
            </p:blipFill>
            <p:spPr>
              <a:xfrm>
                <a:off x="11721173" y="2234427"/>
                <a:ext cx="161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11050" name="Freihand 211049">
                <a:extLst>
                  <a:ext uri="{FF2B5EF4-FFF2-40B4-BE49-F238E27FC236}">
                    <a16:creationId xmlns:a16="http://schemas.microsoft.com/office/drawing/2014/main" id="{798FDCC6-AC2F-4D50-9B52-415439B5A31D}"/>
                  </a:ext>
                </a:extLst>
              </p14:cNvPr>
              <p14:cNvContentPartPr/>
              <p14:nvPr/>
            </p14:nvContentPartPr>
            <p14:xfrm>
              <a:off x="10387733" y="2669307"/>
              <a:ext cx="11160" cy="6840"/>
            </p14:xfrm>
          </p:contentPart>
        </mc:Choice>
        <mc:Fallback xmlns="">
          <p:pic>
            <p:nvPicPr>
              <p:cNvPr id="211050" name="Freihand 211049">
                <a:extLst>
                  <a:ext uri="{FF2B5EF4-FFF2-40B4-BE49-F238E27FC236}">
                    <a16:creationId xmlns:a16="http://schemas.microsoft.com/office/drawing/2014/main" id="{798FDCC6-AC2F-4D50-9B52-415439B5A31D}"/>
                  </a:ext>
                </a:extLst>
              </p:cNvPr>
              <p:cNvPicPr/>
              <p:nvPr/>
            </p:nvPicPr>
            <p:blipFill>
              <a:blip r:embed="rId183"/>
              <a:stretch>
                <a:fillRect/>
              </a:stretch>
            </p:blipFill>
            <p:spPr>
              <a:xfrm>
                <a:off x="10383413" y="2664987"/>
                <a:ext cx="19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11051" name="Freihand 211050">
                <a:extLst>
                  <a:ext uri="{FF2B5EF4-FFF2-40B4-BE49-F238E27FC236}">
                    <a16:creationId xmlns:a16="http://schemas.microsoft.com/office/drawing/2014/main" id="{A784D642-4B93-40F0-9312-E4C7523F8DCD}"/>
                  </a:ext>
                </a:extLst>
              </p14:cNvPr>
              <p14:cNvContentPartPr/>
              <p14:nvPr/>
            </p14:nvContentPartPr>
            <p14:xfrm>
              <a:off x="10381253" y="2449707"/>
              <a:ext cx="1811880" cy="364320"/>
            </p14:xfrm>
          </p:contentPart>
        </mc:Choice>
        <mc:Fallback xmlns="">
          <p:pic>
            <p:nvPicPr>
              <p:cNvPr id="211051" name="Freihand 211050">
                <a:extLst>
                  <a:ext uri="{FF2B5EF4-FFF2-40B4-BE49-F238E27FC236}">
                    <a16:creationId xmlns:a16="http://schemas.microsoft.com/office/drawing/2014/main" id="{A784D642-4B93-40F0-9312-E4C7523F8DCD}"/>
                  </a:ext>
                </a:extLst>
              </p:cNvPr>
              <p:cNvPicPr/>
              <p:nvPr/>
            </p:nvPicPr>
            <p:blipFill>
              <a:blip r:embed="rId185"/>
              <a:stretch>
                <a:fillRect/>
              </a:stretch>
            </p:blipFill>
            <p:spPr>
              <a:xfrm>
                <a:off x="10376933" y="2445387"/>
                <a:ext cx="18205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5" name="Freihand 44">
                <a:extLst>
                  <a:ext uri="{FF2B5EF4-FFF2-40B4-BE49-F238E27FC236}">
                    <a16:creationId xmlns:a16="http://schemas.microsoft.com/office/drawing/2014/main" id="{4CAB498F-152B-4032-8758-350D6F647A79}"/>
                  </a:ext>
                </a:extLst>
              </p14:cNvPr>
              <p14:cNvContentPartPr/>
              <p14:nvPr/>
            </p14:nvContentPartPr>
            <p14:xfrm>
              <a:off x="9006053" y="3555267"/>
              <a:ext cx="360" cy="360"/>
            </p14:xfrm>
          </p:contentPart>
        </mc:Choice>
        <mc:Fallback xmlns="">
          <p:pic>
            <p:nvPicPr>
              <p:cNvPr id="45" name="Freihand 44">
                <a:extLst>
                  <a:ext uri="{FF2B5EF4-FFF2-40B4-BE49-F238E27FC236}">
                    <a16:creationId xmlns:a16="http://schemas.microsoft.com/office/drawing/2014/main" id="{4CAB498F-152B-4032-8758-350D6F647A79}"/>
                  </a:ext>
                </a:extLst>
              </p:cNvPr>
              <p:cNvPicPr/>
              <p:nvPr/>
            </p:nvPicPr>
            <p:blipFill>
              <a:blip r:embed="rId149"/>
              <a:stretch>
                <a:fillRect/>
              </a:stretch>
            </p:blipFill>
            <p:spPr>
              <a:xfrm>
                <a:off x="9001733" y="355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6" name="Freihand 45">
                <a:extLst>
                  <a:ext uri="{FF2B5EF4-FFF2-40B4-BE49-F238E27FC236}">
                    <a16:creationId xmlns:a16="http://schemas.microsoft.com/office/drawing/2014/main" id="{034F5951-EC75-4958-92D6-5613305E1BD7}"/>
                  </a:ext>
                </a:extLst>
              </p14:cNvPr>
              <p14:cNvContentPartPr/>
              <p14:nvPr/>
            </p14:nvContentPartPr>
            <p14:xfrm>
              <a:off x="9006053" y="3528267"/>
              <a:ext cx="360" cy="27720"/>
            </p14:xfrm>
          </p:contentPart>
        </mc:Choice>
        <mc:Fallback xmlns="">
          <p:pic>
            <p:nvPicPr>
              <p:cNvPr id="46" name="Freihand 45">
                <a:extLst>
                  <a:ext uri="{FF2B5EF4-FFF2-40B4-BE49-F238E27FC236}">
                    <a16:creationId xmlns:a16="http://schemas.microsoft.com/office/drawing/2014/main" id="{034F5951-EC75-4958-92D6-5613305E1BD7}"/>
                  </a:ext>
                </a:extLst>
              </p:cNvPr>
              <p:cNvPicPr/>
              <p:nvPr/>
            </p:nvPicPr>
            <p:blipFill>
              <a:blip r:embed="rId188"/>
              <a:stretch>
                <a:fillRect/>
              </a:stretch>
            </p:blipFill>
            <p:spPr>
              <a:xfrm>
                <a:off x="9001733" y="3523947"/>
                <a:ext cx="9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 name="Freihand 47">
                <a:extLst>
                  <a:ext uri="{FF2B5EF4-FFF2-40B4-BE49-F238E27FC236}">
                    <a16:creationId xmlns:a16="http://schemas.microsoft.com/office/drawing/2014/main" id="{F6D77C33-410F-494F-AC97-4766912B37AA}"/>
                  </a:ext>
                </a:extLst>
              </p14:cNvPr>
              <p14:cNvContentPartPr/>
              <p14:nvPr/>
            </p14:nvContentPartPr>
            <p14:xfrm>
              <a:off x="8898773" y="3424947"/>
              <a:ext cx="150840" cy="173520"/>
            </p14:xfrm>
          </p:contentPart>
        </mc:Choice>
        <mc:Fallback xmlns="">
          <p:pic>
            <p:nvPicPr>
              <p:cNvPr id="48" name="Freihand 47">
                <a:extLst>
                  <a:ext uri="{FF2B5EF4-FFF2-40B4-BE49-F238E27FC236}">
                    <a16:creationId xmlns:a16="http://schemas.microsoft.com/office/drawing/2014/main" id="{F6D77C33-410F-494F-AC97-4766912B37AA}"/>
                  </a:ext>
                </a:extLst>
              </p:cNvPr>
              <p:cNvPicPr/>
              <p:nvPr/>
            </p:nvPicPr>
            <p:blipFill>
              <a:blip r:embed="rId190"/>
              <a:stretch>
                <a:fillRect/>
              </a:stretch>
            </p:blipFill>
            <p:spPr>
              <a:xfrm>
                <a:off x="8894453" y="3420627"/>
                <a:ext cx="159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9" name="Freihand 48">
                <a:extLst>
                  <a:ext uri="{FF2B5EF4-FFF2-40B4-BE49-F238E27FC236}">
                    <a16:creationId xmlns:a16="http://schemas.microsoft.com/office/drawing/2014/main" id="{A0458126-0D33-4313-A7C8-5E7C230A81A1}"/>
                  </a:ext>
                </a:extLst>
              </p14:cNvPr>
              <p14:cNvContentPartPr/>
              <p14:nvPr/>
            </p14:nvContentPartPr>
            <p14:xfrm>
              <a:off x="9088133" y="3478587"/>
              <a:ext cx="90000" cy="112320"/>
            </p14:xfrm>
          </p:contentPart>
        </mc:Choice>
        <mc:Fallback xmlns="">
          <p:pic>
            <p:nvPicPr>
              <p:cNvPr id="49" name="Freihand 48">
                <a:extLst>
                  <a:ext uri="{FF2B5EF4-FFF2-40B4-BE49-F238E27FC236}">
                    <a16:creationId xmlns:a16="http://schemas.microsoft.com/office/drawing/2014/main" id="{A0458126-0D33-4313-A7C8-5E7C230A81A1}"/>
                  </a:ext>
                </a:extLst>
              </p:cNvPr>
              <p:cNvPicPr/>
              <p:nvPr/>
            </p:nvPicPr>
            <p:blipFill>
              <a:blip r:embed="rId192"/>
              <a:stretch>
                <a:fillRect/>
              </a:stretch>
            </p:blipFill>
            <p:spPr>
              <a:xfrm>
                <a:off x="9083813" y="3474267"/>
                <a:ext cx="98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0" name="Freihand 49">
                <a:extLst>
                  <a:ext uri="{FF2B5EF4-FFF2-40B4-BE49-F238E27FC236}">
                    <a16:creationId xmlns:a16="http://schemas.microsoft.com/office/drawing/2014/main" id="{244390E2-B6D2-4945-8AD7-056F5A377591}"/>
                  </a:ext>
                </a:extLst>
              </p14:cNvPr>
              <p14:cNvContentPartPr/>
              <p14:nvPr/>
            </p14:nvContentPartPr>
            <p14:xfrm>
              <a:off x="9046733" y="3509907"/>
              <a:ext cx="126720" cy="16560"/>
            </p14:xfrm>
          </p:contentPart>
        </mc:Choice>
        <mc:Fallback xmlns="">
          <p:pic>
            <p:nvPicPr>
              <p:cNvPr id="50" name="Freihand 49">
                <a:extLst>
                  <a:ext uri="{FF2B5EF4-FFF2-40B4-BE49-F238E27FC236}">
                    <a16:creationId xmlns:a16="http://schemas.microsoft.com/office/drawing/2014/main" id="{244390E2-B6D2-4945-8AD7-056F5A377591}"/>
                  </a:ext>
                </a:extLst>
              </p:cNvPr>
              <p:cNvPicPr/>
              <p:nvPr/>
            </p:nvPicPr>
            <p:blipFill>
              <a:blip r:embed="rId194"/>
              <a:stretch>
                <a:fillRect/>
              </a:stretch>
            </p:blipFill>
            <p:spPr>
              <a:xfrm>
                <a:off x="9042413" y="3505587"/>
                <a:ext cx="135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1" name="Freihand 50">
                <a:extLst>
                  <a:ext uri="{FF2B5EF4-FFF2-40B4-BE49-F238E27FC236}">
                    <a16:creationId xmlns:a16="http://schemas.microsoft.com/office/drawing/2014/main" id="{6B704B9E-9E76-426B-BF50-C6629798CABF}"/>
                  </a:ext>
                </a:extLst>
              </p14:cNvPr>
              <p14:cNvContentPartPr/>
              <p14:nvPr/>
            </p14:nvContentPartPr>
            <p14:xfrm>
              <a:off x="9066173" y="3526107"/>
              <a:ext cx="103320" cy="24120"/>
            </p14:xfrm>
          </p:contentPart>
        </mc:Choice>
        <mc:Fallback xmlns="">
          <p:pic>
            <p:nvPicPr>
              <p:cNvPr id="51" name="Freihand 50">
                <a:extLst>
                  <a:ext uri="{FF2B5EF4-FFF2-40B4-BE49-F238E27FC236}">
                    <a16:creationId xmlns:a16="http://schemas.microsoft.com/office/drawing/2014/main" id="{6B704B9E-9E76-426B-BF50-C6629798CABF}"/>
                  </a:ext>
                </a:extLst>
              </p:cNvPr>
              <p:cNvPicPr/>
              <p:nvPr/>
            </p:nvPicPr>
            <p:blipFill>
              <a:blip r:embed="rId196"/>
              <a:stretch>
                <a:fillRect/>
              </a:stretch>
            </p:blipFill>
            <p:spPr>
              <a:xfrm>
                <a:off x="9061853" y="3521787"/>
                <a:ext cx="111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2" name="Freihand 51">
                <a:extLst>
                  <a:ext uri="{FF2B5EF4-FFF2-40B4-BE49-F238E27FC236}">
                    <a16:creationId xmlns:a16="http://schemas.microsoft.com/office/drawing/2014/main" id="{A91EDAA6-308C-4535-BCCD-AB2E70559803}"/>
                  </a:ext>
                </a:extLst>
              </p14:cNvPr>
              <p14:cNvContentPartPr/>
              <p14:nvPr/>
            </p14:nvContentPartPr>
            <p14:xfrm>
              <a:off x="9212693" y="3415227"/>
              <a:ext cx="98280" cy="207360"/>
            </p14:xfrm>
          </p:contentPart>
        </mc:Choice>
        <mc:Fallback xmlns="">
          <p:pic>
            <p:nvPicPr>
              <p:cNvPr id="52" name="Freihand 51">
                <a:extLst>
                  <a:ext uri="{FF2B5EF4-FFF2-40B4-BE49-F238E27FC236}">
                    <a16:creationId xmlns:a16="http://schemas.microsoft.com/office/drawing/2014/main" id="{A91EDAA6-308C-4535-BCCD-AB2E70559803}"/>
                  </a:ext>
                </a:extLst>
              </p:cNvPr>
              <p:cNvPicPr/>
              <p:nvPr/>
            </p:nvPicPr>
            <p:blipFill>
              <a:blip r:embed="rId198"/>
              <a:stretch>
                <a:fillRect/>
              </a:stretch>
            </p:blipFill>
            <p:spPr>
              <a:xfrm>
                <a:off x="9208373" y="3410907"/>
                <a:ext cx="106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3" name="Freihand 52">
                <a:extLst>
                  <a:ext uri="{FF2B5EF4-FFF2-40B4-BE49-F238E27FC236}">
                    <a16:creationId xmlns:a16="http://schemas.microsoft.com/office/drawing/2014/main" id="{759F405C-2487-499F-8323-DD5D6E2267D2}"/>
                  </a:ext>
                </a:extLst>
              </p14:cNvPr>
              <p14:cNvContentPartPr/>
              <p14:nvPr/>
            </p14:nvContentPartPr>
            <p14:xfrm>
              <a:off x="9327173" y="3437907"/>
              <a:ext cx="135720" cy="113040"/>
            </p14:xfrm>
          </p:contentPart>
        </mc:Choice>
        <mc:Fallback xmlns="">
          <p:pic>
            <p:nvPicPr>
              <p:cNvPr id="53" name="Freihand 52">
                <a:extLst>
                  <a:ext uri="{FF2B5EF4-FFF2-40B4-BE49-F238E27FC236}">
                    <a16:creationId xmlns:a16="http://schemas.microsoft.com/office/drawing/2014/main" id="{759F405C-2487-499F-8323-DD5D6E2267D2}"/>
                  </a:ext>
                </a:extLst>
              </p:cNvPr>
              <p:cNvPicPr/>
              <p:nvPr/>
            </p:nvPicPr>
            <p:blipFill>
              <a:blip r:embed="rId200"/>
              <a:stretch>
                <a:fillRect/>
              </a:stretch>
            </p:blipFill>
            <p:spPr>
              <a:xfrm>
                <a:off x="9322853" y="3433587"/>
                <a:ext cx="144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4" name="Freihand 53">
                <a:extLst>
                  <a:ext uri="{FF2B5EF4-FFF2-40B4-BE49-F238E27FC236}">
                    <a16:creationId xmlns:a16="http://schemas.microsoft.com/office/drawing/2014/main" id="{5945FF75-41D1-43EF-B22F-AF72632A5AFE}"/>
                  </a:ext>
                </a:extLst>
              </p14:cNvPr>
              <p14:cNvContentPartPr/>
              <p14:nvPr/>
            </p14:nvContentPartPr>
            <p14:xfrm>
              <a:off x="9525893" y="3453027"/>
              <a:ext cx="15840" cy="124200"/>
            </p14:xfrm>
          </p:contentPart>
        </mc:Choice>
        <mc:Fallback xmlns="">
          <p:pic>
            <p:nvPicPr>
              <p:cNvPr id="54" name="Freihand 53">
                <a:extLst>
                  <a:ext uri="{FF2B5EF4-FFF2-40B4-BE49-F238E27FC236}">
                    <a16:creationId xmlns:a16="http://schemas.microsoft.com/office/drawing/2014/main" id="{5945FF75-41D1-43EF-B22F-AF72632A5AFE}"/>
                  </a:ext>
                </a:extLst>
              </p:cNvPr>
              <p:cNvPicPr/>
              <p:nvPr/>
            </p:nvPicPr>
            <p:blipFill>
              <a:blip r:embed="rId202"/>
              <a:stretch>
                <a:fillRect/>
              </a:stretch>
            </p:blipFill>
            <p:spPr>
              <a:xfrm>
                <a:off x="9521573" y="3448707"/>
                <a:ext cx="24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5" name="Freihand 54">
                <a:extLst>
                  <a:ext uri="{FF2B5EF4-FFF2-40B4-BE49-F238E27FC236}">
                    <a16:creationId xmlns:a16="http://schemas.microsoft.com/office/drawing/2014/main" id="{858A5997-EB47-4CDE-B4FE-4A8EBA52CDEF}"/>
                  </a:ext>
                </a:extLst>
              </p14:cNvPr>
              <p14:cNvContentPartPr/>
              <p14:nvPr/>
            </p14:nvContentPartPr>
            <p14:xfrm>
              <a:off x="9494933" y="3507747"/>
              <a:ext cx="86400" cy="7920"/>
            </p14:xfrm>
          </p:contentPart>
        </mc:Choice>
        <mc:Fallback xmlns="">
          <p:pic>
            <p:nvPicPr>
              <p:cNvPr id="55" name="Freihand 54">
                <a:extLst>
                  <a:ext uri="{FF2B5EF4-FFF2-40B4-BE49-F238E27FC236}">
                    <a16:creationId xmlns:a16="http://schemas.microsoft.com/office/drawing/2014/main" id="{858A5997-EB47-4CDE-B4FE-4A8EBA52CDEF}"/>
                  </a:ext>
                </a:extLst>
              </p:cNvPr>
              <p:cNvPicPr/>
              <p:nvPr/>
            </p:nvPicPr>
            <p:blipFill>
              <a:blip r:embed="rId204"/>
              <a:stretch>
                <a:fillRect/>
              </a:stretch>
            </p:blipFill>
            <p:spPr>
              <a:xfrm>
                <a:off x="9490613" y="3503427"/>
                <a:ext cx="950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6" name="Freihand 55">
                <a:extLst>
                  <a:ext uri="{FF2B5EF4-FFF2-40B4-BE49-F238E27FC236}">
                    <a16:creationId xmlns:a16="http://schemas.microsoft.com/office/drawing/2014/main" id="{C28D76B5-DFCB-428E-BA40-D84880D8B78B}"/>
                  </a:ext>
                </a:extLst>
              </p14:cNvPr>
              <p14:cNvContentPartPr/>
              <p14:nvPr/>
            </p14:nvContentPartPr>
            <p14:xfrm>
              <a:off x="9627773" y="3424227"/>
              <a:ext cx="97200" cy="118080"/>
            </p14:xfrm>
          </p:contentPart>
        </mc:Choice>
        <mc:Fallback xmlns="">
          <p:pic>
            <p:nvPicPr>
              <p:cNvPr id="56" name="Freihand 55">
                <a:extLst>
                  <a:ext uri="{FF2B5EF4-FFF2-40B4-BE49-F238E27FC236}">
                    <a16:creationId xmlns:a16="http://schemas.microsoft.com/office/drawing/2014/main" id="{C28D76B5-DFCB-428E-BA40-D84880D8B78B}"/>
                  </a:ext>
                </a:extLst>
              </p:cNvPr>
              <p:cNvPicPr/>
              <p:nvPr/>
            </p:nvPicPr>
            <p:blipFill>
              <a:blip r:embed="rId206"/>
              <a:stretch>
                <a:fillRect/>
              </a:stretch>
            </p:blipFill>
            <p:spPr>
              <a:xfrm>
                <a:off x="9623453" y="3419907"/>
                <a:ext cx="105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7" name="Freihand 56">
                <a:extLst>
                  <a:ext uri="{FF2B5EF4-FFF2-40B4-BE49-F238E27FC236}">
                    <a16:creationId xmlns:a16="http://schemas.microsoft.com/office/drawing/2014/main" id="{ACCD9F6D-0CD2-4A07-AAE8-2C318C465872}"/>
                  </a:ext>
                </a:extLst>
              </p14:cNvPr>
              <p14:cNvContentPartPr/>
              <p14:nvPr/>
            </p14:nvContentPartPr>
            <p14:xfrm>
              <a:off x="9796973" y="3461667"/>
              <a:ext cx="51480" cy="84600"/>
            </p14:xfrm>
          </p:contentPart>
        </mc:Choice>
        <mc:Fallback xmlns="">
          <p:pic>
            <p:nvPicPr>
              <p:cNvPr id="57" name="Freihand 56">
                <a:extLst>
                  <a:ext uri="{FF2B5EF4-FFF2-40B4-BE49-F238E27FC236}">
                    <a16:creationId xmlns:a16="http://schemas.microsoft.com/office/drawing/2014/main" id="{ACCD9F6D-0CD2-4A07-AAE8-2C318C465872}"/>
                  </a:ext>
                </a:extLst>
              </p:cNvPr>
              <p:cNvPicPr/>
              <p:nvPr/>
            </p:nvPicPr>
            <p:blipFill>
              <a:blip r:embed="rId208"/>
              <a:stretch>
                <a:fillRect/>
              </a:stretch>
            </p:blipFill>
            <p:spPr>
              <a:xfrm>
                <a:off x="9792653" y="3457347"/>
                <a:ext cx="60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8" name="Freihand 57">
                <a:extLst>
                  <a:ext uri="{FF2B5EF4-FFF2-40B4-BE49-F238E27FC236}">
                    <a16:creationId xmlns:a16="http://schemas.microsoft.com/office/drawing/2014/main" id="{82CE6950-FFDD-45DA-93C8-95D490A64151}"/>
                  </a:ext>
                </a:extLst>
              </p14:cNvPr>
              <p14:cNvContentPartPr/>
              <p14:nvPr/>
            </p14:nvContentPartPr>
            <p14:xfrm>
              <a:off x="9738293" y="3393987"/>
              <a:ext cx="72720" cy="72000"/>
            </p14:xfrm>
          </p:contentPart>
        </mc:Choice>
        <mc:Fallback xmlns="">
          <p:pic>
            <p:nvPicPr>
              <p:cNvPr id="58" name="Freihand 57">
                <a:extLst>
                  <a:ext uri="{FF2B5EF4-FFF2-40B4-BE49-F238E27FC236}">
                    <a16:creationId xmlns:a16="http://schemas.microsoft.com/office/drawing/2014/main" id="{82CE6950-FFDD-45DA-93C8-95D490A64151}"/>
                  </a:ext>
                </a:extLst>
              </p:cNvPr>
              <p:cNvPicPr/>
              <p:nvPr/>
            </p:nvPicPr>
            <p:blipFill>
              <a:blip r:embed="rId210"/>
              <a:stretch>
                <a:fillRect/>
              </a:stretch>
            </p:blipFill>
            <p:spPr>
              <a:xfrm>
                <a:off x="9733973" y="3389667"/>
                <a:ext cx="81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9" name="Freihand 58">
                <a:extLst>
                  <a:ext uri="{FF2B5EF4-FFF2-40B4-BE49-F238E27FC236}">
                    <a16:creationId xmlns:a16="http://schemas.microsoft.com/office/drawing/2014/main" id="{5BE9695D-B4D8-49BE-82FD-CE052E5E6EF3}"/>
                  </a:ext>
                </a:extLst>
              </p14:cNvPr>
              <p14:cNvContentPartPr/>
              <p14:nvPr/>
            </p14:nvContentPartPr>
            <p14:xfrm>
              <a:off x="9831533" y="3480747"/>
              <a:ext cx="104760" cy="100440"/>
            </p14:xfrm>
          </p:contentPart>
        </mc:Choice>
        <mc:Fallback xmlns="">
          <p:pic>
            <p:nvPicPr>
              <p:cNvPr id="59" name="Freihand 58">
                <a:extLst>
                  <a:ext uri="{FF2B5EF4-FFF2-40B4-BE49-F238E27FC236}">
                    <a16:creationId xmlns:a16="http://schemas.microsoft.com/office/drawing/2014/main" id="{5BE9695D-B4D8-49BE-82FD-CE052E5E6EF3}"/>
                  </a:ext>
                </a:extLst>
              </p:cNvPr>
              <p:cNvPicPr/>
              <p:nvPr/>
            </p:nvPicPr>
            <p:blipFill>
              <a:blip r:embed="rId212"/>
              <a:stretch>
                <a:fillRect/>
              </a:stretch>
            </p:blipFill>
            <p:spPr>
              <a:xfrm>
                <a:off x="9827213" y="3476427"/>
                <a:ext cx="113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0" name="Freihand 59">
                <a:extLst>
                  <a:ext uri="{FF2B5EF4-FFF2-40B4-BE49-F238E27FC236}">
                    <a16:creationId xmlns:a16="http://schemas.microsoft.com/office/drawing/2014/main" id="{95998407-E585-4453-A654-143BC8B29331}"/>
                  </a:ext>
                </a:extLst>
              </p14:cNvPr>
              <p14:cNvContentPartPr/>
              <p14:nvPr/>
            </p14:nvContentPartPr>
            <p14:xfrm>
              <a:off x="9914333" y="3382107"/>
              <a:ext cx="70920" cy="293400"/>
            </p14:xfrm>
          </p:contentPart>
        </mc:Choice>
        <mc:Fallback xmlns="">
          <p:pic>
            <p:nvPicPr>
              <p:cNvPr id="60" name="Freihand 59">
                <a:extLst>
                  <a:ext uri="{FF2B5EF4-FFF2-40B4-BE49-F238E27FC236}">
                    <a16:creationId xmlns:a16="http://schemas.microsoft.com/office/drawing/2014/main" id="{95998407-E585-4453-A654-143BC8B29331}"/>
                  </a:ext>
                </a:extLst>
              </p:cNvPr>
              <p:cNvPicPr/>
              <p:nvPr/>
            </p:nvPicPr>
            <p:blipFill>
              <a:blip r:embed="rId214"/>
              <a:stretch>
                <a:fillRect/>
              </a:stretch>
            </p:blipFill>
            <p:spPr>
              <a:xfrm>
                <a:off x="9910013" y="3377787"/>
                <a:ext cx="795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2" name="Freihand 61">
                <a:extLst>
                  <a:ext uri="{FF2B5EF4-FFF2-40B4-BE49-F238E27FC236}">
                    <a16:creationId xmlns:a16="http://schemas.microsoft.com/office/drawing/2014/main" id="{CB978EE8-0744-41AA-BF9E-6436C58F3B40}"/>
                  </a:ext>
                </a:extLst>
              </p14:cNvPr>
              <p14:cNvContentPartPr/>
              <p14:nvPr/>
            </p14:nvContentPartPr>
            <p14:xfrm>
              <a:off x="10001093" y="3343947"/>
              <a:ext cx="90360" cy="211680"/>
            </p14:xfrm>
          </p:contentPart>
        </mc:Choice>
        <mc:Fallback xmlns="">
          <p:pic>
            <p:nvPicPr>
              <p:cNvPr id="62" name="Freihand 61">
                <a:extLst>
                  <a:ext uri="{FF2B5EF4-FFF2-40B4-BE49-F238E27FC236}">
                    <a16:creationId xmlns:a16="http://schemas.microsoft.com/office/drawing/2014/main" id="{CB978EE8-0744-41AA-BF9E-6436C58F3B40}"/>
                  </a:ext>
                </a:extLst>
              </p:cNvPr>
              <p:cNvPicPr/>
              <p:nvPr/>
            </p:nvPicPr>
            <p:blipFill>
              <a:blip r:embed="rId216"/>
              <a:stretch>
                <a:fillRect/>
              </a:stretch>
            </p:blipFill>
            <p:spPr>
              <a:xfrm>
                <a:off x="9996773" y="3339627"/>
                <a:ext cx="99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3" name="Freihand 62">
                <a:extLst>
                  <a:ext uri="{FF2B5EF4-FFF2-40B4-BE49-F238E27FC236}">
                    <a16:creationId xmlns:a16="http://schemas.microsoft.com/office/drawing/2014/main" id="{E1AD4B01-65F5-4311-91E6-9E9019DCD0D7}"/>
                  </a:ext>
                </a:extLst>
              </p14:cNvPr>
              <p14:cNvContentPartPr/>
              <p14:nvPr/>
            </p14:nvContentPartPr>
            <p14:xfrm>
              <a:off x="10451813" y="3314067"/>
              <a:ext cx="67680" cy="225720"/>
            </p14:xfrm>
          </p:contentPart>
        </mc:Choice>
        <mc:Fallback xmlns="">
          <p:pic>
            <p:nvPicPr>
              <p:cNvPr id="63" name="Freihand 62">
                <a:extLst>
                  <a:ext uri="{FF2B5EF4-FFF2-40B4-BE49-F238E27FC236}">
                    <a16:creationId xmlns:a16="http://schemas.microsoft.com/office/drawing/2014/main" id="{E1AD4B01-65F5-4311-91E6-9E9019DCD0D7}"/>
                  </a:ext>
                </a:extLst>
              </p:cNvPr>
              <p:cNvPicPr/>
              <p:nvPr/>
            </p:nvPicPr>
            <p:blipFill>
              <a:blip r:embed="rId218"/>
              <a:stretch>
                <a:fillRect/>
              </a:stretch>
            </p:blipFill>
            <p:spPr>
              <a:xfrm>
                <a:off x="10447493" y="3309747"/>
                <a:ext cx="76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0944" name="Freihand 210943">
                <a:extLst>
                  <a:ext uri="{FF2B5EF4-FFF2-40B4-BE49-F238E27FC236}">
                    <a16:creationId xmlns:a16="http://schemas.microsoft.com/office/drawing/2014/main" id="{D800A855-4B91-4942-A862-38E528AB7741}"/>
                  </a:ext>
                </a:extLst>
              </p14:cNvPr>
              <p14:cNvContentPartPr/>
              <p14:nvPr/>
            </p14:nvContentPartPr>
            <p14:xfrm>
              <a:off x="10082093" y="3373107"/>
              <a:ext cx="93600" cy="136080"/>
            </p14:xfrm>
          </p:contentPart>
        </mc:Choice>
        <mc:Fallback xmlns="">
          <p:pic>
            <p:nvPicPr>
              <p:cNvPr id="210944" name="Freihand 210943">
                <a:extLst>
                  <a:ext uri="{FF2B5EF4-FFF2-40B4-BE49-F238E27FC236}">
                    <a16:creationId xmlns:a16="http://schemas.microsoft.com/office/drawing/2014/main" id="{D800A855-4B91-4942-A862-38E528AB7741}"/>
                  </a:ext>
                </a:extLst>
              </p:cNvPr>
              <p:cNvPicPr/>
              <p:nvPr/>
            </p:nvPicPr>
            <p:blipFill>
              <a:blip r:embed="rId220"/>
              <a:stretch>
                <a:fillRect/>
              </a:stretch>
            </p:blipFill>
            <p:spPr>
              <a:xfrm>
                <a:off x="10077773" y="3368787"/>
                <a:ext cx="102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0945" name="Freihand 210944">
                <a:extLst>
                  <a:ext uri="{FF2B5EF4-FFF2-40B4-BE49-F238E27FC236}">
                    <a16:creationId xmlns:a16="http://schemas.microsoft.com/office/drawing/2014/main" id="{1AE2D1E9-5D6A-4299-AD42-C3D72525F9F2}"/>
                  </a:ext>
                </a:extLst>
              </p14:cNvPr>
              <p14:cNvContentPartPr/>
              <p14:nvPr/>
            </p14:nvContentPartPr>
            <p14:xfrm>
              <a:off x="10231133" y="3390387"/>
              <a:ext cx="10080" cy="119520"/>
            </p14:xfrm>
          </p:contentPart>
        </mc:Choice>
        <mc:Fallback xmlns="">
          <p:pic>
            <p:nvPicPr>
              <p:cNvPr id="210945" name="Freihand 210944">
                <a:extLst>
                  <a:ext uri="{FF2B5EF4-FFF2-40B4-BE49-F238E27FC236}">
                    <a16:creationId xmlns:a16="http://schemas.microsoft.com/office/drawing/2014/main" id="{1AE2D1E9-5D6A-4299-AD42-C3D72525F9F2}"/>
                  </a:ext>
                </a:extLst>
              </p:cNvPr>
              <p:cNvPicPr/>
              <p:nvPr/>
            </p:nvPicPr>
            <p:blipFill>
              <a:blip r:embed="rId222"/>
              <a:stretch>
                <a:fillRect/>
              </a:stretch>
            </p:blipFill>
            <p:spPr>
              <a:xfrm>
                <a:off x="10226813" y="3386067"/>
                <a:ext cx="18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0946" name="Freihand 210945">
                <a:extLst>
                  <a:ext uri="{FF2B5EF4-FFF2-40B4-BE49-F238E27FC236}">
                    <a16:creationId xmlns:a16="http://schemas.microsoft.com/office/drawing/2014/main" id="{5AA97D07-986F-42BC-8D81-D9C4F593D77A}"/>
                  </a:ext>
                </a:extLst>
              </p14:cNvPr>
              <p14:cNvContentPartPr/>
              <p14:nvPr/>
            </p14:nvContentPartPr>
            <p14:xfrm>
              <a:off x="10179293" y="3352947"/>
              <a:ext cx="179280" cy="103320"/>
            </p14:xfrm>
          </p:contentPart>
        </mc:Choice>
        <mc:Fallback xmlns="">
          <p:pic>
            <p:nvPicPr>
              <p:cNvPr id="210946" name="Freihand 210945">
                <a:extLst>
                  <a:ext uri="{FF2B5EF4-FFF2-40B4-BE49-F238E27FC236}">
                    <a16:creationId xmlns:a16="http://schemas.microsoft.com/office/drawing/2014/main" id="{5AA97D07-986F-42BC-8D81-D9C4F593D77A}"/>
                  </a:ext>
                </a:extLst>
              </p:cNvPr>
              <p:cNvPicPr/>
              <p:nvPr/>
            </p:nvPicPr>
            <p:blipFill>
              <a:blip r:embed="rId224"/>
              <a:stretch>
                <a:fillRect/>
              </a:stretch>
            </p:blipFill>
            <p:spPr>
              <a:xfrm>
                <a:off x="10174973" y="3348627"/>
                <a:ext cx="187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0949" name="Freihand 210948">
                <a:extLst>
                  <a:ext uri="{FF2B5EF4-FFF2-40B4-BE49-F238E27FC236}">
                    <a16:creationId xmlns:a16="http://schemas.microsoft.com/office/drawing/2014/main" id="{FE9588F4-DC29-46B9-B991-4161B8DC2F11}"/>
                  </a:ext>
                </a:extLst>
              </p14:cNvPr>
              <p14:cNvContentPartPr/>
              <p14:nvPr/>
            </p14:nvContentPartPr>
            <p14:xfrm>
              <a:off x="10336973" y="3378147"/>
              <a:ext cx="81360" cy="100080"/>
            </p14:xfrm>
          </p:contentPart>
        </mc:Choice>
        <mc:Fallback xmlns="">
          <p:pic>
            <p:nvPicPr>
              <p:cNvPr id="210949" name="Freihand 210948">
                <a:extLst>
                  <a:ext uri="{FF2B5EF4-FFF2-40B4-BE49-F238E27FC236}">
                    <a16:creationId xmlns:a16="http://schemas.microsoft.com/office/drawing/2014/main" id="{FE9588F4-DC29-46B9-B991-4161B8DC2F11}"/>
                  </a:ext>
                </a:extLst>
              </p:cNvPr>
              <p:cNvPicPr/>
              <p:nvPr/>
            </p:nvPicPr>
            <p:blipFill>
              <a:blip r:embed="rId226"/>
              <a:stretch>
                <a:fillRect/>
              </a:stretch>
            </p:blipFill>
            <p:spPr>
              <a:xfrm>
                <a:off x="10332653" y="3373827"/>
                <a:ext cx="90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0950" name="Freihand 210949">
                <a:extLst>
                  <a:ext uri="{FF2B5EF4-FFF2-40B4-BE49-F238E27FC236}">
                    <a16:creationId xmlns:a16="http://schemas.microsoft.com/office/drawing/2014/main" id="{7C34DE04-AFBF-4F41-8548-C2C10444B75B}"/>
                  </a:ext>
                </a:extLst>
              </p14:cNvPr>
              <p14:cNvContentPartPr/>
              <p14:nvPr/>
            </p14:nvContentPartPr>
            <p14:xfrm>
              <a:off x="10343453" y="3338187"/>
              <a:ext cx="60480" cy="52920"/>
            </p14:xfrm>
          </p:contentPart>
        </mc:Choice>
        <mc:Fallback xmlns="">
          <p:pic>
            <p:nvPicPr>
              <p:cNvPr id="210950" name="Freihand 210949">
                <a:extLst>
                  <a:ext uri="{FF2B5EF4-FFF2-40B4-BE49-F238E27FC236}">
                    <a16:creationId xmlns:a16="http://schemas.microsoft.com/office/drawing/2014/main" id="{7C34DE04-AFBF-4F41-8548-C2C10444B75B}"/>
                  </a:ext>
                </a:extLst>
              </p:cNvPr>
              <p:cNvPicPr/>
              <p:nvPr/>
            </p:nvPicPr>
            <p:blipFill>
              <a:blip r:embed="rId228"/>
              <a:stretch>
                <a:fillRect/>
              </a:stretch>
            </p:blipFill>
            <p:spPr>
              <a:xfrm>
                <a:off x="10339133" y="3333867"/>
                <a:ext cx="69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0951" name="Freihand 210950">
                <a:extLst>
                  <a:ext uri="{FF2B5EF4-FFF2-40B4-BE49-F238E27FC236}">
                    <a16:creationId xmlns:a16="http://schemas.microsoft.com/office/drawing/2014/main" id="{9CB0B011-7185-4F16-97C8-12835BD85E96}"/>
                  </a:ext>
                </a:extLst>
              </p14:cNvPr>
              <p14:cNvContentPartPr/>
              <p14:nvPr/>
            </p14:nvContentPartPr>
            <p14:xfrm>
              <a:off x="10404653" y="3401547"/>
              <a:ext cx="71280" cy="76320"/>
            </p14:xfrm>
          </p:contentPart>
        </mc:Choice>
        <mc:Fallback xmlns="">
          <p:pic>
            <p:nvPicPr>
              <p:cNvPr id="210951" name="Freihand 210950">
                <a:extLst>
                  <a:ext uri="{FF2B5EF4-FFF2-40B4-BE49-F238E27FC236}">
                    <a16:creationId xmlns:a16="http://schemas.microsoft.com/office/drawing/2014/main" id="{9CB0B011-7185-4F16-97C8-12835BD85E96}"/>
                  </a:ext>
                </a:extLst>
              </p:cNvPr>
              <p:cNvPicPr/>
              <p:nvPr/>
            </p:nvPicPr>
            <p:blipFill>
              <a:blip r:embed="rId230"/>
              <a:stretch>
                <a:fillRect/>
              </a:stretch>
            </p:blipFill>
            <p:spPr>
              <a:xfrm>
                <a:off x="10400333" y="3397227"/>
                <a:ext cx="79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0953" name="Freihand 210952">
                <a:extLst>
                  <a:ext uri="{FF2B5EF4-FFF2-40B4-BE49-F238E27FC236}">
                    <a16:creationId xmlns:a16="http://schemas.microsoft.com/office/drawing/2014/main" id="{FAAD39F4-B8DE-42FA-8299-ADC1342F321B}"/>
                  </a:ext>
                </a:extLst>
              </p14:cNvPr>
              <p14:cNvContentPartPr/>
              <p14:nvPr/>
            </p14:nvContentPartPr>
            <p14:xfrm>
              <a:off x="10586093" y="3404067"/>
              <a:ext cx="145800" cy="12240"/>
            </p14:xfrm>
          </p:contentPart>
        </mc:Choice>
        <mc:Fallback xmlns="">
          <p:pic>
            <p:nvPicPr>
              <p:cNvPr id="210953" name="Freihand 210952">
                <a:extLst>
                  <a:ext uri="{FF2B5EF4-FFF2-40B4-BE49-F238E27FC236}">
                    <a16:creationId xmlns:a16="http://schemas.microsoft.com/office/drawing/2014/main" id="{FAAD39F4-B8DE-42FA-8299-ADC1342F321B}"/>
                  </a:ext>
                </a:extLst>
              </p:cNvPr>
              <p:cNvPicPr/>
              <p:nvPr/>
            </p:nvPicPr>
            <p:blipFill>
              <a:blip r:embed="rId232"/>
              <a:stretch>
                <a:fillRect/>
              </a:stretch>
            </p:blipFill>
            <p:spPr>
              <a:xfrm>
                <a:off x="10581773" y="3399747"/>
                <a:ext cx="154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0954" name="Freihand 210953">
                <a:extLst>
                  <a:ext uri="{FF2B5EF4-FFF2-40B4-BE49-F238E27FC236}">
                    <a16:creationId xmlns:a16="http://schemas.microsoft.com/office/drawing/2014/main" id="{B0B0FC79-5577-413C-97C6-DFFC53B3E210}"/>
                  </a:ext>
                </a:extLst>
              </p14:cNvPr>
              <p14:cNvContentPartPr/>
              <p14:nvPr/>
            </p14:nvContentPartPr>
            <p14:xfrm>
              <a:off x="10597613" y="3436827"/>
              <a:ext cx="179640" cy="7200"/>
            </p14:xfrm>
          </p:contentPart>
        </mc:Choice>
        <mc:Fallback xmlns="">
          <p:pic>
            <p:nvPicPr>
              <p:cNvPr id="210954" name="Freihand 210953">
                <a:extLst>
                  <a:ext uri="{FF2B5EF4-FFF2-40B4-BE49-F238E27FC236}">
                    <a16:creationId xmlns:a16="http://schemas.microsoft.com/office/drawing/2014/main" id="{B0B0FC79-5577-413C-97C6-DFFC53B3E210}"/>
                  </a:ext>
                </a:extLst>
              </p:cNvPr>
              <p:cNvPicPr/>
              <p:nvPr/>
            </p:nvPicPr>
            <p:blipFill>
              <a:blip r:embed="rId234"/>
              <a:stretch>
                <a:fillRect/>
              </a:stretch>
            </p:blipFill>
            <p:spPr>
              <a:xfrm>
                <a:off x="10593293" y="3432507"/>
                <a:ext cx="188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0956" name="Freihand 210955">
                <a:extLst>
                  <a:ext uri="{FF2B5EF4-FFF2-40B4-BE49-F238E27FC236}">
                    <a16:creationId xmlns:a16="http://schemas.microsoft.com/office/drawing/2014/main" id="{5952E5DB-D3B9-4EED-9611-62F68B9DDD79}"/>
                  </a:ext>
                </a:extLst>
              </p14:cNvPr>
              <p14:cNvContentPartPr/>
              <p14:nvPr/>
            </p14:nvContentPartPr>
            <p14:xfrm>
              <a:off x="10854653" y="3263307"/>
              <a:ext cx="189720" cy="237240"/>
            </p14:xfrm>
          </p:contentPart>
        </mc:Choice>
        <mc:Fallback xmlns="">
          <p:pic>
            <p:nvPicPr>
              <p:cNvPr id="210956" name="Freihand 210955">
                <a:extLst>
                  <a:ext uri="{FF2B5EF4-FFF2-40B4-BE49-F238E27FC236}">
                    <a16:creationId xmlns:a16="http://schemas.microsoft.com/office/drawing/2014/main" id="{5952E5DB-D3B9-4EED-9611-62F68B9DDD79}"/>
                  </a:ext>
                </a:extLst>
              </p:cNvPr>
              <p:cNvPicPr/>
              <p:nvPr/>
            </p:nvPicPr>
            <p:blipFill>
              <a:blip r:embed="rId236"/>
              <a:stretch>
                <a:fillRect/>
              </a:stretch>
            </p:blipFill>
            <p:spPr>
              <a:xfrm>
                <a:off x="10850333" y="3258987"/>
                <a:ext cx="1983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0957" name="Freihand 210956">
                <a:extLst>
                  <a:ext uri="{FF2B5EF4-FFF2-40B4-BE49-F238E27FC236}">
                    <a16:creationId xmlns:a16="http://schemas.microsoft.com/office/drawing/2014/main" id="{FB18BEB5-1748-4C41-9282-828BA1F5162D}"/>
                  </a:ext>
                </a:extLst>
              </p14:cNvPr>
              <p14:cNvContentPartPr/>
              <p14:nvPr/>
            </p14:nvContentPartPr>
            <p14:xfrm>
              <a:off x="11054093" y="3428907"/>
              <a:ext cx="26640" cy="115200"/>
            </p14:xfrm>
          </p:contentPart>
        </mc:Choice>
        <mc:Fallback xmlns="">
          <p:pic>
            <p:nvPicPr>
              <p:cNvPr id="210957" name="Freihand 210956">
                <a:extLst>
                  <a:ext uri="{FF2B5EF4-FFF2-40B4-BE49-F238E27FC236}">
                    <a16:creationId xmlns:a16="http://schemas.microsoft.com/office/drawing/2014/main" id="{FB18BEB5-1748-4C41-9282-828BA1F5162D}"/>
                  </a:ext>
                </a:extLst>
              </p:cNvPr>
              <p:cNvPicPr/>
              <p:nvPr/>
            </p:nvPicPr>
            <p:blipFill>
              <a:blip r:embed="rId238"/>
              <a:stretch>
                <a:fillRect/>
              </a:stretch>
            </p:blipFill>
            <p:spPr>
              <a:xfrm>
                <a:off x="11049773" y="3424587"/>
                <a:ext cx="35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0958" name="Freihand 210957">
                <a:extLst>
                  <a:ext uri="{FF2B5EF4-FFF2-40B4-BE49-F238E27FC236}">
                    <a16:creationId xmlns:a16="http://schemas.microsoft.com/office/drawing/2014/main" id="{B8ACF5E0-3AE1-432D-8233-B37B5061D5BB}"/>
                  </a:ext>
                </a:extLst>
              </p14:cNvPr>
              <p14:cNvContentPartPr/>
              <p14:nvPr/>
            </p14:nvContentPartPr>
            <p14:xfrm>
              <a:off x="11148053" y="3305067"/>
              <a:ext cx="95760" cy="142560"/>
            </p14:xfrm>
          </p:contentPart>
        </mc:Choice>
        <mc:Fallback xmlns="">
          <p:pic>
            <p:nvPicPr>
              <p:cNvPr id="210958" name="Freihand 210957">
                <a:extLst>
                  <a:ext uri="{FF2B5EF4-FFF2-40B4-BE49-F238E27FC236}">
                    <a16:creationId xmlns:a16="http://schemas.microsoft.com/office/drawing/2014/main" id="{B8ACF5E0-3AE1-432D-8233-B37B5061D5BB}"/>
                  </a:ext>
                </a:extLst>
              </p:cNvPr>
              <p:cNvPicPr/>
              <p:nvPr/>
            </p:nvPicPr>
            <p:blipFill>
              <a:blip r:embed="rId240"/>
              <a:stretch>
                <a:fillRect/>
              </a:stretch>
            </p:blipFill>
            <p:spPr>
              <a:xfrm>
                <a:off x="11143733" y="3300747"/>
                <a:ext cx="104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0959" name="Freihand 210958">
                <a:extLst>
                  <a:ext uri="{FF2B5EF4-FFF2-40B4-BE49-F238E27FC236}">
                    <a16:creationId xmlns:a16="http://schemas.microsoft.com/office/drawing/2014/main" id="{A830F102-12F0-456F-8C7B-8403C2D712A6}"/>
                  </a:ext>
                </a:extLst>
              </p14:cNvPr>
              <p14:cNvContentPartPr/>
              <p14:nvPr/>
            </p14:nvContentPartPr>
            <p14:xfrm>
              <a:off x="11249573" y="3275187"/>
              <a:ext cx="122400" cy="220320"/>
            </p14:xfrm>
          </p:contentPart>
        </mc:Choice>
        <mc:Fallback xmlns="">
          <p:pic>
            <p:nvPicPr>
              <p:cNvPr id="210959" name="Freihand 210958">
                <a:extLst>
                  <a:ext uri="{FF2B5EF4-FFF2-40B4-BE49-F238E27FC236}">
                    <a16:creationId xmlns:a16="http://schemas.microsoft.com/office/drawing/2014/main" id="{A830F102-12F0-456F-8C7B-8403C2D712A6}"/>
                  </a:ext>
                </a:extLst>
              </p:cNvPr>
              <p:cNvPicPr/>
              <p:nvPr/>
            </p:nvPicPr>
            <p:blipFill>
              <a:blip r:embed="rId242"/>
              <a:stretch>
                <a:fillRect/>
              </a:stretch>
            </p:blipFill>
            <p:spPr>
              <a:xfrm>
                <a:off x="11245253" y="3270867"/>
                <a:ext cx="131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0960" name="Freihand 210959">
                <a:extLst>
                  <a:ext uri="{FF2B5EF4-FFF2-40B4-BE49-F238E27FC236}">
                    <a16:creationId xmlns:a16="http://schemas.microsoft.com/office/drawing/2014/main" id="{1EEA1E9D-C730-4397-96F6-DA579AD7716E}"/>
                  </a:ext>
                </a:extLst>
              </p14:cNvPr>
              <p14:cNvContentPartPr/>
              <p14:nvPr/>
            </p14:nvContentPartPr>
            <p14:xfrm>
              <a:off x="11384933" y="3263307"/>
              <a:ext cx="192960" cy="174240"/>
            </p14:xfrm>
          </p:contentPart>
        </mc:Choice>
        <mc:Fallback xmlns="">
          <p:pic>
            <p:nvPicPr>
              <p:cNvPr id="210960" name="Freihand 210959">
                <a:extLst>
                  <a:ext uri="{FF2B5EF4-FFF2-40B4-BE49-F238E27FC236}">
                    <a16:creationId xmlns:a16="http://schemas.microsoft.com/office/drawing/2014/main" id="{1EEA1E9D-C730-4397-96F6-DA579AD7716E}"/>
                  </a:ext>
                </a:extLst>
              </p:cNvPr>
              <p:cNvPicPr/>
              <p:nvPr/>
            </p:nvPicPr>
            <p:blipFill>
              <a:blip r:embed="rId244"/>
              <a:stretch>
                <a:fillRect/>
              </a:stretch>
            </p:blipFill>
            <p:spPr>
              <a:xfrm>
                <a:off x="11380613" y="3258987"/>
                <a:ext cx="2016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0961" name="Freihand 210960">
                <a:extLst>
                  <a:ext uri="{FF2B5EF4-FFF2-40B4-BE49-F238E27FC236}">
                    <a16:creationId xmlns:a16="http://schemas.microsoft.com/office/drawing/2014/main" id="{DBF87DF1-A1D6-440D-A37B-9D976E5517C8}"/>
                  </a:ext>
                </a:extLst>
              </p14:cNvPr>
              <p14:cNvContentPartPr/>
              <p14:nvPr/>
            </p14:nvContentPartPr>
            <p14:xfrm>
              <a:off x="11573933" y="3235227"/>
              <a:ext cx="123840" cy="208800"/>
            </p14:xfrm>
          </p:contentPart>
        </mc:Choice>
        <mc:Fallback xmlns="">
          <p:pic>
            <p:nvPicPr>
              <p:cNvPr id="210961" name="Freihand 210960">
                <a:extLst>
                  <a:ext uri="{FF2B5EF4-FFF2-40B4-BE49-F238E27FC236}">
                    <a16:creationId xmlns:a16="http://schemas.microsoft.com/office/drawing/2014/main" id="{DBF87DF1-A1D6-440D-A37B-9D976E5517C8}"/>
                  </a:ext>
                </a:extLst>
              </p:cNvPr>
              <p:cNvPicPr/>
              <p:nvPr/>
            </p:nvPicPr>
            <p:blipFill>
              <a:blip r:embed="rId246"/>
              <a:stretch>
                <a:fillRect/>
              </a:stretch>
            </p:blipFill>
            <p:spPr>
              <a:xfrm>
                <a:off x="11569613" y="3230907"/>
                <a:ext cx="132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11012" name="Freihand 211011">
                <a:extLst>
                  <a:ext uri="{FF2B5EF4-FFF2-40B4-BE49-F238E27FC236}">
                    <a16:creationId xmlns:a16="http://schemas.microsoft.com/office/drawing/2014/main" id="{D00D4559-7AB5-4EC8-9D1B-692EF8915720}"/>
                  </a:ext>
                </a:extLst>
              </p14:cNvPr>
              <p14:cNvContentPartPr/>
              <p14:nvPr/>
            </p14:nvContentPartPr>
            <p14:xfrm>
              <a:off x="8887253" y="3788547"/>
              <a:ext cx="274320" cy="40680"/>
            </p14:xfrm>
          </p:contentPart>
        </mc:Choice>
        <mc:Fallback xmlns="">
          <p:pic>
            <p:nvPicPr>
              <p:cNvPr id="211012" name="Freihand 211011">
                <a:extLst>
                  <a:ext uri="{FF2B5EF4-FFF2-40B4-BE49-F238E27FC236}">
                    <a16:creationId xmlns:a16="http://schemas.microsoft.com/office/drawing/2014/main" id="{D00D4559-7AB5-4EC8-9D1B-692EF8915720}"/>
                  </a:ext>
                </a:extLst>
              </p:cNvPr>
              <p:cNvPicPr/>
              <p:nvPr/>
            </p:nvPicPr>
            <p:blipFill>
              <a:blip r:embed="rId248"/>
              <a:stretch>
                <a:fillRect/>
              </a:stretch>
            </p:blipFill>
            <p:spPr>
              <a:xfrm>
                <a:off x="8882933" y="3784227"/>
                <a:ext cx="282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1013" name="Freihand 211012">
                <a:extLst>
                  <a:ext uri="{FF2B5EF4-FFF2-40B4-BE49-F238E27FC236}">
                    <a16:creationId xmlns:a16="http://schemas.microsoft.com/office/drawing/2014/main" id="{EFA7655F-584D-4E55-BAC4-3AE67AB32687}"/>
                  </a:ext>
                </a:extLst>
              </p14:cNvPr>
              <p14:cNvContentPartPr/>
              <p14:nvPr/>
            </p14:nvContentPartPr>
            <p14:xfrm>
              <a:off x="8889053" y="3687027"/>
              <a:ext cx="2919960" cy="112680"/>
            </p14:xfrm>
          </p:contentPart>
        </mc:Choice>
        <mc:Fallback xmlns="">
          <p:pic>
            <p:nvPicPr>
              <p:cNvPr id="211013" name="Freihand 211012">
                <a:extLst>
                  <a:ext uri="{FF2B5EF4-FFF2-40B4-BE49-F238E27FC236}">
                    <a16:creationId xmlns:a16="http://schemas.microsoft.com/office/drawing/2014/main" id="{EFA7655F-584D-4E55-BAC4-3AE67AB32687}"/>
                  </a:ext>
                </a:extLst>
              </p:cNvPr>
              <p:cNvPicPr/>
              <p:nvPr/>
            </p:nvPicPr>
            <p:blipFill>
              <a:blip r:embed="rId250"/>
              <a:stretch>
                <a:fillRect/>
              </a:stretch>
            </p:blipFill>
            <p:spPr>
              <a:xfrm>
                <a:off x="8884733" y="3682707"/>
                <a:ext cx="2928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1055" name="Freihand 211054">
                <a:extLst>
                  <a:ext uri="{FF2B5EF4-FFF2-40B4-BE49-F238E27FC236}">
                    <a16:creationId xmlns:a16="http://schemas.microsoft.com/office/drawing/2014/main" id="{A9BC0261-169C-4CAF-B514-A507F8F02C8A}"/>
                  </a:ext>
                </a:extLst>
              </p14:cNvPr>
              <p14:cNvContentPartPr/>
              <p14:nvPr/>
            </p14:nvContentPartPr>
            <p14:xfrm>
              <a:off x="8840453" y="3137307"/>
              <a:ext cx="612720" cy="621720"/>
            </p14:xfrm>
          </p:contentPart>
        </mc:Choice>
        <mc:Fallback xmlns="">
          <p:pic>
            <p:nvPicPr>
              <p:cNvPr id="211055" name="Freihand 211054">
                <a:extLst>
                  <a:ext uri="{FF2B5EF4-FFF2-40B4-BE49-F238E27FC236}">
                    <a16:creationId xmlns:a16="http://schemas.microsoft.com/office/drawing/2014/main" id="{A9BC0261-169C-4CAF-B514-A507F8F02C8A}"/>
                  </a:ext>
                </a:extLst>
              </p:cNvPr>
              <p:cNvPicPr/>
              <p:nvPr/>
            </p:nvPicPr>
            <p:blipFill>
              <a:blip r:embed="rId252"/>
              <a:stretch>
                <a:fillRect/>
              </a:stretch>
            </p:blipFill>
            <p:spPr>
              <a:xfrm>
                <a:off x="8836133" y="3132987"/>
                <a:ext cx="62136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0963" name="Freihand 210962">
                <a:extLst>
                  <a:ext uri="{FF2B5EF4-FFF2-40B4-BE49-F238E27FC236}">
                    <a16:creationId xmlns:a16="http://schemas.microsoft.com/office/drawing/2014/main" id="{686F5824-5897-42AC-B458-705376A3AF3E}"/>
                  </a:ext>
                </a:extLst>
              </p14:cNvPr>
              <p14:cNvContentPartPr/>
              <p14:nvPr/>
            </p14:nvContentPartPr>
            <p14:xfrm>
              <a:off x="273173" y="3489387"/>
              <a:ext cx="195120" cy="195120"/>
            </p14:xfrm>
          </p:contentPart>
        </mc:Choice>
        <mc:Fallback xmlns="">
          <p:pic>
            <p:nvPicPr>
              <p:cNvPr id="210963" name="Freihand 210962">
                <a:extLst>
                  <a:ext uri="{FF2B5EF4-FFF2-40B4-BE49-F238E27FC236}">
                    <a16:creationId xmlns:a16="http://schemas.microsoft.com/office/drawing/2014/main" id="{686F5824-5897-42AC-B458-705376A3AF3E}"/>
                  </a:ext>
                </a:extLst>
              </p:cNvPr>
              <p:cNvPicPr/>
              <p:nvPr/>
            </p:nvPicPr>
            <p:blipFill>
              <a:blip r:embed="rId254"/>
              <a:stretch>
                <a:fillRect/>
              </a:stretch>
            </p:blipFill>
            <p:spPr>
              <a:xfrm>
                <a:off x="268853" y="3485067"/>
                <a:ext cx="203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0964" name="Freihand 210963">
                <a:extLst>
                  <a:ext uri="{FF2B5EF4-FFF2-40B4-BE49-F238E27FC236}">
                    <a16:creationId xmlns:a16="http://schemas.microsoft.com/office/drawing/2014/main" id="{86B5E136-2E57-49C0-9227-D3295BB5B7B0}"/>
                  </a:ext>
                </a:extLst>
              </p14:cNvPr>
              <p14:cNvContentPartPr/>
              <p14:nvPr/>
            </p14:nvContentPartPr>
            <p14:xfrm>
              <a:off x="513653" y="3509907"/>
              <a:ext cx="121680" cy="148320"/>
            </p14:xfrm>
          </p:contentPart>
        </mc:Choice>
        <mc:Fallback xmlns="">
          <p:pic>
            <p:nvPicPr>
              <p:cNvPr id="210964" name="Freihand 210963">
                <a:extLst>
                  <a:ext uri="{FF2B5EF4-FFF2-40B4-BE49-F238E27FC236}">
                    <a16:creationId xmlns:a16="http://schemas.microsoft.com/office/drawing/2014/main" id="{86B5E136-2E57-49C0-9227-D3295BB5B7B0}"/>
                  </a:ext>
                </a:extLst>
              </p:cNvPr>
              <p:cNvPicPr/>
              <p:nvPr/>
            </p:nvPicPr>
            <p:blipFill>
              <a:blip r:embed="rId256"/>
              <a:stretch>
                <a:fillRect/>
              </a:stretch>
            </p:blipFill>
            <p:spPr>
              <a:xfrm>
                <a:off x="509333" y="3505587"/>
                <a:ext cx="130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0965" name="Freihand 210964">
                <a:extLst>
                  <a:ext uri="{FF2B5EF4-FFF2-40B4-BE49-F238E27FC236}">
                    <a16:creationId xmlns:a16="http://schemas.microsoft.com/office/drawing/2014/main" id="{9784787E-E22B-43A4-87E2-CD06FECCCEE8}"/>
                  </a:ext>
                </a:extLst>
              </p14:cNvPr>
              <p14:cNvContentPartPr/>
              <p14:nvPr/>
            </p14:nvContentPartPr>
            <p14:xfrm>
              <a:off x="488813" y="3561387"/>
              <a:ext cx="180360" cy="39600"/>
            </p14:xfrm>
          </p:contentPart>
        </mc:Choice>
        <mc:Fallback xmlns="">
          <p:pic>
            <p:nvPicPr>
              <p:cNvPr id="210965" name="Freihand 210964">
                <a:extLst>
                  <a:ext uri="{FF2B5EF4-FFF2-40B4-BE49-F238E27FC236}">
                    <a16:creationId xmlns:a16="http://schemas.microsoft.com/office/drawing/2014/main" id="{9784787E-E22B-43A4-87E2-CD06FECCCEE8}"/>
                  </a:ext>
                </a:extLst>
              </p:cNvPr>
              <p:cNvPicPr/>
              <p:nvPr/>
            </p:nvPicPr>
            <p:blipFill>
              <a:blip r:embed="rId258"/>
              <a:stretch>
                <a:fillRect/>
              </a:stretch>
            </p:blipFill>
            <p:spPr>
              <a:xfrm>
                <a:off x="484493" y="3557067"/>
                <a:ext cx="189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0966" name="Freihand 210965">
                <a:extLst>
                  <a:ext uri="{FF2B5EF4-FFF2-40B4-BE49-F238E27FC236}">
                    <a16:creationId xmlns:a16="http://schemas.microsoft.com/office/drawing/2014/main" id="{7B163749-0C41-4F9E-B57C-ACF0FBA4C9D9}"/>
                  </a:ext>
                </a:extLst>
              </p14:cNvPr>
              <p14:cNvContentPartPr/>
              <p14:nvPr/>
            </p14:nvContentPartPr>
            <p14:xfrm>
              <a:off x="704813" y="3446547"/>
              <a:ext cx="109080" cy="205560"/>
            </p14:xfrm>
          </p:contentPart>
        </mc:Choice>
        <mc:Fallback xmlns="">
          <p:pic>
            <p:nvPicPr>
              <p:cNvPr id="210966" name="Freihand 210965">
                <a:extLst>
                  <a:ext uri="{FF2B5EF4-FFF2-40B4-BE49-F238E27FC236}">
                    <a16:creationId xmlns:a16="http://schemas.microsoft.com/office/drawing/2014/main" id="{7B163749-0C41-4F9E-B57C-ACF0FBA4C9D9}"/>
                  </a:ext>
                </a:extLst>
              </p:cNvPr>
              <p:cNvPicPr/>
              <p:nvPr/>
            </p:nvPicPr>
            <p:blipFill>
              <a:blip r:embed="rId260"/>
              <a:stretch>
                <a:fillRect/>
              </a:stretch>
            </p:blipFill>
            <p:spPr>
              <a:xfrm>
                <a:off x="700493" y="3442227"/>
                <a:ext cx="1177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0967" name="Freihand 210966">
                <a:extLst>
                  <a:ext uri="{FF2B5EF4-FFF2-40B4-BE49-F238E27FC236}">
                    <a16:creationId xmlns:a16="http://schemas.microsoft.com/office/drawing/2014/main" id="{86600EA9-408E-4368-BE0D-00BFFF9B8CED}"/>
                  </a:ext>
                </a:extLst>
              </p14:cNvPr>
              <p14:cNvContentPartPr/>
              <p14:nvPr/>
            </p14:nvContentPartPr>
            <p14:xfrm>
              <a:off x="898493" y="3436827"/>
              <a:ext cx="168120" cy="126720"/>
            </p14:xfrm>
          </p:contentPart>
        </mc:Choice>
        <mc:Fallback xmlns="">
          <p:pic>
            <p:nvPicPr>
              <p:cNvPr id="210967" name="Freihand 210966">
                <a:extLst>
                  <a:ext uri="{FF2B5EF4-FFF2-40B4-BE49-F238E27FC236}">
                    <a16:creationId xmlns:a16="http://schemas.microsoft.com/office/drawing/2014/main" id="{86600EA9-408E-4368-BE0D-00BFFF9B8CED}"/>
                  </a:ext>
                </a:extLst>
              </p:cNvPr>
              <p:cNvPicPr/>
              <p:nvPr/>
            </p:nvPicPr>
            <p:blipFill>
              <a:blip r:embed="rId262"/>
              <a:stretch>
                <a:fillRect/>
              </a:stretch>
            </p:blipFill>
            <p:spPr>
              <a:xfrm>
                <a:off x="894173" y="3432507"/>
                <a:ext cx="176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0968" name="Freihand 210967">
                <a:extLst>
                  <a:ext uri="{FF2B5EF4-FFF2-40B4-BE49-F238E27FC236}">
                    <a16:creationId xmlns:a16="http://schemas.microsoft.com/office/drawing/2014/main" id="{C106380F-7462-4D1D-91DF-577418FD8C49}"/>
                  </a:ext>
                </a:extLst>
              </p14:cNvPr>
              <p14:cNvContentPartPr/>
              <p14:nvPr/>
            </p14:nvContentPartPr>
            <p14:xfrm>
              <a:off x="1087853" y="3455907"/>
              <a:ext cx="116640" cy="138960"/>
            </p14:xfrm>
          </p:contentPart>
        </mc:Choice>
        <mc:Fallback xmlns="">
          <p:pic>
            <p:nvPicPr>
              <p:cNvPr id="210968" name="Freihand 210967">
                <a:extLst>
                  <a:ext uri="{FF2B5EF4-FFF2-40B4-BE49-F238E27FC236}">
                    <a16:creationId xmlns:a16="http://schemas.microsoft.com/office/drawing/2014/main" id="{C106380F-7462-4D1D-91DF-577418FD8C49}"/>
                  </a:ext>
                </a:extLst>
              </p:cNvPr>
              <p:cNvPicPr/>
              <p:nvPr/>
            </p:nvPicPr>
            <p:blipFill>
              <a:blip r:embed="rId264"/>
              <a:stretch>
                <a:fillRect/>
              </a:stretch>
            </p:blipFill>
            <p:spPr>
              <a:xfrm>
                <a:off x="1083533" y="3451587"/>
                <a:ext cx="125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0969" name="Freihand 210968">
                <a:extLst>
                  <a:ext uri="{FF2B5EF4-FFF2-40B4-BE49-F238E27FC236}">
                    <a16:creationId xmlns:a16="http://schemas.microsoft.com/office/drawing/2014/main" id="{0B380607-F3B8-4DB8-81D3-BC05C0C18807}"/>
                  </a:ext>
                </a:extLst>
              </p14:cNvPr>
              <p14:cNvContentPartPr/>
              <p14:nvPr/>
            </p14:nvContentPartPr>
            <p14:xfrm>
              <a:off x="1307453" y="3453747"/>
              <a:ext cx="96840" cy="126000"/>
            </p14:xfrm>
          </p:contentPart>
        </mc:Choice>
        <mc:Fallback xmlns="">
          <p:pic>
            <p:nvPicPr>
              <p:cNvPr id="210969" name="Freihand 210968">
                <a:extLst>
                  <a:ext uri="{FF2B5EF4-FFF2-40B4-BE49-F238E27FC236}">
                    <a16:creationId xmlns:a16="http://schemas.microsoft.com/office/drawing/2014/main" id="{0B380607-F3B8-4DB8-81D3-BC05C0C18807}"/>
                  </a:ext>
                </a:extLst>
              </p:cNvPr>
              <p:cNvPicPr/>
              <p:nvPr/>
            </p:nvPicPr>
            <p:blipFill>
              <a:blip r:embed="rId266"/>
              <a:stretch>
                <a:fillRect/>
              </a:stretch>
            </p:blipFill>
            <p:spPr>
              <a:xfrm>
                <a:off x="1303133" y="3449427"/>
                <a:ext cx="105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0971" name="Freihand 210970">
                <a:extLst>
                  <a:ext uri="{FF2B5EF4-FFF2-40B4-BE49-F238E27FC236}">
                    <a16:creationId xmlns:a16="http://schemas.microsoft.com/office/drawing/2014/main" id="{013132EC-D7A6-4470-BA28-DB7CD81C6605}"/>
                  </a:ext>
                </a:extLst>
              </p14:cNvPr>
              <p14:cNvContentPartPr/>
              <p14:nvPr/>
            </p14:nvContentPartPr>
            <p14:xfrm>
              <a:off x="1506893" y="3435747"/>
              <a:ext cx="99360" cy="119160"/>
            </p14:xfrm>
          </p:contentPart>
        </mc:Choice>
        <mc:Fallback xmlns="">
          <p:pic>
            <p:nvPicPr>
              <p:cNvPr id="210971" name="Freihand 210970">
                <a:extLst>
                  <a:ext uri="{FF2B5EF4-FFF2-40B4-BE49-F238E27FC236}">
                    <a16:creationId xmlns:a16="http://schemas.microsoft.com/office/drawing/2014/main" id="{013132EC-D7A6-4470-BA28-DB7CD81C6605}"/>
                  </a:ext>
                </a:extLst>
              </p:cNvPr>
              <p:cNvPicPr/>
              <p:nvPr/>
            </p:nvPicPr>
            <p:blipFill>
              <a:blip r:embed="rId268"/>
              <a:stretch>
                <a:fillRect/>
              </a:stretch>
            </p:blipFill>
            <p:spPr>
              <a:xfrm>
                <a:off x="1502573" y="3431427"/>
                <a:ext cx="108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0972" name="Freihand 210971">
                <a:extLst>
                  <a:ext uri="{FF2B5EF4-FFF2-40B4-BE49-F238E27FC236}">
                    <a16:creationId xmlns:a16="http://schemas.microsoft.com/office/drawing/2014/main" id="{E1093B27-1A37-4C5A-A92D-8B1E32F7D5BB}"/>
                  </a:ext>
                </a:extLst>
              </p14:cNvPr>
              <p14:cNvContentPartPr/>
              <p14:nvPr/>
            </p14:nvContentPartPr>
            <p14:xfrm>
              <a:off x="1450013" y="3380307"/>
              <a:ext cx="68400" cy="91080"/>
            </p14:xfrm>
          </p:contentPart>
        </mc:Choice>
        <mc:Fallback xmlns="">
          <p:pic>
            <p:nvPicPr>
              <p:cNvPr id="210972" name="Freihand 210971">
                <a:extLst>
                  <a:ext uri="{FF2B5EF4-FFF2-40B4-BE49-F238E27FC236}">
                    <a16:creationId xmlns:a16="http://schemas.microsoft.com/office/drawing/2014/main" id="{E1093B27-1A37-4C5A-A92D-8B1E32F7D5BB}"/>
                  </a:ext>
                </a:extLst>
              </p:cNvPr>
              <p:cNvPicPr/>
              <p:nvPr/>
            </p:nvPicPr>
            <p:blipFill>
              <a:blip r:embed="rId270"/>
              <a:stretch>
                <a:fillRect/>
              </a:stretch>
            </p:blipFill>
            <p:spPr>
              <a:xfrm>
                <a:off x="1445693" y="3375987"/>
                <a:ext cx="77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0973" name="Freihand 210972">
                <a:extLst>
                  <a:ext uri="{FF2B5EF4-FFF2-40B4-BE49-F238E27FC236}">
                    <a16:creationId xmlns:a16="http://schemas.microsoft.com/office/drawing/2014/main" id="{411E2E0D-1BBA-46A7-93C2-1788A0FEC4E0}"/>
                  </a:ext>
                </a:extLst>
              </p14:cNvPr>
              <p14:cNvContentPartPr/>
              <p14:nvPr/>
            </p14:nvContentPartPr>
            <p14:xfrm>
              <a:off x="1581053" y="3467787"/>
              <a:ext cx="74880" cy="95040"/>
            </p14:xfrm>
          </p:contentPart>
        </mc:Choice>
        <mc:Fallback xmlns="">
          <p:pic>
            <p:nvPicPr>
              <p:cNvPr id="210973" name="Freihand 210972">
                <a:extLst>
                  <a:ext uri="{FF2B5EF4-FFF2-40B4-BE49-F238E27FC236}">
                    <a16:creationId xmlns:a16="http://schemas.microsoft.com/office/drawing/2014/main" id="{411E2E0D-1BBA-46A7-93C2-1788A0FEC4E0}"/>
                  </a:ext>
                </a:extLst>
              </p:cNvPr>
              <p:cNvPicPr/>
              <p:nvPr/>
            </p:nvPicPr>
            <p:blipFill>
              <a:blip r:embed="rId272"/>
              <a:stretch>
                <a:fillRect/>
              </a:stretch>
            </p:blipFill>
            <p:spPr>
              <a:xfrm>
                <a:off x="1576733" y="3463467"/>
                <a:ext cx="83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0974" name="Freihand 210973">
                <a:extLst>
                  <a:ext uri="{FF2B5EF4-FFF2-40B4-BE49-F238E27FC236}">
                    <a16:creationId xmlns:a16="http://schemas.microsoft.com/office/drawing/2014/main" id="{35091409-4462-4B08-9F49-F96C5FEB0754}"/>
                  </a:ext>
                </a:extLst>
              </p14:cNvPr>
              <p14:cNvContentPartPr/>
              <p14:nvPr/>
            </p14:nvContentPartPr>
            <p14:xfrm>
              <a:off x="1631453" y="3312267"/>
              <a:ext cx="103320" cy="402840"/>
            </p14:xfrm>
          </p:contentPart>
        </mc:Choice>
        <mc:Fallback xmlns="">
          <p:pic>
            <p:nvPicPr>
              <p:cNvPr id="210974" name="Freihand 210973">
                <a:extLst>
                  <a:ext uri="{FF2B5EF4-FFF2-40B4-BE49-F238E27FC236}">
                    <a16:creationId xmlns:a16="http://schemas.microsoft.com/office/drawing/2014/main" id="{35091409-4462-4B08-9F49-F96C5FEB0754}"/>
                  </a:ext>
                </a:extLst>
              </p:cNvPr>
              <p:cNvPicPr/>
              <p:nvPr/>
            </p:nvPicPr>
            <p:blipFill>
              <a:blip r:embed="rId274"/>
              <a:stretch>
                <a:fillRect/>
              </a:stretch>
            </p:blipFill>
            <p:spPr>
              <a:xfrm>
                <a:off x="1627133" y="3307947"/>
                <a:ext cx="11196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0976" name="Freihand 210975">
                <a:extLst>
                  <a:ext uri="{FF2B5EF4-FFF2-40B4-BE49-F238E27FC236}">
                    <a16:creationId xmlns:a16="http://schemas.microsoft.com/office/drawing/2014/main" id="{12AB1089-582F-4110-A392-E38C6E22E843}"/>
                  </a:ext>
                </a:extLst>
              </p14:cNvPr>
              <p14:cNvContentPartPr/>
              <p14:nvPr/>
            </p14:nvContentPartPr>
            <p14:xfrm>
              <a:off x="1797413" y="3311907"/>
              <a:ext cx="85680" cy="314280"/>
            </p14:xfrm>
          </p:contentPart>
        </mc:Choice>
        <mc:Fallback xmlns="">
          <p:pic>
            <p:nvPicPr>
              <p:cNvPr id="210976" name="Freihand 210975">
                <a:extLst>
                  <a:ext uri="{FF2B5EF4-FFF2-40B4-BE49-F238E27FC236}">
                    <a16:creationId xmlns:a16="http://schemas.microsoft.com/office/drawing/2014/main" id="{12AB1089-582F-4110-A392-E38C6E22E843}"/>
                  </a:ext>
                </a:extLst>
              </p:cNvPr>
              <p:cNvPicPr/>
              <p:nvPr/>
            </p:nvPicPr>
            <p:blipFill>
              <a:blip r:embed="rId276"/>
              <a:stretch>
                <a:fillRect/>
              </a:stretch>
            </p:blipFill>
            <p:spPr>
              <a:xfrm>
                <a:off x="1793093" y="3307587"/>
                <a:ext cx="943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0977" name="Freihand 210976">
                <a:extLst>
                  <a:ext uri="{FF2B5EF4-FFF2-40B4-BE49-F238E27FC236}">
                    <a16:creationId xmlns:a16="http://schemas.microsoft.com/office/drawing/2014/main" id="{4EB1108E-B4D3-43F1-9D53-5E58BA5F4D19}"/>
                  </a:ext>
                </a:extLst>
              </p14:cNvPr>
              <p14:cNvContentPartPr/>
              <p14:nvPr/>
            </p14:nvContentPartPr>
            <p14:xfrm>
              <a:off x="1914413" y="3382827"/>
              <a:ext cx="156240" cy="146160"/>
            </p14:xfrm>
          </p:contentPart>
        </mc:Choice>
        <mc:Fallback xmlns="">
          <p:pic>
            <p:nvPicPr>
              <p:cNvPr id="210977" name="Freihand 210976">
                <a:extLst>
                  <a:ext uri="{FF2B5EF4-FFF2-40B4-BE49-F238E27FC236}">
                    <a16:creationId xmlns:a16="http://schemas.microsoft.com/office/drawing/2014/main" id="{4EB1108E-B4D3-43F1-9D53-5E58BA5F4D19}"/>
                  </a:ext>
                </a:extLst>
              </p:cNvPr>
              <p:cNvPicPr/>
              <p:nvPr/>
            </p:nvPicPr>
            <p:blipFill>
              <a:blip r:embed="rId278"/>
              <a:stretch>
                <a:fillRect/>
              </a:stretch>
            </p:blipFill>
            <p:spPr>
              <a:xfrm>
                <a:off x="1910093" y="3378507"/>
                <a:ext cx="164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0978" name="Freihand 210977">
                <a:extLst>
                  <a:ext uri="{FF2B5EF4-FFF2-40B4-BE49-F238E27FC236}">
                    <a16:creationId xmlns:a16="http://schemas.microsoft.com/office/drawing/2014/main" id="{9A1ECD05-9E2F-4A92-9B43-B84573F059B1}"/>
                  </a:ext>
                </a:extLst>
              </p14:cNvPr>
              <p14:cNvContentPartPr/>
              <p14:nvPr/>
            </p14:nvContentPartPr>
            <p14:xfrm>
              <a:off x="2118893" y="3374187"/>
              <a:ext cx="56520" cy="183600"/>
            </p14:xfrm>
          </p:contentPart>
        </mc:Choice>
        <mc:Fallback xmlns="">
          <p:pic>
            <p:nvPicPr>
              <p:cNvPr id="210978" name="Freihand 210977">
                <a:extLst>
                  <a:ext uri="{FF2B5EF4-FFF2-40B4-BE49-F238E27FC236}">
                    <a16:creationId xmlns:a16="http://schemas.microsoft.com/office/drawing/2014/main" id="{9A1ECD05-9E2F-4A92-9B43-B84573F059B1}"/>
                  </a:ext>
                </a:extLst>
              </p:cNvPr>
              <p:cNvPicPr/>
              <p:nvPr/>
            </p:nvPicPr>
            <p:blipFill>
              <a:blip r:embed="rId280"/>
              <a:stretch>
                <a:fillRect/>
              </a:stretch>
            </p:blipFill>
            <p:spPr>
              <a:xfrm>
                <a:off x="2114573" y="3369867"/>
                <a:ext cx="65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0979" name="Freihand 210978">
                <a:extLst>
                  <a:ext uri="{FF2B5EF4-FFF2-40B4-BE49-F238E27FC236}">
                    <a16:creationId xmlns:a16="http://schemas.microsoft.com/office/drawing/2014/main" id="{7066E392-9AD1-45C3-B56F-07C322E98303}"/>
                  </a:ext>
                </a:extLst>
              </p14:cNvPr>
              <p14:cNvContentPartPr/>
              <p14:nvPr/>
            </p14:nvContentPartPr>
            <p14:xfrm>
              <a:off x="2091533" y="3383547"/>
              <a:ext cx="258840" cy="128520"/>
            </p14:xfrm>
          </p:contentPart>
        </mc:Choice>
        <mc:Fallback xmlns="">
          <p:pic>
            <p:nvPicPr>
              <p:cNvPr id="210979" name="Freihand 210978">
                <a:extLst>
                  <a:ext uri="{FF2B5EF4-FFF2-40B4-BE49-F238E27FC236}">
                    <a16:creationId xmlns:a16="http://schemas.microsoft.com/office/drawing/2014/main" id="{7066E392-9AD1-45C3-B56F-07C322E98303}"/>
                  </a:ext>
                </a:extLst>
              </p:cNvPr>
              <p:cNvPicPr/>
              <p:nvPr/>
            </p:nvPicPr>
            <p:blipFill>
              <a:blip r:embed="rId282"/>
              <a:stretch>
                <a:fillRect/>
              </a:stretch>
            </p:blipFill>
            <p:spPr>
              <a:xfrm>
                <a:off x="2087213" y="3379227"/>
                <a:ext cx="267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0980" name="Freihand 210979">
                <a:extLst>
                  <a:ext uri="{FF2B5EF4-FFF2-40B4-BE49-F238E27FC236}">
                    <a16:creationId xmlns:a16="http://schemas.microsoft.com/office/drawing/2014/main" id="{9322A5B0-280A-45CB-BF63-6A8B48DD904B}"/>
                  </a:ext>
                </a:extLst>
              </p14:cNvPr>
              <p14:cNvContentPartPr/>
              <p14:nvPr/>
            </p14:nvContentPartPr>
            <p14:xfrm>
              <a:off x="2321933" y="3291387"/>
              <a:ext cx="18720" cy="21960"/>
            </p14:xfrm>
          </p:contentPart>
        </mc:Choice>
        <mc:Fallback xmlns="">
          <p:pic>
            <p:nvPicPr>
              <p:cNvPr id="210980" name="Freihand 210979">
                <a:extLst>
                  <a:ext uri="{FF2B5EF4-FFF2-40B4-BE49-F238E27FC236}">
                    <a16:creationId xmlns:a16="http://schemas.microsoft.com/office/drawing/2014/main" id="{9322A5B0-280A-45CB-BF63-6A8B48DD904B}"/>
                  </a:ext>
                </a:extLst>
              </p:cNvPr>
              <p:cNvPicPr/>
              <p:nvPr/>
            </p:nvPicPr>
            <p:blipFill>
              <a:blip r:embed="rId284"/>
              <a:stretch>
                <a:fillRect/>
              </a:stretch>
            </p:blipFill>
            <p:spPr>
              <a:xfrm>
                <a:off x="2317613" y="3287067"/>
                <a:ext cx="27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0981" name="Freihand 210980">
                <a:extLst>
                  <a:ext uri="{FF2B5EF4-FFF2-40B4-BE49-F238E27FC236}">
                    <a16:creationId xmlns:a16="http://schemas.microsoft.com/office/drawing/2014/main" id="{DCAEB1C0-9949-4B89-BFCA-B0DBB44B6F6B}"/>
                  </a:ext>
                </a:extLst>
              </p14:cNvPr>
              <p14:cNvContentPartPr/>
              <p14:nvPr/>
            </p14:nvContentPartPr>
            <p14:xfrm>
              <a:off x="2351093" y="3458787"/>
              <a:ext cx="70560" cy="92160"/>
            </p14:xfrm>
          </p:contentPart>
        </mc:Choice>
        <mc:Fallback xmlns="">
          <p:pic>
            <p:nvPicPr>
              <p:cNvPr id="210981" name="Freihand 210980">
                <a:extLst>
                  <a:ext uri="{FF2B5EF4-FFF2-40B4-BE49-F238E27FC236}">
                    <a16:creationId xmlns:a16="http://schemas.microsoft.com/office/drawing/2014/main" id="{DCAEB1C0-9949-4B89-BFCA-B0DBB44B6F6B}"/>
                  </a:ext>
                </a:extLst>
              </p:cNvPr>
              <p:cNvPicPr/>
              <p:nvPr/>
            </p:nvPicPr>
            <p:blipFill>
              <a:blip r:embed="rId286"/>
              <a:stretch>
                <a:fillRect/>
              </a:stretch>
            </p:blipFill>
            <p:spPr>
              <a:xfrm>
                <a:off x="2346773" y="3454467"/>
                <a:ext cx="79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0982" name="Freihand 210981">
                <a:extLst>
                  <a:ext uri="{FF2B5EF4-FFF2-40B4-BE49-F238E27FC236}">
                    <a16:creationId xmlns:a16="http://schemas.microsoft.com/office/drawing/2014/main" id="{BD274CCC-9BAF-4A73-973C-FC7333229A4F}"/>
                  </a:ext>
                </a:extLst>
              </p14:cNvPr>
              <p14:cNvContentPartPr/>
              <p14:nvPr/>
            </p14:nvContentPartPr>
            <p14:xfrm>
              <a:off x="2372693" y="3455547"/>
              <a:ext cx="54000" cy="127440"/>
            </p14:xfrm>
          </p:contentPart>
        </mc:Choice>
        <mc:Fallback xmlns="">
          <p:pic>
            <p:nvPicPr>
              <p:cNvPr id="210982" name="Freihand 210981">
                <a:extLst>
                  <a:ext uri="{FF2B5EF4-FFF2-40B4-BE49-F238E27FC236}">
                    <a16:creationId xmlns:a16="http://schemas.microsoft.com/office/drawing/2014/main" id="{BD274CCC-9BAF-4A73-973C-FC7333229A4F}"/>
                  </a:ext>
                </a:extLst>
              </p:cNvPr>
              <p:cNvPicPr/>
              <p:nvPr/>
            </p:nvPicPr>
            <p:blipFill>
              <a:blip r:embed="rId288"/>
              <a:stretch>
                <a:fillRect/>
              </a:stretch>
            </p:blipFill>
            <p:spPr>
              <a:xfrm>
                <a:off x="2368373" y="3451227"/>
                <a:ext cx="62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0983" name="Freihand 210982">
                <a:extLst>
                  <a:ext uri="{FF2B5EF4-FFF2-40B4-BE49-F238E27FC236}">
                    <a16:creationId xmlns:a16="http://schemas.microsoft.com/office/drawing/2014/main" id="{CB23B2D8-0722-431A-BF3D-DB48AFDF765C}"/>
                  </a:ext>
                </a:extLst>
              </p14:cNvPr>
              <p14:cNvContentPartPr/>
              <p14:nvPr/>
            </p14:nvContentPartPr>
            <p14:xfrm>
              <a:off x="2397893" y="3279507"/>
              <a:ext cx="98640" cy="109440"/>
            </p14:xfrm>
          </p:contentPart>
        </mc:Choice>
        <mc:Fallback xmlns="">
          <p:pic>
            <p:nvPicPr>
              <p:cNvPr id="210983" name="Freihand 210982">
                <a:extLst>
                  <a:ext uri="{FF2B5EF4-FFF2-40B4-BE49-F238E27FC236}">
                    <a16:creationId xmlns:a16="http://schemas.microsoft.com/office/drawing/2014/main" id="{CB23B2D8-0722-431A-BF3D-DB48AFDF765C}"/>
                  </a:ext>
                </a:extLst>
              </p:cNvPr>
              <p:cNvPicPr/>
              <p:nvPr/>
            </p:nvPicPr>
            <p:blipFill>
              <a:blip r:embed="rId290"/>
              <a:stretch>
                <a:fillRect/>
              </a:stretch>
            </p:blipFill>
            <p:spPr>
              <a:xfrm>
                <a:off x="2393573" y="3275187"/>
                <a:ext cx="107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0984" name="Freihand 210983">
                <a:extLst>
                  <a:ext uri="{FF2B5EF4-FFF2-40B4-BE49-F238E27FC236}">
                    <a16:creationId xmlns:a16="http://schemas.microsoft.com/office/drawing/2014/main" id="{E2F5BA2C-97D6-4C4A-A004-0E469D24BE29}"/>
                  </a:ext>
                </a:extLst>
              </p14:cNvPr>
              <p14:cNvContentPartPr/>
              <p14:nvPr/>
            </p14:nvContentPartPr>
            <p14:xfrm>
              <a:off x="2418053" y="3215067"/>
              <a:ext cx="180360" cy="477000"/>
            </p14:xfrm>
          </p:contentPart>
        </mc:Choice>
        <mc:Fallback xmlns="">
          <p:pic>
            <p:nvPicPr>
              <p:cNvPr id="210984" name="Freihand 210983">
                <a:extLst>
                  <a:ext uri="{FF2B5EF4-FFF2-40B4-BE49-F238E27FC236}">
                    <a16:creationId xmlns:a16="http://schemas.microsoft.com/office/drawing/2014/main" id="{E2F5BA2C-97D6-4C4A-A004-0E469D24BE29}"/>
                  </a:ext>
                </a:extLst>
              </p:cNvPr>
              <p:cNvPicPr/>
              <p:nvPr/>
            </p:nvPicPr>
            <p:blipFill>
              <a:blip r:embed="rId292"/>
              <a:stretch>
                <a:fillRect/>
              </a:stretch>
            </p:blipFill>
            <p:spPr>
              <a:xfrm>
                <a:off x="2413733" y="3210747"/>
                <a:ext cx="18900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057" name="Freihand 211056">
                <a:extLst>
                  <a:ext uri="{FF2B5EF4-FFF2-40B4-BE49-F238E27FC236}">
                    <a16:creationId xmlns:a16="http://schemas.microsoft.com/office/drawing/2014/main" id="{A137316B-03D6-403E-9A0D-1BEB11D14A12}"/>
                  </a:ext>
                </a:extLst>
              </p14:cNvPr>
              <p14:cNvContentPartPr/>
              <p14:nvPr/>
            </p14:nvContentPartPr>
            <p14:xfrm>
              <a:off x="262013" y="3089787"/>
              <a:ext cx="650880" cy="764280"/>
            </p14:xfrm>
          </p:contentPart>
        </mc:Choice>
        <mc:Fallback xmlns="">
          <p:pic>
            <p:nvPicPr>
              <p:cNvPr id="211057" name="Freihand 211056">
                <a:extLst>
                  <a:ext uri="{FF2B5EF4-FFF2-40B4-BE49-F238E27FC236}">
                    <a16:creationId xmlns:a16="http://schemas.microsoft.com/office/drawing/2014/main" id="{A137316B-03D6-403E-9A0D-1BEB11D14A12}"/>
                  </a:ext>
                </a:extLst>
              </p:cNvPr>
              <p:cNvPicPr/>
              <p:nvPr/>
            </p:nvPicPr>
            <p:blipFill>
              <a:blip r:embed="rId294"/>
              <a:stretch>
                <a:fillRect/>
              </a:stretch>
            </p:blipFill>
            <p:spPr>
              <a:xfrm>
                <a:off x="257693" y="3085467"/>
                <a:ext cx="659520" cy="772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1106" name="Freihand 211105">
                <a:extLst>
                  <a:ext uri="{FF2B5EF4-FFF2-40B4-BE49-F238E27FC236}">
                    <a16:creationId xmlns:a16="http://schemas.microsoft.com/office/drawing/2014/main" id="{2668B4FB-74C9-4D0E-AC30-00471898BCAF}"/>
                  </a:ext>
                </a:extLst>
              </p14:cNvPr>
              <p14:cNvContentPartPr/>
              <p14:nvPr/>
            </p14:nvContentPartPr>
            <p14:xfrm>
              <a:off x="803453" y="3959907"/>
              <a:ext cx="416520" cy="603360"/>
            </p14:xfrm>
          </p:contentPart>
        </mc:Choice>
        <mc:Fallback xmlns="">
          <p:pic>
            <p:nvPicPr>
              <p:cNvPr id="211106" name="Freihand 211105">
                <a:extLst>
                  <a:ext uri="{FF2B5EF4-FFF2-40B4-BE49-F238E27FC236}">
                    <a16:creationId xmlns:a16="http://schemas.microsoft.com/office/drawing/2014/main" id="{2668B4FB-74C9-4D0E-AC30-00471898BCAF}"/>
                  </a:ext>
                </a:extLst>
              </p:cNvPr>
              <p:cNvPicPr/>
              <p:nvPr/>
            </p:nvPicPr>
            <p:blipFill>
              <a:blip r:embed="rId296"/>
              <a:stretch>
                <a:fillRect/>
              </a:stretch>
            </p:blipFill>
            <p:spPr>
              <a:xfrm>
                <a:off x="799133" y="3955587"/>
                <a:ext cx="42516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0990" name="Freihand 210989">
                <a:extLst>
                  <a:ext uri="{FF2B5EF4-FFF2-40B4-BE49-F238E27FC236}">
                    <a16:creationId xmlns:a16="http://schemas.microsoft.com/office/drawing/2014/main" id="{A1494189-AA10-4A12-A0F9-E491EE8A51C4}"/>
                  </a:ext>
                </a:extLst>
              </p14:cNvPr>
              <p14:cNvContentPartPr/>
              <p14:nvPr/>
            </p14:nvContentPartPr>
            <p14:xfrm>
              <a:off x="5197613" y="3392187"/>
              <a:ext cx="282960" cy="19800"/>
            </p14:xfrm>
          </p:contentPart>
        </mc:Choice>
        <mc:Fallback xmlns="">
          <p:pic>
            <p:nvPicPr>
              <p:cNvPr id="210990" name="Freihand 210989">
                <a:extLst>
                  <a:ext uri="{FF2B5EF4-FFF2-40B4-BE49-F238E27FC236}">
                    <a16:creationId xmlns:a16="http://schemas.microsoft.com/office/drawing/2014/main" id="{A1494189-AA10-4A12-A0F9-E491EE8A51C4}"/>
                  </a:ext>
                </a:extLst>
              </p:cNvPr>
              <p:cNvPicPr/>
              <p:nvPr/>
            </p:nvPicPr>
            <p:blipFill>
              <a:blip r:embed="rId298"/>
              <a:stretch>
                <a:fillRect/>
              </a:stretch>
            </p:blipFill>
            <p:spPr>
              <a:xfrm>
                <a:off x="5193293" y="3387867"/>
                <a:ext cx="291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0991" name="Freihand 210990">
                <a:extLst>
                  <a:ext uri="{FF2B5EF4-FFF2-40B4-BE49-F238E27FC236}">
                    <a16:creationId xmlns:a16="http://schemas.microsoft.com/office/drawing/2014/main" id="{B8A89BBD-AA5F-4B98-A14B-C1D6A0734D8B}"/>
                  </a:ext>
                </a:extLst>
              </p14:cNvPr>
              <p14:cNvContentPartPr/>
              <p14:nvPr/>
            </p14:nvContentPartPr>
            <p14:xfrm>
              <a:off x="5172773" y="3458067"/>
              <a:ext cx="356040" cy="20880"/>
            </p14:xfrm>
          </p:contentPart>
        </mc:Choice>
        <mc:Fallback xmlns="">
          <p:pic>
            <p:nvPicPr>
              <p:cNvPr id="210991" name="Freihand 210990">
                <a:extLst>
                  <a:ext uri="{FF2B5EF4-FFF2-40B4-BE49-F238E27FC236}">
                    <a16:creationId xmlns:a16="http://schemas.microsoft.com/office/drawing/2014/main" id="{B8A89BBD-AA5F-4B98-A14B-C1D6A0734D8B}"/>
                  </a:ext>
                </a:extLst>
              </p:cNvPr>
              <p:cNvPicPr/>
              <p:nvPr/>
            </p:nvPicPr>
            <p:blipFill>
              <a:blip r:embed="rId300"/>
              <a:stretch>
                <a:fillRect/>
              </a:stretch>
            </p:blipFill>
            <p:spPr>
              <a:xfrm>
                <a:off x="5168453" y="3453747"/>
                <a:ext cx="364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081" name="Freihand 211080">
                <a:extLst>
                  <a:ext uri="{FF2B5EF4-FFF2-40B4-BE49-F238E27FC236}">
                    <a16:creationId xmlns:a16="http://schemas.microsoft.com/office/drawing/2014/main" id="{D345C5D3-2C0A-49A1-9A2A-2EA8CCC024DE}"/>
                  </a:ext>
                </a:extLst>
              </p14:cNvPr>
              <p14:cNvContentPartPr/>
              <p14:nvPr/>
            </p14:nvContentPartPr>
            <p14:xfrm>
              <a:off x="5235413" y="3995187"/>
              <a:ext cx="193320" cy="10080"/>
            </p14:xfrm>
          </p:contentPart>
        </mc:Choice>
        <mc:Fallback xmlns="">
          <p:pic>
            <p:nvPicPr>
              <p:cNvPr id="211081" name="Freihand 211080">
                <a:extLst>
                  <a:ext uri="{FF2B5EF4-FFF2-40B4-BE49-F238E27FC236}">
                    <a16:creationId xmlns:a16="http://schemas.microsoft.com/office/drawing/2014/main" id="{D345C5D3-2C0A-49A1-9A2A-2EA8CCC024DE}"/>
                  </a:ext>
                </a:extLst>
              </p:cNvPr>
              <p:cNvPicPr/>
              <p:nvPr/>
            </p:nvPicPr>
            <p:blipFill>
              <a:blip r:embed="rId302"/>
              <a:stretch>
                <a:fillRect/>
              </a:stretch>
            </p:blipFill>
            <p:spPr>
              <a:xfrm>
                <a:off x="5231093" y="3990867"/>
                <a:ext cx="201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082" name="Freihand 211081">
                <a:extLst>
                  <a:ext uri="{FF2B5EF4-FFF2-40B4-BE49-F238E27FC236}">
                    <a16:creationId xmlns:a16="http://schemas.microsoft.com/office/drawing/2014/main" id="{FA725FEB-631C-4AF6-BC5E-B5C06285B172}"/>
                  </a:ext>
                </a:extLst>
              </p14:cNvPr>
              <p14:cNvContentPartPr/>
              <p14:nvPr/>
            </p14:nvContentPartPr>
            <p14:xfrm>
              <a:off x="5192933" y="4039107"/>
              <a:ext cx="230400" cy="13320"/>
            </p14:xfrm>
          </p:contentPart>
        </mc:Choice>
        <mc:Fallback xmlns="">
          <p:pic>
            <p:nvPicPr>
              <p:cNvPr id="211082" name="Freihand 211081">
                <a:extLst>
                  <a:ext uri="{FF2B5EF4-FFF2-40B4-BE49-F238E27FC236}">
                    <a16:creationId xmlns:a16="http://schemas.microsoft.com/office/drawing/2014/main" id="{FA725FEB-631C-4AF6-BC5E-B5C06285B172}"/>
                  </a:ext>
                </a:extLst>
              </p:cNvPr>
              <p:cNvPicPr/>
              <p:nvPr/>
            </p:nvPicPr>
            <p:blipFill>
              <a:blip r:embed="rId304"/>
              <a:stretch>
                <a:fillRect/>
              </a:stretch>
            </p:blipFill>
            <p:spPr>
              <a:xfrm>
                <a:off x="5188613" y="4034787"/>
                <a:ext cx="239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083" name="Freihand 211082">
                <a:extLst>
                  <a:ext uri="{FF2B5EF4-FFF2-40B4-BE49-F238E27FC236}">
                    <a16:creationId xmlns:a16="http://schemas.microsoft.com/office/drawing/2014/main" id="{D1EB1A10-51AB-481E-A327-76D3E7F9DB4A}"/>
                  </a:ext>
                </a:extLst>
              </p14:cNvPr>
              <p14:cNvContentPartPr/>
              <p14:nvPr/>
            </p14:nvContentPartPr>
            <p14:xfrm>
              <a:off x="5605133" y="3836787"/>
              <a:ext cx="202680" cy="201960"/>
            </p14:xfrm>
          </p:contentPart>
        </mc:Choice>
        <mc:Fallback xmlns="">
          <p:pic>
            <p:nvPicPr>
              <p:cNvPr id="211083" name="Freihand 211082">
                <a:extLst>
                  <a:ext uri="{FF2B5EF4-FFF2-40B4-BE49-F238E27FC236}">
                    <a16:creationId xmlns:a16="http://schemas.microsoft.com/office/drawing/2014/main" id="{D1EB1A10-51AB-481E-A327-76D3E7F9DB4A}"/>
                  </a:ext>
                </a:extLst>
              </p:cNvPr>
              <p:cNvPicPr/>
              <p:nvPr/>
            </p:nvPicPr>
            <p:blipFill>
              <a:blip r:embed="rId306"/>
              <a:stretch>
                <a:fillRect/>
              </a:stretch>
            </p:blipFill>
            <p:spPr>
              <a:xfrm>
                <a:off x="5600813" y="3832467"/>
                <a:ext cx="211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084" name="Freihand 211083">
                <a:extLst>
                  <a:ext uri="{FF2B5EF4-FFF2-40B4-BE49-F238E27FC236}">
                    <a16:creationId xmlns:a16="http://schemas.microsoft.com/office/drawing/2014/main" id="{54C94C24-B884-44F9-9A55-9CD4AE5F1B21}"/>
                  </a:ext>
                </a:extLst>
              </p14:cNvPr>
              <p14:cNvContentPartPr/>
              <p14:nvPr/>
            </p14:nvContentPartPr>
            <p14:xfrm>
              <a:off x="5804933" y="3897987"/>
              <a:ext cx="200880" cy="144000"/>
            </p14:xfrm>
          </p:contentPart>
        </mc:Choice>
        <mc:Fallback xmlns="">
          <p:pic>
            <p:nvPicPr>
              <p:cNvPr id="211084" name="Freihand 211083">
                <a:extLst>
                  <a:ext uri="{FF2B5EF4-FFF2-40B4-BE49-F238E27FC236}">
                    <a16:creationId xmlns:a16="http://schemas.microsoft.com/office/drawing/2014/main" id="{54C94C24-B884-44F9-9A55-9CD4AE5F1B21}"/>
                  </a:ext>
                </a:extLst>
              </p:cNvPr>
              <p:cNvPicPr/>
              <p:nvPr/>
            </p:nvPicPr>
            <p:blipFill>
              <a:blip r:embed="rId308"/>
              <a:stretch>
                <a:fillRect/>
              </a:stretch>
            </p:blipFill>
            <p:spPr>
              <a:xfrm>
                <a:off x="5800613" y="3893667"/>
                <a:ext cx="209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085" name="Freihand 211084">
                <a:extLst>
                  <a:ext uri="{FF2B5EF4-FFF2-40B4-BE49-F238E27FC236}">
                    <a16:creationId xmlns:a16="http://schemas.microsoft.com/office/drawing/2014/main" id="{40202DC2-AD28-4645-A2F8-632B12CE6DBE}"/>
                  </a:ext>
                </a:extLst>
              </p14:cNvPr>
              <p14:cNvContentPartPr/>
              <p14:nvPr/>
            </p14:nvContentPartPr>
            <p14:xfrm>
              <a:off x="6042173" y="3847227"/>
              <a:ext cx="91080" cy="160200"/>
            </p14:xfrm>
          </p:contentPart>
        </mc:Choice>
        <mc:Fallback xmlns="">
          <p:pic>
            <p:nvPicPr>
              <p:cNvPr id="211085" name="Freihand 211084">
                <a:extLst>
                  <a:ext uri="{FF2B5EF4-FFF2-40B4-BE49-F238E27FC236}">
                    <a16:creationId xmlns:a16="http://schemas.microsoft.com/office/drawing/2014/main" id="{40202DC2-AD28-4645-A2F8-632B12CE6DBE}"/>
                  </a:ext>
                </a:extLst>
              </p:cNvPr>
              <p:cNvPicPr/>
              <p:nvPr/>
            </p:nvPicPr>
            <p:blipFill>
              <a:blip r:embed="rId310"/>
              <a:stretch>
                <a:fillRect/>
              </a:stretch>
            </p:blipFill>
            <p:spPr>
              <a:xfrm>
                <a:off x="6037853" y="3842907"/>
                <a:ext cx="99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1086" name="Freihand 211085">
                <a:extLst>
                  <a:ext uri="{FF2B5EF4-FFF2-40B4-BE49-F238E27FC236}">
                    <a16:creationId xmlns:a16="http://schemas.microsoft.com/office/drawing/2014/main" id="{80D4DD64-250C-494E-82FE-47682D75E86B}"/>
                  </a:ext>
                </a:extLst>
              </p14:cNvPr>
              <p14:cNvContentPartPr/>
              <p14:nvPr/>
            </p14:nvContentPartPr>
            <p14:xfrm>
              <a:off x="6274733" y="3891507"/>
              <a:ext cx="87840" cy="109080"/>
            </p14:xfrm>
          </p:contentPart>
        </mc:Choice>
        <mc:Fallback xmlns="">
          <p:pic>
            <p:nvPicPr>
              <p:cNvPr id="211086" name="Freihand 211085">
                <a:extLst>
                  <a:ext uri="{FF2B5EF4-FFF2-40B4-BE49-F238E27FC236}">
                    <a16:creationId xmlns:a16="http://schemas.microsoft.com/office/drawing/2014/main" id="{80D4DD64-250C-494E-82FE-47682D75E86B}"/>
                  </a:ext>
                </a:extLst>
              </p:cNvPr>
              <p:cNvPicPr/>
              <p:nvPr/>
            </p:nvPicPr>
            <p:blipFill>
              <a:blip r:embed="rId312"/>
              <a:stretch>
                <a:fillRect/>
              </a:stretch>
            </p:blipFill>
            <p:spPr>
              <a:xfrm>
                <a:off x="6270413" y="3887187"/>
                <a:ext cx="96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087" name="Freihand 211086">
                <a:extLst>
                  <a:ext uri="{FF2B5EF4-FFF2-40B4-BE49-F238E27FC236}">
                    <a16:creationId xmlns:a16="http://schemas.microsoft.com/office/drawing/2014/main" id="{D123F0D6-3012-4563-B8AD-421C0225D349}"/>
                  </a:ext>
                </a:extLst>
              </p14:cNvPr>
              <p14:cNvContentPartPr/>
              <p14:nvPr/>
            </p14:nvContentPartPr>
            <p14:xfrm>
              <a:off x="6212453" y="3810867"/>
              <a:ext cx="91440" cy="93960"/>
            </p14:xfrm>
          </p:contentPart>
        </mc:Choice>
        <mc:Fallback xmlns="">
          <p:pic>
            <p:nvPicPr>
              <p:cNvPr id="211087" name="Freihand 211086">
                <a:extLst>
                  <a:ext uri="{FF2B5EF4-FFF2-40B4-BE49-F238E27FC236}">
                    <a16:creationId xmlns:a16="http://schemas.microsoft.com/office/drawing/2014/main" id="{D123F0D6-3012-4563-B8AD-421C0225D349}"/>
                  </a:ext>
                </a:extLst>
              </p:cNvPr>
              <p:cNvPicPr/>
              <p:nvPr/>
            </p:nvPicPr>
            <p:blipFill>
              <a:blip r:embed="rId314"/>
              <a:stretch>
                <a:fillRect/>
              </a:stretch>
            </p:blipFill>
            <p:spPr>
              <a:xfrm>
                <a:off x="6208133" y="3806547"/>
                <a:ext cx="100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088" name="Freihand 211087">
                <a:extLst>
                  <a:ext uri="{FF2B5EF4-FFF2-40B4-BE49-F238E27FC236}">
                    <a16:creationId xmlns:a16="http://schemas.microsoft.com/office/drawing/2014/main" id="{2BE9D789-ABD8-4D1C-B1F4-A1BD23D99B89}"/>
                  </a:ext>
                </a:extLst>
              </p14:cNvPr>
              <p14:cNvContentPartPr/>
              <p14:nvPr/>
            </p14:nvContentPartPr>
            <p14:xfrm>
              <a:off x="6355013" y="3870267"/>
              <a:ext cx="216000" cy="148320"/>
            </p14:xfrm>
          </p:contentPart>
        </mc:Choice>
        <mc:Fallback xmlns="">
          <p:pic>
            <p:nvPicPr>
              <p:cNvPr id="211088" name="Freihand 211087">
                <a:extLst>
                  <a:ext uri="{FF2B5EF4-FFF2-40B4-BE49-F238E27FC236}">
                    <a16:creationId xmlns:a16="http://schemas.microsoft.com/office/drawing/2014/main" id="{2BE9D789-ABD8-4D1C-B1F4-A1BD23D99B89}"/>
                  </a:ext>
                </a:extLst>
              </p:cNvPr>
              <p:cNvPicPr/>
              <p:nvPr/>
            </p:nvPicPr>
            <p:blipFill>
              <a:blip r:embed="rId316"/>
              <a:stretch>
                <a:fillRect/>
              </a:stretch>
            </p:blipFill>
            <p:spPr>
              <a:xfrm>
                <a:off x="6350693" y="3865947"/>
                <a:ext cx="224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1089" name="Freihand 211088">
                <a:extLst>
                  <a:ext uri="{FF2B5EF4-FFF2-40B4-BE49-F238E27FC236}">
                    <a16:creationId xmlns:a16="http://schemas.microsoft.com/office/drawing/2014/main" id="{CD521C58-5CB6-476C-A0C2-F0124359C42F}"/>
                  </a:ext>
                </a:extLst>
              </p14:cNvPr>
              <p14:cNvContentPartPr/>
              <p14:nvPr/>
            </p14:nvContentPartPr>
            <p14:xfrm>
              <a:off x="6488933" y="3919227"/>
              <a:ext cx="92880" cy="21600"/>
            </p14:xfrm>
          </p:contentPart>
        </mc:Choice>
        <mc:Fallback xmlns="">
          <p:pic>
            <p:nvPicPr>
              <p:cNvPr id="211089" name="Freihand 211088">
                <a:extLst>
                  <a:ext uri="{FF2B5EF4-FFF2-40B4-BE49-F238E27FC236}">
                    <a16:creationId xmlns:a16="http://schemas.microsoft.com/office/drawing/2014/main" id="{CD521C58-5CB6-476C-A0C2-F0124359C42F}"/>
                  </a:ext>
                </a:extLst>
              </p:cNvPr>
              <p:cNvPicPr/>
              <p:nvPr/>
            </p:nvPicPr>
            <p:blipFill>
              <a:blip r:embed="rId318"/>
              <a:stretch>
                <a:fillRect/>
              </a:stretch>
            </p:blipFill>
            <p:spPr>
              <a:xfrm>
                <a:off x="6484613" y="3914907"/>
                <a:ext cx="101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1090" name="Freihand 211089">
                <a:extLst>
                  <a:ext uri="{FF2B5EF4-FFF2-40B4-BE49-F238E27FC236}">
                    <a16:creationId xmlns:a16="http://schemas.microsoft.com/office/drawing/2014/main" id="{835C38EF-A5B2-4C14-B62F-8EEECBC7984C}"/>
                  </a:ext>
                </a:extLst>
              </p14:cNvPr>
              <p14:cNvContentPartPr/>
              <p14:nvPr/>
            </p14:nvContentPartPr>
            <p14:xfrm>
              <a:off x="6716093" y="3826707"/>
              <a:ext cx="130680" cy="145080"/>
            </p14:xfrm>
          </p:contentPart>
        </mc:Choice>
        <mc:Fallback xmlns="">
          <p:pic>
            <p:nvPicPr>
              <p:cNvPr id="211090" name="Freihand 211089">
                <a:extLst>
                  <a:ext uri="{FF2B5EF4-FFF2-40B4-BE49-F238E27FC236}">
                    <a16:creationId xmlns:a16="http://schemas.microsoft.com/office/drawing/2014/main" id="{835C38EF-A5B2-4C14-B62F-8EEECBC7984C}"/>
                  </a:ext>
                </a:extLst>
              </p:cNvPr>
              <p:cNvPicPr/>
              <p:nvPr/>
            </p:nvPicPr>
            <p:blipFill>
              <a:blip r:embed="rId320"/>
              <a:stretch>
                <a:fillRect/>
              </a:stretch>
            </p:blipFill>
            <p:spPr>
              <a:xfrm>
                <a:off x="6711773" y="3822387"/>
                <a:ext cx="139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1091" name="Freihand 211090">
                <a:extLst>
                  <a:ext uri="{FF2B5EF4-FFF2-40B4-BE49-F238E27FC236}">
                    <a16:creationId xmlns:a16="http://schemas.microsoft.com/office/drawing/2014/main" id="{36CD7AEA-05F3-40BE-B3E2-2DDFC272ABAD}"/>
                  </a:ext>
                </a:extLst>
              </p14:cNvPr>
              <p14:cNvContentPartPr/>
              <p14:nvPr/>
            </p14:nvContentPartPr>
            <p14:xfrm>
              <a:off x="6952613" y="3842907"/>
              <a:ext cx="96840" cy="116280"/>
            </p14:xfrm>
          </p:contentPart>
        </mc:Choice>
        <mc:Fallback xmlns="">
          <p:pic>
            <p:nvPicPr>
              <p:cNvPr id="211091" name="Freihand 211090">
                <a:extLst>
                  <a:ext uri="{FF2B5EF4-FFF2-40B4-BE49-F238E27FC236}">
                    <a16:creationId xmlns:a16="http://schemas.microsoft.com/office/drawing/2014/main" id="{36CD7AEA-05F3-40BE-B3E2-2DDFC272ABAD}"/>
                  </a:ext>
                </a:extLst>
              </p:cNvPr>
              <p:cNvPicPr/>
              <p:nvPr/>
            </p:nvPicPr>
            <p:blipFill>
              <a:blip r:embed="rId322"/>
              <a:stretch>
                <a:fillRect/>
              </a:stretch>
            </p:blipFill>
            <p:spPr>
              <a:xfrm>
                <a:off x="6948293" y="3838587"/>
                <a:ext cx="105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092" name="Freihand 211091">
                <a:extLst>
                  <a:ext uri="{FF2B5EF4-FFF2-40B4-BE49-F238E27FC236}">
                    <a16:creationId xmlns:a16="http://schemas.microsoft.com/office/drawing/2014/main" id="{F24D8E9F-0712-446C-BDDB-2DD7C9247F7F}"/>
                  </a:ext>
                </a:extLst>
              </p14:cNvPr>
              <p14:cNvContentPartPr/>
              <p14:nvPr/>
            </p14:nvContentPartPr>
            <p14:xfrm>
              <a:off x="6883133" y="3760107"/>
              <a:ext cx="126000" cy="86040"/>
            </p14:xfrm>
          </p:contentPart>
        </mc:Choice>
        <mc:Fallback xmlns="">
          <p:pic>
            <p:nvPicPr>
              <p:cNvPr id="211092" name="Freihand 211091">
                <a:extLst>
                  <a:ext uri="{FF2B5EF4-FFF2-40B4-BE49-F238E27FC236}">
                    <a16:creationId xmlns:a16="http://schemas.microsoft.com/office/drawing/2014/main" id="{F24D8E9F-0712-446C-BDDB-2DD7C9247F7F}"/>
                  </a:ext>
                </a:extLst>
              </p:cNvPr>
              <p:cNvPicPr/>
              <p:nvPr/>
            </p:nvPicPr>
            <p:blipFill>
              <a:blip r:embed="rId324"/>
              <a:stretch>
                <a:fillRect/>
              </a:stretch>
            </p:blipFill>
            <p:spPr>
              <a:xfrm>
                <a:off x="6878813" y="3755787"/>
                <a:ext cx="134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093" name="Freihand 211092">
                <a:extLst>
                  <a:ext uri="{FF2B5EF4-FFF2-40B4-BE49-F238E27FC236}">
                    <a16:creationId xmlns:a16="http://schemas.microsoft.com/office/drawing/2014/main" id="{7868E3A8-1D6C-44FB-98DE-801184C70B3D}"/>
                  </a:ext>
                </a:extLst>
              </p14:cNvPr>
              <p14:cNvContentPartPr/>
              <p14:nvPr/>
            </p14:nvContentPartPr>
            <p14:xfrm>
              <a:off x="7028933" y="3892227"/>
              <a:ext cx="74160" cy="69480"/>
            </p14:xfrm>
          </p:contentPart>
        </mc:Choice>
        <mc:Fallback xmlns="">
          <p:pic>
            <p:nvPicPr>
              <p:cNvPr id="211093" name="Freihand 211092">
                <a:extLst>
                  <a:ext uri="{FF2B5EF4-FFF2-40B4-BE49-F238E27FC236}">
                    <a16:creationId xmlns:a16="http://schemas.microsoft.com/office/drawing/2014/main" id="{7868E3A8-1D6C-44FB-98DE-801184C70B3D}"/>
                  </a:ext>
                </a:extLst>
              </p:cNvPr>
              <p:cNvPicPr/>
              <p:nvPr/>
            </p:nvPicPr>
            <p:blipFill>
              <a:blip r:embed="rId326"/>
              <a:stretch>
                <a:fillRect/>
              </a:stretch>
            </p:blipFill>
            <p:spPr>
              <a:xfrm>
                <a:off x="7024613" y="3887907"/>
                <a:ext cx="82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094" name="Freihand 211093">
                <a:extLst>
                  <a:ext uri="{FF2B5EF4-FFF2-40B4-BE49-F238E27FC236}">
                    <a16:creationId xmlns:a16="http://schemas.microsoft.com/office/drawing/2014/main" id="{44E36CC7-0736-45A3-A649-BBC758CF94AA}"/>
                  </a:ext>
                </a:extLst>
              </p14:cNvPr>
              <p14:cNvContentPartPr/>
              <p14:nvPr/>
            </p14:nvContentPartPr>
            <p14:xfrm>
              <a:off x="7197053" y="3819867"/>
              <a:ext cx="34920" cy="157680"/>
            </p14:xfrm>
          </p:contentPart>
        </mc:Choice>
        <mc:Fallback xmlns="">
          <p:pic>
            <p:nvPicPr>
              <p:cNvPr id="211094" name="Freihand 211093">
                <a:extLst>
                  <a:ext uri="{FF2B5EF4-FFF2-40B4-BE49-F238E27FC236}">
                    <a16:creationId xmlns:a16="http://schemas.microsoft.com/office/drawing/2014/main" id="{44E36CC7-0736-45A3-A649-BBC758CF94AA}"/>
                  </a:ext>
                </a:extLst>
              </p:cNvPr>
              <p:cNvPicPr/>
              <p:nvPr/>
            </p:nvPicPr>
            <p:blipFill>
              <a:blip r:embed="rId328"/>
              <a:stretch>
                <a:fillRect/>
              </a:stretch>
            </p:blipFill>
            <p:spPr>
              <a:xfrm>
                <a:off x="7192733" y="3815547"/>
                <a:ext cx="43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095" name="Freihand 211094">
                <a:extLst>
                  <a:ext uri="{FF2B5EF4-FFF2-40B4-BE49-F238E27FC236}">
                    <a16:creationId xmlns:a16="http://schemas.microsoft.com/office/drawing/2014/main" id="{53926D05-4E7A-411A-BC0C-A8FE1925A66B}"/>
                  </a:ext>
                </a:extLst>
              </p14:cNvPr>
              <p14:cNvContentPartPr/>
              <p14:nvPr/>
            </p14:nvContentPartPr>
            <p14:xfrm>
              <a:off x="7149173" y="3867027"/>
              <a:ext cx="151920" cy="22320"/>
            </p14:xfrm>
          </p:contentPart>
        </mc:Choice>
        <mc:Fallback xmlns="">
          <p:pic>
            <p:nvPicPr>
              <p:cNvPr id="211095" name="Freihand 211094">
                <a:extLst>
                  <a:ext uri="{FF2B5EF4-FFF2-40B4-BE49-F238E27FC236}">
                    <a16:creationId xmlns:a16="http://schemas.microsoft.com/office/drawing/2014/main" id="{53926D05-4E7A-411A-BC0C-A8FE1925A66B}"/>
                  </a:ext>
                </a:extLst>
              </p:cNvPr>
              <p:cNvPicPr/>
              <p:nvPr/>
            </p:nvPicPr>
            <p:blipFill>
              <a:blip r:embed="rId330"/>
              <a:stretch>
                <a:fillRect/>
              </a:stretch>
            </p:blipFill>
            <p:spPr>
              <a:xfrm>
                <a:off x="7144853" y="3862707"/>
                <a:ext cx="160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1096" name="Freihand 211095">
                <a:extLst>
                  <a:ext uri="{FF2B5EF4-FFF2-40B4-BE49-F238E27FC236}">
                    <a16:creationId xmlns:a16="http://schemas.microsoft.com/office/drawing/2014/main" id="{123EA4FF-AFB2-4095-8DAD-F824C5773ACC}"/>
                  </a:ext>
                </a:extLst>
              </p14:cNvPr>
              <p14:cNvContentPartPr/>
              <p14:nvPr/>
            </p14:nvContentPartPr>
            <p14:xfrm>
              <a:off x="7419533" y="3761547"/>
              <a:ext cx="302400" cy="167040"/>
            </p14:xfrm>
          </p:contentPart>
        </mc:Choice>
        <mc:Fallback xmlns="">
          <p:pic>
            <p:nvPicPr>
              <p:cNvPr id="211096" name="Freihand 211095">
                <a:extLst>
                  <a:ext uri="{FF2B5EF4-FFF2-40B4-BE49-F238E27FC236}">
                    <a16:creationId xmlns:a16="http://schemas.microsoft.com/office/drawing/2014/main" id="{123EA4FF-AFB2-4095-8DAD-F824C5773ACC}"/>
                  </a:ext>
                </a:extLst>
              </p:cNvPr>
              <p:cNvPicPr/>
              <p:nvPr/>
            </p:nvPicPr>
            <p:blipFill>
              <a:blip r:embed="rId332"/>
              <a:stretch>
                <a:fillRect/>
              </a:stretch>
            </p:blipFill>
            <p:spPr>
              <a:xfrm>
                <a:off x="7415213" y="3757227"/>
                <a:ext cx="311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097" name="Freihand 211096">
                <a:extLst>
                  <a:ext uri="{FF2B5EF4-FFF2-40B4-BE49-F238E27FC236}">
                    <a16:creationId xmlns:a16="http://schemas.microsoft.com/office/drawing/2014/main" id="{1DC6090E-2238-4012-A926-08C4EA6BFFB4}"/>
                  </a:ext>
                </a:extLst>
              </p14:cNvPr>
              <p14:cNvContentPartPr/>
              <p14:nvPr/>
            </p14:nvContentPartPr>
            <p14:xfrm>
              <a:off x="7574333" y="3717267"/>
              <a:ext cx="109800" cy="62640"/>
            </p14:xfrm>
          </p:contentPart>
        </mc:Choice>
        <mc:Fallback xmlns="">
          <p:pic>
            <p:nvPicPr>
              <p:cNvPr id="211097" name="Freihand 211096">
                <a:extLst>
                  <a:ext uri="{FF2B5EF4-FFF2-40B4-BE49-F238E27FC236}">
                    <a16:creationId xmlns:a16="http://schemas.microsoft.com/office/drawing/2014/main" id="{1DC6090E-2238-4012-A926-08C4EA6BFFB4}"/>
                  </a:ext>
                </a:extLst>
              </p:cNvPr>
              <p:cNvPicPr/>
              <p:nvPr/>
            </p:nvPicPr>
            <p:blipFill>
              <a:blip r:embed="rId334"/>
              <a:stretch>
                <a:fillRect/>
              </a:stretch>
            </p:blipFill>
            <p:spPr>
              <a:xfrm>
                <a:off x="7570013" y="3712947"/>
                <a:ext cx="118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098" name="Freihand 211097">
                <a:extLst>
                  <a:ext uri="{FF2B5EF4-FFF2-40B4-BE49-F238E27FC236}">
                    <a16:creationId xmlns:a16="http://schemas.microsoft.com/office/drawing/2014/main" id="{2EE9349E-CB5D-4993-ADEC-2843CC8294BC}"/>
                  </a:ext>
                </a:extLst>
              </p14:cNvPr>
              <p14:cNvContentPartPr/>
              <p14:nvPr/>
            </p14:nvContentPartPr>
            <p14:xfrm>
              <a:off x="7698173" y="3845787"/>
              <a:ext cx="88200" cy="68760"/>
            </p14:xfrm>
          </p:contentPart>
        </mc:Choice>
        <mc:Fallback xmlns="">
          <p:pic>
            <p:nvPicPr>
              <p:cNvPr id="211098" name="Freihand 211097">
                <a:extLst>
                  <a:ext uri="{FF2B5EF4-FFF2-40B4-BE49-F238E27FC236}">
                    <a16:creationId xmlns:a16="http://schemas.microsoft.com/office/drawing/2014/main" id="{2EE9349E-CB5D-4993-ADEC-2843CC8294BC}"/>
                  </a:ext>
                </a:extLst>
              </p:cNvPr>
              <p:cNvPicPr/>
              <p:nvPr/>
            </p:nvPicPr>
            <p:blipFill>
              <a:blip r:embed="rId336"/>
              <a:stretch>
                <a:fillRect/>
              </a:stretch>
            </p:blipFill>
            <p:spPr>
              <a:xfrm>
                <a:off x="7693853" y="3841467"/>
                <a:ext cx="96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099" name="Freihand 211098">
                <a:extLst>
                  <a:ext uri="{FF2B5EF4-FFF2-40B4-BE49-F238E27FC236}">
                    <a16:creationId xmlns:a16="http://schemas.microsoft.com/office/drawing/2014/main" id="{93CD6945-B4D6-47B0-8AFE-65F23C8A37E7}"/>
                  </a:ext>
                </a:extLst>
              </p14:cNvPr>
              <p14:cNvContentPartPr/>
              <p14:nvPr/>
            </p14:nvContentPartPr>
            <p14:xfrm>
              <a:off x="7307933" y="3671187"/>
              <a:ext cx="222840" cy="348120"/>
            </p14:xfrm>
          </p:contentPart>
        </mc:Choice>
        <mc:Fallback xmlns="">
          <p:pic>
            <p:nvPicPr>
              <p:cNvPr id="211099" name="Freihand 211098">
                <a:extLst>
                  <a:ext uri="{FF2B5EF4-FFF2-40B4-BE49-F238E27FC236}">
                    <a16:creationId xmlns:a16="http://schemas.microsoft.com/office/drawing/2014/main" id="{93CD6945-B4D6-47B0-8AFE-65F23C8A37E7}"/>
                  </a:ext>
                </a:extLst>
              </p:cNvPr>
              <p:cNvPicPr/>
              <p:nvPr/>
            </p:nvPicPr>
            <p:blipFill>
              <a:blip r:embed="rId338"/>
              <a:stretch>
                <a:fillRect/>
              </a:stretch>
            </p:blipFill>
            <p:spPr>
              <a:xfrm>
                <a:off x="7303613" y="3666867"/>
                <a:ext cx="2314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100" name="Freihand 211099">
                <a:extLst>
                  <a:ext uri="{FF2B5EF4-FFF2-40B4-BE49-F238E27FC236}">
                    <a16:creationId xmlns:a16="http://schemas.microsoft.com/office/drawing/2014/main" id="{A9BD1049-9E9A-41FC-B74A-22CA819093C8}"/>
                  </a:ext>
                </a:extLst>
              </p14:cNvPr>
              <p14:cNvContentPartPr/>
              <p14:nvPr/>
            </p14:nvContentPartPr>
            <p14:xfrm>
              <a:off x="7705373" y="3640587"/>
              <a:ext cx="201240" cy="359280"/>
            </p14:xfrm>
          </p:contentPart>
        </mc:Choice>
        <mc:Fallback xmlns="">
          <p:pic>
            <p:nvPicPr>
              <p:cNvPr id="211100" name="Freihand 211099">
                <a:extLst>
                  <a:ext uri="{FF2B5EF4-FFF2-40B4-BE49-F238E27FC236}">
                    <a16:creationId xmlns:a16="http://schemas.microsoft.com/office/drawing/2014/main" id="{A9BD1049-9E9A-41FC-B74A-22CA819093C8}"/>
                  </a:ext>
                </a:extLst>
              </p:cNvPr>
              <p:cNvPicPr/>
              <p:nvPr/>
            </p:nvPicPr>
            <p:blipFill>
              <a:blip r:embed="rId340"/>
              <a:stretch>
                <a:fillRect/>
              </a:stretch>
            </p:blipFill>
            <p:spPr>
              <a:xfrm>
                <a:off x="7701053" y="3636267"/>
                <a:ext cx="20988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1101" name="Freihand 211100">
                <a:extLst>
                  <a:ext uri="{FF2B5EF4-FFF2-40B4-BE49-F238E27FC236}">
                    <a16:creationId xmlns:a16="http://schemas.microsoft.com/office/drawing/2014/main" id="{38B5B70C-680E-4990-9F1D-040CE216C319}"/>
                  </a:ext>
                </a:extLst>
              </p14:cNvPr>
              <p14:cNvContentPartPr/>
              <p14:nvPr/>
            </p14:nvContentPartPr>
            <p14:xfrm>
              <a:off x="7896533" y="3433947"/>
              <a:ext cx="180360" cy="159480"/>
            </p14:xfrm>
          </p:contentPart>
        </mc:Choice>
        <mc:Fallback xmlns="">
          <p:pic>
            <p:nvPicPr>
              <p:cNvPr id="211101" name="Freihand 211100">
                <a:extLst>
                  <a:ext uri="{FF2B5EF4-FFF2-40B4-BE49-F238E27FC236}">
                    <a16:creationId xmlns:a16="http://schemas.microsoft.com/office/drawing/2014/main" id="{38B5B70C-680E-4990-9F1D-040CE216C319}"/>
                  </a:ext>
                </a:extLst>
              </p:cNvPr>
              <p:cNvPicPr/>
              <p:nvPr/>
            </p:nvPicPr>
            <p:blipFill>
              <a:blip r:embed="rId342"/>
              <a:stretch>
                <a:fillRect/>
              </a:stretch>
            </p:blipFill>
            <p:spPr>
              <a:xfrm>
                <a:off x="7892213" y="3429627"/>
                <a:ext cx="189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104" name="Freihand 211103">
                <a:extLst>
                  <a:ext uri="{FF2B5EF4-FFF2-40B4-BE49-F238E27FC236}">
                    <a16:creationId xmlns:a16="http://schemas.microsoft.com/office/drawing/2014/main" id="{FD1A940C-18DD-4AEF-B9A4-77E90AB02803}"/>
                  </a:ext>
                </a:extLst>
              </p14:cNvPr>
              <p14:cNvContentPartPr/>
              <p14:nvPr/>
            </p14:nvContentPartPr>
            <p14:xfrm>
              <a:off x="5509733" y="3708267"/>
              <a:ext cx="412560" cy="436680"/>
            </p14:xfrm>
          </p:contentPart>
        </mc:Choice>
        <mc:Fallback xmlns="">
          <p:pic>
            <p:nvPicPr>
              <p:cNvPr id="211104" name="Freihand 211103">
                <a:extLst>
                  <a:ext uri="{FF2B5EF4-FFF2-40B4-BE49-F238E27FC236}">
                    <a16:creationId xmlns:a16="http://schemas.microsoft.com/office/drawing/2014/main" id="{FD1A940C-18DD-4AEF-B9A4-77E90AB02803}"/>
                  </a:ext>
                </a:extLst>
              </p:cNvPr>
              <p:cNvPicPr/>
              <p:nvPr/>
            </p:nvPicPr>
            <p:blipFill>
              <a:blip r:embed="rId344"/>
              <a:stretch>
                <a:fillRect/>
              </a:stretch>
            </p:blipFill>
            <p:spPr>
              <a:xfrm>
                <a:off x="5505413" y="3703947"/>
                <a:ext cx="42120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111" name="Freihand 211110">
                <a:extLst>
                  <a:ext uri="{FF2B5EF4-FFF2-40B4-BE49-F238E27FC236}">
                    <a16:creationId xmlns:a16="http://schemas.microsoft.com/office/drawing/2014/main" id="{9FB2DCF5-6463-4C69-9CCD-2F80DD4D43A4}"/>
                  </a:ext>
                </a:extLst>
              </p14:cNvPr>
              <p14:cNvContentPartPr/>
              <p14:nvPr/>
            </p14:nvContentPartPr>
            <p14:xfrm>
              <a:off x="7201733" y="3379947"/>
              <a:ext cx="1056600" cy="762840"/>
            </p14:xfrm>
          </p:contentPart>
        </mc:Choice>
        <mc:Fallback xmlns="">
          <p:pic>
            <p:nvPicPr>
              <p:cNvPr id="211111" name="Freihand 211110">
                <a:extLst>
                  <a:ext uri="{FF2B5EF4-FFF2-40B4-BE49-F238E27FC236}">
                    <a16:creationId xmlns:a16="http://schemas.microsoft.com/office/drawing/2014/main" id="{9FB2DCF5-6463-4C69-9CCD-2F80DD4D43A4}"/>
                  </a:ext>
                </a:extLst>
              </p:cNvPr>
              <p:cNvPicPr/>
              <p:nvPr/>
            </p:nvPicPr>
            <p:blipFill>
              <a:blip r:embed="rId346"/>
              <a:stretch>
                <a:fillRect/>
              </a:stretch>
            </p:blipFill>
            <p:spPr>
              <a:xfrm>
                <a:off x="7197413" y="3375627"/>
                <a:ext cx="1065240" cy="771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1112" name="Freihand 211111">
                <a:extLst>
                  <a:ext uri="{FF2B5EF4-FFF2-40B4-BE49-F238E27FC236}">
                    <a16:creationId xmlns:a16="http://schemas.microsoft.com/office/drawing/2014/main" id="{8F4FC95E-04B5-4C9C-9B2A-A7A7401C913B}"/>
                  </a:ext>
                </a:extLst>
              </p14:cNvPr>
              <p14:cNvContentPartPr/>
              <p14:nvPr/>
            </p14:nvContentPartPr>
            <p14:xfrm>
              <a:off x="7590533" y="3462387"/>
              <a:ext cx="263520" cy="445680"/>
            </p14:xfrm>
          </p:contentPart>
        </mc:Choice>
        <mc:Fallback xmlns="">
          <p:pic>
            <p:nvPicPr>
              <p:cNvPr id="211112" name="Freihand 211111">
                <a:extLst>
                  <a:ext uri="{FF2B5EF4-FFF2-40B4-BE49-F238E27FC236}">
                    <a16:creationId xmlns:a16="http://schemas.microsoft.com/office/drawing/2014/main" id="{8F4FC95E-04B5-4C9C-9B2A-A7A7401C913B}"/>
                  </a:ext>
                </a:extLst>
              </p:cNvPr>
              <p:cNvPicPr/>
              <p:nvPr/>
            </p:nvPicPr>
            <p:blipFill>
              <a:blip r:embed="rId348"/>
              <a:stretch>
                <a:fillRect/>
              </a:stretch>
            </p:blipFill>
            <p:spPr>
              <a:xfrm>
                <a:off x="7586213" y="3458067"/>
                <a:ext cx="27216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1114" name="Freihand 211113">
                <a:extLst>
                  <a:ext uri="{FF2B5EF4-FFF2-40B4-BE49-F238E27FC236}">
                    <a16:creationId xmlns:a16="http://schemas.microsoft.com/office/drawing/2014/main" id="{F410DB78-A970-4082-81EB-588093523EF9}"/>
                  </a:ext>
                </a:extLst>
              </p14:cNvPr>
              <p14:cNvContentPartPr/>
              <p14:nvPr/>
            </p14:nvContentPartPr>
            <p14:xfrm>
              <a:off x="3601733" y="3388587"/>
              <a:ext cx="358200" cy="300240"/>
            </p14:xfrm>
          </p:contentPart>
        </mc:Choice>
        <mc:Fallback xmlns="">
          <p:pic>
            <p:nvPicPr>
              <p:cNvPr id="211114" name="Freihand 211113">
                <a:extLst>
                  <a:ext uri="{FF2B5EF4-FFF2-40B4-BE49-F238E27FC236}">
                    <a16:creationId xmlns:a16="http://schemas.microsoft.com/office/drawing/2014/main" id="{F410DB78-A970-4082-81EB-588093523EF9}"/>
                  </a:ext>
                </a:extLst>
              </p:cNvPr>
              <p:cNvPicPr/>
              <p:nvPr/>
            </p:nvPicPr>
            <p:blipFill>
              <a:blip r:embed="rId350"/>
              <a:stretch>
                <a:fillRect/>
              </a:stretch>
            </p:blipFill>
            <p:spPr>
              <a:xfrm>
                <a:off x="3597413" y="3384267"/>
                <a:ext cx="3668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115" name="Freihand 211114">
                <a:extLst>
                  <a:ext uri="{FF2B5EF4-FFF2-40B4-BE49-F238E27FC236}">
                    <a16:creationId xmlns:a16="http://schemas.microsoft.com/office/drawing/2014/main" id="{86CA8C8E-12A4-4597-A7DC-08234EA14D29}"/>
                  </a:ext>
                </a:extLst>
              </p14:cNvPr>
              <p14:cNvContentPartPr/>
              <p14:nvPr/>
            </p14:nvContentPartPr>
            <p14:xfrm>
              <a:off x="3818813" y="3364467"/>
              <a:ext cx="57600" cy="2880"/>
            </p14:xfrm>
          </p:contentPart>
        </mc:Choice>
        <mc:Fallback xmlns="">
          <p:pic>
            <p:nvPicPr>
              <p:cNvPr id="211115" name="Freihand 211114">
                <a:extLst>
                  <a:ext uri="{FF2B5EF4-FFF2-40B4-BE49-F238E27FC236}">
                    <a16:creationId xmlns:a16="http://schemas.microsoft.com/office/drawing/2014/main" id="{86CA8C8E-12A4-4597-A7DC-08234EA14D29}"/>
                  </a:ext>
                </a:extLst>
              </p:cNvPr>
              <p:cNvPicPr/>
              <p:nvPr/>
            </p:nvPicPr>
            <p:blipFill>
              <a:blip r:embed="rId352"/>
              <a:stretch>
                <a:fillRect/>
              </a:stretch>
            </p:blipFill>
            <p:spPr>
              <a:xfrm>
                <a:off x="3814493" y="3360147"/>
                <a:ext cx="66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116" name="Freihand 211115">
                <a:extLst>
                  <a:ext uri="{FF2B5EF4-FFF2-40B4-BE49-F238E27FC236}">
                    <a16:creationId xmlns:a16="http://schemas.microsoft.com/office/drawing/2014/main" id="{B1E396FB-98D1-4224-BD20-9337D05B1603}"/>
                  </a:ext>
                </a:extLst>
              </p14:cNvPr>
              <p14:cNvContentPartPr/>
              <p14:nvPr/>
            </p14:nvContentPartPr>
            <p14:xfrm>
              <a:off x="4155413" y="3260427"/>
              <a:ext cx="169920" cy="189000"/>
            </p14:xfrm>
          </p:contentPart>
        </mc:Choice>
        <mc:Fallback xmlns="">
          <p:pic>
            <p:nvPicPr>
              <p:cNvPr id="211116" name="Freihand 211115">
                <a:extLst>
                  <a:ext uri="{FF2B5EF4-FFF2-40B4-BE49-F238E27FC236}">
                    <a16:creationId xmlns:a16="http://schemas.microsoft.com/office/drawing/2014/main" id="{B1E396FB-98D1-4224-BD20-9337D05B1603}"/>
                  </a:ext>
                </a:extLst>
              </p:cNvPr>
              <p:cNvPicPr/>
              <p:nvPr/>
            </p:nvPicPr>
            <p:blipFill>
              <a:blip r:embed="rId354"/>
              <a:stretch>
                <a:fillRect/>
              </a:stretch>
            </p:blipFill>
            <p:spPr>
              <a:xfrm>
                <a:off x="4151093" y="3256107"/>
                <a:ext cx="178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117" name="Freihand 211116">
                <a:extLst>
                  <a:ext uri="{FF2B5EF4-FFF2-40B4-BE49-F238E27FC236}">
                    <a16:creationId xmlns:a16="http://schemas.microsoft.com/office/drawing/2014/main" id="{DBABF456-067C-4B4E-81AF-DA38190D0712}"/>
                  </a:ext>
                </a:extLst>
              </p14:cNvPr>
              <p14:cNvContentPartPr/>
              <p14:nvPr/>
            </p14:nvContentPartPr>
            <p14:xfrm>
              <a:off x="4259813" y="3383187"/>
              <a:ext cx="84960" cy="62640"/>
            </p14:xfrm>
          </p:contentPart>
        </mc:Choice>
        <mc:Fallback xmlns="">
          <p:pic>
            <p:nvPicPr>
              <p:cNvPr id="211117" name="Freihand 211116">
                <a:extLst>
                  <a:ext uri="{FF2B5EF4-FFF2-40B4-BE49-F238E27FC236}">
                    <a16:creationId xmlns:a16="http://schemas.microsoft.com/office/drawing/2014/main" id="{DBABF456-067C-4B4E-81AF-DA38190D0712}"/>
                  </a:ext>
                </a:extLst>
              </p:cNvPr>
              <p:cNvPicPr/>
              <p:nvPr/>
            </p:nvPicPr>
            <p:blipFill>
              <a:blip r:embed="rId356"/>
              <a:stretch>
                <a:fillRect/>
              </a:stretch>
            </p:blipFill>
            <p:spPr>
              <a:xfrm>
                <a:off x="4255493" y="3378867"/>
                <a:ext cx="93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1118" name="Freihand 211117">
                <a:extLst>
                  <a:ext uri="{FF2B5EF4-FFF2-40B4-BE49-F238E27FC236}">
                    <a16:creationId xmlns:a16="http://schemas.microsoft.com/office/drawing/2014/main" id="{B40DD7C7-62CC-43FC-B28E-11257BA13A22}"/>
                  </a:ext>
                </a:extLst>
              </p14:cNvPr>
              <p14:cNvContentPartPr/>
              <p14:nvPr/>
            </p14:nvContentPartPr>
            <p14:xfrm>
              <a:off x="4400573" y="3189147"/>
              <a:ext cx="33120" cy="241920"/>
            </p14:xfrm>
          </p:contentPart>
        </mc:Choice>
        <mc:Fallback xmlns="">
          <p:pic>
            <p:nvPicPr>
              <p:cNvPr id="211118" name="Freihand 211117">
                <a:extLst>
                  <a:ext uri="{FF2B5EF4-FFF2-40B4-BE49-F238E27FC236}">
                    <a16:creationId xmlns:a16="http://schemas.microsoft.com/office/drawing/2014/main" id="{B40DD7C7-62CC-43FC-B28E-11257BA13A22}"/>
                  </a:ext>
                </a:extLst>
              </p:cNvPr>
              <p:cNvPicPr/>
              <p:nvPr/>
            </p:nvPicPr>
            <p:blipFill>
              <a:blip r:embed="rId358"/>
              <a:stretch>
                <a:fillRect/>
              </a:stretch>
            </p:blipFill>
            <p:spPr>
              <a:xfrm>
                <a:off x="4396253" y="3184827"/>
                <a:ext cx="41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1119" name="Freihand 211118">
                <a:extLst>
                  <a:ext uri="{FF2B5EF4-FFF2-40B4-BE49-F238E27FC236}">
                    <a16:creationId xmlns:a16="http://schemas.microsoft.com/office/drawing/2014/main" id="{696C2DFA-8EF2-41BA-99E0-41FB1D8127AE}"/>
                  </a:ext>
                </a:extLst>
              </p14:cNvPr>
              <p14:cNvContentPartPr/>
              <p14:nvPr/>
            </p14:nvContentPartPr>
            <p14:xfrm>
              <a:off x="4444133" y="3301107"/>
              <a:ext cx="249120" cy="69840"/>
            </p14:xfrm>
          </p:contentPart>
        </mc:Choice>
        <mc:Fallback xmlns="">
          <p:pic>
            <p:nvPicPr>
              <p:cNvPr id="211119" name="Freihand 211118">
                <a:extLst>
                  <a:ext uri="{FF2B5EF4-FFF2-40B4-BE49-F238E27FC236}">
                    <a16:creationId xmlns:a16="http://schemas.microsoft.com/office/drawing/2014/main" id="{696C2DFA-8EF2-41BA-99E0-41FB1D8127AE}"/>
                  </a:ext>
                </a:extLst>
              </p:cNvPr>
              <p:cNvPicPr/>
              <p:nvPr/>
            </p:nvPicPr>
            <p:blipFill>
              <a:blip r:embed="rId360"/>
              <a:stretch>
                <a:fillRect/>
              </a:stretch>
            </p:blipFill>
            <p:spPr>
              <a:xfrm>
                <a:off x="4439813" y="3296787"/>
                <a:ext cx="257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1120" name="Freihand 211119">
                <a:extLst>
                  <a:ext uri="{FF2B5EF4-FFF2-40B4-BE49-F238E27FC236}">
                    <a16:creationId xmlns:a16="http://schemas.microsoft.com/office/drawing/2014/main" id="{83C26A03-3B86-4D27-A0D4-73F857F5C0B5}"/>
                  </a:ext>
                </a:extLst>
              </p14:cNvPr>
              <p14:cNvContentPartPr/>
              <p14:nvPr/>
            </p14:nvContentPartPr>
            <p14:xfrm>
              <a:off x="4659773" y="3253587"/>
              <a:ext cx="24840" cy="9000"/>
            </p14:xfrm>
          </p:contentPart>
        </mc:Choice>
        <mc:Fallback xmlns="">
          <p:pic>
            <p:nvPicPr>
              <p:cNvPr id="211120" name="Freihand 211119">
                <a:extLst>
                  <a:ext uri="{FF2B5EF4-FFF2-40B4-BE49-F238E27FC236}">
                    <a16:creationId xmlns:a16="http://schemas.microsoft.com/office/drawing/2014/main" id="{83C26A03-3B86-4D27-A0D4-73F857F5C0B5}"/>
                  </a:ext>
                </a:extLst>
              </p:cNvPr>
              <p:cNvPicPr/>
              <p:nvPr/>
            </p:nvPicPr>
            <p:blipFill>
              <a:blip r:embed="rId362"/>
              <a:stretch>
                <a:fillRect/>
              </a:stretch>
            </p:blipFill>
            <p:spPr>
              <a:xfrm>
                <a:off x="4655453" y="3249267"/>
                <a:ext cx="33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1121" name="Freihand 211120">
                <a:extLst>
                  <a:ext uri="{FF2B5EF4-FFF2-40B4-BE49-F238E27FC236}">
                    <a16:creationId xmlns:a16="http://schemas.microsoft.com/office/drawing/2014/main" id="{1BEC11B7-C914-4FEC-965E-C268996F5BDE}"/>
                  </a:ext>
                </a:extLst>
              </p14:cNvPr>
              <p14:cNvContentPartPr/>
              <p14:nvPr/>
            </p14:nvContentPartPr>
            <p14:xfrm>
              <a:off x="4725293" y="3239547"/>
              <a:ext cx="77400" cy="84240"/>
            </p14:xfrm>
          </p:contentPart>
        </mc:Choice>
        <mc:Fallback xmlns="">
          <p:pic>
            <p:nvPicPr>
              <p:cNvPr id="211121" name="Freihand 211120">
                <a:extLst>
                  <a:ext uri="{FF2B5EF4-FFF2-40B4-BE49-F238E27FC236}">
                    <a16:creationId xmlns:a16="http://schemas.microsoft.com/office/drawing/2014/main" id="{1BEC11B7-C914-4FEC-965E-C268996F5BDE}"/>
                  </a:ext>
                </a:extLst>
              </p:cNvPr>
              <p:cNvPicPr/>
              <p:nvPr/>
            </p:nvPicPr>
            <p:blipFill>
              <a:blip r:embed="rId364"/>
              <a:stretch>
                <a:fillRect/>
              </a:stretch>
            </p:blipFill>
            <p:spPr>
              <a:xfrm>
                <a:off x="4720973" y="3235227"/>
                <a:ext cx="86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1122" name="Freihand 211121">
                <a:extLst>
                  <a:ext uri="{FF2B5EF4-FFF2-40B4-BE49-F238E27FC236}">
                    <a16:creationId xmlns:a16="http://schemas.microsoft.com/office/drawing/2014/main" id="{8B2A49E6-5BEA-4F96-819A-3403F0DA447F}"/>
                  </a:ext>
                </a:extLst>
              </p14:cNvPr>
              <p14:cNvContentPartPr/>
              <p14:nvPr/>
            </p14:nvContentPartPr>
            <p14:xfrm>
              <a:off x="3996293" y="3483267"/>
              <a:ext cx="140040" cy="71640"/>
            </p14:xfrm>
          </p:contentPart>
        </mc:Choice>
        <mc:Fallback xmlns="">
          <p:pic>
            <p:nvPicPr>
              <p:cNvPr id="211122" name="Freihand 211121">
                <a:extLst>
                  <a:ext uri="{FF2B5EF4-FFF2-40B4-BE49-F238E27FC236}">
                    <a16:creationId xmlns:a16="http://schemas.microsoft.com/office/drawing/2014/main" id="{8B2A49E6-5BEA-4F96-819A-3403F0DA447F}"/>
                  </a:ext>
                </a:extLst>
              </p:cNvPr>
              <p:cNvPicPr/>
              <p:nvPr/>
            </p:nvPicPr>
            <p:blipFill>
              <a:blip r:embed="rId366"/>
              <a:stretch>
                <a:fillRect/>
              </a:stretch>
            </p:blipFill>
            <p:spPr>
              <a:xfrm>
                <a:off x="3991973" y="3478947"/>
                <a:ext cx="148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1123" name="Freihand 211122">
                <a:extLst>
                  <a:ext uri="{FF2B5EF4-FFF2-40B4-BE49-F238E27FC236}">
                    <a16:creationId xmlns:a16="http://schemas.microsoft.com/office/drawing/2014/main" id="{73391299-85AB-41A5-9CD3-ACC57AAFDF35}"/>
                  </a:ext>
                </a:extLst>
              </p14:cNvPr>
              <p14:cNvContentPartPr/>
              <p14:nvPr/>
            </p14:nvContentPartPr>
            <p14:xfrm>
              <a:off x="4686053" y="3055227"/>
              <a:ext cx="104040" cy="93600"/>
            </p14:xfrm>
          </p:contentPart>
        </mc:Choice>
        <mc:Fallback xmlns="">
          <p:pic>
            <p:nvPicPr>
              <p:cNvPr id="211123" name="Freihand 211122">
                <a:extLst>
                  <a:ext uri="{FF2B5EF4-FFF2-40B4-BE49-F238E27FC236}">
                    <a16:creationId xmlns:a16="http://schemas.microsoft.com/office/drawing/2014/main" id="{73391299-85AB-41A5-9CD3-ACC57AAFDF35}"/>
                  </a:ext>
                </a:extLst>
              </p:cNvPr>
              <p:cNvPicPr/>
              <p:nvPr/>
            </p:nvPicPr>
            <p:blipFill>
              <a:blip r:embed="rId368"/>
              <a:stretch>
                <a:fillRect/>
              </a:stretch>
            </p:blipFill>
            <p:spPr>
              <a:xfrm>
                <a:off x="4681733" y="3050907"/>
                <a:ext cx="112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1124" name="Freihand 211123">
                <a:extLst>
                  <a:ext uri="{FF2B5EF4-FFF2-40B4-BE49-F238E27FC236}">
                    <a16:creationId xmlns:a16="http://schemas.microsoft.com/office/drawing/2014/main" id="{83F36174-8757-439B-8AD4-34C57A087ADA}"/>
                  </a:ext>
                </a:extLst>
              </p14:cNvPr>
              <p14:cNvContentPartPr/>
              <p14:nvPr/>
            </p14:nvContentPartPr>
            <p14:xfrm>
              <a:off x="4200773" y="3552027"/>
              <a:ext cx="207720" cy="138960"/>
            </p14:xfrm>
          </p:contentPart>
        </mc:Choice>
        <mc:Fallback xmlns="">
          <p:pic>
            <p:nvPicPr>
              <p:cNvPr id="211124" name="Freihand 211123">
                <a:extLst>
                  <a:ext uri="{FF2B5EF4-FFF2-40B4-BE49-F238E27FC236}">
                    <a16:creationId xmlns:a16="http://schemas.microsoft.com/office/drawing/2014/main" id="{83F36174-8757-439B-8AD4-34C57A087ADA}"/>
                  </a:ext>
                </a:extLst>
              </p:cNvPr>
              <p:cNvPicPr/>
              <p:nvPr/>
            </p:nvPicPr>
            <p:blipFill>
              <a:blip r:embed="rId370"/>
              <a:stretch>
                <a:fillRect/>
              </a:stretch>
            </p:blipFill>
            <p:spPr>
              <a:xfrm>
                <a:off x="4196453" y="3547707"/>
                <a:ext cx="216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125" name="Freihand 211124">
                <a:extLst>
                  <a:ext uri="{FF2B5EF4-FFF2-40B4-BE49-F238E27FC236}">
                    <a16:creationId xmlns:a16="http://schemas.microsoft.com/office/drawing/2014/main" id="{6B46E0E3-8422-4CD2-8FE6-5C2780CB4416}"/>
                  </a:ext>
                </a:extLst>
              </p14:cNvPr>
              <p14:cNvContentPartPr/>
              <p14:nvPr/>
            </p14:nvContentPartPr>
            <p14:xfrm>
              <a:off x="4255493" y="3597387"/>
              <a:ext cx="118440" cy="36360"/>
            </p14:xfrm>
          </p:contentPart>
        </mc:Choice>
        <mc:Fallback xmlns="">
          <p:pic>
            <p:nvPicPr>
              <p:cNvPr id="211125" name="Freihand 211124">
                <a:extLst>
                  <a:ext uri="{FF2B5EF4-FFF2-40B4-BE49-F238E27FC236}">
                    <a16:creationId xmlns:a16="http://schemas.microsoft.com/office/drawing/2014/main" id="{6B46E0E3-8422-4CD2-8FE6-5C2780CB4416}"/>
                  </a:ext>
                </a:extLst>
              </p:cNvPr>
              <p:cNvPicPr/>
              <p:nvPr/>
            </p:nvPicPr>
            <p:blipFill>
              <a:blip r:embed="rId372"/>
              <a:stretch>
                <a:fillRect/>
              </a:stretch>
            </p:blipFill>
            <p:spPr>
              <a:xfrm>
                <a:off x="4251173" y="3593067"/>
                <a:ext cx="127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1126" name="Freihand 211125">
                <a:extLst>
                  <a:ext uri="{FF2B5EF4-FFF2-40B4-BE49-F238E27FC236}">
                    <a16:creationId xmlns:a16="http://schemas.microsoft.com/office/drawing/2014/main" id="{D8B96D88-A813-46CE-ADB3-C3659505AFA9}"/>
                  </a:ext>
                </a:extLst>
              </p14:cNvPr>
              <p14:cNvContentPartPr/>
              <p14:nvPr/>
            </p14:nvContentPartPr>
            <p14:xfrm>
              <a:off x="4420373" y="3507387"/>
              <a:ext cx="184320" cy="102600"/>
            </p14:xfrm>
          </p:contentPart>
        </mc:Choice>
        <mc:Fallback xmlns="">
          <p:pic>
            <p:nvPicPr>
              <p:cNvPr id="211126" name="Freihand 211125">
                <a:extLst>
                  <a:ext uri="{FF2B5EF4-FFF2-40B4-BE49-F238E27FC236}">
                    <a16:creationId xmlns:a16="http://schemas.microsoft.com/office/drawing/2014/main" id="{D8B96D88-A813-46CE-ADB3-C3659505AFA9}"/>
                  </a:ext>
                </a:extLst>
              </p:cNvPr>
              <p:cNvPicPr/>
              <p:nvPr/>
            </p:nvPicPr>
            <p:blipFill>
              <a:blip r:embed="rId374"/>
              <a:stretch>
                <a:fillRect/>
              </a:stretch>
            </p:blipFill>
            <p:spPr>
              <a:xfrm>
                <a:off x="4416053" y="3503067"/>
                <a:ext cx="192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127" name="Freihand 211126">
                <a:extLst>
                  <a:ext uri="{FF2B5EF4-FFF2-40B4-BE49-F238E27FC236}">
                    <a16:creationId xmlns:a16="http://schemas.microsoft.com/office/drawing/2014/main" id="{369D2853-F7A5-4D34-9F12-19EFB355C53E}"/>
                  </a:ext>
                </a:extLst>
              </p14:cNvPr>
              <p14:cNvContentPartPr/>
              <p14:nvPr/>
            </p14:nvContentPartPr>
            <p14:xfrm>
              <a:off x="4575173" y="3502347"/>
              <a:ext cx="77040" cy="82800"/>
            </p14:xfrm>
          </p:contentPart>
        </mc:Choice>
        <mc:Fallback xmlns="">
          <p:pic>
            <p:nvPicPr>
              <p:cNvPr id="211127" name="Freihand 211126">
                <a:extLst>
                  <a:ext uri="{FF2B5EF4-FFF2-40B4-BE49-F238E27FC236}">
                    <a16:creationId xmlns:a16="http://schemas.microsoft.com/office/drawing/2014/main" id="{369D2853-F7A5-4D34-9F12-19EFB355C53E}"/>
                  </a:ext>
                </a:extLst>
              </p:cNvPr>
              <p:cNvPicPr/>
              <p:nvPr/>
            </p:nvPicPr>
            <p:blipFill>
              <a:blip r:embed="rId376"/>
              <a:stretch>
                <a:fillRect/>
              </a:stretch>
            </p:blipFill>
            <p:spPr>
              <a:xfrm>
                <a:off x="4570853" y="3498027"/>
                <a:ext cx="85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1128" name="Freihand 211127">
                <a:extLst>
                  <a:ext uri="{FF2B5EF4-FFF2-40B4-BE49-F238E27FC236}">
                    <a16:creationId xmlns:a16="http://schemas.microsoft.com/office/drawing/2014/main" id="{8828433E-FCDA-46D4-A12D-E2A93B7022CA}"/>
                  </a:ext>
                </a:extLst>
              </p14:cNvPr>
              <p14:cNvContentPartPr/>
              <p14:nvPr/>
            </p14:nvContentPartPr>
            <p14:xfrm>
              <a:off x="4681733" y="3480747"/>
              <a:ext cx="152280" cy="44280"/>
            </p14:xfrm>
          </p:contentPart>
        </mc:Choice>
        <mc:Fallback xmlns="">
          <p:pic>
            <p:nvPicPr>
              <p:cNvPr id="211128" name="Freihand 211127">
                <a:extLst>
                  <a:ext uri="{FF2B5EF4-FFF2-40B4-BE49-F238E27FC236}">
                    <a16:creationId xmlns:a16="http://schemas.microsoft.com/office/drawing/2014/main" id="{8828433E-FCDA-46D4-A12D-E2A93B7022CA}"/>
                  </a:ext>
                </a:extLst>
              </p:cNvPr>
              <p:cNvPicPr/>
              <p:nvPr/>
            </p:nvPicPr>
            <p:blipFill>
              <a:blip r:embed="rId378"/>
              <a:stretch>
                <a:fillRect/>
              </a:stretch>
            </p:blipFill>
            <p:spPr>
              <a:xfrm>
                <a:off x="4677413" y="3476427"/>
                <a:ext cx="160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1129" name="Freihand 211128">
                <a:extLst>
                  <a:ext uri="{FF2B5EF4-FFF2-40B4-BE49-F238E27FC236}">
                    <a16:creationId xmlns:a16="http://schemas.microsoft.com/office/drawing/2014/main" id="{DF30610C-C930-4900-A670-1E9C36F3299E}"/>
                  </a:ext>
                </a:extLst>
              </p14:cNvPr>
              <p14:cNvContentPartPr/>
              <p14:nvPr/>
            </p14:nvContentPartPr>
            <p14:xfrm>
              <a:off x="4556453" y="3608907"/>
              <a:ext cx="169200" cy="130680"/>
            </p14:xfrm>
          </p:contentPart>
        </mc:Choice>
        <mc:Fallback xmlns="">
          <p:pic>
            <p:nvPicPr>
              <p:cNvPr id="211129" name="Freihand 211128">
                <a:extLst>
                  <a:ext uri="{FF2B5EF4-FFF2-40B4-BE49-F238E27FC236}">
                    <a16:creationId xmlns:a16="http://schemas.microsoft.com/office/drawing/2014/main" id="{DF30610C-C930-4900-A670-1E9C36F3299E}"/>
                  </a:ext>
                </a:extLst>
              </p:cNvPr>
              <p:cNvPicPr/>
              <p:nvPr/>
            </p:nvPicPr>
            <p:blipFill>
              <a:blip r:embed="rId380"/>
              <a:stretch>
                <a:fillRect/>
              </a:stretch>
            </p:blipFill>
            <p:spPr>
              <a:xfrm>
                <a:off x="4552133" y="3604587"/>
                <a:ext cx="177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1130" name="Freihand 211129">
                <a:extLst>
                  <a:ext uri="{FF2B5EF4-FFF2-40B4-BE49-F238E27FC236}">
                    <a16:creationId xmlns:a16="http://schemas.microsoft.com/office/drawing/2014/main" id="{5B72F2CB-F2A1-45DA-AF8E-A8212754761A}"/>
                  </a:ext>
                </a:extLst>
              </p14:cNvPr>
              <p14:cNvContentPartPr/>
              <p14:nvPr/>
            </p14:nvContentPartPr>
            <p14:xfrm>
              <a:off x="4749053" y="3573267"/>
              <a:ext cx="22680" cy="117000"/>
            </p14:xfrm>
          </p:contentPart>
        </mc:Choice>
        <mc:Fallback xmlns="">
          <p:pic>
            <p:nvPicPr>
              <p:cNvPr id="211130" name="Freihand 211129">
                <a:extLst>
                  <a:ext uri="{FF2B5EF4-FFF2-40B4-BE49-F238E27FC236}">
                    <a16:creationId xmlns:a16="http://schemas.microsoft.com/office/drawing/2014/main" id="{5B72F2CB-F2A1-45DA-AF8E-A8212754761A}"/>
                  </a:ext>
                </a:extLst>
              </p:cNvPr>
              <p:cNvPicPr/>
              <p:nvPr/>
            </p:nvPicPr>
            <p:blipFill>
              <a:blip r:embed="rId382"/>
              <a:stretch>
                <a:fillRect/>
              </a:stretch>
            </p:blipFill>
            <p:spPr>
              <a:xfrm>
                <a:off x="4744733" y="3568947"/>
                <a:ext cx="31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1131" name="Freihand 211130">
                <a:extLst>
                  <a:ext uri="{FF2B5EF4-FFF2-40B4-BE49-F238E27FC236}">
                    <a16:creationId xmlns:a16="http://schemas.microsoft.com/office/drawing/2014/main" id="{96918909-480C-4965-9F00-EB0289C0963B}"/>
                  </a:ext>
                </a:extLst>
              </p14:cNvPr>
              <p14:cNvContentPartPr/>
              <p14:nvPr/>
            </p14:nvContentPartPr>
            <p14:xfrm>
              <a:off x="4780373" y="3568587"/>
              <a:ext cx="64440" cy="113040"/>
            </p14:xfrm>
          </p:contentPart>
        </mc:Choice>
        <mc:Fallback xmlns="">
          <p:pic>
            <p:nvPicPr>
              <p:cNvPr id="211131" name="Freihand 211130">
                <a:extLst>
                  <a:ext uri="{FF2B5EF4-FFF2-40B4-BE49-F238E27FC236}">
                    <a16:creationId xmlns:a16="http://schemas.microsoft.com/office/drawing/2014/main" id="{96918909-480C-4965-9F00-EB0289C0963B}"/>
                  </a:ext>
                </a:extLst>
              </p:cNvPr>
              <p:cNvPicPr/>
              <p:nvPr/>
            </p:nvPicPr>
            <p:blipFill>
              <a:blip r:embed="rId384"/>
              <a:stretch>
                <a:fillRect/>
              </a:stretch>
            </p:blipFill>
            <p:spPr>
              <a:xfrm>
                <a:off x="4776053" y="3564267"/>
                <a:ext cx="73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132" name="Freihand 211131">
                <a:extLst>
                  <a:ext uri="{FF2B5EF4-FFF2-40B4-BE49-F238E27FC236}">
                    <a16:creationId xmlns:a16="http://schemas.microsoft.com/office/drawing/2014/main" id="{D638AD9A-436A-4E8A-8C4F-2B5705C49F4D}"/>
                  </a:ext>
                </a:extLst>
              </p14:cNvPr>
              <p14:cNvContentPartPr/>
              <p14:nvPr/>
            </p14:nvContentPartPr>
            <p14:xfrm>
              <a:off x="4879013" y="3539067"/>
              <a:ext cx="44280" cy="116640"/>
            </p14:xfrm>
          </p:contentPart>
        </mc:Choice>
        <mc:Fallback xmlns="">
          <p:pic>
            <p:nvPicPr>
              <p:cNvPr id="211132" name="Freihand 211131">
                <a:extLst>
                  <a:ext uri="{FF2B5EF4-FFF2-40B4-BE49-F238E27FC236}">
                    <a16:creationId xmlns:a16="http://schemas.microsoft.com/office/drawing/2014/main" id="{D638AD9A-436A-4E8A-8C4F-2B5705C49F4D}"/>
                  </a:ext>
                </a:extLst>
              </p:cNvPr>
              <p:cNvPicPr/>
              <p:nvPr/>
            </p:nvPicPr>
            <p:blipFill>
              <a:blip r:embed="rId386"/>
              <a:stretch>
                <a:fillRect/>
              </a:stretch>
            </p:blipFill>
            <p:spPr>
              <a:xfrm>
                <a:off x="4874693" y="3534747"/>
                <a:ext cx="52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1133" name="Freihand 211132">
                <a:extLst>
                  <a:ext uri="{FF2B5EF4-FFF2-40B4-BE49-F238E27FC236}">
                    <a16:creationId xmlns:a16="http://schemas.microsoft.com/office/drawing/2014/main" id="{1052A36F-A7CC-49B0-AC32-F3F4848DADBE}"/>
                  </a:ext>
                </a:extLst>
              </p14:cNvPr>
              <p14:cNvContentPartPr/>
              <p14:nvPr/>
            </p14:nvContentPartPr>
            <p14:xfrm>
              <a:off x="4846973" y="3502347"/>
              <a:ext cx="63720" cy="102600"/>
            </p14:xfrm>
          </p:contentPart>
        </mc:Choice>
        <mc:Fallback xmlns="">
          <p:pic>
            <p:nvPicPr>
              <p:cNvPr id="211133" name="Freihand 211132">
                <a:extLst>
                  <a:ext uri="{FF2B5EF4-FFF2-40B4-BE49-F238E27FC236}">
                    <a16:creationId xmlns:a16="http://schemas.microsoft.com/office/drawing/2014/main" id="{1052A36F-A7CC-49B0-AC32-F3F4848DADBE}"/>
                  </a:ext>
                </a:extLst>
              </p:cNvPr>
              <p:cNvPicPr/>
              <p:nvPr/>
            </p:nvPicPr>
            <p:blipFill>
              <a:blip r:embed="rId388"/>
              <a:stretch>
                <a:fillRect/>
              </a:stretch>
            </p:blipFill>
            <p:spPr>
              <a:xfrm>
                <a:off x="4842653" y="3498027"/>
                <a:ext cx="72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1134" name="Freihand 211133">
                <a:extLst>
                  <a:ext uri="{FF2B5EF4-FFF2-40B4-BE49-F238E27FC236}">
                    <a16:creationId xmlns:a16="http://schemas.microsoft.com/office/drawing/2014/main" id="{D6CA41C7-F360-4641-A072-CF34997F03A1}"/>
                  </a:ext>
                </a:extLst>
              </p14:cNvPr>
              <p14:cNvContentPartPr/>
              <p14:nvPr/>
            </p14:nvContentPartPr>
            <p14:xfrm>
              <a:off x="4908533" y="3585867"/>
              <a:ext cx="99000" cy="90000"/>
            </p14:xfrm>
          </p:contentPart>
        </mc:Choice>
        <mc:Fallback xmlns="">
          <p:pic>
            <p:nvPicPr>
              <p:cNvPr id="211134" name="Freihand 211133">
                <a:extLst>
                  <a:ext uri="{FF2B5EF4-FFF2-40B4-BE49-F238E27FC236}">
                    <a16:creationId xmlns:a16="http://schemas.microsoft.com/office/drawing/2014/main" id="{D6CA41C7-F360-4641-A072-CF34997F03A1}"/>
                  </a:ext>
                </a:extLst>
              </p:cNvPr>
              <p:cNvPicPr/>
              <p:nvPr/>
            </p:nvPicPr>
            <p:blipFill>
              <a:blip r:embed="rId390"/>
              <a:stretch>
                <a:fillRect/>
              </a:stretch>
            </p:blipFill>
            <p:spPr>
              <a:xfrm>
                <a:off x="4904213" y="3581547"/>
                <a:ext cx="107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1059" name="Freihand 211058">
                <a:extLst>
                  <a:ext uri="{FF2B5EF4-FFF2-40B4-BE49-F238E27FC236}">
                    <a16:creationId xmlns:a16="http://schemas.microsoft.com/office/drawing/2014/main" id="{394BD857-E4AB-4E7A-B138-A426C19D0CFF}"/>
                  </a:ext>
                </a:extLst>
              </p14:cNvPr>
              <p14:cNvContentPartPr/>
              <p14:nvPr/>
            </p14:nvContentPartPr>
            <p14:xfrm>
              <a:off x="874373" y="4124427"/>
              <a:ext cx="213840" cy="174240"/>
            </p14:xfrm>
          </p:contentPart>
        </mc:Choice>
        <mc:Fallback xmlns="">
          <p:pic>
            <p:nvPicPr>
              <p:cNvPr id="211059" name="Freihand 211058">
                <a:extLst>
                  <a:ext uri="{FF2B5EF4-FFF2-40B4-BE49-F238E27FC236}">
                    <a16:creationId xmlns:a16="http://schemas.microsoft.com/office/drawing/2014/main" id="{394BD857-E4AB-4E7A-B138-A426C19D0CFF}"/>
                  </a:ext>
                </a:extLst>
              </p:cNvPr>
              <p:cNvPicPr/>
              <p:nvPr/>
            </p:nvPicPr>
            <p:blipFill>
              <a:blip r:embed="rId392"/>
              <a:stretch>
                <a:fillRect/>
              </a:stretch>
            </p:blipFill>
            <p:spPr>
              <a:xfrm>
                <a:off x="870053" y="4120107"/>
                <a:ext cx="2224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1060" name="Freihand 211059">
                <a:extLst>
                  <a:ext uri="{FF2B5EF4-FFF2-40B4-BE49-F238E27FC236}">
                    <a16:creationId xmlns:a16="http://schemas.microsoft.com/office/drawing/2014/main" id="{26556192-BDDF-4112-8A45-DB79EFF98D2E}"/>
                  </a:ext>
                </a:extLst>
              </p14:cNvPr>
              <p14:cNvContentPartPr/>
              <p14:nvPr/>
            </p14:nvContentPartPr>
            <p14:xfrm>
              <a:off x="1246613" y="4103907"/>
              <a:ext cx="32040" cy="131400"/>
            </p14:xfrm>
          </p:contentPart>
        </mc:Choice>
        <mc:Fallback xmlns="">
          <p:pic>
            <p:nvPicPr>
              <p:cNvPr id="211060" name="Freihand 211059">
                <a:extLst>
                  <a:ext uri="{FF2B5EF4-FFF2-40B4-BE49-F238E27FC236}">
                    <a16:creationId xmlns:a16="http://schemas.microsoft.com/office/drawing/2014/main" id="{26556192-BDDF-4112-8A45-DB79EFF98D2E}"/>
                  </a:ext>
                </a:extLst>
              </p:cNvPr>
              <p:cNvPicPr/>
              <p:nvPr/>
            </p:nvPicPr>
            <p:blipFill>
              <a:blip r:embed="rId394"/>
              <a:stretch>
                <a:fillRect/>
              </a:stretch>
            </p:blipFill>
            <p:spPr>
              <a:xfrm>
                <a:off x="1242293" y="4099587"/>
                <a:ext cx="40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061" name="Freihand 211060">
                <a:extLst>
                  <a:ext uri="{FF2B5EF4-FFF2-40B4-BE49-F238E27FC236}">
                    <a16:creationId xmlns:a16="http://schemas.microsoft.com/office/drawing/2014/main" id="{8E37A76E-91A9-41E0-AB84-128FE3C4DFF2}"/>
                  </a:ext>
                </a:extLst>
              </p14:cNvPr>
              <p14:cNvContentPartPr/>
              <p14:nvPr/>
            </p14:nvContentPartPr>
            <p14:xfrm>
              <a:off x="1185773" y="4090947"/>
              <a:ext cx="428760" cy="125640"/>
            </p14:xfrm>
          </p:contentPart>
        </mc:Choice>
        <mc:Fallback xmlns="">
          <p:pic>
            <p:nvPicPr>
              <p:cNvPr id="211061" name="Freihand 211060">
                <a:extLst>
                  <a:ext uri="{FF2B5EF4-FFF2-40B4-BE49-F238E27FC236}">
                    <a16:creationId xmlns:a16="http://schemas.microsoft.com/office/drawing/2014/main" id="{8E37A76E-91A9-41E0-AB84-128FE3C4DFF2}"/>
                  </a:ext>
                </a:extLst>
              </p:cNvPr>
              <p:cNvPicPr/>
              <p:nvPr/>
            </p:nvPicPr>
            <p:blipFill>
              <a:blip r:embed="rId396"/>
              <a:stretch>
                <a:fillRect/>
              </a:stretch>
            </p:blipFill>
            <p:spPr>
              <a:xfrm>
                <a:off x="1181453" y="4086627"/>
                <a:ext cx="437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1062" name="Freihand 211061">
                <a:extLst>
                  <a:ext uri="{FF2B5EF4-FFF2-40B4-BE49-F238E27FC236}">
                    <a16:creationId xmlns:a16="http://schemas.microsoft.com/office/drawing/2014/main" id="{9BA8A3F7-0AAF-4698-ACB7-957042C8D9B1}"/>
                  </a:ext>
                </a:extLst>
              </p14:cNvPr>
              <p14:cNvContentPartPr/>
              <p14:nvPr/>
            </p14:nvContentPartPr>
            <p14:xfrm>
              <a:off x="1810733" y="4094187"/>
              <a:ext cx="89280" cy="124560"/>
            </p14:xfrm>
          </p:contentPart>
        </mc:Choice>
        <mc:Fallback xmlns="">
          <p:pic>
            <p:nvPicPr>
              <p:cNvPr id="211062" name="Freihand 211061">
                <a:extLst>
                  <a:ext uri="{FF2B5EF4-FFF2-40B4-BE49-F238E27FC236}">
                    <a16:creationId xmlns:a16="http://schemas.microsoft.com/office/drawing/2014/main" id="{9BA8A3F7-0AAF-4698-ACB7-957042C8D9B1}"/>
                  </a:ext>
                </a:extLst>
              </p:cNvPr>
              <p:cNvPicPr/>
              <p:nvPr/>
            </p:nvPicPr>
            <p:blipFill>
              <a:blip r:embed="rId398"/>
              <a:stretch>
                <a:fillRect/>
              </a:stretch>
            </p:blipFill>
            <p:spPr>
              <a:xfrm>
                <a:off x="1806413" y="4089867"/>
                <a:ext cx="97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1063" name="Freihand 211062">
                <a:extLst>
                  <a:ext uri="{FF2B5EF4-FFF2-40B4-BE49-F238E27FC236}">
                    <a16:creationId xmlns:a16="http://schemas.microsoft.com/office/drawing/2014/main" id="{CDEA8B46-D251-4166-9AB0-E213DB1A28D7}"/>
                  </a:ext>
                </a:extLst>
              </p14:cNvPr>
              <p14:cNvContentPartPr/>
              <p14:nvPr/>
            </p14:nvContentPartPr>
            <p14:xfrm>
              <a:off x="1704893" y="4036947"/>
              <a:ext cx="138960" cy="66240"/>
            </p14:xfrm>
          </p:contentPart>
        </mc:Choice>
        <mc:Fallback xmlns="">
          <p:pic>
            <p:nvPicPr>
              <p:cNvPr id="211063" name="Freihand 211062">
                <a:extLst>
                  <a:ext uri="{FF2B5EF4-FFF2-40B4-BE49-F238E27FC236}">
                    <a16:creationId xmlns:a16="http://schemas.microsoft.com/office/drawing/2014/main" id="{CDEA8B46-D251-4166-9AB0-E213DB1A28D7}"/>
                  </a:ext>
                </a:extLst>
              </p:cNvPr>
              <p:cNvPicPr/>
              <p:nvPr/>
            </p:nvPicPr>
            <p:blipFill>
              <a:blip r:embed="rId400"/>
              <a:stretch>
                <a:fillRect/>
              </a:stretch>
            </p:blipFill>
            <p:spPr>
              <a:xfrm>
                <a:off x="1700573" y="4032627"/>
                <a:ext cx="147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1064" name="Freihand 211063">
                <a:extLst>
                  <a:ext uri="{FF2B5EF4-FFF2-40B4-BE49-F238E27FC236}">
                    <a16:creationId xmlns:a16="http://schemas.microsoft.com/office/drawing/2014/main" id="{71FC74B5-40F2-4C3C-912C-DF771DC5D873}"/>
                  </a:ext>
                </a:extLst>
              </p14:cNvPr>
              <p14:cNvContentPartPr/>
              <p14:nvPr/>
            </p14:nvContentPartPr>
            <p14:xfrm>
              <a:off x="1911173" y="4161867"/>
              <a:ext cx="78120" cy="52560"/>
            </p14:xfrm>
          </p:contentPart>
        </mc:Choice>
        <mc:Fallback xmlns="">
          <p:pic>
            <p:nvPicPr>
              <p:cNvPr id="211064" name="Freihand 211063">
                <a:extLst>
                  <a:ext uri="{FF2B5EF4-FFF2-40B4-BE49-F238E27FC236}">
                    <a16:creationId xmlns:a16="http://schemas.microsoft.com/office/drawing/2014/main" id="{71FC74B5-40F2-4C3C-912C-DF771DC5D873}"/>
                  </a:ext>
                </a:extLst>
              </p:cNvPr>
              <p:cNvPicPr/>
              <p:nvPr/>
            </p:nvPicPr>
            <p:blipFill>
              <a:blip r:embed="rId402"/>
              <a:stretch>
                <a:fillRect/>
              </a:stretch>
            </p:blipFill>
            <p:spPr>
              <a:xfrm>
                <a:off x="1906853" y="4157547"/>
                <a:ext cx="86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1065" name="Freihand 211064">
                <a:extLst>
                  <a:ext uri="{FF2B5EF4-FFF2-40B4-BE49-F238E27FC236}">
                    <a16:creationId xmlns:a16="http://schemas.microsoft.com/office/drawing/2014/main" id="{1B7FEB2B-D045-42D5-9FF0-EE7E420F5FE6}"/>
                  </a:ext>
                </a:extLst>
              </p14:cNvPr>
              <p14:cNvContentPartPr/>
              <p14:nvPr/>
            </p14:nvContentPartPr>
            <p14:xfrm>
              <a:off x="2238773" y="4075827"/>
              <a:ext cx="17640" cy="132480"/>
            </p14:xfrm>
          </p:contentPart>
        </mc:Choice>
        <mc:Fallback xmlns="">
          <p:pic>
            <p:nvPicPr>
              <p:cNvPr id="211065" name="Freihand 211064">
                <a:extLst>
                  <a:ext uri="{FF2B5EF4-FFF2-40B4-BE49-F238E27FC236}">
                    <a16:creationId xmlns:a16="http://schemas.microsoft.com/office/drawing/2014/main" id="{1B7FEB2B-D045-42D5-9FF0-EE7E420F5FE6}"/>
                  </a:ext>
                </a:extLst>
              </p:cNvPr>
              <p:cNvPicPr/>
              <p:nvPr/>
            </p:nvPicPr>
            <p:blipFill>
              <a:blip r:embed="rId404"/>
              <a:stretch>
                <a:fillRect/>
              </a:stretch>
            </p:blipFill>
            <p:spPr>
              <a:xfrm>
                <a:off x="2234453" y="4071507"/>
                <a:ext cx="26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1066" name="Freihand 211065">
                <a:extLst>
                  <a:ext uri="{FF2B5EF4-FFF2-40B4-BE49-F238E27FC236}">
                    <a16:creationId xmlns:a16="http://schemas.microsoft.com/office/drawing/2014/main" id="{BE810E3B-65C2-443F-8B26-B4CA874DD097}"/>
                  </a:ext>
                </a:extLst>
              </p14:cNvPr>
              <p14:cNvContentPartPr/>
              <p14:nvPr/>
            </p14:nvContentPartPr>
            <p14:xfrm>
              <a:off x="2172173" y="4068267"/>
              <a:ext cx="288000" cy="111240"/>
            </p14:xfrm>
          </p:contentPart>
        </mc:Choice>
        <mc:Fallback xmlns="">
          <p:pic>
            <p:nvPicPr>
              <p:cNvPr id="211066" name="Freihand 211065">
                <a:extLst>
                  <a:ext uri="{FF2B5EF4-FFF2-40B4-BE49-F238E27FC236}">
                    <a16:creationId xmlns:a16="http://schemas.microsoft.com/office/drawing/2014/main" id="{BE810E3B-65C2-443F-8B26-B4CA874DD097}"/>
                  </a:ext>
                </a:extLst>
              </p:cNvPr>
              <p:cNvPicPr/>
              <p:nvPr/>
            </p:nvPicPr>
            <p:blipFill>
              <a:blip r:embed="rId406"/>
              <a:stretch>
                <a:fillRect/>
              </a:stretch>
            </p:blipFill>
            <p:spPr>
              <a:xfrm>
                <a:off x="2167853" y="4063947"/>
                <a:ext cx="296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067" name="Freihand 211066">
                <a:extLst>
                  <a:ext uri="{FF2B5EF4-FFF2-40B4-BE49-F238E27FC236}">
                    <a16:creationId xmlns:a16="http://schemas.microsoft.com/office/drawing/2014/main" id="{0DD03159-660A-44CB-9FD3-50AEFA9C6081}"/>
                  </a:ext>
                </a:extLst>
              </p14:cNvPr>
              <p14:cNvContentPartPr/>
              <p14:nvPr/>
            </p14:nvContentPartPr>
            <p14:xfrm>
              <a:off x="2442533" y="3980067"/>
              <a:ext cx="360" cy="360"/>
            </p14:xfrm>
          </p:contentPart>
        </mc:Choice>
        <mc:Fallback xmlns="">
          <p:pic>
            <p:nvPicPr>
              <p:cNvPr id="211067" name="Freihand 211066">
                <a:extLst>
                  <a:ext uri="{FF2B5EF4-FFF2-40B4-BE49-F238E27FC236}">
                    <a16:creationId xmlns:a16="http://schemas.microsoft.com/office/drawing/2014/main" id="{0DD03159-660A-44CB-9FD3-50AEFA9C6081}"/>
                  </a:ext>
                </a:extLst>
              </p:cNvPr>
              <p:cNvPicPr/>
              <p:nvPr/>
            </p:nvPicPr>
            <p:blipFill>
              <a:blip r:embed="rId149"/>
              <a:stretch>
                <a:fillRect/>
              </a:stretch>
            </p:blipFill>
            <p:spPr>
              <a:xfrm>
                <a:off x="2438213" y="3975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11068" name="Freihand 211067">
                <a:extLst>
                  <a:ext uri="{FF2B5EF4-FFF2-40B4-BE49-F238E27FC236}">
                    <a16:creationId xmlns:a16="http://schemas.microsoft.com/office/drawing/2014/main" id="{AF0FE04A-1B73-4AA9-87C4-1570E4036F6B}"/>
                  </a:ext>
                </a:extLst>
              </p14:cNvPr>
              <p14:cNvContentPartPr/>
              <p14:nvPr/>
            </p14:nvContentPartPr>
            <p14:xfrm>
              <a:off x="2441813" y="4152867"/>
              <a:ext cx="115560" cy="105480"/>
            </p14:xfrm>
          </p:contentPart>
        </mc:Choice>
        <mc:Fallback xmlns="">
          <p:pic>
            <p:nvPicPr>
              <p:cNvPr id="211068" name="Freihand 211067">
                <a:extLst>
                  <a:ext uri="{FF2B5EF4-FFF2-40B4-BE49-F238E27FC236}">
                    <a16:creationId xmlns:a16="http://schemas.microsoft.com/office/drawing/2014/main" id="{AF0FE04A-1B73-4AA9-87C4-1570E4036F6B}"/>
                  </a:ext>
                </a:extLst>
              </p:cNvPr>
              <p:cNvPicPr/>
              <p:nvPr/>
            </p:nvPicPr>
            <p:blipFill>
              <a:blip r:embed="rId409"/>
              <a:stretch>
                <a:fillRect/>
              </a:stretch>
            </p:blipFill>
            <p:spPr>
              <a:xfrm>
                <a:off x="2437493" y="4148547"/>
                <a:ext cx="124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11069" name="Freihand 211068">
                <a:extLst>
                  <a:ext uri="{FF2B5EF4-FFF2-40B4-BE49-F238E27FC236}">
                    <a16:creationId xmlns:a16="http://schemas.microsoft.com/office/drawing/2014/main" id="{C73CD8CF-3CA4-42AD-B366-19FE4B2C3C5D}"/>
                  </a:ext>
                </a:extLst>
              </p14:cNvPr>
              <p14:cNvContentPartPr/>
              <p14:nvPr/>
            </p14:nvContentPartPr>
            <p14:xfrm>
              <a:off x="2557733" y="3926787"/>
              <a:ext cx="173520" cy="142560"/>
            </p14:xfrm>
          </p:contentPart>
        </mc:Choice>
        <mc:Fallback xmlns="">
          <p:pic>
            <p:nvPicPr>
              <p:cNvPr id="211069" name="Freihand 211068">
                <a:extLst>
                  <a:ext uri="{FF2B5EF4-FFF2-40B4-BE49-F238E27FC236}">
                    <a16:creationId xmlns:a16="http://schemas.microsoft.com/office/drawing/2014/main" id="{C73CD8CF-3CA4-42AD-B366-19FE4B2C3C5D}"/>
                  </a:ext>
                </a:extLst>
              </p:cNvPr>
              <p:cNvPicPr/>
              <p:nvPr/>
            </p:nvPicPr>
            <p:blipFill>
              <a:blip r:embed="rId411"/>
              <a:stretch>
                <a:fillRect/>
              </a:stretch>
            </p:blipFill>
            <p:spPr>
              <a:xfrm>
                <a:off x="2553413" y="3922467"/>
                <a:ext cx="182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11070" name="Freihand 211069">
                <a:extLst>
                  <a:ext uri="{FF2B5EF4-FFF2-40B4-BE49-F238E27FC236}">
                    <a16:creationId xmlns:a16="http://schemas.microsoft.com/office/drawing/2014/main" id="{39328D0F-7109-4447-A26E-B1C7F6AD61DB}"/>
                  </a:ext>
                </a:extLst>
              </p14:cNvPr>
              <p14:cNvContentPartPr/>
              <p14:nvPr/>
            </p14:nvContentPartPr>
            <p14:xfrm>
              <a:off x="2885693" y="4057107"/>
              <a:ext cx="15120" cy="97920"/>
            </p14:xfrm>
          </p:contentPart>
        </mc:Choice>
        <mc:Fallback xmlns="">
          <p:pic>
            <p:nvPicPr>
              <p:cNvPr id="211070" name="Freihand 211069">
                <a:extLst>
                  <a:ext uri="{FF2B5EF4-FFF2-40B4-BE49-F238E27FC236}">
                    <a16:creationId xmlns:a16="http://schemas.microsoft.com/office/drawing/2014/main" id="{39328D0F-7109-4447-A26E-B1C7F6AD61DB}"/>
                  </a:ext>
                </a:extLst>
              </p:cNvPr>
              <p:cNvPicPr/>
              <p:nvPr/>
            </p:nvPicPr>
            <p:blipFill>
              <a:blip r:embed="rId413"/>
              <a:stretch>
                <a:fillRect/>
              </a:stretch>
            </p:blipFill>
            <p:spPr>
              <a:xfrm>
                <a:off x="2881373" y="4052787"/>
                <a:ext cx="23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11071" name="Freihand 211070">
                <a:extLst>
                  <a:ext uri="{FF2B5EF4-FFF2-40B4-BE49-F238E27FC236}">
                    <a16:creationId xmlns:a16="http://schemas.microsoft.com/office/drawing/2014/main" id="{91F593E8-2D7A-4B1C-B990-73B2F9004843}"/>
                  </a:ext>
                </a:extLst>
              </p14:cNvPr>
              <p14:cNvContentPartPr/>
              <p14:nvPr/>
            </p14:nvContentPartPr>
            <p14:xfrm>
              <a:off x="2819093" y="4089147"/>
              <a:ext cx="150480" cy="26280"/>
            </p14:xfrm>
          </p:contentPart>
        </mc:Choice>
        <mc:Fallback xmlns="">
          <p:pic>
            <p:nvPicPr>
              <p:cNvPr id="211071" name="Freihand 211070">
                <a:extLst>
                  <a:ext uri="{FF2B5EF4-FFF2-40B4-BE49-F238E27FC236}">
                    <a16:creationId xmlns:a16="http://schemas.microsoft.com/office/drawing/2014/main" id="{91F593E8-2D7A-4B1C-B990-73B2F9004843}"/>
                  </a:ext>
                </a:extLst>
              </p:cNvPr>
              <p:cNvPicPr/>
              <p:nvPr/>
            </p:nvPicPr>
            <p:blipFill>
              <a:blip r:embed="rId415"/>
              <a:stretch>
                <a:fillRect/>
              </a:stretch>
            </p:blipFill>
            <p:spPr>
              <a:xfrm>
                <a:off x="2814773" y="4084827"/>
                <a:ext cx="159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11072" name="Freihand 211071">
                <a:extLst>
                  <a:ext uri="{FF2B5EF4-FFF2-40B4-BE49-F238E27FC236}">
                    <a16:creationId xmlns:a16="http://schemas.microsoft.com/office/drawing/2014/main" id="{344EF372-4E6F-4C61-BD51-DEDB9F2E6044}"/>
                  </a:ext>
                </a:extLst>
              </p14:cNvPr>
              <p14:cNvContentPartPr/>
              <p14:nvPr/>
            </p14:nvContentPartPr>
            <p14:xfrm>
              <a:off x="3097013" y="4012467"/>
              <a:ext cx="121680" cy="133200"/>
            </p14:xfrm>
          </p:contentPart>
        </mc:Choice>
        <mc:Fallback xmlns="">
          <p:pic>
            <p:nvPicPr>
              <p:cNvPr id="211072" name="Freihand 211071">
                <a:extLst>
                  <a:ext uri="{FF2B5EF4-FFF2-40B4-BE49-F238E27FC236}">
                    <a16:creationId xmlns:a16="http://schemas.microsoft.com/office/drawing/2014/main" id="{344EF372-4E6F-4C61-BD51-DEDB9F2E6044}"/>
                  </a:ext>
                </a:extLst>
              </p:cNvPr>
              <p:cNvPicPr/>
              <p:nvPr/>
            </p:nvPicPr>
            <p:blipFill>
              <a:blip r:embed="rId417"/>
              <a:stretch>
                <a:fillRect/>
              </a:stretch>
            </p:blipFill>
            <p:spPr>
              <a:xfrm>
                <a:off x="3092693" y="4008147"/>
                <a:ext cx="130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11073" name="Freihand 211072">
                <a:extLst>
                  <a:ext uri="{FF2B5EF4-FFF2-40B4-BE49-F238E27FC236}">
                    <a16:creationId xmlns:a16="http://schemas.microsoft.com/office/drawing/2014/main" id="{C4500668-3B54-48CF-9870-1F962DE72322}"/>
                  </a:ext>
                </a:extLst>
              </p14:cNvPr>
              <p14:cNvContentPartPr/>
              <p14:nvPr/>
            </p14:nvContentPartPr>
            <p14:xfrm>
              <a:off x="3332453" y="4057827"/>
              <a:ext cx="76680" cy="87120"/>
            </p14:xfrm>
          </p:contentPart>
        </mc:Choice>
        <mc:Fallback xmlns="">
          <p:pic>
            <p:nvPicPr>
              <p:cNvPr id="211073" name="Freihand 211072">
                <a:extLst>
                  <a:ext uri="{FF2B5EF4-FFF2-40B4-BE49-F238E27FC236}">
                    <a16:creationId xmlns:a16="http://schemas.microsoft.com/office/drawing/2014/main" id="{C4500668-3B54-48CF-9870-1F962DE72322}"/>
                  </a:ext>
                </a:extLst>
              </p:cNvPr>
              <p:cNvPicPr/>
              <p:nvPr/>
            </p:nvPicPr>
            <p:blipFill>
              <a:blip r:embed="rId419"/>
              <a:stretch>
                <a:fillRect/>
              </a:stretch>
            </p:blipFill>
            <p:spPr>
              <a:xfrm>
                <a:off x="3328133" y="4053507"/>
                <a:ext cx="85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11074" name="Freihand 211073">
                <a:extLst>
                  <a:ext uri="{FF2B5EF4-FFF2-40B4-BE49-F238E27FC236}">
                    <a16:creationId xmlns:a16="http://schemas.microsoft.com/office/drawing/2014/main" id="{6B44E488-B738-482E-89AC-5EF685922071}"/>
                  </a:ext>
                </a:extLst>
              </p14:cNvPr>
              <p14:cNvContentPartPr/>
              <p14:nvPr/>
            </p14:nvContentPartPr>
            <p14:xfrm>
              <a:off x="3253253" y="3913827"/>
              <a:ext cx="120240" cy="91080"/>
            </p14:xfrm>
          </p:contentPart>
        </mc:Choice>
        <mc:Fallback xmlns="">
          <p:pic>
            <p:nvPicPr>
              <p:cNvPr id="211074" name="Freihand 211073">
                <a:extLst>
                  <a:ext uri="{FF2B5EF4-FFF2-40B4-BE49-F238E27FC236}">
                    <a16:creationId xmlns:a16="http://schemas.microsoft.com/office/drawing/2014/main" id="{6B44E488-B738-482E-89AC-5EF685922071}"/>
                  </a:ext>
                </a:extLst>
              </p:cNvPr>
              <p:cNvPicPr/>
              <p:nvPr/>
            </p:nvPicPr>
            <p:blipFill>
              <a:blip r:embed="rId421"/>
              <a:stretch>
                <a:fillRect/>
              </a:stretch>
            </p:blipFill>
            <p:spPr>
              <a:xfrm>
                <a:off x="3248933" y="3909507"/>
                <a:ext cx="128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11075" name="Freihand 211074">
                <a:extLst>
                  <a:ext uri="{FF2B5EF4-FFF2-40B4-BE49-F238E27FC236}">
                    <a16:creationId xmlns:a16="http://schemas.microsoft.com/office/drawing/2014/main" id="{99FEDF6C-4936-42A8-A368-A29B2A716187}"/>
                  </a:ext>
                </a:extLst>
              </p14:cNvPr>
              <p14:cNvContentPartPr/>
              <p14:nvPr/>
            </p14:nvContentPartPr>
            <p14:xfrm>
              <a:off x="3375653" y="4082307"/>
              <a:ext cx="102240" cy="112680"/>
            </p14:xfrm>
          </p:contentPart>
        </mc:Choice>
        <mc:Fallback xmlns="">
          <p:pic>
            <p:nvPicPr>
              <p:cNvPr id="211075" name="Freihand 211074">
                <a:extLst>
                  <a:ext uri="{FF2B5EF4-FFF2-40B4-BE49-F238E27FC236}">
                    <a16:creationId xmlns:a16="http://schemas.microsoft.com/office/drawing/2014/main" id="{99FEDF6C-4936-42A8-A368-A29B2A716187}"/>
                  </a:ext>
                </a:extLst>
              </p:cNvPr>
              <p:cNvPicPr/>
              <p:nvPr/>
            </p:nvPicPr>
            <p:blipFill>
              <a:blip r:embed="rId423"/>
              <a:stretch>
                <a:fillRect/>
              </a:stretch>
            </p:blipFill>
            <p:spPr>
              <a:xfrm>
                <a:off x="3371333" y="4077987"/>
                <a:ext cx="110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11076" name="Freihand 211075">
                <a:extLst>
                  <a:ext uri="{FF2B5EF4-FFF2-40B4-BE49-F238E27FC236}">
                    <a16:creationId xmlns:a16="http://schemas.microsoft.com/office/drawing/2014/main" id="{46577F5D-29E5-4E3E-AE0F-0C91F024F62E}"/>
                  </a:ext>
                </a:extLst>
              </p14:cNvPr>
              <p14:cNvContentPartPr/>
              <p14:nvPr/>
            </p14:nvContentPartPr>
            <p14:xfrm>
              <a:off x="3594893" y="4067907"/>
              <a:ext cx="29160" cy="17640"/>
            </p14:xfrm>
          </p:contentPart>
        </mc:Choice>
        <mc:Fallback xmlns="">
          <p:pic>
            <p:nvPicPr>
              <p:cNvPr id="211076" name="Freihand 211075">
                <a:extLst>
                  <a:ext uri="{FF2B5EF4-FFF2-40B4-BE49-F238E27FC236}">
                    <a16:creationId xmlns:a16="http://schemas.microsoft.com/office/drawing/2014/main" id="{46577F5D-29E5-4E3E-AE0F-0C91F024F62E}"/>
                  </a:ext>
                </a:extLst>
              </p:cNvPr>
              <p:cNvPicPr/>
              <p:nvPr/>
            </p:nvPicPr>
            <p:blipFill>
              <a:blip r:embed="rId425"/>
              <a:stretch>
                <a:fillRect/>
              </a:stretch>
            </p:blipFill>
            <p:spPr>
              <a:xfrm>
                <a:off x="3590573" y="4063587"/>
                <a:ext cx="37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11077" name="Freihand 211076">
                <a:extLst>
                  <a:ext uri="{FF2B5EF4-FFF2-40B4-BE49-F238E27FC236}">
                    <a16:creationId xmlns:a16="http://schemas.microsoft.com/office/drawing/2014/main" id="{241041CD-4524-4A4C-8B63-1F59AE747935}"/>
                  </a:ext>
                </a:extLst>
              </p14:cNvPr>
              <p14:cNvContentPartPr/>
              <p14:nvPr/>
            </p14:nvContentPartPr>
            <p14:xfrm>
              <a:off x="3745733" y="3931827"/>
              <a:ext cx="16920" cy="203400"/>
            </p14:xfrm>
          </p:contentPart>
        </mc:Choice>
        <mc:Fallback xmlns="">
          <p:pic>
            <p:nvPicPr>
              <p:cNvPr id="211077" name="Freihand 211076">
                <a:extLst>
                  <a:ext uri="{FF2B5EF4-FFF2-40B4-BE49-F238E27FC236}">
                    <a16:creationId xmlns:a16="http://schemas.microsoft.com/office/drawing/2014/main" id="{241041CD-4524-4A4C-8B63-1F59AE747935}"/>
                  </a:ext>
                </a:extLst>
              </p:cNvPr>
              <p:cNvPicPr/>
              <p:nvPr/>
            </p:nvPicPr>
            <p:blipFill>
              <a:blip r:embed="rId427"/>
              <a:stretch>
                <a:fillRect/>
              </a:stretch>
            </p:blipFill>
            <p:spPr>
              <a:xfrm>
                <a:off x="3741413" y="3927507"/>
                <a:ext cx="25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11078" name="Freihand 211077">
                <a:extLst>
                  <a:ext uri="{FF2B5EF4-FFF2-40B4-BE49-F238E27FC236}">
                    <a16:creationId xmlns:a16="http://schemas.microsoft.com/office/drawing/2014/main" id="{BB4D3BC9-80F6-4691-A8AE-D13FEBF5304A}"/>
                  </a:ext>
                </a:extLst>
              </p14:cNvPr>
              <p14:cNvContentPartPr/>
              <p14:nvPr/>
            </p14:nvContentPartPr>
            <p14:xfrm>
              <a:off x="3807653" y="4176987"/>
              <a:ext cx="18720" cy="27360"/>
            </p14:xfrm>
          </p:contentPart>
        </mc:Choice>
        <mc:Fallback xmlns="">
          <p:pic>
            <p:nvPicPr>
              <p:cNvPr id="211078" name="Freihand 211077">
                <a:extLst>
                  <a:ext uri="{FF2B5EF4-FFF2-40B4-BE49-F238E27FC236}">
                    <a16:creationId xmlns:a16="http://schemas.microsoft.com/office/drawing/2014/main" id="{BB4D3BC9-80F6-4691-A8AE-D13FEBF5304A}"/>
                  </a:ext>
                </a:extLst>
              </p:cNvPr>
              <p:cNvPicPr/>
              <p:nvPr/>
            </p:nvPicPr>
            <p:blipFill>
              <a:blip r:embed="rId429"/>
              <a:stretch>
                <a:fillRect/>
              </a:stretch>
            </p:blipFill>
            <p:spPr>
              <a:xfrm>
                <a:off x="3803333" y="4172667"/>
                <a:ext cx="27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11079" name="Freihand 211078">
                <a:extLst>
                  <a:ext uri="{FF2B5EF4-FFF2-40B4-BE49-F238E27FC236}">
                    <a16:creationId xmlns:a16="http://schemas.microsoft.com/office/drawing/2014/main" id="{AFA0171F-08A2-411D-B329-437AF7B48936}"/>
                  </a:ext>
                </a:extLst>
              </p14:cNvPr>
              <p14:cNvContentPartPr/>
              <p14:nvPr/>
            </p14:nvContentPartPr>
            <p14:xfrm>
              <a:off x="3841493" y="3895107"/>
              <a:ext cx="136440" cy="147240"/>
            </p14:xfrm>
          </p:contentPart>
        </mc:Choice>
        <mc:Fallback xmlns="">
          <p:pic>
            <p:nvPicPr>
              <p:cNvPr id="211079" name="Freihand 211078">
                <a:extLst>
                  <a:ext uri="{FF2B5EF4-FFF2-40B4-BE49-F238E27FC236}">
                    <a16:creationId xmlns:a16="http://schemas.microsoft.com/office/drawing/2014/main" id="{AFA0171F-08A2-411D-B329-437AF7B48936}"/>
                  </a:ext>
                </a:extLst>
              </p:cNvPr>
              <p:cNvPicPr/>
              <p:nvPr/>
            </p:nvPicPr>
            <p:blipFill>
              <a:blip r:embed="rId431"/>
              <a:stretch>
                <a:fillRect/>
              </a:stretch>
            </p:blipFill>
            <p:spPr>
              <a:xfrm>
                <a:off x="3837173" y="3890787"/>
                <a:ext cx="145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11080" name="Freihand 211079">
                <a:extLst>
                  <a:ext uri="{FF2B5EF4-FFF2-40B4-BE49-F238E27FC236}">
                    <a16:creationId xmlns:a16="http://schemas.microsoft.com/office/drawing/2014/main" id="{AF8047D8-6E82-4738-9B09-2202331BEB24}"/>
                  </a:ext>
                </a:extLst>
              </p14:cNvPr>
              <p14:cNvContentPartPr/>
              <p14:nvPr/>
            </p14:nvContentPartPr>
            <p14:xfrm>
              <a:off x="3791813" y="4146387"/>
              <a:ext cx="33480" cy="115200"/>
            </p14:xfrm>
          </p:contentPart>
        </mc:Choice>
        <mc:Fallback xmlns="">
          <p:pic>
            <p:nvPicPr>
              <p:cNvPr id="211080" name="Freihand 211079">
                <a:extLst>
                  <a:ext uri="{FF2B5EF4-FFF2-40B4-BE49-F238E27FC236}">
                    <a16:creationId xmlns:a16="http://schemas.microsoft.com/office/drawing/2014/main" id="{AF8047D8-6E82-4738-9B09-2202331BEB24}"/>
                  </a:ext>
                </a:extLst>
              </p:cNvPr>
              <p:cNvPicPr/>
              <p:nvPr/>
            </p:nvPicPr>
            <p:blipFill>
              <a:blip r:embed="rId433"/>
              <a:stretch>
                <a:fillRect/>
              </a:stretch>
            </p:blipFill>
            <p:spPr>
              <a:xfrm>
                <a:off x="3787493" y="4142067"/>
                <a:ext cx="42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11108" name="Freihand 211107">
                <a:extLst>
                  <a:ext uri="{FF2B5EF4-FFF2-40B4-BE49-F238E27FC236}">
                    <a16:creationId xmlns:a16="http://schemas.microsoft.com/office/drawing/2014/main" id="{42DE5A7F-E0AA-48F4-AE66-8478EC0987F9}"/>
                  </a:ext>
                </a:extLst>
              </p14:cNvPr>
              <p14:cNvContentPartPr/>
              <p14:nvPr/>
            </p14:nvContentPartPr>
            <p14:xfrm>
              <a:off x="3149573" y="3801867"/>
              <a:ext cx="703080" cy="591840"/>
            </p14:xfrm>
          </p:contentPart>
        </mc:Choice>
        <mc:Fallback xmlns="">
          <p:pic>
            <p:nvPicPr>
              <p:cNvPr id="211108" name="Freihand 211107">
                <a:extLst>
                  <a:ext uri="{FF2B5EF4-FFF2-40B4-BE49-F238E27FC236}">
                    <a16:creationId xmlns:a16="http://schemas.microsoft.com/office/drawing/2014/main" id="{42DE5A7F-E0AA-48F4-AE66-8478EC0987F9}"/>
                  </a:ext>
                </a:extLst>
              </p:cNvPr>
              <p:cNvPicPr/>
              <p:nvPr/>
            </p:nvPicPr>
            <p:blipFill>
              <a:blip r:embed="rId435"/>
              <a:stretch>
                <a:fillRect/>
              </a:stretch>
            </p:blipFill>
            <p:spPr>
              <a:xfrm>
                <a:off x="3145253" y="3797547"/>
                <a:ext cx="71172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1109" name="Freihand 211108">
                <a:extLst>
                  <a:ext uri="{FF2B5EF4-FFF2-40B4-BE49-F238E27FC236}">
                    <a16:creationId xmlns:a16="http://schemas.microsoft.com/office/drawing/2014/main" id="{21EDE577-0787-4C2D-BB35-003A56526D43}"/>
                  </a:ext>
                </a:extLst>
              </p14:cNvPr>
              <p14:cNvContentPartPr/>
              <p14:nvPr/>
            </p14:nvContentPartPr>
            <p14:xfrm>
              <a:off x="3469973" y="3820947"/>
              <a:ext cx="433800" cy="455040"/>
            </p14:xfrm>
          </p:contentPart>
        </mc:Choice>
        <mc:Fallback xmlns="">
          <p:pic>
            <p:nvPicPr>
              <p:cNvPr id="211109" name="Freihand 211108">
                <a:extLst>
                  <a:ext uri="{FF2B5EF4-FFF2-40B4-BE49-F238E27FC236}">
                    <a16:creationId xmlns:a16="http://schemas.microsoft.com/office/drawing/2014/main" id="{21EDE577-0787-4C2D-BB35-003A56526D43}"/>
                  </a:ext>
                </a:extLst>
              </p:cNvPr>
              <p:cNvPicPr/>
              <p:nvPr/>
            </p:nvPicPr>
            <p:blipFill>
              <a:blip r:embed="rId437"/>
              <a:stretch>
                <a:fillRect/>
              </a:stretch>
            </p:blipFill>
            <p:spPr>
              <a:xfrm>
                <a:off x="3465653" y="3816627"/>
                <a:ext cx="44244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11136" name="Freihand 211135">
                <a:extLst>
                  <a:ext uri="{FF2B5EF4-FFF2-40B4-BE49-F238E27FC236}">
                    <a16:creationId xmlns:a16="http://schemas.microsoft.com/office/drawing/2014/main" id="{76EFECAE-DD30-4096-BBEF-4441C8219E87}"/>
                  </a:ext>
                </a:extLst>
              </p14:cNvPr>
              <p14:cNvContentPartPr/>
              <p14:nvPr/>
            </p14:nvContentPartPr>
            <p14:xfrm>
              <a:off x="1219973" y="3840747"/>
              <a:ext cx="824040" cy="706680"/>
            </p14:xfrm>
          </p:contentPart>
        </mc:Choice>
        <mc:Fallback xmlns="">
          <p:pic>
            <p:nvPicPr>
              <p:cNvPr id="211136" name="Freihand 211135">
                <a:extLst>
                  <a:ext uri="{FF2B5EF4-FFF2-40B4-BE49-F238E27FC236}">
                    <a16:creationId xmlns:a16="http://schemas.microsoft.com/office/drawing/2014/main" id="{76EFECAE-DD30-4096-BBEF-4441C8219E87}"/>
                  </a:ext>
                </a:extLst>
              </p:cNvPr>
              <p:cNvPicPr/>
              <p:nvPr/>
            </p:nvPicPr>
            <p:blipFill>
              <a:blip r:embed="rId439"/>
              <a:stretch>
                <a:fillRect/>
              </a:stretch>
            </p:blipFill>
            <p:spPr>
              <a:xfrm>
                <a:off x="1215653" y="3836427"/>
                <a:ext cx="83268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11138" name="Freihand 211137">
                <a:extLst>
                  <a:ext uri="{FF2B5EF4-FFF2-40B4-BE49-F238E27FC236}">
                    <a16:creationId xmlns:a16="http://schemas.microsoft.com/office/drawing/2014/main" id="{DA47D4D7-EBDB-42C4-B09D-8395CFB3BC28}"/>
                  </a:ext>
                </a:extLst>
              </p14:cNvPr>
              <p14:cNvContentPartPr/>
              <p14:nvPr/>
            </p14:nvContentPartPr>
            <p14:xfrm>
              <a:off x="5876573" y="3527547"/>
              <a:ext cx="658440" cy="746280"/>
            </p14:xfrm>
          </p:contentPart>
        </mc:Choice>
        <mc:Fallback xmlns="">
          <p:pic>
            <p:nvPicPr>
              <p:cNvPr id="211138" name="Freihand 211137">
                <a:extLst>
                  <a:ext uri="{FF2B5EF4-FFF2-40B4-BE49-F238E27FC236}">
                    <a16:creationId xmlns:a16="http://schemas.microsoft.com/office/drawing/2014/main" id="{DA47D4D7-EBDB-42C4-B09D-8395CFB3BC28}"/>
                  </a:ext>
                </a:extLst>
              </p:cNvPr>
              <p:cNvPicPr/>
              <p:nvPr/>
            </p:nvPicPr>
            <p:blipFill>
              <a:blip r:embed="rId441"/>
              <a:stretch>
                <a:fillRect/>
              </a:stretch>
            </p:blipFill>
            <p:spPr>
              <a:xfrm>
                <a:off x="5872253" y="3523227"/>
                <a:ext cx="66708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11139" name="Freihand 211138">
                <a:extLst>
                  <a:ext uri="{FF2B5EF4-FFF2-40B4-BE49-F238E27FC236}">
                    <a16:creationId xmlns:a16="http://schemas.microsoft.com/office/drawing/2014/main" id="{A79BDCFC-F4C6-45C5-9E75-81AEC3216092}"/>
                  </a:ext>
                </a:extLst>
              </p14:cNvPr>
              <p14:cNvContentPartPr/>
              <p14:nvPr/>
            </p14:nvContentPartPr>
            <p14:xfrm>
              <a:off x="6470213" y="3488667"/>
              <a:ext cx="774360" cy="728280"/>
            </p14:xfrm>
          </p:contentPart>
        </mc:Choice>
        <mc:Fallback xmlns="">
          <p:pic>
            <p:nvPicPr>
              <p:cNvPr id="211139" name="Freihand 211138">
                <a:extLst>
                  <a:ext uri="{FF2B5EF4-FFF2-40B4-BE49-F238E27FC236}">
                    <a16:creationId xmlns:a16="http://schemas.microsoft.com/office/drawing/2014/main" id="{A79BDCFC-F4C6-45C5-9E75-81AEC3216092}"/>
                  </a:ext>
                </a:extLst>
              </p:cNvPr>
              <p:cNvPicPr/>
              <p:nvPr/>
            </p:nvPicPr>
            <p:blipFill>
              <a:blip r:embed="rId443"/>
              <a:stretch>
                <a:fillRect/>
              </a:stretch>
            </p:blipFill>
            <p:spPr>
              <a:xfrm>
                <a:off x="6465893" y="3484347"/>
                <a:ext cx="78300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11141" name="Freihand 211140">
                <a:extLst>
                  <a:ext uri="{FF2B5EF4-FFF2-40B4-BE49-F238E27FC236}">
                    <a16:creationId xmlns:a16="http://schemas.microsoft.com/office/drawing/2014/main" id="{305AD573-6961-4F34-A94B-FEE1782D08E0}"/>
                  </a:ext>
                </a:extLst>
              </p14:cNvPr>
              <p14:cNvContentPartPr/>
              <p14:nvPr/>
            </p14:nvContentPartPr>
            <p14:xfrm>
              <a:off x="1716773" y="3077547"/>
              <a:ext cx="4511160" cy="911160"/>
            </p14:xfrm>
          </p:contentPart>
        </mc:Choice>
        <mc:Fallback xmlns="">
          <p:pic>
            <p:nvPicPr>
              <p:cNvPr id="211141" name="Freihand 211140">
                <a:extLst>
                  <a:ext uri="{FF2B5EF4-FFF2-40B4-BE49-F238E27FC236}">
                    <a16:creationId xmlns:a16="http://schemas.microsoft.com/office/drawing/2014/main" id="{305AD573-6961-4F34-A94B-FEE1782D08E0}"/>
                  </a:ext>
                </a:extLst>
              </p:cNvPr>
              <p:cNvPicPr/>
              <p:nvPr/>
            </p:nvPicPr>
            <p:blipFill>
              <a:blip r:embed="rId445"/>
              <a:stretch>
                <a:fillRect/>
              </a:stretch>
            </p:blipFill>
            <p:spPr>
              <a:xfrm>
                <a:off x="1712453" y="3073227"/>
                <a:ext cx="451980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11142" name="Freihand 211141">
                <a:extLst>
                  <a:ext uri="{FF2B5EF4-FFF2-40B4-BE49-F238E27FC236}">
                    <a16:creationId xmlns:a16="http://schemas.microsoft.com/office/drawing/2014/main" id="{65A4979A-DDDA-4A3E-A944-3F9762417569}"/>
                  </a:ext>
                </a:extLst>
              </p14:cNvPr>
              <p14:cNvContentPartPr/>
              <p14:nvPr/>
            </p14:nvContentPartPr>
            <p14:xfrm>
              <a:off x="6183293" y="3149547"/>
              <a:ext cx="796680" cy="423720"/>
            </p14:xfrm>
          </p:contentPart>
        </mc:Choice>
        <mc:Fallback xmlns="">
          <p:pic>
            <p:nvPicPr>
              <p:cNvPr id="211142" name="Freihand 211141">
                <a:extLst>
                  <a:ext uri="{FF2B5EF4-FFF2-40B4-BE49-F238E27FC236}">
                    <a16:creationId xmlns:a16="http://schemas.microsoft.com/office/drawing/2014/main" id="{65A4979A-DDDA-4A3E-A944-3F9762417569}"/>
                  </a:ext>
                </a:extLst>
              </p:cNvPr>
              <p:cNvPicPr/>
              <p:nvPr/>
            </p:nvPicPr>
            <p:blipFill>
              <a:blip r:embed="rId447"/>
              <a:stretch>
                <a:fillRect/>
              </a:stretch>
            </p:blipFill>
            <p:spPr>
              <a:xfrm>
                <a:off x="6178973" y="3145227"/>
                <a:ext cx="80532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11143" name="Freihand 211142">
                <a:extLst>
                  <a:ext uri="{FF2B5EF4-FFF2-40B4-BE49-F238E27FC236}">
                    <a16:creationId xmlns:a16="http://schemas.microsoft.com/office/drawing/2014/main" id="{FE7AC7BA-AE10-47A9-9B97-C28AD3A08DB8}"/>
                  </a:ext>
                </a:extLst>
              </p14:cNvPr>
              <p14:cNvContentPartPr/>
              <p14:nvPr/>
            </p14:nvContentPartPr>
            <p14:xfrm>
              <a:off x="6720053" y="2913027"/>
              <a:ext cx="166680" cy="236520"/>
            </p14:xfrm>
          </p:contentPart>
        </mc:Choice>
        <mc:Fallback xmlns="">
          <p:pic>
            <p:nvPicPr>
              <p:cNvPr id="211143" name="Freihand 211142">
                <a:extLst>
                  <a:ext uri="{FF2B5EF4-FFF2-40B4-BE49-F238E27FC236}">
                    <a16:creationId xmlns:a16="http://schemas.microsoft.com/office/drawing/2014/main" id="{FE7AC7BA-AE10-47A9-9B97-C28AD3A08DB8}"/>
                  </a:ext>
                </a:extLst>
              </p:cNvPr>
              <p:cNvPicPr/>
              <p:nvPr/>
            </p:nvPicPr>
            <p:blipFill>
              <a:blip r:embed="rId449"/>
              <a:stretch>
                <a:fillRect/>
              </a:stretch>
            </p:blipFill>
            <p:spPr>
              <a:xfrm>
                <a:off x="6715733" y="2908707"/>
                <a:ext cx="1753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11144" name="Freihand 211143">
                <a:extLst>
                  <a:ext uri="{FF2B5EF4-FFF2-40B4-BE49-F238E27FC236}">
                    <a16:creationId xmlns:a16="http://schemas.microsoft.com/office/drawing/2014/main" id="{5BEA0F2A-8382-4E5B-ABFD-BDA3BDCF8C71}"/>
                  </a:ext>
                </a:extLst>
              </p14:cNvPr>
              <p14:cNvContentPartPr/>
              <p14:nvPr/>
            </p14:nvContentPartPr>
            <p14:xfrm>
              <a:off x="6913733" y="2904027"/>
              <a:ext cx="531360" cy="191160"/>
            </p14:xfrm>
          </p:contentPart>
        </mc:Choice>
        <mc:Fallback xmlns="">
          <p:pic>
            <p:nvPicPr>
              <p:cNvPr id="211144" name="Freihand 211143">
                <a:extLst>
                  <a:ext uri="{FF2B5EF4-FFF2-40B4-BE49-F238E27FC236}">
                    <a16:creationId xmlns:a16="http://schemas.microsoft.com/office/drawing/2014/main" id="{5BEA0F2A-8382-4E5B-ABFD-BDA3BDCF8C71}"/>
                  </a:ext>
                </a:extLst>
              </p:cNvPr>
              <p:cNvPicPr/>
              <p:nvPr/>
            </p:nvPicPr>
            <p:blipFill>
              <a:blip r:embed="rId451"/>
              <a:stretch>
                <a:fillRect/>
              </a:stretch>
            </p:blipFill>
            <p:spPr>
              <a:xfrm>
                <a:off x="6909413" y="2899707"/>
                <a:ext cx="540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11145" name="Freihand 211144">
                <a:extLst>
                  <a:ext uri="{FF2B5EF4-FFF2-40B4-BE49-F238E27FC236}">
                    <a16:creationId xmlns:a16="http://schemas.microsoft.com/office/drawing/2014/main" id="{2D7D480D-E06B-42B2-84B9-566404BD09A5}"/>
                  </a:ext>
                </a:extLst>
              </p14:cNvPr>
              <p14:cNvContentPartPr/>
              <p14:nvPr/>
            </p14:nvContentPartPr>
            <p14:xfrm>
              <a:off x="7605653" y="2862987"/>
              <a:ext cx="20880" cy="153000"/>
            </p14:xfrm>
          </p:contentPart>
        </mc:Choice>
        <mc:Fallback xmlns="">
          <p:pic>
            <p:nvPicPr>
              <p:cNvPr id="211145" name="Freihand 211144">
                <a:extLst>
                  <a:ext uri="{FF2B5EF4-FFF2-40B4-BE49-F238E27FC236}">
                    <a16:creationId xmlns:a16="http://schemas.microsoft.com/office/drawing/2014/main" id="{2D7D480D-E06B-42B2-84B9-566404BD09A5}"/>
                  </a:ext>
                </a:extLst>
              </p:cNvPr>
              <p:cNvPicPr/>
              <p:nvPr/>
            </p:nvPicPr>
            <p:blipFill>
              <a:blip r:embed="rId453"/>
              <a:stretch>
                <a:fillRect/>
              </a:stretch>
            </p:blipFill>
            <p:spPr>
              <a:xfrm>
                <a:off x="7601333" y="2858667"/>
                <a:ext cx="29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11146" name="Freihand 211145">
                <a:extLst>
                  <a:ext uri="{FF2B5EF4-FFF2-40B4-BE49-F238E27FC236}">
                    <a16:creationId xmlns:a16="http://schemas.microsoft.com/office/drawing/2014/main" id="{037518DE-C9AB-451F-9D99-5D8142D16C7C}"/>
                  </a:ext>
                </a:extLst>
              </p14:cNvPr>
              <p14:cNvContentPartPr/>
              <p14:nvPr/>
            </p14:nvContentPartPr>
            <p14:xfrm>
              <a:off x="7441493" y="2816907"/>
              <a:ext cx="154080" cy="103320"/>
            </p14:xfrm>
          </p:contentPart>
        </mc:Choice>
        <mc:Fallback xmlns="">
          <p:pic>
            <p:nvPicPr>
              <p:cNvPr id="211146" name="Freihand 211145">
                <a:extLst>
                  <a:ext uri="{FF2B5EF4-FFF2-40B4-BE49-F238E27FC236}">
                    <a16:creationId xmlns:a16="http://schemas.microsoft.com/office/drawing/2014/main" id="{037518DE-C9AB-451F-9D99-5D8142D16C7C}"/>
                  </a:ext>
                </a:extLst>
              </p:cNvPr>
              <p:cNvPicPr/>
              <p:nvPr/>
            </p:nvPicPr>
            <p:blipFill>
              <a:blip r:embed="rId455"/>
              <a:stretch>
                <a:fillRect/>
              </a:stretch>
            </p:blipFill>
            <p:spPr>
              <a:xfrm>
                <a:off x="7437173" y="2812587"/>
                <a:ext cx="162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11147" name="Freihand 211146">
                <a:extLst>
                  <a:ext uri="{FF2B5EF4-FFF2-40B4-BE49-F238E27FC236}">
                    <a16:creationId xmlns:a16="http://schemas.microsoft.com/office/drawing/2014/main" id="{5A651478-036B-41E8-A6CD-D2810EFA1AEC}"/>
                  </a:ext>
                </a:extLst>
              </p14:cNvPr>
              <p14:cNvContentPartPr/>
              <p14:nvPr/>
            </p14:nvContentPartPr>
            <p14:xfrm>
              <a:off x="7572533" y="2779467"/>
              <a:ext cx="119880" cy="257760"/>
            </p14:xfrm>
          </p:contentPart>
        </mc:Choice>
        <mc:Fallback xmlns="">
          <p:pic>
            <p:nvPicPr>
              <p:cNvPr id="211147" name="Freihand 211146">
                <a:extLst>
                  <a:ext uri="{FF2B5EF4-FFF2-40B4-BE49-F238E27FC236}">
                    <a16:creationId xmlns:a16="http://schemas.microsoft.com/office/drawing/2014/main" id="{5A651478-036B-41E8-A6CD-D2810EFA1AEC}"/>
                  </a:ext>
                </a:extLst>
              </p:cNvPr>
              <p:cNvPicPr/>
              <p:nvPr/>
            </p:nvPicPr>
            <p:blipFill>
              <a:blip r:embed="rId457"/>
              <a:stretch>
                <a:fillRect/>
              </a:stretch>
            </p:blipFill>
            <p:spPr>
              <a:xfrm>
                <a:off x="7568213" y="2775147"/>
                <a:ext cx="1285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11148" name="Freihand 211147">
                <a:extLst>
                  <a:ext uri="{FF2B5EF4-FFF2-40B4-BE49-F238E27FC236}">
                    <a16:creationId xmlns:a16="http://schemas.microsoft.com/office/drawing/2014/main" id="{01F76E12-FFDF-4F4C-A396-7F63C88DAA0E}"/>
                  </a:ext>
                </a:extLst>
              </p14:cNvPr>
              <p14:cNvContentPartPr/>
              <p14:nvPr/>
            </p14:nvContentPartPr>
            <p14:xfrm>
              <a:off x="7722293" y="2761467"/>
              <a:ext cx="235800" cy="231120"/>
            </p14:xfrm>
          </p:contentPart>
        </mc:Choice>
        <mc:Fallback xmlns="">
          <p:pic>
            <p:nvPicPr>
              <p:cNvPr id="211148" name="Freihand 211147">
                <a:extLst>
                  <a:ext uri="{FF2B5EF4-FFF2-40B4-BE49-F238E27FC236}">
                    <a16:creationId xmlns:a16="http://schemas.microsoft.com/office/drawing/2014/main" id="{01F76E12-FFDF-4F4C-A396-7F63C88DAA0E}"/>
                  </a:ext>
                </a:extLst>
              </p:cNvPr>
              <p:cNvPicPr/>
              <p:nvPr/>
            </p:nvPicPr>
            <p:blipFill>
              <a:blip r:embed="rId459"/>
              <a:stretch>
                <a:fillRect/>
              </a:stretch>
            </p:blipFill>
            <p:spPr>
              <a:xfrm>
                <a:off x="7717973" y="2757147"/>
                <a:ext cx="244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11149" name="Freihand 211148">
                <a:extLst>
                  <a:ext uri="{FF2B5EF4-FFF2-40B4-BE49-F238E27FC236}">
                    <a16:creationId xmlns:a16="http://schemas.microsoft.com/office/drawing/2014/main" id="{DAB82086-51E0-4C44-883E-64F6DE716C7B}"/>
                  </a:ext>
                </a:extLst>
              </p14:cNvPr>
              <p14:cNvContentPartPr/>
              <p14:nvPr/>
            </p14:nvContentPartPr>
            <p14:xfrm>
              <a:off x="7917773" y="2918427"/>
              <a:ext cx="88200" cy="27000"/>
            </p14:xfrm>
          </p:contentPart>
        </mc:Choice>
        <mc:Fallback xmlns="">
          <p:pic>
            <p:nvPicPr>
              <p:cNvPr id="211149" name="Freihand 211148">
                <a:extLst>
                  <a:ext uri="{FF2B5EF4-FFF2-40B4-BE49-F238E27FC236}">
                    <a16:creationId xmlns:a16="http://schemas.microsoft.com/office/drawing/2014/main" id="{DAB82086-51E0-4C44-883E-64F6DE716C7B}"/>
                  </a:ext>
                </a:extLst>
              </p:cNvPr>
              <p:cNvPicPr/>
              <p:nvPr/>
            </p:nvPicPr>
            <p:blipFill>
              <a:blip r:embed="rId461"/>
              <a:stretch>
                <a:fillRect/>
              </a:stretch>
            </p:blipFill>
            <p:spPr>
              <a:xfrm>
                <a:off x="7913453" y="2914107"/>
                <a:ext cx="96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11150" name="Freihand 211149">
                <a:extLst>
                  <a:ext uri="{FF2B5EF4-FFF2-40B4-BE49-F238E27FC236}">
                    <a16:creationId xmlns:a16="http://schemas.microsoft.com/office/drawing/2014/main" id="{4E89ED91-815A-425A-AB76-A4730F063DCF}"/>
                  </a:ext>
                </a:extLst>
              </p14:cNvPr>
              <p14:cNvContentPartPr/>
              <p14:nvPr/>
            </p14:nvContentPartPr>
            <p14:xfrm>
              <a:off x="7983293" y="2727267"/>
              <a:ext cx="544320" cy="211680"/>
            </p14:xfrm>
          </p:contentPart>
        </mc:Choice>
        <mc:Fallback xmlns="">
          <p:pic>
            <p:nvPicPr>
              <p:cNvPr id="211150" name="Freihand 211149">
                <a:extLst>
                  <a:ext uri="{FF2B5EF4-FFF2-40B4-BE49-F238E27FC236}">
                    <a16:creationId xmlns:a16="http://schemas.microsoft.com/office/drawing/2014/main" id="{4E89ED91-815A-425A-AB76-A4730F063DCF}"/>
                  </a:ext>
                </a:extLst>
              </p:cNvPr>
              <p:cNvPicPr/>
              <p:nvPr/>
            </p:nvPicPr>
            <p:blipFill>
              <a:blip r:embed="rId463"/>
              <a:stretch>
                <a:fillRect/>
              </a:stretch>
            </p:blipFill>
            <p:spPr>
              <a:xfrm>
                <a:off x="7978973" y="2722947"/>
                <a:ext cx="552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11151" name="Freihand 211150">
                <a:extLst>
                  <a:ext uri="{FF2B5EF4-FFF2-40B4-BE49-F238E27FC236}">
                    <a16:creationId xmlns:a16="http://schemas.microsoft.com/office/drawing/2014/main" id="{352BF3EC-9D2B-4B93-B769-9A87111CBAC1}"/>
                  </a:ext>
                </a:extLst>
              </p14:cNvPr>
              <p14:cNvContentPartPr/>
              <p14:nvPr/>
            </p14:nvContentPartPr>
            <p14:xfrm>
              <a:off x="7110293" y="3124707"/>
              <a:ext cx="165240" cy="213840"/>
            </p14:xfrm>
          </p:contentPart>
        </mc:Choice>
        <mc:Fallback xmlns="">
          <p:pic>
            <p:nvPicPr>
              <p:cNvPr id="211151" name="Freihand 211150">
                <a:extLst>
                  <a:ext uri="{FF2B5EF4-FFF2-40B4-BE49-F238E27FC236}">
                    <a16:creationId xmlns:a16="http://schemas.microsoft.com/office/drawing/2014/main" id="{352BF3EC-9D2B-4B93-B769-9A87111CBAC1}"/>
                  </a:ext>
                </a:extLst>
              </p:cNvPr>
              <p:cNvPicPr/>
              <p:nvPr/>
            </p:nvPicPr>
            <p:blipFill>
              <a:blip r:embed="rId465"/>
              <a:stretch>
                <a:fillRect/>
              </a:stretch>
            </p:blipFill>
            <p:spPr>
              <a:xfrm>
                <a:off x="7105973" y="3120387"/>
                <a:ext cx="1738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11152" name="Freihand 211151">
                <a:extLst>
                  <a:ext uri="{FF2B5EF4-FFF2-40B4-BE49-F238E27FC236}">
                    <a16:creationId xmlns:a16="http://schemas.microsoft.com/office/drawing/2014/main" id="{89D3DC70-92FA-4D12-BEE0-C3303C8FF4D4}"/>
                  </a:ext>
                </a:extLst>
              </p14:cNvPr>
              <p14:cNvContentPartPr/>
              <p14:nvPr/>
            </p14:nvContentPartPr>
            <p14:xfrm>
              <a:off x="7316213" y="3169347"/>
              <a:ext cx="109440" cy="122760"/>
            </p14:xfrm>
          </p:contentPart>
        </mc:Choice>
        <mc:Fallback xmlns="">
          <p:pic>
            <p:nvPicPr>
              <p:cNvPr id="211152" name="Freihand 211151">
                <a:extLst>
                  <a:ext uri="{FF2B5EF4-FFF2-40B4-BE49-F238E27FC236}">
                    <a16:creationId xmlns:a16="http://schemas.microsoft.com/office/drawing/2014/main" id="{89D3DC70-92FA-4D12-BEE0-C3303C8FF4D4}"/>
                  </a:ext>
                </a:extLst>
              </p:cNvPr>
              <p:cNvPicPr/>
              <p:nvPr/>
            </p:nvPicPr>
            <p:blipFill>
              <a:blip r:embed="rId467"/>
              <a:stretch>
                <a:fillRect/>
              </a:stretch>
            </p:blipFill>
            <p:spPr>
              <a:xfrm>
                <a:off x="7311893" y="3165027"/>
                <a:ext cx="118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11153" name="Freihand 211152">
                <a:extLst>
                  <a:ext uri="{FF2B5EF4-FFF2-40B4-BE49-F238E27FC236}">
                    <a16:creationId xmlns:a16="http://schemas.microsoft.com/office/drawing/2014/main" id="{02FA13A8-851D-45A4-A6A7-1623BDC2CF76}"/>
                  </a:ext>
                </a:extLst>
              </p14:cNvPr>
              <p14:cNvContentPartPr/>
              <p14:nvPr/>
            </p14:nvContentPartPr>
            <p14:xfrm>
              <a:off x="7441493" y="3032907"/>
              <a:ext cx="241560" cy="206280"/>
            </p14:xfrm>
          </p:contentPart>
        </mc:Choice>
        <mc:Fallback xmlns="">
          <p:pic>
            <p:nvPicPr>
              <p:cNvPr id="211153" name="Freihand 211152">
                <a:extLst>
                  <a:ext uri="{FF2B5EF4-FFF2-40B4-BE49-F238E27FC236}">
                    <a16:creationId xmlns:a16="http://schemas.microsoft.com/office/drawing/2014/main" id="{02FA13A8-851D-45A4-A6A7-1623BDC2CF76}"/>
                  </a:ext>
                </a:extLst>
              </p:cNvPr>
              <p:cNvPicPr/>
              <p:nvPr/>
            </p:nvPicPr>
            <p:blipFill>
              <a:blip r:embed="rId469"/>
              <a:stretch>
                <a:fillRect/>
              </a:stretch>
            </p:blipFill>
            <p:spPr>
              <a:xfrm>
                <a:off x="7437173" y="3028587"/>
                <a:ext cx="250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11154" name="Freihand 211153">
                <a:extLst>
                  <a:ext uri="{FF2B5EF4-FFF2-40B4-BE49-F238E27FC236}">
                    <a16:creationId xmlns:a16="http://schemas.microsoft.com/office/drawing/2014/main" id="{62A0CE72-2443-40DA-92A6-918AB255EAA3}"/>
                  </a:ext>
                </a:extLst>
              </p14:cNvPr>
              <p14:cNvContentPartPr/>
              <p14:nvPr/>
            </p14:nvContentPartPr>
            <p14:xfrm>
              <a:off x="7651733" y="3168987"/>
              <a:ext cx="55440" cy="33120"/>
            </p14:xfrm>
          </p:contentPart>
        </mc:Choice>
        <mc:Fallback xmlns="">
          <p:pic>
            <p:nvPicPr>
              <p:cNvPr id="211154" name="Freihand 211153">
                <a:extLst>
                  <a:ext uri="{FF2B5EF4-FFF2-40B4-BE49-F238E27FC236}">
                    <a16:creationId xmlns:a16="http://schemas.microsoft.com/office/drawing/2014/main" id="{62A0CE72-2443-40DA-92A6-918AB255EAA3}"/>
                  </a:ext>
                </a:extLst>
              </p:cNvPr>
              <p:cNvPicPr/>
              <p:nvPr/>
            </p:nvPicPr>
            <p:blipFill>
              <a:blip r:embed="rId471"/>
              <a:stretch>
                <a:fillRect/>
              </a:stretch>
            </p:blipFill>
            <p:spPr>
              <a:xfrm>
                <a:off x="7647413" y="3164667"/>
                <a:ext cx="64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11155" name="Freihand 211154">
                <a:extLst>
                  <a:ext uri="{FF2B5EF4-FFF2-40B4-BE49-F238E27FC236}">
                    <a16:creationId xmlns:a16="http://schemas.microsoft.com/office/drawing/2014/main" id="{C187FFF2-670C-44C4-8ED7-AC5646CB8B53}"/>
                  </a:ext>
                </a:extLst>
              </p14:cNvPr>
              <p14:cNvContentPartPr/>
              <p14:nvPr/>
            </p14:nvContentPartPr>
            <p14:xfrm>
              <a:off x="7697813" y="3008067"/>
              <a:ext cx="118800" cy="174960"/>
            </p14:xfrm>
          </p:contentPart>
        </mc:Choice>
        <mc:Fallback xmlns="">
          <p:pic>
            <p:nvPicPr>
              <p:cNvPr id="211155" name="Freihand 211154">
                <a:extLst>
                  <a:ext uri="{FF2B5EF4-FFF2-40B4-BE49-F238E27FC236}">
                    <a16:creationId xmlns:a16="http://schemas.microsoft.com/office/drawing/2014/main" id="{C187FFF2-670C-44C4-8ED7-AC5646CB8B53}"/>
                  </a:ext>
                </a:extLst>
              </p:cNvPr>
              <p:cNvPicPr/>
              <p:nvPr/>
            </p:nvPicPr>
            <p:blipFill>
              <a:blip r:embed="rId473"/>
              <a:stretch>
                <a:fillRect/>
              </a:stretch>
            </p:blipFill>
            <p:spPr>
              <a:xfrm>
                <a:off x="7693493" y="3003747"/>
                <a:ext cx="127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11156" name="Freihand 211155">
                <a:extLst>
                  <a:ext uri="{FF2B5EF4-FFF2-40B4-BE49-F238E27FC236}">
                    <a16:creationId xmlns:a16="http://schemas.microsoft.com/office/drawing/2014/main" id="{DAE03D33-E690-428A-B196-6157ECB2D21C}"/>
                  </a:ext>
                </a:extLst>
              </p14:cNvPr>
              <p14:cNvContentPartPr/>
              <p14:nvPr/>
            </p14:nvContentPartPr>
            <p14:xfrm>
              <a:off x="7833893" y="3067107"/>
              <a:ext cx="73800" cy="191160"/>
            </p14:xfrm>
          </p:contentPart>
        </mc:Choice>
        <mc:Fallback xmlns="">
          <p:pic>
            <p:nvPicPr>
              <p:cNvPr id="211156" name="Freihand 211155">
                <a:extLst>
                  <a:ext uri="{FF2B5EF4-FFF2-40B4-BE49-F238E27FC236}">
                    <a16:creationId xmlns:a16="http://schemas.microsoft.com/office/drawing/2014/main" id="{DAE03D33-E690-428A-B196-6157ECB2D21C}"/>
                  </a:ext>
                </a:extLst>
              </p:cNvPr>
              <p:cNvPicPr/>
              <p:nvPr/>
            </p:nvPicPr>
            <p:blipFill>
              <a:blip r:embed="rId475"/>
              <a:stretch>
                <a:fillRect/>
              </a:stretch>
            </p:blipFill>
            <p:spPr>
              <a:xfrm>
                <a:off x="7829573" y="3062787"/>
                <a:ext cx="82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11157" name="Freihand 211156">
                <a:extLst>
                  <a:ext uri="{FF2B5EF4-FFF2-40B4-BE49-F238E27FC236}">
                    <a16:creationId xmlns:a16="http://schemas.microsoft.com/office/drawing/2014/main" id="{87D9BE40-9929-4528-AFBD-2C08FB82260F}"/>
                  </a:ext>
                </a:extLst>
              </p14:cNvPr>
              <p14:cNvContentPartPr/>
              <p14:nvPr/>
            </p14:nvContentPartPr>
            <p14:xfrm>
              <a:off x="7944053" y="3026427"/>
              <a:ext cx="164520" cy="134280"/>
            </p14:xfrm>
          </p:contentPart>
        </mc:Choice>
        <mc:Fallback xmlns="">
          <p:pic>
            <p:nvPicPr>
              <p:cNvPr id="211157" name="Freihand 211156">
                <a:extLst>
                  <a:ext uri="{FF2B5EF4-FFF2-40B4-BE49-F238E27FC236}">
                    <a16:creationId xmlns:a16="http://schemas.microsoft.com/office/drawing/2014/main" id="{87D9BE40-9929-4528-AFBD-2C08FB82260F}"/>
                  </a:ext>
                </a:extLst>
              </p:cNvPr>
              <p:cNvPicPr/>
              <p:nvPr/>
            </p:nvPicPr>
            <p:blipFill>
              <a:blip r:embed="rId477"/>
              <a:stretch>
                <a:fillRect/>
              </a:stretch>
            </p:blipFill>
            <p:spPr>
              <a:xfrm>
                <a:off x="7939733" y="3022107"/>
                <a:ext cx="173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11158" name="Freihand 211157">
                <a:extLst>
                  <a:ext uri="{FF2B5EF4-FFF2-40B4-BE49-F238E27FC236}">
                    <a16:creationId xmlns:a16="http://schemas.microsoft.com/office/drawing/2014/main" id="{0B0DEDFC-B27B-4C79-B699-9C0E4E4FD4ED}"/>
                  </a:ext>
                </a:extLst>
              </p14:cNvPr>
              <p14:cNvContentPartPr/>
              <p14:nvPr/>
            </p14:nvContentPartPr>
            <p14:xfrm>
              <a:off x="8106773" y="2996907"/>
              <a:ext cx="41040" cy="21600"/>
            </p14:xfrm>
          </p:contentPart>
        </mc:Choice>
        <mc:Fallback xmlns="">
          <p:pic>
            <p:nvPicPr>
              <p:cNvPr id="211158" name="Freihand 211157">
                <a:extLst>
                  <a:ext uri="{FF2B5EF4-FFF2-40B4-BE49-F238E27FC236}">
                    <a16:creationId xmlns:a16="http://schemas.microsoft.com/office/drawing/2014/main" id="{0B0DEDFC-B27B-4C79-B699-9C0E4E4FD4ED}"/>
                  </a:ext>
                </a:extLst>
              </p:cNvPr>
              <p:cNvPicPr/>
              <p:nvPr/>
            </p:nvPicPr>
            <p:blipFill>
              <a:blip r:embed="rId479"/>
              <a:stretch>
                <a:fillRect/>
              </a:stretch>
            </p:blipFill>
            <p:spPr>
              <a:xfrm>
                <a:off x="8102453" y="2992587"/>
                <a:ext cx="49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11159" name="Freihand 211158">
                <a:extLst>
                  <a:ext uri="{FF2B5EF4-FFF2-40B4-BE49-F238E27FC236}">
                    <a16:creationId xmlns:a16="http://schemas.microsoft.com/office/drawing/2014/main" id="{8434C153-FB55-4269-8833-A31A775971C6}"/>
                  </a:ext>
                </a:extLst>
              </p14:cNvPr>
              <p14:cNvContentPartPr/>
              <p14:nvPr/>
            </p14:nvContentPartPr>
            <p14:xfrm>
              <a:off x="8137733" y="3017067"/>
              <a:ext cx="79200" cy="114120"/>
            </p14:xfrm>
          </p:contentPart>
        </mc:Choice>
        <mc:Fallback xmlns="">
          <p:pic>
            <p:nvPicPr>
              <p:cNvPr id="211159" name="Freihand 211158">
                <a:extLst>
                  <a:ext uri="{FF2B5EF4-FFF2-40B4-BE49-F238E27FC236}">
                    <a16:creationId xmlns:a16="http://schemas.microsoft.com/office/drawing/2014/main" id="{8434C153-FB55-4269-8833-A31A775971C6}"/>
                  </a:ext>
                </a:extLst>
              </p:cNvPr>
              <p:cNvPicPr/>
              <p:nvPr/>
            </p:nvPicPr>
            <p:blipFill>
              <a:blip r:embed="rId481"/>
              <a:stretch>
                <a:fillRect/>
              </a:stretch>
            </p:blipFill>
            <p:spPr>
              <a:xfrm>
                <a:off x="8133413" y="3012747"/>
                <a:ext cx="87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11160" name="Freihand 211159">
                <a:extLst>
                  <a:ext uri="{FF2B5EF4-FFF2-40B4-BE49-F238E27FC236}">
                    <a16:creationId xmlns:a16="http://schemas.microsoft.com/office/drawing/2014/main" id="{BD78CACC-ED66-4687-9385-703FE78D668A}"/>
                  </a:ext>
                </a:extLst>
              </p14:cNvPr>
              <p14:cNvContentPartPr/>
              <p14:nvPr/>
            </p14:nvContentPartPr>
            <p14:xfrm>
              <a:off x="8221613" y="2965587"/>
              <a:ext cx="102240" cy="122400"/>
            </p14:xfrm>
          </p:contentPart>
        </mc:Choice>
        <mc:Fallback xmlns="">
          <p:pic>
            <p:nvPicPr>
              <p:cNvPr id="211160" name="Freihand 211159">
                <a:extLst>
                  <a:ext uri="{FF2B5EF4-FFF2-40B4-BE49-F238E27FC236}">
                    <a16:creationId xmlns:a16="http://schemas.microsoft.com/office/drawing/2014/main" id="{BD78CACC-ED66-4687-9385-703FE78D668A}"/>
                  </a:ext>
                </a:extLst>
              </p:cNvPr>
              <p:cNvPicPr/>
              <p:nvPr/>
            </p:nvPicPr>
            <p:blipFill>
              <a:blip r:embed="rId483"/>
              <a:stretch>
                <a:fillRect/>
              </a:stretch>
            </p:blipFill>
            <p:spPr>
              <a:xfrm>
                <a:off x="8217293" y="2961267"/>
                <a:ext cx="110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11161" name="Freihand 211160">
                <a:extLst>
                  <a:ext uri="{FF2B5EF4-FFF2-40B4-BE49-F238E27FC236}">
                    <a16:creationId xmlns:a16="http://schemas.microsoft.com/office/drawing/2014/main" id="{181DF9DA-4BA7-47CE-8E57-402214E566E6}"/>
                  </a:ext>
                </a:extLst>
              </p14:cNvPr>
              <p14:cNvContentPartPr/>
              <p14:nvPr/>
            </p14:nvContentPartPr>
            <p14:xfrm>
              <a:off x="8506733" y="2847867"/>
              <a:ext cx="324360" cy="197280"/>
            </p14:xfrm>
          </p:contentPart>
        </mc:Choice>
        <mc:Fallback xmlns="">
          <p:pic>
            <p:nvPicPr>
              <p:cNvPr id="211161" name="Freihand 211160">
                <a:extLst>
                  <a:ext uri="{FF2B5EF4-FFF2-40B4-BE49-F238E27FC236}">
                    <a16:creationId xmlns:a16="http://schemas.microsoft.com/office/drawing/2014/main" id="{181DF9DA-4BA7-47CE-8E57-402214E566E6}"/>
                  </a:ext>
                </a:extLst>
              </p:cNvPr>
              <p:cNvPicPr/>
              <p:nvPr/>
            </p:nvPicPr>
            <p:blipFill>
              <a:blip r:embed="rId485"/>
              <a:stretch>
                <a:fillRect/>
              </a:stretch>
            </p:blipFill>
            <p:spPr>
              <a:xfrm>
                <a:off x="8502413" y="2843547"/>
                <a:ext cx="333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11162" name="Freihand 211161">
                <a:extLst>
                  <a:ext uri="{FF2B5EF4-FFF2-40B4-BE49-F238E27FC236}">
                    <a16:creationId xmlns:a16="http://schemas.microsoft.com/office/drawing/2014/main" id="{69424F4B-A8BB-48E7-9B66-1D383A849A99}"/>
                  </a:ext>
                </a:extLst>
              </p14:cNvPr>
              <p14:cNvContentPartPr/>
              <p14:nvPr/>
            </p14:nvContentPartPr>
            <p14:xfrm>
              <a:off x="8329613" y="3088347"/>
              <a:ext cx="141120" cy="182160"/>
            </p14:xfrm>
          </p:contentPart>
        </mc:Choice>
        <mc:Fallback xmlns="">
          <p:pic>
            <p:nvPicPr>
              <p:cNvPr id="211162" name="Freihand 211161">
                <a:extLst>
                  <a:ext uri="{FF2B5EF4-FFF2-40B4-BE49-F238E27FC236}">
                    <a16:creationId xmlns:a16="http://schemas.microsoft.com/office/drawing/2014/main" id="{69424F4B-A8BB-48E7-9B66-1D383A849A99}"/>
                  </a:ext>
                </a:extLst>
              </p:cNvPr>
              <p:cNvPicPr/>
              <p:nvPr/>
            </p:nvPicPr>
            <p:blipFill>
              <a:blip r:embed="rId487"/>
              <a:stretch>
                <a:fillRect/>
              </a:stretch>
            </p:blipFill>
            <p:spPr>
              <a:xfrm>
                <a:off x="8325293" y="3084027"/>
                <a:ext cx="149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11163" name="Freihand 211162">
                <a:extLst>
                  <a:ext uri="{FF2B5EF4-FFF2-40B4-BE49-F238E27FC236}">
                    <a16:creationId xmlns:a16="http://schemas.microsoft.com/office/drawing/2014/main" id="{A72C77F0-3DCD-4572-8CB3-73287315B1C2}"/>
                  </a:ext>
                </a:extLst>
              </p14:cNvPr>
              <p14:cNvContentPartPr/>
              <p14:nvPr/>
            </p14:nvContentPartPr>
            <p14:xfrm>
              <a:off x="8417813" y="3210027"/>
              <a:ext cx="115200" cy="44640"/>
            </p14:xfrm>
          </p:contentPart>
        </mc:Choice>
        <mc:Fallback xmlns="">
          <p:pic>
            <p:nvPicPr>
              <p:cNvPr id="211163" name="Freihand 211162">
                <a:extLst>
                  <a:ext uri="{FF2B5EF4-FFF2-40B4-BE49-F238E27FC236}">
                    <a16:creationId xmlns:a16="http://schemas.microsoft.com/office/drawing/2014/main" id="{A72C77F0-3DCD-4572-8CB3-73287315B1C2}"/>
                  </a:ext>
                </a:extLst>
              </p:cNvPr>
              <p:cNvPicPr/>
              <p:nvPr/>
            </p:nvPicPr>
            <p:blipFill>
              <a:blip r:embed="rId489"/>
              <a:stretch>
                <a:fillRect/>
              </a:stretch>
            </p:blipFill>
            <p:spPr>
              <a:xfrm>
                <a:off x="8413493" y="3205707"/>
                <a:ext cx="123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11164" name="Freihand 211163">
                <a:extLst>
                  <a:ext uri="{FF2B5EF4-FFF2-40B4-BE49-F238E27FC236}">
                    <a16:creationId xmlns:a16="http://schemas.microsoft.com/office/drawing/2014/main" id="{A514A8F1-119B-4333-9174-CD1A4103CB18}"/>
                  </a:ext>
                </a:extLst>
              </p14:cNvPr>
              <p14:cNvContentPartPr/>
              <p14:nvPr/>
            </p14:nvContentPartPr>
            <p14:xfrm>
              <a:off x="8503493" y="3138747"/>
              <a:ext cx="96840" cy="108360"/>
            </p14:xfrm>
          </p:contentPart>
        </mc:Choice>
        <mc:Fallback xmlns="">
          <p:pic>
            <p:nvPicPr>
              <p:cNvPr id="211164" name="Freihand 211163">
                <a:extLst>
                  <a:ext uri="{FF2B5EF4-FFF2-40B4-BE49-F238E27FC236}">
                    <a16:creationId xmlns:a16="http://schemas.microsoft.com/office/drawing/2014/main" id="{A514A8F1-119B-4333-9174-CD1A4103CB18}"/>
                  </a:ext>
                </a:extLst>
              </p:cNvPr>
              <p:cNvPicPr/>
              <p:nvPr/>
            </p:nvPicPr>
            <p:blipFill>
              <a:blip r:embed="rId491"/>
              <a:stretch>
                <a:fillRect/>
              </a:stretch>
            </p:blipFill>
            <p:spPr>
              <a:xfrm>
                <a:off x="8499173" y="3134427"/>
                <a:ext cx="105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11165" name="Freihand 211164">
                <a:extLst>
                  <a:ext uri="{FF2B5EF4-FFF2-40B4-BE49-F238E27FC236}">
                    <a16:creationId xmlns:a16="http://schemas.microsoft.com/office/drawing/2014/main" id="{47A6E172-4333-4097-B3EC-EF1DF81352F6}"/>
                  </a:ext>
                </a:extLst>
              </p14:cNvPr>
              <p14:cNvContentPartPr/>
              <p14:nvPr/>
            </p14:nvContentPartPr>
            <p14:xfrm>
              <a:off x="8608613" y="3128307"/>
              <a:ext cx="119880" cy="259920"/>
            </p14:xfrm>
          </p:contentPart>
        </mc:Choice>
        <mc:Fallback xmlns="">
          <p:pic>
            <p:nvPicPr>
              <p:cNvPr id="211165" name="Freihand 211164">
                <a:extLst>
                  <a:ext uri="{FF2B5EF4-FFF2-40B4-BE49-F238E27FC236}">
                    <a16:creationId xmlns:a16="http://schemas.microsoft.com/office/drawing/2014/main" id="{47A6E172-4333-4097-B3EC-EF1DF81352F6}"/>
                  </a:ext>
                </a:extLst>
              </p:cNvPr>
              <p:cNvPicPr/>
              <p:nvPr/>
            </p:nvPicPr>
            <p:blipFill>
              <a:blip r:embed="rId493"/>
              <a:stretch>
                <a:fillRect/>
              </a:stretch>
            </p:blipFill>
            <p:spPr>
              <a:xfrm>
                <a:off x="8604293" y="3123987"/>
                <a:ext cx="1285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11166" name="Freihand 211165">
                <a:extLst>
                  <a:ext uri="{FF2B5EF4-FFF2-40B4-BE49-F238E27FC236}">
                    <a16:creationId xmlns:a16="http://schemas.microsoft.com/office/drawing/2014/main" id="{158BFC18-F937-4D6F-848E-9B263F248D74}"/>
                  </a:ext>
                </a:extLst>
              </p14:cNvPr>
              <p14:cNvContentPartPr/>
              <p14:nvPr/>
            </p14:nvContentPartPr>
            <p14:xfrm>
              <a:off x="8767013" y="2971707"/>
              <a:ext cx="262080" cy="231120"/>
            </p14:xfrm>
          </p:contentPart>
        </mc:Choice>
        <mc:Fallback xmlns="">
          <p:pic>
            <p:nvPicPr>
              <p:cNvPr id="211166" name="Freihand 211165">
                <a:extLst>
                  <a:ext uri="{FF2B5EF4-FFF2-40B4-BE49-F238E27FC236}">
                    <a16:creationId xmlns:a16="http://schemas.microsoft.com/office/drawing/2014/main" id="{158BFC18-F937-4D6F-848E-9B263F248D74}"/>
                  </a:ext>
                </a:extLst>
              </p:cNvPr>
              <p:cNvPicPr/>
              <p:nvPr/>
            </p:nvPicPr>
            <p:blipFill>
              <a:blip r:embed="rId495"/>
              <a:stretch>
                <a:fillRect/>
              </a:stretch>
            </p:blipFill>
            <p:spPr>
              <a:xfrm>
                <a:off x="8762693" y="2967387"/>
                <a:ext cx="270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11167" name="Freihand 211166">
                <a:extLst>
                  <a:ext uri="{FF2B5EF4-FFF2-40B4-BE49-F238E27FC236}">
                    <a16:creationId xmlns:a16="http://schemas.microsoft.com/office/drawing/2014/main" id="{0155E27D-7F5F-4A7B-B7D9-E5EF6301B8E3}"/>
                  </a:ext>
                </a:extLst>
              </p14:cNvPr>
              <p14:cNvContentPartPr/>
              <p14:nvPr/>
            </p14:nvContentPartPr>
            <p14:xfrm>
              <a:off x="9056453" y="3012387"/>
              <a:ext cx="222480" cy="74880"/>
            </p14:xfrm>
          </p:contentPart>
        </mc:Choice>
        <mc:Fallback xmlns="">
          <p:pic>
            <p:nvPicPr>
              <p:cNvPr id="211167" name="Freihand 211166">
                <a:extLst>
                  <a:ext uri="{FF2B5EF4-FFF2-40B4-BE49-F238E27FC236}">
                    <a16:creationId xmlns:a16="http://schemas.microsoft.com/office/drawing/2014/main" id="{0155E27D-7F5F-4A7B-B7D9-E5EF6301B8E3}"/>
                  </a:ext>
                </a:extLst>
              </p:cNvPr>
              <p:cNvPicPr/>
              <p:nvPr/>
            </p:nvPicPr>
            <p:blipFill>
              <a:blip r:embed="rId497"/>
              <a:stretch>
                <a:fillRect/>
              </a:stretch>
            </p:blipFill>
            <p:spPr>
              <a:xfrm>
                <a:off x="9051773" y="3008067"/>
                <a:ext cx="231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11168" name="Freihand 211167">
                <a:extLst>
                  <a:ext uri="{FF2B5EF4-FFF2-40B4-BE49-F238E27FC236}">
                    <a16:creationId xmlns:a16="http://schemas.microsoft.com/office/drawing/2014/main" id="{B35F7466-C23A-4410-A23B-4DDC7BF5305B}"/>
                  </a:ext>
                </a:extLst>
              </p14:cNvPr>
              <p14:cNvContentPartPr/>
              <p14:nvPr/>
            </p14:nvContentPartPr>
            <p14:xfrm>
              <a:off x="9300533" y="2835627"/>
              <a:ext cx="393480" cy="235800"/>
            </p14:xfrm>
          </p:contentPart>
        </mc:Choice>
        <mc:Fallback xmlns="">
          <p:pic>
            <p:nvPicPr>
              <p:cNvPr id="211168" name="Freihand 211167">
                <a:extLst>
                  <a:ext uri="{FF2B5EF4-FFF2-40B4-BE49-F238E27FC236}">
                    <a16:creationId xmlns:a16="http://schemas.microsoft.com/office/drawing/2014/main" id="{B35F7466-C23A-4410-A23B-4DDC7BF5305B}"/>
                  </a:ext>
                </a:extLst>
              </p:cNvPr>
              <p:cNvPicPr/>
              <p:nvPr/>
            </p:nvPicPr>
            <p:blipFill>
              <a:blip r:embed="rId499"/>
              <a:stretch>
                <a:fillRect/>
              </a:stretch>
            </p:blipFill>
            <p:spPr>
              <a:xfrm>
                <a:off x="9296213" y="2831307"/>
                <a:ext cx="402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11170" name="Freihand 211169">
                <a:extLst>
                  <a:ext uri="{FF2B5EF4-FFF2-40B4-BE49-F238E27FC236}">
                    <a16:creationId xmlns:a16="http://schemas.microsoft.com/office/drawing/2014/main" id="{C4A97016-E6A8-4489-8CB1-A68724223966}"/>
                  </a:ext>
                </a:extLst>
              </p14:cNvPr>
              <p14:cNvContentPartPr/>
              <p14:nvPr/>
            </p14:nvContentPartPr>
            <p14:xfrm>
              <a:off x="2194133" y="3738867"/>
              <a:ext cx="622800" cy="657360"/>
            </p14:xfrm>
          </p:contentPart>
        </mc:Choice>
        <mc:Fallback xmlns="">
          <p:pic>
            <p:nvPicPr>
              <p:cNvPr id="211170" name="Freihand 211169">
                <a:extLst>
                  <a:ext uri="{FF2B5EF4-FFF2-40B4-BE49-F238E27FC236}">
                    <a16:creationId xmlns:a16="http://schemas.microsoft.com/office/drawing/2014/main" id="{C4A97016-E6A8-4489-8CB1-A68724223966}"/>
                  </a:ext>
                </a:extLst>
              </p:cNvPr>
              <p:cNvPicPr/>
              <p:nvPr/>
            </p:nvPicPr>
            <p:blipFill>
              <a:blip r:embed="rId501"/>
              <a:stretch>
                <a:fillRect/>
              </a:stretch>
            </p:blipFill>
            <p:spPr>
              <a:xfrm>
                <a:off x="2189813" y="3734547"/>
                <a:ext cx="63144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11171" name="Freihand 211170">
                <a:extLst>
                  <a:ext uri="{FF2B5EF4-FFF2-40B4-BE49-F238E27FC236}">
                    <a16:creationId xmlns:a16="http://schemas.microsoft.com/office/drawing/2014/main" id="{A8503978-62FE-4808-BACA-5A661918D93F}"/>
                  </a:ext>
                </a:extLst>
              </p14:cNvPr>
              <p14:cNvContentPartPr/>
              <p14:nvPr/>
            </p14:nvContentPartPr>
            <p14:xfrm>
              <a:off x="3173333" y="4524747"/>
              <a:ext cx="189000" cy="222480"/>
            </p14:xfrm>
          </p:contentPart>
        </mc:Choice>
        <mc:Fallback xmlns="">
          <p:pic>
            <p:nvPicPr>
              <p:cNvPr id="211171" name="Freihand 211170">
                <a:extLst>
                  <a:ext uri="{FF2B5EF4-FFF2-40B4-BE49-F238E27FC236}">
                    <a16:creationId xmlns:a16="http://schemas.microsoft.com/office/drawing/2014/main" id="{A8503978-62FE-4808-BACA-5A661918D93F}"/>
                  </a:ext>
                </a:extLst>
              </p:cNvPr>
              <p:cNvPicPr/>
              <p:nvPr/>
            </p:nvPicPr>
            <p:blipFill>
              <a:blip r:embed="rId503"/>
              <a:stretch>
                <a:fillRect/>
              </a:stretch>
            </p:blipFill>
            <p:spPr>
              <a:xfrm>
                <a:off x="3169013" y="4520427"/>
                <a:ext cx="1976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11172" name="Freihand 211171">
                <a:extLst>
                  <a:ext uri="{FF2B5EF4-FFF2-40B4-BE49-F238E27FC236}">
                    <a16:creationId xmlns:a16="http://schemas.microsoft.com/office/drawing/2014/main" id="{C0928E06-F584-4353-A596-470979F9AC6F}"/>
                  </a:ext>
                </a:extLst>
              </p14:cNvPr>
              <p14:cNvContentPartPr/>
              <p14:nvPr/>
            </p14:nvContentPartPr>
            <p14:xfrm>
              <a:off x="3224453" y="4379667"/>
              <a:ext cx="41040" cy="42480"/>
            </p14:xfrm>
          </p:contentPart>
        </mc:Choice>
        <mc:Fallback xmlns="">
          <p:pic>
            <p:nvPicPr>
              <p:cNvPr id="211172" name="Freihand 211171">
                <a:extLst>
                  <a:ext uri="{FF2B5EF4-FFF2-40B4-BE49-F238E27FC236}">
                    <a16:creationId xmlns:a16="http://schemas.microsoft.com/office/drawing/2014/main" id="{C0928E06-F584-4353-A596-470979F9AC6F}"/>
                  </a:ext>
                </a:extLst>
              </p:cNvPr>
              <p:cNvPicPr/>
              <p:nvPr/>
            </p:nvPicPr>
            <p:blipFill>
              <a:blip r:embed="rId505"/>
              <a:stretch>
                <a:fillRect/>
              </a:stretch>
            </p:blipFill>
            <p:spPr>
              <a:xfrm>
                <a:off x="3220133" y="4375347"/>
                <a:ext cx="49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11173" name="Freihand 211172">
                <a:extLst>
                  <a:ext uri="{FF2B5EF4-FFF2-40B4-BE49-F238E27FC236}">
                    <a16:creationId xmlns:a16="http://schemas.microsoft.com/office/drawing/2014/main" id="{7D95EFA3-A7C5-4D30-8776-9578136A2D41}"/>
                  </a:ext>
                </a:extLst>
              </p14:cNvPr>
              <p14:cNvContentPartPr/>
              <p14:nvPr/>
            </p14:nvContentPartPr>
            <p14:xfrm>
              <a:off x="3328493" y="4633107"/>
              <a:ext cx="129960" cy="154800"/>
            </p14:xfrm>
          </p:contentPart>
        </mc:Choice>
        <mc:Fallback xmlns="">
          <p:pic>
            <p:nvPicPr>
              <p:cNvPr id="211173" name="Freihand 211172">
                <a:extLst>
                  <a:ext uri="{FF2B5EF4-FFF2-40B4-BE49-F238E27FC236}">
                    <a16:creationId xmlns:a16="http://schemas.microsoft.com/office/drawing/2014/main" id="{7D95EFA3-A7C5-4D30-8776-9578136A2D41}"/>
                  </a:ext>
                </a:extLst>
              </p:cNvPr>
              <p:cNvPicPr/>
              <p:nvPr/>
            </p:nvPicPr>
            <p:blipFill>
              <a:blip r:embed="rId507"/>
              <a:stretch>
                <a:fillRect/>
              </a:stretch>
            </p:blipFill>
            <p:spPr>
              <a:xfrm>
                <a:off x="3324173" y="4628787"/>
                <a:ext cx="138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11174" name="Freihand 211173">
                <a:extLst>
                  <a:ext uri="{FF2B5EF4-FFF2-40B4-BE49-F238E27FC236}">
                    <a16:creationId xmlns:a16="http://schemas.microsoft.com/office/drawing/2014/main" id="{E01226CF-8DF6-450C-A34E-A18AB02CE208}"/>
                  </a:ext>
                </a:extLst>
              </p14:cNvPr>
              <p14:cNvContentPartPr/>
              <p14:nvPr/>
            </p14:nvContentPartPr>
            <p14:xfrm>
              <a:off x="3497693" y="4432947"/>
              <a:ext cx="132120" cy="146520"/>
            </p14:xfrm>
          </p:contentPart>
        </mc:Choice>
        <mc:Fallback xmlns="">
          <p:pic>
            <p:nvPicPr>
              <p:cNvPr id="211174" name="Freihand 211173">
                <a:extLst>
                  <a:ext uri="{FF2B5EF4-FFF2-40B4-BE49-F238E27FC236}">
                    <a16:creationId xmlns:a16="http://schemas.microsoft.com/office/drawing/2014/main" id="{E01226CF-8DF6-450C-A34E-A18AB02CE208}"/>
                  </a:ext>
                </a:extLst>
              </p:cNvPr>
              <p:cNvPicPr/>
              <p:nvPr/>
            </p:nvPicPr>
            <p:blipFill>
              <a:blip r:embed="rId509"/>
              <a:stretch>
                <a:fillRect/>
              </a:stretch>
            </p:blipFill>
            <p:spPr>
              <a:xfrm>
                <a:off x="3493373" y="4428627"/>
                <a:ext cx="140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11175" name="Freihand 211174">
                <a:extLst>
                  <a:ext uri="{FF2B5EF4-FFF2-40B4-BE49-F238E27FC236}">
                    <a16:creationId xmlns:a16="http://schemas.microsoft.com/office/drawing/2014/main" id="{AC0F6E3D-B4BD-4B26-A0D3-00FCF81AC9D2}"/>
                  </a:ext>
                </a:extLst>
              </p14:cNvPr>
              <p14:cNvContentPartPr/>
              <p14:nvPr/>
            </p14:nvContentPartPr>
            <p14:xfrm>
              <a:off x="3824213" y="4567947"/>
              <a:ext cx="262440" cy="19440"/>
            </p14:xfrm>
          </p:contentPart>
        </mc:Choice>
        <mc:Fallback xmlns="">
          <p:pic>
            <p:nvPicPr>
              <p:cNvPr id="211175" name="Freihand 211174">
                <a:extLst>
                  <a:ext uri="{FF2B5EF4-FFF2-40B4-BE49-F238E27FC236}">
                    <a16:creationId xmlns:a16="http://schemas.microsoft.com/office/drawing/2014/main" id="{AC0F6E3D-B4BD-4B26-A0D3-00FCF81AC9D2}"/>
                  </a:ext>
                </a:extLst>
              </p:cNvPr>
              <p:cNvPicPr/>
              <p:nvPr/>
            </p:nvPicPr>
            <p:blipFill>
              <a:blip r:embed="rId511"/>
              <a:stretch>
                <a:fillRect/>
              </a:stretch>
            </p:blipFill>
            <p:spPr>
              <a:xfrm>
                <a:off x="3819893" y="4563627"/>
                <a:ext cx="271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11176" name="Freihand 211175">
                <a:extLst>
                  <a:ext uri="{FF2B5EF4-FFF2-40B4-BE49-F238E27FC236}">
                    <a16:creationId xmlns:a16="http://schemas.microsoft.com/office/drawing/2014/main" id="{C5080B04-FF18-4236-8041-E6C244FD924A}"/>
                  </a:ext>
                </a:extLst>
              </p14:cNvPr>
              <p14:cNvContentPartPr/>
              <p14:nvPr/>
            </p14:nvContentPartPr>
            <p14:xfrm>
              <a:off x="3823493" y="4644987"/>
              <a:ext cx="197280" cy="18360"/>
            </p14:xfrm>
          </p:contentPart>
        </mc:Choice>
        <mc:Fallback xmlns="">
          <p:pic>
            <p:nvPicPr>
              <p:cNvPr id="211176" name="Freihand 211175">
                <a:extLst>
                  <a:ext uri="{FF2B5EF4-FFF2-40B4-BE49-F238E27FC236}">
                    <a16:creationId xmlns:a16="http://schemas.microsoft.com/office/drawing/2014/main" id="{C5080B04-FF18-4236-8041-E6C244FD924A}"/>
                  </a:ext>
                </a:extLst>
              </p:cNvPr>
              <p:cNvPicPr/>
              <p:nvPr/>
            </p:nvPicPr>
            <p:blipFill>
              <a:blip r:embed="rId513"/>
              <a:stretch>
                <a:fillRect/>
              </a:stretch>
            </p:blipFill>
            <p:spPr>
              <a:xfrm>
                <a:off x="3819173" y="4640667"/>
                <a:ext cx="205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11178" name="Freihand 211177">
                <a:extLst>
                  <a:ext uri="{FF2B5EF4-FFF2-40B4-BE49-F238E27FC236}">
                    <a16:creationId xmlns:a16="http://schemas.microsoft.com/office/drawing/2014/main" id="{53787588-8DA5-422B-9F2A-F843BF85A7B9}"/>
                  </a:ext>
                </a:extLst>
              </p14:cNvPr>
              <p14:cNvContentPartPr/>
              <p14:nvPr/>
            </p14:nvContentPartPr>
            <p14:xfrm>
              <a:off x="4257653" y="4427547"/>
              <a:ext cx="114480" cy="203400"/>
            </p14:xfrm>
          </p:contentPart>
        </mc:Choice>
        <mc:Fallback xmlns="">
          <p:pic>
            <p:nvPicPr>
              <p:cNvPr id="211178" name="Freihand 211177">
                <a:extLst>
                  <a:ext uri="{FF2B5EF4-FFF2-40B4-BE49-F238E27FC236}">
                    <a16:creationId xmlns:a16="http://schemas.microsoft.com/office/drawing/2014/main" id="{53787588-8DA5-422B-9F2A-F843BF85A7B9}"/>
                  </a:ext>
                </a:extLst>
              </p:cNvPr>
              <p:cNvPicPr/>
              <p:nvPr/>
            </p:nvPicPr>
            <p:blipFill>
              <a:blip r:embed="rId515"/>
              <a:stretch>
                <a:fillRect/>
              </a:stretch>
            </p:blipFill>
            <p:spPr>
              <a:xfrm>
                <a:off x="4253333" y="4423227"/>
                <a:ext cx="123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11179" name="Freihand 211178">
                <a:extLst>
                  <a:ext uri="{FF2B5EF4-FFF2-40B4-BE49-F238E27FC236}">
                    <a16:creationId xmlns:a16="http://schemas.microsoft.com/office/drawing/2014/main" id="{C5928289-BF7E-45FF-A8FD-9B6E02A437CF}"/>
                  </a:ext>
                </a:extLst>
              </p14:cNvPr>
              <p14:cNvContentPartPr/>
              <p14:nvPr/>
            </p14:nvContentPartPr>
            <p14:xfrm>
              <a:off x="4530173" y="4466787"/>
              <a:ext cx="74160" cy="146880"/>
            </p14:xfrm>
          </p:contentPart>
        </mc:Choice>
        <mc:Fallback xmlns="">
          <p:pic>
            <p:nvPicPr>
              <p:cNvPr id="211179" name="Freihand 211178">
                <a:extLst>
                  <a:ext uri="{FF2B5EF4-FFF2-40B4-BE49-F238E27FC236}">
                    <a16:creationId xmlns:a16="http://schemas.microsoft.com/office/drawing/2014/main" id="{C5928289-BF7E-45FF-A8FD-9B6E02A437CF}"/>
                  </a:ext>
                </a:extLst>
              </p:cNvPr>
              <p:cNvPicPr/>
              <p:nvPr/>
            </p:nvPicPr>
            <p:blipFill>
              <a:blip r:embed="rId517"/>
              <a:stretch>
                <a:fillRect/>
              </a:stretch>
            </p:blipFill>
            <p:spPr>
              <a:xfrm>
                <a:off x="4525853" y="4462467"/>
                <a:ext cx="82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11180" name="Freihand 211179">
                <a:extLst>
                  <a:ext uri="{FF2B5EF4-FFF2-40B4-BE49-F238E27FC236}">
                    <a16:creationId xmlns:a16="http://schemas.microsoft.com/office/drawing/2014/main" id="{6AB893EF-6A33-461E-BB84-BE8809833554}"/>
                  </a:ext>
                </a:extLst>
              </p14:cNvPr>
              <p14:cNvContentPartPr/>
              <p14:nvPr/>
            </p14:nvContentPartPr>
            <p14:xfrm>
              <a:off x="4463573" y="4386507"/>
              <a:ext cx="72360" cy="90360"/>
            </p14:xfrm>
          </p:contentPart>
        </mc:Choice>
        <mc:Fallback xmlns="">
          <p:pic>
            <p:nvPicPr>
              <p:cNvPr id="211180" name="Freihand 211179">
                <a:extLst>
                  <a:ext uri="{FF2B5EF4-FFF2-40B4-BE49-F238E27FC236}">
                    <a16:creationId xmlns:a16="http://schemas.microsoft.com/office/drawing/2014/main" id="{6AB893EF-6A33-461E-BB84-BE8809833554}"/>
                  </a:ext>
                </a:extLst>
              </p:cNvPr>
              <p:cNvPicPr/>
              <p:nvPr/>
            </p:nvPicPr>
            <p:blipFill>
              <a:blip r:embed="rId519"/>
              <a:stretch>
                <a:fillRect/>
              </a:stretch>
            </p:blipFill>
            <p:spPr>
              <a:xfrm>
                <a:off x="4459253" y="4382187"/>
                <a:ext cx="81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11181" name="Freihand 211180">
                <a:extLst>
                  <a:ext uri="{FF2B5EF4-FFF2-40B4-BE49-F238E27FC236}">
                    <a16:creationId xmlns:a16="http://schemas.microsoft.com/office/drawing/2014/main" id="{AA13A713-E6AD-4B5E-A4BE-61A630BE373E}"/>
                  </a:ext>
                </a:extLst>
              </p14:cNvPr>
              <p14:cNvContentPartPr/>
              <p14:nvPr/>
            </p14:nvContentPartPr>
            <p14:xfrm>
              <a:off x="4613333" y="4527627"/>
              <a:ext cx="60120" cy="79560"/>
            </p14:xfrm>
          </p:contentPart>
        </mc:Choice>
        <mc:Fallback xmlns="">
          <p:pic>
            <p:nvPicPr>
              <p:cNvPr id="211181" name="Freihand 211180">
                <a:extLst>
                  <a:ext uri="{FF2B5EF4-FFF2-40B4-BE49-F238E27FC236}">
                    <a16:creationId xmlns:a16="http://schemas.microsoft.com/office/drawing/2014/main" id="{AA13A713-E6AD-4B5E-A4BE-61A630BE373E}"/>
                  </a:ext>
                </a:extLst>
              </p:cNvPr>
              <p:cNvPicPr/>
              <p:nvPr/>
            </p:nvPicPr>
            <p:blipFill>
              <a:blip r:embed="rId521"/>
              <a:stretch>
                <a:fillRect/>
              </a:stretch>
            </p:blipFill>
            <p:spPr>
              <a:xfrm>
                <a:off x="4609013" y="4523307"/>
                <a:ext cx="68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11182" name="Freihand 211181">
                <a:extLst>
                  <a:ext uri="{FF2B5EF4-FFF2-40B4-BE49-F238E27FC236}">
                    <a16:creationId xmlns:a16="http://schemas.microsoft.com/office/drawing/2014/main" id="{E9F33499-AA04-405C-8D94-E9AA37BE320F}"/>
                  </a:ext>
                </a:extLst>
              </p14:cNvPr>
              <p14:cNvContentPartPr/>
              <p14:nvPr/>
            </p14:nvContentPartPr>
            <p14:xfrm>
              <a:off x="4760573" y="4453467"/>
              <a:ext cx="122400" cy="132480"/>
            </p14:xfrm>
          </p:contentPart>
        </mc:Choice>
        <mc:Fallback xmlns="">
          <p:pic>
            <p:nvPicPr>
              <p:cNvPr id="211182" name="Freihand 211181">
                <a:extLst>
                  <a:ext uri="{FF2B5EF4-FFF2-40B4-BE49-F238E27FC236}">
                    <a16:creationId xmlns:a16="http://schemas.microsoft.com/office/drawing/2014/main" id="{E9F33499-AA04-405C-8D94-E9AA37BE320F}"/>
                  </a:ext>
                </a:extLst>
              </p:cNvPr>
              <p:cNvPicPr/>
              <p:nvPr/>
            </p:nvPicPr>
            <p:blipFill>
              <a:blip r:embed="rId523"/>
              <a:stretch>
                <a:fillRect/>
              </a:stretch>
            </p:blipFill>
            <p:spPr>
              <a:xfrm>
                <a:off x="4756253" y="4449147"/>
                <a:ext cx="131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11183" name="Freihand 211182">
                <a:extLst>
                  <a:ext uri="{FF2B5EF4-FFF2-40B4-BE49-F238E27FC236}">
                    <a16:creationId xmlns:a16="http://schemas.microsoft.com/office/drawing/2014/main" id="{64B816D8-A92C-4A45-8B46-A2642927817E}"/>
                  </a:ext>
                </a:extLst>
              </p14:cNvPr>
              <p14:cNvContentPartPr/>
              <p14:nvPr/>
            </p14:nvContentPartPr>
            <p14:xfrm>
              <a:off x="5028413" y="4363827"/>
              <a:ext cx="143640" cy="255960"/>
            </p14:xfrm>
          </p:contentPart>
        </mc:Choice>
        <mc:Fallback xmlns="">
          <p:pic>
            <p:nvPicPr>
              <p:cNvPr id="211183" name="Freihand 211182">
                <a:extLst>
                  <a:ext uri="{FF2B5EF4-FFF2-40B4-BE49-F238E27FC236}">
                    <a16:creationId xmlns:a16="http://schemas.microsoft.com/office/drawing/2014/main" id="{64B816D8-A92C-4A45-8B46-A2642927817E}"/>
                  </a:ext>
                </a:extLst>
              </p:cNvPr>
              <p:cNvPicPr/>
              <p:nvPr/>
            </p:nvPicPr>
            <p:blipFill>
              <a:blip r:embed="rId525"/>
              <a:stretch>
                <a:fillRect/>
              </a:stretch>
            </p:blipFill>
            <p:spPr>
              <a:xfrm>
                <a:off x="5024093" y="4359507"/>
                <a:ext cx="1522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11184" name="Freihand 211183">
                <a:extLst>
                  <a:ext uri="{FF2B5EF4-FFF2-40B4-BE49-F238E27FC236}">
                    <a16:creationId xmlns:a16="http://schemas.microsoft.com/office/drawing/2014/main" id="{DF1FD1C3-A5D6-4DEE-800E-8AB5E308A523}"/>
                  </a:ext>
                </a:extLst>
              </p14:cNvPr>
              <p14:cNvContentPartPr/>
              <p14:nvPr/>
            </p14:nvContentPartPr>
            <p14:xfrm>
              <a:off x="5272853" y="4364187"/>
              <a:ext cx="95400" cy="131040"/>
            </p14:xfrm>
          </p:contentPart>
        </mc:Choice>
        <mc:Fallback xmlns="">
          <p:pic>
            <p:nvPicPr>
              <p:cNvPr id="211184" name="Freihand 211183">
                <a:extLst>
                  <a:ext uri="{FF2B5EF4-FFF2-40B4-BE49-F238E27FC236}">
                    <a16:creationId xmlns:a16="http://schemas.microsoft.com/office/drawing/2014/main" id="{DF1FD1C3-A5D6-4DEE-800E-8AB5E308A523}"/>
                  </a:ext>
                </a:extLst>
              </p:cNvPr>
              <p:cNvPicPr/>
              <p:nvPr/>
            </p:nvPicPr>
            <p:blipFill>
              <a:blip r:embed="rId527"/>
              <a:stretch>
                <a:fillRect/>
              </a:stretch>
            </p:blipFill>
            <p:spPr>
              <a:xfrm>
                <a:off x="5268533" y="4359867"/>
                <a:ext cx="104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11185" name="Freihand 211184">
                <a:extLst>
                  <a:ext uri="{FF2B5EF4-FFF2-40B4-BE49-F238E27FC236}">
                    <a16:creationId xmlns:a16="http://schemas.microsoft.com/office/drawing/2014/main" id="{425F7179-B2BB-4A9C-B0FD-6CFBC0915F3B}"/>
                  </a:ext>
                </a:extLst>
              </p14:cNvPr>
              <p14:cNvContentPartPr/>
              <p14:nvPr/>
            </p14:nvContentPartPr>
            <p14:xfrm>
              <a:off x="5323973" y="4403787"/>
              <a:ext cx="43920" cy="149040"/>
            </p14:xfrm>
          </p:contentPart>
        </mc:Choice>
        <mc:Fallback xmlns="">
          <p:pic>
            <p:nvPicPr>
              <p:cNvPr id="211185" name="Freihand 211184">
                <a:extLst>
                  <a:ext uri="{FF2B5EF4-FFF2-40B4-BE49-F238E27FC236}">
                    <a16:creationId xmlns:a16="http://schemas.microsoft.com/office/drawing/2014/main" id="{425F7179-B2BB-4A9C-B0FD-6CFBC0915F3B}"/>
                  </a:ext>
                </a:extLst>
              </p:cNvPr>
              <p:cNvPicPr/>
              <p:nvPr/>
            </p:nvPicPr>
            <p:blipFill>
              <a:blip r:embed="rId529"/>
              <a:stretch>
                <a:fillRect/>
              </a:stretch>
            </p:blipFill>
            <p:spPr>
              <a:xfrm>
                <a:off x="5319653" y="4399467"/>
                <a:ext cx="52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11186" name="Freihand 211185">
                <a:extLst>
                  <a:ext uri="{FF2B5EF4-FFF2-40B4-BE49-F238E27FC236}">
                    <a16:creationId xmlns:a16="http://schemas.microsoft.com/office/drawing/2014/main" id="{880794A9-9DB5-4DC2-B612-C8C12F69F548}"/>
                  </a:ext>
                </a:extLst>
              </p14:cNvPr>
              <p14:cNvContentPartPr/>
              <p14:nvPr/>
            </p14:nvContentPartPr>
            <p14:xfrm>
              <a:off x="5568773" y="4363467"/>
              <a:ext cx="87840" cy="166680"/>
            </p14:xfrm>
          </p:contentPart>
        </mc:Choice>
        <mc:Fallback xmlns="">
          <p:pic>
            <p:nvPicPr>
              <p:cNvPr id="211186" name="Freihand 211185">
                <a:extLst>
                  <a:ext uri="{FF2B5EF4-FFF2-40B4-BE49-F238E27FC236}">
                    <a16:creationId xmlns:a16="http://schemas.microsoft.com/office/drawing/2014/main" id="{880794A9-9DB5-4DC2-B612-C8C12F69F548}"/>
                  </a:ext>
                </a:extLst>
              </p:cNvPr>
              <p:cNvPicPr/>
              <p:nvPr/>
            </p:nvPicPr>
            <p:blipFill>
              <a:blip r:embed="rId531"/>
              <a:stretch>
                <a:fillRect/>
              </a:stretch>
            </p:blipFill>
            <p:spPr>
              <a:xfrm>
                <a:off x="5564453" y="4359147"/>
                <a:ext cx="96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11187" name="Freihand 211186">
                <a:extLst>
                  <a:ext uri="{FF2B5EF4-FFF2-40B4-BE49-F238E27FC236}">
                    <a16:creationId xmlns:a16="http://schemas.microsoft.com/office/drawing/2014/main" id="{2C0C47EF-3D76-4128-BF2C-056AFB601A4D}"/>
                  </a:ext>
                </a:extLst>
              </p14:cNvPr>
              <p14:cNvContentPartPr/>
              <p14:nvPr/>
            </p14:nvContentPartPr>
            <p14:xfrm>
              <a:off x="5451413" y="4319187"/>
              <a:ext cx="115920" cy="80280"/>
            </p14:xfrm>
          </p:contentPart>
        </mc:Choice>
        <mc:Fallback xmlns="">
          <p:pic>
            <p:nvPicPr>
              <p:cNvPr id="211187" name="Freihand 211186">
                <a:extLst>
                  <a:ext uri="{FF2B5EF4-FFF2-40B4-BE49-F238E27FC236}">
                    <a16:creationId xmlns:a16="http://schemas.microsoft.com/office/drawing/2014/main" id="{2C0C47EF-3D76-4128-BF2C-056AFB601A4D}"/>
                  </a:ext>
                </a:extLst>
              </p:cNvPr>
              <p:cNvPicPr/>
              <p:nvPr/>
            </p:nvPicPr>
            <p:blipFill>
              <a:blip r:embed="rId533"/>
              <a:stretch>
                <a:fillRect/>
              </a:stretch>
            </p:blipFill>
            <p:spPr>
              <a:xfrm>
                <a:off x="5447093" y="4314867"/>
                <a:ext cx="124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11188" name="Freihand 211187">
                <a:extLst>
                  <a:ext uri="{FF2B5EF4-FFF2-40B4-BE49-F238E27FC236}">
                    <a16:creationId xmlns:a16="http://schemas.microsoft.com/office/drawing/2014/main" id="{8041A9EE-4834-48C3-B245-CA4E6AAD96CC}"/>
                  </a:ext>
                </a:extLst>
              </p14:cNvPr>
              <p14:cNvContentPartPr/>
              <p14:nvPr/>
            </p14:nvContentPartPr>
            <p14:xfrm>
              <a:off x="5603333" y="4454547"/>
              <a:ext cx="85320" cy="97200"/>
            </p14:xfrm>
          </p:contentPart>
        </mc:Choice>
        <mc:Fallback xmlns="">
          <p:pic>
            <p:nvPicPr>
              <p:cNvPr id="211188" name="Freihand 211187">
                <a:extLst>
                  <a:ext uri="{FF2B5EF4-FFF2-40B4-BE49-F238E27FC236}">
                    <a16:creationId xmlns:a16="http://schemas.microsoft.com/office/drawing/2014/main" id="{8041A9EE-4834-48C3-B245-CA4E6AAD96CC}"/>
                  </a:ext>
                </a:extLst>
              </p:cNvPr>
              <p:cNvPicPr/>
              <p:nvPr/>
            </p:nvPicPr>
            <p:blipFill>
              <a:blip r:embed="rId535"/>
              <a:stretch>
                <a:fillRect/>
              </a:stretch>
            </p:blipFill>
            <p:spPr>
              <a:xfrm>
                <a:off x="5599013" y="4450227"/>
                <a:ext cx="93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11189" name="Freihand 211188">
                <a:extLst>
                  <a:ext uri="{FF2B5EF4-FFF2-40B4-BE49-F238E27FC236}">
                    <a16:creationId xmlns:a16="http://schemas.microsoft.com/office/drawing/2014/main" id="{E33409C6-F050-40AB-B6F2-41EB97C20268}"/>
                  </a:ext>
                </a:extLst>
              </p14:cNvPr>
              <p14:cNvContentPartPr/>
              <p14:nvPr/>
            </p14:nvContentPartPr>
            <p14:xfrm>
              <a:off x="5846333" y="4455987"/>
              <a:ext cx="173880" cy="44280"/>
            </p14:xfrm>
          </p:contentPart>
        </mc:Choice>
        <mc:Fallback xmlns="">
          <p:pic>
            <p:nvPicPr>
              <p:cNvPr id="211189" name="Freihand 211188">
                <a:extLst>
                  <a:ext uri="{FF2B5EF4-FFF2-40B4-BE49-F238E27FC236}">
                    <a16:creationId xmlns:a16="http://schemas.microsoft.com/office/drawing/2014/main" id="{E33409C6-F050-40AB-B6F2-41EB97C20268}"/>
                  </a:ext>
                </a:extLst>
              </p:cNvPr>
              <p:cNvPicPr/>
              <p:nvPr/>
            </p:nvPicPr>
            <p:blipFill>
              <a:blip r:embed="rId537"/>
              <a:stretch>
                <a:fillRect/>
              </a:stretch>
            </p:blipFill>
            <p:spPr>
              <a:xfrm>
                <a:off x="5842013" y="4451667"/>
                <a:ext cx="182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11190" name="Freihand 211189">
                <a:extLst>
                  <a:ext uri="{FF2B5EF4-FFF2-40B4-BE49-F238E27FC236}">
                    <a16:creationId xmlns:a16="http://schemas.microsoft.com/office/drawing/2014/main" id="{20D9EAAF-ABBC-4C0C-820F-4774B5883DD2}"/>
                  </a:ext>
                </a:extLst>
              </p14:cNvPr>
              <p14:cNvContentPartPr/>
              <p14:nvPr/>
            </p14:nvContentPartPr>
            <p14:xfrm>
              <a:off x="6077813" y="4377147"/>
              <a:ext cx="176400" cy="153720"/>
            </p14:xfrm>
          </p:contentPart>
        </mc:Choice>
        <mc:Fallback xmlns="">
          <p:pic>
            <p:nvPicPr>
              <p:cNvPr id="211190" name="Freihand 211189">
                <a:extLst>
                  <a:ext uri="{FF2B5EF4-FFF2-40B4-BE49-F238E27FC236}">
                    <a16:creationId xmlns:a16="http://schemas.microsoft.com/office/drawing/2014/main" id="{20D9EAAF-ABBC-4C0C-820F-4774B5883DD2}"/>
                  </a:ext>
                </a:extLst>
              </p:cNvPr>
              <p:cNvPicPr/>
              <p:nvPr/>
            </p:nvPicPr>
            <p:blipFill>
              <a:blip r:embed="rId539"/>
              <a:stretch>
                <a:fillRect/>
              </a:stretch>
            </p:blipFill>
            <p:spPr>
              <a:xfrm>
                <a:off x="6073493" y="4372827"/>
                <a:ext cx="185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11191" name="Freihand 211190">
                <a:extLst>
                  <a:ext uri="{FF2B5EF4-FFF2-40B4-BE49-F238E27FC236}">
                    <a16:creationId xmlns:a16="http://schemas.microsoft.com/office/drawing/2014/main" id="{4233FC9D-D73C-41B5-8915-6E2B44AF42E2}"/>
                  </a:ext>
                </a:extLst>
              </p14:cNvPr>
              <p14:cNvContentPartPr/>
              <p14:nvPr/>
            </p14:nvContentPartPr>
            <p14:xfrm>
              <a:off x="6411173" y="4392987"/>
              <a:ext cx="109440" cy="118080"/>
            </p14:xfrm>
          </p:contentPart>
        </mc:Choice>
        <mc:Fallback xmlns="">
          <p:pic>
            <p:nvPicPr>
              <p:cNvPr id="211191" name="Freihand 211190">
                <a:extLst>
                  <a:ext uri="{FF2B5EF4-FFF2-40B4-BE49-F238E27FC236}">
                    <a16:creationId xmlns:a16="http://schemas.microsoft.com/office/drawing/2014/main" id="{4233FC9D-D73C-41B5-8915-6E2B44AF42E2}"/>
                  </a:ext>
                </a:extLst>
              </p:cNvPr>
              <p:cNvPicPr/>
              <p:nvPr/>
            </p:nvPicPr>
            <p:blipFill>
              <a:blip r:embed="rId541"/>
              <a:stretch>
                <a:fillRect/>
              </a:stretch>
            </p:blipFill>
            <p:spPr>
              <a:xfrm>
                <a:off x="6406853" y="4388667"/>
                <a:ext cx="118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11192" name="Freihand 211191">
                <a:extLst>
                  <a:ext uri="{FF2B5EF4-FFF2-40B4-BE49-F238E27FC236}">
                    <a16:creationId xmlns:a16="http://schemas.microsoft.com/office/drawing/2014/main" id="{D86207C8-9859-4CD9-95B1-E31F574872DC}"/>
                  </a:ext>
                </a:extLst>
              </p14:cNvPr>
              <p14:cNvContentPartPr/>
              <p14:nvPr/>
            </p14:nvContentPartPr>
            <p14:xfrm>
              <a:off x="6313973" y="4297587"/>
              <a:ext cx="110160" cy="102600"/>
            </p14:xfrm>
          </p:contentPart>
        </mc:Choice>
        <mc:Fallback xmlns="">
          <p:pic>
            <p:nvPicPr>
              <p:cNvPr id="211192" name="Freihand 211191">
                <a:extLst>
                  <a:ext uri="{FF2B5EF4-FFF2-40B4-BE49-F238E27FC236}">
                    <a16:creationId xmlns:a16="http://schemas.microsoft.com/office/drawing/2014/main" id="{D86207C8-9859-4CD9-95B1-E31F574872DC}"/>
                  </a:ext>
                </a:extLst>
              </p:cNvPr>
              <p:cNvPicPr/>
              <p:nvPr/>
            </p:nvPicPr>
            <p:blipFill>
              <a:blip r:embed="rId543"/>
              <a:stretch>
                <a:fillRect/>
              </a:stretch>
            </p:blipFill>
            <p:spPr>
              <a:xfrm>
                <a:off x="6309653" y="4293267"/>
                <a:ext cx="118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11193" name="Freihand 211192">
                <a:extLst>
                  <a:ext uri="{FF2B5EF4-FFF2-40B4-BE49-F238E27FC236}">
                    <a16:creationId xmlns:a16="http://schemas.microsoft.com/office/drawing/2014/main" id="{83BFC828-2512-4C7D-9980-61FAF5530450}"/>
                  </a:ext>
                </a:extLst>
              </p14:cNvPr>
              <p14:cNvContentPartPr/>
              <p14:nvPr/>
            </p14:nvContentPartPr>
            <p14:xfrm>
              <a:off x="6491453" y="4263027"/>
              <a:ext cx="227160" cy="314640"/>
            </p14:xfrm>
          </p:contentPart>
        </mc:Choice>
        <mc:Fallback xmlns="">
          <p:pic>
            <p:nvPicPr>
              <p:cNvPr id="211193" name="Freihand 211192">
                <a:extLst>
                  <a:ext uri="{FF2B5EF4-FFF2-40B4-BE49-F238E27FC236}">
                    <a16:creationId xmlns:a16="http://schemas.microsoft.com/office/drawing/2014/main" id="{83BFC828-2512-4C7D-9980-61FAF5530450}"/>
                  </a:ext>
                </a:extLst>
              </p:cNvPr>
              <p:cNvPicPr/>
              <p:nvPr/>
            </p:nvPicPr>
            <p:blipFill>
              <a:blip r:embed="rId545"/>
              <a:stretch>
                <a:fillRect/>
              </a:stretch>
            </p:blipFill>
            <p:spPr>
              <a:xfrm>
                <a:off x="6487133" y="4258707"/>
                <a:ext cx="2358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11195" name="Freihand 211194">
                <a:extLst>
                  <a:ext uri="{FF2B5EF4-FFF2-40B4-BE49-F238E27FC236}">
                    <a16:creationId xmlns:a16="http://schemas.microsoft.com/office/drawing/2014/main" id="{99FEC2A8-77B7-4304-81C4-0514D09188A9}"/>
                  </a:ext>
                </a:extLst>
              </p14:cNvPr>
              <p14:cNvContentPartPr/>
              <p14:nvPr/>
            </p14:nvContentPartPr>
            <p14:xfrm>
              <a:off x="5199413" y="4688547"/>
              <a:ext cx="761040" cy="129600"/>
            </p14:xfrm>
          </p:contentPart>
        </mc:Choice>
        <mc:Fallback xmlns="">
          <p:pic>
            <p:nvPicPr>
              <p:cNvPr id="211195" name="Freihand 211194">
                <a:extLst>
                  <a:ext uri="{FF2B5EF4-FFF2-40B4-BE49-F238E27FC236}">
                    <a16:creationId xmlns:a16="http://schemas.microsoft.com/office/drawing/2014/main" id="{99FEC2A8-77B7-4304-81C4-0514D09188A9}"/>
                  </a:ext>
                </a:extLst>
              </p:cNvPr>
              <p:cNvPicPr/>
              <p:nvPr/>
            </p:nvPicPr>
            <p:blipFill>
              <a:blip r:embed="rId547"/>
              <a:stretch>
                <a:fillRect/>
              </a:stretch>
            </p:blipFill>
            <p:spPr>
              <a:xfrm>
                <a:off x="5195093" y="4684227"/>
                <a:ext cx="769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11196" name="Freihand 211195">
                <a:extLst>
                  <a:ext uri="{FF2B5EF4-FFF2-40B4-BE49-F238E27FC236}">
                    <a16:creationId xmlns:a16="http://schemas.microsoft.com/office/drawing/2014/main" id="{880486E0-D413-4267-BBD1-52E753BE3A4C}"/>
                  </a:ext>
                </a:extLst>
              </p14:cNvPr>
              <p14:cNvContentPartPr/>
              <p14:nvPr/>
            </p14:nvContentPartPr>
            <p14:xfrm>
              <a:off x="5986733" y="4720947"/>
              <a:ext cx="478080" cy="54000"/>
            </p14:xfrm>
          </p:contentPart>
        </mc:Choice>
        <mc:Fallback xmlns="">
          <p:pic>
            <p:nvPicPr>
              <p:cNvPr id="211196" name="Freihand 211195">
                <a:extLst>
                  <a:ext uri="{FF2B5EF4-FFF2-40B4-BE49-F238E27FC236}">
                    <a16:creationId xmlns:a16="http://schemas.microsoft.com/office/drawing/2014/main" id="{880486E0-D413-4267-BBD1-52E753BE3A4C}"/>
                  </a:ext>
                </a:extLst>
              </p:cNvPr>
              <p:cNvPicPr/>
              <p:nvPr/>
            </p:nvPicPr>
            <p:blipFill>
              <a:blip r:embed="rId549"/>
              <a:stretch>
                <a:fillRect/>
              </a:stretch>
            </p:blipFill>
            <p:spPr>
              <a:xfrm>
                <a:off x="5982413" y="4716627"/>
                <a:ext cx="486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11197" name="Freihand 211196">
                <a:extLst>
                  <a:ext uri="{FF2B5EF4-FFF2-40B4-BE49-F238E27FC236}">
                    <a16:creationId xmlns:a16="http://schemas.microsoft.com/office/drawing/2014/main" id="{5988F141-2E66-4983-A8D4-29A027ACE93B}"/>
                  </a:ext>
                </a:extLst>
              </p14:cNvPr>
              <p14:cNvContentPartPr/>
              <p14:nvPr/>
            </p14:nvContentPartPr>
            <p14:xfrm>
              <a:off x="5760653" y="4971867"/>
              <a:ext cx="22680" cy="152640"/>
            </p14:xfrm>
          </p:contentPart>
        </mc:Choice>
        <mc:Fallback xmlns="">
          <p:pic>
            <p:nvPicPr>
              <p:cNvPr id="211197" name="Freihand 211196">
                <a:extLst>
                  <a:ext uri="{FF2B5EF4-FFF2-40B4-BE49-F238E27FC236}">
                    <a16:creationId xmlns:a16="http://schemas.microsoft.com/office/drawing/2014/main" id="{5988F141-2E66-4983-A8D4-29A027ACE93B}"/>
                  </a:ext>
                </a:extLst>
              </p:cNvPr>
              <p:cNvPicPr/>
              <p:nvPr/>
            </p:nvPicPr>
            <p:blipFill>
              <a:blip r:embed="rId551"/>
              <a:stretch>
                <a:fillRect/>
              </a:stretch>
            </p:blipFill>
            <p:spPr>
              <a:xfrm>
                <a:off x="5756333" y="4967547"/>
                <a:ext cx="31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11198" name="Freihand 211197">
                <a:extLst>
                  <a:ext uri="{FF2B5EF4-FFF2-40B4-BE49-F238E27FC236}">
                    <a16:creationId xmlns:a16="http://schemas.microsoft.com/office/drawing/2014/main" id="{D4EF7AB2-09FB-471C-8309-24B672555AEA}"/>
                  </a:ext>
                </a:extLst>
              </p14:cNvPr>
              <p14:cNvContentPartPr/>
              <p14:nvPr/>
            </p14:nvContentPartPr>
            <p14:xfrm>
              <a:off x="5583893" y="4919307"/>
              <a:ext cx="276840" cy="212400"/>
            </p14:xfrm>
          </p:contentPart>
        </mc:Choice>
        <mc:Fallback xmlns="">
          <p:pic>
            <p:nvPicPr>
              <p:cNvPr id="211198" name="Freihand 211197">
                <a:extLst>
                  <a:ext uri="{FF2B5EF4-FFF2-40B4-BE49-F238E27FC236}">
                    <a16:creationId xmlns:a16="http://schemas.microsoft.com/office/drawing/2014/main" id="{D4EF7AB2-09FB-471C-8309-24B672555AEA}"/>
                  </a:ext>
                </a:extLst>
              </p:cNvPr>
              <p:cNvPicPr/>
              <p:nvPr/>
            </p:nvPicPr>
            <p:blipFill>
              <a:blip r:embed="rId553"/>
              <a:stretch>
                <a:fillRect/>
              </a:stretch>
            </p:blipFill>
            <p:spPr>
              <a:xfrm>
                <a:off x="5579573" y="4914987"/>
                <a:ext cx="285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11199" name="Freihand 211198">
                <a:extLst>
                  <a:ext uri="{FF2B5EF4-FFF2-40B4-BE49-F238E27FC236}">
                    <a16:creationId xmlns:a16="http://schemas.microsoft.com/office/drawing/2014/main" id="{909BBFB5-1D57-4304-91BB-C03653C5A4B0}"/>
                  </a:ext>
                </a:extLst>
              </p14:cNvPr>
              <p14:cNvContentPartPr/>
              <p14:nvPr/>
            </p14:nvContentPartPr>
            <p14:xfrm>
              <a:off x="5923373" y="5010027"/>
              <a:ext cx="33840" cy="54360"/>
            </p14:xfrm>
          </p:contentPart>
        </mc:Choice>
        <mc:Fallback xmlns="">
          <p:pic>
            <p:nvPicPr>
              <p:cNvPr id="211199" name="Freihand 211198">
                <a:extLst>
                  <a:ext uri="{FF2B5EF4-FFF2-40B4-BE49-F238E27FC236}">
                    <a16:creationId xmlns:a16="http://schemas.microsoft.com/office/drawing/2014/main" id="{909BBFB5-1D57-4304-91BB-C03653C5A4B0}"/>
                  </a:ext>
                </a:extLst>
              </p:cNvPr>
              <p:cNvPicPr/>
              <p:nvPr/>
            </p:nvPicPr>
            <p:blipFill>
              <a:blip r:embed="rId555"/>
              <a:stretch>
                <a:fillRect/>
              </a:stretch>
            </p:blipFill>
            <p:spPr>
              <a:xfrm>
                <a:off x="5919053" y="5005707"/>
                <a:ext cx="42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11200" name="Freihand 211199">
                <a:extLst>
                  <a:ext uri="{FF2B5EF4-FFF2-40B4-BE49-F238E27FC236}">
                    <a16:creationId xmlns:a16="http://schemas.microsoft.com/office/drawing/2014/main" id="{2A4EB321-3526-4D1F-8609-B3BE9C35FA35}"/>
                  </a:ext>
                </a:extLst>
              </p14:cNvPr>
              <p14:cNvContentPartPr/>
              <p14:nvPr/>
            </p14:nvContentPartPr>
            <p14:xfrm>
              <a:off x="6010853" y="4854507"/>
              <a:ext cx="27720" cy="218160"/>
            </p14:xfrm>
          </p:contentPart>
        </mc:Choice>
        <mc:Fallback xmlns="">
          <p:pic>
            <p:nvPicPr>
              <p:cNvPr id="211200" name="Freihand 211199">
                <a:extLst>
                  <a:ext uri="{FF2B5EF4-FFF2-40B4-BE49-F238E27FC236}">
                    <a16:creationId xmlns:a16="http://schemas.microsoft.com/office/drawing/2014/main" id="{2A4EB321-3526-4D1F-8609-B3BE9C35FA35}"/>
                  </a:ext>
                </a:extLst>
              </p:cNvPr>
              <p:cNvPicPr/>
              <p:nvPr/>
            </p:nvPicPr>
            <p:blipFill>
              <a:blip r:embed="rId557"/>
              <a:stretch>
                <a:fillRect/>
              </a:stretch>
            </p:blipFill>
            <p:spPr>
              <a:xfrm>
                <a:off x="6006533" y="4850187"/>
                <a:ext cx="36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11201" name="Freihand 211200">
                <a:extLst>
                  <a:ext uri="{FF2B5EF4-FFF2-40B4-BE49-F238E27FC236}">
                    <a16:creationId xmlns:a16="http://schemas.microsoft.com/office/drawing/2014/main" id="{2828B350-B2AD-4EB3-84DF-5E5DA676C348}"/>
                  </a:ext>
                </a:extLst>
              </p14:cNvPr>
              <p14:cNvContentPartPr/>
              <p14:nvPr/>
            </p14:nvContentPartPr>
            <p14:xfrm>
              <a:off x="5998973" y="4832187"/>
              <a:ext cx="510120" cy="243000"/>
            </p14:xfrm>
          </p:contentPart>
        </mc:Choice>
        <mc:Fallback xmlns="">
          <p:pic>
            <p:nvPicPr>
              <p:cNvPr id="211201" name="Freihand 211200">
                <a:extLst>
                  <a:ext uri="{FF2B5EF4-FFF2-40B4-BE49-F238E27FC236}">
                    <a16:creationId xmlns:a16="http://schemas.microsoft.com/office/drawing/2014/main" id="{2828B350-B2AD-4EB3-84DF-5E5DA676C348}"/>
                  </a:ext>
                </a:extLst>
              </p:cNvPr>
              <p:cNvPicPr/>
              <p:nvPr/>
            </p:nvPicPr>
            <p:blipFill>
              <a:blip r:embed="rId559"/>
              <a:stretch>
                <a:fillRect/>
              </a:stretch>
            </p:blipFill>
            <p:spPr>
              <a:xfrm>
                <a:off x="5994653" y="4827867"/>
                <a:ext cx="518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11202" name="Freihand 211201">
                <a:extLst>
                  <a:ext uri="{FF2B5EF4-FFF2-40B4-BE49-F238E27FC236}">
                    <a16:creationId xmlns:a16="http://schemas.microsoft.com/office/drawing/2014/main" id="{814A4307-B1B2-4D70-BE05-F13874A27DD3}"/>
                  </a:ext>
                </a:extLst>
              </p14:cNvPr>
              <p14:cNvContentPartPr/>
              <p14:nvPr/>
            </p14:nvContentPartPr>
            <p14:xfrm>
              <a:off x="6480293" y="4814187"/>
              <a:ext cx="36000" cy="2880"/>
            </p14:xfrm>
          </p:contentPart>
        </mc:Choice>
        <mc:Fallback xmlns="">
          <p:pic>
            <p:nvPicPr>
              <p:cNvPr id="211202" name="Freihand 211201">
                <a:extLst>
                  <a:ext uri="{FF2B5EF4-FFF2-40B4-BE49-F238E27FC236}">
                    <a16:creationId xmlns:a16="http://schemas.microsoft.com/office/drawing/2014/main" id="{814A4307-B1B2-4D70-BE05-F13874A27DD3}"/>
                  </a:ext>
                </a:extLst>
              </p:cNvPr>
              <p:cNvPicPr/>
              <p:nvPr/>
            </p:nvPicPr>
            <p:blipFill>
              <a:blip r:embed="rId561"/>
              <a:stretch>
                <a:fillRect/>
              </a:stretch>
            </p:blipFill>
            <p:spPr>
              <a:xfrm>
                <a:off x="6475973" y="4809867"/>
                <a:ext cx="44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11203" name="Freihand 211202">
                <a:extLst>
                  <a:ext uri="{FF2B5EF4-FFF2-40B4-BE49-F238E27FC236}">
                    <a16:creationId xmlns:a16="http://schemas.microsoft.com/office/drawing/2014/main" id="{0A751098-D16E-4AB4-B45D-DD04296FAEE5}"/>
                  </a:ext>
                </a:extLst>
              </p14:cNvPr>
              <p14:cNvContentPartPr/>
              <p14:nvPr/>
            </p14:nvContentPartPr>
            <p14:xfrm>
              <a:off x="6589013" y="4845867"/>
              <a:ext cx="103680" cy="131400"/>
            </p14:xfrm>
          </p:contentPart>
        </mc:Choice>
        <mc:Fallback xmlns="">
          <p:pic>
            <p:nvPicPr>
              <p:cNvPr id="211203" name="Freihand 211202">
                <a:extLst>
                  <a:ext uri="{FF2B5EF4-FFF2-40B4-BE49-F238E27FC236}">
                    <a16:creationId xmlns:a16="http://schemas.microsoft.com/office/drawing/2014/main" id="{0A751098-D16E-4AB4-B45D-DD04296FAEE5}"/>
                  </a:ext>
                </a:extLst>
              </p:cNvPr>
              <p:cNvPicPr/>
              <p:nvPr/>
            </p:nvPicPr>
            <p:blipFill>
              <a:blip r:embed="rId563"/>
              <a:stretch>
                <a:fillRect/>
              </a:stretch>
            </p:blipFill>
            <p:spPr>
              <a:xfrm>
                <a:off x="6584693" y="4841547"/>
                <a:ext cx="112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11204" name="Freihand 211203">
                <a:extLst>
                  <a:ext uri="{FF2B5EF4-FFF2-40B4-BE49-F238E27FC236}">
                    <a16:creationId xmlns:a16="http://schemas.microsoft.com/office/drawing/2014/main" id="{9FCA5F99-33F3-40EB-9A56-0671F8F75F3D}"/>
                  </a:ext>
                </a:extLst>
              </p14:cNvPr>
              <p14:cNvContentPartPr/>
              <p14:nvPr/>
            </p14:nvContentPartPr>
            <p14:xfrm>
              <a:off x="6576053" y="4877547"/>
              <a:ext cx="161640" cy="39600"/>
            </p14:xfrm>
          </p:contentPart>
        </mc:Choice>
        <mc:Fallback xmlns="">
          <p:pic>
            <p:nvPicPr>
              <p:cNvPr id="211204" name="Freihand 211203">
                <a:extLst>
                  <a:ext uri="{FF2B5EF4-FFF2-40B4-BE49-F238E27FC236}">
                    <a16:creationId xmlns:a16="http://schemas.microsoft.com/office/drawing/2014/main" id="{9FCA5F99-33F3-40EB-9A56-0671F8F75F3D}"/>
                  </a:ext>
                </a:extLst>
              </p:cNvPr>
              <p:cNvPicPr/>
              <p:nvPr/>
            </p:nvPicPr>
            <p:blipFill>
              <a:blip r:embed="rId565"/>
              <a:stretch>
                <a:fillRect/>
              </a:stretch>
            </p:blipFill>
            <p:spPr>
              <a:xfrm>
                <a:off x="6571733" y="4873227"/>
                <a:ext cx="1702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11206" name="Freihand 211205">
                <a:extLst>
                  <a:ext uri="{FF2B5EF4-FFF2-40B4-BE49-F238E27FC236}">
                    <a16:creationId xmlns:a16="http://schemas.microsoft.com/office/drawing/2014/main" id="{0CB39499-A2E2-426C-BCE3-69966B96D90E}"/>
                  </a:ext>
                </a:extLst>
              </p14:cNvPr>
              <p14:cNvContentPartPr/>
              <p14:nvPr/>
            </p14:nvContentPartPr>
            <p14:xfrm>
              <a:off x="6832013" y="4777467"/>
              <a:ext cx="142560" cy="131760"/>
            </p14:xfrm>
          </p:contentPart>
        </mc:Choice>
        <mc:Fallback xmlns="">
          <p:pic>
            <p:nvPicPr>
              <p:cNvPr id="211206" name="Freihand 211205">
                <a:extLst>
                  <a:ext uri="{FF2B5EF4-FFF2-40B4-BE49-F238E27FC236}">
                    <a16:creationId xmlns:a16="http://schemas.microsoft.com/office/drawing/2014/main" id="{0CB39499-A2E2-426C-BCE3-69966B96D90E}"/>
                  </a:ext>
                </a:extLst>
              </p:cNvPr>
              <p:cNvPicPr/>
              <p:nvPr/>
            </p:nvPicPr>
            <p:blipFill>
              <a:blip r:embed="rId567"/>
              <a:stretch>
                <a:fillRect/>
              </a:stretch>
            </p:blipFill>
            <p:spPr>
              <a:xfrm>
                <a:off x="6827693" y="4773147"/>
                <a:ext cx="151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11207" name="Freihand 211206">
                <a:extLst>
                  <a:ext uri="{FF2B5EF4-FFF2-40B4-BE49-F238E27FC236}">
                    <a16:creationId xmlns:a16="http://schemas.microsoft.com/office/drawing/2014/main" id="{C81A90F2-71A1-4F0E-AC09-55E1C43974D4}"/>
                  </a:ext>
                </a:extLst>
              </p14:cNvPr>
              <p14:cNvContentPartPr/>
              <p14:nvPr/>
            </p14:nvContentPartPr>
            <p14:xfrm>
              <a:off x="6999773" y="4783587"/>
              <a:ext cx="190440" cy="86760"/>
            </p14:xfrm>
          </p:contentPart>
        </mc:Choice>
        <mc:Fallback xmlns="">
          <p:pic>
            <p:nvPicPr>
              <p:cNvPr id="211207" name="Freihand 211206">
                <a:extLst>
                  <a:ext uri="{FF2B5EF4-FFF2-40B4-BE49-F238E27FC236}">
                    <a16:creationId xmlns:a16="http://schemas.microsoft.com/office/drawing/2014/main" id="{C81A90F2-71A1-4F0E-AC09-55E1C43974D4}"/>
                  </a:ext>
                </a:extLst>
              </p:cNvPr>
              <p:cNvPicPr/>
              <p:nvPr/>
            </p:nvPicPr>
            <p:blipFill>
              <a:blip r:embed="rId569"/>
              <a:stretch>
                <a:fillRect/>
              </a:stretch>
            </p:blipFill>
            <p:spPr>
              <a:xfrm>
                <a:off x="6995453" y="4779267"/>
                <a:ext cx="19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11208" name="Freihand 211207">
                <a:extLst>
                  <a:ext uri="{FF2B5EF4-FFF2-40B4-BE49-F238E27FC236}">
                    <a16:creationId xmlns:a16="http://schemas.microsoft.com/office/drawing/2014/main" id="{07A06CBD-CADD-4226-B966-D0E794C58C21}"/>
                  </a:ext>
                </a:extLst>
              </p14:cNvPr>
              <p14:cNvContentPartPr/>
              <p14:nvPr/>
            </p14:nvContentPartPr>
            <p14:xfrm>
              <a:off x="7328453" y="4575507"/>
              <a:ext cx="68040" cy="267120"/>
            </p14:xfrm>
          </p:contentPart>
        </mc:Choice>
        <mc:Fallback xmlns="">
          <p:pic>
            <p:nvPicPr>
              <p:cNvPr id="211208" name="Freihand 211207">
                <a:extLst>
                  <a:ext uri="{FF2B5EF4-FFF2-40B4-BE49-F238E27FC236}">
                    <a16:creationId xmlns:a16="http://schemas.microsoft.com/office/drawing/2014/main" id="{07A06CBD-CADD-4226-B966-D0E794C58C21}"/>
                  </a:ext>
                </a:extLst>
              </p:cNvPr>
              <p:cNvPicPr/>
              <p:nvPr/>
            </p:nvPicPr>
            <p:blipFill>
              <a:blip r:embed="rId571"/>
              <a:stretch>
                <a:fillRect/>
              </a:stretch>
            </p:blipFill>
            <p:spPr>
              <a:xfrm>
                <a:off x="7324133" y="4571187"/>
                <a:ext cx="766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11209" name="Freihand 211208">
                <a:extLst>
                  <a:ext uri="{FF2B5EF4-FFF2-40B4-BE49-F238E27FC236}">
                    <a16:creationId xmlns:a16="http://schemas.microsoft.com/office/drawing/2014/main" id="{D7199065-CD7A-48D3-B7D8-993A35A22718}"/>
                  </a:ext>
                </a:extLst>
              </p14:cNvPr>
              <p14:cNvContentPartPr/>
              <p14:nvPr/>
            </p14:nvContentPartPr>
            <p14:xfrm>
              <a:off x="7401173" y="4662267"/>
              <a:ext cx="241560" cy="280800"/>
            </p14:xfrm>
          </p:contentPart>
        </mc:Choice>
        <mc:Fallback xmlns="">
          <p:pic>
            <p:nvPicPr>
              <p:cNvPr id="211209" name="Freihand 211208">
                <a:extLst>
                  <a:ext uri="{FF2B5EF4-FFF2-40B4-BE49-F238E27FC236}">
                    <a16:creationId xmlns:a16="http://schemas.microsoft.com/office/drawing/2014/main" id="{D7199065-CD7A-48D3-B7D8-993A35A22718}"/>
                  </a:ext>
                </a:extLst>
              </p:cNvPr>
              <p:cNvPicPr/>
              <p:nvPr/>
            </p:nvPicPr>
            <p:blipFill>
              <a:blip r:embed="rId573"/>
              <a:stretch>
                <a:fillRect/>
              </a:stretch>
            </p:blipFill>
            <p:spPr>
              <a:xfrm>
                <a:off x="7396853" y="4657947"/>
                <a:ext cx="2502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11211" name="Freihand 211210">
                <a:extLst>
                  <a:ext uri="{FF2B5EF4-FFF2-40B4-BE49-F238E27FC236}">
                    <a16:creationId xmlns:a16="http://schemas.microsoft.com/office/drawing/2014/main" id="{76CF5DDF-08AF-42D9-A35A-980CE38B4D9B}"/>
                  </a:ext>
                </a:extLst>
              </p14:cNvPr>
              <p14:cNvContentPartPr/>
              <p14:nvPr/>
            </p14:nvContentPartPr>
            <p14:xfrm>
              <a:off x="7652093" y="4511427"/>
              <a:ext cx="124920" cy="290880"/>
            </p14:xfrm>
          </p:contentPart>
        </mc:Choice>
        <mc:Fallback xmlns="">
          <p:pic>
            <p:nvPicPr>
              <p:cNvPr id="211211" name="Freihand 211210">
                <a:extLst>
                  <a:ext uri="{FF2B5EF4-FFF2-40B4-BE49-F238E27FC236}">
                    <a16:creationId xmlns:a16="http://schemas.microsoft.com/office/drawing/2014/main" id="{76CF5DDF-08AF-42D9-A35A-980CE38B4D9B}"/>
                  </a:ext>
                </a:extLst>
              </p:cNvPr>
              <p:cNvPicPr/>
              <p:nvPr/>
            </p:nvPicPr>
            <p:blipFill>
              <a:blip r:embed="rId575"/>
              <a:stretch>
                <a:fillRect/>
              </a:stretch>
            </p:blipFill>
            <p:spPr>
              <a:xfrm>
                <a:off x="7647773" y="4506747"/>
                <a:ext cx="1335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11212" name="Freihand 211211">
                <a:extLst>
                  <a:ext uri="{FF2B5EF4-FFF2-40B4-BE49-F238E27FC236}">
                    <a16:creationId xmlns:a16="http://schemas.microsoft.com/office/drawing/2014/main" id="{826DF6BF-08ED-4A3A-A3E4-2032D703F459}"/>
                  </a:ext>
                </a:extLst>
              </p14:cNvPr>
              <p14:cNvContentPartPr/>
              <p14:nvPr/>
            </p14:nvContentPartPr>
            <p14:xfrm>
              <a:off x="7833893" y="4664427"/>
              <a:ext cx="360" cy="360"/>
            </p14:xfrm>
          </p:contentPart>
        </mc:Choice>
        <mc:Fallback xmlns="">
          <p:pic>
            <p:nvPicPr>
              <p:cNvPr id="211212" name="Freihand 211211">
                <a:extLst>
                  <a:ext uri="{FF2B5EF4-FFF2-40B4-BE49-F238E27FC236}">
                    <a16:creationId xmlns:a16="http://schemas.microsoft.com/office/drawing/2014/main" id="{826DF6BF-08ED-4A3A-A3E4-2032D703F459}"/>
                  </a:ext>
                </a:extLst>
              </p:cNvPr>
              <p:cNvPicPr/>
              <p:nvPr/>
            </p:nvPicPr>
            <p:blipFill>
              <a:blip r:embed="rId149"/>
              <a:stretch>
                <a:fillRect/>
              </a:stretch>
            </p:blipFill>
            <p:spPr>
              <a:xfrm>
                <a:off x="7829573" y="4660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11213" name="Freihand 211212">
                <a:extLst>
                  <a:ext uri="{FF2B5EF4-FFF2-40B4-BE49-F238E27FC236}">
                    <a16:creationId xmlns:a16="http://schemas.microsoft.com/office/drawing/2014/main" id="{3FDD6A5A-8EA5-4E49-B526-9F893DED85A7}"/>
                  </a:ext>
                </a:extLst>
              </p14:cNvPr>
              <p14:cNvContentPartPr/>
              <p14:nvPr/>
            </p14:nvContentPartPr>
            <p14:xfrm>
              <a:off x="7859813" y="4607547"/>
              <a:ext cx="114840" cy="34560"/>
            </p14:xfrm>
          </p:contentPart>
        </mc:Choice>
        <mc:Fallback xmlns="">
          <p:pic>
            <p:nvPicPr>
              <p:cNvPr id="211213" name="Freihand 211212">
                <a:extLst>
                  <a:ext uri="{FF2B5EF4-FFF2-40B4-BE49-F238E27FC236}">
                    <a16:creationId xmlns:a16="http://schemas.microsoft.com/office/drawing/2014/main" id="{3FDD6A5A-8EA5-4E49-B526-9F893DED85A7}"/>
                  </a:ext>
                </a:extLst>
              </p:cNvPr>
              <p:cNvPicPr/>
              <p:nvPr/>
            </p:nvPicPr>
            <p:blipFill>
              <a:blip r:embed="rId578"/>
              <a:stretch>
                <a:fillRect/>
              </a:stretch>
            </p:blipFill>
            <p:spPr>
              <a:xfrm>
                <a:off x="7855493" y="4603227"/>
                <a:ext cx="123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11214" name="Freihand 211213">
                <a:extLst>
                  <a:ext uri="{FF2B5EF4-FFF2-40B4-BE49-F238E27FC236}">
                    <a16:creationId xmlns:a16="http://schemas.microsoft.com/office/drawing/2014/main" id="{9ED9C325-B73B-4EDE-B04D-4F39FA715AAA}"/>
                  </a:ext>
                </a:extLst>
              </p14:cNvPr>
              <p14:cNvContentPartPr/>
              <p14:nvPr/>
            </p14:nvContentPartPr>
            <p14:xfrm>
              <a:off x="8057813" y="4385427"/>
              <a:ext cx="99000" cy="248040"/>
            </p14:xfrm>
          </p:contentPart>
        </mc:Choice>
        <mc:Fallback xmlns="">
          <p:pic>
            <p:nvPicPr>
              <p:cNvPr id="211214" name="Freihand 211213">
                <a:extLst>
                  <a:ext uri="{FF2B5EF4-FFF2-40B4-BE49-F238E27FC236}">
                    <a16:creationId xmlns:a16="http://schemas.microsoft.com/office/drawing/2014/main" id="{9ED9C325-B73B-4EDE-B04D-4F39FA715AAA}"/>
                  </a:ext>
                </a:extLst>
              </p:cNvPr>
              <p:cNvPicPr/>
              <p:nvPr/>
            </p:nvPicPr>
            <p:blipFill>
              <a:blip r:embed="rId580"/>
              <a:stretch>
                <a:fillRect/>
              </a:stretch>
            </p:blipFill>
            <p:spPr>
              <a:xfrm>
                <a:off x="8053493" y="4381107"/>
                <a:ext cx="1076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11215" name="Freihand 211214">
                <a:extLst>
                  <a:ext uri="{FF2B5EF4-FFF2-40B4-BE49-F238E27FC236}">
                    <a16:creationId xmlns:a16="http://schemas.microsoft.com/office/drawing/2014/main" id="{CAEBCB14-34B1-4C4E-BC30-71D44F85B53F}"/>
                  </a:ext>
                </a:extLst>
              </p14:cNvPr>
              <p14:cNvContentPartPr/>
              <p14:nvPr/>
            </p14:nvContentPartPr>
            <p14:xfrm>
              <a:off x="8096333" y="4526187"/>
              <a:ext cx="178200" cy="92520"/>
            </p14:xfrm>
          </p:contentPart>
        </mc:Choice>
        <mc:Fallback xmlns="">
          <p:pic>
            <p:nvPicPr>
              <p:cNvPr id="211215" name="Freihand 211214">
                <a:extLst>
                  <a:ext uri="{FF2B5EF4-FFF2-40B4-BE49-F238E27FC236}">
                    <a16:creationId xmlns:a16="http://schemas.microsoft.com/office/drawing/2014/main" id="{CAEBCB14-34B1-4C4E-BC30-71D44F85B53F}"/>
                  </a:ext>
                </a:extLst>
              </p:cNvPr>
              <p:cNvPicPr/>
              <p:nvPr/>
            </p:nvPicPr>
            <p:blipFill>
              <a:blip r:embed="rId582"/>
              <a:stretch>
                <a:fillRect/>
              </a:stretch>
            </p:blipFill>
            <p:spPr>
              <a:xfrm>
                <a:off x="8092013" y="4521867"/>
                <a:ext cx="186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11216" name="Freihand 211215">
                <a:extLst>
                  <a:ext uri="{FF2B5EF4-FFF2-40B4-BE49-F238E27FC236}">
                    <a16:creationId xmlns:a16="http://schemas.microsoft.com/office/drawing/2014/main" id="{D6EEB0E5-D64C-4EC3-A16E-183D8DB58FA7}"/>
                  </a:ext>
                </a:extLst>
              </p14:cNvPr>
              <p14:cNvContentPartPr/>
              <p14:nvPr/>
            </p14:nvContentPartPr>
            <p14:xfrm>
              <a:off x="8278133" y="4491987"/>
              <a:ext cx="106200" cy="85320"/>
            </p14:xfrm>
          </p:contentPart>
        </mc:Choice>
        <mc:Fallback xmlns="">
          <p:pic>
            <p:nvPicPr>
              <p:cNvPr id="211216" name="Freihand 211215">
                <a:extLst>
                  <a:ext uri="{FF2B5EF4-FFF2-40B4-BE49-F238E27FC236}">
                    <a16:creationId xmlns:a16="http://schemas.microsoft.com/office/drawing/2014/main" id="{D6EEB0E5-D64C-4EC3-A16E-183D8DB58FA7}"/>
                  </a:ext>
                </a:extLst>
              </p:cNvPr>
              <p:cNvPicPr/>
              <p:nvPr/>
            </p:nvPicPr>
            <p:blipFill>
              <a:blip r:embed="rId584"/>
              <a:stretch>
                <a:fillRect/>
              </a:stretch>
            </p:blipFill>
            <p:spPr>
              <a:xfrm>
                <a:off x="8273813" y="4487667"/>
                <a:ext cx="114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11218" name="Freihand 211217">
                <a:extLst>
                  <a:ext uri="{FF2B5EF4-FFF2-40B4-BE49-F238E27FC236}">
                    <a16:creationId xmlns:a16="http://schemas.microsoft.com/office/drawing/2014/main" id="{1E4A794D-F38C-4C71-A042-3A44AFE8494A}"/>
                  </a:ext>
                </a:extLst>
              </p14:cNvPr>
              <p14:cNvContentPartPr/>
              <p14:nvPr/>
            </p14:nvContentPartPr>
            <p14:xfrm>
              <a:off x="8318453" y="4363467"/>
              <a:ext cx="191880" cy="330120"/>
            </p14:xfrm>
          </p:contentPart>
        </mc:Choice>
        <mc:Fallback xmlns="">
          <p:pic>
            <p:nvPicPr>
              <p:cNvPr id="211218" name="Freihand 211217">
                <a:extLst>
                  <a:ext uri="{FF2B5EF4-FFF2-40B4-BE49-F238E27FC236}">
                    <a16:creationId xmlns:a16="http://schemas.microsoft.com/office/drawing/2014/main" id="{1E4A794D-F38C-4C71-A042-3A44AFE8494A}"/>
                  </a:ext>
                </a:extLst>
              </p:cNvPr>
              <p:cNvPicPr/>
              <p:nvPr/>
            </p:nvPicPr>
            <p:blipFill>
              <a:blip r:embed="rId586"/>
              <a:stretch>
                <a:fillRect/>
              </a:stretch>
            </p:blipFill>
            <p:spPr>
              <a:xfrm>
                <a:off x="8314133" y="4359147"/>
                <a:ext cx="2005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11219" name="Freihand 211218">
                <a:extLst>
                  <a:ext uri="{FF2B5EF4-FFF2-40B4-BE49-F238E27FC236}">
                    <a16:creationId xmlns:a16="http://schemas.microsoft.com/office/drawing/2014/main" id="{D9BBDE72-F786-4217-A14F-12E6F05D3967}"/>
                  </a:ext>
                </a:extLst>
              </p14:cNvPr>
              <p14:cNvContentPartPr/>
              <p14:nvPr/>
            </p14:nvContentPartPr>
            <p14:xfrm>
              <a:off x="8552093" y="4544547"/>
              <a:ext cx="360" cy="360"/>
            </p14:xfrm>
          </p:contentPart>
        </mc:Choice>
        <mc:Fallback xmlns="">
          <p:pic>
            <p:nvPicPr>
              <p:cNvPr id="211219" name="Freihand 211218">
                <a:extLst>
                  <a:ext uri="{FF2B5EF4-FFF2-40B4-BE49-F238E27FC236}">
                    <a16:creationId xmlns:a16="http://schemas.microsoft.com/office/drawing/2014/main" id="{D9BBDE72-F786-4217-A14F-12E6F05D3967}"/>
                  </a:ext>
                </a:extLst>
              </p:cNvPr>
              <p:cNvPicPr/>
              <p:nvPr/>
            </p:nvPicPr>
            <p:blipFill>
              <a:blip r:embed="rId149"/>
              <a:stretch>
                <a:fillRect/>
              </a:stretch>
            </p:blipFill>
            <p:spPr>
              <a:xfrm>
                <a:off x="8547773" y="4540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11220" name="Freihand 211219">
                <a:extLst>
                  <a:ext uri="{FF2B5EF4-FFF2-40B4-BE49-F238E27FC236}">
                    <a16:creationId xmlns:a16="http://schemas.microsoft.com/office/drawing/2014/main" id="{C1E8F404-BCFD-4A28-A376-568E6D42D6D3}"/>
                  </a:ext>
                </a:extLst>
              </p14:cNvPr>
              <p14:cNvContentPartPr/>
              <p14:nvPr/>
            </p14:nvContentPartPr>
            <p14:xfrm>
              <a:off x="7286333" y="4689627"/>
              <a:ext cx="1388160" cy="304560"/>
            </p14:xfrm>
          </p:contentPart>
        </mc:Choice>
        <mc:Fallback xmlns="">
          <p:pic>
            <p:nvPicPr>
              <p:cNvPr id="211220" name="Freihand 211219">
                <a:extLst>
                  <a:ext uri="{FF2B5EF4-FFF2-40B4-BE49-F238E27FC236}">
                    <a16:creationId xmlns:a16="http://schemas.microsoft.com/office/drawing/2014/main" id="{C1E8F404-BCFD-4A28-A376-568E6D42D6D3}"/>
                  </a:ext>
                </a:extLst>
              </p:cNvPr>
              <p:cNvPicPr/>
              <p:nvPr/>
            </p:nvPicPr>
            <p:blipFill>
              <a:blip r:embed="rId589"/>
              <a:stretch>
                <a:fillRect/>
              </a:stretch>
            </p:blipFill>
            <p:spPr>
              <a:xfrm>
                <a:off x="7282013" y="4685307"/>
                <a:ext cx="13968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11222" name="Freihand 211221">
                <a:extLst>
                  <a:ext uri="{FF2B5EF4-FFF2-40B4-BE49-F238E27FC236}">
                    <a16:creationId xmlns:a16="http://schemas.microsoft.com/office/drawing/2014/main" id="{6FD053D2-8999-403F-91A8-05DF1966676B}"/>
                  </a:ext>
                </a:extLst>
              </p14:cNvPr>
              <p14:cNvContentPartPr/>
              <p14:nvPr/>
            </p14:nvContentPartPr>
            <p14:xfrm>
              <a:off x="5744813" y="4602507"/>
              <a:ext cx="227520" cy="152640"/>
            </p14:xfrm>
          </p:contentPart>
        </mc:Choice>
        <mc:Fallback xmlns="">
          <p:pic>
            <p:nvPicPr>
              <p:cNvPr id="211222" name="Freihand 211221">
                <a:extLst>
                  <a:ext uri="{FF2B5EF4-FFF2-40B4-BE49-F238E27FC236}">
                    <a16:creationId xmlns:a16="http://schemas.microsoft.com/office/drawing/2014/main" id="{6FD053D2-8999-403F-91A8-05DF1966676B}"/>
                  </a:ext>
                </a:extLst>
              </p:cNvPr>
              <p:cNvPicPr/>
              <p:nvPr/>
            </p:nvPicPr>
            <p:blipFill>
              <a:blip r:embed="rId591"/>
              <a:stretch>
                <a:fillRect/>
              </a:stretch>
            </p:blipFill>
            <p:spPr>
              <a:xfrm>
                <a:off x="5740493" y="4598187"/>
                <a:ext cx="236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11223" name="Freihand 211222">
                <a:extLst>
                  <a:ext uri="{FF2B5EF4-FFF2-40B4-BE49-F238E27FC236}">
                    <a16:creationId xmlns:a16="http://schemas.microsoft.com/office/drawing/2014/main" id="{AAE3E104-BB02-45E7-BA49-DD46DBD897A5}"/>
                  </a:ext>
                </a:extLst>
              </p14:cNvPr>
              <p14:cNvContentPartPr/>
              <p14:nvPr/>
            </p14:nvContentPartPr>
            <p14:xfrm>
              <a:off x="5742293" y="4674867"/>
              <a:ext cx="392040" cy="188280"/>
            </p14:xfrm>
          </p:contentPart>
        </mc:Choice>
        <mc:Fallback xmlns="">
          <p:pic>
            <p:nvPicPr>
              <p:cNvPr id="211223" name="Freihand 211222">
                <a:extLst>
                  <a:ext uri="{FF2B5EF4-FFF2-40B4-BE49-F238E27FC236}">
                    <a16:creationId xmlns:a16="http://schemas.microsoft.com/office/drawing/2014/main" id="{AAE3E104-BB02-45E7-BA49-DD46DBD897A5}"/>
                  </a:ext>
                </a:extLst>
              </p:cNvPr>
              <p:cNvPicPr/>
              <p:nvPr/>
            </p:nvPicPr>
            <p:blipFill>
              <a:blip r:embed="rId593"/>
              <a:stretch>
                <a:fillRect/>
              </a:stretch>
            </p:blipFill>
            <p:spPr>
              <a:xfrm>
                <a:off x="5737973" y="4670547"/>
                <a:ext cx="400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11238" name="Freihand 211237">
                <a:extLst>
                  <a:ext uri="{FF2B5EF4-FFF2-40B4-BE49-F238E27FC236}">
                    <a16:creationId xmlns:a16="http://schemas.microsoft.com/office/drawing/2014/main" id="{981E2707-A0C0-4807-A004-27A13208B0D3}"/>
                  </a:ext>
                </a:extLst>
              </p14:cNvPr>
              <p14:cNvContentPartPr/>
              <p14:nvPr/>
            </p14:nvContentPartPr>
            <p14:xfrm>
              <a:off x="2617133" y="5094267"/>
              <a:ext cx="178560" cy="24120"/>
            </p14:xfrm>
          </p:contentPart>
        </mc:Choice>
        <mc:Fallback xmlns="">
          <p:pic>
            <p:nvPicPr>
              <p:cNvPr id="211238" name="Freihand 211237">
                <a:extLst>
                  <a:ext uri="{FF2B5EF4-FFF2-40B4-BE49-F238E27FC236}">
                    <a16:creationId xmlns:a16="http://schemas.microsoft.com/office/drawing/2014/main" id="{981E2707-A0C0-4807-A004-27A13208B0D3}"/>
                  </a:ext>
                </a:extLst>
              </p:cNvPr>
              <p:cNvPicPr/>
              <p:nvPr/>
            </p:nvPicPr>
            <p:blipFill>
              <a:blip r:embed="rId595"/>
              <a:stretch>
                <a:fillRect/>
              </a:stretch>
            </p:blipFill>
            <p:spPr>
              <a:xfrm>
                <a:off x="2612813" y="5089947"/>
                <a:ext cx="1872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11239" name="Freihand 211238">
                <a:extLst>
                  <a:ext uri="{FF2B5EF4-FFF2-40B4-BE49-F238E27FC236}">
                    <a16:creationId xmlns:a16="http://schemas.microsoft.com/office/drawing/2014/main" id="{F2692AA2-8270-424A-96F1-C001201E7E7E}"/>
                  </a:ext>
                </a:extLst>
              </p14:cNvPr>
              <p14:cNvContentPartPr/>
              <p14:nvPr/>
            </p14:nvContentPartPr>
            <p14:xfrm>
              <a:off x="2758253" y="5019387"/>
              <a:ext cx="109800" cy="163440"/>
            </p14:xfrm>
          </p:contentPart>
        </mc:Choice>
        <mc:Fallback xmlns="">
          <p:pic>
            <p:nvPicPr>
              <p:cNvPr id="211239" name="Freihand 211238">
                <a:extLst>
                  <a:ext uri="{FF2B5EF4-FFF2-40B4-BE49-F238E27FC236}">
                    <a16:creationId xmlns:a16="http://schemas.microsoft.com/office/drawing/2014/main" id="{F2692AA2-8270-424A-96F1-C001201E7E7E}"/>
                  </a:ext>
                </a:extLst>
              </p:cNvPr>
              <p:cNvPicPr/>
              <p:nvPr/>
            </p:nvPicPr>
            <p:blipFill>
              <a:blip r:embed="rId597"/>
              <a:stretch>
                <a:fillRect/>
              </a:stretch>
            </p:blipFill>
            <p:spPr>
              <a:xfrm>
                <a:off x="2753933" y="5015067"/>
                <a:ext cx="118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11240" name="Freihand 211239">
                <a:extLst>
                  <a:ext uri="{FF2B5EF4-FFF2-40B4-BE49-F238E27FC236}">
                    <a16:creationId xmlns:a16="http://schemas.microsoft.com/office/drawing/2014/main" id="{B20D353D-1520-452C-B4C3-0946298213A2}"/>
                  </a:ext>
                </a:extLst>
              </p14:cNvPr>
              <p14:cNvContentPartPr/>
              <p14:nvPr/>
            </p14:nvContentPartPr>
            <p14:xfrm>
              <a:off x="3027893" y="5043507"/>
              <a:ext cx="499320" cy="97200"/>
            </p14:xfrm>
          </p:contentPart>
        </mc:Choice>
        <mc:Fallback xmlns="">
          <p:pic>
            <p:nvPicPr>
              <p:cNvPr id="211240" name="Freihand 211239">
                <a:extLst>
                  <a:ext uri="{FF2B5EF4-FFF2-40B4-BE49-F238E27FC236}">
                    <a16:creationId xmlns:a16="http://schemas.microsoft.com/office/drawing/2014/main" id="{B20D353D-1520-452C-B4C3-0946298213A2}"/>
                  </a:ext>
                </a:extLst>
              </p:cNvPr>
              <p:cNvPicPr/>
              <p:nvPr/>
            </p:nvPicPr>
            <p:blipFill>
              <a:blip r:embed="rId599"/>
              <a:stretch>
                <a:fillRect/>
              </a:stretch>
            </p:blipFill>
            <p:spPr>
              <a:xfrm>
                <a:off x="3023573" y="5039187"/>
                <a:ext cx="507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11243" name="Freihand 211242">
                <a:extLst>
                  <a:ext uri="{FF2B5EF4-FFF2-40B4-BE49-F238E27FC236}">
                    <a16:creationId xmlns:a16="http://schemas.microsoft.com/office/drawing/2014/main" id="{C2A50E7B-DE73-4EB3-8AEF-A3F21A7DB94C}"/>
                  </a:ext>
                </a:extLst>
              </p14:cNvPr>
              <p14:cNvContentPartPr/>
              <p14:nvPr/>
            </p14:nvContentPartPr>
            <p14:xfrm>
              <a:off x="3544493" y="4987707"/>
              <a:ext cx="501480" cy="264600"/>
            </p14:xfrm>
          </p:contentPart>
        </mc:Choice>
        <mc:Fallback xmlns="">
          <p:pic>
            <p:nvPicPr>
              <p:cNvPr id="211243" name="Freihand 211242">
                <a:extLst>
                  <a:ext uri="{FF2B5EF4-FFF2-40B4-BE49-F238E27FC236}">
                    <a16:creationId xmlns:a16="http://schemas.microsoft.com/office/drawing/2014/main" id="{C2A50E7B-DE73-4EB3-8AEF-A3F21A7DB94C}"/>
                  </a:ext>
                </a:extLst>
              </p:cNvPr>
              <p:cNvPicPr/>
              <p:nvPr/>
            </p:nvPicPr>
            <p:blipFill>
              <a:blip r:embed="rId601"/>
              <a:stretch>
                <a:fillRect/>
              </a:stretch>
            </p:blipFill>
            <p:spPr>
              <a:xfrm>
                <a:off x="3540173" y="4983387"/>
                <a:ext cx="5101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11244" name="Freihand 211243">
                <a:extLst>
                  <a:ext uri="{FF2B5EF4-FFF2-40B4-BE49-F238E27FC236}">
                    <a16:creationId xmlns:a16="http://schemas.microsoft.com/office/drawing/2014/main" id="{3EF00896-B6C7-477B-A29D-AE8EB1F4382E}"/>
                  </a:ext>
                </a:extLst>
              </p14:cNvPr>
              <p14:cNvContentPartPr/>
              <p14:nvPr/>
            </p14:nvContentPartPr>
            <p14:xfrm>
              <a:off x="4269533" y="4964307"/>
              <a:ext cx="227880" cy="127080"/>
            </p14:xfrm>
          </p:contentPart>
        </mc:Choice>
        <mc:Fallback xmlns="">
          <p:pic>
            <p:nvPicPr>
              <p:cNvPr id="211244" name="Freihand 211243">
                <a:extLst>
                  <a:ext uri="{FF2B5EF4-FFF2-40B4-BE49-F238E27FC236}">
                    <a16:creationId xmlns:a16="http://schemas.microsoft.com/office/drawing/2014/main" id="{3EF00896-B6C7-477B-A29D-AE8EB1F4382E}"/>
                  </a:ext>
                </a:extLst>
              </p:cNvPr>
              <p:cNvPicPr/>
              <p:nvPr/>
            </p:nvPicPr>
            <p:blipFill>
              <a:blip r:embed="rId603"/>
              <a:stretch>
                <a:fillRect/>
              </a:stretch>
            </p:blipFill>
            <p:spPr>
              <a:xfrm>
                <a:off x="4265213" y="4959987"/>
                <a:ext cx="236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11245" name="Freihand 211244">
                <a:extLst>
                  <a:ext uri="{FF2B5EF4-FFF2-40B4-BE49-F238E27FC236}">
                    <a16:creationId xmlns:a16="http://schemas.microsoft.com/office/drawing/2014/main" id="{FE21CD3C-14CC-4A3B-9D86-AC019CFE6AC3}"/>
                  </a:ext>
                </a:extLst>
              </p14:cNvPr>
              <p14:cNvContentPartPr/>
              <p14:nvPr/>
            </p14:nvContentPartPr>
            <p14:xfrm>
              <a:off x="4502813" y="4913907"/>
              <a:ext cx="308880" cy="300960"/>
            </p14:xfrm>
          </p:contentPart>
        </mc:Choice>
        <mc:Fallback xmlns="">
          <p:pic>
            <p:nvPicPr>
              <p:cNvPr id="211245" name="Freihand 211244">
                <a:extLst>
                  <a:ext uri="{FF2B5EF4-FFF2-40B4-BE49-F238E27FC236}">
                    <a16:creationId xmlns:a16="http://schemas.microsoft.com/office/drawing/2014/main" id="{FE21CD3C-14CC-4A3B-9D86-AC019CFE6AC3}"/>
                  </a:ext>
                </a:extLst>
              </p:cNvPr>
              <p:cNvPicPr/>
              <p:nvPr/>
            </p:nvPicPr>
            <p:blipFill>
              <a:blip r:embed="rId605"/>
              <a:stretch>
                <a:fillRect/>
              </a:stretch>
            </p:blipFill>
            <p:spPr>
              <a:xfrm>
                <a:off x="4498493" y="4909587"/>
                <a:ext cx="3175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11246" name="Freihand 211245">
                <a:extLst>
                  <a:ext uri="{FF2B5EF4-FFF2-40B4-BE49-F238E27FC236}">
                    <a16:creationId xmlns:a16="http://schemas.microsoft.com/office/drawing/2014/main" id="{CF993279-306D-450E-BB31-1D2109DB50FE}"/>
                  </a:ext>
                </a:extLst>
              </p14:cNvPr>
              <p14:cNvContentPartPr/>
              <p14:nvPr/>
            </p14:nvContentPartPr>
            <p14:xfrm>
              <a:off x="4949573" y="4872507"/>
              <a:ext cx="141120" cy="212760"/>
            </p14:xfrm>
          </p:contentPart>
        </mc:Choice>
        <mc:Fallback xmlns="">
          <p:pic>
            <p:nvPicPr>
              <p:cNvPr id="211246" name="Freihand 211245">
                <a:extLst>
                  <a:ext uri="{FF2B5EF4-FFF2-40B4-BE49-F238E27FC236}">
                    <a16:creationId xmlns:a16="http://schemas.microsoft.com/office/drawing/2014/main" id="{CF993279-306D-450E-BB31-1D2109DB50FE}"/>
                  </a:ext>
                </a:extLst>
              </p:cNvPr>
              <p:cNvPicPr/>
              <p:nvPr/>
            </p:nvPicPr>
            <p:blipFill>
              <a:blip r:embed="rId607"/>
              <a:stretch>
                <a:fillRect/>
              </a:stretch>
            </p:blipFill>
            <p:spPr>
              <a:xfrm>
                <a:off x="4945253" y="4868187"/>
                <a:ext cx="149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11247" name="Freihand 211246">
                <a:extLst>
                  <a:ext uri="{FF2B5EF4-FFF2-40B4-BE49-F238E27FC236}">
                    <a16:creationId xmlns:a16="http://schemas.microsoft.com/office/drawing/2014/main" id="{66726687-90DC-4EE1-B4BF-1802D8A641E8}"/>
                  </a:ext>
                </a:extLst>
              </p14:cNvPr>
              <p14:cNvContentPartPr/>
              <p14:nvPr/>
            </p14:nvContentPartPr>
            <p14:xfrm>
              <a:off x="5033453" y="5039547"/>
              <a:ext cx="267840" cy="87120"/>
            </p14:xfrm>
          </p:contentPart>
        </mc:Choice>
        <mc:Fallback xmlns="">
          <p:pic>
            <p:nvPicPr>
              <p:cNvPr id="211247" name="Freihand 211246">
                <a:extLst>
                  <a:ext uri="{FF2B5EF4-FFF2-40B4-BE49-F238E27FC236}">
                    <a16:creationId xmlns:a16="http://schemas.microsoft.com/office/drawing/2014/main" id="{66726687-90DC-4EE1-B4BF-1802D8A641E8}"/>
                  </a:ext>
                </a:extLst>
              </p:cNvPr>
              <p:cNvPicPr/>
              <p:nvPr/>
            </p:nvPicPr>
            <p:blipFill>
              <a:blip r:embed="rId609"/>
              <a:stretch>
                <a:fillRect/>
              </a:stretch>
            </p:blipFill>
            <p:spPr>
              <a:xfrm>
                <a:off x="5029133" y="5035227"/>
                <a:ext cx="276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11248" name="Freihand 211247">
                <a:extLst>
                  <a:ext uri="{FF2B5EF4-FFF2-40B4-BE49-F238E27FC236}">
                    <a16:creationId xmlns:a16="http://schemas.microsoft.com/office/drawing/2014/main" id="{997B593D-8391-4EE8-973B-FF4290DBD1A0}"/>
                  </a:ext>
                </a:extLst>
              </p14:cNvPr>
              <p14:cNvContentPartPr/>
              <p14:nvPr/>
            </p14:nvContentPartPr>
            <p14:xfrm>
              <a:off x="5263133" y="5078067"/>
              <a:ext cx="63000" cy="3600"/>
            </p14:xfrm>
          </p:contentPart>
        </mc:Choice>
        <mc:Fallback xmlns="">
          <p:pic>
            <p:nvPicPr>
              <p:cNvPr id="211248" name="Freihand 211247">
                <a:extLst>
                  <a:ext uri="{FF2B5EF4-FFF2-40B4-BE49-F238E27FC236}">
                    <a16:creationId xmlns:a16="http://schemas.microsoft.com/office/drawing/2014/main" id="{997B593D-8391-4EE8-973B-FF4290DBD1A0}"/>
                  </a:ext>
                </a:extLst>
              </p:cNvPr>
              <p:cNvPicPr/>
              <p:nvPr/>
            </p:nvPicPr>
            <p:blipFill>
              <a:blip r:embed="rId611"/>
              <a:stretch>
                <a:fillRect/>
              </a:stretch>
            </p:blipFill>
            <p:spPr>
              <a:xfrm>
                <a:off x="5258813" y="5073747"/>
                <a:ext cx="71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11249" name="Freihand 211248">
                <a:extLst>
                  <a:ext uri="{FF2B5EF4-FFF2-40B4-BE49-F238E27FC236}">
                    <a16:creationId xmlns:a16="http://schemas.microsoft.com/office/drawing/2014/main" id="{33BA4536-DC19-4BCC-9020-DAFCCF7AD72D}"/>
                  </a:ext>
                </a:extLst>
              </p14:cNvPr>
              <p14:cNvContentPartPr/>
              <p14:nvPr/>
            </p14:nvContentPartPr>
            <p14:xfrm>
              <a:off x="5333333" y="4985547"/>
              <a:ext cx="151200" cy="198720"/>
            </p14:xfrm>
          </p:contentPart>
        </mc:Choice>
        <mc:Fallback xmlns="">
          <p:pic>
            <p:nvPicPr>
              <p:cNvPr id="211249" name="Freihand 211248">
                <a:extLst>
                  <a:ext uri="{FF2B5EF4-FFF2-40B4-BE49-F238E27FC236}">
                    <a16:creationId xmlns:a16="http://schemas.microsoft.com/office/drawing/2014/main" id="{33BA4536-DC19-4BCC-9020-DAFCCF7AD72D}"/>
                  </a:ext>
                </a:extLst>
              </p:cNvPr>
              <p:cNvPicPr/>
              <p:nvPr/>
            </p:nvPicPr>
            <p:blipFill>
              <a:blip r:embed="rId613"/>
              <a:stretch>
                <a:fillRect/>
              </a:stretch>
            </p:blipFill>
            <p:spPr>
              <a:xfrm>
                <a:off x="5329013" y="4981227"/>
                <a:ext cx="159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11250" name="Freihand 211249">
                <a:extLst>
                  <a:ext uri="{FF2B5EF4-FFF2-40B4-BE49-F238E27FC236}">
                    <a16:creationId xmlns:a16="http://schemas.microsoft.com/office/drawing/2014/main" id="{C7EA53D8-2BBE-4592-A6EE-436FE0C96CCD}"/>
                  </a:ext>
                </a:extLst>
              </p14:cNvPr>
              <p14:cNvContentPartPr/>
              <p14:nvPr/>
            </p14:nvContentPartPr>
            <p14:xfrm>
              <a:off x="5488853" y="5021187"/>
              <a:ext cx="360" cy="360"/>
            </p14:xfrm>
          </p:contentPart>
        </mc:Choice>
        <mc:Fallback xmlns="">
          <p:pic>
            <p:nvPicPr>
              <p:cNvPr id="211250" name="Freihand 211249">
                <a:extLst>
                  <a:ext uri="{FF2B5EF4-FFF2-40B4-BE49-F238E27FC236}">
                    <a16:creationId xmlns:a16="http://schemas.microsoft.com/office/drawing/2014/main" id="{C7EA53D8-2BBE-4592-A6EE-436FE0C96CCD}"/>
                  </a:ext>
                </a:extLst>
              </p:cNvPr>
              <p:cNvPicPr/>
              <p:nvPr/>
            </p:nvPicPr>
            <p:blipFill>
              <a:blip r:embed="rId149"/>
              <a:stretch>
                <a:fillRect/>
              </a:stretch>
            </p:blipFill>
            <p:spPr>
              <a:xfrm>
                <a:off x="5484533" y="501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11251" name="Freihand 211250">
                <a:extLst>
                  <a:ext uri="{FF2B5EF4-FFF2-40B4-BE49-F238E27FC236}">
                    <a16:creationId xmlns:a16="http://schemas.microsoft.com/office/drawing/2014/main" id="{833B4202-E6C6-41B9-93F8-783634D731E2}"/>
                  </a:ext>
                </a:extLst>
              </p14:cNvPr>
              <p14:cNvContentPartPr/>
              <p14:nvPr/>
            </p14:nvContentPartPr>
            <p14:xfrm>
              <a:off x="5471573" y="5149707"/>
              <a:ext cx="233640" cy="149760"/>
            </p14:xfrm>
          </p:contentPart>
        </mc:Choice>
        <mc:Fallback xmlns="">
          <p:pic>
            <p:nvPicPr>
              <p:cNvPr id="211251" name="Freihand 211250">
                <a:extLst>
                  <a:ext uri="{FF2B5EF4-FFF2-40B4-BE49-F238E27FC236}">
                    <a16:creationId xmlns:a16="http://schemas.microsoft.com/office/drawing/2014/main" id="{833B4202-E6C6-41B9-93F8-783634D731E2}"/>
                  </a:ext>
                </a:extLst>
              </p:cNvPr>
              <p:cNvPicPr/>
              <p:nvPr/>
            </p:nvPicPr>
            <p:blipFill>
              <a:blip r:embed="rId616"/>
              <a:stretch>
                <a:fillRect/>
              </a:stretch>
            </p:blipFill>
            <p:spPr>
              <a:xfrm>
                <a:off x="5467253" y="5145387"/>
                <a:ext cx="242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11252" name="Freihand 211251">
                <a:extLst>
                  <a:ext uri="{FF2B5EF4-FFF2-40B4-BE49-F238E27FC236}">
                    <a16:creationId xmlns:a16="http://schemas.microsoft.com/office/drawing/2014/main" id="{33F83619-61FE-4578-83E3-87EFA4EAA472}"/>
                  </a:ext>
                </a:extLst>
              </p14:cNvPr>
              <p14:cNvContentPartPr/>
              <p14:nvPr/>
            </p14:nvContentPartPr>
            <p14:xfrm>
              <a:off x="5737973" y="5206947"/>
              <a:ext cx="360" cy="360"/>
            </p14:xfrm>
          </p:contentPart>
        </mc:Choice>
        <mc:Fallback xmlns="">
          <p:pic>
            <p:nvPicPr>
              <p:cNvPr id="211252" name="Freihand 211251">
                <a:extLst>
                  <a:ext uri="{FF2B5EF4-FFF2-40B4-BE49-F238E27FC236}">
                    <a16:creationId xmlns:a16="http://schemas.microsoft.com/office/drawing/2014/main" id="{33F83619-61FE-4578-83E3-87EFA4EAA472}"/>
                  </a:ext>
                </a:extLst>
              </p:cNvPr>
              <p:cNvPicPr/>
              <p:nvPr/>
            </p:nvPicPr>
            <p:blipFill>
              <a:blip r:embed="rId149"/>
              <a:stretch>
                <a:fillRect/>
              </a:stretch>
            </p:blipFill>
            <p:spPr>
              <a:xfrm>
                <a:off x="5733653" y="5202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11253" name="Freihand 211252">
                <a:extLst>
                  <a:ext uri="{FF2B5EF4-FFF2-40B4-BE49-F238E27FC236}">
                    <a16:creationId xmlns:a16="http://schemas.microsoft.com/office/drawing/2014/main" id="{7E42D5A0-0B28-4CE1-A8FE-40C38BEB0AB6}"/>
                  </a:ext>
                </a:extLst>
              </p14:cNvPr>
              <p14:cNvContentPartPr/>
              <p14:nvPr/>
            </p14:nvContentPartPr>
            <p14:xfrm>
              <a:off x="5748053" y="5201547"/>
              <a:ext cx="301320" cy="208440"/>
            </p14:xfrm>
          </p:contentPart>
        </mc:Choice>
        <mc:Fallback xmlns="">
          <p:pic>
            <p:nvPicPr>
              <p:cNvPr id="211253" name="Freihand 211252">
                <a:extLst>
                  <a:ext uri="{FF2B5EF4-FFF2-40B4-BE49-F238E27FC236}">
                    <a16:creationId xmlns:a16="http://schemas.microsoft.com/office/drawing/2014/main" id="{7E42D5A0-0B28-4CE1-A8FE-40C38BEB0AB6}"/>
                  </a:ext>
                </a:extLst>
              </p:cNvPr>
              <p:cNvPicPr/>
              <p:nvPr/>
            </p:nvPicPr>
            <p:blipFill>
              <a:blip r:embed="rId619"/>
              <a:stretch>
                <a:fillRect/>
              </a:stretch>
            </p:blipFill>
            <p:spPr>
              <a:xfrm>
                <a:off x="5743733" y="5197227"/>
                <a:ext cx="309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11254" name="Freihand 211253">
                <a:extLst>
                  <a:ext uri="{FF2B5EF4-FFF2-40B4-BE49-F238E27FC236}">
                    <a16:creationId xmlns:a16="http://schemas.microsoft.com/office/drawing/2014/main" id="{C5A7360F-7478-4FEF-A432-0B25346396F8}"/>
                  </a:ext>
                </a:extLst>
              </p14:cNvPr>
              <p14:cNvContentPartPr/>
              <p14:nvPr/>
            </p14:nvContentPartPr>
            <p14:xfrm>
              <a:off x="6215333" y="5145027"/>
              <a:ext cx="141120" cy="152640"/>
            </p14:xfrm>
          </p:contentPart>
        </mc:Choice>
        <mc:Fallback xmlns="">
          <p:pic>
            <p:nvPicPr>
              <p:cNvPr id="211254" name="Freihand 211253">
                <a:extLst>
                  <a:ext uri="{FF2B5EF4-FFF2-40B4-BE49-F238E27FC236}">
                    <a16:creationId xmlns:a16="http://schemas.microsoft.com/office/drawing/2014/main" id="{C5A7360F-7478-4FEF-A432-0B25346396F8}"/>
                  </a:ext>
                </a:extLst>
              </p:cNvPr>
              <p:cNvPicPr/>
              <p:nvPr/>
            </p:nvPicPr>
            <p:blipFill>
              <a:blip r:embed="rId621"/>
              <a:stretch>
                <a:fillRect/>
              </a:stretch>
            </p:blipFill>
            <p:spPr>
              <a:xfrm>
                <a:off x="6211013" y="5140707"/>
                <a:ext cx="149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11255" name="Freihand 211254">
                <a:extLst>
                  <a:ext uri="{FF2B5EF4-FFF2-40B4-BE49-F238E27FC236}">
                    <a16:creationId xmlns:a16="http://schemas.microsoft.com/office/drawing/2014/main" id="{DB9F167C-6ACD-43D5-A2BB-CB8164DE7A40}"/>
                  </a:ext>
                </a:extLst>
              </p14:cNvPr>
              <p14:cNvContentPartPr/>
              <p14:nvPr/>
            </p14:nvContentPartPr>
            <p14:xfrm>
              <a:off x="6240173" y="5218107"/>
              <a:ext cx="150120" cy="21960"/>
            </p14:xfrm>
          </p:contentPart>
        </mc:Choice>
        <mc:Fallback xmlns="">
          <p:pic>
            <p:nvPicPr>
              <p:cNvPr id="211255" name="Freihand 211254">
                <a:extLst>
                  <a:ext uri="{FF2B5EF4-FFF2-40B4-BE49-F238E27FC236}">
                    <a16:creationId xmlns:a16="http://schemas.microsoft.com/office/drawing/2014/main" id="{DB9F167C-6ACD-43D5-A2BB-CB8164DE7A40}"/>
                  </a:ext>
                </a:extLst>
              </p:cNvPr>
              <p:cNvPicPr/>
              <p:nvPr/>
            </p:nvPicPr>
            <p:blipFill>
              <a:blip r:embed="rId623"/>
              <a:stretch>
                <a:fillRect/>
              </a:stretch>
            </p:blipFill>
            <p:spPr>
              <a:xfrm>
                <a:off x="6235853" y="5213787"/>
                <a:ext cx="158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11256" name="Freihand 211255">
                <a:extLst>
                  <a:ext uri="{FF2B5EF4-FFF2-40B4-BE49-F238E27FC236}">
                    <a16:creationId xmlns:a16="http://schemas.microsoft.com/office/drawing/2014/main" id="{B6F1F648-780B-45A1-AAC9-A1BBC40B730C}"/>
                  </a:ext>
                </a:extLst>
              </p14:cNvPr>
              <p14:cNvContentPartPr/>
              <p14:nvPr/>
            </p14:nvContentPartPr>
            <p14:xfrm>
              <a:off x="6438893" y="5171667"/>
              <a:ext cx="220680" cy="113040"/>
            </p14:xfrm>
          </p:contentPart>
        </mc:Choice>
        <mc:Fallback xmlns="">
          <p:pic>
            <p:nvPicPr>
              <p:cNvPr id="211256" name="Freihand 211255">
                <a:extLst>
                  <a:ext uri="{FF2B5EF4-FFF2-40B4-BE49-F238E27FC236}">
                    <a16:creationId xmlns:a16="http://schemas.microsoft.com/office/drawing/2014/main" id="{B6F1F648-780B-45A1-AAC9-A1BBC40B730C}"/>
                  </a:ext>
                </a:extLst>
              </p:cNvPr>
              <p:cNvPicPr/>
              <p:nvPr/>
            </p:nvPicPr>
            <p:blipFill>
              <a:blip r:embed="rId625"/>
              <a:stretch>
                <a:fillRect/>
              </a:stretch>
            </p:blipFill>
            <p:spPr>
              <a:xfrm>
                <a:off x="6434573" y="5167347"/>
                <a:ext cx="229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11257" name="Freihand 211256">
                <a:extLst>
                  <a:ext uri="{FF2B5EF4-FFF2-40B4-BE49-F238E27FC236}">
                    <a16:creationId xmlns:a16="http://schemas.microsoft.com/office/drawing/2014/main" id="{1E262C2F-5601-43D6-B96B-60756B5E477B}"/>
                  </a:ext>
                </a:extLst>
              </p14:cNvPr>
              <p14:cNvContentPartPr/>
              <p14:nvPr/>
            </p14:nvContentPartPr>
            <p14:xfrm>
              <a:off x="6651293" y="5195427"/>
              <a:ext cx="55080" cy="71280"/>
            </p14:xfrm>
          </p:contentPart>
        </mc:Choice>
        <mc:Fallback xmlns="">
          <p:pic>
            <p:nvPicPr>
              <p:cNvPr id="211257" name="Freihand 211256">
                <a:extLst>
                  <a:ext uri="{FF2B5EF4-FFF2-40B4-BE49-F238E27FC236}">
                    <a16:creationId xmlns:a16="http://schemas.microsoft.com/office/drawing/2014/main" id="{1E262C2F-5601-43D6-B96B-60756B5E477B}"/>
                  </a:ext>
                </a:extLst>
              </p:cNvPr>
              <p:cNvPicPr/>
              <p:nvPr/>
            </p:nvPicPr>
            <p:blipFill>
              <a:blip r:embed="rId627"/>
              <a:stretch>
                <a:fillRect/>
              </a:stretch>
            </p:blipFill>
            <p:spPr>
              <a:xfrm>
                <a:off x="6646973" y="5191107"/>
                <a:ext cx="63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11258" name="Freihand 211257">
                <a:extLst>
                  <a:ext uri="{FF2B5EF4-FFF2-40B4-BE49-F238E27FC236}">
                    <a16:creationId xmlns:a16="http://schemas.microsoft.com/office/drawing/2014/main" id="{F14980D2-37DC-4323-961D-A47A2398ED18}"/>
                  </a:ext>
                </a:extLst>
              </p14:cNvPr>
              <p14:cNvContentPartPr/>
              <p14:nvPr/>
            </p14:nvContentPartPr>
            <p14:xfrm>
              <a:off x="6743453" y="5187867"/>
              <a:ext cx="279000" cy="80640"/>
            </p14:xfrm>
          </p:contentPart>
        </mc:Choice>
        <mc:Fallback xmlns="">
          <p:pic>
            <p:nvPicPr>
              <p:cNvPr id="211258" name="Freihand 211257">
                <a:extLst>
                  <a:ext uri="{FF2B5EF4-FFF2-40B4-BE49-F238E27FC236}">
                    <a16:creationId xmlns:a16="http://schemas.microsoft.com/office/drawing/2014/main" id="{F14980D2-37DC-4323-961D-A47A2398ED18}"/>
                  </a:ext>
                </a:extLst>
              </p:cNvPr>
              <p:cNvPicPr/>
              <p:nvPr/>
            </p:nvPicPr>
            <p:blipFill>
              <a:blip r:embed="rId629"/>
              <a:stretch>
                <a:fillRect/>
              </a:stretch>
            </p:blipFill>
            <p:spPr>
              <a:xfrm>
                <a:off x="6739133" y="5183547"/>
                <a:ext cx="287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11259" name="Freihand 211258">
                <a:extLst>
                  <a:ext uri="{FF2B5EF4-FFF2-40B4-BE49-F238E27FC236}">
                    <a16:creationId xmlns:a16="http://schemas.microsoft.com/office/drawing/2014/main" id="{066CD68B-2AE9-43BA-AB4B-04D72DEDF2A6}"/>
                  </a:ext>
                </a:extLst>
              </p14:cNvPr>
              <p14:cNvContentPartPr/>
              <p14:nvPr/>
            </p14:nvContentPartPr>
            <p14:xfrm>
              <a:off x="7247453" y="5076987"/>
              <a:ext cx="104400" cy="204480"/>
            </p14:xfrm>
          </p:contentPart>
        </mc:Choice>
        <mc:Fallback xmlns="">
          <p:pic>
            <p:nvPicPr>
              <p:cNvPr id="211259" name="Freihand 211258">
                <a:extLst>
                  <a:ext uri="{FF2B5EF4-FFF2-40B4-BE49-F238E27FC236}">
                    <a16:creationId xmlns:a16="http://schemas.microsoft.com/office/drawing/2014/main" id="{066CD68B-2AE9-43BA-AB4B-04D72DEDF2A6}"/>
                  </a:ext>
                </a:extLst>
              </p:cNvPr>
              <p:cNvPicPr/>
              <p:nvPr/>
            </p:nvPicPr>
            <p:blipFill>
              <a:blip r:embed="rId631"/>
              <a:stretch>
                <a:fillRect/>
              </a:stretch>
            </p:blipFill>
            <p:spPr>
              <a:xfrm>
                <a:off x="7243133" y="5072667"/>
                <a:ext cx="1130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11260" name="Freihand 211259">
                <a:extLst>
                  <a:ext uri="{FF2B5EF4-FFF2-40B4-BE49-F238E27FC236}">
                    <a16:creationId xmlns:a16="http://schemas.microsoft.com/office/drawing/2014/main" id="{29B2DAD7-01E7-4C51-851B-6483CAD02750}"/>
                  </a:ext>
                </a:extLst>
              </p14:cNvPr>
              <p14:cNvContentPartPr/>
              <p14:nvPr/>
            </p14:nvContentPartPr>
            <p14:xfrm>
              <a:off x="7350773" y="5133867"/>
              <a:ext cx="138600" cy="79560"/>
            </p14:xfrm>
          </p:contentPart>
        </mc:Choice>
        <mc:Fallback xmlns="">
          <p:pic>
            <p:nvPicPr>
              <p:cNvPr id="211260" name="Freihand 211259">
                <a:extLst>
                  <a:ext uri="{FF2B5EF4-FFF2-40B4-BE49-F238E27FC236}">
                    <a16:creationId xmlns:a16="http://schemas.microsoft.com/office/drawing/2014/main" id="{29B2DAD7-01E7-4C51-851B-6483CAD02750}"/>
                  </a:ext>
                </a:extLst>
              </p:cNvPr>
              <p:cNvPicPr/>
              <p:nvPr/>
            </p:nvPicPr>
            <p:blipFill>
              <a:blip r:embed="rId633"/>
              <a:stretch>
                <a:fillRect/>
              </a:stretch>
            </p:blipFill>
            <p:spPr>
              <a:xfrm>
                <a:off x="7346453" y="5129547"/>
                <a:ext cx="147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11261" name="Freihand 211260">
                <a:extLst>
                  <a:ext uri="{FF2B5EF4-FFF2-40B4-BE49-F238E27FC236}">
                    <a16:creationId xmlns:a16="http://schemas.microsoft.com/office/drawing/2014/main" id="{0FF2AF4D-DB75-45DA-8506-7C786E5B3980}"/>
                  </a:ext>
                </a:extLst>
              </p14:cNvPr>
              <p14:cNvContentPartPr/>
              <p14:nvPr/>
            </p14:nvContentPartPr>
            <p14:xfrm>
              <a:off x="7567493" y="5037027"/>
              <a:ext cx="117000" cy="131400"/>
            </p14:xfrm>
          </p:contentPart>
        </mc:Choice>
        <mc:Fallback xmlns="">
          <p:pic>
            <p:nvPicPr>
              <p:cNvPr id="211261" name="Freihand 211260">
                <a:extLst>
                  <a:ext uri="{FF2B5EF4-FFF2-40B4-BE49-F238E27FC236}">
                    <a16:creationId xmlns:a16="http://schemas.microsoft.com/office/drawing/2014/main" id="{0FF2AF4D-DB75-45DA-8506-7C786E5B3980}"/>
                  </a:ext>
                </a:extLst>
              </p:cNvPr>
              <p:cNvPicPr/>
              <p:nvPr/>
            </p:nvPicPr>
            <p:blipFill>
              <a:blip r:embed="rId635"/>
              <a:stretch>
                <a:fillRect/>
              </a:stretch>
            </p:blipFill>
            <p:spPr>
              <a:xfrm>
                <a:off x="7563173" y="5032707"/>
                <a:ext cx="125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11262" name="Freihand 211261">
                <a:extLst>
                  <a:ext uri="{FF2B5EF4-FFF2-40B4-BE49-F238E27FC236}">
                    <a16:creationId xmlns:a16="http://schemas.microsoft.com/office/drawing/2014/main" id="{5F277DF6-6022-4317-8ECD-775FDABF57C5}"/>
                  </a:ext>
                </a:extLst>
              </p14:cNvPr>
              <p14:cNvContentPartPr/>
              <p14:nvPr/>
            </p14:nvContentPartPr>
            <p14:xfrm>
              <a:off x="7722293" y="5092107"/>
              <a:ext cx="250200" cy="77400"/>
            </p14:xfrm>
          </p:contentPart>
        </mc:Choice>
        <mc:Fallback xmlns="">
          <p:pic>
            <p:nvPicPr>
              <p:cNvPr id="211262" name="Freihand 211261">
                <a:extLst>
                  <a:ext uri="{FF2B5EF4-FFF2-40B4-BE49-F238E27FC236}">
                    <a16:creationId xmlns:a16="http://schemas.microsoft.com/office/drawing/2014/main" id="{5F277DF6-6022-4317-8ECD-775FDABF57C5}"/>
                  </a:ext>
                </a:extLst>
              </p:cNvPr>
              <p:cNvPicPr/>
              <p:nvPr/>
            </p:nvPicPr>
            <p:blipFill>
              <a:blip r:embed="rId637"/>
              <a:stretch>
                <a:fillRect/>
              </a:stretch>
            </p:blipFill>
            <p:spPr>
              <a:xfrm>
                <a:off x="7717973" y="5087787"/>
                <a:ext cx="258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11265" name="Freihand 211264">
                <a:extLst>
                  <a:ext uri="{FF2B5EF4-FFF2-40B4-BE49-F238E27FC236}">
                    <a16:creationId xmlns:a16="http://schemas.microsoft.com/office/drawing/2014/main" id="{2698BA97-2125-4BCE-9BB3-3D7A1903C9BC}"/>
                  </a:ext>
                </a:extLst>
              </p14:cNvPr>
              <p14:cNvContentPartPr/>
              <p14:nvPr/>
            </p14:nvContentPartPr>
            <p14:xfrm>
              <a:off x="2930693" y="4287507"/>
              <a:ext cx="870480" cy="503280"/>
            </p14:xfrm>
          </p:contentPart>
        </mc:Choice>
        <mc:Fallback xmlns="">
          <p:pic>
            <p:nvPicPr>
              <p:cNvPr id="211265" name="Freihand 211264">
                <a:extLst>
                  <a:ext uri="{FF2B5EF4-FFF2-40B4-BE49-F238E27FC236}">
                    <a16:creationId xmlns:a16="http://schemas.microsoft.com/office/drawing/2014/main" id="{2698BA97-2125-4BCE-9BB3-3D7A1903C9BC}"/>
                  </a:ext>
                </a:extLst>
              </p:cNvPr>
              <p:cNvPicPr/>
              <p:nvPr/>
            </p:nvPicPr>
            <p:blipFill>
              <a:blip r:embed="rId639"/>
              <a:stretch>
                <a:fillRect/>
              </a:stretch>
            </p:blipFill>
            <p:spPr>
              <a:xfrm>
                <a:off x="2926373" y="4283187"/>
                <a:ext cx="87912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11267" name="Freihand 211266">
                <a:extLst>
                  <a:ext uri="{FF2B5EF4-FFF2-40B4-BE49-F238E27FC236}">
                    <a16:creationId xmlns:a16="http://schemas.microsoft.com/office/drawing/2014/main" id="{A6F47F27-B764-40D8-9908-30AD4E99F200}"/>
                  </a:ext>
                </a:extLst>
              </p14:cNvPr>
              <p14:cNvContentPartPr/>
              <p14:nvPr/>
            </p14:nvContentPartPr>
            <p14:xfrm>
              <a:off x="8062133" y="5049987"/>
              <a:ext cx="35280" cy="74520"/>
            </p14:xfrm>
          </p:contentPart>
        </mc:Choice>
        <mc:Fallback xmlns="">
          <p:pic>
            <p:nvPicPr>
              <p:cNvPr id="211267" name="Freihand 211266">
                <a:extLst>
                  <a:ext uri="{FF2B5EF4-FFF2-40B4-BE49-F238E27FC236}">
                    <a16:creationId xmlns:a16="http://schemas.microsoft.com/office/drawing/2014/main" id="{A6F47F27-B764-40D8-9908-30AD4E99F200}"/>
                  </a:ext>
                </a:extLst>
              </p:cNvPr>
              <p:cNvPicPr/>
              <p:nvPr/>
            </p:nvPicPr>
            <p:blipFill>
              <a:blip r:embed="rId641"/>
              <a:stretch>
                <a:fillRect/>
              </a:stretch>
            </p:blipFill>
            <p:spPr>
              <a:xfrm>
                <a:off x="8057813" y="5045667"/>
                <a:ext cx="43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11268" name="Freihand 211267">
                <a:extLst>
                  <a:ext uri="{FF2B5EF4-FFF2-40B4-BE49-F238E27FC236}">
                    <a16:creationId xmlns:a16="http://schemas.microsoft.com/office/drawing/2014/main" id="{C77C3709-8EF1-49AE-BFCA-32170D8FF1AF}"/>
                  </a:ext>
                </a:extLst>
              </p14:cNvPr>
              <p14:cNvContentPartPr/>
              <p14:nvPr/>
            </p14:nvContentPartPr>
            <p14:xfrm>
              <a:off x="8041613" y="4953507"/>
              <a:ext cx="11520" cy="25200"/>
            </p14:xfrm>
          </p:contentPart>
        </mc:Choice>
        <mc:Fallback xmlns="">
          <p:pic>
            <p:nvPicPr>
              <p:cNvPr id="211268" name="Freihand 211267">
                <a:extLst>
                  <a:ext uri="{FF2B5EF4-FFF2-40B4-BE49-F238E27FC236}">
                    <a16:creationId xmlns:a16="http://schemas.microsoft.com/office/drawing/2014/main" id="{C77C3709-8EF1-49AE-BFCA-32170D8FF1AF}"/>
                  </a:ext>
                </a:extLst>
              </p:cNvPr>
              <p:cNvPicPr/>
              <p:nvPr/>
            </p:nvPicPr>
            <p:blipFill>
              <a:blip r:embed="rId643"/>
              <a:stretch>
                <a:fillRect/>
              </a:stretch>
            </p:blipFill>
            <p:spPr>
              <a:xfrm>
                <a:off x="8037293" y="4949187"/>
                <a:ext cx="20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11269" name="Freihand 211268">
                <a:extLst>
                  <a:ext uri="{FF2B5EF4-FFF2-40B4-BE49-F238E27FC236}">
                    <a16:creationId xmlns:a16="http://schemas.microsoft.com/office/drawing/2014/main" id="{ED47D01A-CB7C-4168-9DBB-F87334929402}"/>
                  </a:ext>
                </a:extLst>
              </p14:cNvPr>
              <p14:cNvContentPartPr/>
              <p14:nvPr/>
            </p14:nvContentPartPr>
            <p14:xfrm>
              <a:off x="8085533" y="5114427"/>
              <a:ext cx="74160" cy="108360"/>
            </p14:xfrm>
          </p:contentPart>
        </mc:Choice>
        <mc:Fallback xmlns="">
          <p:pic>
            <p:nvPicPr>
              <p:cNvPr id="211269" name="Freihand 211268">
                <a:extLst>
                  <a:ext uri="{FF2B5EF4-FFF2-40B4-BE49-F238E27FC236}">
                    <a16:creationId xmlns:a16="http://schemas.microsoft.com/office/drawing/2014/main" id="{ED47D01A-CB7C-4168-9DBB-F87334929402}"/>
                  </a:ext>
                </a:extLst>
              </p:cNvPr>
              <p:cNvPicPr/>
              <p:nvPr/>
            </p:nvPicPr>
            <p:blipFill>
              <a:blip r:embed="rId645"/>
              <a:stretch>
                <a:fillRect/>
              </a:stretch>
            </p:blipFill>
            <p:spPr>
              <a:xfrm>
                <a:off x="8081213" y="5110107"/>
                <a:ext cx="82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11270" name="Freihand 211269">
                <a:extLst>
                  <a:ext uri="{FF2B5EF4-FFF2-40B4-BE49-F238E27FC236}">
                    <a16:creationId xmlns:a16="http://schemas.microsoft.com/office/drawing/2014/main" id="{EC3DAAC7-22BD-43B6-8264-92CE1F65C0F7}"/>
                  </a:ext>
                </a:extLst>
              </p14:cNvPr>
              <p14:cNvContentPartPr/>
              <p14:nvPr/>
            </p14:nvContentPartPr>
            <p14:xfrm>
              <a:off x="8164733" y="4925787"/>
              <a:ext cx="129960" cy="140760"/>
            </p14:xfrm>
          </p:contentPart>
        </mc:Choice>
        <mc:Fallback xmlns="">
          <p:pic>
            <p:nvPicPr>
              <p:cNvPr id="211270" name="Freihand 211269">
                <a:extLst>
                  <a:ext uri="{FF2B5EF4-FFF2-40B4-BE49-F238E27FC236}">
                    <a16:creationId xmlns:a16="http://schemas.microsoft.com/office/drawing/2014/main" id="{EC3DAAC7-22BD-43B6-8264-92CE1F65C0F7}"/>
                  </a:ext>
                </a:extLst>
              </p:cNvPr>
              <p:cNvPicPr/>
              <p:nvPr/>
            </p:nvPicPr>
            <p:blipFill>
              <a:blip r:embed="rId647"/>
              <a:stretch>
                <a:fillRect/>
              </a:stretch>
            </p:blipFill>
            <p:spPr>
              <a:xfrm>
                <a:off x="8160413" y="4921467"/>
                <a:ext cx="138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11271" name="Freihand 211270">
                <a:extLst>
                  <a:ext uri="{FF2B5EF4-FFF2-40B4-BE49-F238E27FC236}">
                    <a16:creationId xmlns:a16="http://schemas.microsoft.com/office/drawing/2014/main" id="{1364BF02-9847-4FB3-A613-5E31B029FBC1}"/>
                  </a:ext>
                </a:extLst>
              </p14:cNvPr>
              <p14:cNvContentPartPr/>
              <p14:nvPr/>
            </p14:nvContentPartPr>
            <p14:xfrm>
              <a:off x="8357693" y="4839387"/>
              <a:ext cx="96840" cy="244800"/>
            </p14:xfrm>
          </p:contentPart>
        </mc:Choice>
        <mc:Fallback xmlns="">
          <p:pic>
            <p:nvPicPr>
              <p:cNvPr id="211271" name="Freihand 211270">
                <a:extLst>
                  <a:ext uri="{FF2B5EF4-FFF2-40B4-BE49-F238E27FC236}">
                    <a16:creationId xmlns:a16="http://schemas.microsoft.com/office/drawing/2014/main" id="{1364BF02-9847-4FB3-A613-5E31B029FBC1}"/>
                  </a:ext>
                </a:extLst>
              </p:cNvPr>
              <p:cNvPicPr/>
              <p:nvPr/>
            </p:nvPicPr>
            <p:blipFill>
              <a:blip r:embed="rId649"/>
              <a:stretch>
                <a:fillRect/>
              </a:stretch>
            </p:blipFill>
            <p:spPr>
              <a:xfrm>
                <a:off x="8353373" y="4835067"/>
                <a:ext cx="1054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11272" name="Freihand 211271">
                <a:extLst>
                  <a:ext uri="{FF2B5EF4-FFF2-40B4-BE49-F238E27FC236}">
                    <a16:creationId xmlns:a16="http://schemas.microsoft.com/office/drawing/2014/main" id="{4C43B83F-1FB4-48C3-BC7A-10DE6D0C3BB2}"/>
                  </a:ext>
                </a:extLst>
              </p14:cNvPr>
              <p14:cNvContentPartPr/>
              <p14:nvPr/>
            </p14:nvContentPartPr>
            <p14:xfrm>
              <a:off x="8292173" y="4999227"/>
              <a:ext cx="257400" cy="239400"/>
            </p14:xfrm>
          </p:contentPart>
        </mc:Choice>
        <mc:Fallback xmlns="">
          <p:pic>
            <p:nvPicPr>
              <p:cNvPr id="211272" name="Freihand 211271">
                <a:extLst>
                  <a:ext uri="{FF2B5EF4-FFF2-40B4-BE49-F238E27FC236}">
                    <a16:creationId xmlns:a16="http://schemas.microsoft.com/office/drawing/2014/main" id="{4C43B83F-1FB4-48C3-BC7A-10DE6D0C3BB2}"/>
                  </a:ext>
                </a:extLst>
              </p:cNvPr>
              <p:cNvPicPr/>
              <p:nvPr/>
            </p:nvPicPr>
            <p:blipFill>
              <a:blip r:embed="rId651"/>
              <a:stretch>
                <a:fillRect/>
              </a:stretch>
            </p:blipFill>
            <p:spPr>
              <a:xfrm>
                <a:off x="8287853" y="4994907"/>
                <a:ext cx="2660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11274" name="Freihand 211273">
                <a:extLst>
                  <a:ext uri="{FF2B5EF4-FFF2-40B4-BE49-F238E27FC236}">
                    <a16:creationId xmlns:a16="http://schemas.microsoft.com/office/drawing/2014/main" id="{E6E71298-034D-4110-A348-C92D32F8BA96}"/>
                  </a:ext>
                </a:extLst>
              </p14:cNvPr>
              <p14:cNvContentPartPr/>
              <p14:nvPr/>
            </p14:nvContentPartPr>
            <p14:xfrm>
              <a:off x="7896893" y="5289027"/>
              <a:ext cx="497880" cy="346320"/>
            </p14:xfrm>
          </p:contentPart>
        </mc:Choice>
        <mc:Fallback xmlns="">
          <p:pic>
            <p:nvPicPr>
              <p:cNvPr id="211274" name="Freihand 211273">
                <a:extLst>
                  <a:ext uri="{FF2B5EF4-FFF2-40B4-BE49-F238E27FC236}">
                    <a16:creationId xmlns:a16="http://schemas.microsoft.com/office/drawing/2014/main" id="{E6E71298-034D-4110-A348-C92D32F8BA96}"/>
                  </a:ext>
                </a:extLst>
              </p:cNvPr>
              <p:cNvPicPr/>
              <p:nvPr/>
            </p:nvPicPr>
            <p:blipFill>
              <a:blip r:embed="rId653"/>
              <a:stretch>
                <a:fillRect/>
              </a:stretch>
            </p:blipFill>
            <p:spPr>
              <a:xfrm>
                <a:off x="7892573" y="5284707"/>
                <a:ext cx="5065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11275" name="Freihand 211274">
                <a:extLst>
                  <a:ext uri="{FF2B5EF4-FFF2-40B4-BE49-F238E27FC236}">
                    <a16:creationId xmlns:a16="http://schemas.microsoft.com/office/drawing/2014/main" id="{C1ED1962-FE87-47D7-A723-E14148360C63}"/>
                  </a:ext>
                </a:extLst>
              </p14:cNvPr>
              <p14:cNvContentPartPr/>
              <p14:nvPr/>
            </p14:nvContentPartPr>
            <p14:xfrm>
              <a:off x="7645253" y="5463267"/>
              <a:ext cx="357120" cy="243720"/>
            </p14:xfrm>
          </p:contentPart>
        </mc:Choice>
        <mc:Fallback xmlns="">
          <p:pic>
            <p:nvPicPr>
              <p:cNvPr id="211275" name="Freihand 211274">
                <a:extLst>
                  <a:ext uri="{FF2B5EF4-FFF2-40B4-BE49-F238E27FC236}">
                    <a16:creationId xmlns:a16="http://schemas.microsoft.com/office/drawing/2014/main" id="{C1ED1962-FE87-47D7-A723-E14148360C63}"/>
                  </a:ext>
                </a:extLst>
              </p:cNvPr>
              <p:cNvPicPr/>
              <p:nvPr/>
            </p:nvPicPr>
            <p:blipFill>
              <a:blip r:embed="rId655"/>
              <a:stretch>
                <a:fillRect/>
              </a:stretch>
            </p:blipFill>
            <p:spPr>
              <a:xfrm>
                <a:off x="7640933" y="5458947"/>
                <a:ext cx="3657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11277" name="Freihand 211276">
                <a:extLst>
                  <a:ext uri="{FF2B5EF4-FFF2-40B4-BE49-F238E27FC236}">
                    <a16:creationId xmlns:a16="http://schemas.microsoft.com/office/drawing/2014/main" id="{08B05698-046C-4A33-B0DE-548C667C4F1A}"/>
                  </a:ext>
                </a:extLst>
              </p14:cNvPr>
              <p14:cNvContentPartPr/>
              <p14:nvPr/>
            </p14:nvContentPartPr>
            <p14:xfrm>
              <a:off x="6043613" y="5456787"/>
              <a:ext cx="16920" cy="174600"/>
            </p14:xfrm>
          </p:contentPart>
        </mc:Choice>
        <mc:Fallback xmlns="">
          <p:pic>
            <p:nvPicPr>
              <p:cNvPr id="211277" name="Freihand 211276">
                <a:extLst>
                  <a:ext uri="{FF2B5EF4-FFF2-40B4-BE49-F238E27FC236}">
                    <a16:creationId xmlns:a16="http://schemas.microsoft.com/office/drawing/2014/main" id="{08B05698-046C-4A33-B0DE-548C667C4F1A}"/>
                  </a:ext>
                </a:extLst>
              </p:cNvPr>
              <p:cNvPicPr/>
              <p:nvPr/>
            </p:nvPicPr>
            <p:blipFill>
              <a:blip r:embed="rId657"/>
              <a:stretch>
                <a:fillRect/>
              </a:stretch>
            </p:blipFill>
            <p:spPr>
              <a:xfrm>
                <a:off x="6039293" y="5452467"/>
                <a:ext cx="25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11278" name="Freihand 211277">
                <a:extLst>
                  <a:ext uri="{FF2B5EF4-FFF2-40B4-BE49-F238E27FC236}">
                    <a16:creationId xmlns:a16="http://schemas.microsoft.com/office/drawing/2014/main" id="{7953EDCF-4EE9-4824-A0FE-5C9111FC51D6}"/>
                  </a:ext>
                </a:extLst>
              </p14:cNvPr>
              <p14:cNvContentPartPr/>
              <p14:nvPr/>
            </p14:nvContentPartPr>
            <p14:xfrm>
              <a:off x="6036413" y="5456787"/>
              <a:ext cx="126720" cy="16200"/>
            </p14:xfrm>
          </p:contentPart>
        </mc:Choice>
        <mc:Fallback xmlns="">
          <p:pic>
            <p:nvPicPr>
              <p:cNvPr id="211278" name="Freihand 211277">
                <a:extLst>
                  <a:ext uri="{FF2B5EF4-FFF2-40B4-BE49-F238E27FC236}">
                    <a16:creationId xmlns:a16="http://schemas.microsoft.com/office/drawing/2014/main" id="{7953EDCF-4EE9-4824-A0FE-5C9111FC51D6}"/>
                  </a:ext>
                </a:extLst>
              </p:cNvPr>
              <p:cNvPicPr/>
              <p:nvPr/>
            </p:nvPicPr>
            <p:blipFill>
              <a:blip r:embed="rId659"/>
              <a:stretch>
                <a:fillRect/>
              </a:stretch>
            </p:blipFill>
            <p:spPr>
              <a:xfrm>
                <a:off x="6032093" y="5452467"/>
                <a:ext cx="135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11279" name="Freihand 211278">
                <a:extLst>
                  <a:ext uri="{FF2B5EF4-FFF2-40B4-BE49-F238E27FC236}">
                    <a16:creationId xmlns:a16="http://schemas.microsoft.com/office/drawing/2014/main" id="{E9FBC865-511E-4FC1-A4EC-95CB7CA889E7}"/>
                  </a:ext>
                </a:extLst>
              </p14:cNvPr>
              <p14:cNvContentPartPr/>
              <p14:nvPr/>
            </p14:nvContentPartPr>
            <p14:xfrm>
              <a:off x="6052613" y="5502147"/>
              <a:ext cx="123480" cy="134280"/>
            </p14:xfrm>
          </p:contentPart>
        </mc:Choice>
        <mc:Fallback xmlns="">
          <p:pic>
            <p:nvPicPr>
              <p:cNvPr id="211279" name="Freihand 211278">
                <a:extLst>
                  <a:ext uri="{FF2B5EF4-FFF2-40B4-BE49-F238E27FC236}">
                    <a16:creationId xmlns:a16="http://schemas.microsoft.com/office/drawing/2014/main" id="{E9FBC865-511E-4FC1-A4EC-95CB7CA889E7}"/>
                  </a:ext>
                </a:extLst>
              </p:cNvPr>
              <p:cNvPicPr/>
              <p:nvPr/>
            </p:nvPicPr>
            <p:blipFill>
              <a:blip r:embed="rId661"/>
              <a:stretch>
                <a:fillRect/>
              </a:stretch>
            </p:blipFill>
            <p:spPr>
              <a:xfrm>
                <a:off x="6048293" y="5497827"/>
                <a:ext cx="132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11280" name="Freihand 211279">
                <a:extLst>
                  <a:ext uri="{FF2B5EF4-FFF2-40B4-BE49-F238E27FC236}">
                    <a16:creationId xmlns:a16="http://schemas.microsoft.com/office/drawing/2014/main" id="{750CB2A1-CEAE-46BB-9114-F477833AB537}"/>
                  </a:ext>
                </a:extLst>
              </p14:cNvPr>
              <p14:cNvContentPartPr/>
              <p14:nvPr/>
            </p14:nvContentPartPr>
            <p14:xfrm>
              <a:off x="6174653" y="5506467"/>
              <a:ext cx="355680" cy="115200"/>
            </p14:xfrm>
          </p:contentPart>
        </mc:Choice>
        <mc:Fallback xmlns="">
          <p:pic>
            <p:nvPicPr>
              <p:cNvPr id="211280" name="Freihand 211279">
                <a:extLst>
                  <a:ext uri="{FF2B5EF4-FFF2-40B4-BE49-F238E27FC236}">
                    <a16:creationId xmlns:a16="http://schemas.microsoft.com/office/drawing/2014/main" id="{750CB2A1-CEAE-46BB-9114-F477833AB537}"/>
                  </a:ext>
                </a:extLst>
              </p:cNvPr>
              <p:cNvPicPr/>
              <p:nvPr/>
            </p:nvPicPr>
            <p:blipFill>
              <a:blip r:embed="rId663"/>
              <a:stretch>
                <a:fillRect/>
              </a:stretch>
            </p:blipFill>
            <p:spPr>
              <a:xfrm>
                <a:off x="6170333" y="5502147"/>
                <a:ext cx="364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11281" name="Freihand 211280">
                <a:extLst>
                  <a:ext uri="{FF2B5EF4-FFF2-40B4-BE49-F238E27FC236}">
                    <a16:creationId xmlns:a16="http://schemas.microsoft.com/office/drawing/2014/main" id="{47B4D253-1C8B-4336-A7E7-8A75C1B0ED6B}"/>
                  </a:ext>
                </a:extLst>
              </p14:cNvPr>
              <p14:cNvContentPartPr/>
              <p14:nvPr/>
            </p14:nvContentPartPr>
            <p14:xfrm>
              <a:off x="6529973" y="5427627"/>
              <a:ext cx="473760" cy="208080"/>
            </p14:xfrm>
          </p:contentPart>
        </mc:Choice>
        <mc:Fallback xmlns="">
          <p:pic>
            <p:nvPicPr>
              <p:cNvPr id="211281" name="Freihand 211280">
                <a:extLst>
                  <a:ext uri="{FF2B5EF4-FFF2-40B4-BE49-F238E27FC236}">
                    <a16:creationId xmlns:a16="http://schemas.microsoft.com/office/drawing/2014/main" id="{47B4D253-1C8B-4336-A7E7-8A75C1B0ED6B}"/>
                  </a:ext>
                </a:extLst>
              </p:cNvPr>
              <p:cNvPicPr/>
              <p:nvPr/>
            </p:nvPicPr>
            <p:blipFill>
              <a:blip r:embed="rId665"/>
              <a:stretch>
                <a:fillRect/>
              </a:stretch>
            </p:blipFill>
            <p:spPr>
              <a:xfrm>
                <a:off x="6525653" y="5423307"/>
                <a:ext cx="4824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11282" name="Freihand 211281">
                <a:extLst>
                  <a:ext uri="{FF2B5EF4-FFF2-40B4-BE49-F238E27FC236}">
                    <a16:creationId xmlns:a16="http://schemas.microsoft.com/office/drawing/2014/main" id="{EAA3D29D-E246-4163-AC5D-BD3F39CBEEBD}"/>
                  </a:ext>
                </a:extLst>
              </p14:cNvPr>
              <p14:cNvContentPartPr/>
              <p14:nvPr/>
            </p14:nvContentPartPr>
            <p14:xfrm>
              <a:off x="7145213" y="5392347"/>
              <a:ext cx="173520" cy="117720"/>
            </p14:xfrm>
          </p:contentPart>
        </mc:Choice>
        <mc:Fallback xmlns="">
          <p:pic>
            <p:nvPicPr>
              <p:cNvPr id="211282" name="Freihand 211281">
                <a:extLst>
                  <a:ext uri="{FF2B5EF4-FFF2-40B4-BE49-F238E27FC236}">
                    <a16:creationId xmlns:a16="http://schemas.microsoft.com/office/drawing/2014/main" id="{EAA3D29D-E246-4163-AC5D-BD3F39CBEEBD}"/>
                  </a:ext>
                </a:extLst>
              </p:cNvPr>
              <p:cNvPicPr/>
              <p:nvPr/>
            </p:nvPicPr>
            <p:blipFill>
              <a:blip r:embed="rId667"/>
              <a:stretch>
                <a:fillRect/>
              </a:stretch>
            </p:blipFill>
            <p:spPr>
              <a:xfrm>
                <a:off x="7140893" y="5388027"/>
                <a:ext cx="182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11283" name="Freihand 211282">
                <a:extLst>
                  <a:ext uri="{FF2B5EF4-FFF2-40B4-BE49-F238E27FC236}">
                    <a16:creationId xmlns:a16="http://schemas.microsoft.com/office/drawing/2014/main" id="{8C26290F-6D10-4BD4-87EA-239D34BE497E}"/>
                  </a:ext>
                </a:extLst>
              </p14:cNvPr>
              <p14:cNvContentPartPr/>
              <p14:nvPr/>
            </p14:nvContentPartPr>
            <p14:xfrm>
              <a:off x="7272653" y="5373627"/>
              <a:ext cx="195120" cy="224280"/>
            </p14:xfrm>
          </p:contentPart>
        </mc:Choice>
        <mc:Fallback xmlns="">
          <p:pic>
            <p:nvPicPr>
              <p:cNvPr id="211283" name="Freihand 211282">
                <a:extLst>
                  <a:ext uri="{FF2B5EF4-FFF2-40B4-BE49-F238E27FC236}">
                    <a16:creationId xmlns:a16="http://schemas.microsoft.com/office/drawing/2014/main" id="{8C26290F-6D10-4BD4-87EA-239D34BE497E}"/>
                  </a:ext>
                </a:extLst>
              </p:cNvPr>
              <p:cNvPicPr/>
              <p:nvPr/>
            </p:nvPicPr>
            <p:blipFill>
              <a:blip r:embed="rId669"/>
              <a:stretch>
                <a:fillRect/>
              </a:stretch>
            </p:blipFill>
            <p:spPr>
              <a:xfrm>
                <a:off x="7268333" y="5369307"/>
                <a:ext cx="2037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11284" name="Freihand 211283">
                <a:extLst>
                  <a:ext uri="{FF2B5EF4-FFF2-40B4-BE49-F238E27FC236}">
                    <a16:creationId xmlns:a16="http://schemas.microsoft.com/office/drawing/2014/main" id="{69268EFF-BA3A-42F4-AEA8-7B1C275B667F}"/>
                  </a:ext>
                </a:extLst>
              </p14:cNvPr>
              <p14:cNvContentPartPr/>
              <p14:nvPr/>
            </p14:nvContentPartPr>
            <p14:xfrm>
              <a:off x="7033253" y="5498547"/>
              <a:ext cx="28800" cy="82080"/>
            </p14:xfrm>
          </p:contentPart>
        </mc:Choice>
        <mc:Fallback xmlns="">
          <p:pic>
            <p:nvPicPr>
              <p:cNvPr id="211284" name="Freihand 211283">
                <a:extLst>
                  <a:ext uri="{FF2B5EF4-FFF2-40B4-BE49-F238E27FC236}">
                    <a16:creationId xmlns:a16="http://schemas.microsoft.com/office/drawing/2014/main" id="{69268EFF-BA3A-42F4-AEA8-7B1C275B667F}"/>
                  </a:ext>
                </a:extLst>
              </p:cNvPr>
              <p:cNvPicPr/>
              <p:nvPr/>
            </p:nvPicPr>
            <p:blipFill>
              <a:blip r:embed="rId671"/>
              <a:stretch>
                <a:fillRect/>
              </a:stretch>
            </p:blipFill>
            <p:spPr>
              <a:xfrm>
                <a:off x="7028933" y="5494227"/>
                <a:ext cx="37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11285" name="Freihand 211284">
                <a:extLst>
                  <a:ext uri="{FF2B5EF4-FFF2-40B4-BE49-F238E27FC236}">
                    <a16:creationId xmlns:a16="http://schemas.microsoft.com/office/drawing/2014/main" id="{42A2669A-4F91-455D-A49F-A3D7D62E3EE5}"/>
                  </a:ext>
                </a:extLst>
              </p14:cNvPr>
              <p14:cNvContentPartPr/>
              <p14:nvPr/>
            </p14:nvContentPartPr>
            <p14:xfrm>
              <a:off x="5995733" y="5717427"/>
              <a:ext cx="312120" cy="147240"/>
            </p14:xfrm>
          </p:contentPart>
        </mc:Choice>
        <mc:Fallback xmlns="">
          <p:pic>
            <p:nvPicPr>
              <p:cNvPr id="211285" name="Freihand 211284">
                <a:extLst>
                  <a:ext uri="{FF2B5EF4-FFF2-40B4-BE49-F238E27FC236}">
                    <a16:creationId xmlns:a16="http://schemas.microsoft.com/office/drawing/2014/main" id="{42A2669A-4F91-455D-A49F-A3D7D62E3EE5}"/>
                  </a:ext>
                </a:extLst>
              </p:cNvPr>
              <p:cNvPicPr/>
              <p:nvPr/>
            </p:nvPicPr>
            <p:blipFill>
              <a:blip r:embed="rId673"/>
              <a:stretch>
                <a:fillRect/>
              </a:stretch>
            </p:blipFill>
            <p:spPr>
              <a:xfrm>
                <a:off x="5991413" y="5713107"/>
                <a:ext cx="320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11286" name="Freihand 211285">
                <a:extLst>
                  <a:ext uri="{FF2B5EF4-FFF2-40B4-BE49-F238E27FC236}">
                    <a16:creationId xmlns:a16="http://schemas.microsoft.com/office/drawing/2014/main" id="{33044D47-0B1C-48E5-99E3-6E1392C04021}"/>
                  </a:ext>
                </a:extLst>
              </p14:cNvPr>
              <p14:cNvContentPartPr/>
              <p14:nvPr/>
            </p14:nvContentPartPr>
            <p14:xfrm>
              <a:off x="6250613" y="5703027"/>
              <a:ext cx="46800" cy="11520"/>
            </p14:xfrm>
          </p:contentPart>
        </mc:Choice>
        <mc:Fallback xmlns="">
          <p:pic>
            <p:nvPicPr>
              <p:cNvPr id="211286" name="Freihand 211285">
                <a:extLst>
                  <a:ext uri="{FF2B5EF4-FFF2-40B4-BE49-F238E27FC236}">
                    <a16:creationId xmlns:a16="http://schemas.microsoft.com/office/drawing/2014/main" id="{33044D47-0B1C-48E5-99E3-6E1392C04021}"/>
                  </a:ext>
                </a:extLst>
              </p:cNvPr>
              <p:cNvPicPr/>
              <p:nvPr/>
            </p:nvPicPr>
            <p:blipFill>
              <a:blip r:embed="rId675"/>
              <a:stretch>
                <a:fillRect/>
              </a:stretch>
            </p:blipFill>
            <p:spPr>
              <a:xfrm>
                <a:off x="6246293" y="5698707"/>
                <a:ext cx="55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11287" name="Freihand 211286">
                <a:extLst>
                  <a:ext uri="{FF2B5EF4-FFF2-40B4-BE49-F238E27FC236}">
                    <a16:creationId xmlns:a16="http://schemas.microsoft.com/office/drawing/2014/main" id="{1396F170-D726-42ED-876D-E8F786743F0D}"/>
                  </a:ext>
                </a:extLst>
              </p14:cNvPr>
              <p14:cNvContentPartPr/>
              <p14:nvPr/>
            </p14:nvContentPartPr>
            <p14:xfrm>
              <a:off x="6347093" y="5686107"/>
              <a:ext cx="147600" cy="139680"/>
            </p14:xfrm>
          </p:contentPart>
        </mc:Choice>
        <mc:Fallback xmlns="">
          <p:pic>
            <p:nvPicPr>
              <p:cNvPr id="211287" name="Freihand 211286">
                <a:extLst>
                  <a:ext uri="{FF2B5EF4-FFF2-40B4-BE49-F238E27FC236}">
                    <a16:creationId xmlns:a16="http://schemas.microsoft.com/office/drawing/2014/main" id="{1396F170-D726-42ED-876D-E8F786743F0D}"/>
                  </a:ext>
                </a:extLst>
              </p:cNvPr>
              <p:cNvPicPr/>
              <p:nvPr/>
            </p:nvPicPr>
            <p:blipFill>
              <a:blip r:embed="rId677"/>
              <a:stretch>
                <a:fillRect/>
              </a:stretch>
            </p:blipFill>
            <p:spPr>
              <a:xfrm>
                <a:off x="6342773" y="5681787"/>
                <a:ext cx="156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11288" name="Freihand 211287">
                <a:extLst>
                  <a:ext uri="{FF2B5EF4-FFF2-40B4-BE49-F238E27FC236}">
                    <a16:creationId xmlns:a16="http://schemas.microsoft.com/office/drawing/2014/main" id="{BC073F5B-7AC5-4320-A925-DB18EB84A79D}"/>
                  </a:ext>
                </a:extLst>
              </p14:cNvPr>
              <p14:cNvContentPartPr/>
              <p14:nvPr/>
            </p14:nvContentPartPr>
            <p14:xfrm>
              <a:off x="6518093" y="5722827"/>
              <a:ext cx="15120" cy="86400"/>
            </p14:xfrm>
          </p:contentPart>
        </mc:Choice>
        <mc:Fallback xmlns="">
          <p:pic>
            <p:nvPicPr>
              <p:cNvPr id="211288" name="Freihand 211287">
                <a:extLst>
                  <a:ext uri="{FF2B5EF4-FFF2-40B4-BE49-F238E27FC236}">
                    <a16:creationId xmlns:a16="http://schemas.microsoft.com/office/drawing/2014/main" id="{BC073F5B-7AC5-4320-A925-DB18EB84A79D}"/>
                  </a:ext>
                </a:extLst>
              </p:cNvPr>
              <p:cNvPicPr/>
              <p:nvPr/>
            </p:nvPicPr>
            <p:blipFill>
              <a:blip r:embed="rId679"/>
              <a:stretch>
                <a:fillRect/>
              </a:stretch>
            </p:blipFill>
            <p:spPr>
              <a:xfrm>
                <a:off x="6513773" y="5718507"/>
                <a:ext cx="23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11289" name="Freihand 211288">
                <a:extLst>
                  <a:ext uri="{FF2B5EF4-FFF2-40B4-BE49-F238E27FC236}">
                    <a16:creationId xmlns:a16="http://schemas.microsoft.com/office/drawing/2014/main" id="{ACF785DE-5969-4A84-AC43-B975D0AAD584}"/>
                  </a:ext>
                </a:extLst>
              </p14:cNvPr>
              <p14:cNvContentPartPr/>
              <p14:nvPr/>
            </p14:nvContentPartPr>
            <p14:xfrm>
              <a:off x="6446093" y="5688267"/>
              <a:ext cx="160200" cy="127440"/>
            </p14:xfrm>
          </p:contentPart>
        </mc:Choice>
        <mc:Fallback xmlns="">
          <p:pic>
            <p:nvPicPr>
              <p:cNvPr id="211289" name="Freihand 211288">
                <a:extLst>
                  <a:ext uri="{FF2B5EF4-FFF2-40B4-BE49-F238E27FC236}">
                    <a16:creationId xmlns:a16="http://schemas.microsoft.com/office/drawing/2014/main" id="{ACF785DE-5969-4A84-AC43-B975D0AAD584}"/>
                  </a:ext>
                </a:extLst>
              </p:cNvPr>
              <p:cNvPicPr/>
              <p:nvPr/>
            </p:nvPicPr>
            <p:blipFill>
              <a:blip r:embed="rId681"/>
              <a:stretch>
                <a:fillRect/>
              </a:stretch>
            </p:blipFill>
            <p:spPr>
              <a:xfrm>
                <a:off x="6441773" y="5683947"/>
                <a:ext cx="168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11290" name="Freihand 211289">
                <a:extLst>
                  <a:ext uri="{FF2B5EF4-FFF2-40B4-BE49-F238E27FC236}">
                    <a16:creationId xmlns:a16="http://schemas.microsoft.com/office/drawing/2014/main" id="{1C7175BA-E3AF-411A-B950-CA5FC347EBEA}"/>
                  </a:ext>
                </a:extLst>
              </p14:cNvPr>
              <p14:cNvContentPartPr/>
              <p14:nvPr/>
            </p14:nvContentPartPr>
            <p14:xfrm>
              <a:off x="6689093" y="5701587"/>
              <a:ext cx="336960" cy="108720"/>
            </p14:xfrm>
          </p:contentPart>
        </mc:Choice>
        <mc:Fallback xmlns="">
          <p:pic>
            <p:nvPicPr>
              <p:cNvPr id="211290" name="Freihand 211289">
                <a:extLst>
                  <a:ext uri="{FF2B5EF4-FFF2-40B4-BE49-F238E27FC236}">
                    <a16:creationId xmlns:a16="http://schemas.microsoft.com/office/drawing/2014/main" id="{1C7175BA-E3AF-411A-B950-CA5FC347EBEA}"/>
                  </a:ext>
                </a:extLst>
              </p:cNvPr>
              <p:cNvPicPr/>
              <p:nvPr/>
            </p:nvPicPr>
            <p:blipFill>
              <a:blip r:embed="rId683"/>
              <a:stretch>
                <a:fillRect/>
              </a:stretch>
            </p:blipFill>
            <p:spPr>
              <a:xfrm>
                <a:off x="6684773" y="5697267"/>
                <a:ext cx="345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11291" name="Freihand 211290">
                <a:extLst>
                  <a:ext uri="{FF2B5EF4-FFF2-40B4-BE49-F238E27FC236}">
                    <a16:creationId xmlns:a16="http://schemas.microsoft.com/office/drawing/2014/main" id="{96119B90-610A-46B4-B520-5D4FD563966A}"/>
                  </a:ext>
                </a:extLst>
              </p14:cNvPr>
              <p14:cNvContentPartPr/>
              <p14:nvPr/>
            </p14:nvContentPartPr>
            <p14:xfrm>
              <a:off x="6974933" y="5641827"/>
              <a:ext cx="20160" cy="6120"/>
            </p14:xfrm>
          </p:contentPart>
        </mc:Choice>
        <mc:Fallback xmlns="">
          <p:pic>
            <p:nvPicPr>
              <p:cNvPr id="211291" name="Freihand 211290">
                <a:extLst>
                  <a:ext uri="{FF2B5EF4-FFF2-40B4-BE49-F238E27FC236}">
                    <a16:creationId xmlns:a16="http://schemas.microsoft.com/office/drawing/2014/main" id="{96119B90-610A-46B4-B520-5D4FD563966A}"/>
                  </a:ext>
                </a:extLst>
              </p:cNvPr>
              <p:cNvPicPr/>
              <p:nvPr/>
            </p:nvPicPr>
            <p:blipFill>
              <a:blip r:embed="rId685"/>
              <a:stretch>
                <a:fillRect/>
              </a:stretch>
            </p:blipFill>
            <p:spPr>
              <a:xfrm>
                <a:off x="6970613" y="5637507"/>
                <a:ext cx="28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11292" name="Freihand 211291">
                <a:extLst>
                  <a:ext uri="{FF2B5EF4-FFF2-40B4-BE49-F238E27FC236}">
                    <a16:creationId xmlns:a16="http://schemas.microsoft.com/office/drawing/2014/main" id="{502C413F-2CBC-4BF8-8266-43D68D483B9E}"/>
                  </a:ext>
                </a:extLst>
              </p14:cNvPr>
              <p14:cNvContentPartPr/>
              <p14:nvPr/>
            </p14:nvContentPartPr>
            <p14:xfrm>
              <a:off x="7085453" y="5654787"/>
              <a:ext cx="64080" cy="168840"/>
            </p14:xfrm>
          </p:contentPart>
        </mc:Choice>
        <mc:Fallback xmlns="">
          <p:pic>
            <p:nvPicPr>
              <p:cNvPr id="211292" name="Freihand 211291">
                <a:extLst>
                  <a:ext uri="{FF2B5EF4-FFF2-40B4-BE49-F238E27FC236}">
                    <a16:creationId xmlns:a16="http://schemas.microsoft.com/office/drawing/2014/main" id="{502C413F-2CBC-4BF8-8266-43D68D483B9E}"/>
                  </a:ext>
                </a:extLst>
              </p:cNvPr>
              <p:cNvPicPr/>
              <p:nvPr/>
            </p:nvPicPr>
            <p:blipFill>
              <a:blip r:embed="rId687"/>
              <a:stretch>
                <a:fillRect/>
              </a:stretch>
            </p:blipFill>
            <p:spPr>
              <a:xfrm>
                <a:off x="7081133" y="5650467"/>
                <a:ext cx="72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11293" name="Freihand 211292">
                <a:extLst>
                  <a:ext uri="{FF2B5EF4-FFF2-40B4-BE49-F238E27FC236}">
                    <a16:creationId xmlns:a16="http://schemas.microsoft.com/office/drawing/2014/main" id="{C15C7E52-FCB3-47E8-9F04-46DEDECA8F6D}"/>
                  </a:ext>
                </a:extLst>
              </p14:cNvPr>
              <p14:cNvContentPartPr/>
              <p14:nvPr/>
            </p14:nvContentPartPr>
            <p14:xfrm>
              <a:off x="7155653" y="5620227"/>
              <a:ext cx="237960" cy="165960"/>
            </p14:xfrm>
          </p:contentPart>
        </mc:Choice>
        <mc:Fallback xmlns="">
          <p:pic>
            <p:nvPicPr>
              <p:cNvPr id="211293" name="Freihand 211292">
                <a:extLst>
                  <a:ext uri="{FF2B5EF4-FFF2-40B4-BE49-F238E27FC236}">
                    <a16:creationId xmlns:a16="http://schemas.microsoft.com/office/drawing/2014/main" id="{C15C7E52-FCB3-47E8-9F04-46DEDECA8F6D}"/>
                  </a:ext>
                </a:extLst>
              </p:cNvPr>
              <p:cNvPicPr/>
              <p:nvPr/>
            </p:nvPicPr>
            <p:blipFill>
              <a:blip r:embed="rId689"/>
              <a:stretch>
                <a:fillRect/>
              </a:stretch>
            </p:blipFill>
            <p:spPr>
              <a:xfrm>
                <a:off x="7151333" y="5615907"/>
                <a:ext cx="246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11294" name="Freihand 211293">
                <a:extLst>
                  <a:ext uri="{FF2B5EF4-FFF2-40B4-BE49-F238E27FC236}">
                    <a16:creationId xmlns:a16="http://schemas.microsoft.com/office/drawing/2014/main" id="{8185F90E-9891-4054-BA19-4CF63CF08571}"/>
                  </a:ext>
                </a:extLst>
              </p14:cNvPr>
              <p14:cNvContentPartPr/>
              <p14:nvPr/>
            </p14:nvContentPartPr>
            <p14:xfrm>
              <a:off x="7289573" y="5649027"/>
              <a:ext cx="210600" cy="82080"/>
            </p14:xfrm>
          </p:contentPart>
        </mc:Choice>
        <mc:Fallback xmlns="">
          <p:pic>
            <p:nvPicPr>
              <p:cNvPr id="211294" name="Freihand 211293">
                <a:extLst>
                  <a:ext uri="{FF2B5EF4-FFF2-40B4-BE49-F238E27FC236}">
                    <a16:creationId xmlns:a16="http://schemas.microsoft.com/office/drawing/2014/main" id="{8185F90E-9891-4054-BA19-4CF63CF08571}"/>
                  </a:ext>
                </a:extLst>
              </p:cNvPr>
              <p:cNvPicPr/>
              <p:nvPr/>
            </p:nvPicPr>
            <p:blipFill>
              <a:blip r:embed="rId691"/>
              <a:stretch>
                <a:fillRect/>
              </a:stretch>
            </p:blipFill>
            <p:spPr>
              <a:xfrm>
                <a:off x="7285253" y="5644707"/>
                <a:ext cx="219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11295" name="Freihand 211294">
                <a:extLst>
                  <a:ext uri="{FF2B5EF4-FFF2-40B4-BE49-F238E27FC236}">
                    <a16:creationId xmlns:a16="http://schemas.microsoft.com/office/drawing/2014/main" id="{41E95EAF-B064-4A80-BF09-1E923C00FF9F}"/>
                  </a:ext>
                </a:extLst>
              </p14:cNvPr>
              <p14:cNvContentPartPr/>
              <p14:nvPr/>
            </p14:nvContentPartPr>
            <p14:xfrm>
              <a:off x="6555893" y="5957907"/>
              <a:ext cx="293400" cy="168120"/>
            </p14:xfrm>
          </p:contentPart>
        </mc:Choice>
        <mc:Fallback xmlns="">
          <p:pic>
            <p:nvPicPr>
              <p:cNvPr id="211295" name="Freihand 211294">
                <a:extLst>
                  <a:ext uri="{FF2B5EF4-FFF2-40B4-BE49-F238E27FC236}">
                    <a16:creationId xmlns:a16="http://schemas.microsoft.com/office/drawing/2014/main" id="{41E95EAF-B064-4A80-BF09-1E923C00FF9F}"/>
                  </a:ext>
                </a:extLst>
              </p:cNvPr>
              <p:cNvPicPr/>
              <p:nvPr/>
            </p:nvPicPr>
            <p:blipFill>
              <a:blip r:embed="rId693"/>
              <a:stretch>
                <a:fillRect/>
              </a:stretch>
            </p:blipFill>
            <p:spPr>
              <a:xfrm>
                <a:off x="6551573" y="5953587"/>
                <a:ext cx="302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11296" name="Freihand 211295">
                <a:extLst>
                  <a:ext uri="{FF2B5EF4-FFF2-40B4-BE49-F238E27FC236}">
                    <a16:creationId xmlns:a16="http://schemas.microsoft.com/office/drawing/2014/main" id="{D04F194C-906D-469E-B082-2F5A1D9B7671}"/>
                  </a:ext>
                </a:extLst>
              </p14:cNvPr>
              <p14:cNvContentPartPr/>
              <p14:nvPr/>
            </p14:nvContentPartPr>
            <p14:xfrm>
              <a:off x="6848573" y="5972667"/>
              <a:ext cx="354600" cy="92880"/>
            </p14:xfrm>
          </p:contentPart>
        </mc:Choice>
        <mc:Fallback xmlns="">
          <p:pic>
            <p:nvPicPr>
              <p:cNvPr id="211296" name="Freihand 211295">
                <a:extLst>
                  <a:ext uri="{FF2B5EF4-FFF2-40B4-BE49-F238E27FC236}">
                    <a16:creationId xmlns:a16="http://schemas.microsoft.com/office/drawing/2014/main" id="{D04F194C-906D-469E-B082-2F5A1D9B7671}"/>
                  </a:ext>
                </a:extLst>
              </p:cNvPr>
              <p:cNvPicPr/>
              <p:nvPr/>
            </p:nvPicPr>
            <p:blipFill>
              <a:blip r:embed="rId695"/>
              <a:stretch>
                <a:fillRect/>
              </a:stretch>
            </p:blipFill>
            <p:spPr>
              <a:xfrm>
                <a:off x="6844253" y="5968347"/>
                <a:ext cx="363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11297" name="Freihand 211296">
                <a:extLst>
                  <a:ext uri="{FF2B5EF4-FFF2-40B4-BE49-F238E27FC236}">
                    <a16:creationId xmlns:a16="http://schemas.microsoft.com/office/drawing/2014/main" id="{36CA9225-57A2-4C18-A848-9372C6D2F3CA}"/>
                  </a:ext>
                </a:extLst>
              </p14:cNvPr>
              <p14:cNvContentPartPr/>
              <p14:nvPr/>
            </p14:nvContentPartPr>
            <p14:xfrm>
              <a:off x="7237373" y="5952867"/>
              <a:ext cx="71280" cy="70920"/>
            </p14:xfrm>
          </p:contentPart>
        </mc:Choice>
        <mc:Fallback xmlns="">
          <p:pic>
            <p:nvPicPr>
              <p:cNvPr id="211297" name="Freihand 211296">
                <a:extLst>
                  <a:ext uri="{FF2B5EF4-FFF2-40B4-BE49-F238E27FC236}">
                    <a16:creationId xmlns:a16="http://schemas.microsoft.com/office/drawing/2014/main" id="{36CA9225-57A2-4C18-A848-9372C6D2F3CA}"/>
                  </a:ext>
                </a:extLst>
              </p:cNvPr>
              <p:cNvPicPr/>
              <p:nvPr/>
            </p:nvPicPr>
            <p:blipFill>
              <a:blip r:embed="rId697"/>
              <a:stretch>
                <a:fillRect/>
              </a:stretch>
            </p:blipFill>
            <p:spPr>
              <a:xfrm>
                <a:off x="7233053" y="5948547"/>
                <a:ext cx="79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11298" name="Freihand 211297">
                <a:extLst>
                  <a:ext uri="{FF2B5EF4-FFF2-40B4-BE49-F238E27FC236}">
                    <a16:creationId xmlns:a16="http://schemas.microsoft.com/office/drawing/2014/main" id="{40D8F39E-EB8C-4F06-BD6D-F51BDC346C7B}"/>
                  </a:ext>
                </a:extLst>
              </p14:cNvPr>
              <p14:cNvContentPartPr/>
              <p14:nvPr/>
            </p14:nvContentPartPr>
            <p14:xfrm>
              <a:off x="7318733" y="5856747"/>
              <a:ext cx="391320" cy="139320"/>
            </p14:xfrm>
          </p:contentPart>
        </mc:Choice>
        <mc:Fallback xmlns="">
          <p:pic>
            <p:nvPicPr>
              <p:cNvPr id="211298" name="Freihand 211297">
                <a:extLst>
                  <a:ext uri="{FF2B5EF4-FFF2-40B4-BE49-F238E27FC236}">
                    <a16:creationId xmlns:a16="http://schemas.microsoft.com/office/drawing/2014/main" id="{40D8F39E-EB8C-4F06-BD6D-F51BDC346C7B}"/>
                  </a:ext>
                </a:extLst>
              </p:cNvPr>
              <p:cNvPicPr/>
              <p:nvPr/>
            </p:nvPicPr>
            <p:blipFill>
              <a:blip r:embed="rId699"/>
              <a:stretch>
                <a:fillRect/>
              </a:stretch>
            </p:blipFill>
            <p:spPr>
              <a:xfrm>
                <a:off x="7314413" y="5852427"/>
                <a:ext cx="399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211299" name="Freihand 211298">
                <a:extLst>
                  <a:ext uri="{FF2B5EF4-FFF2-40B4-BE49-F238E27FC236}">
                    <a16:creationId xmlns:a16="http://schemas.microsoft.com/office/drawing/2014/main" id="{D1C87C4C-DB6C-4077-8A32-A5235C2FFA0E}"/>
                  </a:ext>
                </a:extLst>
              </p14:cNvPr>
              <p14:cNvContentPartPr/>
              <p14:nvPr/>
            </p14:nvContentPartPr>
            <p14:xfrm>
              <a:off x="7782773" y="5759547"/>
              <a:ext cx="20160" cy="223200"/>
            </p14:xfrm>
          </p:contentPart>
        </mc:Choice>
        <mc:Fallback xmlns="">
          <p:pic>
            <p:nvPicPr>
              <p:cNvPr id="211299" name="Freihand 211298">
                <a:extLst>
                  <a:ext uri="{FF2B5EF4-FFF2-40B4-BE49-F238E27FC236}">
                    <a16:creationId xmlns:a16="http://schemas.microsoft.com/office/drawing/2014/main" id="{D1C87C4C-DB6C-4077-8A32-A5235C2FFA0E}"/>
                  </a:ext>
                </a:extLst>
              </p:cNvPr>
              <p:cNvPicPr/>
              <p:nvPr/>
            </p:nvPicPr>
            <p:blipFill>
              <a:blip r:embed="rId701"/>
              <a:stretch>
                <a:fillRect/>
              </a:stretch>
            </p:blipFill>
            <p:spPr>
              <a:xfrm>
                <a:off x="7778453" y="5755227"/>
                <a:ext cx="28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11301" name="Freihand 211300">
                <a:extLst>
                  <a:ext uri="{FF2B5EF4-FFF2-40B4-BE49-F238E27FC236}">
                    <a16:creationId xmlns:a16="http://schemas.microsoft.com/office/drawing/2014/main" id="{EC83FE27-C038-4F62-B26E-CE74C10379C3}"/>
                  </a:ext>
                </a:extLst>
              </p14:cNvPr>
              <p14:cNvContentPartPr/>
              <p14:nvPr/>
            </p14:nvContentPartPr>
            <p14:xfrm>
              <a:off x="7307933" y="6101907"/>
              <a:ext cx="261000" cy="22320"/>
            </p14:xfrm>
          </p:contentPart>
        </mc:Choice>
        <mc:Fallback xmlns="">
          <p:pic>
            <p:nvPicPr>
              <p:cNvPr id="211301" name="Freihand 211300">
                <a:extLst>
                  <a:ext uri="{FF2B5EF4-FFF2-40B4-BE49-F238E27FC236}">
                    <a16:creationId xmlns:a16="http://schemas.microsoft.com/office/drawing/2014/main" id="{EC83FE27-C038-4F62-B26E-CE74C10379C3}"/>
                  </a:ext>
                </a:extLst>
              </p:cNvPr>
              <p:cNvPicPr/>
              <p:nvPr/>
            </p:nvPicPr>
            <p:blipFill>
              <a:blip r:embed="rId703"/>
              <a:stretch>
                <a:fillRect/>
              </a:stretch>
            </p:blipFill>
            <p:spPr>
              <a:xfrm>
                <a:off x="7303613" y="6097587"/>
                <a:ext cx="269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11302" name="Freihand 211301">
                <a:extLst>
                  <a:ext uri="{FF2B5EF4-FFF2-40B4-BE49-F238E27FC236}">
                    <a16:creationId xmlns:a16="http://schemas.microsoft.com/office/drawing/2014/main" id="{50B9D548-36E8-4C1F-A5D5-5184B62C4166}"/>
                  </a:ext>
                </a:extLst>
              </p14:cNvPr>
              <p14:cNvContentPartPr/>
              <p14:nvPr/>
            </p14:nvContentPartPr>
            <p14:xfrm>
              <a:off x="7129013" y="6059787"/>
              <a:ext cx="656280" cy="113760"/>
            </p14:xfrm>
          </p:contentPart>
        </mc:Choice>
        <mc:Fallback xmlns="">
          <p:pic>
            <p:nvPicPr>
              <p:cNvPr id="211302" name="Freihand 211301">
                <a:extLst>
                  <a:ext uri="{FF2B5EF4-FFF2-40B4-BE49-F238E27FC236}">
                    <a16:creationId xmlns:a16="http://schemas.microsoft.com/office/drawing/2014/main" id="{50B9D548-36E8-4C1F-A5D5-5184B62C4166}"/>
                  </a:ext>
                </a:extLst>
              </p:cNvPr>
              <p:cNvPicPr/>
              <p:nvPr/>
            </p:nvPicPr>
            <p:blipFill>
              <a:blip r:embed="rId705"/>
              <a:stretch>
                <a:fillRect/>
              </a:stretch>
            </p:blipFill>
            <p:spPr>
              <a:xfrm>
                <a:off x="7124693" y="6055467"/>
                <a:ext cx="664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11304" name="Freihand 211303">
                <a:extLst>
                  <a:ext uri="{FF2B5EF4-FFF2-40B4-BE49-F238E27FC236}">
                    <a16:creationId xmlns:a16="http://schemas.microsoft.com/office/drawing/2014/main" id="{BF36A412-0F2C-4DDE-B339-A32320698763}"/>
                  </a:ext>
                </a:extLst>
              </p14:cNvPr>
              <p14:cNvContentPartPr/>
              <p14:nvPr/>
            </p14:nvContentPartPr>
            <p14:xfrm>
              <a:off x="5213093" y="5760987"/>
              <a:ext cx="457920" cy="20520"/>
            </p14:xfrm>
          </p:contentPart>
        </mc:Choice>
        <mc:Fallback xmlns="">
          <p:pic>
            <p:nvPicPr>
              <p:cNvPr id="211304" name="Freihand 211303">
                <a:extLst>
                  <a:ext uri="{FF2B5EF4-FFF2-40B4-BE49-F238E27FC236}">
                    <a16:creationId xmlns:a16="http://schemas.microsoft.com/office/drawing/2014/main" id="{BF36A412-0F2C-4DDE-B339-A32320698763}"/>
                  </a:ext>
                </a:extLst>
              </p:cNvPr>
              <p:cNvPicPr/>
              <p:nvPr/>
            </p:nvPicPr>
            <p:blipFill>
              <a:blip r:embed="rId707"/>
              <a:stretch>
                <a:fillRect/>
              </a:stretch>
            </p:blipFill>
            <p:spPr>
              <a:xfrm>
                <a:off x="5208773" y="5756667"/>
                <a:ext cx="466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11305" name="Freihand 211304">
                <a:extLst>
                  <a:ext uri="{FF2B5EF4-FFF2-40B4-BE49-F238E27FC236}">
                    <a16:creationId xmlns:a16="http://schemas.microsoft.com/office/drawing/2014/main" id="{42ABD2EB-87DB-4C6D-B96D-5F47C457A6CA}"/>
                  </a:ext>
                </a:extLst>
              </p14:cNvPr>
              <p14:cNvContentPartPr/>
              <p14:nvPr/>
            </p14:nvContentPartPr>
            <p14:xfrm>
              <a:off x="4897373" y="5650827"/>
              <a:ext cx="562680" cy="180360"/>
            </p14:xfrm>
          </p:contentPart>
        </mc:Choice>
        <mc:Fallback xmlns="">
          <p:pic>
            <p:nvPicPr>
              <p:cNvPr id="211305" name="Freihand 211304">
                <a:extLst>
                  <a:ext uri="{FF2B5EF4-FFF2-40B4-BE49-F238E27FC236}">
                    <a16:creationId xmlns:a16="http://schemas.microsoft.com/office/drawing/2014/main" id="{42ABD2EB-87DB-4C6D-B96D-5F47C457A6CA}"/>
                  </a:ext>
                </a:extLst>
              </p:cNvPr>
              <p:cNvPicPr/>
              <p:nvPr/>
            </p:nvPicPr>
            <p:blipFill>
              <a:blip r:embed="rId709"/>
              <a:stretch>
                <a:fillRect/>
              </a:stretch>
            </p:blipFill>
            <p:spPr>
              <a:xfrm>
                <a:off x="4893053" y="5646507"/>
                <a:ext cx="571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11307" name="Freihand 211306">
                <a:extLst>
                  <a:ext uri="{FF2B5EF4-FFF2-40B4-BE49-F238E27FC236}">
                    <a16:creationId xmlns:a16="http://schemas.microsoft.com/office/drawing/2014/main" id="{E732834E-A0B1-4923-ACE9-73C49E59AF0E}"/>
                  </a:ext>
                </a:extLst>
              </p14:cNvPr>
              <p14:cNvContentPartPr/>
              <p14:nvPr/>
            </p14:nvContentPartPr>
            <p14:xfrm>
              <a:off x="2809013" y="5458587"/>
              <a:ext cx="298080" cy="176760"/>
            </p14:xfrm>
          </p:contentPart>
        </mc:Choice>
        <mc:Fallback xmlns="">
          <p:pic>
            <p:nvPicPr>
              <p:cNvPr id="211307" name="Freihand 211306">
                <a:extLst>
                  <a:ext uri="{FF2B5EF4-FFF2-40B4-BE49-F238E27FC236}">
                    <a16:creationId xmlns:a16="http://schemas.microsoft.com/office/drawing/2014/main" id="{E732834E-A0B1-4923-ACE9-73C49E59AF0E}"/>
                  </a:ext>
                </a:extLst>
              </p:cNvPr>
              <p:cNvPicPr/>
              <p:nvPr/>
            </p:nvPicPr>
            <p:blipFill>
              <a:blip r:embed="rId711"/>
              <a:stretch>
                <a:fillRect/>
              </a:stretch>
            </p:blipFill>
            <p:spPr>
              <a:xfrm>
                <a:off x="2804693" y="5454267"/>
                <a:ext cx="306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11308" name="Freihand 211307">
                <a:extLst>
                  <a:ext uri="{FF2B5EF4-FFF2-40B4-BE49-F238E27FC236}">
                    <a16:creationId xmlns:a16="http://schemas.microsoft.com/office/drawing/2014/main" id="{AE68F004-0F88-48CE-B161-D8255D7EE8B8}"/>
                  </a:ext>
                </a:extLst>
              </p14:cNvPr>
              <p14:cNvContentPartPr/>
              <p14:nvPr/>
            </p14:nvContentPartPr>
            <p14:xfrm>
              <a:off x="3041933" y="5478387"/>
              <a:ext cx="44280" cy="4680"/>
            </p14:xfrm>
          </p:contentPart>
        </mc:Choice>
        <mc:Fallback xmlns="">
          <p:pic>
            <p:nvPicPr>
              <p:cNvPr id="211308" name="Freihand 211307">
                <a:extLst>
                  <a:ext uri="{FF2B5EF4-FFF2-40B4-BE49-F238E27FC236}">
                    <a16:creationId xmlns:a16="http://schemas.microsoft.com/office/drawing/2014/main" id="{AE68F004-0F88-48CE-B161-D8255D7EE8B8}"/>
                  </a:ext>
                </a:extLst>
              </p:cNvPr>
              <p:cNvPicPr/>
              <p:nvPr/>
            </p:nvPicPr>
            <p:blipFill>
              <a:blip r:embed="rId713"/>
              <a:stretch>
                <a:fillRect/>
              </a:stretch>
            </p:blipFill>
            <p:spPr>
              <a:xfrm>
                <a:off x="3037613" y="5474067"/>
                <a:ext cx="529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211309" name="Freihand 211308">
                <a:extLst>
                  <a:ext uri="{FF2B5EF4-FFF2-40B4-BE49-F238E27FC236}">
                    <a16:creationId xmlns:a16="http://schemas.microsoft.com/office/drawing/2014/main" id="{8C1FFD72-B5CF-4F94-A42D-BC933D0A9855}"/>
                  </a:ext>
                </a:extLst>
              </p14:cNvPr>
              <p14:cNvContentPartPr/>
              <p14:nvPr/>
            </p14:nvContentPartPr>
            <p14:xfrm>
              <a:off x="3060293" y="5499267"/>
              <a:ext cx="160920" cy="96480"/>
            </p14:xfrm>
          </p:contentPart>
        </mc:Choice>
        <mc:Fallback xmlns="">
          <p:pic>
            <p:nvPicPr>
              <p:cNvPr id="211309" name="Freihand 211308">
                <a:extLst>
                  <a:ext uri="{FF2B5EF4-FFF2-40B4-BE49-F238E27FC236}">
                    <a16:creationId xmlns:a16="http://schemas.microsoft.com/office/drawing/2014/main" id="{8C1FFD72-B5CF-4F94-A42D-BC933D0A9855}"/>
                  </a:ext>
                </a:extLst>
              </p:cNvPr>
              <p:cNvPicPr/>
              <p:nvPr/>
            </p:nvPicPr>
            <p:blipFill>
              <a:blip r:embed="rId715"/>
              <a:stretch>
                <a:fillRect/>
              </a:stretch>
            </p:blipFill>
            <p:spPr>
              <a:xfrm>
                <a:off x="3055973" y="5494947"/>
                <a:ext cx="169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211310" name="Freihand 211309">
                <a:extLst>
                  <a:ext uri="{FF2B5EF4-FFF2-40B4-BE49-F238E27FC236}">
                    <a16:creationId xmlns:a16="http://schemas.microsoft.com/office/drawing/2014/main" id="{35A40B50-34E9-40E8-B43A-6693565F2653}"/>
                  </a:ext>
                </a:extLst>
              </p14:cNvPr>
              <p14:cNvContentPartPr/>
              <p14:nvPr/>
            </p14:nvContentPartPr>
            <p14:xfrm>
              <a:off x="3233093" y="5472627"/>
              <a:ext cx="86760" cy="126720"/>
            </p14:xfrm>
          </p:contentPart>
        </mc:Choice>
        <mc:Fallback xmlns="">
          <p:pic>
            <p:nvPicPr>
              <p:cNvPr id="211310" name="Freihand 211309">
                <a:extLst>
                  <a:ext uri="{FF2B5EF4-FFF2-40B4-BE49-F238E27FC236}">
                    <a16:creationId xmlns:a16="http://schemas.microsoft.com/office/drawing/2014/main" id="{35A40B50-34E9-40E8-B43A-6693565F2653}"/>
                  </a:ext>
                </a:extLst>
              </p:cNvPr>
              <p:cNvPicPr/>
              <p:nvPr/>
            </p:nvPicPr>
            <p:blipFill>
              <a:blip r:embed="rId717"/>
              <a:stretch>
                <a:fillRect/>
              </a:stretch>
            </p:blipFill>
            <p:spPr>
              <a:xfrm>
                <a:off x="3228773" y="5468307"/>
                <a:ext cx="95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11311" name="Freihand 211310">
                <a:extLst>
                  <a:ext uri="{FF2B5EF4-FFF2-40B4-BE49-F238E27FC236}">
                    <a16:creationId xmlns:a16="http://schemas.microsoft.com/office/drawing/2014/main" id="{5FEAD3C9-469E-488C-8091-46C7D239CBEA}"/>
                  </a:ext>
                </a:extLst>
              </p14:cNvPr>
              <p14:cNvContentPartPr/>
              <p14:nvPr/>
            </p14:nvContentPartPr>
            <p14:xfrm>
              <a:off x="3488333" y="5513667"/>
              <a:ext cx="360" cy="360"/>
            </p14:xfrm>
          </p:contentPart>
        </mc:Choice>
        <mc:Fallback xmlns="">
          <p:pic>
            <p:nvPicPr>
              <p:cNvPr id="211311" name="Freihand 211310">
                <a:extLst>
                  <a:ext uri="{FF2B5EF4-FFF2-40B4-BE49-F238E27FC236}">
                    <a16:creationId xmlns:a16="http://schemas.microsoft.com/office/drawing/2014/main" id="{5FEAD3C9-469E-488C-8091-46C7D239CBEA}"/>
                  </a:ext>
                </a:extLst>
              </p:cNvPr>
              <p:cNvPicPr/>
              <p:nvPr/>
            </p:nvPicPr>
            <p:blipFill>
              <a:blip r:embed="rId149"/>
              <a:stretch>
                <a:fillRect/>
              </a:stretch>
            </p:blipFill>
            <p:spPr>
              <a:xfrm>
                <a:off x="3484013" y="5509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11312" name="Freihand 211311">
                <a:extLst>
                  <a:ext uri="{FF2B5EF4-FFF2-40B4-BE49-F238E27FC236}">
                    <a16:creationId xmlns:a16="http://schemas.microsoft.com/office/drawing/2014/main" id="{98AAD0F0-E514-49CE-B1E3-7F080C0DD62C}"/>
                  </a:ext>
                </a:extLst>
              </p14:cNvPr>
              <p14:cNvContentPartPr/>
              <p14:nvPr/>
            </p14:nvContentPartPr>
            <p14:xfrm>
              <a:off x="3488333" y="5459307"/>
              <a:ext cx="391320" cy="134280"/>
            </p14:xfrm>
          </p:contentPart>
        </mc:Choice>
        <mc:Fallback xmlns="">
          <p:pic>
            <p:nvPicPr>
              <p:cNvPr id="211312" name="Freihand 211311">
                <a:extLst>
                  <a:ext uri="{FF2B5EF4-FFF2-40B4-BE49-F238E27FC236}">
                    <a16:creationId xmlns:a16="http://schemas.microsoft.com/office/drawing/2014/main" id="{98AAD0F0-E514-49CE-B1E3-7F080C0DD62C}"/>
                  </a:ext>
                </a:extLst>
              </p:cNvPr>
              <p:cNvPicPr/>
              <p:nvPr/>
            </p:nvPicPr>
            <p:blipFill>
              <a:blip r:embed="rId720"/>
              <a:stretch>
                <a:fillRect/>
              </a:stretch>
            </p:blipFill>
            <p:spPr>
              <a:xfrm>
                <a:off x="3484013" y="5454987"/>
                <a:ext cx="399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11313" name="Freihand 211312">
                <a:extLst>
                  <a:ext uri="{FF2B5EF4-FFF2-40B4-BE49-F238E27FC236}">
                    <a16:creationId xmlns:a16="http://schemas.microsoft.com/office/drawing/2014/main" id="{C77FAC8F-17EA-4108-B733-1EAAADE01192}"/>
                  </a:ext>
                </a:extLst>
              </p14:cNvPr>
              <p14:cNvContentPartPr/>
              <p14:nvPr/>
            </p14:nvContentPartPr>
            <p14:xfrm>
              <a:off x="3824213" y="5425827"/>
              <a:ext cx="56160" cy="11880"/>
            </p14:xfrm>
          </p:contentPart>
        </mc:Choice>
        <mc:Fallback xmlns="">
          <p:pic>
            <p:nvPicPr>
              <p:cNvPr id="211313" name="Freihand 211312">
                <a:extLst>
                  <a:ext uri="{FF2B5EF4-FFF2-40B4-BE49-F238E27FC236}">
                    <a16:creationId xmlns:a16="http://schemas.microsoft.com/office/drawing/2014/main" id="{C77FAC8F-17EA-4108-B733-1EAAADE01192}"/>
                  </a:ext>
                </a:extLst>
              </p:cNvPr>
              <p:cNvPicPr/>
              <p:nvPr/>
            </p:nvPicPr>
            <p:blipFill>
              <a:blip r:embed="rId722"/>
              <a:stretch>
                <a:fillRect/>
              </a:stretch>
            </p:blipFill>
            <p:spPr>
              <a:xfrm>
                <a:off x="3819893" y="5421507"/>
                <a:ext cx="64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11314" name="Freihand 211313">
                <a:extLst>
                  <a:ext uri="{FF2B5EF4-FFF2-40B4-BE49-F238E27FC236}">
                    <a16:creationId xmlns:a16="http://schemas.microsoft.com/office/drawing/2014/main" id="{BE7F0F2A-B0BE-4B58-8CFD-67DE910BFB34}"/>
                  </a:ext>
                </a:extLst>
              </p14:cNvPr>
              <p14:cNvContentPartPr/>
              <p14:nvPr/>
            </p14:nvContentPartPr>
            <p14:xfrm>
              <a:off x="3941573" y="5370027"/>
              <a:ext cx="156600" cy="150480"/>
            </p14:xfrm>
          </p:contentPart>
        </mc:Choice>
        <mc:Fallback xmlns="">
          <p:pic>
            <p:nvPicPr>
              <p:cNvPr id="211314" name="Freihand 211313">
                <a:extLst>
                  <a:ext uri="{FF2B5EF4-FFF2-40B4-BE49-F238E27FC236}">
                    <a16:creationId xmlns:a16="http://schemas.microsoft.com/office/drawing/2014/main" id="{BE7F0F2A-B0BE-4B58-8CFD-67DE910BFB34}"/>
                  </a:ext>
                </a:extLst>
              </p:cNvPr>
              <p:cNvPicPr/>
              <p:nvPr/>
            </p:nvPicPr>
            <p:blipFill>
              <a:blip r:embed="rId724"/>
              <a:stretch>
                <a:fillRect/>
              </a:stretch>
            </p:blipFill>
            <p:spPr>
              <a:xfrm>
                <a:off x="3937253" y="5365707"/>
                <a:ext cx="165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11315" name="Freihand 211314">
                <a:extLst>
                  <a:ext uri="{FF2B5EF4-FFF2-40B4-BE49-F238E27FC236}">
                    <a16:creationId xmlns:a16="http://schemas.microsoft.com/office/drawing/2014/main" id="{7590E414-0184-4E14-BB16-DAC39144294D}"/>
                  </a:ext>
                </a:extLst>
              </p14:cNvPr>
              <p14:cNvContentPartPr/>
              <p14:nvPr/>
            </p14:nvContentPartPr>
            <p14:xfrm>
              <a:off x="4255133" y="5354907"/>
              <a:ext cx="257040" cy="186840"/>
            </p14:xfrm>
          </p:contentPart>
        </mc:Choice>
        <mc:Fallback xmlns="">
          <p:pic>
            <p:nvPicPr>
              <p:cNvPr id="211315" name="Freihand 211314">
                <a:extLst>
                  <a:ext uri="{FF2B5EF4-FFF2-40B4-BE49-F238E27FC236}">
                    <a16:creationId xmlns:a16="http://schemas.microsoft.com/office/drawing/2014/main" id="{7590E414-0184-4E14-BB16-DAC39144294D}"/>
                  </a:ext>
                </a:extLst>
              </p:cNvPr>
              <p:cNvPicPr/>
              <p:nvPr/>
            </p:nvPicPr>
            <p:blipFill>
              <a:blip r:embed="rId726"/>
              <a:stretch>
                <a:fillRect/>
              </a:stretch>
            </p:blipFill>
            <p:spPr>
              <a:xfrm>
                <a:off x="4250813" y="5350587"/>
                <a:ext cx="265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11316" name="Freihand 211315">
                <a:extLst>
                  <a:ext uri="{FF2B5EF4-FFF2-40B4-BE49-F238E27FC236}">
                    <a16:creationId xmlns:a16="http://schemas.microsoft.com/office/drawing/2014/main" id="{62E879BE-D9F5-4DC5-B84D-49DE84447DD5}"/>
                  </a:ext>
                </a:extLst>
              </p14:cNvPr>
              <p14:cNvContentPartPr/>
              <p14:nvPr/>
            </p14:nvContentPartPr>
            <p14:xfrm>
              <a:off x="4539893" y="5381187"/>
              <a:ext cx="283320" cy="101160"/>
            </p14:xfrm>
          </p:contentPart>
        </mc:Choice>
        <mc:Fallback xmlns="">
          <p:pic>
            <p:nvPicPr>
              <p:cNvPr id="211316" name="Freihand 211315">
                <a:extLst>
                  <a:ext uri="{FF2B5EF4-FFF2-40B4-BE49-F238E27FC236}">
                    <a16:creationId xmlns:a16="http://schemas.microsoft.com/office/drawing/2014/main" id="{62E879BE-D9F5-4DC5-B84D-49DE84447DD5}"/>
                  </a:ext>
                </a:extLst>
              </p:cNvPr>
              <p:cNvPicPr/>
              <p:nvPr/>
            </p:nvPicPr>
            <p:blipFill>
              <a:blip r:embed="rId728"/>
              <a:stretch>
                <a:fillRect/>
              </a:stretch>
            </p:blipFill>
            <p:spPr>
              <a:xfrm>
                <a:off x="4535573" y="5376867"/>
                <a:ext cx="291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11317" name="Freihand 211316">
                <a:extLst>
                  <a:ext uri="{FF2B5EF4-FFF2-40B4-BE49-F238E27FC236}">
                    <a16:creationId xmlns:a16="http://schemas.microsoft.com/office/drawing/2014/main" id="{8FD3F8AC-9F1A-49FB-B1BF-E3E849F598DB}"/>
                  </a:ext>
                </a:extLst>
              </p14:cNvPr>
              <p14:cNvContentPartPr/>
              <p14:nvPr/>
            </p14:nvContentPartPr>
            <p14:xfrm>
              <a:off x="4825373" y="5379027"/>
              <a:ext cx="114120" cy="104760"/>
            </p14:xfrm>
          </p:contentPart>
        </mc:Choice>
        <mc:Fallback xmlns="">
          <p:pic>
            <p:nvPicPr>
              <p:cNvPr id="211317" name="Freihand 211316">
                <a:extLst>
                  <a:ext uri="{FF2B5EF4-FFF2-40B4-BE49-F238E27FC236}">
                    <a16:creationId xmlns:a16="http://schemas.microsoft.com/office/drawing/2014/main" id="{8FD3F8AC-9F1A-49FB-B1BF-E3E849F598DB}"/>
                  </a:ext>
                </a:extLst>
              </p:cNvPr>
              <p:cNvPicPr/>
              <p:nvPr/>
            </p:nvPicPr>
            <p:blipFill>
              <a:blip r:embed="rId730"/>
              <a:stretch>
                <a:fillRect/>
              </a:stretch>
            </p:blipFill>
            <p:spPr>
              <a:xfrm>
                <a:off x="4821053" y="5374707"/>
                <a:ext cx="122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11318" name="Freihand 211317">
                <a:extLst>
                  <a:ext uri="{FF2B5EF4-FFF2-40B4-BE49-F238E27FC236}">
                    <a16:creationId xmlns:a16="http://schemas.microsoft.com/office/drawing/2014/main" id="{B1661E4E-62C0-42BD-9978-B2B451D7F8A7}"/>
                  </a:ext>
                </a:extLst>
              </p14:cNvPr>
              <p14:cNvContentPartPr/>
              <p14:nvPr/>
            </p14:nvContentPartPr>
            <p14:xfrm>
              <a:off x="4876853" y="5368227"/>
              <a:ext cx="159840" cy="118080"/>
            </p14:xfrm>
          </p:contentPart>
        </mc:Choice>
        <mc:Fallback xmlns="">
          <p:pic>
            <p:nvPicPr>
              <p:cNvPr id="211318" name="Freihand 211317">
                <a:extLst>
                  <a:ext uri="{FF2B5EF4-FFF2-40B4-BE49-F238E27FC236}">
                    <a16:creationId xmlns:a16="http://schemas.microsoft.com/office/drawing/2014/main" id="{B1661E4E-62C0-42BD-9978-B2B451D7F8A7}"/>
                  </a:ext>
                </a:extLst>
              </p:cNvPr>
              <p:cNvPicPr/>
              <p:nvPr/>
            </p:nvPicPr>
            <p:blipFill>
              <a:blip r:embed="rId732"/>
              <a:stretch>
                <a:fillRect/>
              </a:stretch>
            </p:blipFill>
            <p:spPr>
              <a:xfrm>
                <a:off x="4872533" y="5363907"/>
                <a:ext cx="168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11319" name="Freihand 211318">
                <a:extLst>
                  <a:ext uri="{FF2B5EF4-FFF2-40B4-BE49-F238E27FC236}">
                    <a16:creationId xmlns:a16="http://schemas.microsoft.com/office/drawing/2014/main" id="{05D09474-AF15-4749-956A-6E2AFFA34DFA}"/>
                  </a:ext>
                </a:extLst>
              </p14:cNvPr>
              <p14:cNvContentPartPr/>
              <p14:nvPr/>
            </p14:nvContentPartPr>
            <p14:xfrm>
              <a:off x="5047493" y="5304507"/>
              <a:ext cx="298080" cy="150120"/>
            </p14:xfrm>
          </p:contentPart>
        </mc:Choice>
        <mc:Fallback xmlns="">
          <p:pic>
            <p:nvPicPr>
              <p:cNvPr id="211319" name="Freihand 211318">
                <a:extLst>
                  <a:ext uri="{FF2B5EF4-FFF2-40B4-BE49-F238E27FC236}">
                    <a16:creationId xmlns:a16="http://schemas.microsoft.com/office/drawing/2014/main" id="{05D09474-AF15-4749-956A-6E2AFFA34DFA}"/>
                  </a:ext>
                </a:extLst>
              </p:cNvPr>
              <p:cNvPicPr/>
              <p:nvPr/>
            </p:nvPicPr>
            <p:blipFill>
              <a:blip r:embed="rId734"/>
              <a:stretch>
                <a:fillRect/>
              </a:stretch>
            </p:blipFill>
            <p:spPr>
              <a:xfrm>
                <a:off x="5043173" y="5300187"/>
                <a:ext cx="306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11320" name="Freihand 211319">
                <a:extLst>
                  <a:ext uri="{FF2B5EF4-FFF2-40B4-BE49-F238E27FC236}">
                    <a16:creationId xmlns:a16="http://schemas.microsoft.com/office/drawing/2014/main" id="{3F5C37EC-CD31-4654-A913-0E1A171A4A9A}"/>
                  </a:ext>
                </a:extLst>
              </p14:cNvPr>
              <p14:cNvContentPartPr/>
              <p14:nvPr/>
            </p14:nvContentPartPr>
            <p14:xfrm>
              <a:off x="2812253" y="5812827"/>
              <a:ext cx="252000" cy="81360"/>
            </p14:xfrm>
          </p:contentPart>
        </mc:Choice>
        <mc:Fallback xmlns="">
          <p:pic>
            <p:nvPicPr>
              <p:cNvPr id="211320" name="Freihand 211319">
                <a:extLst>
                  <a:ext uri="{FF2B5EF4-FFF2-40B4-BE49-F238E27FC236}">
                    <a16:creationId xmlns:a16="http://schemas.microsoft.com/office/drawing/2014/main" id="{3F5C37EC-CD31-4654-A913-0E1A171A4A9A}"/>
                  </a:ext>
                </a:extLst>
              </p:cNvPr>
              <p:cNvPicPr/>
              <p:nvPr/>
            </p:nvPicPr>
            <p:blipFill>
              <a:blip r:embed="rId736"/>
              <a:stretch>
                <a:fillRect/>
              </a:stretch>
            </p:blipFill>
            <p:spPr>
              <a:xfrm>
                <a:off x="2807933" y="5808507"/>
                <a:ext cx="260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11321" name="Freihand 211320">
                <a:extLst>
                  <a:ext uri="{FF2B5EF4-FFF2-40B4-BE49-F238E27FC236}">
                    <a16:creationId xmlns:a16="http://schemas.microsoft.com/office/drawing/2014/main" id="{288BC54B-8046-4A0E-913C-CBD8608F2C37}"/>
                  </a:ext>
                </a:extLst>
              </p14:cNvPr>
              <p14:cNvContentPartPr/>
              <p14:nvPr/>
            </p14:nvContentPartPr>
            <p14:xfrm>
              <a:off x="3061733" y="5731827"/>
              <a:ext cx="21600" cy="22320"/>
            </p14:xfrm>
          </p:contentPart>
        </mc:Choice>
        <mc:Fallback xmlns="">
          <p:pic>
            <p:nvPicPr>
              <p:cNvPr id="211321" name="Freihand 211320">
                <a:extLst>
                  <a:ext uri="{FF2B5EF4-FFF2-40B4-BE49-F238E27FC236}">
                    <a16:creationId xmlns:a16="http://schemas.microsoft.com/office/drawing/2014/main" id="{288BC54B-8046-4A0E-913C-CBD8608F2C37}"/>
                  </a:ext>
                </a:extLst>
              </p:cNvPr>
              <p:cNvPicPr/>
              <p:nvPr/>
            </p:nvPicPr>
            <p:blipFill>
              <a:blip r:embed="rId738"/>
              <a:stretch>
                <a:fillRect/>
              </a:stretch>
            </p:blipFill>
            <p:spPr>
              <a:xfrm>
                <a:off x="3057413" y="5727507"/>
                <a:ext cx="30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11322" name="Freihand 211321">
                <a:extLst>
                  <a:ext uri="{FF2B5EF4-FFF2-40B4-BE49-F238E27FC236}">
                    <a16:creationId xmlns:a16="http://schemas.microsoft.com/office/drawing/2014/main" id="{0A356CAE-D4B8-4314-A67D-F8F3E3E98AA6}"/>
                  </a:ext>
                </a:extLst>
              </p14:cNvPr>
              <p14:cNvContentPartPr/>
              <p14:nvPr/>
            </p14:nvContentPartPr>
            <p14:xfrm>
              <a:off x="3199613" y="5765667"/>
              <a:ext cx="544680" cy="96840"/>
            </p14:xfrm>
          </p:contentPart>
        </mc:Choice>
        <mc:Fallback xmlns="">
          <p:pic>
            <p:nvPicPr>
              <p:cNvPr id="211322" name="Freihand 211321">
                <a:extLst>
                  <a:ext uri="{FF2B5EF4-FFF2-40B4-BE49-F238E27FC236}">
                    <a16:creationId xmlns:a16="http://schemas.microsoft.com/office/drawing/2014/main" id="{0A356CAE-D4B8-4314-A67D-F8F3E3E98AA6}"/>
                  </a:ext>
                </a:extLst>
              </p:cNvPr>
              <p:cNvPicPr/>
              <p:nvPr/>
            </p:nvPicPr>
            <p:blipFill>
              <a:blip r:embed="rId740"/>
              <a:stretch>
                <a:fillRect/>
              </a:stretch>
            </p:blipFill>
            <p:spPr>
              <a:xfrm>
                <a:off x="3195293" y="5761347"/>
                <a:ext cx="553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11323" name="Freihand 211322">
                <a:extLst>
                  <a:ext uri="{FF2B5EF4-FFF2-40B4-BE49-F238E27FC236}">
                    <a16:creationId xmlns:a16="http://schemas.microsoft.com/office/drawing/2014/main" id="{13931D3D-733A-433E-B286-DBF18DA0A1E3}"/>
                  </a:ext>
                </a:extLst>
              </p14:cNvPr>
              <p14:cNvContentPartPr/>
              <p14:nvPr/>
            </p14:nvContentPartPr>
            <p14:xfrm>
              <a:off x="3620453" y="5654067"/>
              <a:ext cx="35640" cy="5760"/>
            </p14:xfrm>
          </p:contentPart>
        </mc:Choice>
        <mc:Fallback xmlns="">
          <p:pic>
            <p:nvPicPr>
              <p:cNvPr id="211323" name="Freihand 211322">
                <a:extLst>
                  <a:ext uri="{FF2B5EF4-FFF2-40B4-BE49-F238E27FC236}">
                    <a16:creationId xmlns:a16="http://schemas.microsoft.com/office/drawing/2014/main" id="{13931D3D-733A-433E-B286-DBF18DA0A1E3}"/>
                  </a:ext>
                </a:extLst>
              </p:cNvPr>
              <p:cNvPicPr/>
              <p:nvPr/>
            </p:nvPicPr>
            <p:blipFill>
              <a:blip r:embed="rId742"/>
              <a:stretch>
                <a:fillRect/>
              </a:stretch>
            </p:blipFill>
            <p:spPr>
              <a:xfrm>
                <a:off x="3616133" y="5649747"/>
                <a:ext cx="442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11324" name="Freihand 211323">
                <a:extLst>
                  <a:ext uri="{FF2B5EF4-FFF2-40B4-BE49-F238E27FC236}">
                    <a16:creationId xmlns:a16="http://schemas.microsoft.com/office/drawing/2014/main" id="{6E22977E-6BB1-4369-BC09-3B7A65335495}"/>
                  </a:ext>
                </a:extLst>
              </p14:cNvPr>
              <p14:cNvContentPartPr/>
              <p14:nvPr/>
            </p14:nvContentPartPr>
            <p14:xfrm>
              <a:off x="3908093" y="5654427"/>
              <a:ext cx="264600" cy="158400"/>
            </p14:xfrm>
          </p:contentPart>
        </mc:Choice>
        <mc:Fallback xmlns="">
          <p:pic>
            <p:nvPicPr>
              <p:cNvPr id="211324" name="Freihand 211323">
                <a:extLst>
                  <a:ext uri="{FF2B5EF4-FFF2-40B4-BE49-F238E27FC236}">
                    <a16:creationId xmlns:a16="http://schemas.microsoft.com/office/drawing/2014/main" id="{6E22977E-6BB1-4369-BC09-3B7A65335495}"/>
                  </a:ext>
                </a:extLst>
              </p:cNvPr>
              <p:cNvPicPr/>
              <p:nvPr/>
            </p:nvPicPr>
            <p:blipFill>
              <a:blip r:embed="rId744"/>
              <a:stretch>
                <a:fillRect/>
              </a:stretch>
            </p:blipFill>
            <p:spPr>
              <a:xfrm>
                <a:off x="3903773" y="5650107"/>
                <a:ext cx="273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11325" name="Freihand 211324">
                <a:extLst>
                  <a:ext uri="{FF2B5EF4-FFF2-40B4-BE49-F238E27FC236}">
                    <a16:creationId xmlns:a16="http://schemas.microsoft.com/office/drawing/2014/main" id="{61BC6714-E3D5-4899-9F01-E8F0AEABF577}"/>
                  </a:ext>
                </a:extLst>
              </p14:cNvPr>
              <p14:cNvContentPartPr/>
              <p14:nvPr/>
            </p14:nvContentPartPr>
            <p14:xfrm>
              <a:off x="4135253" y="5632107"/>
              <a:ext cx="30960" cy="27360"/>
            </p14:xfrm>
          </p:contentPart>
        </mc:Choice>
        <mc:Fallback xmlns="">
          <p:pic>
            <p:nvPicPr>
              <p:cNvPr id="211325" name="Freihand 211324">
                <a:extLst>
                  <a:ext uri="{FF2B5EF4-FFF2-40B4-BE49-F238E27FC236}">
                    <a16:creationId xmlns:a16="http://schemas.microsoft.com/office/drawing/2014/main" id="{61BC6714-E3D5-4899-9F01-E8F0AEABF577}"/>
                  </a:ext>
                </a:extLst>
              </p:cNvPr>
              <p:cNvPicPr/>
              <p:nvPr/>
            </p:nvPicPr>
            <p:blipFill>
              <a:blip r:embed="rId746"/>
              <a:stretch>
                <a:fillRect/>
              </a:stretch>
            </p:blipFill>
            <p:spPr>
              <a:xfrm>
                <a:off x="4130933" y="5627787"/>
                <a:ext cx="3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11326" name="Freihand 211325">
                <a:extLst>
                  <a:ext uri="{FF2B5EF4-FFF2-40B4-BE49-F238E27FC236}">
                    <a16:creationId xmlns:a16="http://schemas.microsoft.com/office/drawing/2014/main" id="{F34E1A7F-523A-4E13-839B-DD76CF777A0F}"/>
                  </a:ext>
                </a:extLst>
              </p14:cNvPr>
              <p14:cNvContentPartPr/>
              <p14:nvPr/>
            </p14:nvContentPartPr>
            <p14:xfrm>
              <a:off x="4124453" y="5657667"/>
              <a:ext cx="132480" cy="135720"/>
            </p14:xfrm>
          </p:contentPart>
        </mc:Choice>
        <mc:Fallback xmlns="">
          <p:pic>
            <p:nvPicPr>
              <p:cNvPr id="211326" name="Freihand 211325">
                <a:extLst>
                  <a:ext uri="{FF2B5EF4-FFF2-40B4-BE49-F238E27FC236}">
                    <a16:creationId xmlns:a16="http://schemas.microsoft.com/office/drawing/2014/main" id="{F34E1A7F-523A-4E13-839B-DD76CF777A0F}"/>
                  </a:ext>
                </a:extLst>
              </p:cNvPr>
              <p:cNvPicPr/>
              <p:nvPr/>
            </p:nvPicPr>
            <p:blipFill>
              <a:blip r:embed="rId748"/>
              <a:stretch>
                <a:fillRect/>
              </a:stretch>
            </p:blipFill>
            <p:spPr>
              <a:xfrm>
                <a:off x="4120133" y="5653347"/>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11327" name="Freihand 211326">
                <a:extLst>
                  <a:ext uri="{FF2B5EF4-FFF2-40B4-BE49-F238E27FC236}">
                    <a16:creationId xmlns:a16="http://schemas.microsoft.com/office/drawing/2014/main" id="{FD3A9B47-30FB-4E75-B79A-860E0B7A8D12}"/>
                  </a:ext>
                </a:extLst>
              </p14:cNvPr>
              <p14:cNvContentPartPr/>
              <p14:nvPr/>
            </p14:nvContentPartPr>
            <p14:xfrm>
              <a:off x="4253693" y="5707707"/>
              <a:ext cx="193320" cy="54720"/>
            </p14:xfrm>
          </p:contentPart>
        </mc:Choice>
        <mc:Fallback xmlns="">
          <p:pic>
            <p:nvPicPr>
              <p:cNvPr id="211327" name="Freihand 211326">
                <a:extLst>
                  <a:ext uri="{FF2B5EF4-FFF2-40B4-BE49-F238E27FC236}">
                    <a16:creationId xmlns:a16="http://schemas.microsoft.com/office/drawing/2014/main" id="{FD3A9B47-30FB-4E75-B79A-860E0B7A8D12}"/>
                  </a:ext>
                </a:extLst>
              </p:cNvPr>
              <p:cNvPicPr/>
              <p:nvPr/>
            </p:nvPicPr>
            <p:blipFill>
              <a:blip r:embed="rId750"/>
              <a:stretch>
                <a:fillRect/>
              </a:stretch>
            </p:blipFill>
            <p:spPr>
              <a:xfrm>
                <a:off x="4249373" y="5703387"/>
                <a:ext cx="201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11328" name="Freihand 211327">
                <a:extLst>
                  <a:ext uri="{FF2B5EF4-FFF2-40B4-BE49-F238E27FC236}">
                    <a16:creationId xmlns:a16="http://schemas.microsoft.com/office/drawing/2014/main" id="{7EFFA3FE-58CB-4B2C-819C-19964AAEEE69}"/>
                  </a:ext>
                </a:extLst>
              </p14:cNvPr>
              <p14:cNvContentPartPr/>
              <p14:nvPr/>
            </p14:nvContentPartPr>
            <p14:xfrm>
              <a:off x="4480853" y="5717427"/>
              <a:ext cx="100440" cy="1080"/>
            </p14:xfrm>
          </p:contentPart>
        </mc:Choice>
        <mc:Fallback xmlns="">
          <p:pic>
            <p:nvPicPr>
              <p:cNvPr id="211328" name="Freihand 211327">
                <a:extLst>
                  <a:ext uri="{FF2B5EF4-FFF2-40B4-BE49-F238E27FC236}">
                    <a16:creationId xmlns:a16="http://schemas.microsoft.com/office/drawing/2014/main" id="{7EFFA3FE-58CB-4B2C-819C-19964AAEEE69}"/>
                  </a:ext>
                </a:extLst>
              </p:cNvPr>
              <p:cNvPicPr/>
              <p:nvPr/>
            </p:nvPicPr>
            <p:blipFill>
              <a:blip r:embed="rId752"/>
              <a:stretch>
                <a:fillRect/>
              </a:stretch>
            </p:blipFill>
            <p:spPr>
              <a:xfrm>
                <a:off x="4476533" y="5713107"/>
                <a:ext cx="1090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11329" name="Freihand 211328">
                <a:extLst>
                  <a:ext uri="{FF2B5EF4-FFF2-40B4-BE49-F238E27FC236}">
                    <a16:creationId xmlns:a16="http://schemas.microsoft.com/office/drawing/2014/main" id="{7A0981A4-7788-4B61-90F0-3F76D2CFCA2A}"/>
                  </a:ext>
                </a:extLst>
              </p14:cNvPr>
              <p14:cNvContentPartPr/>
              <p14:nvPr/>
            </p14:nvContentPartPr>
            <p14:xfrm>
              <a:off x="3066773" y="6006507"/>
              <a:ext cx="156240" cy="127440"/>
            </p14:xfrm>
          </p:contentPart>
        </mc:Choice>
        <mc:Fallback xmlns="">
          <p:pic>
            <p:nvPicPr>
              <p:cNvPr id="211329" name="Freihand 211328">
                <a:extLst>
                  <a:ext uri="{FF2B5EF4-FFF2-40B4-BE49-F238E27FC236}">
                    <a16:creationId xmlns:a16="http://schemas.microsoft.com/office/drawing/2014/main" id="{7A0981A4-7788-4B61-90F0-3F76D2CFCA2A}"/>
                  </a:ext>
                </a:extLst>
              </p:cNvPr>
              <p:cNvPicPr/>
              <p:nvPr/>
            </p:nvPicPr>
            <p:blipFill>
              <a:blip r:embed="rId754"/>
              <a:stretch>
                <a:fillRect/>
              </a:stretch>
            </p:blipFill>
            <p:spPr>
              <a:xfrm>
                <a:off x="3062453" y="6002187"/>
                <a:ext cx="164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11330" name="Freihand 211329">
                <a:extLst>
                  <a:ext uri="{FF2B5EF4-FFF2-40B4-BE49-F238E27FC236}">
                    <a16:creationId xmlns:a16="http://schemas.microsoft.com/office/drawing/2014/main" id="{D0CE78B9-5230-423D-BEB1-033A730BC6EC}"/>
                  </a:ext>
                </a:extLst>
              </p14:cNvPr>
              <p14:cNvContentPartPr/>
              <p14:nvPr/>
            </p14:nvContentPartPr>
            <p14:xfrm>
              <a:off x="3226973" y="5930547"/>
              <a:ext cx="587520" cy="183960"/>
            </p14:xfrm>
          </p:contentPart>
        </mc:Choice>
        <mc:Fallback xmlns="">
          <p:pic>
            <p:nvPicPr>
              <p:cNvPr id="211330" name="Freihand 211329">
                <a:extLst>
                  <a:ext uri="{FF2B5EF4-FFF2-40B4-BE49-F238E27FC236}">
                    <a16:creationId xmlns:a16="http://schemas.microsoft.com/office/drawing/2014/main" id="{D0CE78B9-5230-423D-BEB1-033A730BC6EC}"/>
                  </a:ext>
                </a:extLst>
              </p:cNvPr>
              <p:cNvPicPr/>
              <p:nvPr/>
            </p:nvPicPr>
            <p:blipFill>
              <a:blip r:embed="rId756"/>
              <a:stretch>
                <a:fillRect/>
              </a:stretch>
            </p:blipFill>
            <p:spPr>
              <a:xfrm>
                <a:off x="3222653" y="5926227"/>
                <a:ext cx="596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11331" name="Freihand 211330">
                <a:extLst>
                  <a:ext uri="{FF2B5EF4-FFF2-40B4-BE49-F238E27FC236}">
                    <a16:creationId xmlns:a16="http://schemas.microsoft.com/office/drawing/2014/main" id="{AAA3B624-729A-4AC1-AC44-E85A5C626C29}"/>
                  </a:ext>
                </a:extLst>
              </p14:cNvPr>
              <p14:cNvContentPartPr/>
              <p14:nvPr/>
            </p14:nvContentPartPr>
            <p14:xfrm>
              <a:off x="3940493" y="5966187"/>
              <a:ext cx="119160" cy="115560"/>
            </p14:xfrm>
          </p:contentPart>
        </mc:Choice>
        <mc:Fallback xmlns="">
          <p:pic>
            <p:nvPicPr>
              <p:cNvPr id="211331" name="Freihand 211330">
                <a:extLst>
                  <a:ext uri="{FF2B5EF4-FFF2-40B4-BE49-F238E27FC236}">
                    <a16:creationId xmlns:a16="http://schemas.microsoft.com/office/drawing/2014/main" id="{AAA3B624-729A-4AC1-AC44-E85A5C626C29}"/>
                  </a:ext>
                </a:extLst>
              </p:cNvPr>
              <p:cNvPicPr/>
              <p:nvPr/>
            </p:nvPicPr>
            <p:blipFill>
              <a:blip r:embed="rId758"/>
              <a:stretch>
                <a:fillRect/>
              </a:stretch>
            </p:blipFill>
            <p:spPr>
              <a:xfrm>
                <a:off x="3936173" y="5961867"/>
                <a:ext cx="12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11332" name="Freihand 211331">
                <a:extLst>
                  <a:ext uri="{FF2B5EF4-FFF2-40B4-BE49-F238E27FC236}">
                    <a16:creationId xmlns:a16="http://schemas.microsoft.com/office/drawing/2014/main" id="{7BCDAA41-B35E-4A8C-B867-29A05DAEE9A1}"/>
                  </a:ext>
                </a:extLst>
              </p14:cNvPr>
              <p14:cNvContentPartPr/>
              <p14:nvPr/>
            </p14:nvContentPartPr>
            <p14:xfrm>
              <a:off x="4079453" y="5974107"/>
              <a:ext cx="20880" cy="59040"/>
            </p14:xfrm>
          </p:contentPart>
        </mc:Choice>
        <mc:Fallback xmlns="">
          <p:pic>
            <p:nvPicPr>
              <p:cNvPr id="211332" name="Freihand 211331">
                <a:extLst>
                  <a:ext uri="{FF2B5EF4-FFF2-40B4-BE49-F238E27FC236}">
                    <a16:creationId xmlns:a16="http://schemas.microsoft.com/office/drawing/2014/main" id="{7BCDAA41-B35E-4A8C-B867-29A05DAEE9A1}"/>
                  </a:ext>
                </a:extLst>
              </p:cNvPr>
              <p:cNvPicPr/>
              <p:nvPr/>
            </p:nvPicPr>
            <p:blipFill>
              <a:blip r:embed="rId760"/>
              <a:stretch>
                <a:fillRect/>
              </a:stretch>
            </p:blipFill>
            <p:spPr>
              <a:xfrm>
                <a:off x="4075133" y="5969787"/>
                <a:ext cx="29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11333" name="Freihand 211332">
                <a:extLst>
                  <a:ext uri="{FF2B5EF4-FFF2-40B4-BE49-F238E27FC236}">
                    <a16:creationId xmlns:a16="http://schemas.microsoft.com/office/drawing/2014/main" id="{D09899A5-534E-4D00-B920-661224641944}"/>
                  </a:ext>
                </a:extLst>
              </p14:cNvPr>
              <p14:cNvContentPartPr/>
              <p14:nvPr/>
            </p14:nvContentPartPr>
            <p14:xfrm>
              <a:off x="4161173" y="5906787"/>
              <a:ext cx="239760" cy="126360"/>
            </p14:xfrm>
          </p:contentPart>
        </mc:Choice>
        <mc:Fallback xmlns="">
          <p:pic>
            <p:nvPicPr>
              <p:cNvPr id="211333" name="Freihand 211332">
                <a:extLst>
                  <a:ext uri="{FF2B5EF4-FFF2-40B4-BE49-F238E27FC236}">
                    <a16:creationId xmlns:a16="http://schemas.microsoft.com/office/drawing/2014/main" id="{D09899A5-534E-4D00-B920-661224641944}"/>
                  </a:ext>
                </a:extLst>
              </p:cNvPr>
              <p:cNvPicPr/>
              <p:nvPr/>
            </p:nvPicPr>
            <p:blipFill>
              <a:blip r:embed="rId762"/>
              <a:stretch>
                <a:fillRect/>
              </a:stretch>
            </p:blipFill>
            <p:spPr>
              <a:xfrm>
                <a:off x="4156853" y="5902467"/>
                <a:ext cx="248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11334" name="Freihand 211333">
                <a:extLst>
                  <a:ext uri="{FF2B5EF4-FFF2-40B4-BE49-F238E27FC236}">
                    <a16:creationId xmlns:a16="http://schemas.microsoft.com/office/drawing/2014/main" id="{B32B5AC4-33D6-468D-990A-63AA200B805D}"/>
                  </a:ext>
                </a:extLst>
              </p14:cNvPr>
              <p14:cNvContentPartPr/>
              <p14:nvPr/>
            </p14:nvContentPartPr>
            <p14:xfrm>
              <a:off x="4410653" y="5849547"/>
              <a:ext cx="135000" cy="183600"/>
            </p14:xfrm>
          </p:contentPart>
        </mc:Choice>
        <mc:Fallback xmlns="">
          <p:pic>
            <p:nvPicPr>
              <p:cNvPr id="211334" name="Freihand 211333">
                <a:extLst>
                  <a:ext uri="{FF2B5EF4-FFF2-40B4-BE49-F238E27FC236}">
                    <a16:creationId xmlns:a16="http://schemas.microsoft.com/office/drawing/2014/main" id="{B32B5AC4-33D6-468D-990A-63AA200B805D}"/>
                  </a:ext>
                </a:extLst>
              </p:cNvPr>
              <p:cNvPicPr/>
              <p:nvPr/>
            </p:nvPicPr>
            <p:blipFill>
              <a:blip r:embed="rId764"/>
              <a:stretch>
                <a:fillRect/>
              </a:stretch>
            </p:blipFill>
            <p:spPr>
              <a:xfrm>
                <a:off x="4406333" y="5845227"/>
                <a:ext cx="143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11335" name="Freihand 211334">
                <a:extLst>
                  <a:ext uri="{FF2B5EF4-FFF2-40B4-BE49-F238E27FC236}">
                    <a16:creationId xmlns:a16="http://schemas.microsoft.com/office/drawing/2014/main" id="{BA0754FE-5237-4E51-82B8-3A2D454CC50F}"/>
                  </a:ext>
                </a:extLst>
              </p14:cNvPr>
              <p14:cNvContentPartPr/>
              <p14:nvPr/>
            </p14:nvContentPartPr>
            <p14:xfrm>
              <a:off x="4587413" y="5952867"/>
              <a:ext cx="27000" cy="66960"/>
            </p14:xfrm>
          </p:contentPart>
        </mc:Choice>
        <mc:Fallback xmlns="">
          <p:pic>
            <p:nvPicPr>
              <p:cNvPr id="211335" name="Freihand 211334">
                <a:extLst>
                  <a:ext uri="{FF2B5EF4-FFF2-40B4-BE49-F238E27FC236}">
                    <a16:creationId xmlns:a16="http://schemas.microsoft.com/office/drawing/2014/main" id="{BA0754FE-5237-4E51-82B8-3A2D454CC50F}"/>
                  </a:ext>
                </a:extLst>
              </p:cNvPr>
              <p:cNvPicPr/>
              <p:nvPr/>
            </p:nvPicPr>
            <p:blipFill>
              <a:blip r:embed="rId766"/>
              <a:stretch>
                <a:fillRect/>
              </a:stretch>
            </p:blipFill>
            <p:spPr>
              <a:xfrm>
                <a:off x="4583093" y="5948547"/>
                <a:ext cx="35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1336" name="Freihand 211335">
                <a:extLst>
                  <a:ext uri="{FF2B5EF4-FFF2-40B4-BE49-F238E27FC236}">
                    <a16:creationId xmlns:a16="http://schemas.microsoft.com/office/drawing/2014/main" id="{933D7770-F417-4528-B807-07083EE512D1}"/>
                  </a:ext>
                </a:extLst>
              </p14:cNvPr>
              <p14:cNvContentPartPr/>
              <p14:nvPr/>
            </p14:nvContentPartPr>
            <p14:xfrm>
              <a:off x="4606853" y="5895987"/>
              <a:ext cx="57240" cy="39240"/>
            </p14:xfrm>
          </p:contentPart>
        </mc:Choice>
        <mc:Fallback xmlns="">
          <p:pic>
            <p:nvPicPr>
              <p:cNvPr id="211336" name="Freihand 211335">
                <a:extLst>
                  <a:ext uri="{FF2B5EF4-FFF2-40B4-BE49-F238E27FC236}">
                    <a16:creationId xmlns:a16="http://schemas.microsoft.com/office/drawing/2014/main" id="{933D7770-F417-4528-B807-07083EE512D1}"/>
                  </a:ext>
                </a:extLst>
              </p:cNvPr>
              <p:cNvPicPr/>
              <p:nvPr/>
            </p:nvPicPr>
            <p:blipFill>
              <a:blip r:embed="rId768"/>
              <a:stretch>
                <a:fillRect/>
              </a:stretch>
            </p:blipFill>
            <p:spPr>
              <a:xfrm>
                <a:off x="4602533" y="5891667"/>
                <a:ext cx="65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11337" name="Freihand 211336">
                <a:extLst>
                  <a:ext uri="{FF2B5EF4-FFF2-40B4-BE49-F238E27FC236}">
                    <a16:creationId xmlns:a16="http://schemas.microsoft.com/office/drawing/2014/main" id="{B7DF06BF-EE52-407E-9CD3-C7B1EB6E2452}"/>
                  </a:ext>
                </a:extLst>
              </p14:cNvPr>
              <p14:cNvContentPartPr/>
              <p14:nvPr/>
            </p14:nvContentPartPr>
            <p14:xfrm>
              <a:off x="4657613" y="5958267"/>
              <a:ext cx="188280" cy="39960"/>
            </p14:xfrm>
          </p:contentPart>
        </mc:Choice>
        <mc:Fallback xmlns="">
          <p:pic>
            <p:nvPicPr>
              <p:cNvPr id="211337" name="Freihand 211336">
                <a:extLst>
                  <a:ext uri="{FF2B5EF4-FFF2-40B4-BE49-F238E27FC236}">
                    <a16:creationId xmlns:a16="http://schemas.microsoft.com/office/drawing/2014/main" id="{B7DF06BF-EE52-407E-9CD3-C7B1EB6E2452}"/>
                  </a:ext>
                </a:extLst>
              </p:cNvPr>
              <p:cNvPicPr/>
              <p:nvPr/>
            </p:nvPicPr>
            <p:blipFill>
              <a:blip r:embed="rId770"/>
              <a:stretch>
                <a:fillRect/>
              </a:stretch>
            </p:blipFill>
            <p:spPr>
              <a:xfrm>
                <a:off x="4653293" y="5953947"/>
                <a:ext cx="1969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11338" name="Freihand 211337">
                <a:extLst>
                  <a:ext uri="{FF2B5EF4-FFF2-40B4-BE49-F238E27FC236}">
                    <a16:creationId xmlns:a16="http://schemas.microsoft.com/office/drawing/2014/main" id="{638C6238-9B7C-4625-9C04-DB87D08F5A92}"/>
                  </a:ext>
                </a:extLst>
              </p14:cNvPr>
              <p14:cNvContentPartPr/>
              <p14:nvPr/>
            </p14:nvContentPartPr>
            <p14:xfrm>
              <a:off x="4429373" y="6158427"/>
              <a:ext cx="104760" cy="211320"/>
            </p14:xfrm>
          </p:contentPart>
        </mc:Choice>
        <mc:Fallback xmlns="">
          <p:pic>
            <p:nvPicPr>
              <p:cNvPr id="211338" name="Freihand 211337">
                <a:extLst>
                  <a:ext uri="{FF2B5EF4-FFF2-40B4-BE49-F238E27FC236}">
                    <a16:creationId xmlns:a16="http://schemas.microsoft.com/office/drawing/2014/main" id="{638C6238-9B7C-4625-9C04-DB87D08F5A92}"/>
                  </a:ext>
                </a:extLst>
              </p:cNvPr>
              <p:cNvPicPr/>
              <p:nvPr/>
            </p:nvPicPr>
            <p:blipFill>
              <a:blip r:embed="rId772"/>
              <a:stretch>
                <a:fillRect/>
              </a:stretch>
            </p:blipFill>
            <p:spPr>
              <a:xfrm>
                <a:off x="4425053" y="6154107"/>
                <a:ext cx="1134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11339" name="Freihand 211338">
                <a:extLst>
                  <a:ext uri="{FF2B5EF4-FFF2-40B4-BE49-F238E27FC236}">
                    <a16:creationId xmlns:a16="http://schemas.microsoft.com/office/drawing/2014/main" id="{202932EE-A723-4F2D-A0A9-4619459BF306}"/>
                  </a:ext>
                </a:extLst>
              </p14:cNvPr>
              <p14:cNvContentPartPr/>
              <p14:nvPr/>
            </p14:nvContentPartPr>
            <p14:xfrm>
              <a:off x="4570133" y="6146547"/>
              <a:ext cx="102960" cy="61560"/>
            </p14:xfrm>
          </p:contentPart>
        </mc:Choice>
        <mc:Fallback xmlns="">
          <p:pic>
            <p:nvPicPr>
              <p:cNvPr id="211339" name="Freihand 211338">
                <a:extLst>
                  <a:ext uri="{FF2B5EF4-FFF2-40B4-BE49-F238E27FC236}">
                    <a16:creationId xmlns:a16="http://schemas.microsoft.com/office/drawing/2014/main" id="{202932EE-A723-4F2D-A0A9-4619459BF306}"/>
                  </a:ext>
                </a:extLst>
              </p:cNvPr>
              <p:cNvPicPr/>
              <p:nvPr/>
            </p:nvPicPr>
            <p:blipFill>
              <a:blip r:embed="rId774"/>
              <a:stretch>
                <a:fillRect/>
              </a:stretch>
            </p:blipFill>
            <p:spPr>
              <a:xfrm>
                <a:off x="4565813" y="6142227"/>
                <a:ext cx="111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11340" name="Freihand 211339">
                <a:extLst>
                  <a:ext uri="{FF2B5EF4-FFF2-40B4-BE49-F238E27FC236}">
                    <a16:creationId xmlns:a16="http://schemas.microsoft.com/office/drawing/2014/main" id="{3DE16F85-0566-4355-A2E5-9B247F9A60DF}"/>
                  </a:ext>
                </a:extLst>
              </p14:cNvPr>
              <p14:cNvContentPartPr/>
              <p14:nvPr/>
            </p14:nvContentPartPr>
            <p14:xfrm>
              <a:off x="4669853" y="6121707"/>
              <a:ext cx="113040" cy="78480"/>
            </p14:xfrm>
          </p:contentPart>
        </mc:Choice>
        <mc:Fallback xmlns="">
          <p:pic>
            <p:nvPicPr>
              <p:cNvPr id="211340" name="Freihand 211339">
                <a:extLst>
                  <a:ext uri="{FF2B5EF4-FFF2-40B4-BE49-F238E27FC236}">
                    <a16:creationId xmlns:a16="http://schemas.microsoft.com/office/drawing/2014/main" id="{3DE16F85-0566-4355-A2E5-9B247F9A60DF}"/>
                  </a:ext>
                </a:extLst>
              </p:cNvPr>
              <p:cNvPicPr/>
              <p:nvPr/>
            </p:nvPicPr>
            <p:blipFill>
              <a:blip r:embed="rId776"/>
              <a:stretch>
                <a:fillRect/>
              </a:stretch>
            </p:blipFill>
            <p:spPr>
              <a:xfrm>
                <a:off x="4665533" y="6117387"/>
                <a:ext cx="121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11341" name="Freihand 211340">
                <a:extLst>
                  <a:ext uri="{FF2B5EF4-FFF2-40B4-BE49-F238E27FC236}">
                    <a16:creationId xmlns:a16="http://schemas.microsoft.com/office/drawing/2014/main" id="{FF4051DE-073B-4DCE-B2A7-7F99965C7C0E}"/>
                  </a:ext>
                </a:extLst>
              </p14:cNvPr>
              <p14:cNvContentPartPr/>
              <p14:nvPr/>
            </p14:nvContentPartPr>
            <p14:xfrm>
              <a:off x="4767773" y="6114147"/>
              <a:ext cx="91440" cy="76320"/>
            </p14:xfrm>
          </p:contentPart>
        </mc:Choice>
        <mc:Fallback xmlns="">
          <p:pic>
            <p:nvPicPr>
              <p:cNvPr id="211341" name="Freihand 211340">
                <a:extLst>
                  <a:ext uri="{FF2B5EF4-FFF2-40B4-BE49-F238E27FC236}">
                    <a16:creationId xmlns:a16="http://schemas.microsoft.com/office/drawing/2014/main" id="{FF4051DE-073B-4DCE-B2A7-7F99965C7C0E}"/>
                  </a:ext>
                </a:extLst>
              </p:cNvPr>
              <p:cNvPicPr/>
              <p:nvPr/>
            </p:nvPicPr>
            <p:blipFill>
              <a:blip r:embed="rId778"/>
              <a:stretch>
                <a:fillRect/>
              </a:stretch>
            </p:blipFill>
            <p:spPr>
              <a:xfrm>
                <a:off x="4763453" y="6109827"/>
                <a:ext cx="100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11342" name="Freihand 211341">
                <a:extLst>
                  <a:ext uri="{FF2B5EF4-FFF2-40B4-BE49-F238E27FC236}">
                    <a16:creationId xmlns:a16="http://schemas.microsoft.com/office/drawing/2014/main" id="{21A36BB6-133A-4D4E-9DA4-4425CFDE74AC}"/>
                  </a:ext>
                </a:extLst>
              </p14:cNvPr>
              <p14:cNvContentPartPr/>
              <p14:nvPr/>
            </p14:nvContentPartPr>
            <p14:xfrm>
              <a:off x="4874333" y="6047547"/>
              <a:ext cx="293400" cy="124560"/>
            </p14:xfrm>
          </p:contentPart>
        </mc:Choice>
        <mc:Fallback xmlns="">
          <p:pic>
            <p:nvPicPr>
              <p:cNvPr id="211342" name="Freihand 211341">
                <a:extLst>
                  <a:ext uri="{FF2B5EF4-FFF2-40B4-BE49-F238E27FC236}">
                    <a16:creationId xmlns:a16="http://schemas.microsoft.com/office/drawing/2014/main" id="{21A36BB6-133A-4D4E-9DA4-4425CFDE74AC}"/>
                  </a:ext>
                </a:extLst>
              </p:cNvPr>
              <p:cNvPicPr/>
              <p:nvPr/>
            </p:nvPicPr>
            <p:blipFill>
              <a:blip r:embed="rId780"/>
              <a:stretch>
                <a:fillRect/>
              </a:stretch>
            </p:blipFill>
            <p:spPr>
              <a:xfrm>
                <a:off x="4870013" y="6043227"/>
                <a:ext cx="302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11343" name="Freihand 211342">
                <a:extLst>
                  <a:ext uri="{FF2B5EF4-FFF2-40B4-BE49-F238E27FC236}">
                    <a16:creationId xmlns:a16="http://schemas.microsoft.com/office/drawing/2014/main" id="{7EF67A14-E47E-45F0-81FE-E1826587E073}"/>
                  </a:ext>
                </a:extLst>
              </p14:cNvPr>
              <p14:cNvContentPartPr/>
              <p14:nvPr/>
            </p14:nvContentPartPr>
            <p14:xfrm>
              <a:off x="5117333" y="6022707"/>
              <a:ext cx="82440" cy="31320"/>
            </p14:xfrm>
          </p:contentPart>
        </mc:Choice>
        <mc:Fallback xmlns="">
          <p:pic>
            <p:nvPicPr>
              <p:cNvPr id="211343" name="Freihand 211342">
                <a:extLst>
                  <a:ext uri="{FF2B5EF4-FFF2-40B4-BE49-F238E27FC236}">
                    <a16:creationId xmlns:a16="http://schemas.microsoft.com/office/drawing/2014/main" id="{7EF67A14-E47E-45F0-81FE-E1826587E073}"/>
                  </a:ext>
                </a:extLst>
              </p:cNvPr>
              <p:cNvPicPr/>
              <p:nvPr/>
            </p:nvPicPr>
            <p:blipFill>
              <a:blip r:embed="rId782"/>
              <a:stretch>
                <a:fillRect/>
              </a:stretch>
            </p:blipFill>
            <p:spPr>
              <a:xfrm>
                <a:off x="5113013" y="6018387"/>
                <a:ext cx="91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11344" name="Freihand 211343">
                <a:extLst>
                  <a:ext uri="{FF2B5EF4-FFF2-40B4-BE49-F238E27FC236}">
                    <a16:creationId xmlns:a16="http://schemas.microsoft.com/office/drawing/2014/main" id="{C4DFB3EB-8ABB-459D-A020-E38938D89CB5}"/>
                  </a:ext>
                </a:extLst>
              </p14:cNvPr>
              <p14:cNvContentPartPr/>
              <p14:nvPr/>
            </p14:nvContentPartPr>
            <p14:xfrm>
              <a:off x="4181693" y="6203787"/>
              <a:ext cx="1279800" cy="145800"/>
            </p14:xfrm>
          </p:contentPart>
        </mc:Choice>
        <mc:Fallback xmlns="">
          <p:pic>
            <p:nvPicPr>
              <p:cNvPr id="211344" name="Freihand 211343">
                <a:extLst>
                  <a:ext uri="{FF2B5EF4-FFF2-40B4-BE49-F238E27FC236}">
                    <a16:creationId xmlns:a16="http://schemas.microsoft.com/office/drawing/2014/main" id="{C4DFB3EB-8ABB-459D-A020-E38938D89CB5}"/>
                  </a:ext>
                </a:extLst>
              </p:cNvPr>
              <p:cNvPicPr/>
              <p:nvPr/>
            </p:nvPicPr>
            <p:blipFill>
              <a:blip r:embed="rId784"/>
              <a:stretch>
                <a:fillRect/>
              </a:stretch>
            </p:blipFill>
            <p:spPr>
              <a:xfrm>
                <a:off x="4177373" y="6199467"/>
                <a:ext cx="1288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11375" name="Freihand 211374">
                <a:extLst>
                  <a:ext uri="{FF2B5EF4-FFF2-40B4-BE49-F238E27FC236}">
                    <a16:creationId xmlns:a16="http://schemas.microsoft.com/office/drawing/2014/main" id="{6ECCE2D2-14F0-4DA6-8EED-BB9A8AB80000}"/>
                  </a:ext>
                </a:extLst>
              </p14:cNvPr>
              <p14:cNvContentPartPr/>
              <p14:nvPr/>
            </p14:nvContentPartPr>
            <p14:xfrm>
              <a:off x="2892893" y="4268067"/>
              <a:ext cx="984240" cy="558720"/>
            </p14:xfrm>
          </p:contentPart>
        </mc:Choice>
        <mc:Fallback xmlns="">
          <p:pic>
            <p:nvPicPr>
              <p:cNvPr id="211375" name="Freihand 211374">
                <a:extLst>
                  <a:ext uri="{FF2B5EF4-FFF2-40B4-BE49-F238E27FC236}">
                    <a16:creationId xmlns:a16="http://schemas.microsoft.com/office/drawing/2014/main" id="{6ECCE2D2-14F0-4DA6-8EED-BB9A8AB80000}"/>
                  </a:ext>
                </a:extLst>
              </p:cNvPr>
              <p:cNvPicPr/>
              <p:nvPr/>
            </p:nvPicPr>
            <p:blipFill>
              <a:blip r:embed="rId786"/>
              <a:stretch>
                <a:fillRect/>
              </a:stretch>
            </p:blipFill>
            <p:spPr>
              <a:xfrm>
                <a:off x="2888573" y="4263747"/>
                <a:ext cx="99288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11377" name="Freihand 211376">
                <a:extLst>
                  <a:ext uri="{FF2B5EF4-FFF2-40B4-BE49-F238E27FC236}">
                    <a16:creationId xmlns:a16="http://schemas.microsoft.com/office/drawing/2014/main" id="{B647B8BA-850E-4AFA-9D79-E461497ECB34}"/>
                  </a:ext>
                </a:extLst>
              </p14:cNvPr>
              <p14:cNvContentPartPr/>
              <p14:nvPr/>
            </p14:nvContentPartPr>
            <p14:xfrm>
              <a:off x="3726653" y="4255107"/>
              <a:ext cx="515880" cy="641160"/>
            </p14:xfrm>
          </p:contentPart>
        </mc:Choice>
        <mc:Fallback xmlns="">
          <p:pic>
            <p:nvPicPr>
              <p:cNvPr id="211377" name="Freihand 211376">
                <a:extLst>
                  <a:ext uri="{FF2B5EF4-FFF2-40B4-BE49-F238E27FC236}">
                    <a16:creationId xmlns:a16="http://schemas.microsoft.com/office/drawing/2014/main" id="{B647B8BA-850E-4AFA-9D79-E461497ECB34}"/>
                  </a:ext>
                </a:extLst>
              </p:cNvPr>
              <p:cNvPicPr/>
              <p:nvPr/>
            </p:nvPicPr>
            <p:blipFill>
              <a:blip r:embed="rId788"/>
              <a:stretch>
                <a:fillRect/>
              </a:stretch>
            </p:blipFill>
            <p:spPr>
              <a:xfrm>
                <a:off x="3722333" y="4250787"/>
                <a:ext cx="52452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11379" name="Freihand 211378">
                <a:extLst>
                  <a:ext uri="{FF2B5EF4-FFF2-40B4-BE49-F238E27FC236}">
                    <a16:creationId xmlns:a16="http://schemas.microsoft.com/office/drawing/2014/main" id="{73E60BE0-8037-4052-AB6D-E9FEB2FD03AD}"/>
                  </a:ext>
                </a:extLst>
              </p14:cNvPr>
              <p14:cNvContentPartPr/>
              <p14:nvPr/>
            </p14:nvContentPartPr>
            <p14:xfrm>
              <a:off x="5050373" y="488787"/>
              <a:ext cx="3046320" cy="425520"/>
            </p14:xfrm>
          </p:contentPart>
        </mc:Choice>
        <mc:Fallback xmlns="">
          <p:pic>
            <p:nvPicPr>
              <p:cNvPr id="211379" name="Freihand 211378">
                <a:extLst>
                  <a:ext uri="{FF2B5EF4-FFF2-40B4-BE49-F238E27FC236}">
                    <a16:creationId xmlns:a16="http://schemas.microsoft.com/office/drawing/2014/main" id="{73E60BE0-8037-4052-AB6D-E9FEB2FD03AD}"/>
                  </a:ext>
                </a:extLst>
              </p:cNvPr>
              <p:cNvPicPr/>
              <p:nvPr/>
            </p:nvPicPr>
            <p:blipFill>
              <a:blip r:embed="rId790"/>
              <a:stretch>
                <a:fillRect/>
              </a:stretch>
            </p:blipFill>
            <p:spPr>
              <a:xfrm>
                <a:off x="5046053" y="484467"/>
                <a:ext cx="3054960" cy="434160"/>
              </a:xfrm>
              <a:prstGeom prst="rect">
                <a:avLst/>
              </a:prstGeom>
            </p:spPr>
          </p:pic>
        </mc:Fallback>
      </mc:AlternateContent>
      <p:grpSp>
        <p:nvGrpSpPr>
          <p:cNvPr id="211383" name="Gruppieren 211382">
            <a:extLst>
              <a:ext uri="{FF2B5EF4-FFF2-40B4-BE49-F238E27FC236}">
                <a16:creationId xmlns:a16="http://schemas.microsoft.com/office/drawing/2014/main" id="{F9B29705-E816-4C5D-83D4-D3DB743953DB}"/>
              </a:ext>
            </a:extLst>
          </p:cNvPr>
          <p:cNvGrpSpPr/>
          <p:nvPr/>
        </p:nvGrpSpPr>
        <p:grpSpPr>
          <a:xfrm>
            <a:off x="-5827" y="741507"/>
            <a:ext cx="1109880" cy="1162440"/>
            <a:chOff x="-5827" y="741507"/>
            <a:chExt cx="1109880" cy="1162440"/>
          </a:xfrm>
        </p:grpSpPr>
        <mc:AlternateContent xmlns:mc="http://schemas.openxmlformats.org/markup-compatibility/2006" xmlns:p14="http://schemas.microsoft.com/office/powerpoint/2010/main">
          <mc:Choice Requires="p14">
            <p:contentPart p14:bwMode="auto" r:id="rId791">
              <p14:nvContentPartPr>
                <p14:cNvPr id="211380" name="Freihand 211379">
                  <a:extLst>
                    <a:ext uri="{FF2B5EF4-FFF2-40B4-BE49-F238E27FC236}">
                      <a16:creationId xmlns:a16="http://schemas.microsoft.com/office/drawing/2014/main" id="{5DB422FE-EA60-4E36-896C-56331997F4AC}"/>
                    </a:ext>
                  </a:extLst>
                </p14:cNvPr>
                <p14:cNvContentPartPr/>
                <p14:nvPr/>
              </p14:nvContentPartPr>
              <p14:xfrm>
                <a:off x="-5827" y="741507"/>
                <a:ext cx="317880" cy="363240"/>
              </p14:xfrm>
            </p:contentPart>
          </mc:Choice>
          <mc:Fallback xmlns="">
            <p:pic>
              <p:nvPicPr>
                <p:cNvPr id="211380" name="Freihand 211379">
                  <a:extLst>
                    <a:ext uri="{FF2B5EF4-FFF2-40B4-BE49-F238E27FC236}">
                      <a16:creationId xmlns:a16="http://schemas.microsoft.com/office/drawing/2014/main" id="{5DB422FE-EA60-4E36-896C-56331997F4AC}"/>
                    </a:ext>
                  </a:extLst>
                </p:cNvPr>
                <p:cNvPicPr/>
                <p:nvPr/>
              </p:nvPicPr>
              <p:blipFill>
                <a:blip r:embed="rId792"/>
                <a:stretch>
                  <a:fillRect/>
                </a:stretch>
              </p:blipFill>
              <p:spPr>
                <a:xfrm>
                  <a:off x="-10147" y="737187"/>
                  <a:ext cx="3265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11381" name="Freihand 211380">
                  <a:extLst>
                    <a:ext uri="{FF2B5EF4-FFF2-40B4-BE49-F238E27FC236}">
                      <a16:creationId xmlns:a16="http://schemas.microsoft.com/office/drawing/2014/main" id="{09969F73-9C83-499E-9C4B-7D3F93BF7328}"/>
                    </a:ext>
                  </a:extLst>
                </p14:cNvPr>
                <p14:cNvContentPartPr/>
                <p14:nvPr/>
              </p14:nvContentPartPr>
              <p14:xfrm>
                <a:off x="256973" y="997107"/>
                <a:ext cx="847080" cy="906840"/>
              </p14:xfrm>
            </p:contentPart>
          </mc:Choice>
          <mc:Fallback xmlns="">
            <p:pic>
              <p:nvPicPr>
                <p:cNvPr id="211381" name="Freihand 211380">
                  <a:extLst>
                    <a:ext uri="{FF2B5EF4-FFF2-40B4-BE49-F238E27FC236}">
                      <a16:creationId xmlns:a16="http://schemas.microsoft.com/office/drawing/2014/main" id="{09969F73-9C83-499E-9C4B-7D3F93BF7328}"/>
                    </a:ext>
                  </a:extLst>
                </p:cNvPr>
                <p:cNvPicPr/>
                <p:nvPr/>
              </p:nvPicPr>
              <p:blipFill>
                <a:blip r:embed="rId794"/>
                <a:stretch>
                  <a:fillRect/>
                </a:stretch>
              </p:blipFill>
              <p:spPr>
                <a:xfrm>
                  <a:off x="252653" y="992787"/>
                  <a:ext cx="855720" cy="9154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11382" name="Freihand 211381">
                  <a:extLst>
                    <a:ext uri="{FF2B5EF4-FFF2-40B4-BE49-F238E27FC236}">
                      <a16:creationId xmlns:a16="http://schemas.microsoft.com/office/drawing/2014/main" id="{B245B784-7DF2-479F-8813-660122858628}"/>
                    </a:ext>
                  </a:extLst>
                </p14:cNvPr>
                <p14:cNvContentPartPr/>
                <p14:nvPr/>
              </p14:nvContentPartPr>
              <p14:xfrm>
                <a:off x="233573" y="952467"/>
                <a:ext cx="391680" cy="415080"/>
              </p14:xfrm>
            </p:contentPart>
          </mc:Choice>
          <mc:Fallback xmlns="">
            <p:pic>
              <p:nvPicPr>
                <p:cNvPr id="211382" name="Freihand 211381">
                  <a:extLst>
                    <a:ext uri="{FF2B5EF4-FFF2-40B4-BE49-F238E27FC236}">
                      <a16:creationId xmlns:a16="http://schemas.microsoft.com/office/drawing/2014/main" id="{B245B784-7DF2-479F-8813-660122858628}"/>
                    </a:ext>
                  </a:extLst>
                </p:cNvPr>
                <p:cNvPicPr/>
                <p:nvPr/>
              </p:nvPicPr>
              <p:blipFill>
                <a:blip r:embed="rId796"/>
                <a:stretch>
                  <a:fillRect/>
                </a:stretch>
              </p:blipFill>
              <p:spPr>
                <a:xfrm>
                  <a:off x="229253" y="948147"/>
                  <a:ext cx="400320" cy="423720"/>
                </a:xfrm>
                <a:prstGeom prst="rect">
                  <a:avLst/>
                </a:prstGeom>
              </p:spPr>
            </p:pic>
          </mc:Fallback>
        </mc:AlternateContent>
      </p:grpSp>
      <p:grpSp>
        <p:nvGrpSpPr>
          <p:cNvPr id="211387" name="Gruppieren 211386">
            <a:extLst>
              <a:ext uri="{FF2B5EF4-FFF2-40B4-BE49-F238E27FC236}">
                <a16:creationId xmlns:a16="http://schemas.microsoft.com/office/drawing/2014/main" id="{75DAF216-43C5-45FF-A293-075EF321A4EB}"/>
              </a:ext>
            </a:extLst>
          </p:cNvPr>
          <p:cNvGrpSpPr/>
          <p:nvPr/>
        </p:nvGrpSpPr>
        <p:grpSpPr>
          <a:xfrm>
            <a:off x="182453" y="4787547"/>
            <a:ext cx="2168640" cy="1463040"/>
            <a:chOff x="182453" y="4787547"/>
            <a:chExt cx="2168640" cy="1463040"/>
          </a:xfrm>
        </p:grpSpPr>
        <mc:AlternateContent xmlns:mc="http://schemas.openxmlformats.org/markup-compatibility/2006" xmlns:p14="http://schemas.microsoft.com/office/powerpoint/2010/main">
          <mc:Choice Requires="p14">
            <p:contentPart p14:bwMode="auto" r:id="rId797">
              <p14:nvContentPartPr>
                <p14:cNvPr id="211225" name="Freihand 211224">
                  <a:extLst>
                    <a:ext uri="{FF2B5EF4-FFF2-40B4-BE49-F238E27FC236}">
                      <a16:creationId xmlns:a16="http://schemas.microsoft.com/office/drawing/2014/main" id="{55736B15-2154-4297-975A-239CD533DF4D}"/>
                    </a:ext>
                  </a:extLst>
                </p14:cNvPr>
                <p14:cNvContentPartPr/>
                <p14:nvPr/>
              </p14:nvContentPartPr>
              <p14:xfrm>
                <a:off x="286133" y="5109387"/>
                <a:ext cx="228960" cy="19440"/>
              </p14:xfrm>
            </p:contentPart>
          </mc:Choice>
          <mc:Fallback xmlns="">
            <p:pic>
              <p:nvPicPr>
                <p:cNvPr id="211225" name="Freihand 211224">
                  <a:extLst>
                    <a:ext uri="{FF2B5EF4-FFF2-40B4-BE49-F238E27FC236}">
                      <a16:creationId xmlns:a16="http://schemas.microsoft.com/office/drawing/2014/main" id="{55736B15-2154-4297-975A-239CD533DF4D}"/>
                    </a:ext>
                  </a:extLst>
                </p:cNvPr>
                <p:cNvPicPr/>
                <p:nvPr/>
              </p:nvPicPr>
              <p:blipFill>
                <a:blip r:embed="rId798"/>
                <a:stretch>
                  <a:fillRect/>
                </a:stretch>
              </p:blipFill>
              <p:spPr>
                <a:xfrm>
                  <a:off x="281813" y="5105067"/>
                  <a:ext cx="237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11226" name="Freihand 211225">
                  <a:extLst>
                    <a:ext uri="{FF2B5EF4-FFF2-40B4-BE49-F238E27FC236}">
                      <a16:creationId xmlns:a16="http://schemas.microsoft.com/office/drawing/2014/main" id="{B31BAB72-3AC8-4C0E-A1E9-B8C84523D5D2}"/>
                    </a:ext>
                  </a:extLst>
                </p14:cNvPr>
                <p14:cNvContentPartPr/>
                <p14:nvPr/>
              </p14:nvContentPartPr>
              <p14:xfrm>
                <a:off x="311693" y="5155467"/>
                <a:ext cx="169200" cy="15480"/>
              </p14:xfrm>
            </p:contentPart>
          </mc:Choice>
          <mc:Fallback xmlns="">
            <p:pic>
              <p:nvPicPr>
                <p:cNvPr id="211226" name="Freihand 211225">
                  <a:extLst>
                    <a:ext uri="{FF2B5EF4-FFF2-40B4-BE49-F238E27FC236}">
                      <a16:creationId xmlns:a16="http://schemas.microsoft.com/office/drawing/2014/main" id="{B31BAB72-3AC8-4C0E-A1E9-B8C84523D5D2}"/>
                    </a:ext>
                  </a:extLst>
                </p:cNvPr>
                <p:cNvPicPr/>
                <p:nvPr/>
              </p:nvPicPr>
              <p:blipFill>
                <a:blip r:embed="rId800"/>
                <a:stretch>
                  <a:fillRect/>
                </a:stretch>
              </p:blipFill>
              <p:spPr>
                <a:xfrm>
                  <a:off x="307373" y="5151147"/>
                  <a:ext cx="177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11227" name="Freihand 211226">
                  <a:extLst>
                    <a:ext uri="{FF2B5EF4-FFF2-40B4-BE49-F238E27FC236}">
                      <a16:creationId xmlns:a16="http://schemas.microsoft.com/office/drawing/2014/main" id="{34753A28-DE62-4EEF-89F2-6A6BBE5C9708}"/>
                    </a:ext>
                  </a:extLst>
                </p14:cNvPr>
                <p14:cNvContentPartPr/>
                <p14:nvPr/>
              </p14:nvContentPartPr>
              <p14:xfrm>
                <a:off x="522293" y="5036667"/>
                <a:ext cx="135000" cy="201240"/>
              </p14:xfrm>
            </p:contentPart>
          </mc:Choice>
          <mc:Fallback xmlns="">
            <p:pic>
              <p:nvPicPr>
                <p:cNvPr id="211227" name="Freihand 211226">
                  <a:extLst>
                    <a:ext uri="{FF2B5EF4-FFF2-40B4-BE49-F238E27FC236}">
                      <a16:creationId xmlns:a16="http://schemas.microsoft.com/office/drawing/2014/main" id="{34753A28-DE62-4EEF-89F2-6A6BBE5C9708}"/>
                    </a:ext>
                  </a:extLst>
                </p:cNvPr>
                <p:cNvPicPr/>
                <p:nvPr/>
              </p:nvPicPr>
              <p:blipFill>
                <a:blip r:embed="rId802"/>
                <a:stretch>
                  <a:fillRect/>
                </a:stretch>
              </p:blipFill>
              <p:spPr>
                <a:xfrm>
                  <a:off x="517973" y="5032347"/>
                  <a:ext cx="143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11229" name="Freihand 211228">
                  <a:extLst>
                    <a:ext uri="{FF2B5EF4-FFF2-40B4-BE49-F238E27FC236}">
                      <a16:creationId xmlns:a16="http://schemas.microsoft.com/office/drawing/2014/main" id="{FE3C638B-DC96-47E5-B7F6-5E393AE798B7}"/>
                    </a:ext>
                  </a:extLst>
                </p14:cNvPr>
                <p14:cNvContentPartPr/>
                <p14:nvPr/>
              </p14:nvContentPartPr>
              <p14:xfrm>
                <a:off x="971933" y="5049987"/>
                <a:ext cx="51840" cy="101520"/>
              </p14:xfrm>
            </p:contentPart>
          </mc:Choice>
          <mc:Fallback xmlns="">
            <p:pic>
              <p:nvPicPr>
                <p:cNvPr id="211229" name="Freihand 211228">
                  <a:extLst>
                    <a:ext uri="{FF2B5EF4-FFF2-40B4-BE49-F238E27FC236}">
                      <a16:creationId xmlns:a16="http://schemas.microsoft.com/office/drawing/2014/main" id="{FE3C638B-DC96-47E5-B7F6-5E393AE798B7}"/>
                    </a:ext>
                  </a:extLst>
                </p:cNvPr>
                <p:cNvPicPr/>
                <p:nvPr/>
              </p:nvPicPr>
              <p:blipFill>
                <a:blip r:embed="rId804"/>
                <a:stretch>
                  <a:fillRect/>
                </a:stretch>
              </p:blipFill>
              <p:spPr>
                <a:xfrm>
                  <a:off x="967613" y="5045667"/>
                  <a:ext cx="60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11230" name="Freihand 211229">
                  <a:extLst>
                    <a:ext uri="{FF2B5EF4-FFF2-40B4-BE49-F238E27FC236}">
                      <a16:creationId xmlns:a16="http://schemas.microsoft.com/office/drawing/2014/main" id="{E657E5F4-6990-46EC-8868-351AA3668A43}"/>
                    </a:ext>
                  </a:extLst>
                </p14:cNvPr>
                <p14:cNvContentPartPr/>
                <p14:nvPr/>
              </p14:nvContentPartPr>
              <p14:xfrm>
                <a:off x="996413" y="4961787"/>
                <a:ext cx="19080" cy="29520"/>
              </p14:xfrm>
            </p:contentPart>
          </mc:Choice>
          <mc:Fallback xmlns="">
            <p:pic>
              <p:nvPicPr>
                <p:cNvPr id="211230" name="Freihand 211229">
                  <a:extLst>
                    <a:ext uri="{FF2B5EF4-FFF2-40B4-BE49-F238E27FC236}">
                      <a16:creationId xmlns:a16="http://schemas.microsoft.com/office/drawing/2014/main" id="{E657E5F4-6990-46EC-8868-351AA3668A43}"/>
                    </a:ext>
                  </a:extLst>
                </p:cNvPr>
                <p:cNvPicPr/>
                <p:nvPr/>
              </p:nvPicPr>
              <p:blipFill>
                <a:blip r:embed="rId806"/>
                <a:stretch>
                  <a:fillRect/>
                </a:stretch>
              </p:blipFill>
              <p:spPr>
                <a:xfrm>
                  <a:off x="992093" y="4957467"/>
                  <a:ext cx="27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11231" name="Freihand 211230">
                  <a:extLst>
                    <a:ext uri="{FF2B5EF4-FFF2-40B4-BE49-F238E27FC236}">
                      <a16:creationId xmlns:a16="http://schemas.microsoft.com/office/drawing/2014/main" id="{6672D6FA-6FC6-435F-92B6-08CB297E31C0}"/>
                    </a:ext>
                  </a:extLst>
                </p14:cNvPr>
                <p14:cNvContentPartPr/>
                <p14:nvPr/>
              </p14:nvContentPartPr>
              <p14:xfrm>
                <a:off x="1079213" y="5115867"/>
                <a:ext cx="123840" cy="121320"/>
              </p14:xfrm>
            </p:contentPart>
          </mc:Choice>
          <mc:Fallback xmlns="">
            <p:pic>
              <p:nvPicPr>
                <p:cNvPr id="211231" name="Freihand 211230">
                  <a:extLst>
                    <a:ext uri="{FF2B5EF4-FFF2-40B4-BE49-F238E27FC236}">
                      <a16:creationId xmlns:a16="http://schemas.microsoft.com/office/drawing/2014/main" id="{6672D6FA-6FC6-435F-92B6-08CB297E31C0}"/>
                    </a:ext>
                  </a:extLst>
                </p:cNvPr>
                <p:cNvPicPr/>
                <p:nvPr/>
              </p:nvPicPr>
              <p:blipFill>
                <a:blip r:embed="rId808"/>
                <a:stretch>
                  <a:fillRect/>
                </a:stretch>
              </p:blipFill>
              <p:spPr>
                <a:xfrm>
                  <a:off x="1074893" y="5111547"/>
                  <a:ext cx="132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11232" name="Freihand 211231">
                  <a:extLst>
                    <a:ext uri="{FF2B5EF4-FFF2-40B4-BE49-F238E27FC236}">
                      <a16:creationId xmlns:a16="http://schemas.microsoft.com/office/drawing/2014/main" id="{45557AE5-4B59-41DC-80C2-69D111D1DFCC}"/>
                    </a:ext>
                  </a:extLst>
                </p14:cNvPr>
                <p14:cNvContentPartPr/>
                <p14:nvPr/>
              </p14:nvContentPartPr>
              <p14:xfrm>
                <a:off x="1265333" y="5055387"/>
                <a:ext cx="156960" cy="15480"/>
              </p14:xfrm>
            </p:contentPart>
          </mc:Choice>
          <mc:Fallback xmlns="">
            <p:pic>
              <p:nvPicPr>
                <p:cNvPr id="211232" name="Freihand 211231">
                  <a:extLst>
                    <a:ext uri="{FF2B5EF4-FFF2-40B4-BE49-F238E27FC236}">
                      <a16:creationId xmlns:a16="http://schemas.microsoft.com/office/drawing/2014/main" id="{45557AE5-4B59-41DC-80C2-69D111D1DFCC}"/>
                    </a:ext>
                  </a:extLst>
                </p:cNvPr>
                <p:cNvPicPr/>
                <p:nvPr/>
              </p:nvPicPr>
              <p:blipFill>
                <a:blip r:embed="rId810"/>
                <a:stretch>
                  <a:fillRect/>
                </a:stretch>
              </p:blipFill>
              <p:spPr>
                <a:xfrm>
                  <a:off x="1261013" y="5051067"/>
                  <a:ext cx="165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11233" name="Freihand 211232">
                  <a:extLst>
                    <a:ext uri="{FF2B5EF4-FFF2-40B4-BE49-F238E27FC236}">
                      <a16:creationId xmlns:a16="http://schemas.microsoft.com/office/drawing/2014/main" id="{7FF64949-2234-4174-8012-005C8E6883F6}"/>
                    </a:ext>
                  </a:extLst>
                </p14:cNvPr>
                <p14:cNvContentPartPr/>
                <p14:nvPr/>
              </p14:nvContentPartPr>
              <p14:xfrm>
                <a:off x="1491053" y="4999227"/>
                <a:ext cx="87120" cy="122040"/>
              </p14:xfrm>
            </p:contentPart>
          </mc:Choice>
          <mc:Fallback xmlns="">
            <p:pic>
              <p:nvPicPr>
                <p:cNvPr id="211233" name="Freihand 211232">
                  <a:extLst>
                    <a:ext uri="{FF2B5EF4-FFF2-40B4-BE49-F238E27FC236}">
                      <a16:creationId xmlns:a16="http://schemas.microsoft.com/office/drawing/2014/main" id="{7FF64949-2234-4174-8012-005C8E6883F6}"/>
                    </a:ext>
                  </a:extLst>
                </p:cNvPr>
                <p:cNvPicPr/>
                <p:nvPr/>
              </p:nvPicPr>
              <p:blipFill>
                <a:blip r:embed="rId812"/>
                <a:stretch>
                  <a:fillRect/>
                </a:stretch>
              </p:blipFill>
              <p:spPr>
                <a:xfrm>
                  <a:off x="1486733" y="4994907"/>
                  <a:ext cx="95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11234" name="Freihand 211233">
                  <a:extLst>
                    <a:ext uri="{FF2B5EF4-FFF2-40B4-BE49-F238E27FC236}">
                      <a16:creationId xmlns:a16="http://schemas.microsoft.com/office/drawing/2014/main" id="{8B7A75A3-9AD3-425A-B863-DC4F69EDAA2F}"/>
                    </a:ext>
                  </a:extLst>
                </p14:cNvPr>
                <p14:cNvContentPartPr/>
                <p14:nvPr/>
              </p14:nvContentPartPr>
              <p14:xfrm>
                <a:off x="1506893" y="4917867"/>
                <a:ext cx="28080" cy="10440"/>
              </p14:xfrm>
            </p:contentPart>
          </mc:Choice>
          <mc:Fallback xmlns="">
            <p:pic>
              <p:nvPicPr>
                <p:cNvPr id="211234" name="Freihand 211233">
                  <a:extLst>
                    <a:ext uri="{FF2B5EF4-FFF2-40B4-BE49-F238E27FC236}">
                      <a16:creationId xmlns:a16="http://schemas.microsoft.com/office/drawing/2014/main" id="{8B7A75A3-9AD3-425A-B863-DC4F69EDAA2F}"/>
                    </a:ext>
                  </a:extLst>
                </p:cNvPr>
                <p:cNvPicPr/>
                <p:nvPr/>
              </p:nvPicPr>
              <p:blipFill>
                <a:blip r:embed="rId31"/>
                <a:stretch>
                  <a:fillRect/>
                </a:stretch>
              </p:blipFill>
              <p:spPr>
                <a:xfrm>
                  <a:off x="1502573" y="4913547"/>
                  <a:ext cx="36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11235" name="Freihand 211234">
                  <a:extLst>
                    <a:ext uri="{FF2B5EF4-FFF2-40B4-BE49-F238E27FC236}">
                      <a16:creationId xmlns:a16="http://schemas.microsoft.com/office/drawing/2014/main" id="{DDEDB7DE-E6D1-42B3-80C8-517997852FE6}"/>
                    </a:ext>
                  </a:extLst>
                </p14:cNvPr>
                <p14:cNvContentPartPr/>
                <p14:nvPr/>
              </p14:nvContentPartPr>
              <p14:xfrm>
                <a:off x="1600493" y="5061147"/>
                <a:ext cx="117720" cy="118800"/>
              </p14:xfrm>
            </p:contentPart>
          </mc:Choice>
          <mc:Fallback xmlns="">
            <p:pic>
              <p:nvPicPr>
                <p:cNvPr id="211235" name="Freihand 211234">
                  <a:extLst>
                    <a:ext uri="{FF2B5EF4-FFF2-40B4-BE49-F238E27FC236}">
                      <a16:creationId xmlns:a16="http://schemas.microsoft.com/office/drawing/2014/main" id="{DDEDB7DE-E6D1-42B3-80C8-517997852FE6}"/>
                    </a:ext>
                  </a:extLst>
                </p:cNvPr>
                <p:cNvPicPr/>
                <p:nvPr/>
              </p:nvPicPr>
              <p:blipFill>
                <a:blip r:embed="rId815"/>
                <a:stretch>
                  <a:fillRect/>
                </a:stretch>
              </p:blipFill>
              <p:spPr>
                <a:xfrm>
                  <a:off x="1596173" y="5056827"/>
                  <a:ext cx="126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11236" name="Freihand 211235">
                  <a:extLst>
                    <a:ext uri="{FF2B5EF4-FFF2-40B4-BE49-F238E27FC236}">
                      <a16:creationId xmlns:a16="http://schemas.microsoft.com/office/drawing/2014/main" id="{339B9DE5-FEE6-47AC-93C9-F81F26A6762B}"/>
                    </a:ext>
                  </a:extLst>
                </p14:cNvPr>
                <p14:cNvContentPartPr/>
                <p14:nvPr/>
              </p14:nvContentPartPr>
              <p14:xfrm>
                <a:off x="1895333" y="4991667"/>
                <a:ext cx="146880" cy="132480"/>
              </p14:xfrm>
            </p:contentPart>
          </mc:Choice>
          <mc:Fallback xmlns="">
            <p:pic>
              <p:nvPicPr>
                <p:cNvPr id="211236" name="Freihand 211235">
                  <a:extLst>
                    <a:ext uri="{FF2B5EF4-FFF2-40B4-BE49-F238E27FC236}">
                      <a16:creationId xmlns:a16="http://schemas.microsoft.com/office/drawing/2014/main" id="{339B9DE5-FEE6-47AC-93C9-F81F26A6762B}"/>
                    </a:ext>
                  </a:extLst>
                </p:cNvPr>
                <p:cNvPicPr/>
                <p:nvPr/>
              </p:nvPicPr>
              <p:blipFill>
                <a:blip r:embed="rId817"/>
                <a:stretch>
                  <a:fillRect/>
                </a:stretch>
              </p:blipFill>
              <p:spPr>
                <a:xfrm>
                  <a:off x="1891013" y="4987347"/>
                  <a:ext cx="155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11237" name="Freihand 211236">
                  <a:extLst>
                    <a:ext uri="{FF2B5EF4-FFF2-40B4-BE49-F238E27FC236}">
                      <a16:creationId xmlns:a16="http://schemas.microsoft.com/office/drawing/2014/main" id="{5ECB3F8D-D815-4704-88F9-BAF9BE6D2FDE}"/>
                    </a:ext>
                  </a:extLst>
                </p14:cNvPr>
                <p14:cNvContentPartPr/>
                <p14:nvPr/>
              </p14:nvContentPartPr>
              <p14:xfrm>
                <a:off x="2178293" y="5035947"/>
                <a:ext cx="172800" cy="88200"/>
              </p14:xfrm>
            </p:contentPart>
          </mc:Choice>
          <mc:Fallback xmlns="">
            <p:pic>
              <p:nvPicPr>
                <p:cNvPr id="211237" name="Freihand 211236">
                  <a:extLst>
                    <a:ext uri="{FF2B5EF4-FFF2-40B4-BE49-F238E27FC236}">
                      <a16:creationId xmlns:a16="http://schemas.microsoft.com/office/drawing/2014/main" id="{5ECB3F8D-D815-4704-88F9-BAF9BE6D2FDE}"/>
                    </a:ext>
                  </a:extLst>
                </p:cNvPr>
                <p:cNvPicPr/>
                <p:nvPr/>
              </p:nvPicPr>
              <p:blipFill>
                <a:blip r:embed="rId819"/>
                <a:stretch>
                  <a:fillRect/>
                </a:stretch>
              </p:blipFill>
              <p:spPr>
                <a:xfrm>
                  <a:off x="2173973" y="5031627"/>
                  <a:ext cx="181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11347" name="Freihand 211346">
                  <a:extLst>
                    <a:ext uri="{FF2B5EF4-FFF2-40B4-BE49-F238E27FC236}">
                      <a16:creationId xmlns:a16="http://schemas.microsoft.com/office/drawing/2014/main" id="{E5C6E32F-E195-4A6E-B843-4F36F66C8A22}"/>
                    </a:ext>
                  </a:extLst>
                </p14:cNvPr>
                <p14:cNvContentPartPr/>
                <p14:nvPr/>
              </p14:nvContentPartPr>
              <p14:xfrm>
                <a:off x="462173" y="5372907"/>
                <a:ext cx="131760" cy="212760"/>
              </p14:xfrm>
            </p:contentPart>
          </mc:Choice>
          <mc:Fallback xmlns="">
            <p:pic>
              <p:nvPicPr>
                <p:cNvPr id="211347" name="Freihand 211346">
                  <a:extLst>
                    <a:ext uri="{FF2B5EF4-FFF2-40B4-BE49-F238E27FC236}">
                      <a16:creationId xmlns:a16="http://schemas.microsoft.com/office/drawing/2014/main" id="{E5C6E32F-E195-4A6E-B843-4F36F66C8A22}"/>
                    </a:ext>
                  </a:extLst>
                </p:cNvPr>
                <p:cNvPicPr/>
                <p:nvPr/>
              </p:nvPicPr>
              <p:blipFill>
                <a:blip r:embed="rId821"/>
                <a:stretch>
                  <a:fillRect/>
                </a:stretch>
              </p:blipFill>
              <p:spPr>
                <a:xfrm>
                  <a:off x="457853" y="5368587"/>
                  <a:ext cx="140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211348" name="Freihand 211347">
                  <a:extLst>
                    <a:ext uri="{FF2B5EF4-FFF2-40B4-BE49-F238E27FC236}">
                      <a16:creationId xmlns:a16="http://schemas.microsoft.com/office/drawing/2014/main" id="{B0CE4AB3-70C3-4345-9634-C65206E3DD88}"/>
                    </a:ext>
                  </a:extLst>
                </p14:cNvPr>
                <p14:cNvContentPartPr/>
                <p14:nvPr/>
              </p14:nvContentPartPr>
              <p14:xfrm>
                <a:off x="511493" y="5457147"/>
                <a:ext cx="284400" cy="110880"/>
              </p14:xfrm>
            </p:contentPart>
          </mc:Choice>
          <mc:Fallback xmlns="">
            <p:pic>
              <p:nvPicPr>
                <p:cNvPr id="211348" name="Freihand 211347">
                  <a:extLst>
                    <a:ext uri="{FF2B5EF4-FFF2-40B4-BE49-F238E27FC236}">
                      <a16:creationId xmlns:a16="http://schemas.microsoft.com/office/drawing/2014/main" id="{B0CE4AB3-70C3-4345-9634-C65206E3DD88}"/>
                    </a:ext>
                  </a:extLst>
                </p:cNvPr>
                <p:cNvPicPr/>
                <p:nvPr/>
              </p:nvPicPr>
              <p:blipFill>
                <a:blip r:embed="rId823"/>
                <a:stretch>
                  <a:fillRect/>
                </a:stretch>
              </p:blipFill>
              <p:spPr>
                <a:xfrm>
                  <a:off x="507173" y="5452827"/>
                  <a:ext cx="293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211349" name="Freihand 211348">
                  <a:extLst>
                    <a:ext uri="{FF2B5EF4-FFF2-40B4-BE49-F238E27FC236}">
                      <a16:creationId xmlns:a16="http://schemas.microsoft.com/office/drawing/2014/main" id="{B6EA38BD-F1C9-417D-BE74-AE1610D943D7}"/>
                    </a:ext>
                  </a:extLst>
                </p14:cNvPr>
                <p14:cNvContentPartPr/>
                <p14:nvPr/>
              </p14:nvContentPartPr>
              <p14:xfrm>
                <a:off x="788333" y="5431947"/>
                <a:ext cx="45360" cy="360"/>
              </p14:xfrm>
            </p:contentPart>
          </mc:Choice>
          <mc:Fallback xmlns="">
            <p:pic>
              <p:nvPicPr>
                <p:cNvPr id="211349" name="Freihand 211348">
                  <a:extLst>
                    <a:ext uri="{FF2B5EF4-FFF2-40B4-BE49-F238E27FC236}">
                      <a16:creationId xmlns:a16="http://schemas.microsoft.com/office/drawing/2014/main" id="{B6EA38BD-F1C9-417D-BE74-AE1610D943D7}"/>
                    </a:ext>
                  </a:extLst>
                </p:cNvPr>
                <p:cNvPicPr/>
                <p:nvPr/>
              </p:nvPicPr>
              <p:blipFill>
                <a:blip r:embed="rId825"/>
                <a:stretch>
                  <a:fillRect/>
                </a:stretch>
              </p:blipFill>
              <p:spPr>
                <a:xfrm>
                  <a:off x="784013" y="5427627"/>
                  <a:ext cx="54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211350" name="Freihand 211349">
                  <a:extLst>
                    <a:ext uri="{FF2B5EF4-FFF2-40B4-BE49-F238E27FC236}">
                      <a16:creationId xmlns:a16="http://schemas.microsoft.com/office/drawing/2014/main" id="{3DD695AD-E76C-4ED0-956F-9715341011B4}"/>
                    </a:ext>
                  </a:extLst>
                </p14:cNvPr>
                <p14:cNvContentPartPr/>
                <p14:nvPr/>
              </p14:nvContentPartPr>
              <p14:xfrm>
                <a:off x="849893" y="5458227"/>
                <a:ext cx="96120" cy="87840"/>
              </p14:xfrm>
            </p:contentPart>
          </mc:Choice>
          <mc:Fallback xmlns="">
            <p:pic>
              <p:nvPicPr>
                <p:cNvPr id="211350" name="Freihand 211349">
                  <a:extLst>
                    <a:ext uri="{FF2B5EF4-FFF2-40B4-BE49-F238E27FC236}">
                      <a16:creationId xmlns:a16="http://schemas.microsoft.com/office/drawing/2014/main" id="{3DD695AD-E76C-4ED0-956F-9715341011B4}"/>
                    </a:ext>
                  </a:extLst>
                </p:cNvPr>
                <p:cNvPicPr/>
                <p:nvPr/>
              </p:nvPicPr>
              <p:blipFill>
                <a:blip r:embed="rId827"/>
                <a:stretch>
                  <a:fillRect/>
                </a:stretch>
              </p:blipFill>
              <p:spPr>
                <a:xfrm>
                  <a:off x="845573" y="5453907"/>
                  <a:ext cx="104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211351" name="Freihand 211350">
                  <a:extLst>
                    <a:ext uri="{FF2B5EF4-FFF2-40B4-BE49-F238E27FC236}">
                      <a16:creationId xmlns:a16="http://schemas.microsoft.com/office/drawing/2014/main" id="{12889095-5BC2-474E-99FA-855CA2C7D6BF}"/>
                    </a:ext>
                  </a:extLst>
                </p14:cNvPr>
                <p14:cNvContentPartPr/>
                <p14:nvPr/>
              </p14:nvContentPartPr>
              <p14:xfrm>
                <a:off x="980933" y="5432307"/>
                <a:ext cx="78120" cy="116640"/>
              </p14:xfrm>
            </p:contentPart>
          </mc:Choice>
          <mc:Fallback xmlns="">
            <p:pic>
              <p:nvPicPr>
                <p:cNvPr id="211351" name="Freihand 211350">
                  <a:extLst>
                    <a:ext uri="{FF2B5EF4-FFF2-40B4-BE49-F238E27FC236}">
                      <a16:creationId xmlns:a16="http://schemas.microsoft.com/office/drawing/2014/main" id="{12889095-5BC2-474E-99FA-855CA2C7D6BF}"/>
                    </a:ext>
                  </a:extLst>
                </p:cNvPr>
                <p:cNvPicPr/>
                <p:nvPr/>
              </p:nvPicPr>
              <p:blipFill>
                <a:blip r:embed="rId829"/>
                <a:stretch>
                  <a:fillRect/>
                </a:stretch>
              </p:blipFill>
              <p:spPr>
                <a:xfrm>
                  <a:off x="976613" y="5427987"/>
                  <a:ext cx="86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211352" name="Freihand 211351">
                  <a:extLst>
                    <a:ext uri="{FF2B5EF4-FFF2-40B4-BE49-F238E27FC236}">
                      <a16:creationId xmlns:a16="http://schemas.microsoft.com/office/drawing/2014/main" id="{B96E153B-A411-423C-869B-624D4D2A8598}"/>
                    </a:ext>
                  </a:extLst>
                </p14:cNvPr>
                <p14:cNvContentPartPr/>
                <p14:nvPr/>
              </p14:nvContentPartPr>
              <p14:xfrm>
                <a:off x="1064813" y="5377587"/>
                <a:ext cx="277200" cy="132120"/>
              </p14:xfrm>
            </p:contentPart>
          </mc:Choice>
          <mc:Fallback xmlns="">
            <p:pic>
              <p:nvPicPr>
                <p:cNvPr id="211352" name="Freihand 211351">
                  <a:extLst>
                    <a:ext uri="{FF2B5EF4-FFF2-40B4-BE49-F238E27FC236}">
                      <a16:creationId xmlns:a16="http://schemas.microsoft.com/office/drawing/2014/main" id="{B96E153B-A411-423C-869B-624D4D2A8598}"/>
                    </a:ext>
                  </a:extLst>
                </p:cNvPr>
                <p:cNvPicPr/>
                <p:nvPr/>
              </p:nvPicPr>
              <p:blipFill>
                <a:blip r:embed="rId831"/>
                <a:stretch>
                  <a:fillRect/>
                </a:stretch>
              </p:blipFill>
              <p:spPr>
                <a:xfrm>
                  <a:off x="1060493" y="5373267"/>
                  <a:ext cx="285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211353" name="Freihand 211352">
                  <a:extLst>
                    <a:ext uri="{FF2B5EF4-FFF2-40B4-BE49-F238E27FC236}">
                      <a16:creationId xmlns:a16="http://schemas.microsoft.com/office/drawing/2014/main" id="{F3FAE6FC-3FBD-4755-BB55-CE8FD807AE56}"/>
                    </a:ext>
                  </a:extLst>
                </p14:cNvPr>
                <p14:cNvContentPartPr/>
                <p14:nvPr/>
              </p14:nvContentPartPr>
              <p14:xfrm>
                <a:off x="1352813" y="5300187"/>
                <a:ext cx="182160" cy="192960"/>
              </p14:xfrm>
            </p:contentPart>
          </mc:Choice>
          <mc:Fallback xmlns="">
            <p:pic>
              <p:nvPicPr>
                <p:cNvPr id="211353" name="Freihand 211352">
                  <a:extLst>
                    <a:ext uri="{FF2B5EF4-FFF2-40B4-BE49-F238E27FC236}">
                      <a16:creationId xmlns:a16="http://schemas.microsoft.com/office/drawing/2014/main" id="{F3FAE6FC-3FBD-4755-BB55-CE8FD807AE56}"/>
                    </a:ext>
                  </a:extLst>
                </p:cNvPr>
                <p:cNvPicPr/>
                <p:nvPr/>
              </p:nvPicPr>
              <p:blipFill>
                <a:blip r:embed="rId833"/>
                <a:stretch>
                  <a:fillRect/>
                </a:stretch>
              </p:blipFill>
              <p:spPr>
                <a:xfrm>
                  <a:off x="1348493" y="5295867"/>
                  <a:ext cx="190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211354" name="Freihand 211353">
                  <a:extLst>
                    <a:ext uri="{FF2B5EF4-FFF2-40B4-BE49-F238E27FC236}">
                      <a16:creationId xmlns:a16="http://schemas.microsoft.com/office/drawing/2014/main" id="{7A8ADBD1-B583-4910-850D-AEF29E460067}"/>
                    </a:ext>
                  </a:extLst>
                </p14:cNvPr>
                <p14:cNvContentPartPr/>
                <p14:nvPr/>
              </p14:nvContentPartPr>
              <p14:xfrm>
                <a:off x="1560893" y="5353467"/>
                <a:ext cx="285120" cy="91080"/>
              </p14:xfrm>
            </p:contentPart>
          </mc:Choice>
          <mc:Fallback xmlns="">
            <p:pic>
              <p:nvPicPr>
                <p:cNvPr id="211354" name="Freihand 211353">
                  <a:extLst>
                    <a:ext uri="{FF2B5EF4-FFF2-40B4-BE49-F238E27FC236}">
                      <a16:creationId xmlns:a16="http://schemas.microsoft.com/office/drawing/2014/main" id="{7A8ADBD1-B583-4910-850D-AEF29E460067}"/>
                    </a:ext>
                  </a:extLst>
                </p:cNvPr>
                <p:cNvPicPr/>
                <p:nvPr/>
              </p:nvPicPr>
              <p:blipFill>
                <a:blip r:embed="rId835"/>
                <a:stretch>
                  <a:fillRect/>
                </a:stretch>
              </p:blipFill>
              <p:spPr>
                <a:xfrm>
                  <a:off x="1556573" y="5349147"/>
                  <a:ext cx="293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211355" name="Freihand 211354">
                  <a:extLst>
                    <a:ext uri="{FF2B5EF4-FFF2-40B4-BE49-F238E27FC236}">
                      <a16:creationId xmlns:a16="http://schemas.microsoft.com/office/drawing/2014/main" id="{79DC0316-BB92-49C7-AD83-80AAE17A480B}"/>
                    </a:ext>
                  </a:extLst>
                </p14:cNvPr>
                <p14:cNvContentPartPr/>
                <p14:nvPr/>
              </p14:nvContentPartPr>
              <p14:xfrm>
                <a:off x="609053" y="5753427"/>
                <a:ext cx="26280" cy="81720"/>
              </p14:xfrm>
            </p:contentPart>
          </mc:Choice>
          <mc:Fallback xmlns="">
            <p:pic>
              <p:nvPicPr>
                <p:cNvPr id="211355" name="Freihand 211354">
                  <a:extLst>
                    <a:ext uri="{FF2B5EF4-FFF2-40B4-BE49-F238E27FC236}">
                      <a16:creationId xmlns:a16="http://schemas.microsoft.com/office/drawing/2014/main" id="{79DC0316-BB92-49C7-AD83-80AAE17A480B}"/>
                    </a:ext>
                  </a:extLst>
                </p:cNvPr>
                <p:cNvPicPr/>
                <p:nvPr/>
              </p:nvPicPr>
              <p:blipFill>
                <a:blip r:embed="rId837"/>
                <a:stretch>
                  <a:fillRect/>
                </a:stretch>
              </p:blipFill>
              <p:spPr>
                <a:xfrm>
                  <a:off x="604733" y="5749107"/>
                  <a:ext cx="3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211356" name="Freihand 211355">
                  <a:extLst>
                    <a:ext uri="{FF2B5EF4-FFF2-40B4-BE49-F238E27FC236}">
                      <a16:creationId xmlns:a16="http://schemas.microsoft.com/office/drawing/2014/main" id="{4D1E5EC8-42FB-4456-BE63-D135EF40CE39}"/>
                    </a:ext>
                  </a:extLst>
                </p14:cNvPr>
                <p14:cNvContentPartPr/>
                <p14:nvPr/>
              </p14:nvContentPartPr>
              <p14:xfrm>
                <a:off x="614813" y="5672787"/>
                <a:ext cx="23400" cy="30960"/>
              </p14:xfrm>
            </p:contentPart>
          </mc:Choice>
          <mc:Fallback xmlns="">
            <p:pic>
              <p:nvPicPr>
                <p:cNvPr id="211356" name="Freihand 211355">
                  <a:extLst>
                    <a:ext uri="{FF2B5EF4-FFF2-40B4-BE49-F238E27FC236}">
                      <a16:creationId xmlns:a16="http://schemas.microsoft.com/office/drawing/2014/main" id="{4D1E5EC8-42FB-4456-BE63-D135EF40CE39}"/>
                    </a:ext>
                  </a:extLst>
                </p:cNvPr>
                <p:cNvPicPr/>
                <p:nvPr/>
              </p:nvPicPr>
              <p:blipFill>
                <a:blip r:embed="rId839"/>
                <a:stretch>
                  <a:fillRect/>
                </a:stretch>
              </p:blipFill>
              <p:spPr>
                <a:xfrm>
                  <a:off x="610493" y="5668467"/>
                  <a:ext cx="32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211357" name="Freihand 211356">
                  <a:extLst>
                    <a:ext uri="{FF2B5EF4-FFF2-40B4-BE49-F238E27FC236}">
                      <a16:creationId xmlns:a16="http://schemas.microsoft.com/office/drawing/2014/main" id="{4AEF0155-B39A-43A0-B23E-B2EC72CF2549}"/>
                    </a:ext>
                  </a:extLst>
                </p14:cNvPr>
                <p14:cNvContentPartPr/>
                <p14:nvPr/>
              </p14:nvContentPartPr>
              <p14:xfrm>
                <a:off x="701573" y="5723547"/>
                <a:ext cx="110160" cy="116640"/>
              </p14:xfrm>
            </p:contentPart>
          </mc:Choice>
          <mc:Fallback xmlns="">
            <p:pic>
              <p:nvPicPr>
                <p:cNvPr id="211357" name="Freihand 211356">
                  <a:extLst>
                    <a:ext uri="{FF2B5EF4-FFF2-40B4-BE49-F238E27FC236}">
                      <a16:creationId xmlns:a16="http://schemas.microsoft.com/office/drawing/2014/main" id="{4AEF0155-B39A-43A0-B23E-B2EC72CF2549}"/>
                    </a:ext>
                  </a:extLst>
                </p:cNvPr>
                <p:cNvPicPr/>
                <p:nvPr/>
              </p:nvPicPr>
              <p:blipFill>
                <a:blip r:embed="rId841"/>
                <a:stretch>
                  <a:fillRect/>
                </a:stretch>
              </p:blipFill>
              <p:spPr>
                <a:xfrm>
                  <a:off x="697253" y="5719227"/>
                  <a:ext cx="118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211358" name="Freihand 211357">
                  <a:extLst>
                    <a:ext uri="{FF2B5EF4-FFF2-40B4-BE49-F238E27FC236}">
                      <a16:creationId xmlns:a16="http://schemas.microsoft.com/office/drawing/2014/main" id="{D01CFCB7-304E-4AF6-9259-FE6C7F745E2D}"/>
                    </a:ext>
                  </a:extLst>
                </p14:cNvPr>
                <p14:cNvContentPartPr/>
                <p14:nvPr/>
              </p14:nvContentPartPr>
              <p14:xfrm>
                <a:off x="840533" y="5640387"/>
                <a:ext cx="98640" cy="153000"/>
              </p14:xfrm>
            </p:contentPart>
          </mc:Choice>
          <mc:Fallback xmlns="">
            <p:pic>
              <p:nvPicPr>
                <p:cNvPr id="211358" name="Freihand 211357">
                  <a:extLst>
                    <a:ext uri="{FF2B5EF4-FFF2-40B4-BE49-F238E27FC236}">
                      <a16:creationId xmlns:a16="http://schemas.microsoft.com/office/drawing/2014/main" id="{D01CFCB7-304E-4AF6-9259-FE6C7F745E2D}"/>
                    </a:ext>
                  </a:extLst>
                </p:cNvPr>
                <p:cNvPicPr/>
                <p:nvPr/>
              </p:nvPicPr>
              <p:blipFill>
                <a:blip r:embed="rId843"/>
                <a:stretch>
                  <a:fillRect/>
                </a:stretch>
              </p:blipFill>
              <p:spPr>
                <a:xfrm>
                  <a:off x="836213" y="5636067"/>
                  <a:ext cx="107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11359" name="Freihand 211358">
                  <a:extLst>
                    <a:ext uri="{FF2B5EF4-FFF2-40B4-BE49-F238E27FC236}">
                      <a16:creationId xmlns:a16="http://schemas.microsoft.com/office/drawing/2014/main" id="{D366BEBB-B1DF-4D9F-84BF-F66A9003F69A}"/>
                    </a:ext>
                  </a:extLst>
                </p14:cNvPr>
                <p14:cNvContentPartPr/>
                <p14:nvPr/>
              </p14:nvContentPartPr>
              <p14:xfrm>
                <a:off x="597173" y="5904627"/>
                <a:ext cx="162360" cy="154800"/>
              </p14:xfrm>
            </p:contentPart>
          </mc:Choice>
          <mc:Fallback xmlns="">
            <p:pic>
              <p:nvPicPr>
                <p:cNvPr id="211359" name="Freihand 211358">
                  <a:extLst>
                    <a:ext uri="{FF2B5EF4-FFF2-40B4-BE49-F238E27FC236}">
                      <a16:creationId xmlns:a16="http://schemas.microsoft.com/office/drawing/2014/main" id="{D366BEBB-B1DF-4D9F-84BF-F66A9003F69A}"/>
                    </a:ext>
                  </a:extLst>
                </p:cNvPr>
                <p:cNvPicPr/>
                <p:nvPr/>
              </p:nvPicPr>
              <p:blipFill>
                <a:blip r:embed="rId845"/>
                <a:stretch>
                  <a:fillRect/>
                </a:stretch>
              </p:blipFill>
              <p:spPr>
                <a:xfrm>
                  <a:off x="592853" y="5900307"/>
                  <a:ext cx="171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11360" name="Freihand 211359">
                  <a:extLst>
                    <a:ext uri="{FF2B5EF4-FFF2-40B4-BE49-F238E27FC236}">
                      <a16:creationId xmlns:a16="http://schemas.microsoft.com/office/drawing/2014/main" id="{53931945-F1CE-477D-8162-C7B5AE62FBEF}"/>
                    </a:ext>
                  </a:extLst>
                </p14:cNvPr>
                <p14:cNvContentPartPr/>
                <p14:nvPr/>
              </p14:nvContentPartPr>
              <p14:xfrm>
                <a:off x="790493" y="5964027"/>
                <a:ext cx="189000" cy="63360"/>
              </p14:xfrm>
            </p:contentPart>
          </mc:Choice>
          <mc:Fallback xmlns="">
            <p:pic>
              <p:nvPicPr>
                <p:cNvPr id="211360" name="Freihand 211359">
                  <a:extLst>
                    <a:ext uri="{FF2B5EF4-FFF2-40B4-BE49-F238E27FC236}">
                      <a16:creationId xmlns:a16="http://schemas.microsoft.com/office/drawing/2014/main" id="{53931945-F1CE-477D-8162-C7B5AE62FBEF}"/>
                    </a:ext>
                  </a:extLst>
                </p:cNvPr>
                <p:cNvPicPr/>
                <p:nvPr/>
              </p:nvPicPr>
              <p:blipFill>
                <a:blip r:embed="rId847"/>
                <a:stretch>
                  <a:fillRect/>
                </a:stretch>
              </p:blipFill>
              <p:spPr>
                <a:xfrm>
                  <a:off x="786173" y="5959707"/>
                  <a:ext cx="197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11361" name="Freihand 211360">
                  <a:extLst>
                    <a:ext uri="{FF2B5EF4-FFF2-40B4-BE49-F238E27FC236}">
                      <a16:creationId xmlns:a16="http://schemas.microsoft.com/office/drawing/2014/main" id="{7D5CC2EF-123F-4192-B3F8-D1CD3903FF12}"/>
                    </a:ext>
                  </a:extLst>
                </p14:cNvPr>
                <p14:cNvContentPartPr/>
                <p14:nvPr/>
              </p14:nvContentPartPr>
              <p14:xfrm>
                <a:off x="993173" y="5915427"/>
                <a:ext cx="218880" cy="194040"/>
              </p14:xfrm>
            </p:contentPart>
          </mc:Choice>
          <mc:Fallback xmlns="">
            <p:pic>
              <p:nvPicPr>
                <p:cNvPr id="211361" name="Freihand 211360">
                  <a:extLst>
                    <a:ext uri="{FF2B5EF4-FFF2-40B4-BE49-F238E27FC236}">
                      <a16:creationId xmlns:a16="http://schemas.microsoft.com/office/drawing/2014/main" id="{7D5CC2EF-123F-4192-B3F8-D1CD3903FF12}"/>
                    </a:ext>
                  </a:extLst>
                </p:cNvPr>
                <p:cNvPicPr/>
                <p:nvPr/>
              </p:nvPicPr>
              <p:blipFill>
                <a:blip r:embed="rId849"/>
                <a:stretch>
                  <a:fillRect/>
                </a:stretch>
              </p:blipFill>
              <p:spPr>
                <a:xfrm>
                  <a:off x="988853" y="5911107"/>
                  <a:ext cx="227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11362" name="Freihand 211361">
                  <a:extLst>
                    <a:ext uri="{FF2B5EF4-FFF2-40B4-BE49-F238E27FC236}">
                      <a16:creationId xmlns:a16="http://schemas.microsoft.com/office/drawing/2014/main" id="{DF2C74C8-8F09-42F6-928B-077AEE8E4D83}"/>
                    </a:ext>
                  </a:extLst>
                </p14:cNvPr>
                <p14:cNvContentPartPr/>
                <p14:nvPr/>
              </p14:nvContentPartPr>
              <p14:xfrm>
                <a:off x="1235453" y="5787987"/>
                <a:ext cx="376200" cy="153360"/>
              </p14:xfrm>
            </p:contentPart>
          </mc:Choice>
          <mc:Fallback xmlns="">
            <p:pic>
              <p:nvPicPr>
                <p:cNvPr id="211362" name="Freihand 211361">
                  <a:extLst>
                    <a:ext uri="{FF2B5EF4-FFF2-40B4-BE49-F238E27FC236}">
                      <a16:creationId xmlns:a16="http://schemas.microsoft.com/office/drawing/2014/main" id="{DF2C74C8-8F09-42F6-928B-077AEE8E4D83}"/>
                    </a:ext>
                  </a:extLst>
                </p:cNvPr>
                <p:cNvPicPr/>
                <p:nvPr/>
              </p:nvPicPr>
              <p:blipFill>
                <a:blip r:embed="rId851"/>
                <a:stretch>
                  <a:fillRect/>
                </a:stretch>
              </p:blipFill>
              <p:spPr>
                <a:xfrm>
                  <a:off x="1231133" y="5783667"/>
                  <a:ext cx="384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211363" name="Freihand 211362">
                  <a:extLst>
                    <a:ext uri="{FF2B5EF4-FFF2-40B4-BE49-F238E27FC236}">
                      <a16:creationId xmlns:a16="http://schemas.microsoft.com/office/drawing/2014/main" id="{04AFCAE7-668C-4760-B4B8-1C3B646BE328}"/>
                    </a:ext>
                  </a:extLst>
                </p14:cNvPr>
                <p14:cNvContentPartPr/>
                <p14:nvPr/>
              </p14:nvContentPartPr>
              <p14:xfrm>
                <a:off x="1671053" y="5870427"/>
                <a:ext cx="83880" cy="16200"/>
              </p14:xfrm>
            </p:contentPart>
          </mc:Choice>
          <mc:Fallback xmlns="">
            <p:pic>
              <p:nvPicPr>
                <p:cNvPr id="211363" name="Freihand 211362">
                  <a:extLst>
                    <a:ext uri="{FF2B5EF4-FFF2-40B4-BE49-F238E27FC236}">
                      <a16:creationId xmlns:a16="http://schemas.microsoft.com/office/drawing/2014/main" id="{04AFCAE7-668C-4760-B4B8-1C3B646BE328}"/>
                    </a:ext>
                  </a:extLst>
                </p:cNvPr>
                <p:cNvPicPr/>
                <p:nvPr/>
              </p:nvPicPr>
              <p:blipFill>
                <a:blip r:embed="rId853"/>
                <a:stretch>
                  <a:fillRect/>
                </a:stretch>
              </p:blipFill>
              <p:spPr>
                <a:xfrm>
                  <a:off x="1666733" y="5866107"/>
                  <a:ext cx="92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211364" name="Freihand 211363">
                  <a:extLst>
                    <a:ext uri="{FF2B5EF4-FFF2-40B4-BE49-F238E27FC236}">
                      <a16:creationId xmlns:a16="http://schemas.microsoft.com/office/drawing/2014/main" id="{21C475BB-1B02-4149-A3E5-CA670F085D39}"/>
                    </a:ext>
                  </a:extLst>
                </p14:cNvPr>
                <p14:cNvContentPartPr/>
                <p14:nvPr/>
              </p14:nvContentPartPr>
              <p14:xfrm>
                <a:off x="1212053" y="6124587"/>
                <a:ext cx="228600" cy="71280"/>
              </p14:xfrm>
            </p:contentPart>
          </mc:Choice>
          <mc:Fallback xmlns="">
            <p:pic>
              <p:nvPicPr>
                <p:cNvPr id="211364" name="Freihand 211363">
                  <a:extLst>
                    <a:ext uri="{FF2B5EF4-FFF2-40B4-BE49-F238E27FC236}">
                      <a16:creationId xmlns:a16="http://schemas.microsoft.com/office/drawing/2014/main" id="{21C475BB-1B02-4149-A3E5-CA670F085D39}"/>
                    </a:ext>
                  </a:extLst>
                </p:cNvPr>
                <p:cNvPicPr/>
                <p:nvPr/>
              </p:nvPicPr>
              <p:blipFill>
                <a:blip r:embed="rId855"/>
                <a:stretch>
                  <a:fillRect/>
                </a:stretch>
              </p:blipFill>
              <p:spPr>
                <a:xfrm>
                  <a:off x="1207733" y="6120267"/>
                  <a:ext cx="237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211365" name="Freihand 211364">
                  <a:extLst>
                    <a:ext uri="{FF2B5EF4-FFF2-40B4-BE49-F238E27FC236}">
                      <a16:creationId xmlns:a16="http://schemas.microsoft.com/office/drawing/2014/main" id="{77707C6B-461D-488A-B310-C374B93D9CC9}"/>
                    </a:ext>
                  </a:extLst>
                </p14:cNvPr>
                <p14:cNvContentPartPr/>
                <p14:nvPr/>
              </p14:nvContentPartPr>
              <p14:xfrm>
                <a:off x="1361813" y="6035307"/>
                <a:ext cx="91080" cy="24840"/>
              </p14:xfrm>
            </p:contentPart>
          </mc:Choice>
          <mc:Fallback xmlns="">
            <p:pic>
              <p:nvPicPr>
                <p:cNvPr id="211365" name="Freihand 211364">
                  <a:extLst>
                    <a:ext uri="{FF2B5EF4-FFF2-40B4-BE49-F238E27FC236}">
                      <a16:creationId xmlns:a16="http://schemas.microsoft.com/office/drawing/2014/main" id="{77707C6B-461D-488A-B310-C374B93D9CC9}"/>
                    </a:ext>
                  </a:extLst>
                </p:cNvPr>
                <p:cNvPicPr/>
                <p:nvPr/>
              </p:nvPicPr>
              <p:blipFill>
                <a:blip r:embed="rId857"/>
                <a:stretch>
                  <a:fillRect/>
                </a:stretch>
              </p:blipFill>
              <p:spPr>
                <a:xfrm>
                  <a:off x="1357493" y="6030987"/>
                  <a:ext cx="99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211366" name="Freihand 211365">
                  <a:extLst>
                    <a:ext uri="{FF2B5EF4-FFF2-40B4-BE49-F238E27FC236}">
                      <a16:creationId xmlns:a16="http://schemas.microsoft.com/office/drawing/2014/main" id="{6A969974-8C2B-4F35-8075-19B7DE60DDE9}"/>
                    </a:ext>
                  </a:extLst>
                </p14:cNvPr>
                <p14:cNvContentPartPr/>
                <p14:nvPr/>
              </p14:nvContentPartPr>
              <p14:xfrm>
                <a:off x="1477373" y="6021267"/>
                <a:ext cx="225360" cy="105480"/>
              </p14:xfrm>
            </p:contentPart>
          </mc:Choice>
          <mc:Fallback xmlns="">
            <p:pic>
              <p:nvPicPr>
                <p:cNvPr id="211366" name="Freihand 211365">
                  <a:extLst>
                    <a:ext uri="{FF2B5EF4-FFF2-40B4-BE49-F238E27FC236}">
                      <a16:creationId xmlns:a16="http://schemas.microsoft.com/office/drawing/2014/main" id="{6A969974-8C2B-4F35-8075-19B7DE60DDE9}"/>
                    </a:ext>
                  </a:extLst>
                </p:cNvPr>
                <p:cNvPicPr/>
                <p:nvPr/>
              </p:nvPicPr>
              <p:blipFill>
                <a:blip r:embed="rId859"/>
                <a:stretch>
                  <a:fillRect/>
                </a:stretch>
              </p:blipFill>
              <p:spPr>
                <a:xfrm>
                  <a:off x="1473053" y="6016947"/>
                  <a:ext cx="234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211367" name="Freihand 211366">
                  <a:extLst>
                    <a:ext uri="{FF2B5EF4-FFF2-40B4-BE49-F238E27FC236}">
                      <a16:creationId xmlns:a16="http://schemas.microsoft.com/office/drawing/2014/main" id="{5566C6D5-ABA3-4601-954C-4A5AFB54AADC}"/>
                    </a:ext>
                  </a:extLst>
                </p14:cNvPr>
                <p14:cNvContentPartPr/>
                <p14:nvPr/>
              </p14:nvContentPartPr>
              <p14:xfrm>
                <a:off x="1660253" y="5946747"/>
                <a:ext cx="149040" cy="133920"/>
              </p14:xfrm>
            </p:contentPart>
          </mc:Choice>
          <mc:Fallback xmlns="">
            <p:pic>
              <p:nvPicPr>
                <p:cNvPr id="211367" name="Freihand 211366">
                  <a:extLst>
                    <a:ext uri="{FF2B5EF4-FFF2-40B4-BE49-F238E27FC236}">
                      <a16:creationId xmlns:a16="http://schemas.microsoft.com/office/drawing/2014/main" id="{5566C6D5-ABA3-4601-954C-4A5AFB54AADC}"/>
                    </a:ext>
                  </a:extLst>
                </p:cNvPr>
                <p:cNvPicPr/>
                <p:nvPr/>
              </p:nvPicPr>
              <p:blipFill>
                <a:blip r:embed="rId861"/>
                <a:stretch>
                  <a:fillRect/>
                </a:stretch>
              </p:blipFill>
              <p:spPr>
                <a:xfrm>
                  <a:off x="1655933" y="5942427"/>
                  <a:ext cx="157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211368" name="Freihand 211367">
                  <a:extLst>
                    <a:ext uri="{FF2B5EF4-FFF2-40B4-BE49-F238E27FC236}">
                      <a16:creationId xmlns:a16="http://schemas.microsoft.com/office/drawing/2014/main" id="{7F74FC45-77D7-4599-94C6-10EF1319F7CB}"/>
                    </a:ext>
                  </a:extLst>
                </p14:cNvPr>
                <p14:cNvContentPartPr/>
                <p14:nvPr/>
              </p14:nvContentPartPr>
              <p14:xfrm>
                <a:off x="1798853" y="6006147"/>
                <a:ext cx="120240" cy="57600"/>
              </p14:xfrm>
            </p:contentPart>
          </mc:Choice>
          <mc:Fallback xmlns="">
            <p:pic>
              <p:nvPicPr>
                <p:cNvPr id="211368" name="Freihand 211367">
                  <a:extLst>
                    <a:ext uri="{FF2B5EF4-FFF2-40B4-BE49-F238E27FC236}">
                      <a16:creationId xmlns:a16="http://schemas.microsoft.com/office/drawing/2014/main" id="{7F74FC45-77D7-4599-94C6-10EF1319F7CB}"/>
                    </a:ext>
                  </a:extLst>
                </p:cNvPr>
                <p:cNvPicPr/>
                <p:nvPr/>
              </p:nvPicPr>
              <p:blipFill>
                <a:blip r:embed="rId863"/>
                <a:stretch>
                  <a:fillRect/>
                </a:stretch>
              </p:blipFill>
              <p:spPr>
                <a:xfrm>
                  <a:off x="1794533" y="6001827"/>
                  <a:ext cx="128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211369" name="Freihand 211368">
                  <a:extLst>
                    <a:ext uri="{FF2B5EF4-FFF2-40B4-BE49-F238E27FC236}">
                      <a16:creationId xmlns:a16="http://schemas.microsoft.com/office/drawing/2014/main" id="{02CA77C6-3CBA-4A04-8BBC-8A5A86614B13}"/>
                    </a:ext>
                  </a:extLst>
                </p14:cNvPr>
                <p14:cNvContentPartPr/>
                <p14:nvPr/>
              </p14:nvContentPartPr>
              <p14:xfrm>
                <a:off x="1930613" y="5940267"/>
                <a:ext cx="260280" cy="110160"/>
              </p14:xfrm>
            </p:contentPart>
          </mc:Choice>
          <mc:Fallback xmlns="">
            <p:pic>
              <p:nvPicPr>
                <p:cNvPr id="211369" name="Freihand 211368">
                  <a:extLst>
                    <a:ext uri="{FF2B5EF4-FFF2-40B4-BE49-F238E27FC236}">
                      <a16:creationId xmlns:a16="http://schemas.microsoft.com/office/drawing/2014/main" id="{02CA77C6-3CBA-4A04-8BBC-8A5A86614B13}"/>
                    </a:ext>
                  </a:extLst>
                </p:cNvPr>
                <p:cNvPicPr/>
                <p:nvPr/>
              </p:nvPicPr>
              <p:blipFill>
                <a:blip r:embed="rId865"/>
                <a:stretch>
                  <a:fillRect/>
                </a:stretch>
              </p:blipFill>
              <p:spPr>
                <a:xfrm>
                  <a:off x="1926293" y="5935947"/>
                  <a:ext cx="268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211370" name="Freihand 211369">
                  <a:extLst>
                    <a:ext uri="{FF2B5EF4-FFF2-40B4-BE49-F238E27FC236}">
                      <a16:creationId xmlns:a16="http://schemas.microsoft.com/office/drawing/2014/main" id="{A4A04E2F-AECE-4DFE-BC5F-49DAA633C1A3}"/>
                    </a:ext>
                  </a:extLst>
                </p14:cNvPr>
                <p14:cNvContentPartPr/>
                <p14:nvPr/>
              </p14:nvContentPartPr>
              <p14:xfrm>
                <a:off x="182453" y="5124867"/>
                <a:ext cx="2099160" cy="1125720"/>
              </p14:xfrm>
            </p:contentPart>
          </mc:Choice>
          <mc:Fallback xmlns="">
            <p:pic>
              <p:nvPicPr>
                <p:cNvPr id="211370" name="Freihand 211369">
                  <a:extLst>
                    <a:ext uri="{FF2B5EF4-FFF2-40B4-BE49-F238E27FC236}">
                      <a16:creationId xmlns:a16="http://schemas.microsoft.com/office/drawing/2014/main" id="{A4A04E2F-AECE-4DFE-BC5F-49DAA633C1A3}"/>
                    </a:ext>
                  </a:extLst>
                </p:cNvPr>
                <p:cNvPicPr/>
                <p:nvPr/>
              </p:nvPicPr>
              <p:blipFill>
                <a:blip r:embed="rId867"/>
                <a:stretch>
                  <a:fillRect/>
                </a:stretch>
              </p:blipFill>
              <p:spPr>
                <a:xfrm>
                  <a:off x="178133" y="5120547"/>
                  <a:ext cx="2107800" cy="11343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211384" name="Freihand 211383">
                  <a:extLst>
                    <a:ext uri="{FF2B5EF4-FFF2-40B4-BE49-F238E27FC236}">
                      <a16:creationId xmlns:a16="http://schemas.microsoft.com/office/drawing/2014/main" id="{409DDBAE-0CBE-4FC3-8DBF-541CAC2B85DC}"/>
                    </a:ext>
                  </a:extLst>
                </p14:cNvPr>
                <p14:cNvContentPartPr/>
                <p14:nvPr/>
              </p14:nvContentPartPr>
              <p14:xfrm>
                <a:off x="835493" y="4868547"/>
                <a:ext cx="339480" cy="496800"/>
              </p14:xfrm>
            </p:contentPart>
          </mc:Choice>
          <mc:Fallback xmlns="">
            <p:pic>
              <p:nvPicPr>
                <p:cNvPr id="211384" name="Freihand 211383">
                  <a:extLst>
                    <a:ext uri="{FF2B5EF4-FFF2-40B4-BE49-F238E27FC236}">
                      <a16:creationId xmlns:a16="http://schemas.microsoft.com/office/drawing/2014/main" id="{409DDBAE-0CBE-4FC3-8DBF-541CAC2B85DC}"/>
                    </a:ext>
                  </a:extLst>
                </p:cNvPr>
                <p:cNvPicPr/>
                <p:nvPr/>
              </p:nvPicPr>
              <p:blipFill>
                <a:blip r:embed="rId869"/>
                <a:stretch>
                  <a:fillRect/>
                </a:stretch>
              </p:blipFill>
              <p:spPr>
                <a:xfrm>
                  <a:off x="831173" y="4864227"/>
                  <a:ext cx="34812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211386" name="Freihand 211385">
                  <a:extLst>
                    <a:ext uri="{FF2B5EF4-FFF2-40B4-BE49-F238E27FC236}">
                      <a16:creationId xmlns:a16="http://schemas.microsoft.com/office/drawing/2014/main" id="{53169AE1-A2EA-44E6-AEE2-083F332C0B53}"/>
                    </a:ext>
                  </a:extLst>
                </p14:cNvPr>
                <p14:cNvContentPartPr/>
                <p14:nvPr/>
              </p14:nvContentPartPr>
              <p14:xfrm>
                <a:off x="1365053" y="4787547"/>
                <a:ext cx="518040" cy="477720"/>
              </p14:xfrm>
            </p:contentPart>
          </mc:Choice>
          <mc:Fallback xmlns="">
            <p:pic>
              <p:nvPicPr>
                <p:cNvPr id="211386" name="Freihand 211385">
                  <a:extLst>
                    <a:ext uri="{FF2B5EF4-FFF2-40B4-BE49-F238E27FC236}">
                      <a16:creationId xmlns:a16="http://schemas.microsoft.com/office/drawing/2014/main" id="{53169AE1-A2EA-44E6-AEE2-083F332C0B53}"/>
                    </a:ext>
                  </a:extLst>
                </p:cNvPr>
                <p:cNvPicPr/>
                <p:nvPr/>
              </p:nvPicPr>
              <p:blipFill>
                <a:blip r:embed="rId871"/>
                <a:stretch>
                  <a:fillRect/>
                </a:stretch>
              </p:blipFill>
              <p:spPr>
                <a:xfrm>
                  <a:off x="1360733" y="4783227"/>
                  <a:ext cx="526680" cy="48636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67C292F-111A-439F-9A65-97389F3366F2}"/>
                  </a:ext>
                </a:extLst>
              </p14:cNvPr>
              <p14:cNvContentPartPr/>
              <p14:nvPr/>
            </p14:nvContentPartPr>
            <p14:xfrm>
              <a:off x="1262453" y="3126307"/>
              <a:ext cx="447480" cy="129960"/>
            </p14:xfrm>
          </p:contentPart>
        </mc:Choice>
        <mc:Fallback xmlns="">
          <p:pic>
            <p:nvPicPr>
              <p:cNvPr id="4" name="Freihand 3">
                <a:extLst>
                  <a:ext uri="{FF2B5EF4-FFF2-40B4-BE49-F238E27FC236}">
                    <a16:creationId xmlns:a16="http://schemas.microsoft.com/office/drawing/2014/main" id="{B67C292F-111A-439F-9A65-97389F3366F2}"/>
                  </a:ext>
                </a:extLst>
              </p:cNvPr>
              <p:cNvPicPr/>
              <p:nvPr/>
            </p:nvPicPr>
            <p:blipFill>
              <a:blip r:embed="rId6"/>
              <a:stretch>
                <a:fillRect/>
              </a:stretch>
            </p:blipFill>
            <p:spPr>
              <a:xfrm>
                <a:off x="1258133" y="3121987"/>
                <a:ext cx="456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5121E31-8FA6-4096-8D6D-133B7A0F05B2}"/>
                  </a:ext>
                </a:extLst>
              </p14:cNvPr>
              <p14:cNvContentPartPr/>
              <p14:nvPr/>
            </p14:nvContentPartPr>
            <p14:xfrm>
              <a:off x="4145693" y="2175187"/>
              <a:ext cx="576720" cy="61200"/>
            </p14:xfrm>
          </p:contentPart>
        </mc:Choice>
        <mc:Fallback xmlns="">
          <p:pic>
            <p:nvPicPr>
              <p:cNvPr id="5" name="Freihand 4">
                <a:extLst>
                  <a:ext uri="{FF2B5EF4-FFF2-40B4-BE49-F238E27FC236}">
                    <a16:creationId xmlns:a16="http://schemas.microsoft.com/office/drawing/2014/main" id="{95121E31-8FA6-4096-8D6D-133B7A0F05B2}"/>
                  </a:ext>
                </a:extLst>
              </p:cNvPr>
              <p:cNvPicPr/>
              <p:nvPr/>
            </p:nvPicPr>
            <p:blipFill>
              <a:blip r:embed="rId8"/>
              <a:stretch>
                <a:fillRect/>
              </a:stretch>
            </p:blipFill>
            <p:spPr>
              <a:xfrm>
                <a:off x="4141373" y="2170867"/>
                <a:ext cx="585360" cy="69840"/>
              </a:xfrm>
              <a:prstGeom prst="rect">
                <a:avLst/>
              </a:prstGeom>
            </p:spPr>
          </p:pic>
        </mc:Fallback>
      </mc:AlternateContent>
      <p:grpSp>
        <p:nvGrpSpPr>
          <p:cNvPr id="10" name="Gruppieren 9">
            <a:extLst>
              <a:ext uri="{FF2B5EF4-FFF2-40B4-BE49-F238E27FC236}">
                <a16:creationId xmlns:a16="http://schemas.microsoft.com/office/drawing/2014/main" id="{FE4B89D0-FF6D-4F35-A96C-8859939EDAAA}"/>
              </a:ext>
            </a:extLst>
          </p:cNvPr>
          <p:cNvGrpSpPr/>
          <p:nvPr/>
        </p:nvGrpSpPr>
        <p:grpSpPr>
          <a:xfrm>
            <a:off x="5817533" y="2140627"/>
            <a:ext cx="1914120" cy="417600"/>
            <a:chOff x="5817533" y="2140627"/>
            <a:chExt cx="1914120" cy="417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2D9AEBB-DC8D-417F-93BB-EBD77D7F2E4C}"/>
                    </a:ext>
                  </a:extLst>
                </p14:cNvPr>
                <p14:cNvContentPartPr/>
                <p14:nvPr/>
              </p14:nvContentPartPr>
              <p14:xfrm>
                <a:off x="5881253" y="2403067"/>
                <a:ext cx="480240" cy="96120"/>
              </p14:xfrm>
            </p:contentPart>
          </mc:Choice>
          <mc:Fallback xmlns="">
            <p:pic>
              <p:nvPicPr>
                <p:cNvPr id="6" name="Freihand 5">
                  <a:extLst>
                    <a:ext uri="{FF2B5EF4-FFF2-40B4-BE49-F238E27FC236}">
                      <a16:creationId xmlns:a16="http://schemas.microsoft.com/office/drawing/2014/main" id="{12D9AEBB-DC8D-417F-93BB-EBD77D7F2E4C}"/>
                    </a:ext>
                  </a:extLst>
                </p:cNvPr>
                <p:cNvPicPr/>
                <p:nvPr/>
              </p:nvPicPr>
              <p:blipFill>
                <a:blip r:embed="rId10"/>
                <a:stretch>
                  <a:fillRect/>
                </a:stretch>
              </p:blipFill>
              <p:spPr>
                <a:xfrm>
                  <a:off x="5876933" y="2398747"/>
                  <a:ext cx="488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AD0FAC5-9550-4DCF-9F23-117D3C6DA2A9}"/>
                    </a:ext>
                  </a:extLst>
                </p14:cNvPr>
                <p14:cNvContentPartPr/>
                <p14:nvPr/>
              </p14:nvContentPartPr>
              <p14:xfrm>
                <a:off x="5817533" y="2305507"/>
                <a:ext cx="418320" cy="252720"/>
              </p14:xfrm>
            </p:contentPart>
          </mc:Choice>
          <mc:Fallback xmlns="">
            <p:pic>
              <p:nvPicPr>
                <p:cNvPr id="7" name="Freihand 6">
                  <a:extLst>
                    <a:ext uri="{FF2B5EF4-FFF2-40B4-BE49-F238E27FC236}">
                      <a16:creationId xmlns:a16="http://schemas.microsoft.com/office/drawing/2014/main" id="{DAD0FAC5-9550-4DCF-9F23-117D3C6DA2A9}"/>
                    </a:ext>
                  </a:extLst>
                </p:cNvPr>
                <p:cNvPicPr/>
                <p:nvPr/>
              </p:nvPicPr>
              <p:blipFill>
                <a:blip r:embed="rId12"/>
                <a:stretch>
                  <a:fillRect/>
                </a:stretch>
              </p:blipFill>
              <p:spPr>
                <a:xfrm>
                  <a:off x="5813213" y="2301187"/>
                  <a:ext cx="426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793F4E6C-BB62-4A83-80EC-7F4E6B1345F2}"/>
                    </a:ext>
                  </a:extLst>
                </p14:cNvPr>
                <p14:cNvContentPartPr/>
                <p14:nvPr/>
              </p14:nvContentPartPr>
              <p14:xfrm>
                <a:off x="6680453" y="2225947"/>
                <a:ext cx="178200" cy="301680"/>
              </p14:xfrm>
            </p:contentPart>
          </mc:Choice>
          <mc:Fallback xmlns="">
            <p:pic>
              <p:nvPicPr>
                <p:cNvPr id="8" name="Freihand 7">
                  <a:extLst>
                    <a:ext uri="{FF2B5EF4-FFF2-40B4-BE49-F238E27FC236}">
                      <a16:creationId xmlns:a16="http://schemas.microsoft.com/office/drawing/2014/main" id="{793F4E6C-BB62-4A83-80EC-7F4E6B1345F2}"/>
                    </a:ext>
                  </a:extLst>
                </p:cNvPr>
                <p:cNvPicPr/>
                <p:nvPr/>
              </p:nvPicPr>
              <p:blipFill>
                <a:blip r:embed="rId14"/>
                <a:stretch>
                  <a:fillRect/>
                </a:stretch>
              </p:blipFill>
              <p:spPr>
                <a:xfrm>
                  <a:off x="6676133" y="2221627"/>
                  <a:ext cx="1868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8907C09C-432F-4B1D-8C91-E62AEAA71065}"/>
                    </a:ext>
                  </a:extLst>
                </p14:cNvPr>
                <p14:cNvContentPartPr/>
                <p14:nvPr/>
              </p14:nvContentPartPr>
              <p14:xfrm>
                <a:off x="6896093" y="2140627"/>
                <a:ext cx="835560" cy="320760"/>
              </p14:xfrm>
            </p:contentPart>
          </mc:Choice>
          <mc:Fallback xmlns="">
            <p:pic>
              <p:nvPicPr>
                <p:cNvPr id="9" name="Freihand 8">
                  <a:extLst>
                    <a:ext uri="{FF2B5EF4-FFF2-40B4-BE49-F238E27FC236}">
                      <a16:creationId xmlns:a16="http://schemas.microsoft.com/office/drawing/2014/main" id="{8907C09C-432F-4B1D-8C91-E62AEAA71065}"/>
                    </a:ext>
                  </a:extLst>
                </p:cNvPr>
                <p:cNvPicPr/>
                <p:nvPr/>
              </p:nvPicPr>
              <p:blipFill>
                <a:blip r:embed="rId16"/>
                <a:stretch>
                  <a:fillRect/>
                </a:stretch>
              </p:blipFill>
              <p:spPr>
                <a:xfrm>
                  <a:off x="6891773" y="2136307"/>
                  <a:ext cx="844200" cy="329400"/>
                </a:xfrm>
                <a:prstGeom prst="rect">
                  <a:avLst/>
                </a:prstGeom>
              </p:spPr>
            </p:pic>
          </mc:Fallback>
        </mc:AlternateContent>
      </p:grpSp>
      <p:grpSp>
        <p:nvGrpSpPr>
          <p:cNvPr id="24" name="Gruppieren 23">
            <a:extLst>
              <a:ext uri="{FF2B5EF4-FFF2-40B4-BE49-F238E27FC236}">
                <a16:creationId xmlns:a16="http://schemas.microsoft.com/office/drawing/2014/main" id="{8B26FC46-1DC1-4AEA-AB70-0BEF4F035724}"/>
              </a:ext>
            </a:extLst>
          </p:cNvPr>
          <p:cNvGrpSpPr/>
          <p:nvPr/>
        </p:nvGrpSpPr>
        <p:grpSpPr>
          <a:xfrm>
            <a:off x="7746413" y="1845427"/>
            <a:ext cx="2489400" cy="867240"/>
            <a:chOff x="7746413" y="1845427"/>
            <a:chExt cx="2489400" cy="86724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C578220C-CD82-4B96-A136-4ED7C0F74DE1}"/>
                    </a:ext>
                  </a:extLst>
                </p14:cNvPr>
                <p14:cNvContentPartPr/>
                <p14:nvPr/>
              </p14:nvContentPartPr>
              <p14:xfrm>
                <a:off x="7746413" y="2507107"/>
                <a:ext cx="131400" cy="190800"/>
              </p14:xfrm>
            </p:contentPart>
          </mc:Choice>
          <mc:Fallback xmlns="">
            <p:pic>
              <p:nvPicPr>
                <p:cNvPr id="11" name="Freihand 10">
                  <a:extLst>
                    <a:ext uri="{FF2B5EF4-FFF2-40B4-BE49-F238E27FC236}">
                      <a16:creationId xmlns:a16="http://schemas.microsoft.com/office/drawing/2014/main" id="{C578220C-CD82-4B96-A136-4ED7C0F74DE1}"/>
                    </a:ext>
                  </a:extLst>
                </p:cNvPr>
                <p:cNvPicPr/>
                <p:nvPr/>
              </p:nvPicPr>
              <p:blipFill>
                <a:blip r:embed="rId18"/>
                <a:stretch>
                  <a:fillRect/>
                </a:stretch>
              </p:blipFill>
              <p:spPr>
                <a:xfrm>
                  <a:off x="7742093" y="2502787"/>
                  <a:ext cx="140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44E10E65-A867-4F05-BCF7-A22D6DCC1F5D}"/>
                    </a:ext>
                  </a:extLst>
                </p14:cNvPr>
                <p14:cNvContentPartPr/>
                <p14:nvPr/>
              </p14:nvContentPartPr>
              <p14:xfrm>
                <a:off x="7930373" y="2531227"/>
                <a:ext cx="306360" cy="84240"/>
              </p14:xfrm>
            </p:contentPart>
          </mc:Choice>
          <mc:Fallback xmlns="">
            <p:pic>
              <p:nvPicPr>
                <p:cNvPr id="12" name="Freihand 11">
                  <a:extLst>
                    <a:ext uri="{FF2B5EF4-FFF2-40B4-BE49-F238E27FC236}">
                      <a16:creationId xmlns:a16="http://schemas.microsoft.com/office/drawing/2014/main" id="{44E10E65-A867-4F05-BCF7-A22D6DCC1F5D}"/>
                    </a:ext>
                  </a:extLst>
                </p:cNvPr>
                <p:cNvPicPr/>
                <p:nvPr/>
              </p:nvPicPr>
              <p:blipFill>
                <a:blip r:embed="rId20"/>
                <a:stretch>
                  <a:fillRect/>
                </a:stretch>
              </p:blipFill>
              <p:spPr>
                <a:xfrm>
                  <a:off x="7926053" y="2526907"/>
                  <a:ext cx="315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241E7740-615E-41B9-A5FA-573C0EFBEA59}"/>
                    </a:ext>
                  </a:extLst>
                </p14:cNvPr>
                <p14:cNvContentPartPr/>
                <p14:nvPr/>
              </p14:nvContentPartPr>
              <p14:xfrm>
                <a:off x="8251133" y="2473987"/>
                <a:ext cx="106560" cy="238680"/>
              </p14:xfrm>
            </p:contentPart>
          </mc:Choice>
          <mc:Fallback xmlns="">
            <p:pic>
              <p:nvPicPr>
                <p:cNvPr id="13" name="Freihand 12">
                  <a:extLst>
                    <a:ext uri="{FF2B5EF4-FFF2-40B4-BE49-F238E27FC236}">
                      <a16:creationId xmlns:a16="http://schemas.microsoft.com/office/drawing/2014/main" id="{241E7740-615E-41B9-A5FA-573C0EFBEA59}"/>
                    </a:ext>
                  </a:extLst>
                </p:cNvPr>
                <p:cNvPicPr/>
                <p:nvPr/>
              </p:nvPicPr>
              <p:blipFill>
                <a:blip r:embed="rId22"/>
                <a:stretch>
                  <a:fillRect/>
                </a:stretch>
              </p:blipFill>
              <p:spPr>
                <a:xfrm>
                  <a:off x="8246813" y="2469667"/>
                  <a:ext cx="115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C4C6596A-0359-4907-8027-0652EBE2351C}"/>
                    </a:ext>
                  </a:extLst>
                </p14:cNvPr>
                <p14:cNvContentPartPr/>
                <p14:nvPr/>
              </p14:nvContentPartPr>
              <p14:xfrm>
                <a:off x="8396213" y="2429347"/>
                <a:ext cx="147960" cy="55440"/>
              </p14:xfrm>
            </p:contentPart>
          </mc:Choice>
          <mc:Fallback xmlns="">
            <p:pic>
              <p:nvPicPr>
                <p:cNvPr id="14" name="Freihand 13">
                  <a:extLst>
                    <a:ext uri="{FF2B5EF4-FFF2-40B4-BE49-F238E27FC236}">
                      <a16:creationId xmlns:a16="http://schemas.microsoft.com/office/drawing/2014/main" id="{C4C6596A-0359-4907-8027-0652EBE2351C}"/>
                    </a:ext>
                  </a:extLst>
                </p:cNvPr>
                <p:cNvPicPr/>
                <p:nvPr/>
              </p:nvPicPr>
              <p:blipFill>
                <a:blip r:embed="rId24"/>
                <a:stretch>
                  <a:fillRect/>
                </a:stretch>
              </p:blipFill>
              <p:spPr>
                <a:xfrm>
                  <a:off x="8391893" y="2425027"/>
                  <a:ext cx="156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958FC1B0-51C7-4225-AE17-2AE6D7E1A7B3}"/>
                    </a:ext>
                  </a:extLst>
                </p14:cNvPr>
                <p14:cNvContentPartPr/>
                <p14:nvPr/>
              </p14:nvContentPartPr>
              <p14:xfrm>
                <a:off x="8534453" y="2339707"/>
                <a:ext cx="11520" cy="23400"/>
              </p14:xfrm>
            </p:contentPart>
          </mc:Choice>
          <mc:Fallback xmlns="">
            <p:pic>
              <p:nvPicPr>
                <p:cNvPr id="15" name="Freihand 14">
                  <a:extLst>
                    <a:ext uri="{FF2B5EF4-FFF2-40B4-BE49-F238E27FC236}">
                      <a16:creationId xmlns:a16="http://schemas.microsoft.com/office/drawing/2014/main" id="{958FC1B0-51C7-4225-AE17-2AE6D7E1A7B3}"/>
                    </a:ext>
                  </a:extLst>
                </p:cNvPr>
                <p:cNvPicPr/>
                <p:nvPr/>
              </p:nvPicPr>
              <p:blipFill>
                <a:blip r:embed="rId26"/>
                <a:stretch>
                  <a:fillRect/>
                </a:stretch>
              </p:blipFill>
              <p:spPr>
                <a:xfrm>
                  <a:off x="8530133" y="2335387"/>
                  <a:ext cx="20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7F370CD1-4BB6-4509-BA35-B50195158CBA}"/>
                    </a:ext>
                  </a:extLst>
                </p14:cNvPr>
                <p14:cNvContentPartPr/>
                <p14:nvPr/>
              </p14:nvContentPartPr>
              <p14:xfrm>
                <a:off x="8561093" y="2370307"/>
                <a:ext cx="82800" cy="83520"/>
              </p14:xfrm>
            </p:contentPart>
          </mc:Choice>
          <mc:Fallback xmlns="">
            <p:pic>
              <p:nvPicPr>
                <p:cNvPr id="16" name="Freihand 15">
                  <a:extLst>
                    <a:ext uri="{FF2B5EF4-FFF2-40B4-BE49-F238E27FC236}">
                      <a16:creationId xmlns:a16="http://schemas.microsoft.com/office/drawing/2014/main" id="{7F370CD1-4BB6-4509-BA35-B50195158CBA}"/>
                    </a:ext>
                  </a:extLst>
                </p:cNvPr>
                <p:cNvPicPr/>
                <p:nvPr/>
              </p:nvPicPr>
              <p:blipFill>
                <a:blip r:embed="rId28"/>
                <a:stretch>
                  <a:fillRect/>
                </a:stretch>
              </p:blipFill>
              <p:spPr>
                <a:xfrm>
                  <a:off x="8556773" y="2365987"/>
                  <a:ext cx="91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3F9DA9BC-0C20-4AF8-95DB-C5E3B01BDE9D}"/>
                    </a:ext>
                  </a:extLst>
                </p14:cNvPr>
                <p14:cNvContentPartPr/>
                <p14:nvPr/>
              </p14:nvContentPartPr>
              <p14:xfrm>
                <a:off x="8687093" y="2214787"/>
                <a:ext cx="165600" cy="204480"/>
              </p14:xfrm>
            </p:contentPart>
          </mc:Choice>
          <mc:Fallback xmlns="">
            <p:pic>
              <p:nvPicPr>
                <p:cNvPr id="17" name="Freihand 16">
                  <a:extLst>
                    <a:ext uri="{FF2B5EF4-FFF2-40B4-BE49-F238E27FC236}">
                      <a16:creationId xmlns:a16="http://schemas.microsoft.com/office/drawing/2014/main" id="{3F9DA9BC-0C20-4AF8-95DB-C5E3B01BDE9D}"/>
                    </a:ext>
                  </a:extLst>
                </p:cNvPr>
                <p:cNvPicPr/>
                <p:nvPr/>
              </p:nvPicPr>
              <p:blipFill>
                <a:blip r:embed="rId30"/>
                <a:stretch>
                  <a:fillRect/>
                </a:stretch>
              </p:blipFill>
              <p:spPr>
                <a:xfrm>
                  <a:off x="8682773" y="2210467"/>
                  <a:ext cx="174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9132D285-A584-4D56-94D2-6A1EE266B34B}"/>
                    </a:ext>
                  </a:extLst>
                </p14:cNvPr>
                <p14:cNvContentPartPr/>
                <p14:nvPr/>
              </p14:nvContentPartPr>
              <p14:xfrm>
                <a:off x="9027293" y="2104267"/>
                <a:ext cx="333720" cy="429840"/>
              </p14:xfrm>
            </p:contentPart>
          </mc:Choice>
          <mc:Fallback xmlns="">
            <p:pic>
              <p:nvPicPr>
                <p:cNvPr id="19" name="Freihand 18">
                  <a:extLst>
                    <a:ext uri="{FF2B5EF4-FFF2-40B4-BE49-F238E27FC236}">
                      <a16:creationId xmlns:a16="http://schemas.microsoft.com/office/drawing/2014/main" id="{9132D285-A584-4D56-94D2-6A1EE266B34B}"/>
                    </a:ext>
                  </a:extLst>
                </p:cNvPr>
                <p:cNvPicPr/>
                <p:nvPr/>
              </p:nvPicPr>
              <p:blipFill>
                <a:blip r:embed="rId32"/>
                <a:stretch>
                  <a:fillRect/>
                </a:stretch>
              </p:blipFill>
              <p:spPr>
                <a:xfrm>
                  <a:off x="9022973" y="2099947"/>
                  <a:ext cx="34236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26230295-337A-4547-AF67-F0955DA81CA2}"/>
                    </a:ext>
                  </a:extLst>
                </p14:cNvPr>
                <p14:cNvContentPartPr/>
                <p14:nvPr/>
              </p14:nvContentPartPr>
              <p14:xfrm>
                <a:off x="9556493" y="2021827"/>
                <a:ext cx="106200" cy="186840"/>
              </p14:xfrm>
            </p:contentPart>
          </mc:Choice>
          <mc:Fallback xmlns="">
            <p:pic>
              <p:nvPicPr>
                <p:cNvPr id="20" name="Freihand 19">
                  <a:extLst>
                    <a:ext uri="{FF2B5EF4-FFF2-40B4-BE49-F238E27FC236}">
                      <a16:creationId xmlns:a16="http://schemas.microsoft.com/office/drawing/2014/main" id="{26230295-337A-4547-AF67-F0955DA81CA2}"/>
                    </a:ext>
                  </a:extLst>
                </p:cNvPr>
                <p:cNvPicPr/>
                <p:nvPr/>
              </p:nvPicPr>
              <p:blipFill>
                <a:blip r:embed="rId34"/>
                <a:stretch>
                  <a:fillRect/>
                </a:stretch>
              </p:blipFill>
              <p:spPr>
                <a:xfrm>
                  <a:off x="9552173" y="2017507"/>
                  <a:ext cx="114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923E2C4E-A63F-4A73-AA12-8845D6913F03}"/>
                    </a:ext>
                  </a:extLst>
                </p14:cNvPr>
                <p14:cNvContentPartPr/>
                <p14:nvPr/>
              </p14:nvContentPartPr>
              <p14:xfrm>
                <a:off x="9710213" y="1845427"/>
                <a:ext cx="496800" cy="385920"/>
              </p14:xfrm>
            </p:contentPart>
          </mc:Choice>
          <mc:Fallback xmlns="">
            <p:pic>
              <p:nvPicPr>
                <p:cNvPr id="21" name="Freihand 20">
                  <a:extLst>
                    <a:ext uri="{FF2B5EF4-FFF2-40B4-BE49-F238E27FC236}">
                      <a16:creationId xmlns:a16="http://schemas.microsoft.com/office/drawing/2014/main" id="{923E2C4E-A63F-4A73-AA12-8845D6913F03}"/>
                    </a:ext>
                  </a:extLst>
                </p:cNvPr>
                <p:cNvPicPr/>
                <p:nvPr/>
              </p:nvPicPr>
              <p:blipFill>
                <a:blip r:embed="rId36"/>
                <a:stretch>
                  <a:fillRect/>
                </a:stretch>
              </p:blipFill>
              <p:spPr>
                <a:xfrm>
                  <a:off x="9705893" y="1841107"/>
                  <a:ext cx="5054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28D9529-E21E-41A0-90D3-154E91455ACC}"/>
                    </a:ext>
                  </a:extLst>
                </p14:cNvPr>
                <p14:cNvContentPartPr/>
                <p14:nvPr/>
              </p14:nvContentPartPr>
              <p14:xfrm>
                <a:off x="9545693" y="2050267"/>
                <a:ext cx="690120" cy="291600"/>
              </p14:xfrm>
            </p:contentPart>
          </mc:Choice>
          <mc:Fallback xmlns="">
            <p:pic>
              <p:nvPicPr>
                <p:cNvPr id="23" name="Freihand 22">
                  <a:extLst>
                    <a:ext uri="{FF2B5EF4-FFF2-40B4-BE49-F238E27FC236}">
                      <a16:creationId xmlns:a16="http://schemas.microsoft.com/office/drawing/2014/main" id="{B28D9529-E21E-41A0-90D3-154E91455ACC}"/>
                    </a:ext>
                  </a:extLst>
                </p:cNvPr>
                <p:cNvPicPr/>
                <p:nvPr/>
              </p:nvPicPr>
              <p:blipFill>
                <a:blip r:embed="rId38"/>
                <a:stretch>
                  <a:fillRect/>
                </a:stretch>
              </p:blipFill>
              <p:spPr>
                <a:xfrm>
                  <a:off x="9541373" y="2045947"/>
                  <a:ext cx="698760" cy="300240"/>
                </a:xfrm>
                <a:prstGeom prst="rect">
                  <a:avLst/>
                </a:prstGeom>
              </p:spPr>
            </p:pic>
          </mc:Fallback>
        </mc:AlternateContent>
      </p:gr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896E78A-1B4D-427A-BBB8-E8EBD5982183}"/>
                  </a:ext>
                </a:extLst>
              </p14:cNvPr>
              <p14:cNvContentPartPr/>
              <p14:nvPr/>
            </p14:nvContentPartPr>
            <p14:xfrm>
              <a:off x="5709173" y="526387"/>
              <a:ext cx="2700720" cy="91440"/>
            </p14:xfrm>
          </p:contentPart>
        </mc:Choice>
        <mc:Fallback xmlns="">
          <p:pic>
            <p:nvPicPr>
              <p:cNvPr id="2" name="Freihand 1">
                <a:extLst>
                  <a:ext uri="{FF2B5EF4-FFF2-40B4-BE49-F238E27FC236}">
                    <a16:creationId xmlns:a16="http://schemas.microsoft.com/office/drawing/2014/main" id="{A896E78A-1B4D-427A-BBB8-E8EBD5982183}"/>
                  </a:ext>
                </a:extLst>
              </p:cNvPr>
              <p:cNvPicPr/>
              <p:nvPr/>
            </p:nvPicPr>
            <p:blipFill>
              <a:blip r:embed="rId4"/>
              <a:stretch>
                <a:fillRect/>
              </a:stretch>
            </p:blipFill>
            <p:spPr>
              <a:xfrm>
                <a:off x="5704853" y="522067"/>
                <a:ext cx="2709360" cy="100080"/>
              </a:xfrm>
              <a:prstGeom prst="rect">
                <a:avLst/>
              </a:prstGeom>
            </p:spPr>
          </p:pic>
        </mc:Fallback>
      </mc:AlternateContent>
    </p:spTree>
    <p:extLst>
      <p:ext uri="{BB962C8B-B14F-4D97-AF65-F5344CB8AC3E}">
        <p14:creationId xmlns:p14="http://schemas.microsoft.com/office/powerpoint/2010/main" val="172768981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3397566B-B36D-41BF-A7E7-9EBE88DDDD93}"/>
              </a:ext>
            </a:extLst>
          </p:cNvPr>
          <p:cNvGrpSpPr/>
          <p:nvPr/>
        </p:nvGrpSpPr>
        <p:grpSpPr>
          <a:xfrm>
            <a:off x="1673213" y="1368067"/>
            <a:ext cx="730080" cy="235800"/>
            <a:chOff x="1673213" y="1368067"/>
            <a:chExt cx="730080" cy="2358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B80B231-0EF7-455A-8856-C46E724DCBA3}"/>
                    </a:ext>
                  </a:extLst>
                </p14:cNvPr>
                <p14:cNvContentPartPr/>
                <p14:nvPr/>
              </p14:nvContentPartPr>
              <p14:xfrm>
                <a:off x="1673213" y="1375267"/>
                <a:ext cx="153360" cy="166680"/>
              </p14:xfrm>
            </p:contentPart>
          </mc:Choice>
          <mc:Fallback xmlns="">
            <p:pic>
              <p:nvPicPr>
                <p:cNvPr id="2" name="Freihand 1">
                  <a:extLst>
                    <a:ext uri="{FF2B5EF4-FFF2-40B4-BE49-F238E27FC236}">
                      <a16:creationId xmlns:a16="http://schemas.microsoft.com/office/drawing/2014/main" id="{AB80B231-0EF7-455A-8856-C46E724DCBA3}"/>
                    </a:ext>
                  </a:extLst>
                </p:cNvPr>
                <p:cNvPicPr/>
                <p:nvPr/>
              </p:nvPicPr>
              <p:blipFill>
                <a:blip r:embed="rId4"/>
                <a:stretch>
                  <a:fillRect/>
                </a:stretch>
              </p:blipFill>
              <p:spPr>
                <a:xfrm>
                  <a:off x="1668893" y="1370947"/>
                  <a:ext cx="162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1A24A64-07A3-4D53-9602-455963E65D1D}"/>
                    </a:ext>
                  </a:extLst>
                </p14:cNvPr>
                <p14:cNvContentPartPr/>
                <p14:nvPr/>
              </p14:nvContentPartPr>
              <p14:xfrm>
                <a:off x="1707413" y="1368067"/>
                <a:ext cx="128160" cy="19080"/>
              </p14:xfrm>
            </p:contentPart>
          </mc:Choice>
          <mc:Fallback xmlns="">
            <p:pic>
              <p:nvPicPr>
                <p:cNvPr id="3" name="Freihand 2">
                  <a:extLst>
                    <a:ext uri="{FF2B5EF4-FFF2-40B4-BE49-F238E27FC236}">
                      <a16:creationId xmlns:a16="http://schemas.microsoft.com/office/drawing/2014/main" id="{A1A24A64-07A3-4D53-9602-455963E65D1D}"/>
                    </a:ext>
                  </a:extLst>
                </p:cNvPr>
                <p:cNvPicPr/>
                <p:nvPr/>
              </p:nvPicPr>
              <p:blipFill>
                <a:blip r:embed="rId6"/>
                <a:stretch>
                  <a:fillRect/>
                </a:stretch>
              </p:blipFill>
              <p:spPr>
                <a:xfrm>
                  <a:off x="1703093" y="1363747"/>
                  <a:ext cx="136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FDE8634-76C0-44E7-9739-5254348DFBFE}"/>
                    </a:ext>
                  </a:extLst>
                </p14:cNvPr>
                <p14:cNvContentPartPr/>
                <p14:nvPr/>
              </p14:nvContentPartPr>
              <p14:xfrm>
                <a:off x="1922333" y="1417387"/>
                <a:ext cx="69120" cy="186480"/>
              </p14:xfrm>
            </p:contentPart>
          </mc:Choice>
          <mc:Fallback xmlns="">
            <p:pic>
              <p:nvPicPr>
                <p:cNvPr id="5" name="Freihand 4">
                  <a:extLst>
                    <a:ext uri="{FF2B5EF4-FFF2-40B4-BE49-F238E27FC236}">
                      <a16:creationId xmlns:a16="http://schemas.microsoft.com/office/drawing/2014/main" id="{7FDE8634-76C0-44E7-9739-5254348DFBFE}"/>
                    </a:ext>
                  </a:extLst>
                </p:cNvPr>
                <p:cNvPicPr/>
                <p:nvPr/>
              </p:nvPicPr>
              <p:blipFill>
                <a:blip r:embed="rId8"/>
                <a:stretch>
                  <a:fillRect/>
                </a:stretch>
              </p:blipFill>
              <p:spPr>
                <a:xfrm>
                  <a:off x="1918013" y="1413067"/>
                  <a:ext cx="77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EADB138-AD96-4BDC-88E9-FF3D473DB473}"/>
                    </a:ext>
                  </a:extLst>
                </p14:cNvPr>
                <p14:cNvContentPartPr/>
                <p14:nvPr/>
              </p14:nvContentPartPr>
              <p14:xfrm>
                <a:off x="2015213" y="1387147"/>
                <a:ext cx="360" cy="360"/>
              </p14:xfrm>
            </p:contentPart>
          </mc:Choice>
          <mc:Fallback xmlns="">
            <p:pic>
              <p:nvPicPr>
                <p:cNvPr id="7" name="Freihand 6">
                  <a:extLst>
                    <a:ext uri="{FF2B5EF4-FFF2-40B4-BE49-F238E27FC236}">
                      <a16:creationId xmlns:a16="http://schemas.microsoft.com/office/drawing/2014/main" id="{8EADB138-AD96-4BDC-88E9-FF3D473DB473}"/>
                    </a:ext>
                  </a:extLst>
                </p:cNvPr>
                <p:cNvPicPr/>
                <p:nvPr/>
              </p:nvPicPr>
              <p:blipFill>
                <a:blip r:embed="rId10"/>
                <a:stretch>
                  <a:fillRect/>
                </a:stretch>
              </p:blipFill>
              <p:spPr>
                <a:xfrm>
                  <a:off x="2010893" y="1382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C0EB3CA-E36D-4AE8-82DE-4EBBAEC48694}"/>
                    </a:ext>
                  </a:extLst>
                </p14:cNvPr>
                <p14:cNvContentPartPr/>
                <p14:nvPr/>
              </p14:nvContentPartPr>
              <p14:xfrm>
                <a:off x="2048693" y="1402627"/>
                <a:ext cx="81360" cy="104760"/>
              </p14:xfrm>
            </p:contentPart>
          </mc:Choice>
          <mc:Fallback xmlns="">
            <p:pic>
              <p:nvPicPr>
                <p:cNvPr id="9" name="Freihand 8">
                  <a:extLst>
                    <a:ext uri="{FF2B5EF4-FFF2-40B4-BE49-F238E27FC236}">
                      <a16:creationId xmlns:a16="http://schemas.microsoft.com/office/drawing/2014/main" id="{7C0EB3CA-E36D-4AE8-82DE-4EBBAEC48694}"/>
                    </a:ext>
                  </a:extLst>
                </p:cNvPr>
                <p:cNvPicPr/>
                <p:nvPr/>
              </p:nvPicPr>
              <p:blipFill>
                <a:blip r:embed="rId12"/>
                <a:stretch>
                  <a:fillRect/>
                </a:stretch>
              </p:blipFill>
              <p:spPr>
                <a:xfrm>
                  <a:off x="2044373" y="1398307"/>
                  <a:ext cx="90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62EDC35-5BD5-41FB-82F6-0D9985D683D9}"/>
                    </a:ext>
                  </a:extLst>
                </p14:cNvPr>
                <p14:cNvContentPartPr/>
                <p14:nvPr/>
              </p14:nvContentPartPr>
              <p14:xfrm>
                <a:off x="2019533" y="1374907"/>
                <a:ext cx="383760" cy="136080"/>
              </p14:xfrm>
            </p:contentPart>
          </mc:Choice>
          <mc:Fallback xmlns="">
            <p:pic>
              <p:nvPicPr>
                <p:cNvPr id="10" name="Freihand 9">
                  <a:extLst>
                    <a:ext uri="{FF2B5EF4-FFF2-40B4-BE49-F238E27FC236}">
                      <a16:creationId xmlns:a16="http://schemas.microsoft.com/office/drawing/2014/main" id="{F62EDC35-5BD5-41FB-82F6-0D9985D683D9}"/>
                    </a:ext>
                  </a:extLst>
                </p:cNvPr>
                <p:cNvPicPr/>
                <p:nvPr/>
              </p:nvPicPr>
              <p:blipFill>
                <a:blip r:embed="rId14"/>
                <a:stretch>
                  <a:fillRect/>
                </a:stretch>
              </p:blipFill>
              <p:spPr>
                <a:xfrm>
                  <a:off x="2015213" y="1370587"/>
                  <a:ext cx="392400" cy="144720"/>
                </a:xfrm>
                <a:prstGeom prst="rect">
                  <a:avLst/>
                </a:prstGeom>
              </p:spPr>
            </p:pic>
          </mc:Fallback>
        </mc:AlternateContent>
      </p:grpSp>
      <p:grpSp>
        <p:nvGrpSpPr>
          <p:cNvPr id="13" name="Gruppieren 12">
            <a:extLst>
              <a:ext uri="{FF2B5EF4-FFF2-40B4-BE49-F238E27FC236}">
                <a16:creationId xmlns:a16="http://schemas.microsoft.com/office/drawing/2014/main" id="{7FEC5250-ED1D-4566-9215-57D1F2F30111}"/>
              </a:ext>
            </a:extLst>
          </p:cNvPr>
          <p:cNvGrpSpPr/>
          <p:nvPr/>
        </p:nvGrpSpPr>
        <p:grpSpPr>
          <a:xfrm>
            <a:off x="604373" y="1384627"/>
            <a:ext cx="194760" cy="184680"/>
            <a:chOff x="604373" y="1384627"/>
            <a:chExt cx="194760" cy="184680"/>
          </a:xfrm>
        </p:grpSpPr>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4E3BB63-E9F9-4299-BDB1-57031FC2DE67}"/>
                    </a:ext>
                  </a:extLst>
                </p14:cNvPr>
                <p14:cNvContentPartPr/>
                <p14:nvPr/>
              </p14:nvContentPartPr>
              <p14:xfrm>
                <a:off x="621653" y="1384627"/>
                <a:ext cx="125280" cy="184680"/>
              </p14:xfrm>
            </p:contentPart>
          </mc:Choice>
          <mc:Fallback xmlns="">
            <p:pic>
              <p:nvPicPr>
                <p:cNvPr id="11" name="Freihand 10">
                  <a:extLst>
                    <a:ext uri="{FF2B5EF4-FFF2-40B4-BE49-F238E27FC236}">
                      <a16:creationId xmlns:a16="http://schemas.microsoft.com/office/drawing/2014/main" id="{24E3BB63-E9F9-4299-BDB1-57031FC2DE67}"/>
                    </a:ext>
                  </a:extLst>
                </p:cNvPr>
                <p:cNvPicPr/>
                <p:nvPr/>
              </p:nvPicPr>
              <p:blipFill>
                <a:blip r:embed="rId16"/>
                <a:stretch>
                  <a:fillRect/>
                </a:stretch>
              </p:blipFill>
              <p:spPr>
                <a:xfrm>
                  <a:off x="617333" y="1380307"/>
                  <a:ext cx="133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732859D5-2977-4010-A608-8F69C7829833}"/>
                    </a:ext>
                  </a:extLst>
                </p14:cNvPr>
                <p14:cNvContentPartPr/>
                <p14:nvPr/>
              </p14:nvContentPartPr>
              <p14:xfrm>
                <a:off x="604373" y="1452307"/>
                <a:ext cx="194760" cy="44280"/>
              </p14:xfrm>
            </p:contentPart>
          </mc:Choice>
          <mc:Fallback xmlns="">
            <p:pic>
              <p:nvPicPr>
                <p:cNvPr id="12" name="Freihand 11">
                  <a:extLst>
                    <a:ext uri="{FF2B5EF4-FFF2-40B4-BE49-F238E27FC236}">
                      <a16:creationId xmlns:a16="http://schemas.microsoft.com/office/drawing/2014/main" id="{732859D5-2977-4010-A608-8F69C7829833}"/>
                    </a:ext>
                  </a:extLst>
                </p:cNvPr>
                <p:cNvPicPr/>
                <p:nvPr/>
              </p:nvPicPr>
              <p:blipFill>
                <a:blip r:embed="rId18"/>
                <a:stretch>
                  <a:fillRect/>
                </a:stretch>
              </p:blipFill>
              <p:spPr>
                <a:xfrm>
                  <a:off x="600053" y="1447987"/>
                  <a:ext cx="203400" cy="5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67D2A08B-3C8B-4D9A-A3A5-BC4C80381595}"/>
                  </a:ext>
                </a:extLst>
              </p14:cNvPr>
              <p14:cNvContentPartPr/>
              <p14:nvPr/>
            </p14:nvContentPartPr>
            <p14:xfrm>
              <a:off x="2945453" y="1845427"/>
              <a:ext cx="1009080" cy="46080"/>
            </p14:xfrm>
          </p:contentPart>
        </mc:Choice>
        <mc:Fallback xmlns="">
          <p:pic>
            <p:nvPicPr>
              <p:cNvPr id="15" name="Freihand 14">
                <a:extLst>
                  <a:ext uri="{FF2B5EF4-FFF2-40B4-BE49-F238E27FC236}">
                    <a16:creationId xmlns:a16="http://schemas.microsoft.com/office/drawing/2014/main" id="{67D2A08B-3C8B-4D9A-A3A5-BC4C80381595}"/>
                  </a:ext>
                </a:extLst>
              </p:cNvPr>
              <p:cNvPicPr/>
              <p:nvPr/>
            </p:nvPicPr>
            <p:blipFill>
              <a:blip r:embed="rId20"/>
              <a:stretch>
                <a:fillRect/>
              </a:stretch>
            </p:blipFill>
            <p:spPr>
              <a:xfrm>
                <a:off x="2941133" y="1841107"/>
                <a:ext cx="1017720" cy="54720"/>
              </a:xfrm>
              <a:prstGeom prst="rect">
                <a:avLst/>
              </a:prstGeom>
            </p:spPr>
          </p:pic>
        </mc:Fallback>
      </mc:AlternateContent>
      <p:grpSp>
        <p:nvGrpSpPr>
          <p:cNvPr id="18" name="Gruppieren 17">
            <a:extLst>
              <a:ext uri="{FF2B5EF4-FFF2-40B4-BE49-F238E27FC236}">
                <a16:creationId xmlns:a16="http://schemas.microsoft.com/office/drawing/2014/main" id="{BB08AFC3-772D-4419-BE5C-F1FCF16B894A}"/>
              </a:ext>
            </a:extLst>
          </p:cNvPr>
          <p:cNvGrpSpPr/>
          <p:nvPr/>
        </p:nvGrpSpPr>
        <p:grpSpPr>
          <a:xfrm>
            <a:off x="566573" y="1865587"/>
            <a:ext cx="119520" cy="180720"/>
            <a:chOff x="566573" y="1865587"/>
            <a:chExt cx="119520" cy="18072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084E884-62F1-4719-916D-46DE7324856B}"/>
                    </a:ext>
                  </a:extLst>
                </p14:cNvPr>
                <p14:cNvContentPartPr/>
                <p14:nvPr/>
              </p14:nvContentPartPr>
              <p14:xfrm>
                <a:off x="584213" y="1906267"/>
                <a:ext cx="88560" cy="140040"/>
              </p14:xfrm>
            </p:contentPart>
          </mc:Choice>
          <mc:Fallback xmlns="">
            <p:pic>
              <p:nvPicPr>
                <p:cNvPr id="16" name="Freihand 15">
                  <a:extLst>
                    <a:ext uri="{FF2B5EF4-FFF2-40B4-BE49-F238E27FC236}">
                      <a16:creationId xmlns:a16="http://schemas.microsoft.com/office/drawing/2014/main" id="{8084E884-62F1-4719-916D-46DE7324856B}"/>
                    </a:ext>
                  </a:extLst>
                </p:cNvPr>
                <p:cNvPicPr/>
                <p:nvPr/>
              </p:nvPicPr>
              <p:blipFill>
                <a:blip r:embed="rId22"/>
                <a:stretch>
                  <a:fillRect/>
                </a:stretch>
              </p:blipFill>
              <p:spPr>
                <a:xfrm>
                  <a:off x="579893" y="1901947"/>
                  <a:ext cx="97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CCEDBD0-4E55-4447-95A0-FB62B2560A9F}"/>
                    </a:ext>
                  </a:extLst>
                </p14:cNvPr>
                <p14:cNvContentPartPr/>
                <p14:nvPr/>
              </p14:nvContentPartPr>
              <p14:xfrm>
                <a:off x="566573" y="1865587"/>
                <a:ext cx="119520" cy="36360"/>
              </p14:xfrm>
            </p:contentPart>
          </mc:Choice>
          <mc:Fallback xmlns="">
            <p:pic>
              <p:nvPicPr>
                <p:cNvPr id="17" name="Freihand 16">
                  <a:extLst>
                    <a:ext uri="{FF2B5EF4-FFF2-40B4-BE49-F238E27FC236}">
                      <a16:creationId xmlns:a16="http://schemas.microsoft.com/office/drawing/2014/main" id="{CCCEDBD0-4E55-4447-95A0-FB62B2560A9F}"/>
                    </a:ext>
                  </a:extLst>
                </p:cNvPr>
                <p:cNvPicPr/>
                <p:nvPr/>
              </p:nvPicPr>
              <p:blipFill>
                <a:blip r:embed="rId24"/>
                <a:stretch>
                  <a:fillRect/>
                </a:stretch>
              </p:blipFill>
              <p:spPr>
                <a:xfrm>
                  <a:off x="562253" y="1861267"/>
                  <a:ext cx="12816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CE8F0494-35A6-450A-95C0-2DA6AE4DAEDD}"/>
                  </a:ext>
                </a:extLst>
              </p14:cNvPr>
              <p14:cNvContentPartPr/>
              <p14:nvPr/>
            </p14:nvContentPartPr>
            <p14:xfrm>
              <a:off x="3017453" y="2281387"/>
              <a:ext cx="1686960" cy="98280"/>
            </p14:xfrm>
          </p:contentPart>
        </mc:Choice>
        <mc:Fallback xmlns="">
          <p:pic>
            <p:nvPicPr>
              <p:cNvPr id="22" name="Freihand 21">
                <a:extLst>
                  <a:ext uri="{FF2B5EF4-FFF2-40B4-BE49-F238E27FC236}">
                    <a16:creationId xmlns:a16="http://schemas.microsoft.com/office/drawing/2014/main" id="{CE8F0494-35A6-450A-95C0-2DA6AE4DAEDD}"/>
                  </a:ext>
                </a:extLst>
              </p:cNvPr>
              <p:cNvPicPr/>
              <p:nvPr/>
            </p:nvPicPr>
            <p:blipFill>
              <a:blip r:embed="rId26"/>
              <a:stretch>
                <a:fillRect/>
              </a:stretch>
            </p:blipFill>
            <p:spPr>
              <a:xfrm>
                <a:off x="3013133" y="2277067"/>
                <a:ext cx="1695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61CB666-194E-447B-905E-76C0E8396785}"/>
                  </a:ext>
                </a:extLst>
              </p14:cNvPr>
              <p14:cNvContentPartPr/>
              <p14:nvPr/>
            </p14:nvContentPartPr>
            <p14:xfrm>
              <a:off x="2649893" y="1258987"/>
              <a:ext cx="2157120" cy="1365840"/>
            </p14:xfrm>
          </p:contentPart>
        </mc:Choice>
        <mc:Fallback xmlns="">
          <p:pic>
            <p:nvPicPr>
              <p:cNvPr id="23" name="Freihand 22">
                <a:extLst>
                  <a:ext uri="{FF2B5EF4-FFF2-40B4-BE49-F238E27FC236}">
                    <a16:creationId xmlns:a16="http://schemas.microsoft.com/office/drawing/2014/main" id="{F61CB666-194E-447B-905E-76C0E8396785}"/>
                  </a:ext>
                </a:extLst>
              </p:cNvPr>
              <p:cNvPicPr/>
              <p:nvPr/>
            </p:nvPicPr>
            <p:blipFill>
              <a:blip r:embed="rId28"/>
              <a:stretch>
                <a:fillRect/>
              </a:stretch>
            </p:blipFill>
            <p:spPr>
              <a:xfrm>
                <a:off x="2645573" y="1254667"/>
                <a:ext cx="2165760" cy="1374480"/>
              </a:xfrm>
              <a:prstGeom prst="rect">
                <a:avLst/>
              </a:prstGeom>
            </p:spPr>
          </p:pic>
        </mc:Fallback>
      </mc:AlternateContent>
      <p:grpSp>
        <p:nvGrpSpPr>
          <p:cNvPr id="40" name="Gruppieren 39">
            <a:extLst>
              <a:ext uri="{FF2B5EF4-FFF2-40B4-BE49-F238E27FC236}">
                <a16:creationId xmlns:a16="http://schemas.microsoft.com/office/drawing/2014/main" id="{3F9981ED-55A8-4457-A29E-8766483E2DCD}"/>
              </a:ext>
            </a:extLst>
          </p:cNvPr>
          <p:cNvGrpSpPr/>
          <p:nvPr/>
        </p:nvGrpSpPr>
        <p:grpSpPr>
          <a:xfrm>
            <a:off x="1658813" y="1911307"/>
            <a:ext cx="5517360" cy="1448640"/>
            <a:chOff x="1658813" y="1911307"/>
            <a:chExt cx="5517360" cy="1448640"/>
          </a:xfrm>
        </p:grpSpPr>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307F9B9-EE57-47D4-8353-257130A289AE}"/>
                    </a:ext>
                  </a:extLst>
                </p14:cNvPr>
                <p14:cNvContentPartPr/>
                <p14:nvPr/>
              </p14:nvContentPartPr>
              <p14:xfrm>
                <a:off x="1685093" y="1911307"/>
                <a:ext cx="138240" cy="156600"/>
              </p14:xfrm>
            </p:contentPart>
          </mc:Choice>
          <mc:Fallback xmlns="">
            <p:pic>
              <p:nvPicPr>
                <p:cNvPr id="19" name="Freihand 18">
                  <a:extLst>
                    <a:ext uri="{FF2B5EF4-FFF2-40B4-BE49-F238E27FC236}">
                      <a16:creationId xmlns:a16="http://schemas.microsoft.com/office/drawing/2014/main" id="{C307F9B9-EE57-47D4-8353-257130A289AE}"/>
                    </a:ext>
                  </a:extLst>
                </p:cNvPr>
                <p:cNvPicPr/>
                <p:nvPr/>
              </p:nvPicPr>
              <p:blipFill>
                <a:blip r:embed="rId30"/>
                <a:stretch>
                  <a:fillRect/>
                </a:stretch>
              </p:blipFill>
              <p:spPr>
                <a:xfrm>
                  <a:off x="1680773" y="1906987"/>
                  <a:ext cx="146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A9045160-EB8E-4043-B42B-7AD4260E101B}"/>
                    </a:ext>
                  </a:extLst>
                </p14:cNvPr>
                <p14:cNvContentPartPr/>
                <p14:nvPr/>
              </p14:nvContentPartPr>
              <p14:xfrm>
                <a:off x="1705613" y="1971427"/>
                <a:ext cx="204120" cy="12600"/>
              </p14:xfrm>
            </p:contentPart>
          </mc:Choice>
          <mc:Fallback xmlns="">
            <p:pic>
              <p:nvPicPr>
                <p:cNvPr id="20" name="Freihand 19">
                  <a:extLst>
                    <a:ext uri="{FF2B5EF4-FFF2-40B4-BE49-F238E27FC236}">
                      <a16:creationId xmlns:a16="http://schemas.microsoft.com/office/drawing/2014/main" id="{A9045160-EB8E-4043-B42B-7AD4260E101B}"/>
                    </a:ext>
                  </a:extLst>
                </p:cNvPr>
                <p:cNvPicPr/>
                <p:nvPr/>
              </p:nvPicPr>
              <p:blipFill>
                <a:blip r:embed="rId32"/>
                <a:stretch>
                  <a:fillRect/>
                </a:stretch>
              </p:blipFill>
              <p:spPr>
                <a:xfrm>
                  <a:off x="1701293" y="1967107"/>
                  <a:ext cx="212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20359A52-44A5-471E-B574-60634B855C13}"/>
                    </a:ext>
                  </a:extLst>
                </p14:cNvPr>
                <p14:cNvContentPartPr/>
                <p14:nvPr/>
              </p14:nvContentPartPr>
              <p14:xfrm>
                <a:off x="1658813" y="2846587"/>
                <a:ext cx="2816640" cy="513360"/>
              </p14:xfrm>
            </p:contentPart>
          </mc:Choice>
          <mc:Fallback xmlns="">
            <p:pic>
              <p:nvPicPr>
                <p:cNvPr id="24" name="Freihand 23">
                  <a:extLst>
                    <a:ext uri="{FF2B5EF4-FFF2-40B4-BE49-F238E27FC236}">
                      <a16:creationId xmlns:a16="http://schemas.microsoft.com/office/drawing/2014/main" id="{20359A52-44A5-471E-B574-60634B855C13}"/>
                    </a:ext>
                  </a:extLst>
                </p:cNvPr>
                <p:cNvPicPr/>
                <p:nvPr/>
              </p:nvPicPr>
              <p:blipFill>
                <a:blip r:embed="rId34"/>
                <a:stretch>
                  <a:fillRect/>
                </a:stretch>
              </p:blipFill>
              <p:spPr>
                <a:xfrm>
                  <a:off x="1654493" y="2842267"/>
                  <a:ext cx="28252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A06D9D47-B782-404F-A984-7823A14DF8E7}"/>
                    </a:ext>
                  </a:extLst>
                </p14:cNvPr>
                <p14:cNvContentPartPr/>
                <p14:nvPr/>
              </p14:nvContentPartPr>
              <p14:xfrm>
                <a:off x="4637093" y="2777827"/>
                <a:ext cx="275400" cy="182160"/>
              </p14:xfrm>
            </p:contentPart>
          </mc:Choice>
          <mc:Fallback xmlns="">
            <p:pic>
              <p:nvPicPr>
                <p:cNvPr id="25" name="Freihand 24">
                  <a:extLst>
                    <a:ext uri="{FF2B5EF4-FFF2-40B4-BE49-F238E27FC236}">
                      <a16:creationId xmlns:a16="http://schemas.microsoft.com/office/drawing/2014/main" id="{A06D9D47-B782-404F-A984-7823A14DF8E7}"/>
                    </a:ext>
                  </a:extLst>
                </p:cNvPr>
                <p:cNvPicPr/>
                <p:nvPr/>
              </p:nvPicPr>
              <p:blipFill>
                <a:blip r:embed="rId36"/>
                <a:stretch>
                  <a:fillRect/>
                </a:stretch>
              </p:blipFill>
              <p:spPr>
                <a:xfrm>
                  <a:off x="4632773" y="2773507"/>
                  <a:ext cx="284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4038283C-A285-499E-A1FA-AEB150EE73BF}"/>
                    </a:ext>
                  </a:extLst>
                </p14:cNvPr>
                <p14:cNvContentPartPr/>
                <p14:nvPr/>
              </p14:nvContentPartPr>
              <p14:xfrm>
                <a:off x="4546373" y="2780707"/>
                <a:ext cx="304920" cy="262080"/>
              </p14:xfrm>
            </p:contentPart>
          </mc:Choice>
          <mc:Fallback xmlns="">
            <p:pic>
              <p:nvPicPr>
                <p:cNvPr id="26" name="Freihand 25">
                  <a:extLst>
                    <a:ext uri="{FF2B5EF4-FFF2-40B4-BE49-F238E27FC236}">
                      <a16:creationId xmlns:a16="http://schemas.microsoft.com/office/drawing/2014/main" id="{4038283C-A285-499E-A1FA-AEB150EE73BF}"/>
                    </a:ext>
                  </a:extLst>
                </p:cNvPr>
                <p:cNvPicPr/>
                <p:nvPr/>
              </p:nvPicPr>
              <p:blipFill>
                <a:blip r:embed="rId38"/>
                <a:stretch>
                  <a:fillRect/>
                </a:stretch>
              </p:blipFill>
              <p:spPr>
                <a:xfrm>
                  <a:off x="4542053" y="2776387"/>
                  <a:ext cx="3135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22A14667-FEB7-441E-8A9C-D09F94D28486}"/>
                    </a:ext>
                  </a:extLst>
                </p14:cNvPr>
                <p14:cNvContentPartPr/>
                <p14:nvPr/>
              </p14:nvContentPartPr>
              <p14:xfrm>
                <a:off x="5124173" y="2627347"/>
                <a:ext cx="411480" cy="140760"/>
              </p14:xfrm>
            </p:contentPart>
          </mc:Choice>
          <mc:Fallback xmlns="">
            <p:pic>
              <p:nvPicPr>
                <p:cNvPr id="27" name="Freihand 26">
                  <a:extLst>
                    <a:ext uri="{FF2B5EF4-FFF2-40B4-BE49-F238E27FC236}">
                      <a16:creationId xmlns:a16="http://schemas.microsoft.com/office/drawing/2014/main" id="{22A14667-FEB7-441E-8A9C-D09F94D28486}"/>
                    </a:ext>
                  </a:extLst>
                </p:cNvPr>
                <p:cNvPicPr/>
                <p:nvPr/>
              </p:nvPicPr>
              <p:blipFill>
                <a:blip r:embed="rId40"/>
                <a:stretch>
                  <a:fillRect/>
                </a:stretch>
              </p:blipFill>
              <p:spPr>
                <a:xfrm>
                  <a:off x="5119853" y="2623027"/>
                  <a:ext cx="420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1CC5CFCD-798B-4436-A051-DBF488659666}"/>
                    </a:ext>
                  </a:extLst>
                </p14:cNvPr>
                <p14:cNvContentPartPr/>
                <p14:nvPr/>
              </p14:nvContentPartPr>
              <p14:xfrm>
                <a:off x="5527733" y="2576587"/>
                <a:ext cx="7920" cy="10080"/>
              </p14:xfrm>
            </p:contentPart>
          </mc:Choice>
          <mc:Fallback xmlns="">
            <p:pic>
              <p:nvPicPr>
                <p:cNvPr id="28" name="Freihand 27">
                  <a:extLst>
                    <a:ext uri="{FF2B5EF4-FFF2-40B4-BE49-F238E27FC236}">
                      <a16:creationId xmlns:a16="http://schemas.microsoft.com/office/drawing/2014/main" id="{1CC5CFCD-798B-4436-A051-DBF488659666}"/>
                    </a:ext>
                  </a:extLst>
                </p:cNvPr>
                <p:cNvPicPr/>
                <p:nvPr/>
              </p:nvPicPr>
              <p:blipFill>
                <a:blip r:embed="rId42"/>
                <a:stretch>
                  <a:fillRect/>
                </a:stretch>
              </p:blipFill>
              <p:spPr>
                <a:xfrm>
                  <a:off x="5523413" y="2572267"/>
                  <a:ext cx="16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FEBFC3B-04DF-424B-8FB6-372B02E44EB9}"/>
                    </a:ext>
                  </a:extLst>
                </p14:cNvPr>
                <p14:cNvContentPartPr/>
                <p14:nvPr/>
              </p14:nvContentPartPr>
              <p14:xfrm>
                <a:off x="5651213" y="2417827"/>
                <a:ext cx="237960" cy="250920"/>
              </p14:xfrm>
            </p:contentPart>
          </mc:Choice>
          <mc:Fallback xmlns="">
            <p:pic>
              <p:nvPicPr>
                <p:cNvPr id="29" name="Freihand 28">
                  <a:extLst>
                    <a:ext uri="{FF2B5EF4-FFF2-40B4-BE49-F238E27FC236}">
                      <a16:creationId xmlns:a16="http://schemas.microsoft.com/office/drawing/2014/main" id="{0FEBFC3B-04DF-424B-8FB6-372B02E44EB9}"/>
                    </a:ext>
                  </a:extLst>
                </p:cNvPr>
                <p:cNvPicPr/>
                <p:nvPr/>
              </p:nvPicPr>
              <p:blipFill>
                <a:blip r:embed="rId44"/>
                <a:stretch>
                  <a:fillRect/>
                </a:stretch>
              </p:blipFill>
              <p:spPr>
                <a:xfrm>
                  <a:off x="5646893" y="2413507"/>
                  <a:ext cx="246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91D41A76-07D9-4A55-93E9-0D7330916D2A}"/>
                    </a:ext>
                  </a:extLst>
                </p14:cNvPr>
                <p14:cNvContentPartPr/>
                <p14:nvPr/>
              </p14:nvContentPartPr>
              <p14:xfrm>
                <a:off x="5888093" y="2474347"/>
                <a:ext cx="209520" cy="91080"/>
              </p14:xfrm>
            </p:contentPart>
          </mc:Choice>
          <mc:Fallback xmlns="">
            <p:pic>
              <p:nvPicPr>
                <p:cNvPr id="30" name="Freihand 29">
                  <a:extLst>
                    <a:ext uri="{FF2B5EF4-FFF2-40B4-BE49-F238E27FC236}">
                      <a16:creationId xmlns:a16="http://schemas.microsoft.com/office/drawing/2014/main" id="{91D41A76-07D9-4A55-93E9-0D7330916D2A}"/>
                    </a:ext>
                  </a:extLst>
                </p:cNvPr>
                <p:cNvPicPr/>
                <p:nvPr/>
              </p:nvPicPr>
              <p:blipFill>
                <a:blip r:embed="rId46"/>
                <a:stretch>
                  <a:fillRect/>
                </a:stretch>
              </p:blipFill>
              <p:spPr>
                <a:xfrm>
                  <a:off x="5883773" y="2470027"/>
                  <a:ext cx="218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E5879C4D-D9BA-4191-A98B-FCAEB2A52AAE}"/>
                    </a:ext>
                  </a:extLst>
                </p14:cNvPr>
                <p14:cNvContentPartPr/>
                <p14:nvPr/>
              </p14:nvContentPartPr>
              <p14:xfrm>
                <a:off x="6149453" y="2274187"/>
                <a:ext cx="193320" cy="215640"/>
              </p14:xfrm>
            </p:contentPart>
          </mc:Choice>
          <mc:Fallback xmlns="">
            <p:pic>
              <p:nvPicPr>
                <p:cNvPr id="31" name="Freihand 30">
                  <a:extLst>
                    <a:ext uri="{FF2B5EF4-FFF2-40B4-BE49-F238E27FC236}">
                      <a16:creationId xmlns:a16="http://schemas.microsoft.com/office/drawing/2014/main" id="{E5879C4D-D9BA-4191-A98B-FCAEB2A52AAE}"/>
                    </a:ext>
                  </a:extLst>
                </p:cNvPr>
                <p:cNvPicPr/>
                <p:nvPr/>
              </p:nvPicPr>
              <p:blipFill>
                <a:blip r:embed="rId48"/>
                <a:stretch>
                  <a:fillRect/>
                </a:stretch>
              </p:blipFill>
              <p:spPr>
                <a:xfrm>
                  <a:off x="6145133" y="2269867"/>
                  <a:ext cx="201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6D3DB670-DDB9-45D5-BED2-52FB11778380}"/>
                    </a:ext>
                  </a:extLst>
                </p14:cNvPr>
                <p14:cNvContentPartPr/>
                <p14:nvPr/>
              </p14:nvContentPartPr>
              <p14:xfrm>
                <a:off x="6369053" y="2342587"/>
                <a:ext cx="151920" cy="122760"/>
              </p14:xfrm>
            </p:contentPart>
          </mc:Choice>
          <mc:Fallback xmlns="">
            <p:pic>
              <p:nvPicPr>
                <p:cNvPr id="32" name="Freihand 31">
                  <a:extLst>
                    <a:ext uri="{FF2B5EF4-FFF2-40B4-BE49-F238E27FC236}">
                      <a16:creationId xmlns:a16="http://schemas.microsoft.com/office/drawing/2014/main" id="{6D3DB670-DDB9-45D5-BED2-52FB11778380}"/>
                    </a:ext>
                  </a:extLst>
                </p:cNvPr>
                <p:cNvPicPr/>
                <p:nvPr/>
              </p:nvPicPr>
              <p:blipFill>
                <a:blip r:embed="rId50"/>
                <a:stretch>
                  <a:fillRect/>
                </a:stretch>
              </p:blipFill>
              <p:spPr>
                <a:xfrm>
                  <a:off x="6364733" y="2338267"/>
                  <a:ext cx="160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744FF112-6AAE-4C03-94C9-FA4EA4C1BA6B}"/>
                    </a:ext>
                  </a:extLst>
                </p14:cNvPr>
                <p14:cNvContentPartPr/>
                <p14:nvPr/>
              </p14:nvContentPartPr>
              <p14:xfrm>
                <a:off x="6519173" y="2169427"/>
                <a:ext cx="226800" cy="280080"/>
              </p14:xfrm>
            </p:contentPart>
          </mc:Choice>
          <mc:Fallback xmlns="">
            <p:pic>
              <p:nvPicPr>
                <p:cNvPr id="33" name="Freihand 32">
                  <a:extLst>
                    <a:ext uri="{FF2B5EF4-FFF2-40B4-BE49-F238E27FC236}">
                      <a16:creationId xmlns:a16="http://schemas.microsoft.com/office/drawing/2014/main" id="{744FF112-6AAE-4C03-94C9-FA4EA4C1BA6B}"/>
                    </a:ext>
                  </a:extLst>
                </p:cNvPr>
                <p:cNvPicPr/>
                <p:nvPr/>
              </p:nvPicPr>
              <p:blipFill>
                <a:blip r:embed="rId52"/>
                <a:stretch>
                  <a:fillRect/>
                </a:stretch>
              </p:blipFill>
              <p:spPr>
                <a:xfrm>
                  <a:off x="6514853" y="2165107"/>
                  <a:ext cx="2354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6889B241-8747-423D-B6E8-86574BCF4329}"/>
                    </a:ext>
                  </a:extLst>
                </p14:cNvPr>
                <p14:cNvContentPartPr/>
                <p14:nvPr/>
              </p14:nvContentPartPr>
              <p14:xfrm>
                <a:off x="6761093" y="2272747"/>
                <a:ext cx="167760" cy="93600"/>
              </p14:xfrm>
            </p:contentPart>
          </mc:Choice>
          <mc:Fallback xmlns="">
            <p:pic>
              <p:nvPicPr>
                <p:cNvPr id="34" name="Freihand 33">
                  <a:extLst>
                    <a:ext uri="{FF2B5EF4-FFF2-40B4-BE49-F238E27FC236}">
                      <a16:creationId xmlns:a16="http://schemas.microsoft.com/office/drawing/2014/main" id="{6889B241-8747-423D-B6E8-86574BCF4329}"/>
                    </a:ext>
                  </a:extLst>
                </p:cNvPr>
                <p:cNvPicPr/>
                <p:nvPr/>
              </p:nvPicPr>
              <p:blipFill>
                <a:blip r:embed="rId54"/>
                <a:stretch>
                  <a:fillRect/>
                </a:stretch>
              </p:blipFill>
              <p:spPr>
                <a:xfrm>
                  <a:off x="6756773" y="2268427"/>
                  <a:ext cx="176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D40BAAB8-DA92-4437-9046-38F0B51708D1}"/>
                    </a:ext>
                  </a:extLst>
                </p14:cNvPr>
                <p14:cNvContentPartPr/>
                <p14:nvPr/>
              </p14:nvContentPartPr>
              <p14:xfrm>
                <a:off x="6951893" y="2068627"/>
                <a:ext cx="91080" cy="265320"/>
              </p14:xfrm>
            </p:contentPart>
          </mc:Choice>
          <mc:Fallback xmlns="">
            <p:pic>
              <p:nvPicPr>
                <p:cNvPr id="35" name="Freihand 34">
                  <a:extLst>
                    <a:ext uri="{FF2B5EF4-FFF2-40B4-BE49-F238E27FC236}">
                      <a16:creationId xmlns:a16="http://schemas.microsoft.com/office/drawing/2014/main" id="{D40BAAB8-DA92-4437-9046-38F0B51708D1}"/>
                    </a:ext>
                  </a:extLst>
                </p:cNvPr>
                <p:cNvPicPr/>
                <p:nvPr/>
              </p:nvPicPr>
              <p:blipFill>
                <a:blip r:embed="rId56"/>
                <a:stretch>
                  <a:fillRect/>
                </a:stretch>
              </p:blipFill>
              <p:spPr>
                <a:xfrm>
                  <a:off x="6947573" y="2064307"/>
                  <a:ext cx="99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59CFD724-223B-4034-A29A-8432EE6CCC4C}"/>
                    </a:ext>
                  </a:extLst>
                </p14:cNvPr>
                <p14:cNvContentPartPr/>
                <p14:nvPr/>
              </p14:nvContentPartPr>
              <p14:xfrm>
                <a:off x="7038293" y="2042347"/>
                <a:ext cx="137880" cy="257040"/>
              </p14:xfrm>
            </p:contentPart>
          </mc:Choice>
          <mc:Fallback xmlns="">
            <p:pic>
              <p:nvPicPr>
                <p:cNvPr id="36" name="Freihand 35">
                  <a:extLst>
                    <a:ext uri="{FF2B5EF4-FFF2-40B4-BE49-F238E27FC236}">
                      <a16:creationId xmlns:a16="http://schemas.microsoft.com/office/drawing/2014/main" id="{59CFD724-223B-4034-A29A-8432EE6CCC4C}"/>
                    </a:ext>
                  </a:extLst>
                </p:cNvPr>
                <p:cNvPicPr/>
                <p:nvPr/>
              </p:nvPicPr>
              <p:blipFill>
                <a:blip r:embed="rId58"/>
                <a:stretch>
                  <a:fillRect/>
                </a:stretch>
              </p:blipFill>
              <p:spPr>
                <a:xfrm>
                  <a:off x="7033973" y="2038027"/>
                  <a:ext cx="146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680CB73B-289A-415D-BE33-5C4387485C42}"/>
                    </a:ext>
                  </a:extLst>
                </p14:cNvPr>
                <p14:cNvContentPartPr/>
                <p14:nvPr/>
              </p14:nvContentPartPr>
              <p14:xfrm>
                <a:off x="6920573" y="2256907"/>
                <a:ext cx="70560" cy="78120"/>
              </p14:xfrm>
            </p:contentPart>
          </mc:Choice>
          <mc:Fallback xmlns="">
            <p:pic>
              <p:nvPicPr>
                <p:cNvPr id="37" name="Freihand 36">
                  <a:extLst>
                    <a:ext uri="{FF2B5EF4-FFF2-40B4-BE49-F238E27FC236}">
                      <a16:creationId xmlns:a16="http://schemas.microsoft.com/office/drawing/2014/main" id="{680CB73B-289A-415D-BE33-5C4387485C42}"/>
                    </a:ext>
                  </a:extLst>
                </p:cNvPr>
                <p:cNvPicPr/>
                <p:nvPr/>
              </p:nvPicPr>
              <p:blipFill>
                <a:blip r:embed="rId60"/>
                <a:stretch>
                  <a:fillRect/>
                </a:stretch>
              </p:blipFill>
              <p:spPr>
                <a:xfrm>
                  <a:off x="6916253" y="2252587"/>
                  <a:ext cx="79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1922A21A-D9D1-4F04-A447-D27D8B54D4BD}"/>
                    </a:ext>
                  </a:extLst>
                </p14:cNvPr>
                <p14:cNvContentPartPr/>
                <p14:nvPr/>
              </p14:nvContentPartPr>
              <p14:xfrm>
                <a:off x="6870893" y="2143507"/>
                <a:ext cx="33480" cy="52200"/>
              </p14:xfrm>
            </p:contentPart>
          </mc:Choice>
          <mc:Fallback xmlns="">
            <p:pic>
              <p:nvPicPr>
                <p:cNvPr id="38" name="Freihand 37">
                  <a:extLst>
                    <a:ext uri="{FF2B5EF4-FFF2-40B4-BE49-F238E27FC236}">
                      <a16:creationId xmlns:a16="http://schemas.microsoft.com/office/drawing/2014/main" id="{1922A21A-D9D1-4F04-A447-D27D8B54D4BD}"/>
                    </a:ext>
                  </a:extLst>
                </p:cNvPr>
                <p:cNvPicPr/>
                <p:nvPr/>
              </p:nvPicPr>
              <p:blipFill>
                <a:blip r:embed="rId62"/>
                <a:stretch>
                  <a:fillRect/>
                </a:stretch>
              </p:blipFill>
              <p:spPr>
                <a:xfrm>
                  <a:off x="6866573" y="2139187"/>
                  <a:ext cx="4212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4A5BFB5C-47CE-46B0-9F5D-6FF5C99BFEC9}"/>
                  </a:ext>
                </a:extLst>
              </p14:cNvPr>
              <p14:cNvContentPartPr/>
              <p14:nvPr/>
            </p14:nvContentPartPr>
            <p14:xfrm>
              <a:off x="2971733" y="1812307"/>
              <a:ext cx="980280" cy="110160"/>
            </p14:xfrm>
          </p:contentPart>
        </mc:Choice>
        <mc:Fallback xmlns="">
          <p:pic>
            <p:nvPicPr>
              <p:cNvPr id="41" name="Freihand 40">
                <a:extLst>
                  <a:ext uri="{FF2B5EF4-FFF2-40B4-BE49-F238E27FC236}">
                    <a16:creationId xmlns:a16="http://schemas.microsoft.com/office/drawing/2014/main" id="{4A5BFB5C-47CE-46B0-9F5D-6FF5C99BFEC9}"/>
                  </a:ext>
                </a:extLst>
              </p:cNvPr>
              <p:cNvPicPr/>
              <p:nvPr/>
            </p:nvPicPr>
            <p:blipFill>
              <a:blip r:embed="rId64"/>
              <a:stretch>
                <a:fillRect/>
              </a:stretch>
            </p:blipFill>
            <p:spPr>
              <a:xfrm>
                <a:off x="2967413" y="1807987"/>
                <a:ext cx="988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DB34561-7D2F-4333-A740-1FDB59175947}"/>
                  </a:ext>
                </a:extLst>
              </p14:cNvPr>
              <p14:cNvContentPartPr/>
              <p14:nvPr/>
            </p14:nvContentPartPr>
            <p14:xfrm>
              <a:off x="2996933" y="2270227"/>
              <a:ext cx="1171440" cy="169560"/>
            </p14:xfrm>
          </p:contentPart>
        </mc:Choice>
        <mc:Fallback xmlns="">
          <p:pic>
            <p:nvPicPr>
              <p:cNvPr id="42" name="Freihand 41">
                <a:extLst>
                  <a:ext uri="{FF2B5EF4-FFF2-40B4-BE49-F238E27FC236}">
                    <a16:creationId xmlns:a16="http://schemas.microsoft.com/office/drawing/2014/main" id="{3DB34561-7D2F-4333-A740-1FDB59175947}"/>
                  </a:ext>
                </a:extLst>
              </p:cNvPr>
              <p:cNvPicPr/>
              <p:nvPr/>
            </p:nvPicPr>
            <p:blipFill>
              <a:blip r:embed="rId66"/>
              <a:stretch>
                <a:fillRect/>
              </a:stretch>
            </p:blipFill>
            <p:spPr>
              <a:xfrm>
                <a:off x="2992613" y="2265907"/>
                <a:ext cx="1180080" cy="178200"/>
              </a:xfrm>
              <a:prstGeom prst="rect">
                <a:avLst/>
              </a:prstGeom>
            </p:spPr>
          </p:pic>
        </mc:Fallback>
      </mc:AlternateContent>
      <p:grpSp>
        <p:nvGrpSpPr>
          <p:cNvPr id="61" name="Gruppieren 60">
            <a:extLst>
              <a:ext uri="{FF2B5EF4-FFF2-40B4-BE49-F238E27FC236}">
                <a16:creationId xmlns:a16="http://schemas.microsoft.com/office/drawing/2014/main" id="{A23C20D2-11E5-4236-B49D-041C9FC2325D}"/>
              </a:ext>
            </a:extLst>
          </p:cNvPr>
          <p:cNvGrpSpPr/>
          <p:nvPr/>
        </p:nvGrpSpPr>
        <p:grpSpPr>
          <a:xfrm>
            <a:off x="3480053" y="4338067"/>
            <a:ext cx="4072320" cy="500040"/>
            <a:chOff x="3480053" y="4338067"/>
            <a:chExt cx="4072320" cy="500040"/>
          </a:xfrm>
        </p:grpSpPr>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FA228B75-A569-4870-B9F1-79CD01B245AE}"/>
                    </a:ext>
                  </a:extLst>
                </p14:cNvPr>
                <p14:cNvContentPartPr/>
                <p14:nvPr/>
              </p14:nvContentPartPr>
              <p14:xfrm>
                <a:off x="3480053" y="4570987"/>
                <a:ext cx="497880" cy="147240"/>
              </p14:xfrm>
            </p:contentPart>
          </mc:Choice>
          <mc:Fallback xmlns="">
            <p:pic>
              <p:nvPicPr>
                <p:cNvPr id="43" name="Freihand 42">
                  <a:extLst>
                    <a:ext uri="{FF2B5EF4-FFF2-40B4-BE49-F238E27FC236}">
                      <a16:creationId xmlns:a16="http://schemas.microsoft.com/office/drawing/2014/main" id="{FA228B75-A569-4870-B9F1-79CD01B245AE}"/>
                    </a:ext>
                  </a:extLst>
                </p:cNvPr>
                <p:cNvPicPr/>
                <p:nvPr/>
              </p:nvPicPr>
              <p:blipFill>
                <a:blip r:embed="rId68"/>
                <a:stretch>
                  <a:fillRect/>
                </a:stretch>
              </p:blipFill>
              <p:spPr>
                <a:xfrm>
                  <a:off x="3475733" y="4566667"/>
                  <a:ext cx="506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1A36B070-6ABC-4C6E-87CA-3067D2BB8035}"/>
                    </a:ext>
                  </a:extLst>
                </p14:cNvPr>
                <p14:cNvContentPartPr/>
                <p14:nvPr/>
              </p14:nvContentPartPr>
              <p14:xfrm>
                <a:off x="4023653" y="4571707"/>
                <a:ext cx="173880" cy="266400"/>
              </p14:xfrm>
            </p:contentPart>
          </mc:Choice>
          <mc:Fallback xmlns="">
            <p:pic>
              <p:nvPicPr>
                <p:cNvPr id="44" name="Freihand 43">
                  <a:extLst>
                    <a:ext uri="{FF2B5EF4-FFF2-40B4-BE49-F238E27FC236}">
                      <a16:creationId xmlns:a16="http://schemas.microsoft.com/office/drawing/2014/main" id="{1A36B070-6ABC-4C6E-87CA-3067D2BB8035}"/>
                    </a:ext>
                  </a:extLst>
                </p:cNvPr>
                <p:cNvPicPr/>
                <p:nvPr/>
              </p:nvPicPr>
              <p:blipFill>
                <a:blip r:embed="rId70"/>
                <a:stretch>
                  <a:fillRect/>
                </a:stretch>
              </p:blipFill>
              <p:spPr>
                <a:xfrm>
                  <a:off x="4019333" y="4567387"/>
                  <a:ext cx="1825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781A8102-AD34-4E3A-BD5D-1336883266BE}"/>
                    </a:ext>
                  </a:extLst>
                </p14:cNvPr>
                <p14:cNvContentPartPr/>
                <p14:nvPr/>
              </p14:nvContentPartPr>
              <p14:xfrm>
                <a:off x="4225613" y="4540027"/>
                <a:ext cx="163800" cy="118440"/>
              </p14:xfrm>
            </p:contentPart>
          </mc:Choice>
          <mc:Fallback xmlns="">
            <p:pic>
              <p:nvPicPr>
                <p:cNvPr id="45" name="Freihand 44">
                  <a:extLst>
                    <a:ext uri="{FF2B5EF4-FFF2-40B4-BE49-F238E27FC236}">
                      <a16:creationId xmlns:a16="http://schemas.microsoft.com/office/drawing/2014/main" id="{781A8102-AD34-4E3A-BD5D-1336883266BE}"/>
                    </a:ext>
                  </a:extLst>
                </p:cNvPr>
                <p:cNvPicPr/>
                <p:nvPr/>
              </p:nvPicPr>
              <p:blipFill>
                <a:blip r:embed="rId72"/>
                <a:stretch>
                  <a:fillRect/>
                </a:stretch>
              </p:blipFill>
              <p:spPr>
                <a:xfrm>
                  <a:off x="4221293" y="4535707"/>
                  <a:ext cx="172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A2D86EBE-3B60-43DB-9C3C-3C32A915EA49}"/>
                    </a:ext>
                  </a:extLst>
                </p14:cNvPr>
                <p14:cNvContentPartPr/>
                <p14:nvPr/>
              </p14:nvContentPartPr>
              <p14:xfrm>
                <a:off x="4360253" y="4481707"/>
                <a:ext cx="44640" cy="16920"/>
              </p14:xfrm>
            </p:contentPart>
          </mc:Choice>
          <mc:Fallback xmlns="">
            <p:pic>
              <p:nvPicPr>
                <p:cNvPr id="46" name="Freihand 45">
                  <a:extLst>
                    <a:ext uri="{FF2B5EF4-FFF2-40B4-BE49-F238E27FC236}">
                      <a16:creationId xmlns:a16="http://schemas.microsoft.com/office/drawing/2014/main" id="{A2D86EBE-3B60-43DB-9C3C-3C32A915EA49}"/>
                    </a:ext>
                  </a:extLst>
                </p:cNvPr>
                <p:cNvPicPr/>
                <p:nvPr/>
              </p:nvPicPr>
              <p:blipFill>
                <a:blip r:embed="rId74"/>
                <a:stretch>
                  <a:fillRect/>
                </a:stretch>
              </p:blipFill>
              <p:spPr>
                <a:xfrm>
                  <a:off x="4355933" y="4477387"/>
                  <a:ext cx="53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97269E0F-D809-4066-A565-072FD1870E02}"/>
                    </a:ext>
                  </a:extLst>
                </p14:cNvPr>
                <p14:cNvContentPartPr/>
                <p14:nvPr/>
              </p14:nvContentPartPr>
              <p14:xfrm>
                <a:off x="4407413" y="4524547"/>
                <a:ext cx="78840" cy="88920"/>
              </p14:xfrm>
            </p:contentPart>
          </mc:Choice>
          <mc:Fallback xmlns="">
            <p:pic>
              <p:nvPicPr>
                <p:cNvPr id="47" name="Freihand 46">
                  <a:extLst>
                    <a:ext uri="{FF2B5EF4-FFF2-40B4-BE49-F238E27FC236}">
                      <a16:creationId xmlns:a16="http://schemas.microsoft.com/office/drawing/2014/main" id="{97269E0F-D809-4066-A565-072FD1870E02}"/>
                    </a:ext>
                  </a:extLst>
                </p:cNvPr>
                <p:cNvPicPr/>
                <p:nvPr/>
              </p:nvPicPr>
              <p:blipFill>
                <a:blip r:embed="rId76"/>
                <a:stretch>
                  <a:fillRect/>
                </a:stretch>
              </p:blipFill>
              <p:spPr>
                <a:xfrm>
                  <a:off x="4403093" y="4520227"/>
                  <a:ext cx="87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4F5DD439-582F-4C45-932A-E3837820EEB4}"/>
                    </a:ext>
                  </a:extLst>
                </p14:cNvPr>
                <p14:cNvContentPartPr/>
                <p14:nvPr/>
              </p14:nvContentPartPr>
              <p14:xfrm>
                <a:off x="4506773" y="4418707"/>
                <a:ext cx="180000" cy="182520"/>
              </p14:xfrm>
            </p:contentPart>
          </mc:Choice>
          <mc:Fallback xmlns="">
            <p:pic>
              <p:nvPicPr>
                <p:cNvPr id="48" name="Freihand 47">
                  <a:extLst>
                    <a:ext uri="{FF2B5EF4-FFF2-40B4-BE49-F238E27FC236}">
                      <a16:creationId xmlns:a16="http://schemas.microsoft.com/office/drawing/2014/main" id="{4F5DD439-582F-4C45-932A-E3837820EEB4}"/>
                    </a:ext>
                  </a:extLst>
                </p:cNvPr>
                <p:cNvPicPr/>
                <p:nvPr/>
              </p:nvPicPr>
              <p:blipFill>
                <a:blip r:embed="rId78"/>
                <a:stretch>
                  <a:fillRect/>
                </a:stretch>
              </p:blipFill>
              <p:spPr>
                <a:xfrm>
                  <a:off x="4502453" y="4414387"/>
                  <a:ext cx="188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B44600C0-6212-483E-B09E-DA3AEF4BF440}"/>
                    </a:ext>
                  </a:extLst>
                </p14:cNvPr>
                <p14:cNvContentPartPr/>
                <p14:nvPr/>
              </p14:nvContentPartPr>
              <p14:xfrm>
                <a:off x="4971173" y="4512667"/>
                <a:ext cx="173880" cy="85680"/>
              </p14:xfrm>
            </p:contentPart>
          </mc:Choice>
          <mc:Fallback xmlns="">
            <p:pic>
              <p:nvPicPr>
                <p:cNvPr id="49" name="Freihand 48">
                  <a:extLst>
                    <a:ext uri="{FF2B5EF4-FFF2-40B4-BE49-F238E27FC236}">
                      <a16:creationId xmlns:a16="http://schemas.microsoft.com/office/drawing/2014/main" id="{B44600C0-6212-483E-B09E-DA3AEF4BF440}"/>
                    </a:ext>
                  </a:extLst>
                </p:cNvPr>
                <p:cNvPicPr/>
                <p:nvPr/>
              </p:nvPicPr>
              <p:blipFill>
                <a:blip r:embed="rId80"/>
                <a:stretch>
                  <a:fillRect/>
                </a:stretch>
              </p:blipFill>
              <p:spPr>
                <a:xfrm>
                  <a:off x="4966853" y="4508347"/>
                  <a:ext cx="182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7DE87F42-C3F1-4FB4-AF22-F884E314344F}"/>
                    </a:ext>
                  </a:extLst>
                </p14:cNvPr>
                <p14:cNvContentPartPr/>
                <p14:nvPr/>
              </p14:nvContentPartPr>
              <p14:xfrm>
                <a:off x="5113373" y="4407187"/>
                <a:ext cx="12600" cy="38160"/>
              </p14:xfrm>
            </p:contentPart>
          </mc:Choice>
          <mc:Fallback xmlns="">
            <p:pic>
              <p:nvPicPr>
                <p:cNvPr id="50" name="Freihand 49">
                  <a:extLst>
                    <a:ext uri="{FF2B5EF4-FFF2-40B4-BE49-F238E27FC236}">
                      <a16:creationId xmlns:a16="http://schemas.microsoft.com/office/drawing/2014/main" id="{7DE87F42-C3F1-4FB4-AF22-F884E314344F}"/>
                    </a:ext>
                  </a:extLst>
                </p:cNvPr>
                <p:cNvPicPr/>
                <p:nvPr/>
              </p:nvPicPr>
              <p:blipFill>
                <a:blip r:embed="rId82"/>
                <a:stretch>
                  <a:fillRect/>
                </a:stretch>
              </p:blipFill>
              <p:spPr>
                <a:xfrm>
                  <a:off x="5109053" y="4402867"/>
                  <a:ext cx="21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476A1782-B5A9-4B67-B26F-2038F550BD7F}"/>
                    </a:ext>
                  </a:extLst>
                </p14:cNvPr>
                <p14:cNvContentPartPr/>
                <p14:nvPr/>
              </p14:nvContentPartPr>
              <p14:xfrm>
                <a:off x="5205173" y="4475947"/>
                <a:ext cx="16560" cy="49680"/>
              </p14:xfrm>
            </p:contentPart>
          </mc:Choice>
          <mc:Fallback xmlns="">
            <p:pic>
              <p:nvPicPr>
                <p:cNvPr id="51" name="Freihand 50">
                  <a:extLst>
                    <a:ext uri="{FF2B5EF4-FFF2-40B4-BE49-F238E27FC236}">
                      <a16:creationId xmlns:a16="http://schemas.microsoft.com/office/drawing/2014/main" id="{476A1782-B5A9-4B67-B26F-2038F550BD7F}"/>
                    </a:ext>
                  </a:extLst>
                </p:cNvPr>
                <p:cNvPicPr/>
                <p:nvPr/>
              </p:nvPicPr>
              <p:blipFill>
                <a:blip r:embed="rId84"/>
                <a:stretch>
                  <a:fillRect/>
                </a:stretch>
              </p:blipFill>
              <p:spPr>
                <a:xfrm>
                  <a:off x="5200853" y="4471627"/>
                  <a:ext cx="25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7BDE1EF0-5E3A-4528-ADE9-339C28479F5F}"/>
                    </a:ext>
                  </a:extLst>
                </p14:cNvPr>
                <p14:cNvContentPartPr/>
                <p14:nvPr/>
              </p14:nvContentPartPr>
              <p14:xfrm>
                <a:off x="5250533" y="4363627"/>
                <a:ext cx="349920" cy="228960"/>
              </p14:xfrm>
            </p:contentPart>
          </mc:Choice>
          <mc:Fallback xmlns="">
            <p:pic>
              <p:nvPicPr>
                <p:cNvPr id="52" name="Freihand 51">
                  <a:extLst>
                    <a:ext uri="{FF2B5EF4-FFF2-40B4-BE49-F238E27FC236}">
                      <a16:creationId xmlns:a16="http://schemas.microsoft.com/office/drawing/2014/main" id="{7BDE1EF0-5E3A-4528-ADE9-339C28479F5F}"/>
                    </a:ext>
                  </a:extLst>
                </p:cNvPr>
                <p:cNvPicPr/>
                <p:nvPr/>
              </p:nvPicPr>
              <p:blipFill>
                <a:blip r:embed="rId86"/>
                <a:stretch>
                  <a:fillRect/>
                </a:stretch>
              </p:blipFill>
              <p:spPr>
                <a:xfrm>
                  <a:off x="5246213" y="4359307"/>
                  <a:ext cx="3585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BFAC536A-081C-4C5F-996E-7848241DD422}"/>
                    </a:ext>
                  </a:extLst>
                </p14:cNvPr>
                <p14:cNvContentPartPr/>
                <p14:nvPr/>
              </p14:nvContentPartPr>
              <p14:xfrm>
                <a:off x="4916093" y="4641547"/>
                <a:ext cx="502920" cy="74160"/>
              </p14:xfrm>
            </p:contentPart>
          </mc:Choice>
          <mc:Fallback xmlns="">
            <p:pic>
              <p:nvPicPr>
                <p:cNvPr id="53" name="Freihand 52">
                  <a:extLst>
                    <a:ext uri="{FF2B5EF4-FFF2-40B4-BE49-F238E27FC236}">
                      <a16:creationId xmlns:a16="http://schemas.microsoft.com/office/drawing/2014/main" id="{BFAC536A-081C-4C5F-996E-7848241DD422}"/>
                    </a:ext>
                  </a:extLst>
                </p:cNvPr>
                <p:cNvPicPr/>
                <p:nvPr/>
              </p:nvPicPr>
              <p:blipFill>
                <a:blip r:embed="rId88"/>
                <a:stretch>
                  <a:fillRect/>
                </a:stretch>
              </p:blipFill>
              <p:spPr>
                <a:xfrm>
                  <a:off x="4911773" y="4637227"/>
                  <a:ext cx="511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EEF5377D-5AB5-4C54-9038-206626443D7E}"/>
                    </a:ext>
                  </a:extLst>
                </p14:cNvPr>
                <p14:cNvContentPartPr/>
                <p14:nvPr/>
              </p14:nvContentPartPr>
              <p14:xfrm>
                <a:off x="5835173" y="4431307"/>
                <a:ext cx="456840" cy="365040"/>
              </p14:xfrm>
            </p:contentPart>
          </mc:Choice>
          <mc:Fallback xmlns="">
            <p:pic>
              <p:nvPicPr>
                <p:cNvPr id="54" name="Freihand 53">
                  <a:extLst>
                    <a:ext uri="{FF2B5EF4-FFF2-40B4-BE49-F238E27FC236}">
                      <a16:creationId xmlns:a16="http://schemas.microsoft.com/office/drawing/2014/main" id="{EEF5377D-5AB5-4C54-9038-206626443D7E}"/>
                    </a:ext>
                  </a:extLst>
                </p:cNvPr>
                <p:cNvPicPr/>
                <p:nvPr/>
              </p:nvPicPr>
              <p:blipFill>
                <a:blip r:embed="rId90"/>
                <a:stretch>
                  <a:fillRect/>
                </a:stretch>
              </p:blipFill>
              <p:spPr>
                <a:xfrm>
                  <a:off x="5830853" y="4426987"/>
                  <a:ext cx="46548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E8C09A16-8D92-406F-8E05-B9DF9C9BF6E4}"/>
                    </a:ext>
                  </a:extLst>
                </p14:cNvPr>
                <p14:cNvContentPartPr/>
                <p14:nvPr/>
              </p14:nvContentPartPr>
              <p14:xfrm>
                <a:off x="6538973" y="4402147"/>
                <a:ext cx="153720" cy="147600"/>
              </p14:xfrm>
            </p:contentPart>
          </mc:Choice>
          <mc:Fallback xmlns="">
            <p:pic>
              <p:nvPicPr>
                <p:cNvPr id="55" name="Freihand 54">
                  <a:extLst>
                    <a:ext uri="{FF2B5EF4-FFF2-40B4-BE49-F238E27FC236}">
                      <a16:creationId xmlns:a16="http://schemas.microsoft.com/office/drawing/2014/main" id="{E8C09A16-8D92-406F-8E05-B9DF9C9BF6E4}"/>
                    </a:ext>
                  </a:extLst>
                </p:cNvPr>
                <p:cNvPicPr/>
                <p:nvPr/>
              </p:nvPicPr>
              <p:blipFill>
                <a:blip r:embed="rId92"/>
                <a:stretch>
                  <a:fillRect/>
                </a:stretch>
              </p:blipFill>
              <p:spPr>
                <a:xfrm>
                  <a:off x="6534653" y="4397827"/>
                  <a:ext cx="162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536F862A-9EA3-49DA-A2B9-ED5D80DEC359}"/>
                    </a:ext>
                  </a:extLst>
                </p14:cNvPr>
                <p14:cNvContentPartPr/>
                <p14:nvPr/>
              </p14:nvContentPartPr>
              <p14:xfrm>
                <a:off x="6742013" y="4426987"/>
                <a:ext cx="117720" cy="104400"/>
              </p14:xfrm>
            </p:contentPart>
          </mc:Choice>
          <mc:Fallback xmlns="">
            <p:pic>
              <p:nvPicPr>
                <p:cNvPr id="56" name="Freihand 55">
                  <a:extLst>
                    <a:ext uri="{FF2B5EF4-FFF2-40B4-BE49-F238E27FC236}">
                      <a16:creationId xmlns:a16="http://schemas.microsoft.com/office/drawing/2014/main" id="{536F862A-9EA3-49DA-A2B9-ED5D80DEC359}"/>
                    </a:ext>
                  </a:extLst>
                </p:cNvPr>
                <p:cNvPicPr/>
                <p:nvPr/>
              </p:nvPicPr>
              <p:blipFill>
                <a:blip r:embed="rId94"/>
                <a:stretch>
                  <a:fillRect/>
                </a:stretch>
              </p:blipFill>
              <p:spPr>
                <a:xfrm>
                  <a:off x="6737693" y="4422667"/>
                  <a:ext cx="126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A3DB0BF3-FDAD-4866-A0DC-330946A8203E}"/>
                    </a:ext>
                  </a:extLst>
                </p14:cNvPr>
                <p14:cNvContentPartPr/>
                <p14:nvPr/>
              </p14:nvContentPartPr>
              <p14:xfrm>
                <a:off x="6934973" y="4510147"/>
                <a:ext cx="360" cy="360"/>
              </p14:xfrm>
            </p:contentPart>
          </mc:Choice>
          <mc:Fallback xmlns="">
            <p:pic>
              <p:nvPicPr>
                <p:cNvPr id="57" name="Freihand 56">
                  <a:extLst>
                    <a:ext uri="{FF2B5EF4-FFF2-40B4-BE49-F238E27FC236}">
                      <a16:creationId xmlns:a16="http://schemas.microsoft.com/office/drawing/2014/main" id="{A3DB0BF3-FDAD-4866-A0DC-330946A8203E}"/>
                    </a:ext>
                  </a:extLst>
                </p:cNvPr>
                <p:cNvPicPr/>
                <p:nvPr/>
              </p:nvPicPr>
              <p:blipFill>
                <a:blip r:embed="rId10"/>
                <a:stretch>
                  <a:fillRect/>
                </a:stretch>
              </p:blipFill>
              <p:spPr>
                <a:xfrm>
                  <a:off x="6930653" y="450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7B955F20-4454-4FC3-A0C8-AF0755CB9B40}"/>
                    </a:ext>
                  </a:extLst>
                </p14:cNvPr>
                <p14:cNvContentPartPr/>
                <p14:nvPr/>
              </p14:nvContentPartPr>
              <p14:xfrm>
                <a:off x="6937853" y="4348867"/>
                <a:ext cx="166320" cy="158400"/>
              </p14:xfrm>
            </p:contentPart>
          </mc:Choice>
          <mc:Fallback xmlns="">
            <p:pic>
              <p:nvPicPr>
                <p:cNvPr id="58" name="Freihand 57">
                  <a:extLst>
                    <a:ext uri="{FF2B5EF4-FFF2-40B4-BE49-F238E27FC236}">
                      <a16:creationId xmlns:a16="http://schemas.microsoft.com/office/drawing/2014/main" id="{7B955F20-4454-4FC3-A0C8-AF0755CB9B40}"/>
                    </a:ext>
                  </a:extLst>
                </p:cNvPr>
                <p:cNvPicPr/>
                <p:nvPr/>
              </p:nvPicPr>
              <p:blipFill>
                <a:blip r:embed="rId97"/>
                <a:stretch>
                  <a:fillRect/>
                </a:stretch>
              </p:blipFill>
              <p:spPr>
                <a:xfrm>
                  <a:off x="6933533" y="4344547"/>
                  <a:ext cx="174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8DB8299C-0916-42E5-8F17-4D8A034D2784}"/>
                    </a:ext>
                  </a:extLst>
                </p14:cNvPr>
                <p14:cNvContentPartPr/>
                <p14:nvPr/>
              </p14:nvContentPartPr>
              <p14:xfrm>
                <a:off x="7073213" y="4338067"/>
                <a:ext cx="335880" cy="312120"/>
              </p14:xfrm>
            </p:contentPart>
          </mc:Choice>
          <mc:Fallback xmlns="">
            <p:pic>
              <p:nvPicPr>
                <p:cNvPr id="59" name="Freihand 58">
                  <a:extLst>
                    <a:ext uri="{FF2B5EF4-FFF2-40B4-BE49-F238E27FC236}">
                      <a16:creationId xmlns:a16="http://schemas.microsoft.com/office/drawing/2014/main" id="{8DB8299C-0916-42E5-8F17-4D8A034D2784}"/>
                    </a:ext>
                  </a:extLst>
                </p:cNvPr>
                <p:cNvPicPr/>
                <p:nvPr/>
              </p:nvPicPr>
              <p:blipFill>
                <a:blip r:embed="rId99"/>
                <a:stretch>
                  <a:fillRect/>
                </a:stretch>
              </p:blipFill>
              <p:spPr>
                <a:xfrm>
                  <a:off x="7068893" y="4333747"/>
                  <a:ext cx="3445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DB7C53A3-CBD4-46AC-A988-61D79BD525E9}"/>
                    </a:ext>
                  </a:extLst>
                </p14:cNvPr>
                <p14:cNvContentPartPr/>
                <p14:nvPr/>
              </p14:nvContentPartPr>
              <p14:xfrm>
                <a:off x="6515213" y="4566667"/>
                <a:ext cx="1037160" cy="144360"/>
              </p14:xfrm>
            </p:contentPart>
          </mc:Choice>
          <mc:Fallback xmlns="">
            <p:pic>
              <p:nvPicPr>
                <p:cNvPr id="60" name="Freihand 59">
                  <a:extLst>
                    <a:ext uri="{FF2B5EF4-FFF2-40B4-BE49-F238E27FC236}">
                      <a16:creationId xmlns:a16="http://schemas.microsoft.com/office/drawing/2014/main" id="{DB7C53A3-CBD4-46AC-A988-61D79BD525E9}"/>
                    </a:ext>
                  </a:extLst>
                </p:cNvPr>
                <p:cNvPicPr/>
                <p:nvPr/>
              </p:nvPicPr>
              <p:blipFill>
                <a:blip r:embed="rId101"/>
                <a:stretch>
                  <a:fillRect/>
                </a:stretch>
              </p:blipFill>
              <p:spPr>
                <a:xfrm>
                  <a:off x="6510893" y="4562347"/>
                  <a:ext cx="1045800" cy="15300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BD53181B-E706-C5D6-C8B4-21F314FAC852}"/>
              </a:ext>
            </a:extLst>
          </p:cNvPr>
          <p:cNvPicPr>
            <a:picLocks noChangeAspect="1"/>
          </p:cNvPicPr>
          <p:nvPr/>
        </p:nvPicPr>
        <p:blipFill>
          <a:blip r:embed="rId3"/>
          <a:stretch>
            <a:fillRect/>
          </a:stretch>
        </p:blipFill>
        <p:spPr>
          <a:xfrm>
            <a:off x="235253" y="1422526"/>
            <a:ext cx="7377423" cy="451278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734C81E-5F2C-4103-86A9-6BA9F5934016}"/>
                  </a:ext>
                </a:extLst>
              </p14:cNvPr>
              <p14:cNvContentPartPr/>
              <p14:nvPr/>
            </p14:nvContentPartPr>
            <p14:xfrm>
              <a:off x="2955533" y="5250667"/>
              <a:ext cx="1123560" cy="845640"/>
            </p14:xfrm>
          </p:contentPart>
        </mc:Choice>
        <mc:Fallback xmlns="">
          <p:pic>
            <p:nvPicPr>
              <p:cNvPr id="3" name="Freihand 2">
                <a:extLst>
                  <a:ext uri="{FF2B5EF4-FFF2-40B4-BE49-F238E27FC236}">
                    <a16:creationId xmlns:a16="http://schemas.microsoft.com/office/drawing/2014/main" id="{D734C81E-5F2C-4103-86A9-6BA9F5934016}"/>
                  </a:ext>
                </a:extLst>
              </p:cNvPr>
              <p:cNvPicPr/>
              <p:nvPr/>
            </p:nvPicPr>
            <p:blipFill>
              <a:blip r:embed="rId5"/>
              <a:stretch>
                <a:fillRect/>
              </a:stretch>
            </p:blipFill>
            <p:spPr>
              <a:xfrm>
                <a:off x="2951213" y="5246347"/>
                <a:ext cx="1132200" cy="854280"/>
              </a:xfrm>
              <a:prstGeom prst="rect">
                <a:avLst/>
              </a:prstGeom>
            </p:spPr>
          </p:pic>
        </mc:Fallback>
      </mc:AlternateContent>
      <p:pic>
        <p:nvPicPr>
          <p:cNvPr id="29" name="Grafik 28">
            <a:extLst>
              <a:ext uri="{FF2B5EF4-FFF2-40B4-BE49-F238E27FC236}">
                <a16:creationId xmlns:a16="http://schemas.microsoft.com/office/drawing/2014/main" id="{E5127459-3812-4136-ABD4-18A15CE19F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7238" y="698723"/>
            <a:ext cx="3747977" cy="2133464"/>
          </a:xfrm>
          <a:prstGeom prst="rect">
            <a:avLst/>
          </a:prstGeom>
        </p:spPr>
      </p:pic>
      <p:grpSp>
        <p:nvGrpSpPr>
          <p:cNvPr id="212011" name="Gruppieren 212010">
            <a:extLst>
              <a:ext uri="{FF2B5EF4-FFF2-40B4-BE49-F238E27FC236}">
                <a16:creationId xmlns:a16="http://schemas.microsoft.com/office/drawing/2014/main" id="{DACD52E1-B63D-44B1-81CC-49C2208A16B8}"/>
              </a:ext>
            </a:extLst>
          </p:cNvPr>
          <p:cNvGrpSpPr/>
          <p:nvPr/>
        </p:nvGrpSpPr>
        <p:grpSpPr>
          <a:xfrm>
            <a:off x="4590293" y="5926387"/>
            <a:ext cx="1632240" cy="585720"/>
            <a:chOff x="4590293" y="5926387"/>
            <a:chExt cx="1632240" cy="585720"/>
          </a:xfrm>
        </p:grpSpPr>
        <mc:AlternateContent xmlns:mc="http://schemas.openxmlformats.org/markup-compatibility/2006" xmlns:p14="http://schemas.microsoft.com/office/powerpoint/2010/main">
          <mc:Choice Requires="p14">
            <p:contentPart p14:bwMode="auto" r:id="rId7">
              <p14:nvContentPartPr>
                <p14:cNvPr id="211996" name="Freihand 211995">
                  <a:extLst>
                    <a:ext uri="{FF2B5EF4-FFF2-40B4-BE49-F238E27FC236}">
                      <a16:creationId xmlns:a16="http://schemas.microsoft.com/office/drawing/2014/main" id="{DDD0A141-AA2F-4401-B20C-6C107811218D}"/>
                    </a:ext>
                  </a:extLst>
                </p14:cNvPr>
                <p14:cNvContentPartPr/>
                <p14:nvPr/>
              </p14:nvContentPartPr>
              <p14:xfrm>
                <a:off x="4590293" y="5974987"/>
                <a:ext cx="221760" cy="196200"/>
              </p14:xfrm>
            </p:contentPart>
          </mc:Choice>
          <mc:Fallback xmlns="">
            <p:pic>
              <p:nvPicPr>
                <p:cNvPr id="211996" name="Freihand 211995">
                  <a:extLst>
                    <a:ext uri="{FF2B5EF4-FFF2-40B4-BE49-F238E27FC236}">
                      <a16:creationId xmlns:a16="http://schemas.microsoft.com/office/drawing/2014/main" id="{DDD0A141-AA2F-4401-B20C-6C107811218D}"/>
                    </a:ext>
                  </a:extLst>
                </p:cNvPr>
                <p:cNvPicPr/>
                <p:nvPr/>
              </p:nvPicPr>
              <p:blipFill>
                <a:blip r:embed="rId8"/>
                <a:stretch>
                  <a:fillRect/>
                </a:stretch>
              </p:blipFill>
              <p:spPr>
                <a:xfrm>
                  <a:off x="4585973" y="5970667"/>
                  <a:ext cx="230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1997" name="Freihand 211996">
                  <a:extLst>
                    <a:ext uri="{FF2B5EF4-FFF2-40B4-BE49-F238E27FC236}">
                      <a16:creationId xmlns:a16="http://schemas.microsoft.com/office/drawing/2014/main" id="{C475FAB2-28D7-4A1C-8182-216CC1768DA0}"/>
                    </a:ext>
                  </a:extLst>
                </p14:cNvPr>
                <p14:cNvContentPartPr/>
                <p14:nvPr/>
              </p14:nvContentPartPr>
              <p14:xfrm>
                <a:off x="4931573" y="5956987"/>
                <a:ext cx="44640" cy="147240"/>
              </p14:xfrm>
            </p:contentPart>
          </mc:Choice>
          <mc:Fallback xmlns="">
            <p:pic>
              <p:nvPicPr>
                <p:cNvPr id="211997" name="Freihand 211996">
                  <a:extLst>
                    <a:ext uri="{FF2B5EF4-FFF2-40B4-BE49-F238E27FC236}">
                      <a16:creationId xmlns:a16="http://schemas.microsoft.com/office/drawing/2014/main" id="{C475FAB2-28D7-4A1C-8182-216CC1768DA0}"/>
                    </a:ext>
                  </a:extLst>
                </p:cNvPr>
                <p:cNvPicPr/>
                <p:nvPr/>
              </p:nvPicPr>
              <p:blipFill>
                <a:blip r:embed="rId10"/>
                <a:stretch>
                  <a:fillRect/>
                </a:stretch>
              </p:blipFill>
              <p:spPr>
                <a:xfrm>
                  <a:off x="4927253" y="5952667"/>
                  <a:ext cx="53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1998" name="Freihand 211997">
                  <a:extLst>
                    <a:ext uri="{FF2B5EF4-FFF2-40B4-BE49-F238E27FC236}">
                      <a16:creationId xmlns:a16="http://schemas.microsoft.com/office/drawing/2014/main" id="{1FD6D976-9D0B-4A24-BE8C-77B6C7AAB42D}"/>
                    </a:ext>
                  </a:extLst>
                </p14:cNvPr>
                <p14:cNvContentPartPr/>
                <p14:nvPr/>
              </p14:nvContentPartPr>
              <p14:xfrm>
                <a:off x="5021573" y="5962387"/>
                <a:ext cx="119880" cy="132480"/>
              </p14:xfrm>
            </p:contentPart>
          </mc:Choice>
          <mc:Fallback xmlns="">
            <p:pic>
              <p:nvPicPr>
                <p:cNvPr id="211998" name="Freihand 211997">
                  <a:extLst>
                    <a:ext uri="{FF2B5EF4-FFF2-40B4-BE49-F238E27FC236}">
                      <a16:creationId xmlns:a16="http://schemas.microsoft.com/office/drawing/2014/main" id="{1FD6D976-9D0B-4A24-BE8C-77B6C7AAB42D}"/>
                    </a:ext>
                  </a:extLst>
                </p:cNvPr>
                <p:cNvPicPr/>
                <p:nvPr/>
              </p:nvPicPr>
              <p:blipFill>
                <a:blip r:embed="rId12"/>
                <a:stretch>
                  <a:fillRect/>
                </a:stretch>
              </p:blipFill>
              <p:spPr>
                <a:xfrm>
                  <a:off x="5017253" y="5958067"/>
                  <a:ext cx="128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1999" name="Freihand 211998">
                  <a:extLst>
                    <a:ext uri="{FF2B5EF4-FFF2-40B4-BE49-F238E27FC236}">
                      <a16:creationId xmlns:a16="http://schemas.microsoft.com/office/drawing/2014/main" id="{D5D5196D-566E-4F2F-9C96-BDA90E16A4DA}"/>
                    </a:ext>
                  </a:extLst>
                </p14:cNvPr>
                <p14:cNvContentPartPr/>
                <p14:nvPr/>
              </p14:nvContentPartPr>
              <p14:xfrm>
                <a:off x="5134973" y="5935027"/>
                <a:ext cx="168840" cy="137160"/>
              </p14:xfrm>
            </p:contentPart>
          </mc:Choice>
          <mc:Fallback xmlns="">
            <p:pic>
              <p:nvPicPr>
                <p:cNvPr id="211999" name="Freihand 211998">
                  <a:extLst>
                    <a:ext uri="{FF2B5EF4-FFF2-40B4-BE49-F238E27FC236}">
                      <a16:creationId xmlns:a16="http://schemas.microsoft.com/office/drawing/2014/main" id="{D5D5196D-566E-4F2F-9C96-BDA90E16A4DA}"/>
                    </a:ext>
                  </a:extLst>
                </p:cNvPr>
                <p:cNvPicPr/>
                <p:nvPr/>
              </p:nvPicPr>
              <p:blipFill>
                <a:blip r:embed="rId14"/>
                <a:stretch>
                  <a:fillRect/>
                </a:stretch>
              </p:blipFill>
              <p:spPr>
                <a:xfrm>
                  <a:off x="5130653" y="5930707"/>
                  <a:ext cx="177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2000" name="Freihand 211999">
                  <a:extLst>
                    <a:ext uri="{FF2B5EF4-FFF2-40B4-BE49-F238E27FC236}">
                      <a16:creationId xmlns:a16="http://schemas.microsoft.com/office/drawing/2014/main" id="{BCFB3442-47FA-4799-9146-3223B2A48671}"/>
                    </a:ext>
                  </a:extLst>
                </p14:cNvPr>
                <p14:cNvContentPartPr/>
                <p14:nvPr/>
              </p14:nvContentPartPr>
              <p14:xfrm>
                <a:off x="5318213" y="5926387"/>
                <a:ext cx="127440" cy="113040"/>
              </p14:xfrm>
            </p:contentPart>
          </mc:Choice>
          <mc:Fallback xmlns="">
            <p:pic>
              <p:nvPicPr>
                <p:cNvPr id="212000" name="Freihand 211999">
                  <a:extLst>
                    <a:ext uri="{FF2B5EF4-FFF2-40B4-BE49-F238E27FC236}">
                      <a16:creationId xmlns:a16="http://schemas.microsoft.com/office/drawing/2014/main" id="{BCFB3442-47FA-4799-9146-3223B2A48671}"/>
                    </a:ext>
                  </a:extLst>
                </p:cNvPr>
                <p:cNvPicPr/>
                <p:nvPr/>
              </p:nvPicPr>
              <p:blipFill>
                <a:blip r:embed="rId16"/>
                <a:stretch>
                  <a:fillRect/>
                </a:stretch>
              </p:blipFill>
              <p:spPr>
                <a:xfrm>
                  <a:off x="5313893" y="5922067"/>
                  <a:ext cx="136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2001" name="Freihand 212000">
                  <a:extLst>
                    <a:ext uri="{FF2B5EF4-FFF2-40B4-BE49-F238E27FC236}">
                      <a16:creationId xmlns:a16="http://schemas.microsoft.com/office/drawing/2014/main" id="{DA9C2CC3-A394-4CDE-9D4E-1A1636E60C66}"/>
                    </a:ext>
                  </a:extLst>
                </p14:cNvPr>
                <p14:cNvContentPartPr/>
                <p14:nvPr/>
              </p14:nvContentPartPr>
              <p14:xfrm>
                <a:off x="5002853" y="6222667"/>
                <a:ext cx="82800" cy="203760"/>
              </p14:xfrm>
            </p:contentPart>
          </mc:Choice>
          <mc:Fallback xmlns="">
            <p:pic>
              <p:nvPicPr>
                <p:cNvPr id="212001" name="Freihand 212000">
                  <a:extLst>
                    <a:ext uri="{FF2B5EF4-FFF2-40B4-BE49-F238E27FC236}">
                      <a16:creationId xmlns:a16="http://schemas.microsoft.com/office/drawing/2014/main" id="{DA9C2CC3-A394-4CDE-9D4E-1A1636E60C66}"/>
                    </a:ext>
                  </a:extLst>
                </p:cNvPr>
                <p:cNvPicPr/>
                <p:nvPr/>
              </p:nvPicPr>
              <p:blipFill>
                <a:blip r:embed="rId18"/>
                <a:stretch>
                  <a:fillRect/>
                </a:stretch>
              </p:blipFill>
              <p:spPr>
                <a:xfrm>
                  <a:off x="4998533" y="6218347"/>
                  <a:ext cx="91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2002" name="Freihand 212001">
                  <a:extLst>
                    <a:ext uri="{FF2B5EF4-FFF2-40B4-BE49-F238E27FC236}">
                      <a16:creationId xmlns:a16="http://schemas.microsoft.com/office/drawing/2014/main" id="{4755A45F-9893-4E82-8B3C-9BFEA337BFFE}"/>
                    </a:ext>
                  </a:extLst>
                </p14:cNvPr>
                <p14:cNvContentPartPr/>
                <p14:nvPr/>
              </p14:nvContentPartPr>
              <p14:xfrm>
                <a:off x="4975133" y="6357667"/>
                <a:ext cx="139680" cy="90720"/>
              </p14:xfrm>
            </p:contentPart>
          </mc:Choice>
          <mc:Fallback xmlns="">
            <p:pic>
              <p:nvPicPr>
                <p:cNvPr id="212002" name="Freihand 212001">
                  <a:extLst>
                    <a:ext uri="{FF2B5EF4-FFF2-40B4-BE49-F238E27FC236}">
                      <a16:creationId xmlns:a16="http://schemas.microsoft.com/office/drawing/2014/main" id="{4755A45F-9893-4E82-8B3C-9BFEA337BFFE}"/>
                    </a:ext>
                  </a:extLst>
                </p:cNvPr>
                <p:cNvPicPr/>
                <p:nvPr/>
              </p:nvPicPr>
              <p:blipFill>
                <a:blip r:embed="rId20"/>
                <a:stretch>
                  <a:fillRect/>
                </a:stretch>
              </p:blipFill>
              <p:spPr>
                <a:xfrm>
                  <a:off x="4970813" y="6353347"/>
                  <a:ext cx="148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2003" name="Freihand 212002">
                  <a:extLst>
                    <a:ext uri="{FF2B5EF4-FFF2-40B4-BE49-F238E27FC236}">
                      <a16:creationId xmlns:a16="http://schemas.microsoft.com/office/drawing/2014/main" id="{4C044F82-B2CE-446F-8DDE-5B46CBB28715}"/>
                    </a:ext>
                  </a:extLst>
                </p14:cNvPr>
                <p14:cNvContentPartPr/>
                <p14:nvPr/>
              </p14:nvContentPartPr>
              <p14:xfrm>
                <a:off x="4917893" y="6207547"/>
                <a:ext cx="351000" cy="125640"/>
              </p14:xfrm>
            </p:contentPart>
          </mc:Choice>
          <mc:Fallback xmlns="">
            <p:pic>
              <p:nvPicPr>
                <p:cNvPr id="212003" name="Freihand 212002">
                  <a:extLst>
                    <a:ext uri="{FF2B5EF4-FFF2-40B4-BE49-F238E27FC236}">
                      <a16:creationId xmlns:a16="http://schemas.microsoft.com/office/drawing/2014/main" id="{4C044F82-B2CE-446F-8DDE-5B46CBB28715}"/>
                    </a:ext>
                  </a:extLst>
                </p:cNvPr>
                <p:cNvPicPr/>
                <p:nvPr/>
              </p:nvPicPr>
              <p:blipFill>
                <a:blip r:embed="rId22"/>
                <a:stretch>
                  <a:fillRect/>
                </a:stretch>
              </p:blipFill>
              <p:spPr>
                <a:xfrm>
                  <a:off x="4913573" y="6203227"/>
                  <a:ext cx="359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2004" name="Freihand 212003">
                  <a:extLst>
                    <a:ext uri="{FF2B5EF4-FFF2-40B4-BE49-F238E27FC236}">
                      <a16:creationId xmlns:a16="http://schemas.microsoft.com/office/drawing/2014/main" id="{76F95D64-6FE1-4762-A0F9-15813B4B3FD7}"/>
                    </a:ext>
                  </a:extLst>
                </p14:cNvPr>
                <p14:cNvContentPartPr/>
                <p14:nvPr/>
              </p14:nvContentPartPr>
              <p14:xfrm>
                <a:off x="5259893" y="6139147"/>
                <a:ext cx="132120" cy="210600"/>
              </p14:xfrm>
            </p:contentPart>
          </mc:Choice>
          <mc:Fallback xmlns="">
            <p:pic>
              <p:nvPicPr>
                <p:cNvPr id="212004" name="Freihand 212003">
                  <a:extLst>
                    <a:ext uri="{FF2B5EF4-FFF2-40B4-BE49-F238E27FC236}">
                      <a16:creationId xmlns:a16="http://schemas.microsoft.com/office/drawing/2014/main" id="{76F95D64-6FE1-4762-A0F9-15813B4B3FD7}"/>
                    </a:ext>
                  </a:extLst>
                </p:cNvPr>
                <p:cNvPicPr/>
                <p:nvPr/>
              </p:nvPicPr>
              <p:blipFill>
                <a:blip r:embed="rId24"/>
                <a:stretch>
                  <a:fillRect/>
                </a:stretch>
              </p:blipFill>
              <p:spPr>
                <a:xfrm>
                  <a:off x="5255573" y="6134827"/>
                  <a:ext cx="140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2005" name="Freihand 212004">
                  <a:extLst>
                    <a:ext uri="{FF2B5EF4-FFF2-40B4-BE49-F238E27FC236}">
                      <a16:creationId xmlns:a16="http://schemas.microsoft.com/office/drawing/2014/main" id="{607C2DFB-E575-4911-A509-CDBEF25B8770}"/>
                    </a:ext>
                  </a:extLst>
                </p14:cNvPr>
                <p14:cNvContentPartPr/>
                <p14:nvPr/>
              </p14:nvContentPartPr>
              <p14:xfrm>
                <a:off x="5357093" y="6151387"/>
                <a:ext cx="163440" cy="109800"/>
              </p14:xfrm>
            </p:contentPart>
          </mc:Choice>
          <mc:Fallback xmlns="">
            <p:pic>
              <p:nvPicPr>
                <p:cNvPr id="212005" name="Freihand 212004">
                  <a:extLst>
                    <a:ext uri="{FF2B5EF4-FFF2-40B4-BE49-F238E27FC236}">
                      <a16:creationId xmlns:a16="http://schemas.microsoft.com/office/drawing/2014/main" id="{607C2DFB-E575-4911-A509-CDBEF25B8770}"/>
                    </a:ext>
                  </a:extLst>
                </p:cNvPr>
                <p:cNvPicPr/>
                <p:nvPr/>
              </p:nvPicPr>
              <p:blipFill>
                <a:blip r:embed="rId26"/>
                <a:stretch>
                  <a:fillRect/>
                </a:stretch>
              </p:blipFill>
              <p:spPr>
                <a:xfrm>
                  <a:off x="5352773" y="6147067"/>
                  <a:ext cx="172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2006" name="Freihand 212005">
                  <a:extLst>
                    <a:ext uri="{FF2B5EF4-FFF2-40B4-BE49-F238E27FC236}">
                      <a16:creationId xmlns:a16="http://schemas.microsoft.com/office/drawing/2014/main" id="{A21104E0-1979-4983-A4D3-2B1D720DB917}"/>
                    </a:ext>
                  </a:extLst>
                </p14:cNvPr>
                <p14:cNvContentPartPr/>
                <p14:nvPr/>
              </p14:nvContentPartPr>
              <p14:xfrm>
                <a:off x="5417933" y="6152827"/>
                <a:ext cx="167400" cy="66600"/>
              </p14:xfrm>
            </p:contentPart>
          </mc:Choice>
          <mc:Fallback xmlns="">
            <p:pic>
              <p:nvPicPr>
                <p:cNvPr id="212006" name="Freihand 212005">
                  <a:extLst>
                    <a:ext uri="{FF2B5EF4-FFF2-40B4-BE49-F238E27FC236}">
                      <a16:creationId xmlns:a16="http://schemas.microsoft.com/office/drawing/2014/main" id="{A21104E0-1979-4983-A4D3-2B1D720DB917}"/>
                    </a:ext>
                  </a:extLst>
                </p:cNvPr>
                <p:cNvPicPr/>
                <p:nvPr/>
              </p:nvPicPr>
              <p:blipFill>
                <a:blip r:embed="rId28"/>
                <a:stretch>
                  <a:fillRect/>
                </a:stretch>
              </p:blipFill>
              <p:spPr>
                <a:xfrm>
                  <a:off x="5413613" y="6148507"/>
                  <a:ext cx="176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2007" name="Freihand 212006">
                  <a:extLst>
                    <a:ext uri="{FF2B5EF4-FFF2-40B4-BE49-F238E27FC236}">
                      <a16:creationId xmlns:a16="http://schemas.microsoft.com/office/drawing/2014/main" id="{611D42C7-ADBD-4B8C-B532-EDB8667B35E4}"/>
                    </a:ext>
                  </a:extLst>
                </p14:cNvPr>
                <p14:cNvContentPartPr/>
                <p14:nvPr/>
              </p14:nvContentPartPr>
              <p14:xfrm>
                <a:off x="5579573" y="6040147"/>
                <a:ext cx="312120" cy="142200"/>
              </p14:xfrm>
            </p:contentPart>
          </mc:Choice>
          <mc:Fallback xmlns="">
            <p:pic>
              <p:nvPicPr>
                <p:cNvPr id="212007" name="Freihand 212006">
                  <a:extLst>
                    <a:ext uri="{FF2B5EF4-FFF2-40B4-BE49-F238E27FC236}">
                      <a16:creationId xmlns:a16="http://schemas.microsoft.com/office/drawing/2014/main" id="{611D42C7-ADBD-4B8C-B532-EDB8667B35E4}"/>
                    </a:ext>
                  </a:extLst>
                </p:cNvPr>
                <p:cNvPicPr/>
                <p:nvPr/>
              </p:nvPicPr>
              <p:blipFill>
                <a:blip r:embed="rId30"/>
                <a:stretch>
                  <a:fillRect/>
                </a:stretch>
              </p:blipFill>
              <p:spPr>
                <a:xfrm>
                  <a:off x="5575253" y="6035827"/>
                  <a:ext cx="320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2008" name="Freihand 212007">
                  <a:extLst>
                    <a:ext uri="{FF2B5EF4-FFF2-40B4-BE49-F238E27FC236}">
                      <a16:creationId xmlns:a16="http://schemas.microsoft.com/office/drawing/2014/main" id="{5D2A2B55-FD51-4495-8F49-192587426724}"/>
                    </a:ext>
                  </a:extLst>
                </p14:cNvPr>
                <p14:cNvContentPartPr/>
                <p14:nvPr/>
              </p14:nvContentPartPr>
              <p14:xfrm>
                <a:off x="5835173" y="6011347"/>
                <a:ext cx="161280" cy="95400"/>
              </p14:xfrm>
            </p:contentPart>
          </mc:Choice>
          <mc:Fallback xmlns="">
            <p:pic>
              <p:nvPicPr>
                <p:cNvPr id="212008" name="Freihand 212007">
                  <a:extLst>
                    <a:ext uri="{FF2B5EF4-FFF2-40B4-BE49-F238E27FC236}">
                      <a16:creationId xmlns:a16="http://schemas.microsoft.com/office/drawing/2014/main" id="{5D2A2B55-FD51-4495-8F49-192587426724}"/>
                    </a:ext>
                  </a:extLst>
                </p:cNvPr>
                <p:cNvPicPr/>
                <p:nvPr/>
              </p:nvPicPr>
              <p:blipFill>
                <a:blip r:embed="rId32"/>
                <a:stretch>
                  <a:fillRect/>
                </a:stretch>
              </p:blipFill>
              <p:spPr>
                <a:xfrm>
                  <a:off x="5830853" y="6007027"/>
                  <a:ext cx="169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2009" name="Freihand 212008">
                  <a:extLst>
                    <a:ext uri="{FF2B5EF4-FFF2-40B4-BE49-F238E27FC236}">
                      <a16:creationId xmlns:a16="http://schemas.microsoft.com/office/drawing/2014/main" id="{2A1A39FD-B248-406E-9FE6-22442EE4D81F}"/>
                    </a:ext>
                  </a:extLst>
                </p14:cNvPr>
                <p14:cNvContentPartPr/>
                <p14:nvPr/>
              </p14:nvContentPartPr>
              <p14:xfrm>
                <a:off x="5626733" y="6010267"/>
                <a:ext cx="24120" cy="11880"/>
              </p14:xfrm>
            </p:contentPart>
          </mc:Choice>
          <mc:Fallback xmlns="">
            <p:pic>
              <p:nvPicPr>
                <p:cNvPr id="212009" name="Freihand 212008">
                  <a:extLst>
                    <a:ext uri="{FF2B5EF4-FFF2-40B4-BE49-F238E27FC236}">
                      <a16:creationId xmlns:a16="http://schemas.microsoft.com/office/drawing/2014/main" id="{2A1A39FD-B248-406E-9FE6-22442EE4D81F}"/>
                    </a:ext>
                  </a:extLst>
                </p:cNvPr>
                <p:cNvPicPr/>
                <p:nvPr/>
              </p:nvPicPr>
              <p:blipFill>
                <a:blip r:embed="rId34"/>
                <a:stretch>
                  <a:fillRect/>
                </a:stretch>
              </p:blipFill>
              <p:spPr>
                <a:xfrm>
                  <a:off x="5622413" y="6005947"/>
                  <a:ext cx="32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2010" name="Freihand 212009">
                  <a:extLst>
                    <a:ext uri="{FF2B5EF4-FFF2-40B4-BE49-F238E27FC236}">
                      <a16:creationId xmlns:a16="http://schemas.microsoft.com/office/drawing/2014/main" id="{BC32E2AD-9BD7-4291-B3E5-3363AADBEEDD}"/>
                    </a:ext>
                  </a:extLst>
                </p14:cNvPr>
                <p14:cNvContentPartPr/>
                <p14:nvPr/>
              </p14:nvContentPartPr>
              <p14:xfrm>
                <a:off x="4917893" y="6048067"/>
                <a:ext cx="1304640" cy="464040"/>
              </p14:xfrm>
            </p:contentPart>
          </mc:Choice>
          <mc:Fallback xmlns="">
            <p:pic>
              <p:nvPicPr>
                <p:cNvPr id="212010" name="Freihand 212009">
                  <a:extLst>
                    <a:ext uri="{FF2B5EF4-FFF2-40B4-BE49-F238E27FC236}">
                      <a16:creationId xmlns:a16="http://schemas.microsoft.com/office/drawing/2014/main" id="{BC32E2AD-9BD7-4291-B3E5-3363AADBEEDD}"/>
                    </a:ext>
                  </a:extLst>
                </p:cNvPr>
                <p:cNvPicPr/>
                <p:nvPr/>
              </p:nvPicPr>
              <p:blipFill>
                <a:blip r:embed="rId36"/>
                <a:stretch>
                  <a:fillRect/>
                </a:stretch>
              </p:blipFill>
              <p:spPr>
                <a:xfrm>
                  <a:off x="4913573" y="6043747"/>
                  <a:ext cx="1313280" cy="47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12012" name="Freihand 212011">
                <a:extLst>
                  <a:ext uri="{FF2B5EF4-FFF2-40B4-BE49-F238E27FC236}">
                    <a16:creationId xmlns:a16="http://schemas.microsoft.com/office/drawing/2014/main" id="{6DDDCB74-90A0-453B-A3B1-4CB15457CF55}"/>
                  </a:ext>
                </a:extLst>
              </p14:cNvPr>
              <p14:cNvContentPartPr/>
              <p14:nvPr/>
            </p14:nvContentPartPr>
            <p14:xfrm>
              <a:off x="4331093" y="5346067"/>
              <a:ext cx="922320" cy="455760"/>
            </p14:xfrm>
          </p:contentPart>
        </mc:Choice>
        <mc:Fallback xmlns="">
          <p:pic>
            <p:nvPicPr>
              <p:cNvPr id="212012" name="Freihand 212011">
                <a:extLst>
                  <a:ext uri="{FF2B5EF4-FFF2-40B4-BE49-F238E27FC236}">
                    <a16:creationId xmlns:a16="http://schemas.microsoft.com/office/drawing/2014/main" id="{6DDDCB74-90A0-453B-A3B1-4CB15457CF55}"/>
                  </a:ext>
                </a:extLst>
              </p:cNvPr>
              <p:cNvPicPr/>
              <p:nvPr/>
            </p:nvPicPr>
            <p:blipFill>
              <a:blip r:embed="rId38"/>
              <a:stretch>
                <a:fillRect/>
              </a:stretch>
            </p:blipFill>
            <p:spPr>
              <a:xfrm>
                <a:off x="4326773" y="5341747"/>
                <a:ext cx="930960" cy="464400"/>
              </a:xfrm>
              <a:prstGeom prst="rect">
                <a:avLst/>
              </a:prstGeom>
            </p:spPr>
          </p:pic>
        </mc:Fallback>
      </mc:AlternateContent>
      <p:grpSp>
        <p:nvGrpSpPr>
          <p:cNvPr id="212017" name="Gruppieren 212016">
            <a:extLst>
              <a:ext uri="{FF2B5EF4-FFF2-40B4-BE49-F238E27FC236}">
                <a16:creationId xmlns:a16="http://schemas.microsoft.com/office/drawing/2014/main" id="{DFDF8BCA-2F01-4093-A4B9-2267B239BB9A}"/>
              </a:ext>
            </a:extLst>
          </p:cNvPr>
          <p:cNvGrpSpPr/>
          <p:nvPr/>
        </p:nvGrpSpPr>
        <p:grpSpPr>
          <a:xfrm>
            <a:off x="4691453" y="5075347"/>
            <a:ext cx="1007280" cy="279000"/>
            <a:chOff x="4691453" y="5075347"/>
            <a:chExt cx="1007280" cy="279000"/>
          </a:xfrm>
        </p:grpSpPr>
        <mc:AlternateContent xmlns:mc="http://schemas.openxmlformats.org/markup-compatibility/2006" xmlns:p14="http://schemas.microsoft.com/office/powerpoint/2010/main">
          <mc:Choice Requires="p14">
            <p:contentPart p14:bwMode="auto" r:id="rId39">
              <p14:nvContentPartPr>
                <p14:cNvPr id="212013" name="Freihand 212012">
                  <a:extLst>
                    <a:ext uri="{FF2B5EF4-FFF2-40B4-BE49-F238E27FC236}">
                      <a16:creationId xmlns:a16="http://schemas.microsoft.com/office/drawing/2014/main" id="{83580E60-7CE0-420F-930D-B985C1BB73F5}"/>
                    </a:ext>
                  </a:extLst>
                </p14:cNvPr>
                <p14:cNvContentPartPr/>
                <p14:nvPr/>
              </p14:nvContentPartPr>
              <p14:xfrm>
                <a:off x="4691453" y="5153467"/>
                <a:ext cx="212040" cy="200880"/>
              </p14:xfrm>
            </p:contentPart>
          </mc:Choice>
          <mc:Fallback xmlns="">
            <p:pic>
              <p:nvPicPr>
                <p:cNvPr id="212013" name="Freihand 212012">
                  <a:extLst>
                    <a:ext uri="{FF2B5EF4-FFF2-40B4-BE49-F238E27FC236}">
                      <a16:creationId xmlns:a16="http://schemas.microsoft.com/office/drawing/2014/main" id="{83580E60-7CE0-420F-930D-B985C1BB73F5}"/>
                    </a:ext>
                  </a:extLst>
                </p:cNvPr>
                <p:cNvPicPr/>
                <p:nvPr/>
              </p:nvPicPr>
              <p:blipFill>
                <a:blip r:embed="rId40"/>
                <a:stretch>
                  <a:fillRect/>
                </a:stretch>
              </p:blipFill>
              <p:spPr>
                <a:xfrm>
                  <a:off x="4687133" y="5149147"/>
                  <a:ext cx="220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2014" name="Freihand 212013">
                  <a:extLst>
                    <a:ext uri="{FF2B5EF4-FFF2-40B4-BE49-F238E27FC236}">
                      <a16:creationId xmlns:a16="http://schemas.microsoft.com/office/drawing/2014/main" id="{549325F8-303B-42FB-B1FF-3826A1DD8B5B}"/>
                    </a:ext>
                  </a:extLst>
                </p14:cNvPr>
                <p14:cNvContentPartPr/>
                <p14:nvPr/>
              </p14:nvContentPartPr>
              <p14:xfrm>
                <a:off x="4878653" y="5188027"/>
                <a:ext cx="586080" cy="123120"/>
              </p14:xfrm>
            </p:contentPart>
          </mc:Choice>
          <mc:Fallback xmlns="">
            <p:pic>
              <p:nvPicPr>
                <p:cNvPr id="212014" name="Freihand 212013">
                  <a:extLst>
                    <a:ext uri="{FF2B5EF4-FFF2-40B4-BE49-F238E27FC236}">
                      <a16:creationId xmlns:a16="http://schemas.microsoft.com/office/drawing/2014/main" id="{549325F8-303B-42FB-B1FF-3826A1DD8B5B}"/>
                    </a:ext>
                  </a:extLst>
                </p:cNvPr>
                <p:cNvPicPr/>
                <p:nvPr/>
              </p:nvPicPr>
              <p:blipFill>
                <a:blip r:embed="rId42"/>
                <a:stretch>
                  <a:fillRect/>
                </a:stretch>
              </p:blipFill>
              <p:spPr>
                <a:xfrm>
                  <a:off x="4874333" y="5183707"/>
                  <a:ext cx="594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2015" name="Freihand 212014">
                  <a:extLst>
                    <a:ext uri="{FF2B5EF4-FFF2-40B4-BE49-F238E27FC236}">
                      <a16:creationId xmlns:a16="http://schemas.microsoft.com/office/drawing/2014/main" id="{F1332E04-B506-49A0-AEC0-B2F14C5946BA}"/>
                    </a:ext>
                  </a:extLst>
                </p14:cNvPr>
                <p14:cNvContentPartPr/>
                <p14:nvPr/>
              </p14:nvContentPartPr>
              <p14:xfrm>
                <a:off x="5527013" y="5075347"/>
                <a:ext cx="360" cy="360"/>
              </p14:xfrm>
            </p:contentPart>
          </mc:Choice>
          <mc:Fallback xmlns="">
            <p:pic>
              <p:nvPicPr>
                <p:cNvPr id="212015" name="Freihand 212014">
                  <a:extLst>
                    <a:ext uri="{FF2B5EF4-FFF2-40B4-BE49-F238E27FC236}">
                      <a16:creationId xmlns:a16="http://schemas.microsoft.com/office/drawing/2014/main" id="{F1332E04-B506-49A0-AEC0-B2F14C5946BA}"/>
                    </a:ext>
                  </a:extLst>
                </p:cNvPr>
                <p:cNvPicPr/>
                <p:nvPr/>
              </p:nvPicPr>
              <p:blipFill>
                <a:blip r:embed="rId44"/>
                <a:stretch>
                  <a:fillRect/>
                </a:stretch>
              </p:blipFill>
              <p:spPr>
                <a:xfrm>
                  <a:off x="5522693" y="5071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2016" name="Freihand 212015">
                  <a:extLst>
                    <a:ext uri="{FF2B5EF4-FFF2-40B4-BE49-F238E27FC236}">
                      <a16:creationId xmlns:a16="http://schemas.microsoft.com/office/drawing/2014/main" id="{93385C73-3389-4E42-84B8-8B6F4B796DF4}"/>
                    </a:ext>
                  </a:extLst>
                </p14:cNvPr>
                <p14:cNvContentPartPr/>
                <p14:nvPr/>
              </p14:nvContentPartPr>
              <p14:xfrm>
                <a:off x="5462933" y="5140867"/>
                <a:ext cx="235800" cy="88920"/>
              </p14:xfrm>
            </p:contentPart>
          </mc:Choice>
          <mc:Fallback xmlns="">
            <p:pic>
              <p:nvPicPr>
                <p:cNvPr id="212016" name="Freihand 212015">
                  <a:extLst>
                    <a:ext uri="{FF2B5EF4-FFF2-40B4-BE49-F238E27FC236}">
                      <a16:creationId xmlns:a16="http://schemas.microsoft.com/office/drawing/2014/main" id="{93385C73-3389-4E42-84B8-8B6F4B796DF4}"/>
                    </a:ext>
                  </a:extLst>
                </p:cNvPr>
                <p:cNvPicPr/>
                <p:nvPr/>
              </p:nvPicPr>
              <p:blipFill>
                <a:blip r:embed="rId46"/>
                <a:stretch>
                  <a:fillRect/>
                </a:stretch>
              </p:blipFill>
              <p:spPr>
                <a:xfrm>
                  <a:off x="5458613" y="5136547"/>
                  <a:ext cx="24444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212025" name="Freihand 212024">
                <a:extLst>
                  <a:ext uri="{FF2B5EF4-FFF2-40B4-BE49-F238E27FC236}">
                    <a16:creationId xmlns:a16="http://schemas.microsoft.com/office/drawing/2014/main" id="{BBB4E193-8810-41C4-9025-8F5F6CFCFB8E}"/>
                  </a:ext>
                </a:extLst>
              </p14:cNvPr>
              <p14:cNvContentPartPr/>
              <p14:nvPr/>
            </p14:nvContentPartPr>
            <p14:xfrm>
              <a:off x="1243373" y="4358947"/>
              <a:ext cx="534600" cy="129600"/>
            </p14:xfrm>
          </p:contentPart>
        </mc:Choice>
        <mc:Fallback xmlns="">
          <p:pic>
            <p:nvPicPr>
              <p:cNvPr id="212025" name="Freihand 212024">
                <a:extLst>
                  <a:ext uri="{FF2B5EF4-FFF2-40B4-BE49-F238E27FC236}">
                    <a16:creationId xmlns:a16="http://schemas.microsoft.com/office/drawing/2014/main" id="{BBB4E193-8810-41C4-9025-8F5F6CFCFB8E}"/>
                  </a:ext>
                </a:extLst>
              </p:cNvPr>
              <p:cNvPicPr/>
              <p:nvPr/>
            </p:nvPicPr>
            <p:blipFill>
              <a:blip r:embed="rId48"/>
              <a:stretch>
                <a:fillRect/>
              </a:stretch>
            </p:blipFill>
            <p:spPr>
              <a:xfrm>
                <a:off x="1239053" y="4354627"/>
                <a:ext cx="543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2026" name="Freihand 212025">
                <a:extLst>
                  <a:ext uri="{FF2B5EF4-FFF2-40B4-BE49-F238E27FC236}">
                    <a16:creationId xmlns:a16="http://schemas.microsoft.com/office/drawing/2014/main" id="{3663FF23-2483-4FC0-B10D-968AEAE4967B}"/>
                  </a:ext>
                </a:extLst>
              </p14:cNvPr>
              <p14:cNvContentPartPr/>
              <p14:nvPr/>
            </p14:nvContentPartPr>
            <p14:xfrm>
              <a:off x="1245533" y="4294867"/>
              <a:ext cx="445680" cy="173520"/>
            </p14:xfrm>
          </p:contentPart>
        </mc:Choice>
        <mc:Fallback xmlns="">
          <p:pic>
            <p:nvPicPr>
              <p:cNvPr id="212026" name="Freihand 212025">
                <a:extLst>
                  <a:ext uri="{FF2B5EF4-FFF2-40B4-BE49-F238E27FC236}">
                    <a16:creationId xmlns:a16="http://schemas.microsoft.com/office/drawing/2014/main" id="{3663FF23-2483-4FC0-B10D-968AEAE4967B}"/>
                  </a:ext>
                </a:extLst>
              </p:cNvPr>
              <p:cNvPicPr/>
              <p:nvPr/>
            </p:nvPicPr>
            <p:blipFill>
              <a:blip r:embed="rId50"/>
              <a:stretch>
                <a:fillRect/>
              </a:stretch>
            </p:blipFill>
            <p:spPr>
              <a:xfrm>
                <a:off x="1241213" y="4290547"/>
                <a:ext cx="454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2037" name="Freihand 212036">
                <a:extLst>
                  <a:ext uri="{FF2B5EF4-FFF2-40B4-BE49-F238E27FC236}">
                    <a16:creationId xmlns:a16="http://schemas.microsoft.com/office/drawing/2014/main" id="{84672AEA-EE86-4936-9308-6A5AF1B5361D}"/>
                  </a:ext>
                </a:extLst>
              </p14:cNvPr>
              <p14:cNvContentPartPr/>
              <p14:nvPr/>
            </p14:nvContentPartPr>
            <p14:xfrm>
              <a:off x="2962373" y="5211067"/>
              <a:ext cx="1177560" cy="824400"/>
            </p14:xfrm>
          </p:contentPart>
        </mc:Choice>
        <mc:Fallback xmlns="">
          <p:pic>
            <p:nvPicPr>
              <p:cNvPr id="212037" name="Freihand 212036">
                <a:extLst>
                  <a:ext uri="{FF2B5EF4-FFF2-40B4-BE49-F238E27FC236}">
                    <a16:creationId xmlns:a16="http://schemas.microsoft.com/office/drawing/2014/main" id="{84672AEA-EE86-4936-9308-6A5AF1B5361D}"/>
                  </a:ext>
                </a:extLst>
              </p:cNvPr>
              <p:cNvPicPr/>
              <p:nvPr/>
            </p:nvPicPr>
            <p:blipFill>
              <a:blip r:embed="rId52"/>
              <a:stretch>
                <a:fillRect/>
              </a:stretch>
            </p:blipFill>
            <p:spPr>
              <a:xfrm>
                <a:off x="2958053" y="5206747"/>
                <a:ext cx="1186200" cy="833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2094" name="Freihand 212093">
                <a:extLst>
                  <a:ext uri="{FF2B5EF4-FFF2-40B4-BE49-F238E27FC236}">
                    <a16:creationId xmlns:a16="http://schemas.microsoft.com/office/drawing/2014/main" id="{77A85595-A207-4F93-94EC-11118B6A8D93}"/>
                  </a:ext>
                </a:extLst>
              </p14:cNvPr>
              <p14:cNvContentPartPr/>
              <p14:nvPr/>
            </p14:nvContentPartPr>
            <p14:xfrm>
              <a:off x="7435373" y="1467067"/>
              <a:ext cx="2103480" cy="1558440"/>
            </p14:xfrm>
          </p:contentPart>
        </mc:Choice>
        <mc:Fallback xmlns="">
          <p:pic>
            <p:nvPicPr>
              <p:cNvPr id="212094" name="Freihand 212093">
                <a:extLst>
                  <a:ext uri="{FF2B5EF4-FFF2-40B4-BE49-F238E27FC236}">
                    <a16:creationId xmlns:a16="http://schemas.microsoft.com/office/drawing/2014/main" id="{77A85595-A207-4F93-94EC-11118B6A8D93}"/>
                  </a:ext>
                </a:extLst>
              </p:cNvPr>
              <p:cNvPicPr/>
              <p:nvPr/>
            </p:nvPicPr>
            <p:blipFill>
              <a:blip r:embed="rId54"/>
              <a:stretch>
                <a:fillRect/>
              </a:stretch>
            </p:blipFill>
            <p:spPr>
              <a:xfrm>
                <a:off x="7431053" y="1462747"/>
                <a:ext cx="2112120" cy="1567080"/>
              </a:xfrm>
              <a:prstGeom prst="rect">
                <a:avLst/>
              </a:prstGeom>
            </p:spPr>
          </p:pic>
        </mc:Fallback>
      </mc:AlternateContent>
      <p:grpSp>
        <p:nvGrpSpPr>
          <p:cNvPr id="212104" name="Gruppieren 212103">
            <a:extLst>
              <a:ext uri="{FF2B5EF4-FFF2-40B4-BE49-F238E27FC236}">
                <a16:creationId xmlns:a16="http://schemas.microsoft.com/office/drawing/2014/main" id="{485C3411-F48C-4DDF-8C59-51C38FDB7E1B}"/>
              </a:ext>
            </a:extLst>
          </p:cNvPr>
          <p:cNvGrpSpPr/>
          <p:nvPr/>
        </p:nvGrpSpPr>
        <p:grpSpPr>
          <a:xfrm>
            <a:off x="870413" y="133267"/>
            <a:ext cx="10352880" cy="4781160"/>
            <a:chOff x="870413" y="133267"/>
            <a:chExt cx="10352880" cy="4781160"/>
          </a:xfrm>
        </p:grpSpPr>
        <mc:AlternateContent xmlns:mc="http://schemas.openxmlformats.org/markup-compatibility/2006" xmlns:p14="http://schemas.microsoft.com/office/powerpoint/2010/main">
          <mc:Choice Requires="p14">
            <p:contentPart p14:bwMode="auto" r:id="rId55">
              <p14:nvContentPartPr>
                <p14:cNvPr id="22" name="Freihand 21">
                  <a:extLst>
                    <a:ext uri="{FF2B5EF4-FFF2-40B4-BE49-F238E27FC236}">
                      <a16:creationId xmlns:a16="http://schemas.microsoft.com/office/drawing/2014/main" id="{01AA1E68-2C9F-4CC5-81C4-04CB07B7C405}"/>
                    </a:ext>
                  </a:extLst>
                </p14:cNvPr>
                <p14:cNvContentPartPr/>
                <p14:nvPr/>
              </p14:nvContentPartPr>
              <p14:xfrm>
                <a:off x="1181453" y="3057907"/>
                <a:ext cx="388080" cy="176760"/>
              </p14:xfrm>
            </p:contentPart>
          </mc:Choice>
          <mc:Fallback xmlns="">
            <p:pic>
              <p:nvPicPr>
                <p:cNvPr id="22" name="Freihand 21">
                  <a:extLst>
                    <a:ext uri="{FF2B5EF4-FFF2-40B4-BE49-F238E27FC236}">
                      <a16:creationId xmlns:a16="http://schemas.microsoft.com/office/drawing/2014/main" id="{01AA1E68-2C9F-4CC5-81C4-04CB07B7C405}"/>
                    </a:ext>
                  </a:extLst>
                </p:cNvPr>
                <p:cNvPicPr/>
                <p:nvPr/>
              </p:nvPicPr>
              <p:blipFill>
                <a:blip r:embed="rId56"/>
                <a:stretch>
                  <a:fillRect/>
                </a:stretch>
              </p:blipFill>
              <p:spPr>
                <a:xfrm>
                  <a:off x="1177133" y="3053587"/>
                  <a:ext cx="396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D6E3E9F1-6C84-42F3-9EE3-8B18F279AAFD}"/>
                    </a:ext>
                  </a:extLst>
                </p14:cNvPr>
                <p14:cNvContentPartPr/>
                <p14:nvPr/>
              </p14:nvContentPartPr>
              <p14:xfrm>
                <a:off x="9601133" y="2894467"/>
                <a:ext cx="115200" cy="114120"/>
              </p14:xfrm>
            </p:contentPart>
          </mc:Choice>
          <mc:Fallback xmlns="">
            <p:pic>
              <p:nvPicPr>
                <p:cNvPr id="49" name="Freihand 48">
                  <a:extLst>
                    <a:ext uri="{FF2B5EF4-FFF2-40B4-BE49-F238E27FC236}">
                      <a16:creationId xmlns:a16="http://schemas.microsoft.com/office/drawing/2014/main" id="{D6E3E9F1-6C84-42F3-9EE3-8B18F279AAFD}"/>
                    </a:ext>
                  </a:extLst>
                </p:cNvPr>
                <p:cNvPicPr/>
                <p:nvPr/>
              </p:nvPicPr>
              <p:blipFill>
                <a:blip r:embed="rId58"/>
                <a:stretch>
                  <a:fillRect/>
                </a:stretch>
              </p:blipFill>
              <p:spPr>
                <a:xfrm>
                  <a:off x="9596813" y="2890147"/>
                  <a:ext cx="123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6D983AE9-0C28-499E-ACC3-CC2084B99DBF}"/>
                    </a:ext>
                  </a:extLst>
                </p14:cNvPr>
                <p14:cNvContentPartPr/>
                <p14:nvPr/>
              </p14:nvContentPartPr>
              <p14:xfrm>
                <a:off x="9712373" y="2849107"/>
                <a:ext cx="306360" cy="228960"/>
              </p14:xfrm>
            </p:contentPart>
          </mc:Choice>
          <mc:Fallback xmlns="">
            <p:pic>
              <p:nvPicPr>
                <p:cNvPr id="50" name="Freihand 49">
                  <a:extLst>
                    <a:ext uri="{FF2B5EF4-FFF2-40B4-BE49-F238E27FC236}">
                      <a16:creationId xmlns:a16="http://schemas.microsoft.com/office/drawing/2014/main" id="{6D983AE9-0C28-499E-ACC3-CC2084B99DBF}"/>
                    </a:ext>
                  </a:extLst>
                </p:cNvPr>
                <p:cNvPicPr/>
                <p:nvPr/>
              </p:nvPicPr>
              <p:blipFill>
                <a:blip r:embed="rId60"/>
                <a:stretch>
                  <a:fillRect/>
                </a:stretch>
              </p:blipFill>
              <p:spPr>
                <a:xfrm>
                  <a:off x="9708053" y="2844787"/>
                  <a:ext cx="315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Freihand 50">
                  <a:extLst>
                    <a:ext uri="{FF2B5EF4-FFF2-40B4-BE49-F238E27FC236}">
                      <a16:creationId xmlns:a16="http://schemas.microsoft.com/office/drawing/2014/main" id="{D72E0822-C296-438D-8855-8F3CC7CF0257}"/>
                    </a:ext>
                  </a:extLst>
                </p14:cNvPr>
                <p14:cNvContentPartPr/>
                <p14:nvPr/>
              </p14:nvContentPartPr>
              <p14:xfrm>
                <a:off x="10068773" y="2877907"/>
                <a:ext cx="118800" cy="129240"/>
              </p14:xfrm>
            </p:contentPart>
          </mc:Choice>
          <mc:Fallback xmlns="">
            <p:pic>
              <p:nvPicPr>
                <p:cNvPr id="51" name="Freihand 50">
                  <a:extLst>
                    <a:ext uri="{FF2B5EF4-FFF2-40B4-BE49-F238E27FC236}">
                      <a16:creationId xmlns:a16="http://schemas.microsoft.com/office/drawing/2014/main" id="{D72E0822-C296-438D-8855-8F3CC7CF0257}"/>
                    </a:ext>
                  </a:extLst>
                </p:cNvPr>
                <p:cNvPicPr/>
                <p:nvPr/>
              </p:nvPicPr>
              <p:blipFill>
                <a:blip r:embed="rId62"/>
                <a:stretch>
                  <a:fillRect/>
                </a:stretch>
              </p:blipFill>
              <p:spPr>
                <a:xfrm>
                  <a:off x="10064453" y="2873587"/>
                  <a:ext cx="127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Freihand 51">
                  <a:extLst>
                    <a:ext uri="{FF2B5EF4-FFF2-40B4-BE49-F238E27FC236}">
                      <a16:creationId xmlns:a16="http://schemas.microsoft.com/office/drawing/2014/main" id="{F04A33DA-A988-47B3-8CC0-E29AF533407C}"/>
                    </a:ext>
                  </a:extLst>
                </p14:cNvPr>
                <p14:cNvContentPartPr/>
                <p14:nvPr/>
              </p14:nvContentPartPr>
              <p14:xfrm>
                <a:off x="10095053" y="2948107"/>
                <a:ext cx="119160" cy="8280"/>
              </p14:xfrm>
            </p:contentPart>
          </mc:Choice>
          <mc:Fallback xmlns="">
            <p:pic>
              <p:nvPicPr>
                <p:cNvPr id="52" name="Freihand 51">
                  <a:extLst>
                    <a:ext uri="{FF2B5EF4-FFF2-40B4-BE49-F238E27FC236}">
                      <a16:creationId xmlns:a16="http://schemas.microsoft.com/office/drawing/2014/main" id="{F04A33DA-A988-47B3-8CC0-E29AF533407C}"/>
                    </a:ext>
                  </a:extLst>
                </p:cNvPr>
                <p:cNvPicPr/>
                <p:nvPr/>
              </p:nvPicPr>
              <p:blipFill>
                <a:blip r:embed="rId64"/>
                <a:stretch>
                  <a:fillRect/>
                </a:stretch>
              </p:blipFill>
              <p:spPr>
                <a:xfrm>
                  <a:off x="10090733" y="2943787"/>
                  <a:ext cx="127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Freihand 52">
                  <a:extLst>
                    <a:ext uri="{FF2B5EF4-FFF2-40B4-BE49-F238E27FC236}">
                      <a16:creationId xmlns:a16="http://schemas.microsoft.com/office/drawing/2014/main" id="{78E86750-9542-49CF-BDB3-8BA8038129DA}"/>
                    </a:ext>
                  </a:extLst>
                </p14:cNvPr>
                <p14:cNvContentPartPr/>
                <p14:nvPr/>
              </p14:nvContentPartPr>
              <p14:xfrm>
                <a:off x="10244453" y="2905987"/>
                <a:ext cx="120600" cy="93960"/>
              </p14:xfrm>
            </p:contentPart>
          </mc:Choice>
          <mc:Fallback xmlns="">
            <p:pic>
              <p:nvPicPr>
                <p:cNvPr id="53" name="Freihand 52">
                  <a:extLst>
                    <a:ext uri="{FF2B5EF4-FFF2-40B4-BE49-F238E27FC236}">
                      <a16:creationId xmlns:a16="http://schemas.microsoft.com/office/drawing/2014/main" id="{78E86750-9542-49CF-BDB3-8BA8038129DA}"/>
                    </a:ext>
                  </a:extLst>
                </p:cNvPr>
                <p:cNvPicPr/>
                <p:nvPr/>
              </p:nvPicPr>
              <p:blipFill>
                <a:blip r:embed="rId66"/>
                <a:stretch>
                  <a:fillRect/>
                </a:stretch>
              </p:blipFill>
              <p:spPr>
                <a:xfrm>
                  <a:off x="10240133" y="2901667"/>
                  <a:ext cx="129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Freihand 53">
                  <a:extLst>
                    <a:ext uri="{FF2B5EF4-FFF2-40B4-BE49-F238E27FC236}">
                      <a16:creationId xmlns:a16="http://schemas.microsoft.com/office/drawing/2014/main" id="{07530355-ECFA-44EA-9BE8-7AB9B53DCD22}"/>
                    </a:ext>
                  </a:extLst>
                </p14:cNvPr>
                <p14:cNvContentPartPr/>
                <p14:nvPr/>
              </p14:nvContentPartPr>
              <p14:xfrm>
                <a:off x="10362533" y="2843347"/>
                <a:ext cx="360" cy="360"/>
              </p14:xfrm>
            </p:contentPart>
          </mc:Choice>
          <mc:Fallback xmlns="">
            <p:pic>
              <p:nvPicPr>
                <p:cNvPr id="54" name="Freihand 53">
                  <a:extLst>
                    <a:ext uri="{FF2B5EF4-FFF2-40B4-BE49-F238E27FC236}">
                      <a16:creationId xmlns:a16="http://schemas.microsoft.com/office/drawing/2014/main" id="{07530355-ECFA-44EA-9BE8-7AB9B53DCD22}"/>
                    </a:ext>
                  </a:extLst>
                </p:cNvPr>
                <p:cNvPicPr/>
                <p:nvPr/>
              </p:nvPicPr>
              <p:blipFill>
                <a:blip r:embed="rId44"/>
                <a:stretch>
                  <a:fillRect/>
                </a:stretch>
              </p:blipFill>
              <p:spPr>
                <a:xfrm>
                  <a:off x="10358213" y="2839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Freihand 54">
                  <a:extLst>
                    <a:ext uri="{FF2B5EF4-FFF2-40B4-BE49-F238E27FC236}">
                      <a16:creationId xmlns:a16="http://schemas.microsoft.com/office/drawing/2014/main" id="{8425D534-5AAB-413E-83D8-3BE62A77A63E}"/>
                    </a:ext>
                  </a:extLst>
                </p14:cNvPr>
                <p14:cNvContentPartPr/>
                <p14:nvPr/>
              </p14:nvContentPartPr>
              <p14:xfrm>
                <a:off x="10426253" y="2820307"/>
                <a:ext cx="135360" cy="166680"/>
              </p14:xfrm>
            </p:contentPart>
          </mc:Choice>
          <mc:Fallback xmlns="">
            <p:pic>
              <p:nvPicPr>
                <p:cNvPr id="55" name="Freihand 54">
                  <a:extLst>
                    <a:ext uri="{FF2B5EF4-FFF2-40B4-BE49-F238E27FC236}">
                      <a16:creationId xmlns:a16="http://schemas.microsoft.com/office/drawing/2014/main" id="{8425D534-5AAB-413E-83D8-3BE62A77A63E}"/>
                    </a:ext>
                  </a:extLst>
                </p:cNvPr>
                <p:cNvPicPr/>
                <p:nvPr/>
              </p:nvPicPr>
              <p:blipFill>
                <a:blip r:embed="rId69"/>
                <a:stretch>
                  <a:fillRect/>
                </a:stretch>
              </p:blipFill>
              <p:spPr>
                <a:xfrm>
                  <a:off x="10421933" y="2815987"/>
                  <a:ext cx="144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E3EBB05E-E929-4510-B436-BEB9100B87BF}"/>
                    </a:ext>
                  </a:extLst>
                </p14:cNvPr>
                <p14:cNvContentPartPr/>
                <p14:nvPr/>
              </p14:nvContentPartPr>
              <p14:xfrm>
                <a:off x="10672133" y="2850547"/>
                <a:ext cx="77040" cy="250920"/>
              </p14:xfrm>
            </p:contentPart>
          </mc:Choice>
          <mc:Fallback xmlns="">
            <p:pic>
              <p:nvPicPr>
                <p:cNvPr id="56" name="Freihand 55">
                  <a:extLst>
                    <a:ext uri="{FF2B5EF4-FFF2-40B4-BE49-F238E27FC236}">
                      <a16:creationId xmlns:a16="http://schemas.microsoft.com/office/drawing/2014/main" id="{E3EBB05E-E929-4510-B436-BEB9100B87BF}"/>
                    </a:ext>
                  </a:extLst>
                </p:cNvPr>
                <p:cNvPicPr/>
                <p:nvPr/>
              </p:nvPicPr>
              <p:blipFill>
                <a:blip r:embed="rId71"/>
                <a:stretch>
                  <a:fillRect/>
                </a:stretch>
              </p:blipFill>
              <p:spPr>
                <a:xfrm>
                  <a:off x="10667813" y="2846227"/>
                  <a:ext cx="85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E2902E66-EFAD-48D6-BD3E-A9ED4F0906F3}"/>
                    </a:ext>
                  </a:extLst>
                </p14:cNvPr>
                <p14:cNvContentPartPr/>
                <p14:nvPr/>
              </p14:nvContentPartPr>
              <p14:xfrm>
                <a:off x="10789133" y="2864947"/>
                <a:ext cx="434160" cy="106920"/>
              </p14:xfrm>
            </p:contentPart>
          </mc:Choice>
          <mc:Fallback xmlns="">
            <p:pic>
              <p:nvPicPr>
                <p:cNvPr id="57" name="Freihand 56">
                  <a:extLst>
                    <a:ext uri="{FF2B5EF4-FFF2-40B4-BE49-F238E27FC236}">
                      <a16:creationId xmlns:a16="http://schemas.microsoft.com/office/drawing/2014/main" id="{E2902E66-EFAD-48D6-BD3E-A9ED4F0906F3}"/>
                    </a:ext>
                  </a:extLst>
                </p:cNvPr>
                <p:cNvPicPr/>
                <p:nvPr/>
              </p:nvPicPr>
              <p:blipFill>
                <a:blip r:embed="rId73"/>
                <a:stretch>
                  <a:fillRect/>
                </a:stretch>
              </p:blipFill>
              <p:spPr>
                <a:xfrm>
                  <a:off x="10784813" y="2860627"/>
                  <a:ext cx="442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0" name="Freihand 29">
                  <a:extLst>
                    <a:ext uri="{FF2B5EF4-FFF2-40B4-BE49-F238E27FC236}">
                      <a16:creationId xmlns:a16="http://schemas.microsoft.com/office/drawing/2014/main" id="{76B1B8AE-D4A2-4111-B9C6-4D88A2A37161}"/>
                    </a:ext>
                  </a:extLst>
                </p14:cNvPr>
                <p14:cNvContentPartPr/>
                <p14:nvPr/>
              </p14:nvContentPartPr>
              <p14:xfrm>
                <a:off x="9105773" y="256747"/>
                <a:ext cx="11880" cy="110880"/>
              </p14:xfrm>
            </p:contentPart>
          </mc:Choice>
          <mc:Fallback xmlns="">
            <p:pic>
              <p:nvPicPr>
                <p:cNvPr id="30" name="Freihand 29">
                  <a:extLst>
                    <a:ext uri="{FF2B5EF4-FFF2-40B4-BE49-F238E27FC236}">
                      <a16:creationId xmlns:a16="http://schemas.microsoft.com/office/drawing/2014/main" id="{76B1B8AE-D4A2-4111-B9C6-4D88A2A37161}"/>
                    </a:ext>
                  </a:extLst>
                </p:cNvPr>
                <p:cNvPicPr/>
                <p:nvPr/>
              </p:nvPicPr>
              <p:blipFill>
                <a:blip r:embed="rId75"/>
                <a:stretch>
                  <a:fillRect/>
                </a:stretch>
              </p:blipFill>
              <p:spPr>
                <a:xfrm>
                  <a:off x="9101453" y="252427"/>
                  <a:ext cx="20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 name="Freihand 31">
                  <a:extLst>
                    <a:ext uri="{FF2B5EF4-FFF2-40B4-BE49-F238E27FC236}">
                      <a16:creationId xmlns:a16="http://schemas.microsoft.com/office/drawing/2014/main" id="{3A03709E-1BD2-43EF-B01E-EB79F48AAFE4}"/>
                    </a:ext>
                  </a:extLst>
                </p14:cNvPr>
                <p14:cNvContentPartPr/>
                <p14:nvPr/>
              </p14:nvContentPartPr>
              <p14:xfrm>
                <a:off x="8972933" y="177187"/>
                <a:ext cx="222840" cy="228240"/>
              </p14:xfrm>
            </p:contentPart>
          </mc:Choice>
          <mc:Fallback xmlns="">
            <p:pic>
              <p:nvPicPr>
                <p:cNvPr id="32" name="Freihand 31">
                  <a:extLst>
                    <a:ext uri="{FF2B5EF4-FFF2-40B4-BE49-F238E27FC236}">
                      <a16:creationId xmlns:a16="http://schemas.microsoft.com/office/drawing/2014/main" id="{3A03709E-1BD2-43EF-B01E-EB79F48AAFE4}"/>
                    </a:ext>
                  </a:extLst>
                </p:cNvPr>
                <p:cNvPicPr/>
                <p:nvPr/>
              </p:nvPicPr>
              <p:blipFill>
                <a:blip r:embed="rId77"/>
                <a:stretch>
                  <a:fillRect/>
                </a:stretch>
              </p:blipFill>
              <p:spPr>
                <a:xfrm>
                  <a:off x="8968613" y="172867"/>
                  <a:ext cx="231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3" name="Freihand 32">
                  <a:extLst>
                    <a:ext uri="{FF2B5EF4-FFF2-40B4-BE49-F238E27FC236}">
                      <a16:creationId xmlns:a16="http://schemas.microsoft.com/office/drawing/2014/main" id="{E7EBCDB9-1674-4D92-B364-A124E1A76C3B}"/>
                    </a:ext>
                  </a:extLst>
                </p14:cNvPr>
                <p14:cNvContentPartPr/>
                <p14:nvPr/>
              </p14:nvContentPartPr>
              <p14:xfrm>
                <a:off x="9242933" y="303547"/>
                <a:ext cx="226080" cy="60840"/>
              </p14:xfrm>
            </p:contentPart>
          </mc:Choice>
          <mc:Fallback xmlns="">
            <p:pic>
              <p:nvPicPr>
                <p:cNvPr id="33" name="Freihand 32">
                  <a:extLst>
                    <a:ext uri="{FF2B5EF4-FFF2-40B4-BE49-F238E27FC236}">
                      <a16:creationId xmlns:a16="http://schemas.microsoft.com/office/drawing/2014/main" id="{E7EBCDB9-1674-4D92-B364-A124E1A76C3B}"/>
                    </a:ext>
                  </a:extLst>
                </p:cNvPr>
                <p:cNvPicPr/>
                <p:nvPr/>
              </p:nvPicPr>
              <p:blipFill>
                <a:blip r:embed="rId79"/>
                <a:stretch>
                  <a:fillRect/>
                </a:stretch>
              </p:blipFill>
              <p:spPr>
                <a:xfrm>
                  <a:off x="9238613" y="299227"/>
                  <a:ext cx="234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 name="Freihand 33">
                  <a:extLst>
                    <a:ext uri="{FF2B5EF4-FFF2-40B4-BE49-F238E27FC236}">
                      <a16:creationId xmlns:a16="http://schemas.microsoft.com/office/drawing/2014/main" id="{77E1E2B7-3EB2-4D61-9E6D-D73FBF1A9440}"/>
                    </a:ext>
                  </a:extLst>
                </p14:cNvPr>
                <p14:cNvContentPartPr/>
                <p14:nvPr/>
              </p14:nvContentPartPr>
              <p14:xfrm>
                <a:off x="9519413" y="196267"/>
                <a:ext cx="232560" cy="142560"/>
              </p14:xfrm>
            </p:contentPart>
          </mc:Choice>
          <mc:Fallback xmlns="">
            <p:pic>
              <p:nvPicPr>
                <p:cNvPr id="34" name="Freihand 33">
                  <a:extLst>
                    <a:ext uri="{FF2B5EF4-FFF2-40B4-BE49-F238E27FC236}">
                      <a16:creationId xmlns:a16="http://schemas.microsoft.com/office/drawing/2014/main" id="{77E1E2B7-3EB2-4D61-9E6D-D73FBF1A9440}"/>
                    </a:ext>
                  </a:extLst>
                </p:cNvPr>
                <p:cNvPicPr/>
                <p:nvPr/>
              </p:nvPicPr>
              <p:blipFill>
                <a:blip r:embed="rId81"/>
                <a:stretch>
                  <a:fillRect/>
                </a:stretch>
              </p:blipFill>
              <p:spPr>
                <a:xfrm>
                  <a:off x="9515093" y="191947"/>
                  <a:ext cx="241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 name="Freihand 34">
                  <a:extLst>
                    <a:ext uri="{FF2B5EF4-FFF2-40B4-BE49-F238E27FC236}">
                      <a16:creationId xmlns:a16="http://schemas.microsoft.com/office/drawing/2014/main" id="{364E8013-CAF6-40E0-849F-D77ED9BB2F28}"/>
                    </a:ext>
                  </a:extLst>
                </p14:cNvPr>
                <p14:cNvContentPartPr/>
                <p14:nvPr/>
              </p14:nvContentPartPr>
              <p14:xfrm>
                <a:off x="9800213" y="286267"/>
                <a:ext cx="73080" cy="82800"/>
              </p14:xfrm>
            </p:contentPart>
          </mc:Choice>
          <mc:Fallback xmlns="">
            <p:pic>
              <p:nvPicPr>
                <p:cNvPr id="35" name="Freihand 34">
                  <a:extLst>
                    <a:ext uri="{FF2B5EF4-FFF2-40B4-BE49-F238E27FC236}">
                      <a16:creationId xmlns:a16="http://schemas.microsoft.com/office/drawing/2014/main" id="{364E8013-CAF6-40E0-849F-D77ED9BB2F28}"/>
                    </a:ext>
                  </a:extLst>
                </p:cNvPr>
                <p:cNvPicPr/>
                <p:nvPr/>
              </p:nvPicPr>
              <p:blipFill>
                <a:blip r:embed="rId83"/>
                <a:stretch>
                  <a:fillRect/>
                </a:stretch>
              </p:blipFill>
              <p:spPr>
                <a:xfrm>
                  <a:off x="9795893" y="281947"/>
                  <a:ext cx="81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6" name="Freihand 35">
                  <a:extLst>
                    <a:ext uri="{FF2B5EF4-FFF2-40B4-BE49-F238E27FC236}">
                      <a16:creationId xmlns:a16="http://schemas.microsoft.com/office/drawing/2014/main" id="{87B18ADC-DC53-4098-AABF-6D475144F8D5}"/>
                    </a:ext>
                  </a:extLst>
                </p14:cNvPr>
                <p14:cNvContentPartPr/>
                <p14:nvPr/>
              </p14:nvContentPartPr>
              <p14:xfrm>
                <a:off x="9946373" y="281227"/>
                <a:ext cx="231480" cy="64080"/>
              </p14:xfrm>
            </p:contentPart>
          </mc:Choice>
          <mc:Fallback xmlns="">
            <p:pic>
              <p:nvPicPr>
                <p:cNvPr id="36" name="Freihand 35">
                  <a:extLst>
                    <a:ext uri="{FF2B5EF4-FFF2-40B4-BE49-F238E27FC236}">
                      <a16:creationId xmlns:a16="http://schemas.microsoft.com/office/drawing/2014/main" id="{87B18ADC-DC53-4098-AABF-6D475144F8D5}"/>
                    </a:ext>
                  </a:extLst>
                </p:cNvPr>
                <p:cNvPicPr/>
                <p:nvPr/>
              </p:nvPicPr>
              <p:blipFill>
                <a:blip r:embed="rId85"/>
                <a:stretch>
                  <a:fillRect/>
                </a:stretch>
              </p:blipFill>
              <p:spPr>
                <a:xfrm>
                  <a:off x="9942053" y="276907"/>
                  <a:ext cx="240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7" name="Freihand 36">
                  <a:extLst>
                    <a:ext uri="{FF2B5EF4-FFF2-40B4-BE49-F238E27FC236}">
                      <a16:creationId xmlns:a16="http://schemas.microsoft.com/office/drawing/2014/main" id="{8A07AAEF-EFC0-4732-85DB-BA5649154780}"/>
                    </a:ext>
                  </a:extLst>
                </p14:cNvPr>
                <p14:cNvContentPartPr/>
                <p14:nvPr/>
              </p14:nvContentPartPr>
              <p14:xfrm>
                <a:off x="10275053" y="166027"/>
                <a:ext cx="44280" cy="187920"/>
              </p14:xfrm>
            </p:contentPart>
          </mc:Choice>
          <mc:Fallback xmlns="">
            <p:pic>
              <p:nvPicPr>
                <p:cNvPr id="37" name="Freihand 36">
                  <a:extLst>
                    <a:ext uri="{FF2B5EF4-FFF2-40B4-BE49-F238E27FC236}">
                      <a16:creationId xmlns:a16="http://schemas.microsoft.com/office/drawing/2014/main" id="{8A07AAEF-EFC0-4732-85DB-BA5649154780}"/>
                    </a:ext>
                  </a:extLst>
                </p:cNvPr>
                <p:cNvPicPr/>
                <p:nvPr/>
              </p:nvPicPr>
              <p:blipFill>
                <a:blip r:embed="rId87"/>
                <a:stretch>
                  <a:fillRect/>
                </a:stretch>
              </p:blipFill>
              <p:spPr>
                <a:xfrm>
                  <a:off x="10270733" y="161707"/>
                  <a:ext cx="52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 name="Freihand 37">
                  <a:extLst>
                    <a:ext uri="{FF2B5EF4-FFF2-40B4-BE49-F238E27FC236}">
                      <a16:creationId xmlns:a16="http://schemas.microsoft.com/office/drawing/2014/main" id="{553A11BB-4478-4EE5-992E-0F0C3058C217}"/>
                    </a:ext>
                  </a:extLst>
                </p14:cNvPr>
                <p14:cNvContentPartPr/>
                <p14:nvPr/>
              </p14:nvContentPartPr>
              <p14:xfrm>
                <a:off x="10333013" y="240187"/>
                <a:ext cx="214560" cy="81720"/>
              </p14:xfrm>
            </p:contentPart>
          </mc:Choice>
          <mc:Fallback xmlns="">
            <p:pic>
              <p:nvPicPr>
                <p:cNvPr id="38" name="Freihand 37">
                  <a:extLst>
                    <a:ext uri="{FF2B5EF4-FFF2-40B4-BE49-F238E27FC236}">
                      <a16:creationId xmlns:a16="http://schemas.microsoft.com/office/drawing/2014/main" id="{553A11BB-4478-4EE5-992E-0F0C3058C217}"/>
                    </a:ext>
                  </a:extLst>
                </p:cNvPr>
                <p:cNvPicPr/>
                <p:nvPr/>
              </p:nvPicPr>
              <p:blipFill>
                <a:blip r:embed="rId89"/>
                <a:stretch>
                  <a:fillRect/>
                </a:stretch>
              </p:blipFill>
              <p:spPr>
                <a:xfrm>
                  <a:off x="10328693" y="235867"/>
                  <a:ext cx="223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9" name="Freihand 38">
                  <a:extLst>
                    <a:ext uri="{FF2B5EF4-FFF2-40B4-BE49-F238E27FC236}">
                      <a16:creationId xmlns:a16="http://schemas.microsoft.com/office/drawing/2014/main" id="{7927E162-81E4-47D3-BBF1-FFFABCE3D587}"/>
                    </a:ext>
                  </a:extLst>
                </p14:cNvPr>
                <p14:cNvContentPartPr/>
                <p14:nvPr/>
              </p14:nvContentPartPr>
              <p14:xfrm>
                <a:off x="10559813" y="135067"/>
                <a:ext cx="144720" cy="147960"/>
              </p14:xfrm>
            </p:contentPart>
          </mc:Choice>
          <mc:Fallback xmlns="">
            <p:pic>
              <p:nvPicPr>
                <p:cNvPr id="39" name="Freihand 38">
                  <a:extLst>
                    <a:ext uri="{FF2B5EF4-FFF2-40B4-BE49-F238E27FC236}">
                      <a16:creationId xmlns:a16="http://schemas.microsoft.com/office/drawing/2014/main" id="{7927E162-81E4-47D3-BBF1-FFFABCE3D587}"/>
                    </a:ext>
                  </a:extLst>
                </p:cNvPr>
                <p:cNvPicPr/>
                <p:nvPr/>
              </p:nvPicPr>
              <p:blipFill>
                <a:blip r:embed="rId91"/>
                <a:stretch>
                  <a:fillRect/>
                </a:stretch>
              </p:blipFill>
              <p:spPr>
                <a:xfrm>
                  <a:off x="10555493" y="130747"/>
                  <a:ext cx="153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0" name="Freihand 39">
                  <a:extLst>
                    <a:ext uri="{FF2B5EF4-FFF2-40B4-BE49-F238E27FC236}">
                      <a16:creationId xmlns:a16="http://schemas.microsoft.com/office/drawing/2014/main" id="{65DFF983-1047-4FD4-A7B6-30E658A317A6}"/>
                    </a:ext>
                  </a:extLst>
                </p14:cNvPr>
                <p14:cNvContentPartPr/>
                <p14:nvPr/>
              </p14:nvContentPartPr>
              <p14:xfrm>
                <a:off x="10735133" y="240547"/>
                <a:ext cx="144000" cy="74880"/>
              </p14:xfrm>
            </p:contentPart>
          </mc:Choice>
          <mc:Fallback xmlns="">
            <p:pic>
              <p:nvPicPr>
                <p:cNvPr id="40" name="Freihand 39">
                  <a:extLst>
                    <a:ext uri="{FF2B5EF4-FFF2-40B4-BE49-F238E27FC236}">
                      <a16:creationId xmlns:a16="http://schemas.microsoft.com/office/drawing/2014/main" id="{65DFF983-1047-4FD4-A7B6-30E658A317A6}"/>
                    </a:ext>
                  </a:extLst>
                </p:cNvPr>
                <p:cNvPicPr/>
                <p:nvPr/>
              </p:nvPicPr>
              <p:blipFill>
                <a:blip r:embed="rId93"/>
                <a:stretch>
                  <a:fillRect/>
                </a:stretch>
              </p:blipFill>
              <p:spPr>
                <a:xfrm>
                  <a:off x="10730813" y="236227"/>
                  <a:ext cx="152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1" name="Freihand 40">
                  <a:extLst>
                    <a:ext uri="{FF2B5EF4-FFF2-40B4-BE49-F238E27FC236}">
                      <a16:creationId xmlns:a16="http://schemas.microsoft.com/office/drawing/2014/main" id="{CB66E674-42AD-417C-9303-48866C9EAEC7}"/>
                    </a:ext>
                  </a:extLst>
                </p14:cNvPr>
                <p14:cNvContentPartPr/>
                <p14:nvPr/>
              </p14:nvContentPartPr>
              <p14:xfrm>
                <a:off x="10633253" y="133267"/>
                <a:ext cx="41760" cy="7200"/>
              </p14:xfrm>
            </p:contentPart>
          </mc:Choice>
          <mc:Fallback xmlns="">
            <p:pic>
              <p:nvPicPr>
                <p:cNvPr id="41" name="Freihand 40">
                  <a:extLst>
                    <a:ext uri="{FF2B5EF4-FFF2-40B4-BE49-F238E27FC236}">
                      <a16:creationId xmlns:a16="http://schemas.microsoft.com/office/drawing/2014/main" id="{CB66E674-42AD-417C-9303-48866C9EAEC7}"/>
                    </a:ext>
                  </a:extLst>
                </p:cNvPr>
                <p:cNvPicPr/>
                <p:nvPr/>
              </p:nvPicPr>
              <p:blipFill>
                <a:blip r:embed="rId95"/>
                <a:stretch>
                  <a:fillRect/>
                </a:stretch>
              </p:blipFill>
              <p:spPr>
                <a:xfrm>
                  <a:off x="10628933" y="128947"/>
                  <a:ext cx="50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2" name="Freihand 41">
                  <a:extLst>
                    <a:ext uri="{FF2B5EF4-FFF2-40B4-BE49-F238E27FC236}">
                      <a16:creationId xmlns:a16="http://schemas.microsoft.com/office/drawing/2014/main" id="{D77E767F-7E5D-4026-B1F4-4F3DA8C088CF}"/>
                    </a:ext>
                  </a:extLst>
                </p14:cNvPr>
                <p14:cNvContentPartPr/>
                <p14:nvPr/>
              </p14:nvContentPartPr>
              <p14:xfrm>
                <a:off x="7484693" y="583627"/>
                <a:ext cx="225000" cy="203400"/>
              </p14:xfrm>
            </p:contentPart>
          </mc:Choice>
          <mc:Fallback xmlns="">
            <p:pic>
              <p:nvPicPr>
                <p:cNvPr id="42" name="Freihand 41">
                  <a:extLst>
                    <a:ext uri="{FF2B5EF4-FFF2-40B4-BE49-F238E27FC236}">
                      <a16:creationId xmlns:a16="http://schemas.microsoft.com/office/drawing/2014/main" id="{D77E767F-7E5D-4026-B1F4-4F3DA8C088CF}"/>
                    </a:ext>
                  </a:extLst>
                </p:cNvPr>
                <p:cNvPicPr/>
                <p:nvPr/>
              </p:nvPicPr>
              <p:blipFill>
                <a:blip r:embed="rId97"/>
                <a:stretch>
                  <a:fillRect/>
                </a:stretch>
              </p:blipFill>
              <p:spPr>
                <a:xfrm>
                  <a:off x="7480373" y="579307"/>
                  <a:ext cx="233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3" name="Freihand 42">
                  <a:extLst>
                    <a:ext uri="{FF2B5EF4-FFF2-40B4-BE49-F238E27FC236}">
                      <a16:creationId xmlns:a16="http://schemas.microsoft.com/office/drawing/2014/main" id="{D8699F6D-072D-4C1B-8944-F397143B9C38}"/>
                    </a:ext>
                  </a:extLst>
                </p14:cNvPr>
                <p14:cNvContentPartPr/>
                <p14:nvPr/>
              </p14:nvContentPartPr>
              <p14:xfrm>
                <a:off x="7558133" y="684427"/>
                <a:ext cx="138600" cy="39600"/>
              </p14:xfrm>
            </p:contentPart>
          </mc:Choice>
          <mc:Fallback xmlns="">
            <p:pic>
              <p:nvPicPr>
                <p:cNvPr id="43" name="Freihand 42">
                  <a:extLst>
                    <a:ext uri="{FF2B5EF4-FFF2-40B4-BE49-F238E27FC236}">
                      <a16:creationId xmlns:a16="http://schemas.microsoft.com/office/drawing/2014/main" id="{D8699F6D-072D-4C1B-8944-F397143B9C38}"/>
                    </a:ext>
                  </a:extLst>
                </p:cNvPr>
                <p:cNvPicPr/>
                <p:nvPr/>
              </p:nvPicPr>
              <p:blipFill>
                <a:blip r:embed="rId99"/>
                <a:stretch>
                  <a:fillRect/>
                </a:stretch>
              </p:blipFill>
              <p:spPr>
                <a:xfrm>
                  <a:off x="7553813" y="680107"/>
                  <a:ext cx="147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4" name="Freihand 43">
                  <a:extLst>
                    <a:ext uri="{FF2B5EF4-FFF2-40B4-BE49-F238E27FC236}">
                      <a16:creationId xmlns:a16="http://schemas.microsoft.com/office/drawing/2014/main" id="{AF9B86CF-6946-41EF-BB3E-E709A969AF2E}"/>
                    </a:ext>
                  </a:extLst>
                </p14:cNvPr>
                <p14:cNvContentPartPr/>
                <p14:nvPr/>
              </p14:nvContentPartPr>
              <p14:xfrm>
                <a:off x="7735253" y="588667"/>
                <a:ext cx="234720" cy="140400"/>
              </p14:xfrm>
            </p:contentPart>
          </mc:Choice>
          <mc:Fallback xmlns="">
            <p:pic>
              <p:nvPicPr>
                <p:cNvPr id="44" name="Freihand 43">
                  <a:extLst>
                    <a:ext uri="{FF2B5EF4-FFF2-40B4-BE49-F238E27FC236}">
                      <a16:creationId xmlns:a16="http://schemas.microsoft.com/office/drawing/2014/main" id="{AF9B86CF-6946-41EF-BB3E-E709A969AF2E}"/>
                    </a:ext>
                  </a:extLst>
                </p:cNvPr>
                <p:cNvPicPr/>
                <p:nvPr/>
              </p:nvPicPr>
              <p:blipFill>
                <a:blip r:embed="rId101"/>
                <a:stretch>
                  <a:fillRect/>
                </a:stretch>
              </p:blipFill>
              <p:spPr>
                <a:xfrm>
                  <a:off x="7730933" y="584347"/>
                  <a:ext cx="243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5" name="Freihand 44">
                  <a:extLst>
                    <a:ext uri="{FF2B5EF4-FFF2-40B4-BE49-F238E27FC236}">
                      <a16:creationId xmlns:a16="http://schemas.microsoft.com/office/drawing/2014/main" id="{BEFBD137-B545-40FD-B588-4498B0D44932}"/>
                    </a:ext>
                  </a:extLst>
                </p14:cNvPr>
                <p14:cNvContentPartPr/>
                <p14:nvPr/>
              </p14:nvContentPartPr>
              <p14:xfrm>
                <a:off x="7966733" y="598387"/>
                <a:ext cx="62640" cy="89640"/>
              </p14:xfrm>
            </p:contentPart>
          </mc:Choice>
          <mc:Fallback xmlns="">
            <p:pic>
              <p:nvPicPr>
                <p:cNvPr id="45" name="Freihand 44">
                  <a:extLst>
                    <a:ext uri="{FF2B5EF4-FFF2-40B4-BE49-F238E27FC236}">
                      <a16:creationId xmlns:a16="http://schemas.microsoft.com/office/drawing/2014/main" id="{BEFBD137-B545-40FD-B588-4498B0D44932}"/>
                    </a:ext>
                  </a:extLst>
                </p:cNvPr>
                <p:cNvPicPr/>
                <p:nvPr/>
              </p:nvPicPr>
              <p:blipFill>
                <a:blip r:embed="rId103"/>
                <a:stretch>
                  <a:fillRect/>
                </a:stretch>
              </p:blipFill>
              <p:spPr>
                <a:xfrm>
                  <a:off x="7962413" y="594067"/>
                  <a:ext cx="71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6" name="Freihand 45">
                  <a:extLst>
                    <a:ext uri="{FF2B5EF4-FFF2-40B4-BE49-F238E27FC236}">
                      <a16:creationId xmlns:a16="http://schemas.microsoft.com/office/drawing/2014/main" id="{2756CF12-6468-4216-B493-F84F60051052}"/>
                    </a:ext>
                  </a:extLst>
                </p14:cNvPr>
                <p14:cNvContentPartPr/>
                <p14:nvPr/>
              </p14:nvContentPartPr>
              <p14:xfrm>
                <a:off x="8188133" y="598027"/>
                <a:ext cx="71640" cy="155520"/>
              </p14:xfrm>
            </p:contentPart>
          </mc:Choice>
          <mc:Fallback xmlns="">
            <p:pic>
              <p:nvPicPr>
                <p:cNvPr id="46" name="Freihand 45">
                  <a:extLst>
                    <a:ext uri="{FF2B5EF4-FFF2-40B4-BE49-F238E27FC236}">
                      <a16:creationId xmlns:a16="http://schemas.microsoft.com/office/drawing/2014/main" id="{2756CF12-6468-4216-B493-F84F60051052}"/>
                    </a:ext>
                  </a:extLst>
                </p:cNvPr>
                <p:cNvPicPr/>
                <p:nvPr/>
              </p:nvPicPr>
              <p:blipFill>
                <a:blip r:embed="rId105"/>
                <a:stretch>
                  <a:fillRect/>
                </a:stretch>
              </p:blipFill>
              <p:spPr>
                <a:xfrm>
                  <a:off x="8183813" y="593707"/>
                  <a:ext cx="80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7" name="Freihand 46">
                  <a:extLst>
                    <a:ext uri="{FF2B5EF4-FFF2-40B4-BE49-F238E27FC236}">
                      <a16:creationId xmlns:a16="http://schemas.microsoft.com/office/drawing/2014/main" id="{71F77243-650A-4B42-83E1-589DB53386F5}"/>
                    </a:ext>
                  </a:extLst>
                </p14:cNvPr>
                <p14:cNvContentPartPr/>
                <p14:nvPr/>
              </p14:nvContentPartPr>
              <p14:xfrm>
                <a:off x="8086253" y="500827"/>
                <a:ext cx="89640" cy="151560"/>
              </p14:xfrm>
            </p:contentPart>
          </mc:Choice>
          <mc:Fallback xmlns="">
            <p:pic>
              <p:nvPicPr>
                <p:cNvPr id="47" name="Freihand 46">
                  <a:extLst>
                    <a:ext uri="{FF2B5EF4-FFF2-40B4-BE49-F238E27FC236}">
                      <a16:creationId xmlns:a16="http://schemas.microsoft.com/office/drawing/2014/main" id="{71F77243-650A-4B42-83E1-589DB53386F5}"/>
                    </a:ext>
                  </a:extLst>
                </p:cNvPr>
                <p:cNvPicPr/>
                <p:nvPr/>
              </p:nvPicPr>
              <p:blipFill>
                <a:blip r:embed="rId107"/>
                <a:stretch>
                  <a:fillRect/>
                </a:stretch>
              </p:blipFill>
              <p:spPr>
                <a:xfrm>
                  <a:off x="8081933" y="496507"/>
                  <a:ext cx="98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 name="Freihand 47">
                  <a:extLst>
                    <a:ext uri="{FF2B5EF4-FFF2-40B4-BE49-F238E27FC236}">
                      <a16:creationId xmlns:a16="http://schemas.microsoft.com/office/drawing/2014/main" id="{EB856AFB-CE25-41CF-A623-8B28D66E8B08}"/>
                    </a:ext>
                  </a:extLst>
                </p14:cNvPr>
                <p14:cNvContentPartPr/>
                <p14:nvPr/>
              </p14:nvContentPartPr>
              <p14:xfrm>
                <a:off x="8294693" y="629707"/>
                <a:ext cx="63720" cy="35640"/>
              </p14:xfrm>
            </p:contentPart>
          </mc:Choice>
          <mc:Fallback xmlns="">
            <p:pic>
              <p:nvPicPr>
                <p:cNvPr id="48" name="Freihand 47">
                  <a:extLst>
                    <a:ext uri="{FF2B5EF4-FFF2-40B4-BE49-F238E27FC236}">
                      <a16:creationId xmlns:a16="http://schemas.microsoft.com/office/drawing/2014/main" id="{EB856AFB-CE25-41CF-A623-8B28D66E8B08}"/>
                    </a:ext>
                  </a:extLst>
                </p:cNvPr>
                <p:cNvPicPr/>
                <p:nvPr/>
              </p:nvPicPr>
              <p:blipFill>
                <a:blip r:embed="rId109"/>
                <a:stretch>
                  <a:fillRect/>
                </a:stretch>
              </p:blipFill>
              <p:spPr>
                <a:xfrm>
                  <a:off x="8290373" y="625387"/>
                  <a:ext cx="72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908EF00B-B1B7-4697-9628-EDA30CD6F085}"/>
                    </a:ext>
                  </a:extLst>
                </p14:cNvPr>
                <p14:cNvContentPartPr/>
                <p14:nvPr/>
              </p14:nvContentPartPr>
              <p14:xfrm>
                <a:off x="8180573" y="2162587"/>
                <a:ext cx="494280" cy="298440"/>
              </p14:xfrm>
            </p:contentPart>
          </mc:Choice>
          <mc:Fallback xmlns="">
            <p:pic>
              <p:nvPicPr>
                <p:cNvPr id="61" name="Freihand 60">
                  <a:extLst>
                    <a:ext uri="{FF2B5EF4-FFF2-40B4-BE49-F238E27FC236}">
                      <a16:creationId xmlns:a16="http://schemas.microsoft.com/office/drawing/2014/main" id="{908EF00B-B1B7-4697-9628-EDA30CD6F085}"/>
                    </a:ext>
                  </a:extLst>
                </p:cNvPr>
                <p:cNvPicPr/>
                <p:nvPr/>
              </p:nvPicPr>
              <p:blipFill>
                <a:blip r:embed="rId111"/>
                <a:stretch>
                  <a:fillRect/>
                </a:stretch>
              </p:blipFill>
              <p:spPr>
                <a:xfrm>
                  <a:off x="8176253" y="2158267"/>
                  <a:ext cx="502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BC051512-CBFA-496F-B8E9-BB9BB9C017E2}"/>
                    </a:ext>
                  </a:extLst>
                </p14:cNvPr>
                <p14:cNvContentPartPr/>
                <p14:nvPr/>
              </p14:nvContentPartPr>
              <p14:xfrm>
                <a:off x="8503853" y="1793227"/>
                <a:ext cx="213480" cy="351720"/>
              </p14:xfrm>
            </p:contentPart>
          </mc:Choice>
          <mc:Fallback xmlns="">
            <p:pic>
              <p:nvPicPr>
                <p:cNvPr id="62" name="Freihand 61">
                  <a:extLst>
                    <a:ext uri="{FF2B5EF4-FFF2-40B4-BE49-F238E27FC236}">
                      <a16:creationId xmlns:a16="http://schemas.microsoft.com/office/drawing/2014/main" id="{BC051512-CBFA-496F-B8E9-BB9BB9C017E2}"/>
                    </a:ext>
                  </a:extLst>
                </p:cNvPr>
                <p:cNvPicPr/>
                <p:nvPr/>
              </p:nvPicPr>
              <p:blipFill>
                <a:blip r:embed="rId113"/>
                <a:stretch>
                  <a:fillRect/>
                </a:stretch>
              </p:blipFill>
              <p:spPr>
                <a:xfrm>
                  <a:off x="8499533" y="1788907"/>
                  <a:ext cx="2221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6C6D34A2-E6D9-4E4C-9890-0901E99E44B7}"/>
                    </a:ext>
                  </a:extLst>
                </p14:cNvPr>
                <p14:cNvContentPartPr/>
                <p14:nvPr/>
              </p14:nvContentPartPr>
              <p14:xfrm>
                <a:off x="8477573" y="1836427"/>
                <a:ext cx="170640" cy="353160"/>
              </p14:xfrm>
            </p:contentPart>
          </mc:Choice>
          <mc:Fallback xmlns="">
            <p:pic>
              <p:nvPicPr>
                <p:cNvPr id="63" name="Freihand 62">
                  <a:extLst>
                    <a:ext uri="{FF2B5EF4-FFF2-40B4-BE49-F238E27FC236}">
                      <a16:creationId xmlns:a16="http://schemas.microsoft.com/office/drawing/2014/main" id="{6C6D34A2-E6D9-4E4C-9890-0901E99E44B7}"/>
                    </a:ext>
                  </a:extLst>
                </p:cNvPr>
                <p:cNvPicPr/>
                <p:nvPr/>
              </p:nvPicPr>
              <p:blipFill>
                <a:blip r:embed="rId115"/>
                <a:stretch>
                  <a:fillRect/>
                </a:stretch>
              </p:blipFill>
              <p:spPr>
                <a:xfrm>
                  <a:off x="8473253" y="1832107"/>
                  <a:ext cx="17928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1968" name="Freihand 211967">
                  <a:extLst>
                    <a:ext uri="{FF2B5EF4-FFF2-40B4-BE49-F238E27FC236}">
                      <a16:creationId xmlns:a16="http://schemas.microsoft.com/office/drawing/2014/main" id="{EDBF7E2A-4024-44B2-80E1-ED5B50FCF97A}"/>
                    </a:ext>
                  </a:extLst>
                </p14:cNvPr>
                <p14:cNvContentPartPr/>
                <p14:nvPr/>
              </p14:nvContentPartPr>
              <p14:xfrm>
                <a:off x="8801933" y="1424227"/>
                <a:ext cx="131400" cy="232200"/>
              </p14:xfrm>
            </p:contentPart>
          </mc:Choice>
          <mc:Fallback xmlns="">
            <p:pic>
              <p:nvPicPr>
                <p:cNvPr id="211968" name="Freihand 211967">
                  <a:extLst>
                    <a:ext uri="{FF2B5EF4-FFF2-40B4-BE49-F238E27FC236}">
                      <a16:creationId xmlns:a16="http://schemas.microsoft.com/office/drawing/2014/main" id="{EDBF7E2A-4024-44B2-80E1-ED5B50FCF97A}"/>
                    </a:ext>
                  </a:extLst>
                </p:cNvPr>
                <p:cNvPicPr/>
                <p:nvPr/>
              </p:nvPicPr>
              <p:blipFill>
                <a:blip r:embed="rId117"/>
                <a:stretch>
                  <a:fillRect/>
                </a:stretch>
              </p:blipFill>
              <p:spPr>
                <a:xfrm>
                  <a:off x="8797613" y="1419907"/>
                  <a:ext cx="1400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1969" name="Freihand 211968">
                  <a:extLst>
                    <a:ext uri="{FF2B5EF4-FFF2-40B4-BE49-F238E27FC236}">
                      <a16:creationId xmlns:a16="http://schemas.microsoft.com/office/drawing/2014/main" id="{A44FD3A6-A05C-4581-B26C-7DFA72D99C63}"/>
                    </a:ext>
                  </a:extLst>
                </p14:cNvPr>
                <p14:cNvContentPartPr/>
                <p14:nvPr/>
              </p14:nvContentPartPr>
              <p14:xfrm>
                <a:off x="8987693" y="1279507"/>
                <a:ext cx="230040" cy="306360"/>
              </p14:xfrm>
            </p:contentPart>
          </mc:Choice>
          <mc:Fallback xmlns="">
            <p:pic>
              <p:nvPicPr>
                <p:cNvPr id="211969" name="Freihand 211968">
                  <a:extLst>
                    <a:ext uri="{FF2B5EF4-FFF2-40B4-BE49-F238E27FC236}">
                      <a16:creationId xmlns:a16="http://schemas.microsoft.com/office/drawing/2014/main" id="{A44FD3A6-A05C-4581-B26C-7DFA72D99C63}"/>
                    </a:ext>
                  </a:extLst>
                </p:cNvPr>
                <p:cNvPicPr/>
                <p:nvPr/>
              </p:nvPicPr>
              <p:blipFill>
                <a:blip r:embed="rId119"/>
                <a:stretch>
                  <a:fillRect/>
                </a:stretch>
              </p:blipFill>
              <p:spPr>
                <a:xfrm>
                  <a:off x="8983373" y="1275187"/>
                  <a:ext cx="2386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1970" name="Freihand 211969">
                  <a:extLst>
                    <a:ext uri="{FF2B5EF4-FFF2-40B4-BE49-F238E27FC236}">
                      <a16:creationId xmlns:a16="http://schemas.microsoft.com/office/drawing/2014/main" id="{02461FC6-67A6-43FB-9C83-604353BD329A}"/>
                    </a:ext>
                  </a:extLst>
                </p14:cNvPr>
                <p14:cNvContentPartPr/>
                <p14:nvPr/>
              </p14:nvContentPartPr>
              <p14:xfrm>
                <a:off x="9265613" y="1226227"/>
                <a:ext cx="232560" cy="173520"/>
              </p14:xfrm>
            </p:contentPart>
          </mc:Choice>
          <mc:Fallback xmlns="">
            <p:pic>
              <p:nvPicPr>
                <p:cNvPr id="211970" name="Freihand 211969">
                  <a:extLst>
                    <a:ext uri="{FF2B5EF4-FFF2-40B4-BE49-F238E27FC236}">
                      <a16:creationId xmlns:a16="http://schemas.microsoft.com/office/drawing/2014/main" id="{02461FC6-67A6-43FB-9C83-604353BD329A}"/>
                    </a:ext>
                  </a:extLst>
                </p:cNvPr>
                <p:cNvPicPr/>
                <p:nvPr/>
              </p:nvPicPr>
              <p:blipFill>
                <a:blip r:embed="rId121"/>
                <a:stretch>
                  <a:fillRect/>
                </a:stretch>
              </p:blipFill>
              <p:spPr>
                <a:xfrm>
                  <a:off x="9261293" y="1221907"/>
                  <a:ext cx="241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1972" name="Freihand 211971">
                  <a:extLst>
                    <a:ext uri="{FF2B5EF4-FFF2-40B4-BE49-F238E27FC236}">
                      <a16:creationId xmlns:a16="http://schemas.microsoft.com/office/drawing/2014/main" id="{BC0C33B8-C5B1-489A-8350-F771A9D2B9C3}"/>
                    </a:ext>
                  </a:extLst>
                </p14:cNvPr>
                <p14:cNvContentPartPr/>
                <p14:nvPr/>
              </p14:nvContentPartPr>
              <p14:xfrm>
                <a:off x="9562613" y="1167907"/>
                <a:ext cx="121680" cy="108720"/>
              </p14:xfrm>
            </p:contentPart>
          </mc:Choice>
          <mc:Fallback xmlns="">
            <p:pic>
              <p:nvPicPr>
                <p:cNvPr id="211972" name="Freihand 211971">
                  <a:extLst>
                    <a:ext uri="{FF2B5EF4-FFF2-40B4-BE49-F238E27FC236}">
                      <a16:creationId xmlns:a16="http://schemas.microsoft.com/office/drawing/2014/main" id="{BC0C33B8-C5B1-489A-8350-F771A9D2B9C3}"/>
                    </a:ext>
                  </a:extLst>
                </p:cNvPr>
                <p:cNvPicPr/>
                <p:nvPr/>
              </p:nvPicPr>
              <p:blipFill>
                <a:blip r:embed="rId123"/>
                <a:stretch>
                  <a:fillRect/>
                </a:stretch>
              </p:blipFill>
              <p:spPr>
                <a:xfrm>
                  <a:off x="9558293" y="1163587"/>
                  <a:ext cx="130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1973" name="Freihand 211972">
                  <a:extLst>
                    <a:ext uri="{FF2B5EF4-FFF2-40B4-BE49-F238E27FC236}">
                      <a16:creationId xmlns:a16="http://schemas.microsoft.com/office/drawing/2014/main" id="{4B326285-81AE-4EC6-906F-7EEF2A85DCD0}"/>
                    </a:ext>
                  </a:extLst>
                </p14:cNvPr>
                <p14:cNvContentPartPr/>
                <p14:nvPr/>
              </p14:nvContentPartPr>
              <p14:xfrm>
                <a:off x="9736493" y="955507"/>
                <a:ext cx="153360" cy="230760"/>
              </p14:xfrm>
            </p:contentPart>
          </mc:Choice>
          <mc:Fallback xmlns="">
            <p:pic>
              <p:nvPicPr>
                <p:cNvPr id="211973" name="Freihand 211972">
                  <a:extLst>
                    <a:ext uri="{FF2B5EF4-FFF2-40B4-BE49-F238E27FC236}">
                      <a16:creationId xmlns:a16="http://schemas.microsoft.com/office/drawing/2014/main" id="{4B326285-81AE-4EC6-906F-7EEF2A85DCD0}"/>
                    </a:ext>
                  </a:extLst>
                </p:cNvPr>
                <p:cNvPicPr/>
                <p:nvPr/>
              </p:nvPicPr>
              <p:blipFill>
                <a:blip r:embed="rId125"/>
                <a:stretch>
                  <a:fillRect/>
                </a:stretch>
              </p:blipFill>
              <p:spPr>
                <a:xfrm>
                  <a:off x="9732173" y="951187"/>
                  <a:ext cx="162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1974" name="Freihand 211973">
                  <a:extLst>
                    <a:ext uri="{FF2B5EF4-FFF2-40B4-BE49-F238E27FC236}">
                      <a16:creationId xmlns:a16="http://schemas.microsoft.com/office/drawing/2014/main" id="{2DDD42DC-4FD1-4870-9347-92ACCAAD6620}"/>
                    </a:ext>
                  </a:extLst>
                </p14:cNvPr>
                <p14:cNvContentPartPr/>
                <p14:nvPr/>
              </p14:nvContentPartPr>
              <p14:xfrm>
                <a:off x="8772773" y="1659667"/>
                <a:ext cx="191160" cy="151560"/>
              </p14:xfrm>
            </p:contentPart>
          </mc:Choice>
          <mc:Fallback xmlns="">
            <p:pic>
              <p:nvPicPr>
                <p:cNvPr id="211974" name="Freihand 211973">
                  <a:extLst>
                    <a:ext uri="{FF2B5EF4-FFF2-40B4-BE49-F238E27FC236}">
                      <a16:creationId xmlns:a16="http://schemas.microsoft.com/office/drawing/2014/main" id="{2DDD42DC-4FD1-4870-9347-92ACCAAD6620}"/>
                    </a:ext>
                  </a:extLst>
                </p:cNvPr>
                <p:cNvPicPr/>
                <p:nvPr/>
              </p:nvPicPr>
              <p:blipFill>
                <a:blip r:embed="rId127"/>
                <a:stretch>
                  <a:fillRect/>
                </a:stretch>
              </p:blipFill>
              <p:spPr>
                <a:xfrm>
                  <a:off x="8768453" y="1655347"/>
                  <a:ext cx="199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1975" name="Freihand 211974">
                  <a:extLst>
                    <a:ext uri="{FF2B5EF4-FFF2-40B4-BE49-F238E27FC236}">
                      <a16:creationId xmlns:a16="http://schemas.microsoft.com/office/drawing/2014/main" id="{582C2BF8-2D23-4F2A-8561-62269612700E}"/>
                    </a:ext>
                  </a:extLst>
                </p14:cNvPr>
                <p14:cNvContentPartPr/>
                <p14:nvPr/>
              </p14:nvContentPartPr>
              <p14:xfrm>
                <a:off x="9900653" y="721147"/>
                <a:ext cx="143280" cy="142920"/>
              </p14:xfrm>
            </p:contentPart>
          </mc:Choice>
          <mc:Fallback xmlns="">
            <p:pic>
              <p:nvPicPr>
                <p:cNvPr id="211975" name="Freihand 211974">
                  <a:extLst>
                    <a:ext uri="{FF2B5EF4-FFF2-40B4-BE49-F238E27FC236}">
                      <a16:creationId xmlns:a16="http://schemas.microsoft.com/office/drawing/2014/main" id="{582C2BF8-2D23-4F2A-8561-62269612700E}"/>
                    </a:ext>
                  </a:extLst>
                </p:cNvPr>
                <p:cNvPicPr/>
                <p:nvPr/>
              </p:nvPicPr>
              <p:blipFill>
                <a:blip r:embed="rId129"/>
                <a:stretch>
                  <a:fillRect/>
                </a:stretch>
              </p:blipFill>
              <p:spPr>
                <a:xfrm>
                  <a:off x="9896333" y="716827"/>
                  <a:ext cx="151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1976" name="Freihand 211975">
                  <a:extLst>
                    <a:ext uri="{FF2B5EF4-FFF2-40B4-BE49-F238E27FC236}">
                      <a16:creationId xmlns:a16="http://schemas.microsoft.com/office/drawing/2014/main" id="{E0CA906A-E6D1-4835-B4E1-969340804D46}"/>
                    </a:ext>
                  </a:extLst>
                </p14:cNvPr>
                <p14:cNvContentPartPr/>
                <p14:nvPr/>
              </p14:nvContentPartPr>
              <p14:xfrm>
                <a:off x="10160573" y="1085107"/>
                <a:ext cx="360" cy="360"/>
              </p14:xfrm>
            </p:contentPart>
          </mc:Choice>
          <mc:Fallback xmlns="">
            <p:pic>
              <p:nvPicPr>
                <p:cNvPr id="211976" name="Freihand 211975">
                  <a:extLst>
                    <a:ext uri="{FF2B5EF4-FFF2-40B4-BE49-F238E27FC236}">
                      <a16:creationId xmlns:a16="http://schemas.microsoft.com/office/drawing/2014/main" id="{E0CA906A-E6D1-4835-B4E1-969340804D46}"/>
                    </a:ext>
                  </a:extLst>
                </p:cNvPr>
                <p:cNvPicPr/>
                <p:nvPr/>
              </p:nvPicPr>
              <p:blipFill>
                <a:blip r:embed="rId44"/>
                <a:stretch>
                  <a:fillRect/>
                </a:stretch>
              </p:blipFill>
              <p:spPr>
                <a:xfrm>
                  <a:off x="10156253" y="1080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1977" name="Freihand 211976">
                  <a:extLst>
                    <a:ext uri="{FF2B5EF4-FFF2-40B4-BE49-F238E27FC236}">
                      <a16:creationId xmlns:a16="http://schemas.microsoft.com/office/drawing/2014/main" id="{72D32C2F-A946-4A97-9E50-32AED6F4F85B}"/>
                    </a:ext>
                  </a:extLst>
                </p14:cNvPr>
                <p14:cNvContentPartPr/>
                <p14:nvPr/>
              </p14:nvContentPartPr>
              <p14:xfrm>
                <a:off x="10182893" y="903307"/>
                <a:ext cx="232920" cy="101160"/>
              </p14:xfrm>
            </p:contentPart>
          </mc:Choice>
          <mc:Fallback xmlns="">
            <p:pic>
              <p:nvPicPr>
                <p:cNvPr id="211977" name="Freihand 211976">
                  <a:extLst>
                    <a:ext uri="{FF2B5EF4-FFF2-40B4-BE49-F238E27FC236}">
                      <a16:creationId xmlns:a16="http://schemas.microsoft.com/office/drawing/2014/main" id="{72D32C2F-A946-4A97-9E50-32AED6F4F85B}"/>
                    </a:ext>
                  </a:extLst>
                </p:cNvPr>
                <p:cNvPicPr/>
                <p:nvPr/>
              </p:nvPicPr>
              <p:blipFill>
                <a:blip r:embed="rId132"/>
                <a:stretch>
                  <a:fillRect/>
                </a:stretch>
              </p:blipFill>
              <p:spPr>
                <a:xfrm>
                  <a:off x="10178573" y="898987"/>
                  <a:ext cx="241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1978" name="Freihand 211977">
                  <a:extLst>
                    <a:ext uri="{FF2B5EF4-FFF2-40B4-BE49-F238E27FC236}">
                      <a16:creationId xmlns:a16="http://schemas.microsoft.com/office/drawing/2014/main" id="{590EF27B-565B-4282-97BE-5D18D15CE693}"/>
                    </a:ext>
                  </a:extLst>
                </p14:cNvPr>
                <p14:cNvContentPartPr/>
                <p14:nvPr/>
              </p14:nvContentPartPr>
              <p14:xfrm>
                <a:off x="10353533" y="787387"/>
                <a:ext cx="360" cy="360"/>
              </p14:xfrm>
            </p:contentPart>
          </mc:Choice>
          <mc:Fallback xmlns="">
            <p:pic>
              <p:nvPicPr>
                <p:cNvPr id="211978" name="Freihand 211977">
                  <a:extLst>
                    <a:ext uri="{FF2B5EF4-FFF2-40B4-BE49-F238E27FC236}">
                      <a16:creationId xmlns:a16="http://schemas.microsoft.com/office/drawing/2014/main" id="{590EF27B-565B-4282-97BE-5D18D15CE693}"/>
                    </a:ext>
                  </a:extLst>
                </p:cNvPr>
                <p:cNvPicPr/>
                <p:nvPr/>
              </p:nvPicPr>
              <p:blipFill>
                <a:blip r:embed="rId44"/>
                <a:stretch>
                  <a:fillRect/>
                </a:stretch>
              </p:blipFill>
              <p:spPr>
                <a:xfrm>
                  <a:off x="10349213" y="783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979" name="Freihand 211978">
                  <a:extLst>
                    <a:ext uri="{FF2B5EF4-FFF2-40B4-BE49-F238E27FC236}">
                      <a16:creationId xmlns:a16="http://schemas.microsoft.com/office/drawing/2014/main" id="{665A15DD-4C85-420B-A407-16A272A0DAB2}"/>
                    </a:ext>
                  </a:extLst>
                </p14:cNvPr>
                <p14:cNvContentPartPr/>
                <p14:nvPr/>
              </p14:nvContentPartPr>
              <p14:xfrm>
                <a:off x="10469093" y="725107"/>
                <a:ext cx="342720" cy="222840"/>
              </p14:xfrm>
            </p:contentPart>
          </mc:Choice>
          <mc:Fallback xmlns="">
            <p:pic>
              <p:nvPicPr>
                <p:cNvPr id="211979" name="Freihand 211978">
                  <a:extLst>
                    <a:ext uri="{FF2B5EF4-FFF2-40B4-BE49-F238E27FC236}">
                      <a16:creationId xmlns:a16="http://schemas.microsoft.com/office/drawing/2014/main" id="{665A15DD-4C85-420B-A407-16A272A0DAB2}"/>
                    </a:ext>
                  </a:extLst>
                </p:cNvPr>
                <p:cNvPicPr/>
                <p:nvPr/>
              </p:nvPicPr>
              <p:blipFill>
                <a:blip r:embed="rId135"/>
                <a:stretch>
                  <a:fillRect/>
                </a:stretch>
              </p:blipFill>
              <p:spPr>
                <a:xfrm>
                  <a:off x="10464773" y="720787"/>
                  <a:ext cx="3513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1980" name="Freihand 211979">
                  <a:extLst>
                    <a:ext uri="{FF2B5EF4-FFF2-40B4-BE49-F238E27FC236}">
                      <a16:creationId xmlns:a16="http://schemas.microsoft.com/office/drawing/2014/main" id="{B779C3FA-42D9-4C0F-AA27-24593F4F74F3}"/>
                    </a:ext>
                  </a:extLst>
                </p14:cNvPr>
                <p14:cNvContentPartPr/>
                <p14:nvPr/>
              </p14:nvContentPartPr>
              <p14:xfrm>
                <a:off x="10846733" y="639067"/>
                <a:ext cx="170280" cy="161640"/>
              </p14:xfrm>
            </p:contentPart>
          </mc:Choice>
          <mc:Fallback xmlns="">
            <p:pic>
              <p:nvPicPr>
                <p:cNvPr id="211980" name="Freihand 211979">
                  <a:extLst>
                    <a:ext uri="{FF2B5EF4-FFF2-40B4-BE49-F238E27FC236}">
                      <a16:creationId xmlns:a16="http://schemas.microsoft.com/office/drawing/2014/main" id="{B779C3FA-42D9-4C0F-AA27-24593F4F74F3}"/>
                    </a:ext>
                  </a:extLst>
                </p:cNvPr>
                <p:cNvPicPr/>
                <p:nvPr/>
              </p:nvPicPr>
              <p:blipFill>
                <a:blip r:embed="rId137"/>
                <a:stretch>
                  <a:fillRect/>
                </a:stretch>
              </p:blipFill>
              <p:spPr>
                <a:xfrm>
                  <a:off x="10842413" y="634747"/>
                  <a:ext cx="178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1981" name="Freihand 211980">
                  <a:extLst>
                    <a:ext uri="{FF2B5EF4-FFF2-40B4-BE49-F238E27FC236}">
                      <a16:creationId xmlns:a16="http://schemas.microsoft.com/office/drawing/2014/main" id="{3649724A-2BA6-46F3-9B17-270FE73AFCF4}"/>
                    </a:ext>
                  </a:extLst>
                </p14:cNvPr>
                <p14:cNvContentPartPr/>
                <p14:nvPr/>
              </p14:nvContentPartPr>
              <p14:xfrm>
                <a:off x="11045093" y="427387"/>
                <a:ext cx="57240" cy="162360"/>
              </p14:xfrm>
            </p:contentPart>
          </mc:Choice>
          <mc:Fallback xmlns="">
            <p:pic>
              <p:nvPicPr>
                <p:cNvPr id="211981" name="Freihand 211980">
                  <a:extLst>
                    <a:ext uri="{FF2B5EF4-FFF2-40B4-BE49-F238E27FC236}">
                      <a16:creationId xmlns:a16="http://schemas.microsoft.com/office/drawing/2014/main" id="{3649724A-2BA6-46F3-9B17-270FE73AFCF4}"/>
                    </a:ext>
                  </a:extLst>
                </p:cNvPr>
                <p:cNvPicPr/>
                <p:nvPr/>
              </p:nvPicPr>
              <p:blipFill>
                <a:blip r:embed="rId139"/>
                <a:stretch>
                  <a:fillRect/>
                </a:stretch>
              </p:blipFill>
              <p:spPr>
                <a:xfrm>
                  <a:off x="11040773" y="423067"/>
                  <a:ext cx="65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1982" name="Freihand 211981">
                  <a:extLst>
                    <a:ext uri="{FF2B5EF4-FFF2-40B4-BE49-F238E27FC236}">
                      <a16:creationId xmlns:a16="http://schemas.microsoft.com/office/drawing/2014/main" id="{D97AFBA4-CCAA-47CC-943A-353AB454BB39}"/>
                    </a:ext>
                  </a:extLst>
                </p14:cNvPr>
                <p14:cNvContentPartPr/>
                <p14:nvPr/>
              </p14:nvContentPartPr>
              <p14:xfrm>
                <a:off x="11138693" y="739507"/>
                <a:ext cx="7920" cy="24120"/>
              </p14:xfrm>
            </p:contentPart>
          </mc:Choice>
          <mc:Fallback xmlns="">
            <p:pic>
              <p:nvPicPr>
                <p:cNvPr id="211982" name="Freihand 211981">
                  <a:extLst>
                    <a:ext uri="{FF2B5EF4-FFF2-40B4-BE49-F238E27FC236}">
                      <a16:creationId xmlns:a16="http://schemas.microsoft.com/office/drawing/2014/main" id="{D97AFBA4-CCAA-47CC-943A-353AB454BB39}"/>
                    </a:ext>
                  </a:extLst>
                </p:cNvPr>
                <p:cNvPicPr/>
                <p:nvPr/>
              </p:nvPicPr>
              <p:blipFill>
                <a:blip r:embed="rId141"/>
                <a:stretch>
                  <a:fillRect/>
                </a:stretch>
              </p:blipFill>
              <p:spPr>
                <a:xfrm>
                  <a:off x="11134373" y="735187"/>
                  <a:ext cx="16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1984" name="Freihand 211983">
                  <a:extLst>
                    <a:ext uri="{FF2B5EF4-FFF2-40B4-BE49-F238E27FC236}">
                      <a16:creationId xmlns:a16="http://schemas.microsoft.com/office/drawing/2014/main" id="{9FC25F85-CC23-4968-8D8E-6EA3D7EDB604}"/>
                    </a:ext>
                  </a:extLst>
                </p14:cNvPr>
                <p14:cNvContentPartPr/>
                <p14:nvPr/>
              </p14:nvContentPartPr>
              <p14:xfrm>
                <a:off x="8282453" y="2675227"/>
                <a:ext cx="205200" cy="308160"/>
              </p14:xfrm>
            </p:contentPart>
          </mc:Choice>
          <mc:Fallback xmlns="">
            <p:pic>
              <p:nvPicPr>
                <p:cNvPr id="211984" name="Freihand 211983">
                  <a:extLst>
                    <a:ext uri="{FF2B5EF4-FFF2-40B4-BE49-F238E27FC236}">
                      <a16:creationId xmlns:a16="http://schemas.microsoft.com/office/drawing/2014/main" id="{9FC25F85-CC23-4968-8D8E-6EA3D7EDB604}"/>
                    </a:ext>
                  </a:extLst>
                </p:cNvPr>
                <p:cNvPicPr/>
                <p:nvPr/>
              </p:nvPicPr>
              <p:blipFill>
                <a:blip r:embed="rId143"/>
                <a:stretch>
                  <a:fillRect/>
                </a:stretch>
              </p:blipFill>
              <p:spPr>
                <a:xfrm>
                  <a:off x="8278133" y="2670907"/>
                  <a:ext cx="2138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1985" name="Freihand 211984">
                  <a:extLst>
                    <a:ext uri="{FF2B5EF4-FFF2-40B4-BE49-F238E27FC236}">
                      <a16:creationId xmlns:a16="http://schemas.microsoft.com/office/drawing/2014/main" id="{5E2F01FB-9B69-4CD1-82FB-63ED15806A62}"/>
                    </a:ext>
                  </a:extLst>
                </p14:cNvPr>
                <p14:cNvContentPartPr/>
                <p14:nvPr/>
              </p14:nvContentPartPr>
              <p14:xfrm>
                <a:off x="8521493" y="2621227"/>
                <a:ext cx="127080" cy="215280"/>
              </p14:xfrm>
            </p:contentPart>
          </mc:Choice>
          <mc:Fallback xmlns="">
            <p:pic>
              <p:nvPicPr>
                <p:cNvPr id="211985" name="Freihand 211984">
                  <a:extLst>
                    <a:ext uri="{FF2B5EF4-FFF2-40B4-BE49-F238E27FC236}">
                      <a16:creationId xmlns:a16="http://schemas.microsoft.com/office/drawing/2014/main" id="{5E2F01FB-9B69-4CD1-82FB-63ED15806A62}"/>
                    </a:ext>
                  </a:extLst>
                </p:cNvPr>
                <p:cNvPicPr/>
                <p:nvPr/>
              </p:nvPicPr>
              <p:blipFill>
                <a:blip r:embed="rId145"/>
                <a:stretch>
                  <a:fillRect/>
                </a:stretch>
              </p:blipFill>
              <p:spPr>
                <a:xfrm>
                  <a:off x="8517173" y="2616907"/>
                  <a:ext cx="135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1986" name="Freihand 211985">
                  <a:extLst>
                    <a:ext uri="{FF2B5EF4-FFF2-40B4-BE49-F238E27FC236}">
                      <a16:creationId xmlns:a16="http://schemas.microsoft.com/office/drawing/2014/main" id="{C24412B3-D4F5-4735-BD43-738501B56E0A}"/>
                    </a:ext>
                  </a:extLst>
                </p14:cNvPr>
                <p14:cNvContentPartPr/>
                <p14:nvPr/>
              </p14:nvContentPartPr>
              <p14:xfrm>
                <a:off x="8643533" y="2734987"/>
                <a:ext cx="159840" cy="148320"/>
              </p14:xfrm>
            </p:contentPart>
          </mc:Choice>
          <mc:Fallback xmlns="">
            <p:pic>
              <p:nvPicPr>
                <p:cNvPr id="211986" name="Freihand 211985">
                  <a:extLst>
                    <a:ext uri="{FF2B5EF4-FFF2-40B4-BE49-F238E27FC236}">
                      <a16:creationId xmlns:a16="http://schemas.microsoft.com/office/drawing/2014/main" id="{C24412B3-D4F5-4735-BD43-738501B56E0A}"/>
                    </a:ext>
                  </a:extLst>
                </p:cNvPr>
                <p:cNvPicPr/>
                <p:nvPr/>
              </p:nvPicPr>
              <p:blipFill>
                <a:blip r:embed="rId147"/>
                <a:stretch>
                  <a:fillRect/>
                </a:stretch>
              </p:blipFill>
              <p:spPr>
                <a:xfrm>
                  <a:off x="8639213" y="2730667"/>
                  <a:ext cx="168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1987" name="Freihand 211986">
                  <a:extLst>
                    <a:ext uri="{FF2B5EF4-FFF2-40B4-BE49-F238E27FC236}">
                      <a16:creationId xmlns:a16="http://schemas.microsoft.com/office/drawing/2014/main" id="{1A7A082A-3EB6-4C1B-AA52-409DC0D8ACD0}"/>
                    </a:ext>
                  </a:extLst>
                </p14:cNvPr>
                <p14:cNvContentPartPr/>
                <p14:nvPr/>
              </p14:nvContentPartPr>
              <p14:xfrm>
                <a:off x="8847293" y="2590267"/>
                <a:ext cx="178200" cy="200160"/>
              </p14:xfrm>
            </p:contentPart>
          </mc:Choice>
          <mc:Fallback xmlns="">
            <p:pic>
              <p:nvPicPr>
                <p:cNvPr id="211987" name="Freihand 211986">
                  <a:extLst>
                    <a:ext uri="{FF2B5EF4-FFF2-40B4-BE49-F238E27FC236}">
                      <a16:creationId xmlns:a16="http://schemas.microsoft.com/office/drawing/2014/main" id="{1A7A082A-3EB6-4C1B-AA52-409DC0D8ACD0}"/>
                    </a:ext>
                  </a:extLst>
                </p:cNvPr>
                <p:cNvPicPr/>
                <p:nvPr/>
              </p:nvPicPr>
              <p:blipFill>
                <a:blip r:embed="rId149"/>
                <a:stretch>
                  <a:fillRect/>
                </a:stretch>
              </p:blipFill>
              <p:spPr>
                <a:xfrm>
                  <a:off x="8842973" y="2585947"/>
                  <a:ext cx="186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1988" name="Freihand 211987">
                  <a:extLst>
                    <a:ext uri="{FF2B5EF4-FFF2-40B4-BE49-F238E27FC236}">
                      <a16:creationId xmlns:a16="http://schemas.microsoft.com/office/drawing/2014/main" id="{FD0AD34E-36B1-43FC-ACF5-231D3D65B169}"/>
                    </a:ext>
                  </a:extLst>
                </p14:cNvPr>
                <p14:cNvContentPartPr/>
                <p14:nvPr/>
              </p14:nvContentPartPr>
              <p14:xfrm>
                <a:off x="9063293" y="2801227"/>
                <a:ext cx="14040" cy="29880"/>
              </p14:xfrm>
            </p:contentPart>
          </mc:Choice>
          <mc:Fallback xmlns="">
            <p:pic>
              <p:nvPicPr>
                <p:cNvPr id="211988" name="Freihand 211987">
                  <a:extLst>
                    <a:ext uri="{FF2B5EF4-FFF2-40B4-BE49-F238E27FC236}">
                      <a16:creationId xmlns:a16="http://schemas.microsoft.com/office/drawing/2014/main" id="{FD0AD34E-36B1-43FC-ACF5-231D3D65B169}"/>
                    </a:ext>
                  </a:extLst>
                </p:cNvPr>
                <p:cNvPicPr/>
                <p:nvPr/>
              </p:nvPicPr>
              <p:blipFill>
                <a:blip r:embed="rId151"/>
                <a:stretch>
                  <a:fillRect/>
                </a:stretch>
              </p:blipFill>
              <p:spPr>
                <a:xfrm>
                  <a:off x="9058973" y="2796907"/>
                  <a:ext cx="22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1989" name="Freihand 211988">
                  <a:extLst>
                    <a:ext uri="{FF2B5EF4-FFF2-40B4-BE49-F238E27FC236}">
                      <a16:creationId xmlns:a16="http://schemas.microsoft.com/office/drawing/2014/main" id="{B72885BA-3284-4156-85C6-7DD5E6680670}"/>
                    </a:ext>
                  </a:extLst>
                </p14:cNvPr>
                <p14:cNvContentPartPr/>
                <p14:nvPr/>
              </p14:nvContentPartPr>
              <p14:xfrm>
                <a:off x="9101093" y="2530507"/>
                <a:ext cx="216000" cy="225720"/>
              </p14:xfrm>
            </p:contentPart>
          </mc:Choice>
          <mc:Fallback xmlns="">
            <p:pic>
              <p:nvPicPr>
                <p:cNvPr id="211989" name="Freihand 211988">
                  <a:extLst>
                    <a:ext uri="{FF2B5EF4-FFF2-40B4-BE49-F238E27FC236}">
                      <a16:creationId xmlns:a16="http://schemas.microsoft.com/office/drawing/2014/main" id="{B72885BA-3284-4156-85C6-7DD5E6680670}"/>
                    </a:ext>
                  </a:extLst>
                </p:cNvPr>
                <p:cNvPicPr/>
                <p:nvPr/>
              </p:nvPicPr>
              <p:blipFill>
                <a:blip r:embed="rId153"/>
                <a:stretch>
                  <a:fillRect/>
                </a:stretch>
              </p:blipFill>
              <p:spPr>
                <a:xfrm>
                  <a:off x="9096773" y="2526187"/>
                  <a:ext cx="224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11990" name="Freihand 211989">
                  <a:extLst>
                    <a:ext uri="{FF2B5EF4-FFF2-40B4-BE49-F238E27FC236}">
                      <a16:creationId xmlns:a16="http://schemas.microsoft.com/office/drawing/2014/main" id="{D2A771B4-380E-48C4-AC8D-587A056CC71A}"/>
                    </a:ext>
                  </a:extLst>
                </p14:cNvPr>
                <p14:cNvContentPartPr/>
                <p14:nvPr/>
              </p14:nvContentPartPr>
              <p14:xfrm>
                <a:off x="9297653" y="2477947"/>
                <a:ext cx="144360" cy="195840"/>
              </p14:xfrm>
            </p:contentPart>
          </mc:Choice>
          <mc:Fallback xmlns="">
            <p:pic>
              <p:nvPicPr>
                <p:cNvPr id="211990" name="Freihand 211989">
                  <a:extLst>
                    <a:ext uri="{FF2B5EF4-FFF2-40B4-BE49-F238E27FC236}">
                      <a16:creationId xmlns:a16="http://schemas.microsoft.com/office/drawing/2014/main" id="{D2A771B4-380E-48C4-AC8D-587A056CC71A}"/>
                    </a:ext>
                  </a:extLst>
                </p:cNvPr>
                <p:cNvPicPr/>
                <p:nvPr/>
              </p:nvPicPr>
              <p:blipFill>
                <a:blip r:embed="rId155"/>
                <a:stretch>
                  <a:fillRect/>
                </a:stretch>
              </p:blipFill>
              <p:spPr>
                <a:xfrm>
                  <a:off x="9293333" y="2473627"/>
                  <a:ext cx="153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1991" name="Freihand 211990">
                  <a:extLst>
                    <a:ext uri="{FF2B5EF4-FFF2-40B4-BE49-F238E27FC236}">
                      <a16:creationId xmlns:a16="http://schemas.microsoft.com/office/drawing/2014/main" id="{C9F907B7-8D1D-4B03-9B48-142BF4E1E4DF}"/>
                    </a:ext>
                  </a:extLst>
                </p14:cNvPr>
                <p14:cNvContentPartPr/>
                <p14:nvPr/>
              </p14:nvContentPartPr>
              <p14:xfrm>
                <a:off x="9505013" y="2382907"/>
                <a:ext cx="162720" cy="196920"/>
              </p14:xfrm>
            </p:contentPart>
          </mc:Choice>
          <mc:Fallback xmlns="">
            <p:pic>
              <p:nvPicPr>
                <p:cNvPr id="211991" name="Freihand 211990">
                  <a:extLst>
                    <a:ext uri="{FF2B5EF4-FFF2-40B4-BE49-F238E27FC236}">
                      <a16:creationId xmlns:a16="http://schemas.microsoft.com/office/drawing/2014/main" id="{C9F907B7-8D1D-4B03-9B48-142BF4E1E4DF}"/>
                    </a:ext>
                  </a:extLst>
                </p:cNvPr>
                <p:cNvPicPr/>
                <p:nvPr/>
              </p:nvPicPr>
              <p:blipFill>
                <a:blip r:embed="rId157"/>
                <a:stretch>
                  <a:fillRect/>
                </a:stretch>
              </p:blipFill>
              <p:spPr>
                <a:xfrm>
                  <a:off x="9500693" y="2378587"/>
                  <a:ext cx="171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11992" name="Freihand 211991">
                  <a:extLst>
                    <a:ext uri="{FF2B5EF4-FFF2-40B4-BE49-F238E27FC236}">
                      <a16:creationId xmlns:a16="http://schemas.microsoft.com/office/drawing/2014/main" id="{9424F56B-C6CC-48B8-B500-DED903294342}"/>
                    </a:ext>
                  </a:extLst>
                </p14:cNvPr>
                <p14:cNvContentPartPr/>
                <p14:nvPr/>
              </p14:nvContentPartPr>
              <p14:xfrm>
                <a:off x="9688253" y="2331067"/>
                <a:ext cx="145440" cy="178560"/>
              </p14:xfrm>
            </p:contentPart>
          </mc:Choice>
          <mc:Fallback xmlns="">
            <p:pic>
              <p:nvPicPr>
                <p:cNvPr id="211992" name="Freihand 211991">
                  <a:extLst>
                    <a:ext uri="{FF2B5EF4-FFF2-40B4-BE49-F238E27FC236}">
                      <a16:creationId xmlns:a16="http://schemas.microsoft.com/office/drawing/2014/main" id="{9424F56B-C6CC-48B8-B500-DED903294342}"/>
                    </a:ext>
                  </a:extLst>
                </p:cNvPr>
                <p:cNvPicPr/>
                <p:nvPr/>
              </p:nvPicPr>
              <p:blipFill>
                <a:blip r:embed="rId159"/>
                <a:stretch>
                  <a:fillRect/>
                </a:stretch>
              </p:blipFill>
              <p:spPr>
                <a:xfrm>
                  <a:off x="9683933" y="2326747"/>
                  <a:ext cx="154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1993" name="Freihand 211992">
                  <a:extLst>
                    <a:ext uri="{FF2B5EF4-FFF2-40B4-BE49-F238E27FC236}">
                      <a16:creationId xmlns:a16="http://schemas.microsoft.com/office/drawing/2014/main" id="{72BD91AC-654D-430D-A235-5B1EEEADD837}"/>
                    </a:ext>
                  </a:extLst>
                </p14:cNvPr>
                <p14:cNvContentPartPr/>
                <p14:nvPr/>
              </p14:nvContentPartPr>
              <p14:xfrm>
                <a:off x="9803813" y="2200387"/>
                <a:ext cx="218160" cy="57600"/>
              </p14:xfrm>
            </p:contentPart>
          </mc:Choice>
          <mc:Fallback xmlns="">
            <p:pic>
              <p:nvPicPr>
                <p:cNvPr id="211993" name="Freihand 211992">
                  <a:extLst>
                    <a:ext uri="{FF2B5EF4-FFF2-40B4-BE49-F238E27FC236}">
                      <a16:creationId xmlns:a16="http://schemas.microsoft.com/office/drawing/2014/main" id="{72BD91AC-654D-430D-A235-5B1EEEADD837}"/>
                    </a:ext>
                  </a:extLst>
                </p:cNvPr>
                <p:cNvPicPr/>
                <p:nvPr/>
              </p:nvPicPr>
              <p:blipFill>
                <a:blip r:embed="rId161"/>
                <a:stretch>
                  <a:fillRect/>
                </a:stretch>
              </p:blipFill>
              <p:spPr>
                <a:xfrm>
                  <a:off x="9799493" y="2196067"/>
                  <a:ext cx="226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1994" name="Freihand 211993">
                  <a:extLst>
                    <a:ext uri="{FF2B5EF4-FFF2-40B4-BE49-F238E27FC236}">
                      <a16:creationId xmlns:a16="http://schemas.microsoft.com/office/drawing/2014/main" id="{083B3437-206B-43AF-9C4A-D156ED839C85}"/>
                    </a:ext>
                  </a:extLst>
                </p14:cNvPr>
                <p14:cNvContentPartPr/>
                <p14:nvPr/>
              </p14:nvContentPartPr>
              <p14:xfrm>
                <a:off x="8249333" y="2363827"/>
                <a:ext cx="2157840" cy="758880"/>
              </p14:xfrm>
            </p:contentPart>
          </mc:Choice>
          <mc:Fallback xmlns="">
            <p:pic>
              <p:nvPicPr>
                <p:cNvPr id="211994" name="Freihand 211993">
                  <a:extLst>
                    <a:ext uri="{FF2B5EF4-FFF2-40B4-BE49-F238E27FC236}">
                      <a16:creationId xmlns:a16="http://schemas.microsoft.com/office/drawing/2014/main" id="{083B3437-206B-43AF-9C4A-D156ED839C85}"/>
                    </a:ext>
                  </a:extLst>
                </p:cNvPr>
                <p:cNvPicPr/>
                <p:nvPr/>
              </p:nvPicPr>
              <p:blipFill>
                <a:blip r:embed="rId163"/>
                <a:stretch>
                  <a:fillRect/>
                </a:stretch>
              </p:blipFill>
              <p:spPr>
                <a:xfrm>
                  <a:off x="8245013" y="2359507"/>
                  <a:ext cx="2166480" cy="767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 name="Freihand 3">
                  <a:extLst>
                    <a:ext uri="{FF2B5EF4-FFF2-40B4-BE49-F238E27FC236}">
                      <a16:creationId xmlns:a16="http://schemas.microsoft.com/office/drawing/2014/main" id="{430C7458-A2D5-4AD0-A075-C551C2D6FD5F}"/>
                    </a:ext>
                  </a:extLst>
                </p14:cNvPr>
                <p14:cNvContentPartPr/>
                <p14:nvPr/>
              </p14:nvContentPartPr>
              <p14:xfrm>
                <a:off x="1081733" y="2250067"/>
                <a:ext cx="900360" cy="468000"/>
              </p14:xfrm>
            </p:contentPart>
          </mc:Choice>
          <mc:Fallback xmlns="">
            <p:pic>
              <p:nvPicPr>
                <p:cNvPr id="4" name="Freihand 3">
                  <a:extLst>
                    <a:ext uri="{FF2B5EF4-FFF2-40B4-BE49-F238E27FC236}">
                      <a16:creationId xmlns:a16="http://schemas.microsoft.com/office/drawing/2014/main" id="{430C7458-A2D5-4AD0-A075-C551C2D6FD5F}"/>
                    </a:ext>
                  </a:extLst>
                </p:cNvPr>
                <p:cNvPicPr/>
                <p:nvPr/>
              </p:nvPicPr>
              <p:blipFill>
                <a:blip r:embed="rId165"/>
                <a:stretch>
                  <a:fillRect/>
                </a:stretch>
              </p:blipFill>
              <p:spPr>
                <a:xfrm>
                  <a:off x="1077413" y="2245747"/>
                  <a:ext cx="90900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 name="Freihand 4">
                  <a:extLst>
                    <a:ext uri="{FF2B5EF4-FFF2-40B4-BE49-F238E27FC236}">
                      <a16:creationId xmlns:a16="http://schemas.microsoft.com/office/drawing/2014/main" id="{5FD60943-52EB-4223-B820-840C3417AB3D}"/>
                    </a:ext>
                  </a:extLst>
                </p14:cNvPr>
                <p14:cNvContentPartPr/>
                <p14:nvPr/>
              </p14:nvContentPartPr>
              <p14:xfrm>
                <a:off x="1522013" y="2194627"/>
                <a:ext cx="259200" cy="212040"/>
              </p14:xfrm>
            </p:contentPart>
          </mc:Choice>
          <mc:Fallback xmlns="">
            <p:pic>
              <p:nvPicPr>
                <p:cNvPr id="5" name="Freihand 4">
                  <a:extLst>
                    <a:ext uri="{FF2B5EF4-FFF2-40B4-BE49-F238E27FC236}">
                      <a16:creationId xmlns:a16="http://schemas.microsoft.com/office/drawing/2014/main" id="{5FD60943-52EB-4223-B820-840C3417AB3D}"/>
                    </a:ext>
                  </a:extLst>
                </p:cNvPr>
                <p:cNvPicPr/>
                <p:nvPr/>
              </p:nvPicPr>
              <p:blipFill>
                <a:blip r:embed="rId167"/>
                <a:stretch>
                  <a:fillRect/>
                </a:stretch>
              </p:blipFill>
              <p:spPr>
                <a:xfrm>
                  <a:off x="1517693" y="2190307"/>
                  <a:ext cx="267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 name="Freihand 5">
                  <a:extLst>
                    <a:ext uri="{FF2B5EF4-FFF2-40B4-BE49-F238E27FC236}">
                      <a16:creationId xmlns:a16="http://schemas.microsoft.com/office/drawing/2014/main" id="{81FDE02A-F593-4637-AE59-09D7B8AF569B}"/>
                    </a:ext>
                  </a:extLst>
                </p14:cNvPr>
                <p14:cNvContentPartPr/>
                <p14:nvPr/>
              </p14:nvContentPartPr>
              <p14:xfrm>
                <a:off x="1744133" y="2276347"/>
                <a:ext cx="360" cy="360"/>
              </p14:xfrm>
            </p:contentPart>
          </mc:Choice>
          <mc:Fallback xmlns="">
            <p:pic>
              <p:nvPicPr>
                <p:cNvPr id="6" name="Freihand 5">
                  <a:extLst>
                    <a:ext uri="{FF2B5EF4-FFF2-40B4-BE49-F238E27FC236}">
                      <a16:creationId xmlns:a16="http://schemas.microsoft.com/office/drawing/2014/main" id="{81FDE02A-F593-4637-AE59-09D7B8AF569B}"/>
                    </a:ext>
                  </a:extLst>
                </p:cNvPr>
                <p:cNvPicPr/>
                <p:nvPr/>
              </p:nvPicPr>
              <p:blipFill>
                <a:blip r:embed="rId44"/>
                <a:stretch>
                  <a:fillRect/>
                </a:stretch>
              </p:blipFill>
              <p:spPr>
                <a:xfrm>
                  <a:off x="1739813" y="2272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 name="Freihand 6">
                  <a:extLst>
                    <a:ext uri="{FF2B5EF4-FFF2-40B4-BE49-F238E27FC236}">
                      <a16:creationId xmlns:a16="http://schemas.microsoft.com/office/drawing/2014/main" id="{AD1A1001-748F-4397-BF7C-5B4F23D78EB1}"/>
                    </a:ext>
                  </a:extLst>
                </p14:cNvPr>
                <p14:cNvContentPartPr/>
                <p14:nvPr/>
              </p14:nvContentPartPr>
              <p14:xfrm>
                <a:off x="1830893" y="2217307"/>
                <a:ext cx="220320" cy="162720"/>
              </p14:xfrm>
            </p:contentPart>
          </mc:Choice>
          <mc:Fallback xmlns="">
            <p:pic>
              <p:nvPicPr>
                <p:cNvPr id="7" name="Freihand 6">
                  <a:extLst>
                    <a:ext uri="{FF2B5EF4-FFF2-40B4-BE49-F238E27FC236}">
                      <a16:creationId xmlns:a16="http://schemas.microsoft.com/office/drawing/2014/main" id="{AD1A1001-748F-4397-BF7C-5B4F23D78EB1}"/>
                    </a:ext>
                  </a:extLst>
                </p:cNvPr>
                <p:cNvPicPr/>
                <p:nvPr/>
              </p:nvPicPr>
              <p:blipFill>
                <a:blip r:embed="rId170"/>
                <a:stretch>
                  <a:fillRect/>
                </a:stretch>
              </p:blipFill>
              <p:spPr>
                <a:xfrm>
                  <a:off x="1826573" y="2212987"/>
                  <a:ext cx="228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 name="Freihand 7">
                  <a:extLst>
                    <a:ext uri="{FF2B5EF4-FFF2-40B4-BE49-F238E27FC236}">
                      <a16:creationId xmlns:a16="http://schemas.microsoft.com/office/drawing/2014/main" id="{AE8BD01C-5E82-4C7A-BC6F-C8661732AD74}"/>
                    </a:ext>
                  </a:extLst>
                </p14:cNvPr>
                <p14:cNvContentPartPr/>
                <p14:nvPr/>
              </p14:nvContentPartPr>
              <p14:xfrm>
                <a:off x="2029253" y="2182027"/>
                <a:ext cx="111240" cy="132120"/>
              </p14:xfrm>
            </p:contentPart>
          </mc:Choice>
          <mc:Fallback xmlns="">
            <p:pic>
              <p:nvPicPr>
                <p:cNvPr id="8" name="Freihand 7">
                  <a:extLst>
                    <a:ext uri="{FF2B5EF4-FFF2-40B4-BE49-F238E27FC236}">
                      <a16:creationId xmlns:a16="http://schemas.microsoft.com/office/drawing/2014/main" id="{AE8BD01C-5E82-4C7A-BC6F-C8661732AD74}"/>
                    </a:ext>
                  </a:extLst>
                </p:cNvPr>
                <p:cNvPicPr/>
                <p:nvPr/>
              </p:nvPicPr>
              <p:blipFill>
                <a:blip r:embed="rId172"/>
                <a:stretch>
                  <a:fillRect/>
                </a:stretch>
              </p:blipFill>
              <p:spPr>
                <a:xfrm>
                  <a:off x="2024933" y="2177707"/>
                  <a:ext cx="119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 name="Freihand 8">
                  <a:extLst>
                    <a:ext uri="{FF2B5EF4-FFF2-40B4-BE49-F238E27FC236}">
                      <a16:creationId xmlns:a16="http://schemas.microsoft.com/office/drawing/2014/main" id="{D6617FF6-5F55-4983-B9D1-05ED34161242}"/>
                    </a:ext>
                  </a:extLst>
                </p14:cNvPr>
                <p14:cNvContentPartPr/>
                <p14:nvPr/>
              </p14:nvContentPartPr>
              <p14:xfrm>
                <a:off x="1962293" y="2168347"/>
                <a:ext cx="119880" cy="160200"/>
              </p14:xfrm>
            </p:contentPart>
          </mc:Choice>
          <mc:Fallback xmlns="">
            <p:pic>
              <p:nvPicPr>
                <p:cNvPr id="9" name="Freihand 8">
                  <a:extLst>
                    <a:ext uri="{FF2B5EF4-FFF2-40B4-BE49-F238E27FC236}">
                      <a16:creationId xmlns:a16="http://schemas.microsoft.com/office/drawing/2014/main" id="{D6617FF6-5F55-4983-B9D1-05ED34161242}"/>
                    </a:ext>
                  </a:extLst>
                </p:cNvPr>
                <p:cNvPicPr/>
                <p:nvPr/>
              </p:nvPicPr>
              <p:blipFill>
                <a:blip r:embed="rId174"/>
                <a:stretch>
                  <a:fillRect/>
                </a:stretch>
              </p:blipFill>
              <p:spPr>
                <a:xfrm>
                  <a:off x="1957973" y="2164027"/>
                  <a:ext cx="128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 name="Freihand 10">
                  <a:extLst>
                    <a:ext uri="{FF2B5EF4-FFF2-40B4-BE49-F238E27FC236}">
                      <a16:creationId xmlns:a16="http://schemas.microsoft.com/office/drawing/2014/main" id="{04B8B682-63D6-42D4-A870-9723526E0F1D}"/>
                    </a:ext>
                  </a:extLst>
                </p14:cNvPr>
                <p14:cNvContentPartPr/>
                <p14:nvPr/>
              </p14:nvContentPartPr>
              <p14:xfrm>
                <a:off x="1224653" y="2130187"/>
                <a:ext cx="50760" cy="124200"/>
              </p14:xfrm>
            </p:contentPart>
          </mc:Choice>
          <mc:Fallback xmlns="">
            <p:pic>
              <p:nvPicPr>
                <p:cNvPr id="11" name="Freihand 10">
                  <a:extLst>
                    <a:ext uri="{FF2B5EF4-FFF2-40B4-BE49-F238E27FC236}">
                      <a16:creationId xmlns:a16="http://schemas.microsoft.com/office/drawing/2014/main" id="{04B8B682-63D6-42D4-A870-9723526E0F1D}"/>
                    </a:ext>
                  </a:extLst>
                </p:cNvPr>
                <p:cNvPicPr/>
                <p:nvPr/>
              </p:nvPicPr>
              <p:blipFill>
                <a:blip r:embed="rId176"/>
                <a:stretch>
                  <a:fillRect/>
                </a:stretch>
              </p:blipFill>
              <p:spPr>
                <a:xfrm>
                  <a:off x="1220333" y="2125867"/>
                  <a:ext cx="59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 name="Freihand 11">
                  <a:extLst>
                    <a:ext uri="{FF2B5EF4-FFF2-40B4-BE49-F238E27FC236}">
                      <a16:creationId xmlns:a16="http://schemas.microsoft.com/office/drawing/2014/main" id="{352C2DC7-1E2A-4D06-87D7-193EBF2B3E80}"/>
                    </a:ext>
                  </a:extLst>
                </p14:cNvPr>
                <p14:cNvContentPartPr/>
                <p14:nvPr/>
              </p14:nvContentPartPr>
              <p14:xfrm>
                <a:off x="1219973" y="2100667"/>
                <a:ext cx="360" cy="360"/>
              </p14:xfrm>
            </p:contentPart>
          </mc:Choice>
          <mc:Fallback xmlns="">
            <p:pic>
              <p:nvPicPr>
                <p:cNvPr id="12" name="Freihand 11">
                  <a:extLst>
                    <a:ext uri="{FF2B5EF4-FFF2-40B4-BE49-F238E27FC236}">
                      <a16:creationId xmlns:a16="http://schemas.microsoft.com/office/drawing/2014/main" id="{352C2DC7-1E2A-4D06-87D7-193EBF2B3E80}"/>
                    </a:ext>
                  </a:extLst>
                </p:cNvPr>
                <p:cNvPicPr/>
                <p:nvPr/>
              </p:nvPicPr>
              <p:blipFill>
                <a:blip r:embed="rId44"/>
                <a:stretch>
                  <a:fillRect/>
                </a:stretch>
              </p:blipFill>
              <p:spPr>
                <a:xfrm>
                  <a:off x="1215653" y="209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 name="Freihand 13">
                  <a:extLst>
                    <a:ext uri="{FF2B5EF4-FFF2-40B4-BE49-F238E27FC236}">
                      <a16:creationId xmlns:a16="http://schemas.microsoft.com/office/drawing/2014/main" id="{756371C7-8FCE-4696-B0AC-B4376DF15DC6}"/>
                    </a:ext>
                  </a:extLst>
                </p14:cNvPr>
                <p14:cNvContentPartPr/>
                <p14:nvPr/>
              </p14:nvContentPartPr>
              <p14:xfrm>
                <a:off x="1266053" y="2187067"/>
                <a:ext cx="80640" cy="120600"/>
              </p14:xfrm>
            </p:contentPart>
          </mc:Choice>
          <mc:Fallback xmlns="">
            <p:pic>
              <p:nvPicPr>
                <p:cNvPr id="14" name="Freihand 13">
                  <a:extLst>
                    <a:ext uri="{FF2B5EF4-FFF2-40B4-BE49-F238E27FC236}">
                      <a16:creationId xmlns:a16="http://schemas.microsoft.com/office/drawing/2014/main" id="{756371C7-8FCE-4696-B0AC-B4376DF15DC6}"/>
                    </a:ext>
                  </a:extLst>
                </p:cNvPr>
                <p:cNvPicPr/>
                <p:nvPr/>
              </p:nvPicPr>
              <p:blipFill>
                <a:blip r:embed="rId179"/>
                <a:stretch>
                  <a:fillRect/>
                </a:stretch>
              </p:blipFill>
              <p:spPr>
                <a:xfrm>
                  <a:off x="1261733" y="2182747"/>
                  <a:ext cx="89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 name="Freihand 15">
                  <a:extLst>
                    <a:ext uri="{FF2B5EF4-FFF2-40B4-BE49-F238E27FC236}">
                      <a16:creationId xmlns:a16="http://schemas.microsoft.com/office/drawing/2014/main" id="{6EFD7273-3349-4B60-802B-44D98A5D10AD}"/>
                    </a:ext>
                  </a:extLst>
                </p14:cNvPr>
                <p14:cNvContentPartPr/>
                <p14:nvPr/>
              </p14:nvContentPartPr>
              <p14:xfrm>
                <a:off x="1374773" y="2135947"/>
                <a:ext cx="111240" cy="100080"/>
              </p14:xfrm>
            </p:contentPart>
          </mc:Choice>
          <mc:Fallback xmlns="">
            <p:pic>
              <p:nvPicPr>
                <p:cNvPr id="16" name="Freihand 15">
                  <a:extLst>
                    <a:ext uri="{FF2B5EF4-FFF2-40B4-BE49-F238E27FC236}">
                      <a16:creationId xmlns:a16="http://schemas.microsoft.com/office/drawing/2014/main" id="{6EFD7273-3349-4B60-802B-44D98A5D10AD}"/>
                    </a:ext>
                  </a:extLst>
                </p:cNvPr>
                <p:cNvPicPr/>
                <p:nvPr/>
              </p:nvPicPr>
              <p:blipFill>
                <a:blip r:embed="rId181"/>
                <a:stretch>
                  <a:fillRect/>
                </a:stretch>
              </p:blipFill>
              <p:spPr>
                <a:xfrm>
                  <a:off x="1370453" y="2131627"/>
                  <a:ext cx="119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 name="Freihand 16">
                  <a:extLst>
                    <a:ext uri="{FF2B5EF4-FFF2-40B4-BE49-F238E27FC236}">
                      <a16:creationId xmlns:a16="http://schemas.microsoft.com/office/drawing/2014/main" id="{F503C8D5-67B9-4E9A-96BA-8F19FF2ED7C0}"/>
                    </a:ext>
                  </a:extLst>
                </p14:cNvPr>
                <p14:cNvContentPartPr/>
                <p14:nvPr/>
              </p14:nvContentPartPr>
              <p14:xfrm>
                <a:off x="1577813" y="2093107"/>
                <a:ext cx="71280" cy="116280"/>
              </p14:xfrm>
            </p:contentPart>
          </mc:Choice>
          <mc:Fallback xmlns="">
            <p:pic>
              <p:nvPicPr>
                <p:cNvPr id="17" name="Freihand 16">
                  <a:extLst>
                    <a:ext uri="{FF2B5EF4-FFF2-40B4-BE49-F238E27FC236}">
                      <a16:creationId xmlns:a16="http://schemas.microsoft.com/office/drawing/2014/main" id="{F503C8D5-67B9-4E9A-96BA-8F19FF2ED7C0}"/>
                    </a:ext>
                  </a:extLst>
                </p:cNvPr>
                <p:cNvPicPr/>
                <p:nvPr/>
              </p:nvPicPr>
              <p:blipFill>
                <a:blip r:embed="rId183"/>
                <a:stretch>
                  <a:fillRect/>
                </a:stretch>
              </p:blipFill>
              <p:spPr>
                <a:xfrm>
                  <a:off x="1573493" y="2088787"/>
                  <a:ext cx="79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8" name="Freihand 17">
                  <a:extLst>
                    <a:ext uri="{FF2B5EF4-FFF2-40B4-BE49-F238E27FC236}">
                      <a16:creationId xmlns:a16="http://schemas.microsoft.com/office/drawing/2014/main" id="{14CB5AEA-B692-45DD-BC12-65A37FD45E57}"/>
                    </a:ext>
                  </a:extLst>
                </p14:cNvPr>
                <p14:cNvContentPartPr/>
                <p14:nvPr/>
              </p14:nvContentPartPr>
              <p14:xfrm>
                <a:off x="1592573" y="2061427"/>
                <a:ext cx="29160" cy="13680"/>
              </p14:xfrm>
            </p:contentPart>
          </mc:Choice>
          <mc:Fallback xmlns="">
            <p:pic>
              <p:nvPicPr>
                <p:cNvPr id="18" name="Freihand 17">
                  <a:extLst>
                    <a:ext uri="{FF2B5EF4-FFF2-40B4-BE49-F238E27FC236}">
                      <a16:creationId xmlns:a16="http://schemas.microsoft.com/office/drawing/2014/main" id="{14CB5AEA-B692-45DD-BC12-65A37FD45E57}"/>
                    </a:ext>
                  </a:extLst>
                </p:cNvPr>
                <p:cNvPicPr/>
                <p:nvPr/>
              </p:nvPicPr>
              <p:blipFill>
                <a:blip r:embed="rId185"/>
                <a:stretch>
                  <a:fillRect/>
                </a:stretch>
              </p:blipFill>
              <p:spPr>
                <a:xfrm>
                  <a:off x="1588253" y="2057107"/>
                  <a:ext cx="37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9" name="Freihand 18">
                  <a:extLst>
                    <a:ext uri="{FF2B5EF4-FFF2-40B4-BE49-F238E27FC236}">
                      <a16:creationId xmlns:a16="http://schemas.microsoft.com/office/drawing/2014/main" id="{8387EEE9-FDCB-4EE5-A2A1-24ED14D0A370}"/>
                    </a:ext>
                  </a:extLst>
                </p14:cNvPr>
                <p14:cNvContentPartPr/>
                <p14:nvPr/>
              </p14:nvContentPartPr>
              <p14:xfrm>
                <a:off x="1670333" y="2129827"/>
                <a:ext cx="85320" cy="97560"/>
              </p14:xfrm>
            </p:contentPart>
          </mc:Choice>
          <mc:Fallback xmlns="">
            <p:pic>
              <p:nvPicPr>
                <p:cNvPr id="19" name="Freihand 18">
                  <a:extLst>
                    <a:ext uri="{FF2B5EF4-FFF2-40B4-BE49-F238E27FC236}">
                      <a16:creationId xmlns:a16="http://schemas.microsoft.com/office/drawing/2014/main" id="{8387EEE9-FDCB-4EE5-A2A1-24ED14D0A370}"/>
                    </a:ext>
                  </a:extLst>
                </p:cNvPr>
                <p:cNvPicPr/>
                <p:nvPr/>
              </p:nvPicPr>
              <p:blipFill>
                <a:blip r:embed="rId187"/>
                <a:stretch>
                  <a:fillRect/>
                </a:stretch>
              </p:blipFill>
              <p:spPr>
                <a:xfrm>
                  <a:off x="1666013" y="2125507"/>
                  <a:ext cx="93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 name="Freihand 19">
                  <a:extLst>
                    <a:ext uri="{FF2B5EF4-FFF2-40B4-BE49-F238E27FC236}">
                      <a16:creationId xmlns:a16="http://schemas.microsoft.com/office/drawing/2014/main" id="{47CBB2CD-92E1-44E2-9B0E-637B2ECAFB42}"/>
                    </a:ext>
                  </a:extLst>
                </p14:cNvPr>
                <p14:cNvContentPartPr/>
                <p14:nvPr/>
              </p14:nvContentPartPr>
              <p14:xfrm>
                <a:off x="1989293" y="2450947"/>
                <a:ext cx="71640" cy="291600"/>
              </p14:xfrm>
            </p:contentPart>
          </mc:Choice>
          <mc:Fallback xmlns="">
            <p:pic>
              <p:nvPicPr>
                <p:cNvPr id="20" name="Freihand 19">
                  <a:extLst>
                    <a:ext uri="{FF2B5EF4-FFF2-40B4-BE49-F238E27FC236}">
                      <a16:creationId xmlns:a16="http://schemas.microsoft.com/office/drawing/2014/main" id="{47CBB2CD-92E1-44E2-9B0E-637B2ECAFB42}"/>
                    </a:ext>
                  </a:extLst>
                </p:cNvPr>
                <p:cNvPicPr/>
                <p:nvPr/>
              </p:nvPicPr>
              <p:blipFill>
                <a:blip r:embed="rId189"/>
                <a:stretch>
                  <a:fillRect/>
                </a:stretch>
              </p:blipFill>
              <p:spPr>
                <a:xfrm>
                  <a:off x="1984973" y="2446627"/>
                  <a:ext cx="80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3" name="Freihand 22">
                  <a:extLst>
                    <a:ext uri="{FF2B5EF4-FFF2-40B4-BE49-F238E27FC236}">
                      <a16:creationId xmlns:a16="http://schemas.microsoft.com/office/drawing/2014/main" id="{58842866-262A-48B5-A118-1BA5998C19C2}"/>
                    </a:ext>
                  </a:extLst>
                </p14:cNvPr>
                <p14:cNvContentPartPr/>
                <p14:nvPr/>
              </p14:nvContentPartPr>
              <p14:xfrm>
                <a:off x="1405013" y="2780707"/>
                <a:ext cx="223920" cy="166320"/>
              </p14:xfrm>
            </p:contentPart>
          </mc:Choice>
          <mc:Fallback xmlns="">
            <p:pic>
              <p:nvPicPr>
                <p:cNvPr id="23" name="Freihand 22">
                  <a:extLst>
                    <a:ext uri="{FF2B5EF4-FFF2-40B4-BE49-F238E27FC236}">
                      <a16:creationId xmlns:a16="http://schemas.microsoft.com/office/drawing/2014/main" id="{58842866-262A-48B5-A118-1BA5998C19C2}"/>
                    </a:ext>
                  </a:extLst>
                </p:cNvPr>
                <p:cNvPicPr/>
                <p:nvPr/>
              </p:nvPicPr>
              <p:blipFill>
                <a:blip r:embed="rId191"/>
                <a:stretch>
                  <a:fillRect/>
                </a:stretch>
              </p:blipFill>
              <p:spPr>
                <a:xfrm>
                  <a:off x="1400693" y="2776387"/>
                  <a:ext cx="232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4" name="Freihand 23">
                  <a:extLst>
                    <a:ext uri="{FF2B5EF4-FFF2-40B4-BE49-F238E27FC236}">
                      <a16:creationId xmlns:a16="http://schemas.microsoft.com/office/drawing/2014/main" id="{7B54A13C-4D1E-4CE9-82E4-A8AC05F10E56}"/>
                    </a:ext>
                  </a:extLst>
                </p14:cNvPr>
                <p14:cNvContentPartPr/>
                <p14:nvPr/>
              </p14:nvContentPartPr>
              <p14:xfrm>
                <a:off x="1658453" y="2873227"/>
                <a:ext cx="237960" cy="81720"/>
              </p14:xfrm>
            </p:contentPart>
          </mc:Choice>
          <mc:Fallback xmlns="">
            <p:pic>
              <p:nvPicPr>
                <p:cNvPr id="24" name="Freihand 23">
                  <a:extLst>
                    <a:ext uri="{FF2B5EF4-FFF2-40B4-BE49-F238E27FC236}">
                      <a16:creationId xmlns:a16="http://schemas.microsoft.com/office/drawing/2014/main" id="{7B54A13C-4D1E-4CE9-82E4-A8AC05F10E56}"/>
                    </a:ext>
                  </a:extLst>
                </p:cNvPr>
                <p:cNvPicPr/>
                <p:nvPr/>
              </p:nvPicPr>
              <p:blipFill>
                <a:blip r:embed="rId193"/>
                <a:stretch>
                  <a:fillRect/>
                </a:stretch>
              </p:blipFill>
              <p:spPr>
                <a:xfrm>
                  <a:off x="1654133" y="2868907"/>
                  <a:ext cx="246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5" name="Freihand 24">
                  <a:extLst>
                    <a:ext uri="{FF2B5EF4-FFF2-40B4-BE49-F238E27FC236}">
                      <a16:creationId xmlns:a16="http://schemas.microsoft.com/office/drawing/2014/main" id="{6C16E8EE-3F7A-4E6F-8ED1-60F2BF86717E}"/>
                    </a:ext>
                  </a:extLst>
                </p14:cNvPr>
                <p14:cNvContentPartPr/>
                <p14:nvPr/>
              </p14:nvContentPartPr>
              <p14:xfrm>
                <a:off x="1893533" y="2832187"/>
                <a:ext cx="105480" cy="120960"/>
              </p14:xfrm>
            </p:contentPart>
          </mc:Choice>
          <mc:Fallback xmlns="">
            <p:pic>
              <p:nvPicPr>
                <p:cNvPr id="25" name="Freihand 24">
                  <a:extLst>
                    <a:ext uri="{FF2B5EF4-FFF2-40B4-BE49-F238E27FC236}">
                      <a16:creationId xmlns:a16="http://schemas.microsoft.com/office/drawing/2014/main" id="{6C16E8EE-3F7A-4E6F-8ED1-60F2BF86717E}"/>
                    </a:ext>
                  </a:extLst>
                </p:cNvPr>
                <p:cNvPicPr/>
                <p:nvPr/>
              </p:nvPicPr>
              <p:blipFill>
                <a:blip r:embed="rId195"/>
                <a:stretch>
                  <a:fillRect/>
                </a:stretch>
              </p:blipFill>
              <p:spPr>
                <a:xfrm>
                  <a:off x="1889213" y="2827867"/>
                  <a:ext cx="114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2038" name="Freihand 212037">
                  <a:extLst>
                    <a:ext uri="{FF2B5EF4-FFF2-40B4-BE49-F238E27FC236}">
                      <a16:creationId xmlns:a16="http://schemas.microsoft.com/office/drawing/2014/main" id="{BC8808D6-4EB2-4879-A9B5-EAA8A442CE93}"/>
                    </a:ext>
                  </a:extLst>
                </p14:cNvPr>
                <p14:cNvContentPartPr/>
                <p14:nvPr/>
              </p14:nvContentPartPr>
              <p14:xfrm>
                <a:off x="1705253" y="1635547"/>
                <a:ext cx="582840" cy="910440"/>
              </p14:xfrm>
            </p:contentPart>
          </mc:Choice>
          <mc:Fallback xmlns="">
            <p:pic>
              <p:nvPicPr>
                <p:cNvPr id="212038" name="Freihand 212037">
                  <a:extLst>
                    <a:ext uri="{FF2B5EF4-FFF2-40B4-BE49-F238E27FC236}">
                      <a16:creationId xmlns:a16="http://schemas.microsoft.com/office/drawing/2014/main" id="{BC8808D6-4EB2-4879-A9B5-EAA8A442CE93}"/>
                    </a:ext>
                  </a:extLst>
                </p:cNvPr>
                <p:cNvPicPr/>
                <p:nvPr/>
              </p:nvPicPr>
              <p:blipFill>
                <a:blip r:embed="rId197"/>
                <a:stretch>
                  <a:fillRect/>
                </a:stretch>
              </p:blipFill>
              <p:spPr>
                <a:xfrm>
                  <a:off x="1700933" y="1631227"/>
                  <a:ext cx="591480" cy="919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2039" name="Freihand 212038">
                  <a:extLst>
                    <a:ext uri="{FF2B5EF4-FFF2-40B4-BE49-F238E27FC236}">
                      <a16:creationId xmlns:a16="http://schemas.microsoft.com/office/drawing/2014/main" id="{C7FFB82C-BC61-4F75-98B1-14C993768308}"/>
                    </a:ext>
                  </a:extLst>
                </p14:cNvPr>
                <p14:cNvContentPartPr/>
                <p14:nvPr/>
              </p14:nvContentPartPr>
              <p14:xfrm>
                <a:off x="1576733" y="2016427"/>
                <a:ext cx="412200" cy="464760"/>
              </p14:xfrm>
            </p:contentPart>
          </mc:Choice>
          <mc:Fallback xmlns="">
            <p:pic>
              <p:nvPicPr>
                <p:cNvPr id="212039" name="Freihand 212038">
                  <a:extLst>
                    <a:ext uri="{FF2B5EF4-FFF2-40B4-BE49-F238E27FC236}">
                      <a16:creationId xmlns:a16="http://schemas.microsoft.com/office/drawing/2014/main" id="{C7FFB82C-BC61-4F75-98B1-14C993768308}"/>
                    </a:ext>
                  </a:extLst>
                </p:cNvPr>
                <p:cNvPicPr/>
                <p:nvPr/>
              </p:nvPicPr>
              <p:blipFill>
                <a:blip r:embed="rId199"/>
                <a:stretch>
                  <a:fillRect/>
                </a:stretch>
              </p:blipFill>
              <p:spPr>
                <a:xfrm>
                  <a:off x="1572413" y="2012107"/>
                  <a:ext cx="42084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2040" name="Freihand 212039">
                  <a:extLst>
                    <a:ext uri="{FF2B5EF4-FFF2-40B4-BE49-F238E27FC236}">
                      <a16:creationId xmlns:a16="http://schemas.microsoft.com/office/drawing/2014/main" id="{55A77546-EAFF-4B01-930D-76153BCA8A07}"/>
                    </a:ext>
                  </a:extLst>
                </p14:cNvPr>
                <p14:cNvContentPartPr/>
                <p14:nvPr/>
              </p14:nvContentPartPr>
              <p14:xfrm>
                <a:off x="2415893" y="1367347"/>
                <a:ext cx="105120" cy="282600"/>
              </p14:xfrm>
            </p:contentPart>
          </mc:Choice>
          <mc:Fallback xmlns="">
            <p:pic>
              <p:nvPicPr>
                <p:cNvPr id="212040" name="Freihand 212039">
                  <a:extLst>
                    <a:ext uri="{FF2B5EF4-FFF2-40B4-BE49-F238E27FC236}">
                      <a16:creationId xmlns:a16="http://schemas.microsoft.com/office/drawing/2014/main" id="{55A77546-EAFF-4B01-930D-76153BCA8A07}"/>
                    </a:ext>
                  </a:extLst>
                </p:cNvPr>
                <p:cNvPicPr/>
                <p:nvPr/>
              </p:nvPicPr>
              <p:blipFill>
                <a:blip r:embed="rId201"/>
                <a:stretch>
                  <a:fillRect/>
                </a:stretch>
              </p:blipFill>
              <p:spPr>
                <a:xfrm>
                  <a:off x="2411573" y="1363027"/>
                  <a:ext cx="1137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2041" name="Freihand 212040">
                  <a:extLst>
                    <a:ext uri="{FF2B5EF4-FFF2-40B4-BE49-F238E27FC236}">
                      <a16:creationId xmlns:a16="http://schemas.microsoft.com/office/drawing/2014/main" id="{DE7CE5BC-272A-493C-9325-77C1969510F8}"/>
                    </a:ext>
                  </a:extLst>
                </p14:cNvPr>
                <p14:cNvContentPartPr/>
                <p14:nvPr/>
              </p14:nvContentPartPr>
              <p14:xfrm>
                <a:off x="2520293" y="1442587"/>
                <a:ext cx="119160" cy="181440"/>
              </p14:xfrm>
            </p:contentPart>
          </mc:Choice>
          <mc:Fallback xmlns="">
            <p:pic>
              <p:nvPicPr>
                <p:cNvPr id="212041" name="Freihand 212040">
                  <a:extLst>
                    <a:ext uri="{FF2B5EF4-FFF2-40B4-BE49-F238E27FC236}">
                      <a16:creationId xmlns:a16="http://schemas.microsoft.com/office/drawing/2014/main" id="{DE7CE5BC-272A-493C-9325-77C1969510F8}"/>
                    </a:ext>
                  </a:extLst>
                </p:cNvPr>
                <p:cNvPicPr/>
                <p:nvPr/>
              </p:nvPicPr>
              <p:blipFill>
                <a:blip r:embed="rId203"/>
                <a:stretch>
                  <a:fillRect/>
                </a:stretch>
              </p:blipFill>
              <p:spPr>
                <a:xfrm>
                  <a:off x="2515973" y="1438267"/>
                  <a:ext cx="127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2043" name="Freihand 212042">
                  <a:extLst>
                    <a:ext uri="{FF2B5EF4-FFF2-40B4-BE49-F238E27FC236}">
                      <a16:creationId xmlns:a16="http://schemas.microsoft.com/office/drawing/2014/main" id="{DE473A7B-69B3-4C6D-A5DE-FFA7A04F3671}"/>
                    </a:ext>
                  </a:extLst>
                </p14:cNvPr>
                <p14:cNvContentPartPr/>
                <p14:nvPr/>
              </p14:nvContentPartPr>
              <p14:xfrm>
                <a:off x="2677613" y="1340347"/>
                <a:ext cx="392040" cy="214200"/>
              </p14:xfrm>
            </p:contentPart>
          </mc:Choice>
          <mc:Fallback xmlns="">
            <p:pic>
              <p:nvPicPr>
                <p:cNvPr id="212043" name="Freihand 212042">
                  <a:extLst>
                    <a:ext uri="{FF2B5EF4-FFF2-40B4-BE49-F238E27FC236}">
                      <a16:creationId xmlns:a16="http://schemas.microsoft.com/office/drawing/2014/main" id="{DE473A7B-69B3-4C6D-A5DE-FFA7A04F3671}"/>
                    </a:ext>
                  </a:extLst>
                </p:cNvPr>
                <p:cNvPicPr/>
                <p:nvPr/>
              </p:nvPicPr>
              <p:blipFill>
                <a:blip r:embed="rId205"/>
                <a:stretch>
                  <a:fillRect/>
                </a:stretch>
              </p:blipFill>
              <p:spPr>
                <a:xfrm>
                  <a:off x="2673293" y="1336027"/>
                  <a:ext cx="400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2044" name="Freihand 212043">
                  <a:extLst>
                    <a:ext uri="{FF2B5EF4-FFF2-40B4-BE49-F238E27FC236}">
                      <a16:creationId xmlns:a16="http://schemas.microsoft.com/office/drawing/2014/main" id="{D6DC5554-36C7-45C8-B798-A133AE3F08F3}"/>
                    </a:ext>
                  </a:extLst>
                </p14:cNvPr>
                <p14:cNvContentPartPr/>
                <p14:nvPr/>
              </p14:nvContentPartPr>
              <p14:xfrm>
                <a:off x="3082253" y="1440787"/>
                <a:ext cx="340920" cy="92160"/>
              </p14:xfrm>
            </p:contentPart>
          </mc:Choice>
          <mc:Fallback xmlns="">
            <p:pic>
              <p:nvPicPr>
                <p:cNvPr id="212044" name="Freihand 212043">
                  <a:extLst>
                    <a:ext uri="{FF2B5EF4-FFF2-40B4-BE49-F238E27FC236}">
                      <a16:creationId xmlns:a16="http://schemas.microsoft.com/office/drawing/2014/main" id="{D6DC5554-36C7-45C8-B798-A133AE3F08F3}"/>
                    </a:ext>
                  </a:extLst>
                </p:cNvPr>
                <p:cNvPicPr/>
                <p:nvPr/>
              </p:nvPicPr>
              <p:blipFill>
                <a:blip r:embed="rId207"/>
                <a:stretch>
                  <a:fillRect/>
                </a:stretch>
              </p:blipFill>
              <p:spPr>
                <a:xfrm>
                  <a:off x="3077933" y="1436467"/>
                  <a:ext cx="349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2045" name="Freihand 212044">
                  <a:extLst>
                    <a:ext uri="{FF2B5EF4-FFF2-40B4-BE49-F238E27FC236}">
                      <a16:creationId xmlns:a16="http://schemas.microsoft.com/office/drawing/2014/main" id="{5AF5FFCB-89CE-4E29-9F76-F5EC7729203A}"/>
                    </a:ext>
                  </a:extLst>
                </p14:cNvPr>
                <p14:cNvContentPartPr/>
                <p14:nvPr/>
              </p14:nvContentPartPr>
              <p14:xfrm>
                <a:off x="3626573" y="1326307"/>
                <a:ext cx="24480" cy="241560"/>
              </p14:xfrm>
            </p:contentPart>
          </mc:Choice>
          <mc:Fallback xmlns="">
            <p:pic>
              <p:nvPicPr>
                <p:cNvPr id="212045" name="Freihand 212044">
                  <a:extLst>
                    <a:ext uri="{FF2B5EF4-FFF2-40B4-BE49-F238E27FC236}">
                      <a16:creationId xmlns:a16="http://schemas.microsoft.com/office/drawing/2014/main" id="{5AF5FFCB-89CE-4E29-9F76-F5EC7729203A}"/>
                    </a:ext>
                  </a:extLst>
                </p:cNvPr>
                <p:cNvPicPr/>
                <p:nvPr/>
              </p:nvPicPr>
              <p:blipFill>
                <a:blip r:embed="rId209"/>
                <a:stretch>
                  <a:fillRect/>
                </a:stretch>
              </p:blipFill>
              <p:spPr>
                <a:xfrm>
                  <a:off x="3622253" y="1321987"/>
                  <a:ext cx="331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2046" name="Freihand 212045">
                  <a:extLst>
                    <a:ext uri="{FF2B5EF4-FFF2-40B4-BE49-F238E27FC236}">
                      <a16:creationId xmlns:a16="http://schemas.microsoft.com/office/drawing/2014/main" id="{1B835C5B-6161-47AD-9BB9-12941494FF5C}"/>
                    </a:ext>
                  </a:extLst>
                </p14:cNvPr>
                <p14:cNvContentPartPr/>
                <p14:nvPr/>
              </p14:nvContentPartPr>
              <p14:xfrm>
                <a:off x="3554573" y="1311547"/>
                <a:ext cx="379440" cy="253080"/>
              </p14:xfrm>
            </p:contentPart>
          </mc:Choice>
          <mc:Fallback xmlns="">
            <p:pic>
              <p:nvPicPr>
                <p:cNvPr id="212046" name="Freihand 212045">
                  <a:extLst>
                    <a:ext uri="{FF2B5EF4-FFF2-40B4-BE49-F238E27FC236}">
                      <a16:creationId xmlns:a16="http://schemas.microsoft.com/office/drawing/2014/main" id="{1B835C5B-6161-47AD-9BB9-12941494FF5C}"/>
                    </a:ext>
                  </a:extLst>
                </p:cNvPr>
                <p:cNvPicPr/>
                <p:nvPr/>
              </p:nvPicPr>
              <p:blipFill>
                <a:blip r:embed="rId211"/>
                <a:stretch>
                  <a:fillRect/>
                </a:stretch>
              </p:blipFill>
              <p:spPr>
                <a:xfrm>
                  <a:off x="3550253" y="1307227"/>
                  <a:ext cx="3880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2047" name="Freihand 212046">
                  <a:extLst>
                    <a:ext uri="{FF2B5EF4-FFF2-40B4-BE49-F238E27FC236}">
                      <a16:creationId xmlns:a16="http://schemas.microsoft.com/office/drawing/2014/main" id="{F5559BFD-0DE2-4494-9484-E5A83EB610E4}"/>
                    </a:ext>
                  </a:extLst>
                </p14:cNvPr>
                <p14:cNvContentPartPr/>
                <p14:nvPr/>
              </p14:nvContentPartPr>
              <p14:xfrm>
                <a:off x="3967133" y="1299307"/>
                <a:ext cx="362520" cy="193680"/>
              </p14:xfrm>
            </p:contentPart>
          </mc:Choice>
          <mc:Fallback xmlns="">
            <p:pic>
              <p:nvPicPr>
                <p:cNvPr id="212047" name="Freihand 212046">
                  <a:extLst>
                    <a:ext uri="{FF2B5EF4-FFF2-40B4-BE49-F238E27FC236}">
                      <a16:creationId xmlns:a16="http://schemas.microsoft.com/office/drawing/2014/main" id="{F5559BFD-0DE2-4494-9484-E5A83EB610E4}"/>
                    </a:ext>
                  </a:extLst>
                </p:cNvPr>
                <p:cNvPicPr/>
                <p:nvPr/>
              </p:nvPicPr>
              <p:blipFill>
                <a:blip r:embed="rId213"/>
                <a:stretch>
                  <a:fillRect/>
                </a:stretch>
              </p:blipFill>
              <p:spPr>
                <a:xfrm>
                  <a:off x="3962813" y="1294987"/>
                  <a:ext cx="371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2048" name="Freihand 212047">
                  <a:extLst>
                    <a:ext uri="{FF2B5EF4-FFF2-40B4-BE49-F238E27FC236}">
                      <a16:creationId xmlns:a16="http://schemas.microsoft.com/office/drawing/2014/main" id="{E7CE5A4E-235F-40CF-878C-9C4336ECF284}"/>
                    </a:ext>
                  </a:extLst>
                </p14:cNvPr>
                <p14:cNvContentPartPr/>
                <p14:nvPr/>
              </p14:nvContentPartPr>
              <p14:xfrm>
                <a:off x="3115373" y="1677667"/>
                <a:ext cx="165600" cy="195120"/>
              </p14:xfrm>
            </p:contentPart>
          </mc:Choice>
          <mc:Fallback xmlns="">
            <p:pic>
              <p:nvPicPr>
                <p:cNvPr id="212048" name="Freihand 212047">
                  <a:extLst>
                    <a:ext uri="{FF2B5EF4-FFF2-40B4-BE49-F238E27FC236}">
                      <a16:creationId xmlns:a16="http://schemas.microsoft.com/office/drawing/2014/main" id="{E7CE5A4E-235F-40CF-878C-9C4336ECF284}"/>
                    </a:ext>
                  </a:extLst>
                </p:cNvPr>
                <p:cNvPicPr/>
                <p:nvPr/>
              </p:nvPicPr>
              <p:blipFill>
                <a:blip r:embed="rId215"/>
                <a:stretch>
                  <a:fillRect/>
                </a:stretch>
              </p:blipFill>
              <p:spPr>
                <a:xfrm>
                  <a:off x="3111053" y="1673347"/>
                  <a:ext cx="1742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2049" name="Freihand 212048">
                  <a:extLst>
                    <a:ext uri="{FF2B5EF4-FFF2-40B4-BE49-F238E27FC236}">
                      <a16:creationId xmlns:a16="http://schemas.microsoft.com/office/drawing/2014/main" id="{3E23D326-5E6E-4D12-B8A8-3814C9B27F9A}"/>
                    </a:ext>
                  </a:extLst>
                </p14:cNvPr>
                <p14:cNvContentPartPr/>
                <p14:nvPr/>
              </p14:nvContentPartPr>
              <p14:xfrm>
                <a:off x="3359813" y="1807627"/>
                <a:ext cx="16560" cy="46080"/>
              </p14:xfrm>
            </p:contentPart>
          </mc:Choice>
          <mc:Fallback xmlns="">
            <p:pic>
              <p:nvPicPr>
                <p:cNvPr id="212049" name="Freihand 212048">
                  <a:extLst>
                    <a:ext uri="{FF2B5EF4-FFF2-40B4-BE49-F238E27FC236}">
                      <a16:creationId xmlns:a16="http://schemas.microsoft.com/office/drawing/2014/main" id="{3E23D326-5E6E-4D12-B8A8-3814C9B27F9A}"/>
                    </a:ext>
                  </a:extLst>
                </p:cNvPr>
                <p:cNvPicPr/>
                <p:nvPr/>
              </p:nvPicPr>
              <p:blipFill>
                <a:blip r:embed="rId217"/>
                <a:stretch>
                  <a:fillRect/>
                </a:stretch>
              </p:blipFill>
              <p:spPr>
                <a:xfrm>
                  <a:off x="3355493" y="1803307"/>
                  <a:ext cx="25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2050" name="Freihand 212049">
                  <a:extLst>
                    <a:ext uri="{FF2B5EF4-FFF2-40B4-BE49-F238E27FC236}">
                      <a16:creationId xmlns:a16="http://schemas.microsoft.com/office/drawing/2014/main" id="{1245913D-5142-4E21-8B57-8E72F649FCDD}"/>
                    </a:ext>
                  </a:extLst>
                </p14:cNvPr>
                <p14:cNvContentPartPr/>
                <p14:nvPr/>
              </p14:nvContentPartPr>
              <p14:xfrm>
                <a:off x="3632333" y="1724827"/>
                <a:ext cx="360" cy="360"/>
              </p14:xfrm>
            </p:contentPart>
          </mc:Choice>
          <mc:Fallback xmlns="">
            <p:pic>
              <p:nvPicPr>
                <p:cNvPr id="212050" name="Freihand 212049">
                  <a:extLst>
                    <a:ext uri="{FF2B5EF4-FFF2-40B4-BE49-F238E27FC236}">
                      <a16:creationId xmlns:a16="http://schemas.microsoft.com/office/drawing/2014/main" id="{1245913D-5142-4E21-8B57-8E72F649FCDD}"/>
                    </a:ext>
                  </a:extLst>
                </p:cNvPr>
                <p:cNvPicPr/>
                <p:nvPr/>
              </p:nvPicPr>
              <p:blipFill>
                <a:blip r:embed="rId44"/>
                <a:stretch>
                  <a:fillRect/>
                </a:stretch>
              </p:blipFill>
              <p:spPr>
                <a:xfrm>
                  <a:off x="3628013" y="172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2051" name="Freihand 212050">
                  <a:extLst>
                    <a:ext uri="{FF2B5EF4-FFF2-40B4-BE49-F238E27FC236}">
                      <a16:creationId xmlns:a16="http://schemas.microsoft.com/office/drawing/2014/main" id="{B06CA5D3-B83C-4743-B35E-4BCD02A1E1D4}"/>
                    </a:ext>
                  </a:extLst>
                </p14:cNvPr>
                <p14:cNvContentPartPr/>
                <p14:nvPr/>
              </p14:nvContentPartPr>
              <p14:xfrm>
                <a:off x="3544493" y="1609267"/>
                <a:ext cx="536040" cy="364320"/>
              </p14:xfrm>
            </p:contentPart>
          </mc:Choice>
          <mc:Fallback xmlns="">
            <p:pic>
              <p:nvPicPr>
                <p:cNvPr id="212051" name="Freihand 212050">
                  <a:extLst>
                    <a:ext uri="{FF2B5EF4-FFF2-40B4-BE49-F238E27FC236}">
                      <a16:creationId xmlns:a16="http://schemas.microsoft.com/office/drawing/2014/main" id="{B06CA5D3-B83C-4743-B35E-4BCD02A1E1D4}"/>
                    </a:ext>
                  </a:extLst>
                </p:cNvPr>
                <p:cNvPicPr/>
                <p:nvPr/>
              </p:nvPicPr>
              <p:blipFill>
                <a:blip r:embed="rId220"/>
                <a:stretch>
                  <a:fillRect/>
                </a:stretch>
              </p:blipFill>
              <p:spPr>
                <a:xfrm>
                  <a:off x="3540173" y="1604947"/>
                  <a:ext cx="5446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2052" name="Freihand 212051">
                  <a:extLst>
                    <a:ext uri="{FF2B5EF4-FFF2-40B4-BE49-F238E27FC236}">
                      <a16:creationId xmlns:a16="http://schemas.microsoft.com/office/drawing/2014/main" id="{CB2BFC1C-3005-4682-BAA7-8A7694E42BDC}"/>
                    </a:ext>
                  </a:extLst>
                </p14:cNvPr>
                <p14:cNvContentPartPr/>
                <p14:nvPr/>
              </p14:nvContentPartPr>
              <p14:xfrm>
                <a:off x="4084493" y="1603867"/>
                <a:ext cx="106920" cy="91440"/>
              </p14:xfrm>
            </p:contentPart>
          </mc:Choice>
          <mc:Fallback xmlns="">
            <p:pic>
              <p:nvPicPr>
                <p:cNvPr id="212052" name="Freihand 212051">
                  <a:extLst>
                    <a:ext uri="{FF2B5EF4-FFF2-40B4-BE49-F238E27FC236}">
                      <a16:creationId xmlns:a16="http://schemas.microsoft.com/office/drawing/2014/main" id="{CB2BFC1C-3005-4682-BAA7-8A7694E42BDC}"/>
                    </a:ext>
                  </a:extLst>
                </p:cNvPr>
                <p:cNvPicPr/>
                <p:nvPr/>
              </p:nvPicPr>
              <p:blipFill>
                <a:blip r:embed="rId222"/>
                <a:stretch>
                  <a:fillRect/>
                </a:stretch>
              </p:blipFill>
              <p:spPr>
                <a:xfrm>
                  <a:off x="4080173" y="1599547"/>
                  <a:ext cx="115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2053" name="Freihand 212052">
                  <a:extLst>
                    <a:ext uri="{FF2B5EF4-FFF2-40B4-BE49-F238E27FC236}">
                      <a16:creationId xmlns:a16="http://schemas.microsoft.com/office/drawing/2014/main" id="{65DAA004-0380-4FC8-B375-28AD1C59EDD2}"/>
                    </a:ext>
                  </a:extLst>
                </p14:cNvPr>
                <p14:cNvContentPartPr/>
                <p14:nvPr/>
              </p14:nvContentPartPr>
              <p14:xfrm>
                <a:off x="4124453" y="1523587"/>
                <a:ext cx="92880" cy="245160"/>
              </p14:xfrm>
            </p:contentPart>
          </mc:Choice>
          <mc:Fallback xmlns="">
            <p:pic>
              <p:nvPicPr>
                <p:cNvPr id="212053" name="Freihand 212052">
                  <a:extLst>
                    <a:ext uri="{FF2B5EF4-FFF2-40B4-BE49-F238E27FC236}">
                      <a16:creationId xmlns:a16="http://schemas.microsoft.com/office/drawing/2014/main" id="{65DAA004-0380-4FC8-B375-28AD1C59EDD2}"/>
                    </a:ext>
                  </a:extLst>
                </p:cNvPr>
                <p:cNvPicPr/>
                <p:nvPr/>
              </p:nvPicPr>
              <p:blipFill>
                <a:blip r:embed="rId224"/>
                <a:stretch>
                  <a:fillRect/>
                </a:stretch>
              </p:blipFill>
              <p:spPr>
                <a:xfrm>
                  <a:off x="4120133" y="1519267"/>
                  <a:ext cx="1015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2054" name="Freihand 212053">
                  <a:extLst>
                    <a:ext uri="{FF2B5EF4-FFF2-40B4-BE49-F238E27FC236}">
                      <a16:creationId xmlns:a16="http://schemas.microsoft.com/office/drawing/2014/main" id="{24B251F5-E7C0-4916-BAB1-2E20B0D4DC4A}"/>
                    </a:ext>
                  </a:extLst>
                </p14:cNvPr>
                <p14:cNvContentPartPr/>
                <p14:nvPr/>
              </p14:nvContentPartPr>
              <p14:xfrm>
                <a:off x="4186013" y="1565707"/>
                <a:ext cx="140040" cy="124560"/>
              </p14:xfrm>
            </p:contentPart>
          </mc:Choice>
          <mc:Fallback xmlns="">
            <p:pic>
              <p:nvPicPr>
                <p:cNvPr id="212054" name="Freihand 212053">
                  <a:extLst>
                    <a:ext uri="{FF2B5EF4-FFF2-40B4-BE49-F238E27FC236}">
                      <a16:creationId xmlns:a16="http://schemas.microsoft.com/office/drawing/2014/main" id="{24B251F5-E7C0-4916-BAB1-2E20B0D4DC4A}"/>
                    </a:ext>
                  </a:extLst>
                </p:cNvPr>
                <p:cNvPicPr/>
                <p:nvPr/>
              </p:nvPicPr>
              <p:blipFill>
                <a:blip r:embed="rId226"/>
                <a:stretch>
                  <a:fillRect/>
                </a:stretch>
              </p:blipFill>
              <p:spPr>
                <a:xfrm>
                  <a:off x="4181693" y="1561387"/>
                  <a:ext cx="148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2055" name="Freihand 212054">
                  <a:extLst>
                    <a:ext uri="{FF2B5EF4-FFF2-40B4-BE49-F238E27FC236}">
                      <a16:creationId xmlns:a16="http://schemas.microsoft.com/office/drawing/2014/main" id="{A2DD84DA-B6C4-422F-8E6A-FC439FD59B34}"/>
                    </a:ext>
                  </a:extLst>
                </p14:cNvPr>
                <p14:cNvContentPartPr/>
                <p14:nvPr/>
              </p14:nvContentPartPr>
              <p14:xfrm>
                <a:off x="4545293" y="1462387"/>
                <a:ext cx="28080" cy="199080"/>
              </p14:xfrm>
            </p:contentPart>
          </mc:Choice>
          <mc:Fallback xmlns="">
            <p:pic>
              <p:nvPicPr>
                <p:cNvPr id="212055" name="Freihand 212054">
                  <a:extLst>
                    <a:ext uri="{FF2B5EF4-FFF2-40B4-BE49-F238E27FC236}">
                      <a16:creationId xmlns:a16="http://schemas.microsoft.com/office/drawing/2014/main" id="{A2DD84DA-B6C4-422F-8E6A-FC439FD59B34}"/>
                    </a:ext>
                  </a:extLst>
                </p:cNvPr>
                <p:cNvPicPr/>
                <p:nvPr/>
              </p:nvPicPr>
              <p:blipFill>
                <a:blip r:embed="rId228"/>
                <a:stretch>
                  <a:fillRect/>
                </a:stretch>
              </p:blipFill>
              <p:spPr>
                <a:xfrm>
                  <a:off x="4540973" y="1458067"/>
                  <a:ext cx="36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2056" name="Freihand 212055">
                  <a:extLst>
                    <a:ext uri="{FF2B5EF4-FFF2-40B4-BE49-F238E27FC236}">
                      <a16:creationId xmlns:a16="http://schemas.microsoft.com/office/drawing/2014/main" id="{0FB1AF3A-3F68-464F-BFB5-8D9F71CFFF94}"/>
                    </a:ext>
                  </a:extLst>
                </p14:cNvPr>
                <p14:cNvContentPartPr/>
                <p14:nvPr/>
              </p14:nvContentPartPr>
              <p14:xfrm>
                <a:off x="4481933" y="1453747"/>
                <a:ext cx="203760" cy="217440"/>
              </p14:xfrm>
            </p:contentPart>
          </mc:Choice>
          <mc:Fallback xmlns="">
            <p:pic>
              <p:nvPicPr>
                <p:cNvPr id="212056" name="Freihand 212055">
                  <a:extLst>
                    <a:ext uri="{FF2B5EF4-FFF2-40B4-BE49-F238E27FC236}">
                      <a16:creationId xmlns:a16="http://schemas.microsoft.com/office/drawing/2014/main" id="{0FB1AF3A-3F68-464F-BFB5-8D9F71CFFF94}"/>
                    </a:ext>
                  </a:extLst>
                </p:cNvPr>
                <p:cNvPicPr/>
                <p:nvPr/>
              </p:nvPicPr>
              <p:blipFill>
                <a:blip r:embed="rId230"/>
                <a:stretch>
                  <a:fillRect/>
                </a:stretch>
              </p:blipFill>
              <p:spPr>
                <a:xfrm>
                  <a:off x="4477613" y="1449427"/>
                  <a:ext cx="212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2057" name="Freihand 212056">
                  <a:extLst>
                    <a:ext uri="{FF2B5EF4-FFF2-40B4-BE49-F238E27FC236}">
                      <a16:creationId xmlns:a16="http://schemas.microsoft.com/office/drawing/2014/main" id="{D1A0FEE8-6D35-41A5-8C09-909D21B5FD42}"/>
                    </a:ext>
                  </a:extLst>
                </p14:cNvPr>
                <p14:cNvContentPartPr/>
                <p14:nvPr/>
              </p14:nvContentPartPr>
              <p14:xfrm>
                <a:off x="4642853" y="1468147"/>
                <a:ext cx="162000" cy="109800"/>
              </p14:xfrm>
            </p:contentPart>
          </mc:Choice>
          <mc:Fallback xmlns="">
            <p:pic>
              <p:nvPicPr>
                <p:cNvPr id="212057" name="Freihand 212056">
                  <a:extLst>
                    <a:ext uri="{FF2B5EF4-FFF2-40B4-BE49-F238E27FC236}">
                      <a16:creationId xmlns:a16="http://schemas.microsoft.com/office/drawing/2014/main" id="{D1A0FEE8-6D35-41A5-8C09-909D21B5FD42}"/>
                    </a:ext>
                  </a:extLst>
                </p:cNvPr>
                <p:cNvPicPr/>
                <p:nvPr/>
              </p:nvPicPr>
              <p:blipFill>
                <a:blip r:embed="rId232"/>
                <a:stretch>
                  <a:fillRect/>
                </a:stretch>
              </p:blipFill>
              <p:spPr>
                <a:xfrm>
                  <a:off x="4638533" y="1463827"/>
                  <a:ext cx="170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2058" name="Freihand 212057">
                  <a:extLst>
                    <a:ext uri="{FF2B5EF4-FFF2-40B4-BE49-F238E27FC236}">
                      <a16:creationId xmlns:a16="http://schemas.microsoft.com/office/drawing/2014/main" id="{06AE7BCC-1AD1-49B2-B8FB-A847476ED9CB}"/>
                    </a:ext>
                  </a:extLst>
                </p14:cNvPr>
                <p14:cNvContentPartPr/>
                <p14:nvPr/>
              </p14:nvContentPartPr>
              <p14:xfrm>
                <a:off x="4892693" y="1522507"/>
                <a:ext cx="360" cy="360"/>
              </p14:xfrm>
            </p:contentPart>
          </mc:Choice>
          <mc:Fallback xmlns="">
            <p:pic>
              <p:nvPicPr>
                <p:cNvPr id="212058" name="Freihand 212057">
                  <a:extLst>
                    <a:ext uri="{FF2B5EF4-FFF2-40B4-BE49-F238E27FC236}">
                      <a16:creationId xmlns:a16="http://schemas.microsoft.com/office/drawing/2014/main" id="{06AE7BCC-1AD1-49B2-B8FB-A847476ED9CB}"/>
                    </a:ext>
                  </a:extLst>
                </p:cNvPr>
                <p:cNvPicPr/>
                <p:nvPr/>
              </p:nvPicPr>
              <p:blipFill>
                <a:blip r:embed="rId44"/>
                <a:stretch>
                  <a:fillRect/>
                </a:stretch>
              </p:blipFill>
              <p:spPr>
                <a:xfrm>
                  <a:off x="4888373" y="1518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2059" name="Freihand 212058">
                  <a:extLst>
                    <a:ext uri="{FF2B5EF4-FFF2-40B4-BE49-F238E27FC236}">
                      <a16:creationId xmlns:a16="http://schemas.microsoft.com/office/drawing/2014/main" id="{FC84DA33-E3F5-4C9D-8BCD-531A030F6FDF}"/>
                    </a:ext>
                  </a:extLst>
                </p14:cNvPr>
                <p14:cNvContentPartPr/>
                <p14:nvPr/>
              </p14:nvContentPartPr>
              <p14:xfrm>
                <a:off x="4872173" y="1401547"/>
                <a:ext cx="229680" cy="153000"/>
              </p14:xfrm>
            </p:contentPart>
          </mc:Choice>
          <mc:Fallback xmlns="">
            <p:pic>
              <p:nvPicPr>
                <p:cNvPr id="212059" name="Freihand 212058">
                  <a:extLst>
                    <a:ext uri="{FF2B5EF4-FFF2-40B4-BE49-F238E27FC236}">
                      <a16:creationId xmlns:a16="http://schemas.microsoft.com/office/drawing/2014/main" id="{FC84DA33-E3F5-4C9D-8BCD-531A030F6FDF}"/>
                    </a:ext>
                  </a:extLst>
                </p:cNvPr>
                <p:cNvPicPr/>
                <p:nvPr/>
              </p:nvPicPr>
              <p:blipFill>
                <a:blip r:embed="rId235"/>
                <a:stretch>
                  <a:fillRect/>
                </a:stretch>
              </p:blipFill>
              <p:spPr>
                <a:xfrm>
                  <a:off x="4867853" y="1397227"/>
                  <a:ext cx="238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12060" name="Freihand 212059">
                  <a:extLst>
                    <a:ext uri="{FF2B5EF4-FFF2-40B4-BE49-F238E27FC236}">
                      <a16:creationId xmlns:a16="http://schemas.microsoft.com/office/drawing/2014/main" id="{72CF90D8-6D2D-4CB1-B884-4786F4463D2A}"/>
                    </a:ext>
                  </a:extLst>
                </p14:cNvPr>
                <p14:cNvContentPartPr/>
                <p14:nvPr/>
              </p14:nvContentPartPr>
              <p14:xfrm>
                <a:off x="5092493" y="1359067"/>
                <a:ext cx="101520" cy="132120"/>
              </p14:xfrm>
            </p:contentPart>
          </mc:Choice>
          <mc:Fallback xmlns="">
            <p:pic>
              <p:nvPicPr>
                <p:cNvPr id="212060" name="Freihand 212059">
                  <a:extLst>
                    <a:ext uri="{FF2B5EF4-FFF2-40B4-BE49-F238E27FC236}">
                      <a16:creationId xmlns:a16="http://schemas.microsoft.com/office/drawing/2014/main" id="{72CF90D8-6D2D-4CB1-B884-4786F4463D2A}"/>
                    </a:ext>
                  </a:extLst>
                </p:cNvPr>
                <p:cNvPicPr/>
                <p:nvPr/>
              </p:nvPicPr>
              <p:blipFill>
                <a:blip r:embed="rId237"/>
                <a:stretch>
                  <a:fillRect/>
                </a:stretch>
              </p:blipFill>
              <p:spPr>
                <a:xfrm>
                  <a:off x="5088173" y="1354747"/>
                  <a:ext cx="110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12061" name="Freihand 212060">
                  <a:extLst>
                    <a:ext uri="{FF2B5EF4-FFF2-40B4-BE49-F238E27FC236}">
                      <a16:creationId xmlns:a16="http://schemas.microsoft.com/office/drawing/2014/main" id="{78F06F47-1EB1-4913-A1A4-18878850E8B4}"/>
                    </a:ext>
                  </a:extLst>
                </p14:cNvPr>
                <p14:cNvContentPartPr/>
                <p14:nvPr/>
              </p14:nvContentPartPr>
              <p14:xfrm>
                <a:off x="5204093" y="1260067"/>
                <a:ext cx="318960" cy="162360"/>
              </p14:xfrm>
            </p:contentPart>
          </mc:Choice>
          <mc:Fallback xmlns="">
            <p:pic>
              <p:nvPicPr>
                <p:cNvPr id="212061" name="Freihand 212060">
                  <a:extLst>
                    <a:ext uri="{FF2B5EF4-FFF2-40B4-BE49-F238E27FC236}">
                      <a16:creationId xmlns:a16="http://schemas.microsoft.com/office/drawing/2014/main" id="{78F06F47-1EB1-4913-A1A4-18878850E8B4}"/>
                    </a:ext>
                  </a:extLst>
                </p:cNvPr>
                <p:cNvPicPr/>
                <p:nvPr/>
              </p:nvPicPr>
              <p:blipFill>
                <a:blip r:embed="rId239"/>
                <a:stretch>
                  <a:fillRect/>
                </a:stretch>
              </p:blipFill>
              <p:spPr>
                <a:xfrm>
                  <a:off x="5199773" y="1255747"/>
                  <a:ext cx="327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12062" name="Freihand 212061">
                  <a:extLst>
                    <a:ext uri="{FF2B5EF4-FFF2-40B4-BE49-F238E27FC236}">
                      <a16:creationId xmlns:a16="http://schemas.microsoft.com/office/drawing/2014/main" id="{D44FC823-DE80-4676-9379-76CA3A155459}"/>
                    </a:ext>
                  </a:extLst>
                </p14:cNvPr>
                <p14:cNvContentPartPr/>
                <p14:nvPr/>
              </p14:nvContentPartPr>
              <p14:xfrm>
                <a:off x="5548253" y="1148107"/>
                <a:ext cx="99720" cy="192960"/>
              </p14:xfrm>
            </p:contentPart>
          </mc:Choice>
          <mc:Fallback xmlns="">
            <p:pic>
              <p:nvPicPr>
                <p:cNvPr id="212062" name="Freihand 212061">
                  <a:extLst>
                    <a:ext uri="{FF2B5EF4-FFF2-40B4-BE49-F238E27FC236}">
                      <a16:creationId xmlns:a16="http://schemas.microsoft.com/office/drawing/2014/main" id="{D44FC823-DE80-4676-9379-76CA3A155459}"/>
                    </a:ext>
                  </a:extLst>
                </p:cNvPr>
                <p:cNvPicPr/>
                <p:nvPr/>
              </p:nvPicPr>
              <p:blipFill>
                <a:blip r:embed="rId241"/>
                <a:stretch>
                  <a:fillRect/>
                </a:stretch>
              </p:blipFill>
              <p:spPr>
                <a:xfrm>
                  <a:off x="5543933" y="1143787"/>
                  <a:ext cx="108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12063" name="Freihand 212062">
                  <a:extLst>
                    <a:ext uri="{FF2B5EF4-FFF2-40B4-BE49-F238E27FC236}">
                      <a16:creationId xmlns:a16="http://schemas.microsoft.com/office/drawing/2014/main" id="{FF884B80-1E15-48F0-B8E1-82228721629E}"/>
                    </a:ext>
                  </a:extLst>
                </p14:cNvPr>
                <p14:cNvContentPartPr/>
                <p14:nvPr/>
              </p14:nvContentPartPr>
              <p14:xfrm>
                <a:off x="5653373" y="1027147"/>
                <a:ext cx="369360" cy="263160"/>
              </p14:xfrm>
            </p:contentPart>
          </mc:Choice>
          <mc:Fallback xmlns="">
            <p:pic>
              <p:nvPicPr>
                <p:cNvPr id="212063" name="Freihand 212062">
                  <a:extLst>
                    <a:ext uri="{FF2B5EF4-FFF2-40B4-BE49-F238E27FC236}">
                      <a16:creationId xmlns:a16="http://schemas.microsoft.com/office/drawing/2014/main" id="{FF884B80-1E15-48F0-B8E1-82228721629E}"/>
                    </a:ext>
                  </a:extLst>
                </p:cNvPr>
                <p:cNvPicPr/>
                <p:nvPr/>
              </p:nvPicPr>
              <p:blipFill>
                <a:blip r:embed="rId243"/>
                <a:stretch>
                  <a:fillRect/>
                </a:stretch>
              </p:blipFill>
              <p:spPr>
                <a:xfrm>
                  <a:off x="5649053" y="1022827"/>
                  <a:ext cx="3780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2064" name="Freihand 212063">
                  <a:extLst>
                    <a:ext uri="{FF2B5EF4-FFF2-40B4-BE49-F238E27FC236}">
                      <a16:creationId xmlns:a16="http://schemas.microsoft.com/office/drawing/2014/main" id="{E3C35BD5-1CCC-44B4-B05E-665C113976AE}"/>
                    </a:ext>
                  </a:extLst>
                </p14:cNvPr>
                <p14:cNvContentPartPr/>
                <p14:nvPr/>
              </p14:nvContentPartPr>
              <p14:xfrm>
                <a:off x="5460773" y="1369147"/>
                <a:ext cx="326880" cy="200880"/>
              </p14:xfrm>
            </p:contentPart>
          </mc:Choice>
          <mc:Fallback xmlns="">
            <p:pic>
              <p:nvPicPr>
                <p:cNvPr id="212064" name="Freihand 212063">
                  <a:extLst>
                    <a:ext uri="{FF2B5EF4-FFF2-40B4-BE49-F238E27FC236}">
                      <a16:creationId xmlns:a16="http://schemas.microsoft.com/office/drawing/2014/main" id="{E3C35BD5-1CCC-44B4-B05E-665C113976AE}"/>
                    </a:ext>
                  </a:extLst>
                </p:cNvPr>
                <p:cNvPicPr/>
                <p:nvPr/>
              </p:nvPicPr>
              <p:blipFill>
                <a:blip r:embed="rId245"/>
                <a:stretch>
                  <a:fillRect/>
                </a:stretch>
              </p:blipFill>
              <p:spPr>
                <a:xfrm>
                  <a:off x="5456453" y="1364827"/>
                  <a:ext cx="335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12065" name="Freihand 212064">
                  <a:extLst>
                    <a:ext uri="{FF2B5EF4-FFF2-40B4-BE49-F238E27FC236}">
                      <a16:creationId xmlns:a16="http://schemas.microsoft.com/office/drawing/2014/main" id="{C38AE434-2F23-4312-A127-DBB5A6B876B7}"/>
                    </a:ext>
                  </a:extLst>
                </p14:cNvPr>
                <p14:cNvContentPartPr/>
                <p14:nvPr/>
              </p14:nvContentPartPr>
              <p14:xfrm>
                <a:off x="5867933" y="1186267"/>
                <a:ext cx="227880" cy="226800"/>
              </p14:xfrm>
            </p:contentPart>
          </mc:Choice>
          <mc:Fallback xmlns="">
            <p:pic>
              <p:nvPicPr>
                <p:cNvPr id="212065" name="Freihand 212064">
                  <a:extLst>
                    <a:ext uri="{FF2B5EF4-FFF2-40B4-BE49-F238E27FC236}">
                      <a16:creationId xmlns:a16="http://schemas.microsoft.com/office/drawing/2014/main" id="{C38AE434-2F23-4312-A127-DBB5A6B876B7}"/>
                    </a:ext>
                  </a:extLst>
                </p:cNvPr>
                <p:cNvPicPr/>
                <p:nvPr/>
              </p:nvPicPr>
              <p:blipFill>
                <a:blip r:embed="rId247"/>
                <a:stretch>
                  <a:fillRect/>
                </a:stretch>
              </p:blipFill>
              <p:spPr>
                <a:xfrm>
                  <a:off x="5863613" y="1181947"/>
                  <a:ext cx="2365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2066" name="Freihand 212065">
                  <a:extLst>
                    <a:ext uri="{FF2B5EF4-FFF2-40B4-BE49-F238E27FC236}">
                      <a16:creationId xmlns:a16="http://schemas.microsoft.com/office/drawing/2014/main" id="{A93AE582-FDE9-47CA-9203-B34602BBDEA4}"/>
                    </a:ext>
                  </a:extLst>
                </p14:cNvPr>
                <p14:cNvContentPartPr/>
                <p14:nvPr/>
              </p14:nvContentPartPr>
              <p14:xfrm>
                <a:off x="6149093" y="1246747"/>
                <a:ext cx="47160" cy="77760"/>
              </p14:xfrm>
            </p:contentPart>
          </mc:Choice>
          <mc:Fallback xmlns="">
            <p:pic>
              <p:nvPicPr>
                <p:cNvPr id="212066" name="Freihand 212065">
                  <a:extLst>
                    <a:ext uri="{FF2B5EF4-FFF2-40B4-BE49-F238E27FC236}">
                      <a16:creationId xmlns:a16="http://schemas.microsoft.com/office/drawing/2014/main" id="{A93AE582-FDE9-47CA-9203-B34602BBDEA4}"/>
                    </a:ext>
                  </a:extLst>
                </p:cNvPr>
                <p:cNvPicPr/>
                <p:nvPr/>
              </p:nvPicPr>
              <p:blipFill>
                <a:blip r:embed="rId249"/>
                <a:stretch>
                  <a:fillRect/>
                </a:stretch>
              </p:blipFill>
              <p:spPr>
                <a:xfrm>
                  <a:off x="6144773" y="1242427"/>
                  <a:ext cx="55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12067" name="Freihand 212066">
                  <a:extLst>
                    <a:ext uri="{FF2B5EF4-FFF2-40B4-BE49-F238E27FC236}">
                      <a16:creationId xmlns:a16="http://schemas.microsoft.com/office/drawing/2014/main" id="{0C5AA122-893A-4AF7-9D79-917300ABA3CC}"/>
                    </a:ext>
                  </a:extLst>
                </p14:cNvPr>
                <p14:cNvContentPartPr/>
                <p14:nvPr/>
              </p14:nvContentPartPr>
              <p14:xfrm>
                <a:off x="6127133" y="1027147"/>
                <a:ext cx="261000" cy="300600"/>
              </p14:xfrm>
            </p:contentPart>
          </mc:Choice>
          <mc:Fallback xmlns="">
            <p:pic>
              <p:nvPicPr>
                <p:cNvPr id="212067" name="Freihand 212066">
                  <a:extLst>
                    <a:ext uri="{FF2B5EF4-FFF2-40B4-BE49-F238E27FC236}">
                      <a16:creationId xmlns:a16="http://schemas.microsoft.com/office/drawing/2014/main" id="{0C5AA122-893A-4AF7-9D79-917300ABA3CC}"/>
                    </a:ext>
                  </a:extLst>
                </p:cNvPr>
                <p:cNvPicPr/>
                <p:nvPr/>
              </p:nvPicPr>
              <p:blipFill>
                <a:blip r:embed="rId251"/>
                <a:stretch>
                  <a:fillRect/>
                </a:stretch>
              </p:blipFill>
              <p:spPr>
                <a:xfrm>
                  <a:off x="6122813" y="1022827"/>
                  <a:ext cx="2696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12068" name="Freihand 212067">
                  <a:extLst>
                    <a:ext uri="{FF2B5EF4-FFF2-40B4-BE49-F238E27FC236}">
                      <a16:creationId xmlns:a16="http://schemas.microsoft.com/office/drawing/2014/main" id="{41EBCD30-2720-4926-8116-1CAC613F775F}"/>
                    </a:ext>
                  </a:extLst>
                </p14:cNvPr>
                <p14:cNvContentPartPr/>
                <p14:nvPr/>
              </p14:nvContentPartPr>
              <p14:xfrm>
                <a:off x="6120293" y="1515667"/>
                <a:ext cx="56880" cy="54720"/>
              </p14:xfrm>
            </p:contentPart>
          </mc:Choice>
          <mc:Fallback xmlns="">
            <p:pic>
              <p:nvPicPr>
                <p:cNvPr id="212068" name="Freihand 212067">
                  <a:extLst>
                    <a:ext uri="{FF2B5EF4-FFF2-40B4-BE49-F238E27FC236}">
                      <a16:creationId xmlns:a16="http://schemas.microsoft.com/office/drawing/2014/main" id="{41EBCD30-2720-4926-8116-1CAC613F775F}"/>
                    </a:ext>
                  </a:extLst>
                </p:cNvPr>
                <p:cNvPicPr/>
                <p:nvPr/>
              </p:nvPicPr>
              <p:blipFill>
                <a:blip r:embed="rId253"/>
                <a:stretch>
                  <a:fillRect/>
                </a:stretch>
              </p:blipFill>
              <p:spPr>
                <a:xfrm>
                  <a:off x="6115973" y="1511347"/>
                  <a:ext cx="655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2069" name="Freihand 212068">
                  <a:extLst>
                    <a:ext uri="{FF2B5EF4-FFF2-40B4-BE49-F238E27FC236}">
                      <a16:creationId xmlns:a16="http://schemas.microsoft.com/office/drawing/2014/main" id="{28CADDE9-4531-4D26-8310-42AEBF010D26}"/>
                    </a:ext>
                  </a:extLst>
                </p14:cNvPr>
                <p14:cNvContentPartPr/>
                <p14:nvPr/>
              </p14:nvContentPartPr>
              <p14:xfrm>
                <a:off x="6059453" y="1420267"/>
                <a:ext cx="86400" cy="14400"/>
              </p14:xfrm>
            </p:contentPart>
          </mc:Choice>
          <mc:Fallback xmlns="">
            <p:pic>
              <p:nvPicPr>
                <p:cNvPr id="212069" name="Freihand 212068">
                  <a:extLst>
                    <a:ext uri="{FF2B5EF4-FFF2-40B4-BE49-F238E27FC236}">
                      <a16:creationId xmlns:a16="http://schemas.microsoft.com/office/drawing/2014/main" id="{28CADDE9-4531-4D26-8310-42AEBF010D26}"/>
                    </a:ext>
                  </a:extLst>
                </p:cNvPr>
                <p:cNvPicPr/>
                <p:nvPr/>
              </p:nvPicPr>
              <p:blipFill>
                <a:blip r:embed="rId255"/>
                <a:stretch>
                  <a:fillRect/>
                </a:stretch>
              </p:blipFill>
              <p:spPr>
                <a:xfrm>
                  <a:off x="6055133" y="1415947"/>
                  <a:ext cx="95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2070" name="Freihand 212069">
                  <a:extLst>
                    <a:ext uri="{FF2B5EF4-FFF2-40B4-BE49-F238E27FC236}">
                      <a16:creationId xmlns:a16="http://schemas.microsoft.com/office/drawing/2014/main" id="{45582F4B-F09A-48F0-A9A1-BC214FA63664}"/>
                    </a:ext>
                  </a:extLst>
                </p14:cNvPr>
                <p14:cNvContentPartPr/>
                <p14:nvPr/>
              </p14:nvContentPartPr>
              <p14:xfrm>
                <a:off x="6160253" y="1442587"/>
                <a:ext cx="120240" cy="102960"/>
              </p14:xfrm>
            </p:contentPart>
          </mc:Choice>
          <mc:Fallback xmlns="">
            <p:pic>
              <p:nvPicPr>
                <p:cNvPr id="212070" name="Freihand 212069">
                  <a:extLst>
                    <a:ext uri="{FF2B5EF4-FFF2-40B4-BE49-F238E27FC236}">
                      <a16:creationId xmlns:a16="http://schemas.microsoft.com/office/drawing/2014/main" id="{45582F4B-F09A-48F0-A9A1-BC214FA63664}"/>
                    </a:ext>
                  </a:extLst>
                </p:cNvPr>
                <p:cNvPicPr/>
                <p:nvPr/>
              </p:nvPicPr>
              <p:blipFill>
                <a:blip r:embed="rId257"/>
                <a:stretch>
                  <a:fillRect/>
                </a:stretch>
              </p:blipFill>
              <p:spPr>
                <a:xfrm>
                  <a:off x="6155933" y="1438267"/>
                  <a:ext cx="128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2071" name="Freihand 212070">
                  <a:extLst>
                    <a:ext uri="{FF2B5EF4-FFF2-40B4-BE49-F238E27FC236}">
                      <a16:creationId xmlns:a16="http://schemas.microsoft.com/office/drawing/2014/main" id="{D38DCE1C-7209-45E6-A9B1-65ECF432B2DC}"/>
                    </a:ext>
                  </a:extLst>
                </p14:cNvPr>
                <p14:cNvContentPartPr/>
                <p14:nvPr/>
              </p14:nvContentPartPr>
              <p14:xfrm>
                <a:off x="6239453" y="1326307"/>
                <a:ext cx="146880" cy="169560"/>
              </p14:xfrm>
            </p:contentPart>
          </mc:Choice>
          <mc:Fallback xmlns="">
            <p:pic>
              <p:nvPicPr>
                <p:cNvPr id="212071" name="Freihand 212070">
                  <a:extLst>
                    <a:ext uri="{FF2B5EF4-FFF2-40B4-BE49-F238E27FC236}">
                      <a16:creationId xmlns:a16="http://schemas.microsoft.com/office/drawing/2014/main" id="{D38DCE1C-7209-45E6-A9B1-65ECF432B2DC}"/>
                    </a:ext>
                  </a:extLst>
                </p:cNvPr>
                <p:cNvPicPr/>
                <p:nvPr/>
              </p:nvPicPr>
              <p:blipFill>
                <a:blip r:embed="rId259"/>
                <a:stretch>
                  <a:fillRect/>
                </a:stretch>
              </p:blipFill>
              <p:spPr>
                <a:xfrm>
                  <a:off x="6235133" y="1321987"/>
                  <a:ext cx="155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2072" name="Freihand 212071">
                  <a:extLst>
                    <a:ext uri="{FF2B5EF4-FFF2-40B4-BE49-F238E27FC236}">
                      <a16:creationId xmlns:a16="http://schemas.microsoft.com/office/drawing/2014/main" id="{DEA0F3FD-72BF-41A2-B9D2-A617F93A3D8B}"/>
                    </a:ext>
                  </a:extLst>
                </p14:cNvPr>
                <p14:cNvContentPartPr/>
                <p14:nvPr/>
              </p14:nvContentPartPr>
              <p14:xfrm>
                <a:off x="6379493" y="1354387"/>
                <a:ext cx="310680" cy="108720"/>
              </p14:xfrm>
            </p:contentPart>
          </mc:Choice>
          <mc:Fallback xmlns="">
            <p:pic>
              <p:nvPicPr>
                <p:cNvPr id="212072" name="Freihand 212071">
                  <a:extLst>
                    <a:ext uri="{FF2B5EF4-FFF2-40B4-BE49-F238E27FC236}">
                      <a16:creationId xmlns:a16="http://schemas.microsoft.com/office/drawing/2014/main" id="{DEA0F3FD-72BF-41A2-B9D2-A617F93A3D8B}"/>
                    </a:ext>
                  </a:extLst>
                </p:cNvPr>
                <p:cNvPicPr/>
                <p:nvPr/>
              </p:nvPicPr>
              <p:blipFill>
                <a:blip r:embed="rId261"/>
                <a:stretch>
                  <a:fillRect/>
                </a:stretch>
              </p:blipFill>
              <p:spPr>
                <a:xfrm>
                  <a:off x="6375173" y="1350067"/>
                  <a:ext cx="319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2073" name="Freihand 212072">
                  <a:extLst>
                    <a:ext uri="{FF2B5EF4-FFF2-40B4-BE49-F238E27FC236}">
                      <a16:creationId xmlns:a16="http://schemas.microsoft.com/office/drawing/2014/main" id="{333EF00F-DCE7-439C-B5D3-38AB2D35AFDC}"/>
                    </a:ext>
                  </a:extLst>
                </p14:cNvPr>
                <p14:cNvContentPartPr/>
                <p14:nvPr/>
              </p14:nvContentPartPr>
              <p14:xfrm>
                <a:off x="6038213" y="1625107"/>
                <a:ext cx="182880" cy="225720"/>
              </p14:xfrm>
            </p:contentPart>
          </mc:Choice>
          <mc:Fallback xmlns="">
            <p:pic>
              <p:nvPicPr>
                <p:cNvPr id="212073" name="Freihand 212072">
                  <a:extLst>
                    <a:ext uri="{FF2B5EF4-FFF2-40B4-BE49-F238E27FC236}">
                      <a16:creationId xmlns:a16="http://schemas.microsoft.com/office/drawing/2014/main" id="{333EF00F-DCE7-439C-B5D3-38AB2D35AFDC}"/>
                    </a:ext>
                  </a:extLst>
                </p:cNvPr>
                <p:cNvPicPr/>
                <p:nvPr/>
              </p:nvPicPr>
              <p:blipFill>
                <a:blip r:embed="rId263"/>
                <a:stretch>
                  <a:fillRect/>
                </a:stretch>
              </p:blipFill>
              <p:spPr>
                <a:xfrm>
                  <a:off x="6033893" y="1620787"/>
                  <a:ext cx="191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2074" name="Freihand 212073">
                  <a:extLst>
                    <a:ext uri="{FF2B5EF4-FFF2-40B4-BE49-F238E27FC236}">
                      <a16:creationId xmlns:a16="http://schemas.microsoft.com/office/drawing/2014/main" id="{456BFCDF-CEED-4921-B354-A593F726A264}"/>
                    </a:ext>
                  </a:extLst>
                </p14:cNvPr>
                <p14:cNvContentPartPr/>
                <p14:nvPr/>
              </p14:nvContentPartPr>
              <p14:xfrm>
                <a:off x="6206333" y="1600267"/>
                <a:ext cx="118440" cy="230400"/>
              </p14:xfrm>
            </p:contentPart>
          </mc:Choice>
          <mc:Fallback xmlns="">
            <p:pic>
              <p:nvPicPr>
                <p:cNvPr id="212074" name="Freihand 212073">
                  <a:extLst>
                    <a:ext uri="{FF2B5EF4-FFF2-40B4-BE49-F238E27FC236}">
                      <a16:creationId xmlns:a16="http://schemas.microsoft.com/office/drawing/2014/main" id="{456BFCDF-CEED-4921-B354-A593F726A264}"/>
                    </a:ext>
                  </a:extLst>
                </p:cNvPr>
                <p:cNvPicPr/>
                <p:nvPr/>
              </p:nvPicPr>
              <p:blipFill>
                <a:blip r:embed="rId265"/>
                <a:stretch>
                  <a:fillRect/>
                </a:stretch>
              </p:blipFill>
              <p:spPr>
                <a:xfrm>
                  <a:off x="6202013" y="1595947"/>
                  <a:ext cx="1270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2075" name="Freihand 212074">
                  <a:extLst>
                    <a:ext uri="{FF2B5EF4-FFF2-40B4-BE49-F238E27FC236}">
                      <a16:creationId xmlns:a16="http://schemas.microsoft.com/office/drawing/2014/main" id="{4D5192EA-13BD-4614-8F52-EFBE5E867851}"/>
                    </a:ext>
                  </a:extLst>
                </p14:cNvPr>
                <p14:cNvContentPartPr/>
                <p14:nvPr/>
              </p14:nvContentPartPr>
              <p14:xfrm>
                <a:off x="6364373" y="1731307"/>
                <a:ext cx="54360" cy="57240"/>
              </p14:xfrm>
            </p:contentPart>
          </mc:Choice>
          <mc:Fallback xmlns="">
            <p:pic>
              <p:nvPicPr>
                <p:cNvPr id="212075" name="Freihand 212074">
                  <a:extLst>
                    <a:ext uri="{FF2B5EF4-FFF2-40B4-BE49-F238E27FC236}">
                      <a16:creationId xmlns:a16="http://schemas.microsoft.com/office/drawing/2014/main" id="{4D5192EA-13BD-4614-8F52-EFBE5E867851}"/>
                    </a:ext>
                  </a:extLst>
                </p:cNvPr>
                <p:cNvPicPr/>
                <p:nvPr/>
              </p:nvPicPr>
              <p:blipFill>
                <a:blip r:embed="rId267"/>
                <a:stretch>
                  <a:fillRect/>
                </a:stretch>
              </p:blipFill>
              <p:spPr>
                <a:xfrm>
                  <a:off x="6360053" y="1726987"/>
                  <a:ext cx="63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2076" name="Freihand 212075">
                  <a:extLst>
                    <a:ext uri="{FF2B5EF4-FFF2-40B4-BE49-F238E27FC236}">
                      <a16:creationId xmlns:a16="http://schemas.microsoft.com/office/drawing/2014/main" id="{60A0727E-08A1-44B9-A959-F4B49691AD1F}"/>
                    </a:ext>
                  </a:extLst>
                </p14:cNvPr>
                <p14:cNvContentPartPr/>
                <p14:nvPr/>
              </p14:nvContentPartPr>
              <p14:xfrm>
                <a:off x="6396053" y="1541587"/>
                <a:ext cx="194760" cy="214200"/>
              </p14:xfrm>
            </p:contentPart>
          </mc:Choice>
          <mc:Fallback xmlns="">
            <p:pic>
              <p:nvPicPr>
                <p:cNvPr id="212076" name="Freihand 212075">
                  <a:extLst>
                    <a:ext uri="{FF2B5EF4-FFF2-40B4-BE49-F238E27FC236}">
                      <a16:creationId xmlns:a16="http://schemas.microsoft.com/office/drawing/2014/main" id="{60A0727E-08A1-44B9-A959-F4B49691AD1F}"/>
                    </a:ext>
                  </a:extLst>
                </p:cNvPr>
                <p:cNvPicPr/>
                <p:nvPr/>
              </p:nvPicPr>
              <p:blipFill>
                <a:blip r:embed="rId269"/>
                <a:stretch>
                  <a:fillRect/>
                </a:stretch>
              </p:blipFill>
              <p:spPr>
                <a:xfrm>
                  <a:off x="6391733" y="1537267"/>
                  <a:ext cx="203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2077" name="Freihand 212076">
                  <a:extLst>
                    <a:ext uri="{FF2B5EF4-FFF2-40B4-BE49-F238E27FC236}">
                      <a16:creationId xmlns:a16="http://schemas.microsoft.com/office/drawing/2014/main" id="{39661B26-9EEA-4E00-ABDF-F3B66D2AD930}"/>
                    </a:ext>
                  </a:extLst>
                </p14:cNvPr>
                <p14:cNvContentPartPr/>
                <p14:nvPr/>
              </p14:nvContentPartPr>
              <p14:xfrm>
                <a:off x="6733013" y="1513507"/>
                <a:ext cx="78480" cy="154080"/>
              </p14:xfrm>
            </p:contentPart>
          </mc:Choice>
          <mc:Fallback xmlns="">
            <p:pic>
              <p:nvPicPr>
                <p:cNvPr id="212077" name="Freihand 212076">
                  <a:extLst>
                    <a:ext uri="{FF2B5EF4-FFF2-40B4-BE49-F238E27FC236}">
                      <a16:creationId xmlns:a16="http://schemas.microsoft.com/office/drawing/2014/main" id="{39661B26-9EEA-4E00-ABDF-F3B66D2AD930}"/>
                    </a:ext>
                  </a:extLst>
                </p:cNvPr>
                <p:cNvPicPr/>
                <p:nvPr/>
              </p:nvPicPr>
              <p:blipFill>
                <a:blip r:embed="rId271"/>
                <a:stretch>
                  <a:fillRect/>
                </a:stretch>
              </p:blipFill>
              <p:spPr>
                <a:xfrm>
                  <a:off x="6728693" y="1509187"/>
                  <a:ext cx="87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2078" name="Freihand 212077">
                  <a:extLst>
                    <a:ext uri="{FF2B5EF4-FFF2-40B4-BE49-F238E27FC236}">
                      <a16:creationId xmlns:a16="http://schemas.microsoft.com/office/drawing/2014/main" id="{6BFC652E-2CEF-4C09-A3A0-E5B83924EB85}"/>
                    </a:ext>
                  </a:extLst>
                </p14:cNvPr>
                <p14:cNvContentPartPr/>
                <p14:nvPr/>
              </p14:nvContentPartPr>
              <p14:xfrm>
                <a:off x="6659573" y="1416307"/>
                <a:ext cx="165600" cy="176760"/>
              </p14:xfrm>
            </p:contentPart>
          </mc:Choice>
          <mc:Fallback xmlns="">
            <p:pic>
              <p:nvPicPr>
                <p:cNvPr id="212078" name="Freihand 212077">
                  <a:extLst>
                    <a:ext uri="{FF2B5EF4-FFF2-40B4-BE49-F238E27FC236}">
                      <a16:creationId xmlns:a16="http://schemas.microsoft.com/office/drawing/2014/main" id="{6BFC652E-2CEF-4C09-A3A0-E5B83924EB85}"/>
                    </a:ext>
                  </a:extLst>
                </p:cNvPr>
                <p:cNvPicPr/>
                <p:nvPr/>
              </p:nvPicPr>
              <p:blipFill>
                <a:blip r:embed="rId273"/>
                <a:stretch>
                  <a:fillRect/>
                </a:stretch>
              </p:blipFill>
              <p:spPr>
                <a:xfrm>
                  <a:off x="6655253" y="1411987"/>
                  <a:ext cx="174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2079" name="Freihand 212078">
                  <a:extLst>
                    <a:ext uri="{FF2B5EF4-FFF2-40B4-BE49-F238E27FC236}">
                      <a16:creationId xmlns:a16="http://schemas.microsoft.com/office/drawing/2014/main" id="{B9F200F5-9C6B-4D6B-8FAC-E0D9228113FD}"/>
                    </a:ext>
                  </a:extLst>
                </p14:cNvPr>
                <p14:cNvContentPartPr/>
                <p14:nvPr/>
              </p14:nvContentPartPr>
              <p14:xfrm>
                <a:off x="6866933" y="1462387"/>
                <a:ext cx="56160" cy="144360"/>
              </p14:xfrm>
            </p:contentPart>
          </mc:Choice>
          <mc:Fallback xmlns="">
            <p:pic>
              <p:nvPicPr>
                <p:cNvPr id="212079" name="Freihand 212078">
                  <a:extLst>
                    <a:ext uri="{FF2B5EF4-FFF2-40B4-BE49-F238E27FC236}">
                      <a16:creationId xmlns:a16="http://schemas.microsoft.com/office/drawing/2014/main" id="{B9F200F5-9C6B-4D6B-8FAC-E0D9228113FD}"/>
                    </a:ext>
                  </a:extLst>
                </p:cNvPr>
                <p:cNvPicPr/>
                <p:nvPr/>
              </p:nvPicPr>
              <p:blipFill>
                <a:blip r:embed="rId275"/>
                <a:stretch>
                  <a:fillRect/>
                </a:stretch>
              </p:blipFill>
              <p:spPr>
                <a:xfrm>
                  <a:off x="6862613" y="1458067"/>
                  <a:ext cx="64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2080" name="Freihand 212079">
                  <a:extLst>
                    <a:ext uri="{FF2B5EF4-FFF2-40B4-BE49-F238E27FC236}">
                      <a16:creationId xmlns:a16="http://schemas.microsoft.com/office/drawing/2014/main" id="{4D21E73A-B02B-40A0-991F-ABEA1BCAF5C3}"/>
                    </a:ext>
                  </a:extLst>
                </p14:cNvPr>
                <p14:cNvContentPartPr/>
                <p14:nvPr/>
              </p14:nvContentPartPr>
              <p14:xfrm>
                <a:off x="6846773" y="1347907"/>
                <a:ext cx="91440" cy="291600"/>
              </p14:xfrm>
            </p:contentPart>
          </mc:Choice>
          <mc:Fallback xmlns="">
            <p:pic>
              <p:nvPicPr>
                <p:cNvPr id="212080" name="Freihand 212079">
                  <a:extLst>
                    <a:ext uri="{FF2B5EF4-FFF2-40B4-BE49-F238E27FC236}">
                      <a16:creationId xmlns:a16="http://schemas.microsoft.com/office/drawing/2014/main" id="{4D21E73A-B02B-40A0-991F-ABEA1BCAF5C3}"/>
                    </a:ext>
                  </a:extLst>
                </p:cNvPr>
                <p:cNvPicPr/>
                <p:nvPr/>
              </p:nvPicPr>
              <p:blipFill>
                <a:blip r:embed="rId277"/>
                <a:stretch>
                  <a:fillRect/>
                </a:stretch>
              </p:blipFill>
              <p:spPr>
                <a:xfrm>
                  <a:off x="6842453" y="1343587"/>
                  <a:ext cx="1000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2081" name="Freihand 212080">
                  <a:extLst>
                    <a:ext uri="{FF2B5EF4-FFF2-40B4-BE49-F238E27FC236}">
                      <a16:creationId xmlns:a16="http://schemas.microsoft.com/office/drawing/2014/main" id="{E40B7DB8-FD47-4DA2-B924-F0034B236CDA}"/>
                    </a:ext>
                  </a:extLst>
                </p14:cNvPr>
                <p14:cNvContentPartPr/>
                <p14:nvPr/>
              </p14:nvContentPartPr>
              <p14:xfrm>
                <a:off x="6948653" y="1274107"/>
                <a:ext cx="313200" cy="290160"/>
              </p14:xfrm>
            </p:contentPart>
          </mc:Choice>
          <mc:Fallback xmlns="">
            <p:pic>
              <p:nvPicPr>
                <p:cNvPr id="212081" name="Freihand 212080">
                  <a:extLst>
                    <a:ext uri="{FF2B5EF4-FFF2-40B4-BE49-F238E27FC236}">
                      <a16:creationId xmlns:a16="http://schemas.microsoft.com/office/drawing/2014/main" id="{E40B7DB8-FD47-4DA2-B924-F0034B236CDA}"/>
                    </a:ext>
                  </a:extLst>
                </p:cNvPr>
                <p:cNvPicPr/>
                <p:nvPr/>
              </p:nvPicPr>
              <p:blipFill>
                <a:blip r:embed="rId279"/>
                <a:stretch>
                  <a:fillRect/>
                </a:stretch>
              </p:blipFill>
              <p:spPr>
                <a:xfrm>
                  <a:off x="6944333" y="1269787"/>
                  <a:ext cx="3218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2082" name="Freihand 212081">
                  <a:extLst>
                    <a:ext uri="{FF2B5EF4-FFF2-40B4-BE49-F238E27FC236}">
                      <a16:creationId xmlns:a16="http://schemas.microsoft.com/office/drawing/2014/main" id="{F38ED2BC-17FE-4D10-89D7-45B0B8D330EF}"/>
                    </a:ext>
                  </a:extLst>
                </p14:cNvPr>
                <p14:cNvContentPartPr/>
                <p14:nvPr/>
              </p14:nvContentPartPr>
              <p14:xfrm>
                <a:off x="6931373" y="1233427"/>
                <a:ext cx="22680" cy="12960"/>
              </p14:xfrm>
            </p:contentPart>
          </mc:Choice>
          <mc:Fallback xmlns="">
            <p:pic>
              <p:nvPicPr>
                <p:cNvPr id="212082" name="Freihand 212081">
                  <a:extLst>
                    <a:ext uri="{FF2B5EF4-FFF2-40B4-BE49-F238E27FC236}">
                      <a16:creationId xmlns:a16="http://schemas.microsoft.com/office/drawing/2014/main" id="{F38ED2BC-17FE-4D10-89D7-45B0B8D330EF}"/>
                    </a:ext>
                  </a:extLst>
                </p:cNvPr>
                <p:cNvPicPr/>
                <p:nvPr/>
              </p:nvPicPr>
              <p:blipFill>
                <a:blip r:embed="rId281"/>
                <a:stretch>
                  <a:fillRect/>
                </a:stretch>
              </p:blipFill>
              <p:spPr>
                <a:xfrm>
                  <a:off x="6927053" y="1229107"/>
                  <a:ext cx="31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2084" name="Freihand 212083">
                  <a:extLst>
                    <a:ext uri="{FF2B5EF4-FFF2-40B4-BE49-F238E27FC236}">
                      <a16:creationId xmlns:a16="http://schemas.microsoft.com/office/drawing/2014/main" id="{6B8BDC7D-D067-4123-8956-0A45AF5376DE}"/>
                    </a:ext>
                  </a:extLst>
                </p14:cNvPr>
                <p14:cNvContentPartPr/>
                <p14:nvPr/>
              </p14:nvContentPartPr>
              <p14:xfrm>
                <a:off x="6668573" y="1330627"/>
                <a:ext cx="963360" cy="516600"/>
              </p14:xfrm>
            </p:contentPart>
          </mc:Choice>
          <mc:Fallback xmlns="">
            <p:pic>
              <p:nvPicPr>
                <p:cNvPr id="212084" name="Freihand 212083">
                  <a:extLst>
                    <a:ext uri="{FF2B5EF4-FFF2-40B4-BE49-F238E27FC236}">
                      <a16:creationId xmlns:a16="http://schemas.microsoft.com/office/drawing/2014/main" id="{6B8BDC7D-D067-4123-8956-0A45AF5376DE}"/>
                    </a:ext>
                  </a:extLst>
                </p:cNvPr>
                <p:cNvPicPr/>
                <p:nvPr/>
              </p:nvPicPr>
              <p:blipFill>
                <a:blip r:embed="rId283"/>
                <a:stretch>
                  <a:fillRect/>
                </a:stretch>
              </p:blipFill>
              <p:spPr>
                <a:xfrm>
                  <a:off x="6664253" y="1326307"/>
                  <a:ext cx="97200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2086" name="Freihand 212085">
                  <a:extLst>
                    <a:ext uri="{FF2B5EF4-FFF2-40B4-BE49-F238E27FC236}">
                      <a16:creationId xmlns:a16="http://schemas.microsoft.com/office/drawing/2014/main" id="{AAF6D725-C64A-4C38-8E38-702EAF291A83}"/>
                    </a:ext>
                  </a:extLst>
                </p14:cNvPr>
                <p14:cNvContentPartPr/>
                <p14:nvPr/>
              </p14:nvContentPartPr>
              <p14:xfrm>
                <a:off x="2792453" y="2573707"/>
                <a:ext cx="194760" cy="209880"/>
              </p14:xfrm>
            </p:contentPart>
          </mc:Choice>
          <mc:Fallback xmlns="">
            <p:pic>
              <p:nvPicPr>
                <p:cNvPr id="212086" name="Freihand 212085">
                  <a:extLst>
                    <a:ext uri="{FF2B5EF4-FFF2-40B4-BE49-F238E27FC236}">
                      <a16:creationId xmlns:a16="http://schemas.microsoft.com/office/drawing/2014/main" id="{AAF6D725-C64A-4C38-8E38-702EAF291A83}"/>
                    </a:ext>
                  </a:extLst>
                </p:cNvPr>
                <p:cNvPicPr/>
                <p:nvPr/>
              </p:nvPicPr>
              <p:blipFill>
                <a:blip r:embed="rId285"/>
                <a:stretch>
                  <a:fillRect/>
                </a:stretch>
              </p:blipFill>
              <p:spPr>
                <a:xfrm>
                  <a:off x="2788133" y="2569387"/>
                  <a:ext cx="203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2087" name="Freihand 212086">
                  <a:extLst>
                    <a:ext uri="{FF2B5EF4-FFF2-40B4-BE49-F238E27FC236}">
                      <a16:creationId xmlns:a16="http://schemas.microsoft.com/office/drawing/2014/main" id="{06648C20-DEB2-4034-918E-B53DA2271E04}"/>
                    </a:ext>
                  </a:extLst>
                </p14:cNvPr>
                <p14:cNvContentPartPr/>
                <p14:nvPr/>
              </p14:nvContentPartPr>
              <p14:xfrm>
                <a:off x="2876693" y="2739667"/>
                <a:ext cx="86040" cy="28080"/>
              </p14:xfrm>
            </p:contentPart>
          </mc:Choice>
          <mc:Fallback xmlns="">
            <p:pic>
              <p:nvPicPr>
                <p:cNvPr id="212087" name="Freihand 212086">
                  <a:extLst>
                    <a:ext uri="{FF2B5EF4-FFF2-40B4-BE49-F238E27FC236}">
                      <a16:creationId xmlns:a16="http://schemas.microsoft.com/office/drawing/2014/main" id="{06648C20-DEB2-4034-918E-B53DA2271E04}"/>
                    </a:ext>
                  </a:extLst>
                </p:cNvPr>
                <p:cNvPicPr/>
                <p:nvPr/>
              </p:nvPicPr>
              <p:blipFill>
                <a:blip r:embed="rId287"/>
                <a:stretch>
                  <a:fillRect/>
                </a:stretch>
              </p:blipFill>
              <p:spPr>
                <a:xfrm>
                  <a:off x="2872373" y="2735347"/>
                  <a:ext cx="94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2088" name="Freihand 212087">
                  <a:extLst>
                    <a:ext uri="{FF2B5EF4-FFF2-40B4-BE49-F238E27FC236}">
                      <a16:creationId xmlns:a16="http://schemas.microsoft.com/office/drawing/2014/main" id="{9F314296-EA39-4722-BCD1-A680F01CA423}"/>
                    </a:ext>
                  </a:extLst>
                </p14:cNvPr>
                <p14:cNvContentPartPr/>
                <p14:nvPr/>
              </p14:nvContentPartPr>
              <p14:xfrm>
                <a:off x="3010253" y="2662627"/>
                <a:ext cx="175680" cy="137520"/>
              </p14:xfrm>
            </p:contentPart>
          </mc:Choice>
          <mc:Fallback xmlns="">
            <p:pic>
              <p:nvPicPr>
                <p:cNvPr id="212088" name="Freihand 212087">
                  <a:extLst>
                    <a:ext uri="{FF2B5EF4-FFF2-40B4-BE49-F238E27FC236}">
                      <a16:creationId xmlns:a16="http://schemas.microsoft.com/office/drawing/2014/main" id="{9F314296-EA39-4722-BCD1-A680F01CA423}"/>
                    </a:ext>
                  </a:extLst>
                </p:cNvPr>
                <p:cNvPicPr/>
                <p:nvPr/>
              </p:nvPicPr>
              <p:blipFill>
                <a:blip r:embed="rId289"/>
                <a:stretch>
                  <a:fillRect/>
                </a:stretch>
              </p:blipFill>
              <p:spPr>
                <a:xfrm>
                  <a:off x="3005933" y="2658307"/>
                  <a:ext cx="184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2089" name="Freihand 212088">
                  <a:extLst>
                    <a:ext uri="{FF2B5EF4-FFF2-40B4-BE49-F238E27FC236}">
                      <a16:creationId xmlns:a16="http://schemas.microsoft.com/office/drawing/2014/main" id="{BEE45232-FD79-4DF1-87F9-C9ECB50066CA}"/>
                    </a:ext>
                  </a:extLst>
                </p14:cNvPr>
                <p14:cNvContentPartPr/>
                <p14:nvPr/>
              </p14:nvContentPartPr>
              <p14:xfrm>
                <a:off x="3142013" y="2605387"/>
                <a:ext cx="63360" cy="29520"/>
              </p14:xfrm>
            </p:contentPart>
          </mc:Choice>
          <mc:Fallback xmlns="">
            <p:pic>
              <p:nvPicPr>
                <p:cNvPr id="212089" name="Freihand 212088">
                  <a:extLst>
                    <a:ext uri="{FF2B5EF4-FFF2-40B4-BE49-F238E27FC236}">
                      <a16:creationId xmlns:a16="http://schemas.microsoft.com/office/drawing/2014/main" id="{BEE45232-FD79-4DF1-87F9-C9ECB50066CA}"/>
                    </a:ext>
                  </a:extLst>
                </p:cNvPr>
                <p:cNvPicPr/>
                <p:nvPr/>
              </p:nvPicPr>
              <p:blipFill>
                <a:blip r:embed="rId291"/>
                <a:stretch>
                  <a:fillRect/>
                </a:stretch>
              </p:blipFill>
              <p:spPr>
                <a:xfrm>
                  <a:off x="3137693" y="2601067"/>
                  <a:ext cx="72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2090" name="Freihand 212089">
                  <a:extLst>
                    <a:ext uri="{FF2B5EF4-FFF2-40B4-BE49-F238E27FC236}">
                      <a16:creationId xmlns:a16="http://schemas.microsoft.com/office/drawing/2014/main" id="{3AC51692-A7FE-4D9B-A333-118A82163431}"/>
                    </a:ext>
                  </a:extLst>
                </p14:cNvPr>
                <p14:cNvContentPartPr/>
                <p14:nvPr/>
              </p14:nvContentPartPr>
              <p14:xfrm>
                <a:off x="3199613" y="2620147"/>
                <a:ext cx="108720" cy="171720"/>
              </p14:xfrm>
            </p:contentPart>
          </mc:Choice>
          <mc:Fallback xmlns="">
            <p:pic>
              <p:nvPicPr>
                <p:cNvPr id="212090" name="Freihand 212089">
                  <a:extLst>
                    <a:ext uri="{FF2B5EF4-FFF2-40B4-BE49-F238E27FC236}">
                      <a16:creationId xmlns:a16="http://schemas.microsoft.com/office/drawing/2014/main" id="{3AC51692-A7FE-4D9B-A333-118A82163431}"/>
                    </a:ext>
                  </a:extLst>
                </p:cNvPr>
                <p:cNvPicPr/>
                <p:nvPr/>
              </p:nvPicPr>
              <p:blipFill>
                <a:blip r:embed="rId293"/>
                <a:stretch>
                  <a:fillRect/>
                </a:stretch>
              </p:blipFill>
              <p:spPr>
                <a:xfrm>
                  <a:off x="3195293" y="2615827"/>
                  <a:ext cx="117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2091" name="Freihand 212090">
                  <a:extLst>
                    <a:ext uri="{FF2B5EF4-FFF2-40B4-BE49-F238E27FC236}">
                      <a16:creationId xmlns:a16="http://schemas.microsoft.com/office/drawing/2014/main" id="{7184ED83-9479-4A29-A09F-BCC2301C4516}"/>
                    </a:ext>
                  </a:extLst>
                </p14:cNvPr>
                <p14:cNvContentPartPr/>
                <p14:nvPr/>
              </p14:nvContentPartPr>
              <p14:xfrm>
                <a:off x="3321293" y="2553187"/>
                <a:ext cx="233640" cy="184680"/>
              </p14:xfrm>
            </p:contentPart>
          </mc:Choice>
          <mc:Fallback xmlns="">
            <p:pic>
              <p:nvPicPr>
                <p:cNvPr id="212091" name="Freihand 212090">
                  <a:extLst>
                    <a:ext uri="{FF2B5EF4-FFF2-40B4-BE49-F238E27FC236}">
                      <a16:creationId xmlns:a16="http://schemas.microsoft.com/office/drawing/2014/main" id="{7184ED83-9479-4A29-A09F-BCC2301C4516}"/>
                    </a:ext>
                  </a:extLst>
                </p:cNvPr>
                <p:cNvPicPr/>
                <p:nvPr/>
              </p:nvPicPr>
              <p:blipFill>
                <a:blip r:embed="rId295"/>
                <a:stretch>
                  <a:fillRect/>
                </a:stretch>
              </p:blipFill>
              <p:spPr>
                <a:xfrm>
                  <a:off x="3316973" y="2548867"/>
                  <a:ext cx="242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2092" name="Freihand 212091">
                  <a:extLst>
                    <a:ext uri="{FF2B5EF4-FFF2-40B4-BE49-F238E27FC236}">
                      <a16:creationId xmlns:a16="http://schemas.microsoft.com/office/drawing/2014/main" id="{A32F529C-DDC4-4AA0-AB62-AE4F9325DF8E}"/>
                    </a:ext>
                  </a:extLst>
                </p14:cNvPr>
                <p14:cNvContentPartPr/>
                <p14:nvPr/>
              </p14:nvContentPartPr>
              <p14:xfrm>
                <a:off x="2393933" y="2208307"/>
                <a:ext cx="1478160" cy="913320"/>
              </p14:xfrm>
            </p:contentPart>
          </mc:Choice>
          <mc:Fallback xmlns="">
            <p:pic>
              <p:nvPicPr>
                <p:cNvPr id="212092" name="Freihand 212091">
                  <a:extLst>
                    <a:ext uri="{FF2B5EF4-FFF2-40B4-BE49-F238E27FC236}">
                      <a16:creationId xmlns:a16="http://schemas.microsoft.com/office/drawing/2014/main" id="{A32F529C-DDC4-4AA0-AB62-AE4F9325DF8E}"/>
                    </a:ext>
                  </a:extLst>
                </p:cNvPr>
                <p:cNvPicPr/>
                <p:nvPr/>
              </p:nvPicPr>
              <p:blipFill>
                <a:blip r:embed="rId297"/>
                <a:stretch>
                  <a:fillRect/>
                </a:stretch>
              </p:blipFill>
              <p:spPr>
                <a:xfrm>
                  <a:off x="2389613" y="2203987"/>
                  <a:ext cx="148680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2096" name="Freihand 212095">
                  <a:extLst>
                    <a:ext uri="{FF2B5EF4-FFF2-40B4-BE49-F238E27FC236}">
                      <a16:creationId xmlns:a16="http://schemas.microsoft.com/office/drawing/2014/main" id="{F3236E44-E86D-4E75-82C6-368B60F635AA}"/>
                    </a:ext>
                  </a:extLst>
                </p14:cNvPr>
                <p14:cNvContentPartPr/>
                <p14:nvPr/>
              </p14:nvContentPartPr>
              <p14:xfrm>
                <a:off x="7876013" y="1877467"/>
                <a:ext cx="1556280" cy="1155600"/>
              </p14:xfrm>
            </p:contentPart>
          </mc:Choice>
          <mc:Fallback xmlns="">
            <p:pic>
              <p:nvPicPr>
                <p:cNvPr id="212096" name="Freihand 212095">
                  <a:extLst>
                    <a:ext uri="{FF2B5EF4-FFF2-40B4-BE49-F238E27FC236}">
                      <a16:creationId xmlns:a16="http://schemas.microsoft.com/office/drawing/2014/main" id="{F3236E44-E86D-4E75-82C6-368B60F635AA}"/>
                    </a:ext>
                  </a:extLst>
                </p:cNvPr>
                <p:cNvPicPr/>
                <p:nvPr/>
              </p:nvPicPr>
              <p:blipFill>
                <a:blip r:embed="rId299"/>
                <a:stretch>
                  <a:fillRect/>
                </a:stretch>
              </p:blipFill>
              <p:spPr>
                <a:xfrm>
                  <a:off x="7871693" y="1873147"/>
                  <a:ext cx="1564920" cy="1164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2027" name="Freihand 212026">
                  <a:extLst>
                    <a:ext uri="{FF2B5EF4-FFF2-40B4-BE49-F238E27FC236}">
                      <a16:creationId xmlns:a16="http://schemas.microsoft.com/office/drawing/2014/main" id="{7A5AEA69-D45B-476F-AAFD-A36E8EDA82E8}"/>
                    </a:ext>
                  </a:extLst>
                </p14:cNvPr>
                <p14:cNvContentPartPr/>
                <p14:nvPr/>
              </p14:nvContentPartPr>
              <p14:xfrm>
                <a:off x="1392413" y="4024147"/>
                <a:ext cx="272880" cy="186120"/>
              </p14:xfrm>
            </p:contentPart>
          </mc:Choice>
          <mc:Fallback xmlns="">
            <p:pic>
              <p:nvPicPr>
                <p:cNvPr id="212027" name="Freihand 212026">
                  <a:extLst>
                    <a:ext uri="{FF2B5EF4-FFF2-40B4-BE49-F238E27FC236}">
                      <a16:creationId xmlns:a16="http://schemas.microsoft.com/office/drawing/2014/main" id="{7A5AEA69-D45B-476F-AAFD-A36E8EDA82E8}"/>
                    </a:ext>
                  </a:extLst>
                </p:cNvPr>
                <p:cNvPicPr/>
                <p:nvPr/>
              </p:nvPicPr>
              <p:blipFill>
                <a:blip r:embed="rId301"/>
                <a:stretch>
                  <a:fillRect/>
                </a:stretch>
              </p:blipFill>
              <p:spPr>
                <a:xfrm>
                  <a:off x="1388093" y="4019827"/>
                  <a:ext cx="281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2028" name="Freihand 212027">
                  <a:extLst>
                    <a:ext uri="{FF2B5EF4-FFF2-40B4-BE49-F238E27FC236}">
                      <a16:creationId xmlns:a16="http://schemas.microsoft.com/office/drawing/2014/main" id="{9EC0E371-618A-4E42-B457-226683E0B6FC}"/>
                    </a:ext>
                  </a:extLst>
                </p14:cNvPr>
                <p14:cNvContentPartPr/>
                <p14:nvPr/>
              </p14:nvContentPartPr>
              <p14:xfrm>
                <a:off x="1706333" y="4069867"/>
                <a:ext cx="245880" cy="108000"/>
              </p14:xfrm>
            </p:contentPart>
          </mc:Choice>
          <mc:Fallback xmlns="">
            <p:pic>
              <p:nvPicPr>
                <p:cNvPr id="212028" name="Freihand 212027">
                  <a:extLst>
                    <a:ext uri="{FF2B5EF4-FFF2-40B4-BE49-F238E27FC236}">
                      <a16:creationId xmlns:a16="http://schemas.microsoft.com/office/drawing/2014/main" id="{9EC0E371-618A-4E42-B457-226683E0B6FC}"/>
                    </a:ext>
                  </a:extLst>
                </p:cNvPr>
                <p:cNvPicPr/>
                <p:nvPr/>
              </p:nvPicPr>
              <p:blipFill>
                <a:blip r:embed="rId303"/>
                <a:stretch>
                  <a:fillRect/>
                </a:stretch>
              </p:blipFill>
              <p:spPr>
                <a:xfrm>
                  <a:off x="1702013" y="4065547"/>
                  <a:ext cx="254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2029" name="Freihand 212028">
                  <a:extLst>
                    <a:ext uri="{FF2B5EF4-FFF2-40B4-BE49-F238E27FC236}">
                      <a16:creationId xmlns:a16="http://schemas.microsoft.com/office/drawing/2014/main" id="{39AB4D30-8EF5-48F8-A454-F8609C165F0F}"/>
                    </a:ext>
                  </a:extLst>
                </p14:cNvPr>
                <p14:cNvContentPartPr/>
                <p14:nvPr/>
              </p14:nvContentPartPr>
              <p14:xfrm>
                <a:off x="1937453" y="4046467"/>
                <a:ext cx="81000" cy="83880"/>
              </p14:xfrm>
            </p:contentPart>
          </mc:Choice>
          <mc:Fallback xmlns="">
            <p:pic>
              <p:nvPicPr>
                <p:cNvPr id="212029" name="Freihand 212028">
                  <a:extLst>
                    <a:ext uri="{FF2B5EF4-FFF2-40B4-BE49-F238E27FC236}">
                      <a16:creationId xmlns:a16="http://schemas.microsoft.com/office/drawing/2014/main" id="{39AB4D30-8EF5-48F8-A454-F8609C165F0F}"/>
                    </a:ext>
                  </a:extLst>
                </p:cNvPr>
                <p:cNvPicPr/>
                <p:nvPr/>
              </p:nvPicPr>
              <p:blipFill>
                <a:blip r:embed="rId305"/>
                <a:stretch>
                  <a:fillRect/>
                </a:stretch>
              </p:blipFill>
              <p:spPr>
                <a:xfrm>
                  <a:off x="1933133" y="4042147"/>
                  <a:ext cx="89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2030" name="Freihand 212029">
                  <a:extLst>
                    <a:ext uri="{FF2B5EF4-FFF2-40B4-BE49-F238E27FC236}">
                      <a16:creationId xmlns:a16="http://schemas.microsoft.com/office/drawing/2014/main" id="{2B229024-93A1-4BD7-B495-5CAFF544E07F}"/>
                    </a:ext>
                  </a:extLst>
                </p14:cNvPr>
                <p14:cNvContentPartPr/>
                <p14:nvPr/>
              </p14:nvContentPartPr>
              <p14:xfrm>
                <a:off x="1905773" y="4012987"/>
                <a:ext cx="87840" cy="132120"/>
              </p14:xfrm>
            </p:contentPart>
          </mc:Choice>
          <mc:Fallback xmlns="">
            <p:pic>
              <p:nvPicPr>
                <p:cNvPr id="212030" name="Freihand 212029">
                  <a:extLst>
                    <a:ext uri="{FF2B5EF4-FFF2-40B4-BE49-F238E27FC236}">
                      <a16:creationId xmlns:a16="http://schemas.microsoft.com/office/drawing/2014/main" id="{2B229024-93A1-4BD7-B495-5CAFF544E07F}"/>
                    </a:ext>
                  </a:extLst>
                </p:cNvPr>
                <p:cNvPicPr/>
                <p:nvPr/>
              </p:nvPicPr>
              <p:blipFill>
                <a:blip r:embed="rId307"/>
                <a:stretch>
                  <a:fillRect/>
                </a:stretch>
              </p:blipFill>
              <p:spPr>
                <a:xfrm>
                  <a:off x="1901453" y="4008667"/>
                  <a:ext cx="96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2031" name="Freihand 212030">
                  <a:extLst>
                    <a:ext uri="{FF2B5EF4-FFF2-40B4-BE49-F238E27FC236}">
                      <a16:creationId xmlns:a16="http://schemas.microsoft.com/office/drawing/2014/main" id="{8944EE81-FD07-4A30-B695-7B90D3594B74}"/>
                    </a:ext>
                  </a:extLst>
                </p14:cNvPr>
                <p14:cNvContentPartPr/>
                <p14:nvPr/>
              </p14:nvContentPartPr>
              <p14:xfrm>
                <a:off x="2152373" y="3899947"/>
                <a:ext cx="116280" cy="200520"/>
              </p14:xfrm>
            </p:contentPart>
          </mc:Choice>
          <mc:Fallback xmlns="">
            <p:pic>
              <p:nvPicPr>
                <p:cNvPr id="212031" name="Freihand 212030">
                  <a:extLst>
                    <a:ext uri="{FF2B5EF4-FFF2-40B4-BE49-F238E27FC236}">
                      <a16:creationId xmlns:a16="http://schemas.microsoft.com/office/drawing/2014/main" id="{8944EE81-FD07-4A30-B695-7B90D3594B74}"/>
                    </a:ext>
                  </a:extLst>
                </p:cNvPr>
                <p:cNvPicPr/>
                <p:nvPr/>
              </p:nvPicPr>
              <p:blipFill>
                <a:blip r:embed="rId309"/>
                <a:stretch>
                  <a:fillRect/>
                </a:stretch>
              </p:blipFill>
              <p:spPr>
                <a:xfrm>
                  <a:off x="2148053" y="3895627"/>
                  <a:ext cx="124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032" name="Freihand 212031">
                  <a:extLst>
                    <a:ext uri="{FF2B5EF4-FFF2-40B4-BE49-F238E27FC236}">
                      <a16:creationId xmlns:a16="http://schemas.microsoft.com/office/drawing/2014/main" id="{E760CCED-A6C5-40AB-B10B-2757FB52D1CB}"/>
                    </a:ext>
                  </a:extLst>
                </p14:cNvPr>
                <p14:cNvContentPartPr/>
                <p14:nvPr/>
              </p14:nvContentPartPr>
              <p14:xfrm>
                <a:off x="2278013" y="3978427"/>
                <a:ext cx="253080" cy="106560"/>
              </p14:xfrm>
            </p:contentPart>
          </mc:Choice>
          <mc:Fallback xmlns="">
            <p:pic>
              <p:nvPicPr>
                <p:cNvPr id="212032" name="Freihand 212031">
                  <a:extLst>
                    <a:ext uri="{FF2B5EF4-FFF2-40B4-BE49-F238E27FC236}">
                      <a16:creationId xmlns:a16="http://schemas.microsoft.com/office/drawing/2014/main" id="{E760CCED-A6C5-40AB-B10B-2757FB52D1CB}"/>
                    </a:ext>
                  </a:extLst>
                </p:cNvPr>
                <p:cNvPicPr/>
                <p:nvPr/>
              </p:nvPicPr>
              <p:blipFill>
                <a:blip r:embed="rId311"/>
                <a:stretch>
                  <a:fillRect/>
                </a:stretch>
              </p:blipFill>
              <p:spPr>
                <a:xfrm>
                  <a:off x="2273693" y="3974107"/>
                  <a:ext cx="261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2033" name="Freihand 212032">
                  <a:extLst>
                    <a:ext uri="{FF2B5EF4-FFF2-40B4-BE49-F238E27FC236}">
                      <a16:creationId xmlns:a16="http://schemas.microsoft.com/office/drawing/2014/main" id="{F1038598-F514-4866-B84A-2DCE56371094}"/>
                    </a:ext>
                  </a:extLst>
                </p14:cNvPr>
                <p14:cNvContentPartPr/>
                <p14:nvPr/>
              </p14:nvContentPartPr>
              <p14:xfrm>
                <a:off x="2519573" y="3958267"/>
                <a:ext cx="183600" cy="42480"/>
              </p14:xfrm>
            </p:contentPart>
          </mc:Choice>
          <mc:Fallback xmlns="">
            <p:pic>
              <p:nvPicPr>
                <p:cNvPr id="212033" name="Freihand 212032">
                  <a:extLst>
                    <a:ext uri="{FF2B5EF4-FFF2-40B4-BE49-F238E27FC236}">
                      <a16:creationId xmlns:a16="http://schemas.microsoft.com/office/drawing/2014/main" id="{F1038598-F514-4866-B84A-2DCE56371094}"/>
                    </a:ext>
                  </a:extLst>
                </p:cNvPr>
                <p:cNvPicPr/>
                <p:nvPr/>
              </p:nvPicPr>
              <p:blipFill>
                <a:blip r:embed="rId313"/>
                <a:stretch>
                  <a:fillRect/>
                </a:stretch>
              </p:blipFill>
              <p:spPr>
                <a:xfrm>
                  <a:off x="2515253" y="3953947"/>
                  <a:ext cx="192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2034" name="Freihand 212033">
                  <a:extLst>
                    <a:ext uri="{FF2B5EF4-FFF2-40B4-BE49-F238E27FC236}">
                      <a16:creationId xmlns:a16="http://schemas.microsoft.com/office/drawing/2014/main" id="{12AE255A-1680-4480-9338-46E10BACE5F3}"/>
                    </a:ext>
                  </a:extLst>
                </p14:cNvPr>
                <p14:cNvContentPartPr/>
                <p14:nvPr/>
              </p14:nvContentPartPr>
              <p14:xfrm>
                <a:off x="2733053" y="3891307"/>
                <a:ext cx="131040" cy="106200"/>
              </p14:xfrm>
            </p:contentPart>
          </mc:Choice>
          <mc:Fallback xmlns="">
            <p:pic>
              <p:nvPicPr>
                <p:cNvPr id="212034" name="Freihand 212033">
                  <a:extLst>
                    <a:ext uri="{FF2B5EF4-FFF2-40B4-BE49-F238E27FC236}">
                      <a16:creationId xmlns:a16="http://schemas.microsoft.com/office/drawing/2014/main" id="{12AE255A-1680-4480-9338-46E10BACE5F3}"/>
                    </a:ext>
                  </a:extLst>
                </p:cNvPr>
                <p:cNvPicPr/>
                <p:nvPr/>
              </p:nvPicPr>
              <p:blipFill>
                <a:blip r:embed="rId315"/>
                <a:stretch>
                  <a:fillRect/>
                </a:stretch>
              </p:blipFill>
              <p:spPr>
                <a:xfrm>
                  <a:off x="2728733" y="3886987"/>
                  <a:ext cx="139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2035" name="Freihand 212034">
                  <a:extLst>
                    <a:ext uri="{FF2B5EF4-FFF2-40B4-BE49-F238E27FC236}">
                      <a16:creationId xmlns:a16="http://schemas.microsoft.com/office/drawing/2014/main" id="{5FB83C53-558B-4F36-9DF1-BEDD18383599}"/>
                    </a:ext>
                  </a:extLst>
                </p14:cNvPr>
                <p14:cNvContentPartPr/>
                <p14:nvPr/>
              </p14:nvContentPartPr>
              <p14:xfrm>
                <a:off x="2082893" y="3953227"/>
                <a:ext cx="1019160" cy="271440"/>
              </p14:xfrm>
            </p:contentPart>
          </mc:Choice>
          <mc:Fallback xmlns="">
            <p:pic>
              <p:nvPicPr>
                <p:cNvPr id="212035" name="Freihand 212034">
                  <a:extLst>
                    <a:ext uri="{FF2B5EF4-FFF2-40B4-BE49-F238E27FC236}">
                      <a16:creationId xmlns:a16="http://schemas.microsoft.com/office/drawing/2014/main" id="{5FB83C53-558B-4F36-9DF1-BEDD18383599}"/>
                    </a:ext>
                  </a:extLst>
                </p:cNvPr>
                <p:cNvPicPr/>
                <p:nvPr/>
              </p:nvPicPr>
              <p:blipFill>
                <a:blip r:embed="rId317"/>
                <a:stretch>
                  <a:fillRect/>
                </a:stretch>
              </p:blipFill>
              <p:spPr>
                <a:xfrm>
                  <a:off x="2078573" y="3948907"/>
                  <a:ext cx="10278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2098" name="Freihand 212097">
                  <a:extLst>
                    <a:ext uri="{FF2B5EF4-FFF2-40B4-BE49-F238E27FC236}">
                      <a16:creationId xmlns:a16="http://schemas.microsoft.com/office/drawing/2014/main" id="{3FBF5FC6-31FD-4DA1-92D1-CBF6279BA8D5}"/>
                    </a:ext>
                  </a:extLst>
                </p14:cNvPr>
                <p14:cNvContentPartPr/>
                <p14:nvPr/>
              </p14:nvContentPartPr>
              <p14:xfrm>
                <a:off x="934853" y="3757387"/>
                <a:ext cx="1215000" cy="1157040"/>
              </p14:xfrm>
            </p:contentPart>
          </mc:Choice>
          <mc:Fallback xmlns="">
            <p:pic>
              <p:nvPicPr>
                <p:cNvPr id="212098" name="Freihand 212097">
                  <a:extLst>
                    <a:ext uri="{FF2B5EF4-FFF2-40B4-BE49-F238E27FC236}">
                      <a16:creationId xmlns:a16="http://schemas.microsoft.com/office/drawing/2014/main" id="{3FBF5FC6-31FD-4DA1-92D1-CBF6279BA8D5}"/>
                    </a:ext>
                  </a:extLst>
                </p:cNvPr>
                <p:cNvPicPr/>
                <p:nvPr/>
              </p:nvPicPr>
              <p:blipFill>
                <a:blip r:embed="rId319"/>
                <a:stretch>
                  <a:fillRect/>
                </a:stretch>
              </p:blipFill>
              <p:spPr>
                <a:xfrm>
                  <a:off x="930533" y="3753067"/>
                  <a:ext cx="1223640" cy="1165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2100" name="Freihand 212099">
                  <a:extLst>
                    <a:ext uri="{FF2B5EF4-FFF2-40B4-BE49-F238E27FC236}">
                      <a16:creationId xmlns:a16="http://schemas.microsoft.com/office/drawing/2014/main" id="{9ED9C4D0-5083-47DF-BFEC-7D81E0F2B716}"/>
                    </a:ext>
                  </a:extLst>
                </p14:cNvPr>
                <p14:cNvContentPartPr/>
                <p14:nvPr/>
              </p14:nvContentPartPr>
              <p14:xfrm>
                <a:off x="870413" y="2678107"/>
                <a:ext cx="1041840" cy="1123560"/>
              </p14:xfrm>
            </p:contentPart>
          </mc:Choice>
          <mc:Fallback xmlns="">
            <p:pic>
              <p:nvPicPr>
                <p:cNvPr id="212100" name="Freihand 212099">
                  <a:extLst>
                    <a:ext uri="{FF2B5EF4-FFF2-40B4-BE49-F238E27FC236}">
                      <a16:creationId xmlns:a16="http://schemas.microsoft.com/office/drawing/2014/main" id="{9ED9C4D0-5083-47DF-BFEC-7D81E0F2B716}"/>
                    </a:ext>
                  </a:extLst>
                </p:cNvPr>
                <p:cNvPicPr/>
                <p:nvPr/>
              </p:nvPicPr>
              <p:blipFill>
                <a:blip r:embed="rId321"/>
                <a:stretch>
                  <a:fillRect/>
                </a:stretch>
              </p:blipFill>
              <p:spPr>
                <a:xfrm>
                  <a:off x="866093" y="2673787"/>
                  <a:ext cx="1050480" cy="1132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2101" name="Freihand 212100">
                  <a:extLst>
                    <a:ext uri="{FF2B5EF4-FFF2-40B4-BE49-F238E27FC236}">
                      <a16:creationId xmlns:a16="http://schemas.microsoft.com/office/drawing/2014/main" id="{763BC1AB-EB02-417B-B098-BC5E5AAB2019}"/>
                    </a:ext>
                  </a:extLst>
                </p14:cNvPr>
                <p14:cNvContentPartPr/>
                <p14:nvPr/>
              </p14:nvContentPartPr>
              <p14:xfrm>
                <a:off x="1663133" y="2557867"/>
                <a:ext cx="6172200" cy="1024200"/>
              </p14:xfrm>
            </p:contentPart>
          </mc:Choice>
          <mc:Fallback xmlns="">
            <p:pic>
              <p:nvPicPr>
                <p:cNvPr id="212101" name="Freihand 212100">
                  <a:extLst>
                    <a:ext uri="{FF2B5EF4-FFF2-40B4-BE49-F238E27FC236}">
                      <a16:creationId xmlns:a16="http://schemas.microsoft.com/office/drawing/2014/main" id="{763BC1AB-EB02-417B-B098-BC5E5AAB2019}"/>
                    </a:ext>
                  </a:extLst>
                </p:cNvPr>
                <p:cNvPicPr/>
                <p:nvPr/>
              </p:nvPicPr>
              <p:blipFill>
                <a:blip r:embed="rId323"/>
                <a:stretch>
                  <a:fillRect/>
                </a:stretch>
              </p:blipFill>
              <p:spPr>
                <a:xfrm>
                  <a:off x="1658813" y="2553547"/>
                  <a:ext cx="6180840" cy="1032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2102" name="Freihand 212101">
                  <a:extLst>
                    <a:ext uri="{FF2B5EF4-FFF2-40B4-BE49-F238E27FC236}">
                      <a16:creationId xmlns:a16="http://schemas.microsoft.com/office/drawing/2014/main" id="{6FF7DDCA-7AD6-43C8-8FA5-DC60348D5FA7}"/>
                    </a:ext>
                  </a:extLst>
                </p14:cNvPr>
                <p14:cNvContentPartPr/>
                <p14:nvPr/>
              </p14:nvContentPartPr>
              <p14:xfrm>
                <a:off x="7317293" y="2340067"/>
                <a:ext cx="699120" cy="686160"/>
              </p14:xfrm>
            </p:contentPart>
          </mc:Choice>
          <mc:Fallback xmlns="">
            <p:pic>
              <p:nvPicPr>
                <p:cNvPr id="212102" name="Freihand 212101">
                  <a:extLst>
                    <a:ext uri="{FF2B5EF4-FFF2-40B4-BE49-F238E27FC236}">
                      <a16:creationId xmlns:a16="http://schemas.microsoft.com/office/drawing/2014/main" id="{6FF7DDCA-7AD6-43C8-8FA5-DC60348D5FA7}"/>
                    </a:ext>
                  </a:extLst>
                </p:cNvPr>
                <p:cNvPicPr/>
                <p:nvPr/>
              </p:nvPicPr>
              <p:blipFill>
                <a:blip r:embed="rId325"/>
                <a:stretch>
                  <a:fillRect/>
                </a:stretch>
              </p:blipFill>
              <p:spPr>
                <a:xfrm>
                  <a:off x="7312973" y="2335747"/>
                  <a:ext cx="70776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2103" name="Freihand 212102">
                  <a:extLst>
                    <a:ext uri="{FF2B5EF4-FFF2-40B4-BE49-F238E27FC236}">
                      <a16:creationId xmlns:a16="http://schemas.microsoft.com/office/drawing/2014/main" id="{48E0493B-CADA-448B-899D-D1790817C252}"/>
                    </a:ext>
                  </a:extLst>
                </p14:cNvPr>
                <p14:cNvContentPartPr/>
                <p14:nvPr/>
              </p14:nvContentPartPr>
              <p14:xfrm>
                <a:off x="1493213" y="3165907"/>
                <a:ext cx="872640" cy="553680"/>
              </p14:xfrm>
            </p:contentPart>
          </mc:Choice>
          <mc:Fallback xmlns="">
            <p:pic>
              <p:nvPicPr>
                <p:cNvPr id="212103" name="Freihand 212102">
                  <a:extLst>
                    <a:ext uri="{FF2B5EF4-FFF2-40B4-BE49-F238E27FC236}">
                      <a16:creationId xmlns:a16="http://schemas.microsoft.com/office/drawing/2014/main" id="{48E0493B-CADA-448B-899D-D1790817C252}"/>
                    </a:ext>
                  </a:extLst>
                </p:cNvPr>
                <p:cNvPicPr/>
                <p:nvPr/>
              </p:nvPicPr>
              <p:blipFill>
                <a:blip r:embed="rId327"/>
                <a:stretch>
                  <a:fillRect/>
                </a:stretch>
              </p:blipFill>
              <p:spPr>
                <a:xfrm>
                  <a:off x="1488893" y="3161587"/>
                  <a:ext cx="881280" cy="56232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E7002A-166A-4D82-9746-7ECCA808BD4E}"/>
                  </a:ext>
                </a:extLst>
              </p14:cNvPr>
              <p14:cNvContentPartPr/>
              <p14:nvPr/>
            </p14:nvContentPartPr>
            <p14:xfrm>
              <a:off x="2491493" y="3311347"/>
              <a:ext cx="1959480" cy="28080"/>
            </p14:xfrm>
          </p:contentPart>
        </mc:Choice>
        <mc:Fallback xmlns="">
          <p:pic>
            <p:nvPicPr>
              <p:cNvPr id="2" name="Freihand 1">
                <a:extLst>
                  <a:ext uri="{FF2B5EF4-FFF2-40B4-BE49-F238E27FC236}">
                    <a16:creationId xmlns:a16="http://schemas.microsoft.com/office/drawing/2014/main" id="{D6E7002A-166A-4D82-9746-7ECCA808BD4E}"/>
                  </a:ext>
                </a:extLst>
              </p:cNvPr>
              <p:cNvPicPr/>
              <p:nvPr/>
            </p:nvPicPr>
            <p:blipFill>
              <a:blip r:embed="rId4"/>
              <a:stretch>
                <a:fillRect/>
              </a:stretch>
            </p:blipFill>
            <p:spPr>
              <a:xfrm>
                <a:off x="2487173" y="3307027"/>
                <a:ext cx="1968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FC3C9B1-3A31-4DA3-8479-1DB19AB56F83}"/>
                  </a:ext>
                </a:extLst>
              </p14:cNvPr>
              <p14:cNvContentPartPr/>
              <p14:nvPr/>
            </p14:nvContentPartPr>
            <p14:xfrm>
              <a:off x="4201493" y="3292987"/>
              <a:ext cx="2418480" cy="109800"/>
            </p14:xfrm>
          </p:contentPart>
        </mc:Choice>
        <mc:Fallback xmlns="">
          <p:pic>
            <p:nvPicPr>
              <p:cNvPr id="7" name="Freihand 6">
                <a:extLst>
                  <a:ext uri="{FF2B5EF4-FFF2-40B4-BE49-F238E27FC236}">
                    <a16:creationId xmlns:a16="http://schemas.microsoft.com/office/drawing/2014/main" id="{6FC3C9B1-3A31-4DA3-8479-1DB19AB56F83}"/>
                  </a:ext>
                </a:extLst>
              </p:cNvPr>
              <p:cNvPicPr/>
              <p:nvPr/>
            </p:nvPicPr>
            <p:blipFill>
              <a:blip r:embed="rId6"/>
              <a:stretch>
                <a:fillRect/>
              </a:stretch>
            </p:blipFill>
            <p:spPr>
              <a:xfrm>
                <a:off x="4197173" y="3288667"/>
                <a:ext cx="2427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BB0555E-35C1-4D28-ABE0-9A8EEFD6FDDD}"/>
                  </a:ext>
                </a:extLst>
              </p14:cNvPr>
              <p14:cNvContentPartPr/>
              <p14:nvPr/>
            </p14:nvContentPartPr>
            <p14:xfrm>
              <a:off x="2406173" y="4100827"/>
              <a:ext cx="3794040" cy="99000"/>
            </p14:xfrm>
          </p:contentPart>
        </mc:Choice>
        <mc:Fallback xmlns="">
          <p:pic>
            <p:nvPicPr>
              <p:cNvPr id="8" name="Freihand 7">
                <a:extLst>
                  <a:ext uri="{FF2B5EF4-FFF2-40B4-BE49-F238E27FC236}">
                    <a16:creationId xmlns:a16="http://schemas.microsoft.com/office/drawing/2014/main" id="{0BB0555E-35C1-4D28-ABE0-9A8EEFD6FDDD}"/>
                  </a:ext>
                </a:extLst>
              </p:cNvPr>
              <p:cNvPicPr/>
              <p:nvPr/>
            </p:nvPicPr>
            <p:blipFill>
              <a:blip r:embed="rId8"/>
              <a:stretch>
                <a:fillRect/>
              </a:stretch>
            </p:blipFill>
            <p:spPr>
              <a:xfrm>
                <a:off x="2401853" y="4096507"/>
                <a:ext cx="3802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7005E40-C6D1-4248-9C94-4C48E0179FF7}"/>
                  </a:ext>
                </a:extLst>
              </p14:cNvPr>
              <p14:cNvContentPartPr/>
              <p14:nvPr/>
            </p14:nvContentPartPr>
            <p14:xfrm>
              <a:off x="2425973" y="4821907"/>
              <a:ext cx="5175000" cy="159120"/>
            </p14:xfrm>
          </p:contentPart>
        </mc:Choice>
        <mc:Fallback xmlns="">
          <p:pic>
            <p:nvPicPr>
              <p:cNvPr id="9" name="Freihand 8">
                <a:extLst>
                  <a:ext uri="{FF2B5EF4-FFF2-40B4-BE49-F238E27FC236}">
                    <a16:creationId xmlns:a16="http://schemas.microsoft.com/office/drawing/2014/main" id="{B7005E40-C6D1-4248-9C94-4C48E0179FF7}"/>
                  </a:ext>
                </a:extLst>
              </p:cNvPr>
              <p:cNvPicPr/>
              <p:nvPr/>
            </p:nvPicPr>
            <p:blipFill>
              <a:blip r:embed="rId10"/>
              <a:stretch>
                <a:fillRect/>
              </a:stretch>
            </p:blipFill>
            <p:spPr>
              <a:xfrm>
                <a:off x="2421653" y="4817587"/>
                <a:ext cx="5183640" cy="16776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4E56544-AB05-4327-9FF9-087C8F6A47D8}"/>
                  </a:ext>
                </a:extLst>
              </p14:cNvPr>
              <p14:cNvContentPartPr/>
              <p14:nvPr/>
            </p14:nvContentPartPr>
            <p14:xfrm>
              <a:off x="2590493" y="844440"/>
              <a:ext cx="5349600" cy="112680"/>
            </p14:xfrm>
          </p:contentPart>
        </mc:Choice>
        <mc:Fallback>
          <p:pic>
            <p:nvPicPr>
              <p:cNvPr id="2" name="Freihand 1">
                <a:extLst>
                  <a:ext uri="{FF2B5EF4-FFF2-40B4-BE49-F238E27FC236}">
                    <a16:creationId xmlns:a16="http://schemas.microsoft.com/office/drawing/2014/main" id="{C4E56544-AB05-4327-9FF9-087C8F6A47D8}"/>
                  </a:ext>
                </a:extLst>
              </p:cNvPr>
              <p:cNvPicPr/>
              <p:nvPr/>
            </p:nvPicPr>
            <p:blipFill>
              <a:blip r:embed="rId4"/>
              <a:stretch>
                <a:fillRect/>
              </a:stretch>
            </p:blipFill>
            <p:spPr>
              <a:xfrm>
                <a:off x="2586173" y="840120"/>
                <a:ext cx="5358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619514D8-A779-47A4-8644-3BB7C01E4AF1}"/>
                  </a:ext>
                </a:extLst>
              </p14:cNvPr>
              <p14:cNvContentPartPr/>
              <p14:nvPr/>
            </p14:nvContentPartPr>
            <p14:xfrm>
              <a:off x="1627853" y="2008680"/>
              <a:ext cx="6825960" cy="51840"/>
            </p14:xfrm>
          </p:contentPart>
        </mc:Choice>
        <mc:Fallback>
          <p:pic>
            <p:nvPicPr>
              <p:cNvPr id="5" name="Freihand 4">
                <a:extLst>
                  <a:ext uri="{FF2B5EF4-FFF2-40B4-BE49-F238E27FC236}">
                    <a16:creationId xmlns:a16="http://schemas.microsoft.com/office/drawing/2014/main" id="{619514D8-A779-47A4-8644-3BB7C01E4AF1}"/>
                  </a:ext>
                </a:extLst>
              </p:cNvPr>
              <p:cNvPicPr/>
              <p:nvPr/>
            </p:nvPicPr>
            <p:blipFill>
              <a:blip r:embed="rId6"/>
              <a:stretch>
                <a:fillRect/>
              </a:stretch>
            </p:blipFill>
            <p:spPr>
              <a:xfrm>
                <a:off x="1623533" y="2004360"/>
                <a:ext cx="6834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2D0D82E-AF11-43E5-AD9D-4945CB43F6BD}"/>
                  </a:ext>
                </a:extLst>
              </p14:cNvPr>
              <p14:cNvContentPartPr/>
              <p14:nvPr/>
            </p14:nvContentPartPr>
            <p14:xfrm>
              <a:off x="2307533" y="3035040"/>
              <a:ext cx="5265720" cy="158040"/>
            </p14:xfrm>
          </p:contentPart>
        </mc:Choice>
        <mc:Fallback>
          <p:pic>
            <p:nvPicPr>
              <p:cNvPr id="6" name="Freihand 5">
                <a:extLst>
                  <a:ext uri="{FF2B5EF4-FFF2-40B4-BE49-F238E27FC236}">
                    <a16:creationId xmlns:a16="http://schemas.microsoft.com/office/drawing/2014/main" id="{F2D0D82E-AF11-43E5-AD9D-4945CB43F6BD}"/>
                  </a:ext>
                </a:extLst>
              </p:cNvPr>
              <p:cNvPicPr/>
              <p:nvPr/>
            </p:nvPicPr>
            <p:blipFill>
              <a:blip r:embed="rId8"/>
              <a:stretch>
                <a:fillRect/>
              </a:stretch>
            </p:blipFill>
            <p:spPr>
              <a:xfrm>
                <a:off x="2303213" y="3030720"/>
                <a:ext cx="5274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0C27539-E16A-4D84-94D3-ACB35BA0D75D}"/>
                  </a:ext>
                </a:extLst>
              </p14:cNvPr>
              <p14:cNvContentPartPr/>
              <p14:nvPr/>
            </p14:nvContentPartPr>
            <p14:xfrm>
              <a:off x="3990173" y="4203600"/>
              <a:ext cx="5940720" cy="170280"/>
            </p14:xfrm>
          </p:contentPart>
        </mc:Choice>
        <mc:Fallback>
          <p:pic>
            <p:nvPicPr>
              <p:cNvPr id="7" name="Freihand 6">
                <a:extLst>
                  <a:ext uri="{FF2B5EF4-FFF2-40B4-BE49-F238E27FC236}">
                    <a16:creationId xmlns:a16="http://schemas.microsoft.com/office/drawing/2014/main" id="{70C27539-E16A-4D84-94D3-ACB35BA0D75D}"/>
                  </a:ext>
                </a:extLst>
              </p:cNvPr>
              <p:cNvPicPr/>
              <p:nvPr/>
            </p:nvPicPr>
            <p:blipFill>
              <a:blip r:embed="rId10"/>
              <a:stretch>
                <a:fillRect/>
              </a:stretch>
            </p:blipFill>
            <p:spPr>
              <a:xfrm>
                <a:off x="3985853" y="4199280"/>
                <a:ext cx="5949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93757D4E-E056-427A-BD43-6106267DDC3C}"/>
                  </a:ext>
                </a:extLst>
              </p14:cNvPr>
              <p14:cNvContentPartPr/>
              <p14:nvPr/>
            </p14:nvContentPartPr>
            <p14:xfrm>
              <a:off x="2495453" y="5394840"/>
              <a:ext cx="4570920" cy="111600"/>
            </p14:xfrm>
          </p:contentPart>
        </mc:Choice>
        <mc:Fallback>
          <p:pic>
            <p:nvPicPr>
              <p:cNvPr id="8" name="Freihand 7">
                <a:extLst>
                  <a:ext uri="{FF2B5EF4-FFF2-40B4-BE49-F238E27FC236}">
                    <a16:creationId xmlns:a16="http://schemas.microsoft.com/office/drawing/2014/main" id="{93757D4E-E056-427A-BD43-6106267DDC3C}"/>
                  </a:ext>
                </a:extLst>
              </p:cNvPr>
              <p:cNvPicPr/>
              <p:nvPr/>
            </p:nvPicPr>
            <p:blipFill>
              <a:blip r:embed="rId12"/>
              <a:stretch>
                <a:fillRect/>
              </a:stretch>
            </p:blipFill>
            <p:spPr>
              <a:xfrm>
                <a:off x="2491133" y="5390520"/>
                <a:ext cx="4579560" cy="12024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F389808-43E9-46CC-8E88-F87905BC1420}"/>
                  </a:ext>
                </a:extLst>
              </p14:cNvPr>
              <p14:cNvContentPartPr/>
              <p14:nvPr/>
            </p14:nvContentPartPr>
            <p14:xfrm>
              <a:off x="3892973" y="814200"/>
              <a:ext cx="2338560" cy="106200"/>
            </p14:xfrm>
          </p:contentPart>
        </mc:Choice>
        <mc:Fallback>
          <p:pic>
            <p:nvPicPr>
              <p:cNvPr id="2" name="Freihand 1">
                <a:extLst>
                  <a:ext uri="{FF2B5EF4-FFF2-40B4-BE49-F238E27FC236}">
                    <a16:creationId xmlns:a16="http://schemas.microsoft.com/office/drawing/2014/main" id="{9F389808-43E9-46CC-8E88-F87905BC1420}"/>
                  </a:ext>
                </a:extLst>
              </p:cNvPr>
              <p:cNvPicPr/>
              <p:nvPr/>
            </p:nvPicPr>
            <p:blipFill>
              <a:blip r:embed="rId5"/>
              <a:stretch>
                <a:fillRect/>
              </a:stretch>
            </p:blipFill>
            <p:spPr>
              <a:xfrm>
                <a:off x="3888653" y="809880"/>
                <a:ext cx="2347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D1E049B-6F51-4F5A-B083-A2FB68411B7F}"/>
                  </a:ext>
                </a:extLst>
              </p14:cNvPr>
              <p14:cNvContentPartPr/>
              <p14:nvPr/>
            </p14:nvContentPartPr>
            <p14:xfrm>
              <a:off x="8484773" y="825360"/>
              <a:ext cx="2983680" cy="36000"/>
            </p14:xfrm>
          </p:contentPart>
        </mc:Choice>
        <mc:Fallback>
          <p:pic>
            <p:nvPicPr>
              <p:cNvPr id="5" name="Freihand 4">
                <a:extLst>
                  <a:ext uri="{FF2B5EF4-FFF2-40B4-BE49-F238E27FC236}">
                    <a16:creationId xmlns:a16="http://schemas.microsoft.com/office/drawing/2014/main" id="{0D1E049B-6F51-4F5A-B083-A2FB68411B7F}"/>
                  </a:ext>
                </a:extLst>
              </p:cNvPr>
              <p:cNvPicPr/>
              <p:nvPr/>
            </p:nvPicPr>
            <p:blipFill>
              <a:blip r:embed="rId7"/>
              <a:stretch>
                <a:fillRect/>
              </a:stretch>
            </p:blipFill>
            <p:spPr>
              <a:xfrm>
                <a:off x="8480453" y="821040"/>
                <a:ext cx="2992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64741C96-4BF7-4291-A1E0-045CE06D68BF}"/>
                  </a:ext>
                </a:extLst>
              </p14:cNvPr>
              <p14:cNvContentPartPr/>
              <p14:nvPr/>
            </p14:nvContentPartPr>
            <p14:xfrm>
              <a:off x="3823133" y="1291560"/>
              <a:ext cx="2169360" cy="93600"/>
            </p14:xfrm>
          </p:contentPart>
        </mc:Choice>
        <mc:Fallback>
          <p:pic>
            <p:nvPicPr>
              <p:cNvPr id="12" name="Freihand 11">
                <a:extLst>
                  <a:ext uri="{FF2B5EF4-FFF2-40B4-BE49-F238E27FC236}">
                    <a16:creationId xmlns:a16="http://schemas.microsoft.com/office/drawing/2014/main" id="{64741C96-4BF7-4291-A1E0-045CE06D68BF}"/>
                  </a:ext>
                </a:extLst>
              </p:cNvPr>
              <p:cNvPicPr/>
              <p:nvPr/>
            </p:nvPicPr>
            <p:blipFill>
              <a:blip r:embed="rId9"/>
              <a:stretch>
                <a:fillRect/>
              </a:stretch>
            </p:blipFill>
            <p:spPr>
              <a:xfrm>
                <a:off x="3818813" y="1287240"/>
                <a:ext cx="2178000" cy="102240"/>
              </a:xfrm>
              <a:prstGeom prst="rect">
                <a:avLst/>
              </a:prstGeom>
            </p:spPr>
          </p:pic>
        </mc:Fallback>
      </mc:AlternateContent>
      <p:grpSp>
        <p:nvGrpSpPr>
          <p:cNvPr id="43" name="Gruppieren 42">
            <a:extLst>
              <a:ext uri="{FF2B5EF4-FFF2-40B4-BE49-F238E27FC236}">
                <a16:creationId xmlns:a16="http://schemas.microsoft.com/office/drawing/2014/main" id="{1D0553EC-C5ED-415F-8BE3-3E93B36B897D}"/>
              </a:ext>
            </a:extLst>
          </p:cNvPr>
          <p:cNvGrpSpPr/>
          <p:nvPr/>
        </p:nvGrpSpPr>
        <p:grpSpPr>
          <a:xfrm>
            <a:off x="9205853" y="2753520"/>
            <a:ext cx="2874960" cy="1290240"/>
            <a:chOff x="9205853" y="2753520"/>
            <a:chExt cx="2874960" cy="1290240"/>
          </a:xfrm>
        </p:grpSpPr>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B330E631-8022-49B1-AF51-E5BCBFD4C7D3}"/>
                    </a:ext>
                  </a:extLst>
                </p14:cNvPr>
                <p14:cNvContentPartPr/>
                <p14:nvPr/>
              </p14:nvContentPartPr>
              <p14:xfrm>
                <a:off x="9662693" y="2976720"/>
                <a:ext cx="157680" cy="193680"/>
              </p14:xfrm>
            </p:contentPart>
          </mc:Choice>
          <mc:Fallback>
            <p:pic>
              <p:nvPicPr>
                <p:cNvPr id="13" name="Freihand 12">
                  <a:extLst>
                    <a:ext uri="{FF2B5EF4-FFF2-40B4-BE49-F238E27FC236}">
                      <a16:creationId xmlns:a16="http://schemas.microsoft.com/office/drawing/2014/main" id="{B330E631-8022-49B1-AF51-E5BCBFD4C7D3}"/>
                    </a:ext>
                  </a:extLst>
                </p:cNvPr>
                <p:cNvPicPr/>
                <p:nvPr/>
              </p:nvPicPr>
              <p:blipFill>
                <a:blip r:embed="rId11"/>
                <a:stretch>
                  <a:fillRect/>
                </a:stretch>
              </p:blipFill>
              <p:spPr>
                <a:xfrm>
                  <a:off x="9658373" y="2972400"/>
                  <a:ext cx="166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3BF3E0D1-524E-498E-A5F9-347265446786}"/>
                    </a:ext>
                  </a:extLst>
                </p14:cNvPr>
                <p14:cNvContentPartPr/>
                <p14:nvPr/>
              </p14:nvContentPartPr>
              <p14:xfrm>
                <a:off x="9942773" y="2985720"/>
                <a:ext cx="122040" cy="148680"/>
              </p14:xfrm>
            </p:contentPart>
          </mc:Choice>
          <mc:Fallback>
            <p:pic>
              <p:nvPicPr>
                <p:cNvPr id="14" name="Freihand 13">
                  <a:extLst>
                    <a:ext uri="{FF2B5EF4-FFF2-40B4-BE49-F238E27FC236}">
                      <a16:creationId xmlns:a16="http://schemas.microsoft.com/office/drawing/2014/main" id="{3BF3E0D1-524E-498E-A5F9-347265446786}"/>
                    </a:ext>
                  </a:extLst>
                </p:cNvPr>
                <p:cNvPicPr/>
                <p:nvPr/>
              </p:nvPicPr>
              <p:blipFill>
                <a:blip r:embed="rId13"/>
                <a:stretch>
                  <a:fillRect/>
                </a:stretch>
              </p:blipFill>
              <p:spPr>
                <a:xfrm>
                  <a:off x="9938453" y="2981400"/>
                  <a:ext cx="130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F17FDF7B-39C9-46CA-B80C-455128830453}"/>
                    </a:ext>
                  </a:extLst>
                </p14:cNvPr>
                <p14:cNvContentPartPr/>
                <p14:nvPr/>
              </p14:nvContentPartPr>
              <p14:xfrm>
                <a:off x="9870413" y="2895000"/>
                <a:ext cx="114480" cy="109440"/>
              </p14:xfrm>
            </p:contentPart>
          </mc:Choice>
          <mc:Fallback>
            <p:pic>
              <p:nvPicPr>
                <p:cNvPr id="15" name="Freihand 14">
                  <a:extLst>
                    <a:ext uri="{FF2B5EF4-FFF2-40B4-BE49-F238E27FC236}">
                      <a16:creationId xmlns:a16="http://schemas.microsoft.com/office/drawing/2014/main" id="{F17FDF7B-39C9-46CA-B80C-455128830453}"/>
                    </a:ext>
                  </a:extLst>
                </p:cNvPr>
                <p:cNvPicPr/>
                <p:nvPr/>
              </p:nvPicPr>
              <p:blipFill>
                <a:blip r:embed="rId15"/>
                <a:stretch>
                  <a:fillRect/>
                </a:stretch>
              </p:blipFill>
              <p:spPr>
                <a:xfrm>
                  <a:off x="9866093" y="2890680"/>
                  <a:ext cx="123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48C2CBFA-49C4-4271-8DB1-47982F31A14A}"/>
                    </a:ext>
                  </a:extLst>
                </p14:cNvPr>
                <p14:cNvContentPartPr/>
                <p14:nvPr/>
              </p14:nvContentPartPr>
              <p14:xfrm>
                <a:off x="10084973" y="3076800"/>
                <a:ext cx="78120" cy="95040"/>
              </p14:xfrm>
            </p:contentPart>
          </mc:Choice>
          <mc:Fallback>
            <p:pic>
              <p:nvPicPr>
                <p:cNvPr id="16" name="Freihand 15">
                  <a:extLst>
                    <a:ext uri="{FF2B5EF4-FFF2-40B4-BE49-F238E27FC236}">
                      <a16:creationId xmlns:a16="http://schemas.microsoft.com/office/drawing/2014/main" id="{48C2CBFA-49C4-4271-8DB1-47982F31A14A}"/>
                    </a:ext>
                  </a:extLst>
                </p:cNvPr>
                <p:cNvPicPr/>
                <p:nvPr/>
              </p:nvPicPr>
              <p:blipFill>
                <a:blip r:embed="rId17"/>
                <a:stretch>
                  <a:fillRect/>
                </a:stretch>
              </p:blipFill>
              <p:spPr>
                <a:xfrm>
                  <a:off x="10080653" y="3072480"/>
                  <a:ext cx="86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91F2EE3A-95F5-4516-B0E9-16E2A519700D}"/>
                    </a:ext>
                  </a:extLst>
                </p14:cNvPr>
                <p14:cNvContentPartPr/>
                <p14:nvPr/>
              </p14:nvContentPartPr>
              <p14:xfrm>
                <a:off x="10380173" y="3031440"/>
                <a:ext cx="263520" cy="20880"/>
              </p14:xfrm>
            </p:contentPart>
          </mc:Choice>
          <mc:Fallback>
            <p:pic>
              <p:nvPicPr>
                <p:cNvPr id="17" name="Freihand 16">
                  <a:extLst>
                    <a:ext uri="{FF2B5EF4-FFF2-40B4-BE49-F238E27FC236}">
                      <a16:creationId xmlns:a16="http://schemas.microsoft.com/office/drawing/2014/main" id="{91F2EE3A-95F5-4516-B0E9-16E2A519700D}"/>
                    </a:ext>
                  </a:extLst>
                </p:cNvPr>
                <p:cNvPicPr/>
                <p:nvPr/>
              </p:nvPicPr>
              <p:blipFill>
                <a:blip r:embed="rId19"/>
                <a:stretch>
                  <a:fillRect/>
                </a:stretch>
              </p:blipFill>
              <p:spPr>
                <a:xfrm>
                  <a:off x="10375853" y="3027120"/>
                  <a:ext cx="272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A89737AE-F2B0-4DE6-BABA-4BAD4FD92113}"/>
                    </a:ext>
                  </a:extLst>
                </p14:cNvPr>
                <p14:cNvContentPartPr/>
                <p14:nvPr/>
              </p14:nvContentPartPr>
              <p14:xfrm>
                <a:off x="10353533" y="3081480"/>
                <a:ext cx="281880" cy="34560"/>
              </p14:xfrm>
            </p:contentPart>
          </mc:Choice>
          <mc:Fallback>
            <p:pic>
              <p:nvPicPr>
                <p:cNvPr id="18" name="Freihand 17">
                  <a:extLst>
                    <a:ext uri="{FF2B5EF4-FFF2-40B4-BE49-F238E27FC236}">
                      <a16:creationId xmlns:a16="http://schemas.microsoft.com/office/drawing/2014/main" id="{A89737AE-F2B0-4DE6-BABA-4BAD4FD92113}"/>
                    </a:ext>
                  </a:extLst>
                </p:cNvPr>
                <p:cNvPicPr/>
                <p:nvPr/>
              </p:nvPicPr>
              <p:blipFill>
                <a:blip r:embed="rId21"/>
                <a:stretch>
                  <a:fillRect/>
                </a:stretch>
              </p:blipFill>
              <p:spPr>
                <a:xfrm>
                  <a:off x="10349213" y="3077160"/>
                  <a:ext cx="290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6787C2A7-6EFD-4E1A-BF5F-9567594C50A9}"/>
                    </a:ext>
                  </a:extLst>
                </p14:cNvPr>
                <p14:cNvContentPartPr/>
                <p14:nvPr/>
              </p14:nvContentPartPr>
              <p14:xfrm>
                <a:off x="10298093" y="2992920"/>
                <a:ext cx="18720" cy="18360"/>
              </p14:xfrm>
            </p:contentPart>
          </mc:Choice>
          <mc:Fallback>
            <p:pic>
              <p:nvPicPr>
                <p:cNvPr id="19" name="Freihand 18">
                  <a:extLst>
                    <a:ext uri="{FF2B5EF4-FFF2-40B4-BE49-F238E27FC236}">
                      <a16:creationId xmlns:a16="http://schemas.microsoft.com/office/drawing/2014/main" id="{6787C2A7-6EFD-4E1A-BF5F-9567594C50A9}"/>
                    </a:ext>
                  </a:extLst>
                </p:cNvPr>
                <p:cNvPicPr/>
                <p:nvPr/>
              </p:nvPicPr>
              <p:blipFill>
                <a:blip r:embed="rId23"/>
                <a:stretch>
                  <a:fillRect/>
                </a:stretch>
              </p:blipFill>
              <p:spPr>
                <a:xfrm>
                  <a:off x="10293773" y="2988600"/>
                  <a:ext cx="27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800113AF-5646-4017-BCFA-E4805B8836D4}"/>
                    </a:ext>
                  </a:extLst>
                </p14:cNvPr>
                <p14:cNvContentPartPr/>
                <p14:nvPr/>
              </p14:nvContentPartPr>
              <p14:xfrm>
                <a:off x="10261373" y="3093360"/>
                <a:ext cx="26280" cy="16560"/>
              </p14:xfrm>
            </p:contentPart>
          </mc:Choice>
          <mc:Fallback>
            <p:pic>
              <p:nvPicPr>
                <p:cNvPr id="20" name="Freihand 19">
                  <a:extLst>
                    <a:ext uri="{FF2B5EF4-FFF2-40B4-BE49-F238E27FC236}">
                      <a16:creationId xmlns:a16="http://schemas.microsoft.com/office/drawing/2014/main" id="{800113AF-5646-4017-BCFA-E4805B8836D4}"/>
                    </a:ext>
                  </a:extLst>
                </p:cNvPr>
                <p:cNvPicPr/>
                <p:nvPr/>
              </p:nvPicPr>
              <p:blipFill>
                <a:blip r:embed="rId25"/>
                <a:stretch>
                  <a:fillRect/>
                </a:stretch>
              </p:blipFill>
              <p:spPr>
                <a:xfrm>
                  <a:off x="10257053" y="3089040"/>
                  <a:ext cx="34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3EABDC75-5C92-40FE-8FAE-A32BA3E6AB10}"/>
                    </a:ext>
                  </a:extLst>
                </p14:cNvPr>
                <p14:cNvContentPartPr/>
                <p14:nvPr/>
              </p14:nvContentPartPr>
              <p14:xfrm>
                <a:off x="10908653" y="2753520"/>
                <a:ext cx="281520" cy="163800"/>
              </p14:xfrm>
            </p:contentPart>
          </mc:Choice>
          <mc:Fallback>
            <p:pic>
              <p:nvPicPr>
                <p:cNvPr id="21" name="Freihand 20">
                  <a:extLst>
                    <a:ext uri="{FF2B5EF4-FFF2-40B4-BE49-F238E27FC236}">
                      <a16:creationId xmlns:a16="http://schemas.microsoft.com/office/drawing/2014/main" id="{3EABDC75-5C92-40FE-8FAE-A32BA3E6AB10}"/>
                    </a:ext>
                  </a:extLst>
                </p:cNvPr>
                <p:cNvPicPr/>
                <p:nvPr/>
              </p:nvPicPr>
              <p:blipFill>
                <a:blip r:embed="rId27"/>
                <a:stretch>
                  <a:fillRect/>
                </a:stretch>
              </p:blipFill>
              <p:spPr>
                <a:xfrm>
                  <a:off x="10904333" y="2749200"/>
                  <a:ext cx="290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05E653F5-3488-4A20-A9E4-1396832C9E43}"/>
                    </a:ext>
                  </a:extLst>
                </p14:cNvPr>
                <p14:cNvContentPartPr/>
                <p14:nvPr/>
              </p14:nvContentPartPr>
              <p14:xfrm>
                <a:off x="10887413" y="2972760"/>
                <a:ext cx="444240" cy="39600"/>
              </p14:xfrm>
            </p:contentPart>
          </mc:Choice>
          <mc:Fallback>
            <p:pic>
              <p:nvPicPr>
                <p:cNvPr id="22" name="Freihand 21">
                  <a:extLst>
                    <a:ext uri="{FF2B5EF4-FFF2-40B4-BE49-F238E27FC236}">
                      <a16:creationId xmlns:a16="http://schemas.microsoft.com/office/drawing/2014/main" id="{05E653F5-3488-4A20-A9E4-1396832C9E43}"/>
                    </a:ext>
                  </a:extLst>
                </p:cNvPr>
                <p:cNvPicPr/>
                <p:nvPr/>
              </p:nvPicPr>
              <p:blipFill>
                <a:blip r:embed="rId29"/>
                <a:stretch>
                  <a:fillRect/>
                </a:stretch>
              </p:blipFill>
              <p:spPr>
                <a:xfrm>
                  <a:off x="10883093" y="2968440"/>
                  <a:ext cx="4528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5E12793E-3B7B-4FBE-9BFC-F5B010634B89}"/>
                    </a:ext>
                  </a:extLst>
                </p14:cNvPr>
                <p14:cNvContentPartPr/>
                <p14:nvPr/>
              </p14:nvContentPartPr>
              <p14:xfrm>
                <a:off x="10773293" y="3096600"/>
                <a:ext cx="220680" cy="197640"/>
              </p14:xfrm>
            </p:contentPart>
          </mc:Choice>
          <mc:Fallback>
            <p:pic>
              <p:nvPicPr>
                <p:cNvPr id="23" name="Freihand 22">
                  <a:extLst>
                    <a:ext uri="{FF2B5EF4-FFF2-40B4-BE49-F238E27FC236}">
                      <a16:creationId xmlns:a16="http://schemas.microsoft.com/office/drawing/2014/main" id="{5E12793E-3B7B-4FBE-9BFC-F5B010634B89}"/>
                    </a:ext>
                  </a:extLst>
                </p:cNvPr>
                <p:cNvPicPr/>
                <p:nvPr/>
              </p:nvPicPr>
              <p:blipFill>
                <a:blip r:embed="rId31"/>
                <a:stretch>
                  <a:fillRect/>
                </a:stretch>
              </p:blipFill>
              <p:spPr>
                <a:xfrm>
                  <a:off x="10768973" y="3092280"/>
                  <a:ext cx="229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AC5B1000-B429-4142-9DB8-F60D4E10B8ED}"/>
                    </a:ext>
                  </a:extLst>
                </p14:cNvPr>
                <p14:cNvContentPartPr/>
                <p14:nvPr/>
              </p14:nvContentPartPr>
              <p14:xfrm>
                <a:off x="11001893" y="3167520"/>
                <a:ext cx="138240" cy="104040"/>
              </p14:xfrm>
            </p:contentPart>
          </mc:Choice>
          <mc:Fallback>
            <p:pic>
              <p:nvPicPr>
                <p:cNvPr id="24" name="Freihand 23">
                  <a:extLst>
                    <a:ext uri="{FF2B5EF4-FFF2-40B4-BE49-F238E27FC236}">
                      <a16:creationId xmlns:a16="http://schemas.microsoft.com/office/drawing/2014/main" id="{AC5B1000-B429-4142-9DB8-F60D4E10B8ED}"/>
                    </a:ext>
                  </a:extLst>
                </p:cNvPr>
                <p:cNvPicPr/>
                <p:nvPr/>
              </p:nvPicPr>
              <p:blipFill>
                <a:blip r:embed="rId33"/>
                <a:stretch>
                  <a:fillRect/>
                </a:stretch>
              </p:blipFill>
              <p:spPr>
                <a:xfrm>
                  <a:off x="10997573" y="3163200"/>
                  <a:ext cx="146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F2984971-D833-419D-AE95-0421CCD0635B}"/>
                    </a:ext>
                  </a:extLst>
                </p14:cNvPr>
                <p14:cNvContentPartPr/>
                <p14:nvPr/>
              </p14:nvContentPartPr>
              <p14:xfrm>
                <a:off x="11198813" y="3161400"/>
                <a:ext cx="143280" cy="122760"/>
              </p14:xfrm>
            </p:contentPart>
          </mc:Choice>
          <mc:Fallback>
            <p:pic>
              <p:nvPicPr>
                <p:cNvPr id="25" name="Freihand 24">
                  <a:extLst>
                    <a:ext uri="{FF2B5EF4-FFF2-40B4-BE49-F238E27FC236}">
                      <a16:creationId xmlns:a16="http://schemas.microsoft.com/office/drawing/2014/main" id="{F2984971-D833-419D-AE95-0421CCD0635B}"/>
                    </a:ext>
                  </a:extLst>
                </p:cNvPr>
                <p:cNvPicPr/>
                <p:nvPr/>
              </p:nvPicPr>
              <p:blipFill>
                <a:blip r:embed="rId35"/>
                <a:stretch>
                  <a:fillRect/>
                </a:stretch>
              </p:blipFill>
              <p:spPr>
                <a:xfrm>
                  <a:off x="11194493" y="3157080"/>
                  <a:ext cx="151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807E7AEA-8543-42A3-B1AA-85302ABCF2A5}"/>
                    </a:ext>
                  </a:extLst>
                </p14:cNvPr>
                <p14:cNvContentPartPr/>
                <p14:nvPr/>
              </p14:nvContentPartPr>
              <p14:xfrm>
                <a:off x="9762773" y="3406560"/>
                <a:ext cx="239040" cy="242640"/>
              </p14:xfrm>
            </p:contentPart>
          </mc:Choice>
          <mc:Fallback>
            <p:pic>
              <p:nvPicPr>
                <p:cNvPr id="27" name="Freihand 26">
                  <a:extLst>
                    <a:ext uri="{FF2B5EF4-FFF2-40B4-BE49-F238E27FC236}">
                      <a16:creationId xmlns:a16="http://schemas.microsoft.com/office/drawing/2014/main" id="{807E7AEA-8543-42A3-B1AA-85302ABCF2A5}"/>
                    </a:ext>
                  </a:extLst>
                </p:cNvPr>
                <p:cNvPicPr/>
                <p:nvPr/>
              </p:nvPicPr>
              <p:blipFill>
                <a:blip r:embed="rId37"/>
                <a:stretch>
                  <a:fillRect/>
                </a:stretch>
              </p:blipFill>
              <p:spPr>
                <a:xfrm>
                  <a:off x="9758453" y="3402240"/>
                  <a:ext cx="2476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96D2163A-EF18-4EC3-BE06-9EAC1D3CCF99}"/>
                    </a:ext>
                  </a:extLst>
                </p14:cNvPr>
                <p14:cNvContentPartPr/>
                <p14:nvPr/>
              </p14:nvContentPartPr>
              <p14:xfrm>
                <a:off x="9366053" y="3520320"/>
                <a:ext cx="1238400" cy="294840"/>
              </p14:xfrm>
            </p:contentPart>
          </mc:Choice>
          <mc:Fallback>
            <p:pic>
              <p:nvPicPr>
                <p:cNvPr id="28" name="Freihand 27">
                  <a:extLst>
                    <a:ext uri="{FF2B5EF4-FFF2-40B4-BE49-F238E27FC236}">
                      <a16:creationId xmlns:a16="http://schemas.microsoft.com/office/drawing/2014/main" id="{96D2163A-EF18-4EC3-BE06-9EAC1D3CCF99}"/>
                    </a:ext>
                  </a:extLst>
                </p:cNvPr>
                <p:cNvPicPr/>
                <p:nvPr/>
              </p:nvPicPr>
              <p:blipFill>
                <a:blip r:embed="rId39"/>
                <a:stretch>
                  <a:fillRect/>
                </a:stretch>
              </p:blipFill>
              <p:spPr>
                <a:xfrm>
                  <a:off x="9361733" y="3516000"/>
                  <a:ext cx="12470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B0F20160-10EA-471D-9F0C-4F8E976014EC}"/>
                    </a:ext>
                  </a:extLst>
                </p14:cNvPr>
                <p14:cNvContentPartPr/>
                <p14:nvPr/>
              </p14:nvContentPartPr>
              <p14:xfrm>
                <a:off x="9924053" y="3739560"/>
                <a:ext cx="172080" cy="62640"/>
              </p14:xfrm>
            </p:contentPart>
          </mc:Choice>
          <mc:Fallback>
            <p:pic>
              <p:nvPicPr>
                <p:cNvPr id="29" name="Freihand 28">
                  <a:extLst>
                    <a:ext uri="{FF2B5EF4-FFF2-40B4-BE49-F238E27FC236}">
                      <a16:creationId xmlns:a16="http://schemas.microsoft.com/office/drawing/2014/main" id="{B0F20160-10EA-471D-9F0C-4F8E976014EC}"/>
                    </a:ext>
                  </a:extLst>
                </p:cNvPr>
                <p:cNvPicPr/>
                <p:nvPr/>
              </p:nvPicPr>
              <p:blipFill>
                <a:blip r:embed="rId41"/>
                <a:stretch>
                  <a:fillRect/>
                </a:stretch>
              </p:blipFill>
              <p:spPr>
                <a:xfrm>
                  <a:off x="9919733" y="3735240"/>
                  <a:ext cx="180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6C0E3A9B-38D3-40B3-B1B6-EABB15915C6D}"/>
                    </a:ext>
                  </a:extLst>
                </p14:cNvPr>
                <p14:cNvContentPartPr/>
                <p14:nvPr/>
              </p14:nvContentPartPr>
              <p14:xfrm>
                <a:off x="9835853" y="3807960"/>
                <a:ext cx="407520" cy="107280"/>
              </p14:xfrm>
            </p:contentPart>
          </mc:Choice>
          <mc:Fallback>
            <p:pic>
              <p:nvPicPr>
                <p:cNvPr id="30" name="Freihand 29">
                  <a:extLst>
                    <a:ext uri="{FF2B5EF4-FFF2-40B4-BE49-F238E27FC236}">
                      <a16:creationId xmlns:a16="http://schemas.microsoft.com/office/drawing/2014/main" id="{6C0E3A9B-38D3-40B3-B1B6-EABB15915C6D}"/>
                    </a:ext>
                  </a:extLst>
                </p:cNvPr>
                <p:cNvPicPr/>
                <p:nvPr/>
              </p:nvPicPr>
              <p:blipFill>
                <a:blip r:embed="rId43"/>
                <a:stretch>
                  <a:fillRect/>
                </a:stretch>
              </p:blipFill>
              <p:spPr>
                <a:xfrm>
                  <a:off x="9831533" y="3803640"/>
                  <a:ext cx="416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71493528-4022-42F5-92EF-BE32CA37A7B4}"/>
                    </a:ext>
                  </a:extLst>
                </p14:cNvPr>
                <p14:cNvContentPartPr/>
                <p14:nvPr/>
              </p14:nvContentPartPr>
              <p14:xfrm>
                <a:off x="9875453" y="3919560"/>
                <a:ext cx="119160" cy="124200"/>
              </p14:xfrm>
            </p:contentPart>
          </mc:Choice>
          <mc:Fallback>
            <p:pic>
              <p:nvPicPr>
                <p:cNvPr id="31" name="Freihand 30">
                  <a:extLst>
                    <a:ext uri="{FF2B5EF4-FFF2-40B4-BE49-F238E27FC236}">
                      <a16:creationId xmlns:a16="http://schemas.microsoft.com/office/drawing/2014/main" id="{71493528-4022-42F5-92EF-BE32CA37A7B4}"/>
                    </a:ext>
                  </a:extLst>
                </p:cNvPr>
                <p:cNvPicPr/>
                <p:nvPr/>
              </p:nvPicPr>
              <p:blipFill>
                <a:blip r:embed="rId45"/>
                <a:stretch>
                  <a:fillRect/>
                </a:stretch>
              </p:blipFill>
              <p:spPr>
                <a:xfrm>
                  <a:off x="9871133" y="3915240"/>
                  <a:ext cx="127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23C3E24F-BEE2-45F6-A89F-9E6BFDB7DB36}"/>
                    </a:ext>
                  </a:extLst>
                </p14:cNvPr>
                <p14:cNvContentPartPr/>
                <p14:nvPr/>
              </p14:nvContentPartPr>
              <p14:xfrm>
                <a:off x="10023053" y="3939360"/>
                <a:ext cx="111600" cy="75600"/>
              </p14:xfrm>
            </p:contentPart>
          </mc:Choice>
          <mc:Fallback>
            <p:pic>
              <p:nvPicPr>
                <p:cNvPr id="32" name="Freihand 31">
                  <a:extLst>
                    <a:ext uri="{FF2B5EF4-FFF2-40B4-BE49-F238E27FC236}">
                      <a16:creationId xmlns:a16="http://schemas.microsoft.com/office/drawing/2014/main" id="{23C3E24F-BEE2-45F6-A89F-9E6BFDB7DB36}"/>
                    </a:ext>
                  </a:extLst>
                </p:cNvPr>
                <p:cNvPicPr/>
                <p:nvPr/>
              </p:nvPicPr>
              <p:blipFill>
                <a:blip r:embed="rId47"/>
                <a:stretch>
                  <a:fillRect/>
                </a:stretch>
              </p:blipFill>
              <p:spPr>
                <a:xfrm>
                  <a:off x="10018733" y="3935040"/>
                  <a:ext cx="120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567B159C-CCA5-4A7C-83E5-60216171472C}"/>
                    </a:ext>
                  </a:extLst>
                </p14:cNvPr>
                <p14:cNvContentPartPr/>
                <p14:nvPr/>
              </p14:nvContentPartPr>
              <p14:xfrm>
                <a:off x="10161293" y="3924960"/>
                <a:ext cx="84600" cy="65520"/>
              </p14:xfrm>
            </p:contentPart>
          </mc:Choice>
          <mc:Fallback>
            <p:pic>
              <p:nvPicPr>
                <p:cNvPr id="33" name="Freihand 32">
                  <a:extLst>
                    <a:ext uri="{FF2B5EF4-FFF2-40B4-BE49-F238E27FC236}">
                      <a16:creationId xmlns:a16="http://schemas.microsoft.com/office/drawing/2014/main" id="{567B159C-CCA5-4A7C-83E5-60216171472C}"/>
                    </a:ext>
                  </a:extLst>
                </p:cNvPr>
                <p:cNvPicPr/>
                <p:nvPr/>
              </p:nvPicPr>
              <p:blipFill>
                <a:blip r:embed="rId49"/>
                <a:stretch>
                  <a:fillRect/>
                </a:stretch>
              </p:blipFill>
              <p:spPr>
                <a:xfrm>
                  <a:off x="10156973" y="3920640"/>
                  <a:ext cx="93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A2D8645D-2C4F-49CB-B90D-39AFDB610C1A}"/>
                    </a:ext>
                  </a:extLst>
                </p14:cNvPr>
                <p14:cNvContentPartPr/>
                <p14:nvPr/>
              </p14:nvContentPartPr>
              <p14:xfrm>
                <a:off x="9205853" y="3505920"/>
                <a:ext cx="1557360" cy="472320"/>
              </p14:xfrm>
            </p:contentPart>
          </mc:Choice>
          <mc:Fallback>
            <p:pic>
              <p:nvPicPr>
                <p:cNvPr id="35" name="Freihand 34">
                  <a:extLst>
                    <a:ext uri="{FF2B5EF4-FFF2-40B4-BE49-F238E27FC236}">
                      <a16:creationId xmlns:a16="http://schemas.microsoft.com/office/drawing/2014/main" id="{A2D8645D-2C4F-49CB-B90D-39AFDB610C1A}"/>
                    </a:ext>
                  </a:extLst>
                </p:cNvPr>
                <p:cNvPicPr/>
                <p:nvPr/>
              </p:nvPicPr>
              <p:blipFill>
                <a:blip r:embed="rId51"/>
                <a:stretch>
                  <a:fillRect/>
                </a:stretch>
              </p:blipFill>
              <p:spPr>
                <a:xfrm>
                  <a:off x="9201533" y="3501600"/>
                  <a:ext cx="156600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F260E540-C7E9-489E-95B4-EC9AC4796912}"/>
                    </a:ext>
                  </a:extLst>
                </p14:cNvPr>
                <p14:cNvContentPartPr/>
                <p14:nvPr/>
              </p14:nvContentPartPr>
              <p14:xfrm>
                <a:off x="10892453" y="3599880"/>
                <a:ext cx="296640" cy="53640"/>
              </p14:xfrm>
            </p:contentPart>
          </mc:Choice>
          <mc:Fallback>
            <p:pic>
              <p:nvPicPr>
                <p:cNvPr id="37" name="Freihand 36">
                  <a:extLst>
                    <a:ext uri="{FF2B5EF4-FFF2-40B4-BE49-F238E27FC236}">
                      <a16:creationId xmlns:a16="http://schemas.microsoft.com/office/drawing/2014/main" id="{F260E540-C7E9-489E-95B4-EC9AC4796912}"/>
                    </a:ext>
                  </a:extLst>
                </p:cNvPr>
                <p:cNvPicPr/>
                <p:nvPr/>
              </p:nvPicPr>
              <p:blipFill>
                <a:blip r:embed="rId53"/>
                <a:stretch>
                  <a:fillRect/>
                </a:stretch>
              </p:blipFill>
              <p:spPr>
                <a:xfrm>
                  <a:off x="10888133" y="3595560"/>
                  <a:ext cx="305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58F3E2E9-64C6-4900-829E-C494352A3030}"/>
                    </a:ext>
                  </a:extLst>
                </p14:cNvPr>
                <p14:cNvContentPartPr/>
                <p14:nvPr/>
              </p14:nvContentPartPr>
              <p14:xfrm>
                <a:off x="10976693" y="3651360"/>
                <a:ext cx="228600" cy="57600"/>
              </p14:xfrm>
            </p:contentPart>
          </mc:Choice>
          <mc:Fallback>
            <p:pic>
              <p:nvPicPr>
                <p:cNvPr id="38" name="Freihand 37">
                  <a:extLst>
                    <a:ext uri="{FF2B5EF4-FFF2-40B4-BE49-F238E27FC236}">
                      <a16:creationId xmlns:a16="http://schemas.microsoft.com/office/drawing/2014/main" id="{58F3E2E9-64C6-4900-829E-C494352A3030}"/>
                    </a:ext>
                  </a:extLst>
                </p:cNvPr>
                <p:cNvPicPr/>
                <p:nvPr/>
              </p:nvPicPr>
              <p:blipFill>
                <a:blip r:embed="rId55"/>
                <a:stretch>
                  <a:fillRect/>
                </a:stretch>
              </p:blipFill>
              <p:spPr>
                <a:xfrm>
                  <a:off x="10972373" y="3647040"/>
                  <a:ext cx="237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18B9F56D-C6A5-4CE3-9CAA-53A4011E7029}"/>
                    </a:ext>
                  </a:extLst>
                </p14:cNvPr>
                <p14:cNvContentPartPr/>
                <p14:nvPr/>
              </p14:nvContentPartPr>
              <p14:xfrm>
                <a:off x="11371613" y="3482880"/>
                <a:ext cx="175680" cy="198720"/>
              </p14:xfrm>
            </p:contentPart>
          </mc:Choice>
          <mc:Fallback>
            <p:pic>
              <p:nvPicPr>
                <p:cNvPr id="39" name="Freihand 38">
                  <a:extLst>
                    <a:ext uri="{FF2B5EF4-FFF2-40B4-BE49-F238E27FC236}">
                      <a16:creationId xmlns:a16="http://schemas.microsoft.com/office/drawing/2014/main" id="{18B9F56D-C6A5-4CE3-9CAA-53A4011E7029}"/>
                    </a:ext>
                  </a:extLst>
                </p:cNvPr>
                <p:cNvPicPr/>
                <p:nvPr/>
              </p:nvPicPr>
              <p:blipFill>
                <a:blip r:embed="rId57"/>
                <a:stretch>
                  <a:fillRect/>
                </a:stretch>
              </p:blipFill>
              <p:spPr>
                <a:xfrm>
                  <a:off x="11367293" y="3478560"/>
                  <a:ext cx="184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DF9FEA37-6605-44CC-B831-7B3075579129}"/>
                    </a:ext>
                  </a:extLst>
                </p14:cNvPr>
                <p14:cNvContentPartPr/>
                <p14:nvPr/>
              </p14:nvContentPartPr>
              <p14:xfrm>
                <a:off x="11406893" y="3481440"/>
                <a:ext cx="229680" cy="35640"/>
              </p14:xfrm>
            </p:contentPart>
          </mc:Choice>
          <mc:Fallback>
            <p:pic>
              <p:nvPicPr>
                <p:cNvPr id="40" name="Freihand 39">
                  <a:extLst>
                    <a:ext uri="{FF2B5EF4-FFF2-40B4-BE49-F238E27FC236}">
                      <a16:creationId xmlns:a16="http://schemas.microsoft.com/office/drawing/2014/main" id="{DF9FEA37-6605-44CC-B831-7B3075579129}"/>
                    </a:ext>
                  </a:extLst>
                </p:cNvPr>
                <p:cNvPicPr/>
                <p:nvPr/>
              </p:nvPicPr>
              <p:blipFill>
                <a:blip r:embed="rId59"/>
                <a:stretch>
                  <a:fillRect/>
                </a:stretch>
              </p:blipFill>
              <p:spPr>
                <a:xfrm>
                  <a:off x="11402573" y="3477120"/>
                  <a:ext cx="238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D961ED7D-2B5B-42F0-A512-ABD753BF97E4}"/>
                    </a:ext>
                  </a:extLst>
                </p14:cNvPr>
                <p14:cNvContentPartPr/>
                <p14:nvPr/>
              </p14:nvContentPartPr>
              <p14:xfrm>
                <a:off x="11621453" y="3420600"/>
                <a:ext cx="246960" cy="201960"/>
              </p14:xfrm>
            </p:contentPart>
          </mc:Choice>
          <mc:Fallback>
            <p:pic>
              <p:nvPicPr>
                <p:cNvPr id="41" name="Freihand 40">
                  <a:extLst>
                    <a:ext uri="{FF2B5EF4-FFF2-40B4-BE49-F238E27FC236}">
                      <a16:creationId xmlns:a16="http://schemas.microsoft.com/office/drawing/2014/main" id="{D961ED7D-2B5B-42F0-A512-ABD753BF97E4}"/>
                    </a:ext>
                  </a:extLst>
                </p:cNvPr>
                <p:cNvPicPr/>
                <p:nvPr/>
              </p:nvPicPr>
              <p:blipFill>
                <a:blip r:embed="rId61"/>
                <a:stretch>
                  <a:fillRect/>
                </a:stretch>
              </p:blipFill>
              <p:spPr>
                <a:xfrm>
                  <a:off x="11617133" y="3416280"/>
                  <a:ext cx="2556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58097305-3D2E-41F3-8192-771D14B08099}"/>
                    </a:ext>
                  </a:extLst>
                </p14:cNvPr>
                <p14:cNvContentPartPr/>
                <p14:nvPr/>
              </p14:nvContentPartPr>
              <p14:xfrm>
                <a:off x="11120333" y="3225480"/>
                <a:ext cx="960480" cy="618480"/>
              </p14:xfrm>
            </p:contentPart>
          </mc:Choice>
          <mc:Fallback>
            <p:pic>
              <p:nvPicPr>
                <p:cNvPr id="42" name="Freihand 41">
                  <a:extLst>
                    <a:ext uri="{FF2B5EF4-FFF2-40B4-BE49-F238E27FC236}">
                      <a16:creationId xmlns:a16="http://schemas.microsoft.com/office/drawing/2014/main" id="{58097305-3D2E-41F3-8192-771D14B08099}"/>
                    </a:ext>
                  </a:extLst>
                </p:cNvPr>
                <p:cNvPicPr/>
                <p:nvPr/>
              </p:nvPicPr>
              <p:blipFill>
                <a:blip r:embed="rId63"/>
                <a:stretch>
                  <a:fillRect/>
                </a:stretch>
              </p:blipFill>
              <p:spPr>
                <a:xfrm>
                  <a:off x="11116013" y="3221160"/>
                  <a:ext cx="969120" cy="62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E4D336BA-577D-468E-A6E3-24360C9DF7B6}"/>
                  </a:ext>
                </a:extLst>
              </p14:cNvPr>
              <p14:cNvContentPartPr/>
              <p14:nvPr/>
            </p14:nvContentPartPr>
            <p14:xfrm>
              <a:off x="4197173" y="634560"/>
              <a:ext cx="914760" cy="870840"/>
            </p14:xfrm>
          </p:contentPart>
        </mc:Choice>
        <mc:Fallback>
          <p:pic>
            <p:nvPicPr>
              <p:cNvPr id="44" name="Freihand 43">
                <a:extLst>
                  <a:ext uri="{FF2B5EF4-FFF2-40B4-BE49-F238E27FC236}">
                    <a16:creationId xmlns:a16="http://schemas.microsoft.com/office/drawing/2014/main" id="{E4D336BA-577D-468E-A6E3-24360C9DF7B6}"/>
                  </a:ext>
                </a:extLst>
              </p:cNvPr>
              <p:cNvPicPr/>
              <p:nvPr/>
            </p:nvPicPr>
            <p:blipFill>
              <a:blip r:embed="rId65"/>
              <a:stretch>
                <a:fillRect/>
              </a:stretch>
            </p:blipFill>
            <p:spPr>
              <a:xfrm>
                <a:off x="4192853" y="630240"/>
                <a:ext cx="923400" cy="879480"/>
              </a:xfrm>
              <a:prstGeom prst="rect">
                <a:avLst/>
              </a:prstGeom>
            </p:spPr>
          </p:pic>
        </mc:Fallback>
      </mc:AlternateContent>
      <p:grpSp>
        <p:nvGrpSpPr>
          <p:cNvPr id="67" name="Gruppieren 66">
            <a:extLst>
              <a:ext uri="{FF2B5EF4-FFF2-40B4-BE49-F238E27FC236}">
                <a16:creationId xmlns:a16="http://schemas.microsoft.com/office/drawing/2014/main" id="{5FD66132-A33C-416F-A7E4-7548C6CB79CB}"/>
              </a:ext>
            </a:extLst>
          </p:cNvPr>
          <p:cNvGrpSpPr/>
          <p:nvPr/>
        </p:nvGrpSpPr>
        <p:grpSpPr>
          <a:xfrm>
            <a:off x="8849093" y="1384080"/>
            <a:ext cx="1581120" cy="260640"/>
            <a:chOff x="8849093" y="1384080"/>
            <a:chExt cx="1581120" cy="260640"/>
          </a:xfrm>
        </p:grpSpPr>
        <mc:AlternateContent xmlns:mc="http://schemas.openxmlformats.org/markup-compatibility/2006">
          <mc:Choice xmlns:p14="http://schemas.microsoft.com/office/powerpoint/2010/main" Requires="p14">
            <p:contentPart p14:bwMode="auto" r:id="rId66">
              <p14:nvContentPartPr>
                <p14:cNvPr id="61" name="Freihand 60">
                  <a:extLst>
                    <a:ext uri="{FF2B5EF4-FFF2-40B4-BE49-F238E27FC236}">
                      <a16:creationId xmlns:a16="http://schemas.microsoft.com/office/drawing/2014/main" id="{1E38FAB4-4071-4073-901E-9233F8CC13B3}"/>
                    </a:ext>
                  </a:extLst>
                </p14:cNvPr>
                <p14:cNvContentPartPr/>
                <p14:nvPr/>
              </p14:nvContentPartPr>
              <p14:xfrm>
                <a:off x="8867813" y="1416480"/>
                <a:ext cx="112680" cy="138240"/>
              </p14:xfrm>
            </p:contentPart>
          </mc:Choice>
          <mc:Fallback>
            <p:pic>
              <p:nvPicPr>
                <p:cNvPr id="61" name="Freihand 60">
                  <a:extLst>
                    <a:ext uri="{FF2B5EF4-FFF2-40B4-BE49-F238E27FC236}">
                      <a16:creationId xmlns:a16="http://schemas.microsoft.com/office/drawing/2014/main" id="{1E38FAB4-4071-4073-901E-9233F8CC13B3}"/>
                    </a:ext>
                  </a:extLst>
                </p:cNvPr>
                <p:cNvPicPr/>
                <p:nvPr/>
              </p:nvPicPr>
              <p:blipFill>
                <a:blip r:embed="rId67"/>
                <a:stretch>
                  <a:fillRect/>
                </a:stretch>
              </p:blipFill>
              <p:spPr>
                <a:xfrm>
                  <a:off x="8863493" y="1412160"/>
                  <a:ext cx="121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2" name="Freihand 61">
                  <a:extLst>
                    <a:ext uri="{FF2B5EF4-FFF2-40B4-BE49-F238E27FC236}">
                      <a16:creationId xmlns:a16="http://schemas.microsoft.com/office/drawing/2014/main" id="{56A0F264-6A1C-4C7C-98F7-9D552FBC96E2}"/>
                    </a:ext>
                  </a:extLst>
                </p14:cNvPr>
                <p14:cNvContentPartPr/>
                <p14:nvPr/>
              </p14:nvContentPartPr>
              <p14:xfrm>
                <a:off x="8849093" y="1401720"/>
                <a:ext cx="199080" cy="57240"/>
              </p14:xfrm>
            </p:contentPart>
          </mc:Choice>
          <mc:Fallback>
            <p:pic>
              <p:nvPicPr>
                <p:cNvPr id="62" name="Freihand 61">
                  <a:extLst>
                    <a:ext uri="{FF2B5EF4-FFF2-40B4-BE49-F238E27FC236}">
                      <a16:creationId xmlns:a16="http://schemas.microsoft.com/office/drawing/2014/main" id="{56A0F264-6A1C-4C7C-98F7-9D552FBC96E2}"/>
                    </a:ext>
                  </a:extLst>
                </p:cNvPr>
                <p:cNvPicPr/>
                <p:nvPr/>
              </p:nvPicPr>
              <p:blipFill>
                <a:blip r:embed="rId69"/>
                <a:stretch>
                  <a:fillRect/>
                </a:stretch>
              </p:blipFill>
              <p:spPr>
                <a:xfrm>
                  <a:off x="8844773" y="1397400"/>
                  <a:ext cx="207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3" name="Freihand 62">
                  <a:extLst>
                    <a:ext uri="{FF2B5EF4-FFF2-40B4-BE49-F238E27FC236}">
                      <a16:creationId xmlns:a16="http://schemas.microsoft.com/office/drawing/2014/main" id="{F8130F6E-384F-4DD5-8D9A-C56869575D55}"/>
                    </a:ext>
                  </a:extLst>
                </p14:cNvPr>
                <p14:cNvContentPartPr/>
                <p14:nvPr/>
              </p14:nvContentPartPr>
              <p14:xfrm>
                <a:off x="9069413" y="1413240"/>
                <a:ext cx="100080" cy="111600"/>
              </p14:xfrm>
            </p:contentPart>
          </mc:Choice>
          <mc:Fallback>
            <p:pic>
              <p:nvPicPr>
                <p:cNvPr id="63" name="Freihand 62">
                  <a:extLst>
                    <a:ext uri="{FF2B5EF4-FFF2-40B4-BE49-F238E27FC236}">
                      <a16:creationId xmlns:a16="http://schemas.microsoft.com/office/drawing/2014/main" id="{F8130F6E-384F-4DD5-8D9A-C56869575D55}"/>
                    </a:ext>
                  </a:extLst>
                </p:cNvPr>
                <p:cNvPicPr/>
                <p:nvPr/>
              </p:nvPicPr>
              <p:blipFill>
                <a:blip r:embed="rId71"/>
                <a:stretch>
                  <a:fillRect/>
                </a:stretch>
              </p:blipFill>
              <p:spPr>
                <a:xfrm>
                  <a:off x="9065093" y="1408920"/>
                  <a:ext cx="108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4" name="Freihand 63">
                  <a:extLst>
                    <a:ext uri="{FF2B5EF4-FFF2-40B4-BE49-F238E27FC236}">
                      <a16:creationId xmlns:a16="http://schemas.microsoft.com/office/drawing/2014/main" id="{2D83374F-A258-484D-B580-EAAB6B0DF1CC}"/>
                    </a:ext>
                  </a:extLst>
                </p14:cNvPr>
                <p14:cNvContentPartPr/>
                <p14:nvPr/>
              </p14:nvContentPartPr>
              <p14:xfrm>
                <a:off x="9383693" y="1403160"/>
                <a:ext cx="378720" cy="241560"/>
              </p14:xfrm>
            </p:contentPart>
          </mc:Choice>
          <mc:Fallback>
            <p:pic>
              <p:nvPicPr>
                <p:cNvPr id="64" name="Freihand 63">
                  <a:extLst>
                    <a:ext uri="{FF2B5EF4-FFF2-40B4-BE49-F238E27FC236}">
                      <a16:creationId xmlns:a16="http://schemas.microsoft.com/office/drawing/2014/main" id="{2D83374F-A258-484D-B580-EAAB6B0DF1CC}"/>
                    </a:ext>
                  </a:extLst>
                </p:cNvPr>
                <p:cNvPicPr/>
                <p:nvPr/>
              </p:nvPicPr>
              <p:blipFill>
                <a:blip r:embed="rId73"/>
                <a:stretch>
                  <a:fillRect/>
                </a:stretch>
              </p:blipFill>
              <p:spPr>
                <a:xfrm>
                  <a:off x="9379373" y="1398840"/>
                  <a:ext cx="387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5" name="Freihand 64">
                  <a:extLst>
                    <a:ext uri="{FF2B5EF4-FFF2-40B4-BE49-F238E27FC236}">
                      <a16:creationId xmlns:a16="http://schemas.microsoft.com/office/drawing/2014/main" id="{8F31DAB7-1DBD-4851-9093-D732435D44A9}"/>
                    </a:ext>
                  </a:extLst>
                </p14:cNvPr>
                <p14:cNvContentPartPr/>
                <p14:nvPr/>
              </p14:nvContentPartPr>
              <p14:xfrm>
                <a:off x="9884813" y="1384080"/>
                <a:ext cx="344880" cy="146520"/>
              </p14:xfrm>
            </p:contentPart>
          </mc:Choice>
          <mc:Fallback>
            <p:pic>
              <p:nvPicPr>
                <p:cNvPr id="65" name="Freihand 64">
                  <a:extLst>
                    <a:ext uri="{FF2B5EF4-FFF2-40B4-BE49-F238E27FC236}">
                      <a16:creationId xmlns:a16="http://schemas.microsoft.com/office/drawing/2014/main" id="{8F31DAB7-1DBD-4851-9093-D732435D44A9}"/>
                    </a:ext>
                  </a:extLst>
                </p:cNvPr>
                <p:cNvPicPr/>
                <p:nvPr/>
              </p:nvPicPr>
              <p:blipFill>
                <a:blip r:embed="rId75"/>
                <a:stretch>
                  <a:fillRect/>
                </a:stretch>
              </p:blipFill>
              <p:spPr>
                <a:xfrm>
                  <a:off x="9880493" y="1379760"/>
                  <a:ext cx="353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6" name="Freihand 65">
                  <a:extLst>
                    <a:ext uri="{FF2B5EF4-FFF2-40B4-BE49-F238E27FC236}">
                      <a16:creationId xmlns:a16="http://schemas.microsoft.com/office/drawing/2014/main" id="{AD22F9C0-17C4-49F0-8CF4-E5D94C61AF41}"/>
                    </a:ext>
                  </a:extLst>
                </p14:cNvPr>
                <p14:cNvContentPartPr/>
                <p14:nvPr/>
              </p14:nvContentPartPr>
              <p14:xfrm>
                <a:off x="10248053" y="1407840"/>
                <a:ext cx="182160" cy="109440"/>
              </p14:xfrm>
            </p:contentPart>
          </mc:Choice>
          <mc:Fallback>
            <p:pic>
              <p:nvPicPr>
                <p:cNvPr id="66" name="Freihand 65">
                  <a:extLst>
                    <a:ext uri="{FF2B5EF4-FFF2-40B4-BE49-F238E27FC236}">
                      <a16:creationId xmlns:a16="http://schemas.microsoft.com/office/drawing/2014/main" id="{AD22F9C0-17C4-49F0-8CF4-E5D94C61AF41}"/>
                    </a:ext>
                  </a:extLst>
                </p:cNvPr>
                <p:cNvPicPr/>
                <p:nvPr/>
              </p:nvPicPr>
              <p:blipFill>
                <a:blip r:embed="rId77"/>
                <a:stretch>
                  <a:fillRect/>
                </a:stretch>
              </p:blipFill>
              <p:spPr>
                <a:xfrm>
                  <a:off x="10243733" y="1403520"/>
                  <a:ext cx="190800" cy="118080"/>
                </a:xfrm>
                <a:prstGeom prst="rect">
                  <a:avLst/>
                </a:prstGeom>
              </p:spPr>
            </p:pic>
          </mc:Fallback>
        </mc:AlternateContent>
      </p:grpSp>
      <p:grpSp>
        <p:nvGrpSpPr>
          <p:cNvPr id="84" name="Gruppieren 83">
            <a:extLst>
              <a:ext uri="{FF2B5EF4-FFF2-40B4-BE49-F238E27FC236}">
                <a16:creationId xmlns:a16="http://schemas.microsoft.com/office/drawing/2014/main" id="{30C49927-44E0-4582-9AEE-15D741FA2E70}"/>
              </a:ext>
            </a:extLst>
          </p:cNvPr>
          <p:cNvGrpSpPr/>
          <p:nvPr/>
        </p:nvGrpSpPr>
        <p:grpSpPr>
          <a:xfrm>
            <a:off x="6044333" y="75840"/>
            <a:ext cx="5556240" cy="1209240"/>
            <a:chOff x="6044333" y="75840"/>
            <a:chExt cx="5556240" cy="1209240"/>
          </a:xfrm>
        </p:grpSpPr>
        <mc:AlternateContent xmlns:mc="http://schemas.openxmlformats.org/markup-compatibility/2006">
          <mc:Choice xmlns:p14="http://schemas.microsoft.com/office/powerpoint/2010/main" Requires="p14">
            <p:contentPart p14:bwMode="auto" r:id="rId78">
              <p14:nvContentPartPr>
                <p14:cNvPr id="6" name="Freihand 5">
                  <a:extLst>
                    <a:ext uri="{FF2B5EF4-FFF2-40B4-BE49-F238E27FC236}">
                      <a16:creationId xmlns:a16="http://schemas.microsoft.com/office/drawing/2014/main" id="{695A0125-608C-4977-BE41-D3FB8D637666}"/>
                    </a:ext>
                  </a:extLst>
                </p14:cNvPr>
                <p14:cNvContentPartPr/>
                <p14:nvPr/>
              </p14:nvContentPartPr>
              <p14:xfrm>
                <a:off x="8911733" y="344760"/>
                <a:ext cx="193320" cy="174240"/>
              </p14:xfrm>
            </p:contentPart>
          </mc:Choice>
          <mc:Fallback>
            <p:pic>
              <p:nvPicPr>
                <p:cNvPr id="6" name="Freihand 5">
                  <a:extLst>
                    <a:ext uri="{FF2B5EF4-FFF2-40B4-BE49-F238E27FC236}">
                      <a16:creationId xmlns:a16="http://schemas.microsoft.com/office/drawing/2014/main" id="{695A0125-608C-4977-BE41-D3FB8D637666}"/>
                    </a:ext>
                  </a:extLst>
                </p:cNvPr>
                <p:cNvPicPr/>
                <p:nvPr/>
              </p:nvPicPr>
              <p:blipFill>
                <a:blip r:embed="rId79"/>
                <a:stretch>
                  <a:fillRect/>
                </a:stretch>
              </p:blipFill>
              <p:spPr>
                <a:xfrm>
                  <a:off x="8907413" y="340440"/>
                  <a:ext cx="201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 name="Freihand 6">
                  <a:extLst>
                    <a:ext uri="{FF2B5EF4-FFF2-40B4-BE49-F238E27FC236}">
                      <a16:creationId xmlns:a16="http://schemas.microsoft.com/office/drawing/2014/main" id="{F328DFCD-B664-468D-AFF6-8CB21D48B8D3}"/>
                    </a:ext>
                  </a:extLst>
                </p14:cNvPr>
                <p14:cNvContentPartPr/>
                <p14:nvPr/>
              </p14:nvContentPartPr>
              <p14:xfrm>
                <a:off x="8911733" y="434760"/>
                <a:ext cx="161280" cy="50760"/>
              </p14:xfrm>
            </p:contentPart>
          </mc:Choice>
          <mc:Fallback>
            <p:pic>
              <p:nvPicPr>
                <p:cNvPr id="7" name="Freihand 6">
                  <a:extLst>
                    <a:ext uri="{FF2B5EF4-FFF2-40B4-BE49-F238E27FC236}">
                      <a16:creationId xmlns:a16="http://schemas.microsoft.com/office/drawing/2014/main" id="{F328DFCD-B664-468D-AFF6-8CB21D48B8D3}"/>
                    </a:ext>
                  </a:extLst>
                </p:cNvPr>
                <p:cNvPicPr/>
                <p:nvPr/>
              </p:nvPicPr>
              <p:blipFill>
                <a:blip r:embed="rId81"/>
                <a:stretch>
                  <a:fillRect/>
                </a:stretch>
              </p:blipFill>
              <p:spPr>
                <a:xfrm>
                  <a:off x="8907413" y="430440"/>
                  <a:ext cx="169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 name="Freihand 7">
                  <a:extLst>
                    <a:ext uri="{FF2B5EF4-FFF2-40B4-BE49-F238E27FC236}">
                      <a16:creationId xmlns:a16="http://schemas.microsoft.com/office/drawing/2014/main" id="{4460249F-3890-4F09-B634-19D313EF949C}"/>
                    </a:ext>
                  </a:extLst>
                </p14:cNvPr>
                <p14:cNvContentPartPr/>
                <p14:nvPr/>
              </p14:nvContentPartPr>
              <p14:xfrm>
                <a:off x="9176333" y="241080"/>
                <a:ext cx="342720" cy="201240"/>
              </p14:xfrm>
            </p:contentPart>
          </mc:Choice>
          <mc:Fallback>
            <p:pic>
              <p:nvPicPr>
                <p:cNvPr id="8" name="Freihand 7">
                  <a:extLst>
                    <a:ext uri="{FF2B5EF4-FFF2-40B4-BE49-F238E27FC236}">
                      <a16:creationId xmlns:a16="http://schemas.microsoft.com/office/drawing/2014/main" id="{4460249F-3890-4F09-B634-19D313EF949C}"/>
                    </a:ext>
                  </a:extLst>
                </p:cNvPr>
                <p:cNvPicPr/>
                <p:nvPr/>
              </p:nvPicPr>
              <p:blipFill>
                <a:blip r:embed="rId83"/>
                <a:stretch>
                  <a:fillRect/>
                </a:stretch>
              </p:blipFill>
              <p:spPr>
                <a:xfrm>
                  <a:off x="9172013" y="236760"/>
                  <a:ext cx="3513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 name="Freihand 8">
                  <a:extLst>
                    <a:ext uri="{FF2B5EF4-FFF2-40B4-BE49-F238E27FC236}">
                      <a16:creationId xmlns:a16="http://schemas.microsoft.com/office/drawing/2014/main" id="{56270826-36B6-4F29-B0D1-D5B1FE6A7AE2}"/>
                    </a:ext>
                  </a:extLst>
                </p14:cNvPr>
                <p14:cNvContentPartPr/>
                <p14:nvPr/>
              </p14:nvContentPartPr>
              <p14:xfrm>
                <a:off x="8315933" y="124440"/>
                <a:ext cx="1317600" cy="925560"/>
              </p14:xfrm>
            </p:contentPart>
          </mc:Choice>
          <mc:Fallback>
            <p:pic>
              <p:nvPicPr>
                <p:cNvPr id="9" name="Freihand 8">
                  <a:extLst>
                    <a:ext uri="{FF2B5EF4-FFF2-40B4-BE49-F238E27FC236}">
                      <a16:creationId xmlns:a16="http://schemas.microsoft.com/office/drawing/2014/main" id="{56270826-36B6-4F29-B0D1-D5B1FE6A7AE2}"/>
                    </a:ext>
                  </a:extLst>
                </p:cNvPr>
                <p:cNvPicPr/>
                <p:nvPr/>
              </p:nvPicPr>
              <p:blipFill>
                <a:blip r:embed="rId85"/>
                <a:stretch>
                  <a:fillRect/>
                </a:stretch>
              </p:blipFill>
              <p:spPr>
                <a:xfrm>
                  <a:off x="8311613" y="120120"/>
                  <a:ext cx="1326240" cy="934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5" name="Freihand 44">
                  <a:extLst>
                    <a:ext uri="{FF2B5EF4-FFF2-40B4-BE49-F238E27FC236}">
                      <a16:creationId xmlns:a16="http://schemas.microsoft.com/office/drawing/2014/main" id="{31541BA3-B78D-4DFD-B1B3-F16523205F1A}"/>
                    </a:ext>
                  </a:extLst>
                </p14:cNvPr>
                <p14:cNvContentPartPr/>
                <p14:nvPr/>
              </p14:nvContentPartPr>
              <p14:xfrm>
                <a:off x="6044333" y="1020120"/>
                <a:ext cx="190080" cy="202680"/>
              </p14:xfrm>
            </p:contentPart>
          </mc:Choice>
          <mc:Fallback>
            <p:pic>
              <p:nvPicPr>
                <p:cNvPr id="45" name="Freihand 44">
                  <a:extLst>
                    <a:ext uri="{FF2B5EF4-FFF2-40B4-BE49-F238E27FC236}">
                      <a16:creationId xmlns:a16="http://schemas.microsoft.com/office/drawing/2014/main" id="{31541BA3-B78D-4DFD-B1B3-F16523205F1A}"/>
                    </a:ext>
                  </a:extLst>
                </p:cNvPr>
                <p:cNvPicPr/>
                <p:nvPr/>
              </p:nvPicPr>
              <p:blipFill>
                <a:blip r:embed="rId87"/>
                <a:stretch>
                  <a:fillRect/>
                </a:stretch>
              </p:blipFill>
              <p:spPr>
                <a:xfrm>
                  <a:off x="6040013" y="1015800"/>
                  <a:ext cx="198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6" name="Freihand 45">
                  <a:extLst>
                    <a:ext uri="{FF2B5EF4-FFF2-40B4-BE49-F238E27FC236}">
                      <a16:creationId xmlns:a16="http://schemas.microsoft.com/office/drawing/2014/main" id="{96FC7A92-F608-4EE4-893B-30EE22267FD5}"/>
                    </a:ext>
                  </a:extLst>
                </p14:cNvPr>
                <p14:cNvContentPartPr/>
                <p14:nvPr/>
              </p14:nvContentPartPr>
              <p14:xfrm>
                <a:off x="6250253" y="1007160"/>
                <a:ext cx="245880" cy="174600"/>
              </p14:xfrm>
            </p:contentPart>
          </mc:Choice>
          <mc:Fallback>
            <p:pic>
              <p:nvPicPr>
                <p:cNvPr id="46" name="Freihand 45">
                  <a:extLst>
                    <a:ext uri="{FF2B5EF4-FFF2-40B4-BE49-F238E27FC236}">
                      <a16:creationId xmlns:a16="http://schemas.microsoft.com/office/drawing/2014/main" id="{96FC7A92-F608-4EE4-893B-30EE22267FD5}"/>
                    </a:ext>
                  </a:extLst>
                </p:cNvPr>
                <p:cNvPicPr/>
                <p:nvPr/>
              </p:nvPicPr>
              <p:blipFill>
                <a:blip r:embed="rId89"/>
                <a:stretch>
                  <a:fillRect/>
                </a:stretch>
              </p:blipFill>
              <p:spPr>
                <a:xfrm>
                  <a:off x="6245933" y="1002840"/>
                  <a:ext cx="2545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7" name="Freihand 46">
                  <a:extLst>
                    <a:ext uri="{FF2B5EF4-FFF2-40B4-BE49-F238E27FC236}">
                      <a16:creationId xmlns:a16="http://schemas.microsoft.com/office/drawing/2014/main" id="{E2E8D856-DEA0-465E-9B09-C6E64E89320E}"/>
                    </a:ext>
                  </a:extLst>
                </p14:cNvPr>
                <p14:cNvContentPartPr/>
                <p14:nvPr/>
              </p14:nvContentPartPr>
              <p14:xfrm>
                <a:off x="6476693" y="1014720"/>
                <a:ext cx="389160" cy="158400"/>
              </p14:xfrm>
            </p:contentPart>
          </mc:Choice>
          <mc:Fallback>
            <p:pic>
              <p:nvPicPr>
                <p:cNvPr id="47" name="Freihand 46">
                  <a:extLst>
                    <a:ext uri="{FF2B5EF4-FFF2-40B4-BE49-F238E27FC236}">
                      <a16:creationId xmlns:a16="http://schemas.microsoft.com/office/drawing/2014/main" id="{E2E8D856-DEA0-465E-9B09-C6E64E89320E}"/>
                    </a:ext>
                  </a:extLst>
                </p:cNvPr>
                <p:cNvPicPr/>
                <p:nvPr/>
              </p:nvPicPr>
              <p:blipFill>
                <a:blip r:embed="rId91"/>
                <a:stretch>
                  <a:fillRect/>
                </a:stretch>
              </p:blipFill>
              <p:spPr>
                <a:xfrm>
                  <a:off x="6472373" y="1010400"/>
                  <a:ext cx="3978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8" name="Freihand 47">
                  <a:extLst>
                    <a:ext uri="{FF2B5EF4-FFF2-40B4-BE49-F238E27FC236}">
                      <a16:creationId xmlns:a16="http://schemas.microsoft.com/office/drawing/2014/main" id="{179D0E45-6B3E-4027-ADDB-289A85F4CFB9}"/>
                    </a:ext>
                  </a:extLst>
                </p14:cNvPr>
                <p14:cNvContentPartPr/>
                <p14:nvPr/>
              </p14:nvContentPartPr>
              <p14:xfrm>
                <a:off x="6924893" y="1092120"/>
                <a:ext cx="282960" cy="72360"/>
              </p14:xfrm>
            </p:contentPart>
          </mc:Choice>
          <mc:Fallback>
            <p:pic>
              <p:nvPicPr>
                <p:cNvPr id="48" name="Freihand 47">
                  <a:extLst>
                    <a:ext uri="{FF2B5EF4-FFF2-40B4-BE49-F238E27FC236}">
                      <a16:creationId xmlns:a16="http://schemas.microsoft.com/office/drawing/2014/main" id="{179D0E45-6B3E-4027-ADDB-289A85F4CFB9}"/>
                    </a:ext>
                  </a:extLst>
                </p:cNvPr>
                <p:cNvPicPr/>
                <p:nvPr/>
              </p:nvPicPr>
              <p:blipFill>
                <a:blip r:embed="rId93"/>
                <a:stretch>
                  <a:fillRect/>
                </a:stretch>
              </p:blipFill>
              <p:spPr>
                <a:xfrm>
                  <a:off x="6920573" y="1087800"/>
                  <a:ext cx="291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9" name="Freihand 48">
                  <a:extLst>
                    <a:ext uri="{FF2B5EF4-FFF2-40B4-BE49-F238E27FC236}">
                      <a16:creationId xmlns:a16="http://schemas.microsoft.com/office/drawing/2014/main" id="{619499FA-9C4C-41BB-822D-794BA7838D6C}"/>
                    </a:ext>
                  </a:extLst>
                </p14:cNvPr>
                <p14:cNvContentPartPr/>
                <p14:nvPr/>
              </p14:nvContentPartPr>
              <p14:xfrm>
                <a:off x="7206773" y="1089240"/>
                <a:ext cx="243720" cy="192240"/>
              </p14:xfrm>
            </p:contentPart>
          </mc:Choice>
          <mc:Fallback>
            <p:pic>
              <p:nvPicPr>
                <p:cNvPr id="49" name="Freihand 48">
                  <a:extLst>
                    <a:ext uri="{FF2B5EF4-FFF2-40B4-BE49-F238E27FC236}">
                      <a16:creationId xmlns:a16="http://schemas.microsoft.com/office/drawing/2014/main" id="{619499FA-9C4C-41BB-822D-794BA7838D6C}"/>
                    </a:ext>
                  </a:extLst>
                </p:cNvPr>
                <p:cNvPicPr/>
                <p:nvPr/>
              </p:nvPicPr>
              <p:blipFill>
                <a:blip r:embed="rId95"/>
                <a:stretch>
                  <a:fillRect/>
                </a:stretch>
              </p:blipFill>
              <p:spPr>
                <a:xfrm>
                  <a:off x="7202453" y="1084920"/>
                  <a:ext cx="2523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0" name="Freihand 49">
                  <a:extLst>
                    <a:ext uri="{FF2B5EF4-FFF2-40B4-BE49-F238E27FC236}">
                      <a16:creationId xmlns:a16="http://schemas.microsoft.com/office/drawing/2014/main" id="{D81E511C-F2B0-4741-BE51-7ECAAAF1C89A}"/>
                    </a:ext>
                  </a:extLst>
                </p14:cNvPr>
                <p14:cNvContentPartPr/>
                <p14:nvPr/>
              </p14:nvContentPartPr>
              <p14:xfrm>
                <a:off x="7526453" y="1010400"/>
                <a:ext cx="523440" cy="186840"/>
              </p14:xfrm>
            </p:contentPart>
          </mc:Choice>
          <mc:Fallback>
            <p:pic>
              <p:nvPicPr>
                <p:cNvPr id="50" name="Freihand 49">
                  <a:extLst>
                    <a:ext uri="{FF2B5EF4-FFF2-40B4-BE49-F238E27FC236}">
                      <a16:creationId xmlns:a16="http://schemas.microsoft.com/office/drawing/2014/main" id="{D81E511C-F2B0-4741-BE51-7ECAAAF1C89A}"/>
                    </a:ext>
                  </a:extLst>
                </p:cNvPr>
                <p:cNvPicPr/>
                <p:nvPr/>
              </p:nvPicPr>
              <p:blipFill>
                <a:blip r:embed="rId97"/>
                <a:stretch>
                  <a:fillRect/>
                </a:stretch>
              </p:blipFill>
              <p:spPr>
                <a:xfrm>
                  <a:off x="7522133" y="1006080"/>
                  <a:ext cx="532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1" name="Freihand 50">
                  <a:extLst>
                    <a:ext uri="{FF2B5EF4-FFF2-40B4-BE49-F238E27FC236}">
                      <a16:creationId xmlns:a16="http://schemas.microsoft.com/office/drawing/2014/main" id="{5DB215D6-94DB-4253-95F2-CEB3603A0A79}"/>
                    </a:ext>
                  </a:extLst>
                </p14:cNvPr>
                <p14:cNvContentPartPr/>
                <p14:nvPr/>
              </p14:nvContentPartPr>
              <p14:xfrm>
                <a:off x="8052773" y="1067640"/>
                <a:ext cx="26280" cy="29520"/>
              </p14:xfrm>
            </p:contentPart>
          </mc:Choice>
          <mc:Fallback>
            <p:pic>
              <p:nvPicPr>
                <p:cNvPr id="51" name="Freihand 50">
                  <a:extLst>
                    <a:ext uri="{FF2B5EF4-FFF2-40B4-BE49-F238E27FC236}">
                      <a16:creationId xmlns:a16="http://schemas.microsoft.com/office/drawing/2014/main" id="{5DB215D6-94DB-4253-95F2-CEB3603A0A79}"/>
                    </a:ext>
                  </a:extLst>
                </p:cNvPr>
                <p:cNvPicPr/>
                <p:nvPr/>
              </p:nvPicPr>
              <p:blipFill>
                <a:blip r:embed="rId99"/>
                <a:stretch>
                  <a:fillRect/>
                </a:stretch>
              </p:blipFill>
              <p:spPr>
                <a:xfrm>
                  <a:off x="8048453" y="1063320"/>
                  <a:ext cx="34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2" name="Freihand 51">
                  <a:extLst>
                    <a:ext uri="{FF2B5EF4-FFF2-40B4-BE49-F238E27FC236}">
                      <a16:creationId xmlns:a16="http://schemas.microsoft.com/office/drawing/2014/main" id="{A641B4AF-86C1-4DF2-8542-1E978B34AC53}"/>
                    </a:ext>
                  </a:extLst>
                </p14:cNvPr>
                <p14:cNvContentPartPr/>
                <p14:nvPr/>
              </p14:nvContentPartPr>
              <p14:xfrm>
                <a:off x="8053133" y="1070160"/>
                <a:ext cx="214920" cy="201240"/>
              </p14:xfrm>
            </p:contentPart>
          </mc:Choice>
          <mc:Fallback>
            <p:pic>
              <p:nvPicPr>
                <p:cNvPr id="52" name="Freihand 51">
                  <a:extLst>
                    <a:ext uri="{FF2B5EF4-FFF2-40B4-BE49-F238E27FC236}">
                      <a16:creationId xmlns:a16="http://schemas.microsoft.com/office/drawing/2014/main" id="{A641B4AF-86C1-4DF2-8542-1E978B34AC53}"/>
                    </a:ext>
                  </a:extLst>
                </p:cNvPr>
                <p:cNvPicPr/>
                <p:nvPr/>
              </p:nvPicPr>
              <p:blipFill>
                <a:blip r:embed="rId101"/>
                <a:stretch>
                  <a:fillRect/>
                </a:stretch>
              </p:blipFill>
              <p:spPr>
                <a:xfrm>
                  <a:off x="8048813" y="1065840"/>
                  <a:ext cx="223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3" name="Freihand 52">
                  <a:extLst>
                    <a:ext uri="{FF2B5EF4-FFF2-40B4-BE49-F238E27FC236}">
                      <a16:creationId xmlns:a16="http://schemas.microsoft.com/office/drawing/2014/main" id="{117A9F18-3E1B-4634-A916-155C08E92605}"/>
                    </a:ext>
                  </a:extLst>
                </p14:cNvPr>
                <p14:cNvContentPartPr/>
                <p14:nvPr/>
              </p14:nvContentPartPr>
              <p14:xfrm>
                <a:off x="8293613" y="1067280"/>
                <a:ext cx="360" cy="360"/>
              </p14:xfrm>
            </p:contentPart>
          </mc:Choice>
          <mc:Fallback>
            <p:pic>
              <p:nvPicPr>
                <p:cNvPr id="53" name="Freihand 52">
                  <a:extLst>
                    <a:ext uri="{FF2B5EF4-FFF2-40B4-BE49-F238E27FC236}">
                      <a16:creationId xmlns:a16="http://schemas.microsoft.com/office/drawing/2014/main" id="{117A9F18-3E1B-4634-A916-155C08E92605}"/>
                    </a:ext>
                  </a:extLst>
                </p:cNvPr>
                <p:cNvPicPr/>
                <p:nvPr/>
              </p:nvPicPr>
              <p:blipFill>
                <a:blip r:embed="rId103"/>
                <a:stretch>
                  <a:fillRect/>
                </a:stretch>
              </p:blipFill>
              <p:spPr>
                <a:xfrm>
                  <a:off x="8289293" y="1062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4" name="Freihand 53">
                  <a:extLst>
                    <a:ext uri="{FF2B5EF4-FFF2-40B4-BE49-F238E27FC236}">
                      <a16:creationId xmlns:a16="http://schemas.microsoft.com/office/drawing/2014/main" id="{3976C114-4DB4-47E4-ABDB-831EA90AEDFB}"/>
                    </a:ext>
                  </a:extLst>
                </p14:cNvPr>
                <p14:cNvContentPartPr/>
                <p14:nvPr/>
              </p14:nvContentPartPr>
              <p14:xfrm>
                <a:off x="8291093" y="1044960"/>
                <a:ext cx="118440" cy="119160"/>
              </p14:xfrm>
            </p:contentPart>
          </mc:Choice>
          <mc:Fallback>
            <p:pic>
              <p:nvPicPr>
                <p:cNvPr id="54" name="Freihand 53">
                  <a:extLst>
                    <a:ext uri="{FF2B5EF4-FFF2-40B4-BE49-F238E27FC236}">
                      <a16:creationId xmlns:a16="http://schemas.microsoft.com/office/drawing/2014/main" id="{3976C114-4DB4-47E4-ABDB-831EA90AEDFB}"/>
                    </a:ext>
                  </a:extLst>
                </p:cNvPr>
                <p:cNvPicPr/>
                <p:nvPr/>
              </p:nvPicPr>
              <p:blipFill>
                <a:blip r:embed="rId105"/>
                <a:stretch>
                  <a:fillRect/>
                </a:stretch>
              </p:blipFill>
              <p:spPr>
                <a:xfrm>
                  <a:off x="8286773" y="1040640"/>
                  <a:ext cx="127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5" name="Freihand 54">
                  <a:extLst>
                    <a:ext uri="{FF2B5EF4-FFF2-40B4-BE49-F238E27FC236}">
                      <a16:creationId xmlns:a16="http://schemas.microsoft.com/office/drawing/2014/main" id="{CEB40F83-00F3-416C-B206-0D6CCA8E33AF}"/>
                    </a:ext>
                  </a:extLst>
                </p14:cNvPr>
                <p14:cNvContentPartPr/>
                <p14:nvPr/>
              </p14:nvContentPartPr>
              <p14:xfrm>
                <a:off x="8356973" y="1034520"/>
                <a:ext cx="252720" cy="145440"/>
              </p14:xfrm>
            </p:contentPart>
          </mc:Choice>
          <mc:Fallback>
            <p:pic>
              <p:nvPicPr>
                <p:cNvPr id="55" name="Freihand 54">
                  <a:extLst>
                    <a:ext uri="{FF2B5EF4-FFF2-40B4-BE49-F238E27FC236}">
                      <a16:creationId xmlns:a16="http://schemas.microsoft.com/office/drawing/2014/main" id="{CEB40F83-00F3-416C-B206-0D6CCA8E33AF}"/>
                    </a:ext>
                  </a:extLst>
                </p:cNvPr>
                <p:cNvPicPr/>
                <p:nvPr/>
              </p:nvPicPr>
              <p:blipFill>
                <a:blip r:embed="rId107"/>
                <a:stretch>
                  <a:fillRect/>
                </a:stretch>
              </p:blipFill>
              <p:spPr>
                <a:xfrm>
                  <a:off x="8352653" y="1030200"/>
                  <a:ext cx="261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 name="Freihand 55">
                  <a:extLst>
                    <a:ext uri="{FF2B5EF4-FFF2-40B4-BE49-F238E27FC236}">
                      <a16:creationId xmlns:a16="http://schemas.microsoft.com/office/drawing/2014/main" id="{5C876BFB-6BB5-4568-BF7D-FDF0D9E90B63}"/>
                    </a:ext>
                  </a:extLst>
                </p14:cNvPr>
                <p14:cNvContentPartPr/>
                <p14:nvPr/>
              </p14:nvContentPartPr>
              <p14:xfrm>
                <a:off x="8606453" y="1091760"/>
                <a:ext cx="159120" cy="74880"/>
              </p14:xfrm>
            </p:contentPart>
          </mc:Choice>
          <mc:Fallback>
            <p:pic>
              <p:nvPicPr>
                <p:cNvPr id="56" name="Freihand 55">
                  <a:extLst>
                    <a:ext uri="{FF2B5EF4-FFF2-40B4-BE49-F238E27FC236}">
                      <a16:creationId xmlns:a16="http://schemas.microsoft.com/office/drawing/2014/main" id="{5C876BFB-6BB5-4568-BF7D-FDF0D9E90B63}"/>
                    </a:ext>
                  </a:extLst>
                </p:cNvPr>
                <p:cNvPicPr/>
                <p:nvPr/>
              </p:nvPicPr>
              <p:blipFill>
                <a:blip r:embed="rId109"/>
                <a:stretch>
                  <a:fillRect/>
                </a:stretch>
              </p:blipFill>
              <p:spPr>
                <a:xfrm>
                  <a:off x="8602133" y="1087440"/>
                  <a:ext cx="167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8" name="Freihand 57">
                  <a:extLst>
                    <a:ext uri="{FF2B5EF4-FFF2-40B4-BE49-F238E27FC236}">
                      <a16:creationId xmlns:a16="http://schemas.microsoft.com/office/drawing/2014/main" id="{DB081304-6EA9-4746-9544-3C58B6CBA9FC}"/>
                    </a:ext>
                  </a:extLst>
                </p14:cNvPr>
                <p14:cNvContentPartPr/>
                <p14:nvPr/>
              </p14:nvContentPartPr>
              <p14:xfrm>
                <a:off x="8934413" y="1098960"/>
                <a:ext cx="94320" cy="83880"/>
              </p14:xfrm>
            </p:contentPart>
          </mc:Choice>
          <mc:Fallback>
            <p:pic>
              <p:nvPicPr>
                <p:cNvPr id="58" name="Freihand 57">
                  <a:extLst>
                    <a:ext uri="{FF2B5EF4-FFF2-40B4-BE49-F238E27FC236}">
                      <a16:creationId xmlns:a16="http://schemas.microsoft.com/office/drawing/2014/main" id="{DB081304-6EA9-4746-9544-3C58B6CBA9FC}"/>
                    </a:ext>
                  </a:extLst>
                </p:cNvPr>
                <p:cNvPicPr/>
                <p:nvPr/>
              </p:nvPicPr>
              <p:blipFill>
                <a:blip r:embed="rId111"/>
                <a:stretch>
                  <a:fillRect/>
                </a:stretch>
              </p:blipFill>
              <p:spPr>
                <a:xfrm>
                  <a:off x="8930093" y="1094640"/>
                  <a:ext cx="102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9" name="Freihand 58">
                  <a:extLst>
                    <a:ext uri="{FF2B5EF4-FFF2-40B4-BE49-F238E27FC236}">
                      <a16:creationId xmlns:a16="http://schemas.microsoft.com/office/drawing/2014/main" id="{1BB9266A-65C7-44EE-A729-D3E96D14F3C8}"/>
                    </a:ext>
                  </a:extLst>
                </p14:cNvPr>
                <p14:cNvContentPartPr/>
                <p14:nvPr/>
              </p14:nvContentPartPr>
              <p14:xfrm>
                <a:off x="9035933" y="1016880"/>
                <a:ext cx="484560" cy="268200"/>
              </p14:xfrm>
            </p:contentPart>
          </mc:Choice>
          <mc:Fallback>
            <p:pic>
              <p:nvPicPr>
                <p:cNvPr id="59" name="Freihand 58">
                  <a:extLst>
                    <a:ext uri="{FF2B5EF4-FFF2-40B4-BE49-F238E27FC236}">
                      <a16:creationId xmlns:a16="http://schemas.microsoft.com/office/drawing/2014/main" id="{1BB9266A-65C7-44EE-A729-D3E96D14F3C8}"/>
                    </a:ext>
                  </a:extLst>
                </p:cNvPr>
                <p:cNvPicPr/>
                <p:nvPr/>
              </p:nvPicPr>
              <p:blipFill>
                <a:blip r:embed="rId113"/>
                <a:stretch>
                  <a:fillRect/>
                </a:stretch>
              </p:blipFill>
              <p:spPr>
                <a:xfrm>
                  <a:off x="9031613" y="1012560"/>
                  <a:ext cx="4932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0" name="Freihand 59">
                  <a:extLst>
                    <a:ext uri="{FF2B5EF4-FFF2-40B4-BE49-F238E27FC236}">
                      <a16:creationId xmlns:a16="http://schemas.microsoft.com/office/drawing/2014/main" id="{5FA1492A-2639-4DEB-A30B-25B778EC1C10}"/>
                    </a:ext>
                  </a:extLst>
                </p14:cNvPr>
                <p14:cNvContentPartPr/>
                <p14:nvPr/>
              </p14:nvContentPartPr>
              <p14:xfrm>
                <a:off x="9585653" y="1084920"/>
                <a:ext cx="417240" cy="92160"/>
              </p14:xfrm>
            </p:contentPart>
          </mc:Choice>
          <mc:Fallback>
            <p:pic>
              <p:nvPicPr>
                <p:cNvPr id="60" name="Freihand 59">
                  <a:extLst>
                    <a:ext uri="{FF2B5EF4-FFF2-40B4-BE49-F238E27FC236}">
                      <a16:creationId xmlns:a16="http://schemas.microsoft.com/office/drawing/2014/main" id="{5FA1492A-2639-4DEB-A30B-25B778EC1C10}"/>
                    </a:ext>
                  </a:extLst>
                </p:cNvPr>
                <p:cNvPicPr/>
                <p:nvPr/>
              </p:nvPicPr>
              <p:blipFill>
                <a:blip r:embed="rId115"/>
                <a:stretch>
                  <a:fillRect/>
                </a:stretch>
              </p:blipFill>
              <p:spPr>
                <a:xfrm>
                  <a:off x="9581333" y="1080600"/>
                  <a:ext cx="425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72C4156B-ECCC-4656-B97C-0A28C3BCF422}"/>
                    </a:ext>
                  </a:extLst>
                </p14:cNvPr>
                <p14:cNvContentPartPr/>
                <p14:nvPr/>
              </p14:nvContentPartPr>
              <p14:xfrm>
                <a:off x="8025053" y="798360"/>
                <a:ext cx="1777320" cy="169200"/>
              </p14:xfrm>
            </p:contentPart>
          </mc:Choice>
          <mc:Fallback>
            <p:pic>
              <p:nvPicPr>
                <p:cNvPr id="69" name="Freihand 68">
                  <a:extLst>
                    <a:ext uri="{FF2B5EF4-FFF2-40B4-BE49-F238E27FC236}">
                      <a16:creationId xmlns:a16="http://schemas.microsoft.com/office/drawing/2014/main" id="{72C4156B-ECCC-4656-B97C-0A28C3BCF422}"/>
                    </a:ext>
                  </a:extLst>
                </p:cNvPr>
                <p:cNvPicPr/>
                <p:nvPr/>
              </p:nvPicPr>
              <p:blipFill>
                <a:blip r:embed="rId117"/>
                <a:stretch>
                  <a:fillRect/>
                </a:stretch>
              </p:blipFill>
              <p:spPr>
                <a:xfrm>
                  <a:off x="8020733" y="794040"/>
                  <a:ext cx="1785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E8731961-0F86-4C2F-8386-21219D16FA45}"/>
                    </a:ext>
                  </a:extLst>
                </p14:cNvPr>
                <p14:cNvContentPartPr/>
                <p14:nvPr/>
              </p14:nvContentPartPr>
              <p14:xfrm>
                <a:off x="8457053" y="75840"/>
                <a:ext cx="1325160" cy="741600"/>
              </p14:xfrm>
            </p:contentPart>
          </mc:Choice>
          <mc:Fallback>
            <p:pic>
              <p:nvPicPr>
                <p:cNvPr id="70" name="Freihand 69">
                  <a:extLst>
                    <a:ext uri="{FF2B5EF4-FFF2-40B4-BE49-F238E27FC236}">
                      <a16:creationId xmlns:a16="http://schemas.microsoft.com/office/drawing/2014/main" id="{E8731961-0F86-4C2F-8386-21219D16FA45}"/>
                    </a:ext>
                  </a:extLst>
                </p:cNvPr>
                <p:cNvPicPr/>
                <p:nvPr/>
              </p:nvPicPr>
              <p:blipFill>
                <a:blip r:embed="rId119"/>
                <a:stretch>
                  <a:fillRect/>
                </a:stretch>
              </p:blipFill>
              <p:spPr>
                <a:xfrm>
                  <a:off x="8452733" y="71520"/>
                  <a:ext cx="133380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7C908132-6687-4D1B-B68C-D7A8DEB02763}"/>
                    </a:ext>
                  </a:extLst>
                </p14:cNvPr>
                <p14:cNvContentPartPr/>
                <p14:nvPr/>
              </p14:nvContentPartPr>
              <p14:xfrm>
                <a:off x="10092533" y="208320"/>
                <a:ext cx="9000" cy="186480"/>
              </p14:xfrm>
            </p:contentPart>
          </mc:Choice>
          <mc:Fallback>
            <p:pic>
              <p:nvPicPr>
                <p:cNvPr id="71" name="Freihand 70">
                  <a:extLst>
                    <a:ext uri="{FF2B5EF4-FFF2-40B4-BE49-F238E27FC236}">
                      <a16:creationId xmlns:a16="http://schemas.microsoft.com/office/drawing/2014/main" id="{7C908132-6687-4D1B-B68C-D7A8DEB02763}"/>
                    </a:ext>
                  </a:extLst>
                </p:cNvPr>
                <p:cNvPicPr/>
                <p:nvPr/>
              </p:nvPicPr>
              <p:blipFill>
                <a:blip r:embed="rId121"/>
                <a:stretch>
                  <a:fillRect/>
                </a:stretch>
              </p:blipFill>
              <p:spPr>
                <a:xfrm>
                  <a:off x="10088213" y="204000"/>
                  <a:ext cx="17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BB2F5D84-4045-4B50-888C-6689F12C79A7}"/>
                    </a:ext>
                  </a:extLst>
                </p14:cNvPr>
                <p14:cNvContentPartPr/>
                <p14:nvPr/>
              </p14:nvContentPartPr>
              <p14:xfrm>
                <a:off x="9993893" y="332160"/>
                <a:ext cx="183960" cy="70560"/>
              </p14:xfrm>
            </p:contentPart>
          </mc:Choice>
          <mc:Fallback>
            <p:pic>
              <p:nvPicPr>
                <p:cNvPr id="72" name="Freihand 71">
                  <a:extLst>
                    <a:ext uri="{FF2B5EF4-FFF2-40B4-BE49-F238E27FC236}">
                      <a16:creationId xmlns:a16="http://schemas.microsoft.com/office/drawing/2014/main" id="{BB2F5D84-4045-4B50-888C-6689F12C79A7}"/>
                    </a:ext>
                  </a:extLst>
                </p:cNvPr>
                <p:cNvPicPr/>
                <p:nvPr/>
              </p:nvPicPr>
              <p:blipFill>
                <a:blip r:embed="rId123"/>
                <a:stretch>
                  <a:fillRect/>
                </a:stretch>
              </p:blipFill>
              <p:spPr>
                <a:xfrm>
                  <a:off x="9989573" y="327840"/>
                  <a:ext cx="192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09975FB3-2CCA-4781-A7E3-FD915C7A630D}"/>
                    </a:ext>
                  </a:extLst>
                </p14:cNvPr>
                <p14:cNvContentPartPr/>
                <p14:nvPr/>
              </p14:nvContentPartPr>
              <p14:xfrm>
                <a:off x="9975893" y="170160"/>
                <a:ext cx="184680" cy="59400"/>
              </p14:xfrm>
            </p:contentPart>
          </mc:Choice>
          <mc:Fallback>
            <p:pic>
              <p:nvPicPr>
                <p:cNvPr id="73" name="Freihand 72">
                  <a:extLst>
                    <a:ext uri="{FF2B5EF4-FFF2-40B4-BE49-F238E27FC236}">
                      <a16:creationId xmlns:a16="http://schemas.microsoft.com/office/drawing/2014/main" id="{09975FB3-2CCA-4781-A7E3-FD915C7A630D}"/>
                    </a:ext>
                  </a:extLst>
                </p:cNvPr>
                <p:cNvPicPr/>
                <p:nvPr/>
              </p:nvPicPr>
              <p:blipFill>
                <a:blip r:embed="rId125"/>
                <a:stretch>
                  <a:fillRect/>
                </a:stretch>
              </p:blipFill>
              <p:spPr>
                <a:xfrm>
                  <a:off x="9971573" y="165840"/>
                  <a:ext cx="193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89C3756B-EAEF-4E09-9D53-2F9C6C43C0E8}"/>
                    </a:ext>
                  </a:extLst>
                </p14:cNvPr>
                <p14:cNvContentPartPr/>
                <p14:nvPr/>
              </p14:nvContentPartPr>
              <p14:xfrm>
                <a:off x="10179653" y="157560"/>
                <a:ext cx="131760" cy="175320"/>
              </p14:xfrm>
            </p:contentPart>
          </mc:Choice>
          <mc:Fallback>
            <p:pic>
              <p:nvPicPr>
                <p:cNvPr id="74" name="Freihand 73">
                  <a:extLst>
                    <a:ext uri="{FF2B5EF4-FFF2-40B4-BE49-F238E27FC236}">
                      <a16:creationId xmlns:a16="http://schemas.microsoft.com/office/drawing/2014/main" id="{89C3756B-EAEF-4E09-9D53-2F9C6C43C0E8}"/>
                    </a:ext>
                  </a:extLst>
                </p:cNvPr>
                <p:cNvPicPr/>
                <p:nvPr/>
              </p:nvPicPr>
              <p:blipFill>
                <a:blip r:embed="rId127"/>
                <a:stretch>
                  <a:fillRect/>
                </a:stretch>
              </p:blipFill>
              <p:spPr>
                <a:xfrm>
                  <a:off x="10175333" y="153240"/>
                  <a:ext cx="1404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62114409-B2F3-49CF-904A-ECC76DA68FE4}"/>
                    </a:ext>
                  </a:extLst>
                </p14:cNvPr>
                <p14:cNvContentPartPr/>
                <p14:nvPr/>
              </p14:nvContentPartPr>
              <p14:xfrm>
                <a:off x="10294853" y="160800"/>
                <a:ext cx="407880" cy="158760"/>
              </p14:xfrm>
            </p:contentPart>
          </mc:Choice>
          <mc:Fallback>
            <p:pic>
              <p:nvPicPr>
                <p:cNvPr id="75" name="Freihand 74">
                  <a:extLst>
                    <a:ext uri="{FF2B5EF4-FFF2-40B4-BE49-F238E27FC236}">
                      <a16:creationId xmlns:a16="http://schemas.microsoft.com/office/drawing/2014/main" id="{62114409-B2F3-49CF-904A-ECC76DA68FE4}"/>
                    </a:ext>
                  </a:extLst>
                </p:cNvPr>
                <p:cNvPicPr/>
                <p:nvPr/>
              </p:nvPicPr>
              <p:blipFill>
                <a:blip r:embed="rId129"/>
                <a:stretch>
                  <a:fillRect/>
                </a:stretch>
              </p:blipFill>
              <p:spPr>
                <a:xfrm>
                  <a:off x="10290533" y="156480"/>
                  <a:ext cx="416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919022E4-8B9F-4D3D-8696-3061B593E09D}"/>
                    </a:ext>
                  </a:extLst>
                </p14:cNvPr>
                <p14:cNvContentPartPr/>
                <p14:nvPr/>
              </p14:nvContentPartPr>
              <p14:xfrm>
                <a:off x="10657013" y="183120"/>
                <a:ext cx="31680" cy="11880"/>
              </p14:xfrm>
            </p:contentPart>
          </mc:Choice>
          <mc:Fallback>
            <p:pic>
              <p:nvPicPr>
                <p:cNvPr id="76" name="Freihand 75">
                  <a:extLst>
                    <a:ext uri="{FF2B5EF4-FFF2-40B4-BE49-F238E27FC236}">
                      <a16:creationId xmlns:a16="http://schemas.microsoft.com/office/drawing/2014/main" id="{919022E4-8B9F-4D3D-8696-3061B593E09D}"/>
                    </a:ext>
                  </a:extLst>
                </p:cNvPr>
                <p:cNvPicPr/>
                <p:nvPr/>
              </p:nvPicPr>
              <p:blipFill>
                <a:blip r:embed="rId131"/>
                <a:stretch>
                  <a:fillRect/>
                </a:stretch>
              </p:blipFill>
              <p:spPr>
                <a:xfrm>
                  <a:off x="10652693" y="178800"/>
                  <a:ext cx="40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E047E69E-5147-4FDF-B2B6-C8471B8BDECC}"/>
                    </a:ext>
                  </a:extLst>
                </p14:cNvPr>
                <p14:cNvContentPartPr/>
                <p14:nvPr/>
              </p14:nvContentPartPr>
              <p14:xfrm>
                <a:off x="10842773" y="219840"/>
                <a:ext cx="172080" cy="123120"/>
              </p14:xfrm>
            </p:contentPart>
          </mc:Choice>
          <mc:Fallback>
            <p:pic>
              <p:nvPicPr>
                <p:cNvPr id="77" name="Freihand 76">
                  <a:extLst>
                    <a:ext uri="{FF2B5EF4-FFF2-40B4-BE49-F238E27FC236}">
                      <a16:creationId xmlns:a16="http://schemas.microsoft.com/office/drawing/2014/main" id="{E047E69E-5147-4FDF-B2B6-C8471B8BDECC}"/>
                    </a:ext>
                  </a:extLst>
                </p:cNvPr>
                <p:cNvPicPr/>
                <p:nvPr/>
              </p:nvPicPr>
              <p:blipFill>
                <a:blip r:embed="rId133"/>
                <a:stretch>
                  <a:fillRect/>
                </a:stretch>
              </p:blipFill>
              <p:spPr>
                <a:xfrm>
                  <a:off x="10838453" y="215520"/>
                  <a:ext cx="180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D694A5A8-F588-4738-B606-5448DB82C0FE}"/>
                    </a:ext>
                  </a:extLst>
                </p14:cNvPr>
                <p14:cNvContentPartPr/>
                <p14:nvPr/>
              </p14:nvContentPartPr>
              <p14:xfrm>
                <a:off x="11081453" y="178440"/>
                <a:ext cx="14760" cy="137520"/>
              </p14:xfrm>
            </p:contentPart>
          </mc:Choice>
          <mc:Fallback>
            <p:pic>
              <p:nvPicPr>
                <p:cNvPr id="78" name="Freihand 77">
                  <a:extLst>
                    <a:ext uri="{FF2B5EF4-FFF2-40B4-BE49-F238E27FC236}">
                      <a16:creationId xmlns:a16="http://schemas.microsoft.com/office/drawing/2014/main" id="{D694A5A8-F588-4738-B606-5448DB82C0FE}"/>
                    </a:ext>
                  </a:extLst>
                </p:cNvPr>
                <p:cNvPicPr/>
                <p:nvPr/>
              </p:nvPicPr>
              <p:blipFill>
                <a:blip r:embed="rId135"/>
                <a:stretch>
                  <a:fillRect/>
                </a:stretch>
              </p:blipFill>
              <p:spPr>
                <a:xfrm>
                  <a:off x="11077133" y="174120"/>
                  <a:ext cx="23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F58C44B7-F98C-42DC-9825-B40D1EAA3926}"/>
                    </a:ext>
                  </a:extLst>
                </p14:cNvPr>
                <p14:cNvContentPartPr/>
                <p14:nvPr/>
              </p14:nvContentPartPr>
              <p14:xfrm>
                <a:off x="11086853" y="167280"/>
                <a:ext cx="167760" cy="149400"/>
              </p14:xfrm>
            </p:contentPart>
          </mc:Choice>
          <mc:Fallback>
            <p:pic>
              <p:nvPicPr>
                <p:cNvPr id="79" name="Freihand 78">
                  <a:extLst>
                    <a:ext uri="{FF2B5EF4-FFF2-40B4-BE49-F238E27FC236}">
                      <a16:creationId xmlns:a16="http://schemas.microsoft.com/office/drawing/2014/main" id="{F58C44B7-F98C-42DC-9825-B40D1EAA3926}"/>
                    </a:ext>
                  </a:extLst>
                </p:cNvPr>
                <p:cNvPicPr/>
                <p:nvPr/>
              </p:nvPicPr>
              <p:blipFill>
                <a:blip r:embed="rId137"/>
                <a:stretch>
                  <a:fillRect/>
                </a:stretch>
              </p:blipFill>
              <p:spPr>
                <a:xfrm>
                  <a:off x="11082533" y="162960"/>
                  <a:ext cx="176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7E8C66C7-2696-405D-9D77-8CAAA9AD98B3}"/>
                    </a:ext>
                  </a:extLst>
                </p14:cNvPr>
                <p14:cNvContentPartPr/>
                <p14:nvPr/>
              </p14:nvContentPartPr>
              <p14:xfrm>
                <a:off x="11263973" y="154320"/>
                <a:ext cx="119520" cy="134280"/>
              </p14:xfrm>
            </p:contentPart>
          </mc:Choice>
          <mc:Fallback>
            <p:pic>
              <p:nvPicPr>
                <p:cNvPr id="80" name="Freihand 79">
                  <a:extLst>
                    <a:ext uri="{FF2B5EF4-FFF2-40B4-BE49-F238E27FC236}">
                      <a16:creationId xmlns:a16="http://schemas.microsoft.com/office/drawing/2014/main" id="{7E8C66C7-2696-405D-9D77-8CAAA9AD98B3}"/>
                    </a:ext>
                  </a:extLst>
                </p:cNvPr>
                <p:cNvPicPr/>
                <p:nvPr/>
              </p:nvPicPr>
              <p:blipFill>
                <a:blip r:embed="rId139"/>
                <a:stretch>
                  <a:fillRect/>
                </a:stretch>
              </p:blipFill>
              <p:spPr>
                <a:xfrm>
                  <a:off x="11259653" y="150000"/>
                  <a:ext cx="128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BCAD6794-ADA9-4362-9993-FBB83FAD56D6}"/>
                    </a:ext>
                  </a:extLst>
                </p14:cNvPr>
                <p14:cNvContentPartPr/>
                <p14:nvPr/>
              </p14:nvContentPartPr>
              <p14:xfrm>
                <a:off x="11355053" y="135960"/>
                <a:ext cx="245520" cy="194760"/>
              </p14:xfrm>
            </p:contentPart>
          </mc:Choice>
          <mc:Fallback>
            <p:pic>
              <p:nvPicPr>
                <p:cNvPr id="81" name="Freihand 80">
                  <a:extLst>
                    <a:ext uri="{FF2B5EF4-FFF2-40B4-BE49-F238E27FC236}">
                      <a16:creationId xmlns:a16="http://schemas.microsoft.com/office/drawing/2014/main" id="{BCAD6794-ADA9-4362-9993-FBB83FAD56D6}"/>
                    </a:ext>
                  </a:extLst>
                </p:cNvPr>
                <p:cNvPicPr/>
                <p:nvPr/>
              </p:nvPicPr>
              <p:blipFill>
                <a:blip r:embed="rId141"/>
                <a:stretch>
                  <a:fillRect/>
                </a:stretch>
              </p:blipFill>
              <p:spPr>
                <a:xfrm>
                  <a:off x="11350733" y="131640"/>
                  <a:ext cx="254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AEBBC2AD-B51D-4CA5-A20B-55F796B05332}"/>
                    </a:ext>
                  </a:extLst>
                </p14:cNvPr>
                <p14:cNvContentPartPr/>
                <p14:nvPr/>
              </p14:nvContentPartPr>
              <p14:xfrm>
                <a:off x="8631653" y="79800"/>
                <a:ext cx="1742040" cy="791280"/>
              </p14:xfrm>
            </p:contentPart>
          </mc:Choice>
          <mc:Fallback>
            <p:pic>
              <p:nvPicPr>
                <p:cNvPr id="83" name="Freihand 82">
                  <a:extLst>
                    <a:ext uri="{FF2B5EF4-FFF2-40B4-BE49-F238E27FC236}">
                      <a16:creationId xmlns:a16="http://schemas.microsoft.com/office/drawing/2014/main" id="{AEBBC2AD-B51D-4CA5-A20B-55F796B05332}"/>
                    </a:ext>
                  </a:extLst>
                </p:cNvPr>
                <p:cNvPicPr/>
                <p:nvPr/>
              </p:nvPicPr>
              <p:blipFill>
                <a:blip r:embed="rId143"/>
                <a:stretch>
                  <a:fillRect/>
                </a:stretch>
              </p:blipFill>
              <p:spPr>
                <a:xfrm>
                  <a:off x="8627333" y="75480"/>
                  <a:ext cx="1750680" cy="79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C7F1C681-48AB-4206-8EA1-0EB505153A2F}"/>
                  </a:ext>
                </a:extLst>
              </p14:cNvPr>
              <p14:cNvContentPartPr/>
              <p14:nvPr/>
            </p14:nvContentPartPr>
            <p14:xfrm>
              <a:off x="1566293" y="3768360"/>
              <a:ext cx="4579560" cy="66240"/>
            </p14:xfrm>
          </p:contentPart>
        </mc:Choice>
        <mc:Fallback>
          <p:pic>
            <p:nvPicPr>
              <p:cNvPr id="85" name="Freihand 84">
                <a:extLst>
                  <a:ext uri="{FF2B5EF4-FFF2-40B4-BE49-F238E27FC236}">
                    <a16:creationId xmlns:a16="http://schemas.microsoft.com/office/drawing/2014/main" id="{C7F1C681-48AB-4206-8EA1-0EB505153A2F}"/>
                  </a:ext>
                </a:extLst>
              </p:cNvPr>
              <p:cNvPicPr/>
              <p:nvPr/>
            </p:nvPicPr>
            <p:blipFill>
              <a:blip r:embed="rId145"/>
              <a:stretch>
                <a:fillRect/>
              </a:stretch>
            </p:blipFill>
            <p:spPr>
              <a:xfrm>
                <a:off x="1561973" y="3764040"/>
                <a:ext cx="4588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3" name="Freihand 92">
                <a:extLst>
                  <a:ext uri="{FF2B5EF4-FFF2-40B4-BE49-F238E27FC236}">
                    <a16:creationId xmlns:a16="http://schemas.microsoft.com/office/drawing/2014/main" id="{9FA3DFB1-0118-49B8-AF5A-C85ED0219E56}"/>
                  </a:ext>
                </a:extLst>
              </p14:cNvPr>
              <p14:cNvContentPartPr/>
              <p14:nvPr/>
            </p14:nvContentPartPr>
            <p14:xfrm>
              <a:off x="2813693" y="4535880"/>
              <a:ext cx="4680720" cy="33840"/>
            </p14:xfrm>
          </p:contentPart>
        </mc:Choice>
        <mc:Fallback>
          <p:pic>
            <p:nvPicPr>
              <p:cNvPr id="93" name="Freihand 92">
                <a:extLst>
                  <a:ext uri="{FF2B5EF4-FFF2-40B4-BE49-F238E27FC236}">
                    <a16:creationId xmlns:a16="http://schemas.microsoft.com/office/drawing/2014/main" id="{9FA3DFB1-0118-49B8-AF5A-C85ED0219E56}"/>
                  </a:ext>
                </a:extLst>
              </p:cNvPr>
              <p:cNvPicPr/>
              <p:nvPr/>
            </p:nvPicPr>
            <p:blipFill>
              <a:blip r:embed="rId147"/>
              <a:stretch>
                <a:fillRect/>
              </a:stretch>
            </p:blipFill>
            <p:spPr>
              <a:xfrm>
                <a:off x="2809373" y="4531560"/>
                <a:ext cx="46893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4" name="Freihand 93">
                <a:extLst>
                  <a:ext uri="{FF2B5EF4-FFF2-40B4-BE49-F238E27FC236}">
                    <a16:creationId xmlns:a16="http://schemas.microsoft.com/office/drawing/2014/main" id="{36154703-A991-4694-93B4-A38B33D3C181}"/>
                  </a:ext>
                </a:extLst>
              </p14:cNvPr>
              <p14:cNvContentPartPr/>
              <p14:nvPr/>
            </p14:nvContentPartPr>
            <p14:xfrm>
              <a:off x="5871533" y="4067880"/>
              <a:ext cx="1800000" cy="758520"/>
            </p14:xfrm>
          </p:contentPart>
        </mc:Choice>
        <mc:Fallback>
          <p:pic>
            <p:nvPicPr>
              <p:cNvPr id="94" name="Freihand 93">
                <a:extLst>
                  <a:ext uri="{FF2B5EF4-FFF2-40B4-BE49-F238E27FC236}">
                    <a16:creationId xmlns:a16="http://schemas.microsoft.com/office/drawing/2014/main" id="{36154703-A991-4694-93B4-A38B33D3C181}"/>
                  </a:ext>
                </a:extLst>
              </p:cNvPr>
              <p:cNvPicPr/>
              <p:nvPr/>
            </p:nvPicPr>
            <p:blipFill>
              <a:blip r:embed="rId149"/>
              <a:stretch>
                <a:fillRect/>
              </a:stretch>
            </p:blipFill>
            <p:spPr>
              <a:xfrm>
                <a:off x="5867213" y="4063560"/>
                <a:ext cx="1808640" cy="767160"/>
              </a:xfrm>
              <a:prstGeom prst="rect">
                <a:avLst/>
              </a:prstGeom>
            </p:spPr>
          </p:pic>
        </mc:Fallback>
      </mc:AlternateContent>
      <p:grpSp>
        <p:nvGrpSpPr>
          <p:cNvPr id="124" name="Gruppieren 123">
            <a:extLst>
              <a:ext uri="{FF2B5EF4-FFF2-40B4-BE49-F238E27FC236}">
                <a16:creationId xmlns:a16="http://schemas.microsoft.com/office/drawing/2014/main" id="{A025A329-A558-40FC-B071-7EED38E0D465}"/>
              </a:ext>
            </a:extLst>
          </p:cNvPr>
          <p:cNvGrpSpPr/>
          <p:nvPr/>
        </p:nvGrpSpPr>
        <p:grpSpPr>
          <a:xfrm>
            <a:off x="6621053" y="2792760"/>
            <a:ext cx="2680200" cy="1175040"/>
            <a:chOff x="6621053" y="2792760"/>
            <a:chExt cx="2680200" cy="1175040"/>
          </a:xfrm>
        </p:grpSpPr>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03AA2C91-BEA3-4DFB-B675-4A98263979B2}"/>
                    </a:ext>
                  </a:extLst>
                </p14:cNvPr>
                <p14:cNvContentPartPr/>
                <p14:nvPr/>
              </p14:nvContentPartPr>
              <p14:xfrm>
                <a:off x="6700613" y="3503760"/>
                <a:ext cx="250920" cy="437760"/>
              </p14:xfrm>
            </p:contentPart>
          </mc:Choice>
          <mc:Fallback>
            <p:pic>
              <p:nvPicPr>
                <p:cNvPr id="95" name="Freihand 94">
                  <a:extLst>
                    <a:ext uri="{FF2B5EF4-FFF2-40B4-BE49-F238E27FC236}">
                      <a16:creationId xmlns:a16="http://schemas.microsoft.com/office/drawing/2014/main" id="{03AA2C91-BEA3-4DFB-B675-4A98263979B2}"/>
                    </a:ext>
                  </a:extLst>
                </p:cNvPr>
                <p:cNvPicPr/>
                <p:nvPr/>
              </p:nvPicPr>
              <p:blipFill>
                <a:blip r:embed="rId151"/>
                <a:stretch>
                  <a:fillRect/>
                </a:stretch>
              </p:blipFill>
              <p:spPr>
                <a:xfrm>
                  <a:off x="6696293" y="3499440"/>
                  <a:ext cx="25956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6" name="Freihand 95">
                  <a:extLst>
                    <a:ext uri="{FF2B5EF4-FFF2-40B4-BE49-F238E27FC236}">
                      <a16:creationId xmlns:a16="http://schemas.microsoft.com/office/drawing/2014/main" id="{F967EDE8-EAB0-48EB-89E1-A1888C4A5A0A}"/>
                    </a:ext>
                  </a:extLst>
                </p14:cNvPr>
                <p14:cNvContentPartPr/>
                <p14:nvPr/>
              </p14:nvContentPartPr>
              <p14:xfrm>
                <a:off x="6621053" y="3652440"/>
                <a:ext cx="238680" cy="315360"/>
              </p14:xfrm>
            </p:contentPart>
          </mc:Choice>
          <mc:Fallback>
            <p:pic>
              <p:nvPicPr>
                <p:cNvPr id="96" name="Freihand 95">
                  <a:extLst>
                    <a:ext uri="{FF2B5EF4-FFF2-40B4-BE49-F238E27FC236}">
                      <a16:creationId xmlns:a16="http://schemas.microsoft.com/office/drawing/2014/main" id="{F967EDE8-EAB0-48EB-89E1-A1888C4A5A0A}"/>
                    </a:ext>
                  </a:extLst>
                </p:cNvPr>
                <p:cNvPicPr/>
                <p:nvPr/>
              </p:nvPicPr>
              <p:blipFill>
                <a:blip r:embed="rId153"/>
                <a:stretch>
                  <a:fillRect/>
                </a:stretch>
              </p:blipFill>
              <p:spPr>
                <a:xfrm>
                  <a:off x="6616733" y="3648120"/>
                  <a:ext cx="24732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7" name="Freihand 96">
                  <a:extLst>
                    <a:ext uri="{FF2B5EF4-FFF2-40B4-BE49-F238E27FC236}">
                      <a16:creationId xmlns:a16="http://schemas.microsoft.com/office/drawing/2014/main" id="{089F2BF9-C349-41CA-A21C-9C1421A80B1F}"/>
                    </a:ext>
                  </a:extLst>
                </p14:cNvPr>
                <p14:cNvContentPartPr/>
                <p14:nvPr/>
              </p14:nvContentPartPr>
              <p14:xfrm>
                <a:off x="6928133" y="3067440"/>
                <a:ext cx="97560" cy="189360"/>
              </p14:xfrm>
            </p:contentPart>
          </mc:Choice>
          <mc:Fallback>
            <p:pic>
              <p:nvPicPr>
                <p:cNvPr id="97" name="Freihand 96">
                  <a:extLst>
                    <a:ext uri="{FF2B5EF4-FFF2-40B4-BE49-F238E27FC236}">
                      <a16:creationId xmlns:a16="http://schemas.microsoft.com/office/drawing/2014/main" id="{089F2BF9-C349-41CA-A21C-9C1421A80B1F}"/>
                    </a:ext>
                  </a:extLst>
                </p:cNvPr>
                <p:cNvPicPr/>
                <p:nvPr/>
              </p:nvPicPr>
              <p:blipFill>
                <a:blip r:embed="rId155"/>
                <a:stretch>
                  <a:fillRect/>
                </a:stretch>
              </p:blipFill>
              <p:spPr>
                <a:xfrm>
                  <a:off x="6923813" y="3063120"/>
                  <a:ext cx="1062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8" name="Freihand 97">
                  <a:extLst>
                    <a:ext uri="{FF2B5EF4-FFF2-40B4-BE49-F238E27FC236}">
                      <a16:creationId xmlns:a16="http://schemas.microsoft.com/office/drawing/2014/main" id="{9F687062-F98C-45C2-B12A-CB569B646BDD}"/>
                    </a:ext>
                  </a:extLst>
                </p14:cNvPr>
                <p14:cNvContentPartPr/>
                <p14:nvPr/>
              </p14:nvContentPartPr>
              <p14:xfrm>
                <a:off x="6970613" y="3101640"/>
                <a:ext cx="187200" cy="167040"/>
              </p14:xfrm>
            </p:contentPart>
          </mc:Choice>
          <mc:Fallback>
            <p:pic>
              <p:nvPicPr>
                <p:cNvPr id="98" name="Freihand 97">
                  <a:extLst>
                    <a:ext uri="{FF2B5EF4-FFF2-40B4-BE49-F238E27FC236}">
                      <a16:creationId xmlns:a16="http://schemas.microsoft.com/office/drawing/2014/main" id="{9F687062-F98C-45C2-B12A-CB569B646BDD}"/>
                    </a:ext>
                  </a:extLst>
                </p:cNvPr>
                <p:cNvPicPr/>
                <p:nvPr/>
              </p:nvPicPr>
              <p:blipFill>
                <a:blip r:embed="rId157"/>
                <a:stretch>
                  <a:fillRect/>
                </a:stretch>
              </p:blipFill>
              <p:spPr>
                <a:xfrm>
                  <a:off x="6966293" y="3097320"/>
                  <a:ext cx="195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AEFD7A0D-8476-4D1D-B17C-F78DA8983B71}"/>
                    </a:ext>
                  </a:extLst>
                </p14:cNvPr>
                <p14:cNvContentPartPr/>
                <p14:nvPr/>
              </p14:nvContentPartPr>
              <p14:xfrm>
                <a:off x="7156733" y="3039720"/>
                <a:ext cx="164520" cy="150840"/>
              </p14:xfrm>
            </p:contentPart>
          </mc:Choice>
          <mc:Fallback>
            <p:pic>
              <p:nvPicPr>
                <p:cNvPr id="99" name="Freihand 98">
                  <a:extLst>
                    <a:ext uri="{FF2B5EF4-FFF2-40B4-BE49-F238E27FC236}">
                      <a16:creationId xmlns:a16="http://schemas.microsoft.com/office/drawing/2014/main" id="{AEFD7A0D-8476-4D1D-B17C-F78DA8983B71}"/>
                    </a:ext>
                  </a:extLst>
                </p:cNvPr>
                <p:cNvPicPr/>
                <p:nvPr/>
              </p:nvPicPr>
              <p:blipFill>
                <a:blip r:embed="rId159"/>
                <a:stretch>
                  <a:fillRect/>
                </a:stretch>
              </p:blipFill>
              <p:spPr>
                <a:xfrm>
                  <a:off x="7152413" y="3035400"/>
                  <a:ext cx="173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Freihand 99">
                  <a:extLst>
                    <a:ext uri="{FF2B5EF4-FFF2-40B4-BE49-F238E27FC236}">
                      <a16:creationId xmlns:a16="http://schemas.microsoft.com/office/drawing/2014/main" id="{BEA8D77A-1950-4444-8459-6818361E5DFF}"/>
                    </a:ext>
                  </a:extLst>
                </p14:cNvPr>
                <p14:cNvContentPartPr/>
                <p14:nvPr/>
              </p14:nvContentPartPr>
              <p14:xfrm>
                <a:off x="7334573" y="2966640"/>
                <a:ext cx="21600" cy="176760"/>
              </p14:xfrm>
            </p:contentPart>
          </mc:Choice>
          <mc:Fallback>
            <p:pic>
              <p:nvPicPr>
                <p:cNvPr id="100" name="Freihand 99">
                  <a:extLst>
                    <a:ext uri="{FF2B5EF4-FFF2-40B4-BE49-F238E27FC236}">
                      <a16:creationId xmlns:a16="http://schemas.microsoft.com/office/drawing/2014/main" id="{BEA8D77A-1950-4444-8459-6818361E5DFF}"/>
                    </a:ext>
                  </a:extLst>
                </p:cNvPr>
                <p:cNvPicPr/>
                <p:nvPr/>
              </p:nvPicPr>
              <p:blipFill>
                <a:blip r:embed="rId161"/>
                <a:stretch>
                  <a:fillRect/>
                </a:stretch>
              </p:blipFill>
              <p:spPr>
                <a:xfrm>
                  <a:off x="7330253" y="2962320"/>
                  <a:ext cx="30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Freihand 100">
                  <a:extLst>
                    <a:ext uri="{FF2B5EF4-FFF2-40B4-BE49-F238E27FC236}">
                      <a16:creationId xmlns:a16="http://schemas.microsoft.com/office/drawing/2014/main" id="{557CDA9B-181A-4AD6-94C9-B35328351035}"/>
                    </a:ext>
                  </a:extLst>
                </p14:cNvPr>
                <p14:cNvContentPartPr/>
                <p14:nvPr/>
              </p14:nvContentPartPr>
              <p14:xfrm>
                <a:off x="7270133" y="2960880"/>
                <a:ext cx="360" cy="360"/>
              </p14:xfrm>
            </p:contentPart>
          </mc:Choice>
          <mc:Fallback>
            <p:pic>
              <p:nvPicPr>
                <p:cNvPr id="101" name="Freihand 100">
                  <a:extLst>
                    <a:ext uri="{FF2B5EF4-FFF2-40B4-BE49-F238E27FC236}">
                      <a16:creationId xmlns:a16="http://schemas.microsoft.com/office/drawing/2014/main" id="{557CDA9B-181A-4AD6-94C9-B35328351035}"/>
                    </a:ext>
                  </a:extLst>
                </p:cNvPr>
                <p:cNvPicPr/>
                <p:nvPr/>
              </p:nvPicPr>
              <p:blipFill>
                <a:blip r:embed="rId103"/>
                <a:stretch>
                  <a:fillRect/>
                </a:stretch>
              </p:blipFill>
              <p:spPr>
                <a:xfrm>
                  <a:off x="7265813" y="2956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AB583D0B-6D8F-4B3D-909A-D16B9923FAE3}"/>
                    </a:ext>
                  </a:extLst>
                </p14:cNvPr>
                <p14:cNvContentPartPr/>
                <p14:nvPr/>
              </p14:nvContentPartPr>
              <p14:xfrm>
                <a:off x="7663973" y="2995800"/>
                <a:ext cx="11880" cy="124200"/>
              </p14:xfrm>
            </p:contentPart>
          </mc:Choice>
          <mc:Fallback>
            <p:pic>
              <p:nvPicPr>
                <p:cNvPr id="102" name="Freihand 101">
                  <a:extLst>
                    <a:ext uri="{FF2B5EF4-FFF2-40B4-BE49-F238E27FC236}">
                      <a16:creationId xmlns:a16="http://schemas.microsoft.com/office/drawing/2014/main" id="{AB583D0B-6D8F-4B3D-909A-D16B9923FAE3}"/>
                    </a:ext>
                  </a:extLst>
                </p:cNvPr>
                <p:cNvPicPr/>
                <p:nvPr/>
              </p:nvPicPr>
              <p:blipFill>
                <a:blip r:embed="rId164"/>
                <a:stretch>
                  <a:fillRect/>
                </a:stretch>
              </p:blipFill>
              <p:spPr>
                <a:xfrm>
                  <a:off x="7659653" y="2991480"/>
                  <a:ext cx="20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 name="Freihand 102">
                  <a:extLst>
                    <a:ext uri="{FF2B5EF4-FFF2-40B4-BE49-F238E27FC236}">
                      <a16:creationId xmlns:a16="http://schemas.microsoft.com/office/drawing/2014/main" id="{1952A243-4E0B-48A4-BC5F-8FF4C306A9D2}"/>
                    </a:ext>
                  </a:extLst>
                </p14:cNvPr>
                <p14:cNvContentPartPr/>
                <p14:nvPr/>
              </p14:nvContentPartPr>
              <p14:xfrm>
                <a:off x="7558133" y="2953680"/>
                <a:ext cx="195120" cy="205920"/>
              </p14:xfrm>
            </p:contentPart>
          </mc:Choice>
          <mc:Fallback>
            <p:pic>
              <p:nvPicPr>
                <p:cNvPr id="103" name="Freihand 102">
                  <a:extLst>
                    <a:ext uri="{FF2B5EF4-FFF2-40B4-BE49-F238E27FC236}">
                      <a16:creationId xmlns:a16="http://schemas.microsoft.com/office/drawing/2014/main" id="{1952A243-4E0B-48A4-BC5F-8FF4C306A9D2}"/>
                    </a:ext>
                  </a:extLst>
                </p:cNvPr>
                <p:cNvPicPr/>
                <p:nvPr/>
              </p:nvPicPr>
              <p:blipFill>
                <a:blip r:embed="rId166"/>
                <a:stretch>
                  <a:fillRect/>
                </a:stretch>
              </p:blipFill>
              <p:spPr>
                <a:xfrm>
                  <a:off x="7553813" y="2949360"/>
                  <a:ext cx="203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4" name="Freihand 103">
                  <a:extLst>
                    <a:ext uri="{FF2B5EF4-FFF2-40B4-BE49-F238E27FC236}">
                      <a16:creationId xmlns:a16="http://schemas.microsoft.com/office/drawing/2014/main" id="{140DD517-6720-4D74-914C-B395FA009F7A}"/>
                    </a:ext>
                  </a:extLst>
                </p14:cNvPr>
                <p14:cNvContentPartPr/>
                <p14:nvPr/>
              </p14:nvContentPartPr>
              <p14:xfrm>
                <a:off x="7430693" y="3316920"/>
                <a:ext cx="381240" cy="150480"/>
              </p14:xfrm>
            </p:contentPart>
          </mc:Choice>
          <mc:Fallback>
            <p:pic>
              <p:nvPicPr>
                <p:cNvPr id="104" name="Freihand 103">
                  <a:extLst>
                    <a:ext uri="{FF2B5EF4-FFF2-40B4-BE49-F238E27FC236}">
                      <a16:creationId xmlns:a16="http://schemas.microsoft.com/office/drawing/2014/main" id="{140DD517-6720-4D74-914C-B395FA009F7A}"/>
                    </a:ext>
                  </a:extLst>
                </p:cNvPr>
                <p:cNvPicPr/>
                <p:nvPr/>
              </p:nvPicPr>
              <p:blipFill>
                <a:blip r:embed="rId168"/>
                <a:stretch>
                  <a:fillRect/>
                </a:stretch>
              </p:blipFill>
              <p:spPr>
                <a:xfrm>
                  <a:off x="7426373" y="3312600"/>
                  <a:ext cx="389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5" name="Freihand 104">
                  <a:extLst>
                    <a:ext uri="{FF2B5EF4-FFF2-40B4-BE49-F238E27FC236}">
                      <a16:creationId xmlns:a16="http://schemas.microsoft.com/office/drawing/2014/main" id="{48906C32-4878-452E-B868-4FC38FB0DE52}"/>
                    </a:ext>
                  </a:extLst>
                </p14:cNvPr>
                <p14:cNvContentPartPr/>
                <p14:nvPr/>
              </p14:nvContentPartPr>
              <p14:xfrm>
                <a:off x="7945493" y="3205320"/>
                <a:ext cx="25200" cy="121680"/>
              </p14:xfrm>
            </p:contentPart>
          </mc:Choice>
          <mc:Fallback>
            <p:pic>
              <p:nvPicPr>
                <p:cNvPr id="105" name="Freihand 104">
                  <a:extLst>
                    <a:ext uri="{FF2B5EF4-FFF2-40B4-BE49-F238E27FC236}">
                      <a16:creationId xmlns:a16="http://schemas.microsoft.com/office/drawing/2014/main" id="{48906C32-4878-452E-B868-4FC38FB0DE52}"/>
                    </a:ext>
                  </a:extLst>
                </p:cNvPr>
                <p:cNvPicPr/>
                <p:nvPr/>
              </p:nvPicPr>
              <p:blipFill>
                <a:blip r:embed="rId170"/>
                <a:stretch>
                  <a:fillRect/>
                </a:stretch>
              </p:blipFill>
              <p:spPr>
                <a:xfrm>
                  <a:off x="7941173" y="3201000"/>
                  <a:ext cx="33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6" name="Freihand 105">
                  <a:extLst>
                    <a:ext uri="{FF2B5EF4-FFF2-40B4-BE49-F238E27FC236}">
                      <a16:creationId xmlns:a16="http://schemas.microsoft.com/office/drawing/2014/main" id="{4661AB4C-DC6A-4F96-9678-98E1863879FD}"/>
                    </a:ext>
                  </a:extLst>
                </p14:cNvPr>
                <p14:cNvContentPartPr/>
                <p14:nvPr/>
              </p14:nvContentPartPr>
              <p14:xfrm>
                <a:off x="7874933" y="3137640"/>
                <a:ext cx="173880" cy="209160"/>
              </p14:xfrm>
            </p:contentPart>
          </mc:Choice>
          <mc:Fallback>
            <p:pic>
              <p:nvPicPr>
                <p:cNvPr id="106" name="Freihand 105">
                  <a:extLst>
                    <a:ext uri="{FF2B5EF4-FFF2-40B4-BE49-F238E27FC236}">
                      <a16:creationId xmlns:a16="http://schemas.microsoft.com/office/drawing/2014/main" id="{4661AB4C-DC6A-4F96-9678-98E1863879FD}"/>
                    </a:ext>
                  </a:extLst>
                </p:cNvPr>
                <p:cNvPicPr/>
                <p:nvPr/>
              </p:nvPicPr>
              <p:blipFill>
                <a:blip r:embed="rId172"/>
                <a:stretch>
                  <a:fillRect/>
                </a:stretch>
              </p:blipFill>
              <p:spPr>
                <a:xfrm>
                  <a:off x="7870613" y="3133320"/>
                  <a:ext cx="182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 name="Freihand 106">
                  <a:extLst>
                    <a:ext uri="{FF2B5EF4-FFF2-40B4-BE49-F238E27FC236}">
                      <a16:creationId xmlns:a16="http://schemas.microsoft.com/office/drawing/2014/main" id="{B82A8709-BE32-40DC-A3D0-8340C0AC39CB}"/>
                    </a:ext>
                  </a:extLst>
                </p14:cNvPr>
                <p14:cNvContentPartPr/>
                <p14:nvPr/>
              </p14:nvContentPartPr>
              <p14:xfrm>
                <a:off x="8148893" y="3107760"/>
                <a:ext cx="39960" cy="132120"/>
              </p14:xfrm>
            </p:contentPart>
          </mc:Choice>
          <mc:Fallback>
            <p:pic>
              <p:nvPicPr>
                <p:cNvPr id="107" name="Freihand 106">
                  <a:extLst>
                    <a:ext uri="{FF2B5EF4-FFF2-40B4-BE49-F238E27FC236}">
                      <a16:creationId xmlns:a16="http://schemas.microsoft.com/office/drawing/2014/main" id="{B82A8709-BE32-40DC-A3D0-8340C0AC39CB}"/>
                    </a:ext>
                  </a:extLst>
                </p:cNvPr>
                <p:cNvPicPr/>
                <p:nvPr/>
              </p:nvPicPr>
              <p:blipFill>
                <a:blip r:embed="rId174"/>
                <a:stretch>
                  <a:fillRect/>
                </a:stretch>
              </p:blipFill>
              <p:spPr>
                <a:xfrm>
                  <a:off x="8144573" y="3103440"/>
                  <a:ext cx="48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8" name="Freihand 107">
                  <a:extLst>
                    <a:ext uri="{FF2B5EF4-FFF2-40B4-BE49-F238E27FC236}">
                      <a16:creationId xmlns:a16="http://schemas.microsoft.com/office/drawing/2014/main" id="{5A254741-F8E4-4F6F-84F0-0EAC5641AFF4}"/>
                    </a:ext>
                  </a:extLst>
                </p14:cNvPr>
                <p14:cNvContentPartPr/>
                <p14:nvPr/>
              </p14:nvContentPartPr>
              <p14:xfrm>
                <a:off x="8228093" y="3073200"/>
                <a:ext cx="38160" cy="156600"/>
              </p14:xfrm>
            </p:contentPart>
          </mc:Choice>
          <mc:Fallback>
            <p:pic>
              <p:nvPicPr>
                <p:cNvPr id="108" name="Freihand 107">
                  <a:extLst>
                    <a:ext uri="{FF2B5EF4-FFF2-40B4-BE49-F238E27FC236}">
                      <a16:creationId xmlns:a16="http://schemas.microsoft.com/office/drawing/2014/main" id="{5A254741-F8E4-4F6F-84F0-0EAC5641AFF4}"/>
                    </a:ext>
                  </a:extLst>
                </p:cNvPr>
                <p:cNvPicPr/>
                <p:nvPr/>
              </p:nvPicPr>
              <p:blipFill>
                <a:blip r:embed="rId176"/>
                <a:stretch>
                  <a:fillRect/>
                </a:stretch>
              </p:blipFill>
              <p:spPr>
                <a:xfrm>
                  <a:off x="8223773" y="3068880"/>
                  <a:ext cx="46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9" name="Freihand 108">
                  <a:extLst>
                    <a:ext uri="{FF2B5EF4-FFF2-40B4-BE49-F238E27FC236}">
                      <a16:creationId xmlns:a16="http://schemas.microsoft.com/office/drawing/2014/main" id="{EA2E1BCE-CAA8-45AE-A6DA-436FD3F4843B}"/>
                    </a:ext>
                  </a:extLst>
                </p14:cNvPr>
                <p14:cNvContentPartPr/>
                <p14:nvPr/>
              </p14:nvContentPartPr>
              <p14:xfrm>
                <a:off x="8140613" y="3059880"/>
                <a:ext cx="191520" cy="64800"/>
              </p14:xfrm>
            </p:contentPart>
          </mc:Choice>
          <mc:Fallback>
            <p:pic>
              <p:nvPicPr>
                <p:cNvPr id="109" name="Freihand 108">
                  <a:extLst>
                    <a:ext uri="{FF2B5EF4-FFF2-40B4-BE49-F238E27FC236}">
                      <a16:creationId xmlns:a16="http://schemas.microsoft.com/office/drawing/2014/main" id="{EA2E1BCE-CAA8-45AE-A6DA-436FD3F4843B}"/>
                    </a:ext>
                  </a:extLst>
                </p:cNvPr>
                <p:cNvPicPr/>
                <p:nvPr/>
              </p:nvPicPr>
              <p:blipFill>
                <a:blip r:embed="rId178"/>
                <a:stretch>
                  <a:fillRect/>
                </a:stretch>
              </p:blipFill>
              <p:spPr>
                <a:xfrm>
                  <a:off x="8136293" y="3055560"/>
                  <a:ext cx="200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190DA93A-E00B-4704-965D-CC90D951D5C8}"/>
                    </a:ext>
                  </a:extLst>
                </p14:cNvPr>
                <p14:cNvContentPartPr/>
                <p14:nvPr/>
              </p14:nvContentPartPr>
              <p14:xfrm>
                <a:off x="8534813" y="2987880"/>
                <a:ext cx="106920" cy="101160"/>
              </p14:xfrm>
            </p:contentPart>
          </mc:Choice>
          <mc:Fallback>
            <p:pic>
              <p:nvPicPr>
                <p:cNvPr id="110" name="Freihand 109">
                  <a:extLst>
                    <a:ext uri="{FF2B5EF4-FFF2-40B4-BE49-F238E27FC236}">
                      <a16:creationId xmlns:a16="http://schemas.microsoft.com/office/drawing/2014/main" id="{190DA93A-E00B-4704-965D-CC90D951D5C8}"/>
                    </a:ext>
                  </a:extLst>
                </p:cNvPr>
                <p:cNvPicPr/>
                <p:nvPr/>
              </p:nvPicPr>
              <p:blipFill>
                <a:blip r:embed="rId180"/>
                <a:stretch>
                  <a:fillRect/>
                </a:stretch>
              </p:blipFill>
              <p:spPr>
                <a:xfrm>
                  <a:off x="8530493" y="2983560"/>
                  <a:ext cx="115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F8AF6687-D1F7-4A22-AC12-23ED2F549E99}"/>
                    </a:ext>
                  </a:extLst>
                </p14:cNvPr>
                <p14:cNvContentPartPr/>
                <p14:nvPr/>
              </p14:nvContentPartPr>
              <p14:xfrm>
                <a:off x="8463893" y="3010920"/>
                <a:ext cx="169560" cy="59400"/>
              </p14:xfrm>
            </p:contentPart>
          </mc:Choice>
          <mc:Fallback>
            <p:pic>
              <p:nvPicPr>
                <p:cNvPr id="111" name="Freihand 110">
                  <a:extLst>
                    <a:ext uri="{FF2B5EF4-FFF2-40B4-BE49-F238E27FC236}">
                      <a16:creationId xmlns:a16="http://schemas.microsoft.com/office/drawing/2014/main" id="{F8AF6687-D1F7-4A22-AC12-23ED2F549E99}"/>
                    </a:ext>
                  </a:extLst>
                </p:cNvPr>
                <p:cNvPicPr/>
                <p:nvPr/>
              </p:nvPicPr>
              <p:blipFill>
                <a:blip r:embed="rId182"/>
                <a:stretch>
                  <a:fillRect/>
                </a:stretch>
              </p:blipFill>
              <p:spPr>
                <a:xfrm>
                  <a:off x="8459573" y="3006600"/>
                  <a:ext cx="178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2" name="Freihand 111">
                  <a:extLst>
                    <a:ext uri="{FF2B5EF4-FFF2-40B4-BE49-F238E27FC236}">
                      <a16:creationId xmlns:a16="http://schemas.microsoft.com/office/drawing/2014/main" id="{1A9D5369-0E67-4A23-8B9D-199EBA7D8C91}"/>
                    </a:ext>
                  </a:extLst>
                </p14:cNvPr>
                <p14:cNvContentPartPr/>
                <p14:nvPr/>
              </p14:nvContentPartPr>
              <p14:xfrm>
                <a:off x="8482613" y="2933880"/>
                <a:ext cx="323640" cy="149040"/>
              </p14:xfrm>
            </p:contentPart>
          </mc:Choice>
          <mc:Fallback>
            <p:pic>
              <p:nvPicPr>
                <p:cNvPr id="112" name="Freihand 111">
                  <a:extLst>
                    <a:ext uri="{FF2B5EF4-FFF2-40B4-BE49-F238E27FC236}">
                      <a16:creationId xmlns:a16="http://schemas.microsoft.com/office/drawing/2014/main" id="{1A9D5369-0E67-4A23-8B9D-199EBA7D8C91}"/>
                    </a:ext>
                  </a:extLst>
                </p:cNvPr>
                <p:cNvPicPr/>
                <p:nvPr/>
              </p:nvPicPr>
              <p:blipFill>
                <a:blip r:embed="rId184"/>
                <a:stretch>
                  <a:fillRect/>
                </a:stretch>
              </p:blipFill>
              <p:spPr>
                <a:xfrm>
                  <a:off x="8478293" y="2929560"/>
                  <a:ext cx="332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92AE7403-CD59-422C-925F-923D16B54226}"/>
                    </a:ext>
                  </a:extLst>
                </p14:cNvPr>
                <p14:cNvContentPartPr/>
                <p14:nvPr/>
              </p14:nvContentPartPr>
              <p14:xfrm>
                <a:off x="8805893" y="2837400"/>
                <a:ext cx="143640" cy="113040"/>
              </p14:xfrm>
            </p:contentPart>
          </mc:Choice>
          <mc:Fallback>
            <p:pic>
              <p:nvPicPr>
                <p:cNvPr id="113" name="Freihand 112">
                  <a:extLst>
                    <a:ext uri="{FF2B5EF4-FFF2-40B4-BE49-F238E27FC236}">
                      <a16:creationId xmlns:a16="http://schemas.microsoft.com/office/drawing/2014/main" id="{92AE7403-CD59-422C-925F-923D16B54226}"/>
                    </a:ext>
                  </a:extLst>
                </p:cNvPr>
                <p:cNvPicPr/>
                <p:nvPr/>
              </p:nvPicPr>
              <p:blipFill>
                <a:blip r:embed="rId186"/>
                <a:stretch>
                  <a:fillRect/>
                </a:stretch>
              </p:blipFill>
              <p:spPr>
                <a:xfrm>
                  <a:off x="8801573" y="2833080"/>
                  <a:ext cx="152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 name="Freihand 113">
                  <a:extLst>
                    <a:ext uri="{FF2B5EF4-FFF2-40B4-BE49-F238E27FC236}">
                      <a16:creationId xmlns:a16="http://schemas.microsoft.com/office/drawing/2014/main" id="{941154FB-7849-4501-9395-A0247240E3C5}"/>
                    </a:ext>
                  </a:extLst>
                </p14:cNvPr>
                <p14:cNvContentPartPr/>
                <p14:nvPr/>
              </p14:nvContentPartPr>
              <p14:xfrm>
                <a:off x="8839733" y="2876280"/>
                <a:ext cx="152280" cy="42120"/>
              </p14:xfrm>
            </p:contentPart>
          </mc:Choice>
          <mc:Fallback>
            <p:pic>
              <p:nvPicPr>
                <p:cNvPr id="114" name="Freihand 113">
                  <a:extLst>
                    <a:ext uri="{FF2B5EF4-FFF2-40B4-BE49-F238E27FC236}">
                      <a16:creationId xmlns:a16="http://schemas.microsoft.com/office/drawing/2014/main" id="{941154FB-7849-4501-9395-A0247240E3C5}"/>
                    </a:ext>
                  </a:extLst>
                </p:cNvPr>
                <p:cNvPicPr/>
                <p:nvPr/>
              </p:nvPicPr>
              <p:blipFill>
                <a:blip r:embed="rId188"/>
                <a:stretch>
                  <a:fillRect/>
                </a:stretch>
              </p:blipFill>
              <p:spPr>
                <a:xfrm>
                  <a:off x="8835413" y="2871960"/>
                  <a:ext cx="160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Freihand 114">
                  <a:extLst>
                    <a:ext uri="{FF2B5EF4-FFF2-40B4-BE49-F238E27FC236}">
                      <a16:creationId xmlns:a16="http://schemas.microsoft.com/office/drawing/2014/main" id="{95BEABA4-5DFB-4BC1-9462-0339062083CC}"/>
                    </a:ext>
                  </a:extLst>
                </p14:cNvPr>
                <p14:cNvContentPartPr/>
                <p14:nvPr/>
              </p14:nvContentPartPr>
              <p14:xfrm>
                <a:off x="8953493" y="2792760"/>
                <a:ext cx="347760" cy="106560"/>
              </p14:xfrm>
            </p:contentPart>
          </mc:Choice>
          <mc:Fallback>
            <p:pic>
              <p:nvPicPr>
                <p:cNvPr id="115" name="Freihand 114">
                  <a:extLst>
                    <a:ext uri="{FF2B5EF4-FFF2-40B4-BE49-F238E27FC236}">
                      <a16:creationId xmlns:a16="http://schemas.microsoft.com/office/drawing/2014/main" id="{95BEABA4-5DFB-4BC1-9462-0339062083CC}"/>
                    </a:ext>
                  </a:extLst>
                </p:cNvPr>
                <p:cNvPicPr/>
                <p:nvPr/>
              </p:nvPicPr>
              <p:blipFill>
                <a:blip r:embed="rId190"/>
                <a:stretch>
                  <a:fillRect/>
                </a:stretch>
              </p:blipFill>
              <p:spPr>
                <a:xfrm>
                  <a:off x="8949173" y="2788440"/>
                  <a:ext cx="356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7" name="Freihand 116">
                  <a:extLst>
                    <a:ext uri="{FF2B5EF4-FFF2-40B4-BE49-F238E27FC236}">
                      <a16:creationId xmlns:a16="http://schemas.microsoft.com/office/drawing/2014/main" id="{04E02AC6-24ED-404E-8FCF-C9790DEAF9C6}"/>
                    </a:ext>
                  </a:extLst>
                </p14:cNvPr>
                <p14:cNvContentPartPr/>
                <p14:nvPr/>
              </p14:nvContentPartPr>
              <p14:xfrm>
                <a:off x="8007053" y="3543000"/>
                <a:ext cx="165600" cy="124200"/>
              </p14:xfrm>
            </p:contentPart>
          </mc:Choice>
          <mc:Fallback>
            <p:pic>
              <p:nvPicPr>
                <p:cNvPr id="117" name="Freihand 116">
                  <a:extLst>
                    <a:ext uri="{FF2B5EF4-FFF2-40B4-BE49-F238E27FC236}">
                      <a16:creationId xmlns:a16="http://schemas.microsoft.com/office/drawing/2014/main" id="{04E02AC6-24ED-404E-8FCF-C9790DEAF9C6}"/>
                    </a:ext>
                  </a:extLst>
                </p:cNvPr>
                <p:cNvPicPr/>
                <p:nvPr/>
              </p:nvPicPr>
              <p:blipFill>
                <a:blip r:embed="rId192"/>
                <a:stretch>
                  <a:fillRect/>
                </a:stretch>
              </p:blipFill>
              <p:spPr>
                <a:xfrm>
                  <a:off x="8002733" y="3538680"/>
                  <a:ext cx="174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8" name="Freihand 117">
                  <a:extLst>
                    <a:ext uri="{FF2B5EF4-FFF2-40B4-BE49-F238E27FC236}">
                      <a16:creationId xmlns:a16="http://schemas.microsoft.com/office/drawing/2014/main" id="{81B610E2-B2C9-4D2E-88EA-E4B273C006E7}"/>
                    </a:ext>
                  </a:extLst>
                </p14:cNvPr>
                <p14:cNvContentPartPr/>
                <p14:nvPr/>
              </p14:nvContentPartPr>
              <p14:xfrm>
                <a:off x="8223413" y="3402240"/>
                <a:ext cx="168120" cy="136440"/>
              </p14:xfrm>
            </p:contentPart>
          </mc:Choice>
          <mc:Fallback>
            <p:pic>
              <p:nvPicPr>
                <p:cNvPr id="118" name="Freihand 117">
                  <a:extLst>
                    <a:ext uri="{FF2B5EF4-FFF2-40B4-BE49-F238E27FC236}">
                      <a16:creationId xmlns:a16="http://schemas.microsoft.com/office/drawing/2014/main" id="{81B610E2-B2C9-4D2E-88EA-E4B273C006E7}"/>
                    </a:ext>
                  </a:extLst>
                </p:cNvPr>
                <p:cNvPicPr/>
                <p:nvPr/>
              </p:nvPicPr>
              <p:blipFill>
                <a:blip r:embed="rId194"/>
                <a:stretch>
                  <a:fillRect/>
                </a:stretch>
              </p:blipFill>
              <p:spPr>
                <a:xfrm>
                  <a:off x="8219093" y="3397920"/>
                  <a:ext cx="176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9" name="Freihand 118">
                  <a:extLst>
                    <a:ext uri="{FF2B5EF4-FFF2-40B4-BE49-F238E27FC236}">
                      <a16:creationId xmlns:a16="http://schemas.microsoft.com/office/drawing/2014/main" id="{C62714B1-AF38-488D-84B6-CA3CD67B0881}"/>
                    </a:ext>
                  </a:extLst>
                </p14:cNvPr>
                <p14:cNvContentPartPr/>
                <p14:nvPr/>
              </p14:nvContentPartPr>
              <p14:xfrm>
                <a:off x="8417813" y="3366240"/>
                <a:ext cx="69840" cy="134640"/>
              </p14:xfrm>
            </p:contentPart>
          </mc:Choice>
          <mc:Fallback>
            <p:pic>
              <p:nvPicPr>
                <p:cNvPr id="119" name="Freihand 118">
                  <a:extLst>
                    <a:ext uri="{FF2B5EF4-FFF2-40B4-BE49-F238E27FC236}">
                      <a16:creationId xmlns:a16="http://schemas.microsoft.com/office/drawing/2014/main" id="{C62714B1-AF38-488D-84B6-CA3CD67B0881}"/>
                    </a:ext>
                  </a:extLst>
                </p:cNvPr>
                <p:cNvPicPr/>
                <p:nvPr/>
              </p:nvPicPr>
              <p:blipFill>
                <a:blip r:embed="rId196"/>
                <a:stretch>
                  <a:fillRect/>
                </a:stretch>
              </p:blipFill>
              <p:spPr>
                <a:xfrm>
                  <a:off x="8413493" y="3361920"/>
                  <a:ext cx="78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0" name="Freihand 119">
                  <a:extLst>
                    <a:ext uri="{FF2B5EF4-FFF2-40B4-BE49-F238E27FC236}">
                      <a16:creationId xmlns:a16="http://schemas.microsoft.com/office/drawing/2014/main" id="{AC6510A1-7B43-45DA-A5DE-F1197612F805}"/>
                    </a:ext>
                  </a:extLst>
                </p14:cNvPr>
                <p14:cNvContentPartPr/>
                <p14:nvPr/>
              </p14:nvContentPartPr>
              <p14:xfrm>
                <a:off x="8405933" y="3200640"/>
                <a:ext cx="269280" cy="183960"/>
              </p14:xfrm>
            </p:contentPart>
          </mc:Choice>
          <mc:Fallback>
            <p:pic>
              <p:nvPicPr>
                <p:cNvPr id="120" name="Freihand 119">
                  <a:extLst>
                    <a:ext uri="{FF2B5EF4-FFF2-40B4-BE49-F238E27FC236}">
                      <a16:creationId xmlns:a16="http://schemas.microsoft.com/office/drawing/2014/main" id="{AC6510A1-7B43-45DA-A5DE-F1197612F805}"/>
                    </a:ext>
                  </a:extLst>
                </p:cNvPr>
                <p:cNvPicPr/>
                <p:nvPr/>
              </p:nvPicPr>
              <p:blipFill>
                <a:blip r:embed="rId198"/>
                <a:stretch>
                  <a:fillRect/>
                </a:stretch>
              </p:blipFill>
              <p:spPr>
                <a:xfrm>
                  <a:off x="8401613" y="3196320"/>
                  <a:ext cx="2779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1" name="Freihand 120">
                  <a:extLst>
                    <a:ext uri="{FF2B5EF4-FFF2-40B4-BE49-F238E27FC236}">
                      <a16:creationId xmlns:a16="http://schemas.microsoft.com/office/drawing/2014/main" id="{E23E032C-ED94-4FAA-92E3-49C52C310832}"/>
                    </a:ext>
                  </a:extLst>
                </p14:cNvPr>
                <p14:cNvContentPartPr/>
                <p14:nvPr/>
              </p14:nvContentPartPr>
              <p14:xfrm>
                <a:off x="8527253" y="3208560"/>
                <a:ext cx="100080" cy="77040"/>
              </p14:xfrm>
            </p:contentPart>
          </mc:Choice>
          <mc:Fallback>
            <p:pic>
              <p:nvPicPr>
                <p:cNvPr id="121" name="Freihand 120">
                  <a:extLst>
                    <a:ext uri="{FF2B5EF4-FFF2-40B4-BE49-F238E27FC236}">
                      <a16:creationId xmlns:a16="http://schemas.microsoft.com/office/drawing/2014/main" id="{E23E032C-ED94-4FAA-92E3-49C52C310832}"/>
                    </a:ext>
                  </a:extLst>
                </p:cNvPr>
                <p:cNvPicPr/>
                <p:nvPr/>
              </p:nvPicPr>
              <p:blipFill>
                <a:blip r:embed="rId200"/>
                <a:stretch>
                  <a:fillRect/>
                </a:stretch>
              </p:blipFill>
              <p:spPr>
                <a:xfrm>
                  <a:off x="8522933" y="3204240"/>
                  <a:ext cx="108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2" name="Freihand 121">
                  <a:extLst>
                    <a:ext uri="{FF2B5EF4-FFF2-40B4-BE49-F238E27FC236}">
                      <a16:creationId xmlns:a16="http://schemas.microsoft.com/office/drawing/2014/main" id="{6BDEEEAF-132F-453C-8D08-6C8791AFA9A4}"/>
                    </a:ext>
                  </a:extLst>
                </p14:cNvPr>
                <p14:cNvContentPartPr/>
                <p14:nvPr/>
              </p14:nvContentPartPr>
              <p14:xfrm>
                <a:off x="8688533" y="3259680"/>
                <a:ext cx="91080" cy="91800"/>
              </p14:xfrm>
            </p:contentPart>
          </mc:Choice>
          <mc:Fallback>
            <p:pic>
              <p:nvPicPr>
                <p:cNvPr id="122" name="Freihand 121">
                  <a:extLst>
                    <a:ext uri="{FF2B5EF4-FFF2-40B4-BE49-F238E27FC236}">
                      <a16:creationId xmlns:a16="http://schemas.microsoft.com/office/drawing/2014/main" id="{6BDEEEAF-132F-453C-8D08-6C8791AFA9A4}"/>
                    </a:ext>
                  </a:extLst>
                </p:cNvPr>
                <p:cNvPicPr/>
                <p:nvPr/>
              </p:nvPicPr>
              <p:blipFill>
                <a:blip r:embed="rId202"/>
                <a:stretch>
                  <a:fillRect/>
                </a:stretch>
              </p:blipFill>
              <p:spPr>
                <a:xfrm>
                  <a:off x="8684213" y="3255360"/>
                  <a:ext cx="99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3" name="Freihand 122">
                  <a:extLst>
                    <a:ext uri="{FF2B5EF4-FFF2-40B4-BE49-F238E27FC236}">
                      <a16:creationId xmlns:a16="http://schemas.microsoft.com/office/drawing/2014/main" id="{49C66BA5-1FBB-46D9-B23B-9493E8F06EB7}"/>
                    </a:ext>
                  </a:extLst>
                </p14:cNvPr>
                <p14:cNvContentPartPr/>
                <p14:nvPr/>
              </p14:nvContentPartPr>
              <p14:xfrm>
                <a:off x="8276693" y="3235920"/>
                <a:ext cx="764280" cy="490320"/>
              </p14:xfrm>
            </p:contentPart>
          </mc:Choice>
          <mc:Fallback>
            <p:pic>
              <p:nvPicPr>
                <p:cNvPr id="123" name="Freihand 122">
                  <a:extLst>
                    <a:ext uri="{FF2B5EF4-FFF2-40B4-BE49-F238E27FC236}">
                      <a16:creationId xmlns:a16="http://schemas.microsoft.com/office/drawing/2014/main" id="{49C66BA5-1FBB-46D9-B23B-9493E8F06EB7}"/>
                    </a:ext>
                  </a:extLst>
                </p:cNvPr>
                <p:cNvPicPr/>
                <p:nvPr/>
              </p:nvPicPr>
              <p:blipFill>
                <a:blip r:embed="rId204"/>
                <a:stretch>
                  <a:fillRect/>
                </a:stretch>
              </p:blipFill>
              <p:spPr>
                <a:xfrm>
                  <a:off x="8272373" y="3231600"/>
                  <a:ext cx="772920" cy="49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5">
            <p14:nvContentPartPr>
              <p14:cNvPr id="142" name="Freihand 141">
                <a:extLst>
                  <a:ext uri="{FF2B5EF4-FFF2-40B4-BE49-F238E27FC236}">
                    <a16:creationId xmlns:a16="http://schemas.microsoft.com/office/drawing/2014/main" id="{50DD94DB-0F45-42E9-84C5-ADBBC0773CAC}"/>
                  </a:ext>
                </a:extLst>
              </p14:cNvPr>
              <p14:cNvContentPartPr/>
              <p14:nvPr/>
            </p14:nvContentPartPr>
            <p14:xfrm>
              <a:off x="334733" y="5026560"/>
              <a:ext cx="2985840" cy="652680"/>
            </p14:xfrm>
          </p:contentPart>
        </mc:Choice>
        <mc:Fallback>
          <p:pic>
            <p:nvPicPr>
              <p:cNvPr id="142" name="Freihand 141">
                <a:extLst>
                  <a:ext uri="{FF2B5EF4-FFF2-40B4-BE49-F238E27FC236}">
                    <a16:creationId xmlns:a16="http://schemas.microsoft.com/office/drawing/2014/main" id="{50DD94DB-0F45-42E9-84C5-ADBBC0773CAC}"/>
                  </a:ext>
                </a:extLst>
              </p:cNvPr>
              <p:cNvPicPr/>
              <p:nvPr/>
            </p:nvPicPr>
            <p:blipFill>
              <a:blip r:embed="rId206"/>
              <a:stretch>
                <a:fillRect/>
              </a:stretch>
            </p:blipFill>
            <p:spPr>
              <a:xfrm>
                <a:off x="330413" y="5022240"/>
                <a:ext cx="2994480" cy="661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37" name="Freihand 236">
                <a:extLst>
                  <a:ext uri="{FF2B5EF4-FFF2-40B4-BE49-F238E27FC236}">
                    <a16:creationId xmlns:a16="http://schemas.microsoft.com/office/drawing/2014/main" id="{1688FF11-7128-4E2F-BBF9-851621CC4182}"/>
                  </a:ext>
                </a:extLst>
              </p14:cNvPr>
              <p14:cNvContentPartPr/>
              <p14:nvPr/>
            </p14:nvContentPartPr>
            <p14:xfrm>
              <a:off x="7131893" y="5870760"/>
              <a:ext cx="1564200" cy="690840"/>
            </p14:xfrm>
          </p:contentPart>
        </mc:Choice>
        <mc:Fallback>
          <p:pic>
            <p:nvPicPr>
              <p:cNvPr id="237" name="Freihand 236">
                <a:extLst>
                  <a:ext uri="{FF2B5EF4-FFF2-40B4-BE49-F238E27FC236}">
                    <a16:creationId xmlns:a16="http://schemas.microsoft.com/office/drawing/2014/main" id="{1688FF11-7128-4E2F-BBF9-851621CC4182}"/>
                  </a:ext>
                </a:extLst>
              </p:cNvPr>
              <p:cNvPicPr/>
              <p:nvPr/>
            </p:nvPicPr>
            <p:blipFill>
              <a:blip r:embed="rId208"/>
              <a:stretch>
                <a:fillRect/>
              </a:stretch>
            </p:blipFill>
            <p:spPr>
              <a:xfrm>
                <a:off x="7127573" y="5866440"/>
                <a:ext cx="1572840" cy="699480"/>
              </a:xfrm>
              <a:prstGeom prst="rect">
                <a:avLst/>
              </a:prstGeom>
            </p:spPr>
          </p:pic>
        </mc:Fallback>
      </mc:AlternateContent>
      <p:grpSp>
        <p:nvGrpSpPr>
          <p:cNvPr id="244" name="Gruppieren 243">
            <a:extLst>
              <a:ext uri="{FF2B5EF4-FFF2-40B4-BE49-F238E27FC236}">
                <a16:creationId xmlns:a16="http://schemas.microsoft.com/office/drawing/2014/main" id="{97FD56A8-C917-496B-B120-A2CEA31C6803}"/>
              </a:ext>
            </a:extLst>
          </p:cNvPr>
          <p:cNvGrpSpPr/>
          <p:nvPr/>
        </p:nvGrpSpPr>
        <p:grpSpPr>
          <a:xfrm>
            <a:off x="373973" y="5213760"/>
            <a:ext cx="8314920" cy="1401120"/>
            <a:chOff x="373973" y="5213760"/>
            <a:chExt cx="8314920" cy="1401120"/>
          </a:xfrm>
        </p:grpSpPr>
        <mc:AlternateContent xmlns:mc="http://schemas.openxmlformats.org/markup-compatibility/2006">
          <mc:Choice xmlns:p14="http://schemas.microsoft.com/office/powerpoint/2010/main" Requires="p14">
            <p:contentPart p14:bwMode="auto" r:id="rId209">
              <p14:nvContentPartPr>
                <p14:cNvPr id="143" name="Freihand 142">
                  <a:extLst>
                    <a:ext uri="{FF2B5EF4-FFF2-40B4-BE49-F238E27FC236}">
                      <a16:creationId xmlns:a16="http://schemas.microsoft.com/office/drawing/2014/main" id="{938D8682-4F29-4653-8342-B1BF2EBF9537}"/>
                    </a:ext>
                  </a:extLst>
                </p14:cNvPr>
                <p14:cNvContentPartPr/>
                <p14:nvPr/>
              </p14:nvContentPartPr>
              <p14:xfrm>
                <a:off x="3800813" y="5401320"/>
                <a:ext cx="13320" cy="146880"/>
              </p14:xfrm>
            </p:contentPart>
          </mc:Choice>
          <mc:Fallback>
            <p:pic>
              <p:nvPicPr>
                <p:cNvPr id="143" name="Freihand 142">
                  <a:extLst>
                    <a:ext uri="{FF2B5EF4-FFF2-40B4-BE49-F238E27FC236}">
                      <a16:creationId xmlns:a16="http://schemas.microsoft.com/office/drawing/2014/main" id="{938D8682-4F29-4653-8342-B1BF2EBF9537}"/>
                    </a:ext>
                  </a:extLst>
                </p:cNvPr>
                <p:cNvPicPr/>
                <p:nvPr/>
              </p:nvPicPr>
              <p:blipFill>
                <a:blip r:embed="rId210"/>
                <a:stretch>
                  <a:fillRect/>
                </a:stretch>
              </p:blipFill>
              <p:spPr>
                <a:xfrm>
                  <a:off x="3796493" y="5397000"/>
                  <a:ext cx="21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4" name="Freihand 143">
                  <a:extLst>
                    <a:ext uri="{FF2B5EF4-FFF2-40B4-BE49-F238E27FC236}">
                      <a16:creationId xmlns:a16="http://schemas.microsoft.com/office/drawing/2014/main" id="{199C671F-DF42-45F1-B97A-769AD15A8D35}"/>
                    </a:ext>
                  </a:extLst>
                </p14:cNvPr>
                <p14:cNvContentPartPr/>
                <p14:nvPr/>
              </p14:nvContentPartPr>
              <p14:xfrm>
                <a:off x="3775253" y="5403480"/>
                <a:ext cx="151200" cy="24120"/>
              </p14:xfrm>
            </p:contentPart>
          </mc:Choice>
          <mc:Fallback>
            <p:pic>
              <p:nvPicPr>
                <p:cNvPr id="144" name="Freihand 143">
                  <a:extLst>
                    <a:ext uri="{FF2B5EF4-FFF2-40B4-BE49-F238E27FC236}">
                      <a16:creationId xmlns:a16="http://schemas.microsoft.com/office/drawing/2014/main" id="{199C671F-DF42-45F1-B97A-769AD15A8D35}"/>
                    </a:ext>
                  </a:extLst>
                </p:cNvPr>
                <p:cNvPicPr/>
                <p:nvPr/>
              </p:nvPicPr>
              <p:blipFill>
                <a:blip r:embed="rId212"/>
                <a:stretch>
                  <a:fillRect/>
                </a:stretch>
              </p:blipFill>
              <p:spPr>
                <a:xfrm>
                  <a:off x="3770933" y="5399160"/>
                  <a:ext cx="159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5" name="Freihand 144">
                  <a:extLst>
                    <a:ext uri="{FF2B5EF4-FFF2-40B4-BE49-F238E27FC236}">
                      <a16:creationId xmlns:a16="http://schemas.microsoft.com/office/drawing/2014/main" id="{DF5FEED7-DB86-4CDB-8CE9-16A456C58E09}"/>
                    </a:ext>
                  </a:extLst>
                </p14:cNvPr>
                <p14:cNvContentPartPr/>
                <p14:nvPr/>
              </p14:nvContentPartPr>
              <p14:xfrm>
                <a:off x="3810173" y="5449200"/>
                <a:ext cx="112320" cy="109440"/>
              </p14:xfrm>
            </p:contentPart>
          </mc:Choice>
          <mc:Fallback>
            <p:pic>
              <p:nvPicPr>
                <p:cNvPr id="145" name="Freihand 144">
                  <a:extLst>
                    <a:ext uri="{FF2B5EF4-FFF2-40B4-BE49-F238E27FC236}">
                      <a16:creationId xmlns:a16="http://schemas.microsoft.com/office/drawing/2014/main" id="{DF5FEED7-DB86-4CDB-8CE9-16A456C58E09}"/>
                    </a:ext>
                  </a:extLst>
                </p:cNvPr>
                <p:cNvPicPr/>
                <p:nvPr/>
              </p:nvPicPr>
              <p:blipFill>
                <a:blip r:embed="rId214"/>
                <a:stretch>
                  <a:fillRect/>
                </a:stretch>
              </p:blipFill>
              <p:spPr>
                <a:xfrm>
                  <a:off x="3805853" y="5444880"/>
                  <a:ext cx="120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6" name="Freihand 145">
                  <a:extLst>
                    <a:ext uri="{FF2B5EF4-FFF2-40B4-BE49-F238E27FC236}">
                      <a16:creationId xmlns:a16="http://schemas.microsoft.com/office/drawing/2014/main" id="{7CAD5119-3E52-4E03-B459-801CA6642284}"/>
                    </a:ext>
                  </a:extLst>
                </p14:cNvPr>
                <p14:cNvContentPartPr/>
                <p14:nvPr/>
              </p14:nvContentPartPr>
              <p14:xfrm>
                <a:off x="3977933" y="5488080"/>
                <a:ext cx="120240" cy="78480"/>
              </p14:xfrm>
            </p:contentPart>
          </mc:Choice>
          <mc:Fallback>
            <p:pic>
              <p:nvPicPr>
                <p:cNvPr id="146" name="Freihand 145">
                  <a:extLst>
                    <a:ext uri="{FF2B5EF4-FFF2-40B4-BE49-F238E27FC236}">
                      <a16:creationId xmlns:a16="http://schemas.microsoft.com/office/drawing/2014/main" id="{7CAD5119-3E52-4E03-B459-801CA6642284}"/>
                    </a:ext>
                  </a:extLst>
                </p:cNvPr>
                <p:cNvPicPr/>
                <p:nvPr/>
              </p:nvPicPr>
              <p:blipFill>
                <a:blip r:embed="rId216"/>
                <a:stretch>
                  <a:fillRect/>
                </a:stretch>
              </p:blipFill>
              <p:spPr>
                <a:xfrm>
                  <a:off x="3973613" y="5483760"/>
                  <a:ext cx="128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7" name="Freihand 146">
                  <a:extLst>
                    <a:ext uri="{FF2B5EF4-FFF2-40B4-BE49-F238E27FC236}">
                      <a16:creationId xmlns:a16="http://schemas.microsoft.com/office/drawing/2014/main" id="{D4293035-A4DF-44CC-8D75-EAF54F1C3940}"/>
                    </a:ext>
                  </a:extLst>
                </p14:cNvPr>
                <p14:cNvContentPartPr/>
                <p14:nvPr/>
              </p14:nvContentPartPr>
              <p14:xfrm>
                <a:off x="4120133" y="5375760"/>
                <a:ext cx="268560" cy="154080"/>
              </p14:xfrm>
            </p:contentPart>
          </mc:Choice>
          <mc:Fallback>
            <p:pic>
              <p:nvPicPr>
                <p:cNvPr id="147" name="Freihand 146">
                  <a:extLst>
                    <a:ext uri="{FF2B5EF4-FFF2-40B4-BE49-F238E27FC236}">
                      <a16:creationId xmlns:a16="http://schemas.microsoft.com/office/drawing/2014/main" id="{D4293035-A4DF-44CC-8D75-EAF54F1C3940}"/>
                    </a:ext>
                  </a:extLst>
                </p:cNvPr>
                <p:cNvPicPr/>
                <p:nvPr/>
              </p:nvPicPr>
              <p:blipFill>
                <a:blip r:embed="rId218"/>
                <a:stretch>
                  <a:fillRect/>
                </a:stretch>
              </p:blipFill>
              <p:spPr>
                <a:xfrm>
                  <a:off x="4115813" y="5371440"/>
                  <a:ext cx="277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8" name="Freihand 147">
                  <a:extLst>
                    <a:ext uri="{FF2B5EF4-FFF2-40B4-BE49-F238E27FC236}">
                      <a16:creationId xmlns:a16="http://schemas.microsoft.com/office/drawing/2014/main" id="{BA1A4842-3272-4DE6-957E-EB90AF93CF6F}"/>
                    </a:ext>
                  </a:extLst>
                </p14:cNvPr>
                <p14:cNvContentPartPr/>
                <p14:nvPr/>
              </p14:nvContentPartPr>
              <p14:xfrm>
                <a:off x="4512533" y="5395560"/>
                <a:ext cx="368640" cy="106920"/>
              </p14:xfrm>
            </p:contentPart>
          </mc:Choice>
          <mc:Fallback>
            <p:pic>
              <p:nvPicPr>
                <p:cNvPr id="148" name="Freihand 147">
                  <a:extLst>
                    <a:ext uri="{FF2B5EF4-FFF2-40B4-BE49-F238E27FC236}">
                      <a16:creationId xmlns:a16="http://schemas.microsoft.com/office/drawing/2014/main" id="{BA1A4842-3272-4DE6-957E-EB90AF93CF6F}"/>
                    </a:ext>
                  </a:extLst>
                </p:cNvPr>
                <p:cNvPicPr/>
                <p:nvPr/>
              </p:nvPicPr>
              <p:blipFill>
                <a:blip r:embed="rId220"/>
                <a:stretch>
                  <a:fillRect/>
                </a:stretch>
              </p:blipFill>
              <p:spPr>
                <a:xfrm>
                  <a:off x="4508213" y="5391240"/>
                  <a:ext cx="377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9" name="Freihand 148">
                  <a:extLst>
                    <a:ext uri="{FF2B5EF4-FFF2-40B4-BE49-F238E27FC236}">
                      <a16:creationId xmlns:a16="http://schemas.microsoft.com/office/drawing/2014/main" id="{6DA4718A-6016-48F2-9232-0F2734C3F5D5}"/>
                    </a:ext>
                  </a:extLst>
                </p14:cNvPr>
                <p14:cNvContentPartPr/>
                <p14:nvPr/>
              </p14:nvContentPartPr>
              <p14:xfrm>
                <a:off x="5050733" y="5267040"/>
                <a:ext cx="137880" cy="202320"/>
              </p14:xfrm>
            </p:contentPart>
          </mc:Choice>
          <mc:Fallback>
            <p:pic>
              <p:nvPicPr>
                <p:cNvPr id="149" name="Freihand 148">
                  <a:extLst>
                    <a:ext uri="{FF2B5EF4-FFF2-40B4-BE49-F238E27FC236}">
                      <a16:creationId xmlns:a16="http://schemas.microsoft.com/office/drawing/2014/main" id="{6DA4718A-6016-48F2-9232-0F2734C3F5D5}"/>
                    </a:ext>
                  </a:extLst>
                </p:cNvPr>
                <p:cNvPicPr/>
                <p:nvPr/>
              </p:nvPicPr>
              <p:blipFill>
                <a:blip r:embed="rId222"/>
                <a:stretch>
                  <a:fillRect/>
                </a:stretch>
              </p:blipFill>
              <p:spPr>
                <a:xfrm>
                  <a:off x="5046413" y="5262720"/>
                  <a:ext cx="146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0" name="Freihand 149">
                  <a:extLst>
                    <a:ext uri="{FF2B5EF4-FFF2-40B4-BE49-F238E27FC236}">
                      <a16:creationId xmlns:a16="http://schemas.microsoft.com/office/drawing/2014/main" id="{91935426-E6C0-41FB-B29E-3BD6AE89A29F}"/>
                    </a:ext>
                  </a:extLst>
                </p14:cNvPr>
                <p14:cNvContentPartPr/>
                <p14:nvPr/>
              </p14:nvContentPartPr>
              <p14:xfrm>
                <a:off x="5159453" y="5395560"/>
                <a:ext cx="189720" cy="59760"/>
              </p14:xfrm>
            </p:contentPart>
          </mc:Choice>
          <mc:Fallback>
            <p:pic>
              <p:nvPicPr>
                <p:cNvPr id="150" name="Freihand 149">
                  <a:extLst>
                    <a:ext uri="{FF2B5EF4-FFF2-40B4-BE49-F238E27FC236}">
                      <a16:creationId xmlns:a16="http://schemas.microsoft.com/office/drawing/2014/main" id="{91935426-E6C0-41FB-B29E-3BD6AE89A29F}"/>
                    </a:ext>
                  </a:extLst>
                </p:cNvPr>
                <p:cNvPicPr/>
                <p:nvPr/>
              </p:nvPicPr>
              <p:blipFill>
                <a:blip r:embed="rId224"/>
                <a:stretch>
                  <a:fillRect/>
                </a:stretch>
              </p:blipFill>
              <p:spPr>
                <a:xfrm>
                  <a:off x="5155133" y="5391240"/>
                  <a:ext cx="198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1" name="Freihand 150">
                  <a:extLst>
                    <a:ext uri="{FF2B5EF4-FFF2-40B4-BE49-F238E27FC236}">
                      <a16:creationId xmlns:a16="http://schemas.microsoft.com/office/drawing/2014/main" id="{A8D4D47B-5BE6-455A-A39A-83EA442D9938}"/>
                    </a:ext>
                  </a:extLst>
                </p14:cNvPr>
                <p14:cNvContentPartPr/>
                <p14:nvPr/>
              </p14:nvContentPartPr>
              <p14:xfrm>
                <a:off x="5381933" y="5384040"/>
                <a:ext cx="218520" cy="51840"/>
              </p14:xfrm>
            </p:contentPart>
          </mc:Choice>
          <mc:Fallback>
            <p:pic>
              <p:nvPicPr>
                <p:cNvPr id="151" name="Freihand 150">
                  <a:extLst>
                    <a:ext uri="{FF2B5EF4-FFF2-40B4-BE49-F238E27FC236}">
                      <a16:creationId xmlns:a16="http://schemas.microsoft.com/office/drawing/2014/main" id="{A8D4D47B-5BE6-455A-A39A-83EA442D9938}"/>
                    </a:ext>
                  </a:extLst>
                </p:cNvPr>
                <p:cNvPicPr/>
                <p:nvPr/>
              </p:nvPicPr>
              <p:blipFill>
                <a:blip r:embed="rId226"/>
                <a:stretch>
                  <a:fillRect/>
                </a:stretch>
              </p:blipFill>
              <p:spPr>
                <a:xfrm>
                  <a:off x="5377613" y="5379720"/>
                  <a:ext cx="227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2" name="Freihand 151">
                  <a:extLst>
                    <a:ext uri="{FF2B5EF4-FFF2-40B4-BE49-F238E27FC236}">
                      <a16:creationId xmlns:a16="http://schemas.microsoft.com/office/drawing/2014/main" id="{DBF6B593-FD1A-45C4-A7E3-94AC73529AB2}"/>
                    </a:ext>
                  </a:extLst>
                </p14:cNvPr>
                <p14:cNvContentPartPr/>
                <p14:nvPr/>
              </p14:nvContentPartPr>
              <p14:xfrm>
                <a:off x="5613413" y="5382960"/>
                <a:ext cx="73440" cy="81720"/>
              </p14:xfrm>
            </p:contentPart>
          </mc:Choice>
          <mc:Fallback>
            <p:pic>
              <p:nvPicPr>
                <p:cNvPr id="152" name="Freihand 151">
                  <a:extLst>
                    <a:ext uri="{FF2B5EF4-FFF2-40B4-BE49-F238E27FC236}">
                      <a16:creationId xmlns:a16="http://schemas.microsoft.com/office/drawing/2014/main" id="{DBF6B593-FD1A-45C4-A7E3-94AC73529AB2}"/>
                    </a:ext>
                  </a:extLst>
                </p:cNvPr>
                <p:cNvPicPr/>
                <p:nvPr/>
              </p:nvPicPr>
              <p:blipFill>
                <a:blip r:embed="rId228"/>
                <a:stretch>
                  <a:fillRect/>
                </a:stretch>
              </p:blipFill>
              <p:spPr>
                <a:xfrm>
                  <a:off x="5609093" y="5378640"/>
                  <a:ext cx="82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4" name="Freihand 153">
                  <a:extLst>
                    <a:ext uri="{FF2B5EF4-FFF2-40B4-BE49-F238E27FC236}">
                      <a16:creationId xmlns:a16="http://schemas.microsoft.com/office/drawing/2014/main" id="{48AED9E1-9904-4E1E-92BC-7CD7BC4A3FCC}"/>
                    </a:ext>
                  </a:extLst>
                </p14:cNvPr>
                <p14:cNvContentPartPr/>
                <p14:nvPr/>
              </p14:nvContentPartPr>
              <p14:xfrm>
                <a:off x="5845253" y="5364240"/>
                <a:ext cx="153720" cy="66600"/>
              </p14:xfrm>
            </p:contentPart>
          </mc:Choice>
          <mc:Fallback>
            <p:pic>
              <p:nvPicPr>
                <p:cNvPr id="154" name="Freihand 153">
                  <a:extLst>
                    <a:ext uri="{FF2B5EF4-FFF2-40B4-BE49-F238E27FC236}">
                      <a16:creationId xmlns:a16="http://schemas.microsoft.com/office/drawing/2014/main" id="{48AED9E1-9904-4E1E-92BC-7CD7BC4A3FCC}"/>
                    </a:ext>
                  </a:extLst>
                </p:cNvPr>
                <p:cNvPicPr/>
                <p:nvPr/>
              </p:nvPicPr>
              <p:blipFill>
                <a:blip r:embed="rId230"/>
                <a:stretch>
                  <a:fillRect/>
                </a:stretch>
              </p:blipFill>
              <p:spPr>
                <a:xfrm>
                  <a:off x="5840933" y="5359920"/>
                  <a:ext cx="162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6" name="Freihand 155">
                  <a:extLst>
                    <a:ext uri="{FF2B5EF4-FFF2-40B4-BE49-F238E27FC236}">
                      <a16:creationId xmlns:a16="http://schemas.microsoft.com/office/drawing/2014/main" id="{1E6B2D34-E9C6-4146-955C-AE770585DB61}"/>
                    </a:ext>
                  </a:extLst>
                </p14:cNvPr>
                <p14:cNvContentPartPr/>
                <p14:nvPr/>
              </p14:nvContentPartPr>
              <p14:xfrm>
                <a:off x="6073493" y="5282880"/>
                <a:ext cx="163440" cy="156600"/>
              </p14:xfrm>
            </p:contentPart>
          </mc:Choice>
          <mc:Fallback>
            <p:pic>
              <p:nvPicPr>
                <p:cNvPr id="156" name="Freihand 155">
                  <a:extLst>
                    <a:ext uri="{FF2B5EF4-FFF2-40B4-BE49-F238E27FC236}">
                      <a16:creationId xmlns:a16="http://schemas.microsoft.com/office/drawing/2014/main" id="{1E6B2D34-E9C6-4146-955C-AE770585DB61}"/>
                    </a:ext>
                  </a:extLst>
                </p:cNvPr>
                <p:cNvPicPr/>
                <p:nvPr/>
              </p:nvPicPr>
              <p:blipFill>
                <a:blip r:embed="rId232"/>
                <a:stretch>
                  <a:fillRect/>
                </a:stretch>
              </p:blipFill>
              <p:spPr>
                <a:xfrm>
                  <a:off x="6069173" y="5278560"/>
                  <a:ext cx="172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7" name="Freihand 156">
                  <a:extLst>
                    <a:ext uri="{FF2B5EF4-FFF2-40B4-BE49-F238E27FC236}">
                      <a16:creationId xmlns:a16="http://schemas.microsoft.com/office/drawing/2014/main" id="{12E30C5F-E89A-4A18-99F7-0C4F2B0C354A}"/>
                    </a:ext>
                  </a:extLst>
                </p14:cNvPr>
                <p14:cNvContentPartPr/>
                <p14:nvPr/>
              </p14:nvContentPartPr>
              <p14:xfrm>
                <a:off x="6232253" y="5290080"/>
                <a:ext cx="304200" cy="174960"/>
              </p14:xfrm>
            </p:contentPart>
          </mc:Choice>
          <mc:Fallback>
            <p:pic>
              <p:nvPicPr>
                <p:cNvPr id="157" name="Freihand 156">
                  <a:extLst>
                    <a:ext uri="{FF2B5EF4-FFF2-40B4-BE49-F238E27FC236}">
                      <a16:creationId xmlns:a16="http://schemas.microsoft.com/office/drawing/2014/main" id="{12E30C5F-E89A-4A18-99F7-0C4F2B0C354A}"/>
                    </a:ext>
                  </a:extLst>
                </p:cNvPr>
                <p:cNvPicPr/>
                <p:nvPr/>
              </p:nvPicPr>
              <p:blipFill>
                <a:blip r:embed="rId234"/>
                <a:stretch>
                  <a:fillRect/>
                </a:stretch>
              </p:blipFill>
              <p:spPr>
                <a:xfrm>
                  <a:off x="6227933" y="5285760"/>
                  <a:ext cx="312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8" name="Freihand 157">
                  <a:extLst>
                    <a:ext uri="{FF2B5EF4-FFF2-40B4-BE49-F238E27FC236}">
                      <a16:creationId xmlns:a16="http://schemas.microsoft.com/office/drawing/2014/main" id="{6492053E-3F4E-4C49-BF05-70667E5D4E8F}"/>
                    </a:ext>
                  </a:extLst>
                </p14:cNvPr>
                <p14:cNvContentPartPr/>
                <p14:nvPr/>
              </p14:nvContentPartPr>
              <p14:xfrm>
                <a:off x="6364733" y="5254080"/>
                <a:ext cx="27000" cy="13680"/>
              </p14:xfrm>
            </p:contentPart>
          </mc:Choice>
          <mc:Fallback>
            <p:pic>
              <p:nvPicPr>
                <p:cNvPr id="158" name="Freihand 157">
                  <a:extLst>
                    <a:ext uri="{FF2B5EF4-FFF2-40B4-BE49-F238E27FC236}">
                      <a16:creationId xmlns:a16="http://schemas.microsoft.com/office/drawing/2014/main" id="{6492053E-3F4E-4C49-BF05-70667E5D4E8F}"/>
                    </a:ext>
                  </a:extLst>
                </p:cNvPr>
                <p:cNvPicPr/>
                <p:nvPr/>
              </p:nvPicPr>
              <p:blipFill>
                <a:blip r:embed="rId236"/>
                <a:stretch>
                  <a:fillRect/>
                </a:stretch>
              </p:blipFill>
              <p:spPr>
                <a:xfrm>
                  <a:off x="6360413" y="5249760"/>
                  <a:ext cx="35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9" name="Freihand 158">
                  <a:extLst>
                    <a:ext uri="{FF2B5EF4-FFF2-40B4-BE49-F238E27FC236}">
                      <a16:creationId xmlns:a16="http://schemas.microsoft.com/office/drawing/2014/main" id="{0B8452E2-E4AB-45B2-821F-CF9AF599ECAE}"/>
                    </a:ext>
                  </a:extLst>
                </p14:cNvPr>
                <p14:cNvContentPartPr/>
                <p14:nvPr/>
              </p14:nvContentPartPr>
              <p14:xfrm>
                <a:off x="6617453" y="5294040"/>
                <a:ext cx="123840" cy="144000"/>
              </p14:xfrm>
            </p:contentPart>
          </mc:Choice>
          <mc:Fallback>
            <p:pic>
              <p:nvPicPr>
                <p:cNvPr id="159" name="Freihand 158">
                  <a:extLst>
                    <a:ext uri="{FF2B5EF4-FFF2-40B4-BE49-F238E27FC236}">
                      <a16:creationId xmlns:a16="http://schemas.microsoft.com/office/drawing/2014/main" id="{0B8452E2-E4AB-45B2-821F-CF9AF599ECAE}"/>
                    </a:ext>
                  </a:extLst>
                </p:cNvPr>
                <p:cNvPicPr/>
                <p:nvPr/>
              </p:nvPicPr>
              <p:blipFill>
                <a:blip r:embed="rId238"/>
                <a:stretch>
                  <a:fillRect/>
                </a:stretch>
              </p:blipFill>
              <p:spPr>
                <a:xfrm>
                  <a:off x="6613133" y="5289720"/>
                  <a:ext cx="132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0" name="Freihand 159">
                  <a:extLst>
                    <a:ext uri="{FF2B5EF4-FFF2-40B4-BE49-F238E27FC236}">
                      <a16:creationId xmlns:a16="http://schemas.microsoft.com/office/drawing/2014/main" id="{FABB8704-3348-47ED-8578-2D9206CBDD21}"/>
                    </a:ext>
                  </a:extLst>
                </p14:cNvPr>
                <p14:cNvContentPartPr/>
                <p14:nvPr/>
              </p14:nvContentPartPr>
              <p14:xfrm>
                <a:off x="6736973" y="5290800"/>
                <a:ext cx="49680" cy="127800"/>
              </p14:xfrm>
            </p:contentPart>
          </mc:Choice>
          <mc:Fallback>
            <p:pic>
              <p:nvPicPr>
                <p:cNvPr id="160" name="Freihand 159">
                  <a:extLst>
                    <a:ext uri="{FF2B5EF4-FFF2-40B4-BE49-F238E27FC236}">
                      <a16:creationId xmlns:a16="http://schemas.microsoft.com/office/drawing/2014/main" id="{FABB8704-3348-47ED-8578-2D9206CBDD21}"/>
                    </a:ext>
                  </a:extLst>
                </p:cNvPr>
                <p:cNvPicPr/>
                <p:nvPr/>
              </p:nvPicPr>
              <p:blipFill>
                <a:blip r:embed="rId240"/>
                <a:stretch>
                  <a:fillRect/>
                </a:stretch>
              </p:blipFill>
              <p:spPr>
                <a:xfrm>
                  <a:off x="6732653" y="5286480"/>
                  <a:ext cx="583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1" name="Freihand 160">
                  <a:extLst>
                    <a:ext uri="{FF2B5EF4-FFF2-40B4-BE49-F238E27FC236}">
                      <a16:creationId xmlns:a16="http://schemas.microsoft.com/office/drawing/2014/main" id="{7BF32AF8-1DDA-4E9C-A032-9D1972A79322}"/>
                    </a:ext>
                  </a:extLst>
                </p14:cNvPr>
                <p14:cNvContentPartPr/>
                <p14:nvPr/>
              </p14:nvContentPartPr>
              <p14:xfrm>
                <a:off x="6824813" y="5213760"/>
                <a:ext cx="45000" cy="235440"/>
              </p14:xfrm>
            </p:contentPart>
          </mc:Choice>
          <mc:Fallback>
            <p:pic>
              <p:nvPicPr>
                <p:cNvPr id="161" name="Freihand 160">
                  <a:extLst>
                    <a:ext uri="{FF2B5EF4-FFF2-40B4-BE49-F238E27FC236}">
                      <a16:creationId xmlns:a16="http://schemas.microsoft.com/office/drawing/2014/main" id="{7BF32AF8-1DDA-4E9C-A032-9D1972A79322}"/>
                    </a:ext>
                  </a:extLst>
                </p:cNvPr>
                <p:cNvPicPr/>
                <p:nvPr/>
              </p:nvPicPr>
              <p:blipFill>
                <a:blip r:embed="rId242"/>
                <a:stretch>
                  <a:fillRect/>
                </a:stretch>
              </p:blipFill>
              <p:spPr>
                <a:xfrm>
                  <a:off x="6820493" y="5209440"/>
                  <a:ext cx="536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2" name="Freihand 161">
                  <a:extLst>
                    <a:ext uri="{FF2B5EF4-FFF2-40B4-BE49-F238E27FC236}">
                      <a16:creationId xmlns:a16="http://schemas.microsoft.com/office/drawing/2014/main" id="{9EB243E4-A768-43FB-A2C2-F06DA40B624E}"/>
                    </a:ext>
                  </a:extLst>
                </p14:cNvPr>
                <p14:cNvContentPartPr/>
                <p14:nvPr/>
              </p14:nvContentPartPr>
              <p14:xfrm>
                <a:off x="6896813" y="5289720"/>
                <a:ext cx="78840" cy="121320"/>
              </p14:xfrm>
            </p:contentPart>
          </mc:Choice>
          <mc:Fallback>
            <p:pic>
              <p:nvPicPr>
                <p:cNvPr id="162" name="Freihand 161">
                  <a:extLst>
                    <a:ext uri="{FF2B5EF4-FFF2-40B4-BE49-F238E27FC236}">
                      <a16:creationId xmlns:a16="http://schemas.microsoft.com/office/drawing/2014/main" id="{9EB243E4-A768-43FB-A2C2-F06DA40B624E}"/>
                    </a:ext>
                  </a:extLst>
                </p:cNvPr>
                <p:cNvPicPr/>
                <p:nvPr/>
              </p:nvPicPr>
              <p:blipFill>
                <a:blip r:embed="rId244"/>
                <a:stretch>
                  <a:fillRect/>
                </a:stretch>
              </p:blipFill>
              <p:spPr>
                <a:xfrm>
                  <a:off x="6892493" y="5285400"/>
                  <a:ext cx="87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3" name="Freihand 162">
                  <a:extLst>
                    <a:ext uri="{FF2B5EF4-FFF2-40B4-BE49-F238E27FC236}">
                      <a16:creationId xmlns:a16="http://schemas.microsoft.com/office/drawing/2014/main" id="{BE4FD08F-50CC-4BE9-9E89-C9EEFB22E5FA}"/>
                    </a:ext>
                  </a:extLst>
                </p14:cNvPr>
                <p14:cNvContentPartPr/>
                <p14:nvPr/>
              </p14:nvContentPartPr>
              <p14:xfrm>
                <a:off x="7014533" y="5260560"/>
                <a:ext cx="8280" cy="19440"/>
              </p14:xfrm>
            </p:contentPart>
          </mc:Choice>
          <mc:Fallback>
            <p:pic>
              <p:nvPicPr>
                <p:cNvPr id="163" name="Freihand 162">
                  <a:extLst>
                    <a:ext uri="{FF2B5EF4-FFF2-40B4-BE49-F238E27FC236}">
                      <a16:creationId xmlns:a16="http://schemas.microsoft.com/office/drawing/2014/main" id="{BE4FD08F-50CC-4BE9-9E89-C9EEFB22E5FA}"/>
                    </a:ext>
                  </a:extLst>
                </p:cNvPr>
                <p:cNvPicPr/>
                <p:nvPr/>
              </p:nvPicPr>
              <p:blipFill>
                <a:blip r:embed="rId246"/>
                <a:stretch>
                  <a:fillRect/>
                </a:stretch>
              </p:blipFill>
              <p:spPr>
                <a:xfrm>
                  <a:off x="7010213" y="5256240"/>
                  <a:ext cx="16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4" name="Freihand 163">
                  <a:extLst>
                    <a:ext uri="{FF2B5EF4-FFF2-40B4-BE49-F238E27FC236}">
                      <a16:creationId xmlns:a16="http://schemas.microsoft.com/office/drawing/2014/main" id="{254E91C5-EBDD-4C3F-BE9D-330A9C387AA6}"/>
                    </a:ext>
                  </a:extLst>
                </p14:cNvPr>
                <p14:cNvContentPartPr/>
                <p14:nvPr/>
              </p14:nvContentPartPr>
              <p14:xfrm>
                <a:off x="6992213" y="5266320"/>
                <a:ext cx="109800" cy="115200"/>
              </p14:xfrm>
            </p:contentPart>
          </mc:Choice>
          <mc:Fallback>
            <p:pic>
              <p:nvPicPr>
                <p:cNvPr id="164" name="Freihand 163">
                  <a:extLst>
                    <a:ext uri="{FF2B5EF4-FFF2-40B4-BE49-F238E27FC236}">
                      <a16:creationId xmlns:a16="http://schemas.microsoft.com/office/drawing/2014/main" id="{254E91C5-EBDD-4C3F-BE9D-330A9C387AA6}"/>
                    </a:ext>
                  </a:extLst>
                </p:cNvPr>
                <p:cNvPicPr/>
                <p:nvPr/>
              </p:nvPicPr>
              <p:blipFill>
                <a:blip r:embed="rId248"/>
                <a:stretch>
                  <a:fillRect/>
                </a:stretch>
              </p:blipFill>
              <p:spPr>
                <a:xfrm>
                  <a:off x="6987893" y="5262000"/>
                  <a:ext cx="118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6" name="Freihand 165">
                  <a:extLst>
                    <a:ext uri="{FF2B5EF4-FFF2-40B4-BE49-F238E27FC236}">
                      <a16:creationId xmlns:a16="http://schemas.microsoft.com/office/drawing/2014/main" id="{B34C94CD-5329-44C8-8A69-ED966864DFD6}"/>
                    </a:ext>
                  </a:extLst>
                </p14:cNvPr>
                <p14:cNvContentPartPr/>
                <p14:nvPr/>
              </p14:nvContentPartPr>
              <p14:xfrm>
                <a:off x="6092213" y="5598240"/>
                <a:ext cx="232560" cy="24480"/>
              </p14:xfrm>
            </p:contentPart>
          </mc:Choice>
          <mc:Fallback>
            <p:pic>
              <p:nvPicPr>
                <p:cNvPr id="166" name="Freihand 165">
                  <a:extLst>
                    <a:ext uri="{FF2B5EF4-FFF2-40B4-BE49-F238E27FC236}">
                      <a16:creationId xmlns:a16="http://schemas.microsoft.com/office/drawing/2014/main" id="{B34C94CD-5329-44C8-8A69-ED966864DFD6}"/>
                    </a:ext>
                  </a:extLst>
                </p:cNvPr>
                <p:cNvPicPr/>
                <p:nvPr/>
              </p:nvPicPr>
              <p:blipFill>
                <a:blip r:embed="rId250"/>
                <a:stretch>
                  <a:fillRect/>
                </a:stretch>
              </p:blipFill>
              <p:spPr>
                <a:xfrm>
                  <a:off x="6087893" y="5593920"/>
                  <a:ext cx="241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7" name="Freihand 166">
                  <a:extLst>
                    <a:ext uri="{FF2B5EF4-FFF2-40B4-BE49-F238E27FC236}">
                      <a16:creationId xmlns:a16="http://schemas.microsoft.com/office/drawing/2014/main" id="{A0E1EB95-FCCF-4E05-AA62-A18C8F9F1EC8}"/>
                    </a:ext>
                  </a:extLst>
                </p14:cNvPr>
                <p14:cNvContentPartPr/>
                <p14:nvPr/>
              </p14:nvContentPartPr>
              <p14:xfrm>
                <a:off x="6313973" y="5549280"/>
                <a:ext cx="62640" cy="129600"/>
              </p14:xfrm>
            </p:contentPart>
          </mc:Choice>
          <mc:Fallback>
            <p:pic>
              <p:nvPicPr>
                <p:cNvPr id="167" name="Freihand 166">
                  <a:extLst>
                    <a:ext uri="{FF2B5EF4-FFF2-40B4-BE49-F238E27FC236}">
                      <a16:creationId xmlns:a16="http://schemas.microsoft.com/office/drawing/2014/main" id="{A0E1EB95-FCCF-4E05-AA62-A18C8F9F1EC8}"/>
                    </a:ext>
                  </a:extLst>
                </p:cNvPr>
                <p:cNvPicPr/>
                <p:nvPr/>
              </p:nvPicPr>
              <p:blipFill>
                <a:blip r:embed="rId252"/>
                <a:stretch>
                  <a:fillRect/>
                </a:stretch>
              </p:blipFill>
              <p:spPr>
                <a:xfrm>
                  <a:off x="6309653" y="5544960"/>
                  <a:ext cx="71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9" name="Freihand 168">
                  <a:extLst>
                    <a:ext uri="{FF2B5EF4-FFF2-40B4-BE49-F238E27FC236}">
                      <a16:creationId xmlns:a16="http://schemas.microsoft.com/office/drawing/2014/main" id="{1F461AF8-C3B1-4B50-9096-3521161686B2}"/>
                    </a:ext>
                  </a:extLst>
                </p14:cNvPr>
                <p14:cNvContentPartPr/>
                <p14:nvPr/>
              </p14:nvContentPartPr>
              <p14:xfrm>
                <a:off x="6524213" y="5555760"/>
                <a:ext cx="110520" cy="149760"/>
              </p14:xfrm>
            </p:contentPart>
          </mc:Choice>
          <mc:Fallback>
            <p:pic>
              <p:nvPicPr>
                <p:cNvPr id="169" name="Freihand 168">
                  <a:extLst>
                    <a:ext uri="{FF2B5EF4-FFF2-40B4-BE49-F238E27FC236}">
                      <a16:creationId xmlns:a16="http://schemas.microsoft.com/office/drawing/2014/main" id="{1F461AF8-C3B1-4B50-9096-3521161686B2}"/>
                    </a:ext>
                  </a:extLst>
                </p:cNvPr>
                <p:cNvPicPr/>
                <p:nvPr/>
              </p:nvPicPr>
              <p:blipFill>
                <a:blip r:embed="rId254"/>
                <a:stretch>
                  <a:fillRect/>
                </a:stretch>
              </p:blipFill>
              <p:spPr>
                <a:xfrm>
                  <a:off x="6519893" y="5551440"/>
                  <a:ext cx="119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0" name="Freihand 169">
                  <a:extLst>
                    <a:ext uri="{FF2B5EF4-FFF2-40B4-BE49-F238E27FC236}">
                      <a16:creationId xmlns:a16="http://schemas.microsoft.com/office/drawing/2014/main" id="{16BD8B2C-5FC1-4E8A-92E0-E1D6F5F7ECDC}"/>
                    </a:ext>
                  </a:extLst>
                </p14:cNvPr>
                <p14:cNvContentPartPr/>
                <p14:nvPr/>
              </p14:nvContentPartPr>
              <p14:xfrm>
                <a:off x="6655973" y="5462520"/>
                <a:ext cx="223560" cy="173880"/>
              </p14:xfrm>
            </p:contentPart>
          </mc:Choice>
          <mc:Fallback>
            <p:pic>
              <p:nvPicPr>
                <p:cNvPr id="170" name="Freihand 169">
                  <a:extLst>
                    <a:ext uri="{FF2B5EF4-FFF2-40B4-BE49-F238E27FC236}">
                      <a16:creationId xmlns:a16="http://schemas.microsoft.com/office/drawing/2014/main" id="{16BD8B2C-5FC1-4E8A-92E0-E1D6F5F7ECDC}"/>
                    </a:ext>
                  </a:extLst>
                </p:cNvPr>
                <p:cNvPicPr/>
                <p:nvPr/>
              </p:nvPicPr>
              <p:blipFill>
                <a:blip r:embed="rId256"/>
                <a:stretch>
                  <a:fillRect/>
                </a:stretch>
              </p:blipFill>
              <p:spPr>
                <a:xfrm>
                  <a:off x="6651653" y="5458200"/>
                  <a:ext cx="2322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1" name="Freihand 170">
                  <a:extLst>
                    <a:ext uri="{FF2B5EF4-FFF2-40B4-BE49-F238E27FC236}">
                      <a16:creationId xmlns:a16="http://schemas.microsoft.com/office/drawing/2014/main" id="{886D9103-7BC3-48E3-8BD6-436C6A04FD1A}"/>
                    </a:ext>
                  </a:extLst>
                </p14:cNvPr>
                <p14:cNvContentPartPr/>
                <p14:nvPr/>
              </p14:nvContentPartPr>
              <p14:xfrm>
                <a:off x="6874133" y="5497440"/>
                <a:ext cx="29520" cy="30240"/>
              </p14:xfrm>
            </p:contentPart>
          </mc:Choice>
          <mc:Fallback>
            <p:pic>
              <p:nvPicPr>
                <p:cNvPr id="171" name="Freihand 170">
                  <a:extLst>
                    <a:ext uri="{FF2B5EF4-FFF2-40B4-BE49-F238E27FC236}">
                      <a16:creationId xmlns:a16="http://schemas.microsoft.com/office/drawing/2014/main" id="{886D9103-7BC3-48E3-8BD6-436C6A04FD1A}"/>
                    </a:ext>
                  </a:extLst>
                </p:cNvPr>
                <p:cNvPicPr/>
                <p:nvPr/>
              </p:nvPicPr>
              <p:blipFill>
                <a:blip r:embed="rId258"/>
                <a:stretch>
                  <a:fillRect/>
                </a:stretch>
              </p:blipFill>
              <p:spPr>
                <a:xfrm>
                  <a:off x="6869813" y="5493120"/>
                  <a:ext cx="38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2" name="Freihand 171">
                  <a:extLst>
                    <a:ext uri="{FF2B5EF4-FFF2-40B4-BE49-F238E27FC236}">
                      <a16:creationId xmlns:a16="http://schemas.microsoft.com/office/drawing/2014/main" id="{61E8C06C-2711-4D58-8E6D-0D47801E8325}"/>
                    </a:ext>
                  </a:extLst>
                </p14:cNvPr>
                <p14:cNvContentPartPr/>
                <p14:nvPr/>
              </p14:nvContentPartPr>
              <p14:xfrm>
                <a:off x="6891413" y="5449560"/>
                <a:ext cx="150120" cy="241560"/>
              </p14:xfrm>
            </p:contentPart>
          </mc:Choice>
          <mc:Fallback>
            <p:pic>
              <p:nvPicPr>
                <p:cNvPr id="172" name="Freihand 171">
                  <a:extLst>
                    <a:ext uri="{FF2B5EF4-FFF2-40B4-BE49-F238E27FC236}">
                      <a16:creationId xmlns:a16="http://schemas.microsoft.com/office/drawing/2014/main" id="{61E8C06C-2711-4D58-8E6D-0D47801E8325}"/>
                    </a:ext>
                  </a:extLst>
                </p:cNvPr>
                <p:cNvPicPr/>
                <p:nvPr/>
              </p:nvPicPr>
              <p:blipFill>
                <a:blip r:embed="rId260"/>
                <a:stretch>
                  <a:fillRect/>
                </a:stretch>
              </p:blipFill>
              <p:spPr>
                <a:xfrm>
                  <a:off x="6887093" y="5445240"/>
                  <a:ext cx="1587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3" name="Freihand 172">
                  <a:extLst>
                    <a:ext uri="{FF2B5EF4-FFF2-40B4-BE49-F238E27FC236}">
                      <a16:creationId xmlns:a16="http://schemas.microsoft.com/office/drawing/2014/main" id="{0C41230D-E48D-4F13-B9BD-522C45A46CAF}"/>
                    </a:ext>
                  </a:extLst>
                </p14:cNvPr>
                <p14:cNvContentPartPr/>
                <p14:nvPr/>
              </p14:nvContentPartPr>
              <p14:xfrm>
                <a:off x="7188773" y="5452080"/>
                <a:ext cx="5040" cy="147240"/>
              </p14:xfrm>
            </p:contentPart>
          </mc:Choice>
          <mc:Fallback>
            <p:pic>
              <p:nvPicPr>
                <p:cNvPr id="173" name="Freihand 172">
                  <a:extLst>
                    <a:ext uri="{FF2B5EF4-FFF2-40B4-BE49-F238E27FC236}">
                      <a16:creationId xmlns:a16="http://schemas.microsoft.com/office/drawing/2014/main" id="{0C41230D-E48D-4F13-B9BD-522C45A46CAF}"/>
                    </a:ext>
                  </a:extLst>
                </p:cNvPr>
                <p:cNvPicPr/>
                <p:nvPr/>
              </p:nvPicPr>
              <p:blipFill>
                <a:blip r:embed="rId262"/>
                <a:stretch>
                  <a:fillRect/>
                </a:stretch>
              </p:blipFill>
              <p:spPr>
                <a:xfrm>
                  <a:off x="7184453" y="5447760"/>
                  <a:ext cx="13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4" name="Freihand 173">
                  <a:extLst>
                    <a:ext uri="{FF2B5EF4-FFF2-40B4-BE49-F238E27FC236}">
                      <a16:creationId xmlns:a16="http://schemas.microsoft.com/office/drawing/2014/main" id="{EB08D798-F46E-47C7-933B-8846C3FC9A36}"/>
                    </a:ext>
                  </a:extLst>
                </p14:cNvPr>
                <p14:cNvContentPartPr/>
                <p14:nvPr/>
              </p14:nvContentPartPr>
              <p14:xfrm>
                <a:off x="7116053" y="5456760"/>
                <a:ext cx="160920" cy="146520"/>
              </p14:xfrm>
            </p:contentPart>
          </mc:Choice>
          <mc:Fallback>
            <p:pic>
              <p:nvPicPr>
                <p:cNvPr id="174" name="Freihand 173">
                  <a:extLst>
                    <a:ext uri="{FF2B5EF4-FFF2-40B4-BE49-F238E27FC236}">
                      <a16:creationId xmlns:a16="http://schemas.microsoft.com/office/drawing/2014/main" id="{EB08D798-F46E-47C7-933B-8846C3FC9A36}"/>
                    </a:ext>
                  </a:extLst>
                </p:cNvPr>
                <p:cNvPicPr/>
                <p:nvPr/>
              </p:nvPicPr>
              <p:blipFill>
                <a:blip r:embed="rId264"/>
                <a:stretch>
                  <a:fillRect/>
                </a:stretch>
              </p:blipFill>
              <p:spPr>
                <a:xfrm>
                  <a:off x="7111733" y="5452440"/>
                  <a:ext cx="169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5" name="Freihand 174">
                  <a:extLst>
                    <a:ext uri="{FF2B5EF4-FFF2-40B4-BE49-F238E27FC236}">
                      <a16:creationId xmlns:a16="http://schemas.microsoft.com/office/drawing/2014/main" id="{17695064-60B8-4389-9180-BAC93B2695A8}"/>
                    </a:ext>
                  </a:extLst>
                </p14:cNvPr>
                <p14:cNvContentPartPr/>
                <p14:nvPr/>
              </p14:nvContentPartPr>
              <p14:xfrm>
                <a:off x="7246013" y="5409240"/>
                <a:ext cx="283680" cy="185760"/>
              </p14:xfrm>
            </p:contentPart>
          </mc:Choice>
          <mc:Fallback>
            <p:pic>
              <p:nvPicPr>
                <p:cNvPr id="175" name="Freihand 174">
                  <a:extLst>
                    <a:ext uri="{FF2B5EF4-FFF2-40B4-BE49-F238E27FC236}">
                      <a16:creationId xmlns:a16="http://schemas.microsoft.com/office/drawing/2014/main" id="{17695064-60B8-4389-9180-BAC93B2695A8}"/>
                    </a:ext>
                  </a:extLst>
                </p:cNvPr>
                <p:cNvPicPr/>
                <p:nvPr/>
              </p:nvPicPr>
              <p:blipFill>
                <a:blip r:embed="rId266"/>
                <a:stretch>
                  <a:fillRect/>
                </a:stretch>
              </p:blipFill>
              <p:spPr>
                <a:xfrm>
                  <a:off x="7241693" y="5404920"/>
                  <a:ext cx="292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6" name="Freihand 175">
                  <a:extLst>
                    <a:ext uri="{FF2B5EF4-FFF2-40B4-BE49-F238E27FC236}">
                      <a16:creationId xmlns:a16="http://schemas.microsoft.com/office/drawing/2014/main" id="{0929F750-C17A-4CA4-8D02-C0EDB524A3BB}"/>
                    </a:ext>
                  </a:extLst>
                </p14:cNvPr>
                <p14:cNvContentPartPr/>
                <p14:nvPr/>
              </p14:nvContentPartPr>
              <p14:xfrm>
                <a:off x="7523933" y="5392320"/>
                <a:ext cx="239040" cy="168120"/>
              </p14:xfrm>
            </p:contentPart>
          </mc:Choice>
          <mc:Fallback>
            <p:pic>
              <p:nvPicPr>
                <p:cNvPr id="176" name="Freihand 175">
                  <a:extLst>
                    <a:ext uri="{FF2B5EF4-FFF2-40B4-BE49-F238E27FC236}">
                      <a16:creationId xmlns:a16="http://schemas.microsoft.com/office/drawing/2014/main" id="{0929F750-C17A-4CA4-8D02-C0EDB524A3BB}"/>
                    </a:ext>
                  </a:extLst>
                </p:cNvPr>
                <p:cNvPicPr/>
                <p:nvPr/>
              </p:nvPicPr>
              <p:blipFill>
                <a:blip r:embed="rId268"/>
                <a:stretch>
                  <a:fillRect/>
                </a:stretch>
              </p:blipFill>
              <p:spPr>
                <a:xfrm>
                  <a:off x="7519613" y="5388000"/>
                  <a:ext cx="247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7" name="Freihand 176">
                  <a:extLst>
                    <a:ext uri="{FF2B5EF4-FFF2-40B4-BE49-F238E27FC236}">
                      <a16:creationId xmlns:a16="http://schemas.microsoft.com/office/drawing/2014/main" id="{29A7FDDC-FADC-40D0-B392-14FA59357E6B}"/>
                    </a:ext>
                  </a:extLst>
                </p14:cNvPr>
                <p14:cNvContentPartPr/>
                <p14:nvPr/>
              </p14:nvContentPartPr>
              <p14:xfrm>
                <a:off x="7750013" y="5404560"/>
                <a:ext cx="27720" cy="46440"/>
              </p14:xfrm>
            </p:contentPart>
          </mc:Choice>
          <mc:Fallback>
            <p:pic>
              <p:nvPicPr>
                <p:cNvPr id="177" name="Freihand 176">
                  <a:extLst>
                    <a:ext uri="{FF2B5EF4-FFF2-40B4-BE49-F238E27FC236}">
                      <a16:creationId xmlns:a16="http://schemas.microsoft.com/office/drawing/2014/main" id="{29A7FDDC-FADC-40D0-B392-14FA59357E6B}"/>
                    </a:ext>
                  </a:extLst>
                </p:cNvPr>
                <p:cNvPicPr/>
                <p:nvPr/>
              </p:nvPicPr>
              <p:blipFill>
                <a:blip r:embed="rId270"/>
                <a:stretch>
                  <a:fillRect/>
                </a:stretch>
              </p:blipFill>
              <p:spPr>
                <a:xfrm>
                  <a:off x="7745693" y="5400240"/>
                  <a:ext cx="36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8" name="Freihand 177">
                  <a:extLst>
                    <a:ext uri="{FF2B5EF4-FFF2-40B4-BE49-F238E27FC236}">
                      <a16:creationId xmlns:a16="http://schemas.microsoft.com/office/drawing/2014/main" id="{9912EAA7-29FA-407C-AF2F-28C5E0033C8B}"/>
                    </a:ext>
                  </a:extLst>
                </p14:cNvPr>
                <p14:cNvContentPartPr/>
                <p14:nvPr/>
              </p14:nvContentPartPr>
              <p14:xfrm>
                <a:off x="7822733" y="5478000"/>
                <a:ext cx="147600" cy="51480"/>
              </p14:xfrm>
            </p:contentPart>
          </mc:Choice>
          <mc:Fallback>
            <p:pic>
              <p:nvPicPr>
                <p:cNvPr id="178" name="Freihand 177">
                  <a:extLst>
                    <a:ext uri="{FF2B5EF4-FFF2-40B4-BE49-F238E27FC236}">
                      <a16:creationId xmlns:a16="http://schemas.microsoft.com/office/drawing/2014/main" id="{9912EAA7-29FA-407C-AF2F-28C5E0033C8B}"/>
                    </a:ext>
                  </a:extLst>
                </p:cNvPr>
                <p:cNvPicPr/>
                <p:nvPr/>
              </p:nvPicPr>
              <p:blipFill>
                <a:blip r:embed="rId272"/>
                <a:stretch>
                  <a:fillRect/>
                </a:stretch>
              </p:blipFill>
              <p:spPr>
                <a:xfrm>
                  <a:off x="7818413" y="5473680"/>
                  <a:ext cx="156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0" name="Freihand 179">
                  <a:extLst>
                    <a:ext uri="{FF2B5EF4-FFF2-40B4-BE49-F238E27FC236}">
                      <a16:creationId xmlns:a16="http://schemas.microsoft.com/office/drawing/2014/main" id="{00C99F55-99F9-4A74-9F21-7FD5934F496B}"/>
                    </a:ext>
                  </a:extLst>
                </p14:cNvPr>
                <p14:cNvContentPartPr/>
                <p14:nvPr/>
              </p14:nvContentPartPr>
              <p14:xfrm>
                <a:off x="7581173" y="5636760"/>
                <a:ext cx="11160" cy="199440"/>
              </p14:xfrm>
            </p:contentPart>
          </mc:Choice>
          <mc:Fallback>
            <p:pic>
              <p:nvPicPr>
                <p:cNvPr id="180" name="Freihand 179">
                  <a:extLst>
                    <a:ext uri="{FF2B5EF4-FFF2-40B4-BE49-F238E27FC236}">
                      <a16:creationId xmlns:a16="http://schemas.microsoft.com/office/drawing/2014/main" id="{00C99F55-99F9-4A74-9F21-7FD5934F496B}"/>
                    </a:ext>
                  </a:extLst>
                </p:cNvPr>
                <p:cNvPicPr/>
                <p:nvPr/>
              </p:nvPicPr>
              <p:blipFill>
                <a:blip r:embed="rId274"/>
                <a:stretch>
                  <a:fillRect/>
                </a:stretch>
              </p:blipFill>
              <p:spPr>
                <a:xfrm>
                  <a:off x="7576853" y="5632440"/>
                  <a:ext cx="19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1" name="Freihand 180">
                  <a:extLst>
                    <a:ext uri="{FF2B5EF4-FFF2-40B4-BE49-F238E27FC236}">
                      <a16:creationId xmlns:a16="http://schemas.microsoft.com/office/drawing/2014/main" id="{9F885AE1-6A48-4B3C-9A53-45D6F84A77A3}"/>
                    </a:ext>
                  </a:extLst>
                </p14:cNvPr>
                <p14:cNvContentPartPr/>
                <p14:nvPr/>
              </p14:nvContentPartPr>
              <p14:xfrm>
                <a:off x="7499813" y="5709840"/>
                <a:ext cx="161280" cy="26640"/>
              </p14:xfrm>
            </p:contentPart>
          </mc:Choice>
          <mc:Fallback>
            <p:pic>
              <p:nvPicPr>
                <p:cNvPr id="181" name="Freihand 180">
                  <a:extLst>
                    <a:ext uri="{FF2B5EF4-FFF2-40B4-BE49-F238E27FC236}">
                      <a16:creationId xmlns:a16="http://schemas.microsoft.com/office/drawing/2014/main" id="{9F885AE1-6A48-4B3C-9A53-45D6F84A77A3}"/>
                    </a:ext>
                  </a:extLst>
                </p:cNvPr>
                <p:cNvPicPr/>
                <p:nvPr/>
              </p:nvPicPr>
              <p:blipFill>
                <a:blip r:embed="rId276"/>
                <a:stretch>
                  <a:fillRect/>
                </a:stretch>
              </p:blipFill>
              <p:spPr>
                <a:xfrm>
                  <a:off x="7495493" y="5705520"/>
                  <a:ext cx="169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2" name="Freihand 181">
                  <a:extLst>
                    <a:ext uri="{FF2B5EF4-FFF2-40B4-BE49-F238E27FC236}">
                      <a16:creationId xmlns:a16="http://schemas.microsoft.com/office/drawing/2014/main" id="{1FC4A035-230E-4E92-94BB-8B60F50B6A12}"/>
                    </a:ext>
                  </a:extLst>
                </p14:cNvPr>
                <p14:cNvContentPartPr/>
                <p14:nvPr/>
              </p14:nvContentPartPr>
              <p14:xfrm>
                <a:off x="7689173" y="5604000"/>
                <a:ext cx="155160" cy="140760"/>
              </p14:xfrm>
            </p:contentPart>
          </mc:Choice>
          <mc:Fallback>
            <p:pic>
              <p:nvPicPr>
                <p:cNvPr id="182" name="Freihand 181">
                  <a:extLst>
                    <a:ext uri="{FF2B5EF4-FFF2-40B4-BE49-F238E27FC236}">
                      <a16:creationId xmlns:a16="http://schemas.microsoft.com/office/drawing/2014/main" id="{1FC4A035-230E-4E92-94BB-8B60F50B6A12}"/>
                    </a:ext>
                  </a:extLst>
                </p:cNvPr>
                <p:cNvPicPr/>
                <p:nvPr/>
              </p:nvPicPr>
              <p:blipFill>
                <a:blip r:embed="rId278"/>
                <a:stretch>
                  <a:fillRect/>
                </a:stretch>
              </p:blipFill>
              <p:spPr>
                <a:xfrm>
                  <a:off x="7684853" y="5599680"/>
                  <a:ext cx="163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3" name="Freihand 182">
                  <a:extLst>
                    <a:ext uri="{FF2B5EF4-FFF2-40B4-BE49-F238E27FC236}">
                      <a16:creationId xmlns:a16="http://schemas.microsoft.com/office/drawing/2014/main" id="{9701E6D4-F040-42F6-BF82-91CBE53800B6}"/>
                    </a:ext>
                  </a:extLst>
                </p14:cNvPr>
                <p14:cNvContentPartPr/>
                <p14:nvPr/>
              </p14:nvContentPartPr>
              <p14:xfrm>
                <a:off x="7869533" y="5557560"/>
                <a:ext cx="72720" cy="165960"/>
              </p14:xfrm>
            </p:contentPart>
          </mc:Choice>
          <mc:Fallback>
            <p:pic>
              <p:nvPicPr>
                <p:cNvPr id="183" name="Freihand 182">
                  <a:extLst>
                    <a:ext uri="{FF2B5EF4-FFF2-40B4-BE49-F238E27FC236}">
                      <a16:creationId xmlns:a16="http://schemas.microsoft.com/office/drawing/2014/main" id="{9701E6D4-F040-42F6-BF82-91CBE53800B6}"/>
                    </a:ext>
                  </a:extLst>
                </p:cNvPr>
                <p:cNvPicPr/>
                <p:nvPr/>
              </p:nvPicPr>
              <p:blipFill>
                <a:blip r:embed="rId280"/>
                <a:stretch>
                  <a:fillRect/>
                </a:stretch>
              </p:blipFill>
              <p:spPr>
                <a:xfrm>
                  <a:off x="7865213" y="5553240"/>
                  <a:ext cx="81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4" name="Freihand 183">
                  <a:extLst>
                    <a:ext uri="{FF2B5EF4-FFF2-40B4-BE49-F238E27FC236}">
                      <a16:creationId xmlns:a16="http://schemas.microsoft.com/office/drawing/2014/main" id="{AEF215BA-F713-46FE-A9CF-2557B0DAEBFB}"/>
                    </a:ext>
                  </a:extLst>
                </p14:cNvPr>
                <p14:cNvContentPartPr/>
                <p14:nvPr/>
              </p14:nvContentPartPr>
              <p14:xfrm>
                <a:off x="7911653" y="5653320"/>
                <a:ext cx="118080" cy="96120"/>
              </p14:xfrm>
            </p:contentPart>
          </mc:Choice>
          <mc:Fallback>
            <p:pic>
              <p:nvPicPr>
                <p:cNvPr id="184" name="Freihand 183">
                  <a:extLst>
                    <a:ext uri="{FF2B5EF4-FFF2-40B4-BE49-F238E27FC236}">
                      <a16:creationId xmlns:a16="http://schemas.microsoft.com/office/drawing/2014/main" id="{AEF215BA-F713-46FE-A9CF-2557B0DAEBFB}"/>
                    </a:ext>
                  </a:extLst>
                </p:cNvPr>
                <p:cNvPicPr/>
                <p:nvPr/>
              </p:nvPicPr>
              <p:blipFill>
                <a:blip r:embed="rId282"/>
                <a:stretch>
                  <a:fillRect/>
                </a:stretch>
              </p:blipFill>
              <p:spPr>
                <a:xfrm>
                  <a:off x="7907333" y="5649000"/>
                  <a:ext cx="126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5" name="Freihand 184">
                  <a:extLst>
                    <a:ext uri="{FF2B5EF4-FFF2-40B4-BE49-F238E27FC236}">
                      <a16:creationId xmlns:a16="http://schemas.microsoft.com/office/drawing/2014/main" id="{C12A9A56-D909-4CE9-8643-8A9CE6ACCA39}"/>
                    </a:ext>
                  </a:extLst>
                </p14:cNvPr>
                <p14:cNvContentPartPr/>
                <p14:nvPr/>
              </p14:nvContentPartPr>
              <p14:xfrm>
                <a:off x="8050253" y="5634600"/>
                <a:ext cx="268920" cy="92160"/>
              </p14:xfrm>
            </p:contentPart>
          </mc:Choice>
          <mc:Fallback>
            <p:pic>
              <p:nvPicPr>
                <p:cNvPr id="185" name="Freihand 184">
                  <a:extLst>
                    <a:ext uri="{FF2B5EF4-FFF2-40B4-BE49-F238E27FC236}">
                      <a16:creationId xmlns:a16="http://schemas.microsoft.com/office/drawing/2014/main" id="{C12A9A56-D909-4CE9-8643-8A9CE6ACCA39}"/>
                    </a:ext>
                  </a:extLst>
                </p:cNvPr>
                <p:cNvPicPr/>
                <p:nvPr/>
              </p:nvPicPr>
              <p:blipFill>
                <a:blip r:embed="rId284"/>
                <a:stretch>
                  <a:fillRect/>
                </a:stretch>
              </p:blipFill>
              <p:spPr>
                <a:xfrm>
                  <a:off x="8045933" y="5630280"/>
                  <a:ext cx="277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6" name="Freihand 185">
                  <a:extLst>
                    <a:ext uri="{FF2B5EF4-FFF2-40B4-BE49-F238E27FC236}">
                      <a16:creationId xmlns:a16="http://schemas.microsoft.com/office/drawing/2014/main" id="{EACB397E-F6F0-4B5A-A04E-7B46E9162887}"/>
                    </a:ext>
                  </a:extLst>
                </p14:cNvPr>
                <p14:cNvContentPartPr/>
                <p14:nvPr/>
              </p14:nvContentPartPr>
              <p14:xfrm>
                <a:off x="8287133" y="5568360"/>
                <a:ext cx="47520" cy="20520"/>
              </p14:xfrm>
            </p:contentPart>
          </mc:Choice>
          <mc:Fallback>
            <p:pic>
              <p:nvPicPr>
                <p:cNvPr id="186" name="Freihand 185">
                  <a:extLst>
                    <a:ext uri="{FF2B5EF4-FFF2-40B4-BE49-F238E27FC236}">
                      <a16:creationId xmlns:a16="http://schemas.microsoft.com/office/drawing/2014/main" id="{EACB397E-F6F0-4B5A-A04E-7B46E9162887}"/>
                    </a:ext>
                  </a:extLst>
                </p:cNvPr>
                <p:cNvPicPr/>
                <p:nvPr/>
              </p:nvPicPr>
              <p:blipFill>
                <a:blip r:embed="rId286"/>
                <a:stretch>
                  <a:fillRect/>
                </a:stretch>
              </p:blipFill>
              <p:spPr>
                <a:xfrm>
                  <a:off x="8282813" y="5564040"/>
                  <a:ext cx="56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7" name="Freihand 186">
                  <a:extLst>
                    <a:ext uri="{FF2B5EF4-FFF2-40B4-BE49-F238E27FC236}">
                      <a16:creationId xmlns:a16="http://schemas.microsoft.com/office/drawing/2014/main" id="{9AD752E2-50D7-4FCE-A8A3-163EE3E1EA11}"/>
                    </a:ext>
                  </a:extLst>
                </p14:cNvPr>
                <p14:cNvContentPartPr/>
                <p14:nvPr/>
              </p14:nvContentPartPr>
              <p14:xfrm>
                <a:off x="8352653" y="5588880"/>
                <a:ext cx="93600" cy="115560"/>
              </p14:xfrm>
            </p:contentPart>
          </mc:Choice>
          <mc:Fallback>
            <p:pic>
              <p:nvPicPr>
                <p:cNvPr id="187" name="Freihand 186">
                  <a:extLst>
                    <a:ext uri="{FF2B5EF4-FFF2-40B4-BE49-F238E27FC236}">
                      <a16:creationId xmlns:a16="http://schemas.microsoft.com/office/drawing/2014/main" id="{9AD752E2-50D7-4FCE-A8A3-163EE3E1EA11}"/>
                    </a:ext>
                  </a:extLst>
                </p:cNvPr>
                <p:cNvPicPr/>
                <p:nvPr/>
              </p:nvPicPr>
              <p:blipFill>
                <a:blip r:embed="rId288"/>
                <a:stretch>
                  <a:fillRect/>
                </a:stretch>
              </p:blipFill>
              <p:spPr>
                <a:xfrm>
                  <a:off x="8348333" y="5584560"/>
                  <a:ext cx="102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9" name="Freihand 188">
                  <a:extLst>
                    <a:ext uri="{FF2B5EF4-FFF2-40B4-BE49-F238E27FC236}">
                      <a16:creationId xmlns:a16="http://schemas.microsoft.com/office/drawing/2014/main" id="{A3CA4EEE-DE83-47F6-BA24-A0B51B4660ED}"/>
                    </a:ext>
                  </a:extLst>
                </p14:cNvPr>
                <p14:cNvContentPartPr/>
                <p14:nvPr/>
              </p14:nvContentPartPr>
              <p14:xfrm>
                <a:off x="7288493" y="6012240"/>
                <a:ext cx="456480" cy="190080"/>
              </p14:xfrm>
            </p:contentPart>
          </mc:Choice>
          <mc:Fallback>
            <p:pic>
              <p:nvPicPr>
                <p:cNvPr id="189" name="Freihand 188">
                  <a:extLst>
                    <a:ext uri="{FF2B5EF4-FFF2-40B4-BE49-F238E27FC236}">
                      <a16:creationId xmlns:a16="http://schemas.microsoft.com/office/drawing/2014/main" id="{A3CA4EEE-DE83-47F6-BA24-A0B51B4660ED}"/>
                    </a:ext>
                  </a:extLst>
                </p:cNvPr>
                <p:cNvPicPr/>
                <p:nvPr/>
              </p:nvPicPr>
              <p:blipFill>
                <a:blip r:embed="rId290"/>
                <a:stretch>
                  <a:fillRect/>
                </a:stretch>
              </p:blipFill>
              <p:spPr>
                <a:xfrm>
                  <a:off x="7284173" y="6007920"/>
                  <a:ext cx="465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0" name="Freihand 189">
                  <a:extLst>
                    <a:ext uri="{FF2B5EF4-FFF2-40B4-BE49-F238E27FC236}">
                      <a16:creationId xmlns:a16="http://schemas.microsoft.com/office/drawing/2014/main" id="{1445CB4B-7D0F-456B-B735-40D45ACD493C}"/>
                    </a:ext>
                  </a:extLst>
                </p14:cNvPr>
                <p14:cNvContentPartPr/>
                <p14:nvPr/>
              </p14:nvContentPartPr>
              <p14:xfrm>
                <a:off x="7748933" y="5956440"/>
                <a:ext cx="60840" cy="174960"/>
              </p14:xfrm>
            </p:contentPart>
          </mc:Choice>
          <mc:Fallback>
            <p:pic>
              <p:nvPicPr>
                <p:cNvPr id="190" name="Freihand 189">
                  <a:extLst>
                    <a:ext uri="{FF2B5EF4-FFF2-40B4-BE49-F238E27FC236}">
                      <a16:creationId xmlns:a16="http://schemas.microsoft.com/office/drawing/2014/main" id="{1445CB4B-7D0F-456B-B735-40D45ACD493C}"/>
                    </a:ext>
                  </a:extLst>
                </p:cNvPr>
                <p:cNvPicPr/>
                <p:nvPr/>
              </p:nvPicPr>
              <p:blipFill>
                <a:blip r:embed="rId292"/>
                <a:stretch>
                  <a:fillRect/>
                </a:stretch>
              </p:blipFill>
              <p:spPr>
                <a:xfrm>
                  <a:off x="7744613" y="5952120"/>
                  <a:ext cx="69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1" name="Freihand 190">
                  <a:extLst>
                    <a:ext uri="{FF2B5EF4-FFF2-40B4-BE49-F238E27FC236}">
                      <a16:creationId xmlns:a16="http://schemas.microsoft.com/office/drawing/2014/main" id="{67532FD4-2C57-4F63-AFA1-B503072B32FC}"/>
                    </a:ext>
                  </a:extLst>
                </p14:cNvPr>
                <p14:cNvContentPartPr/>
                <p14:nvPr/>
              </p14:nvContentPartPr>
              <p14:xfrm>
                <a:off x="7822373" y="6003240"/>
                <a:ext cx="108000" cy="140400"/>
              </p14:xfrm>
            </p:contentPart>
          </mc:Choice>
          <mc:Fallback>
            <p:pic>
              <p:nvPicPr>
                <p:cNvPr id="191" name="Freihand 190">
                  <a:extLst>
                    <a:ext uri="{FF2B5EF4-FFF2-40B4-BE49-F238E27FC236}">
                      <a16:creationId xmlns:a16="http://schemas.microsoft.com/office/drawing/2014/main" id="{67532FD4-2C57-4F63-AFA1-B503072B32FC}"/>
                    </a:ext>
                  </a:extLst>
                </p:cNvPr>
                <p:cNvPicPr/>
                <p:nvPr/>
              </p:nvPicPr>
              <p:blipFill>
                <a:blip r:embed="rId294"/>
                <a:stretch>
                  <a:fillRect/>
                </a:stretch>
              </p:blipFill>
              <p:spPr>
                <a:xfrm>
                  <a:off x="7818053" y="5998920"/>
                  <a:ext cx="116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2" name="Freihand 191">
                  <a:extLst>
                    <a:ext uri="{FF2B5EF4-FFF2-40B4-BE49-F238E27FC236}">
                      <a16:creationId xmlns:a16="http://schemas.microsoft.com/office/drawing/2014/main" id="{458D3710-CCEF-4D7E-8C30-6FCF1B7ACC81}"/>
                    </a:ext>
                  </a:extLst>
                </p14:cNvPr>
                <p14:cNvContentPartPr/>
                <p14:nvPr/>
              </p14:nvContentPartPr>
              <p14:xfrm>
                <a:off x="7949813" y="5924400"/>
                <a:ext cx="349920" cy="172080"/>
              </p14:xfrm>
            </p:contentPart>
          </mc:Choice>
          <mc:Fallback>
            <p:pic>
              <p:nvPicPr>
                <p:cNvPr id="192" name="Freihand 191">
                  <a:extLst>
                    <a:ext uri="{FF2B5EF4-FFF2-40B4-BE49-F238E27FC236}">
                      <a16:creationId xmlns:a16="http://schemas.microsoft.com/office/drawing/2014/main" id="{458D3710-CCEF-4D7E-8C30-6FCF1B7ACC81}"/>
                    </a:ext>
                  </a:extLst>
                </p:cNvPr>
                <p:cNvPicPr/>
                <p:nvPr/>
              </p:nvPicPr>
              <p:blipFill>
                <a:blip r:embed="rId296"/>
                <a:stretch>
                  <a:fillRect/>
                </a:stretch>
              </p:blipFill>
              <p:spPr>
                <a:xfrm>
                  <a:off x="7945493" y="5920080"/>
                  <a:ext cx="358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3" name="Freihand 192">
                  <a:extLst>
                    <a:ext uri="{FF2B5EF4-FFF2-40B4-BE49-F238E27FC236}">
                      <a16:creationId xmlns:a16="http://schemas.microsoft.com/office/drawing/2014/main" id="{5B03D817-81C3-4D2C-9C4B-7198B40CD166}"/>
                    </a:ext>
                  </a:extLst>
                </p14:cNvPr>
                <p14:cNvContentPartPr/>
                <p14:nvPr/>
              </p14:nvContentPartPr>
              <p14:xfrm>
                <a:off x="8275973" y="5926200"/>
                <a:ext cx="177480" cy="208440"/>
              </p14:xfrm>
            </p:contentPart>
          </mc:Choice>
          <mc:Fallback>
            <p:pic>
              <p:nvPicPr>
                <p:cNvPr id="193" name="Freihand 192">
                  <a:extLst>
                    <a:ext uri="{FF2B5EF4-FFF2-40B4-BE49-F238E27FC236}">
                      <a16:creationId xmlns:a16="http://schemas.microsoft.com/office/drawing/2014/main" id="{5B03D817-81C3-4D2C-9C4B-7198B40CD166}"/>
                    </a:ext>
                  </a:extLst>
                </p:cNvPr>
                <p:cNvPicPr/>
                <p:nvPr/>
              </p:nvPicPr>
              <p:blipFill>
                <a:blip r:embed="rId298"/>
                <a:stretch>
                  <a:fillRect/>
                </a:stretch>
              </p:blipFill>
              <p:spPr>
                <a:xfrm>
                  <a:off x="8271653" y="5921880"/>
                  <a:ext cx="1861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4" name="Freihand 193">
                  <a:extLst>
                    <a:ext uri="{FF2B5EF4-FFF2-40B4-BE49-F238E27FC236}">
                      <a16:creationId xmlns:a16="http://schemas.microsoft.com/office/drawing/2014/main" id="{67260C86-5B75-41DB-9992-540F3BDAD514}"/>
                    </a:ext>
                  </a:extLst>
                </p14:cNvPr>
                <p14:cNvContentPartPr/>
                <p14:nvPr/>
              </p14:nvContentPartPr>
              <p14:xfrm>
                <a:off x="8277053" y="5848080"/>
                <a:ext cx="20160" cy="23040"/>
              </p14:xfrm>
            </p:contentPart>
          </mc:Choice>
          <mc:Fallback>
            <p:pic>
              <p:nvPicPr>
                <p:cNvPr id="194" name="Freihand 193">
                  <a:extLst>
                    <a:ext uri="{FF2B5EF4-FFF2-40B4-BE49-F238E27FC236}">
                      <a16:creationId xmlns:a16="http://schemas.microsoft.com/office/drawing/2014/main" id="{67260C86-5B75-41DB-9992-540F3BDAD514}"/>
                    </a:ext>
                  </a:extLst>
                </p:cNvPr>
                <p:cNvPicPr/>
                <p:nvPr/>
              </p:nvPicPr>
              <p:blipFill>
                <a:blip r:embed="rId300"/>
                <a:stretch>
                  <a:fillRect/>
                </a:stretch>
              </p:blipFill>
              <p:spPr>
                <a:xfrm>
                  <a:off x="8272733" y="5843760"/>
                  <a:ext cx="28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5" name="Freihand 194">
                  <a:extLst>
                    <a:ext uri="{FF2B5EF4-FFF2-40B4-BE49-F238E27FC236}">
                      <a16:creationId xmlns:a16="http://schemas.microsoft.com/office/drawing/2014/main" id="{8CEB3C09-C245-4212-82B1-6AED1AFCED4D}"/>
                    </a:ext>
                  </a:extLst>
                </p14:cNvPr>
                <p14:cNvContentPartPr/>
                <p14:nvPr/>
              </p14:nvContentPartPr>
              <p14:xfrm>
                <a:off x="7400093" y="6412200"/>
                <a:ext cx="190800" cy="183960"/>
              </p14:xfrm>
            </p:contentPart>
          </mc:Choice>
          <mc:Fallback>
            <p:pic>
              <p:nvPicPr>
                <p:cNvPr id="195" name="Freihand 194">
                  <a:extLst>
                    <a:ext uri="{FF2B5EF4-FFF2-40B4-BE49-F238E27FC236}">
                      <a16:creationId xmlns:a16="http://schemas.microsoft.com/office/drawing/2014/main" id="{8CEB3C09-C245-4212-82B1-6AED1AFCED4D}"/>
                    </a:ext>
                  </a:extLst>
                </p:cNvPr>
                <p:cNvPicPr/>
                <p:nvPr/>
              </p:nvPicPr>
              <p:blipFill>
                <a:blip r:embed="rId302"/>
                <a:stretch>
                  <a:fillRect/>
                </a:stretch>
              </p:blipFill>
              <p:spPr>
                <a:xfrm>
                  <a:off x="7395773" y="6407880"/>
                  <a:ext cx="199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6" name="Freihand 195">
                  <a:extLst>
                    <a:ext uri="{FF2B5EF4-FFF2-40B4-BE49-F238E27FC236}">
                      <a16:creationId xmlns:a16="http://schemas.microsoft.com/office/drawing/2014/main" id="{8660A83D-BF56-407C-98B5-5BFC1A9CD3DD}"/>
                    </a:ext>
                  </a:extLst>
                </p14:cNvPr>
                <p14:cNvContentPartPr/>
                <p14:nvPr/>
              </p14:nvContentPartPr>
              <p14:xfrm>
                <a:off x="7375973" y="6395640"/>
                <a:ext cx="101160" cy="63360"/>
              </p14:xfrm>
            </p:contentPart>
          </mc:Choice>
          <mc:Fallback>
            <p:pic>
              <p:nvPicPr>
                <p:cNvPr id="196" name="Freihand 195">
                  <a:extLst>
                    <a:ext uri="{FF2B5EF4-FFF2-40B4-BE49-F238E27FC236}">
                      <a16:creationId xmlns:a16="http://schemas.microsoft.com/office/drawing/2014/main" id="{8660A83D-BF56-407C-98B5-5BFC1A9CD3DD}"/>
                    </a:ext>
                  </a:extLst>
                </p:cNvPr>
                <p:cNvPicPr/>
                <p:nvPr/>
              </p:nvPicPr>
              <p:blipFill>
                <a:blip r:embed="rId304"/>
                <a:stretch>
                  <a:fillRect/>
                </a:stretch>
              </p:blipFill>
              <p:spPr>
                <a:xfrm>
                  <a:off x="7371653" y="6391320"/>
                  <a:ext cx="109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7" name="Freihand 196">
                  <a:extLst>
                    <a:ext uri="{FF2B5EF4-FFF2-40B4-BE49-F238E27FC236}">
                      <a16:creationId xmlns:a16="http://schemas.microsoft.com/office/drawing/2014/main" id="{C4804796-7AB4-4731-92E3-232D6BF9F7DF}"/>
                    </a:ext>
                  </a:extLst>
                </p14:cNvPr>
                <p14:cNvContentPartPr/>
                <p14:nvPr/>
              </p14:nvContentPartPr>
              <p14:xfrm>
                <a:off x="7516013" y="6448560"/>
                <a:ext cx="127440" cy="66600"/>
              </p14:xfrm>
            </p:contentPart>
          </mc:Choice>
          <mc:Fallback>
            <p:pic>
              <p:nvPicPr>
                <p:cNvPr id="197" name="Freihand 196">
                  <a:extLst>
                    <a:ext uri="{FF2B5EF4-FFF2-40B4-BE49-F238E27FC236}">
                      <a16:creationId xmlns:a16="http://schemas.microsoft.com/office/drawing/2014/main" id="{C4804796-7AB4-4731-92E3-232D6BF9F7DF}"/>
                    </a:ext>
                  </a:extLst>
                </p:cNvPr>
                <p:cNvPicPr/>
                <p:nvPr/>
              </p:nvPicPr>
              <p:blipFill>
                <a:blip r:embed="rId306"/>
                <a:stretch>
                  <a:fillRect/>
                </a:stretch>
              </p:blipFill>
              <p:spPr>
                <a:xfrm>
                  <a:off x="7511693" y="6444240"/>
                  <a:ext cx="136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8" name="Freihand 197">
                  <a:extLst>
                    <a:ext uri="{FF2B5EF4-FFF2-40B4-BE49-F238E27FC236}">
                      <a16:creationId xmlns:a16="http://schemas.microsoft.com/office/drawing/2014/main" id="{A377CC1B-FA10-4E5A-BDA0-49C9FD62A497}"/>
                    </a:ext>
                  </a:extLst>
                </p14:cNvPr>
                <p14:cNvContentPartPr/>
                <p14:nvPr/>
              </p14:nvContentPartPr>
              <p14:xfrm>
                <a:off x="7657133" y="6327240"/>
                <a:ext cx="122040" cy="218160"/>
              </p14:xfrm>
            </p:contentPart>
          </mc:Choice>
          <mc:Fallback>
            <p:pic>
              <p:nvPicPr>
                <p:cNvPr id="198" name="Freihand 197">
                  <a:extLst>
                    <a:ext uri="{FF2B5EF4-FFF2-40B4-BE49-F238E27FC236}">
                      <a16:creationId xmlns:a16="http://schemas.microsoft.com/office/drawing/2014/main" id="{A377CC1B-FA10-4E5A-BDA0-49C9FD62A497}"/>
                    </a:ext>
                  </a:extLst>
                </p:cNvPr>
                <p:cNvPicPr/>
                <p:nvPr/>
              </p:nvPicPr>
              <p:blipFill>
                <a:blip r:embed="rId308"/>
                <a:stretch>
                  <a:fillRect/>
                </a:stretch>
              </p:blipFill>
              <p:spPr>
                <a:xfrm>
                  <a:off x="7652813" y="6322920"/>
                  <a:ext cx="130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9" name="Freihand 198">
                  <a:extLst>
                    <a:ext uri="{FF2B5EF4-FFF2-40B4-BE49-F238E27FC236}">
                      <a16:creationId xmlns:a16="http://schemas.microsoft.com/office/drawing/2014/main" id="{B930C5FE-F95C-4A1C-864C-61DD12C5778D}"/>
                    </a:ext>
                  </a:extLst>
                </p14:cNvPr>
                <p14:cNvContentPartPr/>
                <p14:nvPr/>
              </p14:nvContentPartPr>
              <p14:xfrm>
                <a:off x="7754693" y="6384120"/>
                <a:ext cx="60120" cy="57240"/>
              </p14:xfrm>
            </p:contentPart>
          </mc:Choice>
          <mc:Fallback>
            <p:pic>
              <p:nvPicPr>
                <p:cNvPr id="199" name="Freihand 198">
                  <a:extLst>
                    <a:ext uri="{FF2B5EF4-FFF2-40B4-BE49-F238E27FC236}">
                      <a16:creationId xmlns:a16="http://schemas.microsoft.com/office/drawing/2014/main" id="{B930C5FE-F95C-4A1C-864C-61DD12C5778D}"/>
                    </a:ext>
                  </a:extLst>
                </p:cNvPr>
                <p:cNvPicPr/>
                <p:nvPr/>
              </p:nvPicPr>
              <p:blipFill>
                <a:blip r:embed="rId310"/>
                <a:stretch>
                  <a:fillRect/>
                </a:stretch>
              </p:blipFill>
              <p:spPr>
                <a:xfrm>
                  <a:off x="7750373" y="6379800"/>
                  <a:ext cx="68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0" name="Freihand 199">
                  <a:extLst>
                    <a:ext uri="{FF2B5EF4-FFF2-40B4-BE49-F238E27FC236}">
                      <a16:creationId xmlns:a16="http://schemas.microsoft.com/office/drawing/2014/main" id="{96D49925-DCAF-4FB9-9D7A-8F97C53E5CB0}"/>
                    </a:ext>
                  </a:extLst>
                </p14:cNvPr>
                <p14:cNvContentPartPr/>
                <p14:nvPr/>
              </p14:nvContentPartPr>
              <p14:xfrm>
                <a:off x="7734173" y="6223560"/>
                <a:ext cx="69480" cy="221760"/>
              </p14:xfrm>
            </p:contentPart>
          </mc:Choice>
          <mc:Fallback>
            <p:pic>
              <p:nvPicPr>
                <p:cNvPr id="200" name="Freihand 199">
                  <a:extLst>
                    <a:ext uri="{FF2B5EF4-FFF2-40B4-BE49-F238E27FC236}">
                      <a16:creationId xmlns:a16="http://schemas.microsoft.com/office/drawing/2014/main" id="{96D49925-DCAF-4FB9-9D7A-8F97C53E5CB0}"/>
                    </a:ext>
                  </a:extLst>
                </p:cNvPr>
                <p:cNvPicPr/>
                <p:nvPr/>
              </p:nvPicPr>
              <p:blipFill>
                <a:blip r:embed="rId312"/>
                <a:stretch>
                  <a:fillRect/>
                </a:stretch>
              </p:blipFill>
              <p:spPr>
                <a:xfrm>
                  <a:off x="7729853" y="6219240"/>
                  <a:ext cx="781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2" name="Freihand 201">
                  <a:extLst>
                    <a:ext uri="{FF2B5EF4-FFF2-40B4-BE49-F238E27FC236}">
                      <a16:creationId xmlns:a16="http://schemas.microsoft.com/office/drawing/2014/main" id="{D66ACE3B-3FBD-4BAB-8CAB-68FEB6E96D87}"/>
                    </a:ext>
                  </a:extLst>
                </p14:cNvPr>
                <p14:cNvContentPartPr/>
                <p14:nvPr/>
              </p14:nvContentPartPr>
              <p14:xfrm>
                <a:off x="7846493" y="6208080"/>
                <a:ext cx="254160" cy="247680"/>
              </p14:xfrm>
            </p:contentPart>
          </mc:Choice>
          <mc:Fallback>
            <p:pic>
              <p:nvPicPr>
                <p:cNvPr id="202" name="Freihand 201">
                  <a:extLst>
                    <a:ext uri="{FF2B5EF4-FFF2-40B4-BE49-F238E27FC236}">
                      <a16:creationId xmlns:a16="http://schemas.microsoft.com/office/drawing/2014/main" id="{D66ACE3B-3FBD-4BAB-8CAB-68FEB6E96D87}"/>
                    </a:ext>
                  </a:extLst>
                </p:cNvPr>
                <p:cNvPicPr/>
                <p:nvPr/>
              </p:nvPicPr>
              <p:blipFill>
                <a:blip r:embed="rId314"/>
                <a:stretch>
                  <a:fillRect/>
                </a:stretch>
              </p:blipFill>
              <p:spPr>
                <a:xfrm>
                  <a:off x="7842173" y="6203760"/>
                  <a:ext cx="2628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3" name="Freihand 202">
                  <a:extLst>
                    <a:ext uri="{FF2B5EF4-FFF2-40B4-BE49-F238E27FC236}">
                      <a16:creationId xmlns:a16="http://schemas.microsoft.com/office/drawing/2014/main" id="{14EF482D-2FB2-4084-887C-E098146D4F7E}"/>
                    </a:ext>
                  </a:extLst>
                </p14:cNvPr>
                <p14:cNvContentPartPr/>
                <p14:nvPr/>
              </p14:nvContentPartPr>
              <p14:xfrm>
                <a:off x="8070053" y="6239040"/>
                <a:ext cx="159120" cy="99000"/>
              </p14:xfrm>
            </p:contentPart>
          </mc:Choice>
          <mc:Fallback>
            <p:pic>
              <p:nvPicPr>
                <p:cNvPr id="203" name="Freihand 202">
                  <a:extLst>
                    <a:ext uri="{FF2B5EF4-FFF2-40B4-BE49-F238E27FC236}">
                      <a16:creationId xmlns:a16="http://schemas.microsoft.com/office/drawing/2014/main" id="{14EF482D-2FB2-4084-887C-E098146D4F7E}"/>
                    </a:ext>
                  </a:extLst>
                </p:cNvPr>
                <p:cNvPicPr/>
                <p:nvPr/>
              </p:nvPicPr>
              <p:blipFill>
                <a:blip r:embed="rId316"/>
                <a:stretch>
                  <a:fillRect/>
                </a:stretch>
              </p:blipFill>
              <p:spPr>
                <a:xfrm>
                  <a:off x="8065733" y="6234720"/>
                  <a:ext cx="167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4" name="Freihand 203">
                  <a:extLst>
                    <a:ext uri="{FF2B5EF4-FFF2-40B4-BE49-F238E27FC236}">
                      <a16:creationId xmlns:a16="http://schemas.microsoft.com/office/drawing/2014/main" id="{83266E40-704D-430C-93CF-359CEBCA1B21}"/>
                    </a:ext>
                  </a:extLst>
                </p14:cNvPr>
                <p14:cNvContentPartPr/>
                <p14:nvPr/>
              </p14:nvContentPartPr>
              <p14:xfrm>
                <a:off x="8234573" y="6258120"/>
                <a:ext cx="58320" cy="72720"/>
              </p14:xfrm>
            </p:contentPart>
          </mc:Choice>
          <mc:Fallback>
            <p:pic>
              <p:nvPicPr>
                <p:cNvPr id="204" name="Freihand 203">
                  <a:extLst>
                    <a:ext uri="{FF2B5EF4-FFF2-40B4-BE49-F238E27FC236}">
                      <a16:creationId xmlns:a16="http://schemas.microsoft.com/office/drawing/2014/main" id="{83266E40-704D-430C-93CF-359CEBCA1B21}"/>
                    </a:ext>
                  </a:extLst>
                </p:cNvPr>
                <p:cNvPicPr/>
                <p:nvPr/>
              </p:nvPicPr>
              <p:blipFill>
                <a:blip r:embed="rId318"/>
                <a:stretch>
                  <a:fillRect/>
                </a:stretch>
              </p:blipFill>
              <p:spPr>
                <a:xfrm>
                  <a:off x="8230253" y="6253800"/>
                  <a:ext cx="66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5" name="Freihand 204">
                  <a:extLst>
                    <a:ext uri="{FF2B5EF4-FFF2-40B4-BE49-F238E27FC236}">
                      <a16:creationId xmlns:a16="http://schemas.microsoft.com/office/drawing/2014/main" id="{4C87706F-ED30-415E-86F2-EE9A7760E5D3}"/>
                    </a:ext>
                  </a:extLst>
                </p14:cNvPr>
                <p14:cNvContentPartPr/>
                <p14:nvPr/>
              </p14:nvContentPartPr>
              <p14:xfrm>
                <a:off x="8293613" y="6225000"/>
                <a:ext cx="58680" cy="89640"/>
              </p14:xfrm>
            </p:contentPart>
          </mc:Choice>
          <mc:Fallback>
            <p:pic>
              <p:nvPicPr>
                <p:cNvPr id="205" name="Freihand 204">
                  <a:extLst>
                    <a:ext uri="{FF2B5EF4-FFF2-40B4-BE49-F238E27FC236}">
                      <a16:creationId xmlns:a16="http://schemas.microsoft.com/office/drawing/2014/main" id="{4C87706F-ED30-415E-86F2-EE9A7760E5D3}"/>
                    </a:ext>
                  </a:extLst>
                </p:cNvPr>
                <p:cNvPicPr/>
                <p:nvPr/>
              </p:nvPicPr>
              <p:blipFill>
                <a:blip r:embed="rId320"/>
                <a:stretch>
                  <a:fillRect/>
                </a:stretch>
              </p:blipFill>
              <p:spPr>
                <a:xfrm>
                  <a:off x="8289293" y="6220680"/>
                  <a:ext cx="67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6" name="Freihand 205">
                  <a:extLst>
                    <a:ext uri="{FF2B5EF4-FFF2-40B4-BE49-F238E27FC236}">
                      <a16:creationId xmlns:a16="http://schemas.microsoft.com/office/drawing/2014/main" id="{5394755A-9AE1-48E9-83DF-E83A89EEEC1D}"/>
                    </a:ext>
                  </a:extLst>
                </p14:cNvPr>
                <p14:cNvContentPartPr/>
                <p14:nvPr/>
              </p14:nvContentPartPr>
              <p14:xfrm>
                <a:off x="8351573" y="6075960"/>
                <a:ext cx="269280" cy="205560"/>
              </p14:xfrm>
            </p:contentPart>
          </mc:Choice>
          <mc:Fallback>
            <p:pic>
              <p:nvPicPr>
                <p:cNvPr id="206" name="Freihand 205">
                  <a:extLst>
                    <a:ext uri="{FF2B5EF4-FFF2-40B4-BE49-F238E27FC236}">
                      <a16:creationId xmlns:a16="http://schemas.microsoft.com/office/drawing/2014/main" id="{5394755A-9AE1-48E9-83DF-E83A89EEEC1D}"/>
                    </a:ext>
                  </a:extLst>
                </p:cNvPr>
                <p:cNvPicPr/>
                <p:nvPr/>
              </p:nvPicPr>
              <p:blipFill>
                <a:blip r:embed="rId322"/>
                <a:stretch>
                  <a:fillRect/>
                </a:stretch>
              </p:blipFill>
              <p:spPr>
                <a:xfrm>
                  <a:off x="8347253" y="6071640"/>
                  <a:ext cx="277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8" name="Freihand 207">
                  <a:extLst>
                    <a:ext uri="{FF2B5EF4-FFF2-40B4-BE49-F238E27FC236}">
                      <a16:creationId xmlns:a16="http://schemas.microsoft.com/office/drawing/2014/main" id="{E5180023-189B-42D7-A6FA-7A7C00038570}"/>
                    </a:ext>
                  </a:extLst>
                </p14:cNvPr>
                <p14:cNvContentPartPr/>
                <p14:nvPr/>
              </p14:nvContentPartPr>
              <p14:xfrm>
                <a:off x="7672253" y="6223560"/>
                <a:ext cx="1016640" cy="391320"/>
              </p14:xfrm>
            </p:contentPart>
          </mc:Choice>
          <mc:Fallback>
            <p:pic>
              <p:nvPicPr>
                <p:cNvPr id="208" name="Freihand 207">
                  <a:extLst>
                    <a:ext uri="{FF2B5EF4-FFF2-40B4-BE49-F238E27FC236}">
                      <a16:creationId xmlns:a16="http://schemas.microsoft.com/office/drawing/2014/main" id="{E5180023-189B-42D7-A6FA-7A7C00038570}"/>
                    </a:ext>
                  </a:extLst>
                </p:cNvPr>
                <p:cNvPicPr/>
                <p:nvPr/>
              </p:nvPicPr>
              <p:blipFill>
                <a:blip r:embed="rId324"/>
                <a:stretch>
                  <a:fillRect/>
                </a:stretch>
              </p:blipFill>
              <p:spPr>
                <a:xfrm>
                  <a:off x="7667933" y="6219240"/>
                  <a:ext cx="102528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0" name="Freihand 209">
                  <a:extLst>
                    <a:ext uri="{FF2B5EF4-FFF2-40B4-BE49-F238E27FC236}">
                      <a16:creationId xmlns:a16="http://schemas.microsoft.com/office/drawing/2014/main" id="{793CCFD8-ED9E-423D-B0DC-7694F5C261EB}"/>
                    </a:ext>
                  </a:extLst>
                </p14:cNvPr>
                <p14:cNvContentPartPr/>
                <p14:nvPr/>
              </p14:nvContentPartPr>
              <p14:xfrm>
                <a:off x="6915893" y="6357120"/>
                <a:ext cx="414720" cy="102600"/>
              </p14:xfrm>
            </p:contentPart>
          </mc:Choice>
          <mc:Fallback>
            <p:pic>
              <p:nvPicPr>
                <p:cNvPr id="210" name="Freihand 209">
                  <a:extLst>
                    <a:ext uri="{FF2B5EF4-FFF2-40B4-BE49-F238E27FC236}">
                      <a16:creationId xmlns:a16="http://schemas.microsoft.com/office/drawing/2014/main" id="{793CCFD8-ED9E-423D-B0DC-7694F5C261EB}"/>
                    </a:ext>
                  </a:extLst>
                </p:cNvPr>
                <p:cNvPicPr/>
                <p:nvPr/>
              </p:nvPicPr>
              <p:blipFill>
                <a:blip r:embed="rId326"/>
                <a:stretch>
                  <a:fillRect/>
                </a:stretch>
              </p:blipFill>
              <p:spPr>
                <a:xfrm>
                  <a:off x="6911573" y="6352800"/>
                  <a:ext cx="423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 name="Freihand 210">
                  <a:extLst>
                    <a:ext uri="{FF2B5EF4-FFF2-40B4-BE49-F238E27FC236}">
                      <a16:creationId xmlns:a16="http://schemas.microsoft.com/office/drawing/2014/main" id="{62DDA6A5-2B57-4CA4-BE78-578D6495484D}"/>
                    </a:ext>
                  </a:extLst>
                </p14:cNvPr>
                <p14:cNvContentPartPr/>
                <p14:nvPr/>
              </p14:nvContentPartPr>
              <p14:xfrm>
                <a:off x="6664613" y="6311760"/>
                <a:ext cx="373320" cy="155880"/>
              </p14:xfrm>
            </p:contentPart>
          </mc:Choice>
          <mc:Fallback>
            <p:pic>
              <p:nvPicPr>
                <p:cNvPr id="211" name="Freihand 210">
                  <a:extLst>
                    <a:ext uri="{FF2B5EF4-FFF2-40B4-BE49-F238E27FC236}">
                      <a16:creationId xmlns:a16="http://schemas.microsoft.com/office/drawing/2014/main" id="{62DDA6A5-2B57-4CA4-BE78-578D6495484D}"/>
                    </a:ext>
                  </a:extLst>
                </p:cNvPr>
                <p:cNvPicPr/>
                <p:nvPr/>
              </p:nvPicPr>
              <p:blipFill>
                <a:blip r:embed="rId328"/>
                <a:stretch>
                  <a:fillRect/>
                </a:stretch>
              </p:blipFill>
              <p:spPr>
                <a:xfrm>
                  <a:off x="6660293" y="6307440"/>
                  <a:ext cx="381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2" name="Freihand 211">
                  <a:extLst>
                    <a:ext uri="{FF2B5EF4-FFF2-40B4-BE49-F238E27FC236}">
                      <a16:creationId xmlns:a16="http://schemas.microsoft.com/office/drawing/2014/main" id="{B087EE55-76B2-4D62-B004-66099C2AF3B5}"/>
                    </a:ext>
                  </a:extLst>
                </p14:cNvPr>
                <p14:cNvContentPartPr/>
                <p14:nvPr/>
              </p14:nvContentPartPr>
              <p14:xfrm>
                <a:off x="5197253" y="6140760"/>
                <a:ext cx="136440" cy="195480"/>
              </p14:xfrm>
            </p:contentPart>
          </mc:Choice>
          <mc:Fallback>
            <p:pic>
              <p:nvPicPr>
                <p:cNvPr id="212" name="Freihand 211">
                  <a:extLst>
                    <a:ext uri="{FF2B5EF4-FFF2-40B4-BE49-F238E27FC236}">
                      <a16:creationId xmlns:a16="http://schemas.microsoft.com/office/drawing/2014/main" id="{B087EE55-76B2-4D62-B004-66099C2AF3B5}"/>
                    </a:ext>
                  </a:extLst>
                </p:cNvPr>
                <p:cNvPicPr/>
                <p:nvPr/>
              </p:nvPicPr>
              <p:blipFill>
                <a:blip r:embed="rId330"/>
                <a:stretch>
                  <a:fillRect/>
                </a:stretch>
              </p:blipFill>
              <p:spPr>
                <a:xfrm>
                  <a:off x="5192933" y="6136440"/>
                  <a:ext cx="145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3" name="Freihand 212">
                  <a:extLst>
                    <a:ext uri="{FF2B5EF4-FFF2-40B4-BE49-F238E27FC236}">
                      <a16:creationId xmlns:a16="http://schemas.microsoft.com/office/drawing/2014/main" id="{13FE6901-F942-4936-AEC7-429033D4AD4C}"/>
                    </a:ext>
                  </a:extLst>
                </p14:cNvPr>
                <p14:cNvContentPartPr/>
                <p14:nvPr/>
              </p14:nvContentPartPr>
              <p14:xfrm>
                <a:off x="5365373" y="6165960"/>
                <a:ext cx="48240" cy="134280"/>
              </p14:xfrm>
            </p:contentPart>
          </mc:Choice>
          <mc:Fallback>
            <p:pic>
              <p:nvPicPr>
                <p:cNvPr id="213" name="Freihand 212">
                  <a:extLst>
                    <a:ext uri="{FF2B5EF4-FFF2-40B4-BE49-F238E27FC236}">
                      <a16:creationId xmlns:a16="http://schemas.microsoft.com/office/drawing/2014/main" id="{13FE6901-F942-4936-AEC7-429033D4AD4C}"/>
                    </a:ext>
                  </a:extLst>
                </p:cNvPr>
                <p:cNvPicPr/>
                <p:nvPr/>
              </p:nvPicPr>
              <p:blipFill>
                <a:blip r:embed="rId332"/>
                <a:stretch>
                  <a:fillRect/>
                </a:stretch>
              </p:blipFill>
              <p:spPr>
                <a:xfrm>
                  <a:off x="5361053" y="6161640"/>
                  <a:ext cx="56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4" name="Freihand 213">
                  <a:extLst>
                    <a:ext uri="{FF2B5EF4-FFF2-40B4-BE49-F238E27FC236}">
                      <a16:creationId xmlns:a16="http://schemas.microsoft.com/office/drawing/2014/main" id="{1FF92B23-C39F-4692-90B0-98A504EE81B3}"/>
                    </a:ext>
                  </a:extLst>
                </p14:cNvPr>
                <p14:cNvContentPartPr/>
                <p14:nvPr/>
              </p14:nvContentPartPr>
              <p14:xfrm>
                <a:off x="5413253" y="6118080"/>
                <a:ext cx="260280" cy="194400"/>
              </p14:xfrm>
            </p:contentPart>
          </mc:Choice>
          <mc:Fallback>
            <p:pic>
              <p:nvPicPr>
                <p:cNvPr id="214" name="Freihand 213">
                  <a:extLst>
                    <a:ext uri="{FF2B5EF4-FFF2-40B4-BE49-F238E27FC236}">
                      <a16:creationId xmlns:a16="http://schemas.microsoft.com/office/drawing/2014/main" id="{1FF92B23-C39F-4692-90B0-98A504EE81B3}"/>
                    </a:ext>
                  </a:extLst>
                </p:cNvPr>
                <p:cNvPicPr/>
                <p:nvPr/>
              </p:nvPicPr>
              <p:blipFill>
                <a:blip r:embed="rId334"/>
                <a:stretch>
                  <a:fillRect/>
                </a:stretch>
              </p:blipFill>
              <p:spPr>
                <a:xfrm>
                  <a:off x="5408933" y="6113760"/>
                  <a:ext cx="268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5" name="Freihand 214">
                  <a:extLst>
                    <a:ext uri="{FF2B5EF4-FFF2-40B4-BE49-F238E27FC236}">
                      <a16:creationId xmlns:a16="http://schemas.microsoft.com/office/drawing/2014/main" id="{CB211A65-D584-4D45-9FCE-EB6864496455}"/>
                    </a:ext>
                  </a:extLst>
                </p14:cNvPr>
                <p14:cNvContentPartPr/>
                <p14:nvPr/>
              </p14:nvContentPartPr>
              <p14:xfrm>
                <a:off x="5591453" y="6046080"/>
                <a:ext cx="234000" cy="271440"/>
              </p14:xfrm>
            </p:contentPart>
          </mc:Choice>
          <mc:Fallback>
            <p:pic>
              <p:nvPicPr>
                <p:cNvPr id="215" name="Freihand 214">
                  <a:extLst>
                    <a:ext uri="{FF2B5EF4-FFF2-40B4-BE49-F238E27FC236}">
                      <a16:creationId xmlns:a16="http://schemas.microsoft.com/office/drawing/2014/main" id="{CB211A65-D584-4D45-9FCE-EB6864496455}"/>
                    </a:ext>
                  </a:extLst>
                </p:cNvPr>
                <p:cNvPicPr/>
                <p:nvPr/>
              </p:nvPicPr>
              <p:blipFill>
                <a:blip r:embed="rId336"/>
                <a:stretch>
                  <a:fillRect/>
                </a:stretch>
              </p:blipFill>
              <p:spPr>
                <a:xfrm>
                  <a:off x="5587133" y="6041760"/>
                  <a:ext cx="2426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6" name="Freihand 215">
                  <a:extLst>
                    <a:ext uri="{FF2B5EF4-FFF2-40B4-BE49-F238E27FC236}">
                      <a16:creationId xmlns:a16="http://schemas.microsoft.com/office/drawing/2014/main" id="{20192A5F-7D18-4419-80AB-A27245857367}"/>
                    </a:ext>
                  </a:extLst>
                </p14:cNvPr>
                <p14:cNvContentPartPr/>
                <p14:nvPr/>
              </p14:nvContentPartPr>
              <p14:xfrm>
                <a:off x="5711693" y="6095760"/>
                <a:ext cx="174240" cy="131040"/>
              </p14:xfrm>
            </p:contentPart>
          </mc:Choice>
          <mc:Fallback>
            <p:pic>
              <p:nvPicPr>
                <p:cNvPr id="216" name="Freihand 215">
                  <a:extLst>
                    <a:ext uri="{FF2B5EF4-FFF2-40B4-BE49-F238E27FC236}">
                      <a16:creationId xmlns:a16="http://schemas.microsoft.com/office/drawing/2014/main" id="{20192A5F-7D18-4419-80AB-A27245857367}"/>
                    </a:ext>
                  </a:extLst>
                </p:cNvPr>
                <p:cNvPicPr/>
                <p:nvPr/>
              </p:nvPicPr>
              <p:blipFill>
                <a:blip r:embed="rId338"/>
                <a:stretch>
                  <a:fillRect/>
                </a:stretch>
              </p:blipFill>
              <p:spPr>
                <a:xfrm>
                  <a:off x="5707373" y="6091440"/>
                  <a:ext cx="182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7" name="Freihand 216">
                  <a:extLst>
                    <a:ext uri="{FF2B5EF4-FFF2-40B4-BE49-F238E27FC236}">
                      <a16:creationId xmlns:a16="http://schemas.microsoft.com/office/drawing/2014/main" id="{B203C651-4553-4D19-946A-BB32C3C4102F}"/>
                    </a:ext>
                  </a:extLst>
                </p14:cNvPr>
                <p14:cNvContentPartPr/>
                <p14:nvPr/>
              </p14:nvContentPartPr>
              <p14:xfrm>
                <a:off x="5858933" y="6182160"/>
                <a:ext cx="247680" cy="112680"/>
              </p14:xfrm>
            </p:contentPart>
          </mc:Choice>
          <mc:Fallback>
            <p:pic>
              <p:nvPicPr>
                <p:cNvPr id="217" name="Freihand 216">
                  <a:extLst>
                    <a:ext uri="{FF2B5EF4-FFF2-40B4-BE49-F238E27FC236}">
                      <a16:creationId xmlns:a16="http://schemas.microsoft.com/office/drawing/2014/main" id="{B203C651-4553-4D19-946A-BB32C3C4102F}"/>
                    </a:ext>
                  </a:extLst>
                </p:cNvPr>
                <p:cNvPicPr/>
                <p:nvPr/>
              </p:nvPicPr>
              <p:blipFill>
                <a:blip r:embed="rId340"/>
                <a:stretch>
                  <a:fillRect/>
                </a:stretch>
              </p:blipFill>
              <p:spPr>
                <a:xfrm>
                  <a:off x="5854613" y="6177840"/>
                  <a:ext cx="256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8" name="Freihand 217">
                  <a:extLst>
                    <a:ext uri="{FF2B5EF4-FFF2-40B4-BE49-F238E27FC236}">
                      <a16:creationId xmlns:a16="http://schemas.microsoft.com/office/drawing/2014/main" id="{2465AD35-7942-4F82-B6FE-2D5AD42C61CB}"/>
                    </a:ext>
                  </a:extLst>
                </p14:cNvPr>
                <p14:cNvContentPartPr/>
                <p14:nvPr/>
              </p14:nvContentPartPr>
              <p14:xfrm>
                <a:off x="6114893" y="6172440"/>
                <a:ext cx="40680" cy="19440"/>
              </p14:xfrm>
            </p:contentPart>
          </mc:Choice>
          <mc:Fallback>
            <p:pic>
              <p:nvPicPr>
                <p:cNvPr id="218" name="Freihand 217">
                  <a:extLst>
                    <a:ext uri="{FF2B5EF4-FFF2-40B4-BE49-F238E27FC236}">
                      <a16:creationId xmlns:a16="http://schemas.microsoft.com/office/drawing/2014/main" id="{2465AD35-7942-4F82-B6FE-2D5AD42C61CB}"/>
                    </a:ext>
                  </a:extLst>
                </p:cNvPr>
                <p:cNvPicPr/>
                <p:nvPr/>
              </p:nvPicPr>
              <p:blipFill>
                <a:blip r:embed="rId342"/>
                <a:stretch>
                  <a:fillRect/>
                </a:stretch>
              </p:blipFill>
              <p:spPr>
                <a:xfrm>
                  <a:off x="6110573" y="6168120"/>
                  <a:ext cx="49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9" name="Freihand 218">
                  <a:extLst>
                    <a:ext uri="{FF2B5EF4-FFF2-40B4-BE49-F238E27FC236}">
                      <a16:creationId xmlns:a16="http://schemas.microsoft.com/office/drawing/2014/main" id="{EA2F0409-B6F3-4814-9FE7-246E16F189B6}"/>
                    </a:ext>
                  </a:extLst>
                </p14:cNvPr>
                <p14:cNvContentPartPr/>
                <p14:nvPr/>
              </p14:nvContentPartPr>
              <p14:xfrm>
                <a:off x="6123173" y="6192960"/>
                <a:ext cx="100800" cy="109800"/>
              </p14:xfrm>
            </p:contentPart>
          </mc:Choice>
          <mc:Fallback>
            <p:pic>
              <p:nvPicPr>
                <p:cNvPr id="219" name="Freihand 218">
                  <a:extLst>
                    <a:ext uri="{FF2B5EF4-FFF2-40B4-BE49-F238E27FC236}">
                      <a16:creationId xmlns:a16="http://schemas.microsoft.com/office/drawing/2014/main" id="{EA2F0409-B6F3-4814-9FE7-246E16F189B6}"/>
                    </a:ext>
                  </a:extLst>
                </p:cNvPr>
                <p:cNvPicPr/>
                <p:nvPr/>
              </p:nvPicPr>
              <p:blipFill>
                <a:blip r:embed="rId344"/>
                <a:stretch>
                  <a:fillRect/>
                </a:stretch>
              </p:blipFill>
              <p:spPr>
                <a:xfrm>
                  <a:off x="6118853" y="6188640"/>
                  <a:ext cx="109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0" name="Freihand 219">
                  <a:extLst>
                    <a:ext uri="{FF2B5EF4-FFF2-40B4-BE49-F238E27FC236}">
                      <a16:creationId xmlns:a16="http://schemas.microsoft.com/office/drawing/2014/main" id="{A588FAC8-F1A7-4552-9059-F9F1CCE4925D}"/>
                    </a:ext>
                  </a:extLst>
                </p14:cNvPr>
                <p14:cNvContentPartPr/>
                <p14:nvPr/>
              </p14:nvContentPartPr>
              <p14:xfrm>
                <a:off x="6224333" y="6184320"/>
                <a:ext cx="96480" cy="109440"/>
              </p14:xfrm>
            </p:contentPart>
          </mc:Choice>
          <mc:Fallback>
            <p:pic>
              <p:nvPicPr>
                <p:cNvPr id="220" name="Freihand 219">
                  <a:extLst>
                    <a:ext uri="{FF2B5EF4-FFF2-40B4-BE49-F238E27FC236}">
                      <a16:creationId xmlns:a16="http://schemas.microsoft.com/office/drawing/2014/main" id="{A588FAC8-F1A7-4552-9059-F9F1CCE4925D}"/>
                    </a:ext>
                  </a:extLst>
                </p:cNvPr>
                <p:cNvPicPr/>
                <p:nvPr/>
              </p:nvPicPr>
              <p:blipFill>
                <a:blip r:embed="rId346"/>
                <a:stretch>
                  <a:fillRect/>
                </a:stretch>
              </p:blipFill>
              <p:spPr>
                <a:xfrm>
                  <a:off x="6220013" y="6180000"/>
                  <a:ext cx="105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1" name="Freihand 220">
                  <a:extLst>
                    <a:ext uri="{FF2B5EF4-FFF2-40B4-BE49-F238E27FC236}">
                      <a16:creationId xmlns:a16="http://schemas.microsoft.com/office/drawing/2014/main" id="{B84C867D-337C-4F83-812C-3D41D02749F3}"/>
                    </a:ext>
                  </a:extLst>
                </p14:cNvPr>
                <p14:cNvContentPartPr/>
                <p14:nvPr/>
              </p14:nvContentPartPr>
              <p14:xfrm>
                <a:off x="6354653" y="6186840"/>
                <a:ext cx="11520" cy="76320"/>
              </p14:xfrm>
            </p:contentPart>
          </mc:Choice>
          <mc:Fallback>
            <p:pic>
              <p:nvPicPr>
                <p:cNvPr id="221" name="Freihand 220">
                  <a:extLst>
                    <a:ext uri="{FF2B5EF4-FFF2-40B4-BE49-F238E27FC236}">
                      <a16:creationId xmlns:a16="http://schemas.microsoft.com/office/drawing/2014/main" id="{B84C867D-337C-4F83-812C-3D41D02749F3}"/>
                    </a:ext>
                  </a:extLst>
                </p:cNvPr>
                <p:cNvPicPr/>
                <p:nvPr/>
              </p:nvPicPr>
              <p:blipFill>
                <a:blip r:embed="rId348"/>
                <a:stretch>
                  <a:fillRect/>
                </a:stretch>
              </p:blipFill>
              <p:spPr>
                <a:xfrm>
                  <a:off x="6350333" y="6182520"/>
                  <a:ext cx="20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2" name="Freihand 221">
                  <a:extLst>
                    <a:ext uri="{FF2B5EF4-FFF2-40B4-BE49-F238E27FC236}">
                      <a16:creationId xmlns:a16="http://schemas.microsoft.com/office/drawing/2014/main" id="{A308EB73-322B-45F7-89F8-ED91BE484CB8}"/>
                    </a:ext>
                  </a:extLst>
                </p14:cNvPr>
                <p14:cNvContentPartPr/>
                <p14:nvPr/>
              </p14:nvContentPartPr>
              <p14:xfrm>
                <a:off x="6360413" y="6118080"/>
                <a:ext cx="13320" cy="4320"/>
              </p14:xfrm>
            </p:contentPart>
          </mc:Choice>
          <mc:Fallback>
            <p:pic>
              <p:nvPicPr>
                <p:cNvPr id="222" name="Freihand 221">
                  <a:extLst>
                    <a:ext uri="{FF2B5EF4-FFF2-40B4-BE49-F238E27FC236}">
                      <a16:creationId xmlns:a16="http://schemas.microsoft.com/office/drawing/2014/main" id="{A308EB73-322B-45F7-89F8-ED91BE484CB8}"/>
                    </a:ext>
                  </a:extLst>
                </p:cNvPr>
                <p:cNvPicPr/>
                <p:nvPr/>
              </p:nvPicPr>
              <p:blipFill>
                <a:blip r:embed="rId350"/>
                <a:stretch>
                  <a:fillRect/>
                </a:stretch>
              </p:blipFill>
              <p:spPr>
                <a:xfrm>
                  <a:off x="6356093" y="6113760"/>
                  <a:ext cx="21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3" name="Freihand 222">
                  <a:extLst>
                    <a:ext uri="{FF2B5EF4-FFF2-40B4-BE49-F238E27FC236}">
                      <a16:creationId xmlns:a16="http://schemas.microsoft.com/office/drawing/2014/main" id="{4A17D47B-D542-4F28-835E-1F3069524327}"/>
                    </a:ext>
                  </a:extLst>
                </p14:cNvPr>
                <p14:cNvContentPartPr/>
                <p14:nvPr/>
              </p14:nvContentPartPr>
              <p14:xfrm>
                <a:off x="6405413" y="6145080"/>
                <a:ext cx="226440" cy="138600"/>
              </p14:xfrm>
            </p:contentPart>
          </mc:Choice>
          <mc:Fallback>
            <p:pic>
              <p:nvPicPr>
                <p:cNvPr id="223" name="Freihand 222">
                  <a:extLst>
                    <a:ext uri="{FF2B5EF4-FFF2-40B4-BE49-F238E27FC236}">
                      <a16:creationId xmlns:a16="http://schemas.microsoft.com/office/drawing/2014/main" id="{4A17D47B-D542-4F28-835E-1F3069524327}"/>
                    </a:ext>
                  </a:extLst>
                </p:cNvPr>
                <p:cNvPicPr/>
                <p:nvPr/>
              </p:nvPicPr>
              <p:blipFill>
                <a:blip r:embed="rId352"/>
                <a:stretch>
                  <a:fillRect/>
                </a:stretch>
              </p:blipFill>
              <p:spPr>
                <a:xfrm>
                  <a:off x="6401093" y="6140760"/>
                  <a:ext cx="235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4" name="Freihand 223">
                  <a:extLst>
                    <a:ext uri="{FF2B5EF4-FFF2-40B4-BE49-F238E27FC236}">
                      <a16:creationId xmlns:a16="http://schemas.microsoft.com/office/drawing/2014/main" id="{7EF3028C-AF81-4DF9-9539-D1311026D007}"/>
                    </a:ext>
                  </a:extLst>
                </p14:cNvPr>
                <p14:cNvContentPartPr/>
                <p14:nvPr/>
              </p14:nvContentPartPr>
              <p14:xfrm>
                <a:off x="6614213" y="6147960"/>
                <a:ext cx="155160" cy="84600"/>
              </p14:xfrm>
            </p:contentPart>
          </mc:Choice>
          <mc:Fallback>
            <p:pic>
              <p:nvPicPr>
                <p:cNvPr id="224" name="Freihand 223">
                  <a:extLst>
                    <a:ext uri="{FF2B5EF4-FFF2-40B4-BE49-F238E27FC236}">
                      <a16:creationId xmlns:a16="http://schemas.microsoft.com/office/drawing/2014/main" id="{7EF3028C-AF81-4DF9-9539-D1311026D007}"/>
                    </a:ext>
                  </a:extLst>
                </p:cNvPr>
                <p:cNvPicPr/>
                <p:nvPr/>
              </p:nvPicPr>
              <p:blipFill>
                <a:blip r:embed="rId354"/>
                <a:stretch>
                  <a:fillRect/>
                </a:stretch>
              </p:blipFill>
              <p:spPr>
                <a:xfrm>
                  <a:off x="6609893" y="6143640"/>
                  <a:ext cx="163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5" name="Freihand 224">
                  <a:extLst>
                    <a:ext uri="{FF2B5EF4-FFF2-40B4-BE49-F238E27FC236}">
                      <a16:creationId xmlns:a16="http://schemas.microsoft.com/office/drawing/2014/main" id="{64923E51-2D3B-49A6-AA09-DBEF38D4779B}"/>
                    </a:ext>
                  </a:extLst>
                </p14:cNvPr>
                <p14:cNvContentPartPr/>
                <p14:nvPr/>
              </p14:nvContentPartPr>
              <p14:xfrm>
                <a:off x="6817253" y="6171720"/>
                <a:ext cx="93240" cy="20520"/>
              </p14:xfrm>
            </p:contentPart>
          </mc:Choice>
          <mc:Fallback>
            <p:pic>
              <p:nvPicPr>
                <p:cNvPr id="225" name="Freihand 224">
                  <a:extLst>
                    <a:ext uri="{FF2B5EF4-FFF2-40B4-BE49-F238E27FC236}">
                      <a16:creationId xmlns:a16="http://schemas.microsoft.com/office/drawing/2014/main" id="{64923E51-2D3B-49A6-AA09-DBEF38D4779B}"/>
                    </a:ext>
                  </a:extLst>
                </p:cNvPr>
                <p:cNvPicPr/>
                <p:nvPr/>
              </p:nvPicPr>
              <p:blipFill>
                <a:blip r:embed="rId356"/>
                <a:stretch>
                  <a:fillRect/>
                </a:stretch>
              </p:blipFill>
              <p:spPr>
                <a:xfrm>
                  <a:off x="6812933" y="6167400"/>
                  <a:ext cx="1018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6" name="Freihand 225">
                  <a:extLst>
                    <a:ext uri="{FF2B5EF4-FFF2-40B4-BE49-F238E27FC236}">
                      <a16:creationId xmlns:a16="http://schemas.microsoft.com/office/drawing/2014/main" id="{2F5A833E-60EB-4D61-9C72-716E5576E878}"/>
                    </a:ext>
                  </a:extLst>
                </p14:cNvPr>
                <p14:cNvContentPartPr/>
                <p14:nvPr/>
              </p14:nvContentPartPr>
              <p14:xfrm>
                <a:off x="6755333" y="6114120"/>
                <a:ext cx="63360" cy="136440"/>
              </p14:xfrm>
            </p:contentPart>
          </mc:Choice>
          <mc:Fallback>
            <p:pic>
              <p:nvPicPr>
                <p:cNvPr id="226" name="Freihand 225">
                  <a:extLst>
                    <a:ext uri="{FF2B5EF4-FFF2-40B4-BE49-F238E27FC236}">
                      <a16:creationId xmlns:a16="http://schemas.microsoft.com/office/drawing/2014/main" id="{2F5A833E-60EB-4D61-9C72-716E5576E878}"/>
                    </a:ext>
                  </a:extLst>
                </p:cNvPr>
                <p:cNvPicPr/>
                <p:nvPr/>
              </p:nvPicPr>
              <p:blipFill>
                <a:blip r:embed="rId358"/>
                <a:stretch>
                  <a:fillRect/>
                </a:stretch>
              </p:blipFill>
              <p:spPr>
                <a:xfrm>
                  <a:off x="6751013" y="6109800"/>
                  <a:ext cx="72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7" name="Freihand 226">
                  <a:extLst>
                    <a:ext uri="{FF2B5EF4-FFF2-40B4-BE49-F238E27FC236}">
                      <a16:creationId xmlns:a16="http://schemas.microsoft.com/office/drawing/2014/main" id="{5F8999DD-793D-4952-AE35-8FE63658289D}"/>
                    </a:ext>
                  </a:extLst>
                </p14:cNvPr>
                <p14:cNvContentPartPr/>
                <p14:nvPr/>
              </p14:nvContentPartPr>
              <p14:xfrm>
                <a:off x="5463653" y="6414000"/>
                <a:ext cx="85320" cy="165240"/>
              </p14:xfrm>
            </p:contentPart>
          </mc:Choice>
          <mc:Fallback>
            <p:pic>
              <p:nvPicPr>
                <p:cNvPr id="227" name="Freihand 226">
                  <a:extLst>
                    <a:ext uri="{FF2B5EF4-FFF2-40B4-BE49-F238E27FC236}">
                      <a16:creationId xmlns:a16="http://schemas.microsoft.com/office/drawing/2014/main" id="{5F8999DD-793D-4952-AE35-8FE63658289D}"/>
                    </a:ext>
                  </a:extLst>
                </p:cNvPr>
                <p:cNvPicPr/>
                <p:nvPr/>
              </p:nvPicPr>
              <p:blipFill>
                <a:blip r:embed="rId360"/>
                <a:stretch>
                  <a:fillRect/>
                </a:stretch>
              </p:blipFill>
              <p:spPr>
                <a:xfrm>
                  <a:off x="5459333" y="6409680"/>
                  <a:ext cx="93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8" name="Freihand 227">
                  <a:extLst>
                    <a:ext uri="{FF2B5EF4-FFF2-40B4-BE49-F238E27FC236}">
                      <a16:creationId xmlns:a16="http://schemas.microsoft.com/office/drawing/2014/main" id="{0CB2053E-0F3E-4225-BBFB-E15369382DF4}"/>
                    </a:ext>
                  </a:extLst>
                </p14:cNvPr>
                <p14:cNvContentPartPr/>
                <p14:nvPr/>
              </p14:nvContentPartPr>
              <p14:xfrm>
                <a:off x="5584253" y="6343800"/>
                <a:ext cx="87840" cy="182160"/>
              </p14:xfrm>
            </p:contentPart>
          </mc:Choice>
          <mc:Fallback>
            <p:pic>
              <p:nvPicPr>
                <p:cNvPr id="228" name="Freihand 227">
                  <a:extLst>
                    <a:ext uri="{FF2B5EF4-FFF2-40B4-BE49-F238E27FC236}">
                      <a16:creationId xmlns:a16="http://schemas.microsoft.com/office/drawing/2014/main" id="{0CB2053E-0F3E-4225-BBFB-E15369382DF4}"/>
                    </a:ext>
                  </a:extLst>
                </p:cNvPr>
                <p:cNvPicPr/>
                <p:nvPr/>
              </p:nvPicPr>
              <p:blipFill>
                <a:blip r:embed="rId362"/>
                <a:stretch>
                  <a:fillRect/>
                </a:stretch>
              </p:blipFill>
              <p:spPr>
                <a:xfrm>
                  <a:off x="5579933" y="6339480"/>
                  <a:ext cx="96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9" name="Freihand 228">
                  <a:extLst>
                    <a:ext uri="{FF2B5EF4-FFF2-40B4-BE49-F238E27FC236}">
                      <a16:creationId xmlns:a16="http://schemas.microsoft.com/office/drawing/2014/main" id="{4DAA989F-CFDC-4C7A-A399-11BF53F1F259}"/>
                    </a:ext>
                  </a:extLst>
                </p14:cNvPr>
                <p14:cNvContentPartPr/>
                <p14:nvPr/>
              </p14:nvContentPartPr>
              <p14:xfrm>
                <a:off x="5663813" y="6385920"/>
                <a:ext cx="184680" cy="143280"/>
              </p14:xfrm>
            </p:contentPart>
          </mc:Choice>
          <mc:Fallback>
            <p:pic>
              <p:nvPicPr>
                <p:cNvPr id="229" name="Freihand 228">
                  <a:extLst>
                    <a:ext uri="{FF2B5EF4-FFF2-40B4-BE49-F238E27FC236}">
                      <a16:creationId xmlns:a16="http://schemas.microsoft.com/office/drawing/2014/main" id="{4DAA989F-CFDC-4C7A-A399-11BF53F1F259}"/>
                    </a:ext>
                  </a:extLst>
                </p:cNvPr>
                <p:cNvPicPr/>
                <p:nvPr/>
              </p:nvPicPr>
              <p:blipFill>
                <a:blip r:embed="rId364"/>
                <a:stretch>
                  <a:fillRect/>
                </a:stretch>
              </p:blipFill>
              <p:spPr>
                <a:xfrm>
                  <a:off x="5659493" y="6381600"/>
                  <a:ext cx="193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0" name="Freihand 229">
                  <a:extLst>
                    <a:ext uri="{FF2B5EF4-FFF2-40B4-BE49-F238E27FC236}">
                      <a16:creationId xmlns:a16="http://schemas.microsoft.com/office/drawing/2014/main" id="{2B9B46DB-B23F-4870-B4BF-4729036DF5FB}"/>
                    </a:ext>
                  </a:extLst>
                </p14:cNvPr>
                <p14:cNvContentPartPr/>
                <p14:nvPr/>
              </p14:nvContentPartPr>
              <p14:xfrm>
                <a:off x="5877653" y="6456120"/>
                <a:ext cx="24840" cy="68400"/>
              </p14:xfrm>
            </p:contentPart>
          </mc:Choice>
          <mc:Fallback>
            <p:pic>
              <p:nvPicPr>
                <p:cNvPr id="230" name="Freihand 229">
                  <a:extLst>
                    <a:ext uri="{FF2B5EF4-FFF2-40B4-BE49-F238E27FC236}">
                      <a16:creationId xmlns:a16="http://schemas.microsoft.com/office/drawing/2014/main" id="{2B9B46DB-B23F-4870-B4BF-4729036DF5FB}"/>
                    </a:ext>
                  </a:extLst>
                </p:cNvPr>
                <p:cNvPicPr/>
                <p:nvPr/>
              </p:nvPicPr>
              <p:blipFill>
                <a:blip r:embed="rId366"/>
                <a:stretch>
                  <a:fillRect/>
                </a:stretch>
              </p:blipFill>
              <p:spPr>
                <a:xfrm>
                  <a:off x="5873333" y="6451800"/>
                  <a:ext cx="33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1" name="Freihand 230">
                  <a:extLst>
                    <a:ext uri="{FF2B5EF4-FFF2-40B4-BE49-F238E27FC236}">
                      <a16:creationId xmlns:a16="http://schemas.microsoft.com/office/drawing/2014/main" id="{9B5B7AB2-F33A-436C-8BB6-3BDE751E4165}"/>
                    </a:ext>
                  </a:extLst>
                </p14:cNvPr>
                <p14:cNvContentPartPr/>
                <p14:nvPr/>
              </p14:nvContentPartPr>
              <p14:xfrm>
                <a:off x="5956133" y="6349920"/>
                <a:ext cx="230760" cy="179640"/>
              </p14:xfrm>
            </p:contentPart>
          </mc:Choice>
          <mc:Fallback>
            <p:pic>
              <p:nvPicPr>
                <p:cNvPr id="231" name="Freihand 230">
                  <a:extLst>
                    <a:ext uri="{FF2B5EF4-FFF2-40B4-BE49-F238E27FC236}">
                      <a16:creationId xmlns:a16="http://schemas.microsoft.com/office/drawing/2014/main" id="{9B5B7AB2-F33A-436C-8BB6-3BDE751E4165}"/>
                    </a:ext>
                  </a:extLst>
                </p:cNvPr>
                <p:cNvPicPr/>
                <p:nvPr/>
              </p:nvPicPr>
              <p:blipFill>
                <a:blip r:embed="rId368"/>
                <a:stretch>
                  <a:fillRect/>
                </a:stretch>
              </p:blipFill>
              <p:spPr>
                <a:xfrm>
                  <a:off x="5951813" y="6345600"/>
                  <a:ext cx="239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2" name="Freihand 231">
                  <a:extLst>
                    <a:ext uri="{FF2B5EF4-FFF2-40B4-BE49-F238E27FC236}">
                      <a16:creationId xmlns:a16="http://schemas.microsoft.com/office/drawing/2014/main" id="{539A8239-EC87-4592-8F35-4D762C53365C}"/>
                    </a:ext>
                  </a:extLst>
                </p14:cNvPr>
                <p14:cNvContentPartPr/>
                <p14:nvPr/>
              </p14:nvContentPartPr>
              <p14:xfrm>
                <a:off x="6168893" y="6379800"/>
                <a:ext cx="221400" cy="149040"/>
              </p14:xfrm>
            </p:contentPart>
          </mc:Choice>
          <mc:Fallback>
            <p:pic>
              <p:nvPicPr>
                <p:cNvPr id="232" name="Freihand 231">
                  <a:extLst>
                    <a:ext uri="{FF2B5EF4-FFF2-40B4-BE49-F238E27FC236}">
                      <a16:creationId xmlns:a16="http://schemas.microsoft.com/office/drawing/2014/main" id="{539A8239-EC87-4592-8F35-4D762C53365C}"/>
                    </a:ext>
                  </a:extLst>
                </p:cNvPr>
                <p:cNvPicPr/>
                <p:nvPr/>
              </p:nvPicPr>
              <p:blipFill>
                <a:blip r:embed="rId370"/>
                <a:stretch>
                  <a:fillRect/>
                </a:stretch>
              </p:blipFill>
              <p:spPr>
                <a:xfrm>
                  <a:off x="6164573" y="6375480"/>
                  <a:ext cx="230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3" name="Freihand 232">
                  <a:extLst>
                    <a:ext uri="{FF2B5EF4-FFF2-40B4-BE49-F238E27FC236}">
                      <a16:creationId xmlns:a16="http://schemas.microsoft.com/office/drawing/2014/main" id="{4CC1C43B-BB9B-4EBA-915E-409F45A67D18}"/>
                    </a:ext>
                  </a:extLst>
                </p14:cNvPr>
                <p14:cNvContentPartPr/>
                <p14:nvPr/>
              </p14:nvContentPartPr>
              <p14:xfrm>
                <a:off x="6217493" y="6318240"/>
                <a:ext cx="108360" cy="44280"/>
              </p14:xfrm>
            </p:contentPart>
          </mc:Choice>
          <mc:Fallback>
            <p:pic>
              <p:nvPicPr>
                <p:cNvPr id="233" name="Freihand 232">
                  <a:extLst>
                    <a:ext uri="{FF2B5EF4-FFF2-40B4-BE49-F238E27FC236}">
                      <a16:creationId xmlns:a16="http://schemas.microsoft.com/office/drawing/2014/main" id="{4CC1C43B-BB9B-4EBA-915E-409F45A67D18}"/>
                    </a:ext>
                  </a:extLst>
                </p:cNvPr>
                <p:cNvPicPr/>
                <p:nvPr/>
              </p:nvPicPr>
              <p:blipFill>
                <a:blip r:embed="rId372"/>
                <a:stretch>
                  <a:fillRect/>
                </a:stretch>
              </p:blipFill>
              <p:spPr>
                <a:xfrm>
                  <a:off x="6213173" y="6313920"/>
                  <a:ext cx="117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4" name="Freihand 233">
                  <a:extLst>
                    <a:ext uri="{FF2B5EF4-FFF2-40B4-BE49-F238E27FC236}">
                      <a16:creationId xmlns:a16="http://schemas.microsoft.com/office/drawing/2014/main" id="{6EE533BD-1982-43FC-8C3C-665D46F0F7E5}"/>
                    </a:ext>
                  </a:extLst>
                </p14:cNvPr>
                <p14:cNvContentPartPr/>
                <p14:nvPr/>
              </p14:nvContentPartPr>
              <p14:xfrm>
                <a:off x="6039293" y="6319680"/>
                <a:ext cx="10440" cy="47160"/>
              </p14:xfrm>
            </p:contentPart>
          </mc:Choice>
          <mc:Fallback>
            <p:pic>
              <p:nvPicPr>
                <p:cNvPr id="234" name="Freihand 233">
                  <a:extLst>
                    <a:ext uri="{FF2B5EF4-FFF2-40B4-BE49-F238E27FC236}">
                      <a16:creationId xmlns:a16="http://schemas.microsoft.com/office/drawing/2014/main" id="{6EE533BD-1982-43FC-8C3C-665D46F0F7E5}"/>
                    </a:ext>
                  </a:extLst>
                </p:cNvPr>
                <p:cNvPicPr/>
                <p:nvPr/>
              </p:nvPicPr>
              <p:blipFill>
                <a:blip r:embed="rId374"/>
                <a:stretch>
                  <a:fillRect/>
                </a:stretch>
              </p:blipFill>
              <p:spPr>
                <a:xfrm>
                  <a:off x="6034973" y="6315360"/>
                  <a:ext cx="19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5" name="Freihand 234">
                  <a:extLst>
                    <a:ext uri="{FF2B5EF4-FFF2-40B4-BE49-F238E27FC236}">
                      <a16:creationId xmlns:a16="http://schemas.microsoft.com/office/drawing/2014/main" id="{C7331E58-BC5F-478D-8479-C8A3227BC233}"/>
                    </a:ext>
                  </a:extLst>
                </p14:cNvPr>
                <p14:cNvContentPartPr/>
                <p14:nvPr/>
              </p14:nvContentPartPr>
              <p14:xfrm>
                <a:off x="5871893" y="6322920"/>
                <a:ext cx="14400" cy="8280"/>
              </p14:xfrm>
            </p:contentPart>
          </mc:Choice>
          <mc:Fallback>
            <p:pic>
              <p:nvPicPr>
                <p:cNvPr id="235" name="Freihand 234">
                  <a:extLst>
                    <a:ext uri="{FF2B5EF4-FFF2-40B4-BE49-F238E27FC236}">
                      <a16:creationId xmlns:a16="http://schemas.microsoft.com/office/drawing/2014/main" id="{C7331E58-BC5F-478D-8479-C8A3227BC233}"/>
                    </a:ext>
                  </a:extLst>
                </p:cNvPr>
                <p:cNvPicPr/>
                <p:nvPr/>
              </p:nvPicPr>
              <p:blipFill>
                <a:blip r:embed="rId376"/>
                <a:stretch>
                  <a:fillRect/>
                </a:stretch>
              </p:blipFill>
              <p:spPr>
                <a:xfrm>
                  <a:off x="5867573" y="6318600"/>
                  <a:ext cx="23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9" name="Freihand 238">
                  <a:extLst>
                    <a:ext uri="{FF2B5EF4-FFF2-40B4-BE49-F238E27FC236}">
                      <a16:creationId xmlns:a16="http://schemas.microsoft.com/office/drawing/2014/main" id="{AC36C0E5-82B3-4335-B2A0-001B06895C98}"/>
                    </a:ext>
                  </a:extLst>
                </p14:cNvPr>
                <p14:cNvContentPartPr/>
                <p14:nvPr/>
              </p14:nvContentPartPr>
              <p14:xfrm>
                <a:off x="373973" y="5925120"/>
                <a:ext cx="4493880" cy="490680"/>
              </p14:xfrm>
            </p:contentPart>
          </mc:Choice>
          <mc:Fallback>
            <p:pic>
              <p:nvPicPr>
                <p:cNvPr id="239" name="Freihand 238">
                  <a:extLst>
                    <a:ext uri="{FF2B5EF4-FFF2-40B4-BE49-F238E27FC236}">
                      <a16:creationId xmlns:a16="http://schemas.microsoft.com/office/drawing/2014/main" id="{AC36C0E5-82B3-4335-B2A0-001B06895C98}"/>
                    </a:ext>
                  </a:extLst>
                </p:cNvPr>
                <p:cNvPicPr/>
                <p:nvPr/>
              </p:nvPicPr>
              <p:blipFill>
                <a:blip r:embed="rId378"/>
                <a:stretch>
                  <a:fillRect/>
                </a:stretch>
              </p:blipFill>
              <p:spPr>
                <a:xfrm>
                  <a:off x="369653" y="5920800"/>
                  <a:ext cx="450252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0" name="Freihand 239">
                  <a:extLst>
                    <a:ext uri="{FF2B5EF4-FFF2-40B4-BE49-F238E27FC236}">
                      <a16:creationId xmlns:a16="http://schemas.microsoft.com/office/drawing/2014/main" id="{29C5F66A-3FBD-4169-827B-AAF1B7A88232}"/>
                    </a:ext>
                  </a:extLst>
                </p14:cNvPr>
                <p14:cNvContentPartPr/>
                <p14:nvPr/>
              </p14:nvContentPartPr>
              <p14:xfrm>
                <a:off x="408533" y="5875080"/>
                <a:ext cx="151200" cy="103320"/>
              </p14:xfrm>
            </p:contentPart>
          </mc:Choice>
          <mc:Fallback>
            <p:pic>
              <p:nvPicPr>
                <p:cNvPr id="240" name="Freihand 239">
                  <a:extLst>
                    <a:ext uri="{FF2B5EF4-FFF2-40B4-BE49-F238E27FC236}">
                      <a16:creationId xmlns:a16="http://schemas.microsoft.com/office/drawing/2014/main" id="{29C5F66A-3FBD-4169-827B-AAF1B7A88232}"/>
                    </a:ext>
                  </a:extLst>
                </p:cNvPr>
                <p:cNvPicPr/>
                <p:nvPr/>
              </p:nvPicPr>
              <p:blipFill>
                <a:blip r:embed="rId380"/>
                <a:stretch>
                  <a:fillRect/>
                </a:stretch>
              </p:blipFill>
              <p:spPr>
                <a:xfrm>
                  <a:off x="404213" y="5870760"/>
                  <a:ext cx="159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1" name="Freihand 240">
                  <a:extLst>
                    <a:ext uri="{FF2B5EF4-FFF2-40B4-BE49-F238E27FC236}">
                      <a16:creationId xmlns:a16="http://schemas.microsoft.com/office/drawing/2014/main" id="{77FA17F0-2F92-4157-9827-0CCDAB7C2E14}"/>
                    </a:ext>
                  </a:extLst>
                </p14:cNvPr>
                <p14:cNvContentPartPr/>
                <p14:nvPr/>
              </p14:nvContentPartPr>
              <p14:xfrm>
                <a:off x="433733" y="5831520"/>
                <a:ext cx="86760" cy="214200"/>
              </p14:xfrm>
            </p:contentPart>
          </mc:Choice>
          <mc:Fallback>
            <p:pic>
              <p:nvPicPr>
                <p:cNvPr id="241" name="Freihand 240">
                  <a:extLst>
                    <a:ext uri="{FF2B5EF4-FFF2-40B4-BE49-F238E27FC236}">
                      <a16:creationId xmlns:a16="http://schemas.microsoft.com/office/drawing/2014/main" id="{77FA17F0-2F92-4157-9827-0CCDAB7C2E14}"/>
                    </a:ext>
                  </a:extLst>
                </p:cNvPr>
                <p:cNvPicPr/>
                <p:nvPr/>
              </p:nvPicPr>
              <p:blipFill>
                <a:blip r:embed="rId382"/>
                <a:stretch>
                  <a:fillRect/>
                </a:stretch>
              </p:blipFill>
              <p:spPr>
                <a:xfrm>
                  <a:off x="429413" y="5827200"/>
                  <a:ext cx="95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3" name="Freihand 242">
                  <a:extLst>
                    <a:ext uri="{FF2B5EF4-FFF2-40B4-BE49-F238E27FC236}">
                      <a16:creationId xmlns:a16="http://schemas.microsoft.com/office/drawing/2014/main" id="{3D84BA4E-0032-4920-BB99-CDBB8182AE47}"/>
                    </a:ext>
                  </a:extLst>
                </p14:cNvPr>
                <p14:cNvContentPartPr/>
                <p14:nvPr/>
              </p14:nvContentPartPr>
              <p14:xfrm>
                <a:off x="523373" y="5655480"/>
                <a:ext cx="6777720" cy="661680"/>
              </p14:xfrm>
            </p:contentPart>
          </mc:Choice>
          <mc:Fallback>
            <p:pic>
              <p:nvPicPr>
                <p:cNvPr id="243" name="Freihand 242">
                  <a:extLst>
                    <a:ext uri="{FF2B5EF4-FFF2-40B4-BE49-F238E27FC236}">
                      <a16:creationId xmlns:a16="http://schemas.microsoft.com/office/drawing/2014/main" id="{3D84BA4E-0032-4920-BB99-CDBB8182AE47}"/>
                    </a:ext>
                  </a:extLst>
                </p:cNvPr>
                <p:cNvPicPr/>
                <p:nvPr/>
              </p:nvPicPr>
              <p:blipFill>
                <a:blip r:embed="rId384"/>
                <a:stretch>
                  <a:fillRect/>
                </a:stretch>
              </p:blipFill>
              <p:spPr>
                <a:xfrm>
                  <a:off x="519053" y="5651160"/>
                  <a:ext cx="6786360" cy="670320"/>
                </a:xfrm>
                <a:prstGeom prst="rect">
                  <a:avLst/>
                </a:prstGeom>
              </p:spPr>
            </p:pic>
          </mc:Fallback>
        </mc:AlternateContent>
      </p:grpSp>
      <p:grpSp>
        <p:nvGrpSpPr>
          <p:cNvPr id="246" name="Gruppieren 245">
            <a:extLst>
              <a:ext uri="{FF2B5EF4-FFF2-40B4-BE49-F238E27FC236}">
                <a16:creationId xmlns:a16="http://schemas.microsoft.com/office/drawing/2014/main" id="{98C88592-AF25-4FB3-9C1B-A462BEE92966}"/>
              </a:ext>
            </a:extLst>
          </p:cNvPr>
          <p:cNvGrpSpPr/>
          <p:nvPr/>
        </p:nvGrpSpPr>
        <p:grpSpPr>
          <a:xfrm>
            <a:off x="6773" y="4024680"/>
            <a:ext cx="9078120" cy="864000"/>
            <a:chOff x="6773" y="4024680"/>
            <a:chExt cx="9078120" cy="864000"/>
          </a:xfrm>
        </p:grpSpPr>
        <mc:AlternateContent xmlns:mc="http://schemas.openxmlformats.org/markup-compatibility/2006">
          <mc:Choice xmlns:p14="http://schemas.microsoft.com/office/powerpoint/2010/main" Requires="p14">
            <p:contentPart p14:bwMode="auto" r:id="rId385">
              <p14:nvContentPartPr>
                <p14:cNvPr id="86" name="Freihand 85">
                  <a:extLst>
                    <a:ext uri="{FF2B5EF4-FFF2-40B4-BE49-F238E27FC236}">
                      <a16:creationId xmlns:a16="http://schemas.microsoft.com/office/drawing/2014/main" id="{D604991E-5F4F-413B-8818-32937B889312}"/>
                    </a:ext>
                  </a:extLst>
                </p14:cNvPr>
                <p14:cNvContentPartPr/>
                <p14:nvPr/>
              </p14:nvContentPartPr>
              <p14:xfrm>
                <a:off x="730373" y="4124760"/>
                <a:ext cx="125640" cy="158040"/>
              </p14:xfrm>
            </p:contentPart>
          </mc:Choice>
          <mc:Fallback>
            <p:pic>
              <p:nvPicPr>
                <p:cNvPr id="86" name="Freihand 85">
                  <a:extLst>
                    <a:ext uri="{FF2B5EF4-FFF2-40B4-BE49-F238E27FC236}">
                      <a16:creationId xmlns:a16="http://schemas.microsoft.com/office/drawing/2014/main" id="{D604991E-5F4F-413B-8818-32937B889312}"/>
                    </a:ext>
                  </a:extLst>
                </p:cNvPr>
                <p:cNvPicPr/>
                <p:nvPr/>
              </p:nvPicPr>
              <p:blipFill>
                <a:blip r:embed="rId386"/>
                <a:stretch>
                  <a:fillRect/>
                </a:stretch>
              </p:blipFill>
              <p:spPr>
                <a:xfrm>
                  <a:off x="726053" y="4120440"/>
                  <a:ext cx="134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87" name="Freihand 86">
                  <a:extLst>
                    <a:ext uri="{FF2B5EF4-FFF2-40B4-BE49-F238E27FC236}">
                      <a16:creationId xmlns:a16="http://schemas.microsoft.com/office/drawing/2014/main" id="{5250F5BE-D858-4655-BF86-EC2103DD2A8E}"/>
                    </a:ext>
                  </a:extLst>
                </p14:cNvPr>
                <p14:cNvContentPartPr/>
                <p14:nvPr/>
              </p14:nvContentPartPr>
              <p14:xfrm>
                <a:off x="919733" y="4131960"/>
                <a:ext cx="76680" cy="109440"/>
              </p14:xfrm>
            </p:contentPart>
          </mc:Choice>
          <mc:Fallback>
            <p:pic>
              <p:nvPicPr>
                <p:cNvPr id="87" name="Freihand 86">
                  <a:extLst>
                    <a:ext uri="{FF2B5EF4-FFF2-40B4-BE49-F238E27FC236}">
                      <a16:creationId xmlns:a16="http://schemas.microsoft.com/office/drawing/2014/main" id="{5250F5BE-D858-4655-BF86-EC2103DD2A8E}"/>
                    </a:ext>
                  </a:extLst>
                </p:cNvPr>
                <p:cNvPicPr/>
                <p:nvPr/>
              </p:nvPicPr>
              <p:blipFill>
                <a:blip r:embed="rId388"/>
                <a:stretch>
                  <a:fillRect/>
                </a:stretch>
              </p:blipFill>
              <p:spPr>
                <a:xfrm>
                  <a:off x="915413" y="4127640"/>
                  <a:ext cx="85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88" name="Freihand 87">
                  <a:extLst>
                    <a:ext uri="{FF2B5EF4-FFF2-40B4-BE49-F238E27FC236}">
                      <a16:creationId xmlns:a16="http://schemas.microsoft.com/office/drawing/2014/main" id="{BC9F6C88-92A6-4AAB-87B5-65431E38A4FA}"/>
                    </a:ext>
                  </a:extLst>
                </p14:cNvPr>
                <p14:cNvContentPartPr/>
                <p14:nvPr/>
              </p14:nvContentPartPr>
              <p14:xfrm>
                <a:off x="1039973" y="4123320"/>
                <a:ext cx="61200" cy="109800"/>
              </p14:xfrm>
            </p:contentPart>
          </mc:Choice>
          <mc:Fallback>
            <p:pic>
              <p:nvPicPr>
                <p:cNvPr id="88" name="Freihand 87">
                  <a:extLst>
                    <a:ext uri="{FF2B5EF4-FFF2-40B4-BE49-F238E27FC236}">
                      <a16:creationId xmlns:a16="http://schemas.microsoft.com/office/drawing/2014/main" id="{BC9F6C88-92A6-4AAB-87B5-65431E38A4FA}"/>
                    </a:ext>
                  </a:extLst>
                </p:cNvPr>
                <p:cNvPicPr/>
                <p:nvPr/>
              </p:nvPicPr>
              <p:blipFill>
                <a:blip r:embed="rId390"/>
                <a:stretch>
                  <a:fillRect/>
                </a:stretch>
              </p:blipFill>
              <p:spPr>
                <a:xfrm>
                  <a:off x="1035653" y="4119000"/>
                  <a:ext cx="69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89" name="Freihand 88">
                  <a:extLst>
                    <a:ext uri="{FF2B5EF4-FFF2-40B4-BE49-F238E27FC236}">
                      <a16:creationId xmlns:a16="http://schemas.microsoft.com/office/drawing/2014/main" id="{8B270EE9-9344-491C-9943-A12010DC8E38}"/>
                    </a:ext>
                  </a:extLst>
                </p14:cNvPr>
                <p14:cNvContentPartPr/>
                <p14:nvPr/>
              </p14:nvContentPartPr>
              <p14:xfrm>
                <a:off x="1111973" y="4120440"/>
                <a:ext cx="103680" cy="155520"/>
              </p14:xfrm>
            </p:contentPart>
          </mc:Choice>
          <mc:Fallback>
            <p:pic>
              <p:nvPicPr>
                <p:cNvPr id="89" name="Freihand 88">
                  <a:extLst>
                    <a:ext uri="{FF2B5EF4-FFF2-40B4-BE49-F238E27FC236}">
                      <a16:creationId xmlns:a16="http://schemas.microsoft.com/office/drawing/2014/main" id="{8B270EE9-9344-491C-9943-A12010DC8E38}"/>
                    </a:ext>
                  </a:extLst>
                </p:cNvPr>
                <p:cNvPicPr/>
                <p:nvPr/>
              </p:nvPicPr>
              <p:blipFill>
                <a:blip r:embed="rId392"/>
                <a:stretch>
                  <a:fillRect/>
                </a:stretch>
              </p:blipFill>
              <p:spPr>
                <a:xfrm>
                  <a:off x="1107653" y="4116120"/>
                  <a:ext cx="112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90" name="Freihand 89">
                  <a:extLst>
                    <a:ext uri="{FF2B5EF4-FFF2-40B4-BE49-F238E27FC236}">
                      <a16:creationId xmlns:a16="http://schemas.microsoft.com/office/drawing/2014/main" id="{48FD1E99-59F3-44B1-8551-EAA3C52B3544}"/>
                    </a:ext>
                  </a:extLst>
                </p14:cNvPr>
                <p14:cNvContentPartPr/>
                <p14:nvPr/>
              </p14:nvContentPartPr>
              <p14:xfrm>
                <a:off x="1153013" y="4108920"/>
                <a:ext cx="165600" cy="26280"/>
              </p14:xfrm>
            </p:contentPart>
          </mc:Choice>
          <mc:Fallback>
            <p:pic>
              <p:nvPicPr>
                <p:cNvPr id="90" name="Freihand 89">
                  <a:extLst>
                    <a:ext uri="{FF2B5EF4-FFF2-40B4-BE49-F238E27FC236}">
                      <a16:creationId xmlns:a16="http://schemas.microsoft.com/office/drawing/2014/main" id="{48FD1E99-59F3-44B1-8551-EAA3C52B3544}"/>
                    </a:ext>
                  </a:extLst>
                </p:cNvPr>
                <p:cNvPicPr/>
                <p:nvPr/>
              </p:nvPicPr>
              <p:blipFill>
                <a:blip r:embed="rId394"/>
                <a:stretch>
                  <a:fillRect/>
                </a:stretch>
              </p:blipFill>
              <p:spPr>
                <a:xfrm>
                  <a:off x="1148693" y="4104600"/>
                  <a:ext cx="174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91" name="Freihand 90">
                  <a:extLst>
                    <a:ext uri="{FF2B5EF4-FFF2-40B4-BE49-F238E27FC236}">
                      <a16:creationId xmlns:a16="http://schemas.microsoft.com/office/drawing/2014/main" id="{B5D87066-B9AD-4842-9DB7-EEB0203AEAB0}"/>
                    </a:ext>
                  </a:extLst>
                </p14:cNvPr>
                <p14:cNvContentPartPr/>
                <p14:nvPr/>
              </p14:nvContentPartPr>
              <p14:xfrm>
                <a:off x="675653" y="4230600"/>
                <a:ext cx="593280" cy="37440"/>
              </p14:xfrm>
            </p:contentPart>
          </mc:Choice>
          <mc:Fallback>
            <p:pic>
              <p:nvPicPr>
                <p:cNvPr id="91" name="Freihand 90">
                  <a:extLst>
                    <a:ext uri="{FF2B5EF4-FFF2-40B4-BE49-F238E27FC236}">
                      <a16:creationId xmlns:a16="http://schemas.microsoft.com/office/drawing/2014/main" id="{B5D87066-B9AD-4842-9DB7-EEB0203AEAB0}"/>
                    </a:ext>
                  </a:extLst>
                </p:cNvPr>
                <p:cNvPicPr/>
                <p:nvPr/>
              </p:nvPicPr>
              <p:blipFill>
                <a:blip r:embed="rId396"/>
                <a:stretch>
                  <a:fillRect/>
                </a:stretch>
              </p:blipFill>
              <p:spPr>
                <a:xfrm>
                  <a:off x="671333" y="4226280"/>
                  <a:ext cx="601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25" name="Freihand 124">
                  <a:extLst>
                    <a:ext uri="{FF2B5EF4-FFF2-40B4-BE49-F238E27FC236}">
                      <a16:creationId xmlns:a16="http://schemas.microsoft.com/office/drawing/2014/main" id="{BC33C106-B898-4848-9BE9-A7F5F89181F2}"/>
                    </a:ext>
                  </a:extLst>
                </p14:cNvPr>
                <p14:cNvContentPartPr/>
                <p14:nvPr/>
              </p14:nvContentPartPr>
              <p14:xfrm>
                <a:off x="5105453" y="4731360"/>
                <a:ext cx="82800" cy="157320"/>
              </p14:xfrm>
            </p:contentPart>
          </mc:Choice>
          <mc:Fallback>
            <p:pic>
              <p:nvPicPr>
                <p:cNvPr id="125" name="Freihand 124">
                  <a:extLst>
                    <a:ext uri="{FF2B5EF4-FFF2-40B4-BE49-F238E27FC236}">
                      <a16:creationId xmlns:a16="http://schemas.microsoft.com/office/drawing/2014/main" id="{BC33C106-B898-4848-9BE9-A7F5F89181F2}"/>
                    </a:ext>
                  </a:extLst>
                </p:cNvPr>
                <p:cNvPicPr/>
                <p:nvPr/>
              </p:nvPicPr>
              <p:blipFill>
                <a:blip r:embed="rId398"/>
                <a:stretch>
                  <a:fillRect/>
                </a:stretch>
              </p:blipFill>
              <p:spPr>
                <a:xfrm>
                  <a:off x="5101133" y="4727040"/>
                  <a:ext cx="91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26" name="Freihand 125">
                  <a:extLst>
                    <a:ext uri="{FF2B5EF4-FFF2-40B4-BE49-F238E27FC236}">
                      <a16:creationId xmlns:a16="http://schemas.microsoft.com/office/drawing/2014/main" id="{A7EA2DC0-8051-4E54-A1FF-C6BB17BD4F57}"/>
                    </a:ext>
                  </a:extLst>
                </p14:cNvPr>
                <p14:cNvContentPartPr/>
                <p14:nvPr/>
              </p14:nvContentPartPr>
              <p14:xfrm>
                <a:off x="5240813" y="4735320"/>
                <a:ext cx="60120" cy="137160"/>
              </p14:xfrm>
            </p:contentPart>
          </mc:Choice>
          <mc:Fallback>
            <p:pic>
              <p:nvPicPr>
                <p:cNvPr id="126" name="Freihand 125">
                  <a:extLst>
                    <a:ext uri="{FF2B5EF4-FFF2-40B4-BE49-F238E27FC236}">
                      <a16:creationId xmlns:a16="http://schemas.microsoft.com/office/drawing/2014/main" id="{A7EA2DC0-8051-4E54-A1FF-C6BB17BD4F57}"/>
                    </a:ext>
                  </a:extLst>
                </p:cNvPr>
                <p:cNvPicPr/>
                <p:nvPr/>
              </p:nvPicPr>
              <p:blipFill>
                <a:blip r:embed="rId400"/>
                <a:stretch>
                  <a:fillRect/>
                </a:stretch>
              </p:blipFill>
              <p:spPr>
                <a:xfrm>
                  <a:off x="5236493" y="4731000"/>
                  <a:ext cx="68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27" name="Freihand 126">
                  <a:extLst>
                    <a:ext uri="{FF2B5EF4-FFF2-40B4-BE49-F238E27FC236}">
                      <a16:creationId xmlns:a16="http://schemas.microsoft.com/office/drawing/2014/main" id="{5C1D5350-3E35-4FB4-B89A-122FD0A3183F}"/>
                    </a:ext>
                  </a:extLst>
                </p14:cNvPr>
                <p14:cNvContentPartPr/>
                <p14:nvPr/>
              </p14:nvContentPartPr>
              <p14:xfrm>
                <a:off x="5317493" y="4788960"/>
                <a:ext cx="74160" cy="97200"/>
              </p14:xfrm>
            </p:contentPart>
          </mc:Choice>
          <mc:Fallback>
            <p:pic>
              <p:nvPicPr>
                <p:cNvPr id="127" name="Freihand 126">
                  <a:extLst>
                    <a:ext uri="{FF2B5EF4-FFF2-40B4-BE49-F238E27FC236}">
                      <a16:creationId xmlns:a16="http://schemas.microsoft.com/office/drawing/2014/main" id="{5C1D5350-3E35-4FB4-B89A-122FD0A3183F}"/>
                    </a:ext>
                  </a:extLst>
                </p:cNvPr>
                <p:cNvPicPr/>
                <p:nvPr/>
              </p:nvPicPr>
              <p:blipFill>
                <a:blip r:embed="rId402"/>
                <a:stretch>
                  <a:fillRect/>
                </a:stretch>
              </p:blipFill>
              <p:spPr>
                <a:xfrm>
                  <a:off x="5313173" y="4784640"/>
                  <a:ext cx="82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28" name="Freihand 127">
                  <a:extLst>
                    <a:ext uri="{FF2B5EF4-FFF2-40B4-BE49-F238E27FC236}">
                      <a16:creationId xmlns:a16="http://schemas.microsoft.com/office/drawing/2014/main" id="{F412E049-1A5E-441B-ADA1-B479D6CCAEE0}"/>
                    </a:ext>
                  </a:extLst>
                </p14:cNvPr>
                <p14:cNvContentPartPr/>
                <p14:nvPr/>
              </p14:nvContentPartPr>
              <p14:xfrm>
                <a:off x="5440973" y="4748280"/>
                <a:ext cx="213840" cy="124560"/>
              </p14:xfrm>
            </p:contentPart>
          </mc:Choice>
          <mc:Fallback>
            <p:pic>
              <p:nvPicPr>
                <p:cNvPr id="128" name="Freihand 127">
                  <a:extLst>
                    <a:ext uri="{FF2B5EF4-FFF2-40B4-BE49-F238E27FC236}">
                      <a16:creationId xmlns:a16="http://schemas.microsoft.com/office/drawing/2014/main" id="{F412E049-1A5E-441B-ADA1-B479D6CCAEE0}"/>
                    </a:ext>
                  </a:extLst>
                </p:cNvPr>
                <p:cNvPicPr/>
                <p:nvPr/>
              </p:nvPicPr>
              <p:blipFill>
                <a:blip r:embed="rId404"/>
                <a:stretch>
                  <a:fillRect/>
                </a:stretch>
              </p:blipFill>
              <p:spPr>
                <a:xfrm>
                  <a:off x="5436653" y="4743960"/>
                  <a:ext cx="222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29" name="Freihand 128">
                  <a:extLst>
                    <a:ext uri="{FF2B5EF4-FFF2-40B4-BE49-F238E27FC236}">
                      <a16:creationId xmlns:a16="http://schemas.microsoft.com/office/drawing/2014/main" id="{036FEEC2-ACC0-4F33-87C3-0D810D5A481C}"/>
                    </a:ext>
                  </a:extLst>
                </p14:cNvPr>
                <p14:cNvContentPartPr/>
                <p14:nvPr/>
              </p14:nvContentPartPr>
              <p14:xfrm>
                <a:off x="5678933" y="4763400"/>
                <a:ext cx="55080" cy="117360"/>
              </p14:xfrm>
            </p:contentPart>
          </mc:Choice>
          <mc:Fallback>
            <p:pic>
              <p:nvPicPr>
                <p:cNvPr id="129" name="Freihand 128">
                  <a:extLst>
                    <a:ext uri="{FF2B5EF4-FFF2-40B4-BE49-F238E27FC236}">
                      <a16:creationId xmlns:a16="http://schemas.microsoft.com/office/drawing/2014/main" id="{036FEEC2-ACC0-4F33-87C3-0D810D5A481C}"/>
                    </a:ext>
                  </a:extLst>
                </p:cNvPr>
                <p:cNvPicPr/>
                <p:nvPr/>
              </p:nvPicPr>
              <p:blipFill>
                <a:blip r:embed="rId406"/>
                <a:stretch>
                  <a:fillRect/>
                </a:stretch>
              </p:blipFill>
              <p:spPr>
                <a:xfrm>
                  <a:off x="5674613" y="4759080"/>
                  <a:ext cx="63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30" name="Freihand 129">
                  <a:extLst>
                    <a:ext uri="{FF2B5EF4-FFF2-40B4-BE49-F238E27FC236}">
                      <a16:creationId xmlns:a16="http://schemas.microsoft.com/office/drawing/2014/main" id="{4C070E31-EF78-4D9D-BD82-188FF02F3D2E}"/>
                    </a:ext>
                  </a:extLst>
                </p14:cNvPr>
                <p14:cNvContentPartPr/>
                <p14:nvPr/>
              </p14:nvContentPartPr>
              <p14:xfrm>
                <a:off x="5793053" y="4767000"/>
                <a:ext cx="91080" cy="121320"/>
              </p14:xfrm>
            </p:contentPart>
          </mc:Choice>
          <mc:Fallback>
            <p:pic>
              <p:nvPicPr>
                <p:cNvPr id="130" name="Freihand 129">
                  <a:extLst>
                    <a:ext uri="{FF2B5EF4-FFF2-40B4-BE49-F238E27FC236}">
                      <a16:creationId xmlns:a16="http://schemas.microsoft.com/office/drawing/2014/main" id="{4C070E31-EF78-4D9D-BD82-188FF02F3D2E}"/>
                    </a:ext>
                  </a:extLst>
                </p:cNvPr>
                <p:cNvPicPr/>
                <p:nvPr/>
              </p:nvPicPr>
              <p:blipFill>
                <a:blip r:embed="rId408"/>
                <a:stretch>
                  <a:fillRect/>
                </a:stretch>
              </p:blipFill>
              <p:spPr>
                <a:xfrm>
                  <a:off x="5788733" y="4762680"/>
                  <a:ext cx="99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31" name="Freihand 130">
                  <a:extLst>
                    <a:ext uri="{FF2B5EF4-FFF2-40B4-BE49-F238E27FC236}">
                      <a16:creationId xmlns:a16="http://schemas.microsoft.com/office/drawing/2014/main" id="{6B4D429C-0211-414B-8B4C-8EBC99A3C15E}"/>
                    </a:ext>
                  </a:extLst>
                </p14:cNvPr>
                <p14:cNvContentPartPr/>
                <p14:nvPr/>
              </p14:nvContentPartPr>
              <p14:xfrm>
                <a:off x="6041813" y="4762320"/>
                <a:ext cx="109440" cy="113040"/>
              </p14:xfrm>
            </p:contentPart>
          </mc:Choice>
          <mc:Fallback>
            <p:pic>
              <p:nvPicPr>
                <p:cNvPr id="131" name="Freihand 130">
                  <a:extLst>
                    <a:ext uri="{FF2B5EF4-FFF2-40B4-BE49-F238E27FC236}">
                      <a16:creationId xmlns:a16="http://schemas.microsoft.com/office/drawing/2014/main" id="{6B4D429C-0211-414B-8B4C-8EBC99A3C15E}"/>
                    </a:ext>
                  </a:extLst>
                </p:cNvPr>
                <p:cNvPicPr/>
                <p:nvPr/>
              </p:nvPicPr>
              <p:blipFill>
                <a:blip r:embed="rId410"/>
                <a:stretch>
                  <a:fillRect/>
                </a:stretch>
              </p:blipFill>
              <p:spPr>
                <a:xfrm>
                  <a:off x="6037493" y="4758000"/>
                  <a:ext cx="118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32" name="Freihand 131">
                  <a:extLst>
                    <a:ext uri="{FF2B5EF4-FFF2-40B4-BE49-F238E27FC236}">
                      <a16:creationId xmlns:a16="http://schemas.microsoft.com/office/drawing/2014/main" id="{16C1E07E-2902-4D21-83D4-EA8FEE65EDFB}"/>
                    </a:ext>
                  </a:extLst>
                </p14:cNvPr>
                <p14:cNvContentPartPr/>
                <p14:nvPr/>
              </p14:nvContentPartPr>
              <p14:xfrm>
                <a:off x="6166013" y="4728120"/>
                <a:ext cx="432720" cy="145800"/>
              </p14:xfrm>
            </p:contentPart>
          </mc:Choice>
          <mc:Fallback>
            <p:pic>
              <p:nvPicPr>
                <p:cNvPr id="132" name="Freihand 131">
                  <a:extLst>
                    <a:ext uri="{FF2B5EF4-FFF2-40B4-BE49-F238E27FC236}">
                      <a16:creationId xmlns:a16="http://schemas.microsoft.com/office/drawing/2014/main" id="{16C1E07E-2902-4D21-83D4-EA8FEE65EDFB}"/>
                    </a:ext>
                  </a:extLst>
                </p:cNvPr>
                <p:cNvPicPr/>
                <p:nvPr/>
              </p:nvPicPr>
              <p:blipFill>
                <a:blip r:embed="rId412"/>
                <a:stretch>
                  <a:fillRect/>
                </a:stretch>
              </p:blipFill>
              <p:spPr>
                <a:xfrm>
                  <a:off x="6161693" y="4723800"/>
                  <a:ext cx="4413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34" name="Freihand 133">
                  <a:extLst>
                    <a:ext uri="{FF2B5EF4-FFF2-40B4-BE49-F238E27FC236}">
                      <a16:creationId xmlns:a16="http://schemas.microsoft.com/office/drawing/2014/main" id="{0F965E8D-AB84-458B-B338-1B6A0EC280F3}"/>
                    </a:ext>
                  </a:extLst>
                </p14:cNvPr>
                <p14:cNvContentPartPr/>
                <p14:nvPr/>
              </p14:nvContentPartPr>
              <p14:xfrm>
                <a:off x="6733013" y="4732440"/>
                <a:ext cx="135000" cy="124560"/>
              </p14:xfrm>
            </p:contentPart>
          </mc:Choice>
          <mc:Fallback>
            <p:pic>
              <p:nvPicPr>
                <p:cNvPr id="134" name="Freihand 133">
                  <a:extLst>
                    <a:ext uri="{FF2B5EF4-FFF2-40B4-BE49-F238E27FC236}">
                      <a16:creationId xmlns:a16="http://schemas.microsoft.com/office/drawing/2014/main" id="{0F965E8D-AB84-458B-B338-1B6A0EC280F3}"/>
                    </a:ext>
                  </a:extLst>
                </p:cNvPr>
                <p:cNvPicPr/>
                <p:nvPr/>
              </p:nvPicPr>
              <p:blipFill>
                <a:blip r:embed="rId414"/>
                <a:stretch>
                  <a:fillRect/>
                </a:stretch>
              </p:blipFill>
              <p:spPr>
                <a:xfrm>
                  <a:off x="6728693" y="4728120"/>
                  <a:ext cx="143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35" name="Freihand 134">
                  <a:extLst>
                    <a:ext uri="{FF2B5EF4-FFF2-40B4-BE49-F238E27FC236}">
                      <a16:creationId xmlns:a16="http://schemas.microsoft.com/office/drawing/2014/main" id="{D25C85AF-DF92-4E5D-AA10-EE8D460DCB30}"/>
                    </a:ext>
                  </a:extLst>
                </p14:cNvPr>
                <p14:cNvContentPartPr/>
                <p14:nvPr/>
              </p14:nvContentPartPr>
              <p14:xfrm>
                <a:off x="6861893" y="4736760"/>
                <a:ext cx="109080" cy="120600"/>
              </p14:xfrm>
            </p:contentPart>
          </mc:Choice>
          <mc:Fallback>
            <p:pic>
              <p:nvPicPr>
                <p:cNvPr id="135" name="Freihand 134">
                  <a:extLst>
                    <a:ext uri="{FF2B5EF4-FFF2-40B4-BE49-F238E27FC236}">
                      <a16:creationId xmlns:a16="http://schemas.microsoft.com/office/drawing/2014/main" id="{D25C85AF-DF92-4E5D-AA10-EE8D460DCB30}"/>
                    </a:ext>
                  </a:extLst>
                </p:cNvPr>
                <p:cNvPicPr/>
                <p:nvPr/>
              </p:nvPicPr>
              <p:blipFill>
                <a:blip r:embed="rId416"/>
                <a:stretch>
                  <a:fillRect/>
                </a:stretch>
              </p:blipFill>
              <p:spPr>
                <a:xfrm>
                  <a:off x="6857573" y="4732440"/>
                  <a:ext cx="117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36" name="Freihand 135">
                  <a:extLst>
                    <a:ext uri="{FF2B5EF4-FFF2-40B4-BE49-F238E27FC236}">
                      <a16:creationId xmlns:a16="http://schemas.microsoft.com/office/drawing/2014/main" id="{DA3D390A-185E-4426-8F6C-6A57A5A8081A}"/>
                    </a:ext>
                  </a:extLst>
                </p14:cNvPr>
                <p14:cNvContentPartPr/>
                <p14:nvPr/>
              </p14:nvContentPartPr>
              <p14:xfrm>
                <a:off x="7257533" y="4814880"/>
                <a:ext cx="360" cy="360"/>
              </p14:xfrm>
            </p:contentPart>
          </mc:Choice>
          <mc:Fallback>
            <p:pic>
              <p:nvPicPr>
                <p:cNvPr id="136" name="Freihand 135">
                  <a:extLst>
                    <a:ext uri="{FF2B5EF4-FFF2-40B4-BE49-F238E27FC236}">
                      <a16:creationId xmlns:a16="http://schemas.microsoft.com/office/drawing/2014/main" id="{DA3D390A-185E-4426-8F6C-6A57A5A8081A}"/>
                    </a:ext>
                  </a:extLst>
                </p:cNvPr>
                <p:cNvPicPr/>
                <p:nvPr/>
              </p:nvPicPr>
              <p:blipFill>
                <a:blip r:embed="rId103"/>
                <a:stretch>
                  <a:fillRect/>
                </a:stretch>
              </p:blipFill>
              <p:spPr>
                <a:xfrm>
                  <a:off x="7253213" y="4810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37" name="Freihand 136">
                  <a:extLst>
                    <a:ext uri="{FF2B5EF4-FFF2-40B4-BE49-F238E27FC236}">
                      <a16:creationId xmlns:a16="http://schemas.microsoft.com/office/drawing/2014/main" id="{426B6663-BCAE-402A-810C-AD3A7686F691}"/>
                    </a:ext>
                  </a:extLst>
                </p14:cNvPr>
                <p14:cNvContentPartPr/>
                <p14:nvPr/>
              </p14:nvContentPartPr>
              <p14:xfrm>
                <a:off x="7180853" y="4737480"/>
                <a:ext cx="253080" cy="107280"/>
              </p14:xfrm>
            </p:contentPart>
          </mc:Choice>
          <mc:Fallback>
            <p:pic>
              <p:nvPicPr>
                <p:cNvPr id="137" name="Freihand 136">
                  <a:extLst>
                    <a:ext uri="{FF2B5EF4-FFF2-40B4-BE49-F238E27FC236}">
                      <a16:creationId xmlns:a16="http://schemas.microsoft.com/office/drawing/2014/main" id="{426B6663-BCAE-402A-810C-AD3A7686F691}"/>
                    </a:ext>
                  </a:extLst>
                </p:cNvPr>
                <p:cNvPicPr/>
                <p:nvPr/>
              </p:nvPicPr>
              <p:blipFill>
                <a:blip r:embed="rId419"/>
                <a:stretch>
                  <a:fillRect/>
                </a:stretch>
              </p:blipFill>
              <p:spPr>
                <a:xfrm>
                  <a:off x="7176533" y="4733160"/>
                  <a:ext cx="261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38" name="Freihand 137">
                  <a:extLst>
                    <a:ext uri="{FF2B5EF4-FFF2-40B4-BE49-F238E27FC236}">
                      <a16:creationId xmlns:a16="http://schemas.microsoft.com/office/drawing/2014/main" id="{46E62A9D-10FB-4A43-8E81-23DC9871C02A}"/>
                    </a:ext>
                  </a:extLst>
                </p14:cNvPr>
                <p14:cNvContentPartPr/>
                <p14:nvPr/>
              </p14:nvContentPartPr>
              <p14:xfrm>
                <a:off x="7423493" y="4724160"/>
                <a:ext cx="88920" cy="113400"/>
              </p14:xfrm>
            </p:contentPart>
          </mc:Choice>
          <mc:Fallback>
            <p:pic>
              <p:nvPicPr>
                <p:cNvPr id="138" name="Freihand 137">
                  <a:extLst>
                    <a:ext uri="{FF2B5EF4-FFF2-40B4-BE49-F238E27FC236}">
                      <a16:creationId xmlns:a16="http://schemas.microsoft.com/office/drawing/2014/main" id="{46E62A9D-10FB-4A43-8E81-23DC9871C02A}"/>
                    </a:ext>
                  </a:extLst>
                </p:cNvPr>
                <p:cNvPicPr/>
                <p:nvPr/>
              </p:nvPicPr>
              <p:blipFill>
                <a:blip r:embed="rId421"/>
                <a:stretch>
                  <a:fillRect/>
                </a:stretch>
              </p:blipFill>
              <p:spPr>
                <a:xfrm>
                  <a:off x="7419173" y="4719840"/>
                  <a:ext cx="97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39" name="Freihand 138">
                  <a:extLst>
                    <a:ext uri="{FF2B5EF4-FFF2-40B4-BE49-F238E27FC236}">
                      <a16:creationId xmlns:a16="http://schemas.microsoft.com/office/drawing/2014/main" id="{4EEC2718-37DA-4FBB-AC58-B1401D4F8D75}"/>
                    </a:ext>
                  </a:extLst>
                </p14:cNvPr>
                <p14:cNvContentPartPr/>
                <p14:nvPr/>
              </p14:nvContentPartPr>
              <p14:xfrm>
                <a:off x="7519253" y="4650360"/>
                <a:ext cx="40680" cy="145080"/>
              </p14:xfrm>
            </p:contentPart>
          </mc:Choice>
          <mc:Fallback>
            <p:pic>
              <p:nvPicPr>
                <p:cNvPr id="139" name="Freihand 138">
                  <a:extLst>
                    <a:ext uri="{FF2B5EF4-FFF2-40B4-BE49-F238E27FC236}">
                      <a16:creationId xmlns:a16="http://schemas.microsoft.com/office/drawing/2014/main" id="{4EEC2718-37DA-4FBB-AC58-B1401D4F8D75}"/>
                    </a:ext>
                  </a:extLst>
                </p:cNvPr>
                <p:cNvPicPr/>
                <p:nvPr/>
              </p:nvPicPr>
              <p:blipFill>
                <a:blip r:embed="rId423"/>
                <a:stretch>
                  <a:fillRect/>
                </a:stretch>
              </p:blipFill>
              <p:spPr>
                <a:xfrm>
                  <a:off x="7514933" y="4646040"/>
                  <a:ext cx="49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40" name="Freihand 139">
                  <a:extLst>
                    <a:ext uri="{FF2B5EF4-FFF2-40B4-BE49-F238E27FC236}">
                      <a16:creationId xmlns:a16="http://schemas.microsoft.com/office/drawing/2014/main" id="{FD05D623-EEA0-4408-82D1-0E9C0FDBAAE2}"/>
                    </a:ext>
                  </a:extLst>
                </p14:cNvPr>
                <p14:cNvContentPartPr/>
                <p14:nvPr/>
              </p14:nvContentPartPr>
              <p14:xfrm>
                <a:off x="7551293" y="4631280"/>
                <a:ext cx="464760" cy="257400"/>
              </p14:xfrm>
            </p:contentPart>
          </mc:Choice>
          <mc:Fallback>
            <p:pic>
              <p:nvPicPr>
                <p:cNvPr id="140" name="Freihand 139">
                  <a:extLst>
                    <a:ext uri="{FF2B5EF4-FFF2-40B4-BE49-F238E27FC236}">
                      <a16:creationId xmlns:a16="http://schemas.microsoft.com/office/drawing/2014/main" id="{FD05D623-EEA0-4408-82D1-0E9C0FDBAAE2}"/>
                    </a:ext>
                  </a:extLst>
                </p:cNvPr>
                <p:cNvPicPr/>
                <p:nvPr/>
              </p:nvPicPr>
              <p:blipFill>
                <a:blip r:embed="rId425"/>
                <a:stretch>
                  <a:fillRect/>
                </a:stretch>
              </p:blipFill>
              <p:spPr>
                <a:xfrm>
                  <a:off x="7546973" y="4626960"/>
                  <a:ext cx="4734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5" name="Freihand 244">
                  <a:extLst>
                    <a:ext uri="{FF2B5EF4-FFF2-40B4-BE49-F238E27FC236}">
                      <a16:creationId xmlns:a16="http://schemas.microsoft.com/office/drawing/2014/main" id="{704A14B2-1F5A-4A1B-9377-09CE3EBA276E}"/>
                    </a:ext>
                  </a:extLst>
                </p14:cNvPr>
                <p14:cNvContentPartPr/>
                <p14:nvPr/>
              </p14:nvContentPartPr>
              <p14:xfrm>
                <a:off x="6773" y="4024680"/>
                <a:ext cx="9078120" cy="801720"/>
              </p14:xfrm>
            </p:contentPart>
          </mc:Choice>
          <mc:Fallback>
            <p:pic>
              <p:nvPicPr>
                <p:cNvPr id="245" name="Freihand 244">
                  <a:extLst>
                    <a:ext uri="{FF2B5EF4-FFF2-40B4-BE49-F238E27FC236}">
                      <a16:creationId xmlns:a16="http://schemas.microsoft.com/office/drawing/2014/main" id="{704A14B2-1F5A-4A1B-9377-09CE3EBA276E}"/>
                    </a:ext>
                  </a:extLst>
                </p:cNvPr>
                <p:cNvPicPr/>
                <p:nvPr/>
              </p:nvPicPr>
              <p:blipFill>
                <a:blip r:embed="rId427"/>
                <a:stretch>
                  <a:fillRect/>
                </a:stretch>
              </p:blipFill>
              <p:spPr>
                <a:xfrm>
                  <a:off x="2453" y="4020360"/>
                  <a:ext cx="9086760" cy="810360"/>
                </a:xfrm>
                <a:prstGeom prst="rect">
                  <a:avLst/>
                </a:prstGeom>
              </p:spPr>
            </p:pic>
          </mc:Fallback>
        </mc:AlternateContent>
      </p:grpSp>
    </p:spTree>
    <p:extLst>
      <p:ext uri="{BB962C8B-B14F-4D97-AF65-F5344CB8AC3E}">
        <p14:creationId xmlns:p14="http://schemas.microsoft.com/office/powerpoint/2010/main" val="571082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mc:AlternateContent xmlns:mc="http://schemas.openxmlformats.org/markup-compatibility/2006">
        <mc:Choice xmlns:p14="http://schemas.microsoft.com/office/powerpoint/2010/main" Requires="p14">
          <p:contentPart p14:bwMode="auto" r:id="rId4">
            <p14:nvContentPartPr>
              <p14:cNvPr id="102" name="Freihand 101">
                <a:extLst>
                  <a:ext uri="{FF2B5EF4-FFF2-40B4-BE49-F238E27FC236}">
                    <a16:creationId xmlns:a16="http://schemas.microsoft.com/office/drawing/2014/main" id="{39136BF0-2375-4686-A13E-8F76D65D716F}"/>
                  </a:ext>
                </a:extLst>
              </p14:cNvPr>
              <p14:cNvContentPartPr/>
              <p14:nvPr/>
            </p14:nvContentPartPr>
            <p14:xfrm>
              <a:off x="4402373" y="5575387"/>
              <a:ext cx="1522440" cy="686520"/>
            </p14:xfrm>
          </p:contentPart>
        </mc:Choice>
        <mc:Fallback>
          <p:pic>
            <p:nvPicPr>
              <p:cNvPr id="102" name="Freihand 101">
                <a:extLst>
                  <a:ext uri="{FF2B5EF4-FFF2-40B4-BE49-F238E27FC236}">
                    <a16:creationId xmlns:a16="http://schemas.microsoft.com/office/drawing/2014/main" id="{39136BF0-2375-4686-A13E-8F76D65D716F}"/>
                  </a:ext>
                </a:extLst>
              </p:cNvPr>
              <p:cNvPicPr/>
              <p:nvPr/>
            </p:nvPicPr>
            <p:blipFill>
              <a:blip r:embed="rId5"/>
              <a:stretch>
                <a:fillRect/>
              </a:stretch>
            </p:blipFill>
            <p:spPr>
              <a:xfrm>
                <a:off x="4398053" y="5571067"/>
                <a:ext cx="1531080" cy="695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72" name="Freihand 271">
                <a:extLst>
                  <a:ext uri="{FF2B5EF4-FFF2-40B4-BE49-F238E27FC236}">
                    <a16:creationId xmlns:a16="http://schemas.microsoft.com/office/drawing/2014/main" id="{08BC364D-D122-49D0-AC9A-7646A94952C2}"/>
                  </a:ext>
                </a:extLst>
              </p14:cNvPr>
              <p14:cNvContentPartPr/>
              <p14:nvPr/>
            </p14:nvContentPartPr>
            <p14:xfrm>
              <a:off x="4260893" y="3710587"/>
              <a:ext cx="2710080" cy="1408680"/>
            </p14:xfrm>
          </p:contentPart>
        </mc:Choice>
        <mc:Fallback>
          <p:pic>
            <p:nvPicPr>
              <p:cNvPr id="272" name="Freihand 271">
                <a:extLst>
                  <a:ext uri="{FF2B5EF4-FFF2-40B4-BE49-F238E27FC236}">
                    <a16:creationId xmlns:a16="http://schemas.microsoft.com/office/drawing/2014/main" id="{08BC364D-D122-49D0-AC9A-7646A94952C2}"/>
                  </a:ext>
                </a:extLst>
              </p:cNvPr>
              <p:cNvPicPr/>
              <p:nvPr/>
            </p:nvPicPr>
            <p:blipFill>
              <a:blip r:embed="rId7"/>
              <a:stretch>
                <a:fillRect/>
              </a:stretch>
            </p:blipFill>
            <p:spPr>
              <a:xfrm>
                <a:off x="4256573" y="3706267"/>
                <a:ext cx="2718720" cy="1417320"/>
              </a:xfrm>
              <a:prstGeom prst="rect">
                <a:avLst/>
              </a:prstGeom>
            </p:spPr>
          </p:pic>
        </mc:Fallback>
      </mc:AlternateContent>
      <p:grpSp>
        <p:nvGrpSpPr>
          <p:cNvPr id="331" name="Gruppieren 330">
            <a:extLst>
              <a:ext uri="{FF2B5EF4-FFF2-40B4-BE49-F238E27FC236}">
                <a16:creationId xmlns:a16="http://schemas.microsoft.com/office/drawing/2014/main" id="{F8F29366-5BA7-4F1A-B491-E6ECBD04FFFD}"/>
              </a:ext>
            </a:extLst>
          </p:cNvPr>
          <p:cNvGrpSpPr/>
          <p:nvPr/>
        </p:nvGrpSpPr>
        <p:grpSpPr>
          <a:xfrm>
            <a:off x="1783733" y="393187"/>
            <a:ext cx="10173240" cy="6258600"/>
            <a:chOff x="1783733" y="393187"/>
            <a:chExt cx="10173240" cy="6258600"/>
          </a:xfrm>
        </p:grpSpPr>
        <mc:AlternateContent xmlns:mc="http://schemas.openxmlformats.org/markup-compatibility/2006">
          <mc:Choice xmlns:p14="http://schemas.microsoft.com/office/powerpoint/2010/main" Requires="p14">
            <p:contentPart p14:bwMode="auto" r:id="rId8">
              <p14:nvContentPartPr>
                <p14:cNvPr id="2" name="Freihand 1">
                  <a:extLst>
                    <a:ext uri="{FF2B5EF4-FFF2-40B4-BE49-F238E27FC236}">
                      <a16:creationId xmlns:a16="http://schemas.microsoft.com/office/drawing/2014/main" id="{111663D9-0A9D-4BE3-9A52-678484CB9FD5}"/>
                    </a:ext>
                  </a:extLst>
                </p14:cNvPr>
                <p14:cNvContentPartPr/>
                <p14:nvPr/>
              </p14:nvContentPartPr>
              <p14:xfrm>
                <a:off x="2071733" y="6110347"/>
                <a:ext cx="71280" cy="133200"/>
              </p14:xfrm>
            </p:contentPart>
          </mc:Choice>
          <mc:Fallback>
            <p:pic>
              <p:nvPicPr>
                <p:cNvPr id="2" name="Freihand 1">
                  <a:extLst>
                    <a:ext uri="{FF2B5EF4-FFF2-40B4-BE49-F238E27FC236}">
                      <a16:creationId xmlns:a16="http://schemas.microsoft.com/office/drawing/2014/main" id="{111663D9-0A9D-4BE3-9A52-678484CB9FD5}"/>
                    </a:ext>
                  </a:extLst>
                </p:cNvPr>
                <p:cNvPicPr/>
                <p:nvPr/>
              </p:nvPicPr>
              <p:blipFill>
                <a:blip r:embed="rId9"/>
                <a:stretch>
                  <a:fillRect/>
                </a:stretch>
              </p:blipFill>
              <p:spPr>
                <a:xfrm>
                  <a:off x="2067413" y="6106027"/>
                  <a:ext cx="79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E522BD29-CDAC-4AE4-A866-162456C5C52D}"/>
                    </a:ext>
                  </a:extLst>
                </p14:cNvPr>
                <p14:cNvContentPartPr/>
                <p14:nvPr/>
              </p14:nvContentPartPr>
              <p14:xfrm>
                <a:off x="2066333" y="6199987"/>
                <a:ext cx="116640" cy="8640"/>
              </p14:xfrm>
            </p:contentPart>
          </mc:Choice>
          <mc:Fallback>
            <p:pic>
              <p:nvPicPr>
                <p:cNvPr id="4" name="Freihand 3">
                  <a:extLst>
                    <a:ext uri="{FF2B5EF4-FFF2-40B4-BE49-F238E27FC236}">
                      <a16:creationId xmlns:a16="http://schemas.microsoft.com/office/drawing/2014/main" id="{E522BD29-CDAC-4AE4-A866-162456C5C52D}"/>
                    </a:ext>
                  </a:extLst>
                </p:cNvPr>
                <p:cNvPicPr/>
                <p:nvPr/>
              </p:nvPicPr>
              <p:blipFill>
                <a:blip r:embed="rId11"/>
                <a:stretch>
                  <a:fillRect/>
                </a:stretch>
              </p:blipFill>
              <p:spPr>
                <a:xfrm>
                  <a:off x="2062013" y="6195667"/>
                  <a:ext cx="125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F9708D40-0FB2-4452-A320-71EA8EAC6A9B}"/>
                    </a:ext>
                  </a:extLst>
                </p14:cNvPr>
                <p14:cNvContentPartPr/>
                <p14:nvPr/>
              </p14:nvContentPartPr>
              <p14:xfrm>
                <a:off x="2199173" y="6172987"/>
                <a:ext cx="309600" cy="156240"/>
              </p14:xfrm>
            </p:contentPart>
          </mc:Choice>
          <mc:Fallback>
            <p:pic>
              <p:nvPicPr>
                <p:cNvPr id="5" name="Freihand 4">
                  <a:extLst>
                    <a:ext uri="{FF2B5EF4-FFF2-40B4-BE49-F238E27FC236}">
                      <a16:creationId xmlns:a16="http://schemas.microsoft.com/office/drawing/2014/main" id="{F9708D40-0FB2-4452-A320-71EA8EAC6A9B}"/>
                    </a:ext>
                  </a:extLst>
                </p:cNvPr>
                <p:cNvPicPr/>
                <p:nvPr/>
              </p:nvPicPr>
              <p:blipFill>
                <a:blip r:embed="rId13"/>
                <a:stretch>
                  <a:fillRect/>
                </a:stretch>
              </p:blipFill>
              <p:spPr>
                <a:xfrm>
                  <a:off x="2194853" y="6168667"/>
                  <a:ext cx="318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09712BD3-D226-4D43-B6DA-B0638749E421}"/>
                    </a:ext>
                  </a:extLst>
                </p14:cNvPr>
                <p14:cNvContentPartPr/>
                <p14:nvPr/>
              </p14:nvContentPartPr>
              <p14:xfrm>
                <a:off x="2531453" y="6124387"/>
                <a:ext cx="117360" cy="137160"/>
              </p14:xfrm>
            </p:contentPart>
          </mc:Choice>
          <mc:Fallback>
            <p:pic>
              <p:nvPicPr>
                <p:cNvPr id="8" name="Freihand 7">
                  <a:extLst>
                    <a:ext uri="{FF2B5EF4-FFF2-40B4-BE49-F238E27FC236}">
                      <a16:creationId xmlns:a16="http://schemas.microsoft.com/office/drawing/2014/main" id="{09712BD3-D226-4D43-B6DA-B0638749E421}"/>
                    </a:ext>
                  </a:extLst>
                </p:cNvPr>
                <p:cNvPicPr/>
                <p:nvPr/>
              </p:nvPicPr>
              <p:blipFill>
                <a:blip r:embed="rId15"/>
                <a:stretch>
                  <a:fillRect/>
                </a:stretch>
              </p:blipFill>
              <p:spPr>
                <a:xfrm>
                  <a:off x="2527133" y="6120067"/>
                  <a:ext cx="126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8123E429-0C70-4C71-A708-90ED3A9C5061}"/>
                    </a:ext>
                  </a:extLst>
                </p14:cNvPr>
                <p14:cNvContentPartPr/>
                <p14:nvPr/>
              </p14:nvContentPartPr>
              <p14:xfrm>
                <a:off x="2669693" y="6169387"/>
                <a:ext cx="160560" cy="93960"/>
              </p14:xfrm>
            </p:contentPart>
          </mc:Choice>
          <mc:Fallback>
            <p:pic>
              <p:nvPicPr>
                <p:cNvPr id="9" name="Freihand 8">
                  <a:extLst>
                    <a:ext uri="{FF2B5EF4-FFF2-40B4-BE49-F238E27FC236}">
                      <a16:creationId xmlns:a16="http://schemas.microsoft.com/office/drawing/2014/main" id="{8123E429-0C70-4C71-A708-90ED3A9C5061}"/>
                    </a:ext>
                  </a:extLst>
                </p:cNvPr>
                <p:cNvPicPr/>
                <p:nvPr/>
              </p:nvPicPr>
              <p:blipFill>
                <a:blip r:embed="rId17"/>
                <a:stretch>
                  <a:fillRect/>
                </a:stretch>
              </p:blipFill>
              <p:spPr>
                <a:xfrm>
                  <a:off x="2665373" y="6164707"/>
                  <a:ext cx="169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792ECA41-BC51-4BE6-BAF2-EC7C3094769A}"/>
                    </a:ext>
                  </a:extLst>
                </p14:cNvPr>
                <p14:cNvContentPartPr/>
                <p14:nvPr/>
              </p14:nvContentPartPr>
              <p14:xfrm>
                <a:off x="2820893" y="6125827"/>
                <a:ext cx="478800" cy="156960"/>
              </p14:xfrm>
            </p:contentPart>
          </mc:Choice>
          <mc:Fallback>
            <p:pic>
              <p:nvPicPr>
                <p:cNvPr id="10" name="Freihand 9">
                  <a:extLst>
                    <a:ext uri="{FF2B5EF4-FFF2-40B4-BE49-F238E27FC236}">
                      <a16:creationId xmlns:a16="http://schemas.microsoft.com/office/drawing/2014/main" id="{792ECA41-BC51-4BE6-BAF2-EC7C3094769A}"/>
                    </a:ext>
                  </a:extLst>
                </p:cNvPr>
                <p:cNvPicPr/>
                <p:nvPr/>
              </p:nvPicPr>
              <p:blipFill>
                <a:blip r:embed="rId19"/>
                <a:stretch>
                  <a:fillRect/>
                </a:stretch>
              </p:blipFill>
              <p:spPr>
                <a:xfrm>
                  <a:off x="2816573" y="6121507"/>
                  <a:ext cx="487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CA971C4D-D720-494F-9BB1-37CB2F8EDBA6}"/>
                    </a:ext>
                  </a:extLst>
                </p14:cNvPr>
                <p14:cNvContentPartPr/>
                <p14:nvPr/>
              </p14:nvContentPartPr>
              <p14:xfrm>
                <a:off x="3243173" y="6147787"/>
                <a:ext cx="285120" cy="173160"/>
              </p14:xfrm>
            </p:contentPart>
          </mc:Choice>
          <mc:Fallback>
            <p:pic>
              <p:nvPicPr>
                <p:cNvPr id="12" name="Freihand 11">
                  <a:extLst>
                    <a:ext uri="{FF2B5EF4-FFF2-40B4-BE49-F238E27FC236}">
                      <a16:creationId xmlns:a16="http://schemas.microsoft.com/office/drawing/2014/main" id="{CA971C4D-D720-494F-9BB1-37CB2F8EDBA6}"/>
                    </a:ext>
                  </a:extLst>
                </p:cNvPr>
                <p:cNvPicPr/>
                <p:nvPr/>
              </p:nvPicPr>
              <p:blipFill>
                <a:blip r:embed="rId21"/>
                <a:stretch>
                  <a:fillRect/>
                </a:stretch>
              </p:blipFill>
              <p:spPr>
                <a:xfrm>
                  <a:off x="3238853" y="6143467"/>
                  <a:ext cx="293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07E781D1-972E-4993-969E-8401E4390404}"/>
                    </a:ext>
                  </a:extLst>
                </p14:cNvPr>
                <p14:cNvContentPartPr/>
                <p14:nvPr/>
              </p14:nvContentPartPr>
              <p14:xfrm>
                <a:off x="3529733" y="6140227"/>
                <a:ext cx="88200" cy="81720"/>
              </p14:xfrm>
            </p:contentPart>
          </mc:Choice>
          <mc:Fallback>
            <p:pic>
              <p:nvPicPr>
                <p:cNvPr id="13" name="Freihand 12">
                  <a:extLst>
                    <a:ext uri="{FF2B5EF4-FFF2-40B4-BE49-F238E27FC236}">
                      <a16:creationId xmlns:a16="http://schemas.microsoft.com/office/drawing/2014/main" id="{07E781D1-972E-4993-969E-8401E4390404}"/>
                    </a:ext>
                  </a:extLst>
                </p:cNvPr>
                <p:cNvPicPr/>
                <p:nvPr/>
              </p:nvPicPr>
              <p:blipFill>
                <a:blip r:embed="rId23"/>
                <a:stretch>
                  <a:fillRect/>
                </a:stretch>
              </p:blipFill>
              <p:spPr>
                <a:xfrm>
                  <a:off x="3525413" y="6135907"/>
                  <a:ext cx="96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6E5AAEEA-A12B-4F1B-86A3-0C044FCA631F}"/>
                    </a:ext>
                  </a:extLst>
                </p14:cNvPr>
                <p14:cNvContentPartPr/>
                <p14:nvPr/>
              </p14:nvContentPartPr>
              <p14:xfrm>
                <a:off x="3640613" y="6158947"/>
                <a:ext cx="160200" cy="163080"/>
              </p14:xfrm>
            </p:contentPart>
          </mc:Choice>
          <mc:Fallback>
            <p:pic>
              <p:nvPicPr>
                <p:cNvPr id="14" name="Freihand 13">
                  <a:extLst>
                    <a:ext uri="{FF2B5EF4-FFF2-40B4-BE49-F238E27FC236}">
                      <a16:creationId xmlns:a16="http://schemas.microsoft.com/office/drawing/2014/main" id="{6E5AAEEA-A12B-4F1B-86A3-0C044FCA631F}"/>
                    </a:ext>
                  </a:extLst>
                </p:cNvPr>
                <p:cNvPicPr/>
                <p:nvPr/>
              </p:nvPicPr>
              <p:blipFill>
                <a:blip r:embed="rId25"/>
                <a:stretch>
                  <a:fillRect/>
                </a:stretch>
              </p:blipFill>
              <p:spPr>
                <a:xfrm>
                  <a:off x="3636293" y="6154627"/>
                  <a:ext cx="168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E74C1AB6-2FD6-4AF2-8913-C5346A936864}"/>
                    </a:ext>
                  </a:extLst>
                </p14:cNvPr>
                <p14:cNvContentPartPr/>
                <p14:nvPr/>
              </p14:nvContentPartPr>
              <p14:xfrm>
                <a:off x="3786053" y="6167947"/>
                <a:ext cx="90720" cy="45000"/>
              </p14:xfrm>
            </p:contentPart>
          </mc:Choice>
          <mc:Fallback>
            <p:pic>
              <p:nvPicPr>
                <p:cNvPr id="15" name="Freihand 14">
                  <a:extLst>
                    <a:ext uri="{FF2B5EF4-FFF2-40B4-BE49-F238E27FC236}">
                      <a16:creationId xmlns:a16="http://schemas.microsoft.com/office/drawing/2014/main" id="{E74C1AB6-2FD6-4AF2-8913-C5346A936864}"/>
                    </a:ext>
                  </a:extLst>
                </p:cNvPr>
                <p:cNvPicPr/>
                <p:nvPr/>
              </p:nvPicPr>
              <p:blipFill>
                <a:blip r:embed="rId27"/>
                <a:stretch>
                  <a:fillRect/>
                </a:stretch>
              </p:blipFill>
              <p:spPr>
                <a:xfrm>
                  <a:off x="3781733" y="6163627"/>
                  <a:ext cx="99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F5C8F9FC-AF62-420C-96D2-89557B0FF044}"/>
                    </a:ext>
                  </a:extLst>
                </p14:cNvPr>
                <p14:cNvContentPartPr/>
                <p14:nvPr/>
              </p14:nvContentPartPr>
              <p14:xfrm>
                <a:off x="3910253" y="6094147"/>
                <a:ext cx="153360" cy="132840"/>
              </p14:xfrm>
            </p:contentPart>
          </mc:Choice>
          <mc:Fallback>
            <p:pic>
              <p:nvPicPr>
                <p:cNvPr id="16" name="Freihand 15">
                  <a:extLst>
                    <a:ext uri="{FF2B5EF4-FFF2-40B4-BE49-F238E27FC236}">
                      <a16:creationId xmlns:a16="http://schemas.microsoft.com/office/drawing/2014/main" id="{F5C8F9FC-AF62-420C-96D2-89557B0FF044}"/>
                    </a:ext>
                  </a:extLst>
                </p:cNvPr>
                <p:cNvPicPr/>
                <p:nvPr/>
              </p:nvPicPr>
              <p:blipFill>
                <a:blip r:embed="rId29"/>
                <a:stretch>
                  <a:fillRect/>
                </a:stretch>
              </p:blipFill>
              <p:spPr>
                <a:xfrm>
                  <a:off x="3905933" y="6089827"/>
                  <a:ext cx="162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432FDD94-024F-4068-9783-8B0AF7B0498F}"/>
                    </a:ext>
                  </a:extLst>
                </p14:cNvPr>
                <p14:cNvContentPartPr/>
                <p14:nvPr/>
              </p14:nvContentPartPr>
              <p14:xfrm>
                <a:off x="4048133" y="6111067"/>
                <a:ext cx="295920" cy="133920"/>
              </p14:xfrm>
            </p:contentPart>
          </mc:Choice>
          <mc:Fallback>
            <p:pic>
              <p:nvPicPr>
                <p:cNvPr id="17" name="Freihand 16">
                  <a:extLst>
                    <a:ext uri="{FF2B5EF4-FFF2-40B4-BE49-F238E27FC236}">
                      <a16:creationId xmlns:a16="http://schemas.microsoft.com/office/drawing/2014/main" id="{432FDD94-024F-4068-9783-8B0AF7B0498F}"/>
                    </a:ext>
                  </a:extLst>
                </p:cNvPr>
                <p:cNvPicPr/>
                <p:nvPr/>
              </p:nvPicPr>
              <p:blipFill>
                <a:blip r:embed="rId31"/>
                <a:stretch>
                  <a:fillRect/>
                </a:stretch>
              </p:blipFill>
              <p:spPr>
                <a:xfrm>
                  <a:off x="4043813" y="6106747"/>
                  <a:ext cx="304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D1463D86-F59D-40B5-A152-6003CEA0C135}"/>
                    </a:ext>
                  </a:extLst>
                </p14:cNvPr>
                <p14:cNvContentPartPr/>
                <p14:nvPr/>
              </p14:nvContentPartPr>
              <p14:xfrm>
                <a:off x="1783733" y="5680147"/>
                <a:ext cx="1751760" cy="61200"/>
              </p14:xfrm>
            </p:contentPart>
          </mc:Choice>
          <mc:Fallback>
            <p:pic>
              <p:nvPicPr>
                <p:cNvPr id="19" name="Freihand 18">
                  <a:extLst>
                    <a:ext uri="{FF2B5EF4-FFF2-40B4-BE49-F238E27FC236}">
                      <a16:creationId xmlns:a16="http://schemas.microsoft.com/office/drawing/2014/main" id="{D1463D86-F59D-40B5-A152-6003CEA0C135}"/>
                    </a:ext>
                  </a:extLst>
                </p:cNvPr>
                <p:cNvPicPr/>
                <p:nvPr/>
              </p:nvPicPr>
              <p:blipFill>
                <a:blip r:embed="rId33"/>
                <a:stretch>
                  <a:fillRect/>
                </a:stretch>
              </p:blipFill>
              <p:spPr>
                <a:xfrm>
                  <a:off x="1779413" y="5675827"/>
                  <a:ext cx="1760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2" name="Freihand 81">
                  <a:extLst>
                    <a:ext uri="{FF2B5EF4-FFF2-40B4-BE49-F238E27FC236}">
                      <a16:creationId xmlns:a16="http://schemas.microsoft.com/office/drawing/2014/main" id="{C0D18BEE-4A37-4C5C-A1BB-6A8776BBC641}"/>
                    </a:ext>
                  </a:extLst>
                </p14:cNvPr>
                <p14:cNvContentPartPr/>
                <p14:nvPr/>
              </p14:nvContentPartPr>
              <p14:xfrm>
                <a:off x="7419173" y="6397627"/>
                <a:ext cx="137160" cy="156600"/>
              </p14:xfrm>
            </p:contentPart>
          </mc:Choice>
          <mc:Fallback>
            <p:pic>
              <p:nvPicPr>
                <p:cNvPr id="82" name="Freihand 81">
                  <a:extLst>
                    <a:ext uri="{FF2B5EF4-FFF2-40B4-BE49-F238E27FC236}">
                      <a16:creationId xmlns:a16="http://schemas.microsoft.com/office/drawing/2014/main" id="{C0D18BEE-4A37-4C5C-A1BB-6A8776BBC641}"/>
                    </a:ext>
                  </a:extLst>
                </p:cNvPr>
                <p:cNvPicPr/>
                <p:nvPr/>
              </p:nvPicPr>
              <p:blipFill>
                <a:blip r:embed="rId35"/>
                <a:stretch>
                  <a:fillRect/>
                </a:stretch>
              </p:blipFill>
              <p:spPr>
                <a:xfrm>
                  <a:off x="7414853" y="6393307"/>
                  <a:ext cx="145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3" name="Freihand 82">
                  <a:extLst>
                    <a:ext uri="{FF2B5EF4-FFF2-40B4-BE49-F238E27FC236}">
                      <a16:creationId xmlns:a16="http://schemas.microsoft.com/office/drawing/2014/main" id="{C0CAFC82-9055-4653-9B19-8B66914946E0}"/>
                    </a:ext>
                  </a:extLst>
                </p14:cNvPr>
                <p14:cNvContentPartPr/>
                <p14:nvPr/>
              </p14:nvContentPartPr>
              <p14:xfrm>
                <a:off x="7427093" y="6490147"/>
                <a:ext cx="143640" cy="14760"/>
              </p14:xfrm>
            </p:contentPart>
          </mc:Choice>
          <mc:Fallback>
            <p:pic>
              <p:nvPicPr>
                <p:cNvPr id="83" name="Freihand 82">
                  <a:extLst>
                    <a:ext uri="{FF2B5EF4-FFF2-40B4-BE49-F238E27FC236}">
                      <a16:creationId xmlns:a16="http://schemas.microsoft.com/office/drawing/2014/main" id="{C0CAFC82-9055-4653-9B19-8B66914946E0}"/>
                    </a:ext>
                  </a:extLst>
                </p:cNvPr>
                <p:cNvPicPr/>
                <p:nvPr/>
              </p:nvPicPr>
              <p:blipFill>
                <a:blip r:embed="rId37"/>
                <a:stretch>
                  <a:fillRect/>
                </a:stretch>
              </p:blipFill>
              <p:spPr>
                <a:xfrm>
                  <a:off x="7422773" y="6485827"/>
                  <a:ext cx="152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4" name="Freihand 83">
                  <a:extLst>
                    <a:ext uri="{FF2B5EF4-FFF2-40B4-BE49-F238E27FC236}">
                      <a16:creationId xmlns:a16="http://schemas.microsoft.com/office/drawing/2014/main" id="{87F4DC06-3D10-40C5-8A36-00DDA8C27189}"/>
                    </a:ext>
                  </a:extLst>
                </p14:cNvPr>
                <p14:cNvContentPartPr/>
                <p14:nvPr/>
              </p14:nvContentPartPr>
              <p14:xfrm>
                <a:off x="7584773" y="6466387"/>
                <a:ext cx="228240" cy="61560"/>
              </p14:xfrm>
            </p:contentPart>
          </mc:Choice>
          <mc:Fallback>
            <p:pic>
              <p:nvPicPr>
                <p:cNvPr id="84" name="Freihand 83">
                  <a:extLst>
                    <a:ext uri="{FF2B5EF4-FFF2-40B4-BE49-F238E27FC236}">
                      <a16:creationId xmlns:a16="http://schemas.microsoft.com/office/drawing/2014/main" id="{87F4DC06-3D10-40C5-8A36-00DDA8C27189}"/>
                    </a:ext>
                  </a:extLst>
                </p:cNvPr>
                <p:cNvPicPr/>
                <p:nvPr/>
              </p:nvPicPr>
              <p:blipFill>
                <a:blip r:embed="rId39"/>
                <a:stretch>
                  <a:fillRect/>
                </a:stretch>
              </p:blipFill>
              <p:spPr>
                <a:xfrm>
                  <a:off x="7580453" y="6462067"/>
                  <a:ext cx="236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5" name="Freihand 84">
                  <a:extLst>
                    <a:ext uri="{FF2B5EF4-FFF2-40B4-BE49-F238E27FC236}">
                      <a16:creationId xmlns:a16="http://schemas.microsoft.com/office/drawing/2014/main" id="{344E31A8-D31D-4744-99B0-0D65A2BB07FB}"/>
                    </a:ext>
                  </a:extLst>
                </p14:cNvPr>
                <p14:cNvContentPartPr/>
                <p14:nvPr/>
              </p14:nvContentPartPr>
              <p14:xfrm>
                <a:off x="7807253" y="6389347"/>
                <a:ext cx="165600" cy="161280"/>
              </p14:xfrm>
            </p:contentPart>
          </mc:Choice>
          <mc:Fallback>
            <p:pic>
              <p:nvPicPr>
                <p:cNvPr id="85" name="Freihand 84">
                  <a:extLst>
                    <a:ext uri="{FF2B5EF4-FFF2-40B4-BE49-F238E27FC236}">
                      <a16:creationId xmlns:a16="http://schemas.microsoft.com/office/drawing/2014/main" id="{344E31A8-D31D-4744-99B0-0D65A2BB07FB}"/>
                    </a:ext>
                  </a:extLst>
                </p:cNvPr>
                <p:cNvPicPr/>
                <p:nvPr/>
              </p:nvPicPr>
              <p:blipFill>
                <a:blip r:embed="rId41"/>
                <a:stretch>
                  <a:fillRect/>
                </a:stretch>
              </p:blipFill>
              <p:spPr>
                <a:xfrm>
                  <a:off x="7802933" y="6385027"/>
                  <a:ext cx="174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6" name="Freihand 85">
                  <a:extLst>
                    <a:ext uri="{FF2B5EF4-FFF2-40B4-BE49-F238E27FC236}">
                      <a16:creationId xmlns:a16="http://schemas.microsoft.com/office/drawing/2014/main" id="{9CCD5DEA-B576-4370-A838-5B800E38812C}"/>
                    </a:ext>
                  </a:extLst>
                </p14:cNvPr>
                <p14:cNvContentPartPr/>
                <p14:nvPr/>
              </p14:nvContentPartPr>
              <p14:xfrm>
                <a:off x="7224773" y="6521467"/>
                <a:ext cx="992520" cy="130320"/>
              </p14:xfrm>
            </p:contentPart>
          </mc:Choice>
          <mc:Fallback>
            <p:pic>
              <p:nvPicPr>
                <p:cNvPr id="86" name="Freihand 85">
                  <a:extLst>
                    <a:ext uri="{FF2B5EF4-FFF2-40B4-BE49-F238E27FC236}">
                      <a16:creationId xmlns:a16="http://schemas.microsoft.com/office/drawing/2014/main" id="{9CCD5DEA-B576-4370-A838-5B800E38812C}"/>
                    </a:ext>
                  </a:extLst>
                </p:cNvPr>
                <p:cNvPicPr/>
                <p:nvPr/>
              </p:nvPicPr>
              <p:blipFill>
                <a:blip r:embed="rId43"/>
                <a:stretch>
                  <a:fillRect/>
                </a:stretch>
              </p:blipFill>
              <p:spPr>
                <a:xfrm>
                  <a:off x="7220453" y="6517147"/>
                  <a:ext cx="1001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 name="Freihand 19">
                  <a:extLst>
                    <a:ext uri="{FF2B5EF4-FFF2-40B4-BE49-F238E27FC236}">
                      <a16:creationId xmlns:a16="http://schemas.microsoft.com/office/drawing/2014/main" id="{FBE26AA9-367D-4BC5-B855-C65A725433B1}"/>
                    </a:ext>
                  </a:extLst>
                </p14:cNvPr>
                <p14:cNvContentPartPr/>
                <p14:nvPr/>
              </p14:nvContentPartPr>
              <p14:xfrm>
                <a:off x="1940333" y="5252107"/>
                <a:ext cx="12240" cy="129600"/>
              </p14:xfrm>
            </p:contentPart>
          </mc:Choice>
          <mc:Fallback>
            <p:pic>
              <p:nvPicPr>
                <p:cNvPr id="20" name="Freihand 19">
                  <a:extLst>
                    <a:ext uri="{FF2B5EF4-FFF2-40B4-BE49-F238E27FC236}">
                      <a16:creationId xmlns:a16="http://schemas.microsoft.com/office/drawing/2014/main" id="{FBE26AA9-367D-4BC5-B855-C65A725433B1}"/>
                    </a:ext>
                  </a:extLst>
                </p:cNvPr>
                <p:cNvPicPr/>
                <p:nvPr/>
              </p:nvPicPr>
              <p:blipFill>
                <a:blip r:embed="rId45"/>
                <a:stretch>
                  <a:fillRect/>
                </a:stretch>
              </p:blipFill>
              <p:spPr>
                <a:xfrm>
                  <a:off x="1936013" y="5247787"/>
                  <a:ext cx="20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A845CEA5-9471-421A-A8A5-A71760D3D462}"/>
                    </a:ext>
                  </a:extLst>
                </p14:cNvPr>
                <p14:cNvContentPartPr/>
                <p14:nvPr/>
              </p14:nvContentPartPr>
              <p14:xfrm>
                <a:off x="1925213" y="5232667"/>
                <a:ext cx="126720" cy="10800"/>
              </p14:xfrm>
            </p:contentPart>
          </mc:Choice>
          <mc:Fallback>
            <p:pic>
              <p:nvPicPr>
                <p:cNvPr id="21" name="Freihand 20">
                  <a:extLst>
                    <a:ext uri="{FF2B5EF4-FFF2-40B4-BE49-F238E27FC236}">
                      <a16:creationId xmlns:a16="http://schemas.microsoft.com/office/drawing/2014/main" id="{A845CEA5-9471-421A-A8A5-A71760D3D462}"/>
                    </a:ext>
                  </a:extLst>
                </p:cNvPr>
                <p:cNvPicPr/>
                <p:nvPr/>
              </p:nvPicPr>
              <p:blipFill>
                <a:blip r:embed="rId47"/>
                <a:stretch>
                  <a:fillRect/>
                </a:stretch>
              </p:blipFill>
              <p:spPr>
                <a:xfrm>
                  <a:off x="1920893" y="5228347"/>
                  <a:ext cx="135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 name="Freihand 21">
                  <a:extLst>
                    <a:ext uri="{FF2B5EF4-FFF2-40B4-BE49-F238E27FC236}">
                      <a16:creationId xmlns:a16="http://schemas.microsoft.com/office/drawing/2014/main" id="{3863DA0A-B1FE-4682-BA8C-D5692DC057C8}"/>
                    </a:ext>
                  </a:extLst>
                </p14:cNvPr>
                <p14:cNvContentPartPr/>
                <p14:nvPr/>
              </p14:nvContentPartPr>
              <p14:xfrm>
                <a:off x="1926293" y="5282347"/>
                <a:ext cx="127080" cy="82080"/>
              </p14:xfrm>
            </p:contentPart>
          </mc:Choice>
          <mc:Fallback>
            <p:pic>
              <p:nvPicPr>
                <p:cNvPr id="22" name="Freihand 21">
                  <a:extLst>
                    <a:ext uri="{FF2B5EF4-FFF2-40B4-BE49-F238E27FC236}">
                      <a16:creationId xmlns:a16="http://schemas.microsoft.com/office/drawing/2014/main" id="{3863DA0A-B1FE-4682-BA8C-D5692DC057C8}"/>
                    </a:ext>
                  </a:extLst>
                </p:cNvPr>
                <p:cNvPicPr/>
                <p:nvPr/>
              </p:nvPicPr>
              <p:blipFill>
                <a:blip r:embed="rId49"/>
                <a:stretch>
                  <a:fillRect/>
                </a:stretch>
              </p:blipFill>
              <p:spPr>
                <a:xfrm>
                  <a:off x="1921973" y="5278027"/>
                  <a:ext cx="135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3" name="Freihand 22">
                  <a:extLst>
                    <a:ext uri="{FF2B5EF4-FFF2-40B4-BE49-F238E27FC236}">
                      <a16:creationId xmlns:a16="http://schemas.microsoft.com/office/drawing/2014/main" id="{DC8A59AC-9047-4E68-ACE9-70FD23A69E6A}"/>
                    </a:ext>
                  </a:extLst>
                </p14:cNvPr>
                <p14:cNvContentPartPr/>
                <p14:nvPr/>
              </p14:nvContentPartPr>
              <p14:xfrm>
                <a:off x="2065613" y="5239507"/>
                <a:ext cx="181440" cy="102240"/>
              </p14:xfrm>
            </p:contentPart>
          </mc:Choice>
          <mc:Fallback>
            <p:pic>
              <p:nvPicPr>
                <p:cNvPr id="23" name="Freihand 22">
                  <a:extLst>
                    <a:ext uri="{FF2B5EF4-FFF2-40B4-BE49-F238E27FC236}">
                      <a16:creationId xmlns:a16="http://schemas.microsoft.com/office/drawing/2014/main" id="{DC8A59AC-9047-4E68-ACE9-70FD23A69E6A}"/>
                    </a:ext>
                  </a:extLst>
                </p:cNvPr>
                <p:cNvPicPr/>
                <p:nvPr/>
              </p:nvPicPr>
              <p:blipFill>
                <a:blip r:embed="rId51"/>
                <a:stretch>
                  <a:fillRect/>
                </a:stretch>
              </p:blipFill>
              <p:spPr>
                <a:xfrm>
                  <a:off x="2061293" y="5235187"/>
                  <a:ext cx="190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Freihand 23">
                  <a:extLst>
                    <a:ext uri="{FF2B5EF4-FFF2-40B4-BE49-F238E27FC236}">
                      <a16:creationId xmlns:a16="http://schemas.microsoft.com/office/drawing/2014/main" id="{0D2E1D16-DC76-4DA4-BB85-FE1F086FCC30}"/>
                    </a:ext>
                  </a:extLst>
                </p14:cNvPr>
                <p14:cNvContentPartPr/>
                <p14:nvPr/>
              </p14:nvContentPartPr>
              <p14:xfrm>
                <a:off x="2353253" y="5184067"/>
                <a:ext cx="32400" cy="164520"/>
              </p14:xfrm>
            </p:contentPart>
          </mc:Choice>
          <mc:Fallback>
            <p:pic>
              <p:nvPicPr>
                <p:cNvPr id="24" name="Freihand 23">
                  <a:extLst>
                    <a:ext uri="{FF2B5EF4-FFF2-40B4-BE49-F238E27FC236}">
                      <a16:creationId xmlns:a16="http://schemas.microsoft.com/office/drawing/2014/main" id="{0D2E1D16-DC76-4DA4-BB85-FE1F086FCC30}"/>
                    </a:ext>
                  </a:extLst>
                </p:cNvPr>
                <p:cNvPicPr/>
                <p:nvPr/>
              </p:nvPicPr>
              <p:blipFill>
                <a:blip r:embed="rId53"/>
                <a:stretch>
                  <a:fillRect/>
                </a:stretch>
              </p:blipFill>
              <p:spPr>
                <a:xfrm>
                  <a:off x="2348933" y="5179747"/>
                  <a:ext cx="41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Freihand 24">
                  <a:extLst>
                    <a:ext uri="{FF2B5EF4-FFF2-40B4-BE49-F238E27FC236}">
                      <a16:creationId xmlns:a16="http://schemas.microsoft.com/office/drawing/2014/main" id="{163B5B00-B601-4EAC-B3CB-CA905333FB46}"/>
                    </a:ext>
                  </a:extLst>
                </p14:cNvPr>
                <p14:cNvContentPartPr/>
                <p14:nvPr/>
              </p14:nvContentPartPr>
              <p14:xfrm>
                <a:off x="2398613" y="5269027"/>
                <a:ext cx="122400" cy="66240"/>
              </p14:xfrm>
            </p:contentPart>
          </mc:Choice>
          <mc:Fallback>
            <p:pic>
              <p:nvPicPr>
                <p:cNvPr id="25" name="Freihand 24">
                  <a:extLst>
                    <a:ext uri="{FF2B5EF4-FFF2-40B4-BE49-F238E27FC236}">
                      <a16:creationId xmlns:a16="http://schemas.microsoft.com/office/drawing/2014/main" id="{163B5B00-B601-4EAC-B3CB-CA905333FB46}"/>
                    </a:ext>
                  </a:extLst>
                </p:cNvPr>
                <p:cNvPicPr/>
                <p:nvPr/>
              </p:nvPicPr>
              <p:blipFill>
                <a:blip r:embed="rId55"/>
                <a:stretch>
                  <a:fillRect/>
                </a:stretch>
              </p:blipFill>
              <p:spPr>
                <a:xfrm>
                  <a:off x="2394293" y="5264707"/>
                  <a:ext cx="131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 name="Freihand 25">
                  <a:extLst>
                    <a:ext uri="{FF2B5EF4-FFF2-40B4-BE49-F238E27FC236}">
                      <a16:creationId xmlns:a16="http://schemas.microsoft.com/office/drawing/2014/main" id="{F7FABDF3-4F40-4EB2-9773-E1BCB4B7D66C}"/>
                    </a:ext>
                  </a:extLst>
                </p14:cNvPr>
                <p14:cNvContentPartPr/>
                <p14:nvPr/>
              </p14:nvContentPartPr>
              <p14:xfrm>
                <a:off x="2536133" y="5258227"/>
                <a:ext cx="237960" cy="142920"/>
              </p14:xfrm>
            </p:contentPart>
          </mc:Choice>
          <mc:Fallback>
            <p:pic>
              <p:nvPicPr>
                <p:cNvPr id="26" name="Freihand 25">
                  <a:extLst>
                    <a:ext uri="{FF2B5EF4-FFF2-40B4-BE49-F238E27FC236}">
                      <a16:creationId xmlns:a16="http://schemas.microsoft.com/office/drawing/2014/main" id="{F7FABDF3-4F40-4EB2-9773-E1BCB4B7D66C}"/>
                    </a:ext>
                  </a:extLst>
                </p:cNvPr>
                <p:cNvPicPr/>
                <p:nvPr/>
              </p:nvPicPr>
              <p:blipFill>
                <a:blip r:embed="rId57"/>
                <a:stretch>
                  <a:fillRect/>
                </a:stretch>
              </p:blipFill>
              <p:spPr>
                <a:xfrm>
                  <a:off x="2531813" y="5253907"/>
                  <a:ext cx="246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7" name="Freihand 26">
                  <a:extLst>
                    <a:ext uri="{FF2B5EF4-FFF2-40B4-BE49-F238E27FC236}">
                      <a16:creationId xmlns:a16="http://schemas.microsoft.com/office/drawing/2014/main" id="{EB2ACD00-242E-4799-BAB9-5E92010E0FF8}"/>
                    </a:ext>
                  </a:extLst>
                </p14:cNvPr>
                <p14:cNvContentPartPr/>
                <p14:nvPr/>
              </p14:nvContentPartPr>
              <p14:xfrm>
                <a:off x="2805413" y="5170027"/>
                <a:ext cx="84960" cy="171360"/>
              </p14:xfrm>
            </p:contentPart>
          </mc:Choice>
          <mc:Fallback>
            <p:pic>
              <p:nvPicPr>
                <p:cNvPr id="27" name="Freihand 26">
                  <a:extLst>
                    <a:ext uri="{FF2B5EF4-FFF2-40B4-BE49-F238E27FC236}">
                      <a16:creationId xmlns:a16="http://schemas.microsoft.com/office/drawing/2014/main" id="{EB2ACD00-242E-4799-BAB9-5E92010E0FF8}"/>
                    </a:ext>
                  </a:extLst>
                </p:cNvPr>
                <p:cNvPicPr/>
                <p:nvPr/>
              </p:nvPicPr>
              <p:blipFill>
                <a:blip r:embed="rId59"/>
                <a:stretch>
                  <a:fillRect/>
                </a:stretch>
              </p:blipFill>
              <p:spPr>
                <a:xfrm>
                  <a:off x="2801093" y="5165707"/>
                  <a:ext cx="93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8" name="Freihand 27">
                  <a:extLst>
                    <a:ext uri="{FF2B5EF4-FFF2-40B4-BE49-F238E27FC236}">
                      <a16:creationId xmlns:a16="http://schemas.microsoft.com/office/drawing/2014/main" id="{D9CC8AAB-6417-46FF-88A2-36A80CA9EACB}"/>
                    </a:ext>
                  </a:extLst>
                </p14:cNvPr>
                <p14:cNvContentPartPr/>
                <p14:nvPr/>
              </p14:nvContentPartPr>
              <p14:xfrm>
                <a:off x="2896853" y="5257507"/>
                <a:ext cx="94320" cy="58680"/>
              </p14:xfrm>
            </p:contentPart>
          </mc:Choice>
          <mc:Fallback>
            <p:pic>
              <p:nvPicPr>
                <p:cNvPr id="28" name="Freihand 27">
                  <a:extLst>
                    <a:ext uri="{FF2B5EF4-FFF2-40B4-BE49-F238E27FC236}">
                      <a16:creationId xmlns:a16="http://schemas.microsoft.com/office/drawing/2014/main" id="{D9CC8AAB-6417-46FF-88A2-36A80CA9EACB}"/>
                    </a:ext>
                  </a:extLst>
                </p:cNvPr>
                <p:cNvPicPr/>
                <p:nvPr/>
              </p:nvPicPr>
              <p:blipFill>
                <a:blip r:embed="rId61"/>
                <a:stretch>
                  <a:fillRect/>
                </a:stretch>
              </p:blipFill>
              <p:spPr>
                <a:xfrm>
                  <a:off x="2892533" y="5253187"/>
                  <a:ext cx="102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9" name="Freihand 28">
                  <a:extLst>
                    <a:ext uri="{FF2B5EF4-FFF2-40B4-BE49-F238E27FC236}">
                      <a16:creationId xmlns:a16="http://schemas.microsoft.com/office/drawing/2014/main" id="{D111D18F-598C-4C4F-8E4D-43A027BAAB9B}"/>
                    </a:ext>
                  </a:extLst>
                </p14:cNvPr>
                <p14:cNvContentPartPr/>
                <p14:nvPr/>
              </p14:nvContentPartPr>
              <p14:xfrm>
                <a:off x="3004853" y="5232667"/>
                <a:ext cx="71280" cy="75240"/>
              </p14:xfrm>
            </p:contentPart>
          </mc:Choice>
          <mc:Fallback>
            <p:pic>
              <p:nvPicPr>
                <p:cNvPr id="29" name="Freihand 28">
                  <a:extLst>
                    <a:ext uri="{FF2B5EF4-FFF2-40B4-BE49-F238E27FC236}">
                      <a16:creationId xmlns:a16="http://schemas.microsoft.com/office/drawing/2014/main" id="{D111D18F-598C-4C4F-8E4D-43A027BAAB9B}"/>
                    </a:ext>
                  </a:extLst>
                </p:cNvPr>
                <p:cNvPicPr/>
                <p:nvPr/>
              </p:nvPicPr>
              <p:blipFill>
                <a:blip r:embed="rId63"/>
                <a:stretch>
                  <a:fillRect/>
                </a:stretch>
              </p:blipFill>
              <p:spPr>
                <a:xfrm>
                  <a:off x="3000533" y="5228347"/>
                  <a:ext cx="79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0" name="Freihand 29">
                  <a:extLst>
                    <a:ext uri="{FF2B5EF4-FFF2-40B4-BE49-F238E27FC236}">
                      <a16:creationId xmlns:a16="http://schemas.microsoft.com/office/drawing/2014/main" id="{57B2CEE4-8C0C-4237-9B0E-EAC809557489}"/>
                    </a:ext>
                  </a:extLst>
                </p14:cNvPr>
                <p14:cNvContentPartPr/>
                <p14:nvPr/>
              </p14:nvContentPartPr>
              <p14:xfrm>
                <a:off x="3031493" y="5241667"/>
                <a:ext cx="100800" cy="63360"/>
              </p14:xfrm>
            </p:contentPart>
          </mc:Choice>
          <mc:Fallback>
            <p:pic>
              <p:nvPicPr>
                <p:cNvPr id="30" name="Freihand 29">
                  <a:extLst>
                    <a:ext uri="{FF2B5EF4-FFF2-40B4-BE49-F238E27FC236}">
                      <a16:creationId xmlns:a16="http://schemas.microsoft.com/office/drawing/2014/main" id="{57B2CEE4-8C0C-4237-9B0E-EAC809557489}"/>
                    </a:ext>
                  </a:extLst>
                </p:cNvPr>
                <p:cNvPicPr/>
                <p:nvPr/>
              </p:nvPicPr>
              <p:blipFill>
                <a:blip r:embed="rId65"/>
                <a:stretch>
                  <a:fillRect/>
                </a:stretch>
              </p:blipFill>
              <p:spPr>
                <a:xfrm>
                  <a:off x="3027173" y="5237347"/>
                  <a:ext cx="109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1" name="Freihand 30">
                  <a:extLst>
                    <a:ext uri="{FF2B5EF4-FFF2-40B4-BE49-F238E27FC236}">
                      <a16:creationId xmlns:a16="http://schemas.microsoft.com/office/drawing/2014/main" id="{AF95F623-9297-4140-B93A-2562AFF5147C}"/>
                    </a:ext>
                  </a:extLst>
                </p14:cNvPr>
                <p14:cNvContentPartPr/>
                <p14:nvPr/>
              </p14:nvContentPartPr>
              <p14:xfrm>
                <a:off x="3172613" y="5170387"/>
                <a:ext cx="132480" cy="126720"/>
              </p14:xfrm>
            </p:contentPart>
          </mc:Choice>
          <mc:Fallback>
            <p:pic>
              <p:nvPicPr>
                <p:cNvPr id="31" name="Freihand 30">
                  <a:extLst>
                    <a:ext uri="{FF2B5EF4-FFF2-40B4-BE49-F238E27FC236}">
                      <a16:creationId xmlns:a16="http://schemas.microsoft.com/office/drawing/2014/main" id="{AF95F623-9297-4140-B93A-2562AFF5147C}"/>
                    </a:ext>
                  </a:extLst>
                </p:cNvPr>
                <p:cNvPicPr/>
                <p:nvPr/>
              </p:nvPicPr>
              <p:blipFill>
                <a:blip r:embed="rId67"/>
                <a:stretch>
                  <a:fillRect/>
                </a:stretch>
              </p:blipFill>
              <p:spPr>
                <a:xfrm>
                  <a:off x="3168293" y="5166067"/>
                  <a:ext cx="141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2" name="Freihand 31">
                  <a:extLst>
                    <a:ext uri="{FF2B5EF4-FFF2-40B4-BE49-F238E27FC236}">
                      <a16:creationId xmlns:a16="http://schemas.microsoft.com/office/drawing/2014/main" id="{19C10F1F-EF1C-48A6-A349-7B24992215DD}"/>
                    </a:ext>
                  </a:extLst>
                </p14:cNvPr>
                <p14:cNvContentPartPr/>
                <p14:nvPr/>
              </p14:nvContentPartPr>
              <p14:xfrm>
                <a:off x="3305093" y="5156707"/>
                <a:ext cx="240840" cy="133920"/>
              </p14:xfrm>
            </p:contentPart>
          </mc:Choice>
          <mc:Fallback>
            <p:pic>
              <p:nvPicPr>
                <p:cNvPr id="32" name="Freihand 31">
                  <a:extLst>
                    <a:ext uri="{FF2B5EF4-FFF2-40B4-BE49-F238E27FC236}">
                      <a16:creationId xmlns:a16="http://schemas.microsoft.com/office/drawing/2014/main" id="{19C10F1F-EF1C-48A6-A349-7B24992215DD}"/>
                    </a:ext>
                  </a:extLst>
                </p:cNvPr>
                <p:cNvPicPr/>
                <p:nvPr/>
              </p:nvPicPr>
              <p:blipFill>
                <a:blip r:embed="rId69"/>
                <a:stretch>
                  <a:fillRect/>
                </a:stretch>
              </p:blipFill>
              <p:spPr>
                <a:xfrm>
                  <a:off x="3300773" y="5152387"/>
                  <a:ext cx="249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3" name="Freihand 32">
                  <a:extLst>
                    <a:ext uri="{FF2B5EF4-FFF2-40B4-BE49-F238E27FC236}">
                      <a16:creationId xmlns:a16="http://schemas.microsoft.com/office/drawing/2014/main" id="{11C32038-C63D-4581-BB61-A4C9046AF710}"/>
                    </a:ext>
                  </a:extLst>
                </p14:cNvPr>
                <p14:cNvContentPartPr/>
                <p14:nvPr/>
              </p14:nvContentPartPr>
              <p14:xfrm>
                <a:off x="3371333" y="5162107"/>
                <a:ext cx="36000" cy="18360"/>
              </p14:xfrm>
            </p:contentPart>
          </mc:Choice>
          <mc:Fallback>
            <p:pic>
              <p:nvPicPr>
                <p:cNvPr id="33" name="Freihand 32">
                  <a:extLst>
                    <a:ext uri="{FF2B5EF4-FFF2-40B4-BE49-F238E27FC236}">
                      <a16:creationId xmlns:a16="http://schemas.microsoft.com/office/drawing/2014/main" id="{11C32038-C63D-4581-BB61-A4C9046AF710}"/>
                    </a:ext>
                  </a:extLst>
                </p:cNvPr>
                <p:cNvPicPr/>
                <p:nvPr/>
              </p:nvPicPr>
              <p:blipFill>
                <a:blip r:embed="rId71"/>
                <a:stretch>
                  <a:fillRect/>
                </a:stretch>
              </p:blipFill>
              <p:spPr>
                <a:xfrm>
                  <a:off x="3367013" y="5157787"/>
                  <a:ext cx="44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1" name="Freihand 110">
                  <a:extLst>
                    <a:ext uri="{FF2B5EF4-FFF2-40B4-BE49-F238E27FC236}">
                      <a16:creationId xmlns:a16="http://schemas.microsoft.com/office/drawing/2014/main" id="{B0488026-50F2-4C11-B09C-5C77D1575077}"/>
                    </a:ext>
                  </a:extLst>
                </p14:cNvPr>
                <p14:cNvContentPartPr/>
                <p14:nvPr/>
              </p14:nvContentPartPr>
              <p14:xfrm>
                <a:off x="3695693" y="2449507"/>
                <a:ext cx="50400" cy="1749600"/>
              </p14:xfrm>
            </p:contentPart>
          </mc:Choice>
          <mc:Fallback>
            <p:pic>
              <p:nvPicPr>
                <p:cNvPr id="111" name="Freihand 110">
                  <a:extLst>
                    <a:ext uri="{FF2B5EF4-FFF2-40B4-BE49-F238E27FC236}">
                      <a16:creationId xmlns:a16="http://schemas.microsoft.com/office/drawing/2014/main" id="{B0488026-50F2-4C11-B09C-5C77D1575077}"/>
                    </a:ext>
                  </a:extLst>
                </p:cNvPr>
                <p:cNvPicPr/>
                <p:nvPr/>
              </p:nvPicPr>
              <p:blipFill>
                <a:blip r:embed="rId73"/>
                <a:stretch>
                  <a:fillRect/>
                </a:stretch>
              </p:blipFill>
              <p:spPr>
                <a:xfrm>
                  <a:off x="3691373" y="2445187"/>
                  <a:ext cx="59040" cy="1758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12" name="Freihand 111">
                  <a:extLst>
                    <a:ext uri="{FF2B5EF4-FFF2-40B4-BE49-F238E27FC236}">
                      <a16:creationId xmlns:a16="http://schemas.microsoft.com/office/drawing/2014/main" id="{7668E4A3-5D34-4EEA-8096-134872DAF7FD}"/>
                    </a:ext>
                  </a:extLst>
                </p14:cNvPr>
                <p14:cNvContentPartPr/>
                <p14:nvPr/>
              </p14:nvContentPartPr>
              <p14:xfrm>
                <a:off x="3607493" y="4001467"/>
                <a:ext cx="212760" cy="472680"/>
              </p14:xfrm>
            </p:contentPart>
          </mc:Choice>
          <mc:Fallback>
            <p:pic>
              <p:nvPicPr>
                <p:cNvPr id="112" name="Freihand 111">
                  <a:extLst>
                    <a:ext uri="{FF2B5EF4-FFF2-40B4-BE49-F238E27FC236}">
                      <a16:creationId xmlns:a16="http://schemas.microsoft.com/office/drawing/2014/main" id="{7668E4A3-5D34-4EEA-8096-134872DAF7FD}"/>
                    </a:ext>
                  </a:extLst>
                </p:cNvPr>
                <p:cNvPicPr/>
                <p:nvPr/>
              </p:nvPicPr>
              <p:blipFill>
                <a:blip r:embed="rId75"/>
                <a:stretch>
                  <a:fillRect/>
                </a:stretch>
              </p:blipFill>
              <p:spPr>
                <a:xfrm>
                  <a:off x="3603173" y="3997147"/>
                  <a:ext cx="22140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9" name="Freihand 88">
                  <a:extLst>
                    <a:ext uri="{FF2B5EF4-FFF2-40B4-BE49-F238E27FC236}">
                      <a16:creationId xmlns:a16="http://schemas.microsoft.com/office/drawing/2014/main" id="{682992DF-AFF1-4409-8F67-1A7666B2ADC2}"/>
                    </a:ext>
                  </a:extLst>
                </p14:cNvPr>
                <p14:cNvContentPartPr/>
                <p14:nvPr/>
              </p14:nvContentPartPr>
              <p14:xfrm>
                <a:off x="3857333" y="1359787"/>
                <a:ext cx="260640" cy="389880"/>
              </p14:xfrm>
            </p:contentPart>
          </mc:Choice>
          <mc:Fallback>
            <p:pic>
              <p:nvPicPr>
                <p:cNvPr id="89" name="Freihand 88">
                  <a:extLst>
                    <a:ext uri="{FF2B5EF4-FFF2-40B4-BE49-F238E27FC236}">
                      <a16:creationId xmlns:a16="http://schemas.microsoft.com/office/drawing/2014/main" id="{682992DF-AFF1-4409-8F67-1A7666B2ADC2}"/>
                    </a:ext>
                  </a:extLst>
                </p:cNvPr>
                <p:cNvPicPr/>
                <p:nvPr/>
              </p:nvPicPr>
              <p:blipFill>
                <a:blip r:embed="rId77"/>
                <a:stretch>
                  <a:fillRect/>
                </a:stretch>
              </p:blipFill>
              <p:spPr>
                <a:xfrm>
                  <a:off x="3853013" y="1355467"/>
                  <a:ext cx="26928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0" name="Freihand 89">
                  <a:extLst>
                    <a:ext uri="{FF2B5EF4-FFF2-40B4-BE49-F238E27FC236}">
                      <a16:creationId xmlns:a16="http://schemas.microsoft.com/office/drawing/2014/main" id="{BFC16506-0C98-40DF-9A3D-4A056D3E3729}"/>
                    </a:ext>
                  </a:extLst>
                </p14:cNvPr>
                <p14:cNvContentPartPr/>
                <p14:nvPr/>
              </p14:nvContentPartPr>
              <p14:xfrm>
                <a:off x="3793973" y="1544107"/>
                <a:ext cx="261360" cy="263880"/>
              </p14:xfrm>
            </p:contentPart>
          </mc:Choice>
          <mc:Fallback>
            <p:pic>
              <p:nvPicPr>
                <p:cNvPr id="90" name="Freihand 89">
                  <a:extLst>
                    <a:ext uri="{FF2B5EF4-FFF2-40B4-BE49-F238E27FC236}">
                      <a16:creationId xmlns:a16="http://schemas.microsoft.com/office/drawing/2014/main" id="{BFC16506-0C98-40DF-9A3D-4A056D3E3729}"/>
                    </a:ext>
                  </a:extLst>
                </p:cNvPr>
                <p:cNvPicPr/>
                <p:nvPr/>
              </p:nvPicPr>
              <p:blipFill>
                <a:blip r:embed="rId79"/>
                <a:stretch>
                  <a:fillRect/>
                </a:stretch>
              </p:blipFill>
              <p:spPr>
                <a:xfrm>
                  <a:off x="3789653" y="1539787"/>
                  <a:ext cx="2700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1" name="Freihand 90">
                  <a:extLst>
                    <a:ext uri="{FF2B5EF4-FFF2-40B4-BE49-F238E27FC236}">
                      <a16:creationId xmlns:a16="http://schemas.microsoft.com/office/drawing/2014/main" id="{D0EBC357-E5FA-4771-AD3F-F97BDD3C5C2E}"/>
                    </a:ext>
                  </a:extLst>
                </p14:cNvPr>
                <p14:cNvContentPartPr/>
                <p14:nvPr/>
              </p14:nvContentPartPr>
              <p14:xfrm>
                <a:off x="4271693" y="1216147"/>
                <a:ext cx="77040" cy="220320"/>
              </p14:xfrm>
            </p:contentPart>
          </mc:Choice>
          <mc:Fallback>
            <p:pic>
              <p:nvPicPr>
                <p:cNvPr id="91" name="Freihand 90">
                  <a:extLst>
                    <a:ext uri="{FF2B5EF4-FFF2-40B4-BE49-F238E27FC236}">
                      <a16:creationId xmlns:a16="http://schemas.microsoft.com/office/drawing/2014/main" id="{D0EBC357-E5FA-4771-AD3F-F97BDD3C5C2E}"/>
                    </a:ext>
                  </a:extLst>
                </p:cNvPr>
                <p:cNvPicPr/>
                <p:nvPr/>
              </p:nvPicPr>
              <p:blipFill>
                <a:blip r:embed="rId81"/>
                <a:stretch>
                  <a:fillRect/>
                </a:stretch>
              </p:blipFill>
              <p:spPr>
                <a:xfrm>
                  <a:off x="4267373" y="1211827"/>
                  <a:ext cx="856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2" name="Freihand 91">
                  <a:extLst>
                    <a:ext uri="{FF2B5EF4-FFF2-40B4-BE49-F238E27FC236}">
                      <a16:creationId xmlns:a16="http://schemas.microsoft.com/office/drawing/2014/main" id="{9D13478E-C776-467B-8C41-E46B2F884A2F}"/>
                    </a:ext>
                  </a:extLst>
                </p14:cNvPr>
                <p14:cNvContentPartPr/>
                <p14:nvPr/>
              </p14:nvContentPartPr>
              <p14:xfrm>
                <a:off x="4200773" y="1190947"/>
                <a:ext cx="215280" cy="131760"/>
              </p14:xfrm>
            </p:contentPart>
          </mc:Choice>
          <mc:Fallback>
            <p:pic>
              <p:nvPicPr>
                <p:cNvPr id="92" name="Freihand 91">
                  <a:extLst>
                    <a:ext uri="{FF2B5EF4-FFF2-40B4-BE49-F238E27FC236}">
                      <a16:creationId xmlns:a16="http://schemas.microsoft.com/office/drawing/2014/main" id="{9D13478E-C776-467B-8C41-E46B2F884A2F}"/>
                    </a:ext>
                  </a:extLst>
                </p:cNvPr>
                <p:cNvPicPr/>
                <p:nvPr/>
              </p:nvPicPr>
              <p:blipFill>
                <a:blip r:embed="rId83"/>
                <a:stretch>
                  <a:fillRect/>
                </a:stretch>
              </p:blipFill>
              <p:spPr>
                <a:xfrm>
                  <a:off x="4196453" y="1186627"/>
                  <a:ext cx="223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3" name="Freihand 92">
                  <a:extLst>
                    <a:ext uri="{FF2B5EF4-FFF2-40B4-BE49-F238E27FC236}">
                      <a16:creationId xmlns:a16="http://schemas.microsoft.com/office/drawing/2014/main" id="{6CE67B49-C4B8-4710-8FDB-93D7686B93FF}"/>
                    </a:ext>
                  </a:extLst>
                </p14:cNvPr>
                <p14:cNvContentPartPr/>
                <p14:nvPr/>
              </p14:nvContentPartPr>
              <p14:xfrm>
                <a:off x="4370693" y="1310107"/>
                <a:ext cx="208800" cy="71640"/>
              </p14:xfrm>
            </p:contentPart>
          </mc:Choice>
          <mc:Fallback>
            <p:pic>
              <p:nvPicPr>
                <p:cNvPr id="93" name="Freihand 92">
                  <a:extLst>
                    <a:ext uri="{FF2B5EF4-FFF2-40B4-BE49-F238E27FC236}">
                      <a16:creationId xmlns:a16="http://schemas.microsoft.com/office/drawing/2014/main" id="{6CE67B49-C4B8-4710-8FDB-93D7686B93FF}"/>
                    </a:ext>
                  </a:extLst>
                </p:cNvPr>
                <p:cNvPicPr/>
                <p:nvPr/>
              </p:nvPicPr>
              <p:blipFill>
                <a:blip r:embed="rId85"/>
                <a:stretch>
                  <a:fillRect/>
                </a:stretch>
              </p:blipFill>
              <p:spPr>
                <a:xfrm>
                  <a:off x="4366373" y="1305787"/>
                  <a:ext cx="217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4" name="Freihand 93">
                  <a:extLst>
                    <a:ext uri="{FF2B5EF4-FFF2-40B4-BE49-F238E27FC236}">
                      <a16:creationId xmlns:a16="http://schemas.microsoft.com/office/drawing/2014/main" id="{9CA3E34D-6F0D-48C3-B31E-7DD5045E8053}"/>
                    </a:ext>
                  </a:extLst>
                </p14:cNvPr>
                <p14:cNvContentPartPr/>
                <p14:nvPr/>
              </p14:nvContentPartPr>
              <p14:xfrm>
                <a:off x="4583453" y="1197427"/>
                <a:ext cx="7200" cy="25920"/>
              </p14:xfrm>
            </p:contentPart>
          </mc:Choice>
          <mc:Fallback>
            <p:pic>
              <p:nvPicPr>
                <p:cNvPr id="94" name="Freihand 93">
                  <a:extLst>
                    <a:ext uri="{FF2B5EF4-FFF2-40B4-BE49-F238E27FC236}">
                      <a16:creationId xmlns:a16="http://schemas.microsoft.com/office/drawing/2014/main" id="{9CA3E34D-6F0D-48C3-B31E-7DD5045E8053}"/>
                    </a:ext>
                  </a:extLst>
                </p:cNvPr>
                <p:cNvPicPr/>
                <p:nvPr/>
              </p:nvPicPr>
              <p:blipFill>
                <a:blip r:embed="rId87"/>
                <a:stretch>
                  <a:fillRect/>
                </a:stretch>
              </p:blipFill>
              <p:spPr>
                <a:xfrm>
                  <a:off x="4579133" y="1193107"/>
                  <a:ext cx="15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5" name="Freihand 94">
                  <a:extLst>
                    <a:ext uri="{FF2B5EF4-FFF2-40B4-BE49-F238E27FC236}">
                      <a16:creationId xmlns:a16="http://schemas.microsoft.com/office/drawing/2014/main" id="{B28D0656-3D26-4E97-BB34-446FE3BC0149}"/>
                    </a:ext>
                  </a:extLst>
                </p14:cNvPr>
                <p14:cNvContentPartPr/>
                <p14:nvPr/>
              </p14:nvContentPartPr>
              <p14:xfrm>
                <a:off x="4611893" y="1269067"/>
                <a:ext cx="207360" cy="106920"/>
              </p14:xfrm>
            </p:contentPart>
          </mc:Choice>
          <mc:Fallback>
            <p:pic>
              <p:nvPicPr>
                <p:cNvPr id="95" name="Freihand 94">
                  <a:extLst>
                    <a:ext uri="{FF2B5EF4-FFF2-40B4-BE49-F238E27FC236}">
                      <a16:creationId xmlns:a16="http://schemas.microsoft.com/office/drawing/2014/main" id="{B28D0656-3D26-4E97-BB34-446FE3BC0149}"/>
                    </a:ext>
                  </a:extLst>
                </p:cNvPr>
                <p:cNvPicPr/>
                <p:nvPr/>
              </p:nvPicPr>
              <p:blipFill>
                <a:blip r:embed="rId89"/>
                <a:stretch>
                  <a:fillRect/>
                </a:stretch>
              </p:blipFill>
              <p:spPr>
                <a:xfrm>
                  <a:off x="4607573" y="1264747"/>
                  <a:ext cx="216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6" name="Freihand 95">
                  <a:extLst>
                    <a:ext uri="{FF2B5EF4-FFF2-40B4-BE49-F238E27FC236}">
                      <a16:creationId xmlns:a16="http://schemas.microsoft.com/office/drawing/2014/main" id="{359D6A10-71C2-49F1-BED9-EC4A8B9819CC}"/>
                    </a:ext>
                  </a:extLst>
                </p14:cNvPr>
                <p14:cNvContentPartPr/>
                <p14:nvPr/>
              </p14:nvContentPartPr>
              <p14:xfrm>
                <a:off x="4844093" y="1260067"/>
                <a:ext cx="91440" cy="85320"/>
              </p14:xfrm>
            </p:contentPart>
          </mc:Choice>
          <mc:Fallback>
            <p:pic>
              <p:nvPicPr>
                <p:cNvPr id="96" name="Freihand 95">
                  <a:extLst>
                    <a:ext uri="{FF2B5EF4-FFF2-40B4-BE49-F238E27FC236}">
                      <a16:creationId xmlns:a16="http://schemas.microsoft.com/office/drawing/2014/main" id="{359D6A10-71C2-49F1-BED9-EC4A8B9819CC}"/>
                    </a:ext>
                  </a:extLst>
                </p:cNvPr>
                <p:cNvPicPr/>
                <p:nvPr/>
              </p:nvPicPr>
              <p:blipFill>
                <a:blip r:embed="rId91"/>
                <a:stretch>
                  <a:fillRect/>
                </a:stretch>
              </p:blipFill>
              <p:spPr>
                <a:xfrm>
                  <a:off x="4839773" y="1255747"/>
                  <a:ext cx="100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7" name="Freihand 96">
                  <a:extLst>
                    <a:ext uri="{FF2B5EF4-FFF2-40B4-BE49-F238E27FC236}">
                      <a16:creationId xmlns:a16="http://schemas.microsoft.com/office/drawing/2014/main" id="{4A4DD4E2-F5E8-4E6D-BE9A-8C2A4ECB607D}"/>
                    </a:ext>
                  </a:extLst>
                </p14:cNvPr>
                <p14:cNvContentPartPr/>
                <p14:nvPr/>
              </p14:nvContentPartPr>
              <p14:xfrm>
                <a:off x="4868213" y="1270867"/>
                <a:ext cx="96120" cy="37440"/>
              </p14:xfrm>
            </p:contentPart>
          </mc:Choice>
          <mc:Fallback>
            <p:pic>
              <p:nvPicPr>
                <p:cNvPr id="97" name="Freihand 96">
                  <a:extLst>
                    <a:ext uri="{FF2B5EF4-FFF2-40B4-BE49-F238E27FC236}">
                      <a16:creationId xmlns:a16="http://schemas.microsoft.com/office/drawing/2014/main" id="{4A4DD4E2-F5E8-4E6D-BE9A-8C2A4ECB607D}"/>
                    </a:ext>
                  </a:extLst>
                </p:cNvPr>
                <p:cNvPicPr/>
                <p:nvPr/>
              </p:nvPicPr>
              <p:blipFill>
                <a:blip r:embed="rId93"/>
                <a:stretch>
                  <a:fillRect/>
                </a:stretch>
              </p:blipFill>
              <p:spPr>
                <a:xfrm>
                  <a:off x="4863893" y="1266547"/>
                  <a:ext cx="104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8" name="Freihand 97">
                  <a:extLst>
                    <a:ext uri="{FF2B5EF4-FFF2-40B4-BE49-F238E27FC236}">
                      <a16:creationId xmlns:a16="http://schemas.microsoft.com/office/drawing/2014/main" id="{474BB85E-79CA-4F1F-876D-E32C8AA93FE1}"/>
                    </a:ext>
                  </a:extLst>
                </p14:cNvPr>
                <p14:cNvContentPartPr/>
                <p14:nvPr/>
              </p14:nvContentPartPr>
              <p14:xfrm>
                <a:off x="4982333" y="1169347"/>
                <a:ext cx="210240" cy="153720"/>
              </p14:xfrm>
            </p:contentPart>
          </mc:Choice>
          <mc:Fallback>
            <p:pic>
              <p:nvPicPr>
                <p:cNvPr id="98" name="Freihand 97">
                  <a:extLst>
                    <a:ext uri="{FF2B5EF4-FFF2-40B4-BE49-F238E27FC236}">
                      <a16:creationId xmlns:a16="http://schemas.microsoft.com/office/drawing/2014/main" id="{474BB85E-79CA-4F1F-876D-E32C8AA93FE1}"/>
                    </a:ext>
                  </a:extLst>
                </p:cNvPr>
                <p:cNvPicPr/>
                <p:nvPr/>
              </p:nvPicPr>
              <p:blipFill>
                <a:blip r:embed="rId95"/>
                <a:stretch>
                  <a:fillRect/>
                </a:stretch>
              </p:blipFill>
              <p:spPr>
                <a:xfrm>
                  <a:off x="4978013" y="1165027"/>
                  <a:ext cx="218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9" name="Freihand 98">
                  <a:extLst>
                    <a:ext uri="{FF2B5EF4-FFF2-40B4-BE49-F238E27FC236}">
                      <a16:creationId xmlns:a16="http://schemas.microsoft.com/office/drawing/2014/main" id="{7BF9F08F-9949-40C7-97AA-A5EB408242F7}"/>
                    </a:ext>
                  </a:extLst>
                </p14:cNvPr>
                <p14:cNvContentPartPr/>
                <p14:nvPr/>
              </p14:nvContentPartPr>
              <p14:xfrm>
                <a:off x="5152253" y="1222267"/>
                <a:ext cx="144360" cy="113040"/>
              </p14:xfrm>
            </p:contentPart>
          </mc:Choice>
          <mc:Fallback>
            <p:pic>
              <p:nvPicPr>
                <p:cNvPr id="99" name="Freihand 98">
                  <a:extLst>
                    <a:ext uri="{FF2B5EF4-FFF2-40B4-BE49-F238E27FC236}">
                      <a16:creationId xmlns:a16="http://schemas.microsoft.com/office/drawing/2014/main" id="{7BF9F08F-9949-40C7-97AA-A5EB408242F7}"/>
                    </a:ext>
                  </a:extLst>
                </p:cNvPr>
                <p:cNvPicPr/>
                <p:nvPr/>
              </p:nvPicPr>
              <p:blipFill>
                <a:blip r:embed="rId97"/>
                <a:stretch>
                  <a:fillRect/>
                </a:stretch>
              </p:blipFill>
              <p:spPr>
                <a:xfrm>
                  <a:off x="5147933" y="1217947"/>
                  <a:ext cx="153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0" name="Freihand 99">
                  <a:extLst>
                    <a:ext uri="{FF2B5EF4-FFF2-40B4-BE49-F238E27FC236}">
                      <a16:creationId xmlns:a16="http://schemas.microsoft.com/office/drawing/2014/main" id="{B4CA1376-FC12-4DB1-B7D7-34C48D798ADC}"/>
                    </a:ext>
                  </a:extLst>
                </p14:cNvPr>
                <p14:cNvContentPartPr/>
                <p14:nvPr/>
              </p14:nvContentPartPr>
              <p14:xfrm>
                <a:off x="5328653" y="1203187"/>
                <a:ext cx="140760" cy="118800"/>
              </p14:xfrm>
            </p:contentPart>
          </mc:Choice>
          <mc:Fallback>
            <p:pic>
              <p:nvPicPr>
                <p:cNvPr id="100" name="Freihand 99">
                  <a:extLst>
                    <a:ext uri="{FF2B5EF4-FFF2-40B4-BE49-F238E27FC236}">
                      <a16:creationId xmlns:a16="http://schemas.microsoft.com/office/drawing/2014/main" id="{B4CA1376-FC12-4DB1-B7D7-34C48D798ADC}"/>
                    </a:ext>
                  </a:extLst>
                </p:cNvPr>
                <p:cNvPicPr/>
                <p:nvPr/>
              </p:nvPicPr>
              <p:blipFill>
                <a:blip r:embed="rId99"/>
                <a:stretch>
                  <a:fillRect/>
                </a:stretch>
              </p:blipFill>
              <p:spPr>
                <a:xfrm>
                  <a:off x="5324333" y="1198867"/>
                  <a:ext cx="149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4" name="Freihand 103">
                  <a:extLst>
                    <a:ext uri="{FF2B5EF4-FFF2-40B4-BE49-F238E27FC236}">
                      <a16:creationId xmlns:a16="http://schemas.microsoft.com/office/drawing/2014/main" id="{BE91E127-2C18-49EC-A907-A0838D211F53}"/>
                    </a:ext>
                  </a:extLst>
                </p14:cNvPr>
                <p14:cNvContentPartPr/>
                <p14:nvPr/>
              </p14:nvContentPartPr>
              <p14:xfrm>
                <a:off x="3750413" y="2220547"/>
                <a:ext cx="32400" cy="441360"/>
              </p14:xfrm>
            </p:contentPart>
          </mc:Choice>
          <mc:Fallback>
            <p:pic>
              <p:nvPicPr>
                <p:cNvPr id="104" name="Freihand 103">
                  <a:extLst>
                    <a:ext uri="{FF2B5EF4-FFF2-40B4-BE49-F238E27FC236}">
                      <a16:creationId xmlns:a16="http://schemas.microsoft.com/office/drawing/2014/main" id="{BE91E127-2C18-49EC-A907-A0838D211F53}"/>
                    </a:ext>
                  </a:extLst>
                </p:cNvPr>
                <p:cNvPicPr/>
                <p:nvPr/>
              </p:nvPicPr>
              <p:blipFill>
                <a:blip r:embed="rId101"/>
                <a:stretch>
                  <a:fillRect/>
                </a:stretch>
              </p:blipFill>
              <p:spPr>
                <a:xfrm>
                  <a:off x="3746093" y="2216227"/>
                  <a:ext cx="4104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5" name="Freihand 104">
                  <a:extLst>
                    <a:ext uri="{FF2B5EF4-FFF2-40B4-BE49-F238E27FC236}">
                      <a16:creationId xmlns:a16="http://schemas.microsoft.com/office/drawing/2014/main" id="{D2AE2FA5-96F4-4D41-9B16-5B70CA2D7603}"/>
                    </a:ext>
                  </a:extLst>
                </p14:cNvPr>
                <p14:cNvContentPartPr/>
                <p14:nvPr/>
              </p14:nvContentPartPr>
              <p14:xfrm>
                <a:off x="3732413" y="2134147"/>
                <a:ext cx="30240" cy="750600"/>
              </p14:xfrm>
            </p:contentPart>
          </mc:Choice>
          <mc:Fallback>
            <p:pic>
              <p:nvPicPr>
                <p:cNvPr id="105" name="Freihand 104">
                  <a:extLst>
                    <a:ext uri="{FF2B5EF4-FFF2-40B4-BE49-F238E27FC236}">
                      <a16:creationId xmlns:a16="http://schemas.microsoft.com/office/drawing/2014/main" id="{D2AE2FA5-96F4-4D41-9B16-5B70CA2D7603}"/>
                    </a:ext>
                  </a:extLst>
                </p:cNvPr>
                <p:cNvPicPr/>
                <p:nvPr/>
              </p:nvPicPr>
              <p:blipFill>
                <a:blip r:embed="rId103"/>
                <a:stretch>
                  <a:fillRect/>
                </a:stretch>
              </p:blipFill>
              <p:spPr>
                <a:xfrm>
                  <a:off x="3728093" y="2129827"/>
                  <a:ext cx="38880" cy="759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6" name="Freihand 105">
                  <a:extLst>
                    <a:ext uri="{FF2B5EF4-FFF2-40B4-BE49-F238E27FC236}">
                      <a16:creationId xmlns:a16="http://schemas.microsoft.com/office/drawing/2014/main" id="{DFFC6EDE-C17C-499A-879D-BA232E5B02C2}"/>
                    </a:ext>
                  </a:extLst>
                </p14:cNvPr>
                <p14:cNvContentPartPr/>
                <p14:nvPr/>
              </p14:nvContentPartPr>
              <p14:xfrm>
                <a:off x="3778853" y="2207587"/>
                <a:ext cx="42120" cy="934200"/>
              </p14:xfrm>
            </p:contentPart>
          </mc:Choice>
          <mc:Fallback>
            <p:pic>
              <p:nvPicPr>
                <p:cNvPr id="106" name="Freihand 105">
                  <a:extLst>
                    <a:ext uri="{FF2B5EF4-FFF2-40B4-BE49-F238E27FC236}">
                      <a16:creationId xmlns:a16="http://schemas.microsoft.com/office/drawing/2014/main" id="{DFFC6EDE-C17C-499A-879D-BA232E5B02C2}"/>
                    </a:ext>
                  </a:extLst>
                </p:cNvPr>
                <p:cNvPicPr/>
                <p:nvPr/>
              </p:nvPicPr>
              <p:blipFill>
                <a:blip r:embed="rId105"/>
                <a:stretch>
                  <a:fillRect/>
                </a:stretch>
              </p:blipFill>
              <p:spPr>
                <a:xfrm>
                  <a:off x="3774533" y="2203267"/>
                  <a:ext cx="50760" cy="942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7" name="Freihand 106">
                  <a:extLst>
                    <a:ext uri="{FF2B5EF4-FFF2-40B4-BE49-F238E27FC236}">
                      <a16:creationId xmlns:a16="http://schemas.microsoft.com/office/drawing/2014/main" id="{B702CF64-EB7C-4C06-B708-768D4C7F098D}"/>
                    </a:ext>
                  </a:extLst>
                </p14:cNvPr>
                <p14:cNvContentPartPr/>
                <p14:nvPr/>
              </p14:nvContentPartPr>
              <p14:xfrm>
                <a:off x="3777413" y="2305867"/>
                <a:ext cx="7560" cy="589320"/>
              </p14:xfrm>
            </p:contentPart>
          </mc:Choice>
          <mc:Fallback>
            <p:pic>
              <p:nvPicPr>
                <p:cNvPr id="107" name="Freihand 106">
                  <a:extLst>
                    <a:ext uri="{FF2B5EF4-FFF2-40B4-BE49-F238E27FC236}">
                      <a16:creationId xmlns:a16="http://schemas.microsoft.com/office/drawing/2014/main" id="{B702CF64-EB7C-4C06-B708-768D4C7F098D}"/>
                    </a:ext>
                  </a:extLst>
                </p:cNvPr>
                <p:cNvPicPr/>
                <p:nvPr/>
              </p:nvPicPr>
              <p:blipFill>
                <a:blip r:embed="rId107"/>
                <a:stretch>
                  <a:fillRect/>
                </a:stretch>
              </p:blipFill>
              <p:spPr>
                <a:xfrm>
                  <a:off x="3773093" y="2301547"/>
                  <a:ext cx="1620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8" name="Freihand 107">
                  <a:extLst>
                    <a:ext uri="{FF2B5EF4-FFF2-40B4-BE49-F238E27FC236}">
                      <a16:creationId xmlns:a16="http://schemas.microsoft.com/office/drawing/2014/main" id="{37468876-3516-4D7B-8DA2-6116E5CCA0DA}"/>
                    </a:ext>
                  </a:extLst>
                </p14:cNvPr>
                <p14:cNvContentPartPr/>
                <p14:nvPr/>
              </p14:nvContentPartPr>
              <p14:xfrm>
                <a:off x="3673733" y="2815987"/>
                <a:ext cx="360" cy="360"/>
              </p14:xfrm>
            </p:contentPart>
          </mc:Choice>
          <mc:Fallback>
            <p:pic>
              <p:nvPicPr>
                <p:cNvPr id="108" name="Freihand 107">
                  <a:extLst>
                    <a:ext uri="{FF2B5EF4-FFF2-40B4-BE49-F238E27FC236}">
                      <a16:creationId xmlns:a16="http://schemas.microsoft.com/office/drawing/2014/main" id="{37468876-3516-4D7B-8DA2-6116E5CCA0DA}"/>
                    </a:ext>
                  </a:extLst>
                </p:cNvPr>
                <p:cNvPicPr/>
                <p:nvPr/>
              </p:nvPicPr>
              <p:blipFill>
                <a:blip r:embed="rId109"/>
                <a:stretch>
                  <a:fillRect/>
                </a:stretch>
              </p:blipFill>
              <p:spPr>
                <a:xfrm>
                  <a:off x="3669413" y="2811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9" name="Freihand 108">
                  <a:extLst>
                    <a:ext uri="{FF2B5EF4-FFF2-40B4-BE49-F238E27FC236}">
                      <a16:creationId xmlns:a16="http://schemas.microsoft.com/office/drawing/2014/main" id="{2D6D3C95-F2C6-4C0F-ADEF-903150A1954A}"/>
                    </a:ext>
                  </a:extLst>
                </p14:cNvPr>
                <p14:cNvContentPartPr/>
                <p14:nvPr/>
              </p14:nvContentPartPr>
              <p14:xfrm>
                <a:off x="3583373" y="2135227"/>
                <a:ext cx="320760" cy="913320"/>
              </p14:xfrm>
            </p:contentPart>
          </mc:Choice>
          <mc:Fallback>
            <p:pic>
              <p:nvPicPr>
                <p:cNvPr id="109" name="Freihand 108">
                  <a:extLst>
                    <a:ext uri="{FF2B5EF4-FFF2-40B4-BE49-F238E27FC236}">
                      <a16:creationId xmlns:a16="http://schemas.microsoft.com/office/drawing/2014/main" id="{2D6D3C95-F2C6-4C0F-ADEF-903150A1954A}"/>
                    </a:ext>
                  </a:extLst>
                </p:cNvPr>
                <p:cNvPicPr/>
                <p:nvPr/>
              </p:nvPicPr>
              <p:blipFill>
                <a:blip r:embed="rId111"/>
                <a:stretch>
                  <a:fillRect/>
                </a:stretch>
              </p:blipFill>
              <p:spPr>
                <a:xfrm>
                  <a:off x="3579053" y="2130907"/>
                  <a:ext cx="329400" cy="921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4" name="Freihand 113">
                  <a:extLst>
                    <a:ext uri="{FF2B5EF4-FFF2-40B4-BE49-F238E27FC236}">
                      <a16:creationId xmlns:a16="http://schemas.microsoft.com/office/drawing/2014/main" id="{6D10BFA9-AF2F-42F1-A791-7F7557AB2D5C}"/>
                    </a:ext>
                  </a:extLst>
                </p14:cNvPr>
                <p14:cNvContentPartPr/>
                <p14:nvPr/>
              </p14:nvContentPartPr>
              <p14:xfrm>
                <a:off x="3707933" y="2431867"/>
                <a:ext cx="1184760" cy="1266480"/>
              </p14:xfrm>
            </p:contentPart>
          </mc:Choice>
          <mc:Fallback>
            <p:pic>
              <p:nvPicPr>
                <p:cNvPr id="114" name="Freihand 113">
                  <a:extLst>
                    <a:ext uri="{FF2B5EF4-FFF2-40B4-BE49-F238E27FC236}">
                      <a16:creationId xmlns:a16="http://schemas.microsoft.com/office/drawing/2014/main" id="{6D10BFA9-AF2F-42F1-A791-7F7557AB2D5C}"/>
                    </a:ext>
                  </a:extLst>
                </p:cNvPr>
                <p:cNvPicPr/>
                <p:nvPr/>
              </p:nvPicPr>
              <p:blipFill>
                <a:blip r:embed="rId113"/>
                <a:stretch>
                  <a:fillRect/>
                </a:stretch>
              </p:blipFill>
              <p:spPr>
                <a:xfrm>
                  <a:off x="3703613" y="2427547"/>
                  <a:ext cx="1193400" cy="1275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5" name="Freihand 114">
                  <a:extLst>
                    <a:ext uri="{FF2B5EF4-FFF2-40B4-BE49-F238E27FC236}">
                      <a16:creationId xmlns:a16="http://schemas.microsoft.com/office/drawing/2014/main" id="{D78116AA-68AC-4024-8BA9-09F6F80AC22E}"/>
                    </a:ext>
                  </a:extLst>
                </p14:cNvPr>
                <p14:cNvContentPartPr/>
                <p14:nvPr/>
              </p14:nvContentPartPr>
              <p14:xfrm>
                <a:off x="3616853" y="3207307"/>
                <a:ext cx="509760" cy="584640"/>
              </p14:xfrm>
            </p:contentPart>
          </mc:Choice>
          <mc:Fallback>
            <p:pic>
              <p:nvPicPr>
                <p:cNvPr id="115" name="Freihand 114">
                  <a:extLst>
                    <a:ext uri="{FF2B5EF4-FFF2-40B4-BE49-F238E27FC236}">
                      <a16:creationId xmlns:a16="http://schemas.microsoft.com/office/drawing/2014/main" id="{D78116AA-68AC-4024-8BA9-09F6F80AC22E}"/>
                    </a:ext>
                  </a:extLst>
                </p:cNvPr>
                <p:cNvPicPr/>
                <p:nvPr/>
              </p:nvPicPr>
              <p:blipFill>
                <a:blip r:embed="rId115"/>
                <a:stretch>
                  <a:fillRect/>
                </a:stretch>
              </p:blipFill>
              <p:spPr>
                <a:xfrm>
                  <a:off x="3612533" y="3202987"/>
                  <a:ext cx="518400" cy="593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6" name="Freihand 115">
                  <a:extLst>
                    <a:ext uri="{FF2B5EF4-FFF2-40B4-BE49-F238E27FC236}">
                      <a16:creationId xmlns:a16="http://schemas.microsoft.com/office/drawing/2014/main" id="{D4924770-B951-4761-8C22-61354BEDDC6E}"/>
                    </a:ext>
                  </a:extLst>
                </p14:cNvPr>
                <p14:cNvContentPartPr/>
                <p14:nvPr/>
              </p14:nvContentPartPr>
              <p14:xfrm>
                <a:off x="5049293" y="2184907"/>
                <a:ext cx="37800" cy="221760"/>
              </p14:xfrm>
            </p:contentPart>
          </mc:Choice>
          <mc:Fallback>
            <p:pic>
              <p:nvPicPr>
                <p:cNvPr id="116" name="Freihand 115">
                  <a:extLst>
                    <a:ext uri="{FF2B5EF4-FFF2-40B4-BE49-F238E27FC236}">
                      <a16:creationId xmlns:a16="http://schemas.microsoft.com/office/drawing/2014/main" id="{D4924770-B951-4761-8C22-61354BEDDC6E}"/>
                    </a:ext>
                  </a:extLst>
                </p:cNvPr>
                <p:cNvPicPr/>
                <p:nvPr/>
              </p:nvPicPr>
              <p:blipFill>
                <a:blip r:embed="rId117"/>
                <a:stretch>
                  <a:fillRect/>
                </a:stretch>
              </p:blipFill>
              <p:spPr>
                <a:xfrm>
                  <a:off x="5044973" y="2180587"/>
                  <a:ext cx="46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7" name="Freihand 116">
                  <a:extLst>
                    <a:ext uri="{FF2B5EF4-FFF2-40B4-BE49-F238E27FC236}">
                      <a16:creationId xmlns:a16="http://schemas.microsoft.com/office/drawing/2014/main" id="{53202680-D6E3-42F7-B1C6-ED9C239D63C2}"/>
                    </a:ext>
                  </a:extLst>
                </p14:cNvPr>
                <p14:cNvContentPartPr/>
                <p14:nvPr/>
              </p14:nvContentPartPr>
              <p14:xfrm>
                <a:off x="5044613" y="2180587"/>
                <a:ext cx="132120" cy="240120"/>
              </p14:xfrm>
            </p:contentPart>
          </mc:Choice>
          <mc:Fallback>
            <p:pic>
              <p:nvPicPr>
                <p:cNvPr id="117" name="Freihand 116">
                  <a:extLst>
                    <a:ext uri="{FF2B5EF4-FFF2-40B4-BE49-F238E27FC236}">
                      <a16:creationId xmlns:a16="http://schemas.microsoft.com/office/drawing/2014/main" id="{53202680-D6E3-42F7-B1C6-ED9C239D63C2}"/>
                    </a:ext>
                  </a:extLst>
                </p:cNvPr>
                <p:cNvPicPr/>
                <p:nvPr/>
              </p:nvPicPr>
              <p:blipFill>
                <a:blip r:embed="rId119"/>
                <a:stretch>
                  <a:fillRect/>
                </a:stretch>
              </p:blipFill>
              <p:spPr>
                <a:xfrm>
                  <a:off x="5040293" y="2176267"/>
                  <a:ext cx="140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8" name="Freihand 117">
                  <a:extLst>
                    <a:ext uri="{FF2B5EF4-FFF2-40B4-BE49-F238E27FC236}">
                      <a16:creationId xmlns:a16="http://schemas.microsoft.com/office/drawing/2014/main" id="{15243FED-8D32-4ED0-B0AC-6D5D4B05D031}"/>
                    </a:ext>
                  </a:extLst>
                </p14:cNvPr>
                <p14:cNvContentPartPr/>
                <p14:nvPr/>
              </p14:nvContentPartPr>
              <p14:xfrm>
                <a:off x="5185733" y="2115787"/>
                <a:ext cx="79920" cy="208800"/>
              </p14:xfrm>
            </p:contentPart>
          </mc:Choice>
          <mc:Fallback>
            <p:pic>
              <p:nvPicPr>
                <p:cNvPr id="118" name="Freihand 117">
                  <a:extLst>
                    <a:ext uri="{FF2B5EF4-FFF2-40B4-BE49-F238E27FC236}">
                      <a16:creationId xmlns:a16="http://schemas.microsoft.com/office/drawing/2014/main" id="{15243FED-8D32-4ED0-B0AC-6D5D4B05D031}"/>
                    </a:ext>
                  </a:extLst>
                </p:cNvPr>
                <p:cNvPicPr/>
                <p:nvPr/>
              </p:nvPicPr>
              <p:blipFill>
                <a:blip r:embed="rId121"/>
                <a:stretch>
                  <a:fillRect/>
                </a:stretch>
              </p:blipFill>
              <p:spPr>
                <a:xfrm>
                  <a:off x="5181413" y="2111467"/>
                  <a:ext cx="88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9" name="Freihand 118">
                  <a:extLst>
                    <a:ext uri="{FF2B5EF4-FFF2-40B4-BE49-F238E27FC236}">
                      <a16:creationId xmlns:a16="http://schemas.microsoft.com/office/drawing/2014/main" id="{BD9EC511-C736-4187-B582-353112F1F296}"/>
                    </a:ext>
                  </a:extLst>
                </p14:cNvPr>
                <p14:cNvContentPartPr/>
                <p14:nvPr/>
              </p14:nvContentPartPr>
              <p14:xfrm>
                <a:off x="5282213" y="2162587"/>
                <a:ext cx="108360" cy="90000"/>
              </p14:xfrm>
            </p:contentPart>
          </mc:Choice>
          <mc:Fallback>
            <p:pic>
              <p:nvPicPr>
                <p:cNvPr id="119" name="Freihand 118">
                  <a:extLst>
                    <a:ext uri="{FF2B5EF4-FFF2-40B4-BE49-F238E27FC236}">
                      <a16:creationId xmlns:a16="http://schemas.microsoft.com/office/drawing/2014/main" id="{BD9EC511-C736-4187-B582-353112F1F296}"/>
                    </a:ext>
                  </a:extLst>
                </p:cNvPr>
                <p:cNvPicPr/>
                <p:nvPr/>
              </p:nvPicPr>
              <p:blipFill>
                <a:blip r:embed="rId123"/>
                <a:stretch>
                  <a:fillRect/>
                </a:stretch>
              </p:blipFill>
              <p:spPr>
                <a:xfrm>
                  <a:off x="5277893" y="2158267"/>
                  <a:ext cx="117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0" name="Freihand 119">
                  <a:extLst>
                    <a:ext uri="{FF2B5EF4-FFF2-40B4-BE49-F238E27FC236}">
                      <a16:creationId xmlns:a16="http://schemas.microsoft.com/office/drawing/2014/main" id="{23A81855-B76F-4C20-9FEE-87C51A36F485}"/>
                    </a:ext>
                  </a:extLst>
                </p14:cNvPr>
                <p14:cNvContentPartPr/>
                <p14:nvPr/>
              </p14:nvContentPartPr>
              <p14:xfrm>
                <a:off x="5417573" y="2055667"/>
                <a:ext cx="165600" cy="94320"/>
              </p14:xfrm>
            </p:contentPart>
          </mc:Choice>
          <mc:Fallback>
            <p:pic>
              <p:nvPicPr>
                <p:cNvPr id="120" name="Freihand 119">
                  <a:extLst>
                    <a:ext uri="{FF2B5EF4-FFF2-40B4-BE49-F238E27FC236}">
                      <a16:creationId xmlns:a16="http://schemas.microsoft.com/office/drawing/2014/main" id="{23A81855-B76F-4C20-9FEE-87C51A36F485}"/>
                    </a:ext>
                  </a:extLst>
                </p:cNvPr>
                <p:cNvPicPr/>
                <p:nvPr/>
              </p:nvPicPr>
              <p:blipFill>
                <a:blip r:embed="rId125"/>
                <a:stretch>
                  <a:fillRect/>
                </a:stretch>
              </p:blipFill>
              <p:spPr>
                <a:xfrm>
                  <a:off x="5413253" y="2051347"/>
                  <a:ext cx="174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1" name="Freihand 120">
                  <a:extLst>
                    <a:ext uri="{FF2B5EF4-FFF2-40B4-BE49-F238E27FC236}">
                      <a16:creationId xmlns:a16="http://schemas.microsoft.com/office/drawing/2014/main" id="{E5C684D1-6562-4ED0-8F1E-B7AD4BA06C7B}"/>
                    </a:ext>
                  </a:extLst>
                </p14:cNvPr>
                <p14:cNvContentPartPr/>
                <p14:nvPr/>
              </p14:nvContentPartPr>
              <p14:xfrm>
                <a:off x="5595053" y="1931827"/>
                <a:ext cx="344880" cy="158760"/>
              </p14:xfrm>
            </p:contentPart>
          </mc:Choice>
          <mc:Fallback>
            <p:pic>
              <p:nvPicPr>
                <p:cNvPr id="121" name="Freihand 120">
                  <a:extLst>
                    <a:ext uri="{FF2B5EF4-FFF2-40B4-BE49-F238E27FC236}">
                      <a16:creationId xmlns:a16="http://schemas.microsoft.com/office/drawing/2014/main" id="{E5C684D1-6562-4ED0-8F1E-B7AD4BA06C7B}"/>
                    </a:ext>
                  </a:extLst>
                </p:cNvPr>
                <p:cNvPicPr/>
                <p:nvPr/>
              </p:nvPicPr>
              <p:blipFill>
                <a:blip r:embed="rId127"/>
                <a:stretch>
                  <a:fillRect/>
                </a:stretch>
              </p:blipFill>
              <p:spPr>
                <a:xfrm>
                  <a:off x="5590733" y="1927507"/>
                  <a:ext cx="353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3" name="Freihand 122">
                  <a:extLst>
                    <a:ext uri="{FF2B5EF4-FFF2-40B4-BE49-F238E27FC236}">
                      <a16:creationId xmlns:a16="http://schemas.microsoft.com/office/drawing/2014/main" id="{8E4C8A86-4B7A-4DEC-B7BD-FDAC2F18E29B}"/>
                    </a:ext>
                  </a:extLst>
                </p14:cNvPr>
                <p14:cNvContentPartPr/>
                <p14:nvPr/>
              </p14:nvContentPartPr>
              <p14:xfrm>
                <a:off x="6045413" y="1614667"/>
                <a:ext cx="343800" cy="286920"/>
              </p14:xfrm>
            </p:contentPart>
          </mc:Choice>
          <mc:Fallback>
            <p:pic>
              <p:nvPicPr>
                <p:cNvPr id="123" name="Freihand 122">
                  <a:extLst>
                    <a:ext uri="{FF2B5EF4-FFF2-40B4-BE49-F238E27FC236}">
                      <a16:creationId xmlns:a16="http://schemas.microsoft.com/office/drawing/2014/main" id="{8E4C8A86-4B7A-4DEC-B7BD-FDAC2F18E29B}"/>
                    </a:ext>
                  </a:extLst>
                </p:cNvPr>
                <p:cNvPicPr/>
                <p:nvPr/>
              </p:nvPicPr>
              <p:blipFill>
                <a:blip r:embed="rId129"/>
                <a:stretch>
                  <a:fillRect/>
                </a:stretch>
              </p:blipFill>
              <p:spPr>
                <a:xfrm>
                  <a:off x="6041093" y="1610347"/>
                  <a:ext cx="3524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4" name="Freihand 123">
                  <a:extLst>
                    <a:ext uri="{FF2B5EF4-FFF2-40B4-BE49-F238E27FC236}">
                      <a16:creationId xmlns:a16="http://schemas.microsoft.com/office/drawing/2014/main" id="{801DE279-3367-43D3-B942-6F28185DFCBA}"/>
                    </a:ext>
                  </a:extLst>
                </p14:cNvPr>
                <p14:cNvContentPartPr/>
                <p14:nvPr/>
              </p14:nvContentPartPr>
              <p14:xfrm>
                <a:off x="6479573" y="1506307"/>
                <a:ext cx="104040" cy="155160"/>
              </p14:xfrm>
            </p:contentPart>
          </mc:Choice>
          <mc:Fallback>
            <p:pic>
              <p:nvPicPr>
                <p:cNvPr id="124" name="Freihand 123">
                  <a:extLst>
                    <a:ext uri="{FF2B5EF4-FFF2-40B4-BE49-F238E27FC236}">
                      <a16:creationId xmlns:a16="http://schemas.microsoft.com/office/drawing/2014/main" id="{801DE279-3367-43D3-B942-6F28185DFCBA}"/>
                    </a:ext>
                  </a:extLst>
                </p:cNvPr>
                <p:cNvPicPr/>
                <p:nvPr/>
              </p:nvPicPr>
              <p:blipFill>
                <a:blip r:embed="rId131"/>
                <a:stretch>
                  <a:fillRect/>
                </a:stretch>
              </p:blipFill>
              <p:spPr>
                <a:xfrm>
                  <a:off x="6475253" y="1501987"/>
                  <a:ext cx="112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5" name="Freihand 124">
                  <a:extLst>
                    <a:ext uri="{FF2B5EF4-FFF2-40B4-BE49-F238E27FC236}">
                      <a16:creationId xmlns:a16="http://schemas.microsoft.com/office/drawing/2014/main" id="{C4EA05FB-25EC-461F-8C85-6587A513BAD6}"/>
                    </a:ext>
                  </a:extLst>
                </p14:cNvPr>
                <p14:cNvContentPartPr/>
                <p14:nvPr/>
              </p14:nvContentPartPr>
              <p14:xfrm>
                <a:off x="6716813" y="1424587"/>
                <a:ext cx="16200" cy="155880"/>
              </p14:xfrm>
            </p:contentPart>
          </mc:Choice>
          <mc:Fallback>
            <p:pic>
              <p:nvPicPr>
                <p:cNvPr id="125" name="Freihand 124">
                  <a:extLst>
                    <a:ext uri="{FF2B5EF4-FFF2-40B4-BE49-F238E27FC236}">
                      <a16:creationId xmlns:a16="http://schemas.microsoft.com/office/drawing/2014/main" id="{C4EA05FB-25EC-461F-8C85-6587A513BAD6}"/>
                    </a:ext>
                  </a:extLst>
                </p:cNvPr>
                <p:cNvPicPr/>
                <p:nvPr/>
              </p:nvPicPr>
              <p:blipFill>
                <a:blip r:embed="rId133"/>
                <a:stretch>
                  <a:fillRect/>
                </a:stretch>
              </p:blipFill>
              <p:spPr>
                <a:xfrm>
                  <a:off x="6712493" y="1420267"/>
                  <a:ext cx="24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6" name="Freihand 125">
                  <a:extLst>
                    <a:ext uri="{FF2B5EF4-FFF2-40B4-BE49-F238E27FC236}">
                      <a16:creationId xmlns:a16="http://schemas.microsoft.com/office/drawing/2014/main" id="{A386CF9B-CA54-48F9-A8D6-E70EFBB08533}"/>
                    </a:ext>
                  </a:extLst>
                </p14:cNvPr>
                <p14:cNvContentPartPr/>
                <p14:nvPr/>
              </p14:nvContentPartPr>
              <p14:xfrm>
                <a:off x="6577853" y="1374547"/>
                <a:ext cx="141120" cy="106200"/>
              </p14:xfrm>
            </p:contentPart>
          </mc:Choice>
          <mc:Fallback>
            <p:pic>
              <p:nvPicPr>
                <p:cNvPr id="126" name="Freihand 125">
                  <a:extLst>
                    <a:ext uri="{FF2B5EF4-FFF2-40B4-BE49-F238E27FC236}">
                      <a16:creationId xmlns:a16="http://schemas.microsoft.com/office/drawing/2014/main" id="{A386CF9B-CA54-48F9-A8D6-E70EFBB08533}"/>
                    </a:ext>
                  </a:extLst>
                </p:cNvPr>
                <p:cNvPicPr/>
                <p:nvPr/>
              </p:nvPicPr>
              <p:blipFill>
                <a:blip r:embed="rId135"/>
                <a:stretch>
                  <a:fillRect/>
                </a:stretch>
              </p:blipFill>
              <p:spPr>
                <a:xfrm>
                  <a:off x="6573533" y="1370227"/>
                  <a:ext cx="149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7" name="Freihand 126">
                  <a:extLst>
                    <a:ext uri="{FF2B5EF4-FFF2-40B4-BE49-F238E27FC236}">
                      <a16:creationId xmlns:a16="http://schemas.microsoft.com/office/drawing/2014/main" id="{4E16947A-59EF-44B3-8B80-80EF999EED8C}"/>
                    </a:ext>
                  </a:extLst>
                </p14:cNvPr>
                <p14:cNvContentPartPr/>
                <p14:nvPr/>
              </p14:nvContentPartPr>
              <p14:xfrm>
                <a:off x="6786653" y="1430347"/>
                <a:ext cx="101160" cy="132480"/>
              </p14:xfrm>
            </p:contentPart>
          </mc:Choice>
          <mc:Fallback>
            <p:pic>
              <p:nvPicPr>
                <p:cNvPr id="127" name="Freihand 126">
                  <a:extLst>
                    <a:ext uri="{FF2B5EF4-FFF2-40B4-BE49-F238E27FC236}">
                      <a16:creationId xmlns:a16="http://schemas.microsoft.com/office/drawing/2014/main" id="{4E16947A-59EF-44B3-8B80-80EF999EED8C}"/>
                    </a:ext>
                  </a:extLst>
                </p:cNvPr>
                <p:cNvPicPr/>
                <p:nvPr/>
              </p:nvPicPr>
              <p:blipFill>
                <a:blip r:embed="rId137"/>
                <a:stretch>
                  <a:fillRect/>
                </a:stretch>
              </p:blipFill>
              <p:spPr>
                <a:xfrm>
                  <a:off x="6782333" y="1426027"/>
                  <a:ext cx="109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8" name="Freihand 127">
                  <a:extLst>
                    <a:ext uri="{FF2B5EF4-FFF2-40B4-BE49-F238E27FC236}">
                      <a16:creationId xmlns:a16="http://schemas.microsoft.com/office/drawing/2014/main" id="{0218F264-57B3-4FEE-AB9A-9E014465077B}"/>
                    </a:ext>
                  </a:extLst>
                </p14:cNvPr>
                <p14:cNvContentPartPr/>
                <p14:nvPr/>
              </p14:nvContentPartPr>
              <p14:xfrm>
                <a:off x="7010933" y="1207867"/>
                <a:ext cx="229320" cy="148320"/>
              </p14:xfrm>
            </p:contentPart>
          </mc:Choice>
          <mc:Fallback>
            <p:pic>
              <p:nvPicPr>
                <p:cNvPr id="128" name="Freihand 127">
                  <a:extLst>
                    <a:ext uri="{FF2B5EF4-FFF2-40B4-BE49-F238E27FC236}">
                      <a16:creationId xmlns:a16="http://schemas.microsoft.com/office/drawing/2014/main" id="{0218F264-57B3-4FEE-AB9A-9E014465077B}"/>
                    </a:ext>
                  </a:extLst>
                </p:cNvPr>
                <p:cNvPicPr/>
                <p:nvPr/>
              </p:nvPicPr>
              <p:blipFill>
                <a:blip r:embed="rId139"/>
                <a:stretch>
                  <a:fillRect/>
                </a:stretch>
              </p:blipFill>
              <p:spPr>
                <a:xfrm>
                  <a:off x="7006613" y="1203547"/>
                  <a:ext cx="237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9" name="Freihand 128">
                  <a:extLst>
                    <a:ext uri="{FF2B5EF4-FFF2-40B4-BE49-F238E27FC236}">
                      <a16:creationId xmlns:a16="http://schemas.microsoft.com/office/drawing/2014/main" id="{9359BEEF-068F-486F-A675-90043403CC8F}"/>
                    </a:ext>
                  </a:extLst>
                </p14:cNvPr>
                <p14:cNvContentPartPr/>
                <p14:nvPr/>
              </p14:nvContentPartPr>
              <p14:xfrm>
                <a:off x="7160333" y="1100587"/>
                <a:ext cx="360" cy="360"/>
              </p14:xfrm>
            </p:contentPart>
          </mc:Choice>
          <mc:Fallback>
            <p:pic>
              <p:nvPicPr>
                <p:cNvPr id="129" name="Freihand 128">
                  <a:extLst>
                    <a:ext uri="{FF2B5EF4-FFF2-40B4-BE49-F238E27FC236}">
                      <a16:creationId xmlns:a16="http://schemas.microsoft.com/office/drawing/2014/main" id="{9359BEEF-068F-486F-A675-90043403CC8F}"/>
                    </a:ext>
                  </a:extLst>
                </p:cNvPr>
                <p:cNvPicPr/>
                <p:nvPr/>
              </p:nvPicPr>
              <p:blipFill>
                <a:blip r:embed="rId109"/>
                <a:stretch>
                  <a:fillRect/>
                </a:stretch>
              </p:blipFill>
              <p:spPr>
                <a:xfrm>
                  <a:off x="7156013" y="1096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0" name="Freihand 129">
                  <a:extLst>
                    <a:ext uri="{FF2B5EF4-FFF2-40B4-BE49-F238E27FC236}">
                      <a16:creationId xmlns:a16="http://schemas.microsoft.com/office/drawing/2014/main" id="{9B142C5E-7218-4620-8BC1-566F137981C8}"/>
                    </a:ext>
                  </a:extLst>
                </p14:cNvPr>
                <p14:cNvContentPartPr/>
                <p14:nvPr/>
              </p14:nvContentPartPr>
              <p14:xfrm>
                <a:off x="7382453" y="918787"/>
                <a:ext cx="450000" cy="289800"/>
              </p14:xfrm>
            </p:contentPart>
          </mc:Choice>
          <mc:Fallback>
            <p:pic>
              <p:nvPicPr>
                <p:cNvPr id="130" name="Freihand 129">
                  <a:extLst>
                    <a:ext uri="{FF2B5EF4-FFF2-40B4-BE49-F238E27FC236}">
                      <a16:creationId xmlns:a16="http://schemas.microsoft.com/office/drawing/2014/main" id="{9B142C5E-7218-4620-8BC1-566F137981C8}"/>
                    </a:ext>
                  </a:extLst>
                </p:cNvPr>
                <p:cNvPicPr/>
                <p:nvPr/>
              </p:nvPicPr>
              <p:blipFill>
                <a:blip r:embed="rId142"/>
                <a:stretch>
                  <a:fillRect/>
                </a:stretch>
              </p:blipFill>
              <p:spPr>
                <a:xfrm>
                  <a:off x="7378133" y="914467"/>
                  <a:ext cx="4586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1" name="Freihand 130">
                  <a:extLst>
                    <a:ext uri="{FF2B5EF4-FFF2-40B4-BE49-F238E27FC236}">
                      <a16:creationId xmlns:a16="http://schemas.microsoft.com/office/drawing/2014/main" id="{F75F5C67-BC18-4916-B828-DCA3E1298515}"/>
                    </a:ext>
                  </a:extLst>
                </p14:cNvPr>
                <p14:cNvContentPartPr/>
                <p14:nvPr/>
              </p14:nvContentPartPr>
              <p14:xfrm>
                <a:off x="7810853" y="870187"/>
                <a:ext cx="360" cy="360"/>
              </p14:xfrm>
            </p:contentPart>
          </mc:Choice>
          <mc:Fallback>
            <p:pic>
              <p:nvPicPr>
                <p:cNvPr id="131" name="Freihand 130">
                  <a:extLst>
                    <a:ext uri="{FF2B5EF4-FFF2-40B4-BE49-F238E27FC236}">
                      <a16:creationId xmlns:a16="http://schemas.microsoft.com/office/drawing/2014/main" id="{F75F5C67-BC18-4916-B828-DCA3E1298515}"/>
                    </a:ext>
                  </a:extLst>
                </p:cNvPr>
                <p:cNvPicPr/>
                <p:nvPr/>
              </p:nvPicPr>
              <p:blipFill>
                <a:blip r:embed="rId109"/>
                <a:stretch>
                  <a:fillRect/>
                </a:stretch>
              </p:blipFill>
              <p:spPr>
                <a:xfrm>
                  <a:off x="7806533" y="865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2" name="Freihand 131">
                  <a:extLst>
                    <a:ext uri="{FF2B5EF4-FFF2-40B4-BE49-F238E27FC236}">
                      <a16:creationId xmlns:a16="http://schemas.microsoft.com/office/drawing/2014/main" id="{92453998-3510-4A4F-9A2A-9D7C946CECA0}"/>
                    </a:ext>
                  </a:extLst>
                </p14:cNvPr>
                <p14:cNvContentPartPr/>
                <p14:nvPr/>
              </p14:nvContentPartPr>
              <p14:xfrm>
                <a:off x="7878173" y="824827"/>
                <a:ext cx="240480" cy="300600"/>
              </p14:xfrm>
            </p:contentPart>
          </mc:Choice>
          <mc:Fallback>
            <p:pic>
              <p:nvPicPr>
                <p:cNvPr id="132" name="Freihand 131">
                  <a:extLst>
                    <a:ext uri="{FF2B5EF4-FFF2-40B4-BE49-F238E27FC236}">
                      <a16:creationId xmlns:a16="http://schemas.microsoft.com/office/drawing/2014/main" id="{92453998-3510-4A4F-9A2A-9D7C946CECA0}"/>
                    </a:ext>
                  </a:extLst>
                </p:cNvPr>
                <p:cNvPicPr/>
                <p:nvPr/>
              </p:nvPicPr>
              <p:blipFill>
                <a:blip r:embed="rId145"/>
                <a:stretch>
                  <a:fillRect/>
                </a:stretch>
              </p:blipFill>
              <p:spPr>
                <a:xfrm>
                  <a:off x="7873853" y="820507"/>
                  <a:ext cx="2491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3" name="Freihand 132">
                  <a:extLst>
                    <a:ext uri="{FF2B5EF4-FFF2-40B4-BE49-F238E27FC236}">
                      <a16:creationId xmlns:a16="http://schemas.microsoft.com/office/drawing/2014/main" id="{74F39E94-435B-4416-9919-BEE6A82CB6C7}"/>
                    </a:ext>
                  </a:extLst>
                </p14:cNvPr>
                <p14:cNvContentPartPr/>
                <p14:nvPr/>
              </p14:nvContentPartPr>
              <p14:xfrm>
                <a:off x="8234213" y="562747"/>
                <a:ext cx="175320" cy="276480"/>
              </p14:xfrm>
            </p:contentPart>
          </mc:Choice>
          <mc:Fallback>
            <p:pic>
              <p:nvPicPr>
                <p:cNvPr id="133" name="Freihand 132">
                  <a:extLst>
                    <a:ext uri="{FF2B5EF4-FFF2-40B4-BE49-F238E27FC236}">
                      <a16:creationId xmlns:a16="http://schemas.microsoft.com/office/drawing/2014/main" id="{74F39E94-435B-4416-9919-BEE6A82CB6C7}"/>
                    </a:ext>
                  </a:extLst>
                </p:cNvPr>
                <p:cNvPicPr/>
                <p:nvPr/>
              </p:nvPicPr>
              <p:blipFill>
                <a:blip r:embed="rId147"/>
                <a:stretch>
                  <a:fillRect/>
                </a:stretch>
              </p:blipFill>
              <p:spPr>
                <a:xfrm>
                  <a:off x="8229893" y="558427"/>
                  <a:ext cx="1839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4" name="Freihand 133">
                  <a:extLst>
                    <a:ext uri="{FF2B5EF4-FFF2-40B4-BE49-F238E27FC236}">
                      <a16:creationId xmlns:a16="http://schemas.microsoft.com/office/drawing/2014/main" id="{B6F27BA0-1682-47C2-845B-C65431822ABA}"/>
                    </a:ext>
                  </a:extLst>
                </p14:cNvPr>
                <p14:cNvContentPartPr/>
                <p14:nvPr/>
              </p14:nvContentPartPr>
              <p14:xfrm>
                <a:off x="8391533" y="647707"/>
                <a:ext cx="163440" cy="94680"/>
              </p14:xfrm>
            </p:contentPart>
          </mc:Choice>
          <mc:Fallback>
            <p:pic>
              <p:nvPicPr>
                <p:cNvPr id="134" name="Freihand 133">
                  <a:extLst>
                    <a:ext uri="{FF2B5EF4-FFF2-40B4-BE49-F238E27FC236}">
                      <a16:creationId xmlns:a16="http://schemas.microsoft.com/office/drawing/2014/main" id="{B6F27BA0-1682-47C2-845B-C65431822ABA}"/>
                    </a:ext>
                  </a:extLst>
                </p:cNvPr>
                <p:cNvPicPr/>
                <p:nvPr/>
              </p:nvPicPr>
              <p:blipFill>
                <a:blip r:embed="rId149"/>
                <a:stretch>
                  <a:fillRect/>
                </a:stretch>
              </p:blipFill>
              <p:spPr>
                <a:xfrm>
                  <a:off x="8387213" y="643387"/>
                  <a:ext cx="172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5" name="Freihand 134">
                  <a:extLst>
                    <a:ext uri="{FF2B5EF4-FFF2-40B4-BE49-F238E27FC236}">
                      <a16:creationId xmlns:a16="http://schemas.microsoft.com/office/drawing/2014/main" id="{AFC0E748-A9C8-41CC-964E-A15FD78EB8CB}"/>
                    </a:ext>
                  </a:extLst>
                </p14:cNvPr>
                <p14:cNvContentPartPr/>
                <p14:nvPr/>
              </p14:nvContentPartPr>
              <p14:xfrm>
                <a:off x="8575133" y="393187"/>
                <a:ext cx="418320" cy="253440"/>
              </p14:xfrm>
            </p:contentPart>
          </mc:Choice>
          <mc:Fallback>
            <p:pic>
              <p:nvPicPr>
                <p:cNvPr id="135" name="Freihand 134">
                  <a:extLst>
                    <a:ext uri="{FF2B5EF4-FFF2-40B4-BE49-F238E27FC236}">
                      <a16:creationId xmlns:a16="http://schemas.microsoft.com/office/drawing/2014/main" id="{AFC0E748-A9C8-41CC-964E-A15FD78EB8CB}"/>
                    </a:ext>
                  </a:extLst>
                </p:cNvPr>
                <p:cNvPicPr/>
                <p:nvPr/>
              </p:nvPicPr>
              <p:blipFill>
                <a:blip r:embed="rId151"/>
                <a:stretch>
                  <a:fillRect/>
                </a:stretch>
              </p:blipFill>
              <p:spPr>
                <a:xfrm>
                  <a:off x="8570813" y="388867"/>
                  <a:ext cx="4269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7" name="Freihand 136">
                  <a:extLst>
                    <a:ext uri="{FF2B5EF4-FFF2-40B4-BE49-F238E27FC236}">
                      <a16:creationId xmlns:a16="http://schemas.microsoft.com/office/drawing/2014/main" id="{312C1408-C876-4613-8C09-BF1CE8C2778E}"/>
                    </a:ext>
                  </a:extLst>
                </p14:cNvPr>
                <p14:cNvContentPartPr/>
                <p14:nvPr/>
              </p14:nvContentPartPr>
              <p14:xfrm>
                <a:off x="3973613" y="4257067"/>
                <a:ext cx="68040" cy="138240"/>
              </p14:xfrm>
            </p:contentPart>
          </mc:Choice>
          <mc:Fallback>
            <p:pic>
              <p:nvPicPr>
                <p:cNvPr id="137" name="Freihand 136">
                  <a:extLst>
                    <a:ext uri="{FF2B5EF4-FFF2-40B4-BE49-F238E27FC236}">
                      <a16:creationId xmlns:a16="http://schemas.microsoft.com/office/drawing/2014/main" id="{312C1408-C876-4613-8C09-BF1CE8C2778E}"/>
                    </a:ext>
                  </a:extLst>
                </p:cNvPr>
                <p:cNvPicPr/>
                <p:nvPr/>
              </p:nvPicPr>
              <p:blipFill>
                <a:blip r:embed="rId153"/>
                <a:stretch>
                  <a:fillRect/>
                </a:stretch>
              </p:blipFill>
              <p:spPr>
                <a:xfrm>
                  <a:off x="3969293" y="4252747"/>
                  <a:ext cx="76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8" name="Freihand 137">
                  <a:extLst>
                    <a:ext uri="{FF2B5EF4-FFF2-40B4-BE49-F238E27FC236}">
                      <a16:creationId xmlns:a16="http://schemas.microsoft.com/office/drawing/2014/main" id="{51A18798-A350-4DF4-8E1B-2E1514E45891}"/>
                    </a:ext>
                  </a:extLst>
                </p14:cNvPr>
                <p14:cNvContentPartPr/>
                <p14:nvPr/>
              </p14:nvContentPartPr>
              <p14:xfrm>
                <a:off x="4344773" y="4123867"/>
                <a:ext cx="38160" cy="151200"/>
              </p14:xfrm>
            </p:contentPart>
          </mc:Choice>
          <mc:Fallback>
            <p:pic>
              <p:nvPicPr>
                <p:cNvPr id="138" name="Freihand 137">
                  <a:extLst>
                    <a:ext uri="{FF2B5EF4-FFF2-40B4-BE49-F238E27FC236}">
                      <a16:creationId xmlns:a16="http://schemas.microsoft.com/office/drawing/2014/main" id="{51A18798-A350-4DF4-8E1B-2E1514E45891}"/>
                    </a:ext>
                  </a:extLst>
                </p:cNvPr>
                <p:cNvPicPr/>
                <p:nvPr/>
              </p:nvPicPr>
              <p:blipFill>
                <a:blip r:embed="rId155"/>
                <a:stretch>
                  <a:fillRect/>
                </a:stretch>
              </p:blipFill>
              <p:spPr>
                <a:xfrm>
                  <a:off x="4340453" y="4119547"/>
                  <a:ext cx="46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9" name="Freihand 138">
                  <a:extLst>
                    <a:ext uri="{FF2B5EF4-FFF2-40B4-BE49-F238E27FC236}">
                      <a16:creationId xmlns:a16="http://schemas.microsoft.com/office/drawing/2014/main" id="{C010F4EF-F5D9-403C-8F8C-9E94B3736A5C}"/>
                    </a:ext>
                  </a:extLst>
                </p14:cNvPr>
                <p14:cNvContentPartPr/>
                <p14:nvPr/>
              </p14:nvContentPartPr>
              <p14:xfrm>
                <a:off x="4394093" y="3939907"/>
                <a:ext cx="43200" cy="217080"/>
              </p14:xfrm>
            </p:contentPart>
          </mc:Choice>
          <mc:Fallback>
            <p:pic>
              <p:nvPicPr>
                <p:cNvPr id="139" name="Freihand 138">
                  <a:extLst>
                    <a:ext uri="{FF2B5EF4-FFF2-40B4-BE49-F238E27FC236}">
                      <a16:creationId xmlns:a16="http://schemas.microsoft.com/office/drawing/2014/main" id="{C010F4EF-F5D9-403C-8F8C-9E94B3736A5C}"/>
                    </a:ext>
                  </a:extLst>
                </p:cNvPr>
                <p:cNvPicPr/>
                <p:nvPr/>
              </p:nvPicPr>
              <p:blipFill>
                <a:blip r:embed="rId157"/>
                <a:stretch>
                  <a:fillRect/>
                </a:stretch>
              </p:blipFill>
              <p:spPr>
                <a:xfrm>
                  <a:off x="4389773" y="3935587"/>
                  <a:ext cx="518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0" name="Freihand 139">
                  <a:extLst>
                    <a:ext uri="{FF2B5EF4-FFF2-40B4-BE49-F238E27FC236}">
                      <a16:creationId xmlns:a16="http://schemas.microsoft.com/office/drawing/2014/main" id="{88DEDD71-36DF-446C-96E7-31F44F182E3D}"/>
                    </a:ext>
                  </a:extLst>
                </p14:cNvPr>
                <p14:cNvContentPartPr/>
                <p14:nvPr/>
              </p14:nvContentPartPr>
              <p14:xfrm>
                <a:off x="4610813" y="4279747"/>
                <a:ext cx="2522160" cy="491760"/>
              </p14:xfrm>
            </p:contentPart>
          </mc:Choice>
          <mc:Fallback>
            <p:pic>
              <p:nvPicPr>
                <p:cNvPr id="140" name="Freihand 139">
                  <a:extLst>
                    <a:ext uri="{FF2B5EF4-FFF2-40B4-BE49-F238E27FC236}">
                      <a16:creationId xmlns:a16="http://schemas.microsoft.com/office/drawing/2014/main" id="{88DEDD71-36DF-446C-96E7-31F44F182E3D}"/>
                    </a:ext>
                  </a:extLst>
                </p:cNvPr>
                <p:cNvPicPr/>
                <p:nvPr/>
              </p:nvPicPr>
              <p:blipFill>
                <a:blip r:embed="rId159"/>
                <a:stretch>
                  <a:fillRect/>
                </a:stretch>
              </p:blipFill>
              <p:spPr>
                <a:xfrm>
                  <a:off x="4606493" y="4275427"/>
                  <a:ext cx="253080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3" name="Freihand 142">
                  <a:extLst>
                    <a:ext uri="{FF2B5EF4-FFF2-40B4-BE49-F238E27FC236}">
                      <a16:creationId xmlns:a16="http://schemas.microsoft.com/office/drawing/2014/main" id="{55AFFC93-907C-47FD-B52D-27770B77EF7B}"/>
                    </a:ext>
                  </a:extLst>
                </p14:cNvPr>
                <p14:cNvContentPartPr/>
                <p14:nvPr/>
              </p14:nvContentPartPr>
              <p14:xfrm>
                <a:off x="4079453" y="2523307"/>
                <a:ext cx="1405440" cy="1766520"/>
              </p14:xfrm>
            </p:contentPart>
          </mc:Choice>
          <mc:Fallback>
            <p:pic>
              <p:nvPicPr>
                <p:cNvPr id="143" name="Freihand 142">
                  <a:extLst>
                    <a:ext uri="{FF2B5EF4-FFF2-40B4-BE49-F238E27FC236}">
                      <a16:creationId xmlns:a16="http://schemas.microsoft.com/office/drawing/2014/main" id="{55AFFC93-907C-47FD-B52D-27770B77EF7B}"/>
                    </a:ext>
                  </a:extLst>
                </p:cNvPr>
                <p:cNvPicPr/>
                <p:nvPr/>
              </p:nvPicPr>
              <p:blipFill>
                <a:blip r:embed="rId161"/>
                <a:stretch>
                  <a:fillRect/>
                </a:stretch>
              </p:blipFill>
              <p:spPr>
                <a:xfrm>
                  <a:off x="4075133" y="2518987"/>
                  <a:ext cx="1414080" cy="1775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4" name="Freihand 143">
                  <a:extLst>
                    <a:ext uri="{FF2B5EF4-FFF2-40B4-BE49-F238E27FC236}">
                      <a16:creationId xmlns:a16="http://schemas.microsoft.com/office/drawing/2014/main" id="{5A504BBA-2FAC-461F-B916-B94A35AE8FCF}"/>
                    </a:ext>
                  </a:extLst>
                </p14:cNvPr>
                <p14:cNvContentPartPr/>
                <p14:nvPr/>
              </p14:nvContentPartPr>
              <p14:xfrm>
                <a:off x="4171973" y="4049347"/>
                <a:ext cx="25560" cy="29160"/>
              </p14:xfrm>
            </p:contentPart>
          </mc:Choice>
          <mc:Fallback>
            <p:pic>
              <p:nvPicPr>
                <p:cNvPr id="144" name="Freihand 143">
                  <a:extLst>
                    <a:ext uri="{FF2B5EF4-FFF2-40B4-BE49-F238E27FC236}">
                      <a16:creationId xmlns:a16="http://schemas.microsoft.com/office/drawing/2014/main" id="{5A504BBA-2FAC-461F-B916-B94A35AE8FCF}"/>
                    </a:ext>
                  </a:extLst>
                </p:cNvPr>
                <p:cNvPicPr/>
                <p:nvPr/>
              </p:nvPicPr>
              <p:blipFill>
                <a:blip r:embed="rId163"/>
                <a:stretch>
                  <a:fillRect/>
                </a:stretch>
              </p:blipFill>
              <p:spPr>
                <a:xfrm>
                  <a:off x="4167653" y="4045027"/>
                  <a:ext cx="34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5" name="Freihand 144">
                  <a:extLst>
                    <a:ext uri="{FF2B5EF4-FFF2-40B4-BE49-F238E27FC236}">
                      <a16:creationId xmlns:a16="http://schemas.microsoft.com/office/drawing/2014/main" id="{511103C8-AAE7-48E4-A824-8EFE337D70BC}"/>
                    </a:ext>
                  </a:extLst>
                </p14:cNvPr>
                <p14:cNvContentPartPr/>
                <p14:nvPr/>
              </p14:nvContentPartPr>
              <p14:xfrm>
                <a:off x="4053893" y="3926227"/>
                <a:ext cx="375120" cy="393120"/>
              </p14:xfrm>
            </p:contentPart>
          </mc:Choice>
          <mc:Fallback>
            <p:pic>
              <p:nvPicPr>
                <p:cNvPr id="145" name="Freihand 144">
                  <a:extLst>
                    <a:ext uri="{FF2B5EF4-FFF2-40B4-BE49-F238E27FC236}">
                      <a16:creationId xmlns:a16="http://schemas.microsoft.com/office/drawing/2014/main" id="{511103C8-AAE7-48E4-A824-8EFE337D70BC}"/>
                    </a:ext>
                  </a:extLst>
                </p:cNvPr>
                <p:cNvPicPr/>
                <p:nvPr/>
              </p:nvPicPr>
              <p:blipFill>
                <a:blip r:embed="rId165"/>
                <a:stretch>
                  <a:fillRect/>
                </a:stretch>
              </p:blipFill>
              <p:spPr>
                <a:xfrm>
                  <a:off x="4049573" y="3921907"/>
                  <a:ext cx="38376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6" name="Freihand 145">
                  <a:extLst>
                    <a:ext uri="{FF2B5EF4-FFF2-40B4-BE49-F238E27FC236}">
                      <a16:creationId xmlns:a16="http://schemas.microsoft.com/office/drawing/2014/main" id="{DAF20F10-110C-49A6-A195-CC31A9EE9583}"/>
                    </a:ext>
                  </a:extLst>
                </p14:cNvPr>
                <p14:cNvContentPartPr/>
                <p14:nvPr/>
              </p14:nvContentPartPr>
              <p14:xfrm>
                <a:off x="5586053" y="2417467"/>
                <a:ext cx="216360" cy="359280"/>
              </p14:xfrm>
            </p:contentPart>
          </mc:Choice>
          <mc:Fallback>
            <p:pic>
              <p:nvPicPr>
                <p:cNvPr id="146" name="Freihand 145">
                  <a:extLst>
                    <a:ext uri="{FF2B5EF4-FFF2-40B4-BE49-F238E27FC236}">
                      <a16:creationId xmlns:a16="http://schemas.microsoft.com/office/drawing/2014/main" id="{DAF20F10-110C-49A6-A195-CC31A9EE9583}"/>
                    </a:ext>
                  </a:extLst>
                </p:cNvPr>
                <p:cNvPicPr/>
                <p:nvPr/>
              </p:nvPicPr>
              <p:blipFill>
                <a:blip r:embed="rId167"/>
                <a:stretch>
                  <a:fillRect/>
                </a:stretch>
              </p:blipFill>
              <p:spPr>
                <a:xfrm>
                  <a:off x="5581733" y="2413147"/>
                  <a:ext cx="22500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7" name="Freihand 146">
                  <a:extLst>
                    <a:ext uri="{FF2B5EF4-FFF2-40B4-BE49-F238E27FC236}">
                      <a16:creationId xmlns:a16="http://schemas.microsoft.com/office/drawing/2014/main" id="{EF705DE4-4569-47B9-BF4A-3B7AD658652E}"/>
                    </a:ext>
                  </a:extLst>
                </p14:cNvPr>
                <p14:cNvContentPartPr/>
                <p14:nvPr/>
              </p14:nvContentPartPr>
              <p14:xfrm>
                <a:off x="5786573" y="2297587"/>
                <a:ext cx="171720" cy="181080"/>
              </p14:xfrm>
            </p:contentPart>
          </mc:Choice>
          <mc:Fallback>
            <p:pic>
              <p:nvPicPr>
                <p:cNvPr id="147" name="Freihand 146">
                  <a:extLst>
                    <a:ext uri="{FF2B5EF4-FFF2-40B4-BE49-F238E27FC236}">
                      <a16:creationId xmlns:a16="http://schemas.microsoft.com/office/drawing/2014/main" id="{EF705DE4-4569-47B9-BF4A-3B7AD658652E}"/>
                    </a:ext>
                  </a:extLst>
                </p:cNvPr>
                <p:cNvPicPr/>
                <p:nvPr/>
              </p:nvPicPr>
              <p:blipFill>
                <a:blip r:embed="rId169"/>
                <a:stretch>
                  <a:fillRect/>
                </a:stretch>
              </p:blipFill>
              <p:spPr>
                <a:xfrm>
                  <a:off x="5782253" y="2293267"/>
                  <a:ext cx="1803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8" name="Freihand 147">
                  <a:extLst>
                    <a:ext uri="{FF2B5EF4-FFF2-40B4-BE49-F238E27FC236}">
                      <a16:creationId xmlns:a16="http://schemas.microsoft.com/office/drawing/2014/main" id="{D3B7F5EB-6B03-46F2-9B95-EA00C28AF0F4}"/>
                    </a:ext>
                  </a:extLst>
                </p14:cNvPr>
                <p14:cNvContentPartPr/>
                <p14:nvPr/>
              </p14:nvContentPartPr>
              <p14:xfrm>
                <a:off x="5944253" y="2201107"/>
                <a:ext cx="76680" cy="235800"/>
              </p14:xfrm>
            </p:contentPart>
          </mc:Choice>
          <mc:Fallback>
            <p:pic>
              <p:nvPicPr>
                <p:cNvPr id="148" name="Freihand 147">
                  <a:extLst>
                    <a:ext uri="{FF2B5EF4-FFF2-40B4-BE49-F238E27FC236}">
                      <a16:creationId xmlns:a16="http://schemas.microsoft.com/office/drawing/2014/main" id="{D3B7F5EB-6B03-46F2-9B95-EA00C28AF0F4}"/>
                    </a:ext>
                  </a:extLst>
                </p:cNvPr>
                <p:cNvPicPr/>
                <p:nvPr/>
              </p:nvPicPr>
              <p:blipFill>
                <a:blip r:embed="rId171"/>
                <a:stretch>
                  <a:fillRect/>
                </a:stretch>
              </p:blipFill>
              <p:spPr>
                <a:xfrm>
                  <a:off x="5939933" y="2196787"/>
                  <a:ext cx="853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9" name="Freihand 148">
                  <a:extLst>
                    <a:ext uri="{FF2B5EF4-FFF2-40B4-BE49-F238E27FC236}">
                      <a16:creationId xmlns:a16="http://schemas.microsoft.com/office/drawing/2014/main" id="{0E9A4A07-91B2-49CF-9FE7-45DE5E92B36C}"/>
                    </a:ext>
                  </a:extLst>
                </p14:cNvPr>
                <p14:cNvContentPartPr/>
                <p14:nvPr/>
              </p14:nvContentPartPr>
              <p14:xfrm>
                <a:off x="5703773" y="2297587"/>
                <a:ext cx="132480" cy="84960"/>
              </p14:xfrm>
            </p:contentPart>
          </mc:Choice>
          <mc:Fallback>
            <p:pic>
              <p:nvPicPr>
                <p:cNvPr id="149" name="Freihand 148">
                  <a:extLst>
                    <a:ext uri="{FF2B5EF4-FFF2-40B4-BE49-F238E27FC236}">
                      <a16:creationId xmlns:a16="http://schemas.microsoft.com/office/drawing/2014/main" id="{0E9A4A07-91B2-49CF-9FE7-45DE5E92B36C}"/>
                    </a:ext>
                  </a:extLst>
                </p:cNvPr>
                <p:cNvPicPr/>
                <p:nvPr/>
              </p:nvPicPr>
              <p:blipFill>
                <a:blip r:embed="rId173"/>
                <a:stretch>
                  <a:fillRect/>
                </a:stretch>
              </p:blipFill>
              <p:spPr>
                <a:xfrm>
                  <a:off x="5699453" y="2293267"/>
                  <a:ext cx="141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0" name="Freihand 149">
                  <a:extLst>
                    <a:ext uri="{FF2B5EF4-FFF2-40B4-BE49-F238E27FC236}">
                      <a16:creationId xmlns:a16="http://schemas.microsoft.com/office/drawing/2014/main" id="{93796AF9-144F-49D0-9537-D5BE76CA2D8B}"/>
                    </a:ext>
                  </a:extLst>
                </p14:cNvPr>
                <p14:cNvContentPartPr/>
                <p14:nvPr/>
              </p14:nvContentPartPr>
              <p14:xfrm>
                <a:off x="6149093" y="2162947"/>
                <a:ext cx="236160" cy="178920"/>
              </p14:xfrm>
            </p:contentPart>
          </mc:Choice>
          <mc:Fallback>
            <p:pic>
              <p:nvPicPr>
                <p:cNvPr id="150" name="Freihand 149">
                  <a:extLst>
                    <a:ext uri="{FF2B5EF4-FFF2-40B4-BE49-F238E27FC236}">
                      <a16:creationId xmlns:a16="http://schemas.microsoft.com/office/drawing/2014/main" id="{93796AF9-144F-49D0-9537-D5BE76CA2D8B}"/>
                    </a:ext>
                  </a:extLst>
                </p:cNvPr>
                <p:cNvPicPr/>
                <p:nvPr/>
              </p:nvPicPr>
              <p:blipFill>
                <a:blip r:embed="rId175"/>
                <a:stretch>
                  <a:fillRect/>
                </a:stretch>
              </p:blipFill>
              <p:spPr>
                <a:xfrm>
                  <a:off x="6144773" y="2158627"/>
                  <a:ext cx="244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1" name="Freihand 150">
                  <a:extLst>
                    <a:ext uri="{FF2B5EF4-FFF2-40B4-BE49-F238E27FC236}">
                      <a16:creationId xmlns:a16="http://schemas.microsoft.com/office/drawing/2014/main" id="{A68FE518-3470-43FD-A436-10A15A2C4826}"/>
                    </a:ext>
                  </a:extLst>
                </p14:cNvPr>
                <p14:cNvContentPartPr/>
                <p14:nvPr/>
              </p14:nvContentPartPr>
              <p14:xfrm>
                <a:off x="6327293" y="2071867"/>
                <a:ext cx="17280" cy="23040"/>
              </p14:xfrm>
            </p:contentPart>
          </mc:Choice>
          <mc:Fallback>
            <p:pic>
              <p:nvPicPr>
                <p:cNvPr id="151" name="Freihand 150">
                  <a:extLst>
                    <a:ext uri="{FF2B5EF4-FFF2-40B4-BE49-F238E27FC236}">
                      <a16:creationId xmlns:a16="http://schemas.microsoft.com/office/drawing/2014/main" id="{A68FE518-3470-43FD-A436-10A15A2C4826}"/>
                    </a:ext>
                  </a:extLst>
                </p:cNvPr>
                <p:cNvPicPr/>
                <p:nvPr/>
              </p:nvPicPr>
              <p:blipFill>
                <a:blip r:embed="rId177"/>
                <a:stretch>
                  <a:fillRect/>
                </a:stretch>
              </p:blipFill>
              <p:spPr>
                <a:xfrm>
                  <a:off x="6322973" y="2067547"/>
                  <a:ext cx="259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2" name="Freihand 151">
                  <a:extLst>
                    <a:ext uri="{FF2B5EF4-FFF2-40B4-BE49-F238E27FC236}">
                      <a16:creationId xmlns:a16="http://schemas.microsoft.com/office/drawing/2014/main" id="{41815A26-64EA-44A1-8859-79AD744E6E64}"/>
                    </a:ext>
                  </a:extLst>
                </p14:cNvPr>
                <p14:cNvContentPartPr/>
                <p14:nvPr/>
              </p14:nvContentPartPr>
              <p14:xfrm>
                <a:off x="6415133" y="1860547"/>
                <a:ext cx="511920" cy="331920"/>
              </p14:xfrm>
            </p:contentPart>
          </mc:Choice>
          <mc:Fallback>
            <p:pic>
              <p:nvPicPr>
                <p:cNvPr id="152" name="Freihand 151">
                  <a:extLst>
                    <a:ext uri="{FF2B5EF4-FFF2-40B4-BE49-F238E27FC236}">
                      <a16:creationId xmlns:a16="http://schemas.microsoft.com/office/drawing/2014/main" id="{41815A26-64EA-44A1-8859-79AD744E6E64}"/>
                    </a:ext>
                  </a:extLst>
                </p:cNvPr>
                <p:cNvPicPr/>
                <p:nvPr/>
              </p:nvPicPr>
              <p:blipFill>
                <a:blip r:embed="rId179"/>
                <a:stretch>
                  <a:fillRect/>
                </a:stretch>
              </p:blipFill>
              <p:spPr>
                <a:xfrm>
                  <a:off x="6410813" y="1856227"/>
                  <a:ext cx="52056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3" name="Freihand 152">
                  <a:extLst>
                    <a:ext uri="{FF2B5EF4-FFF2-40B4-BE49-F238E27FC236}">
                      <a16:creationId xmlns:a16="http://schemas.microsoft.com/office/drawing/2014/main" id="{0528B0A7-78BA-4009-A41F-5930AD4532DE}"/>
                    </a:ext>
                  </a:extLst>
                </p14:cNvPr>
                <p14:cNvContentPartPr/>
                <p14:nvPr/>
              </p14:nvContentPartPr>
              <p14:xfrm>
                <a:off x="6793493" y="1842907"/>
                <a:ext cx="10800" cy="12240"/>
              </p14:xfrm>
            </p:contentPart>
          </mc:Choice>
          <mc:Fallback>
            <p:pic>
              <p:nvPicPr>
                <p:cNvPr id="153" name="Freihand 152">
                  <a:extLst>
                    <a:ext uri="{FF2B5EF4-FFF2-40B4-BE49-F238E27FC236}">
                      <a16:creationId xmlns:a16="http://schemas.microsoft.com/office/drawing/2014/main" id="{0528B0A7-78BA-4009-A41F-5930AD4532DE}"/>
                    </a:ext>
                  </a:extLst>
                </p:cNvPr>
                <p:cNvPicPr/>
                <p:nvPr/>
              </p:nvPicPr>
              <p:blipFill>
                <a:blip r:embed="rId181"/>
                <a:stretch>
                  <a:fillRect/>
                </a:stretch>
              </p:blipFill>
              <p:spPr>
                <a:xfrm>
                  <a:off x="6789173" y="1838587"/>
                  <a:ext cx="19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4" name="Freihand 153">
                  <a:extLst>
                    <a:ext uri="{FF2B5EF4-FFF2-40B4-BE49-F238E27FC236}">
                      <a16:creationId xmlns:a16="http://schemas.microsoft.com/office/drawing/2014/main" id="{B8C07189-10FE-44D9-8D4D-A3A002600972}"/>
                    </a:ext>
                  </a:extLst>
                </p14:cNvPr>
                <p14:cNvContentPartPr/>
                <p14:nvPr/>
              </p14:nvContentPartPr>
              <p14:xfrm>
                <a:off x="7032173" y="1704667"/>
                <a:ext cx="176040" cy="171360"/>
              </p14:xfrm>
            </p:contentPart>
          </mc:Choice>
          <mc:Fallback>
            <p:pic>
              <p:nvPicPr>
                <p:cNvPr id="154" name="Freihand 153">
                  <a:extLst>
                    <a:ext uri="{FF2B5EF4-FFF2-40B4-BE49-F238E27FC236}">
                      <a16:creationId xmlns:a16="http://schemas.microsoft.com/office/drawing/2014/main" id="{B8C07189-10FE-44D9-8D4D-A3A002600972}"/>
                    </a:ext>
                  </a:extLst>
                </p:cNvPr>
                <p:cNvPicPr/>
                <p:nvPr/>
              </p:nvPicPr>
              <p:blipFill>
                <a:blip r:embed="rId183"/>
                <a:stretch>
                  <a:fillRect/>
                </a:stretch>
              </p:blipFill>
              <p:spPr>
                <a:xfrm>
                  <a:off x="7027853" y="1700347"/>
                  <a:ext cx="184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5" name="Freihand 154">
                  <a:extLst>
                    <a:ext uri="{FF2B5EF4-FFF2-40B4-BE49-F238E27FC236}">
                      <a16:creationId xmlns:a16="http://schemas.microsoft.com/office/drawing/2014/main" id="{2005CE14-E847-45DC-9A74-54D505F37FFE}"/>
                    </a:ext>
                  </a:extLst>
                </p14:cNvPr>
                <p14:cNvContentPartPr/>
                <p14:nvPr/>
              </p14:nvContentPartPr>
              <p14:xfrm>
                <a:off x="7153853" y="1538707"/>
                <a:ext cx="239760" cy="212040"/>
              </p14:xfrm>
            </p:contentPart>
          </mc:Choice>
          <mc:Fallback>
            <p:pic>
              <p:nvPicPr>
                <p:cNvPr id="155" name="Freihand 154">
                  <a:extLst>
                    <a:ext uri="{FF2B5EF4-FFF2-40B4-BE49-F238E27FC236}">
                      <a16:creationId xmlns:a16="http://schemas.microsoft.com/office/drawing/2014/main" id="{2005CE14-E847-45DC-9A74-54D505F37FFE}"/>
                    </a:ext>
                  </a:extLst>
                </p:cNvPr>
                <p:cNvPicPr/>
                <p:nvPr/>
              </p:nvPicPr>
              <p:blipFill>
                <a:blip r:embed="rId185"/>
                <a:stretch>
                  <a:fillRect/>
                </a:stretch>
              </p:blipFill>
              <p:spPr>
                <a:xfrm>
                  <a:off x="7149533" y="1534387"/>
                  <a:ext cx="2484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7" name="Freihand 156">
                  <a:extLst>
                    <a:ext uri="{FF2B5EF4-FFF2-40B4-BE49-F238E27FC236}">
                      <a16:creationId xmlns:a16="http://schemas.microsoft.com/office/drawing/2014/main" id="{EC1BECD0-9816-48AB-93BB-EA3679E385B9}"/>
                    </a:ext>
                  </a:extLst>
                </p14:cNvPr>
                <p14:cNvContentPartPr/>
                <p14:nvPr/>
              </p14:nvContentPartPr>
              <p14:xfrm>
                <a:off x="7567133" y="1351147"/>
                <a:ext cx="287640" cy="205560"/>
              </p14:xfrm>
            </p:contentPart>
          </mc:Choice>
          <mc:Fallback>
            <p:pic>
              <p:nvPicPr>
                <p:cNvPr id="157" name="Freihand 156">
                  <a:extLst>
                    <a:ext uri="{FF2B5EF4-FFF2-40B4-BE49-F238E27FC236}">
                      <a16:creationId xmlns:a16="http://schemas.microsoft.com/office/drawing/2014/main" id="{EC1BECD0-9816-48AB-93BB-EA3679E385B9}"/>
                    </a:ext>
                  </a:extLst>
                </p:cNvPr>
                <p:cNvPicPr/>
                <p:nvPr/>
              </p:nvPicPr>
              <p:blipFill>
                <a:blip r:embed="rId187"/>
                <a:stretch>
                  <a:fillRect/>
                </a:stretch>
              </p:blipFill>
              <p:spPr>
                <a:xfrm>
                  <a:off x="7562813" y="1346827"/>
                  <a:ext cx="2962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8" name="Freihand 157">
                  <a:extLst>
                    <a:ext uri="{FF2B5EF4-FFF2-40B4-BE49-F238E27FC236}">
                      <a16:creationId xmlns:a16="http://schemas.microsoft.com/office/drawing/2014/main" id="{1F8CF3E0-5239-4945-BBEB-03033EF99F78}"/>
                    </a:ext>
                  </a:extLst>
                </p14:cNvPr>
                <p14:cNvContentPartPr/>
                <p14:nvPr/>
              </p14:nvContentPartPr>
              <p14:xfrm>
                <a:off x="8098853" y="1303987"/>
                <a:ext cx="360" cy="360"/>
              </p14:xfrm>
            </p:contentPart>
          </mc:Choice>
          <mc:Fallback>
            <p:pic>
              <p:nvPicPr>
                <p:cNvPr id="158" name="Freihand 157">
                  <a:extLst>
                    <a:ext uri="{FF2B5EF4-FFF2-40B4-BE49-F238E27FC236}">
                      <a16:creationId xmlns:a16="http://schemas.microsoft.com/office/drawing/2014/main" id="{1F8CF3E0-5239-4945-BBEB-03033EF99F78}"/>
                    </a:ext>
                  </a:extLst>
                </p:cNvPr>
                <p:cNvPicPr/>
                <p:nvPr/>
              </p:nvPicPr>
              <p:blipFill>
                <a:blip r:embed="rId109"/>
                <a:stretch>
                  <a:fillRect/>
                </a:stretch>
              </p:blipFill>
              <p:spPr>
                <a:xfrm>
                  <a:off x="8094533" y="1299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9" name="Freihand 158">
                  <a:extLst>
                    <a:ext uri="{FF2B5EF4-FFF2-40B4-BE49-F238E27FC236}">
                      <a16:creationId xmlns:a16="http://schemas.microsoft.com/office/drawing/2014/main" id="{CFFDBB8C-5111-4A48-98DA-04E06D1B15B4}"/>
                    </a:ext>
                  </a:extLst>
                </p14:cNvPr>
                <p14:cNvContentPartPr/>
                <p14:nvPr/>
              </p14:nvContentPartPr>
              <p14:xfrm>
                <a:off x="7953413" y="1149907"/>
                <a:ext cx="118440" cy="186120"/>
              </p14:xfrm>
            </p:contentPart>
          </mc:Choice>
          <mc:Fallback>
            <p:pic>
              <p:nvPicPr>
                <p:cNvPr id="159" name="Freihand 158">
                  <a:extLst>
                    <a:ext uri="{FF2B5EF4-FFF2-40B4-BE49-F238E27FC236}">
                      <a16:creationId xmlns:a16="http://schemas.microsoft.com/office/drawing/2014/main" id="{CFFDBB8C-5111-4A48-98DA-04E06D1B15B4}"/>
                    </a:ext>
                  </a:extLst>
                </p:cNvPr>
                <p:cNvPicPr/>
                <p:nvPr/>
              </p:nvPicPr>
              <p:blipFill>
                <a:blip r:embed="rId190"/>
                <a:stretch>
                  <a:fillRect/>
                </a:stretch>
              </p:blipFill>
              <p:spPr>
                <a:xfrm>
                  <a:off x="7949093" y="1145587"/>
                  <a:ext cx="127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0" name="Freihand 159">
                  <a:extLst>
                    <a:ext uri="{FF2B5EF4-FFF2-40B4-BE49-F238E27FC236}">
                      <a16:creationId xmlns:a16="http://schemas.microsoft.com/office/drawing/2014/main" id="{974DB797-557A-4238-9C97-1306D1719935}"/>
                    </a:ext>
                  </a:extLst>
                </p14:cNvPr>
                <p14:cNvContentPartPr/>
                <p14:nvPr/>
              </p14:nvContentPartPr>
              <p14:xfrm>
                <a:off x="8048093" y="1129027"/>
                <a:ext cx="301320" cy="163800"/>
              </p14:xfrm>
            </p:contentPart>
          </mc:Choice>
          <mc:Fallback>
            <p:pic>
              <p:nvPicPr>
                <p:cNvPr id="160" name="Freihand 159">
                  <a:extLst>
                    <a:ext uri="{FF2B5EF4-FFF2-40B4-BE49-F238E27FC236}">
                      <a16:creationId xmlns:a16="http://schemas.microsoft.com/office/drawing/2014/main" id="{974DB797-557A-4238-9C97-1306D1719935}"/>
                    </a:ext>
                  </a:extLst>
                </p:cNvPr>
                <p:cNvPicPr/>
                <p:nvPr/>
              </p:nvPicPr>
              <p:blipFill>
                <a:blip r:embed="rId192"/>
                <a:stretch>
                  <a:fillRect/>
                </a:stretch>
              </p:blipFill>
              <p:spPr>
                <a:xfrm>
                  <a:off x="8043773" y="1124707"/>
                  <a:ext cx="309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1" name="Freihand 160">
                  <a:extLst>
                    <a:ext uri="{FF2B5EF4-FFF2-40B4-BE49-F238E27FC236}">
                      <a16:creationId xmlns:a16="http://schemas.microsoft.com/office/drawing/2014/main" id="{856A1592-E5E3-45CA-89B3-A6B9562F7739}"/>
                    </a:ext>
                  </a:extLst>
                </p14:cNvPr>
                <p14:cNvContentPartPr/>
                <p14:nvPr/>
              </p14:nvContentPartPr>
              <p14:xfrm>
                <a:off x="8270573" y="1116067"/>
                <a:ext cx="71640" cy="65880"/>
              </p14:xfrm>
            </p:contentPart>
          </mc:Choice>
          <mc:Fallback>
            <p:pic>
              <p:nvPicPr>
                <p:cNvPr id="161" name="Freihand 160">
                  <a:extLst>
                    <a:ext uri="{FF2B5EF4-FFF2-40B4-BE49-F238E27FC236}">
                      <a16:creationId xmlns:a16="http://schemas.microsoft.com/office/drawing/2014/main" id="{856A1592-E5E3-45CA-89B3-A6B9562F7739}"/>
                    </a:ext>
                  </a:extLst>
                </p:cNvPr>
                <p:cNvPicPr/>
                <p:nvPr/>
              </p:nvPicPr>
              <p:blipFill>
                <a:blip r:embed="rId194"/>
                <a:stretch>
                  <a:fillRect/>
                </a:stretch>
              </p:blipFill>
              <p:spPr>
                <a:xfrm>
                  <a:off x="8266253" y="1111747"/>
                  <a:ext cx="80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2" name="Freihand 161">
                  <a:extLst>
                    <a:ext uri="{FF2B5EF4-FFF2-40B4-BE49-F238E27FC236}">
                      <a16:creationId xmlns:a16="http://schemas.microsoft.com/office/drawing/2014/main" id="{208FA8BB-3DB0-4EFA-8109-1B959E9EC6CB}"/>
                    </a:ext>
                  </a:extLst>
                </p14:cNvPr>
                <p14:cNvContentPartPr/>
                <p14:nvPr/>
              </p14:nvContentPartPr>
              <p14:xfrm>
                <a:off x="8364893" y="975667"/>
                <a:ext cx="160200" cy="262800"/>
              </p14:xfrm>
            </p:contentPart>
          </mc:Choice>
          <mc:Fallback>
            <p:pic>
              <p:nvPicPr>
                <p:cNvPr id="162" name="Freihand 161">
                  <a:extLst>
                    <a:ext uri="{FF2B5EF4-FFF2-40B4-BE49-F238E27FC236}">
                      <a16:creationId xmlns:a16="http://schemas.microsoft.com/office/drawing/2014/main" id="{208FA8BB-3DB0-4EFA-8109-1B959E9EC6CB}"/>
                    </a:ext>
                  </a:extLst>
                </p:cNvPr>
                <p:cNvPicPr/>
                <p:nvPr/>
              </p:nvPicPr>
              <p:blipFill>
                <a:blip r:embed="rId196"/>
                <a:stretch>
                  <a:fillRect/>
                </a:stretch>
              </p:blipFill>
              <p:spPr>
                <a:xfrm>
                  <a:off x="8360573" y="971347"/>
                  <a:ext cx="1688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3" name="Freihand 162">
                  <a:extLst>
                    <a:ext uri="{FF2B5EF4-FFF2-40B4-BE49-F238E27FC236}">
                      <a16:creationId xmlns:a16="http://schemas.microsoft.com/office/drawing/2014/main" id="{3584660E-F97B-432C-8CD3-A8662FAE7E39}"/>
                    </a:ext>
                  </a:extLst>
                </p14:cNvPr>
                <p14:cNvContentPartPr/>
                <p14:nvPr/>
              </p14:nvContentPartPr>
              <p14:xfrm>
                <a:off x="8517533" y="986467"/>
                <a:ext cx="360" cy="360"/>
              </p14:xfrm>
            </p:contentPart>
          </mc:Choice>
          <mc:Fallback>
            <p:pic>
              <p:nvPicPr>
                <p:cNvPr id="163" name="Freihand 162">
                  <a:extLst>
                    <a:ext uri="{FF2B5EF4-FFF2-40B4-BE49-F238E27FC236}">
                      <a16:creationId xmlns:a16="http://schemas.microsoft.com/office/drawing/2014/main" id="{3584660E-F97B-432C-8CD3-A8662FAE7E39}"/>
                    </a:ext>
                  </a:extLst>
                </p:cNvPr>
                <p:cNvPicPr/>
                <p:nvPr/>
              </p:nvPicPr>
              <p:blipFill>
                <a:blip r:embed="rId109"/>
                <a:stretch>
                  <a:fillRect/>
                </a:stretch>
              </p:blipFill>
              <p:spPr>
                <a:xfrm>
                  <a:off x="8513213" y="982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4" name="Freihand 163">
                  <a:extLst>
                    <a:ext uri="{FF2B5EF4-FFF2-40B4-BE49-F238E27FC236}">
                      <a16:creationId xmlns:a16="http://schemas.microsoft.com/office/drawing/2014/main" id="{9A34C9E4-A7DB-4CEF-A1AF-D4E62141EDDB}"/>
                    </a:ext>
                  </a:extLst>
                </p14:cNvPr>
                <p14:cNvContentPartPr/>
                <p14:nvPr/>
              </p14:nvContentPartPr>
              <p14:xfrm>
                <a:off x="8549213" y="873787"/>
                <a:ext cx="175680" cy="214920"/>
              </p14:xfrm>
            </p:contentPart>
          </mc:Choice>
          <mc:Fallback>
            <p:pic>
              <p:nvPicPr>
                <p:cNvPr id="164" name="Freihand 163">
                  <a:extLst>
                    <a:ext uri="{FF2B5EF4-FFF2-40B4-BE49-F238E27FC236}">
                      <a16:creationId xmlns:a16="http://schemas.microsoft.com/office/drawing/2014/main" id="{9A34C9E4-A7DB-4CEF-A1AF-D4E62141EDDB}"/>
                    </a:ext>
                  </a:extLst>
                </p:cNvPr>
                <p:cNvPicPr/>
                <p:nvPr/>
              </p:nvPicPr>
              <p:blipFill>
                <a:blip r:embed="rId199"/>
                <a:stretch>
                  <a:fillRect/>
                </a:stretch>
              </p:blipFill>
              <p:spPr>
                <a:xfrm>
                  <a:off x="8544893" y="869467"/>
                  <a:ext cx="184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5" name="Freihand 164">
                  <a:extLst>
                    <a:ext uri="{FF2B5EF4-FFF2-40B4-BE49-F238E27FC236}">
                      <a16:creationId xmlns:a16="http://schemas.microsoft.com/office/drawing/2014/main" id="{5BD9D7F0-98C8-41F5-AFB9-6D18236048E8}"/>
                    </a:ext>
                  </a:extLst>
                </p14:cNvPr>
                <p14:cNvContentPartPr/>
                <p14:nvPr/>
              </p14:nvContentPartPr>
              <p14:xfrm>
                <a:off x="8700413" y="883147"/>
                <a:ext cx="54000" cy="48240"/>
              </p14:xfrm>
            </p:contentPart>
          </mc:Choice>
          <mc:Fallback>
            <p:pic>
              <p:nvPicPr>
                <p:cNvPr id="165" name="Freihand 164">
                  <a:extLst>
                    <a:ext uri="{FF2B5EF4-FFF2-40B4-BE49-F238E27FC236}">
                      <a16:creationId xmlns:a16="http://schemas.microsoft.com/office/drawing/2014/main" id="{5BD9D7F0-98C8-41F5-AFB9-6D18236048E8}"/>
                    </a:ext>
                  </a:extLst>
                </p:cNvPr>
                <p:cNvPicPr/>
                <p:nvPr/>
              </p:nvPicPr>
              <p:blipFill>
                <a:blip r:embed="rId201"/>
                <a:stretch>
                  <a:fillRect/>
                </a:stretch>
              </p:blipFill>
              <p:spPr>
                <a:xfrm>
                  <a:off x="8696093" y="878827"/>
                  <a:ext cx="62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6" name="Freihand 165">
                  <a:extLst>
                    <a:ext uri="{FF2B5EF4-FFF2-40B4-BE49-F238E27FC236}">
                      <a16:creationId xmlns:a16="http://schemas.microsoft.com/office/drawing/2014/main" id="{554365E2-6B50-46E9-A4F9-EA7197DD3479}"/>
                    </a:ext>
                  </a:extLst>
                </p14:cNvPr>
                <p14:cNvContentPartPr/>
                <p14:nvPr/>
              </p14:nvContentPartPr>
              <p14:xfrm>
                <a:off x="8772773" y="817267"/>
                <a:ext cx="123120" cy="248760"/>
              </p14:xfrm>
            </p:contentPart>
          </mc:Choice>
          <mc:Fallback>
            <p:pic>
              <p:nvPicPr>
                <p:cNvPr id="166" name="Freihand 165">
                  <a:extLst>
                    <a:ext uri="{FF2B5EF4-FFF2-40B4-BE49-F238E27FC236}">
                      <a16:creationId xmlns:a16="http://schemas.microsoft.com/office/drawing/2014/main" id="{554365E2-6B50-46E9-A4F9-EA7197DD3479}"/>
                    </a:ext>
                  </a:extLst>
                </p:cNvPr>
                <p:cNvPicPr/>
                <p:nvPr/>
              </p:nvPicPr>
              <p:blipFill>
                <a:blip r:embed="rId203"/>
                <a:stretch>
                  <a:fillRect/>
                </a:stretch>
              </p:blipFill>
              <p:spPr>
                <a:xfrm>
                  <a:off x="8768453" y="812947"/>
                  <a:ext cx="1317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7" name="Freihand 166">
                  <a:extLst>
                    <a:ext uri="{FF2B5EF4-FFF2-40B4-BE49-F238E27FC236}">
                      <a16:creationId xmlns:a16="http://schemas.microsoft.com/office/drawing/2014/main" id="{0091AD0C-5C92-46DE-A957-3E4B72B8BF6E}"/>
                    </a:ext>
                  </a:extLst>
                </p14:cNvPr>
                <p14:cNvContentPartPr/>
                <p14:nvPr/>
              </p14:nvContentPartPr>
              <p14:xfrm>
                <a:off x="8574413" y="1340347"/>
                <a:ext cx="70200" cy="182160"/>
              </p14:xfrm>
            </p:contentPart>
          </mc:Choice>
          <mc:Fallback>
            <p:pic>
              <p:nvPicPr>
                <p:cNvPr id="167" name="Freihand 166">
                  <a:extLst>
                    <a:ext uri="{FF2B5EF4-FFF2-40B4-BE49-F238E27FC236}">
                      <a16:creationId xmlns:a16="http://schemas.microsoft.com/office/drawing/2014/main" id="{0091AD0C-5C92-46DE-A957-3E4B72B8BF6E}"/>
                    </a:ext>
                  </a:extLst>
                </p:cNvPr>
                <p:cNvPicPr/>
                <p:nvPr/>
              </p:nvPicPr>
              <p:blipFill>
                <a:blip r:embed="rId205"/>
                <a:stretch>
                  <a:fillRect/>
                </a:stretch>
              </p:blipFill>
              <p:spPr>
                <a:xfrm>
                  <a:off x="8570093" y="1336027"/>
                  <a:ext cx="78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8" name="Freihand 167">
                  <a:extLst>
                    <a:ext uri="{FF2B5EF4-FFF2-40B4-BE49-F238E27FC236}">
                      <a16:creationId xmlns:a16="http://schemas.microsoft.com/office/drawing/2014/main" id="{46F2C121-639A-4458-820C-0491636AB920}"/>
                    </a:ext>
                  </a:extLst>
                </p14:cNvPr>
                <p14:cNvContentPartPr/>
                <p14:nvPr/>
              </p14:nvContentPartPr>
              <p14:xfrm>
                <a:off x="8468933" y="1271587"/>
                <a:ext cx="248400" cy="309240"/>
              </p14:xfrm>
            </p:contentPart>
          </mc:Choice>
          <mc:Fallback>
            <p:pic>
              <p:nvPicPr>
                <p:cNvPr id="168" name="Freihand 167">
                  <a:extLst>
                    <a:ext uri="{FF2B5EF4-FFF2-40B4-BE49-F238E27FC236}">
                      <a16:creationId xmlns:a16="http://schemas.microsoft.com/office/drawing/2014/main" id="{46F2C121-639A-4458-820C-0491636AB920}"/>
                    </a:ext>
                  </a:extLst>
                </p:cNvPr>
                <p:cNvPicPr/>
                <p:nvPr/>
              </p:nvPicPr>
              <p:blipFill>
                <a:blip r:embed="rId207"/>
                <a:stretch>
                  <a:fillRect/>
                </a:stretch>
              </p:blipFill>
              <p:spPr>
                <a:xfrm>
                  <a:off x="8464613" y="1267267"/>
                  <a:ext cx="2570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9" name="Freihand 168">
                  <a:extLst>
                    <a:ext uri="{FF2B5EF4-FFF2-40B4-BE49-F238E27FC236}">
                      <a16:creationId xmlns:a16="http://schemas.microsoft.com/office/drawing/2014/main" id="{256D56AE-FD52-4335-B0CB-5D7EAAB24164}"/>
                    </a:ext>
                  </a:extLst>
                </p14:cNvPr>
                <p14:cNvContentPartPr/>
                <p14:nvPr/>
              </p14:nvContentPartPr>
              <p14:xfrm>
                <a:off x="8650013" y="1153867"/>
                <a:ext cx="357480" cy="275760"/>
              </p14:xfrm>
            </p:contentPart>
          </mc:Choice>
          <mc:Fallback>
            <p:pic>
              <p:nvPicPr>
                <p:cNvPr id="169" name="Freihand 168">
                  <a:extLst>
                    <a:ext uri="{FF2B5EF4-FFF2-40B4-BE49-F238E27FC236}">
                      <a16:creationId xmlns:a16="http://schemas.microsoft.com/office/drawing/2014/main" id="{256D56AE-FD52-4335-B0CB-5D7EAAB24164}"/>
                    </a:ext>
                  </a:extLst>
                </p:cNvPr>
                <p:cNvPicPr/>
                <p:nvPr/>
              </p:nvPicPr>
              <p:blipFill>
                <a:blip r:embed="rId209"/>
                <a:stretch>
                  <a:fillRect/>
                </a:stretch>
              </p:blipFill>
              <p:spPr>
                <a:xfrm>
                  <a:off x="8645693" y="1149547"/>
                  <a:ext cx="3661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0" name="Freihand 169">
                  <a:extLst>
                    <a:ext uri="{FF2B5EF4-FFF2-40B4-BE49-F238E27FC236}">
                      <a16:creationId xmlns:a16="http://schemas.microsoft.com/office/drawing/2014/main" id="{EC4C1258-603E-4BF5-A96D-0E41DDACFDF9}"/>
                    </a:ext>
                  </a:extLst>
                </p14:cNvPr>
                <p14:cNvContentPartPr/>
                <p14:nvPr/>
              </p14:nvContentPartPr>
              <p14:xfrm>
                <a:off x="9008213" y="1114987"/>
                <a:ext cx="360" cy="360"/>
              </p14:xfrm>
            </p:contentPart>
          </mc:Choice>
          <mc:Fallback>
            <p:pic>
              <p:nvPicPr>
                <p:cNvPr id="170" name="Freihand 169">
                  <a:extLst>
                    <a:ext uri="{FF2B5EF4-FFF2-40B4-BE49-F238E27FC236}">
                      <a16:creationId xmlns:a16="http://schemas.microsoft.com/office/drawing/2014/main" id="{EC4C1258-603E-4BF5-A96D-0E41DDACFDF9}"/>
                    </a:ext>
                  </a:extLst>
                </p:cNvPr>
                <p:cNvPicPr/>
                <p:nvPr/>
              </p:nvPicPr>
              <p:blipFill>
                <a:blip r:embed="rId109"/>
                <a:stretch>
                  <a:fillRect/>
                </a:stretch>
              </p:blipFill>
              <p:spPr>
                <a:xfrm>
                  <a:off x="9003893" y="1110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1" name="Freihand 170">
                  <a:extLst>
                    <a:ext uri="{FF2B5EF4-FFF2-40B4-BE49-F238E27FC236}">
                      <a16:creationId xmlns:a16="http://schemas.microsoft.com/office/drawing/2014/main" id="{D92EA833-DF38-4608-8699-6E95D29513E5}"/>
                    </a:ext>
                  </a:extLst>
                </p14:cNvPr>
                <p14:cNvContentPartPr/>
                <p14:nvPr/>
              </p14:nvContentPartPr>
              <p14:xfrm>
                <a:off x="9016133" y="969187"/>
                <a:ext cx="140400" cy="202680"/>
              </p14:xfrm>
            </p:contentPart>
          </mc:Choice>
          <mc:Fallback>
            <p:pic>
              <p:nvPicPr>
                <p:cNvPr id="171" name="Freihand 170">
                  <a:extLst>
                    <a:ext uri="{FF2B5EF4-FFF2-40B4-BE49-F238E27FC236}">
                      <a16:creationId xmlns:a16="http://schemas.microsoft.com/office/drawing/2014/main" id="{D92EA833-DF38-4608-8699-6E95D29513E5}"/>
                    </a:ext>
                  </a:extLst>
                </p:cNvPr>
                <p:cNvPicPr/>
                <p:nvPr/>
              </p:nvPicPr>
              <p:blipFill>
                <a:blip r:embed="rId212"/>
                <a:stretch>
                  <a:fillRect/>
                </a:stretch>
              </p:blipFill>
              <p:spPr>
                <a:xfrm>
                  <a:off x="9011813" y="964867"/>
                  <a:ext cx="149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2" name="Freihand 171">
                  <a:extLst>
                    <a:ext uri="{FF2B5EF4-FFF2-40B4-BE49-F238E27FC236}">
                      <a16:creationId xmlns:a16="http://schemas.microsoft.com/office/drawing/2014/main" id="{8622AA4E-AA7E-465B-8B25-B0FCC3100A9C}"/>
                    </a:ext>
                  </a:extLst>
                </p14:cNvPr>
                <p14:cNvContentPartPr/>
                <p14:nvPr/>
              </p14:nvContentPartPr>
              <p14:xfrm>
                <a:off x="9182813" y="982147"/>
                <a:ext cx="159120" cy="82800"/>
              </p14:xfrm>
            </p:contentPart>
          </mc:Choice>
          <mc:Fallback>
            <p:pic>
              <p:nvPicPr>
                <p:cNvPr id="172" name="Freihand 171">
                  <a:extLst>
                    <a:ext uri="{FF2B5EF4-FFF2-40B4-BE49-F238E27FC236}">
                      <a16:creationId xmlns:a16="http://schemas.microsoft.com/office/drawing/2014/main" id="{8622AA4E-AA7E-465B-8B25-B0FCC3100A9C}"/>
                    </a:ext>
                  </a:extLst>
                </p:cNvPr>
                <p:cNvPicPr/>
                <p:nvPr/>
              </p:nvPicPr>
              <p:blipFill>
                <a:blip r:embed="rId214"/>
                <a:stretch>
                  <a:fillRect/>
                </a:stretch>
              </p:blipFill>
              <p:spPr>
                <a:xfrm>
                  <a:off x="9178493" y="977827"/>
                  <a:ext cx="167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3" name="Freihand 172">
                  <a:extLst>
                    <a:ext uri="{FF2B5EF4-FFF2-40B4-BE49-F238E27FC236}">
                      <a16:creationId xmlns:a16="http://schemas.microsoft.com/office/drawing/2014/main" id="{136D7CEA-40F7-4B97-8C00-780985886F81}"/>
                    </a:ext>
                  </a:extLst>
                </p14:cNvPr>
                <p14:cNvContentPartPr/>
                <p14:nvPr/>
              </p14:nvContentPartPr>
              <p14:xfrm>
                <a:off x="9358133" y="809347"/>
                <a:ext cx="157320" cy="146880"/>
              </p14:xfrm>
            </p:contentPart>
          </mc:Choice>
          <mc:Fallback>
            <p:pic>
              <p:nvPicPr>
                <p:cNvPr id="173" name="Freihand 172">
                  <a:extLst>
                    <a:ext uri="{FF2B5EF4-FFF2-40B4-BE49-F238E27FC236}">
                      <a16:creationId xmlns:a16="http://schemas.microsoft.com/office/drawing/2014/main" id="{136D7CEA-40F7-4B97-8C00-780985886F81}"/>
                    </a:ext>
                  </a:extLst>
                </p:cNvPr>
                <p:cNvPicPr/>
                <p:nvPr/>
              </p:nvPicPr>
              <p:blipFill>
                <a:blip r:embed="rId216"/>
                <a:stretch>
                  <a:fillRect/>
                </a:stretch>
              </p:blipFill>
              <p:spPr>
                <a:xfrm>
                  <a:off x="9353813" y="805027"/>
                  <a:ext cx="165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 name="Freihand 173">
                  <a:extLst>
                    <a:ext uri="{FF2B5EF4-FFF2-40B4-BE49-F238E27FC236}">
                      <a16:creationId xmlns:a16="http://schemas.microsoft.com/office/drawing/2014/main" id="{AA12630D-1504-474F-A241-F9403D9722A6}"/>
                    </a:ext>
                  </a:extLst>
                </p14:cNvPr>
                <p14:cNvContentPartPr/>
                <p14:nvPr/>
              </p14:nvContentPartPr>
              <p14:xfrm>
                <a:off x="9510773" y="821587"/>
                <a:ext cx="162720" cy="83160"/>
              </p14:xfrm>
            </p:contentPart>
          </mc:Choice>
          <mc:Fallback>
            <p:pic>
              <p:nvPicPr>
                <p:cNvPr id="174" name="Freihand 173">
                  <a:extLst>
                    <a:ext uri="{FF2B5EF4-FFF2-40B4-BE49-F238E27FC236}">
                      <a16:creationId xmlns:a16="http://schemas.microsoft.com/office/drawing/2014/main" id="{AA12630D-1504-474F-A241-F9403D9722A6}"/>
                    </a:ext>
                  </a:extLst>
                </p:cNvPr>
                <p:cNvPicPr/>
                <p:nvPr/>
              </p:nvPicPr>
              <p:blipFill>
                <a:blip r:embed="rId218"/>
                <a:stretch>
                  <a:fillRect/>
                </a:stretch>
              </p:blipFill>
              <p:spPr>
                <a:xfrm>
                  <a:off x="9506453" y="817267"/>
                  <a:ext cx="171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5" name="Freihand 174">
                  <a:extLst>
                    <a:ext uri="{FF2B5EF4-FFF2-40B4-BE49-F238E27FC236}">
                      <a16:creationId xmlns:a16="http://schemas.microsoft.com/office/drawing/2014/main" id="{960BE05C-766C-44A2-9D39-A6B63E6A33B0}"/>
                    </a:ext>
                  </a:extLst>
                </p14:cNvPr>
                <p14:cNvContentPartPr/>
                <p14:nvPr/>
              </p14:nvContentPartPr>
              <p14:xfrm>
                <a:off x="9726053" y="722227"/>
                <a:ext cx="159120" cy="90000"/>
              </p14:xfrm>
            </p:contentPart>
          </mc:Choice>
          <mc:Fallback>
            <p:pic>
              <p:nvPicPr>
                <p:cNvPr id="175" name="Freihand 174">
                  <a:extLst>
                    <a:ext uri="{FF2B5EF4-FFF2-40B4-BE49-F238E27FC236}">
                      <a16:creationId xmlns:a16="http://schemas.microsoft.com/office/drawing/2014/main" id="{960BE05C-766C-44A2-9D39-A6B63E6A33B0}"/>
                    </a:ext>
                  </a:extLst>
                </p:cNvPr>
                <p:cNvPicPr/>
                <p:nvPr/>
              </p:nvPicPr>
              <p:blipFill>
                <a:blip r:embed="rId220"/>
                <a:stretch>
                  <a:fillRect/>
                </a:stretch>
              </p:blipFill>
              <p:spPr>
                <a:xfrm>
                  <a:off x="9721733" y="717907"/>
                  <a:ext cx="167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6" name="Freihand 175">
                  <a:extLst>
                    <a:ext uri="{FF2B5EF4-FFF2-40B4-BE49-F238E27FC236}">
                      <a16:creationId xmlns:a16="http://schemas.microsoft.com/office/drawing/2014/main" id="{8E190A6E-B0F3-4F22-8088-32AFF6F74B15}"/>
                    </a:ext>
                  </a:extLst>
                </p14:cNvPr>
                <p14:cNvContentPartPr/>
                <p14:nvPr/>
              </p14:nvContentPartPr>
              <p14:xfrm>
                <a:off x="9764213" y="635467"/>
                <a:ext cx="268200" cy="127800"/>
              </p14:xfrm>
            </p:contentPart>
          </mc:Choice>
          <mc:Fallback>
            <p:pic>
              <p:nvPicPr>
                <p:cNvPr id="176" name="Freihand 175">
                  <a:extLst>
                    <a:ext uri="{FF2B5EF4-FFF2-40B4-BE49-F238E27FC236}">
                      <a16:creationId xmlns:a16="http://schemas.microsoft.com/office/drawing/2014/main" id="{8E190A6E-B0F3-4F22-8088-32AFF6F74B15}"/>
                    </a:ext>
                  </a:extLst>
                </p:cNvPr>
                <p:cNvPicPr/>
                <p:nvPr/>
              </p:nvPicPr>
              <p:blipFill>
                <a:blip r:embed="rId222"/>
                <a:stretch>
                  <a:fillRect/>
                </a:stretch>
              </p:blipFill>
              <p:spPr>
                <a:xfrm>
                  <a:off x="9759893" y="631147"/>
                  <a:ext cx="276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7" name="Freihand 176">
                  <a:extLst>
                    <a:ext uri="{FF2B5EF4-FFF2-40B4-BE49-F238E27FC236}">
                      <a16:creationId xmlns:a16="http://schemas.microsoft.com/office/drawing/2014/main" id="{B787A1F8-9971-4A1A-8910-B6297C4A6DA9}"/>
                    </a:ext>
                  </a:extLst>
                </p14:cNvPr>
                <p14:cNvContentPartPr/>
                <p14:nvPr/>
              </p14:nvContentPartPr>
              <p14:xfrm>
                <a:off x="9984173" y="628267"/>
                <a:ext cx="360" cy="360"/>
              </p14:xfrm>
            </p:contentPart>
          </mc:Choice>
          <mc:Fallback>
            <p:pic>
              <p:nvPicPr>
                <p:cNvPr id="177" name="Freihand 176">
                  <a:extLst>
                    <a:ext uri="{FF2B5EF4-FFF2-40B4-BE49-F238E27FC236}">
                      <a16:creationId xmlns:a16="http://schemas.microsoft.com/office/drawing/2014/main" id="{B787A1F8-9971-4A1A-8910-B6297C4A6DA9}"/>
                    </a:ext>
                  </a:extLst>
                </p:cNvPr>
                <p:cNvPicPr/>
                <p:nvPr/>
              </p:nvPicPr>
              <p:blipFill>
                <a:blip r:embed="rId109"/>
                <a:stretch>
                  <a:fillRect/>
                </a:stretch>
              </p:blipFill>
              <p:spPr>
                <a:xfrm>
                  <a:off x="9979853" y="623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8" name="Freihand 177">
                  <a:extLst>
                    <a:ext uri="{FF2B5EF4-FFF2-40B4-BE49-F238E27FC236}">
                      <a16:creationId xmlns:a16="http://schemas.microsoft.com/office/drawing/2014/main" id="{4A73379D-21E4-4493-904A-0A7A2DA3C49C}"/>
                    </a:ext>
                  </a:extLst>
                </p14:cNvPr>
                <p14:cNvContentPartPr/>
                <p14:nvPr/>
              </p14:nvContentPartPr>
              <p14:xfrm>
                <a:off x="10043213" y="565627"/>
                <a:ext cx="118800" cy="130680"/>
              </p14:xfrm>
            </p:contentPart>
          </mc:Choice>
          <mc:Fallback>
            <p:pic>
              <p:nvPicPr>
                <p:cNvPr id="178" name="Freihand 177">
                  <a:extLst>
                    <a:ext uri="{FF2B5EF4-FFF2-40B4-BE49-F238E27FC236}">
                      <a16:creationId xmlns:a16="http://schemas.microsoft.com/office/drawing/2014/main" id="{4A73379D-21E4-4493-904A-0A7A2DA3C49C}"/>
                    </a:ext>
                  </a:extLst>
                </p:cNvPr>
                <p:cNvPicPr/>
                <p:nvPr/>
              </p:nvPicPr>
              <p:blipFill>
                <a:blip r:embed="rId225"/>
                <a:stretch>
                  <a:fillRect/>
                </a:stretch>
              </p:blipFill>
              <p:spPr>
                <a:xfrm>
                  <a:off x="10038893" y="561307"/>
                  <a:ext cx="127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9" name="Freihand 178">
                  <a:extLst>
                    <a:ext uri="{FF2B5EF4-FFF2-40B4-BE49-F238E27FC236}">
                      <a16:creationId xmlns:a16="http://schemas.microsoft.com/office/drawing/2014/main" id="{6A413685-5BF1-421E-95D6-8FA3BB82ECCF}"/>
                    </a:ext>
                  </a:extLst>
                </p14:cNvPr>
                <p14:cNvContentPartPr/>
                <p14:nvPr/>
              </p14:nvContentPartPr>
              <p14:xfrm>
                <a:off x="9242213" y="1264027"/>
                <a:ext cx="387360" cy="298080"/>
              </p14:xfrm>
            </p:contentPart>
          </mc:Choice>
          <mc:Fallback>
            <p:pic>
              <p:nvPicPr>
                <p:cNvPr id="179" name="Freihand 178">
                  <a:extLst>
                    <a:ext uri="{FF2B5EF4-FFF2-40B4-BE49-F238E27FC236}">
                      <a16:creationId xmlns:a16="http://schemas.microsoft.com/office/drawing/2014/main" id="{6A413685-5BF1-421E-95D6-8FA3BB82ECCF}"/>
                    </a:ext>
                  </a:extLst>
                </p:cNvPr>
                <p:cNvPicPr/>
                <p:nvPr/>
              </p:nvPicPr>
              <p:blipFill>
                <a:blip r:embed="rId227"/>
                <a:stretch>
                  <a:fillRect/>
                </a:stretch>
              </p:blipFill>
              <p:spPr>
                <a:xfrm>
                  <a:off x="9237893" y="1259707"/>
                  <a:ext cx="3960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0" name="Freihand 179">
                  <a:extLst>
                    <a:ext uri="{FF2B5EF4-FFF2-40B4-BE49-F238E27FC236}">
                      <a16:creationId xmlns:a16="http://schemas.microsoft.com/office/drawing/2014/main" id="{C3CF3389-A662-4F41-9014-81CFDA03EB3C}"/>
                    </a:ext>
                  </a:extLst>
                </p14:cNvPr>
                <p14:cNvContentPartPr/>
                <p14:nvPr/>
              </p14:nvContentPartPr>
              <p14:xfrm>
                <a:off x="9843053" y="973507"/>
                <a:ext cx="148320" cy="273960"/>
              </p14:xfrm>
            </p:contentPart>
          </mc:Choice>
          <mc:Fallback>
            <p:pic>
              <p:nvPicPr>
                <p:cNvPr id="180" name="Freihand 179">
                  <a:extLst>
                    <a:ext uri="{FF2B5EF4-FFF2-40B4-BE49-F238E27FC236}">
                      <a16:creationId xmlns:a16="http://schemas.microsoft.com/office/drawing/2014/main" id="{C3CF3389-A662-4F41-9014-81CFDA03EB3C}"/>
                    </a:ext>
                  </a:extLst>
                </p:cNvPr>
                <p:cNvPicPr/>
                <p:nvPr/>
              </p:nvPicPr>
              <p:blipFill>
                <a:blip r:embed="rId229"/>
                <a:stretch>
                  <a:fillRect/>
                </a:stretch>
              </p:blipFill>
              <p:spPr>
                <a:xfrm>
                  <a:off x="9838733" y="969187"/>
                  <a:ext cx="1569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1" name="Freihand 180">
                  <a:extLst>
                    <a:ext uri="{FF2B5EF4-FFF2-40B4-BE49-F238E27FC236}">
                      <a16:creationId xmlns:a16="http://schemas.microsoft.com/office/drawing/2014/main" id="{7F513E8F-DE13-446D-8636-AA4DAEAA3F34}"/>
                    </a:ext>
                  </a:extLst>
                </p14:cNvPr>
                <p14:cNvContentPartPr/>
                <p14:nvPr/>
              </p14:nvContentPartPr>
              <p14:xfrm>
                <a:off x="9845933" y="1098427"/>
                <a:ext cx="60120" cy="39240"/>
              </p14:xfrm>
            </p:contentPart>
          </mc:Choice>
          <mc:Fallback>
            <p:pic>
              <p:nvPicPr>
                <p:cNvPr id="181" name="Freihand 180">
                  <a:extLst>
                    <a:ext uri="{FF2B5EF4-FFF2-40B4-BE49-F238E27FC236}">
                      <a16:creationId xmlns:a16="http://schemas.microsoft.com/office/drawing/2014/main" id="{7F513E8F-DE13-446D-8636-AA4DAEAA3F34}"/>
                    </a:ext>
                  </a:extLst>
                </p:cNvPr>
                <p:cNvPicPr/>
                <p:nvPr/>
              </p:nvPicPr>
              <p:blipFill>
                <a:blip r:embed="rId231"/>
                <a:stretch>
                  <a:fillRect/>
                </a:stretch>
              </p:blipFill>
              <p:spPr>
                <a:xfrm>
                  <a:off x="9841613" y="1094107"/>
                  <a:ext cx="68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2" name="Freihand 181">
                  <a:extLst>
                    <a:ext uri="{FF2B5EF4-FFF2-40B4-BE49-F238E27FC236}">
                      <a16:creationId xmlns:a16="http://schemas.microsoft.com/office/drawing/2014/main" id="{E27753CE-11A8-4B46-882B-14EE94B4600A}"/>
                    </a:ext>
                  </a:extLst>
                </p14:cNvPr>
                <p14:cNvContentPartPr/>
                <p14:nvPr/>
              </p14:nvContentPartPr>
              <p14:xfrm>
                <a:off x="9962933" y="1015267"/>
                <a:ext cx="177840" cy="117360"/>
              </p14:xfrm>
            </p:contentPart>
          </mc:Choice>
          <mc:Fallback>
            <p:pic>
              <p:nvPicPr>
                <p:cNvPr id="182" name="Freihand 181">
                  <a:extLst>
                    <a:ext uri="{FF2B5EF4-FFF2-40B4-BE49-F238E27FC236}">
                      <a16:creationId xmlns:a16="http://schemas.microsoft.com/office/drawing/2014/main" id="{E27753CE-11A8-4B46-882B-14EE94B4600A}"/>
                    </a:ext>
                  </a:extLst>
                </p:cNvPr>
                <p:cNvPicPr/>
                <p:nvPr/>
              </p:nvPicPr>
              <p:blipFill>
                <a:blip r:embed="rId233"/>
                <a:stretch>
                  <a:fillRect/>
                </a:stretch>
              </p:blipFill>
              <p:spPr>
                <a:xfrm>
                  <a:off x="9958613" y="1010947"/>
                  <a:ext cx="186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3" name="Freihand 182">
                  <a:extLst>
                    <a:ext uri="{FF2B5EF4-FFF2-40B4-BE49-F238E27FC236}">
                      <a16:creationId xmlns:a16="http://schemas.microsoft.com/office/drawing/2014/main" id="{263DECD7-DCB4-46D3-ACEB-62A202DE2773}"/>
                    </a:ext>
                  </a:extLst>
                </p14:cNvPr>
                <p14:cNvContentPartPr/>
                <p14:nvPr/>
              </p14:nvContentPartPr>
              <p14:xfrm>
                <a:off x="10134653" y="929227"/>
                <a:ext cx="137160" cy="96120"/>
              </p14:xfrm>
            </p:contentPart>
          </mc:Choice>
          <mc:Fallback>
            <p:pic>
              <p:nvPicPr>
                <p:cNvPr id="183" name="Freihand 182">
                  <a:extLst>
                    <a:ext uri="{FF2B5EF4-FFF2-40B4-BE49-F238E27FC236}">
                      <a16:creationId xmlns:a16="http://schemas.microsoft.com/office/drawing/2014/main" id="{263DECD7-DCB4-46D3-ACEB-62A202DE2773}"/>
                    </a:ext>
                  </a:extLst>
                </p:cNvPr>
                <p:cNvPicPr/>
                <p:nvPr/>
              </p:nvPicPr>
              <p:blipFill>
                <a:blip r:embed="rId235"/>
                <a:stretch>
                  <a:fillRect/>
                </a:stretch>
              </p:blipFill>
              <p:spPr>
                <a:xfrm>
                  <a:off x="10130333" y="924907"/>
                  <a:ext cx="145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4" name="Freihand 183">
                  <a:extLst>
                    <a:ext uri="{FF2B5EF4-FFF2-40B4-BE49-F238E27FC236}">
                      <a16:creationId xmlns:a16="http://schemas.microsoft.com/office/drawing/2014/main" id="{A7C31A21-2ACD-4B9F-A33D-67CAEBDDB627}"/>
                    </a:ext>
                  </a:extLst>
                </p14:cNvPr>
                <p14:cNvContentPartPr/>
                <p14:nvPr/>
              </p14:nvContentPartPr>
              <p14:xfrm>
                <a:off x="10258853" y="891067"/>
                <a:ext cx="79560" cy="95760"/>
              </p14:xfrm>
            </p:contentPart>
          </mc:Choice>
          <mc:Fallback>
            <p:pic>
              <p:nvPicPr>
                <p:cNvPr id="184" name="Freihand 183">
                  <a:extLst>
                    <a:ext uri="{FF2B5EF4-FFF2-40B4-BE49-F238E27FC236}">
                      <a16:creationId xmlns:a16="http://schemas.microsoft.com/office/drawing/2014/main" id="{A7C31A21-2ACD-4B9F-A33D-67CAEBDDB627}"/>
                    </a:ext>
                  </a:extLst>
                </p:cNvPr>
                <p:cNvPicPr/>
                <p:nvPr/>
              </p:nvPicPr>
              <p:blipFill>
                <a:blip r:embed="rId237"/>
                <a:stretch>
                  <a:fillRect/>
                </a:stretch>
              </p:blipFill>
              <p:spPr>
                <a:xfrm>
                  <a:off x="10254533" y="886747"/>
                  <a:ext cx="88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5" name="Freihand 184">
                  <a:extLst>
                    <a:ext uri="{FF2B5EF4-FFF2-40B4-BE49-F238E27FC236}">
                      <a16:creationId xmlns:a16="http://schemas.microsoft.com/office/drawing/2014/main" id="{347BB7BA-2934-498A-B45C-26BAA588CA21}"/>
                    </a:ext>
                  </a:extLst>
                </p14:cNvPr>
                <p14:cNvContentPartPr/>
                <p14:nvPr/>
              </p14:nvContentPartPr>
              <p14:xfrm>
                <a:off x="10330133" y="712867"/>
                <a:ext cx="199080" cy="231120"/>
              </p14:xfrm>
            </p:contentPart>
          </mc:Choice>
          <mc:Fallback>
            <p:pic>
              <p:nvPicPr>
                <p:cNvPr id="185" name="Freihand 184">
                  <a:extLst>
                    <a:ext uri="{FF2B5EF4-FFF2-40B4-BE49-F238E27FC236}">
                      <a16:creationId xmlns:a16="http://schemas.microsoft.com/office/drawing/2014/main" id="{347BB7BA-2934-498A-B45C-26BAA588CA21}"/>
                    </a:ext>
                  </a:extLst>
                </p:cNvPr>
                <p:cNvPicPr/>
                <p:nvPr/>
              </p:nvPicPr>
              <p:blipFill>
                <a:blip r:embed="rId239"/>
                <a:stretch>
                  <a:fillRect/>
                </a:stretch>
              </p:blipFill>
              <p:spPr>
                <a:xfrm>
                  <a:off x="10325813" y="708547"/>
                  <a:ext cx="2077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6" name="Freihand 185">
                  <a:extLst>
                    <a:ext uri="{FF2B5EF4-FFF2-40B4-BE49-F238E27FC236}">
                      <a16:creationId xmlns:a16="http://schemas.microsoft.com/office/drawing/2014/main" id="{F962531D-42B2-488E-BB20-E0279A8B3D14}"/>
                    </a:ext>
                  </a:extLst>
                </p14:cNvPr>
                <p14:cNvContentPartPr/>
                <p14:nvPr/>
              </p14:nvContentPartPr>
              <p14:xfrm>
                <a:off x="10320053" y="741307"/>
                <a:ext cx="141840" cy="78480"/>
              </p14:xfrm>
            </p:contentPart>
          </mc:Choice>
          <mc:Fallback>
            <p:pic>
              <p:nvPicPr>
                <p:cNvPr id="186" name="Freihand 185">
                  <a:extLst>
                    <a:ext uri="{FF2B5EF4-FFF2-40B4-BE49-F238E27FC236}">
                      <a16:creationId xmlns:a16="http://schemas.microsoft.com/office/drawing/2014/main" id="{F962531D-42B2-488E-BB20-E0279A8B3D14}"/>
                    </a:ext>
                  </a:extLst>
                </p:cNvPr>
                <p:cNvPicPr/>
                <p:nvPr/>
              </p:nvPicPr>
              <p:blipFill>
                <a:blip r:embed="rId241"/>
                <a:stretch>
                  <a:fillRect/>
                </a:stretch>
              </p:blipFill>
              <p:spPr>
                <a:xfrm>
                  <a:off x="10315733" y="736987"/>
                  <a:ext cx="150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7" name="Freihand 186">
                  <a:extLst>
                    <a:ext uri="{FF2B5EF4-FFF2-40B4-BE49-F238E27FC236}">
                      <a16:creationId xmlns:a16="http://schemas.microsoft.com/office/drawing/2014/main" id="{FDC39014-9841-43DD-9C45-066E5E76F08A}"/>
                    </a:ext>
                  </a:extLst>
                </p14:cNvPr>
                <p14:cNvContentPartPr/>
                <p14:nvPr/>
              </p14:nvContentPartPr>
              <p14:xfrm>
                <a:off x="9701213" y="1385347"/>
                <a:ext cx="274680" cy="258480"/>
              </p14:xfrm>
            </p:contentPart>
          </mc:Choice>
          <mc:Fallback>
            <p:pic>
              <p:nvPicPr>
                <p:cNvPr id="187" name="Freihand 186">
                  <a:extLst>
                    <a:ext uri="{FF2B5EF4-FFF2-40B4-BE49-F238E27FC236}">
                      <a16:creationId xmlns:a16="http://schemas.microsoft.com/office/drawing/2014/main" id="{FDC39014-9841-43DD-9C45-066E5E76F08A}"/>
                    </a:ext>
                  </a:extLst>
                </p:cNvPr>
                <p:cNvPicPr/>
                <p:nvPr/>
              </p:nvPicPr>
              <p:blipFill>
                <a:blip r:embed="rId243"/>
                <a:stretch>
                  <a:fillRect/>
                </a:stretch>
              </p:blipFill>
              <p:spPr>
                <a:xfrm>
                  <a:off x="9696893" y="1381027"/>
                  <a:ext cx="2833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8" name="Freihand 187">
                  <a:extLst>
                    <a:ext uri="{FF2B5EF4-FFF2-40B4-BE49-F238E27FC236}">
                      <a16:creationId xmlns:a16="http://schemas.microsoft.com/office/drawing/2014/main" id="{4461E921-C493-4FFA-AA55-4BAEB347FE4D}"/>
                    </a:ext>
                  </a:extLst>
                </p14:cNvPr>
                <p14:cNvContentPartPr/>
                <p14:nvPr/>
              </p14:nvContentPartPr>
              <p14:xfrm>
                <a:off x="10155173" y="1298227"/>
                <a:ext cx="15120" cy="141480"/>
              </p14:xfrm>
            </p:contentPart>
          </mc:Choice>
          <mc:Fallback>
            <p:pic>
              <p:nvPicPr>
                <p:cNvPr id="188" name="Freihand 187">
                  <a:extLst>
                    <a:ext uri="{FF2B5EF4-FFF2-40B4-BE49-F238E27FC236}">
                      <a16:creationId xmlns:a16="http://schemas.microsoft.com/office/drawing/2014/main" id="{4461E921-C493-4FFA-AA55-4BAEB347FE4D}"/>
                    </a:ext>
                  </a:extLst>
                </p:cNvPr>
                <p:cNvPicPr/>
                <p:nvPr/>
              </p:nvPicPr>
              <p:blipFill>
                <a:blip r:embed="rId245"/>
                <a:stretch>
                  <a:fillRect/>
                </a:stretch>
              </p:blipFill>
              <p:spPr>
                <a:xfrm>
                  <a:off x="10150853" y="1293907"/>
                  <a:ext cx="23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9" name="Freihand 188">
                  <a:extLst>
                    <a:ext uri="{FF2B5EF4-FFF2-40B4-BE49-F238E27FC236}">
                      <a16:creationId xmlns:a16="http://schemas.microsoft.com/office/drawing/2014/main" id="{D28C2E99-1C28-4A96-8E86-A2753E336732}"/>
                    </a:ext>
                  </a:extLst>
                </p14:cNvPr>
                <p14:cNvContentPartPr/>
                <p14:nvPr/>
              </p14:nvContentPartPr>
              <p14:xfrm>
                <a:off x="10121693" y="1233427"/>
                <a:ext cx="128880" cy="113040"/>
              </p14:xfrm>
            </p:contentPart>
          </mc:Choice>
          <mc:Fallback>
            <p:pic>
              <p:nvPicPr>
                <p:cNvPr id="189" name="Freihand 188">
                  <a:extLst>
                    <a:ext uri="{FF2B5EF4-FFF2-40B4-BE49-F238E27FC236}">
                      <a16:creationId xmlns:a16="http://schemas.microsoft.com/office/drawing/2014/main" id="{D28C2E99-1C28-4A96-8E86-A2753E336732}"/>
                    </a:ext>
                  </a:extLst>
                </p:cNvPr>
                <p:cNvPicPr/>
                <p:nvPr/>
              </p:nvPicPr>
              <p:blipFill>
                <a:blip r:embed="rId247"/>
                <a:stretch>
                  <a:fillRect/>
                </a:stretch>
              </p:blipFill>
              <p:spPr>
                <a:xfrm>
                  <a:off x="10117373" y="1229107"/>
                  <a:ext cx="137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90" name="Freihand 189">
                  <a:extLst>
                    <a:ext uri="{FF2B5EF4-FFF2-40B4-BE49-F238E27FC236}">
                      <a16:creationId xmlns:a16="http://schemas.microsoft.com/office/drawing/2014/main" id="{096573BF-CA60-4D41-832C-296824B826F9}"/>
                    </a:ext>
                  </a:extLst>
                </p14:cNvPr>
                <p14:cNvContentPartPr/>
                <p14:nvPr/>
              </p14:nvContentPartPr>
              <p14:xfrm>
                <a:off x="10174253" y="1330627"/>
                <a:ext cx="91440" cy="106920"/>
              </p14:xfrm>
            </p:contentPart>
          </mc:Choice>
          <mc:Fallback>
            <p:pic>
              <p:nvPicPr>
                <p:cNvPr id="190" name="Freihand 189">
                  <a:extLst>
                    <a:ext uri="{FF2B5EF4-FFF2-40B4-BE49-F238E27FC236}">
                      <a16:creationId xmlns:a16="http://schemas.microsoft.com/office/drawing/2014/main" id="{096573BF-CA60-4D41-832C-296824B826F9}"/>
                    </a:ext>
                  </a:extLst>
                </p:cNvPr>
                <p:cNvPicPr/>
                <p:nvPr/>
              </p:nvPicPr>
              <p:blipFill>
                <a:blip r:embed="rId249"/>
                <a:stretch>
                  <a:fillRect/>
                </a:stretch>
              </p:blipFill>
              <p:spPr>
                <a:xfrm>
                  <a:off x="10169933" y="1326307"/>
                  <a:ext cx="100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91" name="Freihand 190">
                  <a:extLst>
                    <a:ext uri="{FF2B5EF4-FFF2-40B4-BE49-F238E27FC236}">
                      <a16:creationId xmlns:a16="http://schemas.microsoft.com/office/drawing/2014/main" id="{74563DE9-7D44-4243-A7C8-00FC546E30FF}"/>
                    </a:ext>
                  </a:extLst>
                </p14:cNvPr>
                <p14:cNvContentPartPr/>
                <p14:nvPr/>
              </p14:nvContentPartPr>
              <p14:xfrm>
                <a:off x="10266053" y="1098787"/>
                <a:ext cx="192600" cy="292680"/>
              </p14:xfrm>
            </p:contentPart>
          </mc:Choice>
          <mc:Fallback>
            <p:pic>
              <p:nvPicPr>
                <p:cNvPr id="191" name="Freihand 190">
                  <a:extLst>
                    <a:ext uri="{FF2B5EF4-FFF2-40B4-BE49-F238E27FC236}">
                      <a16:creationId xmlns:a16="http://schemas.microsoft.com/office/drawing/2014/main" id="{74563DE9-7D44-4243-A7C8-00FC546E30FF}"/>
                    </a:ext>
                  </a:extLst>
                </p:cNvPr>
                <p:cNvPicPr/>
                <p:nvPr/>
              </p:nvPicPr>
              <p:blipFill>
                <a:blip r:embed="rId251"/>
                <a:stretch>
                  <a:fillRect/>
                </a:stretch>
              </p:blipFill>
              <p:spPr>
                <a:xfrm>
                  <a:off x="10261733" y="1094467"/>
                  <a:ext cx="2012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2" name="Freihand 191">
                  <a:extLst>
                    <a:ext uri="{FF2B5EF4-FFF2-40B4-BE49-F238E27FC236}">
                      <a16:creationId xmlns:a16="http://schemas.microsoft.com/office/drawing/2014/main" id="{110871B0-BE03-4A6B-8D70-4DCB0E3A0622}"/>
                    </a:ext>
                  </a:extLst>
                </p14:cNvPr>
                <p14:cNvContentPartPr/>
                <p14:nvPr/>
              </p14:nvContentPartPr>
              <p14:xfrm>
                <a:off x="10437773" y="1069627"/>
                <a:ext cx="50760" cy="184320"/>
              </p14:xfrm>
            </p:contentPart>
          </mc:Choice>
          <mc:Fallback>
            <p:pic>
              <p:nvPicPr>
                <p:cNvPr id="192" name="Freihand 191">
                  <a:extLst>
                    <a:ext uri="{FF2B5EF4-FFF2-40B4-BE49-F238E27FC236}">
                      <a16:creationId xmlns:a16="http://schemas.microsoft.com/office/drawing/2014/main" id="{110871B0-BE03-4A6B-8D70-4DCB0E3A0622}"/>
                    </a:ext>
                  </a:extLst>
                </p:cNvPr>
                <p:cNvPicPr/>
                <p:nvPr/>
              </p:nvPicPr>
              <p:blipFill>
                <a:blip r:embed="rId253"/>
                <a:stretch>
                  <a:fillRect/>
                </a:stretch>
              </p:blipFill>
              <p:spPr>
                <a:xfrm>
                  <a:off x="10433453" y="1065307"/>
                  <a:ext cx="59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3" name="Freihand 192">
                  <a:extLst>
                    <a:ext uri="{FF2B5EF4-FFF2-40B4-BE49-F238E27FC236}">
                      <a16:creationId xmlns:a16="http://schemas.microsoft.com/office/drawing/2014/main" id="{C003C11B-4210-48A3-AD30-8AA6DDAF20D3}"/>
                    </a:ext>
                  </a:extLst>
                </p14:cNvPr>
                <p14:cNvContentPartPr/>
                <p14:nvPr/>
              </p14:nvContentPartPr>
              <p14:xfrm>
                <a:off x="10503653" y="1153507"/>
                <a:ext cx="90360" cy="285480"/>
              </p14:xfrm>
            </p:contentPart>
          </mc:Choice>
          <mc:Fallback>
            <p:pic>
              <p:nvPicPr>
                <p:cNvPr id="193" name="Freihand 192">
                  <a:extLst>
                    <a:ext uri="{FF2B5EF4-FFF2-40B4-BE49-F238E27FC236}">
                      <a16:creationId xmlns:a16="http://schemas.microsoft.com/office/drawing/2014/main" id="{C003C11B-4210-48A3-AD30-8AA6DDAF20D3}"/>
                    </a:ext>
                  </a:extLst>
                </p:cNvPr>
                <p:cNvPicPr/>
                <p:nvPr/>
              </p:nvPicPr>
              <p:blipFill>
                <a:blip r:embed="rId255"/>
                <a:stretch>
                  <a:fillRect/>
                </a:stretch>
              </p:blipFill>
              <p:spPr>
                <a:xfrm>
                  <a:off x="10499333" y="1149187"/>
                  <a:ext cx="990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4" name="Freihand 193">
                  <a:extLst>
                    <a:ext uri="{FF2B5EF4-FFF2-40B4-BE49-F238E27FC236}">
                      <a16:creationId xmlns:a16="http://schemas.microsoft.com/office/drawing/2014/main" id="{964DC652-338F-4065-8E77-A98BBED4D557}"/>
                    </a:ext>
                  </a:extLst>
                </p14:cNvPr>
                <p14:cNvContentPartPr/>
                <p14:nvPr/>
              </p14:nvContentPartPr>
              <p14:xfrm>
                <a:off x="10454333" y="1157827"/>
                <a:ext cx="72000" cy="104760"/>
              </p14:xfrm>
            </p:contentPart>
          </mc:Choice>
          <mc:Fallback>
            <p:pic>
              <p:nvPicPr>
                <p:cNvPr id="194" name="Freihand 193">
                  <a:extLst>
                    <a:ext uri="{FF2B5EF4-FFF2-40B4-BE49-F238E27FC236}">
                      <a16:creationId xmlns:a16="http://schemas.microsoft.com/office/drawing/2014/main" id="{964DC652-338F-4065-8E77-A98BBED4D557}"/>
                    </a:ext>
                  </a:extLst>
                </p:cNvPr>
                <p:cNvPicPr/>
                <p:nvPr/>
              </p:nvPicPr>
              <p:blipFill>
                <a:blip r:embed="rId257"/>
                <a:stretch>
                  <a:fillRect/>
                </a:stretch>
              </p:blipFill>
              <p:spPr>
                <a:xfrm>
                  <a:off x="10450013" y="1153507"/>
                  <a:ext cx="80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5" name="Freihand 194">
                  <a:extLst>
                    <a:ext uri="{FF2B5EF4-FFF2-40B4-BE49-F238E27FC236}">
                      <a16:creationId xmlns:a16="http://schemas.microsoft.com/office/drawing/2014/main" id="{121ABC84-A30D-401B-AD92-8B9F085A440D}"/>
                    </a:ext>
                  </a:extLst>
                </p14:cNvPr>
                <p14:cNvContentPartPr/>
                <p14:nvPr/>
              </p14:nvContentPartPr>
              <p14:xfrm>
                <a:off x="10600853" y="1074667"/>
                <a:ext cx="204480" cy="114120"/>
              </p14:xfrm>
            </p:contentPart>
          </mc:Choice>
          <mc:Fallback>
            <p:pic>
              <p:nvPicPr>
                <p:cNvPr id="195" name="Freihand 194">
                  <a:extLst>
                    <a:ext uri="{FF2B5EF4-FFF2-40B4-BE49-F238E27FC236}">
                      <a16:creationId xmlns:a16="http://schemas.microsoft.com/office/drawing/2014/main" id="{121ABC84-A30D-401B-AD92-8B9F085A440D}"/>
                    </a:ext>
                  </a:extLst>
                </p:cNvPr>
                <p:cNvPicPr/>
                <p:nvPr/>
              </p:nvPicPr>
              <p:blipFill>
                <a:blip r:embed="rId259"/>
                <a:stretch>
                  <a:fillRect/>
                </a:stretch>
              </p:blipFill>
              <p:spPr>
                <a:xfrm>
                  <a:off x="10596533" y="1070347"/>
                  <a:ext cx="213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6" name="Freihand 195">
                  <a:extLst>
                    <a:ext uri="{FF2B5EF4-FFF2-40B4-BE49-F238E27FC236}">
                      <a16:creationId xmlns:a16="http://schemas.microsoft.com/office/drawing/2014/main" id="{F81759FE-BD70-4C21-BF46-E845E7ACAAD6}"/>
                    </a:ext>
                  </a:extLst>
                </p14:cNvPr>
                <p14:cNvContentPartPr/>
                <p14:nvPr/>
              </p14:nvContentPartPr>
              <p14:xfrm>
                <a:off x="10867253" y="851467"/>
                <a:ext cx="88920" cy="309240"/>
              </p14:xfrm>
            </p:contentPart>
          </mc:Choice>
          <mc:Fallback>
            <p:pic>
              <p:nvPicPr>
                <p:cNvPr id="196" name="Freihand 195">
                  <a:extLst>
                    <a:ext uri="{FF2B5EF4-FFF2-40B4-BE49-F238E27FC236}">
                      <a16:creationId xmlns:a16="http://schemas.microsoft.com/office/drawing/2014/main" id="{F81759FE-BD70-4C21-BF46-E845E7ACAAD6}"/>
                    </a:ext>
                  </a:extLst>
                </p:cNvPr>
                <p:cNvPicPr/>
                <p:nvPr/>
              </p:nvPicPr>
              <p:blipFill>
                <a:blip r:embed="rId261"/>
                <a:stretch>
                  <a:fillRect/>
                </a:stretch>
              </p:blipFill>
              <p:spPr>
                <a:xfrm>
                  <a:off x="10862933" y="847147"/>
                  <a:ext cx="9756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7" name="Freihand 196">
                  <a:extLst>
                    <a:ext uri="{FF2B5EF4-FFF2-40B4-BE49-F238E27FC236}">
                      <a16:creationId xmlns:a16="http://schemas.microsoft.com/office/drawing/2014/main" id="{52320863-0618-42CB-BDAE-02D9DA1EDBAE}"/>
                    </a:ext>
                  </a:extLst>
                </p14:cNvPr>
                <p14:cNvContentPartPr/>
                <p14:nvPr/>
              </p14:nvContentPartPr>
              <p14:xfrm>
                <a:off x="10934573" y="848227"/>
                <a:ext cx="208440" cy="179640"/>
              </p14:xfrm>
            </p:contentPart>
          </mc:Choice>
          <mc:Fallback>
            <p:pic>
              <p:nvPicPr>
                <p:cNvPr id="197" name="Freihand 196">
                  <a:extLst>
                    <a:ext uri="{FF2B5EF4-FFF2-40B4-BE49-F238E27FC236}">
                      <a16:creationId xmlns:a16="http://schemas.microsoft.com/office/drawing/2014/main" id="{52320863-0618-42CB-BDAE-02D9DA1EDBAE}"/>
                    </a:ext>
                  </a:extLst>
                </p:cNvPr>
                <p:cNvPicPr/>
                <p:nvPr/>
              </p:nvPicPr>
              <p:blipFill>
                <a:blip r:embed="rId263"/>
                <a:stretch>
                  <a:fillRect/>
                </a:stretch>
              </p:blipFill>
              <p:spPr>
                <a:xfrm>
                  <a:off x="10930253" y="843907"/>
                  <a:ext cx="217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8" name="Freihand 197">
                  <a:extLst>
                    <a:ext uri="{FF2B5EF4-FFF2-40B4-BE49-F238E27FC236}">
                      <a16:creationId xmlns:a16="http://schemas.microsoft.com/office/drawing/2014/main" id="{A643AC8D-D923-490F-ABFA-A3E1C32D3A94}"/>
                    </a:ext>
                  </a:extLst>
                </p14:cNvPr>
                <p14:cNvContentPartPr/>
                <p14:nvPr/>
              </p14:nvContentPartPr>
              <p14:xfrm>
                <a:off x="11069933" y="797107"/>
                <a:ext cx="133560" cy="126720"/>
              </p14:xfrm>
            </p:contentPart>
          </mc:Choice>
          <mc:Fallback>
            <p:pic>
              <p:nvPicPr>
                <p:cNvPr id="198" name="Freihand 197">
                  <a:extLst>
                    <a:ext uri="{FF2B5EF4-FFF2-40B4-BE49-F238E27FC236}">
                      <a16:creationId xmlns:a16="http://schemas.microsoft.com/office/drawing/2014/main" id="{A643AC8D-D923-490F-ABFA-A3E1C32D3A94}"/>
                    </a:ext>
                  </a:extLst>
                </p:cNvPr>
                <p:cNvPicPr/>
                <p:nvPr/>
              </p:nvPicPr>
              <p:blipFill>
                <a:blip r:embed="rId265"/>
                <a:stretch>
                  <a:fillRect/>
                </a:stretch>
              </p:blipFill>
              <p:spPr>
                <a:xfrm>
                  <a:off x="11065613" y="792787"/>
                  <a:ext cx="142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9" name="Freihand 198">
                  <a:extLst>
                    <a:ext uri="{FF2B5EF4-FFF2-40B4-BE49-F238E27FC236}">
                      <a16:creationId xmlns:a16="http://schemas.microsoft.com/office/drawing/2014/main" id="{5653E123-CC2D-48BD-A7FC-AA4FF6D3F1C6}"/>
                    </a:ext>
                  </a:extLst>
                </p14:cNvPr>
                <p14:cNvContentPartPr/>
                <p14:nvPr/>
              </p14:nvContentPartPr>
              <p14:xfrm>
                <a:off x="11197733" y="609187"/>
                <a:ext cx="193320" cy="286560"/>
              </p14:xfrm>
            </p:contentPart>
          </mc:Choice>
          <mc:Fallback>
            <p:pic>
              <p:nvPicPr>
                <p:cNvPr id="199" name="Freihand 198">
                  <a:extLst>
                    <a:ext uri="{FF2B5EF4-FFF2-40B4-BE49-F238E27FC236}">
                      <a16:creationId xmlns:a16="http://schemas.microsoft.com/office/drawing/2014/main" id="{5653E123-CC2D-48BD-A7FC-AA4FF6D3F1C6}"/>
                    </a:ext>
                  </a:extLst>
                </p:cNvPr>
                <p:cNvPicPr/>
                <p:nvPr/>
              </p:nvPicPr>
              <p:blipFill>
                <a:blip r:embed="rId267"/>
                <a:stretch>
                  <a:fillRect/>
                </a:stretch>
              </p:blipFill>
              <p:spPr>
                <a:xfrm>
                  <a:off x="11193413" y="604867"/>
                  <a:ext cx="2019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0" name="Freihand 199">
                  <a:extLst>
                    <a:ext uri="{FF2B5EF4-FFF2-40B4-BE49-F238E27FC236}">
                      <a16:creationId xmlns:a16="http://schemas.microsoft.com/office/drawing/2014/main" id="{D3B0A54F-7BC2-4CA5-BFBB-470F76670C29}"/>
                    </a:ext>
                  </a:extLst>
                </p14:cNvPr>
                <p14:cNvContentPartPr/>
                <p14:nvPr/>
              </p14:nvContentPartPr>
              <p14:xfrm>
                <a:off x="11400413" y="540427"/>
                <a:ext cx="169560" cy="230760"/>
              </p14:xfrm>
            </p:contentPart>
          </mc:Choice>
          <mc:Fallback>
            <p:pic>
              <p:nvPicPr>
                <p:cNvPr id="200" name="Freihand 199">
                  <a:extLst>
                    <a:ext uri="{FF2B5EF4-FFF2-40B4-BE49-F238E27FC236}">
                      <a16:creationId xmlns:a16="http://schemas.microsoft.com/office/drawing/2014/main" id="{D3B0A54F-7BC2-4CA5-BFBB-470F76670C29}"/>
                    </a:ext>
                  </a:extLst>
                </p:cNvPr>
                <p:cNvPicPr/>
                <p:nvPr/>
              </p:nvPicPr>
              <p:blipFill>
                <a:blip r:embed="rId269"/>
                <a:stretch>
                  <a:fillRect/>
                </a:stretch>
              </p:blipFill>
              <p:spPr>
                <a:xfrm>
                  <a:off x="11396093" y="536107"/>
                  <a:ext cx="1782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1" name="Freihand 200">
                  <a:extLst>
                    <a:ext uri="{FF2B5EF4-FFF2-40B4-BE49-F238E27FC236}">
                      <a16:creationId xmlns:a16="http://schemas.microsoft.com/office/drawing/2014/main" id="{2C9B5D71-D9EE-49D4-94E3-4B3E01BAF6C2}"/>
                    </a:ext>
                  </a:extLst>
                </p14:cNvPr>
                <p14:cNvContentPartPr/>
                <p14:nvPr/>
              </p14:nvContentPartPr>
              <p14:xfrm>
                <a:off x="11443973" y="535747"/>
                <a:ext cx="40320" cy="51840"/>
              </p14:xfrm>
            </p:contentPart>
          </mc:Choice>
          <mc:Fallback>
            <p:pic>
              <p:nvPicPr>
                <p:cNvPr id="201" name="Freihand 200">
                  <a:extLst>
                    <a:ext uri="{FF2B5EF4-FFF2-40B4-BE49-F238E27FC236}">
                      <a16:creationId xmlns:a16="http://schemas.microsoft.com/office/drawing/2014/main" id="{2C9B5D71-D9EE-49D4-94E3-4B3E01BAF6C2}"/>
                    </a:ext>
                  </a:extLst>
                </p:cNvPr>
                <p:cNvPicPr/>
                <p:nvPr/>
              </p:nvPicPr>
              <p:blipFill>
                <a:blip r:embed="rId271"/>
                <a:stretch>
                  <a:fillRect/>
                </a:stretch>
              </p:blipFill>
              <p:spPr>
                <a:xfrm>
                  <a:off x="11439653" y="531427"/>
                  <a:ext cx="48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2" name="Freihand 201">
                  <a:extLst>
                    <a:ext uri="{FF2B5EF4-FFF2-40B4-BE49-F238E27FC236}">
                      <a16:creationId xmlns:a16="http://schemas.microsoft.com/office/drawing/2014/main" id="{A626A0EA-FD23-4EB1-8557-AD0EB5260105}"/>
                    </a:ext>
                  </a:extLst>
                </p14:cNvPr>
                <p14:cNvContentPartPr/>
                <p14:nvPr/>
              </p14:nvContentPartPr>
              <p14:xfrm>
                <a:off x="11211773" y="653827"/>
                <a:ext cx="360" cy="360"/>
              </p14:xfrm>
            </p:contentPart>
          </mc:Choice>
          <mc:Fallback>
            <p:pic>
              <p:nvPicPr>
                <p:cNvPr id="202" name="Freihand 201">
                  <a:extLst>
                    <a:ext uri="{FF2B5EF4-FFF2-40B4-BE49-F238E27FC236}">
                      <a16:creationId xmlns:a16="http://schemas.microsoft.com/office/drawing/2014/main" id="{A626A0EA-FD23-4EB1-8557-AD0EB5260105}"/>
                    </a:ext>
                  </a:extLst>
                </p:cNvPr>
                <p:cNvPicPr/>
                <p:nvPr/>
              </p:nvPicPr>
              <p:blipFill>
                <a:blip r:embed="rId109"/>
                <a:stretch>
                  <a:fillRect/>
                </a:stretch>
              </p:blipFill>
              <p:spPr>
                <a:xfrm>
                  <a:off x="11207453" y="649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4" name="Freihand 203">
                  <a:extLst>
                    <a:ext uri="{FF2B5EF4-FFF2-40B4-BE49-F238E27FC236}">
                      <a16:creationId xmlns:a16="http://schemas.microsoft.com/office/drawing/2014/main" id="{3CBBE3D9-5002-48A0-BCA5-FE39BDB255F6}"/>
                    </a:ext>
                  </a:extLst>
                </p14:cNvPr>
                <p14:cNvContentPartPr/>
                <p14:nvPr/>
              </p14:nvContentPartPr>
              <p14:xfrm>
                <a:off x="10714253" y="1278427"/>
                <a:ext cx="79200" cy="281520"/>
              </p14:xfrm>
            </p:contentPart>
          </mc:Choice>
          <mc:Fallback>
            <p:pic>
              <p:nvPicPr>
                <p:cNvPr id="204" name="Freihand 203">
                  <a:extLst>
                    <a:ext uri="{FF2B5EF4-FFF2-40B4-BE49-F238E27FC236}">
                      <a16:creationId xmlns:a16="http://schemas.microsoft.com/office/drawing/2014/main" id="{3CBBE3D9-5002-48A0-BCA5-FE39BDB255F6}"/>
                    </a:ext>
                  </a:extLst>
                </p:cNvPr>
                <p:cNvPicPr/>
                <p:nvPr/>
              </p:nvPicPr>
              <p:blipFill>
                <a:blip r:embed="rId274"/>
                <a:stretch>
                  <a:fillRect/>
                </a:stretch>
              </p:blipFill>
              <p:spPr>
                <a:xfrm>
                  <a:off x="10709933" y="1274107"/>
                  <a:ext cx="878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5" name="Freihand 204">
                  <a:extLst>
                    <a:ext uri="{FF2B5EF4-FFF2-40B4-BE49-F238E27FC236}">
                      <a16:creationId xmlns:a16="http://schemas.microsoft.com/office/drawing/2014/main" id="{DE4C5073-0548-48F7-BEAE-44006E2273C2}"/>
                    </a:ext>
                  </a:extLst>
                </p14:cNvPr>
                <p14:cNvContentPartPr/>
                <p14:nvPr/>
              </p14:nvContentPartPr>
              <p14:xfrm>
                <a:off x="10671413" y="1470307"/>
                <a:ext cx="259200" cy="230040"/>
              </p14:xfrm>
            </p:contentPart>
          </mc:Choice>
          <mc:Fallback>
            <p:pic>
              <p:nvPicPr>
                <p:cNvPr id="205" name="Freihand 204">
                  <a:extLst>
                    <a:ext uri="{FF2B5EF4-FFF2-40B4-BE49-F238E27FC236}">
                      <a16:creationId xmlns:a16="http://schemas.microsoft.com/office/drawing/2014/main" id="{DE4C5073-0548-48F7-BEAE-44006E2273C2}"/>
                    </a:ext>
                  </a:extLst>
                </p:cNvPr>
                <p:cNvPicPr/>
                <p:nvPr/>
              </p:nvPicPr>
              <p:blipFill>
                <a:blip r:embed="rId276"/>
                <a:stretch>
                  <a:fillRect/>
                </a:stretch>
              </p:blipFill>
              <p:spPr>
                <a:xfrm>
                  <a:off x="10667093" y="1465987"/>
                  <a:ext cx="2678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6" name="Freihand 205">
                  <a:extLst>
                    <a:ext uri="{FF2B5EF4-FFF2-40B4-BE49-F238E27FC236}">
                      <a16:creationId xmlns:a16="http://schemas.microsoft.com/office/drawing/2014/main" id="{35AD1923-D679-4764-A9D3-4D382D10F55D}"/>
                    </a:ext>
                  </a:extLst>
                </p14:cNvPr>
                <p14:cNvContentPartPr/>
                <p14:nvPr/>
              </p14:nvContentPartPr>
              <p14:xfrm>
                <a:off x="10452173" y="1820587"/>
                <a:ext cx="150120" cy="251280"/>
              </p14:xfrm>
            </p:contentPart>
          </mc:Choice>
          <mc:Fallback>
            <p:pic>
              <p:nvPicPr>
                <p:cNvPr id="206" name="Freihand 205">
                  <a:extLst>
                    <a:ext uri="{FF2B5EF4-FFF2-40B4-BE49-F238E27FC236}">
                      <a16:creationId xmlns:a16="http://schemas.microsoft.com/office/drawing/2014/main" id="{35AD1923-D679-4764-A9D3-4D382D10F55D}"/>
                    </a:ext>
                  </a:extLst>
                </p:cNvPr>
                <p:cNvPicPr/>
                <p:nvPr/>
              </p:nvPicPr>
              <p:blipFill>
                <a:blip r:embed="rId278"/>
                <a:stretch>
                  <a:fillRect/>
                </a:stretch>
              </p:blipFill>
              <p:spPr>
                <a:xfrm>
                  <a:off x="10447853" y="1816267"/>
                  <a:ext cx="1587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7" name="Freihand 206">
                  <a:extLst>
                    <a:ext uri="{FF2B5EF4-FFF2-40B4-BE49-F238E27FC236}">
                      <a16:creationId xmlns:a16="http://schemas.microsoft.com/office/drawing/2014/main" id="{28CDE4C7-35E2-4BEA-8435-B89303CBB3F3}"/>
                    </a:ext>
                  </a:extLst>
                </p14:cNvPr>
                <p14:cNvContentPartPr/>
                <p14:nvPr/>
              </p14:nvContentPartPr>
              <p14:xfrm>
                <a:off x="10617053" y="1908067"/>
                <a:ext cx="68400" cy="132120"/>
              </p14:xfrm>
            </p:contentPart>
          </mc:Choice>
          <mc:Fallback>
            <p:pic>
              <p:nvPicPr>
                <p:cNvPr id="207" name="Freihand 206">
                  <a:extLst>
                    <a:ext uri="{FF2B5EF4-FFF2-40B4-BE49-F238E27FC236}">
                      <a16:creationId xmlns:a16="http://schemas.microsoft.com/office/drawing/2014/main" id="{28CDE4C7-35E2-4BEA-8435-B89303CBB3F3}"/>
                    </a:ext>
                  </a:extLst>
                </p:cNvPr>
                <p:cNvPicPr/>
                <p:nvPr/>
              </p:nvPicPr>
              <p:blipFill>
                <a:blip r:embed="rId280"/>
                <a:stretch>
                  <a:fillRect/>
                </a:stretch>
              </p:blipFill>
              <p:spPr>
                <a:xfrm>
                  <a:off x="10612733" y="1903747"/>
                  <a:ext cx="77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8" name="Freihand 207">
                  <a:extLst>
                    <a:ext uri="{FF2B5EF4-FFF2-40B4-BE49-F238E27FC236}">
                      <a16:creationId xmlns:a16="http://schemas.microsoft.com/office/drawing/2014/main" id="{B6101D13-C829-4082-B48A-08E0E909ED97}"/>
                    </a:ext>
                  </a:extLst>
                </p14:cNvPr>
                <p14:cNvContentPartPr/>
                <p14:nvPr/>
              </p14:nvContentPartPr>
              <p14:xfrm>
                <a:off x="10727573" y="1742467"/>
                <a:ext cx="133560" cy="255240"/>
              </p14:xfrm>
            </p:contentPart>
          </mc:Choice>
          <mc:Fallback>
            <p:pic>
              <p:nvPicPr>
                <p:cNvPr id="208" name="Freihand 207">
                  <a:extLst>
                    <a:ext uri="{FF2B5EF4-FFF2-40B4-BE49-F238E27FC236}">
                      <a16:creationId xmlns:a16="http://schemas.microsoft.com/office/drawing/2014/main" id="{B6101D13-C829-4082-B48A-08E0E909ED97}"/>
                    </a:ext>
                  </a:extLst>
                </p:cNvPr>
                <p:cNvPicPr/>
                <p:nvPr/>
              </p:nvPicPr>
              <p:blipFill>
                <a:blip r:embed="rId282"/>
                <a:stretch>
                  <a:fillRect/>
                </a:stretch>
              </p:blipFill>
              <p:spPr>
                <a:xfrm>
                  <a:off x="10723253" y="1738147"/>
                  <a:ext cx="1422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9" name="Freihand 208">
                  <a:extLst>
                    <a:ext uri="{FF2B5EF4-FFF2-40B4-BE49-F238E27FC236}">
                      <a16:creationId xmlns:a16="http://schemas.microsoft.com/office/drawing/2014/main" id="{F9C46786-70A5-45BF-9FF4-9AED37B485A8}"/>
                    </a:ext>
                  </a:extLst>
                </p14:cNvPr>
                <p14:cNvContentPartPr/>
                <p14:nvPr/>
              </p14:nvContentPartPr>
              <p14:xfrm>
                <a:off x="10891013" y="1793587"/>
                <a:ext cx="78480" cy="127080"/>
              </p14:xfrm>
            </p:contentPart>
          </mc:Choice>
          <mc:Fallback>
            <p:pic>
              <p:nvPicPr>
                <p:cNvPr id="209" name="Freihand 208">
                  <a:extLst>
                    <a:ext uri="{FF2B5EF4-FFF2-40B4-BE49-F238E27FC236}">
                      <a16:creationId xmlns:a16="http://schemas.microsoft.com/office/drawing/2014/main" id="{F9C46786-70A5-45BF-9FF4-9AED37B485A8}"/>
                    </a:ext>
                  </a:extLst>
                </p:cNvPr>
                <p:cNvPicPr/>
                <p:nvPr/>
              </p:nvPicPr>
              <p:blipFill>
                <a:blip r:embed="rId284"/>
                <a:stretch>
                  <a:fillRect/>
                </a:stretch>
              </p:blipFill>
              <p:spPr>
                <a:xfrm>
                  <a:off x="10886693" y="1789267"/>
                  <a:ext cx="87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0" name="Freihand 209">
                  <a:extLst>
                    <a:ext uri="{FF2B5EF4-FFF2-40B4-BE49-F238E27FC236}">
                      <a16:creationId xmlns:a16="http://schemas.microsoft.com/office/drawing/2014/main" id="{A1E47577-6C70-4D75-BE79-44C01920E0D9}"/>
                    </a:ext>
                  </a:extLst>
                </p14:cNvPr>
                <p14:cNvContentPartPr/>
                <p14:nvPr/>
              </p14:nvContentPartPr>
              <p14:xfrm>
                <a:off x="11062373" y="1647067"/>
                <a:ext cx="237600" cy="208080"/>
              </p14:xfrm>
            </p:contentPart>
          </mc:Choice>
          <mc:Fallback>
            <p:pic>
              <p:nvPicPr>
                <p:cNvPr id="210" name="Freihand 209">
                  <a:extLst>
                    <a:ext uri="{FF2B5EF4-FFF2-40B4-BE49-F238E27FC236}">
                      <a16:creationId xmlns:a16="http://schemas.microsoft.com/office/drawing/2014/main" id="{A1E47577-6C70-4D75-BE79-44C01920E0D9}"/>
                    </a:ext>
                  </a:extLst>
                </p:cNvPr>
                <p:cNvPicPr/>
                <p:nvPr/>
              </p:nvPicPr>
              <p:blipFill>
                <a:blip r:embed="rId286"/>
                <a:stretch>
                  <a:fillRect/>
                </a:stretch>
              </p:blipFill>
              <p:spPr>
                <a:xfrm>
                  <a:off x="11058053" y="1642747"/>
                  <a:ext cx="2462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1" name="Freihand 210">
                  <a:extLst>
                    <a:ext uri="{FF2B5EF4-FFF2-40B4-BE49-F238E27FC236}">
                      <a16:creationId xmlns:a16="http://schemas.microsoft.com/office/drawing/2014/main" id="{4ACCDBEF-8A3C-48E4-9EA4-D92AEDDF5C47}"/>
                    </a:ext>
                  </a:extLst>
                </p14:cNvPr>
                <p14:cNvContentPartPr/>
                <p14:nvPr/>
              </p14:nvContentPartPr>
              <p14:xfrm>
                <a:off x="11319413" y="1596667"/>
                <a:ext cx="137520" cy="177840"/>
              </p14:xfrm>
            </p:contentPart>
          </mc:Choice>
          <mc:Fallback>
            <p:pic>
              <p:nvPicPr>
                <p:cNvPr id="211" name="Freihand 210">
                  <a:extLst>
                    <a:ext uri="{FF2B5EF4-FFF2-40B4-BE49-F238E27FC236}">
                      <a16:creationId xmlns:a16="http://schemas.microsoft.com/office/drawing/2014/main" id="{4ACCDBEF-8A3C-48E4-9EA4-D92AEDDF5C47}"/>
                    </a:ext>
                  </a:extLst>
                </p:cNvPr>
                <p:cNvPicPr/>
                <p:nvPr/>
              </p:nvPicPr>
              <p:blipFill>
                <a:blip r:embed="rId288"/>
                <a:stretch>
                  <a:fillRect/>
                </a:stretch>
              </p:blipFill>
              <p:spPr>
                <a:xfrm>
                  <a:off x="11315093" y="1592347"/>
                  <a:ext cx="1461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2" name="Freihand 211">
                  <a:extLst>
                    <a:ext uri="{FF2B5EF4-FFF2-40B4-BE49-F238E27FC236}">
                      <a16:creationId xmlns:a16="http://schemas.microsoft.com/office/drawing/2014/main" id="{FA446551-7DF8-4939-8252-55C5970502F0}"/>
                    </a:ext>
                  </a:extLst>
                </p14:cNvPr>
                <p14:cNvContentPartPr/>
                <p14:nvPr/>
              </p14:nvContentPartPr>
              <p14:xfrm>
                <a:off x="11415533" y="1492267"/>
                <a:ext cx="18000" cy="5040"/>
              </p14:xfrm>
            </p:contentPart>
          </mc:Choice>
          <mc:Fallback>
            <p:pic>
              <p:nvPicPr>
                <p:cNvPr id="212" name="Freihand 211">
                  <a:extLst>
                    <a:ext uri="{FF2B5EF4-FFF2-40B4-BE49-F238E27FC236}">
                      <a16:creationId xmlns:a16="http://schemas.microsoft.com/office/drawing/2014/main" id="{FA446551-7DF8-4939-8252-55C5970502F0}"/>
                    </a:ext>
                  </a:extLst>
                </p:cNvPr>
                <p:cNvPicPr/>
                <p:nvPr/>
              </p:nvPicPr>
              <p:blipFill>
                <a:blip r:embed="rId290"/>
                <a:stretch>
                  <a:fillRect/>
                </a:stretch>
              </p:blipFill>
              <p:spPr>
                <a:xfrm>
                  <a:off x="11411213" y="1487947"/>
                  <a:ext cx="26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3" name="Freihand 212">
                  <a:extLst>
                    <a:ext uri="{FF2B5EF4-FFF2-40B4-BE49-F238E27FC236}">
                      <a16:creationId xmlns:a16="http://schemas.microsoft.com/office/drawing/2014/main" id="{61EB8AA9-18D0-4C0F-9171-4C6090FA0579}"/>
                    </a:ext>
                  </a:extLst>
                </p14:cNvPr>
                <p14:cNvContentPartPr/>
                <p14:nvPr/>
              </p14:nvContentPartPr>
              <p14:xfrm>
                <a:off x="11470253" y="1437907"/>
                <a:ext cx="301680" cy="379440"/>
              </p14:xfrm>
            </p:contentPart>
          </mc:Choice>
          <mc:Fallback>
            <p:pic>
              <p:nvPicPr>
                <p:cNvPr id="213" name="Freihand 212">
                  <a:extLst>
                    <a:ext uri="{FF2B5EF4-FFF2-40B4-BE49-F238E27FC236}">
                      <a16:creationId xmlns:a16="http://schemas.microsoft.com/office/drawing/2014/main" id="{61EB8AA9-18D0-4C0F-9171-4C6090FA0579}"/>
                    </a:ext>
                  </a:extLst>
                </p:cNvPr>
                <p:cNvPicPr/>
                <p:nvPr/>
              </p:nvPicPr>
              <p:blipFill>
                <a:blip r:embed="rId292"/>
                <a:stretch>
                  <a:fillRect/>
                </a:stretch>
              </p:blipFill>
              <p:spPr>
                <a:xfrm>
                  <a:off x="11465933" y="1433587"/>
                  <a:ext cx="31032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4" name="Freihand 213">
                  <a:extLst>
                    <a:ext uri="{FF2B5EF4-FFF2-40B4-BE49-F238E27FC236}">
                      <a16:creationId xmlns:a16="http://schemas.microsoft.com/office/drawing/2014/main" id="{084B1F23-E153-4568-BB6A-13408C7706DF}"/>
                    </a:ext>
                  </a:extLst>
                </p14:cNvPr>
                <p14:cNvContentPartPr/>
                <p14:nvPr/>
              </p14:nvContentPartPr>
              <p14:xfrm>
                <a:off x="10997933" y="1604947"/>
                <a:ext cx="959040" cy="402480"/>
              </p14:xfrm>
            </p:contentPart>
          </mc:Choice>
          <mc:Fallback>
            <p:pic>
              <p:nvPicPr>
                <p:cNvPr id="214" name="Freihand 213">
                  <a:extLst>
                    <a:ext uri="{FF2B5EF4-FFF2-40B4-BE49-F238E27FC236}">
                      <a16:creationId xmlns:a16="http://schemas.microsoft.com/office/drawing/2014/main" id="{084B1F23-E153-4568-BB6A-13408C7706DF}"/>
                    </a:ext>
                  </a:extLst>
                </p:cNvPr>
                <p:cNvPicPr/>
                <p:nvPr/>
              </p:nvPicPr>
              <p:blipFill>
                <a:blip r:embed="rId294"/>
                <a:stretch>
                  <a:fillRect/>
                </a:stretch>
              </p:blipFill>
              <p:spPr>
                <a:xfrm>
                  <a:off x="10993613" y="1600627"/>
                  <a:ext cx="96768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6" name="Freihand 215">
                  <a:extLst>
                    <a:ext uri="{FF2B5EF4-FFF2-40B4-BE49-F238E27FC236}">
                      <a16:creationId xmlns:a16="http://schemas.microsoft.com/office/drawing/2014/main" id="{B0288AEB-725B-4AAB-BDAC-513FAD4F462D}"/>
                    </a:ext>
                  </a:extLst>
                </p14:cNvPr>
                <p14:cNvContentPartPr/>
                <p14:nvPr/>
              </p14:nvContentPartPr>
              <p14:xfrm>
                <a:off x="8470733" y="2598547"/>
                <a:ext cx="212760" cy="30240"/>
              </p14:xfrm>
            </p:contentPart>
          </mc:Choice>
          <mc:Fallback>
            <p:pic>
              <p:nvPicPr>
                <p:cNvPr id="216" name="Freihand 215">
                  <a:extLst>
                    <a:ext uri="{FF2B5EF4-FFF2-40B4-BE49-F238E27FC236}">
                      <a16:creationId xmlns:a16="http://schemas.microsoft.com/office/drawing/2014/main" id="{B0288AEB-725B-4AAB-BDAC-513FAD4F462D}"/>
                    </a:ext>
                  </a:extLst>
                </p:cNvPr>
                <p:cNvPicPr/>
                <p:nvPr/>
              </p:nvPicPr>
              <p:blipFill>
                <a:blip r:embed="rId296"/>
                <a:stretch>
                  <a:fillRect/>
                </a:stretch>
              </p:blipFill>
              <p:spPr>
                <a:xfrm>
                  <a:off x="8466413" y="2594227"/>
                  <a:ext cx="221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7" name="Freihand 216">
                  <a:extLst>
                    <a:ext uri="{FF2B5EF4-FFF2-40B4-BE49-F238E27FC236}">
                      <a16:creationId xmlns:a16="http://schemas.microsoft.com/office/drawing/2014/main" id="{5F5AE8C8-B6D4-42D8-BACC-6FBCE6C08508}"/>
                    </a:ext>
                  </a:extLst>
                </p14:cNvPr>
                <p14:cNvContentPartPr/>
                <p14:nvPr/>
              </p14:nvContentPartPr>
              <p14:xfrm>
                <a:off x="8409893" y="2677027"/>
                <a:ext cx="180000" cy="35640"/>
              </p14:xfrm>
            </p:contentPart>
          </mc:Choice>
          <mc:Fallback>
            <p:pic>
              <p:nvPicPr>
                <p:cNvPr id="217" name="Freihand 216">
                  <a:extLst>
                    <a:ext uri="{FF2B5EF4-FFF2-40B4-BE49-F238E27FC236}">
                      <a16:creationId xmlns:a16="http://schemas.microsoft.com/office/drawing/2014/main" id="{5F5AE8C8-B6D4-42D8-BACC-6FBCE6C08508}"/>
                    </a:ext>
                  </a:extLst>
                </p:cNvPr>
                <p:cNvPicPr/>
                <p:nvPr/>
              </p:nvPicPr>
              <p:blipFill>
                <a:blip r:embed="rId298"/>
                <a:stretch>
                  <a:fillRect/>
                </a:stretch>
              </p:blipFill>
              <p:spPr>
                <a:xfrm>
                  <a:off x="8405573" y="2672707"/>
                  <a:ext cx="188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8" name="Freihand 217">
                  <a:extLst>
                    <a:ext uri="{FF2B5EF4-FFF2-40B4-BE49-F238E27FC236}">
                      <a16:creationId xmlns:a16="http://schemas.microsoft.com/office/drawing/2014/main" id="{E1ACE4CF-C637-4E98-AEDC-1544C94E46BC}"/>
                    </a:ext>
                  </a:extLst>
                </p14:cNvPr>
                <p14:cNvContentPartPr/>
                <p14:nvPr/>
              </p14:nvContentPartPr>
              <p14:xfrm>
                <a:off x="8624093" y="2528347"/>
                <a:ext cx="123480" cy="205920"/>
              </p14:xfrm>
            </p:contentPart>
          </mc:Choice>
          <mc:Fallback>
            <p:pic>
              <p:nvPicPr>
                <p:cNvPr id="218" name="Freihand 217">
                  <a:extLst>
                    <a:ext uri="{FF2B5EF4-FFF2-40B4-BE49-F238E27FC236}">
                      <a16:creationId xmlns:a16="http://schemas.microsoft.com/office/drawing/2014/main" id="{E1ACE4CF-C637-4E98-AEDC-1544C94E46BC}"/>
                    </a:ext>
                  </a:extLst>
                </p:cNvPr>
                <p:cNvPicPr/>
                <p:nvPr/>
              </p:nvPicPr>
              <p:blipFill>
                <a:blip r:embed="rId300"/>
                <a:stretch>
                  <a:fillRect/>
                </a:stretch>
              </p:blipFill>
              <p:spPr>
                <a:xfrm>
                  <a:off x="8619773" y="2524027"/>
                  <a:ext cx="132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9" name="Freihand 218">
                  <a:extLst>
                    <a:ext uri="{FF2B5EF4-FFF2-40B4-BE49-F238E27FC236}">
                      <a16:creationId xmlns:a16="http://schemas.microsoft.com/office/drawing/2014/main" id="{FCF378DD-0B0B-4D4D-9CD5-A63FEEF89236}"/>
                    </a:ext>
                  </a:extLst>
                </p14:cNvPr>
                <p14:cNvContentPartPr/>
                <p14:nvPr/>
              </p14:nvContentPartPr>
              <p14:xfrm>
                <a:off x="8922173" y="2445187"/>
                <a:ext cx="145080" cy="201600"/>
              </p14:xfrm>
            </p:contentPart>
          </mc:Choice>
          <mc:Fallback>
            <p:pic>
              <p:nvPicPr>
                <p:cNvPr id="219" name="Freihand 218">
                  <a:extLst>
                    <a:ext uri="{FF2B5EF4-FFF2-40B4-BE49-F238E27FC236}">
                      <a16:creationId xmlns:a16="http://schemas.microsoft.com/office/drawing/2014/main" id="{FCF378DD-0B0B-4D4D-9CD5-A63FEEF89236}"/>
                    </a:ext>
                  </a:extLst>
                </p:cNvPr>
                <p:cNvPicPr/>
                <p:nvPr/>
              </p:nvPicPr>
              <p:blipFill>
                <a:blip r:embed="rId302"/>
                <a:stretch>
                  <a:fillRect/>
                </a:stretch>
              </p:blipFill>
              <p:spPr>
                <a:xfrm>
                  <a:off x="8917853" y="2440867"/>
                  <a:ext cx="153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20" name="Freihand 219">
                  <a:extLst>
                    <a:ext uri="{FF2B5EF4-FFF2-40B4-BE49-F238E27FC236}">
                      <a16:creationId xmlns:a16="http://schemas.microsoft.com/office/drawing/2014/main" id="{096A7FA7-1835-4935-B492-CF932D777F35}"/>
                    </a:ext>
                  </a:extLst>
                </p14:cNvPr>
                <p14:cNvContentPartPr/>
                <p14:nvPr/>
              </p14:nvContentPartPr>
              <p14:xfrm>
                <a:off x="8964653" y="2564347"/>
                <a:ext cx="264240" cy="68400"/>
              </p14:xfrm>
            </p:contentPart>
          </mc:Choice>
          <mc:Fallback>
            <p:pic>
              <p:nvPicPr>
                <p:cNvPr id="220" name="Freihand 219">
                  <a:extLst>
                    <a:ext uri="{FF2B5EF4-FFF2-40B4-BE49-F238E27FC236}">
                      <a16:creationId xmlns:a16="http://schemas.microsoft.com/office/drawing/2014/main" id="{096A7FA7-1835-4935-B492-CF932D777F35}"/>
                    </a:ext>
                  </a:extLst>
                </p:cNvPr>
                <p:cNvPicPr/>
                <p:nvPr/>
              </p:nvPicPr>
              <p:blipFill>
                <a:blip r:embed="rId304"/>
                <a:stretch>
                  <a:fillRect/>
                </a:stretch>
              </p:blipFill>
              <p:spPr>
                <a:xfrm>
                  <a:off x="8960333" y="2560027"/>
                  <a:ext cx="272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1" name="Freihand 220">
                  <a:extLst>
                    <a:ext uri="{FF2B5EF4-FFF2-40B4-BE49-F238E27FC236}">
                      <a16:creationId xmlns:a16="http://schemas.microsoft.com/office/drawing/2014/main" id="{B36B41B0-98C9-4C49-A9B0-ACA4AFA9B8A7}"/>
                    </a:ext>
                  </a:extLst>
                </p14:cNvPr>
                <p14:cNvContentPartPr/>
                <p14:nvPr/>
              </p14:nvContentPartPr>
              <p14:xfrm>
                <a:off x="9245813" y="2517187"/>
                <a:ext cx="68400" cy="92880"/>
              </p14:xfrm>
            </p:contentPart>
          </mc:Choice>
          <mc:Fallback>
            <p:pic>
              <p:nvPicPr>
                <p:cNvPr id="221" name="Freihand 220">
                  <a:extLst>
                    <a:ext uri="{FF2B5EF4-FFF2-40B4-BE49-F238E27FC236}">
                      <a16:creationId xmlns:a16="http://schemas.microsoft.com/office/drawing/2014/main" id="{B36B41B0-98C9-4C49-A9B0-ACA4AFA9B8A7}"/>
                    </a:ext>
                  </a:extLst>
                </p:cNvPr>
                <p:cNvPicPr/>
                <p:nvPr/>
              </p:nvPicPr>
              <p:blipFill>
                <a:blip r:embed="rId306"/>
                <a:stretch>
                  <a:fillRect/>
                </a:stretch>
              </p:blipFill>
              <p:spPr>
                <a:xfrm>
                  <a:off x="9241493" y="2512867"/>
                  <a:ext cx="77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22" name="Freihand 221">
                  <a:extLst>
                    <a:ext uri="{FF2B5EF4-FFF2-40B4-BE49-F238E27FC236}">
                      <a16:creationId xmlns:a16="http://schemas.microsoft.com/office/drawing/2014/main" id="{282FF94B-78CE-4931-8625-783E267ACDAB}"/>
                    </a:ext>
                  </a:extLst>
                </p14:cNvPr>
                <p14:cNvContentPartPr/>
                <p14:nvPr/>
              </p14:nvContentPartPr>
              <p14:xfrm>
                <a:off x="9340493" y="2536627"/>
                <a:ext cx="57240" cy="39600"/>
              </p14:xfrm>
            </p:contentPart>
          </mc:Choice>
          <mc:Fallback>
            <p:pic>
              <p:nvPicPr>
                <p:cNvPr id="222" name="Freihand 221">
                  <a:extLst>
                    <a:ext uri="{FF2B5EF4-FFF2-40B4-BE49-F238E27FC236}">
                      <a16:creationId xmlns:a16="http://schemas.microsoft.com/office/drawing/2014/main" id="{282FF94B-78CE-4931-8625-783E267ACDAB}"/>
                    </a:ext>
                  </a:extLst>
                </p:cNvPr>
                <p:cNvPicPr/>
                <p:nvPr/>
              </p:nvPicPr>
              <p:blipFill>
                <a:blip r:embed="rId308"/>
                <a:stretch>
                  <a:fillRect/>
                </a:stretch>
              </p:blipFill>
              <p:spPr>
                <a:xfrm>
                  <a:off x="9336173" y="2532307"/>
                  <a:ext cx="658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3" name="Freihand 222">
                  <a:extLst>
                    <a:ext uri="{FF2B5EF4-FFF2-40B4-BE49-F238E27FC236}">
                      <a16:creationId xmlns:a16="http://schemas.microsoft.com/office/drawing/2014/main" id="{B491E033-9965-42AF-99FF-C621A97466E9}"/>
                    </a:ext>
                  </a:extLst>
                </p14:cNvPr>
                <p14:cNvContentPartPr/>
                <p14:nvPr/>
              </p14:nvContentPartPr>
              <p14:xfrm>
                <a:off x="9317093" y="2529787"/>
                <a:ext cx="70560" cy="105840"/>
              </p14:xfrm>
            </p:contentPart>
          </mc:Choice>
          <mc:Fallback>
            <p:pic>
              <p:nvPicPr>
                <p:cNvPr id="223" name="Freihand 222">
                  <a:extLst>
                    <a:ext uri="{FF2B5EF4-FFF2-40B4-BE49-F238E27FC236}">
                      <a16:creationId xmlns:a16="http://schemas.microsoft.com/office/drawing/2014/main" id="{B491E033-9965-42AF-99FF-C621A97466E9}"/>
                    </a:ext>
                  </a:extLst>
                </p:cNvPr>
                <p:cNvPicPr/>
                <p:nvPr/>
              </p:nvPicPr>
              <p:blipFill>
                <a:blip r:embed="rId310"/>
                <a:stretch>
                  <a:fillRect/>
                </a:stretch>
              </p:blipFill>
              <p:spPr>
                <a:xfrm>
                  <a:off x="9312773" y="2525467"/>
                  <a:ext cx="79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4" name="Freihand 223">
                  <a:extLst>
                    <a:ext uri="{FF2B5EF4-FFF2-40B4-BE49-F238E27FC236}">
                      <a16:creationId xmlns:a16="http://schemas.microsoft.com/office/drawing/2014/main" id="{2C080205-9835-4F07-946A-C759493B8FFE}"/>
                    </a:ext>
                  </a:extLst>
                </p14:cNvPr>
                <p14:cNvContentPartPr/>
                <p14:nvPr/>
              </p14:nvContentPartPr>
              <p14:xfrm>
                <a:off x="9405293" y="2409187"/>
                <a:ext cx="244440" cy="202320"/>
              </p14:xfrm>
            </p:contentPart>
          </mc:Choice>
          <mc:Fallback>
            <p:pic>
              <p:nvPicPr>
                <p:cNvPr id="224" name="Freihand 223">
                  <a:extLst>
                    <a:ext uri="{FF2B5EF4-FFF2-40B4-BE49-F238E27FC236}">
                      <a16:creationId xmlns:a16="http://schemas.microsoft.com/office/drawing/2014/main" id="{2C080205-9835-4F07-946A-C759493B8FFE}"/>
                    </a:ext>
                  </a:extLst>
                </p:cNvPr>
                <p:cNvPicPr/>
                <p:nvPr/>
              </p:nvPicPr>
              <p:blipFill>
                <a:blip r:embed="rId312"/>
                <a:stretch>
                  <a:fillRect/>
                </a:stretch>
              </p:blipFill>
              <p:spPr>
                <a:xfrm>
                  <a:off x="9400973" y="2404867"/>
                  <a:ext cx="2530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5" name="Freihand 224">
                  <a:extLst>
                    <a:ext uri="{FF2B5EF4-FFF2-40B4-BE49-F238E27FC236}">
                      <a16:creationId xmlns:a16="http://schemas.microsoft.com/office/drawing/2014/main" id="{7F9999B4-5DF3-4A71-9103-6F766674E779}"/>
                    </a:ext>
                  </a:extLst>
                </p14:cNvPr>
                <p14:cNvContentPartPr/>
                <p14:nvPr/>
              </p14:nvContentPartPr>
              <p14:xfrm>
                <a:off x="9479813" y="2459587"/>
                <a:ext cx="113400" cy="24480"/>
              </p14:xfrm>
            </p:contentPart>
          </mc:Choice>
          <mc:Fallback>
            <p:pic>
              <p:nvPicPr>
                <p:cNvPr id="225" name="Freihand 224">
                  <a:extLst>
                    <a:ext uri="{FF2B5EF4-FFF2-40B4-BE49-F238E27FC236}">
                      <a16:creationId xmlns:a16="http://schemas.microsoft.com/office/drawing/2014/main" id="{7F9999B4-5DF3-4A71-9103-6F766674E779}"/>
                    </a:ext>
                  </a:extLst>
                </p:cNvPr>
                <p:cNvPicPr/>
                <p:nvPr/>
              </p:nvPicPr>
              <p:blipFill>
                <a:blip r:embed="rId314"/>
                <a:stretch>
                  <a:fillRect/>
                </a:stretch>
              </p:blipFill>
              <p:spPr>
                <a:xfrm>
                  <a:off x="9475493" y="2455267"/>
                  <a:ext cx="122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6" name="Freihand 225">
                  <a:extLst>
                    <a:ext uri="{FF2B5EF4-FFF2-40B4-BE49-F238E27FC236}">
                      <a16:creationId xmlns:a16="http://schemas.microsoft.com/office/drawing/2014/main" id="{2450174D-3E9B-490B-8618-8528345184FE}"/>
                    </a:ext>
                  </a:extLst>
                </p14:cNvPr>
                <p14:cNvContentPartPr/>
                <p14:nvPr/>
              </p14:nvContentPartPr>
              <p14:xfrm>
                <a:off x="9828293" y="2462827"/>
                <a:ext cx="282240" cy="163440"/>
              </p14:xfrm>
            </p:contentPart>
          </mc:Choice>
          <mc:Fallback>
            <p:pic>
              <p:nvPicPr>
                <p:cNvPr id="226" name="Freihand 225">
                  <a:extLst>
                    <a:ext uri="{FF2B5EF4-FFF2-40B4-BE49-F238E27FC236}">
                      <a16:creationId xmlns:a16="http://schemas.microsoft.com/office/drawing/2014/main" id="{2450174D-3E9B-490B-8618-8528345184FE}"/>
                    </a:ext>
                  </a:extLst>
                </p:cNvPr>
                <p:cNvPicPr/>
                <p:nvPr/>
              </p:nvPicPr>
              <p:blipFill>
                <a:blip r:embed="rId316"/>
                <a:stretch>
                  <a:fillRect/>
                </a:stretch>
              </p:blipFill>
              <p:spPr>
                <a:xfrm>
                  <a:off x="9823973" y="2458507"/>
                  <a:ext cx="290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7" name="Freihand 226">
                  <a:extLst>
                    <a:ext uri="{FF2B5EF4-FFF2-40B4-BE49-F238E27FC236}">
                      <a16:creationId xmlns:a16="http://schemas.microsoft.com/office/drawing/2014/main" id="{B719ECB9-45F2-46B3-8CFE-D908B9A326E1}"/>
                    </a:ext>
                  </a:extLst>
                </p14:cNvPr>
                <p14:cNvContentPartPr/>
                <p14:nvPr/>
              </p14:nvContentPartPr>
              <p14:xfrm>
                <a:off x="10380173" y="2414947"/>
                <a:ext cx="28080" cy="183600"/>
              </p14:xfrm>
            </p:contentPart>
          </mc:Choice>
          <mc:Fallback>
            <p:pic>
              <p:nvPicPr>
                <p:cNvPr id="227" name="Freihand 226">
                  <a:extLst>
                    <a:ext uri="{FF2B5EF4-FFF2-40B4-BE49-F238E27FC236}">
                      <a16:creationId xmlns:a16="http://schemas.microsoft.com/office/drawing/2014/main" id="{B719ECB9-45F2-46B3-8CFE-D908B9A326E1}"/>
                    </a:ext>
                  </a:extLst>
                </p:cNvPr>
                <p:cNvPicPr/>
                <p:nvPr/>
              </p:nvPicPr>
              <p:blipFill>
                <a:blip r:embed="rId318"/>
                <a:stretch>
                  <a:fillRect/>
                </a:stretch>
              </p:blipFill>
              <p:spPr>
                <a:xfrm>
                  <a:off x="10375853" y="2410627"/>
                  <a:ext cx="367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8" name="Freihand 227">
                  <a:extLst>
                    <a:ext uri="{FF2B5EF4-FFF2-40B4-BE49-F238E27FC236}">
                      <a16:creationId xmlns:a16="http://schemas.microsoft.com/office/drawing/2014/main" id="{26E53CFA-CF96-4029-B971-ECDCD92DA2D5}"/>
                    </a:ext>
                  </a:extLst>
                </p14:cNvPr>
                <p14:cNvContentPartPr/>
                <p14:nvPr/>
              </p14:nvContentPartPr>
              <p14:xfrm>
                <a:off x="10371893" y="2425027"/>
                <a:ext cx="141840" cy="93240"/>
              </p14:xfrm>
            </p:contentPart>
          </mc:Choice>
          <mc:Fallback>
            <p:pic>
              <p:nvPicPr>
                <p:cNvPr id="228" name="Freihand 227">
                  <a:extLst>
                    <a:ext uri="{FF2B5EF4-FFF2-40B4-BE49-F238E27FC236}">
                      <a16:creationId xmlns:a16="http://schemas.microsoft.com/office/drawing/2014/main" id="{26E53CFA-CF96-4029-B971-ECDCD92DA2D5}"/>
                    </a:ext>
                  </a:extLst>
                </p:cNvPr>
                <p:cNvPicPr/>
                <p:nvPr/>
              </p:nvPicPr>
              <p:blipFill>
                <a:blip r:embed="rId320"/>
                <a:stretch>
                  <a:fillRect/>
                </a:stretch>
              </p:blipFill>
              <p:spPr>
                <a:xfrm>
                  <a:off x="10367573" y="2420707"/>
                  <a:ext cx="150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9" name="Freihand 228">
                  <a:extLst>
                    <a:ext uri="{FF2B5EF4-FFF2-40B4-BE49-F238E27FC236}">
                      <a16:creationId xmlns:a16="http://schemas.microsoft.com/office/drawing/2014/main" id="{ED95AD96-8B6B-4DF3-9EBE-261D5F59A865}"/>
                    </a:ext>
                  </a:extLst>
                </p14:cNvPr>
                <p14:cNvContentPartPr/>
                <p14:nvPr/>
              </p14:nvContentPartPr>
              <p14:xfrm>
                <a:off x="10424093" y="2508907"/>
                <a:ext cx="258840" cy="74880"/>
              </p14:xfrm>
            </p:contentPart>
          </mc:Choice>
          <mc:Fallback>
            <p:pic>
              <p:nvPicPr>
                <p:cNvPr id="229" name="Freihand 228">
                  <a:extLst>
                    <a:ext uri="{FF2B5EF4-FFF2-40B4-BE49-F238E27FC236}">
                      <a16:creationId xmlns:a16="http://schemas.microsoft.com/office/drawing/2014/main" id="{ED95AD96-8B6B-4DF3-9EBE-261D5F59A865}"/>
                    </a:ext>
                  </a:extLst>
                </p:cNvPr>
                <p:cNvPicPr/>
                <p:nvPr/>
              </p:nvPicPr>
              <p:blipFill>
                <a:blip r:embed="rId322"/>
                <a:stretch>
                  <a:fillRect/>
                </a:stretch>
              </p:blipFill>
              <p:spPr>
                <a:xfrm>
                  <a:off x="10419773" y="2504587"/>
                  <a:ext cx="267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0" name="Freihand 229">
                  <a:extLst>
                    <a:ext uri="{FF2B5EF4-FFF2-40B4-BE49-F238E27FC236}">
                      <a16:creationId xmlns:a16="http://schemas.microsoft.com/office/drawing/2014/main" id="{939DD811-3D52-40E5-BA1B-B9715143029A}"/>
                    </a:ext>
                  </a:extLst>
                </p14:cNvPr>
                <p14:cNvContentPartPr/>
                <p14:nvPr/>
              </p14:nvContentPartPr>
              <p14:xfrm>
                <a:off x="10687613" y="2368507"/>
                <a:ext cx="18000" cy="9720"/>
              </p14:xfrm>
            </p:contentPart>
          </mc:Choice>
          <mc:Fallback>
            <p:pic>
              <p:nvPicPr>
                <p:cNvPr id="230" name="Freihand 229">
                  <a:extLst>
                    <a:ext uri="{FF2B5EF4-FFF2-40B4-BE49-F238E27FC236}">
                      <a16:creationId xmlns:a16="http://schemas.microsoft.com/office/drawing/2014/main" id="{939DD811-3D52-40E5-BA1B-B9715143029A}"/>
                    </a:ext>
                  </a:extLst>
                </p:cNvPr>
                <p:cNvPicPr/>
                <p:nvPr/>
              </p:nvPicPr>
              <p:blipFill>
                <a:blip r:embed="rId324"/>
                <a:stretch>
                  <a:fillRect/>
                </a:stretch>
              </p:blipFill>
              <p:spPr>
                <a:xfrm>
                  <a:off x="10683293" y="2364187"/>
                  <a:ext cx="26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1" name="Freihand 230">
                  <a:extLst>
                    <a:ext uri="{FF2B5EF4-FFF2-40B4-BE49-F238E27FC236}">
                      <a16:creationId xmlns:a16="http://schemas.microsoft.com/office/drawing/2014/main" id="{E0623FFB-FC08-4044-9F76-A5466851D57D}"/>
                    </a:ext>
                  </a:extLst>
                </p14:cNvPr>
                <p14:cNvContentPartPr/>
                <p14:nvPr/>
              </p14:nvContentPartPr>
              <p14:xfrm>
                <a:off x="10809293" y="2334307"/>
                <a:ext cx="73440" cy="225000"/>
              </p14:xfrm>
            </p:contentPart>
          </mc:Choice>
          <mc:Fallback>
            <p:pic>
              <p:nvPicPr>
                <p:cNvPr id="231" name="Freihand 230">
                  <a:extLst>
                    <a:ext uri="{FF2B5EF4-FFF2-40B4-BE49-F238E27FC236}">
                      <a16:creationId xmlns:a16="http://schemas.microsoft.com/office/drawing/2014/main" id="{E0623FFB-FC08-4044-9F76-A5466851D57D}"/>
                    </a:ext>
                  </a:extLst>
                </p:cNvPr>
                <p:cNvPicPr/>
                <p:nvPr/>
              </p:nvPicPr>
              <p:blipFill>
                <a:blip r:embed="rId326"/>
                <a:stretch>
                  <a:fillRect/>
                </a:stretch>
              </p:blipFill>
              <p:spPr>
                <a:xfrm>
                  <a:off x="10804973" y="2329987"/>
                  <a:ext cx="820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2" name="Freihand 231">
                  <a:extLst>
                    <a:ext uri="{FF2B5EF4-FFF2-40B4-BE49-F238E27FC236}">
                      <a16:creationId xmlns:a16="http://schemas.microsoft.com/office/drawing/2014/main" id="{1093A8EB-F5E5-451D-87ED-DDA24DFC34AB}"/>
                    </a:ext>
                  </a:extLst>
                </p14:cNvPr>
                <p14:cNvContentPartPr/>
                <p14:nvPr/>
              </p14:nvContentPartPr>
              <p14:xfrm>
                <a:off x="10892813" y="2387947"/>
                <a:ext cx="396720" cy="312120"/>
              </p14:xfrm>
            </p:contentPart>
          </mc:Choice>
          <mc:Fallback>
            <p:pic>
              <p:nvPicPr>
                <p:cNvPr id="232" name="Freihand 231">
                  <a:extLst>
                    <a:ext uri="{FF2B5EF4-FFF2-40B4-BE49-F238E27FC236}">
                      <a16:creationId xmlns:a16="http://schemas.microsoft.com/office/drawing/2014/main" id="{1093A8EB-F5E5-451D-87ED-DDA24DFC34AB}"/>
                    </a:ext>
                  </a:extLst>
                </p:cNvPr>
                <p:cNvPicPr/>
                <p:nvPr/>
              </p:nvPicPr>
              <p:blipFill>
                <a:blip r:embed="rId328"/>
                <a:stretch>
                  <a:fillRect/>
                </a:stretch>
              </p:blipFill>
              <p:spPr>
                <a:xfrm>
                  <a:off x="10888493" y="2383627"/>
                  <a:ext cx="4053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5" name="Freihand 234">
                  <a:extLst>
                    <a:ext uri="{FF2B5EF4-FFF2-40B4-BE49-F238E27FC236}">
                      <a16:creationId xmlns:a16="http://schemas.microsoft.com/office/drawing/2014/main" id="{F7BA2E30-6C66-4D7C-9E2C-46588F7371F5}"/>
                    </a:ext>
                  </a:extLst>
                </p14:cNvPr>
                <p14:cNvContentPartPr/>
                <p14:nvPr/>
              </p14:nvContentPartPr>
              <p14:xfrm>
                <a:off x="11389613" y="2437987"/>
                <a:ext cx="167760" cy="9000"/>
              </p14:xfrm>
            </p:contentPart>
          </mc:Choice>
          <mc:Fallback>
            <p:pic>
              <p:nvPicPr>
                <p:cNvPr id="235" name="Freihand 234">
                  <a:extLst>
                    <a:ext uri="{FF2B5EF4-FFF2-40B4-BE49-F238E27FC236}">
                      <a16:creationId xmlns:a16="http://schemas.microsoft.com/office/drawing/2014/main" id="{F7BA2E30-6C66-4D7C-9E2C-46588F7371F5}"/>
                    </a:ext>
                  </a:extLst>
                </p:cNvPr>
                <p:cNvPicPr/>
                <p:nvPr/>
              </p:nvPicPr>
              <p:blipFill>
                <a:blip r:embed="rId330"/>
                <a:stretch>
                  <a:fillRect/>
                </a:stretch>
              </p:blipFill>
              <p:spPr>
                <a:xfrm>
                  <a:off x="11385293" y="2433667"/>
                  <a:ext cx="176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6" name="Freihand 235">
                  <a:extLst>
                    <a:ext uri="{FF2B5EF4-FFF2-40B4-BE49-F238E27FC236}">
                      <a16:creationId xmlns:a16="http://schemas.microsoft.com/office/drawing/2014/main" id="{7654F6F5-62AF-451E-A683-413E93DC0660}"/>
                    </a:ext>
                  </a:extLst>
                </p14:cNvPr>
                <p14:cNvContentPartPr/>
                <p14:nvPr/>
              </p14:nvContentPartPr>
              <p14:xfrm>
                <a:off x="9044213" y="2808787"/>
                <a:ext cx="173160" cy="294840"/>
              </p14:xfrm>
            </p:contentPart>
          </mc:Choice>
          <mc:Fallback>
            <p:pic>
              <p:nvPicPr>
                <p:cNvPr id="236" name="Freihand 235">
                  <a:extLst>
                    <a:ext uri="{FF2B5EF4-FFF2-40B4-BE49-F238E27FC236}">
                      <a16:creationId xmlns:a16="http://schemas.microsoft.com/office/drawing/2014/main" id="{7654F6F5-62AF-451E-A683-413E93DC0660}"/>
                    </a:ext>
                  </a:extLst>
                </p:cNvPr>
                <p:cNvPicPr/>
                <p:nvPr/>
              </p:nvPicPr>
              <p:blipFill>
                <a:blip r:embed="rId332"/>
                <a:stretch>
                  <a:fillRect/>
                </a:stretch>
              </p:blipFill>
              <p:spPr>
                <a:xfrm>
                  <a:off x="9039893" y="2804467"/>
                  <a:ext cx="1818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7" name="Freihand 236">
                  <a:extLst>
                    <a:ext uri="{FF2B5EF4-FFF2-40B4-BE49-F238E27FC236}">
                      <a16:creationId xmlns:a16="http://schemas.microsoft.com/office/drawing/2014/main" id="{94595427-EA86-4EFB-B318-A2A7EA968955}"/>
                    </a:ext>
                  </a:extLst>
                </p14:cNvPr>
                <p14:cNvContentPartPr/>
                <p14:nvPr/>
              </p14:nvContentPartPr>
              <p14:xfrm>
                <a:off x="9267413" y="2892667"/>
                <a:ext cx="81360" cy="133920"/>
              </p14:xfrm>
            </p:contentPart>
          </mc:Choice>
          <mc:Fallback>
            <p:pic>
              <p:nvPicPr>
                <p:cNvPr id="237" name="Freihand 236">
                  <a:extLst>
                    <a:ext uri="{FF2B5EF4-FFF2-40B4-BE49-F238E27FC236}">
                      <a16:creationId xmlns:a16="http://schemas.microsoft.com/office/drawing/2014/main" id="{94595427-EA86-4EFB-B318-A2A7EA968955}"/>
                    </a:ext>
                  </a:extLst>
                </p:cNvPr>
                <p:cNvPicPr/>
                <p:nvPr/>
              </p:nvPicPr>
              <p:blipFill>
                <a:blip r:embed="rId334"/>
                <a:stretch>
                  <a:fillRect/>
                </a:stretch>
              </p:blipFill>
              <p:spPr>
                <a:xfrm>
                  <a:off x="9263093" y="2888347"/>
                  <a:ext cx="90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8" name="Freihand 237">
                  <a:extLst>
                    <a:ext uri="{FF2B5EF4-FFF2-40B4-BE49-F238E27FC236}">
                      <a16:creationId xmlns:a16="http://schemas.microsoft.com/office/drawing/2014/main" id="{A8FDF99C-88EC-472E-BBCC-23AC47B2047A}"/>
                    </a:ext>
                  </a:extLst>
                </p14:cNvPr>
                <p14:cNvContentPartPr/>
                <p14:nvPr/>
              </p14:nvContentPartPr>
              <p14:xfrm>
                <a:off x="9273893" y="2900227"/>
                <a:ext cx="144360" cy="100080"/>
              </p14:xfrm>
            </p:contentPart>
          </mc:Choice>
          <mc:Fallback>
            <p:pic>
              <p:nvPicPr>
                <p:cNvPr id="238" name="Freihand 237">
                  <a:extLst>
                    <a:ext uri="{FF2B5EF4-FFF2-40B4-BE49-F238E27FC236}">
                      <a16:creationId xmlns:a16="http://schemas.microsoft.com/office/drawing/2014/main" id="{A8FDF99C-88EC-472E-BBCC-23AC47B2047A}"/>
                    </a:ext>
                  </a:extLst>
                </p:cNvPr>
                <p:cNvPicPr/>
                <p:nvPr/>
              </p:nvPicPr>
              <p:blipFill>
                <a:blip r:embed="rId336"/>
                <a:stretch>
                  <a:fillRect/>
                </a:stretch>
              </p:blipFill>
              <p:spPr>
                <a:xfrm>
                  <a:off x="9269573" y="2895907"/>
                  <a:ext cx="153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9" name="Freihand 238">
                  <a:extLst>
                    <a:ext uri="{FF2B5EF4-FFF2-40B4-BE49-F238E27FC236}">
                      <a16:creationId xmlns:a16="http://schemas.microsoft.com/office/drawing/2014/main" id="{77F88E1E-E9A6-42D8-BA11-D17452211D35}"/>
                    </a:ext>
                  </a:extLst>
                </p14:cNvPr>
                <p14:cNvContentPartPr/>
                <p14:nvPr/>
              </p14:nvContentPartPr>
              <p14:xfrm>
                <a:off x="9423293" y="2779627"/>
                <a:ext cx="19440" cy="24120"/>
              </p14:xfrm>
            </p:contentPart>
          </mc:Choice>
          <mc:Fallback>
            <p:pic>
              <p:nvPicPr>
                <p:cNvPr id="239" name="Freihand 238">
                  <a:extLst>
                    <a:ext uri="{FF2B5EF4-FFF2-40B4-BE49-F238E27FC236}">
                      <a16:creationId xmlns:a16="http://schemas.microsoft.com/office/drawing/2014/main" id="{77F88E1E-E9A6-42D8-BA11-D17452211D35}"/>
                    </a:ext>
                  </a:extLst>
                </p:cNvPr>
                <p:cNvPicPr/>
                <p:nvPr/>
              </p:nvPicPr>
              <p:blipFill>
                <a:blip r:embed="rId338"/>
                <a:stretch>
                  <a:fillRect/>
                </a:stretch>
              </p:blipFill>
              <p:spPr>
                <a:xfrm>
                  <a:off x="9418973" y="2775307"/>
                  <a:ext cx="28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0" name="Freihand 239">
                  <a:extLst>
                    <a:ext uri="{FF2B5EF4-FFF2-40B4-BE49-F238E27FC236}">
                      <a16:creationId xmlns:a16="http://schemas.microsoft.com/office/drawing/2014/main" id="{8E358138-A737-43C4-899D-F03024F8AD83}"/>
                    </a:ext>
                  </a:extLst>
                </p14:cNvPr>
                <p14:cNvContentPartPr/>
                <p14:nvPr/>
              </p14:nvContentPartPr>
              <p14:xfrm>
                <a:off x="9464333" y="2800507"/>
                <a:ext cx="160560" cy="176040"/>
              </p14:xfrm>
            </p:contentPart>
          </mc:Choice>
          <mc:Fallback>
            <p:pic>
              <p:nvPicPr>
                <p:cNvPr id="240" name="Freihand 239">
                  <a:extLst>
                    <a:ext uri="{FF2B5EF4-FFF2-40B4-BE49-F238E27FC236}">
                      <a16:creationId xmlns:a16="http://schemas.microsoft.com/office/drawing/2014/main" id="{8E358138-A737-43C4-899D-F03024F8AD83}"/>
                    </a:ext>
                  </a:extLst>
                </p:cNvPr>
                <p:cNvPicPr/>
                <p:nvPr/>
              </p:nvPicPr>
              <p:blipFill>
                <a:blip r:embed="rId340"/>
                <a:stretch>
                  <a:fillRect/>
                </a:stretch>
              </p:blipFill>
              <p:spPr>
                <a:xfrm>
                  <a:off x="9460013" y="2796187"/>
                  <a:ext cx="169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1" name="Freihand 240">
                  <a:extLst>
                    <a:ext uri="{FF2B5EF4-FFF2-40B4-BE49-F238E27FC236}">
                      <a16:creationId xmlns:a16="http://schemas.microsoft.com/office/drawing/2014/main" id="{D90D85E2-3D97-46FB-9938-4A0F696A7C8C}"/>
                    </a:ext>
                  </a:extLst>
                </p14:cNvPr>
                <p14:cNvContentPartPr/>
                <p14:nvPr/>
              </p14:nvContentPartPr>
              <p14:xfrm>
                <a:off x="9643613" y="2758387"/>
                <a:ext cx="291600" cy="191520"/>
              </p14:xfrm>
            </p:contentPart>
          </mc:Choice>
          <mc:Fallback>
            <p:pic>
              <p:nvPicPr>
                <p:cNvPr id="241" name="Freihand 240">
                  <a:extLst>
                    <a:ext uri="{FF2B5EF4-FFF2-40B4-BE49-F238E27FC236}">
                      <a16:creationId xmlns:a16="http://schemas.microsoft.com/office/drawing/2014/main" id="{D90D85E2-3D97-46FB-9938-4A0F696A7C8C}"/>
                    </a:ext>
                  </a:extLst>
                </p:cNvPr>
                <p:cNvPicPr/>
                <p:nvPr/>
              </p:nvPicPr>
              <p:blipFill>
                <a:blip r:embed="rId342"/>
                <a:stretch>
                  <a:fillRect/>
                </a:stretch>
              </p:blipFill>
              <p:spPr>
                <a:xfrm>
                  <a:off x="9639293" y="2754067"/>
                  <a:ext cx="300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2" name="Freihand 241">
                  <a:extLst>
                    <a:ext uri="{FF2B5EF4-FFF2-40B4-BE49-F238E27FC236}">
                      <a16:creationId xmlns:a16="http://schemas.microsoft.com/office/drawing/2014/main" id="{216CE345-A50C-40BC-BB21-BCB5DC6A805A}"/>
                    </a:ext>
                  </a:extLst>
                </p14:cNvPr>
                <p14:cNvContentPartPr/>
                <p14:nvPr/>
              </p14:nvContentPartPr>
              <p14:xfrm>
                <a:off x="10195493" y="2819587"/>
                <a:ext cx="36720" cy="107280"/>
              </p14:xfrm>
            </p:contentPart>
          </mc:Choice>
          <mc:Fallback>
            <p:pic>
              <p:nvPicPr>
                <p:cNvPr id="242" name="Freihand 241">
                  <a:extLst>
                    <a:ext uri="{FF2B5EF4-FFF2-40B4-BE49-F238E27FC236}">
                      <a16:creationId xmlns:a16="http://schemas.microsoft.com/office/drawing/2014/main" id="{216CE345-A50C-40BC-BB21-BCB5DC6A805A}"/>
                    </a:ext>
                  </a:extLst>
                </p:cNvPr>
                <p:cNvPicPr/>
                <p:nvPr/>
              </p:nvPicPr>
              <p:blipFill>
                <a:blip r:embed="rId344"/>
                <a:stretch>
                  <a:fillRect/>
                </a:stretch>
              </p:blipFill>
              <p:spPr>
                <a:xfrm>
                  <a:off x="10191173" y="2815267"/>
                  <a:ext cx="45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3" name="Freihand 242">
                  <a:extLst>
                    <a:ext uri="{FF2B5EF4-FFF2-40B4-BE49-F238E27FC236}">
                      <a16:creationId xmlns:a16="http://schemas.microsoft.com/office/drawing/2014/main" id="{8D1C3C56-4559-479F-8BA5-B803826BB6C3}"/>
                    </a:ext>
                  </a:extLst>
                </p14:cNvPr>
                <p14:cNvContentPartPr/>
                <p14:nvPr/>
              </p14:nvContentPartPr>
              <p14:xfrm>
                <a:off x="10227533" y="2799787"/>
                <a:ext cx="29520" cy="35640"/>
              </p14:xfrm>
            </p:contentPart>
          </mc:Choice>
          <mc:Fallback>
            <p:pic>
              <p:nvPicPr>
                <p:cNvPr id="243" name="Freihand 242">
                  <a:extLst>
                    <a:ext uri="{FF2B5EF4-FFF2-40B4-BE49-F238E27FC236}">
                      <a16:creationId xmlns:a16="http://schemas.microsoft.com/office/drawing/2014/main" id="{8D1C3C56-4559-479F-8BA5-B803826BB6C3}"/>
                    </a:ext>
                  </a:extLst>
                </p:cNvPr>
                <p:cNvPicPr/>
                <p:nvPr/>
              </p:nvPicPr>
              <p:blipFill>
                <a:blip r:embed="rId346"/>
                <a:stretch>
                  <a:fillRect/>
                </a:stretch>
              </p:blipFill>
              <p:spPr>
                <a:xfrm>
                  <a:off x="10223213" y="2795467"/>
                  <a:ext cx="38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4" name="Freihand 243">
                  <a:extLst>
                    <a:ext uri="{FF2B5EF4-FFF2-40B4-BE49-F238E27FC236}">
                      <a16:creationId xmlns:a16="http://schemas.microsoft.com/office/drawing/2014/main" id="{C601627A-23F7-477B-BCA7-740B9D064BC7}"/>
                    </a:ext>
                  </a:extLst>
                </p14:cNvPr>
                <p14:cNvContentPartPr/>
                <p14:nvPr/>
              </p14:nvContentPartPr>
              <p14:xfrm>
                <a:off x="10265333" y="2853427"/>
                <a:ext cx="88200" cy="93240"/>
              </p14:xfrm>
            </p:contentPart>
          </mc:Choice>
          <mc:Fallback>
            <p:pic>
              <p:nvPicPr>
                <p:cNvPr id="244" name="Freihand 243">
                  <a:extLst>
                    <a:ext uri="{FF2B5EF4-FFF2-40B4-BE49-F238E27FC236}">
                      <a16:creationId xmlns:a16="http://schemas.microsoft.com/office/drawing/2014/main" id="{C601627A-23F7-477B-BCA7-740B9D064BC7}"/>
                    </a:ext>
                  </a:extLst>
                </p:cNvPr>
                <p:cNvPicPr/>
                <p:nvPr/>
              </p:nvPicPr>
              <p:blipFill>
                <a:blip r:embed="rId348"/>
                <a:stretch>
                  <a:fillRect/>
                </a:stretch>
              </p:blipFill>
              <p:spPr>
                <a:xfrm>
                  <a:off x="10261013" y="2849107"/>
                  <a:ext cx="96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5" name="Freihand 244">
                  <a:extLst>
                    <a:ext uri="{FF2B5EF4-FFF2-40B4-BE49-F238E27FC236}">
                      <a16:creationId xmlns:a16="http://schemas.microsoft.com/office/drawing/2014/main" id="{D8A4A8EE-7174-470C-91FE-769F49E8F787}"/>
                    </a:ext>
                  </a:extLst>
                </p14:cNvPr>
                <p14:cNvContentPartPr/>
                <p14:nvPr/>
              </p14:nvContentPartPr>
              <p14:xfrm>
                <a:off x="10411493" y="2725987"/>
                <a:ext cx="145080" cy="203400"/>
              </p14:xfrm>
            </p:contentPart>
          </mc:Choice>
          <mc:Fallback>
            <p:pic>
              <p:nvPicPr>
                <p:cNvPr id="245" name="Freihand 244">
                  <a:extLst>
                    <a:ext uri="{FF2B5EF4-FFF2-40B4-BE49-F238E27FC236}">
                      <a16:creationId xmlns:a16="http://schemas.microsoft.com/office/drawing/2014/main" id="{D8A4A8EE-7174-470C-91FE-769F49E8F787}"/>
                    </a:ext>
                  </a:extLst>
                </p:cNvPr>
                <p:cNvPicPr/>
                <p:nvPr/>
              </p:nvPicPr>
              <p:blipFill>
                <a:blip r:embed="rId350"/>
                <a:stretch>
                  <a:fillRect/>
                </a:stretch>
              </p:blipFill>
              <p:spPr>
                <a:xfrm>
                  <a:off x="10407173" y="2721667"/>
                  <a:ext cx="153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6" name="Freihand 245">
                  <a:extLst>
                    <a:ext uri="{FF2B5EF4-FFF2-40B4-BE49-F238E27FC236}">
                      <a16:creationId xmlns:a16="http://schemas.microsoft.com/office/drawing/2014/main" id="{ABF9E3EF-0E67-41ED-99DC-4A7AFD2B583E}"/>
                    </a:ext>
                  </a:extLst>
                </p14:cNvPr>
                <p14:cNvContentPartPr/>
                <p14:nvPr/>
              </p14:nvContentPartPr>
              <p14:xfrm>
                <a:off x="10630733" y="2759467"/>
                <a:ext cx="338760" cy="137880"/>
              </p14:xfrm>
            </p:contentPart>
          </mc:Choice>
          <mc:Fallback>
            <p:pic>
              <p:nvPicPr>
                <p:cNvPr id="246" name="Freihand 245">
                  <a:extLst>
                    <a:ext uri="{FF2B5EF4-FFF2-40B4-BE49-F238E27FC236}">
                      <a16:creationId xmlns:a16="http://schemas.microsoft.com/office/drawing/2014/main" id="{ABF9E3EF-0E67-41ED-99DC-4A7AFD2B583E}"/>
                    </a:ext>
                  </a:extLst>
                </p:cNvPr>
                <p:cNvPicPr/>
                <p:nvPr/>
              </p:nvPicPr>
              <p:blipFill>
                <a:blip r:embed="rId352"/>
                <a:stretch>
                  <a:fillRect/>
                </a:stretch>
              </p:blipFill>
              <p:spPr>
                <a:xfrm>
                  <a:off x="10626413" y="2755147"/>
                  <a:ext cx="347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7" name="Freihand 246">
                  <a:extLst>
                    <a:ext uri="{FF2B5EF4-FFF2-40B4-BE49-F238E27FC236}">
                      <a16:creationId xmlns:a16="http://schemas.microsoft.com/office/drawing/2014/main" id="{F2AA342C-4D8D-47D9-A423-74FE9E2DF421}"/>
                    </a:ext>
                  </a:extLst>
                </p14:cNvPr>
                <p14:cNvContentPartPr/>
                <p14:nvPr/>
              </p14:nvContentPartPr>
              <p14:xfrm>
                <a:off x="9702653" y="3329707"/>
                <a:ext cx="150480" cy="127800"/>
              </p14:xfrm>
            </p:contentPart>
          </mc:Choice>
          <mc:Fallback>
            <p:pic>
              <p:nvPicPr>
                <p:cNvPr id="247" name="Freihand 246">
                  <a:extLst>
                    <a:ext uri="{FF2B5EF4-FFF2-40B4-BE49-F238E27FC236}">
                      <a16:creationId xmlns:a16="http://schemas.microsoft.com/office/drawing/2014/main" id="{F2AA342C-4D8D-47D9-A423-74FE9E2DF421}"/>
                    </a:ext>
                  </a:extLst>
                </p:cNvPr>
                <p:cNvPicPr/>
                <p:nvPr/>
              </p:nvPicPr>
              <p:blipFill>
                <a:blip r:embed="rId354"/>
                <a:stretch>
                  <a:fillRect/>
                </a:stretch>
              </p:blipFill>
              <p:spPr>
                <a:xfrm>
                  <a:off x="9698333" y="3325387"/>
                  <a:ext cx="159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8" name="Freihand 247">
                  <a:extLst>
                    <a:ext uri="{FF2B5EF4-FFF2-40B4-BE49-F238E27FC236}">
                      <a16:creationId xmlns:a16="http://schemas.microsoft.com/office/drawing/2014/main" id="{E1BB9FA9-18F7-40B4-B056-22C2924C33BB}"/>
                    </a:ext>
                  </a:extLst>
                </p14:cNvPr>
                <p14:cNvContentPartPr/>
                <p14:nvPr/>
              </p14:nvContentPartPr>
              <p14:xfrm>
                <a:off x="9895253" y="3320347"/>
                <a:ext cx="235080" cy="111240"/>
              </p14:xfrm>
            </p:contentPart>
          </mc:Choice>
          <mc:Fallback>
            <p:pic>
              <p:nvPicPr>
                <p:cNvPr id="248" name="Freihand 247">
                  <a:extLst>
                    <a:ext uri="{FF2B5EF4-FFF2-40B4-BE49-F238E27FC236}">
                      <a16:creationId xmlns:a16="http://schemas.microsoft.com/office/drawing/2014/main" id="{E1BB9FA9-18F7-40B4-B056-22C2924C33BB}"/>
                    </a:ext>
                  </a:extLst>
                </p:cNvPr>
                <p:cNvPicPr/>
                <p:nvPr/>
              </p:nvPicPr>
              <p:blipFill>
                <a:blip r:embed="rId356"/>
                <a:stretch>
                  <a:fillRect/>
                </a:stretch>
              </p:blipFill>
              <p:spPr>
                <a:xfrm>
                  <a:off x="9890933" y="3316027"/>
                  <a:ext cx="243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9" name="Freihand 248">
                  <a:extLst>
                    <a:ext uri="{FF2B5EF4-FFF2-40B4-BE49-F238E27FC236}">
                      <a16:creationId xmlns:a16="http://schemas.microsoft.com/office/drawing/2014/main" id="{516B59D4-5EA9-4BF6-A46A-983AD75E6670}"/>
                    </a:ext>
                  </a:extLst>
                </p14:cNvPr>
                <p14:cNvContentPartPr/>
                <p14:nvPr/>
              </p14:nvContentPartPr>
              <p14:xfrm>
                <a:off x="10148693" y="3285067"/>
                <a:ext cx="115560" cy="104400"/>
              </p14:xfrm>
            </p:contentPart>
          </mc:Choice>
          <mc:Fallback>
            <p:pic>
              <p:nvPicPr>
                <p:cNvPr id="249" name="Freihand 248">
                  <a:extLst>
                    <a:ext uri="{FF2B5EF4-FFF2-40B4-BE49-F238E27FC236}">
                      <a16:creationId xmlns:a16="http://schemas.microsoft.com/office/drawing/2014/main" id="{516B59D4-5EA9-4BF6-A46A-983AD75E6670}"/>
                    </a:ext>
                  </a:extLst>
                </p:cNvPr>
                <p:cNvPicPr/>
                <p:nvPr/>
              </p:nvPicPr>
              <p:blipFill>
                <a:blip r:embed="rId358"/>
                <a:stretch>
                  <a:fillRect/>
                </a:stretch>
              </p:blipFill>
              <p:spPr>
                <a:xfrm>
                  <a:off x="10144373" y="3280747"/>
                  <a:ext cx="124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50" name="Freihand 249">
                  <a:extLst>
                    <a:ext uri="{FF2B5EF4-FFF2-40B4-BE49-F238E27FC236}">
                      <a16:creationId xmlns:a16="http://schemas.microsoft.com/office/drawing/2014/main" id="{6504CF57-972D-4588-953C-8F246D3B055A}"/>
                    </a:ext>
                  </a:extLst>
                </p14:cNvPr>
                <p14:cNvContentPartPr/>
                <p14:nvPr/>
              </p14:nvContentPartPr>
              <p14:xfrm>
                <a:off x="10459733" y="3150787"/>
                <a:ext cx="193680" cy="250560"/>
              </p14:xfrm>
            </p:contentPart>
          </mc:Choice>
          <mc:Fallback>
            <p:pic>
              <p:nvPicPr>
                <p:cNvPr id="250" name="Freihand 249">
                  <a:extLst>
                    <a:ext uri="{FF2B5EF4-FFF2-40B4-BE49-F238E27FC236}">
                      <a16:creationId xmlns:a16="http://schemas.microsoft.com/office/drawing/2014/main" id="{6504CF57-972D-4588-953C-8F246D3B055A}"/>
                    </a:ext>
                  </a:extLst>
                </p:cNvPr>
                <p:cNvPicPr/>
                <p:nvPr/>
              </p:nvPicPr>
              <p:blipFill>
                <a:blip r:embed="rId360"/>
                <a:stretch>
                  <a:fillRect/>
                </a:stretch>
              </p:blipFill>
              <p:spPr>
                <a:xfrm>
                  <a:off x="10455413" y="3146467"/>
                  <a:ext cx="2023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51" name="Freihand 250">
                  <a:extLst>
                    <a:ext uri="{FF2B5EF4-FFF2-40B4-BE49-F238E27FC236}">
                      <a16:creationId xmlns:a16="http://schemas.microsoft.com/office/drawing/2014/main" id="{AAF9BF55-D9FB-4CD1-B235-892B316ECDC0}"/>
                    </a:ext>
                  </a:extLst>
                </p14:cNvPr>
                <p14:cNvContentPartPr/>
                <p14:nvPr/>
              </p14:nvContentPartPr>
              <p14:xfrm>
                <a:off x="10487453" y="3277867"/>
                <a:ext cx="134640" cy="17640"/>
              </p14:xfrm>
            </p:contentPart>
          </mc:Choice>
          <mc:Fallback>
            <p:pic>
              <p:nvPicPr>
                <p:cNvPr id="251" name="Freihand 250">
                  <a:extLst>
                    <a:ext uri="{FF2B5EF4-FFF2-40B4-BE49-F238E27FC236}">
                      <a16:creationId xmlns:a16="http://schemas.microsoft.com/office/drawing/2014/main" id="{AAF9BF55-D9FB-4CD1-B235-892B316ECDC0}"/>
                    </a:ext>
                  </a:extLst>
                </p:cNvPr>
                <p:cNvPicPr/>
                <p:nvPr/>
              </p:nvPicPr>
              <p:blipFill>
                <a:blip r:embed="rId362"/>
                <a:stretch>
                  <a:fillRect/>
                </a:stretch>
              </p:blipFill>
              <p:spPr>
                <a:xfrm>
                  <a:off x="10483133" y="3273547"/>
                  <a:ext cx="143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52" name="Freihand 251">
                  <a:extLst>
                    <a:ext uri="{FF2B5EF4-FFF2-40B4-BE49-F238E27FC236}">
                      <a16:creationId xmlns:a16="http://schemas.microsoft.com/office/drawing/2014/main" id="{C5B0C0FB-31EC-4389-8EF9-F065B34B8F50}"/>
                    </a:ext>
                  </a:extLst>
                </p14:cNvPr>
                <p14:cNvContentPartPr/>
                <p14:nvPr/>
              </p14:nvContentPartPr>
              <p14:xfrm>
                <a:off x="10652333" y="3128467"/>
                <a:ext cx="259200" cy="205200"/>
              </p14:xfrm>
            </p:contentPart>
          </mc:Choice>
          <mc:Fallback>
            <p:pic>
              <p:nvPicPr>
                <p:cNvPr id="252" name="Freihand 251">
                  <a:extLst>
                    <a:ext uri="{FF2B5EF4-FFF2-40B4-BE49-F238E27FC236}">
                      <a16:creationId xmlns:a16="http://schemas.microsoft.com/office/drawing/2014/main" id="{C5B0C0FB-31EC-4389-8EF9-F065B34B8F50}"/>
                    </a:ext>
                  </a:extLst>
                </p:cNvPr>
                <p:cNvPicPr/>
                <p:nvPr/>
              </p:nvPicPr>
              <p:blipFill>
                <a:blip r:embed="rId364"/>
                <a:stretch>
                  <a:fillRect/>
                </a:stretch>
              </p:blipFill>
              <p:spPr>
                <a:xfrm>
                  <a:off x="10648013" y="3124147"/>
                  <a:ext cx="2678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53" name="Freihand 252">
                  <a:extLst>
                    <a:ext uri="{FF2B5EF4-FFF2-40B4-BE49-F238E27FC236}">
                      <a16:creationId xmlns:a16="http://schemas.microsoft.com/office/drawing/2014/main" id="{90441324-8789-4B54-BBA3-F3325F656F4E}"/>
                    </a:ext>
                  </a:extLst>
                </p14:cNvPr>
                <p14:cNvContentPartPr/>
                <p14:nvPr/>
              </p14:nvContentPartPr>
              <p14:xfrm>
                <a:off x="10810013" y="3130627"/>
                <a:ext cx="262080" cy="98280"/>
              </p14:xfrm>
            </p:contentPart>
          </mc:Choice>
          <mc:Fallback>
            <p:pic>
              <p:nvPicPr>
                <p:cNvPr id="253" name="Freihand 252">
                  <a:extLst>
                    <a:ext uri="{FF2B5EF4-FFF2-40B4-BE49-F238E27FC236}">
                      <a16:creationId xmlns:a16="http://schemas.microsoft.com/office/drawing/2014/main" id="{90441324-8789-4B54-BBA3-F3325F656F4E}"/>
                    </a:ext>
                  </a:extLst>
                </p:cNvPr>
                <p:cNvPicPr/>
                <p:nvPr/>
              </p:nvPicPr>
              <p:blipFill>
                <a:blip r:embed="rId366"/>
                <a:stretch>
                  <a:fillRect/>
                </a:stretch>
              </p:blipFill>
              <p:spPr>
                <a:xfrm>
                  <a:off x="10805693" y="3126307"/>
                  <a:ext cx="270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54" name="Freihand 253">
                  <a:extLst>
                    <a:ext uri="{FF2B5EF4-FFF2-40B4-BE49-F238E27FC236}">
                      <a16:creationId xmlns:a16="http://schemas.microsoft.com/office/drawing/2014/main" id="{ADCBFB2A-3B19-4424-982E-E1F2D8133363}"/>
                    </a:ext>
                  </a:extLst>
                </p14:cNvPr>
                <p14:cNvContentPartPr/>
                <p14:nvPr/>
              </p14:nvContentPartPr>
              <p14:xfrm>
                <a:off x="11005133" y="3209107"/>
                <a:ext cx="110160" cy="131040"/>
              </p14:xfrm>
            </p:contentPart>
          </mc:Choice>
          <mc:Fallback>
            <p:pic>
              <p:nvPicPr>
                <p:cNvPr id="254" name="Freihand 253">
                  <a:extLst>
                    <a:ext uri="{FF2B5EF4-FFF2-40B4-BE49-F238E27FC236}">
                      <a16:creationId xmlns:a16="http://schemas.microsoft.com/office/drawing/2014/main" id="{ADCBFB2A-3B19-4424-982E-E1F2D8133363}"/>
                    </a:ext>
                  </a:extLst>
                </p:cNvPr>
                <p:cNvPicPr/>
                <p:nvPr/>
              </p:nvPicPr>
              <p:blipFill>
                <a:blip r:embed="rId368"/>
                <a:stretch>
                  <a:fillRect/>
                </a:stretch>
              </p:blipFill>
              <p:spPr>
                <a:xfrm>
                  <a:off x="11000813" y="3204787"/>
                  <a:ext cx="118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55" name="Freihand 254">
                  <a:extLst>
                    <a:ext uri="{FF2B5EF4-FFF2-40B4-BE49-F238E27FC236}">
                      <a16:creationId xmlns:a16="http://schemas.microsoft.com/office/drawing/2014/main" id="{ABEB9B7B-0F99-4DF3-BEAB-D119DF851EE4}"/>
                    </a:ext>
                  </a:extLst>
                </p14:cNvPr>
                <p14:cNvContentPartPr/>
                <p14:nvPr/>
              </p14:nvContentPartPr>
              <p14:xfrm>
                <a:off x="11013413" y="3198307"/>
                <a:ext cx="303480" cy="89640"/>
              </p14:xfrm>
            </p:contentPart>
          </mc:Choice>
          <mc:Fallback>
            <p:pic>
              <p:nvPicPr>
                <p:cNvPr id="255" name="Freihand 254">
                  <a:extLst>
                    <a:ext uri="{FF2B5EF4-FFF2-40B4-BE49-F238E27FC236}">
                      <a16:creationId xmlns:a16="http://schemas.microsoft.com/office/drawing/2014/main" id="{ABEB9B7B-0F99-4DF3-BEAB-D119DF851EE4}"/>
                    </a:ext>
                  </a:extLst>
                </p:cNvPr>
                <p:cNvPicPr/>
                <p:nvPr/>
              </p:nvPicPr>
              <p:blipFill>
                <a:blip r:embed="rId370"/>
                <a:stretch>
                  <a:fillRect/>
                </a:stretch>
              </p:blipFill>
              <p:spPr>
                <a:xfrm>
                  <a:off x="11009093" y="3193987"/>
                  <a:ext cx="312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6" name="Freihand 255">
                  <a:extLst>
                    <a:ext uri="{FF2B5EF4-FFF2-40B4-BE49-F238E27FC236}">
                      <a16:creationId xmlns:a16="http://schemas.microsoft.com/office/drawing/2014/main" id="{C557568B-7A94-4F82-B341-B72996A6644F}"/>
                    </a:ext>
                  </a:extLst>
                </p14:cNvPr>
                <p14:cNvContentPartPr/>
                <p14:nvPr/>
              </p14:nvContentPartPr>
              <p14:xfrm>
                <a:off x="11267213" y="3129187"/>
                <a:ext cx="222120" cy="226080"/>
              </p14:xfrm>
            </p:contentPart>
          </mc:Choice>
          <mc:Fallback>
            <p:pic>
              <p:nvPicPr>
                <p:cNvPr id="256" name="Freihand 255">
                  <a:extLst>
                    <a:ext uri="{FF2B5EF4-FFF2-40B4-BE49-F238E27FC236}">
                      <a16:creationId xmlns:a16="http://schemas.microsoft.com/office/drawing/2014/main" id="{C557568B-7A94-4F82-B341-B72996A6644F}"/>
                    </a:ext>
                  </a:extLst>
                </p:cNvPr>
                <p:cNvPicPr/>
                <p:nvPr/>
              </p:nvPicPr>
              <p:blipFill>
                <a:blip r:embed="rId372"/>
                <a:stretch>
                  <a:fillRect/>
                </a:stretch>
              </p:blipFill>
              <p:spPr>
                <a:xfrm>
                  <a:off x="11262893" y="3124867"/>
                  <a:ext cx="2307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57" name="Freihand 256">
                  <a:extLst>
                    <a:ext uri="{FF2B5EF4-FFF2-40B4-BE49-F238E27FC236}">
                      <a16:creationId xmlns:a16="http://schemas.microsoft.com/office/drawing/2014/main" id="{22D176BD-DB76-4140-BF2F-7396D860FBFF}"/>
                    </a:ext>
                  </a:extLst>
                </p14:cNvPr>
                <p14:cNvContentPartPr/>
                <p14:nvPr/>
              </p14:nvContentPartPr>
              <p14:xfrm>
                <a:off x="10397093" y="3289747"/>
                <a:ext cx="1523520" cy="320400"/>
              </p14:xfrm>
            </p:contentPart>
          </mc:Choice>
          <mc:Fallback>
            <p:pic>
              <p:nvPicPr>
                <p:cNvPr id="257" name="Freihand 256">
                  <a:extLst>
                    <a:ext uri="{FF2B5EF4-FFF2-40B4-BE49-F238E27FC236}">
                      <a16:creationId xmlns:a16="http://schemas.microsoft.com/office/drawing/2014/main" id="{22D176BD-DB76-4140-BF2F-7396D860FBFF}"/>
                    </a:ext>
                  </a:extLst>
                </p:cNvPr>
                <p:cNvPicPr/>
                <p:nvPr/>
              </p:nvPicPr>
              <p:blipFill>
                <a:blip r:embed="rId374"/>
                <a:stretch>
                  <a:fillRect/>
                </a:stretch>
              </p:blipFill>
              <p:spPr>
                <a:xfrm>
                  <a:off x="10392773" y="3285427"/>
                  <a:ext cx="15321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65" name="Freihand 264">
                  <a:extLst>
                    <a:ext uri="{FF2B5EF4-FFF2-40B4-BE49-F238E27FC236}">
                      <a16:creationId xmlns:a16="http://schemas.microsoft.com/office/drawing/2014/main" id="{DF6F2311-6DC4-47F3-A413-3AE7A33B18D6}"/>
                    </a:ext>
                  </a:extLst>
                </p14:cNvPr>
                <p14:cNvContentPartPr/>
                <p14:nvPr/>
              </p14:nvContentPartPr>
              <p14:xfrm>
                <a:off x="8058533" y="3988507"/>
                <a:ext cx="143280" cy="227520"/>
              </p14:xfrm>
            </p:contentPart>
          </mc:Choice>
          <mc:Fallback>
            <p:pic>
              <p:nvPicPr>
                <p:cNvPr id="265" name="Freihand 264">
                  <a:extLst>
                    <a:ext uri="{FF2B5EF4-FFF2-40B4-BE49-F238E27FC236}">
                      <a16:creationId xmlns:a16="http://schemas.microsoft.com/office/drawing/2014/main" id="{DF6F2311-6DC4-47F3-A413-3AE7A33B18D6}"/>
                    </a:ext>
                  </a:extLst>
                </p:cNvPr>
                <p:cNvPicPr/>
                <p:nvPr/>
              </p:nvPicPr>
              <p:blipFill>
                <a:blip r:embed="rId376"/>
                <a:stretch>
                  <a:fillRect/>
                </a:stretch>
              </p:blipFill>
              <p:spPr>
                <a:xfrm>
                  <a:off x="8054213" y="3984187"/>
                  <a:ext cx="151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66" name="Freihand 265">
                  <a:extLst>
                    <a:ext uri="{FF2B5EF4-FFF2-40B4-BE49-F238E27FC236}">
                      <a16:creationId xmlns:a16="http://schemas.microsoft.com/office/drawing/2014/main" id="{1215FE0F-4629-48F5-9D56-E89811CC4B4D}"/>
                    </a:ext>
                  </a:extLst>
                </p14:cNvPr>
                <p14:cNvContentPartPr/>
                <p14:nvPr/>
              </p14:nvContentPartPr>
              <p14:xfrm>
                <a:off x="8439413" y="3822187"/>
                <a:ext cx="360" cy="360"/>
              </p14:xfrm>
            </p:contentPart>
          </mc:Choice>
          <mc:Fallback>
            <p:pic>
              <p:nvPicPr>
                <p:cNvPr id="266" name="Freihand 265">
                  <a:extLst>
                    <a:ext uri="{FF2B5EF4-FFF2-40B4-BE49-F238E27FC236}">
                      <a16:creationId xmlns:a16="http://schemas.microsoft.com/office/drawing/2014/main" id="{1215FE0F-4629-48F5-9D56-E89811CC4B4D}"/>
                    </a:ext>
                  </a:extLst>
                </p:cNvPr>
                <p:cNvPicPr/>
                <p:nvPr/>
              </p:nvPicPr>
              <p:blipFill>
                <a:blip r:embed="rId109"/>
                <a:stretch>
                  <a:fillRect/>
                </a:stretch>
              </p:blipFill>
              <p:spPr>
                <a:xfrm>
                  <a:off x="8435093" y="3817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7" name="Freihand 266">
                  <a:extLst>
                    <a:ext uri="{FF2B5EF4-FFF2-40B4-BE49-F238E27FC236}">
                      <a16:creationId xmlns:a16="http://schemas.microsoft.com/office/drawing/2014/main" id="{31D38EF8-C2CA-464A-A9B4-389FA4E3964D}"/>
                    </a:ext>
                  </a:extLst>
                </p14:cNvPr>
                <p14:cNvContentPartPr/>
                <p14:nvPr/>
              </p14:nvContentPartPr>
              <p14:xfrm>
                <a:off x="8427173" y="3792667"/>
                <a:ext cx="78480" cy="276840"/>
              </p14:xfrm>
            </p:contentPart>
          </mc:Choice>
          <mc:Fallback>
            <p:pic>
              <p:nvPicPr>
                <p:cNvPr id="267" name="Freihand 266">
                  <a:extLst>
                    <a:ext uri="{FF2B5EF4-FFF2-40B4-BE49-F238E27FC236}">
                      <a16:creationId xmlns:a16="http://schemas.microsoft.com/office/drawing/2014/main" id="{31D38EF8-C2CA-464A-A9B4-389FA4E3964D}"/>
                    </a:ext>
                  </a:extLst>
                </p:cNvPr>
                <p:cNvPicPr/>
                <p:nvPr/>
              </p:nvPicPr>
              <p:blipFill>
                <a:blip r:embed="rId379"/>
                <a:stretch>
                  <a:fillRect/>
                </a:stretch>
              </p:blipFill>
              <p:spPr>
                <a:xfrm>
                  <a:off x="8422853" y="3788347"/>
                  <a:ext cx="871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68" name="Freihand 267">
                  <a:extLst>
                    <a:ext uri="{FF2B5EF4-FFF2-40B4-BE49-F238E27FC236}">
                      <a16:creationId xmlns:a16="http://schemas.microsoft.com/office/drawing/2014/main" id="{8C63C96B-F8CB-4FBA-90D3-65298751B986}"/>
                    </a:ext>
                  </a:extLst>
                </p14:cNvPr>
                <p14:cNvContentPartPr/>
                <p14:nvPr/>
              </p14:nvContentPartPr>
              <p14:xfrm>
                <a:off x="8303333" y="3730027"/>
                <a:ext cx="120600" cy="136440"/>
              </p14:xfrm>
            </p:contentPart>
          </mc:Choice>
          <mc:Fallback>
            <p:pic>
              <p:nvPicPr>
                <p:cNvPr id="268" name="Freihand 267">
                  <a:extLst>
                    <a:ext uri="{FF2B5EF4-FFF2-40B4-BE49-F238E27FC236}">
                      <a16:creationId xmlns:a16="http://schemas.microsoft.com/office/drawing/2014/main" id="{8C63C96B-F8CB-4FBA-90D3-65298751B986}"/>
                    </a:ext>
                  </a:extLst>
                </p:cNvPr>
                <p:cNvPicPr/>
                <p:nvPr/>
              </p:nvPicPr>
              <p:blipFill>
                <a:blip r:embed="rId381"/>
                <a:stretch>
                  <a:fillRect/>
                </a:stretch>
              </p:blipFill>
              <p:spPr>
                <a:xfrm>
                  <a:off x="8299013" y="3725707"/>
                  <a:ext cx="129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69" name="Freihand 268">
                  <a:extLst>
                    <a:ext uri="{FF2B5EF4-FFF2-40B4-BE49-F238E27FC236}">
                      <a16:creationId xmlns:a16="http://schemas.microsoft.com/office/drawing/2014/main" id="{F02F7A5F-173E-4A01-825C-8561021B1179}"/>
                    </a:ext>
                  </a:extLst>
                </p14:cNvPr>
                <p14:cNvContentPartPr/>
                <p14:nvPr/>
              </p14:nvContentPartPr>
              <p14:xfrm>
                <a:off x="8534813" y="3874027"/>
                <a:ext cx="73440" cy="127080"/>
              </p14:xfrm>
            </p:contentPart>
          </mc:Choice>
          <mc:Fallback>
            <p:pic>
              <p:nvPicPr>
                <p:cNvPr id="269" name="Freihand 268">
                  <a:extLst>
                    <a:ext uri="{FF2B5EF4-FFF2-40B4-BE49-F238E27FC236}">
                      <a16:creationId xmlns:a16="http://schemas.microsoft.com/office/drawing/2014/main" id="{F02F7A5F-173E-4A01-825C-8561021B1179}"/>
                    </a:ext>
                  </a:extLst>
                </p:cNvPr>
                <p:cNvPicPr/>
                <p:nvPr/>
              </p:nvPicPr>
              <p:blipFill>
                <a:blip r:embed="rId383"/>
                <a:stretch>
                  <a:fillRect/>
                </a:stretch>
              </p:blipFill>
              <p:spPr>
                <a:xfrm>
                  <a:off x="8530493" y="3869707"/>
                  <a:ext cx="82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0" name="Freihand 269">
                  <a:extLst>
                    <a:ext uri="{FF2B5EF4-FFF2-40B4-BE49-F238E27FC236}">
                      <a16:creationId xmlns:a16="http://schemas.microsoft.com/office/drawing/2014/main" id="{2892DDBB-1428-4238-90B0-EE70132071B8}"/>
                    </a:ext>
                  </a:extLst>
                </p14:cNvPr>
                <p14:cNvContentPartPr/>
                <p14:nvPr/>
              </p14:nvContentPartPr>
              <p14:xfrm>
                <a:off x="8210093" y="3877987"/>
                <a:ext cx="90360" cy="186120"/>
              </p14:xfrm>
            </p:contentPart>
          </mc:Choice>
          <mc:Fallback>
            <p:pic>
              <p:nvPicPr>
                <p:cNvPr id="270" name="Freihand 269">
                  <a:extLst>
                    <a:ext uri="{FF2B5EF4-FFF2-40B4-BE49-F238E27FC236}">
                      <a16:creationId xmlns:a16="http://schemas.microsoft.com/office/drawing/2014/main" id="{2892DDBB-1428-4238-90B0-EE70132071B8}"/>
                    </a:ext>
                  </a:extLst>
                </p:cNvPr>
                <p:cNvPicPr/>
                <p:nvPr/>
              </p:nvPicPr>
              <p:blipFill>
                <a:blip r:embed="rId385"/>
                <a:stretch>
                  <a:fillRect/>
                </a:stretch>
              </p:blipFill>
              <p:spPr>
                <a:xfrm>
                  <a:off x="8205773" y="3873667"/>
                  <a:ext cx="990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62" name="Freihand 261">
                  <a:extLst>
                    <a:ext uri="{FF2B5EF4-FFF2-40B4-BE49-F238E27FC236}">
                      <a16:creationId xmlns:a16="http://schemas.microsoft.com/office/drawing/2014/main" id="{6A6DED4E-248D-4D6C-AEC6-C5665BF1C31C}"/>
                    </a:ext>
                  </a:extLst>
                </p14:cNvPr>
                <p14:cNvContentPartPr/>
                <p14:nvPr/>
              </p14:nvContentPartPr>
              <p14:xfrm>
                <a:off x="7207493" y="4303507"/>
                <a:ext cx="623880" cy="314640"/>
              </p14:xfrm>
            </p:contentPart>
          </mc:Choice>
          <mc:Fallback>
            <p:pic>
              <p:nvPicPr>
                <p:cNvPr id="262" name="Freihand 261">
                  <a:extLst>
                    <a:ext uri="{FF2B5EF4-FFF2-40B4-BE49-F238E27FC236}">
                      <a16:creationId xmlns:a16="http://schemas.microsoft.com/office/drawing/2014/main" id="{6A6DED4E-248D-4D6C-AEC6-C5665BF1C31C}"/>
                    </a:ext>
                  </a:extLst>
                </p:cNvPr>
                <p:cNvPicPr/>
                <p:nvPr/>
              </p:nvPicPr>
              <p:blipFill>
                <a:blip r:embed="rId387"/>
                <a:stretch>
                  <a:fillRect/>
                </a:stretch>
              </p:blipFill>
              <p:spPr>
                <a:xfrm>
                  <a:off x="7203173" y="4299187"/>
                  <a:ext cx="6325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63" name="Freihand 262">
                  <a:extLst>
                    <a:ext uri="{FF2B5EF4-FFF2-40B4-BE49-F238E27FC236}">
                      <a16:creationId xmlns:a16="http://schemas.microsoft.com/office/drawing/2014/main" id="{C4A7B700-BFC7-4907-9C00-289307E7E1D3}"/>
                    </a:ext>
                  </a:extLst>
                </p14:cNvPr>
                <p14:cNvContentPartPr/>
                <p14:nvPr/>
              </p14:nvContentPartPr>
              <p14:xfrm>
                <a:off x="7138373" y="4382707"/>
                <a:ext cx="370080" cy="234720"/>
              </p14:xfrm>
            </p:contentPart>
          </mc:Choice>
          <mc:Fallback>
            <p:pic>
              <p:nvPicPr>
                <p:cNvPr id="263" name="Freihand 262">
                  <a:extLst>
                    <a:ext uri="{FF2B5EF4-FFF2-40B4-BE49-F238E27FC236}">
                      <a16:creationId xmlns:a16="http://schemas.microsoft.com/office/drawing/2014/main" id="{C4A7B700-BFC7-4907-9C00-289307E7E1D3}"/>
                    </a:ext>
                  </a:extLst>
                </p:cNvPr>
                <p:cNvPicPr/>
                <p:nvPr/>
              </p:nvPicPr>
              <p:blipFill>
                <a:blip r:embed="rId389"/>
                <a:stretch>
                  <a:fillRect/>
                </a:stretch>
              </p:blipFill>
              <p:spPr>
                <a:xfrm>
                  <a:off x="7134053" y="4378387"/>
                  <a:ext cx="378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4" name="Freihand 273">
                  <a:extLst>
                    <a:ext uri="{FF2B5EF4-FFF2-40B4-BE49-F238E27FC236}">
                      <a16:creationId xmlns:a16="http://schemas.microsoft.com/office/drawing/2014/main" id="{F947A46A-CB23-47C7-A82F-DE3EA6BF4386}"/>
                    </a:ext>
                  </a:extLst>
                </p14:cNvPr>
                <p14:cNvContentPartPr/>
                <p14:nvPr/>
              </p14:nvContentPartPr>
              <p14:xfrm>
                <a:off x="7415573" y="4585747"/>
                <a:ext cx="259560" cy="112320"/>
              </p14:xfrm>
            </p:contentPart>
          </mc:Choice>
          <mc:Fallback>
            <p:pic>
              <p:nvPicPr>
                <p:cNvPr id="274" name="Freihand 273">
                  <a:extLst>
                    <a:ext uri="{FF2B5EF4-FFF2-40B4-BE49-F238E27FC236}">
                      <a16:creationId xmlns:a16="http://schemas.microsoft.com/office/drawing/2014/main" id="{F947A46A-CB23-47C7-A82F-DE3EA6BF4386}"/>
                    </a:ext>
                  </a:extLst>
                </p:cNvPr>
                <p:cNvPicPr/>
                <p:nvPr/>
              </p:nvPicPr>
              <p:blipFill>
                <a:blip r:embed="rId391"/>
                <a:stretch>
                  <a:fillRect/>
                </a:stretch>
              </p:blipFill>
              <p:spPr>
                <a:xfrm>
                  <a:off x="7411253" y="4581427"/>
                  <a:ext cx="268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75" name="Freihand 274">
                  <a:extLst>
                    <a:ext uri="{FF2B5EF4-FFF2-40B4-BE49-F238E27FC236}">
                      <a16:creationId xmlns:a16="http://schemas.microsoft.com/office/drawing/2014/main" id="{34A9EC20-10E7-45CC-A8E7-5498EFDD4F9D}"/>
                    </a:ext>
                  </a:extLst>
                </p14:cNvPr>
                <p14:cNvContentPartPr/>
                <p14:nvPr/>
              </p14:nvContentPartPr>
              <p14:xfrm>
                <a:off x="7803653" y="4633627"/>
                <a:ext cx="120240" cy="17640"/>
              </p14:xfrm>
            </p:contentPart>
          </mc:Choice>
          <mc:Fallback>
            <p:pic>
              <p:nvPicPr>
                <p:cNvPr id="275" name="Freihand 274">
                  <a:extLst>
                    <a:ext uri="{FF2B5EF4-FFF2-40B4-BE49-F238E27FC236}">
                      <a16:creationId xmlns:a16="http://schemas.microsoft.com/office/drawing/2014/main" id="{34A9EC20-10E7-45CC-A8E7-5498EFDD4F9D}"/>
                    </a:ext>
                  </a:extLst>
                </p:cNvPr>
                <p:cNvPicPr/>
                <p:nvPr/>
              </p:nvPicPr>
              <p:blipFill>
                <a:blip r:embed="rId393"/>
                <a:stretch>
                  <a:fillRect/>
                </a:stretch>
              </p:blipFill>
              <p:spPr>
                <a:xfrm>
                  <a:off x="7799333" y="4629307"/>
                  <a:ext cx="128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76" name="Freihand 275">
                  <a:extLst>
                    <a:ext uri="{FF2B5EF4-FFF2-40B4-BE49-F238E27FC236}">
                      <a16:creationId xmlns:a16="http://schemas.microsoft.com/office/drawing/2014/main" id="{2842B28E-C200-4466-89F7-3F490A774927}"/>
                    </a:ext>
                  </a:extLst>
                </p14:cNvPr>
                <p14:cNvContentPartPr/>
                <p14:nvPr/>
              </p14:nvContentPartPr>
              <p14:xfrm>
                <a:off x="8038373" y="4512307"/>
                <a:ext cx="10080" cy="193320"/>
              </p14:xfrm>
            </p:contentPart>
          </mc:Choice>
          <mc:Fallback>
            <p:pic>
              <p:nvPicPr>
                <p:cNvPr id="276" name="Freihand 275">
                  <a:extLst>
                    <a:ext uri="{FF2B5EF4-FFF2-40B4-BE49-F238E27FC236}">
                      <a16:creationId xmlns:a16="http://schemas.microsoft.com/office/drawing/2014/main" id="{2842B28E-C200-4466-89F7-3F490A774927}"/>
                    </a:ext>
                  </a:extLst>
                </p:cNvPr>
                <p:cNvPicPr/>
                <p:nvPr/>
              </p:nvPicPr>
              <p:blipFill>
                <a:blip r:embed="rId395"/>
                <a:stretch>
                  <a:fillRect/>
                </a:stretch>
              </p:blipFill>
              <p:spPr>
                <a:xfrm>
                  <a:off x="8034053" y="4507987"/>
                  <a:ext cx="18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7" name="Freihand 276">
                  <a:extLst>
                    <a:ext uri="{FF2B5EF4-FFF2-40B4-BE49-F238E27FC236}">
                      <a16:creationId xmlns:a16="http://schemas.microsoft.com/office/drawing/2014/main" id="{D7550A36-972C-4DAE-AE73-EE043B2A7ADF}"/>
                    </a:ext>
                  </a:extLst>
                </p14:cNvPr>
                <p14:cNvContentPartPr/>
                <p14:nvPr/>
              </p14:nvContentPartPr>
              <p14:xfrm>
                <a:off x="8131253" y="4543627"/>
                <a:ext cx="57600" cy="144720"/>
              </p14:xfrm>
            </p:contentPart>
          </mc:Choice>
          <mc:Fallback>
            <p:pic>
              <p:nvPicPr>
                <p:cNvPr id="277" name="Freihand 276">
                  <a:extLst>
                    <a:ext uri="{FF2B5EF4-FFF2-40B4-BE49-F238E27FC236}">
                      <a16:creationId xmlns:a16="http://schemas.microsoft.com/office/drawing/2014/main" id="{D7550A36-972C-4DAE-AE73-EE043B2A7ADF}"/>
                    </a:ext>
                  </a:extLst>
                </p:cNvPr>
                <p:cNvPicPr/>
                <p:nvPr/>
              </p:nvPicPr>
              <p:blipFill>
                <a:blip r:embed="rId397"/>
                <a:stretch>
                  <a:fillRect/>
                </a:stretch>
              </p:blipFill>
              <p:spPr>
                <a:xfrm>
                  <a:off x="8126933" y="4539307"/>
                  <a:ext cx="66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8" name="Freihand 277">
                  <a:extLst>
                    <a:ext uri="{FF2B5EF4-FFF2-40B4-BE49-F238E27FC236}">
                      <a16:creationId xmlns:a16="http://schemas.microsoft.com/office/drawing/2014/main" id="{B7CCA302-3F0D-4693-9361-7EB762389BF5}"/>
                    </a:ext>
                  </a:extLst>
                </p14:cNvPr>
                <p14:cNvContentPartPr/>
                <p14:nvPr/>
              </p14:nvContentPartPr>
              <p14:xfrm>
                <a:off x="8070413" y="4478467"/>
                <a:ext cx="78480" cy="91080"/>
              </p14:xfrm>
            </p:contentPart>
          </mc:Choice>
          <mc:Fallback>
            <p:pic>
              <p:nvPicPr>
                <p:cNvPr id="278" name="Freihand 277">
                  <a:extLst>
                    <a:ext uri="{FF2B5EF4-FFF2-40B4-BE49-F238E27FC236}">
                      <a16:creationId xmlns:a16="http://schemas.microsoft.com/office/drawing/2014/main" id="{B7CCA302-3F0D-4693-9361-7EB762389BF5}"/>
                    </a:ext>
                  </a:extLst>
                </p:cNvPr>
                <p:cNvPicPr/>
                <p:nvPr/>
              </p:nvPicPr>
              <p:blipFill>
                <a:blip r:embed="rId399"/>
                <a:stretch>
                  <a:fillRect/>
                </a:stretch>
              </p:blipFill>
              <p:spPr>
                <a:xfrm>
                  <a:off x="8066093" y="4474147"/>
                  <a:ext cx="87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9" name="Freihand 278">
                  <a:extLst>
                    <a:ext uri="{FF2B5EF4-FFF2-40B4-BE49-F238E27FC236}">
                      <a16:creationId xmlns:a16="http://schemas.microsoft.com/office/drawing/2014/main" id="{727A9740-47F4-418F-8199-6046A544CAA2}"/>
                    </a:ext>
                  </a:extLst>
                </p14:cNvPr>
                <p14:cNvContentPartPr/>
                <p14:nvPr/>
              </p14:nvContentPartPr>
              <p14:xfrm>
                <a:off x="8190293" y="4600147"/>
                <a:ext cx="70200" cy="69840"/>
              </p14:xfrm>
            </p:contentPart>
          </mc:Choice>
          <mc:Fallback>
            <p:pic>
              <p:nvPicPr>
                <p:cNvPr id="279" name="Freihand 278">
                  <a:extLst>
                    <a:ext uri="{FF2B5EF4-FFF2-40B4-BE49-F238E27FC236}">
                      <a16:creationId xmlns:a16="http://schemas.microsoft.com/office/drawing/2014/main" id="{727A9740-47F4-418F-8199-6046A544CAA2}"/>
                    </a:ext>
                  </a:extLst>
                </p:cNvPr>
                <p:cNvPicPr/>
                <p:nvPr/>
              </p:nvPicPr>
              <p:blipFill>
                <a:blip r:embed="rId401"/>
                <a:stretch>
                  <a:fillRect/>
                </a:stretch>
              </p:blipFill>
              <p:spPr>
                <a:xfrm>
                  <a:off x="8185973" y="4595827"/>
                  <a:ext cx="78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57" name="Freihand 56">
                  <a:extLst>
                    <a:ext uri="{FF2B5EF4-FFF2-40B4-BE49-F238E27FC236}">
                      <a16:creationId xmlns:a16="http://schemas.microsoft.com/office/drawing/2014/main" id="{895E4088-A081-4CEF-9838-7B06FD8C56BB}"/>
                    </a:ext>
                  </a:extLst>
                </p14:cNvPr>
                <p14:cNvContentPartPr/>
                <p14:nvPr/>
              </p14:nvContentPartPr>
              <p14:xfrm>
                <a:off x="4642133" y="6038347"/>
                <a:ext cx="1018800" cy="22320"/>
              </p14:xfrm>
            </p:contentPart>
          </mc:Choice>
          <mc:Fallback>
            <p:pic>
              <p:nvPicPr>
                <p:cNvPr id="57" name="Freihand 56">
                  <a:extLst>
                    <a:ext uri="{FF2B5EF4-FFF2-40B4-BE49-F238E27FC236}">
                      <a16:creationId xmlns:a16="http://schemas.microsoft.com/office/drawing/2014/main" id="{895E4088-A081-4CEF-9838-7B06FD8C56BB}"/>
                    </a:ext>
                  </a:extLst>
                </p:cNvPr>
                <p:cNvPicPr/>
                <p:nvPr/>
              </p:nvPicPr>
              <p:blipFill>
                <a:blip r:embed="rId403"/>
                <a:stretch>
                  <a:fillRect/>
                </a:stretch>
              </p:blipFill>
              <p:spPr>
                <a:xfrm>
                  <a:off x="4637813" y="6034027"/>
                  <a:ext cx="1027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8" name="Freihand 57">
                  <a:extLst>
                    <a:ext uri="{FF2B5EF4-FFF2-40B4-BE49-F238E27FC236}">
                      <a16:creationId xmlns:a16="http://schemas.microsoft.com/office/drawing/2014/main" id="{012B9C79-49B0-4655-9ABB-68E72E489214}"/>
                    </a:ext>
                  </a:extLst>
                </p14:cNvPr>
                <p14:cNvContentPartPr/>
                <p14:nvPr/>
              </p14:nvContentPartPr>
              <p14:xfrm>
                <a:off x="4565093" y="5666467"/>
                <a:ext cx="1218600" cy="570600"/>
              </p14:xfrm>
            </p:contentPart>
          </mc:Choice>
          <mc:Fallback>
            <p:pic>
              <p:nvPicPr>
                <p:cNvPr id="58" name="Freihand 57">
                  <a:extLst>
                    <a:ext uri="{FF2B5EF4-FFF2-40B4-BE49-F238E27FC236}">
                      <a16:creationId xmlns:a16="http://schemas.microsoft.com/office/drawing/2014/main" id="{012B9C79-49B0-4655-9ABB-68E72E489214}"/>
                    </a:ext>
                  </a:extLst>
                </p:cNvPr>
                <p:cNvPicPr/>
                <p:nvPr/>
              </p:nvPicPr>
              <p:blipFill>
                <a:blip r:embed="rId405"/>
                <a:stretch>
                  <a:fillRect/>
                </a:stretch>
              </p:blipFill>
              <p:spPr>
                <a:xfrm>
                  <a:off x="4560773" y="5662147"/>
                  <a:ext cx="122724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59" name="Freihand 58">
                  <a:extLst>
                    <a:ext uri="{FF2B5EF4-FFF2-40B4-BE49-F238E27FC236}">
                      <a16:creationId xmlns:a16="http://schemas.microsoft.com/office/drawing/2014/main" id="{306B1056-04C1-469B-A109-A31665FD0802}"/>
                    </a:ext>
                  </a:extLst>
                </p14:cNvPr>
                <p14:cNvContentPartPr/>
                <p14:nvPr/>
              </p14:nvContentPartPr>
              <p14:xfrm>
                <a:off x="5865413" y="5904427"/>
                <a:ext cx="330840" cy="27000"/>
              </p14:xfrm>
            </p:contentPart>
          </mc:Choice>
          <mc:Fallback>
            <p:pic>
              <p:nvPicPr>
                <p:cNvPr id="59" name="Freihand 58">
                  <a:extLst>
                    <a:ext uri="{FF2B5EF4-FFF2-40B4-BE49-F238E27FC236}">
                      <a16:creationId xmlns:a16="http://schemas.microsoft.com/office/drawing/2014/main" id="{306B1056-04C1-469B-A109-A31665FD0802}"/>
                    </a:ext>
                  </a:extLst>
                </p:cNvPr>
                <p:cNvPicPr/>
                <p:nvPr/>
              </p:nvPicPr>
              <p:blipFill>
                <a:blip r:embed="rId407"/>
                <a:stretch>
                  <a:fillRect/>
                </a:stretch>
              </p:blipFill>
              <p:spPr>
                <a:xfrm>
                  <a:off x="5861093" y="5900107"/>
                  <a:ext cx="339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60" name="Freihand 59">
                  <a:extLst>
                    <a:ext uri="{FF2B5EF4-FFF2-40B4-BE49-F238E27FC236}">
                      <a16:creationId xmlns:a16="http://schemas.microsoft.com/office/drawing/2014/main" id="{A967A317-2859-4E8B-983F-DA60129A063A}"/>
                    </a:ext>
                  </a:extLst>
                </p14:cNvPr>
                <p14:cNvContentPartPr/>
                <p14:nvPr/>
              </p14:nvContentPartPr>
              <p14:xfrm>
                <a:off x="5784773" y="5806867"/>
                <a:ext cx="269280" cy="198360"/>
              </p14:xfrm>
            </p:contentPart>
          </mc:Choice>
          <mc:Fallback>
            <p:pic>
              <p:nvPicPr>
                <p:cNvPr id="60" name="Freihand 59">
                  <a:extLst>
                    <a:ext uri="{FF2B5EF4-FFF2-40B4-BE49-F238E27FC236}">
                      <a16:creationId xmlns:a16="http://schemas.microsoft.com/office/drawing/2014/main" id="{A967A317-2859-4E8B-983F-DA60129A063A}"/>
                    </a:ext>
                  </a:extLst>
                </p:cNvPr>
                <p:cNvPicPr/>
                <p:nvPr/>
              </p:nvPicPr>
              <p:blipFill>
                <a:blip r:embed="rId409"/>
                <a:stretch>
                  <a:fillRect/>
                </a:stretch>
              </p:blipFill>
              <p:spPr>
                <a:xfrm>
                  <a:off x="5780453" y="5802547"/>
                  <a:ext cx="277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62" name="Freihand 61">
                  <a:extLst>
                    <a:ext uri="{FF2B5EF4-FFF2-40B4-BE49-F238E27FC236}">
                      <a16:creationId xmlns:a16="http://schemas.microsoft.com/office/drawing/2014/main" id="{11F9D061-6548-488D-88E5-DE8420700474}"/>
                    </a:ext>
                  </a:extLst>
                </p14:cNvPr>
                <p14:cNvContentPartPr/>
                <p14:nvPr/>
              </p14:nvContentPartPr>
              <p14:xfrm>
                <a:off x="6292733" y="5792107"/>
                <a:ext cx="170640" cy="169200"/>
              </p14:xfrm>
            </p:contentPart>
          </mc:Choice>
          <mc:Fallback>
            <p:pic>
              <p:nvPicPr>
                <p:cNvPr id="62" name="Freihand 61">
                  <a:extLst>
                    <a:ext uri="{FF2B5EF4-FFF2-40B4-BE49-F238E27FC236}">
                      <a16:creationId xmlns:a16="http://schemas.microsoft.com/office/drawing/2014/main" id="{11F9D061-6548-488D-88E5-DE8420700474}"/>
                    </a:ext>
                  </a:extLst>
                </p:cNvPr>
                <p:cNvPicPr/>
                <p:nvPr/>
              </p:nvPicPr>
              <p:blipFill>
                <a:blip r:embed="rId411"/>
                <a:stretch>
                  <a:fillRect/>
                </a:stretch>
              </p:blipFill>
              <p:spPr>
                <a:xfrm>
                  <a:off x="6288413" y="5787787"/>
                  <a:ext cx="179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63" name="Freihand 62">
                  <a:extLst>
                    <a:ext uri="{FF2B5EF4-FFF2-40B4-BE49-F238E27FC236}">
                      <a16:creationId xmlns:a16="http://schemas.microsoft.com/office/drawing/2014/main" id="{E88A74B0-3BC7-4005-9BA7-C2C9AC25CBB1}"/>
                    </a:ext>
                  </a:extLst>
                </p14:cNvPr>
                <p14:cNvContentPartPr/>
                <p14:nvPr/>
              </p14:nvContentPartPr>
              <p14:xfrm>
                <a:off x="6478493" y="5845387"/>
                <a:ext cx="175320" cy="102960"/>
              </p14:xfrm>
            </p:contentPart>
          </mc:Choice>
          <mc:Fallback>
            <p:pic>
              <p:nvPicPr>
                <p:cNvPr id="63" name="Freihand 62">
                  <a:extLst>
                    <a:ext uri="{FF2B5EF4-FFF2-40B4-BE49-F238E27FC236}">
                      <a16:creationId xmlns:a16="http://schemas.microsoft.com/office/drawing/2014/main" id="{E88A74B0-3BC7-4005-9BA7-C2C9AC25CBB1}"/>
                    </a:ext>
                  </a:extLst>
                </p:cNvPr>
                <p:cNvPicPr/>
                <p:nvPr/>
              </p:nvPicPr>
              <p:blipFill>
                <a:blip r:embed="rId413"/>
                <a:stretch>
                  <a:fillRect/>
                </a:stretch>
              </p:blipFill>
              <p:spPr>
                <a:xfrm>
                  <a:off x="6474173" y="5841067"/>
                  <a:ext cx="183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64" name="Freihand 63">
                  <a:extLst>
                    <a:ext uri="{FF2B5EF4-FFF2-40B4-BE49-F238E27FC236}">
                      <a16:creationId xmlns:a16="http://schemas.microsoft.com/office/drawing/2014/main" id="{29CB007A-876D-42C0-A3E4-4F38271C4FA3}"/>
                    </a:ext>
                  </a:extLst>
                </p14:cNvPr>
                <p14:cNvContentPartPr/>
                <p14:nvPr/>
              </p14:nvContentPartPr>
              <p14:xfrm>
                <a:off x="6509813" y="5820907"/>
                <a:ext cx="1440" cy="39240"/>
              </p14:xfrm>
            </p:contentPart>
          </mc:Choice>
          <mc:Fallback>
            <p:pic>
              <p:nvPicPr>
                <p:cNvPr id="64" name="Freihand 63">
                  <a:extLst>
                    <a:ext uri="{FF2B5EF4-FFF2-40B4-BE49-F238E27FC236}">
                      <a16:creationId xmlns:a16="http://schemas.microsoft.com/office/drawing/2014/main" id="{29CB007A-876D-42C0-A3E4-4F38271C4FA3}"/>
                    </a:ext>
                  </a:extLst>
                </p:cNvPr>
                <p:cNvPicPr/>
                <p:nvPr/>
              </p:nvPicPr>
              <p:blipFill>
                <a:blip r:embed="rId415"/>
                <a:stretch>
                  <a:fillRect/>
                </a:stretch>
              </p:blipFill>
              <p:spPr>
                <a:xfrm>
                  <a:off x="6505493" y="5816587"/>
                  <a:ext cx="100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65" name="Freihand 64">
                  <a:extLst>
                    <a:ext uri="{FF2B5EF4-FFF2-40B4-BE49-F238E27FC236}">
                      <a16:creationId xmlns:a16="http://schemas.microsoft.com/office/drawing/2014/main" id="{A89CA9FA-6D61-454B-9C25-70F8A4699364}"/>
                    </a:ext>
                  </a:extLst>
                </p14:cNvPr>
                <p14:cNvContentPartPr/>
                <p14:nvPr/>
              </p14:nvContentPartPr>
              <p14:xfrm>
                <a:off x="6466253" y="5762227"/>
                <a:ext cx="105120" cy="198360"/>
              </p14:xfrm>
            </p:contentPart>
          </mc:Choice>
          <mc:Fallback>
            <p:pic>
              <p:nvPicPr>
                <p:cNvPr id="65" name="Freihand 64">
                  <a:extLst>
                    <a:ext uri="{FF2B5EF4-FFF2-40B4-BE49-F238E27FC236}">
                      <a16:creationId xmlns:a16="http://schemas.microsoft.com/office/drawing/2014/main" id="{A89CA9FA-6D61-454B-9C25-70F8A4699364}"/>
                    </a:ext>
                  </a:extLst>
                </p:cNvPr>
                <p:cNvPicPr/>
                <p:nvPr/>
              </p:nvPicPr>
              <p:blipFill>
                <a:blip r:embed="rId417"/>
                <a:stretch>
                  <a:fillRect/>
                </a:stretch>
              </p:blipFill>
              <p:spPr>
                <a:xfrm>
                  <a:off x="6461933" y="5757907"/>
                  <a:ext cx="1137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66" name="Freihand 65">
                  <a:extLst>
                    <a:ext uri="{FF2B5EF4-FFF2-40B4-BE49-F238E27FC236}">
                      <a16:creationId xmlns:a16="http://schemas.microsoft.com/office/drawing/2014/main" id="{1591E808-4A0E-4955-8D1F-1A29A7D36912}"/>
                    </a:ext>
                  </a:extLst>
                </p14:cNvPr>
                <p14:cNvContentPartPr/>
                <p14:nvPr/>
              </p14:nvContentPartPr>
              <p14:xfrm>
                <a:off x="6614933" y="5812627"/>
                <a:ext cx="125280" cy="121680"/>
              </p14:xfrm>
            </p:contentPart>
          </mc:Choice>
          <mc:Fallback>
            <p:pic>
              <p:nvPicPr>
                <p:cNvPr id="66" name="Freihand 65">
                  <a:extLst>
                    <a:ext uri="{FF2B5EF4-FFF2-40B4-BE49-F238E27FC236}">
                      <a16:creationId xmlns:a16="http://schemas.microsoft.com/office/drawing/2014/main" id="{1591E808-4A0E-4955-8D1F-1A29A7D36912}"/>
                    </a:ext>
                  </a:extLst>
                </p:cNvPr>
                <p:cNvPicPr/>
                <p:nvPr/>
              </p:nvPicPr>
              <p:blipFill>
                <a:blip r:embed="rId419"/>
                <a:stretch>
                  <a:fillRect/>
                </a:stretch>
              </p:blipFill>
              <p:spPr>
                <a:xfrm>
                  <a:off x="6610613" y="5808307"/>
                  <a:ext cx="133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67" name="Freihand 66">
                  <a:extLst>
                    <a:ext uri="{FF2B5EF4-FFF2-40B4-BE49-F238E27FC236}">
                      <a16:creationId xmlns:a16="http://schemas.microsoft.com/office/drawing/2014/main" id="{6E78D71E-266C-43E8-A230-92F764823146}"/>
                    </a:ext>
                  </a:extLst>
                </p14:cNvPr>
                <p14:cNvContentPartPr/>
                <p14:nvPr/>
              </p14:nvContentPartPr>
              <p14:xfrm>
                <a:off x="6370133" y="5696347"/>
                <a:ext cx="111240" cy="32040"/>
              </p14:xfrm>
            </p:contentPart>
          </mc:Choice>
          <mc:Fallback>
            <p:pic>
              <p:nvPicPr>
                <p:cNvPr id="67" name="Freihand 66">
                  <a:extLst>
                    <a:ext uri="{FF2B5EF4-FFF2-40B4-BE49-F238E27FC236}">
                      <a16:creationId xmlns:a16="http://schemas.microsoft.com/office/drawing/2014/main" id="{6E78D71E-266C-43E8-A230-92F764823146}"/>
                    </a:ext>
                  </a:extLst>
                </p:cNvPr>
                <p:cNvPicPr/>
                <p:nvPr/>
              </p:nvPicPr>
              <p:blipFill>
                <a:blip r:embed="rId421"/>
                <a:stretch>
                  <a:fillRect/>
                </a:stretch>
              </p:blipFill>
              <p:spPr>
                <a:xfrm>
                  <a:off x="6365813" y="5692027"/>
                  <a:ext cx="119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68" name="Freihand 67">
                  <a:extLst>
                    <a:ext uri="{FF2B5EF4-FFF2-40B4-BE49-F238E27FC236}">
                      <a16:creationId xmlns:a16="http://schemas.microsoft.com/office/drawing/2014/main" id="{007FB03B-A2F7-4A82-8B33-1FB1DDC4F983}"/>
                    </a:ext>
                  </a:extLst>
                </p14:cNvPr>
                <p14:cNvContentPartPr/>
                <p14:nvPr/>
              </p14:nvContentPartPr>
              <p14:xfrm>
                <a:off x="6321173" y="5708227"/>
                <a:ext cx="113760" cy="231120"/>
              </p14:xfrm>
            </p:contentPart>
          </mc:Choice>
          <mc:Fallback>
            <p:pic>
              <p:nvPicPr>
                <p:cNvPr id="68" name="Freihand 67">
                  <a:extLst>
                    <a:ext uri="{FF2B5EF4-FFF2-40B4-BE49-F238E27FC236}">
                      <a16:creationId xmlns:a16="http://schemas.microsoft.com/office/drawing/2014/main" id="{007FB03B-A2F7-4A82-8B33-1FB1DDC4F983}"/>
                    </a:ext>
                  </a:extLst>
                </p:cNvPr>
                <p:cNvPicPr/>
                <p:nvPr/>
              </p:nvPicPr>
              <p:blipFill>
                <a:blip r:embed="rId423"/>
                <a:stretch>
                  <a:fillRect/>
                </a:stretch>
              </p:blipFill>
              <p:spPr>
                <a:xfrm>
                  <a:off x="6316853" y="5703907"/>
                  <a:ext cx="1224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69" name="Freihand 68">
                  <a:extLst>
                    <a:ext uri="{FF2B5EF4-FFF2-40B4-BE49-F238E27FC236}">
                      <a16:creationId xmlns:a16="http://schemas.microsoft.com/office/drawing/2014/main" id="{95A3A132-B797-401D-AF2A-090331120EBA}"/>
                    </a:ext>
                  </a:extLst>
                </p14:cNvPr>
                <p14:cNvContentPartPr/>
                <p14:nvPr/>
              </p14:nvContentPartPr>
              <p14:xfrm>
                <a:off x="6769733" y="5784907"/>
                <a:ext cx="138960" cy="118080"/>
              </p14:xfrm>
            </p:contentPart>
          </mc:Choice>
          <mc:Fallback>
            <p:pic>
              <p:nvPicPr>
                <p:cNvPr id="69" name="Freihand 68">
                  <a:extLst>
                    <a:ext uri="{FF2B5EF4-FFF2-40B4-BE49-F238E27FC236}">
                      <a16:creationId xmlns:a16="http://schemas.microsoft.com/office/drawing/2014/main" id="{95A3A132-B797-401D-AF2A-090331120EBA}"/>
                    </a:ext>
                  </a:extLst>
                </p:cNvPr>
                <p:cNvPicPr/>
                <p:nvPr/>
              </p:nvPicPr>
              <p:blipFill>
                <a:blip r:embed="rId425"/>
                <a:stretch>
                  <a:fillRect/>
                </a:stretch>
              </p:blipFill>
              <p:spPr>
                <a:xfrm>
                  <a:off x="6765413" y="5780587"/>
                  <a:ext cx="147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70" name="Freihand 69">
                  <a:extLst>
                    <a:ext uri="{FF2B5EF4-FFF2-40B4-BE49-F238E27FC236}">
                      <a16:creationId xmlns:a16="http://schemas.microsoft.com/office/drawing/2014/main" id="{8ACED8C8-601B-4A56-B3CB-0166850FA8ED}"/>
                    </a:ext>
                  </a:extLst>
                </p14:cNvPr>
                <p14:cNvContentPartPr/>
                <p14:nvPr/>
              </p14:nvContentPartPr>
              <p14:xfrm>
                <a:off x="6905453" y="5806867"/>
                <a:ext cx="133560" cy="100800"/>
              </p14:xfrm>
            </p:contentPart>
          </mc:Choice>
          <mc:Fallback>
            <p:pic>
              <p:nvPicPr>
                <p:cNvPr id="70" name="Freihand 69">
                  <a:extLst>
                    <a:ext uri="{FF2B5EF4-FFF2-40B4-BE49-F238E27FC236}">
                      <a16:creationId xmlns:a16="http://schemas.microsoft.com/office/drawing/2014/main" id="{8ACED8C8-601B-4A56-B3CB-0166850FA8ED}"/>
                    </a:ext>
                  </a:extLst>
                </p:cNvPr>
                <p:cNvPicPr/>
                <p:nvPr/>
              </p:nvPicPr>
              <p:blipFill>
                <a:blip r:embed="rId427"/>
                <a:stretch>
                  <a:fillRect/>
                </a:stretch>
              </p:blipFill>
              <p:spPr>
                <a:xfrm>
                  <a:off x="6901133" y="5802547"/>
                  <a:ext cx="142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71" name="Freihand 70">
                  <a:extLst>
                    <a:ext uri="{FF2B5EF4-FFF2-40B4-BE49-F238E27FC236}">
                      <a16:creationId xmlns:a16="http://schemas.microsoft.com/office/drawing/2014/main" id="{1D412D52-7F2E-479E-A2BD-9E828AE50BD4}"/>
                    </a:ext>
                  </a:extLst>
                </p14:cNvPr>
                <p14:cNvContentPartPr/>
                <p14:nvPr/>
              </p14:nvContentPartPr>
              <p14:xfrm>
                <a:off x="7098773" y="5715067"/>
                <a:ext cx="381240" cy="185760"/>
              </p14:xfrm>
            </p:contentPart>
          </mc:Choice>
          <mc:Fallback>
            <p:pic>
              <p:nvPicPr>
                <p:cNvPr id="71" name="Freihand 70">
                  <a:extLst>
                    <a:ext uri="{FF2B5EF4-FFF2-40B4-BE49-F238E27FC236}">
                      <a16:creationId xmlns:a16="http://schemas.microsoft.com/office/drawing/2014/main" id="{1D412D52-7F2E-479E-A2BD-9E828AE50BD4}"/>
                    </a:ext>
                  </a:extLst>
                </p:cNvPr>
                <p:cNvPicPr/>
                <p:nvPr/>
              </p:nvPicPr>
              <p:blipFill>
                <a:blip r:embed="rId429"/>
                <a:stretch>
                  <a:fillRect/>
                </a:stretch>
              </p:blipFill>
              <p:spPr>
                <a:xfrm>
                  <a:off x="7094453" y="5710747"/>
                  <a:ext cx="389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72" name="Freihand 71">
                  <a:extLst>
                    <a:ext uri="{FF2B5EF4-FFF2-40B4-BE49-F238E27FC236}">
                      <a16:creationId xmlns:a16="http://schemas.microsoft.com/office/drawing/2014/main" id="{DE96D02B-49E6-43A9-91D3-6C74B3E40A12}"/>
                    </a:ext>
                  </a:extLst>
                </p14:cNvPr>
                <p14:cNvContentPartPr/>
                <p14:nvPr/>
              </p14:nvContentPartPr>
              <p14:xfrm>
                <a:off x="7569293" y="5816947"/>
                <a:ext cx="144360" cy="9000"/>
              </p14:xfrm>
            </p:contentPart>
          </mc:Choice>
          <mc:Fallback>
            <p:pic>
              <p:nvPicPr>
                <p:cNvPr id="72" name="Freihand 71">
                  <a:extLst>
                    <a:ext uri="{FF2B5EF4-FFF2-40B4-BE49-F238E27FC236}">
                      <a16:creationId xmlns:a16="http://schemas.microsoft.com/office/drawing/2014/main" id="{DE96D02B-49E6-43A9-91D3-6C74B3E40A12}"/>
                    </a:ext>
                  </a:extLst>
                </p:cNvPr>
                <p:cNvPicPr/>
                <p:nvPr/>
              </p:nvPicPr>
              <p:blipFill>
                <a:blip r:embed="rId431"/>
                <a:stretch>
                  <a:fillRect/>
                </a:stretch>
              </p:blipFill>
              <p:spPr>
                <a:xfrm>
                  <a:off x="7564973" y="5812627"/>
                  <a:ext cx="153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73" name="Freihand 72">
                  <a:extLst>
                    <a:ext uri="{FF2B5EF4-FFF2-40B4-BE49-F238E27FC236}">
                      <a16:creationId xmlns:a16="http://schemas.microsoft.com/office/drawing/2014/main" id="{0006BA56-D11B-42A0-9B28-45B019B03A2F}"/>
                    </a:ext>
                  </a:extLst>
                </p14:cNvPr>
                <p14:cNvContentPartPr/>
                <p14:nvPr/>
              </p14:nvContentPartPr>
              <p14:xfrm>
                <a:off x="6714653" y="6116827"/>
                <a:ext cx="33480" cy="194040"/>
              </p14:xfrm>
            </p:contentPart>
          </mc:Choice>
          <mc:Fallback>
            <p:pic>
              <p:nvPicPr>
                <p:cNvPr id="73" name="Freihand 72">
                  <a:extLst>
                    <a:ext uri="{FF2B5EF4-FFF2-40B4-BE49-F238E27FC236}">
                      <a16:creationId xmlns:a16="http://schemas.microsoft.com/office/drawing/2014/main" id="{0006BA56-D11B-42A0-9B28-45B019B03A2F}"/>
                    </a:ext>
                  </a:extLst>
                </p:cNvPr>
                <p:cNvPicPr/>
                <p:nvPr/>
              </p:nvPicPr>
              <p:blipFill>
                <a:blip r:embed="rId433"/>
                <a:stretch>
                  <a:fillRect/>
                </a:stretch>
              </p:blipFill>
              <p:spPr>
                <a:xfrm>
                  <a:off x="6710333" y="6112507"/>
                  <a:ext cx="421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74" name="Freihand 73">
                  <a:extLst>
                    <a:ext uri="{FF2B5EF4-FFF2-40B4-BE49-F238E27FC236}">
                      <a16:creationId xmlns:a16="http://schemas.microsoft.com/office/drawing/2014/main" id="{9B589BEC-FED4-47F3-A5CE-DAC8B73C415F}"/>
                    </a:ext>
                  </a:extLst>
                </p14:cNvPr>
                <p14:cNvContentPartPr/>
                <p14:nvPr/>
              </p14:nvContentPartPr>
              <p14:xfrm>
                <a:off x="6637973" y="6232747"/>
                <a:ext cx="189720" cy="64440"/>
              </p14:xfrm>
            </p:contentPart>
          </mc:Choice>
          <mc:Fallback>
            <p:pic>
              <p:nvPicPr>
                <p:cNvPr id="74" name="Freihand 73">
                  <a:extLst>
                    <a:ext uri="{FF2B5EF4-FFF2-40B4-BE49-F238E27FC236}">
                      <a16:creationId xmlns:a16="http://schemas.microsoft.com/office/drawing/2014/main" id="{9B589BEC-FED4-47F3-A5CE-DAC8B73C415F}"/>
                    </a:ext>
                  </a:extLst>
                </p:cNvPr>
                <p:cNvPicPr/>
                <p:nvPr/>
              </p:nvPicPr>
              <p:blipFill>
                <a:blip r:embed="rId435"/>
                <a:stretch>
                  <a:fillRect/>
                </a:stretch>
              </p:blipFill>
              <p:spPr>
                <a:xfrm>
                  <a:off x="6633653" y="6228427"/>
                  <a:ext cx="198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75" name="Freihand 74">
                  <a:extLst>
                    <a:ext uri="{FF2B5EF4-FFF2-40B4-BE49-F238E27FC236}">
                      <a16:creationId xmlns:a16="http://schemas.microsoft.com/office/drawing/2014/main" id="{8D125DE2-C3FF-499D-B753-0914EE28EAC2}"/>
                    </a:ext>
                  </a:extLst>
                </p14:cNvPr>
                <p14:cNvContentPartPr/>
                <p14:nvPr/>
              </p14:nvContentPartPr>
              <p14:xfrm>
                <a:off x="6655613" y="6093067"/>
                <a:ext cx="182160" cy="6480"/>
              </p14:xfrm>
            </p:contentPart>
          </mc:Choice>
          <mc:Fallback>
            <p:pic>
              <p:nvPicPr>
                <p:cNvPr id="75" name="Freihand 74">
                  <a:extLst>
                    <a:ext uri="{FF2B5EF4-FFF2-40B4-BE49-F238E27FC236}">
                      <a16:creationId xmlns:a16="http://schemas.microsoft.com/office/drawing/2014/main" id="{8D125DE2-C3FF-499D-B753-0914EE28EAC2}"/>
                    </a:ext>
                  </a:extLst>
                </p:cNvPr>
                <p:cNvPicPr/>
                <p:nvPr/>
              </p:nvPicPr>
              <p:blipFill>
                <a:blip r:embed="rId437"/>
                <a:stretch>
                  <a:fillRect/>
                </a:stretch>
              </p:blipFill>
              <p:spPr>
                <a:xfrm>
                  <a:off x="6651293" y="6088747"/>
                  <a:ext cx="190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76" name="Freihand 75">
                  <a:extLst>
                    <a:ext uri="{FF2B5EF4-FFF2-40B4-BE49-F238E27FC236}">
                      <a16:creationId xmlns:a16="http://schemas.microsoft.com/office/drawing/2014/main" id="{9A274469-E2B6-402A-B158-95DA570CEF6D}"/>
                    </a:ext>
                  </a:extLst>
                </p14:cNvPr>
                <p14:cNvContentPartPr/>
                <p14:nvPr/>
              </p14:nvContentPartPr>
              <p14:xfrm>
                <a:off x="6828053" y="6072547"/>
                <a:ext cx="493920" cy="185400"/>
              </p14:xfrm>
            </p:contentPart>
          </mc:Choice>
          <mc:Fallback>
            <p:pic>
              <p:nvPicPr>
                <p:cNvPr id="76" name="Freihand 75">
                  <a:extLst>
                    <a:ext uri="{FF2B5EF4-FFF2-40B4-BE49-F238E27FC236}">
                      <a16:creationId xmlns:a16="http://schemas.microsoft.com/office/drawing/2014/main" id="{9A274469-E2B6-402A-B158-95DA570CEF6D}"/>
                    </a:ext>
                  </a:extLst>
                </p:cNvPr>
                <p:cNvPicPr/>
                <p:nvPr/>
              </p:nvPicPr>
              <p:blipFill>
                <a:blip r:embed="rId439"/>
                <a:stretch>
                  <a:fillRect/>
                </a:stretch>
              </p:blipFill>
              <p:spPr>
                <a:xfrm>
                  <a:off x="6823733" y="6068227"/>
                  <a:ext cx="502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77" name="Freihand 76">
                  <a:extLst>
                    <a:ext uri="{FF2B5EF4-FFF2-40B4-BE49-F238E27FC236}">
                      <a16:creationId xmlns:a16="http://schemas.microsoft.com/office/drawing/2014/main" id="{59A663F0-4613-42D6-A16C-9CF1123B2792}"/>
                    </a:ext>
                  </a:extLst>
                </p14:cNvPr>
                <p14:cNvContentPartPr/>
                <p14:nvPr/>
              </p14:nvContentPartPr>
              <p14:xfrm>
                <a:off x="7301453" y="6012787"/>
                <a:ext cx="345240" cy="209160"/>
              </p14:xfrm>
            </p:contentPart>
          </mc:Choice>
          <mc:Fallback>
            <p:pic>
              <p:nvPicPr>
                <p:cNvPr id="77" name="Freihand 76">
                  <a:extLst>
                    <a:ext uri="{FF2B5EF4-FFF2-40B4-BE49-F238E27FC236}">
                      <a16:creationId xmlns:a16="http://schemas.microsoft.com/office/drawing/2014/main" id="{59A663F0-4613-42D6-A16C-9CF1123B2792}"/>
                    </a:ext>
                  </a:extLst>
                </p:cNvPr>
                <p:cNvPicPr/>
                <p:nvPr/>
              </p:nvPicPr>
              <p:blipFill>
                <a:blip r:embed="rId441"/>
                <a:stretch>
                  <a:fillRect/>
                </a:stretch>
              </p:blipFill>
              <p:spPr>
                <a:xfrm>
                  <a:off x="7297133" y="6008467"/>
                  <a:ext cx="353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78" name="Freihand 77">
                  <a:extLst>
                    <a:ext uri="{FF2B5EF4-FFF2-40B4-BE49-F238E27FC236}">
                      <a16:creationId xmlns:a16="http://schemas.microsoft.com/office/drawing/2014/main" id="{364256E9-042C-44D1-BE69-4AD5BF5AA3B9}"/>
                    </a:ext>
                  </a:extLst>
                </p14:cNvPr>
                <p14:cNvContentPartPr/>
                <p14:nvPr/>
              </p14:nvContentPartPr>
              <p14:xfrm>
                <a:off x="7661813" y="6035467"/>
                <a:ext cx="118440" cy="117000"/>
              </p14:xfrm>
            </p:contentPart>
          </mc:Choice>
          <mc:Fallback>
            <p:pic>
              <p:nvPicPr>
                <p:cNvPr id="78" name="Freihand 77">
                  <a:extLst>
                    <a:ext uri="{FF2B5EF4-FFF2-40B4-BE49-F238E27FC236}">
                      <a16:creationId xmlns:a16="http://schemas.microsoft.com/office/drawing/2014/main" id="{364256E9-042C-44D1-BE69-4AD5BF5AA3B9}"/>
                    </a:ext>
                  </a:extLst>
                </p:cNvPr>
                <p:cNvPicPr/>
                <p:nvPr/>
              </p:nvPicPr>
              <p:blipFill>
                <a:blip r:embed="rId443"/>
                <a:stretch>
                  <a:fillRect/>
                </a:stretch>
              </p:blipFill>
              <p:spPr>
                <a:xfrm>
                  <a:off x="7657493" y="6031147"/>
                  <a:ext cx="127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79" name="Freihand 78">
                  <a:extLst>
                    <a:ext uri="{FF2B5EF4-FFF2-40B4-BE49-F238E27FC236}">
                      <a16:creationId xmlns:a16="http://schemas.microsoft.com/office/drawing/2014/main" id="{864B9409-99D1-4310-B37D-7893ACD0BDEF}"/>
                    </a:ext>
                  </a:extLst>
                </p14:cNvPr>
                <p14:cNvContentPartPr/>
                <p14:nvPr/>
              </p14:nvContentPartPr>
              <p14:xfrm>
                <a:off x="7683773" y="6173347"/>
                <a:ext cx="65880" cy="37080"/>
              </p14:xfrm>
            </p:contentPart>
          </mc:Choice>
          <mc:Fallback>
            <p:pic>
              <p:nvPicPr>
                <p:cNvPr id="79" name="Freihand 78">
                  <a:extLst>
                    <a:ext uri="{FF2B5EF4-FFF2-40B4-BE49-F238E27FC236}">
                      <a16:creationId xmlns:a16="http://schemas.microsoft.com/office/drawing/2014/main" id="{864B9409-99D1-4310-B37D-7893ACD0BDEF}"/>
                    </a:ext>
                  </a:extLst>
                </p:cNvPr>
                <p:cNvPicPr/>
                <p:nvPr/>
              </p:nvPicPr>
              <p:blipFill>
                <a:blip r:embed="rId445"/>
                <a:stretch>
                  <a:fillRect/>
                </a:stretch>
              </p:blipFill>
              <p:spPr>
                <a:xfrm>
                  <a:off x="7679453" y="6169027"/>
                  <a:ext cx="74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80" name="Freihand 79">
                  <a:extLst>
                    <a:ext uri="{FF2B5EF4-FFF2-40B4-BE49-F238E27FC236}">
                      <a16:creationId xmlns:a16="http://schemas.microsoft.com/office/drawing/2014/main" id="{15E00684-CDC2-497D-88C7-283DBF1EF360}"/>
                    </a:ext>
                  </a:extLst>
                </p14:cNvPr>
                <p14:cNvContentPartPr/>
                <p14:nvPr/>
              </p14:nvContentPartPr>
              <p14:xfrm>
                <a:off x="7781333" y="6110347"/>
                <a:ext cx="279720" cy="75240"/>
              </p14:xfrm>
            </p:contentPart>
          </mc:Choice>
          <mc:Fallback>
            <p:pic>
              <p:nvPicPr>
                <p:cNvPr id="80" name="Freihand 79">
                  <a:extLst>
                    <a:ext uri="{FF2B5EF4-FFF2-40B4-BE49-F238E27FC236}">
                      <a16:creationId xmlns:a16="http://schemas.microsoft.com/office/drawing/2014/main" id="{15E00684-CDC2-497D-88C7-283DBF1EF360}"/>
                    </a:ext>
                  </a:extLst>
                </p:cNvPr>
                <p:cNvPicPr/>
                <p:nvPr/>
              </p:nvPicPr>
              <p:blipFill>
                <a:blip r:embed="rId447"/>
                <a:stretch>
                  <a:fillRect/>
                </a:stretch>
              </p:blipFill>
              <p:spPr>
                <a:xfrm>
                  <a:off x="7777013" y="6106027"/>
                  <a:ext cx="288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81" name="Freihand 80">
                  <a:extLst>
                    <a:ext uri="{FF2B5EF4-FFF2-40B4-BE49-F238E27FC236}">
                      <a16:creationId xmlns:a16="http://schemas.microsoft.com/office/drawing/2014/main" id="{EB74EA95-39FA-40C1-A493-AC5206FECE83}"/>
                    </a:ext>
                  </a:extLst>
                </p14:cNvPr>
                <p14:cNvContentPartPr/>
                <p14:nvPr/>
              </p14:nvContentPartPr>
              <p14:xfrm>
                <a:off x="8171213" y="6155707"/>
                <a:ext cx="109800" cy="13680"/>
              </p14:xfrm>
            </p:contentPart>
          </mc:Choice>
          <mc:Fallback>
            <p:pic>
              <p:nvPicPr>
                <p:cNvPr id="81" name="Freihand 80">
                  <a:extLst>
                    <a:ext uri="{FF2B5EF4-FFF2-40B4-BE49-F238E27FC236}">
                      <a16:creationId xmlns:a16="http://schemas.microsoft.com/office/drawing/2014/main" id="{EB74EA95-39FA-40C1-A493-AC5206FECE83}"/>
                    </a:ext>
                  </a:extLst>
                </p:cNvPr>
                <p:cNvPicPr/>
                <p:nvPr/>
              </p:nvPicPr>
              <p:blipFill>
                <a:blip r:embed="rId449"/>
                <a:stretch>
                  <a:fillRect/>
                </a:stretch>
              </p:blipFill>
              <p:spPr>
                <a:xfrm>
                  <a:off x="8166893" y="6151387"/>
                  <a:ext cx="118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5" name="Freihand 34">
                  <a:extLst>
                    <a:ext uri="{FF2B5EF4-FFF2-40B4-BE49-F238E27FC236}">
                      <a16:creationId xmlns:a16="http://schemas.microsoft.com/office/drawing/2014/main" id="{B84AD2AA-06AC-4779-8577-5455AE04B20A}"/>
                    </a:ext>
                  </a:extLst>
                </p14:cNvPr>
                <p14:cNvContentPartPr/>
                <p14:nvPr/>
              </p14:nvContentPartPr>
              <p14:xfrm>
                <a:off x="4671653" y="5226907"/>
                <a:ext cx="122040" cy="171000"/>
              </p14:xfrm>
            </p:contentPart>
          </mc:Choice>
          <mc:Fallback>
            <p:pic>
              <p:nvPicPr>
                <p:cNvPr id="35" name="Freihand 34">
                  <a:extLst>
                    <a:ext uri="{FF2B5EF4-FFF2-40B4-BE49-F238E27FC236}">
                      <a16:creationId xmlns:a16="http://schemas.microsoft.com/office/drawing/2014/main" id="{B84AD2AA-06AC-4779-8577-5455AE04B20A}"/>
                    </a:ext>
                  </a:extLst>
                </p:cNvPr>
                <p:cNvPicPr/>
                <p:nvPr/>
              </p:nvPicPr>
              <p:blipFill>
                <a:blip r:embed="rId451"/>
                <a:stretch>
                  <a:fillRect/>
                </a:stretch>
              </p:blipFill>
              <p:spPr>
                <a:xfrm>
                  <a:off x="4667333" y="5222587"/>
                  <a:ext cx="130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6" name="Freihand 35">
                  <a:extLst>
                    <a:ext uri="{FF2B5EF4-FFF2-40B4-BE49-F238E27FC236}">
                      <a16:creationId xmlns:a16="http://schemas.microsoft.com/office/drawing/2014/main" id="{65AAB69E-623A-4C50-9269-5FCCAB3D4BEA}"/>
                    </a:ext>
                  </a:extLst>
                </p14:cNvPr>
                <p14:cNvContentPartPr/>
                <p14:nvPr/>
              </p14:nvContentPartPr>
              <p14:xfrm>
                <a:off x="4781453" y="5292067"/>
                <a:ext cx="108360" cy="181440"/>
              </p14:xfrm>
            </p:contentPart>
          </mc:Choice>
          <mc:Fallback>
            <p:pic>
              <p:nvPicPr>
                <p:cNvPr id="36" name="Freihand 35">
                  <a:extLst>
                    <a:ext uri="{FF2B5EF4-FFF2-40B4-BE49-F238E27FC236}">
                      <a16:creationId xmlns:a16="http://schemas.microsoft.com/office/drawing/2014/main" id="{65AAB69E-623A-4C50-9269-5FCCAB3D4BEA}"/>
                    </a:ext>
                  </a:extLst>
                </p:cNvPr>
                <p:cNvPicPr/>
                <p:nvPr/>
              </p:nvPicPr>
              <p:blipFill>
                <a:blip r:embed="rId453"/>
                <a:stretch>
                  <a:fillRect/>
                </a:stretch>
              </p:blipFill>
              <p:spPr>
                <a:xfrm>
                  <a:off x="4777133" y="5287747"/>
                  <a:ext cx="117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7" name="Freihand 36">
                  <a:extLst>
                    <a:ext uri="{FF2B5EF4-FFF2-40B4-BE49-F238E27FC236}">
                      <a16:creationId xmlns:a16="http://schemas.microsoft.com/office/drawing/2014/main" id="{73C6985D-51C8-4117-84F0-FA0D03CC13A9}"/>
                    </a:ext>
                  </a:extLst>
                </p14:cNvPr>
                <p14:cNvContentPartPr/>
                <p14:nvPr/>
              </p14:nvContentPartPr>
              <p14:xfrm>
                <a:off x="4905653" y="5298547"/>
                <a:ext cx="26280" cy="83880"/>
              </p14:xfrm>
            </p:contentPart>
          </mc:Choice>
          <mc:Fallback>
            <p:pic>
              <p:nvPicPr>
                <p:cNvPr id="37" name="Freihand 36">
                  <a:extLst>
                    <a:ext uri="{FF2B5EF4-FFF2-40B4-BE49-F238E27FC236}">
                      <a16:creationId xmlns:a16="http://schemas.microsoft.com/office/drawing/2014/main" id="{73C6985D-51C8-4117-84F0-FA0D03CC13A9}"/>
                    </a:ext>
                  </a:extLst>
                </p:cNvPr>
                <p:cNvPicPr/>
                <p:nvPr/>
              </p:nvPicPr>
              <p:blipFill>
                <a:blip r:embed="rId455"/>
                <a:stretch>
                  <a:fillRect/>
                </a:stretch>
              </p:blipFill>
              <p:spPr>
                <a:xfrm>
                  <a:off x="4901333" y="5294227"/>
                  <a:ext cx="34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8" name="Freihand 37">
                  <a:extLst>
                    <a:ext uri="{FF2B5EF4-FFF2-40B4-BE49-F238E27FC236}">
                      <a16:creationId xmlns:a16="http://schemas.microsoft.com/office/drawing/2014/main" id="{779ABD97-AFB8-46C3-8C72-103B6AB8A530}"/>
                    </a:ext>
                  </a:extLst>
                </p14:cNvPr>
                <p14:cNvContentPartPr/>
                <p14:nvPr/>
              </p14:nvContentPartPr>
              <p14:xfrm>
                <a:off x="4992413" y="5195227"/>
                <a:ext cx="154080" cy="196920"/>
              </p14:xfrm>
            </p:contentPart>
          </mc:Choice>
          <mc:Fallback>
            <p:pic>
              <p:nvPicPr>
                <p:cNvPr id="38" name="Freihand 37">
                  <a:extLst>
                    <a:ext uri="{FF2B5EF4-FFF2-40B4-BE49-F238E27FC236}">
                      <a16:creationId xmlns:a16="http://schemas.microsoft.com/office/drawing/2014/main" id="{779ABD97-AFB8-46C3-8C72-103B6AB8A530}"/>
                    </a:ext>
                  </a:extLst>
                </p:cNvPr>
                <p:cNvPicPr/>
                <p:nvPr/>
              </p:nvPicPr>
              <p:blipFill>
                <a:blip r:embed="rId457"/>
                <a:stretch>
                  <a:fillRect/>
                </a:stretch>
              </p:blipFill>
              <p:spPr>
                <a:xfrm>
                  <a:off x="4988093" y="5190907"/>
                  <a:ext cx="162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9" name="Freihand 38">
                  <a:extLst>
                    <a:ext uri="{FF2B5EF4-FFF2-40B4-BE49-F238E27FC236}">
                      <a16:creationId xmlns:a16="http://schemas.microsoft.com/office/drawing/2014/main" id="{A997C3C5-4075-405E-9C01-FAF7D1865A56}"/>
                    </a:ext>
                  </a:extLst>
                </p14:cNvPr>
                <p14:cNvContentPartPr/>
                <p14:nvPr/>
              </p14:nvContentPartPr>
              <p14:xfrm>
                <a:off x="4953173" y="5259667"/>
                <a:ext cx="122400" cy="12240"/>
              </p14:xfrm>
            </p:contentPart>
          </mc:Choice>
          <mc:Fallback>
            <p:pic>
              <p:nvPicPr>
                <p:cNvPr id="39" name="Freihand 38">
                  <a:extLst>
                    <a:ext uri="{FF2B5EF4-FFF2-40B4-BE49-F238E27FC236}">
                      <a16:creationId xmlns:a16="http://schemas.microsoft.com/office/drawing/2014/main" id="{A997C3C5-4075-405E-9C01-FAF7D1865A56}"/>
                    </a:ext>
                  </a:extLst>
                </p:cNvPr>
                <p:cNvPicPr/>
                <p:nvPr/>
              </p:nvPicPr>
              <p:blipFill>
                <a:blip r:embed="rId459"/>
                <a:stretch>
                  <a:fillRect/>
                </a:stretch>
              </p:blipFill>
              <p:spPr>
                <a:xfrm>
                  <a:off x="4948853" y="5255347"/>
                  <a:ext cx="131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0" name="Freihand 39">
                  <a:extLst>
                    <a:ext uri="{FF2B5EF4-FFF2-40B4-BE49-F238E27FC236}">
                      <a16:creationId xmlns:a16="http://schemas.microsoft.com/office/drawing/2014/main" id="{2324CBCC-778F-4D78-825A-F86B45D4F286}"/>
                    </a:ext>
                  </a:extLst>
                </p14:cNvPr>
                <p14:cNvContentPartPr/>
                <p14:nvPr/>
              </p14:nvContentPartPr>
              <p14:xfrm>
                <a:off x="5123813" y="5266507"/>
                <a:ext cx="174240" cy="81720"/>
              </p14:xfrm>
            </p:contentPart>
          </mc:Choice>
          <mc:Fallback>
            <p:pic>
              <p:nvPicPr>
                <p:cNvPr id="40" name="Freihand 39">
                  <a:extLst>
                    <a:ext uri="{FF2B5EF4-FFF2-40B4-BE49-F238E27FC236}">
                      <a16:creationId xmlns:a16="http://schemas.microsoft.com/office/drawing/2014/main" id="{2324CBCC-778F-4D78-825A-F86B45D4F286}"/>
                    </a:ext>
                  </a:extLst>
                </p:cNvPr>
                <p:cNvPicPr/>
                <p:nvPr/>
              </p:nvPicPr>
              <p:blipFill>
                <a:blip r:embed="rId461"/>
                <a:stretch>
                  <a:fillRect/>
                </a:stretch>
              </p:blipFill>
              <p:spPr>
                <a:xfrm>
                  <a:off x="5119493" y="5262187"/>
                  <a:ext cx="182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1" name="Freihand 40">
                  <a:extLst>
                    <a:ext uri="{FF2B5EF4-FFF2-40B4-BE49-F238E27FC236}">
                      <a16:creationId xmlns:a16="http://schemas.microsoft.com/office/drawing/2014/main" id="{1DD173E3-6CF8-4A9E-857C-20050C07D2E1}"/>
                    </a:ext>
                  </a:extLst>
                </p14:cNvPr>
                <p14:cNvContentPartPr/>
                <p14:nvPr/>
              </p14:nvContentPartPr>
              <p14:xfrm>
                <a:off x="5358533" y="5266147"/>
                <a:ext cx="134280" cy="104040"/>
              </p14:xfrm>
            </p:contentPart>
          </mc:Choice>
          <mc:Fallback>
            <p:pic>
              <p:nvPicPr>
                <p:cNvPr id="41" name="Freihand 40">
                  <a:extLst>
                    <a:ext uri="{FF2B5EF4-FFF2-40B4-BE49-F238E27FC236}">
                      <a16:creationId xmlns:a16="http://schemas.microsoft.com/office/drawing/2014/main" id="{1DD173E3-6CF8-4A9E-857C-20050C07D2E1}"/>
                    </a:ext>
                  </a:extLst>
                </p:cNvPr>
                <p:cNvPicPr/>
                <p:nvPr/>
              </p:nvPicPr>
              <p:blipFill>
                <a:blip r:embed="rId463"/>
                <a:stretch>
                  <a:fillRect/>
                </a:stretch>
              </p:blipFill>
              <p:spPr>
                <a:xfrm>
                  <a:off x="5354213" y="5261827"/>
                  <a:ext cx="142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2" name="Freihand 41">
                  <a:extLst>
                    <a:ext uri="{FF2B5EF4-FFF2-40B4-BE49-F238E27FC236}">
                      <a16:creationId xmlns:a16="http://schemas.microsoft.com/office/drawing/2014/main" id="{5D62051B-C79E-4625-B4E6-E0E4A30F95D5}"/>
                    </a:ext>
                  </a:extLst>
                </p14:cNvPr>
                <p14:cNvContentPartPr/>
                <p14:nvPr/>
              </p14:nvContentPartPr>
              <p14:xfrm>
                <a:off x="5503253" y="5194507"/>
                <a:ext cx="76320" cy="199800"/>
              </p14:xfrm>
            </p:contentPart>
          </mc:Choice>
          <mc:Fallback>
            <p:pic>
              <p:nvPicPr>
                <p:cNvPr id="42" name="Freihand 41">
                  <a:extLst>
                    <a:ext uri="{FF2B5EF4-FFF2-40B4-BE49-F238E27FC236}">
                      <a16:creationId xmlns:a16="http://schemas.microsoft.com/office/drawing/2014/main" id="{5D62051B-C79E-4625-B4E6-E0E4A30F95D5}"/>
                    </a:ext>
                  </a:extLst>
                </p:cNvPr>
                <p:cNvPicPr/>
                <p:nvPr/>
              </p:nvPicPr>
              <p:blipFill>
                <a:blip r:embed="rId465"/>
                <a:stretch>
                  <a:fillRect/>
                </a:stretch>
              </p:blipFill>
              <p:spPr>
                <a:xfrm>
                  <a:off x="5498933" y="5190187"/>
                  <a:ext cx="84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4" name="Freihand 43">
                  <a:extLst>
                    <a:ext uri="{FF2B5EF4-FFF2-40B4-BE49-F238E27FC236}">
                      <a16:creationId xmlns:a16="http://schemas.microsoft.com/office/drawing/2014/main" id="{8E7B94C6-6439-448A-9F5E-B4A8D942B910}"/>
                    </a:ext>
                  </a:extLst>
                </p14:cNvPr>
                <p14:cNvContentPartPr/>
                <p14:nvPr/>
              </p14:nvContentPartPr>
              <p14:xfrm>
                <a:off x="5569493" y="5263267"/>
                <a:ext cx="149400" cy="74880"/>
              </p14:xfrm>
            </p:contentPart>
          </mc:Choice>
          <mc:Fallback>
            <p:pic>
              <p:nvPicPr>
                <p:cNvPr id="44" name="Freihand 43">
                  <a:extLst>
                    <a:ext uri="{FF2B5EF4-FFF2-40B4-BE49-F238E27FC236}">
                      <a16:creationId xmlns:a16="http://schemas.microsoft.com/office/drawing/2014/main" id="{8E7B94C6-6439-448A-9F5E-B4A8D942B910}"/>
                    </a:ext>
                  </a:extLst>
                </p:cNvPr>
                <p:cNvPicPr/>
                <p:nvPr/>
              </p:nvPicPr>
              <p:blipFill>
                <a:blip r:embed="rId467"/>
                <a:stretch>
                  <a:fillRect/>
                </a:stretch>
              </p:blipFill>
              <p:spPr>
                <a:xfrm>
                  <a:off x="5565173" y="5258947"/>
                  <a:ext cx="158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5" name="Freihand 44">
                  <a:extLst>
                    <a:ext uri="{FF2B5EF4-FFF2-40B4-BE49-F238E27FC236}">
                      <a16:creationId xmlns:a16="http://schemas.microsoft.com/office/drawing/2014/main" id="{61B4ACC6-8769-4834-B4A9-80DD7DD3CDC3}"/>
                    </a:ext>
                  </a:extLst>
                </p14:cNvPr>
                <p14:cNvContentPartPr/>
                <p14:nvPr/>
              </p14:nvContentPartPr>
              <p14:xfrm>
                <a:off x="5721773" y="5268667"/>
                <a:ext cx="25200" cy="7560"/>
              </p14:xfrm>
            </p:contentPart>
          </mc:Choice>
          <mc:Fallback>
            <p:pic>
              <p:nvPicPr>
                <p:cNvPr id="45" name="Freihand 44">
                  <a:extLst>
                    <a:ext uri="{FF2B5EF4-FFF2-40B4-BE49-F238E27FC236}">
                      <a16:creationId xmlns:a16="http://schemas.microsoft.com/office/drawing/2014/main" id="{61B4ACC6-8769-4834-B4A9-80DD7DD3CDC3}"/>
                    </a:ext>
                  </a:extLst>
                </p:cNvPr>
                <p:cNvPicPr/>
                <p:nvPr/>
              </p:nvPicPr>
              <p:blipFill>
                <a:blip r:embed="rId469"/>
                <a:stretch>
                  <a:fillRect/>
                </a:stretch>
              </p:blipFill>
              <p:spPr>
                <a:xfrm>
                  <a:off x="5717453" y="5264347"/>
                  <a:ext cx="33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6" name="Freihand 45">
                  <a:extLst>
                    <a:ext uri="{FF2B5EF4-FFF2-40B4-BE49-F238E27FC236}">
                      <a16:creationId xmlns:a16="http://schemas.microsoft.com/office/drawing/2014/main" id="{E50E0AEE-A8A1-4DD1-803F-B17EAFB39D52}"/>
                    </a:ext>
                  </a:extLst>
                </p14:cNvPr>
                <p14:cNvContentPartPr/>
                <p14:nvPr/>
              </p14:nvContentPartPr>
              <p14:xfrm>
                <a:off x="5746253" y="5293147"/>
                <a:ext cx="92880" cy="51120"/>
              </p14:xfrm>
            </p:contentPart>
          </mc:Choice>
          <mc:Fallback>
            <p:pic>
              <p:nvPicPr>
                <p:cNvPr id="46" name="Freihand 45">
                  <a:extLst>
                    <a:ext uri="{FF2B5EF4-FFF2-40B4-BE49-F238E27FC236}">
                      <a16:creationId xmlns:a16="http://schemas.microsoft.com/office/drawing/2014/main" id="{E50E0AEE-A8A1-4DD1-803F-B17EAFB39D52}"/>
                    </a:ext>
                  </a:extLst>
                </p:cNvPr>
                <p:cNvPicPr/>
                <p:nvPr/>
              </p:nvPicPr>
              <p:blipFill>
                <a:blip r:embed="rId471"/>
                <a:stretch>
                  <a:fillRect/>
                </a:stretch>
              </p:blipFill>
              <p:spPr>
                <a:xfrm>
                  <a:off x="5741933" y="5288827"/>
                  <a:ext cx="101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7" name="Freihand 46">
                  <a:extLst>
                    <a:ext uri="{FF2B5EF4-FFF2-40B4-BE49-F238E27FC236}">
                      <a16:creationId xmlns:a16="http://schemas.microsoft.com/office/drawing/2014/main" id="{DBE0B046-ED5A-484E-B7F2-075EA99B8953}"/>
                    </a:ext>
                  </a:extLst>
                </p14:cNvPr>
                <p14:cNvContentPartPr/>
                <p14:nvPr/>
              </p14:nvContentPartPr>
              <p14:xfrm>
                <a:off x="5875133" y="5275867"/>
                <a:ext cx="235800" cy="165240"/>
              </p14:xfrm>
            </p:contentPart>
          </mc:Choice>
          <mc:Fallback>
            <p:pic>
              <p:nvPicPr>
                <p:cNvPr id="47" name="Freihand 46">
                  <a:extLst>
                    <a:ext uri="{FF2B5EF4-FFF2-40B4-BE49-F238E27FC236}">
                      <a16:creationId xmlns:a16="http://schemas.microsoft.com/office/drawing/2014/main" id="{DBE0B046-ED5A-484E-B7F2-075EA99B8953}"/>
                    </a:ext>
                  </a:extLst>
                </p:cNvPr>
                <p:cNvPicPr/>
                <p:nvPr/>
              </p:nvPicPr>
              <p:blipFill>
                <a:blip r:embed="rId473"/>
                <a:stretch>
                  <a:fillRect/>
                </a:stretch>
              </p:blipFill>
              <p:spPr>
                <a:xfrm>
                  <a:off x="5870813" y="5271547"/>
                  <a:ext cx="244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8" name="Freihand 47">
                  <a:extLst>
                    <a:ext uri="{FF2B5EF4-FFF2-40B4-BE49-F238E27FC236}">
                      <a16:creationId xmlns:a16="http://schemas.microsoft.com/office/drawing/2014/main" id="{A4280C94-5E10-4F92-893F-D0D318EE6217}"/>
                    </a:ext>
                  </a:extLst>
                </p14:cNvPr>
                <p14:cNvContentPartPr/>
                <p14:nvPr/>
              </p14:nvContentPartPr>
              <p14:xfrm>
                <a:off x="6067373" y="5251027"/>
                <a:ext cx="61560" cy="8280"/>
              </p14:xfrm>
            </p:contentPart>
          </mc:Choice>
          <mc:Fallback>
            <p:pic>
              <p:nvPicPr>
                <p:cNvPr id="48" name="Freihand 47">
                  <a:extLst>
                    <a:ext uri="{FF2B5EF4-FFF2-40B4-BE49-F238E27FC236}">
                      <a16:creationId xmlns:a16="http://schemas.microsoft.com/office/drawing/2014/main" id="{A4280C94-5E10-4F92-893F-D0D318EE6217}"/>
                    </a:ext>
                  </a:extLst>
                </p:cNvPr>
                <p:cNvPicPr/>
                <p:nvPr/>
              </p:nvPicPr>
              <p:blipFill>
                <a:blip r:embed="rId475"/>
                <a:stretch>
                  <a:fillRect/>
                </a:stretch>
              </p:blipFill>
              <p:spPr>
                <a:xfrm>
                  <a:off x="6063053" y="5246707"/>
                  <a:ext cx="70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9" name="Freihand 48">
                  <a:extLst>
                    <a:ext uri="{FF2B5EF4-FFF2-40B4-BE49-F238E27FC236}">
                      <a16:creationId xmlns:a16="http://schemas.microsoft.com/office/drawing/2014/main" id="{7ACC4221-3D28-4427-8677-23FD5CA45D46}"/>
                    </a:ext>
                  </a:extLst>
                </p14:cNvPr>
                <p14:cNvContentPartPr/>
                <p14:nvPr/>
              </p14:nvContentPartPr>
              <p14:xfrm>
                <a:off x="6123893" y="5258947"/>
                <a:ext cx="79200" cy="91080"/>
              </p14:xfrm>
            </p:contentPart>
          </mc:Choice>
          <mc:Fallback>
            <p:pic>
              <p:nvPicPr>
                <p:cNvPr id="49" name="Freihand 48">
                  <a:extLst>
                    <a:ext uri="{FF2B5EF4-FFF2-40B4-BE49-F238E27FC236}">
                      <a16:creationId xmlns:a16="http://schemas.microsoft.com/office/drawing/2014/main" id="{7ACC4221-3D28-4427-8677-23FD5CA45D46}"/>
                    </a:ext>
                  </a:extLst>
                </p:cNvPr>
                <p:cNvPicPr/>
                <p:nvPr/>
              </p:nvPicPr>
              <p:blipFill>
                <a:blip r:embed="rId477"/>
                <a:stretch>
                  <a:fillRect/>
                </a:stretch>
              </p:blipFill>
              <p:spPr>
                <a:xfrm>
                  <a:off x="6119573" y="5254627"/>
                  <a:ext cx="87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50" name="Freihand 49">
                  <a:extLst>
                    <a:ext uri="{FF2B5EF4-FFF2-40B4-BE49-F238E27FC236}">
                      <a16:creationId xmlns:a16="http://schemas.microsoft.com/office/drawing/2014/main" id="{EC62F5CD-BB17-41E9-836E-DFA83EE93241}"/>
                    </a:ext>
                  </a:extLst>
                </p14:cNvPr>
                <p14:cNvContentPartPr/>
                <p14:nvPr/>
              </p14:nvContentPartPr>
              <p14:xfrm>
                <a:off x="6227933" y="5186587"/>
                <a:ext cx="129600" cy="189000"/>
              </p14:xfrm>
            </p:contentPart>
          </mc:Choice>
          <mc:Fallback>
            <p:pic>
              <p:nvPicPr>
                <p:cNvPr id="50" name="Freihand 49">
                  <a:extLst>
                    <a:ext uri="{FF2B5EF4-FFF2-40B4-BE49-F238E27FC236}">
                      <a16:creationId xmlns:a16="http://schemas.microsoft.com/office/drawing/2014/main" id="{EC62F5CD-BB17-41E9-836E-DFA83EE93241}"/>
                    </a:ext>
                  </a:extLst>
                </p:cNvPr>
                <p:cNvPicPr/>
                <p:nvPr/>
              </p:nvPicPr>
              <p:blipFill>
                <a:blip r:embed="rId479"/>
                <a:stretch>
                  <a:fillRect/>
                </a:stretch>
              </p:blipFill>
              <p:spPr>
                <a:xfrm>
                  <a:off x="6223613" y="5182267"/>
                  <a:ext cx="138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51" name="Freihand 50">
                  <a:extLst>
                    <a:ext uri="{FF2B5EF4-FFF2-40B4-BE49-F238E27FC236}">
                      <a16:creationId xmlns:a16="http://schemas.microsoft.com/office/drawing/2014/main" id="{CC260433-726F-4FB3-8DCD-D7637F948E27}"/>
                    </a:ext>
                  </a:extLst>
                </p14:cNvPr>
                <p14:cNvContentPartPr/>
                <p14:nvPr/>
              </p14:nvContentPartPr>
              <p14:xfrm>
                <a:off x="6387773" y="5251027"/>
                <a:ext cx="98640" cy="88560"/>
              </p14:xfrm>
            </p:contentPart>
          </mc:Choice>
          <mc:Fallback>
            <p:pic>
              <p:nvPicPr>
                <p:cNvPr id="51" name="Freihand 50">
                  <a:extLst>
                    <a:ext uri="{FF2B5EF4-FFF2-40B4-BE49-F238E27FC236}">
                      <a16:creationId xmlns:a16="http://schemas.microsoft.com/office/drawing/2014/main" id="{CC260433-726F-4FB3-8DCD-D7637F948E27}"/>
                    </a:ext>
                  </a:extLst>
                </p:cNvPr>
                <p:cNvPicPr/>
                <p:nvPr/>
              </p:nvPicPr>
              <p:blipFill>
                <a:blip r:embed="rId481"/>
                <a:stretch>
                  <a:fillRect/>
                </a:stretch>
              </p:blipFill>
              <p:spPr>
                <a:xfrm>
                  <a:off x="6383453" y="5246707"/>
                  <a:ext cx="107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52" name="Freihand 51">
                  <a:extLst>
                    <a:ext uri="{FF2B5EF4-FFF2-40B4-BE49-F238E27FC236}">
                      <a16:creationId xmlns:a16="http://schemas.microsoft.com/office/drawing/2014/main" id="{1D471D5E-1C34-42BF-AF8A-9B800B1541BC}"/>
                    </a:ext>
                  </a:extLst>
                </p14:cNvPr>
                <p14:cNvContentPartPr/>
                <p14:nvPr/>
              </p14:nvContentPartPr>
              <p14:xfrm>
                <a:off x="6398213" y="5264347"/>
                <a:ext cx="145080" cy="59760"/>
              </p14:xfrm>
            </p:contentPart>
          </mc:Choice>
          <mc:Fallback>
            <p:pic>
              <p:nvPicPr>
                <p:cNvPr id="52" name="Freihand 51">
                  <a:extLst>
                    <a:ext uri="{FF2B5EF4-FFF2-40B4-BE49-F238E27FC236}">
                      <a16:creationId xmlns:a16="http://schemas.microsoft.com/office/drawing/2014/main" id="{1D471D5E-1C34-42BF-AF8A-9B800B1541BC}"/>
                    </a:ext>
                  </a:extLst>
                </p:cNvPr>
                <p:cNvPicPr/>
                <p:nvPr/>
              </p:nvPicPr>
              <p:blipFill>
                <a:blip r:embed="rId483"/>
                <a:stretch>
                  <a:fillRect/>
                </a:stretch>
              </p:blipFill>
              <p:spPr>
                <a:xfrm>
                  <a:off x="6393893" y="5260027"/>
                  <a:ext cx="153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53" name="Freihand 52">
                  <a:extLst>
                    <a:ext uri="{FF2B5EF4-FFF2-40B4-BE49-F238E27FC236}">
                      <a16:creationId xmlns:a16="http://schemas.microsoft.com/office/drawing/2014/main" id="{56B1283E-C523-4578-9171-89959F33B389}"/>
                    </a:ext>
                  </a:extLst>
                </p14:cNvPr>
                <p14:cNvContentPartPr/>
                <p14:nvPr/>
              </p14:nvContentPartPr>
              <p14:xfrm>
                <a:off x="6568493" y="5153827"/>
                <a:ext cx="175320" cy="164880"/>
              </p14:xfrm>
            </p:contentPart>
          </mc:Choice>
          <mc:Fallback>
            <p:pic>
              <p:nvPicPr>
                <p:cNvPr id="53" name="Freihand 52">
                  <a:extLst>
                    <a:ext uri="{FF2B5EF4-FFF2-40B4-BE49-F238E27FC236}">
                      <a16:creationId xmlns:a16="http://schemas.microsoft.com/office/drawing/2014/main" id="{56B1283E-C523-4578-9171-89959F33B389}"/>
                    </a:ext>
                  </a:extLst>
                </p:cNvPr>
                <p:cNvPicPr/>
                <p:nvPr/>
              </p:nvPicPr>
              <p:blipFill>
                <a:blip r:embed="rId485"/>
                <a:stretch>
                  <a:fillRect/>
                </a:stretch>
              </p:blipFill>
              <p:spPr>
                <a:xfrm>
                  <a:off x="6564173" y="5149507"/>
                  <a:ext cx="183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54" name="Freihand 53">
                  <a:extLst>
                    <a:ext uri="{FF2B5EF4-FFF2-40B4-BE49-F238E27FC236}">
                      <a16:creationId xmlns:a16="http://schemas.microsoft.com/office/drawing/2014/main" id="{040D6B99-0A18-42D3-8AA1-27FD6E45395A}"/>
                    </a:ext>
                  </a:extLst>
                </p14:cNvPr>
                <p14:cNvContentPartPr/>
                <p14:nvPr/>
              </p14:nvContentPartPr>
              <p14:xfrm>
                <a:off x="6738053" y="5154187"/>
                <a:ext cx="200880" cy="147240"/>
              </p14:xfrm>
            </p:contentPart>
          </mc:Choice>
          <mc:Fallback>
            <p:pic>
              <p:nvPicPr>
                <p:cNvPr id="54" name="Freihand 53">
                  <a:extLst>
                    <a:ext uri="{FF2B5EF4-FFF2-40B4-BE49-F238E27FC236}">
                      <a16:creationId xmlns:a16="http://schemas.microsoft.com/office/drawing/2014/main" id="{040D6B99-0A18-42D3-8AA1-27FD6E45395A}"/>
                    </a:ext>
                  </a:extLst>
                </p:cNvPr>
                <p:cNvPicPr/>
                <p:nvPr/>
              </p:nvPicPr>
              <p:blipFill>
                <a:blip r:embed="rId487"/>
                <a:stretch>
                  <a:fillRect/>
                </a:stretch>
              </p:blipFill>
              <p:spPr>
                <a:xfrm>
                  <a:off x="6733733" y="5149867"/>
                  <a:ext cx="209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55" name="Freihand 54">
                  <a:extLst>
                    <a:ext uri="{FF2B5EF4-FFF2-40B4-BE49-F238E27FC236}">
                      <a16:creationId xmlns:a16="http://schemas.microsoft.com/office/drawing/2014/main" id="{5C986C3E-71BE-43B4-87E9-DC1E6F5CE945}"/>
                    </a:ext>
                  </a:extLst>
                </p14:cNvPr>
                <p14:cNvContentPartPr/>
                <p14:nvPr/>
              </p14:nvContentPartPr>
              <p14:xfrm>
                <a:off x="6794573" y="5137987"/>
                <a:ext cx="52200" cy="14760"/>
              </p14:xfrm>
            </p:contentPart>
          </mc:Choice>
          <mc:Fallback>
            <p:pic>
              <p:nvPicPr>
                <p:cNvPr id="55" name="Freihand 54">
                  <a:extLst>
                    <a:ext uri="{FF2B5EF4-FFF2-40B4-BE49-F238E27FC236}">
                      <a16:creationId xmlns:a16="http://schemas.microsoft.com/office/drawing/2014/main" id="{5C986C3E-71BE-43B4-87E9-DC1E6F5CE945}"/>
                    </a:ext>
                  </a:extLst>
                </p:cNvPr>
                <p:cNvPicPr/>
                <p:nvPr/>
              </p:nvPicPr>
              <p:blipFill>
                <a:blip r:embed="rId489"/>
                <a:stretch>
                  <a:fillRect/>
                </a:stretch>
              </p:blipFill>
              <p:spPr>
                <a:xfrm>
                  <a:off x="6790253" y="5133667"/>
                  <a:ext cx="60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1" name="Freihand 280">
                  <a:extLst>
                    <a:ext uri="{FF2B5EF4-FFF2-40B4-BE49-F238E27FC236}">
                      <a16:creationId xmlns:a16="http://schemas.microsoft.com/office/drawing/2014/main" id="{86DE7236-6A9A-4428-AC33-2B675B5B6E80}"/>
                    </a:ext>
                  </a:extLst>
                </p14:cNvPr>
                <p14:cNvContentPartPr/>
                <p14:nvPr/>
              </p14:nvContentPartPr>
              <p14:xfrm>
                <a:off x="7768733" y="4830547"/>
                <a:ext cx="96840" cy="117360"/>
              </p14:xfrm>
            </p:contentPart>
          </mc:Choice>
          <mc:Fallback>
            <p:pic>
              <p:nvPicPr>
                <p:cNvPr id="281" name="Freihand 280">
                  <a:extLst>
                    <a:ext uri="{FF2B5EF4-FFF2-40B4-BE49-F238E27FC236}">
                      <a16:creationId xmlns:a16="http://schemas.microsoft.com/office/drawing/2014/main" id="{86DE7236-6A9A-4428-AC33-2B675B5B6E80}"/>
                    </a:ext>
                  </a:extLst>
                </p:cNvPr>
                <p:cNvPicPr/>
                <p:nvPr/>
              </p:nvPicPr>
              <p:blipFill>
                <a:blip r:embed="rId491"/>
                <a:stretch>
                  <a:fillRect/>
                </a:stretch>
              </p:blipFill>
              <p:spPr>
                <a:xfrm>
                  <a:off x="7764413" y="4826227"/>
                  <a:ext cx="105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2" name="Freihand 281">
                  <a:extLst>
                    <a:ext uri="{FF2B5EF4-FFF2-40B4-BE49-F238E27FC236}">
                      <a16:creationId xmlns:a16="http://schemas.microsoft.com/office/drawing/2014/main" id="{28456956-DDD4-4887-955D-A3466142954A}"/>
                    </a:ext>
                  </a:extLst>
                </p14:cNvPr>
                <p14:cNvContentPartPr/>
                <p14:nvPr/>
              </p14:nvContentPartPr>
              <p14:xfrm>
                <a:off x="7816613" y="4880587"/>
                <a:ext cx="255240" cy="55440"/>
              </p14:xfrm>
            </p:contentPart>
          </mc:Choice>
          <mc:Fallback>
            <p:pic>
              <p:nvPicPr>
                <p:cNvPr id="282" name="Freihand 281">
                  <a:extLst>
                    <a:ext uri="{FF2B5EF4-FFF2-40B4-BE49-F238E27FC236}">
                      <a16:creationId xmlns:a16="http://schemas.microsoft.com/office/drawing/2014/main" id="{28456956-DDD4-4887-955D-A3466142954A}"/>
                    </a:ext>
                  </a:extLst>
                </p:cNvPr>
                <p:cNvPicPr/>
                <p:nvPr/>
              </p:nvPicPr>
              <p:blipFill>
                <a:blip r:embed="rId493"/>
                <a:stretch>
                  <a:fillRect/>
                </a:stretch>
              </p:blipFill>
              <p:spPr>
                <a:xfrm>
                  <a:off x="7812293" y="4876267"/>
                  <a:ext cx="263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3" name="Freihand 282">
                  <a:extLst>
                    <a:ext uri="{FF2B5EF4-FFF2-40B4-BE49-F238E27FC236}">
                      <a16:creationId xmlns:a16="http://schemas.microsoft.com/office/drawing/2014/main" id="{D3EC6666-5752-401F-B650-758D521C159D}"/>
                    </a:ext>
                  </a:extLst>
                </p14:cNvPr>
                <p14:cNvContentPartPr/>
                <p14:nvPr/>
              </p14:nvContentPartPr>
              <p14:xfrm>
                <a:off x="8098853" y="4871227"/>
                <a:ext cx="213480" cy="41040"/>
              </p14:xfrm>
            </p:contentPart>
          </mc:Choice>
          <mc:Fallback>
            <p:pic>
              <p:nvPicPr>
                <p:cNvPr id="283" name="Freihand 282">
                  <a:extLst>
                    <a:ext uri="{FF2B5EF4-FFF2-40B4-BE49-F238E27FC236}">
                      <a16:creationId xmlns:a16="http://schemas.microsoft.com/office/drawing/2014/main" id="{D3EC6666-5752-401F-B650-758D521C159D}"/>
                    </a:ext>
                  </a:extLst>
                </p:cNvPr>
                <p:cNvPicPr/>
                <p:nvPr/>
              </p:nvPicPr>
              <p:blipFill>
                <a:blip r:embed="rId495"/>
                <a:stretch>
                  <a:fillRect/>
                </a:stretch>
              </p:blipFill>
              <p:spPr>
                <a:xfrm>
                  <a:off x="8094533" y="4866907"/>
                  <a:ext cx="222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4" name="Freihand 283">
                  <a:extLst>
                    <a:ext uri="{FF2B5EF4-FFF2-40B4-BE49-F238E27FC236}">
                      <a16:creationId xmlns:a16="http://schemas.microsoft.com/office/drawing/2014/main" id="{84611857-E593-4396-AA29-AFEF99AA9D1A}"/>
                    </a:ext>
                  </a:extLst>
                </p14:cNvPr>
                <p14:cNvContentPartPr/>
                <p14:nvPr/>
              </p14:nvContentPartPr>
              <p14:xfrm>
                <a:off x="7672613" y="5089027"/>
                <a:ext cx="127080" cy="97920"/>
              </p14:xfrm>
            </p:contentPart>
          </mc:Choice>
          <mc:Fallback>
            <p:pic>
              <p:nvPicPr>
                <p:cNvPr id="284" name="Freihand 283">
                  <a:extLst>
                    <a:ext uri="{FF2B5EF4-FFF2-40B4-BE49-F238E27FC236}">
                      <a16:creationId xmlns:a16="http://schemas.microsoft.com/office/drawing/2014/main" id="{84611857-E593-4396-AA29-AFEF99AA9D1A}"/>
                    </a:ext>
                  </a:extLst>
                </p:cNvPr>
                <p:cNvPicPr/>
                <p:nvPr/>
              </p:nvPicPr>
              <p:blipFill>
                <a:blip r:embed="rId497"/>
                <a:stretch>
                  <a:fillRect/>
                </a:stretch>
              </p:blipFill>
              <p:spPr>
                <a:xfrm>
                  <a:off x="7668293" y="5084707"/>
                  <a:ext cx="135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5" name="Freihand 284">
                  <a:extLst>
                    <a:ext uri="{FF2B5EF4-FFF2-40B4-BE49-F238E27FC236}">
                      <a16:creationId xmlns:a16="http://schemas.microsoft.com/office/drawing/2014/main" id="{9229318C-6CC8-468E-85C0-45FFF8C45DC5}"/>
                    </a:ext>
                  </a:extLst>
                </p14:cNvPr>
                <p14:cNvContentPartPr/>
                <p14:nvPr/>
              </p14:nvContentPartPr>
              <p14:xfrm>
                <a:off x="7799693" y="4999027"/>
                <a:ext cx="29880" cy="172440"/>
              </p14:xfrm>
            </p:contentPart>
          </mc:Choice>
          <mc:Fallback>
            <p:pic>
              <p:nvPicPr>
                <p:cNvPr id="285" name="Freihand 284">
                  <a:extLst>
                    <a:ext uri="{FF2B5EF4-FFF2-40B4-BE49-F238E27FC236}">
                      <a16:creationId xmlns:a16="http://schemas.microsoft.com/office/drawing/2014/main" id="{9229318C-6CC8-468E-85C0-45FFF8C45DC5}"/>
                    </a:ext>
                  </a:extLst>
                </p:cNvPr>
                <p:cNvPicPr/>
                <p:nvPr/>
              </p:nvPicPr>
              <p:blipFill>
                <a:blip r:embed="rId499"/>
                <a:stretch>
                  <a:fillRect/>
                </a:stretch>
              </p:blipFill>
              <p:spPr>
                <a:xfrm>
                  <a:off x="7795373" y="4994707"/>
                  <a:ext cx="385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6" name="Freihand 285">
                  <a:extLst>
                    <a:ext uri="{FF2B5EF4-FFF2-40B4-BE49-F238E27FC236}">
                      <a16:creationId xmlns:a16="http://schemas.microsoft.com/office/drawing/2014/main" id="{FB93E470-FA35-432C-8B3F-1F71D671F645}"/>
                    </a:ext>
                  </a:extLst>
                </p14:cNvPr>
                <p14:cNvContentPartPr/>
                <p14:nvPr/>
              </p14:nvContentPartPr>
              <p14:xfrm>
                <a:off x="7834973" y="5079307"/>
                <a:ext cx="76680" cy="102240"/>
              </p14:xfrm>
            </p:contentPart>
          </mc:Choice>
          <mc:Fallback>
            <p:pic>
              <p:nvPicPr>
                <p:cNvPr id="286" name="Freihand 285">
                  <a:extLst>
                    <a:ext uri="{FF2B5EF4-FFF2-40B4-BE49-F238E27FC236}">
                      <a16:creationId xmlns:a16="http://schemas.microsoft.com/office/drawing/2014/main" id="{FB93E470-FA35-432C-8B3F-1F71D671F645}"/>
                    </a:ext>
                  </a:extLst>
                </p:cNvPr>
                <p:cNvPicPr/>
                <p:nvPr/>
              </p:nvPicPr>
              <p:blipFill>
                <a:blip r:embed="rId501"/>
                <a:stretch>
                  <a:fillRect/>
                </a:stretch>
              </p:blipFill>
              <p:spPr>
                <a:xfrm>
                  <a:off x="7830653" y="5074987"/>
                  <a:ext cx="85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87" name="Freihand 286">
                  <a:extLst>
                    <a:ext uri="{FF2B5EF4-FFF2-40B4-BE49-F238E27FC236}">
                      <a16:creationId xmlns:a16="http://schemas.microsoft.com/office/drawing/2014/main" id="{FA82CFD5-4BC8-45C4-86EC-4D85AFFB015A}"/>
                    </a:ext>
                  </a:extLst>
                </p14:cNvPr>
                <p14:cNvContentPartPr/>
                <p14:nvPr/>
              </p14:nvContentPartPr>
              <p14:xfrm>
                <a:off x="8018213" y="5047987"/>
                <a:ext cx="84960" cy="75960"/>
              </p14:xfrm>
            </p:contentPart>
          </mc:Choice>
          <mc:Fallback>
            <p:pic>
              <p:nvPicPr>
                <p:cNvPr id="287" name="Freihand 286">
                  <a:extLst>
                    <a:ext uri="{FF2B5EF4-FFF2-40B4-BE49-F238E27FC236}">
                      <a16:creationId xmlns:a16="http://schemas.microsoft.com/office/drawing/2014/main" id="{FA82CFD5-4BC8-45C4-86EC-4D85AFFB015A}"/>
                    </a:ext>
                  </a:extLst>
                </p:cNvPr>
                <p:cNvPicPr/>
                <p:nvPr/>
              </p:nvPicPr>
              <p:blipFill>
                <a:blip r:embed="rId503"/>
                <a:stretch>
                  <a:fillRect/>
                </a:stretch>
              </p:blipFill>
              <p:spPr>
                <a:xfrm>
                  <a:off x="8013893" y="5043667"/>
                  <a:ext cx="93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88" name="Freihand 287">
                  <a:extLst>
                    <a:ext uri="{FF2B5EF4-FFF2-40B4-BE49-F238E27FC236}">
                      <a16:creationId xmlns:a16="http://schemas.microsoft.com/office/drawing/2014/main" id="{4DEDA41B-51F8-40A8-9584-8C75D0A96290}"/>
                    </a:ext>
                  </a:extLst>
                </p14:cNvPr>
                <p14:cNvContentPartPr/>
                <p14:nvPr/>
              </p14:nvContentPartPr>
              <p14:xfrm>
                <a:off x="8027213" y="4997947"/>
                <a:ext cx="130320" cy="125640"/>
              </p14:xfrm>
            </p:contentPart>
          </mc:Choice>
          <mc:Fallback>
            <p:pic>
              <p:nvPicPr>
                <p:cNvPr id="288" name="Freihand 287">
                  <a:extLst>
                    <a:ext uri="{FF2B5EF4-FFF2-40B4-BE49-F238E27FC236}">
                      <a16:creationId xmlns:a16="http://schemas.microsoft.com/office/drawing/2014/main" id="{4DEDA41B-51F8-40A8-9584-8C75D0A96290}"/>
                    </a:ext>
                  </a:extLst>
                </p:cNvPr>
                <p:cNvPicPr/>
                <p:nvPr/>
              </p:nvPicPr>
              <p:blipFill>
                <a:blip r:embed="rId505"/>
                <a:stretch>
                  <a:fillRect/>
                </a:stretch>
              </p:blipFill>
              <p:spPr>
                <a:xfrm>
                  <a:off x="8022893" y="4993627"/>
                  <a:ext cx="138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9" name="Freihand 288">
                  <a:extLst>
                    <a:ext uri="{FF2B5EF4-FFF2-40B4-BE49-F238E27FC236}">
                      <a16:creationId xmlns:a16="http://schemas.microsoft.com/office/drawing/2014/main" id="{4E8CC195-E828-489F-8283-0427E80EA5D9}"/>
                    </a:ext>
                  </a:extLst>
                </p14:cNvPr>
                <p14:cNvContentPartPr/>
                <p14:nvPr/>
              </p14:nvContentPartPr>
              <p14:xfrm>
                <a:off x="8106413" y="5077867"/>
                <a:ext cx="29880" cy="51840"/>
              </p14:xfrm>
            </p:contentPart>
          </mc:Choice>
          <mc:Fallback>
            <p:pic>
              <p:nvPicPr>
                <p:cNvPr id="289" name="Freihand 288">
                  <a:extLst>
                    <a:ext uri="{FF2B5EF4-FFF2-40B4-BE49-F238E27FC236}">
                      <a16:creationId xmlns:a16="http://schemas.microsoft.com/office/drawing/2014/main" id="{4E8CC195-E828-489F-8283-0427E80EA5D9}"/>
                    </a:ext>
                  </a:extLst>
                </p:cNvPr>
                <p:cNvPicPr/>
                <p:nvPr/>
              </p:nvPicPr>
              <p:blipFill>
                <a:blip r:embed="rId507"/>
                <a:stretch>
                  <a:fillRect/>
                </a:stretch>
              </p:blipFill>
              <p:spPr>
                <a:xfrm>
                  <a:off x="8102093" y="5073547"/>
                  <a:ext cx="38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0" name="Freihand 289">
                  <a:extLst>
                    <a:ext uri="{FF2B5EF4-FFF2-40B4-BE49-F238E27FC236}">
                      <a16:creationId xmlns:a16="http://schemas.microsoft.com/office/drawing/2014/main" id="{4AA24491-0678-4D62-8F61-24D3ED063AA4}"/>
                    </a:ext>
                  </a:extLst>
                </p14:cNvPr>
                <p14:cNvContentPartPr/>
                <p14:nvPr/>
              </p14:nvContentPartPr>
              <p14:xfrm>
                <a:off x="8166893" y="5065987"/>
                <a:ext cx="62280" cy="75240"/>
              </p14:xfrm>
            </p:contentPart>
          </mc:Choice>
          <mc:Fallback>
            <p:pic>
              <p:nvPicPr>
                <p:cNvPr id="290" name="Freihand 289">
                  <a:extLst>
                    <a:ext uri="{FF2B5EF4-FFF2-40B4-BE49-F238E27FC236}">
                      <a16:creationId xmlns:a16="http://schemas.microsoft.com/office/drawing/2014/main" id="{4AA24491-0678-4D62-8F61-24D3ED063AA4}"/>
                    </a:ext>
                  </a:extLst>
                </p:cNvPr>
                <p:cNvPicPr/>
                <p:nvPr/>
              </p:nvPicPr>
              <p:blipFill>
                <a:blip r:embed="rId509"/>
                <a:stretch>
                  <a:fillRect/>
                </a:stretch>
              </p:blipFill>
              <p:spPr>
                <a:xfrm>
                  <a:off x="8162573" y="5061667"/>
                  <a:ext cx="70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91" name="Freihand 290">
                  <a:extLst>
                    <a:ext uri="{FF2B5EF4-FFF2-40B4-BE49-F238E27FC236}">
                      <a16:creationId xmlns:a16="http://schemas.microsoft.com/office/drawing/2014/main" id="{86ABDC62-C962-4AF4-AB33-31108DE0735E}"/>
                    </a:ext>
                  </a:extLst>
                </p14:cNvPr>
                <p14:cNvContentPartPr/>
                <p14:nvPr/>
              </p14:nvContentPartPr>
              <p14:xfrm>
                <a:off x="8242133" y="4944667"/>
                <a:ext cx="273600" cy="186120"/>
              </p14:xfrm>
            </p:contentPart>
          </mc:Choice>
          <mc:Fallback>
            <p:pic>
              <p:nvPicPr>
                <p:cNvPr id="291" name="Freihand 290">
                  <a:extLst>
                    <a:ext uri="{FF2B5EF4-FFF2-40B4-BE49-F238E27FC236}">
                      <a16:creationId xmlns:a16="http://schemas.microsoft.com/office/drawing/2014/main" id="{86ABDC62-C962-4AF4-AB33-31108DE0735E}"/>
                    </a:ext>
                  </a:extLst>
                </p:cNvPr>
                <p:cNvPicPr/>
                <p:nvPr/>
              </p:nvPicPr>
              <p:blipFill>
                <a:blip r:embed="rId511"/>
                <a:stretch>
                  <a:fillRect/>
                </a:stretch>
              </p:blipFill>
              <p:spPr>
                <a:xfrm>
                  <a:off x="8237813" y="4940347"/>
                  <a:ext cx="2822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2" name="Freihand 291">
                  <a:extLst>
                    <a:ext uri="{FF2B5EF4-FFF2-40B4-BE49-F238E27FC236}">
                      <a16:creationId xmlns:a16="http://schemas.microsoft.com/office/drawing/2014/main" id="{77313E85-6027-4F7B-A65E-8677379E7E46}"/>
                    </a:ext>
                  </a:extLst>
                </p14:cNvPr>
                <p14:cNvContentPartPr/>
                <p14:nvPr/>
              </p14:nvContentPartPr>
              <p14:xfrm>
                <a:off x="7606733" y="5279827"/>
                <a:ext cx="232920" cy="134280"/>
              </p14:xfrm>
            </p:contentPart>
          </mc:Choice>
          <mc:Fallback>
            <p:pic>
              <p:nvPicPr>
                <p:cNvPr id="292" name="Freihand 291">
                  <a:extLst>
                    <a:ext uri="{FF2B5EF4-FFF2-40B4-BE49-F238E27FC236}">
                      <a16:creationId xmlns:a16="http://schemas.microsoft.com/office/drawing/2014/main" id="{77313E85-6027-4F7B-A65E-8677379E7E46}"/>
                    </a:ext>
                  </a:extLst>
                </p:cNvPr>
                <p:cNvPicPr/>
                <p:nvPr/>
              </p:nvPicPr>
              <p:blipFill>
                <a:blip r:embed="rId513"/>
                <a:stretch>
                  <a:fillRect/>
                </a:stretch>
              </p:blipFill>
              <p:spPr>
                <a:xfrm>
                  <a:off x="7602413" y="5275507"/>
                  <a:ext cx="241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3" name="Freihand 292">
                  <a:extLst>
                    <a:ext uri="{FF2B5EF4-FFF2-40B4-BE49-F238E27FC236}">
                      <a16:creationId xmlns:a16="http://schemas.microsoft.com/office/drawing/2014/main" id="{FBA512CB-CD49-4813-8326-0A431C51482B}"/>
                    </a:ext>
                  </a:extLst>
                </p14:cNvPr>
                <p14:cNvContentPartPr/>
                <p14:nvPr/>
              </p14:nvContentPartPr>
              <p14:xfrm>
                <a:off x="7908773" y="5236627"/>
                <a:ext cx="121320" cy="162720"/>
              </p14:xfrm>
            </p:contentPart>
          </mc:Choice>
          <mc:Fallback>
            <p:pic>
              <p:nvPicPr>
                <p:cNvPr id="293" name="Freihand 292">
                  <a:extLst>
                    <a:ext uri="{FF2B5EF4-FFF2-40B4-BE49-F238E27FC236}">
                      <a16:creationId xmlns:a16="http://schemas.microsoft.com/office/drawing/2014/main" id="{FBA512CB-CD49-4813-8326-0A431C51482B}"/>
                    </a:ext>
                  </a:extLst>
                </p:cNvPr>
                <p:cNvPicPr/>
                <p:nvPr/>
              </p:nvPicPr>
              <p:blipFill>
                <a:blip r:embed="rId515"/>
                <a:stretch>
                  <a:fillRect/>
                </a:stretch>
              </p:blipFill>
              <p:spPr>
                <a:xfrm>
                  <a:off x="7904453" y="5232307"/>
                  <a:ext cx="129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4" name="Freihand 293">
                  <a:extLst>
                    <a:ext uri="{FF2B5EF4-FFF2-40B4-BE49-F238E27FC236}">
                      <a16:creationId xmlns:a16="http://schemas.microsoft.com/office/drawing/2014/main" id="{3E2E808A-3162-4FB3-8169-08AA51C9137B}"/>
                    </a:ext>
                  </a:extLst>
                </p14:cNvPr>
                <p14:cNvContentPartPr/>
                <p14:nvPr/>
              </p14:nvContentPartPr>
              <p14:xfrm>
                <a:off x="8067533" y="5189107"/>
                <a:ext cx="239400" cy="182160"/>
              </p14:xfrm>
            </p:contentPart>
          </mc:Choice>
          <mc:Fallback>
            <p:pic>
              <p:nvPicPr>
                <p:cNvPr id="294" name="Freihand 293">
                  <a:extLst>
                    <a:ext uri="{FF2B5EF4-FFF2-40B4-BE49-F238E27FC236}">
                      <a16:creationId xmlns:a16="http://schemas.microsoft.com/office/drawing/2014/main" id="{3E2E808A-3162-4FB3-8169-08AA51C9137B}"/>
                    </a:ext>
                  </a:extLst>
                </p:cNvPr>
                <p:cNvPicPr/>
                <p:nvPr/>
              </p:nvPicPr>
              <p:blipFill>
                <a:blip r:embed="rId517"/>
                <a:stretch>
                  <a:fillRect/>
                </a:stretch>
              </p:blipFill>
              <p:spPr>
                <a:xfrm>
                  <a:off x="8063213" y="5184787"/>
                  <a:ext cx="248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95" name="Freihand 294">
                  <a:extLst>
                    <a:ext uri="{FF2B5EF4-FFF2-40B4-BE49-F238E27FC236}">
                      <a16:creationId xmlns:a16="http://schemas.microsoft.com/office/drawing/2014/main" id="{93E3A9BC-37BC-4C7D-A9E8-636DE5F440C5}"/>
                    </a:ext>
                  </a:extLst>
                </p14:cNvPr>
                <p14:cNvContentPartPr/>
                <p14:nvPr/>
              </p14:nvContentPartPr>
              <p14:xfrm>
                <a:off x="8307293" y="5189467"/>
                <a:ext cx="56880" cy="145800"/>
              </p14:xfrm>
            </p:contentPart>
          </mc:Choice>
          <mc:Fallback>
            <p:pic>
              <p:nvPicPr>
                <p:cNvPr id="295" name="Freihand 294">
                  <a:extLst>
                    <a:ext uri="{FF2B5EF4-FFF2-40B4-BE49-F238E27FC236}">
                      <a16:creationId xmlns:a16="http://schemas.microsoft.com/office/drawing/2014/main" id="{93E3A9BC-37BC-4C7D-A9E8-636DE5F440C5}"/>
                    </a:ext>
                  </a:extLst>
                </p:cNvPr>
                <p:cNvPicPr/>
                <p:nvPr/>
              </p:nvPicPr>
              <p:blipFill>
                <a:blip r:embed="rId519"/>
                <a:stretch>
                  <a:fillRect/>
                </a:stretch>
              </p:blipFill>
              <p:spPr>
                <a:xfrm>
                  <a:off x="8302973" y="5185147"/>
                  <a:ext cx="65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6" name="Freihand 295">
                  <a:extLst>
                    <a:ext uri="{FF2B5EF4-FFF2-40B4-BE49-F238E27FC236}">
                      <a16:creationId xmlns:a16="http://schemas.microsoft.com/office/drawing/2014/main" id="{80D10300-3579-483A-A7B0-D1C310A74A99}"/>
                    </a:ext>
                  </a:extLst>
                </p14:cNvPr>
                <p14:cNvContentPartPr/>
                <p14:nvPr/>
              </p14:nvContentPartPr>
              <p14:xfrm>
                <a:off x="8360213" y="5188747"/>
                <a:ext cx="227160" cy="216360"/>
              </p14:xfrm>
            </p:contentPart>
          </mc:Choice>
          <mc:Fallback>
            <p:pic>
              <p:nvPicPr>
                <p:cNvPr id="296" name="Freihand 295">
                  <a:extLst>
                    <a:ext uri="{FF2B5EF4-FFF2-40B4-BE49-F238E27FC236}">
                      <a16:creationId xmlns:a16="http://schemas.microsoft.com/office/drawing/2014/main" id="{80D10300-3579-483A-A7B0-D1C310A74A99}"/>
                    </a:ext>
                  </a:extLst>
                </p:cNvPr>
                <p:cNvPicPr/>
                <p:nvPr/>
              </p:nvPicPr>
              <p:blipFill>
                <a:blip r:embed="rId521"/>
                <a:stretch>
                  <a:fillRect/>
                </a:stretch>
              </p:blipFill>
              <p:spPr>
                <a:xfrm>
                  <a:off x="8355893" y="5184427"/>
                  <a:ext cx="2358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97" name="Freihand 296">
                  <a:extLst>
                    <a:ext uri="{FF2B5EF4-FFF2-40B4-BE49-F238E27FC236}">
                      <a16:creationId xmlns:a16="http://schemas.microsoft.com/office/drawing/2014/main" id="{D9B1777E-296F-4F43-BCB5-05EE952CD47F}"/>
                    </a:ext>
                  </a:extLst>
                </p14:cNvPr>
                <p14:cNvContentPartPr/>
                <p14:nvPr/>
              </p14:nvContentPartPr>
              <p14:xfrm>
                <a:off x="7842893" y="5572507"/>
                <a:ext cx="63000" cy="116640"/>
              </p14:xfrm>
            </p:contentPart>
          </mc:Choice>
          <mc:Fallback>
            <p:pic>
              <p:nvPicPr>
                <p:cNvPr id="297" name="Freihand 296">
                  <a:extLst>
                    <a:ext uri="{FF2B5EF4-FFF2-40B4-BE49-F238E27FC236}">
                      <a16:creationId xmlns:a16="http://schemas.microsoft.com/office/drawing/2014/main" id="{D9B1777E-296F-4F43-BCB5-05EE952CD47F}"/>
                    </a:ext>
                  </a:extLst>
                </p:cNvPr>
                <p:cNvPicPr/>
                <p:nvPr/>
              </p:nvPicPr>
              <p:blipFill>
                <a:blip r:embed="rId523"/>
                <a:stretch>
                  <a:fillRect/>
                </a:stretch>
              </p:blipFill>
              <p:spPr>
                <a:xfrm>
                  <a:off x="7838573" y="5568187"/>
                  <a:ext cx="71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98" name="Freihand 297">
                  <a:extLst>
                    <a:ext uri="{FF2B5EF4-FFF2-40B4-BE49-F238E27FC236}">
                      <a16:creationId xmlns:a16="http://schemas.microsoft.com/office/drawing/2014/main" id="{F9B965EF-A5E0-4756-A399-567B13581DAB}"/>
                    </a:ext>
                  </a:extLst>
                </p14:cNvPr>
                <p14:cNvContentPartPr/>
                <p14:nvPr/>
              </p14:nvContentPartPr>
              <p14:xfrm>
                <a:off x="7928933" y="5433547"/>
                <a:ext cx="543600" cy="215640"/>
              </p14:xfrm>
            </p:contentPart>
          </mc:Choice>
          <mc:Fallback>
            <p:pic>
              <p:nvPicPr>
                <p:cNvPr id="298" name="Freihand 297">
                  <a:extLst>
                    <a:ext uri="{FF2B5EF4-FFF2-40B4-BE49-F238E27FC236}">
                      <a16:creationId xmlns:a16="http://schemas.microsoft.com/office/drawing/2014/main" id="{F9B965EF-A5E0-4756-A399-567B13581DAB}"/>
                    </a:ext>
                  </a:extLst>
                </p:cNvPr>
                <p:cNvPicPr/>
                <p:nvPr/>
              </p:nvPicPr>
              <p:blipFill>
                <a:blip r:embed="rId525"/>
                <a:stretch>
                  <a:fillRect/>
                </a:stretch>
              </p:blipFill>
              <p:spPr>
                <a:xfrm>
                  <a:off x="7924613" y="5429227"/>
                  <a:ext cx="5522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99" name="Freihand 298">
                  <a:extLst>
                    <a:ext uri="{FF2B5EF4-FFF2-40B4-BE49-F238E27FC236}">
                      <a16:creationId xmlns:a16="http://schemas.microsoft.com/office/drawing/2014/main" id="{BBFD4667-B4F4-4802-8C58-C5E4E0A55030}"/>
                    </a:ext>
                  </a:extLst>
                </p14:cNvPr>
                <p14:cNvContentPartPr/>
                <p14:nvPr/>
              </p14:nvContentPartPr>
              <p14:xfrm>
                <a:off x="8026493" y="5735227"/>
                <a:ext cx="334080" cy="103680"/>
              </p14:xfrm>
            </p:contentPart>
          </mc:Choice>
          <mc:Fallback>
            <p:pic>
              <p:nvPicPr>
                <p:cNvPr id="299" name="Freihand 298">
                  <a:extLst>
                    <a:ext uri="{FF2B5EF4-FFF2-40B4-BE49-F238E27FC236}">
                      <a16:creationId xmlns:a16="http://schemas.microsoft.com/office/drawing/2014/main" id="{BBFD4667-B4F4-4802-8C58-C5E4E0A55030}"/>
                    </a:ext>
                  </a:extLst>
                </p:cNvPr>
                <p:cNvPicPr/>
                <p:nvPr/>
              </p:nvPicPr>
              <p:blipFill>
                <a:blip r:embed="rId527"/>
                <a:stretch>
                  <a:fillRect/>
                </a:stretch>
              </p:blipFill>
              <p:spPr>
                <a:xfrm>
                  <a:off x="8022173" y="5730907"/>
                  <a:ext cx="342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00" name="Freihand 299">
                  <a:extLst>
                    <a:ext uri="{FF2B5EF4-FFF2-40B4-BE49-F238E27FC236}">
                      <a16:creationId xmlns:a16="http://schemas.microsoft.com/office/drawing/2014/main" id="{6AA103F4-41ED-41DE-869D-ED10BC5229D5}"/>
                    </a:ext>
                  </a:extLst>
                </p14:cNvPr>
                <p14:cNvContentPartPr/>
                <p14:nvPr/>
              </p14:nvContentPartPr>
              <p14:xfrm>
                <a:off x="8364893" y="5677987"/>
                <a:ext cx="189360" cy="106200"/>
              </p14:xfrm>
            </p:contentPart>
          </mc:Choice>
          <mc:Fallback>
            <p:pic>
              <p:nvPicPr>
                <p:cNvPr id="300" name="Freihand 299">
                  <a:extLst>
                    <a:ext uri="{FF2B5EF4-FFF2-40B4-BE49-F238E27FC236}">
                      <a16:creationId xmlns:a16="http://schemas.microsoft.com/office/drawing/2014/main" id="{6AA103F4-41ED-41DE-869D-ED10BC5229D5}"/>
                    </a:ext>
                  </a:extLst>
                </p:cNvPr>
                <p:cNvPicPr/>
                <p:nvPr/>
              </p:nvPicPr>
              <p:blipFill>
                <a:blip r:embed="rId529"/>
                <a:stretch>
                  <a:fillRect/>
                </a:stretch>
              </p:blipFill>
              <p:spPr>
                <a:xfrm>
                  <a:off x="8360573" y="5673667"/>
                  <a:ext cx="198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01" name="Freihand 300">
                  <a:extLst>
                    <a:ext uri="{FF2B5EF4-FFF2-40B4-BE49-F238E27FC236}">
                      <a16:creationId xmlns:a16="http://schemas.microsoft.com/office/drawing/2014/main" id="{100B6EA5-C5F3-4545-A4C9-AC72B0401823}"/>
                    </a:ext>
                  </a:extLst>
                </p14:cNvPr>
                <p14:cNvContentPartPr/>
                <p14:nvPr/>
              </p14:nvContentPartPr>
              <p14:xfrm>
                <a:off x="8020013" y="5838547"/>
                <a:ext cx="588240" cy="85320"/>
              </p14:xfrm>
            </p:contentPart>
          </mc:Choice>
          <mc:Fallback>
            <p:pic>
              <p:nvPicPr>
                <p:cNvPr id="301" name="Freihand 300">
                  <a:extLst>
                    <a:ext uri="{FF2B5EF4-FFF2-40B4-BE49-F238E27FC236}">
                      <a16:creationId xmlns:a16="http://schemas.microsoft.com/office/drawing/2014/main" id="{100B6EA5-C5F3-4545-A4C9-AC72B0401823}"/>
                    </a:ext>
                  </a:extLst>
                </p:cNvPr>
                <p:cNvPicPr/>
                <p:nvPr/>
              </p:nvPicPr>
              <p:blipFill>
                <a:blip r:embed="rId531"/>
                <a:stretch>
                  <a:fillRect/>
                </a:stretch>
              </p:blipFill>
              <p:spPr>
                <a:xfrm>
                  <a:off x="8015693" y="5834227"/>
                  <a:ext cx="596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03" name="Freihand 302">
                  <a:extLst>
                    <a:ext uri="{FF2B5EF4-FFF2-40B4-BE49-F238E27FC236}">
                      <a16:creationId xmlns:a16="http://schemas.microsoft.com/office/drawing/2014/main" id="{F10CDFBD-4B4A-481B-BCD4-85F604AC9CD8}"/>
                    </a:ext>
                  </a:extLst>
                </p14:cNvPr>
                <p14:cNvContentPartPr/>
                <p14:nvPr/>
              </p14:nvContentPartPr>
              <p14:xfrm>
                <a:off x="6784133" y="2594587"/>
                <a:ext cx="203760" cy="671760"/>
              </p14:xfrm>
            </p:contentPart>
          </mc:Choice>
          <mc:Fallback>
            <p:pic>
              <p:nvPicPr>
                <p:cNvPr id="303" name="Freihand 302">
                  <a:extLst>
                    <a:ext uri="{FF2B5EF4-FFF2-40B4-BE49-F238E27FC236}">
                      <a16:creationId xmlns:a16="http://schemas.microsoft.com/office/drawing/2014/main" id="{F10CDFBD-4B4A-481B-BCD4-85F604AC9CD8}"/>
                    </a:ext>
                  </a:extLst>
                </p:cNvPr>
                <p:cNvPicPr/>
                <p:nvPr/>
              </p:nvPicPr>
              <p:blipFill>
                <a:blip r:embed="rId533"/>
                <a:stretch>
                  <a:fillRect/>
                </a:stretch>
              </p:blipFill>
              <p:spPr>
                <a:xfrm>
                  <a:off x="6779813" y="2590267"/>
                  <a:ext cx="212400" cy="680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04" name="Freihand 303">
                  <a:extLst>
                    <a:ext uri="{FF2B5EF4-FFF2-40B4-BE49-F238E27FC236}">
                      <a16:creationId xmlns:a16="http://schemas.microsoft.com/office/drawing/2014/main" id="{CFB91BE7-60A4-4CF2-9B2F-38FC0CC8AD20}"/>
                    </a:ext>
                  </a:extLst>
                </p14:cNvPr>
                <p14:cNvContentPartPr/>
                <p14:nvPr/>
              </p14:nvContentPartPr>
              <p14:xfrm>
                <a:off x="6087173" y="2531947"/>
                <a:ext cx="188640" cy="268920"/>
              </p14:xfrm>
            </p:contentPart>
          </mc:Choice>
          <mc:Fallback>
            <p:pic>
              <p:nvPicPr>
                <p:cNvPr id="304" name="Freihand 303">
                  <a:extLst>
                    <a:ext uri="{FF2B5EF4-FFF2-40B4-BE49-F238E27FC236}">
                      <a16:creationId xmlns:a16="http://schemas.microsoft.com/office/drawing/2014/main" id="{CFB91BE7-60A4-4CF2-9B2F-38FC0CC8AD20}"/>
                    </a:ext>
                  </a:extLst>
                </p:cNvPr>
                <p:cNvPicPr/>
                <p:nvPr/>
              </p:nvPicPr>
              <p:blipFill>
                <a:blip r:embed="rId535"/>
                <a:stretch>
                  <a:fillRect/>
                </a:stretch>
              </p:blipFill>
              <p:spPr>
                <a:xfrm>
                  <a:off x="6082853" y="2527627"/>
                  <a:ext cx="1972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05" name="Freihand 304">
                  <a:extLst>
                    <a:ext uri="{FF2B5EF4-FFF2-40B4-BE49-F238E27FC236}">
                      <a16:creationId xmlns:a16="http://schemas.microsoft.com/office/drawing/2014/main" id="{CBDCBC12-AF91-467F-97C9-F65DE78BA114}"/>
                    </a:ext>
                  </a:extLst>
                </p14:cNvPr>
                <p14:cNvContentPartPr/>
                <p14:nvPr/>
              </p14:nvContentPartPr>
              <p14:xfrm>
                <a:off x="6257813" y="2471107"/>
                <a:ext cx="68760" cy="197280"/>
              </p14:xfrm>
            </p:contentPart>
          </mc:Choice>
          <mc:Fallback>
            <p:pic>
              <p:nvPicPr>
                <p:cNvPr id="305" name="Freihand 304">
                  <a:extLst>
                    <a:ext uri="{FF2B5EF4-FFF2-40B4-BE49-F238E27FC236}">
                      <a16:creationId xmlns:a16="http://schemas.microsoft.com/office/drawing/2014/main" id="{CBDCBC12-AF91-467F-97C9-F65DE78BA114}"/>
                    </a:ext>
                  </a:extLst>
                </p:cNvPr>
                <p:cNvPicPr/>
                <p:nvPr/>
              </p:nvPicPr>
              <p:blipFill>
                <a:blip r:embed="rId537"/>
                <a:stretch>
                  <a:fillRect/>
                </a:stretch>
              </p:blipFill>
              <p:spPr>
                <a:xfrm>
                  <a:off x="6253493" y="2466787"/>
                  <a:ext cx="77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06" name="Freihand 305">
                  <a:extLst>
                    <a:ext uri="{FF2B5EF4-FFF2-40B4-BE49-F238E27FC236}">
                      <a16:creationId xmlns:a16="http://schemas.microsoft.com/office/drawing/2014/main" id="{52436814-7A9F-4A91-B528-70498196FADD}"/>
                    </a:ext>
                  </a:extLst>
                </p14:cNvPr>
                <p14:cNvContentPartPr/>
                <p14:nvPr/>
              </p14:nvContentPartPr>
              <p14:xfrm>
                <a:off x="6327293" y="2536267"/>
                <a:ext cx="127440" cy="113400"/>
              </p14:xfrm>
            </p:contentPart>
          </mc:Choice>
          <mc:Fallback>
            <p:pic>
              <p:nvPicPr>
                <p:cNvPr id="306" name="Freihand 305">
                  <a:extLst>
                    <a:ext uri="{FF2B5EF4-FFF2-40B4-BE49-F238E27FC236}">
                      <a16:creationId xmlns:a16="http://schemas.microsoft.com/office/drawing/2014/main" id="{52436814-7A9F-4A91-B528-70498196FADD}"/>
                    </a:ext>
                  </a:extLst>
                </p:cNvPr>
                <p:cNvPicPr/>
                <p:nvPr/>
              </p:nvPicPr>
              <p:blipFill>
                <a:blip r:embed="rId539"/>
                <a:stretch>
                  <a:fillRect/>
                </a:stretch>
              </p:blipFill>
              <p:spPr>
                <a:xfrm>
                  <a:off x="6322973" y="2531947"/>
                  <a:ext cx="136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07" name="Freihand 306">
                  <a:extLst>
                    <a:ext uri="{FF2B5EF4-FFF2-40B4-BE49-F238E27FC236}">
                      <a16:creationId xmlns:a16="http://schemas.microsoft.com/office/drawing/2014/main" id="{F0DACA59-029E-4B14-8646-F923A548624A}"/>
                    </a:ext>
                  </a:extLst>
                </p14:cNvPr>
                <p14:cNvContentPartPr/>
                <p14:nvPr/>
              </p14:nvContentPartPr>
              <p14:xfrm>
                <a:off x="6459773" y="2420347"/>
                <a:ext cx="272160" cy="169560"/>
              </p14:xfrm>
            </p:contentPart>
          </mc:Choice>
          <mc:Fallback>
            <p:pic>
              <p:nvPicPr>
                <p:cNvPr id="307" name="Freihand 306">
                  <a:extLst>
                    <a:ext uri="{FF2B5EF4-FFF2-40B4-BE49-F238E27FC236}">
                      <a16:creationId xmlns:a16="http://schemas.microsoft.com/office/drawing/2014/main" id="{F0DACA59-029E-4B14-8646-F923A548624A}"/>
                    </a:ext>
                  </a:extLst>
                </p:cNvPr>
                <p:cNvPicPr/>
                <p:nvPr/>
              </p:nvPicPr>
              <p:blipFill>
                <a:blip r:embed="rId541"/>
                <a:stretch>
                  <a:fillRect/>
                </a:stretch>
              </p:blipFill>
              <p:spPr>
                <a:xfrm>
                  <a:off x="6455453" y="2416027"/>
                  <a:ext cx="280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08" name="Freihand 307">
                  <a:extLst>
                    <a:ext uri="{FF2B5EF4-FFF2-40B4-BE49-F238E27FC236}">
                      <a16:creationId xmlns:a16="http://schemas.microsoft.com/office/drawing/2014/main" id="{7334A816-6DBF-44E2-B0CF-86891B997FD9}"/>
                    </a:ext>
                  </a:extLst>
                </p14:cNvPr>
                <p14:cNvContentPartPr/>
                <p14:nvPr/>
              </p14:nvContentPartPr>
              <p14:xfrm>
                <a:off x="6675773" y="2350507"/>
                <a:ext cx="27360" cy="9000"/>
              </p14:xfrm>
            </p:contentPart>
          </mc:Choice>
          <mc:Fallback>
            <p:pic>
              <p:nvPicPr>
                <p:cNvPr id="308" name="Freihand 307">
                  <a:extLst>
                    <a:ext uri="{FF2B5EF4-FFF2-40B4-BE49-F238E27FC236}">
                      <a16:creationId xmlns:a16="http://schemas.microsoft.com/office/drawing/2014/main" id="{7334A816-6DBF-44E2-B0CF-86891B997FD9}"/>
                    </a:ext>
                  </a:extLst>
                </p:cNvPr>
                <p:cNvPicPr/>
                <p:nvPr/>
              </p:nvPicPr>
              <p:blipFill>
                <a:blip r:embed="rId543"/>
                <a:stretch>
                  <a:fillRect/>
                </a:stretch>
              </p:blipFill>
              <p:spPr>
                <a:xfrm>
                  <a:off x="6671453" y="2346187"/>
                  <a:ext cx="36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09" name="Freihand 308">
                  <a:extLst>
                    <a:ext uri="{FF2B5EF4-FFF2-40B4-BE49-F238E27FC236}">
                      <a16:creationId xmlns:a16="http://schemas.microsoft.com/office/drawing/2014/main" id="{C68845DB-3F35-48CA-8805-0E896582F1A2}"/>
                    </a:ext>
                  </a:extLst>
                </p14:cNvPr>
                <p14:cNvContentPartPr/>
                <p14:nvPr/>
              </p14:nvContentPartPr>
              <p14:xfrm>
                <a:off x="6740933" y="2266987"/>
                <a:ext cx="144360" cy="149400"/>
              </p14:xfrm>
            </p:contentPart>
          </mc:Choice>
          <mc:Fallback>
            <p:pic>
              <p:nvPicPr>
                <p:cNvPr id="309" name="Freihand 308">
                  <a:extLst>
                    <a:ext uri="{FF2B5EF4-FFF2-40B4-BE49-F238E27FC236}">
                      <a16:creationId xmlns:a16="http://schemas.microsoft.com/office/drawing/2014/main" id="{C68845DB-3F35-48CA-8805-0E896582F1A2}"/>
                    </a:ext>
                  </a:extLst>
                </p:cNvPr>
                <p:cNvPicPr/>
                <p:nvPr/>
              </p:nvPicPr>
              <p:blipFill>
                <a:blip r:embed="rId545"/>
                <a:stretch>
                  <a:fillRect/>
                </a:stretch>
              </p:blipFill>
              <p:spPr>
                <a:xfrm>
                  <a:off x="6736613" y="2262667"/>
                  <a:ext cx="153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10" name="Freihand 309">
                  <a:extLst>
                    <a:ext uri="{FF2B5EF4-FFF2-40B4-BE49-F238E27FC236}">
                      <a16:creationId xmlns:a16="http://schemas.microsoft.com/office/drawing/2014/main" id="{6ECB4B4B-2415-4C6B-9E40-5094D04B34BA}"/>
                    </a:ext>
                  </a:extLst>
                </p14:cNvPr>
                <p14:cNvContentPartPr/>
                <p14:nvPr/>
              </p14:nvContentPartPr>
              <p14:xfrm>
                <a:off x="6797453" y="2053867"/>
                <a:ext cx="687240" cy="2473200"/>
              </p14:xfrm>
            </p:contentPart>
          </mc:Choice>
          <mc:Fallback>
            <p:pic>
              <p:nvPicPr>
                <p:cNvPr id="310" name="Freihand 309">
                  <a:extLst>
                    <a:ext uri="{FF2B5EF4-FFF2-40B4-BE49-F238E27FC236}">
                      <a16:creationId xmlns:a16="http://schemas.microsoft.com/office/drawing/2014/main" id="{6ECB4B4B-2415-4C6B-9E40-5094D04B34BA}"/>
                    </a:ext>
                  </a:extLst>
                </p:cNvPr>
                <p:cNvPicPr/>
                <p:nvPr/>
              </p:nvPicPr>
              <p:blipFill>
                <a:blip r:embed="rId547"/>
                <a:stretch>
                  <a:fillRect/>
                </a:stretch>
              </p:blipFill>
              <p:spPr>
                <a:xfrm>
                  <a:off x="6793133" y="2049547"/>
                  <a:ext cx="695880" cy="24818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12" name="Freihand 311">
                  <a:extLst>
                    <a:ext uri="{FF2B5EF4-FFF2-40B4-BE49-F238E27FC236}">
                      <a16:creationId xmlns:a16="http://schemas.microsoft.com/office/drawing/2014/main" id="{917B06F8-4556-4839-8417-45CAD98EAFBB}"/>
                    </a:ext>
                  </a:extLst>
                </p14:cNvPr>
                <p14:cNvContentPartPr/>
                <p14:nvPr/>
              </p14:nvContentPartPr>
              <p14:xfrm>
                <a:off x="7693853" y="3100387"/>
                <a:ext cx="43560" cy="179640"/>
              </p14:xfrm>
            </p:contentPart>
          </mc:Choice>
          <mc:Fallback>
            <p:pic>
              <p:nvPicPr>
                <p:cNvPr id="312" name="Freihand 311">
                  <a:extLst>
                    <a:ext uri="{FF2B5EF4-FFF2-40B4-BE49-F238E27FC236}">
                      <a16:creationId xmlns:a16="http://schemas.microsoft.com/office/drawing/2014/main" id="{917B06F8-4556-4839-8417-45CAD98EAFBB}"/>
                    </a:ext>
                  </a:extLst>
                </p:cNvPr>
                <p:cNvPicPr/>
                <p:nvPr/>
              </p:nvPicPr>
              <p:blipFill>
                <a:blip r:embed="rId549"/>
                <a:stretch>
                  <a:fillRect/>
                </a:stretch>
              </p:blipFill>
              <p:spPr>
                <a:xfrm>
                  <a:off x="7689533" y="3096067"/>
                  <a:ext cx="52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13" name="Freihand 312">
                  <a:extLst>
                    <a:ext uri="{FF2B5EF4-FFF2-40B4-BE49-F238E27FC236}">
                      <a16:creationId xmlns:a16="http://schemas.microsoft.com/office/drawing/2014/main" id="{90592977-D981-4BC5-83FD-C7CBEB54DF3E}"/>
                    </a:ext>
                  </a:extLst>
                </p14:cNvPr>
                <p14:cNvContentPartPr/>
                <p14:nvPr/>
              </p14:nvContentPartPr>
              <p14:xfrm>
                <a:off x="7636613" y="3162307"/>
                <a:ext cx="150120" cy="36720"/>
              </p14:xfrm>
            </p:contentPart>
          </mc:Choice>
          <mc:Fallback>
            <p:pic>
              <p:nvPicPr>
                <p:cNvPr id="313" name="Freihand 312">
                  <a:extLst>
                    <a:ext uri="{FF2B5EF4-FFF2-40B4-BE49-F238E27FC236}">
                      <a16:creationId xmlns:a16="http://schemas.microsoft.com/office/drawing/2014/main" id="{90592977-D981-4BC5-83FD-C7CBEB54DF3E}"/>
                    </a:ext>
                  </a:extLst>
                </p:cNvPr>
                <p:cNvPicPr/>
                <p:nvPr/>
              </p:nvPicPr>
              <p:blipFill>
                <a:blip r:embed="rId551"/>
                <a:stretch>
                  <a:fillRect/>
                </a:stretch>
              </p:blipFill>
              <p:spPr>
                <a:xfrm>
                  <a:off x="7632293" y="3157987"/>
                  <a:ext cx="158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14" name="Freihand 313">
                  <a:extLst>
                    <a:ext uri="{FF2B5EF4-FFF2-40B4-BE49-F238E27FC236}">
                      <a16:creationId xmlns:a16="http://schemas.microsoft.com/office/drawing/2014/main" id="{1C779506-2E78-4233-BAB4-4729043A0911}"/>
                    </a:ext>
                  </a:extLst>
                </p14:cNvPr>
                <p14:cNvContentPartPr/>
                <p14:nvPr/>
              </p14:nvContentPartPr>
              <p14:xfrm>
                <a:off x="7828853" y="3015787"/>
                <a:ext cx="86760" cy="150840"/>
              </p14:xfrm>
            </p:contentPart>
          </mc:Choice>
          <mc:Fallback>
            <p:pic>
              <p:nvPicPr>
                <p:cNvPr id="314" name="Freihand 313">
                  <a:extLst>
                    <a:ext uri="{FF2B5EF4-FFF2-40B4-BE49-F238E27FC236}">
                      <a16:creationId xmlns:a16="http://schemas.microsoft.com/office/drawing/2014/main" id="{1C779506-2E78-4233-BAB4-4729043A0911}"/>
                    </a:ext>
                  </a:extLst>
                </p:cNvPr>
                <p:cNvPicPr/>
                <p:nvPr/>
              </p:nvPicPr>
              <p:blipFill>
                <a:blip r:embed="rId553"/>
                <a:stretch>
                  <a:fillRect/>
                </a:stretch>
              </p:blipFill>
              <p:spPr>
                <a:xfrm>
                  <a:off x="7824533" y="3011467"/>
                  <a:ext cx="95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15" name="Freihand 314">
                  <a:extLst>
                    <a:ext uri="{FF2B5EF4-FFF2-40B4-BE49-F238E27FC236}">
                      <a16:creationId xmlns:a16="http://schemas.microsoft.com/office/drawing/2014/main" id="{558B5944-BCB3-484D-8252-D82CC478A626}"/>
                    </a:ext>
                  </a:extLst>
                </p14:cNvPr>
                <p14:cNvContentPartPr/>
                <p14:nvPr/>
              </p14:nvContentPartPr>
              <p14:xfrm>
                <a:off x="7913453" y="3043147"/>
                <a:ext cx="172440" cy="163440"/>
              </p14:xfrm>
            </p:contentPart>
          </mc:Choice>
          <mc:Fallback>
            <p:pic>
              <p:nvPicPr>
                <p:cNvPr id="315" name="Freihand 314">
                  <a:extLst>
                    <a:ext uri="{FF2B5EF4-FFF2-40B4-BE49-F238E27FC236}">
                      <a16:creationId xmlns:a16="http://schemas.microsoft.com/office/drawing/2014/main" id="{558B5944-BCB3-484D-8252-D82CC478A626}"/>
                    </a:ext>
                  </a:extLst>
                </p:cNvPr>
                <p:cNvPicPr/>
                <p:nvPr/>
              </p:nvPicPr>
              <p:blipFill>
                <a:blip r:embed="rId555"/>
                <a:stretch>
                  <a:fillRect/>
                </a:stretch>
              </p:blipFill>
              <p:spPr>
                <a:xfrm>
                  <a:off x="7909133" y="3038827"/>
                  <a:ext cx="181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16" name="Freihand 315">
                  <a:extLst>
                    <a:ext uri="{FF2B5EF4-FFF2-40B4-BE49-F238E27FC236}">
                      <a16:creationId xmlns:a16="http://schemas.microsoft.com/office/drawing/2014/main" id="{F275255B-47AB-4C8E-9184-20D2228CAD30}"/>
                    </a:ext>
                  </a:extLst>
                </p14:cNvPr>
                <p14:cNvContentPartPr/>
                <p14:nvPr/>
              </p14:nvContentPartPr>
              <p14:xfrm>
                <a:off x="8125853" y="3015067"/>
                <a:ext cx="138960" cy="145800"/>
              </p14:xfrm>
            </p:contentPart>
          </mc:Choice>
          <mc:Fallback>
            <p:pic>
              <p:nvPicPr>
                <p:cNvPr id="316" name="Freihand 315">
                  <a:extLst>
                    <a:ext uri="{FF2B5EF4-FFF2-40B4-BE49-F238E27FC236}">
                      <a16:creationId xmlns:a16="http://schemas.microsoft.com/office/drawing/2014/main" id="{F275255B-47AB-4C8E-9184-20D2228CAD30}"/>
                    </a:ext>
                  </a:extLst>
                </p:cNvPr>
                <p:cNvPicPr/>
                <p:nvPr/>
              </p:nvPicPr>
              <p:blipFill>
                <a:blip r:embed="rId557"/>
                <a:stretch>
                  <a:fillRect/>
                </a:stretch>
              </p:blipFill>
              <p:spPr>
                <a:xfrm>
                  <a:off x="8121533" y="3010747"/>
                  <a:ext cx="147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17" name="Freihand 316">
                  <a:extLst>
                    <a:ext uri="{FF2B5EF4-FFF2-40B4-BE49-F238E27FC236}">
                      <a16:creationId xmlns:a16="http://schemas.microsoft.com/office/drawing/2014/main" id="{07BF1786-B79B-4B04-A658-031EB7DAEB08}"/>
                    </a:ext>
                  </a:extLst>
                </p14:cNvPr>
                <p14:cNvContentPartPr/>
                <p14:nvPr/>
              </p14:nvContentPartPr>
              <p14:xfrm>
                <a:off x="7897973" y="3350227"/>
                <a:ext cx="33480" cy="186480"/>
              </p14:xfrm>
            </p:contentPart>
          </mc:Choice>
          <mc:Fallback>
            <p:pic>
              <p:nvPicPr>
                <p:cNvPr id="317" name="Freihand 316">
                  <a:extLst>
                    <a:ext uri="{FF2B5EF4-FFF2-40B4-BE49-F238E27FC236}">
                      <a16:creationId xmlns:a16="http://schemas.microsoft.com/office/drawing/2014/main" id="{07BF1786-B79B-4B04-A658-031EB7DAEB08}"/>
                    </a:ext>
                  </a:extLst>
                </p:cNvPr>
                <p:cNvPicPr/>
                <p:nvPr/>
              </p:nvPicPr>
              <p:blipFill>
                <a:blip r:embed="rId559"/>
                <a:stretch>
                  <a:fillRect/>
                </a:stretch>
              </p:blipFill>
              <p:spPr>
                <a:xfrm>
                  <a:off x="7893653" y="3345907"/>
                  <a:ext cx="42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18" name="Freihand 317">
                  <a:extLst>
                    <a:ext uri="{FF2B5EF4-FFF2-40B4-BE49-F238E27FC236}">
                      <a16:creationId xmlns:a16="http://schemas.microsoft.com/office/drawing/2014/main" id="{5CC997CC-08A0-4891-A5E5-CE2C770354BF}"/>
                    </a:ext>
                  </a:extLst>
                </p14:cNvPr>
                <p14:cNvContentPartPr/>
                <p14:nvPr/>
              </p14:nvContentPartPr>
              <p14:xfrm>
                <a:off x="7763693" y="3287227"/>
                <a:ext cx="226080" cy="231480"/>
              </p14:xfrm>
            </p:contentPart>
          </mc:Choice>
          <mc:Fallback>
            <p:pic>
              <p:nvPicPr>
                <p:cNvPr id="318" name="Freihand 317">
                  <a:extLst>
                    <a:ext uri="{FF2B5EF4-FFF2-40B4-BE49-F238E27FC236}">
                      <a16:creationId xmlns:a16="http://schemas.microsoft.com/office/drawing/2014/main" id="{5CC997CC-08A0-4891-A5E5-CE2C770354BF}"/>
                    </a:ext>
                  </a:extLst>
                </p:cNvPr>
                <p:cNvPicPr/>
                <p:nvPr/>
              </p:nvPicPr>
              <p:blipFill>
                <a:blip r:embed="rId561"/>
                <a:stretch>
                  <a:fillRect/>
                </a:stretch>
              </p:blipFill>
              <p:spPr>
                <a:xfrm>
                  <a:off x="7759373" y="3282907"/>
                  <a:ext cx="2347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19" name="Freihand 318">
                  <a:extLst>
                    <a:ext uri="{FF2B5EF4-FFF2-40B4-BE49-F238E27FC236}">
                      <a16:creationId xmlns:a16="http://schemas.microsoft.com/office/drawing/2014/main" id="{7AD4DA01-0126-403B-9CD2-8663B2358CAB}"/>
                    </a:ext>
                  </a:extLst>
                </p14:cNvPr>
                <p14:cNvContentPartPr/>
                <p14:nvPr/>
              </p14:nvContentPartPr>
              <p14:xfrm>
                <a:off x="8004533" y="3386587"/>
                <a:ext cx="101520" cy="87120"/>
              </p14:xfrm>
            </p:contentPart>
          </mc:Choice>
          <mc:Fallback>
            <p:pic>
              <p:nvPicPr>
                <p:cNvPr id="319" name="Freihand 318">
                  <a:extLst>
                    <a:ext uri="{FF2B5EF4-FFF2-40B4-BE49-F238E27FC236}">
                      <a16:creationId xmlns:a16="http://schemas.microsoft.com/office/drawing/2014/main" id="{7AD4DA01-0126-403B-9CD2-8663B2358CAB}"/>
                    </a:ext>
                  </a:extLst>
                </p:cNvPr>
                <p:cNvPicPr/>
                <p:nvPr/>
              </p:nvPicPr>
              <p:blipFill>
                <a:blip r:embed="rId563"/>
                <a:stretch>
                  <a:fillRect/>
                </a:stretch>
              </p:blipFill>
              <p:spPr>
                <a:xfrm>
                  <a:off x="8000213" y="3382267"/>
                  <a:ext cx="110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20" name="Freihand 319">
                  <a:extLst>
                    <a:ext uri="{FF2B5EF4-FFF2-40B4-BE49-F238E27FC236}">
                      <a16:creationId xmlns:a16="http://schemas.microsoft.com/office/drawing/2014/main" id="{6A587324-C876-48E4-B647-81397708582A}"/>
                    </a:ext>
                  </a:extLst>
                </p14:cNvPr>
                <p14:cNvContentPartPr/>
                <p14:nvPr/>
              </p14:nvContentPartPr>
              <p14:xfrm>
                <a:off x="8104253" y="3327547"/>
                <a:ext cx="109440" cy="140040"/>
              </p14:xfrm>
            </p:contentPart>
          </mc:Choice>
          <mc:Fallback>
            <p:pic>
              <p:nvPicPr>
                <p:cNvPr id="320" name="Freihand 319">
                  <a:extLst>
                    <a:ext uri="{FF2B5EF4-FFF2-40B4-BE49-F238E27FC236}">
                      <a16:creationId xmlns:a16="http://schemas.microsoft.com/office/drawing/2014/main" id="{6A587324-C876-48E4-B647-81397708582A}"/>
                    </a:ext>
                  </a:extLst>
                </p:cNvPr>
                <p:cNvPicPr/>
                <p:nvPr/>
              </p:nvPicPr>
              <p:blipFill>
                <a:blip r:embed="rId565"/>
                <a:stretch>
                  <a:fillRect/>
                </a:stretch>
              </p:blipFill>
              <p:spPr>
                <a:xfrm>
                  <a:off x="8099933" y="3323227"/>
                  <a:ext cx="118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21" name="Freihand 320">
                  <a:extLst>
                    <a:ext uri="{FF2B5EF4-FFF2-40B4-BE49-F238E27FC236}">
                      <a16:creationId xmlns:a16="http://schemas.microsoft.com/office/drawing/2014/main" id="{D8311329-4EB8-4933-AEB1-7A5F43987554}"/>
                    </a:ext>
                  </a:extLst>
                </p14:cNvPr>
                <p14:cNvContentPartPr/>
                <p14:nvPr/>
              </p14:nvContentPartPr>
              <p14:xfrm>
                <a:off x="8188853" y="3292987"/>
                <a:ext cx="97560" cy="165600"/>
              </p14:xfrm>
            </p:contentPart>
          </mc:Choice>
          <mc:Fallback>
            <p:pic>
              <p:nvPicPr>
                <p:cNvPr id="321" name="Freihand 320">
                  <a:extLst>
                    <a:ext uri="{FF2B5EF4-FFF2-40B4-BE49-F238E27FC236}">
                      <a16:creationId xmlns:a16="http://schemas.microsoft.com/office/drawing/2014/main" id="{D8311329-4EB8-4933-AEB1-7A5F43987554}"/>
                    </a:ext>
                  </a:extLst>
                </p:cNvPr>
                <p:cNvPicPr/>
                <p:nvPr/>
              </p:nvPicPr>
              <p:blipFill>
                <a:blip r:embed="rId567"/>
                <a:stretch>
                  <a:fillRect/>
                </a:stretch>
              </p:blipFill>
              <p:spPr>
                <a:xfrm>
                  <a:off x="8184533" y="3288667"/>
                  <a:ext cx="106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22" name="Freihand 321">
                  <a:extLst>
                    <a:ext uri="{FF2B5EF4-FFF2-40B4-BE49-F238E27FC236}">
                      <a16:creationId xmlns:a16="http://schemas.microsoft.com/office/drawing/2014/main" id="{7058DBC5-22DA-4998-BA22-CA2A6167F79A}"/>
                    </a:ext>
                  </a:extLst>
                </p14:cNvPr>
                <p14:cNvContentPartPr/>
                <p14:nvPr/>
              </p14:nvContentPartPr>
              <p14:xfrm>
                <a:off x="8218733" y="3304867"/>
                <a:ext cx="32040" cy="137880"/>
              </p14:xfrm>
            </p:contentPart>
          </mc:Choice>
          <mc:Fallback>
            <p:pic>
              <p:nvPicPr>
                <p:cNvPr id="322" name="Freihand 321">
                  <a:extLst>
                    <a:ext uri="{FF2B5EF4-FFF2-40B4-BE49-F238E27FC236}">
                      <a16:creationId xmlns:a16="http://schemas.microsoft.com/office/drawing/2014/main" id="{7058DBC5-22DA-4998-BA22-CA2A6167F79A}"/>
                    </a:ext>
                  </a:extLst>
                </p:cNvPr>
                <p:cNvPicPr/>
                <p:nvPr/>
              </p:nvPicPr>
              <p:blipFill>
                <a:blip r:embed="rId569"/>
                <a:stretch>
                  <a:fillRect/>
                </a:stretch>
              </p:blipFill>
              <p:spPr>
                <a:xfrm>
                  <a:off x="8214413" y="3300547"/>
                  <a:ext cx="40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23" name="Freihand 322">
                  <a:extLst>
                    <a:ext uri="{FF2B5EF4-FFF2-40B4-BE49-F238E27FC236}">
                      <a16:creationId xmlns:a16="http://schemas.microsoft.com/office/drawing/2014/main" id="{B0FD8336-525E-4E95-8E1D-54D0E176E1EF}"/>
                    </a:ext>
                  </a:extLst>
                </p14:cNvPr>
                <p14:cNvContentPartPr/>
                <p14:nvPr/>
              </p14:nvContentPartPr>
              <p14:xfrm>
                <a:off x="8193533" y="3239707"/>
                <a:ext cx="27360" cy="27360"/>
              </p14:xfrm>
            </p:contentPart>
          </mc:Choice>
          <mc:Fallback>
            <p:pic>
              <p:nvPicPr>
                <p:cNvPr id="323" name="Freihand 322">
                  <a:extLst>
                    <a:ext uri="{FF2B5EF4-FFF2-40B4-BE49-F238E27FC236}">
                      <a16:creationId xmlns:a16="http://schemas.microsoft.com/office/drawing/2014/main" id="{B0FD8336-525E-4E95-8E1D-54D0E176E1EF}"/>
                    </a:ext>
                  </a:extLst>
                </p:cNvPr>
                <p:cNvPicPr/>
                <p:nvPr/>
              </p:nvPicPr>
              <p:blipFill>
                <a:blip r:embed="rId571"/>
                <a:stretch>
                  <a:fillRect/>
                </a:stretch>
              </p:blipFill>
              <p:spPr>
                <a:xfrm>
                  <a:off x="8189213" y="3235387"/>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24" name="Freihand 323">
                  <a:extLst>
                    <a:ext uri="{FF2B5EF4-FFF2-40B4-BE49-F238E27FC236}">
                      <a16:creationId xmlns:a16="http://schemas.microsoft.com/office/drawing/2014/main" id="{339C9DB5-C9AB-4980-A906-6ECFA8C76896}"/>
                    </a:ext>
                  </a:extLst>
                </p14:cNvPr>
                <p14:cNvContentPartPr/>
                <p14:nvPr/>
              </p14:nvContentPartPr>
              <p14:xfrm>
                <a:off x="8250053" y="3274627"/>
                <a:ext cx="93240" cy="146880"/>
              </p14:xfrm>
            </p:contentPart>
          </mc:Choice>
          <mc:Fallback>
            <p:pic>
              <p:nvPicPr>
                <p:cNvPr id="324" name="Freihand 323">
                  <a:extLst>
                    <a:ext uri="{FF2B5EF4-FFF2-40B4-BE49-F238E27FC236}">
                      <a16:creationId xmlns:a16="http://schemas.microsoft.com/office/drawing/2014/main" id="{339C9DB5-C9AB-4980-A906-6ECFA8C76896}"/>
                    </a:ext>
                  </a:extLst>
                </p:cNvPr>
                <p:cNvPicPr/>
                <p:nvPr/>
              </p:nvPicPr>
              <p:blipFill>
                <a:blip r:embed="rId573"/>
                <a:stretch>
                  <a:fillRect/>
                </a:stretch>
              </p:blipFill>
              <p:spPr>
                <a:xfrm>
                  <a:off x="8245733" y="3270307"/>
                  <a:ext cx="101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25" name="Freihand 324">
                  <a:extLst>
                    <a:ext uri="{FF2B5EF4-FFF2-40B4-BE49-F238E27FC236}">
                      <a16:creationId xmlns:a16="http://schemas.microsoft.com/office/drawing/2014/main" id="{3FC67959-5261-40FD-841C-5836F747C5DA}"/>
                    </a:ext>
                  </a:extLst>
                </p14:cNvPr>
                <p14:cNvContentPartPr/>
                <p14:nvPr/>
              </p14:nvContentPartPr>
              <p14:xfrm>
                <a:off x="8336093" y="3127387"/>
                <a:ext cx="379800" cy="389520"/>
              </p14:xfrm>
            </p:contentPart>
          </mc:Choice>
          <mc:Fallback>
            <p:pic>
              <p:nvPicPr>
                <p:cNvPr id="325" name="Freihand 324">
                  <a:extLst>
                    <a:ext uri="{FF2B5EF4-FFF2-40B4-BE49-F238E27FC236}">
                      <a16:creationId xmlns:a16="http://schemas.microsoft.com/office/drawing/2014/main" id="{3FC67959-5261-40FD-841C-5836F747C5DA}"/>
                    </a:ext>
                  </a:extLst>
                </p:cNvPr>
                <p:cNvPicPr/>
                <p:nvPr/>
              </p:nvPicPr>
              <p:blipFill>
                <a:blip r:embed="rId575"/>
                <a:stretch>
                  <a:fillRect/>
                </a:stretch>
              </p:blipFill>
              <p:spPr>
                <a:xfrm>
                  <a:off x="8331773" y="3123067"/>
                  <a:ext cx="38844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27" name="Freihand 326">
                  <a:extLst>
                    <a:ext uri="{FF2B5EF4-FFF2-40B4-BE49-F238E27FC236}">
                      <a16:creationId xmlns:a16="http://schemas.microsoft.com/office/drawing/2014/main" id="{6FBB124B-4548-4BEF-BFAF-D290264E6ABD}"/>
                    </a:ext>
                  </a:extLst>
                </p14:cNvPr>
                <p14:cNvContentPartPr/>
                <p14:nvPr/>
              </p14:nvContentPartPr>
              <p14:xfrm>
                <a:off x="3543773" y="2230987"/>
                <a:ext cx="386280" cy="2368440"/>
              </p14:xfrm>
            </p:contentPart>
          </mc:Choice>
          <mc:Fallback>
            <p:pic>
              <p:nvPicPr>
                <p:cNvPr id="327" name="Freihand 326">
                  <a:extLst>
                    <a:ext uri="{FF2B5EF4-FFF2-40B4-BE49-F238E27FC236}">
                      <a16:creationId xmlns:a16="http://schemas.microsoft.com/office/drawing/2014/main" id="{6FBB124B-4548-4BEF-BFAF-D290264E6ABD}"/>
                    </a:ext>
                  </a:extLst>
                </p:cNvPr>
                <p:cNvPicPr/>
                <p:nvPr/>
              </p:nvPicPr>
              <p:blipFill>
                <a:blip r:embed="rId577"/>
                <a:stretch>
                  <a:fillRect/>
                </a:stretch>
              </p:blipFill>
              <p:spPr>
                <a:xfrm>
                  <a:off x="3539453" y="2226667"/>
                  <a:ext cx="394920" cy="23770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29" name="Freihand 328">
                  <a:extLst>
                    <a:ext uri="{FF2B5EF4-FFF2-40B4-BE49-F238E27FC236}">
                      <a16:creationId xmlns:a16="http://schemas.microsoft.com/office/drawing/2014/main" id="{82AD3872-F633-46DE-B538-5E0BBBB6B629}"/>
                    </a:ext>
                  </a:extLst>
                </p14:cNvPr>
                <p14:cNvContentPartPr/>
                <p14:nvPr/>
              </p14:nvContentPartPr>
              <p14:xfrm>
                <a:off x="6894293" y="2149987"/>
                <a:ext cx="438840" cy="2363400"/>
              </p14:xfrm>
            </p:contentPart>
          </mc:Choice>
          <mc:Fallback>
            <p:pic>
              <p:nvPicPr>
                <p:cNvPr id="329" name="Freihand 328">
                  <a:extLst>
                    <a:ext uri="{FF2B5EF4-FFF2-40B4-BE49-F238E27FC236}">
                      <a16:creationId xmlns:a16="http://schemas.microsoft.com/office/drawing/2014/main" id="{82AD3872-F633-46DE-B538-5E0BBBB6B629}"/>
                    </a:ext>
                  </a:extLst>
                </p:cNvPr>
                <p:cNvPicPr/>
                <p:nvPr/>
              </p:nvPicPr>
              <p:blipFill>
                <a:blip r:embed="rId579"/>
                <a:stretch>
                  <a:fillRect/>
                </a:stretch>
              </p:blipFill>
              <p:spPr>
                <a:xfrm>
                  <a:off x="6889973" y="2145667"/>
                  <a:ext cx="447480" cy="2372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30" name="Freihand 329">
                  <a:extLst>
                    <a:ext uri="{FF2B5EF4-FFF2-40B4-BE49-F238E27FC236}">
                      <a16:creationId xmlns:a16="http://schemas.microsoft.com/office/drawing/2014/main" id="{5666D306-0611-45A3-9352-5E968325AB92}"/>
                    </a:ext>
                  </a:extLst>
                </p14:cNvPr>
                <p14:cNvContentPartPr/>
                <p14:nvPr/>
              </p14:nvContentPartPr>
              <p14:xfrm>
                <a:off x="7211813" y="2276707"/>
                <a:ext cx="179280" cy="1716480"/>
              </p14:xfrm>
            </p:contentPart>
          </mc:Choice>
          <mc:Fallback>
            <p:pic>
              <p:nvPicPr>
                <p:cNvPr id="330" name="Freihand 329">
                  <a:extLst>
                    <a:ext uri="{FF2B5EF4-FFF2-40B4-BE49-F238E27FC236}">
                      <a16:creationId xmlns:a16="http://schemas.microsoft.com/office/drawing/2014/main" id="{5666D306-0611-45A3-9352-5E968325AB92}"/>
                    </a:ext>
                  </a:extLst>
                </p:cNvPr>
                <p:cNvPicPr/>
                <p:nvPr/>
              </p:nvPicPr>
              <p:blipFill>
                <a:blip r:embed="rId581"/>
                <a:stretch>
                  <a:fillRect/>
                </a:stretch>
              </p:blipFill>
              <p:spPr>
                <a:xfrm>
                  <a:off x="7207493" y="2272387"/>
                  <a:ext cx="187920" cy="172512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E183804-6732-48C1-910A-D65A506FC7D2}"/>
                  </a:ext>
                </a:extLst>
              </p14:cNvPr>
              <p14:cNvContentPartPr/>
              <p14:nvPr/>
            </p14:nvContentPartPr>
            <p14:xfrm>
              <a:off x="1737293" y="5137987"/>
              <a:ext cx="4609440" cy="668520"/>
            </p14:xfrm>
          </p:contentPart>
        </mc:Choice>
        <mc:Fallback>
          <p:pic>
            <p:nvPicPr>
              <p:cNvPr id="3" name="Freihand 2">
                <a:extLst>
                  <a:ext uri="{FF2B5EF4-FFF2-40B4-BE49-F238E27FC236}">
                    <a16:creationId xmlns:a16="http://schemas.microsoft.com/office/drawing/2014/main" id="{BE183804-6732-48C1-910A-D65A506FC7D2}"/>
                  </a:ext>
                </a:extLst>
              </p:cNvPr>
              <p:cNvPicPr/>
              <p:nvPr/>
            </p:nvPicPr>
            <p:blipFill>
              <a:blip r:embed="rId6"/>
              <a:stretch>
                <a:fillRect/>
              </a:stretch>
            </p:blipFill>
            <p:spPr>
              <a:xfrm>
                <a:off x="1732973" y="5133667"/>
                <a:ext cx="461808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307CCEE-1065-4804-A4EB-54E390129ADE}"/>
                  </a:ext>
                </a:extLst>
              </p14:cNvPr>
              <p14:cNvContentPartPr/>
              <p14:nvPr/>
            </p14:nvContentPartPr>
            <p14:xfrm>
              <a:off x="2084333" y="5173987"/>
              <a:ext cx="774360" cy="469800"/>
            </p14:xfrm>
          </p:contentPart>
        </mc:Choice>
        <mc:Fallback>
          <p:pic>
            <p:nvPicPr>
              <p:cNvPr id="4" name="Freihand 3">
                <a:extLst>
                  <a:ext uri="{FF2B5EF4-FFF2-40B4-BE49-F238E27FC236}">
                    <a16:creationId xmlns:a16="http://schemas.microsoft.com/office/drawing/2014/main" id="{1307CCEE-1065-4804-A4EB-54E390129ADE}"/>
                  </a:ext>
                </a:extLst>
              </p:cNvPr>
              <p:cNvPicPr/>
              <p:nvPr/>
            </p:nvPicPr>
            <p:blipFill>
              <a:blip r:embed="rId8"/>
              <a:stretch>
                <a:fillRect/>
              </a:stretch>
            </p:blipFill>
            <p:spPr>
              <a:xfrm>
                <a:off x="2080013" y="5169667"/>
                <a:ext cx="783000" cy="478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0" name="Freihand 169">
                <a:extLst>
                  <a:ext uri="{FF2B5EF4-FFF2-40B4-BE49-F238E27FC236}">
                    <a16:creationId xmlns:a16="http://schemas.microsoft.com/office/drawing/2014/main" id="{539C36D9-3220-4CE3-A230-F32BE2962B72}"/>
                  </a:ext>
                </a:extLst>
              </p14:cNvPr>
              <p14:cNvContentPartPr/>
              <p14:nvPr/>
            </p14:nvContentPartPr>
            <p14:xfrm>
              <a:off x="9550013" y="2707987"/>
              <a:ext cx="2895120" cy="1559880"/>
            </p14:xfrm>
          </p:contentPart>
        </mc:Choice>
        <mc:Fallback>
          <p:pic>
            <p:nvPicPr>
              <p:cNvPr id="170" name="Freihand 169">
                <a:extLst>
                  <a:ext uri="{FF2B5EF4-FFF2-40B4-BE49-F238E27FC236}">
                    <a16:creationId xmlns:a16="http://schemas.microsoft.com/office/drawing/2014/main" id="{539C36D9-3220-4CE3-A230-F32BE2962B72}"/>
                  </a:ext>
                </a:extLst>
              </p:cNvPr>
              <p:cNvPicPr/>
              <p:nvPr/>
            </p:nvPicPr>
            <p:blipFill>
              <a:blip r:embed="rId10"/>
              <a:stretch>
                <a:fillRect/>
              </a:stretch>
            </p:blipFill>
            <p:spPr>
              <a:xfrm>
                <a:off x="9545693" y="2703667"/>
                <a:ext cx="2903760" cy="156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2" name="Freihand 171">
                <a:extLst>
                  <a:ext uri="{FF2B5EF4-FFF2-40B4-BE49-F238E27FC236}">
                    <a16:creationId xmlns:a16="http://schemas.microsoft.com/office/drawing/2014/main" id="{65EED7BA-327B-4694-A237-44C0CE6376EA}"/>
                  </a:ext>
                </a:extLst>
              </p14:cNvPr>
              <p14:cNvContentPartPr/>
              <p14:nvPr/>
            </p14:nvContentPartPr>
            <p14:xfrm>
              <a:off x="6429960" y="1414507"/>
              <a:ext cx="58680" cy="5760"/>
            </p14:xfrm>
          </p:contentPart>
        </mc:Choice>
        <mc:Fallback>
          <p:pic>
            <p:nvPicPr>
              <p:cNvPr id="172" name="Freihand 171">
                <a:extLst>
                  <a:ext uri="{FF2B5EF4-FFF2-40B4-BE49-F238E27FC236}">
                    <a16:creationId xmlns:a16="http://schemas.microsoft.com/office/drawing/2014/main" id="{65EED7BA-327B-4694-A237-44C0CE6376EA}"/>
                  </a:ext>
                </a:extLst>
              </p:cNvPr>
              <p:cNvPicPr/>
              <p:nvPr/>
            </p:nvPicPr>
            <p:blipFill>
              <a:blip r:embed="rId12"/>
              <a:stretch>
                <a:fillRect/>
              </a:stretch>
            </p:blipFill>
            <p:spPr>
              <a:xfrm>
                <a:off x="6425640" y="1410187"/>
                <a:ext cx="67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3" name="Freihand 172">
                <a:extLst>
                  <a:ext uri="{FF2B5EF4-FFF2-40B4-BE49-F238E27FC236}">
                    <a16:creationId xmlns:a16="http://schemas.microsoft.com/office/drawing/2014/main" id="{A5F8BDD7-333E-4DE5-A437-E9D9E54055D5}"/>
                  </a:ext>
                </a:extLst>
              </p14:cNvPr>
              <p14:cNvContentPartPr/>
              <p14:nvPr/>
            </p14:nvContentPartPr>
            <p14:xfrm>
              <a:off x="6311880" y="1316587"/>
              <a:ext cx="721800" cy="129240"/>
            </p14:xfrm>
          </p:contentPart>
        </mc:Choice>
        <mc:Fallback>
          <p:pic>
            <p:nvPicPr>
              <p:cNvPr id="173" name="Freihand 172">
                <a:extLst>
                  <a:ext uri="{FF2B5EF4-FFF2-40B4-BE49-F238E27FC236}">
                    <a16:creationId xmlns:a16="http://schemas.microsoft.com/office/drawing/2014/main" id="{A5F8BDD7-333E-4DE5-A437-E9D9E54055D5}"/>
                  </a:ext>
                </a:extLst>
              </p:cNvPr>
              <p:cNvPicPr/>
              <p:nvPr/>
            </p:nvPicPr>
            <p:blipFill>
              <a:blip r:embed="rId14"/>
              <a:stretch>
                <a:fillRect/>
              </a:stretch>
            </p:blipFill>
            <p:spPr>
              <a:xfrm>
                <a:off x="6307560" y="1312267"/>
                <a:ext cx="730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9740C2CF-8B17-4331-8799-6168A08695AB}"/>
                  </a:ext>
                </a:extLst>
              </p14:cNvPr>
              <p14:cNvContentPartPr/>
              <p14:nvPr/>
            </p14:nvContentPartPr>
            <p14:xfrm>
              <a:off x="6994373" y="1006267"/>
              <a:ext cx="350280" cy="228960"/>
            </p14:xfrm>
          </p:contentPart>
        </mc:Choice>
        <mc:Fallback>
          <p:pic>
            <p:nvPicPr>
              <p:cNvPr id="5" name="Freihand 4">
                <a:extLst>
                  <a:ext uri="{FF2B5EF4-FFF2-40B4-BE49-F238E27FC236}">
                    <a16:creationId xmlns:a16="http://schemas.microsoft.com/office/drawing/2014/main" id="{9740C2CF-8B17-4331-8799-6168A08695AB}"/>
                  </a:ext>
                </a:extLst>
              </p:cNvPr>
              <p:cNvPicPr/>
              <p:nvPr/>
            </p:nvPicPr>
            <p:blipFill>
              <a:blip r:embed="rId16"/>
              <a:stretch>
                <a:fillRect/>
              </a:stretch>
            </p:blipFill>
            <p:spPr>
              <a:xfrm>
                <a:off x="6990053" y="1001947"/>
                <a:ext cx="358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E313385F-376F-42D5-8931-09556F04A935}"/>
                  </a:ext>
                </a:extLst>
              </p14:cNvPr>
              <p14:cNvContentPartPr/>
              <p14:nvPr/>
            </p14:nvContentPartPr>
            <p14:xfrm>
              <a:off x="6886733" y="1085107"/>
              <a:ext cx="237960" cy="212760"/>
            </p14:xfrm>
          </p:contentPart>
        </mc:Choice>
        <mc:Fallback>
          <p:pic>
            <p:nvPicPr>
              <p:cNvPr id="8" name="Freihand 7">
                <a:extLst>
                  <a:ext uri="{FF2B5EF4-FFF2-40B4-BE49-F238E27FC236}">
                    <a16:creationId xmlns:a16="http://schemas.microsoft.com/office/drawing/2014/main" id="{E313385F-376F-42D5-8931-09556F04A935}"/>
                  </a:ext>
                </a:extLst>
              </p:cNvPr>
              <p:cNvPicPr/>
              <p:nvPr/>
            </p:nvPicPr>
            <p:blipFill>
              <a:blip r:embed="rId18"/>
              <a:stretch>
                <a:fillRect/>
              </a:stretch>
            </p:blipFill>
            <p:spPr>
              <a:xfrm>
                <a:off x="6882413" y="1080787"/>
                <a:ext cx="2466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5" name="Freihand 174">
                <a:extLst>
                  <a:ext uri="{FF2B5EF4-FFF2-40B4-BE49-F238E27FC236}">
                    <a16:creationId xmlns:a16="http://schemas.microsoft.com/office/drawing/2014/main" id="{DCFFE1D4-A1B4-48D5-B409-7058EDA7F250}"/>
                  </a:ext>
                </a:extLst>
              </p14:cNvPr>
              <p14:cNvContentPartPr/>
              <p14:nvPr/>
            </p14:nvContentPartPr>
            <p14:xfrm>
              <a:off x="6879960" y="1377787"/>
              <a:ext cx="1210680" cy="594000"/>
            </p14:xfrm>
          </p:contentPart>
        </mc:Choice>
        <mc:Fallback>
          <p:pic>
            <p:nvPicPr>
              <p:cNvPr id="175" name="Freihand 174">
                <a:extLst>
                  <a:ext uri="{FF2B5EF4-FFF2-40B4-BE49-F238E27FC236}">
                    <a16:creationId xmlns:a16="http://schemas.microsoft.com/office/drawing/2014/main" id="{DCFFE1D4-A1B4-48D5-B409-7058EDA7F250}"/>
                  </a:ext>
                </a:extLst>
              </p:cNvPr>
              <p:cNvPicPr/>
              <p:nvPr/>
            </p:nvPicPr>
            <p:blipFill>
              <a:blip r:embed="rId20"/>
              <a:stretch>
                <a:fillRect/>
              </a:stretch>
            </p:blipFill>
            <p:spPr>
              <a:xfrm>
                <a:off x="6875640" y="1373467"/>
                <a:ext cx="1219320" cy="602640"/>
              </a:xfrm>
              <a:prstGeom prst="rect">
                <a:avLst/>
              </a:prstGeom>
            </p:spPr>
          </p:pic>
        </mc:Fallback>
      </mc:AlternateContent>
      <p:grpSp>
        <p:nvGrpSpPr>
          <p:cNvPr id="178" name="Gruppieren 177">
            <a:extLst>
              <a:ext uri="{FF2B5EF4-FFF2-40B4-BE49-F238E27FC236}">
                <a16:creationId xmlns:a16="http://schemas.microsoft.com/office/drawing/2014/main" id="{23A096C7-A362-49A3-B8CC-B6E641581EB2}"/>
              </a:ext>
            </a:extLst>
          </p:cNvPr>
          <p:cNvGrpSpPr/>
          <p:nvPr/>
        </p:nvGrpSpPr>
        <p:grpSpPr>
          <a:xfrm>
            <a:off x="7571813" y="336667"/>
            <a:ext cx="4520880" cy="3837960"/>
            <a:chOff x="7571813" y="336667"/>
            <a:chExt cx="4520880" cy="3837960"/>
          </a:xfrm>
        </p:grpSpPr>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3D777A54-AE15-4B2A-8A6E-0BE1406CA7F6}"/>
                    </a:ext>
                  </a:extLst>
                </p14:cNvPr>
                <p14:cNvContentPartPr/>
                <p14:nvPr/>
              </p14:nvContentPartPr>
              <p14:xfrm>
                <a:off x="7571813" y="811147"/>
                <a:ext cx="84960" cy="236160"/>
              </p14:xfrm>
            </p:contentPart>
          </mc:Choice>
          <mc:Fallback>
            <p:pic>
              <p:nvPicPr>
                <p:cNvPr id="10" name="Freihand 9">
                  <a:extLst>
                    <a:ext uri="{FF2B5EF4-FFF2-40B4-BE49-F238E27FC236}">
                      <a16:creationId xmlns:a16="http://schemas.microsoft.com/office/drawing/2014/main" id="{3D777A54-AE15-4B2A-8A6E-0BE1406CA7F6}"/>
                    </a:ext>
                  </a:extLst>
                </p:cNvPr>
                <p:cNvPicPr/>
                <p:nvPr/>
              </p:nvPicPr>
              <p:blipFill>
                <a:blip r:embed="rId22"/>
                <a:stretch>
                  <a:fillRect/>
                </a:stretch>
              </p:blipFill>
              <p:spPr>
                <a:xfrm>
                  <a:off x="7567493" y="806827"/>
                  <a:ext cx="936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93DF0FD1-24DE-4660-B332-C14F962C054D}"/>
                    </a:ext>
                  </a:extLst>
                </p14:cNvPr>
                <p14:cNvContentPartPr/>
                <p14:nvPr/>
              </p14:nvContentPartPr>
              <p14:xfrm>
                <a:off x="7709693" y="847507"/>
                <a:ext cx="40680" cy="129960"/>
              </p14:xfrm>
            </p:contentPart>
          </mc:Choice>
          <mc:Fallback>
            <p:pic>
              <p:nvPicPr>
                <p:cNvPr id="11" name="Freihand 10">
                  <a:extLst>
                    <a:ext uri="{FF2B5EF4-FFF2-40B4-BE49-F238E27FC236}">
                      <a16:creationId xmlns:a16="http://schemas.microsoft.com/office/drawing/2014/main" id="{93DF0FD1-24DE-4660-B332-C14F962C054D}"/>
                    </a:ext>
                  </a:extLst>
                </p:cNvPr>
                <p:cNvPicPr/>
                <p:nvPr/>
              </p:nvPicPr>
              <p:blipFill>
                <a:blip r:embed="rId24"/>
                <a:stretch>
                  <a:fillRect/>
                </a:stretch>
              </p:blipFill>
              <p:spPr>
                <a:xfrm>
                  <a:off x="7705373" y="843187"/>
                  <a:ext cx="49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BB489712-E5C6-41BF-94E9-12379A91D96D}"/>
                    </a:ext>
                  </a:extLst>
                </p14:cNvPr>
                <p14:cNvContentPartPr/>
                <p14:nvPr/>
              </p14:nvContentPartPr>
              <p14:xfrm>
                <a:off x="7798613" y="875947"/>
                <a:ext cx="83520" cy="153720"/>
              </p14:xfrm>
            </p:contentPart>
          </mc:Choice>
          <mc:Fallback>
            <p:pic>
              <p:nvPicPr>
                <p:cNvPr id="12" name="Freihand 11">
                  <a:extLst>
                    <a:ext uri="{FF2B5EF4-FFF2-40B4-BE49-F238E27FC236}">
                      <a16:creationId xmlns:a16="http://schemas.microsoft.com/office/drawing/2014/main" id="{BB489712-E5C6-41BF-94E9-12379A91D96D}"/>
                    </a:ext>
                  </a:extLst>
                </p:cNvPr>
                <p:cNvPicPr/>
                <p:nvPr/>
              </p:nvPicPr>
              <p:blipFill>
                <a:blip r:embed="rId26"/>
                <a:stretch>
                  <a:fillRect/>
                </a:stretch>
              </p:blipFill>
              <p:spPr>
                <a:xfrm>
                  <a:off x="7794293" y="871627"/>
                  <a:ext cx="92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3B11AEC9-B7D0-4BB1-B945-D9DCA8AC2AE2}"/>
                    </a:ext>
                  </a:extLst>
                </p14:cNvPr>
                <p14:cNvContentPartPr/>
                <p14:nvPr/>
              </p14:nvContentPartPr>
              <p14:xfrm>
                <a:off x="8075453" y="718267"/>
                <a:ext cx="129240" cy="240840"/>
              </p14:xfrm>
            </p:contentPart>
          </mc:Choice>
          <mc:Fallback>
            <p:pic>
              <p:nvPicPr>
                <p:cNvPr id="13" name="Freihand 12">
                  <a:extLst>
                    <a:ext uri="{FF2B5EF4-FFF2-40B4-BE49-F238E27FC236}">
                      <a16:creationId xmlns:a16="http://schemas.microsoft.com/office/drawing/2014/main" id="{3B11AEC9-B7D0-4BB1-B945-D9DCA8AC2AE2}"/>
                    </a:ext>
                  </a:extLst>
                </p:cNvPr>
                <p:cNvPicPr/>
                <p:nvPr/>
              </p:nvPicPr>
              <p:blipFill>
                <a:blip r:embed="rId28"/>
                <a:stretch>
                  <a:fillRect/>
                </a:stretch>
              </p:blipFill>
              <p:spPr>
                <a:xfrm>
                  <a:off x="8071133" y="713947"/>
                  <a:ext cx="137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2BFFDE33-A2CA-45F1-8AD0-8543CEB31599}"/>
                    </a:ext>
                  </a:extLst>
                </p14:cNvPr>
                <p14:cNvContentPartPr/>
                <p14:nvPr/>
              </p14:nvContentPartPr>
              <p14:xfrm>
                <a:off x="8351573" y="667147"/>
                <a:ext cx="11520" cy="228240"/>
              </p14:xfrm>
            </p:contentPart>
          </mc:Choice>
          <mc:Fallback>
            <p:pic>
              <p:nvPicPr>
                <p:cNvPr id="14" name="Freihand 13">
                  <a:extLst>
                    <a:ext uri="{FF2B5EF4-FFF2-40B4-BE49-F238E27FC236}">
                      <a16:creationId xmlns:a16="http://schemas.microsoft.com/office/drawing/2014/main" id="{2BFFDE33-A2CA-45F1-8AD0-8543CEB31599}"/>
                    </a:ext>
                  </a:extLst>
                </p:cNvPr>
                <p:cNvPicPr/>
                <p:nvPr/>
              </p:nvPicPr>
              <p:blipFill>
                <a:blip r:embed="rId30"/>
                <a:stretch>
                  <a:fillRect/>
                </a:stretch>
              </p:blipFill>
              <p:spPr>
                <a:xfrm>
                  <a:off x="8347253" y="662827"/>
                  <a:ext cx="201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7787CEC3-D55A-4A81-B582-FB3E9FCCFF13}"/>
                    </a:ext>
                  </a:extLst>
                </p14:cNvPr>
                <p14:cNvContentPartPr/>
                <p14:nvPr/>
              </p14:nvContentPartPr>
              <p14:xfrm>
                <a:off x="8257613" y="667507"/>
                <a:ext cx="203760" cy="228240"/>
              </p14:xfrm>
            </p:contentPart>
          </mc:Choice>
          <mc:Fallback>
            <p:pic>
              <p:nvPicPr>
                <p:cNvPr id="16" name="Freihand 15">
                  <a:extLst>
                    <a:ext uri="{FF2B5EF4-FFF2-40B4-BE49-F238E27FC236}">
                      <a16:creationId xmlns:a16="http://schemas.microsoft.com/office/drawing/2014/main" id="{7787CEC3-D55A-4A81-B582-FB3E9FCCFF13}"/>
                    </a:ext>
                  </a:extLst>
                </p:cNvPr>
                <p:cNvPicPr/>
                <p:nvPr/>
              </p:nvPicPr>
              <p:blipFill>
                <a:blip r:embed="rId32"/>
                <a:stretch>
                  <a:fillRect/>
                </a:stretch>
              </p:blipFill>
              <p:spPr>
                <a:xfrm>
                  <a:off x="8253293" y="663187"/>
                  <a:ext cx="2124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AEBB71DA-D095-4FB0-8319-6F4BAAEA151F}"/>
                    </a:ext>
                  </a:extLst>
                </p14:cNvPr>
                <p14:cNvContentPartPr/>
                <p14:nvPr/>
              </p14:nvContentPartPr>
              <p14:xfrm>
                <a:off x="8492693" y="628627"/>
                <a:ext cx="50760" cy="203040"/>
              </p14:xfrm>
            </p:contentPart>
          </mc:Choice>
          <mc:Fallback>
            <p:pic>
              <p:nvPicPr>
                <p:cNvPr id="17" name="Freihand 16">
                  <a:extLst>
                    <a:ext uri="{FF2B5EF4-FFF2-40B4-BE49-F238E27FC236}">
                      <a16:creationId xmlns:a16="http://schemas.microsoft.com/office/drawing/2014/main" id="{AEBB71DA-D095-4FB0-8319-6F4BAAEA151F}"/>
                    </a:ext>
                  </a:extLst>
                </p:cNvPr>
                <p:cNvPicPr/>
                <p:nvPr/>
              </p:nvPicPr>
              <p:blipFill>
                <a:blip r:embed="rId34"/>
                <a:stretch>
                  <a:fillRect/>
                </a:stretch>
              </p:blipFill>
              <p:spPr>
                <a:xfrm>
                  <a:off x="8488373" y="624307"/>
                  <a:ext cx="59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27458988-2170-4684-9685-30E76DF11FA3}"/>
                    </a:ext>
                  </a:extLst>
                </p14:cNvPr>
                <p14:cNvContentPartPr/>
                <p14:nvPr/>
              </p14:nvContentPartPr>
              <p14:xfrm>
                <a:off x="8598173" y="734467"/>
                <a:ext cx="72000" cy="119880"/>
              </p14:xfrm>
            </p:contentPart>
          </mc:Choice>
          <mc:Fallback>
            <p:pic>
              <p:nvPicPr>
                <p:cNvPr id="18" name="Freihand 17">
                  <a:extLst>
                    <a:ext uri="{FF2B5EF4-FFF2-40B4-BE49-F238E27FC236}">
                      <a16:creationId xmlns:a16="http://schemas.microsoft.com/office/drawing/2014/main" id="{27458988-2170-4684-9685-30E76DF11FA3}"/>
                    </a:ext>
                  </a:extLst>
                </p:cNvPr>
                <p:cNvPicPr/>
                <p:nvPr/>
              </p:nvPicPr>
              <p:blipFill>
                <a:blip r:embed="rId36"/>
                <a:stretch>
                  <a:fillRect/>
                </a:stretch>
              </p:blipFill>
              <p:spPr>
                <a:xfrm>
                  <a:off x="8593853" y="730147"/>
                  <a:ext cx="80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A5C7FB0A-22B4-4EC1-8DB7-387C5D653FDC}"/>
                    </a:ext>
                  </a:extLst>
                </p14:cNvPr>
                <p14:cNvContentPartPr/>
                <p14:nvPr/>
              </p14:nvContentPartPr>
              <p14:xfrm>
                <a:off x="8971853" y="549067"/>
                <a:ext cx="155880" cy="189000"/>
              </p14:xfrm>
            </p:contentPart>
          </mc:Choice>
          <mc:Fallback>
            <p:pic>
              <p:nvPicPr>
                <p:cNvPr id="19" name="Freihand 18">
                  <a:extLst>
                    <a:ext uri="{FF2B5EF4-FFF2-40B4-BE49-F238E27FC236}">
                      <a16:creationId xmlns:a16="http://schemas.microsoft.com/office/drawing/2014/main" id="{A5C7FB0A-22B4-4EC1-8DB7-387C5D653FDC}"/>
                    </a:ext>
                  </a:extLst>
                </p:cNvPr>
                <p:cNvPicPr/>
                <p:nvPr/>
              </p:nvPicPr>
              <p:blipFill>
                <a:blip r:embed="rId38"/>
                <a:stretch>
                  <a:fillRect/>
                </a:stretch>
              </p:blipFill>
              <p:spPr>
                <a:xfrm>
                  <a:off x="8967533" y="544747"/>
                  <a:ext cx="164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E78DF092-E6FD-4B46-BDA2-C9892030893F}"/>
                    </a:ext>
                  </a:extLst>
                </p14:cNvPr>
                <p14:cNvContentPartPr/>
                <p14:nvPr/>
              </p14:nvContentPartPr>
              <p14:xfrm>
                <a:off x="8876093" y="576427"/>
                <a:ext cx="272880" cy="107640"/>
              </p14:xfrm>
            </p:contentPart>
          </mc:Choice>
          <mc:Fallback>
            <p:pic>
              <p:nvPicPr>
                <p:cNvPr id="20" name="Freihand 19">
                  <a:extLst>
                    <a:ext uri="{FF2B5EF4-FFF2-40B4-BE49-F238E27FC236}">
                      <a16:creationId xmlns:a16="http://schemas.microsoft.com/office/drawing/2014/main" id="{E78DF092-E6FD-4B46-BDA2-C9892030893F}"/>
                    </a:ext>
                  </a:extLst>
                </p:cNvPr>
                <p:cNvPicPr/>
                <p:nvPr/>
              </p:nvPicPr>
              <p:blipFill>
                <a:blip r:embed="rId40"/>
                <a:stretch>
                  <a:fillRect/>
                </a:stretch>
              </p:blipFill>
              <p:spPr>
                <a:xfrm>
                  <a:off x="8871773" y="572107"/>
                  <a:ext cx="281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CA35F682-8A88-49AF-A5CC-81C455F68BBC}"/>
                    </a:ext>
                  </a:extLst>
                </p14:cNvPr>
                <p14:cNvContentPartPr/>
                <p14:nvPr/>
              </p14:nvContentPartPr>
              <p14:xfrm>
                <a:off x="8877893" y="589747"/>
                <a:ext cx="325800" cy="150480"/>
              </p14:xfrm>
            </p:contentPart>
          </mc:Choice>
          <mc:Fallback>
            <p:pic>
              <p:nvPicPr>
                <p:cNvPr id="21" name="Freihand 20">
                  <a:extLst>
                    <a:ext uri="{FF2B5EF4-FFF2-40B4-BE49-F238E27FC236}">
                      <a16:creationId xmlns:a16="http://schemas.microsoft.com/office/drawing/2014/main" id="{CA35F682-8A88-49AF-A5CC-81C455F68BBC}"/>
                    </a:ext>
                  </a:extLst>
                </p:cNvPr>
                <p:cNvPicPr/>
                <p:nvPr/>
              </p:nvPicPr>
              <p:blipFill>
                <a:blip r:embed="rId42"/>
                <a:stretch>
                  <a:fillRect/>
                </a:stretch>
              </p:blipFill>
              <p:spPr>
                <a:xfrm>
                  <a:off x="8873573" y="585427"/>
                  <a:ext cx="334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02A000E8-81B0-400E-B3FF-EEFD36DC2835}"/>
                    </a:ext>
                  </a:extLst>
                </p14:cNvPr>
                <p14:cNvContentPartPr/>
                <p14:nvPr/>
              </p14:nvContentPartPr>
              <p14:xfrm>
                <a:off x="9552893" y="438907"/>
                <a:ext cx="206280" cy="185040"/>
              </p14:xfrm>
            </p:contentPart>
          </mc:Choice>
          <mc:Fallback>
            <p:pic>
              <p:nvPicPr>
                <p:cNvPr id="25" name="Freihand 24">
                  <a:extLst>
                    <a:ext uri="{FF2B5EF4-FFF2-40B4-BE49-F238E27FC236}">
                      <a16:creationId xmlns:a16="http://schemas.microsoft.com/office/drawing/2014/main" id="{02A000E8-81B0-400E-B3FF-EEFD36DC2835}"/>
                    </a:ext>
                  </a:extLst>
                </p:cNvPr>
                <p:cNvPicPr/>
                <p:nvPr/>
              </p:nvPicPr>
              <p:blipFill>
                <a:blip r:embed="rId44"/>
                <a:stretch>
                  <a:fillRect/>
                </a:stretch>
              </p:blipFill>
              <p:spPr>
                <a:xfrm>
                  <a:off x="9548573" y="434587"/>
                  <a:ext cx="214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40CF8FF3-4ECD-442F-B209-CE4D081A724E}"/>
                    </a:ext>
                  </a:extLst>
                </p14:cNvPr>
                <p14:cNvContentPartPr/>
                <p14:nvPr/>
              </p14:nvContentPartPr>
              <p14:xfrm>
                <a:off x="9754853" y="502987"/>
                <a:ext cx="146880" cy="116280"/>
              </p14:xfrm>
            </p:contentPart>
          </mc:Choice>
          <mc:Fallback>
            <p:pic>
              <p:nvPicPr>
                <p:cNvPr id="26" name="Freihand 25">
                  <a:extLst>
                    <a:ext uri="{FF2B5EF4-FFF2-40B4-BE49-F238E27FC236}">
                      <a16:creationId xmlns:a16="http://schemas.microsoft.com/office/drawing/2014/main" id="{40CF8FF3-4ECD-442F-B209-CE4D081A724E}"/>
                    </a:ext>
                  </a:extLst>
                </p:cNvPr>
                <p:cNvPicPr/>
                <p:nvPr/>
              </p:nvPicPr>
              <p:blipFill>
                <a:blip r:embed="rId46"/>
                <a:stretch>
                  <a:fillRect/>
                </a:stretch>
              </p:blipFill>
              <p:spPr>
                <a:xfrm>
                  <a:off x="9750533" y="498667"/>
                  <a:ext cx="155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816A4F84-FC6F-4687-B3C0-00DA0C2A7420}"/>
                    </a:ext>
                  </a:extLst>
                </p14:cNvPr>
                <p14:cNvContentPartPr/>
                <p14:nvPr/>
              </p14:nvContentPartPr>
              <p14:xfrm>
                <a:off x="9951773" y="524587"/>
                <a:ext cx="114120" cy="92880"/>
              </p14:xfrm>
            </p:contentPart>
          </mc:Choice>
          <mc:Fallback>
            <p:pic>
              <p:nvPicPr>
                <p:cNvPr id="27" name="Freihand 26">
                  <a:extLst>
                    <a:ext uri="{FF2B5EF4-FFF2-40B4-BE49-F238E27FC236}">
                      <a16:creationId xmlns:a16="http://schemas.microsoft.com/office/drawing/2014/main" id="{816A4F84-FC6F-4687-B3C0-00DA0C2A7420}"/>
                    </a:ext>
                  </a:extLst>
                </p:cNvPr>
                <p:cNvPicPr/>
                <p:nvPr/>
              </p:nvPicPr>
              <p:blipFill>
                <a:blip r:embed="rId48"/>
                <a:stretch>
                  <a:fillRect/>
                </a:stretch>
              </p:blipFill>
              <p:spPr>
                <a:xfrm>
                  <a:off x="9947453" y="520267"/>
                  <a:ext cx="122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05850C41-1F5E-4751-AA47-288F5F03BCE5}"/>
                    </a:ext>
                  </a:extLst>
                </p14:cNvPr>
                <p14:cNvContentPartPr/>
                <p14:nvPr/>
              </p14:nvContentPartPr>
              <p14:xfrm>
                <a:off x="10106213" y="523147"/>
                <a:ext cx="171360" cy="70200"/>
              </p14:xfrm>
            </p:contentPart>
          </mc:Choice>
          <mc:Fallback>
            <p:pic>
              <p:nvPicPr>
                <p:cNvPr id="28" name="Freihand 27">
                  <a:extLst>
                    <a:ext uri="{FF2B5EF4-FFF2-40B4-BE49-F238E27FC236}">
                      <a16:creationId xmlns:a16="http://schemas.microsoft.com/office/drawing/2014/main" id="{05850C41-1F5E-4751-AA47-288F5F03BCE5}"/>
                    </a:ext>
                  </a:extLst>
                </p:cNvPr>
                <p:cNvPicPr/>
                <p:nvPr/>
              </p:nvPicPr>
              <p:blipFill>
                <a:blip r:embed="rId50"/>
                <a:stretch>
                  <a:fillRect/>
                </a:stretch>
              </p:blipFill>
              <p:spPr>
                <a:xfrm>
                  <a:off x="10101893" y="518827"/>
                  <a:ext cx="180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65753A6B-CEE5-48D8-BB04-AE8748258BCA}"/>
                    </a:ext>
                  </a:extLst>
                </p14:cNvPr>
                <p14:cNvContentPartPr/>
                <p14:nvPr/>
              </p14:nvContentPartPr>
              <p14:xfrm>
                <a:off x="10659893" y="379507"/>
                <a:ext cx="113760" cy="182160"/>
              </p14:xfrm>
            </p:contentPart>
          </mc:Choice>
          <mc:Fallback>
            <p:pic>
              <p:nvPicPr>
                <p:cNvPr id="29" name="Freihand 28">
                  <a:extLst>
                    <a:ext uri="{FF2B5EF4-FFF2-40B4-BE49-F238E27FC236}">
                      <a16:creationId xmlns:a16="http://schemas.microsoft.com/office/drawing/2014/main" id="{65753A6B-CEE5-48D8-BB04-AE8748258BCA}"/>
                    </a:ext>
                  </a:extLst>
                </p:cNvPr>
                <p:cNvPicPr/>
                <p:nvPr/>
              </p:nvPicPr>
              <p:blipFill>
                <a:blip r:embed="rId52"/>
                <a:stretch>
                  <a:fillRect/>
                </a:stretch>
              </p:blipFill>
              <p:spPr>
                <a:xfrm>
                  <a:off x="10655573" y="375187"/>
                  <a:ext cx="122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993D2E06-8461-4BB7-B787-BD6550FA88BE}"/>
                    </a:ext>
                  </a:extLst>
                </p14:cNvPr>
                <p14:cNvContentPartPr/>
                <p14:nvPr/>
              </p14:nvContentPartPr>
              <p14:xfrm>
                <a:off x="10810013" y="410827"/>
                <a:ext cx="136800" cy="164880"/>
              </p14:xfrm>
            </p:contentPart>
          </mc:Choice>
          <mc:Fallback>
            <p:pic>
              <p:nvPicPr>
                <p:cNvPr id="30" name="Freihand 29">
                  <a:extLst>
                    <a:ext uri="{FF2B5EF4-FFF2-40B4-BE49-F238E27FC236}">
                      <a16:creationId xmlns:a16="http://schemas.microsoft.com/office/drawing/2014/main" id="{993D2E06-8461-4BB7-B787-BD6550FA88BE}"/>
                    </a:ext>
                  </a:extLst>
                </p:cNvPr>
                <p:cNvPicPr/>
                <p:nvPr/>
              </p:nvPicPr>
              <p:blipFill>
                <a:blip r:embed="rId54"/>
                <a:stretch>
                  <a:fillRect/>
                </a:stretch>
              </p:blipFill>
              <p:spPr>
                <a:xfrm>
                  <a:off x="10805693" y="406507"/>
                  <a:ext cx="145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A96B01DA-2176-45AA-B0DC-1A06B0AB75D9}"/>
                    </a:ext>
                  </a:extLst>
                </p14:cNvPr>
                <p14:cNvContentPartPr/>
                <p14:nvPr/>
              </p14:nvContentPartPr>
              <p14:xfrm>
                <a:off x="10890653" y="391387"/>
                <a:ext cx="279720" cy="141480"/>
              </p14:xfrm>
            </p:contentPart>
          </mc:Choice>
          <mc:Fallback>
            <p:pic>
              <p:nvPicPr>
                <p:cNvPr id="31" name="Freihand 30">
                  <a:extLst>
                    <a:ext uri="{FF2B5EF4-FFF2-40B4-BE49-F238E27FC236}">
                      <a16:creationId xmlns:a16="http://schemas.microsoft.com/office/drawing/2014/main" id="{A96B01DA-2176-45AA-B0DC-1A06B0AB75D9}"/>
                    </a:ext>
                  </a:extLst>
                </p:cNvPr>
                <p:cNvPicPr/>
                <p:nvPr/>
              </p:nvPicPr>
              <p:blipFill>
                <a:blip r:embed="rId56"/>
                <a:stretch>
                  <a:fillRect/>
                </a:stretch>
              </p:blipFill>
              <p:spPr>
                <a:xfrm>
                  <a:off x="10886333" y="387067"/>
                  <a:ext cx="288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4CDBA2B5-2EBF-467B-A643-809D2C304196}"/>
                    </a:ext>
                  </a:extLst>
                </p14:cNvPr>
                <p14:cNvContentPartPr/>
                <p14:nvPr/>
              </p14:nvContentPartPr>
              <p14:xfrm>
                <a:off x="10989293" y="336667"/>
                <a:ext cx="126720" cy="108720"/>
              </p14:xfrm>
            </p:contentPart>
          </mc:Choice>
          <mc:Fallback>
            <p:pic>
              <p:nvPicPr>
                <p:cNvPr id="32" name="Freihand 31">
                  <a:extLst>
                    <a:ext uri="{FF2B5EF4-FFF2-40B4-BE49-F238E27FC236}">
                      <a16:creationId xmlns:a16="http://schemas.microsoft.com/office/drawing/2014/main" id="{4CDBA2B5-2EBF-467B-A643-809D2C304196}"/>
                    </a:ext>
                  </a:extLst>
                </p:cNvPr>
                <p:cNvPicPr/>
                <p:nvPr/>
              </p:nvPicPr>
              <p:blipFill>
                <a:blip r:embed="rId58"/>
                <a:stretch>
                  <a:fillRect/>
                </a:stretch>
              </p:blipFill>
              <p:spPr>
                <a:xfrm>
                  <a:off x="10984973" y="332347"/>
                  <a:ext cx="135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D51F1156-4017-48D5-8B53-A6D37A3A801B}"/>
                    </a:ext>
                  </a:extLst>
                </p14:cNvPr>
                <p14:cNvContentPartPr/>
                <p14:nvPr/>
              </p14:nvContentPartPr>
              <p14:xfrm>
                <a:off x="11131133" y="428467"/>
                <a:ext cx="112680" cy="82800"/>
              </p14:xfrm>
            </p:contentPart>
          </mc:Choice>
          <mc:Fallback>
            <p:pic>
              <p:nvPicPr>
                <p:cNvPr id="33" name="Freihand 32">
                  <a:extLst>
                    <a:ext uri="{FF2B5EF4-FFF2-40B4-BE49-F238E27FC236}">
                      <a16:creationId xmlns:a16="http://schemas.microsoft.com/office/drawing/2014/main" id="{D51F1156-4017-48D5-8B53-A6D37A3A801B}"/>
                    </a:ext>
                  </a:extLst>
                </p:cNvPr>
                <p:cNvPicPr/>
                <p:nvPr/>
              </p:nvPicPr>
              <p:blipFill>
                <a:blip r:embed="rId60"/>
                <a:stretch>
                  <a:fillRect/>
                </a:stretch>
              </p:blipFill>
              <p:spPr>
                <a:xfrm>
                  <a:off x="11126813" y="424147"/>
                  <a:ext cx="121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997FF138-6F13-483F-B1DE-5AA01BDAB539}"/>
                    </a:ext>
                  </a:extLst>
                </p14:cNvPr>
                <p14:cNvContentPartPr/>
                <p14:nvPr/>
              </p14:nvContentPartPr>
              <p14:xfrm>
                <a:off x="9933413" y="910867"/>
                <a:ext cx="182880" cy="275400"/>
              </p14:xfrm>
            </p:contentPart>
          </mc:Choice>
          <mc:Fallback>
            <p:pic>
              <p:nvPicPr>
                <p:cNvPr id="36" name="Freihand 35">
                  <a:extLst>
                    <a:ext uri="{FF2B5EF4-FFF2-40B4-BE49-F238E27FC236}">
                      <a16:creationId xmlns:a16="http://schemas.microsoft.com/office/drawing/2014/main" id="{997FF138-6F13-483F-B1DE-5AA01BDAB539}"/>
                    </a:ext>
                  </a:extLst>
                </p:cNvPr>
                <p:cNvPicPr/>
                <p:nvPr/>
              </p:nvPicPr>
              <p:blipFill>
                <a:blip r:embed="rId62"/>
                <a:stretch>
                  <a:fillRect/>
                </a:stretch>
              </p:blipFill>
              <p:spPr>
                <a:xfrm>
                  <a:off x="9929093" y="906547"/>
                  <a:ext cx="1915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D2AC2434-6F06-4579-B146-5176BFBA7681}"/>
                    </a:ext>
                  </a:extLst>
                </p14:cNvPr>
                <p14:cNvContentPartPr/>
                <p14:nvPr/>
              </p14:nvContentPartPr>
              <p14:xfrm>
                <a:off x="10028093" y="1023547"/>
                <a:ext cx="121680" cy="55800"/>
              </p14:xfrm>
            </p:contentPart>
          </mc:Choice>
          <mc:Fallback>
            <p:pic>
              <p:nvPicPr>
                <p:cNvPr id="37" name="Freihand 36">
                  <a:extLst>
                    <a:ext uri="{FF2B5EF4-FFF2-40B4-BE49-F238E27FC236}">
                      <a16:creationId xmlns:a16="http://schemas.microsoft.com/office/drawing/2014/main" id="{D2AC2434-6F06-4579-B146-5176BFBA7681}"/>
                    </a:ext>
                  </a:extLst>
                </p:cNvPr>
                <p:cNvPicPr/>
                <p:nvPr/>
              </p:nvPicPr>
              <p:blipFill>
                <a:blip r:embed="rId64"/>
                <a:stretch>
                  <a:fillRect/>
                </a:stretch>
              </p:blipFill>
              <p:spPr>
                <a:xfrm>
                  <a:off x="10023773" y="1019227"/>
                  <a:ext cx="130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30C562F6-82BF-4165-8C03-3CE816E7822E}"/>
                    </a:ext>
                  </a:extLst>
                </p14:cNvPr>
                <p14:cNvContentPartPr/>
                <p14:nvPr/>
              </p14:nvContentPartPr>
              <p14:xfrm>
                <a:off x="10257773" y="897907"/>
                <a:ext cx="114480" cy="203400"/>
              </p14:xfrm>
            </p:contentPart>
          </mc:Choice>
          <mc:Fallback>
            <p:pic>
              <p:nvPicPr>
                <p:cNvPr id="38" name="Freihand 37">
                  <a:extLst>
                    <a:ext uri="{FF2B5EF4-FFF2-40B4-BE49-F238E27FC236}">
                      <a16:creationId xmlns:a16="http://schemas.microsoft.com/office/drawing/2014/main" id="{30C562F6-82BF-4165-8C03-3CE816E7822E}"/>
                    </a:ext>
                  </a:extLst>
                </p:cNvPr>
                <p:cNvPicPr/>
                <p:nvPr/>
              </p:nvPicPr>
              <p:blipFill>
                <a:blip r:embed="rId66"/>
                <a:stretch>
                  <a:fillRect/>
                </a:stretch>
              </p:blipFill>
              <p:spPr>
                <a:xfrm>
                  <a:off x="10253453" y="893587"/>
                  <a:ext cx="123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A28B0F99-ECE3-4867-8CDF-283A0136620E}"/>
                    </a:ext>
                  </a:extLst>
                </p14:cNvPr>
                <p14:cNvContentPartPr/>
                <p14:nvPr/>
              </p14:nvContentPartPr>
              <p14:xfrm>
                <a:off x="10378373" y="873787"/>
                <a:ext cx="159480" cy="159480"/>
              </p14:xfrm>
            </p:contentPart>
          </mc:Choice>
          <mc:Fallback>
            <p:pic>
              <p:nvPicPr>
                <p:cNvPr id="39" name="Freihand 38">
                  <a:extLst>
                    <a:ext uri="{FF2B5EF4-FFF2-40B4-BE49-F238E27FC236}">
                      <a16:creationId xmlns:a16="http://schemas.microsoft.com/office/drawing/2014/main" id="{A28B0F99-ECE3-4867-8CDF-283A0136620E}"/>
                    </a:ext>
                  </a:extLst>
                </p:cNvPr>
                <p:cNvPicPr/>
                <p:nvPr/>
              </p:nvPicPr>
              <p:blipFill>
                <a:blip r:embed="rId68"/>
                <a:stretch>
                  <a:fillRect/>
                </a:stretch>
              </p:blipFill>
              <p:spPr>
                <a:xfrm>
                  <a:off x="10374053" y="869467"/>
                  <a:ext cx="168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1DEBCAF3-352C-4286-96AF-C9AC14C641CB}"/>
                    </a:ext>
                  </a:extLst>
                </p14:cNvPr>
                <p14:cNvContentPartPr/>
                <p14:nvPr/>
              </p14:nvContentPartPr>
              <p14:xfrm>
                <a:off x="9552173" y="1120027"/>
                <a:ext cx="143640" cy="218880"/>
              </p14:xfrm>
            </p:contentPart>
          </mc:Choice>
          <mc:Fallback>
            <p:pic>
              <p:nvPicPr>
                <p:cNvPr id="40" name="Freihand 39">
                  <a:extLst>
                    <a:ext uri="{FF2B5EF4-FFF2-40B4-BE49-F238E27FC236}">
                      <a16:creationId xmlns:a16="http://schemas.microsoft.com/office/drawing/2014/main" id="{1DEBCAF3-352C-4286-96AF-C9AC14C641CB}"/>
                    </a:ext>
                  </a:extLst>
                </p:cNvPr>
                <p:cNvPicPr/>
                <p:nvPr/>
              </p:nvPicPr>
              <p:blipFill>
                <a:blip r:embed="rId70"/>
                <a:stretch>
                  <a:fillRect/>
                </a:stretch>
              </p:blipFill>
              <p:spPr>
                <a:xfrm>
                  <a:off x="9547853" y="1115707"/>
                  <a:ext cx="152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15EC2D60-89FD-437C-816D-D1D99F6E9EC5}"/>
                    </a:ext>
                  </a:extLst>
                </p14:cNvPr>
                <p14:cNvContentPartPr/>
                <p14:nvPr/>
              </p14:nvContentPartPr>
              <p14:xfrm>
                <a:off x="9705893" y="1125787"/>
                <a:ext cx="158040" cy="118440"/>
              </p14:xfrm>
            </p:contentPart>
          </mc:Choice>
          <mc:Fallback>
            <p:pic>
              <p:nvPicPr>
                <p:cNvPr id="41" name="Freihand 40">
                  <a:extLst>
                    <a:ext uri="{FF2B5EF4-FFF2-40B4-BE49-F238E27FC236}">
                      <a16:creationId xmlns:a16="http://schemas.microsoft.com/office/drawing/2014/main" id="{15EC2D60-89FD-437C-816D-D1D99F6E9EC5}"/>
                    </a:ext>
                  </a:extLst>
                </p:cNvPr>
                <p:cNvPicPr/>
                <p:nvPr/>
              </p:nvPicPr>
              <p:blipFill>
                <a:blip r:embed="rId72"/>
                <a:stretch>
                  <a:fillRect/>
                </a:stretch>
              </p:blipFill>
              <p:spPr>
                <a:xfrm>
                  <a:off x="9701573" y="1121467"/>
                  <a:ext cx="166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464556F4-9658-4186-B2E1-A0FC841FCE28}"/>
                    </a:ext>
                  </a:extLst>
                </p14:cNvPr>
                <p14:cNvContentPartPr/>
                <p14:nvPr/>
              </p14:nvContentPartPr>
              <p14:xfrm>
                <a:off x="10770773" y="828787"/>
                <a:ext cx="3600" cy="155160"/>
              </p14:xfrm>
            </p:contentPart>
          </mc:Choice>
          <mc:Fallback>
            <p:pic>
              <p:nvPicPr>
                <p:cNvPr id="43" name="Freihand 42">
                  <a:extLst>
                    <a:ext uri="{FF2B5EF4-FFF2-40B4-BE49-F238E27FC236}">
                      <a16:creationId xmlns:a16="http://schemas.microsoft.com/office/drawing/2014/main" id="{464556F4-9658-4186-B2E1-A0FC841FCE28}"/>
                    </a:ext>
                  </a:extLst>
                </p:cNvPr>
                <p:cNvPicPr/>
                <p:nvPr/>
              </p:nvPicPr>
              <p:blipFill>
                <a:blip r:embed="rId74"/>
                <a:stretch>
                  <a:fillRect/>
                </a:stretch>
              </p:blipFill>
              <p:spPr>
                <a:xfrm>
                  <a:off x="10766453" y="824467"/>
                  <a:ext cx="12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682380BC-8859-44B8-AE17-8BD9040F50EF}"/>
                    </a:ext>
                  </a:extLst>
                </p14:cNvPr>
                <p14:cNvContentPartPr/>
                <p14:nvPr/>
              </p14:nvContentPartPr>
              <p14:xfrm>
                <a:off x="10678253" y="792067"/>
                <a:ext cx="201960" cy="243000"/>
              </p14:xfrm>
            </p:contentPart>
          </mc:Choice>
          <mc:Fallback>
            <p:pic>
              <p:nvPicPr>
                <p:cNvPr id="44" name="Freihand 43">
                  <a:extLst>
                    <a:ext uri="{FF2B5EF4-FFF2-40B4-BE49-F238E27FC236}">
                      <a16:creationId xmlns:a16="http://schemas.microsoft.com/office/drawing/2014/main" id="{682380BC-8859-44B8-AE17-8BD9040F50EF}"/>
                    </a:ext>
                  </a:extLst>
                </p:cNvPr>
                <p:cNvPicPr/>
                <p:nvPr/>
              </p:nvPicPr>
              <p:blipFill>
                <a:blip r:embed="rId76"/>
                <a:stretch>
                  <a:fillRect/>
                </a:stretch>
              </p:blipFill>
              <p:spPr>
                <a:xfrm>
                  <a:off x="10673933" y="787747"/>
                  <a:ext cx="210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FEBEC768-B384-446A-BBAC-8EBF3EF23506}"/>
                    </a:ext>
                  </a:extLst>
                </p14:cNvPr>
                <p14:cNvContentPartPr/>
                <p14:nvPr/>
              </p14:nvContentPartPr>
              <p14:xfrm>
                <a:off x="10923053" y="760027"/>
                <a:ext cx="22320" cy="190800"/>
              </p14:xfrm>
            </p:contentPart>
          </mc:Choice>
          <mc:Fallback>
            <p:pic>
              <p:nvPicPr>
                <p:cNvPr id="45" name="Freihand 44">
                  <a:extLst>
                    <a:ext uri="{FF2B5EF4-FFF2-40B4-BE49-F238E27FC236}">
                      <a16:creationId xmlns:a16="http://schemas.microsoft.com/office/drawing/2014/main" id="{FEBEC768-B384-446A-BBAC-8EBF3EF23506}"/>
                    </a:ext>
                  </a:extLst>
                </p:cNvPr>
                <p:cNvPicPr/>
                <p:nvPr/>
              </p:nvPicPr>
              <p:blipFill>
                <a:blip r:embed="rId78"/>
                <a:stretch>
                  <a:fillRect/>
                </a:stretch>
              </p:blipFill>
              <p:spPr>
                <a:xfrm>
                  <a:off x="10918733" y="755707"/>
                  <a:ext cx="30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38132FF3-178A-491B-B329-94E9A3D89D2E}"/>
                    </a:ext>
                  </a:extLst>
                </p14:cNvPr>
                <p14:cNvContentPartPr/>
                <p14:nvPr/>
              </p14:nvContentPartPr>
              <p14:xfrm>
                <a:off x="11007653" y="821947"/>
                <a:ext cx="55440" cy="106200"/>
              </p14:xfrm>
            </p:contentPart>
          </mc:Choice>
          <mc:Fallback>
            <p:pic>
              <p:nvPicPr>
                <p:cNvPr id="46" name="Freihand 45">
                  <a:extLst>
                    <a:ext uri="{FF2B5EF4-FFF2-40B4-BE49-F238E27FC236}">
                      <a16:creationId xmlns:a16="http://schemas.microsoft.com/office/drawing/2014/main" id="{38132FF3-178A-491B-B329-94E9A3D89D2E}"/>
                    </a:ext>
                  </a:extLst>
                </p:cNvPr>
                <p:cNvPicPr/>
                <p:nvPr/>
              </p:nvPicPr>
              <p:blipFill>
                <a:blip r:embed="rId80"/>
                <a:stretch>
                  <a:fillRect/>
                </a:stretch>
              </p:blipFill>
              <p:spPr>
                <a:xfrm>
                  <a:off x="11003333" y="817627"/>
                  <a:ext cx="64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0F8275BB-C1E3-441B-B89E-B78C4EEE0147}"/>
                    </a:ext>
                  </a:extLst>
                </p14:cNvPr>
                <p14:cNvContentPartPr/>
                <p14:nvPr/>
              </p14:nvContentPartPr>
              <p14:xfrm>
                <a:off x="10776893" y="751387"/>
                <a:ext cx="378360" cy="281520"/>
              </p14:xfrm>
            </p:contentPart>
          </mc:Choice>
          <mc:Fallback>
            <p:pic>
              <p:nvPicPr>
                <p:cNvPr id="47" name="Freihand 46">
                  <a:extLst>
                    <a:ext uri="{FF2B5EF4-FFF2-40B4-BE49-F238E27FC236}">
                      <a16:creationId xmlns:a16="http://schemas.microsoft.com/office/drawing/2014/main" id="{0F8275BB-C1E3-441B-B89E-B78C4EEE0147}"/>
                    </a:ext>
                  </a:extLst>
                </p:cNvPr>
                <p:cNvPicPr/>
                <p:nvPr/>
              </p:nvPicPr>
              <p:blipFill>
                <a:blip r:embed="rId82"/>
                <a:stretch>
                  <a:fillRect/>
                </a:stretch>
              </p:blipFill>
              <p:spPr>
                <a:xfrm>
                  <a:off x="10772573" y="747067"/>
                  <a:ext cx="3870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EDE199BF-B515-4678-89F9-F61921C330A7}"/>
                    </a:ext>
                  </a:extLst>
                </p14:cNvPr>
                <p14:cNvContentPartPr/>
                <p14:nvPr/>
              </p14:nvContentPartPr>
              <p14:xfrm>
                <a:off x="11114573" y="707107"/>
                <a:ext cx="145440" cy="190080"/>
              </p14:xfrm>
            </p:contentPart>
          </mc:Choice>
          <mc:Fallback>
            <p:pic>
              <p:nvPicPr>
                <p:cNvPr id="48" name="Freihand 47">
                  <a:extLst>
                    <a:ext uri="{FF2B5EF4-FFF2-40B4-BE49-F238E27FC236}">
                      <a16:creationId xmlns:a16="http://schemas.microsoft.com/office/drawing/2014/main" id="{EDE199BF-B515-4678-89F9-F61921C330A7}"/>
                    </a:ext>
                  </a:extLst>
                </p:cNvPr>
                <p:cNvPicPr/>
                <p:nvPr/>
              </p:nvPicPr>
              <p:blipFill>
                <a:blip r:embed="rId84"/>
                <a:stretch>
                  <a:fillRect/>
                </a:stretch>
              </p:blipFill>
              <p:spPr>
                <a:xfrm>
                  <a:off x="11110253" y="702787"/>
                  <a:ext cx="154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4131952E-C5BE-49D5-A4CF-BBF9DE58E4DA}"/>
                    </a:ext>
                  </a:extLst>
                </p14:cNvPr>
                <p14:cNvContentPartPr/>
                <p14:nvPr/>
              </p14:nvContentPartPr>
              <p14:xfrm>
                <a:off x="11338853" y="688387"/>
                <a:ext cx="119880" cy="158400"/>
              </p14:xfrm>
            </p:contentPart>
          </mc:Choice>
          <mc:Fallback>
            <p:pic>
              <p:nvPicPr>
                <p:cNvPr id="49" name="Freihand 48">
                  <a:extLst>
                    <a:ext uri="{FF2B5EF4-FFF2-40B4-BE49-F238E27FC236}">
                      <a16:creationId xmlns:a16="http://schemas.microsoft.com/office/drawing/2014/main" id="{4131952E-C5BE-49D5-A4CF-BBF9DE58E4DA}"/>
                    </a:ext>
                  </a:extLst>
                </p:cNvPr>
                <p:cNvPicPr/>
                <p:nvPr/>
              </p:nvPicPr>
              <p:blipFill>
                <a:blip r:embed="rId86"/>
                <a:stretch>
                  <a:fillRect/>
                </a:stretch>
              </p:blipFill>
              <p:spPr>
                <a:xfrm>
                  <a:off x="11334533" y="684067"/>
                  <a:ext cx="128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37D444A9-190B-4EE0-8FBD-536069D82C68}"/>
                    </a:ext>
                  </a:extLst>
                </p14:cNvPr>
                <p14:cNvContentPartPr/>
                <p14:nvPr/>
              </p14:nvContentPartPr>
              <p14:xfrm>
                <a:off x="11255693" y="754267"/>
                <a:ext cx="213480" cy="110880"/>
              </p14:xfrm>
            </p:contentPart>
          </mc:Choice>
          <mc:Fallback>
            <p:pic>
              <p:nvPicPr>
                <p:cNvPr id="50" name="Freihand 49">
                  <a:extLst>
                    <a:ext uri="{FF2B5EF4-FFF2-40B4-BE49-F238E27FC236}">
                      <a16:creationId xmlns:a16="http://schemas.microsoft.com/office/drawing/2014/main" id="{37D444A9-190B-4EE0-8FBD-536069D82C68}"/>
                    </a:ext>
                  </a:extLst>
                </p:cNvPr>
                <p:cNvPicPr/>
                <p:nvPr/>
              </p:nvPicPr>
              <p:blipFill>
                <a:blip r:embed="rId88"/>
                <a:stretch>
                  <a:fillRect/>
                </a:stretch>
              </p:blipFill>
              <p:spPr>
                <a:xfrm>
                  <a:off x="11251373" y="749947"/>
                  <a:ext cx="222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AE24B2C7-0CE4-4EBE-9983-DED902D24193}"/>
                    </a:ext>
                  </a:extLst>
                </p14:cNvPr>
                <p14:cNvContentPartPr/>
                <p14:nvPr/>
              </p14:nvContentPartPr>
              <p14:xfrm>
                <a:off x="10752053" y="1185547"/>
                <a:ext cx="144360" cy="281520"/>
              </p14:xfrm>
            </p:contentPart>
          </mc:Choice>
          <mc:Fallback>
            <p:pic>
              <p:nvPicPr>
                <p:cNvPr id="52" name="Freihand 51">
                  <a:extLst>
                    <a:ext uri="{FF2B5EF4-FFF2-40B4-BE49-F238E27FC236}">
                      <a16:creationId xmlns:a16="http://schemas.microsoft.com/office/drawing/2014/main" id="{AE24B2C7-0CE4-4EBE-9983-DED902D24193}"/>
                    </a:ext>
                  </a:extLst>
                </p:cNvPr>
                <p:cNvPicPr/>
                <p:nvPr/>
              </p:nvPicPr>
              <p:blipFill>
                <a:blip r:embed="rId90"/>
                <a:stretch>
                  <a:fillRect/>
                </a:stretch>
              </p:blipFill>
              <p:spPr>
                <a:xfrm>
                  <a:off x="10747733" y="1181227"/>
                  <a:ext cx="1530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341530D1-A19A-4AC4-94A3-E67DF3FC40FF}"/>
                    </a:ext>
                  </a:extLst>
                </p14:cNvPr>
                <p14:cNvContentPartPr/>
                <p14:nvPr/>
              </p14:nvContentPartPr>
              <p14:xfrm>
                <a:off x="10822973" y="1112107"/>
                <a:ext cx="125280" cy="301680"/>
              </p14:xfrm>
            </p:contentPart>
          </mc:Choice>
          <mc:Fallback>
            <p:pic>
              <p:nvPicPr>
                <p:cNvPr id="53" name="Freihand 52">
                  <a:extLst>
                    <a:ext uri="{FF2B5EF4-FFF2-40B4-BE49-F238E27FC236}">
                      <a16:creationId xmlns:a16="http://schemas.microsoft.com/office/drawing/2014/main" id="{341530D1-A19A-4AC4-94A3-E67DF3FC40FF}"/>
                    </a:ext>
                  </a:extLst>
                </p:cNvPr>
                <p:cNvPicPr/>
                <p:nvPr/>
              </p:nvPicPr>
              <p:blipFill>
                <a:blip r:embed="rId92"/>
                <a:stretch>
                  <a:fillRect/>
                </a:stretch>
              </p:blipFill>
              <p:spPr>
                <a:xfrm>
                  <a:off x="10818653" y="1107787"/>
                  <a:ext cx="1339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3687A4DE-4FA5-4D5D-8301-C7E52998703D}"/>
                    </a:ext>
                  </a:extLst>
                </p14:cNvPr>
                <p14:cNvContentPartPr/>
                <p14:nvPr/>
              </p14:nvContentPartPr>
              <p14:xfrm>
                <a:off x="10998293" y="1001587"/>
                <a:ext cx="297000" cy="322920"/>
              </p14:xfrm>
            </p:contentPart>
          </mc:Choice>
          <mc:Fallback>
            <p:pic>
              <p:nvPicPr>
                <p:cNvPr id="54" name="Freihand 53">
                  <a:extLst>
                    <a:ext uri="{FF2B5EF4-FFF2-40B4-BE49-F238E27FC236}">
                      <a16:creationId xmlns:a16="http://schemas.microsoft.com/office/drawing/2014/main" id="{3687A4DE-4FA5-4D5D-8301-C7E52998703D}"/>
                    </a:ext>
                  </a:extLst>
                </p:cNvPr>
                <p:cNvPicPr/>
                <p:nvPr/>
              </p:nvPicPr>
              <p:blipFill>
                <a:blip r:embed="rId94"/>
                <a:stretch>
                  <a:fillRect/>
                </a:stretch>
              </p:blipFill>
              <p:spPr>
                <a:xfrm>
                  <a:off x="10993973" y="997267"/>
                  <a:ext cx="30564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C8720670-7E65-44A3-BD2F-98A8AE623A5E}"/>
                    </a:ext>
                  </a:extLst>
                </p14:cNvPr>
                <p14:cNvContentPartPr/>
                <p14:nvPr/>
              </p14:nvContentPartPr>
              <p14:xfrm>
                <a:off x="11302493" y="1116427"/>
                <a:ext cx="60480" cy="105840"/>
              </p14:xfrm>
            </p:contentPart>
          </mc:Choice>
          <mc:Fallback>
            <p:pic>
              <p:nvPicPr>
                <p:cNvPr id="55" name="Freihand 54">
                  <a:extLst>
                    <a:ext uri="{FF2B5EF4-FFF2-40B4-BE49-F238E27FC236}">
                      <a16:creationId xmlns:a16="http://schemas.microsoft.com/office/drawing/2014/main" id="{C8720670-7E65-44A3-BD2F-98A8AE623A5E}"/>
                    </a:ext>
                  </a:extLst>
                </p:cNvPr>
                <p:cNvPicPr/>
                <p:nvPr/>
              </p:nvPicPr>
              <p:blipFill>
                <a:blip r:embed="rId96"/>
                <a:stretch>
                  <a:fillRect/>
                </a:stretch>
              </p:blipFill>
              <p:spPr>
                <a:xfrm>
                  <a:off x="11298173" y="1112107"/>
                  <a:ext cx="69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B4572C11-F380-464F-9786-45F587393C44}"/>
                    </a:ext>
                  </a:extLst>
                </p14:cNvPr>
                <p14:cNvContentPartPr/>
                <p14:nvPr/>
              </p14:nvContentPartPr>
              <p14:xfrm>
                <a:off x="11389973" y="958747"/>
                <a:ext cx="114480" cy="239400"/>
              </p14:xfrm>
            </p:contentPart>
          </mc:Choice>
          <mc:Fallback>
            <p:pic>
              <p:nvPicPr>
                <p:cNvPr id="56" name="Freihand 55">
                  <a:extLst>
                    <a:ext uri="{FF2B5EF4-FFF2-40B4-BE49-F238E27FC236}">
                      <a16:creationId xmlns:a16="http://schemas.microsoft.com/office/drawing/2014/main" id="{B4572C11-F380-464F-9786-45F587393C44}"/>
                    </a:ext>
                  </a:extLst>
                </p:cNvPr>
                <p:cNvPicPr/>
                <p:nvPr/>
              </p:nvPicPr>
              <p:blipFill>
                <a:blip r:embed="rId98"/>
                <a:stretch>
                  <a:fillRect/>
                </a:stretch>
              </p:blipFill>
              <p:spPr>
                <a:xfrm>
                  <a:off x="11385653" y="954427"/>
                  <a:ext cx="123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3B4A2420-9F17-4A11-927F-7E99C0AD11C2}"/>
                    </a:ext>
                  </a:extLst>
                </p14:cNvPr>
                <p14:cNvContentPartPr/>
                <p14:nvPr/>
              </p14:nvContentPartPr>
              <p14:xfrm>
                <a:off x="11530733" y="908707"/>
                <a:ext cx="36000" cy="227160"/>
              </p14:xfrm>
            </p:contentPart>
          </mc:Choice>
          <mc:Fallback>
            <p:pic>
              <p:nvPicPr>
                <p:cNvPr id="57" name="Freihand 56">
                  <a:extLst>
                    <a:ext uri="{FF2B5EF4-FFF2-40B4-BE49-F238E27FC236}">
                      <a16:creationId xmlns:a16="http://schemas.microsoft.com/office/drawing/2014/main" id="{3B4A2420-9F17-4A11-927F-7E99C0AD11C2}"/>
                    </a:ext>
                  </a:extLst>
                </p:cNvPr>
                <p:cNvPicPr/>
                <p:nvPr/>
              </p:nvPicPr>
              <p:blipFill>
                <a:blip r:embed="rId100"/>
                <a:stretch>
                  <a:fillRect/>
                </a:stretch>
              </p:blipFill>
              <p:spPr>
                <a:xfrm>
                  <a:off x="11526413" y="904387"/>
                  <a:ext cx="446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573C8EFA-4E6B-42C1-8748-507281AA3A05}"/>
                    </a:ext>
                  </a:extLst>
                </p14:cNvPr>
                <p14:cNvContentPartPr/>
                <p14:nvPr/>
              </p14:nvContentPartPr>
              <p14:xfrm>
                <a:off x="11582573" y="857947"/>
                <a:ext cx="294840" cy="245160"/>
              </p14:xfrm>
            </p:contentPart>
          </mc:Choice>
          <mc:Fallback>
            <p:pic>
              <p:nvPicPr>
                <p:cNvPr id="58" name="Freihand 57">
                  <a:extLst>
                    <a:ext uri="{FF2B5EF4-FFF2-40B4-BE49-F238E27FC236}">
                      <a16:creationId xmlns:a16="http://schemas.microsoft.com/office/drawing/2014/main" id="{573C8EFA-4E6B-42C1-8748-507281AA3A05}"/>
                    </a:ext>
                  </a:extLst>
                </p:cNvPr>
                <p:cNvPicPr/>
                <p:nvPr/>
              </p:nvPicPr>
              <p:blipFill>
                <a:blip r:embed="rId102"/>
                <a:stretch>
                  <a:fillRect/>
                </a:stretch>
              </p:blipFill>
              <p:spPr>
                <a:xfrm>
                  <a:off x="11578253" y="853627"/>
                  <a:ext cx="3034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1693F592-8E0F-4FE3-AA8B-B7C962EF8124}"/>
                    </a:ext>
                  </a:extLst>
                </p14:cNvPr>
                <p14:cNvContentPartPr/>
                <p14:nvPr/>
              </p14:nvContentPartPr>
              <p14:xfrm>
                <a:off x="10889213" y="1146667"/>
                <a:ext cx="1203480" cy="527760"/>
              </p14:xfrm>
            </p:contentPart>
          </mc:Choice>
          <mc:Fallback>
            <p:pic>
              <p:nvPicPr>
                <p:cNvPr id="59" name="Freihand 58">
                  <a:extLst>
                    <a:ext uri="{FF2B5EF4-FFF2-40B4-BE49-F238E27FC236}">
                      <a16:creationId xmlns:a16="http://schemas.microsoft.com/office/drawing/2014/main" id="{1693F592-8E0F-4FE3-AA8B-B7C962EF8124}"/>
                    </a:ext>
                  </a:extLst>
                </p:cNvPr>
                <p:cNvPicPr/>
                <p:nvPr/>
              </p:nvPicPr>
              <p:blipFill>
                <a:blip r:embed="rId104"/>
                <a:stretch>
                  <a:fillRect/>
                </a:stretch>
              </p:blipFill>
              <p:spPr>
                <a:xfrm>
                  <a:off x="10884893" y="1142347"/>
                  <a:ext cx="1212120" cy="536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2B4DD154-74C4-4132-8C8B-8284FDF0464D}"/>
                    </a:ext>
                  </a:extLst>
                </p14:cNvPr>
                <p14:cNvContentPartPr/>
                <p14:nvPr/>
              </p14:nvContentPartPr>
              <p14:xfrm>
                <a:off x="10142213" y="2350867"/>
                <a:ext cx="101160" cy="203040"/>
              </p14:xfrm>
            </p:contentPart>
          </mc:Choice>
          <mc:Fallback>
            <p:pic>
              <p:nvPicPr>
                <p:cNvPr id="61" name="Freihand 60">
                  <a:extLst>
                    <a:ext uri="{FF2B5EF4-FFF2-40B4-BE49-F238E27FC236}">
                      <a16:creationId xmlns:a16="http://schemas.microsoft.com/office/drawing/2014/main" id="{2B4DD154-74C4-4132-8C8B-8284FDF0464D}"/>
                    </a:ext>
                  </a:extLst>
                </p:cNvPr>
                <p:cNvPicPr/>
                <p:nvPr/>
              </p:nvPicPr>
              <p:blipFill>
                <a:blip r:embed="rId106"/>
                <a:stretch>
                  <a:fillRect/>
                </a:stretch>
              </p:blipFill>
              <p:spPr>
                <a:xfrm>
                  <a:off x="10137893" y="2346547"/>
                  <a:ext cx="109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C02AF9ED-83BB-4482-AEAA-C554CB9EBF7F}"/>
                    </a:ext>
                  </a:extLst>
                </p14:cNvPr>
                <p14:cNvContentPartPr/>
                <p14:nvPr/>
              </p14:nvContentPartPr>
              <p14:xfrm>
                <a:off x="9935573" y="2305507"/>
                <a:ext cx="321120" cy="311400"/>
              </p14:xfrm>
            </p:contentPart>
          </mc:Choice>
          <mc:Fallback>
            <p:pic>
              <p:nvPicPr>
                <p:cNvPr id="62" name="Freihand 61">
                  <a:extLst>
                    <a:ext uri="{FF2B5EF4-FFF2-40B4-BE49-F238E27FC236}">
                      <a16:creationId xmlns:a16="http://schemas.microsoft.com/office/drawing/2014/main" id="{C02AF9ED-83BB-4482-AEAA-C554CB9EBF7F}"/>
                    </a:ext>
                  </a:extLst>
                </p:cNvPr>
                <p:cNvPicPr/>
                <p:nvPr/>
              </p:nvPicPr>
              <p:blipFill>
                <a:blip r:embed="rId108"/>
                <a:stretch>
                  <a:fillRect/>
                </a:stretch>
              </p:blipFill>
              <p:spPr>
                <a:xfrm>
                  <a:off x="9931253" y="2301187"/>
                  <a:ext cx="3297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A07E2DB0-E0E1-4ABF-B8D4-FA7F77D9AFF2}"/>
                    </a:ext>
                  </a:extLst>
                </p14:cNvPr>
                <p14:cNvContentPartPr/>
                <p14:nvPr/>
              </p14:nvContentPartPr>
              <p14:xfrm>
                <a:off x="10277933" y="2217307"/>
                <a:ext cx="148320" cy="211680"/>
              </p14:xfrm>
            </p:contentPart>
          </mc:Choice>
          <mc:Fallback>
            <p:pic>
              <p:nvPicPr>
                <p:cNvPr id="63" name="Freihand 62">
                  <a:extLst>
                    <a:ext uri="{FF2B5EF4-FFF2-40B4-BE49-F238E27FC236}">
                      <a16:creationId xmlns:a16="http://schemas.microsoft.com/office/drawing/2014/main" id="{A07E2DB0-E0E1-4ABF-B8D4-FA7F77D9AFF2}"/>
                    </a:ext>
                  </a:extLst>
                </p:cNvPr>
                <p:cNvPicPr/>
                <p:nvPr/>
              </p:nvPicPr>
              <p:blipFill>
                <a:blip r:embed="rId110"/>
                <a:stretch>
                  <a:fillRect/>
                </a:stretch>
              </p:blipFill>
              <p:spPr>
                <a:xfrm>
                  <a:off x="10273613" y="2212987"/>
                  <a:ext cx="1569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5F649045-7334-4CB4-B3E3-25951E5D9913}"/>
                    </a:ext>
                  </a:extLst>
                </p14:cNvPr>
                <p14:cNvContentPartPr/>
                <p14:nvPr/>
              </p14:nvContentPartPr>
              <p14:xfrm>
                <a:off x="10295573" y="2333947"/>
                <a:ext cx="244440" cy="43200"/>
              </p14:xfrm>
            </p:contentPart>
          </mc:Choice>
          <mc:Fallback>
            <p:pic>
              <p:nvPicPr>
                <p:cNvPr id="64" name="Freihand 63">
                  <a:extLst>
                    <a:ext uri="{FF2B5EF4-FFF2-40B4-BE49-F238E27FC236}">
                      <a16:creationId xmlns:a16="http://schemas.microsoft.com/office/drawing/2014/main" id="{5F649045-7334-4CB4-B3E3-25951E5D9913}"/>
                    </a:ext>
                  </a:extLst>
                </p:cNvPr>
                <p:cNvPicPr/>
                <p:nvPr/>
              </p:nvPicPr>
              <p:blipFill>
                <a:blip r:embed="rId112"/>
                <a:stretch>
                  <a:fillRect/>
                </a:stretch>
              </p:blipFill>
              <p:spPr>
                <a:xfrm>
                  <a:off x="10291253" y="2329627"/>
                  <a:ext cx="253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12F7BFF9-2DC7-491A-A387-67B212E76DFD}"/>
                    </a:ext>
                  </a:extLst>
                </p14:cNvPr>
                <p14:cNvContentPartPr/>
                <p14:nvPr/>
              </p14:nvContentPartPr>
              <p14:xfrm>
                <a:off x="10587173" y="1995547"/>
                <a:ext cx="130320" cy="267480"/>
              </p14:xfrm>
            </p:contentPart>
          </mc:Choice>
          <mc:Fallback>
            <p:pic>
              <p:nvPicPr>
                <p:cNvPr id="65" name="Freihand 64">
                  <a:extLst>
                    <a:ext uri="{FF2B5EF4-FFF2-40B4-BE49-F238E27FC236}">
                      <a16:creationId xmlns:a16="http://schemas.microsoft.com/office/drawing/2014/main" id="{12F7BFF9-2DC7-491A-A387-67B212E76DFD}"/>
                    </a:ext>
                  </a:extLst>
                </p:cNvPr>
                <p:cNvPicPr/>
                <p:nvPr/>
              </p:nvPicPr>
              <p:blipFill>
                <a:blip r:embed="rId114"/>
                <a:stretch>
                  <a:fillRect/>
                </a:stretch>
              </p:blipFill>
              <p:spPr>
                <a:xfrm>
                  <a:off x="10582853" y="1991227"/>
                  <a:ext cx="1389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49F47CE5-2B97-446E-9C15-2064B5930DA2}"/>
                    </a:ext>
                  </a:extLst>
                </p14:cNvPr>
                <p14:cNvContentPartPr/>
                <p14:nvPr/>
              </p14:nvContentPartPr>
              <p14:xfrm>
                <a:off x="10707413" y="1968187"/>
                <a:ext cx="196560" cy="212400"/>
              </p14:xfrm>
            </p:contentPart>
          </mc:Choice>
          <mc:Fallback>
            <p:pic>
              <p:nvPicPr>
                <p:cNvPr id="66" name="Freihand 65">
                  <a:extLst>
                    <a:ext uri="{FF2B5EF4-FFF2-40B4-BE49-F238E27FC236}">
                      <a16:creationId xmlns:a16="http://schemas.microsoft.com/office/drawing/2014/main" id="{49F47CE5-2B97-446E-9C15-2064B5930DA2}"/>
                    </a:ext>
                  </a:extLst>
                </p:cNvPr>
                <p:cNvPicPr/>
                <p:nvPr/>
              </p:nvPicPr>
              <p:blipFill>
                <a:blip r:embed="rId116"/>
                <a:stretch>
                  <a:fillRect/>
                </a:stretch>
              </p:blipFill>
              <p:spPr>
                <a:xfrm>
                  <a:off x="10703093" y="1963867"/>
                  <a:ext cx="205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95651A74-7DCE-4FAA-9070-7FECB492D061}"/>
                    </a:ext>
                  </a:extLst>
                </p14:cNvPr>
                <p14:cNvContentPartPr/>
                <p14:nvPr/>
              </p14:nvContentPartPr>
              <p14:xfrm>
                <a:off x="10937093" y="1747147"/>
                <a:ext cx="146160" cy="285120"/>
              </p14:xfrm>
            </p:contentPart>
          </mc:Choice>
          <mc:Fallback>
            <p:pic>
              <p:nvPicPr>
                <p:cNvPr id="67" name="Freihand 66">
                  <a:extLst>
                    <a:ext uri="{FF2B5EF4-FFF2-40B4-BE49-F238E27FC236}">
                      <a16:creationId xmlns:a16="http://schemas.microsoft.com/office/drawing/2014/main" id="{95651A74-7DCE-4FAA-9070-7FECB492D061}"/>
                    </a:ext>
                  </a:extLst>
                </p:cNvPr>
                <p:cNvPicPr/>
                <p:nvPr/>
              </p:nvPicPr>
              <p:blipFill>
                <a:blip r:embed="rId118"/>
                <a:stretch>
                  <a:fillRect/>
                </a:stretch>
              </p:blipFill>
              <p:spPr>
                <a:xfrm>
                  <a:off x="10932773" y="1742827"/>
                  <a:ext cx="1548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743FC01C-5BDE-4200-AA87-CA90A29A3E64}"/>
                    </a:ext>
                  </a:extLst>
                </p14:cNvPr>
                <p14:cNvContentPartPr/>
                <p14:nvPr/>
              </p14:nvContentPartPr>
              <p14:xfrm>
                <a:off x="11113493" y="1770187"/>
                <a:ext cx="74880" cy="139680"/>
              </p14:xfrm>
            </p:contentPart>
          </mc:Choice>
          <mc:Fallback>
            <p:pic>
              <p:nvPicPr>
                <p:cNvPr id="68" name="Freihand 67">
                  <a:extLst>
                    <a:ext uri="{FF2B5EF4-FFF2-40B4-BE49-F238E27FC236}">
                      <a16:creationId xmlns:a16="http://schemas.microsoft.com/office/drawing/2014/main" id="{743FC01C-5BDE-4200-AA87-CA90A29A3E64}"/>
                    </a:ext>
                  </a:extLst>
                </p:cNvPr>
                <p:cNvPicPr/>
                <p:nvPr/>
              </p:nvPicPr>
              <p:blipFill>
                <a:blip r:embed="rId120"/>
                <a:stretch>
                  <a:fillRect/>
                </a:stretch>
              </p:blipFill>
              <p:spPr>
                <a:xfrm>
                  <a:off x="11109173" y="1765867"/>
                  <a:ext cx="83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B00894C7-9524-46D8-9864-1109A38A8611}"/>
                    </a:ext>
                  </a:extLst>
                </p14:cNvPr>
                <p14:cNvContentPartPr/>
                <p14:nvPr/>
              </p14:nvContentPartPr>
              <p14:xfrm>
                <a:off x="11209253" y="1621147"/>
                <a:ext cx="195840" cy="193680"/>
              </p14:xfrm>
            </p:contentPart>
          </mc:Choice>
          <mc:Fallback>
            <p:pic>
              <p:nvPicPr>
                <p:cNvPr id="69" name="Freihand 68">
                  <a:extLst>
                    <a:ext uri="{FF2B5EF4-FFF2-40B4-BE49-F238E27FC236}">
                      <a16:creationId xmlns:a16="http://schemas.microsoft.com/office/drawing/2014/main" id="{B00894C7-9524-46D8-9864-1109A38A8611}"/>
                    </a:ext>
                  </a:extLst>
                </p:cNvPr>
                <p:cNvPicPr/>
                <p:nvPr/>
              </p:nvPicPr>
              <p:blipFill>
                <a:blip r:embed="rId122"/>
                <a:stretch>
                  <a:fillRect/>
                </a:stretch>
              </p:blipFill>
              <p:spPr>
                <a:xfrm>
                  <a:off x="11204933" y="1616827"/>
                  <a:ext cx="204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E0FEE987-B468-4CC8-9349-0B1412AB897A}"/>
                    </a:ext>
                  </a:extLst>
                </p14:cNvPr>
                <p14:cNvContentPartPr/>
                <p14:nvPr/>
              </p14:nvContentPartPr>
              <p14:xfrm>
                <a:off x="11424173" y="1572547"/>
                <a:ext cx="90360" cy="71640"/>
              </p14:xfrm>
            </p:contentPart>
          </mc:Choice>
          <mc:Fallback>
            <p:pic>
              <p:nvPicPr>
                <p:cNvPr id="70" name="Freihand 69">
                  <a:extLst>
                    <a:ext uri="{FF2B5EF4-FFF2-40B4-BE49-F238E27FC236}">
                      <a16:creationId xmlns:a16="http://schemas.microsoft.com/office/drawing/2014/main" id="{E0FEE987-B468-4CC8-9349-0B1412AB897A}"/>
                    </a:ext>
                  </a:extLst>
                </p:cNvPr>
                <p:cNvPicPr/>
                <p:nvPr/>
              </p:nvPicPr>
              <p:blipFill>
                <a:blip r:embed="rId124"/>
                <a:stretch>
                  <a:fillRect/>
                </a:stretch>
              </p:blipFill>
              <p:spPr>
                <a:xfrm>
                  <a:off x="11419853" y="1568227"/>
                  <a:ext cx="99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40C7DF55-3A0B-4708-B238-CDAF209D92FA}"/>
                    </a:ext>
                  </a:extLst>
                </p14:cNvPr>
                <p14:cNvContentPartPr/>
                <p14:nvPr/>
              </p14:nvContentPartPr>
              <p14:xfrm>
                <a:off x="11529293" y="1424947"/>
                <a:ext cx="197640" cy="191520"/>
              </p14:xfrm>
            </p:contentPart>
          </mc:Choice>
          <mc:Fallback>
            <p:pic>
              <p:nvPicPr>
                <p:cNvPr id="71" name="Freihand 70">
                  <a:extLst>
                    <a:ext uri="{FF2B5EF4-FFF2-40B4-BE49-F238E27FC236}">
                      <a16:creationId xmlns:a16="http://schemas.microsoft.com/office/drawing/2014/main" id="{40C7DF55-3A0B-4708-B238-CDAF209D92FA}"/>
                    </a:ext>
                  </a:extLst>
                </p:cNvPr>
                <p:cNvPicPr/>
                <p:nvPr/>
              </p:nvPicPr>
              <p:blipFill>
                <a:blip r:embed="rId126"/>
                <a:stretch>
                  <a:fillRect/>
                </a:stretch>
              </p:blipFill>
              <p:spPr>
                <a:xfrm>
                  <a:off x="11524973" y="1420627"/>
                  <a:ext cx="206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2" name="Freihand 71">
                  <a:extLst>
                    <a:ext uri="{FF2B5EF4-FFF2-40B4-BE49-F238E27FC236}">
                      <a16:creationId xmlns:a16="http://schemas.microsoft.com/office/drawing/2014/main" id="{7010EF7C-29AD-4FD1-AB22-880BFF203421}"/>
                    </a:ext>
                  </a:extLst>
                </p14:cNvPr>
                <p14:cNvContentPartPr/>
                <p14:nvPr/>
              </p14:nvContentPartPr>
              <p14:xfrm>
                <a:off x="11731613" y="1304347"/>
                <a:ext cx="228600" cy="257400"/>
              </p14:xfrm>
            </p:contentPart>
          </mc:Choice>
          <mc:Fallback>
            <p:pic>
              <p:nvPicPr>
                <p:cNvPr id="72" name="Freihand 71">
                  <a:extLst>
                    <a:ext uri="{FF2B5EF4-FFF2-40B4-BE49-F238E27FC236}">
                      <a16:creationId xmlns:a16="http://schemas.microsoft.com/office/drawing/2014/main" id="{7010EF7C-29AD-4FD1-AB22-880BFF203421}"/>
                    </a:ext>
                  </a:extLst>
                </p:cNvPr>
                <p:cNvPicPr/>
                <p:nvPr/>
              </p:nvPicPr>
              <p:blipFill>
                <a:blip r:embed="rId128"/>
                <a:stretch>
                  <a:fillRect/>
                </a:stretch>
              </p:blipFill>
              <p:spPr>
                <a:xfrm>
                  <a:off x="11727293" y="1300027"/>
                  <a:ext cx="2372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15B3C94A-62F4-44AE-BE98-825BAB1B9FBB}"/>
                    </a:ext>
                  </a:extLst>
                </p14:cNvPr>
                <p14:cNvContentPartPr/>
                <p14:nvPr/>
              </p14:nvContentPartPr>
              <p14:xfrm>
                <a:off x="10657373" y="2591707"/>
                <a:ext cx="77400" cy="174240"/>
              </p14:xfrm>
            </p:contentPart>
          </mc:Choice>
          <mc:Fallback>
            <p:pic>
              <p:nvPicPr>
                <p:cNvPr id="74" name="Freihand 73">
                  <a:extLst>
                    <a:ext uri="{FF2B5EF4-FFF2-40B4-BE49-F238E27FC236}">
                      <a16:creationId xmlns:a16="http://schemas.microsoft.com/office/drawing/2014/main" id="{15B3C94A-62F4-44AE-BE98-825BAB1B9FBB}"/>
                    </a:ext>
                  </a:extLst>
                </p:cNvPr>
                <p:cNvPicPr/>
                <p:nvPr/>
              </p:nvPicPr>
              <p:blipFill>
                <a:blip r:embed="rId130"/>
                <a:stretch>
                  <a:fillRect/>
                </a:stretch>
              </p:blipFill>
              <p:spPr>
                <a:xfrm>
                  <a:off x="10653053" y="2587387"/>
                  <a:ext cx="86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930F92D7-99E0-472E-865A-3DB7954800FB}"/>
                    </a:ext>
                  </a:extLst>
                </p14:cNvPr>
                <p14:cNvContentPartPr/>
                <p14:nvPr/>
              </p14:nvContentPartPr>
              <p14:xfrm>
                <a:off x="10796333" y="2519707"/>
                <a:ext cx="111240" cy="148680"/>
              </p14:xfrm>
            </p:contentPart>
          </mc:Choice>
          <mc:Fallback>
            <p:pic>
              <p:nvPicPr>
                <p:cNvPr id="75" name="Freihand 74">
                  <a:extLst>
                    <a:ext uri="{FF2B5EF4-FFF2-40B4-BE49-F238E27FC236}">
                      <a16:creationId xmlns:a16="http://schemas.microsoft.com/office/drawing/2014/main" id="{930F92D7-99E0-472E-865A-3DB7954800FB}"/>
                    </a:ext>
                  </a:extLst>
                </p:cNvPr>
                <p:cNvPicPr/>
                <p:nvPr/>
              </p:nvPicPr>
              <p:blipFill>
                <a:blip r:embed="rId132"/>
                <a:stretch>
                  <a:fillRect/>
                </a:stretch>
              </p:blipFill>
              <p:spPr>
                <a:xfrm>
                  <a:off x="10792013" y="2515387"/>
                  <a:ext cx="119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69757BDD-7A07-47CF-8464-ABF80AAA3F56}"/>
                    </a:ext>
                  </a:extLst>
                </p14:cNvPr>
                <p14:cNvContentPartPr/>
                <p14:nvPr/>
              </p14:nvContentPartPr>
              <p14:xfrm>
                <a:off x="10977053" y="2214427"/>
                <a:ext cx="190800" cy="226800"/>
              </p14:xfrm>
            </p:contentPart>
          </mc:Choice>
          <mc:Fallback>
            <p:pic>
              <p:nvPicPr>
                <p:cNvPr id="77" name="Freihand 76">
                  <a:extLst>
                    <a:ext uri="{FF2B5EF4-FFF2-40B4-BE49-F238E27FC236}">
                      <a16:creationId xmlns:a16="http://schemas.microsoft.com/office/drawing/2014/main" id="{69757BDD-7A07-47CF-8464-ABF80AAA3F56}"/>
                    </a:ext>
                  </a:extLst>
                </p:cNvPr>
                <p:cNvPicPr/>
                <p:nvPr/>
              </p:nvPicPr>
              <p:blipFill>
                <a:blip r:embed="rId134"/>
                <a:stretch>
                  <a:fillRect/>
                </a:stretch>
              </p:blipFill>
              <p:spPr>
                <a:xfrm>
                  <a:off x="10972733" y="2210107"/>
                  <a:ext cx="1994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D6B4B89B-18A0-43E0-9320-9FAB8B5758CB}"/>
                    </a:ext>
                  </a:extLst>
                </p14:cNvPr>
                <p14:cNvContentPartPr/>
                <p14:nvPr/>
              </p14:nvContentPartPr>
              <p14:xfrm>
                <a:off x="11197733" y="2297227"/>
                <a:ext cx="64080" cy="90720"/>
              </p14:xfrm>
            </p:contentPart>
          </mc:Choice>
          <mc:Fallback>
            <p:pic>
              <p:nvPicPr>
                <p:cNvPr id="78" name="Freihand 77">
                  <a:extLst>
                    <a:ext uri="{FF2B5EF4-FFF2-40B4-BE49-F238E27FC236}">
                      <a16:creationId xmlns:a16="http://schemas.microsoft.com/office/drawing/2014/main" id="{D6B4B89B-18A0-43E0-9320-9FAB8B5758CB}"/>
                    </a:ext>
                  </a:extLst>
                </p:cNvPr>
                <p:cNvPicPr/>
                <p:nvPr/>
              </p:nvPicPr>
              <p:blipFill>
                <a:blip r:embed="rId136"/>
                <a:stretch>
                  <a:fillRect/>
                </a:stretch>
              </p:blipFill>
              <p:spPr>
                <a:xfrm>
                  <a:off x="11193413" y="2292907"/>
                  <a:ext cx="72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D665363D-D68E-4C99-BD1A-0AE0CAD50906}"/>
                    </a:ext>
                  </a:extLst>
                </p14:cNvPr>
                <p14:cNvContentPartPr/>
                <p14:nvPr/>
              </p14:nvContentPartPr>
              <p14:xfrm>
                <a:off x="11224373" y="2013187"/>
                <a:ext cx="115560" cy="254880"/>
              </p14:xfrm>
            </p:contentPart>
          </mc:Choice>
          <mc:Fallback>
            <p:pic>
              <p:nvPicPr>
                <p:cNvPr id="79" name="Freihand 78">
                  <a:extLst>
                    <a:ext uri="{FF2B5EF4-FFF2-40B4-BE49-F238E27FC236}">
                      <a16:creationId xmlns:a16="http://schemas.microsoft.com/office/drawing/2014/main" id="{D665363D-D68E-4C99-BD1A-0AE0CAD50906}"/>
                    </a:ext>
                  </a:extLst>
                </p:cNvPr>
                <p:cNvPicPr/>
                <p:nvPr/>
              </p:nvPicPr>
              <p:blipFill>
                <a:blip r:embed="rId138"/>
                <a:stretch>
                  <a:fillRect/>
                </a:stretch>
              </p:blipFill>
              <p:spPr>
                <a:xfrm>
                  <a:off x="11220053" y="2008867"/>
                  <a:ext cx="1242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Freihand 79">
                  <a:extLst>
                    <a:ext uri="{FF2B5EF4-FFF2-40B4-BE49-F238E27FC236}">
                      <a16:creationId xmlns:a16="http://schemas.microsoft.com/office/drawing/2014/main" id="{3C330C5C-B7D4-4B95-BA63-0DC39B0FCC01}"/>
                    </a:ext>
                  </a:extLst>
                </p14:cNvPr>
                <p14:cNvContentPartPr/>
                <p14:nvPr/>
              </p14:nvContentPartPr>
              <p14:xfrm>
                <a:off x="11438573" y="1934347"/>
                <a:ext cx="65880" cy="117000"/>
              </p14:xfrm>
            </p:contentPart>
          </mc:Choice>
          <mc:Fallback>
            <p:pic>
              <p:nvPicPr>
                <p:cNvPr id="80" name="Freihand 79">
                  <a:extLst>
                    <a:ext uri="{FF2B5EF4-FFF2-40B4-BE49-F238E27FC236}">
                      <a16:creationId xmlns:a16="http://schemas.microsoft.com/office/drawing/2014/main" id="{3C330C5C-B7D4-4B95-BA63-0DC39B0FCC01}"/>
                    </a:ext>
                  </a:extLst>
                </p:cNvPr>
                <p:cNvPicPr/>
                <p:nvPr/>
              </p:nvPicPr>
              <p:blipFill>
                <a:blip r:embed="rId140"/>
                <a:stretch>
                  <a:fillRect/>
                </a:stretch>
              </p:blipFill>
              <p:spPr>
                <a:xfrm>
                  <a:off x="11434253" y="1930027"/>
                  <a:ext cx="74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1" name="Freihand 80">
                  <a:extLst>
                    <a:ext uri="{FF2B5EF4-FFF2-40B4-BE49-F238E27FC236}">
                      <a16:creationId xmlns:a16="http://schemas.microsoft.com/office/drawing/2014/main" id="{090BB915-C708-4336-9F48-0922E557B112}"/>
                    </a:ext>
                  </a:extLst>
                </p14:cNvPr>
                <p14:cNvContentPartPr/>
                <p14:nvPr/>
              </p14:nvContentPartPr>
              <p14:xfrm>
                <a:off x="11345333" y="1833907"/>
                <a:ext cx="188640" cy="273240"/>
              </p14:xfrm>
            </p:contentPart>
          </mc:Choice>
          <mc:Fallback>
            <p:pic>
              <p:nvPicPr>
                <p:cNvPr id="81" name="Freihand 80">
                  <a:extLst>
                    <a:ext uri="{FF2B5EF4-FFF2-40B4-BE49-F238E27FC236}">
                      <a16:creationId xmlns:a16="http://schemas.microsoft.com/office/drawing/2014/main" id="{090BB915-C708-4336-9F48-0922E557B112}"/>
                    </a:ext>
                  </a:extLst>
                </p:cNvPr>
                <p:cNvPicPr/>
                <p:nvPr/>
              </p:nvPicPr>
              <p:blipFill>
                <a:blip r:embed="rId142"/>
                <a:stretch>
                  <a:fillRect/>
                </a:stretch>
              </p:blipFill>
              <p:spPr>
                <a:xfrm>
                  <a:off x="11341013" y="1829587"/>
                  <a:ext cx="1972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2" name="Freihand 81">
                  <a:extLst>
                    <a:ext uri="{FF2B5EF4-FFF2-40B4-BE49-F238E27FC236}">
                      <a16:creationId xmlns:a16="http://schemas.microsoft.com/office/drawing/2014/main" id="{B7E944D4-D635-4B9A-8F38-526B499CF89D}"/>
                    </a:ext>
                  </a:extLst>
                </p14:cNvPr>
                <p14:cNvContentPartPr/>
                <p14:nvPr/>
              </p14:nvContentPartPr>
              <p14:xfrm>
                <a:off x="11551613" y="1816987"/>
                <a:ext cx="57240" cy="207720"/>
              </p14:xfrm>
            </p:contentPart>
          </mc:Choice>
          <mc:Fallback>
            <p:pic>
              <p:nvPicPr>
                <p:cNvPr id="82" name="Freihand 81">
                  <a:extLst>
                    <a:ext uri="{FF2B5EF4-FFF2-40B4-BE49-F238E27FC236}">
                      <a16:creationId xmlns:a16="http://schemas.microsoft.com/office/drawing/2014/main" id="{B7E944D4-D635-4B9A-8F38-526B499CF89D}"/>
                    </a:ext>
                  </a:extLst>
                </p:cNvPr>
                <p:cNvPicPr/>
                <p:nvPr/>
              </p:nvPicPr>
              <p:blipFill>
                <a:blip r:embed="rId144"/>
                <a:stretch>
                  <a:fillRect/>
                </a:stretch>
              </p:blipFill>
              <p:spPr>
                <a:xfrm>
                  <a:off x="11547293" y="1812667"/>
                  <a:ext cx="658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3" name="Freihand 82">
                  <a:extLst>
                    <a:ext uri="{FF2B5EF4-FFF2-40B4-BE49-F238E27FC236}">
                      <a16:creationId xmlns:a16="http://schemas.microsoft.com/office/drawing/2014/main" id="{B36C6321-51B9-4F5C-8C7D-F9FD16A88462}"/>
                    </a:ext>
                  </a:extLst>
                </p14:cNvPr>
                <p14:cNvContentPartPr/>
                <p14:nvPr/>
              </p14:nvContentPartPr>
              <p14:xfrm>
                <a:off x="11645933" y="1852267"/>
                <a:ext cx="35280" cy="120600"/>
              </p14:xfrm>
            </p:contentPart>
          </mc:Choice>
          <mc:Fallback>
            <p:pic>
              <p:nvPicPr>
                <p:cNvPr id="83" name="Freihand 82">
                  <a:extLst>
                    <a:ext uri="{FF2B5EF4-FFF2-40B4-BE49-F238E27FC236}">
                      <a16:creationId xmlns:a16="http://schemas.microsoft.com/office/drawing/2014/main" id="{B36C6321-51B9-4F5C-8C7D-F9FD16A88462}"/>
                    </a:ext>
                  </a:extLst>
                </p:cNvPr>
                <p:cNvPicPr/>
                <p:nvPr/>
              </p:nvPicPr>
              <p:blipFill>
                <a:blip r:embed="rId146"/>
                <a:stretch>
                  <a:fillRect/>
                </a:stretch>
              </p:blipFill>
              <p:spPr>
                <a:xfrm>
                  <a:off x="11641613" y="1847947"/>
                  <a:ext cx="43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8D1DC20F-C055-4175-8F96-6E43C57FA385}"/>
                    </a:ext>
                  </a:extLst>
                </p14:cNvPr>
                <p14:cNvContentPartPr/>
                <p14:nvPr/>
              </p14:nvContentPartPr>
              <p14:xfrm>
                <a:off x="11765813" y="1688107"/>
                <a:ext cx="96840" cy="146160"/>
              </p14:xfrm>
            </p:contentPart>
          </mc:Choice>
          <mc:Fallback>
            <p:pic>
              <p:nvPicPr>
                <p:cNvPr id="84" name="Freihand 83">
                  <a:extLst>
                    <a:ext uri="{FF2B5EF4-FFF2-40B4-BE49-F238E27FC236}">
                      <a16:creationId xmlns:a16="http://schemas.microsoft.com/office/drawing/2014/main" id="{8D1DC20F-C055-4175-8F96-6E43C57FA385}"/>
                    </a:ext>
                  </a:extLst>
                </p:cNvPr>
                <p:cNvPicPr/>
                <p:nvPr/>
              </p:nvPicPr>
              <p:blipFill>
                <a:blip r:embed="rId148"/>
                <a:stretch>
                  <a:fillRect/>
                </a:stretch>
              </p:blipFill>
              <p:spPr>
                <a:xfrm>
                  <a:off x="11761493" y="1683787"/>
                  <a:ext cx="105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Freihand 84">
                  <a:extLst>
                    <a:ext uri="{FF2B5EF4-FFF2-40B4-BE49-F238E27FC236}">
                      <a16:creationId xmlns:a16="http://schemas.microsoft.com/office/drawing/2014/main" id="{54BA4751-7C5A-4333-9C98-A1829C9C2B38}"/>
                    </a:ext>
                  </a:extLst>
                </p14:cNvPr>
                <p14:cNvContentPartPr/>
                <p14:nvPr/>
              </p14:nvContentPartPr>
              <p14:xfrm>
                <a:off x="11719373" y="1711147"/>
                <a:ext cx="151200" cy="128520"/>
              </p14:xfrm>
            </p:contentPart>
          </mc:Choice>
          <mc:Fallback>
            <p:pic>
              <p:nvPicPr>
                <p:cNvPr id="85" name="Freihand 84">
                  <a:extLst>
                    <a:ext uri="{FF2B5EF4-FFF2-40B4-BE49-F238E27FC236}">
                      <a16:creationId xmlns:a16="http://schemas.microsoft.com/office/drawing/2014/main" id="{54BA4751-7C5A-4333-9C98-A1829C9C2B38}"/>
                    </a:ext>
                  </a:extLst>
                </p:cNvPr>
                <p:cNvPicPr/>
                <p:nvPr/>
              </p:nvPicPr>
              <p:blipFill>
                <a:blip r:embed="rId150"/>
                <a:stretch>
                  <a:fillRect/>
                </a:stretch>
              </p:blipFill>
              <p:spPr>
                <a:xfrm>
                  <a:off x="11715053" y="1706827"/>
                  <a:ext cx="159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23072BCA-E65B-4B3E-B5E9-DC8705CBF197}"/>
                    </a:ext>
                  </a:extLst>
                </p14:cNvPr>
                <p14:cNvContentPartPr/>
                <p14:nvPr/>
              </p14:nvContentPartPr>
              <p14:xfrm>
                <a:off x="9475493" y="1307587"/>
                <a:ext cx="1961280" cy="2099880"/>
              </p14:xfrm>
            </p:contentPart>
          </mc:Choice>
          <mc:Fallback>
            <p:pic>
              <p:nvPicPr>
                <p:cNvPr id="86" name="Freihand 85">
                  <a:extLst>
                    <a:ext uri="{FF2B5EF4-FFF2-40B4-BE49-F238E27FC236}">
                      <a16:creationId xmlns:a16="http://schemas.microsoft.com/office/drawing/2014/main" id="{23072BCA-E65B-4B3E-B5E9-DC8705CBF197}"/>
                    </a:ext>
                  </a:extLst>
                </p:cNvPr>
                <p:cNvPicPr/>
                <p:nvPr/>
              </p:nvPicPr>
              <p:blipFill>
                <a:blip r:embed="rId152"/>
                <a:stretch>
                  <a:fillRect/>
                </a:stretch>
              </p:blipFill>
              <p:spPr>
                <a:xfrm>
                  <a:off x="9471173" y="1303267"/>
                  <a:ext cx="1969920" cy="2108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DC02671C-864E-451B-95BA-98142D1F53FB}"/>
                    </a:ext>
                  </a:extLst>
                </p14:cNvPr>
                <p14:cNvContentPartPr/>
                <p14:nvPr/>
              </p14:nvContentPartPr>
              <p14:xfrm>
                <a:off x="9814253" y="1156387"/>
                <a:ext cx="373320" cy="377640"/>
              </p14:xfrm>
            </p:contentPart>
          </mc:Choice>
          <mc:Fallback>
            <p:pic>
              <p:nvPicPr>
                <p:cNvPr id="87" name="Freihand 86">
                  <a:extLst>
                    <a:ext uri="{FF2B5EF4-FFF2-40B4-BE49-F238E27FC236}">
                      <a16:creationId xmlns:a16="http://schemas.microsoft.com/office/drawing/2014/main" id="{DC02671C-864E-451B-95BA-98142D1F53FB}"/>
                    </a:ext>
                  </a:extLst>
                </p:cNvPr>
                <p:cNvPicPr/>
                <p:nvPr/>
              </p:nvPicPr>
              <p:blipFill>
                <a:blip r:embed="rId154"/>
                <a:stretch>
                  <a:fillRect/>
                </a:stretch>
              </p:blipFill>
              <p:spPr>
                <a:xfrm>
                  <a:off x="9809933" y="1152067"/>
                  <a:ext cx="38196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FD9AF891-F8D2-4C23-8370-E58188C341FF}"/>
                    </a:ext>
                  </a:extLst>
                </p14:cNvPr>
                <p14:cNvContentPartPr/>
                <p14:nvPr/>
              </p14:nvContentPartPr>
              <p14:xfrm>
                <a:off x="8412773" y="1061707"/>
                <a:ext cx="32400" cy="251280"/>
              </p14:xfrm>
            </p:contentPart>
          </mc:Choice>
          <mc:Fallback>
            <p:pic>
              <p:nvPicPr>
                <p:cNvPr id="89" name="Freihand 88">
                  <a:extLst>
                    <a:ext uri="{FF2B5EF4-FFF2-40B4-BE49-F238E27FC236}">
                      <a16:creationId xmlns:a16="http://schemas.microsoft.com/office/drawing/2014/main" id="{FD9AF891-F8D2-4C23-8370-E58188C341FF}"/>
                    </a:ext>
                  </a:extLst>
                </p:cNvPr>
                <p:cNvPicPr/>
                <p:nvPr/>
              </p:nvPicPr>
              <p:blipFill>
                <a:blip r:embed="rId156"/>
                <a:stretch>
                  <a:fillRect/>
                </a:stretch>
              </p:blipFill>
              <p:spPr>
                <a:xfrm>
                  <a:off x="8408453" y="1057387"/>
                  <a:ext cx="410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D2234EAB-244D-487F-A9D1-5693A4ABDC17}"/>
                    </a:ext>
                  </a:extLst>
                </p14:cNvPr>
                <p14:cNvContentPartPr/>
                <p14:nvPr/>
              </p14:nvContentPartPr>
              <p14:xfrm>
                <a:off x="8311253" y="1177987"/>
                <a:ext cx="209880" cy="341640"/>
              </p14:xfrm>
            </p:contentPart>
          </mc:Choice>
          <mc:Fallback>
            <p:pic>
              <p:nvPicPr>
                <p:cNvPr id="90" name="Freihand 89">
                  <a:extLst>
                    <a:ext uri="{FF2B5EF4-FFF2-40B4-BE49-F238E27FC236}">
                      <a16:creationId xmlns:a16="http://schemas.microsoft.com/office/drawing/2014/main" id="{D2234EAB-244D-487F-A9D1-5693A4ABDC17}"/>
                    </a:ext>
                  </a:extLst>
                </p:cNvPr>
                <p:cNvPicPr/>
                <p:nvPr/>
              </p:nvPicPr>
              <p:blipFill>
                <a:blip r:embed="rId158"/>
                <a:stretch>
                  <a:fillRect/>
                </a:stretch>
              </p:blipFill>
              <p:spPr>
                <a:xfrm>
                  <a:off x="8306933" y="1173667"/>
                  <a:ext cx="21852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A827D199-2309-4C8E-9006-AA1469CF708B}"/>
                    </a:ext>
                  </a:extLst>
                </p14:cNvPr>
                <p14:cNvContentPartPr/>
                <p14:nvPr/>
              </p14:nvContentPartPr>
              <p14:xfrm>
                <a:off x="8176253" y="1641667"/>
                <a:ext cx="405000" cy="354960"/>
              </p14:xfrm>
            </p:contentPart>
          </mc:Choice>
          <mc:Fallback>
            <p:pic>
              <p:nvPicPr>
                <p:cNvPr id="92" name="Freihand 91">
                  <a:extLst>
                    <a:ext uri="{FF2B5EF4-FFF2-40B4-BE49-F238E27FC236}">
                      <a16:creationId xmlns:a16="http://schemas.microsoft.com/office/drawing/2014/main" id="{A827D199-2309-4C8E-9006-AA1469CF708B}"/>
                    </a:ext>
                  </a:extLst>
                </p:cNvPr>
                <p:cNvPicPr/>
                <p:nvPr/>
              </p:nvPicPr>
              <p:blipFill>
                <a:blip r:embed="rId160"/>
                <a:stretch>
                  <a:fillRect/>
                </a:stretch>
              </p:blipFill>
              <p:spPr>
                <a:xfrm>
                  <a:off x="8171933" y="1637347"/>
                  <a:ext cx="4136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F8D27565-1A03-4DA1-A7D4-FF9A6E6C72DC}"/>
                    </a:ext>
                  </a:extLst>
                </p14:cNvPr>
                <p14:cNvContentPartPr/>
                <p14:nvPr/>
              </p14:nvContentPartPr>
              <p14:xfrm>
                <a:off x="8174093" y="2040547"/>
                <a:ext cx="315000" cy="155880"/>
              </p14:xfrm>
            </p:contentPart>
          </mc:Choice>
          <mc:Fallback>
            <p:pic>
              <p:nvPicPr>
                <p:cNvPr id="93" name="Freihand 92">
                  <a:extLst>
                    <a:ext uri="{FF2B5EF4-FFF2-40B4-BE49-F238E27FC236}">
                      <a16:creationId xmlns:a16="http://schemas.microsoft.com/office/drawing/2014/main" id="{F8D27565-1A03-4DA1-A7D4-FF9A6E6C72DC}"/>
                    </a:ext>
                  </a:extLst>
                </p:cNvPr>
                <p:cNvPicPr/>
                <p:nvPr/>
              </p:nvPicPr>
              <p:blipFill>
                <a:blip r:embed="rId162"/>
                <a:stretch>
                  <a:fillRect/>
                </a:stretch>
              </p:blipFill>
              <p:spPr>
                <a:xfrm>
                  <a:off x="8169773" y="2036227"/>
                  <a:ext cx="323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4" name="Freihand 93">
                  <a:extLst>
                    <a:ext uri="{FF2B5EF4-FFF2-40B4-BE49-F238E27FC236}">
                      <a16:creationId xmlns:a16="http://schemas.microsoft.com/office/drawing/2014/main" id="{A9AA9E4C-047E-4FF2-83F7-317A31CABB40}"/>
                    </a:ext>
                  </a:extLst>
                </p14:cNvPr>
                <p14:cNvContentPartPr/>
                <p14:nvPr/>
              </p14:nvContentPartPr>
              <p14:xfrm>
                <a:off x="8472893" y="1991947"/>
                <a:ext cx="18360" cy="28800"/>
              </p14:xfrm>
            </p:contentPart>
          </mc:Choice>
          <mc:Fallback>
            <p:pic>
              <p:nvPicPr>
                <p:cNvPr id="94" name="Freihand 93">
                  <a:extLst>
                    <a:ext uri="{FF2B5EF4-FFF2-40B4-BE49-F238E27FC236}">
                      <a16:creationId xmlns:a16="http://schemas.microsoft.com/office/drawing/2014/main" id="{A9AA9E4C-047E-4FF2-83F7-317A31CABB40}"/>
                    </a:ext>
                  </a:extLst>
                </p:cNvPr>
                <p:cNvPicPr/>
                <p:nvPr/>
              </p:nvPicPr>
              <p:blipFill>
                <a:blip r:embed="rId164"/>
                <a:stretch>
                  <a:fillRect/>
                </a:stretch>
              </p:blipFill>
              <p:spPr>
                <a:xfrm>
                  <a:off x="8468573" y="1987627"/>
                  <a:ext cx="27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A963949C-B6EA-4453-AA41-6708238BF33E}"/>
                    </a:ext>
                  </a:extLst>
                </p14:cNvPr>
                <p14:cNvContentPartPr/>
                <p14:nvPr/>
              </p14:nvContentPartPr>
              <p14:xfrm>
                <a:off x="8394413" y="2218747"/>
                <a:ext cx="60120" cy="74520"/>
              </p14:xfrm>
            </p:contentPart>
          </mc:Choice>
          <mc:Fallback>
            <p:pic>
              <p:nvPicPr>
                <p:cNvPr id="95" name="Freihand 94">
                  <a:extLst>
                    <a:ext uri="{FF2B5EF4-FFF2-40B4-BE49-F238E27FC236}">
                      <a16:creationId xmlns:a16="http://schemas.microsoft.com/office/drawing/2014/main" id="{A963949C-B6EA-4453-AA41-6708238BF33E}"/>
                    </a:ext>
                  </a:extLst>
                </p:cNvPr>
                <p:cNvPicPr/>
                <p:nvPr/>
              </p:nvPicPr>
              <p:blipFill>
                <a:blip r:embed="rId166"/>
                <a:stretch>
                  <a:fillRect/>
                </a:stretch>
              </p:blipFill>
              <p:spPr>
                <a:xfrm>
                  <a:off x="8390093" y="2214427"/>
                  <a:ext cx="68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6DF10186-8A81-4CDF-8084-AC2BB637CD5C}"/>
                    </a:ext>
                  </a:extLst>
                </p14:cNvPr>
                <p14:cNvContentPartPr/>
                <p14:nvPr/>
              </p14:nvContentPartPr>
              <p14:xfrm>
                <a:off x="8526893" y="2037307"/>
                <a:ext cx="128520" cy="254880"/>
              </p14:xfrm>
            </p:contentPart>
          </mc:Choice>
          <mc:Fallback>
            <p:pic>
              <p:nvPicPr>
                <p:cNvPr id="96" name="Freihand 95">
                  <a:extLst>
                    <a:ext uri="{FF2B5EF4-FFF2-40B4-BE49-F238E27FC236}">
                      <a16:creationId xmlns:a16="http://schemas.microsoft.com/office/drawing/2014/main" id="{6DF10186-8A81-4CDF-8084-AC2BB637CD5C}"/>
                    </a:ext>
                  </a:extLst>
                </p:cNvPr>
                <p:cNvPicPr/>
                <p:nvPr/>
              </p:nvPicPr>
              <p:blipFill>
                <a:blip r:embed="rId168"/>
                <a:stretch>
                  <a:fillRect/>
                </a:stretch>
              </p:blipFill>
              <p:spPr>
                <a:xfrm>
                  <a:off x="8522573" y="2032987"/>
                  <a:ext cx="1371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30629118-C71A-42FF-9821-A3703D9E3923}"/>
                    </a:ext>
                  </a:extLst>
                </p14:cNvPr>
                <p14:cNvContentPartPr/>
                <p14:nvPr/>
              </p14:nvContentPartPr>
              <p14:xfrm>
                <a:off x="8675573" y="2003467"/>
                <a:ext cx="239400" cy="72360"/>
              </p14:xfrm>
            </p:contentPart>
          </mc:Choice>
          <mc:Fallback>
            <p:pic>
              <p:nvPicPr>
                <p:cNvPr id="97" name="Freihand 96">
                  <a:extLst>
                    <a:ext uri="{FF2B5EF4-FFF2-40B4-BE49-F238E27FC236}">
                      <a16:creationId xmlns:a16="http://schemas.microsoft.com/office/drawing/2014/main" id="{30629118-C71A-42FF-9821-A3703D9E3923}"/>
                    </a:ext>
                  </a:extLst>
                </p:cNvPr>
                <p:cNvPicPr/>
                <p:nvPr/>
              </p:nvPicPr>
              <p:blipFill>
                <a:blip r:embed="rId170"/>
                <a:stretch>
                  <a:fillRect/>
                </a:stretch>
              </p:blipFill>
              <p:spPr>
                <a:xfrm>
                  <a:off x="8671253" y="1999147"/>
                  <a:ext cx="248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8" name="Freihand 97">
                  <a:extLst>
                    <a:ext uri="{FF2B5EF4-FFF2-40B4-BE49-F238E27FC236}">
                      <a16:creationId xmlns:a16="http://schemas.microsoft.com/office/drawing/2014/main" id="{78A0EDF0-191D-42D4-AF7A-3A807DD47E4D}"/>
                    </a:ext>
                  </a:extLst>
                </p14:cNvPr>
                <p14:cNvContentPartPr/>
                <p14:nvPr/>
              </p14:nvContentPartPr>
              <p14:xfrm>
                <a:off x="8846213" y="2014987"/>
                <a:ext cx="87840" cy="22680"/>
              </p14:xfrm>
            </p:contentPart>
          </mc:Choice>
          <mc:Fallback>
            <p:pic>
              <p:nvPicPr>
                <p:cNvPr id="98" name="Freihand 97">
                  <a:extLst>
                    <a:ext uri="{FF2B5EF4-FFF2-40B4-BE49-F238E27FC236}">
                      <a16:creationId xmlns:a16="http://schemas.microsoft.com/office/drawing/2014/main" id="{78A0EDF0-191D-42D4-AF7A-3A807DD47E4D}"/>
                    </a:ext>
                  </a:extLst>
                </p:cNvPr>
                <p:cNvPicPr/>
                <p:nvPr/>
              </p:nvPicPr>
              <p:blipFill>
                <a:blip r:embed="rId172"/>
                <a:stretch>
                  <a:fillRect/>
                </a:stretch>
              </p:blipFill>
              <p:spPr>
                <a:xfrm>
                  <a:off x="8841893" y="2010667"/>
                  <a:ext cx="96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9" name="Freihand 98">
                  <a:extLst>
                    <a:ext uri="{FF2B5EF4-FFF2-40B4-BE49-F238E27FC236}">
                      <a16:creationId xmlns:a16="http://schemas.microsoft.com/office/drawing/2014/main" id="{CD8F0E7F-0110-4054-9AE0-0078AF99756A}"/>
                    </a:ext>
                  </a:extLst>
                </p14:cNvPr>
                <p14:cNvContentPartPr/>
                <p14:nvPr/>
              </p14:nvContentPartPr>
              <p14:xfrm>
                <a:off x="8941973" y="1960627"/>
                <a:ext cx="88560" cy="67680"/>
              </p14:xfrm>
            </p:contentPart>
          </mc:Choice>
          <mc:Fallback>
            <p:pic>
              <p:nvPicPr>
                <p:cNvPr id="99" name="Freihand 98">
                  <a:extLst>
                    <a:ext uri="{FF2B5EF4-FFF2-40B4-BE49-F238E27FC236}">
                      <a16:creationId xmlns:a16="http://schemas.microsoft.com/office/drawing/2014/main" id="{CD8F0E7F-0110-4054-9AE0-0078AF99756A}"/>
                    </a:ext>
                  </a:extLst>
                </p:cNvPr>
                <p:cNvPicPr/>
                <p:nvPr/>
              </p:nvPicPr>
              <p:blipFill>
                <a:blip r:embed="rId174"/>
                <a:stretch>
                  <a:fillRect/>
                </a:stretch>
              </p:blipFill>
              <p:spPr>
                <a:xfrm>
                  <a:off x="8937653" y="1956307"/>
                  <a:ext cx="97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0" name="Freihand 99">
                  <a:extLst>
                    <a:ext uri="{FF2B5EF4-FFF2-40B4-BE49-F238E27FC236}">
                      <a16:creationId xmlns:a16="http://schemas.microsoft.com/office/drawing/2014/main" id="{AF6A2762-D8AB-4998-89C5-45D7B74C9043}"/>
                    </a:ext>
                  </a:extLst>
                </p14:cNvPr>
                <p14:cNvContentPartPr/>
                <p14:nvPr/>
              </p14:nvContentPartPr>
              <p14:xfrm>
                <a:off x="8340413" y="2319547"/>
                <a:ext cx="170640" cy="171000"/>
              </p14:xfrm>
            </p:contentPart>
          </mc:Choice>
          <mc:Fallback>
            <p:pic>
              <p:nvPicPr>
                <p:cNvPr id="100" name="Freihand 99">
                  <a:extLst>
                    <a:ext uri="{FF2B5EF4-FFF2-40B4-BE49-F238E27FC236}">
                      <a16:creationId xmlns:a16="http://schemas.microsoft.com/office/drawing/2014/main" id="{AF6A2762-D8AB-4998-89C5-45D7B74C9043}"/>
                    </a:ext>
                  </a:extLst>
                </p:cNvPr>
                <p:cNvPicPr/>
                <p:nvPr/>
              </p:nvPicPr>
              <p:blipFill>
                <a:blip r:embed="rId176"/>
                <a:stretch>
                  <a:fillRect/>
                </a:stretch>
              </p:blipFill>
              <p:spPr>
                <a:xfrm>
                  <a:off x="8336093" y="2315227"/>
                  <a:ext cx="179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1" name="Freihand 100">
                  <a:extLst>
                    <a:ext uri="{FF2B5EF4-FFF2-40B4-BE49-F238E27FC236}">
                      <a16:creationId xmlns:a16="http://schemas.microsoft.com/office/drawing/2014/main" id="{7D4225C6-54E1-45A5-9D97-0667C2ED36CA}"/>
                    </a:ext>
                  </a:extLst>
                </p14:cNvPr>
                <p14:cNvContentPartPr/>
                <p14:nvPr/>
              </p14:nvContentPartPr>
              <p14:xfrm>
                <a:off x="8256173" y="2362027"/>
                <a:ext cx="269640" cy="55800"/>
              </p14:xfrm>
            </p:contentPart>
          </mc:Choice>
          <mc:Fallback>
            <p:pic>
              <p:nvPicPr>
                <p:cNvPr id="101" name="Freihand 100">
                  <a:extLst>
                    <a:ext uri="{FF2B5EF4-FFF2-40B4-BE49-F238E27FC236}">
                      <a16:creationId xmlns:a16="http://schemas.microsoft.com/office/drawing/2014/main" id="{7D4225C6-54E1-45A5-9D97-0667C2ED36CA}"/>
                    </a:ext>
                  </a:extLst>
                </p:cNvPr>
                <p:cNvPicPr/>
                <p:nvPr/>
              </p:nvPicPr>
              <p:blipFill>
                <a:blip r:embed="rId178"/>
                <a:stretch>
                  <a:fillRect/>
                </a:stretch>
              </p:blipFill>
              <p:spPr>
                <a:xfrm>
                  <a:off x="8251853" y="2357707"/>
                  <a:ext cx="278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2" name="Freihand 101">
                  <a:extLst>
                    <a:ext uri="{FF2B5EF4-FFF2-40B4-BE49-F238E27FC236}">
                      <a16:creationId xmlns:a16="http://schemas.microsoft.com/office/drawing/2014/main" id="{A4BE1ABA-36EB-4CE9-932E-B6930848306E}"/>
                    </a:ext>
                  </a:extLst>
                </p14:cNvPr>
                <p14:cNvContentPartPr/>
                <p14:nvPr/>
              </p14:nvContentPartPr>
              <p14:xfrm>
                <a:off x="8408093" y="2379667"/>
                <a:ext cx="217440" cy="66960"/>
              </p14:xfrm>
            </p:contentPart>
          </mc:Choice>
          <mc:Fallback>
            <p:pic>
              <p:nvPicPr>
                <p:cNvPr id="102" name="Freihand 101">
                  <a:extLst>
                    <a:ext uri="{FF2B5EF4-FFF2-40B4-BE49-F238E27FC236}">
                      <a16:creationId xmlns:a16="http://schemas.microsoft.com/office/drawing/2014/main" id="{A4BE1ABA-36EB-4CE9-932E-B6930848306E}"/>
                    </a:ext>
                  </a:extLst>
                </p:cNvPr>
                <p:cNvPicPr/>
                <p:nvPr/>
              </p:nvPicPr>
              <p:blipFill>
                <a:blip r:embed="rId180"/>
                <a:stretch>
                  <a:fillRect/>
                </a:stretch>
              </p:blipFill>
              <p:spPr>
                <a:xfrm>
                  <a:off x="8403773" y="2375347"/>
                  <a:ext cx="226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3" name="Freihand 102">
                  <a:extLst>
                    <a:ext uri="{FF2B5EF4-FFF2-40B4-BE49-F238E27FC236}">
                      <a16:creationId xmlns:a16="http://schemas.microsoft.com/office/drawing/2014/main" id="{C91BD348-E096-480B-9DE9-2429CA783A6B}"/>
                    </a:ext>
                  </a:extLst>
                </p14:cNvPr>
                <p14:cNvContentPartPr/>
                <p14:nvPr/>
              </p14:nvContentPartPr>
              <p14:xfrm>
                <a:off x="8704373" y="2239267"/>
                <a:ext cx="140760" cy="140400"/>
              </p14:xfrm>
            </p:contentPart>
          </mc:Choice>
          <mc:Fallback>
            <p:pic>
              <p:nvPicPr>
                <p:cNvPr id="103" name="Freihand 102">
                  <a:extLst>
                    <a:ext uri="{FF2B5EF4-FFF2-40B4-BE49-F238E27FC236}">
                      <a16:creationId xmlns:a16="http://schemas.microsoft.com/office/drawing/2014/main" id="{C91BD348-E096-480B-9DE9-2429CA783A6B}"/>
                    </a:ext>
                  </a:extLst>
                </p:cNvPr>
                <p:cNvPicPr/>
                <p:nvPr/>
              </p:nvPicPr>
              <p:blipFill>
                <a:blip r:embed="rId182"/>
                <a:stretch>
                  <a:fillRect/>
                </a:stretch>
              </p:blipFill>
              <p:spPr>
                <a:xfrm>
                  <a:off x="8700053" y="2234947"/>
                  <a:ext cx="149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4" name="Freihand 103">
                  <a:extLst>
                    <a:ext uri="{FF2B5EF4-FFF2-40B4-BE49-F238E27FC236}">
                      <a16:creationId xmlns:a16="http://schemas.microsoft.com/office/drawing/2014/main" id="{8AA3E4E0-6D68-43F5-875E-E892D4E6A561}"/>
                    </a:ext>
                  </a:extLst>
                </p14:cNvPr>
                <p14:cNvContentPartPr/>
                <p14:nvPr/>
              </p14:nvContentPartPr>
              <p14:xfrm>
                <a:off x="8700773" y="2212627"/>
                <a:ext cx="483480" cy="128520"/>
              </p14:xfrm>
            </p:contentPart>
          </mc:Choice>
          <mc:Fallback>
            <p:pic>
              <p:nvPicPr>
                <p:cNvPr id="104" name="Freihand 103">
                  <a:extLst>
                    <a:ext uri="{FF2B5EF4-FFF2-40B4-BE49-F238E27FC236}">
                      <a16:creationId xmlns:a16="http://schemas.microsoft.com/office/drawing/2014/main" id="{8AA3E4E0-6D68-43F5-875E-E892D4E6A561}"/>
                    </a:ext>
                  </a:extLst>
                </p:cNvPr>
                <p:cNvPicPr/>
                <p:nvPr/>
              </p:nvPicPr>
              <p:blipFill>
                <a:blip r:embed="rId184"/>
                <a:stretch>
                  <a:fillRect/>
                </a:stretch>
              </p:blipFill>
              <p:spPr>
                <a:xfrm>
                  <a:off x="8696453" y="2208307"/>
                  <a:ext cx="492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5" name="Freihand 104">
                  <a:extLst>
                    <a:ext uri="{FF2B5EF4-FFF2-40B4-BE49-F238E27FC236}">
                      <a16:creationId xmlns:a16="http://schemas.microsoft.com/office/drawing/2014/main" id="{86A6E30D-1BBC-428F-878B-862DBF04B660}"/>
                    </a:ext>
                  </a:extLst>
                </p14:cNvPr>
                <p14:cNvContentPartPr/>
                <p14:nvPr/>
              </p14:nvContentPartPr>
              <p14:xfrm>
                <a:off x="8251853" y="2786827"/>
                <a:ext cx="20880" cy="3960"/>
              </p14:xfrm>
            </p:contentPart>
          </mc:Choice>
          <mc:Fallback>
            <p:pic>
              <p:nvPicPr>
                <p:cNvPr id="105" name="Freihand 104">
                  <a:extLst>
                    <a:ext uri="{FF2B5EF4-FFF2-40B4-BE49-F238E27FC236}">
                      <a16:creationId xmlns:a16="http://schemas.microsoft.com/office/drawing/2014/main" id="{86A6E30D-1BBC-428F-878B-862DBF04B660}"/>
                    </a:ext>
                  </a:extLst>
                </p:cNvPr>
                <p:cNvPicPr/>
                <p:nvPr/>
              </p:nvPicPr>
              <p:blipFill>
                <a:blip r:embed="rId186"/>
                <a:stretch>
                  <a:fillRect/>
                </a:stretch>
              </p:blipFill>
              <p:spPr>
                <a:xfrm>
                  <a:off x="8247533" y="2782507"/>
                  <a:ext cx="29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6" name="Freihand 105">
                  <a:extLst>
                    <a:ext uri="{FF2B5EF4-FFF2-40B4-BE49-F238E27FC236}">
                      <a16:creationId xmlns:a16="http://schemas.microsoft.com/office/drawing/2014/main" id="{B855DF99-7DD2-426A-83CC-3AA13BD7F360}"/>
                    </a:ext>
                  </a:extLst>
                </p14:cNvPr>
                <p14:cNvContentPartPr/>
                <p14:nvPr/>
              </p14:nvContentPartPr>
              <p14:xfrm>
                <a:off x="8099573" y="2793307"/>
                <a:ext cx="266400" cy="62640"/>
              </p14:xfrm>
            </p:contentPart>
          </mc:Choice>
          <mc:Fallback>
            <p:pic>
              <p:nvPicPr>
                <p:cNvPr id="106" name="Freihand 105">
                  <a:extLst>
                    <a:ext uri="{FF2B5EF4-FFF2-40B4-BE49-F238E27FC236}">
                      <a16:creationId xmlns:a16="http://schemas.microsoft.com/office/drawing/2014/main" id="{B855DF99-7DD2-426A-83CC-3AA13BD7F360}"/>
                    </a:ext>
                  </a:extLst>
                </p:cNvPr>
                <p:cNvPicPr/>
                <p:nvPr/>
              </p:nvPicPr>
              <p:blipFill>
                <a:blip r:embed="rId188"/>
                <a:stretch>
                  <a:fillRect/>
                </a:stretch>
              </p:blipFill>
              <p:spPr>
                <a:xfrm>
                  <a:off x="8095253" y="2788987"/>
                  <a:ext cx="275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7" name="Freihand 106">
                  <a:extLst>
                    <a:ext uri="{FF2B5EF4-FFF2-40B4-BE49-F238E27FC236}">
                      <a16:creationId xmlns:a16="http://schemas.microsoft.com/office/drawing/2014/main" id="{3370F7AA-9491-47E3-AF29-6DD74259D27E}"/>
                    </a:ext>
                  </a:extLst>
                </p14:cNvPr>
                <p14:cNvContentPartPr/>
                <p14:nvPr/>
              </p14:nvContentPartPr>
              <p14:xfrm>
                <a:off x="8323133" y="2712667"/>
                <a:ext cx="127440" cy="237600"/>
              </p14:xfrm>
            </p:contentPart>
          </mc:Choice>
          <mc:Fallback>
            <p:pic>
              <p:nvPicPr>
                <p:cNvPr id="107" name="Freihand 106">
                  <a:extLst>
                    <a:ext uri="{FF2B5EF4-FFF2-40B4-BE49-F238E27FC236}">
                      <a16:creationId xmlns:a16="http://schemas.microsoft.com/office/drawing/2014/main" id="{3370F7AA-9491-47E3-AF29-6DD74259D27E}"/>
                    </a:ext>
                  </a:extLst>
                </p:cNvPr>
                <p:cNvPicPr/>
                <p:nvPr/>
              </p:nvPicPr>
              <p:blipFill>
                <a:blip r:embed="rId190"/>
                <a:stretch>
                  <a:fillRect/>
                </a:stretch>
              </p:blipFill>
              <p:spPr>
                <a:xfrm>
                  <a:off x="8318813" y="2708347"/>
                  <a:ext cx="1360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CA62E86E-4136-4703-B37C-A86BB6013686}"/>
                    </a:ext>
                  </a:extLst>
                </p14:cNvPr>
                <p14:cNvContentPartPr/>
                <p14:nvPr/>
              </p14:nvContentPartPr>
              <p14:xfrm>
                <a:off x="8596733" y="2604307"/>
                <a:ext cx="83160" cy="198360"/>
              </p14:xfrm>
            </p:contentPart>
          </mc:Choice>
          <mc:Fallback>
            <p:pic>
              <p:nvPicPr>
                <p:cNvPr id="110" name="Freihand 109">
                  <a:extLst>
                    <a:ext uri="{FF2B5EF4-FFF2-40B4-BE49-F238E27FC236}">
                      <a16:creationId xmlns:a16="http://schemas.microsoft.com/office/drawing/2014/main" id="{CA62E86E-4136-4703-B37C-A86BB6013686}"/>
                    </a:ext>
                  </a:extLst>
                </p:cNvPr>
                <p:cNvPicPr/>
                <p:nvPr/>
              </p:nvPicPr>
              <p:blipFill>
                <a:blip r:embed="rId192"/>
                <a:stretch>
                  <a:fillRect/>
                </a:stretch>
              </p:blipFill>
              <p:spPr>
                <a:xfrm>
                  <a:off x="8592413" y="2599987"/>
                  <a:ext cx="918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C81D8A75-2E50-48E7-A80E-03F898CA13A9}"/>
                    </a:ext>
                  </a:extLst>
                </p14:cNvPr>
                <p14:cNvContentPartPr/>
                <p14:nvPr/>
              </p14:nvContentPartPr>
              <p14:xfrm>
                <a:off x="8686373" y="2542387"/>
                <a:ext cx="208080" cy="208080"/>
              </p14:xfrm>
            </p:contentPart>
          </mc:Choice>
          <mc:Fallback>
            <p:pic>
              <p:nvPicPr>
                <p:cNvPr id="111" name="Freihand 110">
                  <a:extLst>
                    <a:ext uri="{FF2B5EF4-FFF2-40B4-BE49-F238E27FC236}">
                      <a16:creationId xmlns:a16="http://schemas.microsoft.com/office/drawing/2014/main" id="{C81D8A75-2E50-48E7-A80E-03F898CA13A9}"/>
                    </a:ext>
                  </a:extLst>
                </p:cNvPr>
                <p:cNvPicPr/>
                <p:nvPr/>
              </p:nvPicPr>
              <p:blipFill>
                <a:blip r:embed="rId194"/>
                <a:stretch>
                  <a:fillRect/>
                </a:stretch>
              </p:blipFill>
              <p:spPr>
                <a:xfrm>
                  <a:off x="8682053" y="2538067"/>
                  <a:ext cx="216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D7DA2E1A-EC3E-44BA-AE58-CBAAA86104D3}"/>
                    </a:ext>
                  </a:extLst>
                </p14:cNvPr>
                <p14:cNvContentPartPr/>
                <p14:nvPr/>
              </p14:nvContentPartPr>
              <p14:xfrm>
                <a:off x="8896973" y="2480107"/>
                <a:ext cx="228600" cy="216720"/>
              </p14:xfrm>
            </p:contentPart>
          </mc:Choice>
          <mc:Fallback>
            <p:pic>
              <p:nvPicPr>
                <p:cNvPr id="112" name="Freihand 111">
                  <a:extLst>
                    <a:ext uri="{FF2B5EF4-FFF2-40B4-BE49-F238E27FC236}">
                      <a16:creationId xmlns:a16="http://schemas.microsoft.com/office/drawing/2014/main" id="{D7DA2E1A-EC3E-44BA-AE58-CBAAA86104D3}"/>
                    </a:ext>
                  </a:extLst>
                </p:cNvPr>
                <p:cNvPicPr/>
                <p:nvPr/>
              </p:nvPicPr>
              <p:blipFill>
                <a:blip r:embed="rId196"/>
                <a:stretch>
                  <a:fillRect/>
                </a:stretch>
              </p:blipFill>
              <p:spPr>
                <a:xfrm>
                  <a:off x="8892653" y="2475787"/>
                  <a:ext cx="237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3" name="Freihand 112">
                  <a:extLst>
                    <a:ext uri="{FF2B5EF4-FFF2-40B4-BE49-F238E27FC236}">
                      <a16:creationId xmlns:a16="http://schemas.microsoft.com/office/drawing/2014/main" id="{5561B4B5-4BE3-40CB-A14D-6B4CD888C485}"/>
                    </a:ext>
                  </a:extLst>
                </p14:cNvPr>
                <p14:cNvContentPartPr/>
                <p14:nvPr/>
              </p14:nvContentPartPr>
              <p14:xfrm>
                <a:off x="9140333" y="2376067"/>
                <a:ext cx="608760" cy="271440"/>
              </p14:xfrm>
            </p:contentPart>
          </mc:Choice>
          <mc:Fallback>
            <p:pic>
              <p:nvPicPr>
                <p:cNvPr id="113" name="Freihand 112">
                  <a:extLst>
                    <a:ext uri="{FF2B5EF4-FFF2-40B4-BE49-F238E27FC236}">
                      <a16:creationId xmlns:a16="http://schemas.microsoft.com/office/drawing/2014/main" id="{5561B4B5-4BE3-40CB-A14D-6B4CD888C485}"/>
                    </a:ext>
                  </a:extLst>
                </p:cNvPr>
                <p:cNvPicPr/>
                <p:nvPr/>
              </p:nvPicPr>
              <p:blipFill>
                <a:blip r:embed="rId198"/>
                <a:stretch>
                  <a:fillRect/>
                </a:stretch>
              </p:blipFill>
              <p:spPr>
                <a:xfrm>
                  <a:off x="9136013" y="2371747"/>
                  <a:ext cx="6174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5" name="Freihand 114">
                  <a:extLst>
                    <a:ext uri="{FF2B5EF4-FFF2-40B4-BE49-F238E27FC236}">
                      <a16:creationId xmlns:a16="http://schemas.microsoft.com/office/drawing/2014/main" id="{44DF97D1-2B2D-4BFC-B4D4-CDFA8A579642}"/>
                    </a:ext>
                  </a:extLst>
                </p14:cNvPr>
                <p14:cNvContentPartPr/>
                <p14:nvPr/>
              </p14:nvContentPartPr>
              <p14:xfrm>
                <a:off x="8477213" y="3005347"/>
                <a:ext cx="259560" cy="198000"/>
              </p14:xfrm>
            </p:contentPart>
          </mc:Choice>
          <mc:Fallback>
            <p:pic>
              <p:nvPicPr>
                <p:cNvPr id="115" name="Freihand 114">
                  <a:extLst>
                    <a:ext uri="{FF2B5EF4-FFF2-40B4-BE49-F238E27FC236}">
                      <a16:creationId xmlns:a16="http://schemas.microsoft.com/office/drawing/2014/main" id="{44DF97D1-2B2D-4BFC-B4D4-CDFA8A579642}"/>
                    </a:ext>
                  </a:extLst>
                </p:cNvPr>
                <p:cNvPicPr/>
                <p:nvPr/>
              </p:nvPicPr>
              <p:blipFill>
                <a:blip r:embed="rId200"/>
                <a:stretch>
                  <a:fillRect/>
                </a:stretch>
              </p:blipFill>
              <p:spPr>
                <a:xfrm>
                  <a:off x="8472893" y="3001027"/>
                  <a:ext cx="268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6" name="Freihand 115">
                  <a:extLst>
                    <a:ext uri="{FF2B5EF4-FFF2-40B4-BE49-F238E27FC236}">
                      <a16:creationId xmlns:a16="http://schemas.microsoft.com/office/drawing/2014/main" id="{E46B6FF2-A1E5-4F25-A0A3-D6B13464911F}"/>
                    </a:ext>
                  </a:extLst>
                </p14:cNvPr>
                <p14:cNvContentPartPr/>
                <p14:nvPr/>
              </p14:nvContentPartPr>
              <p14:xfrm>
                <a:off x="8812733" y="2898787"/>
                <a:ext cx="118080" cy="262080"/>
              </p14:xfrm>
            </p:contentPart>
          </mc:Choice>
          <mc:Fallback>
            <p:pic>
              <p:nvPicPr>
                <p:cNvPr id="116" name="Freihand 115">
                  <a:extLst>
                    <a:ext uri="{FF2B5EF4-FFF2-40B4-BE49-F238E27FC236}">
                      <a16:creationId xmlns:a16="http://schemas.microsoft.com/office/drawing/2014/main" id="{E46B6FF2-A1E5-4F25-A0A3-D6B13464911F}"/>
                    </a:ext>
                  </a:extLst>
                </p:cNvPr>
                <p:cNvPicPr/>
                <p:nvPr/>
              </p:nvPicPr>
              <p:blipFill>
                <a:blip r:embed="rId202"/>
                <a:stretch>
                  <a:fillRect/>
                </a:stretch>
              </p:blipFill>
              <p:spPr>
                <a:xfrm>
                  <a:off x="8808413" y="2894467"/>
                  <a:ext cx="1267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7" name="Freihand 116">
                  <a:extLst>
                    <a:ext uri="{FF2B5EF4-FFF2-40B4-BE49-F238E27FC236}">
                      <a16:creationId xmlns:a16="http://schemas.microsoft.com/office/drawing/2014/main" id="{B32B1401-FB1A-4B6B-8CB0-72958327EC9D}"/>
                    </a:ext>
                  </a:extLst>
                </p14:cNvPr>
                <p14:cNvContentPartPr/>
                <p14:nvPr/>
              </p14:nvContentPartPr>
              <p14:xfrm>
                <a:off x="8948813" y="2855587"/>
                <a:ext cx="102240" cy="222120"/>
              </p14:xfrm>
            </p:contentPart>
          </mc:Choice>
          <mc:Fallback>
            <p:pic>
              <p:nvPicPr>
                <p:cNvPr id="117" name="Freihand 116">
                  <a:extLst>
                    <a:ext uri="{FF2B5EF4-FFF2-40B4-BE49-F238E27FC236}">
                      <a16:creationId xmlns:a16="http://schemas.microsoft.com/office/drawing/2014/main" id="{B32B1401-FB1A-4B6B-8CB0-72958327EC9D}"/>
                    </a:ext>
                  </a:extLst>
                </p:cNvPr>
                <p:cNvPicPr/>
                <p:nvPr/>
              </p:nvPicPr>
              <p:blipFill>
                <a:blip r:embed="rId204"/>
                <a:stretch>
                  <a:fillRect/>
                </a:stretch>
              </p:blipFill>
              <p:spPr>
                <a:xfrm>
                  <a:off x="8944493" y="2851267"/>
                  <a:ext cx="1108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8" name="Freihand 117">
                  <a:extLst>
                    <a:ext uri="{FF2B5EF4-FFF2-40B4-BE49-F238E27FC236}">
                      <a16:creationId xmlns:a16="http://schemas.microsoft.com/office/drawing/2014/main" id="{752704D8-13FC-447E-B273-8F49036A6DB4}"/>
                    </a:ext>
                  </a:extLst>
                </p14:cNvPr>
                <p14:cNvContentPartPr/>
                <p14:nvPr/>
              </p14:nvContentPartPr>
              <p14:xfrm>
                <a:off x="9148253" y="2859547"/>
                <a:ext cx="94320" cy="163080"/>
              </p14:xfrm>
            </p:contentPart>
          </mc:Choice>
          <mc:Fallback>
            <p:pic>
              <p:nvPicPr>
                <p:cNvPr id="118" name="Freihand 117">
                  <a:extLst>
                    <a:ext uri="{FF2B5EF4-FFF2-40B4-BE49-F238E27FC236}">
                      <a16:creationId xmlns:a16="http://schemas.microsoft.com/office/drawing/2014/main" id="{752704D8-13FC-447E-B273-8F49036A6DB4}"/>
                    </a:ext>
                  </a:extLst>
                </p:cNvPr>
                <p:cNvPicPr/>
                <p:nvPr/>
              </p:nvPicPr>
              <p:blipFill>
                <a:blip r:embed="rId206"/>
                <a:stretch>
                  <a:fillRect/>
                </a:stretch>
              </p:blipFill>
              <p:spPr>
                <a:xfrm>
                  <a:off x="9143933" y="2855227"/>
                  <a:ext cx="102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9" name="Freihand 118">
                  <a:extLst>
                    <a:ext uri="{FF2B5EF4-FFF2-40B4-BE49-F238E27FC236}">
                      <a16:creationId xmlns:a16="http://schemas.microsoft.com/office/drawing/2014/main" id="{0190CFDD-8D97-4536-835A-7C3953467D6F}"/>
                    </a:ext>
                  </a:extLst>
                </p14:cNvPr>
                <p14:cNvContentPartPr/>
                <p14:nvPr/>
              </p14:nvContentPartPr>
              <p14:xfrm>
                <a:off x="9066533" y="2778547"/>
                <a:ext cx="129600" cy="154440"/>
              </p14:xfrm>
            </p:contentPart>
          </mc:Choice>
          <mc:Fallback>
            <p:pic>
              <p:nvPicPr>
                <p:cNvPr id="119" name="Freihand 118">
                  <a:extLst>
                    <a:ext uri="{FF2B5EF4-FFF2-40B4-BE49-F238E27FC236}">
                      <a16:creationId xmlns:a16="http://schemas.microsoft.com/office/drawing/2014/main" id="{0190CFDD-8D97-4536-835A-7C3953467D6F}"/>
                    </a:ext>
                  </a:extLst>
                </p:cNvPr>
                <p:cNvPicPr/>
                <p:nvPr/>
              </p:nvPicPr>
              <p:blipFill>
                <a:blip r:embed="rId208"/>
                <a:stretch>
                  <a:fillRect/>
                </a:stretch>
              </p:blipFill>
              <p:spPr>
                <a:xfrm>
                  <a:off x="9062213" y="2774227"/>
                  <a:ext cx="138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0" name="Freihand 119">
                  <a:extLst>
                    <a:ext uri="{FF2B5EF4-FFF2-40B4-BE49-F238E27FC236}">
                      <a16:creationId xmlns:a16="http://schemas.microsoft.com/office/drawing/2014/main" id="{714DF1EC-558B-424E-AAC7-383BC9E627BF}"/>
                    </a:ext>
                  </a:extLst>
                </p14:cNvPr>
                <p14:cNvContentPartPr/>
                <p14:nvPr/>
              </p14:nvContentPartPr>
              <p14:xfrm>
                <a:off x="9251933" y="2905627"/>
                <a:ext cx="78840" cy="110880"/>
              </p14:xfrm>
            </p:contentPart>
          </mc:Choice>
          <mc:Fallback>
            <p:pic>
              <p:nvPicPr>
                <p:cNvPr id="120" name="Freihand 119">
                  <a:extLst>
                    <a:ext uri="{FF2B5EF4-FFF2-40B4-BE49-F238E27FC236}">
                      <a16:creationId xmlns:a16="http://schemas.microsoft.com/office/drawing/2014/main" id="{714DF1EC-558B-424E-AAC7-383BC9E627BF}"/>
                    </a:ext>
                  </a:extLst>
                </p:cNvPr>
                <p:cNvPicPr/>
                <p:nvPr/>
              </p:nvPicPr>
              <p:blipFill>
                <a:blip r:embed="rId210"/>
                <a:stretch>
                  <a:fillRect/>
                </a:stretch>
              </p:blipFill>
              <p:spPr>
                <a:xfrm>
                  <a:off x="9247613" y="2901307"/>
                  <a:ext cx="87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Freihand 121">
                  <a:extLst>
                    <a:ext uri="{FF2B5EF4-FFF2-40B4-BE49-F238E27FC236}">
                      <a16:creationId xmlns:a16="http://schemas.microsoft.com/office/drawing/2014/main" id="{9EE6D78A-9B2D-4F0F-807C-9D9FAC51EE0C}"/>
                    </a:ext>
                  </a:extLst>
                </p14:cNvPr>
                <p14:cNvContentPartPr/>
                <p14:nvPr/>
              </p14:nvContentPartPr>
              <p14:xfrm>
                <a:off x="8487293" y="3468307"/>
                <a:ext cx="130680" cy="66600"/>
              </p14:xfrm>
            </p:contentPart>
          </mc:Choice>
          <mc:Fallback>
            <p:pic>
              <p:nvPicPr>
                <p:cNvPr id="122" name="Freihand 121">
                  <a:extLst>
                    <a:ext uri="{FF2B5EF4-FFF2-40B4-BE49-F238E27FC236}">
                      <a16:creationId xmlns:a16="http://schemas.microsoft.com/office/drawing/2014/main" id="{9EE6D78A-9B2D-4F0F-807C-9D9FAC51EE0C}"/>
                    </a:ext>
                  </a:extLst>
                </p:cNvPr>
                <p:cNvPicPr/>
                <p:nvPr/>
              </p:nvPicPr>
              <p:blipFill>
                <a:blip r:embed="rId212"/>
                <a:stretch>
                  <a:fillRect/>
                </a:stretch>
              </p:blipFill>
              <p:spPr>
                <a:xfrm>
                  <a:off x="8482973" y="3463987"/>
                  <a:ext cx="139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3" name="Freihand 122">
                  <a:extLst>
                    <a:ext uri="{FF2B5EF4-FFF2-40B4-BE49-F238E27FC236}">
                      <a16:creationId xmlns:a16="http://schemas.microsoft.com/office/drawing/2014/main" id="{96C32657-7706-48CD-AFE2-72EFD36971E6}"/>
                    </a:ext>
                  </a:extLst>
                </p14:cNvPr>
                <p14:cNvContentPartPr/>
                <p14:nvPr/>
              </p14:nvContentPartPr>
              <p14:xfrm>
                <a:off x="8570093" y="3361387"/>
                <a:ext cx="165600" cy="238320"/>
              </p14:xfrm>
            </p:contentPart>
          </mc:Choice>
          <mc:Fallback>
            <p:pic>
              <p:nvPicPr>
                <p:cNvPr id="123" name="Freihand 122">
                  <a:extLst>
                    <a:ext uri="{FF2B5EF4-FFF2-40B4-BE49-F238E27FC236}">
                      <a16:creationId xmlns:a16="http://schemas.microsoft.com/office/drawing/2014/main" id="{96C32657-7706-48CD-AFE2-72EFD36971E6}"/>
                    </a:ext>
                  </a:extLst>
                </p:cNvPr>
                <p:cNvPicPr/>
                <p:nvPr/>
              </p:nvPicPr>
              <p:blipFill>
                <a:blip r:embed="rId214"/>
                <a:stretch>
                  <a:fillRect/>
                </a:stretch>
              </p:blipFill>
              <p:spPr>
                <a:xfrm>
                  <a:off x="8565773" y="3357067"/>
                  <a:ext cx="1742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5" name="Freihand 124">
                  <a:extLst>
                    <a:ext uri="{FF2B5EF4-FFF2-40B4-BE49-F238E27FC236}">
                      <a16:creationId xmlns:a16="http://schemas.microsoft.com/office/drawing/2014/main" id="{778139F1-C568-45C3-A2DE-18FCA8586886}"/>
                    </a:ext>
                  </a:extLst>
                </p14:cNvPr>
                <p14:cNvContentPartPr/>
                <p14:nvPr/>
              </p14:nvContentPartPr>
              <p14:xfrm>
                <a:off x="8849093" y="3264187"/>
                <a:ext cx="109800" cy="285840"/>
              </p14:xfrm>
            </p:contentPart>
          </mc:Choice>
          <mc:Fallback>
            <p:pic>
              <p:nvPicPr>
                <p:cNvPr id="125" name="Freihand 124">
                  <a:extLst>
                    <a:ext uri="{FF2B5EF4-FFF2-40B4-BE49-F238E27FC236}">
                      <a16:creationId xmlns:a16="http://schemas.microsoft.com/office/drawing/2014/main" id="{778139F1-C568-45C3-A2DE-18FCA8586886}"/>
                    </a:ext>
                  </a:extLst>
                </p:cNvPr>
                <p:cNvPicPr/>
                <p:nvPr/>
              </p:nvPicPr>
              <p:blipFill>
                <a:blip r:embed="rId216"/>
                <a:stretch>
                  <a:fillRect/>
                </a:stretch>
              </p:blipFill>
              <p:spPr>
                <a:xfrm>
                  <a:off x="8844773" y="3259867"/>
                  <a:ext cx="1184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6" name="Freihand 125">
                  <a:extLst>
                    <a:ext uri="{FF2B5EF4-FFF2-40B4-BE49-F238E27FC236}">
                      <a16:creationId xmlns:a16="http://schemas.microsoft.com/office/drawing/2014/main" id="{7E8DA7DB-2747-4276-A669-1408BBBCEB1E}"/>
                    </a:ext>
                  </a:extLst>
                </p14:cNvPr>
                <p14:cNvContentPartPr/>
                <p14:nvPr/>
              </p14:nvContentPartPr>
              <p14:xfrm>
                <a:off x="8963573" y="3262747"/>
                <a:ext cx="87120" cy="206280"/>
              </p14:xfrm>
            </p:contentPart>
          </mc:Choice>
          <mc:Fallback>
            <p:pic>
              <p:nvPicPr>
                <p:cNvPr id="126" name="Freihand 125">
                  <a:extLst>
                    <a:ext uri="{FF2B5EF4-FFF2-40B4-BE49-F238E27FC236}">
                      <a16:creationId xmlns:a16="http://schemas.microsoft.com/office/drawing/2014/main" id="{7E8DA7DB-2747-4276-A669-1408BBBCEB1E}"/>
                    </a:ext>
                  </a:extLst>
                </p:cNvPr>
                <p:cNvPicPr/>
                <p:nvPr/>
              </p:nvPicPr>
              <p:blipFill>
                <a:blip r:embed="rId218"/>
                <a:stretch>
                  <a:fillRect/>
                </a:stretch>
              </p:blipFill>
              <p:spPr>
                <a:xfrm>
                  <a:off x="8959253" y="3258427"/>
                  <a:ext cx="957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7" name="Freihand 126">
                  <a:extLst>
                    <a:ext uri="{FF2B5EF4-FFF2-40B4-BE49-F238E27FC236}">
                      <a16:creationId xmlns:a16="http://schemas.microsoft.com/office/drawing/2014/main" id="{40757566-B449-454A-BF68-1A7D966FF9BD}"/>
                    </a:ext>
                  </a:extLst>
                </p14:cNvPr>
                <p14:cNvContentPartPr/>
                <p14:nvPr/>
              </p14:nvContentPartPr>
              <p14:xfrm>
                <a:off x="9055373" y="3125587"/>
                <a:ext cx="281520" cy="299880"/>
              </p14:xfrm>
            </p:contentPart>
          </mc:Choice>
          <mc:Fallback>
            <p:pic>
              <p:nvPicPr>
                <p:cNvPr id="127" name="Freihand 126">
                  <a:extLst>
                    <a:ext uri="{FF2B5EF4-FFF2-40B4-BE49-F238E27FC236}">
                      <a16:creationId xmlns:a16="http://schemas.microsoft.com/office/drawing/2014/main" id="{40757566-B449-454A-BF68-1A7D966FF9BD}"/>
                    </a:ext>
                  </a:extLst>
                </p:cNvPr>
                <p:cNvPicPr/>
                <p:nvPr/>
              </p:nvPicPr>
              <p:blipFill>
                <a:blip r:embed="rId220"/>
                <a:stretch>
                  <a:fillRect/>
                </a:stretch>
              </p:blipFill>
              <p:spPr>
                <a:xfrm>
                  <a:off x="9051053" y="3121267"/>
                  <a:ext cx="2901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8" name="Freihand 127">
                  <a:extLst>
                    <a:ext uri="{FF2B5EF4-FFF2-40B4-BE49-F238E27FC236}">
                      <a16:creationId xmlns:a16="http://schemas.microsoft.com/office/drawing/2014/main" id="{5E44C0F1-5EB8-46BE-95FD-CDB7F87BB9DA}"/>
                    </a:ext>
                  </a:extLst>
                </p14:cNvPr>
                <p14:cNvContentPartPr/>
                <p14:nvPr/>
              </p14:nvContentPartPr>
              <p14:xfrm>
                <a:off x="9310613" y="3196867"/>
                <a:ext cx="80280" cy="133200"/>
              </p14:xfrm>
            </p:contentPart>
          </mc:Choice>
          <mc:Fallback>
            <p:pic>
              <p:nvPicPr>
                <p:cNvPr id="128" name="Freihand 127">
                  <a:extLst>
                    <a:ext uri="{FF2B5EF4-FFF2-40B4-BE49-F238E27FC236}">
                      <a16:creationId xmlns:a16="http://schemas.microsoft.com/office/drawing/2014/main" id="{5E44C0F1-5EB8-46BE-95FD-CDB7F87BB9DA}"/>
                    </a:ext>
                  </a:extLst>
                </p:cNvPr>
                <p:cNvPicPr/>
                <p:nvPr/>
              </p:nvPicPr>
              <p:blipFill>
                <a:blip r:embed="rId222"/>
                <a:stretch>
                  <a:fillRect/>
                </a:stretch>
              </p:blipFill>
              <p:spPr>
                <a:xfrm>
                  <a:off x="9306293" y="3192547"/>
                  <a:ext cx="88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9" name="Freihand 128">
                  <a:extLst>
                    <a:ext uri="{FF2B5EF4-FFF2-40B4-BE49-F238E27FC236}">
                      <a16:creationId xmlns:a16="http://schemas.microsoft.com/office/drawing/2014/main" id="{17F7198A-4813-4D37-97AF-BCECEDFF5379}"/>
                    </a:ext>
                  </a:extLst>
                </p14:cNvPr>
                <p14:cNvContentPartPr/>
                <p14:nvPr/>
              </p14:nvContentPartPr>
              <p14:xfrm>
                <a:off x="9414653" y="3161587"/>
                <a:ext cx="173160" cy="129600"/>
              </p14:xfrm>
            </p:contentPart>
          </mc:Choice>
          <mc:Fallback>
            <p:pic>
              <p:nvPicPr>
                <p:cNvPr id="129" name="Freihand 128">
                  <a:extLst>
                    <a:ext uri="{FF2B5EF4-FFF2-40B4-BE49-F238E27FC236}">
                      <a16:creationId xmlns:a16="http://schemas.microsoft.com/office/drawing/2014/main" id="{17F7198A-4813-4D37-97AF-BCECEDFF5379}"/>
                    </a:ext>
                  </a:extLst>
                </p:cNvPr>
                <p:cNvPicPr/>
                <p:nvPr/>
              </p:nvPicPr>
              <p:blipFill>
                <a:blip r:embed="rId224"/>
                <a:stretch>
                  <a:fillRect/>
                </a:stretch>
              </p:blipFill>
              <p:spPr>
                <a:xfrm>
                  <a:off x="9410333" y="3157267"/>
                  <a:ext cx="181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0" name="Freihand 129">
                  <a:extLst>
                    <a:ext uri="{FF2B5EF4-FFF2-40B4-BE49-F238E27FC236}">
                      <a16:creationId xmlns:a16="http://schemas.microsoft.com/office/drawing/2014/main" id="{3F5217AF-E869-4F20-BD5B-EC2E7AE9BC02}"/>
                    </a:ext>
                  </a:extLst>
                </p14:cNvPr>
                <p14:cNvContentPartPr/>
                <p14:nvPr/>
              </p14:nvContentPartPr>
              <p14:xfrm>
                <a:off x="9587453" y="3122707"/>
                <a:ext cx="87120" cy="100800"/>
              </p14:xfrm>
            </p:contentPart>
          </mc:Choice>
          <mc:Fallback>
            <p:pic>
              <p:nvPicPr>
                <p:cNvPr id="130" name="Freihand 129">
                  <a:extLst>
                    <a:ext uri="{FF2B5EF4-FFF2-40B4-BE49-F238E27FC236}">
                      <a16:creationId xmlns:a16="http://schemas.microsoft.com/office/drawing/2014/main" id="{3F5217AF-E869-4F20-BD5B-EC2E7AE9BC02}"/>
                    </a:ext>
                  </a:extLst>
                </p:cNvPr>
                <p:cNvPicPr/>
                <p:nvPr/>
              </p:nvPicPr>
              <p:blipFill>
                <a:blip r:embed="rId226"/>
                <a:stretch>
                  <a:fillRect/>
                </a:stretch>
              </p:blipFill>
              <p:spPr>
                <a:xfrm>
                  <a:off x="9583133" y="3118387"/>
                  <a:ext cx="95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1" name="Freihand 130">
                  <a:extLst>
                    <a:ext uri="{FF2B5EF4-FFF2-40B4-BE49-F238E27FC236}">
                      <a16:creationId xmlns:a16="http://schemas.microsoft.com/office/drawing/2014/main" id="{8AFA3E3A-F9CA-44C2-AD3E-852F11C526D9}"/>
                    </a:ext>
                  </a:extLst>
                </p14:cNvPr>
                <p14:cNvContentPartPr/>
                <p14:nvPr/>
              </p14:nvContentPartPr>
              <p14:xfrm>
                <a:off x="9679973" y="2946307"/>
                <a:ext cx="348480" cy="205560"/>
              </p14:xfrm>
            </p:contentPart>
          </mc:Choice>
          <mc:Fallback>
            <p:pic>
              <p:nvPicPr>
                <p:cNvPr id="131" name="Freihand 130">
                  <a:extLst>
                    <a:ext uri="{FF2B5EF4-FFF2-40B4-BE49-F238E27FC236}">
                      <a16:creationId xmlns:a16="http://schemas.microsoft.com/office/drawing/2014/main" id="{8AFA3E3A-F9CA-44C2-AD3E-852F11C526D9}"/>
                    </a:ext>
                  </a:extLst>
                </p:cNvPr>
                <p:cNvPicPr/>
                <p:nvPr/>
              </p:nvPicPr>
              <p:blipFill>
                <a:blip r:embed="rId228"/>
                <a:stretch>
                  <a:fillRect/>
                </a:stretch>
              </p:blipFill>
              <p:spPr>
                <a:xfrm>
                  <a:off x="9675653" y="2941987"/>
                  <a:ext cx="3571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2" name="Freihand 131">
                  <a:extLst>
                    <a:ext uri="{FF2B5EF4-FFF2-40B4-BE49-F238E27FC236}">
                      <a16:creationId xmlns:a16="http://schemas.microsoft.com/office/drawing/2014/main" id="{7248A555-694D-4442-93D1-0334D3DEAF9D}"/>
                    </a:ext>
                  </a:extLst>
                </p14:cNvPr>
                <p14:cNvContentPartPr/>
                <p14:nvPr/>
              </p14:nvContentPartPr>
              <p14:xfrm>
                <a:off x="9015413" y="3668107"/>
                <a:ext cx="86400" cy="127440"/>
              </p14:xfrm>
            </p:contentPart>
          </mc:Choice>
          <mc:Fallback>
            <p:pic>
              <p:nvPicPr>
                <p:cNvPr id="132" name="Freihand 131">
                  <a:extLst>
                    <a:ext uri="{FF2B5EF4-FFF2-40B4-BE49-F238E27FC236}">
                      <a16:creationId xmlns:a16="http://schemas.microsoft.com/office/drawing/2014/main" id="{7248A555-694D-4442-93D1-0334D3DEAF9D}"/>
                    </a:ext>
                  </a:extLst>
                </p:cNvPr>
                <p:cNvPicPr/>
                <p:nvPr/>
              </p:nvPicPr>
              <p:blipFill>
                <a:blip r:embed="rId230"/>
                <a:stretch>
                  <a:fillRect/>
                </a:stretch>
              </p:blipFill>
              <p:spPr>
                <a:xfrm>
                  <a:off x="9011093" y="3663787"/>
                  <a:ext cx="95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3" name="Freihand 132">
                  <a:extLst>
                    <a:ext uri="{FF2B5EF4-FFF2-40B4-BE49-F238E27FC236}">
                      <a16:creationId xmlns:a16="http://schemas.microsoft.com/office/drawing/2014/main" id="{5D513244-DBB8-4071-B5C2-C6514E611BEA}"/>
                    </a:ext>
                  </a:extLst>
                </p14:cNvPr>
                <p14:cNvContentPartPr/>
                <p14:nvPr/>
              </p14:nvContentPartPr>
              <p14:xfrm>
                <a:off x="9131333" y="3625267"/>
                <a:ext cx="146160" cy="149760"/>
              </p14:xfrm>
            </p:contentPart>
          </mc:Choice>
          <mc:Fallback>
            <p:pic>
              <p:nvPicPr>
                <p:cNvPr id="133" name="Freihand 132">
                  <a:extLst>
                    <a:ext uri="{FF2B5EF4-FFF2-40B4-BE49-F238E27FC236}">
                      <a16:creationId xmlns:a16="http://schemas.microsoft.com/office/drawing/2014/main" id="{5D513244-DBB8-4071-B5C2-C6514E611BEA}"/>
                    </a:ext>
                  </a:extLst>
                </p:cNvPr>
                <p:cNvPicPr/>
                <p:nvPr/>
              </p:nvPicPr>
              <p:blipFill>
                <a:blip r:embed="rId232"/>
                <a:stretch>
                  <a:fillRect/>
                </a:stretch>
              </p:blipFill>
              <p:spPr>
                <a:xfrm>
                  <a:off x="9127013" y="3620947"/>
                  <a:ext cx="154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4" name="Freihand 133">
                  <a:extLst>
                    <a:ext uri="{FF2B5EF4-FFF2-40B4-BE49-F238E27FC236}">
                      <a16:creationId xmlns:a16="http://schemas.microsoft.com/office/drawing/2014/main" id="{C06C3D78-389F-4FB2-BB91-6CA4AF317A2A}"/>
                    </a:ext>
                  </a:extLst>
                </p14:cNvPr>
                <p14:cNvContentPartPr/>
                <p14:nvPr/>
              </p14:nvContentPartPr>
              <p14:xfrm>
                <a:off x="9362093" y="3489187"/>
                <a:ext cx="104400" cy="173520"/>
              </p14:xfrm>
            </p:contentPart>
          </mc:Choice>
          <mc:Fallback>
            <p:pic>
              <p:nvPicPr>
                <p:cNvPr id="134" name="Freihand 133">
                  <a:extLst>
                    <a:ext uri="{FF2B5EF4-FFF2-40B4-BE49-F238E27FC236}">
                      <a16:creationId xmlns:a16="http://schemas.microsoft.com/office/drawing/2014/main" id="{C06C3D78-389F-4FB2-BB91-6CA4AF317A2A}"/>
                    </a:ext>
                  </a:extLst>
                </p:cNvPr>
                <p:cNvPicPr/>
                <p:nvPr/>
              </p:nvPicPr>
              <p:blipFill>
                <a:blip r:embed="rId234"/>
                <a:stretch>
                  <a:fillRect/>
                </a:stretch>
              </p:blipFill>
              <p:spPr>
                <a:xfrm>
                  <a:off x="9357773" y="3484867"/>
                  <a:ext cx="113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5" name="Freihand 134">
                  <a:extLst>
                    <a:ext uri="{FF2B5EF4-FFF2-40B4-BE49-F238E27FC236}">
                      <a16:creationId xmlns:a16="http://schemas.microsoft.com/office/drawing/2014/main" id="{A73CB200-18DC-4A52-AA68-1598B25D009C}"/>
                    </a:ext>
                  </a:extLst>
                </p14:cNvPr>
                <p14:cNvContentPartPr/>
                <p14:nvPr/>
              </p14:nvContentPartPr>
              <p14:xfrm>
                <a:off x="9518693" y="3441307"/>
                <a:ext cx="65880" cy="172800"/>
              </p14:xfrm>
            </p:contentPart>
          </mc:Choice>
          <mc:Fallback>
            <p:pic>
              <p:nvPicPr>
                <p:cNvPr id="135" name="Freihand 134">
                  <a:extLst>
                    <a:ext uri="{FF2B5EF4-FFF2-40B4-BE49-F238E27FC236}">
                      <a16:creationId xmlns:a16="http://schemas.microsoft.com/office/drawing/2014/main" id="{A73CB200-18DC-4A52-AA68-1598B25D009C}"/>
                    </a:ext>
                  </a:extLst>
                </p:cNvPr>
                <p:cNvPicPr/>
                <p:nvPr/>
              </p:nvPicPr>
              <p:blipFill>
                <a:blip r:embed="rId236"/>
                <a:stretch>
                  <a:fillRect/>
                </a:stretch>
              </p:blipFill>
              <p:spPr>
                <a:xfrm>
                  <a:off x="9514373" y="3436987"/>
                  <a:ext cx="74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6" name="Freihand 135">
                  <a:extLst>
                    <a:ext uri="{FF2B5EF4-FFF2-40B4-BE49-F238E27FC236}">
                      <a16:creationId xmlns:a16="http://schemas.microsoft.com/office/drawing/2014/main" id="{B9660BA0-917D-4E2B-829E-E4D634FDFA76}"/>
                    </a:ext>
                  </a:extLst>
                </p14:cNvPr>
                <p14:cNvContentPartPr/>
                <p14:nvPr/>
              </p14:nvContentPartPr>
              <p14:xfrm>
                <a:off x="9692213" y="3360307"/>
                <a:ext cx="12240" cy="183600"/>
              </p14:xfrm>
            </p:contentPart>
          </mc:Choice>
          <mc:Fallback>
            <p:pic>
              <p:nvPicPr>
                <p:cNvPr id="136" name="Freihand 135">
                  <a:extLst>
                    <a:ext uri="{FF2B5EF4-FFF2-40B4-BE49-F238E27FC236}">
                      <a16:creationId xmlns:a16="http://schemas.microsoft.com/office/drawing/2014/main" id="{B9660BA0-917D-4E2B-829E-E4D634FDFA76}"/>
                    </a:ext>
                  </a:extLst>
                </p:cNvPr>
                <p:cNvPicPr/>
                <p:nvPr/>
              </p:nvPicPr>
              <p:blipFill>
                <a:blip r:embed="rId238"/>
                <a:stretch>
                  <a:fillRect/>
                </a:stretch>
              </p:blipFill>
              <p:spPr>
                <a:xfrm>
                  <a:off x="9687893" y="3355987"/>
                  <a:ext cx="20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7" name="Freihand 136">
                  <a:extLst>
                    <a:ext uri="{FF2B5EF4-FFF2-40B4-BE49-F238E27FC236}">
                      <a16:creationId xmlns:a16="http://schemas.microsoft.com/office/drawing/2014/main" id="{03CAF7E6-4BA5-42E5-8749-D98279E5C7B2}"/>
                    </a:ext>
                  </a:extLst>
                </p14:cNvPr>
                <p14:cNvContentPartPr/>
                <p14:nvPr/>
              </p14:nvContentPartPr>
              <p14:xfrm>
                <a:off x="9614093" y="3316387"/>
                <a:ext cx="209160" cy="242280"/>
              </p14:xfrm>
            </p:contentPart>
          </mc:Choice>
          <mc:Fallback>
            <p:pic>
              <p:nvPicPr>
                <p:cNvPr id="137" name="Freihand 136">
                  <a:extLst>
                    <a:ext uri="{FF2B5EF4-FFF2-40B4-BE49-F238E27FC236}">
                      <a16:creationId xmlns:a16="http://schemas.microsoft.com/office/drawing/2014/main" id="{03CAF7E6-4BA5-42E5-8749-D98279E5C7B2}"/>
                    </a:ext>
                  </a:extLst>
                </p:cNvPr>
                <p:cNvPicPr/>
                <p:nvPr/>
              </p:nvPicPr>
              <p:blipFill>
                <a:blip r:embed="rId240"/>
                <a:stretch>
                  <a:fillRect/>
                </a:stretch>
              </p:blipFill>
              <p:spPr>
                <a:xfrm>
                  <a:off x="9609773" y="3312067"/>
                  <a:ext cx="2178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 name="Freihand 137">
                  <a:extLst>
                    <a:ext uri="{FF2B5EF4-FFF2-40B4-BE49-F238E27FC236}">
                      <a16:creationId xmlns:a16="http://schemas.microsoft.com/office/drawing/2014/main" id="{1037F7CA-8298-45D9-BCEF-3337356689E5}"/>
                    </a:ext>
                  </a:extLst>
                </p14:cNvPr>
                <p14:cNvContentPartPr/>
                <p14:nvPr/>
              </p14:nvContentPartPr>
              <p14:xfrm>
                <a:off x="9807413" y="3258787"/>
                <a:ext cx="134280" cy="187920"/>
              </p14:xfrm>
            </p:contentPart>
          </mc:Choice>
          <mc:Fallback>
            <p:pic>
              <p:nvPicPr>
                <p:cNvPr id="138" name="Freihand 137">
                  <a:extLst>
                    <a:ext uri="{FF2B5EF4-FFF2-40B4-BE49-F238E27FC236}">
                      <a16:creationId xmlns:a16="http://schemas.microsoft.com/office/drawing/2014/main" id="{1037F7CA-8298-45D9-BCEF-3337356689E5}"/>
                    </a:ext>
                  </a:extLst>
                </p:cNvPr>
                <p:cNvPicPr/>
                <p:nvPr/>
              </p:nvPicPr>
              <p:blipFill>
                <a:blip r:embed="rId242"/>
                <a:stretch>
                  <a:fillRect/>
                </a:stretch>
              </p:blipFill>
              <p:spPr>
                <a:xfrm>
                  <a:off x="9803093" y="3254467"/>
                  <a:ext cx="142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0" name="Freihand 139">
                  <a:extLst>
                    <a:ext uri="{FF2B5EF4-FFF2-40B4-BE49-F238E27FC236}">
                      <a16:creationId xmlns:a16="http://schemas.microsoft.com/office/drawing/2014/main" id="{96422309-A1D3-4B38-837C-4ADC6E836EAF}"/>
                    </a:ext>
                  </a:extLst>
                </p14:cNvPr>
                <p14:cNvContentPartPr/>
                <p14:nvPr/>
              </p14:nvContentPartPr>
              <p14:xfrm>
                <a:off x="10039253" y="3179227"/>
                <a:ext cx="178560" cy="183600"/>
              </p14:xfrm>
            </p:contentPart>
          </mc:Choice>
          <mc:Fallback>
            <p:pic>
              <p:nvPicPr>
                <p:cNvPr id="140" name="Freihand 139">
                  <a:extLst>
                    <a:ext uri="{FF2B5EF4-FFF2-40B4-BE49-F238E27FC236}">
                      <a16:creationId xmlns:a16="http://schemas.microsoft.com/office/drawing/2014/main" id="{96422309-A1D3-4B38-837C-4ADC6E836EAF}"/>
                    </a:ext>
                  </a:extLst>
                </p:cNvPr>
                <p:cNvPicPr/>
                <p:nvPr/>
              </p:nvPicPr>
              <p:blipFill>
                <a:blip r:embed="rId244"/>
                <a:stretch>
                  <a:fillRect/>
                </a:stretch>
              </p:blipFill>
              <p:spPr>
                <a:xfrm>
                  <a:off x="10034933" y="3174907"/>
                  <a:ext cx="187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1" name="Freihand 140">
                  <a:extLst>
                    <a:ext uri="{FF2B5EF4-FFF2-40B4-BE49-F238E27FC236}">
                      <a16:creationId xmlns:a16="http://schemas.microsoft.com/office/drawing/2014/main" id="{BDBEE38A-5109-4FC9-917A-7189385A9DE5}"/>
                    </a:ext>
                  </a:extLst>
                </p14:cNvPr>
                <p14:cNvContentPartPr/>
                <p14:nvPr/>
              </p14:nvContentPartPr>
              <p14:xfrm>
                <a:off x="10014773" y="3262027"/>
                <a:ext cx="202680" cy="42480"/>
              </p14:xfrm>
            </p:contentPart>
          </mc:Choice>
          <mc:Fallback>
            <p:pic>
              <p:nvPicPr>
                <p:cNvPr id="141" name="Freihand 140">
                  <a:extLst>
                    <a:ext uri="{FF2B5EF4-FFF2-40B4-BE49-F238E27FC236}">
                      <a16:creationId xmlns:a16="http://schemas.microsoft.com/office/drawing/2014/main" id="{BDBEE38A-5109-4FC9-917A-7189385A9DE5}"/>
                    </a:ext>
                  </a:extLst>
                </p:cNvPr>
                <p:cNvPicPr/>
                <p:nvPr/>
              </p:nvPicPr>
              <p:blipFill>
                <a:blip r:embed="rId246"/>
                <a:stretch>
                  <a:fillRect/>
                </a:stretch>
              </p:blipFill>
              <p:spPr>
                <a:xfrm>
                  <a:off x="10010453" y="3257707"/>
                  <a:ext cx="211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2" name="Freihand 141">
                  <a:extLst>
                    <a:ext uri="{FF2B5EF4-FFF2-40B4-BE49-F238E27FC236}">
                      <a16:creationId xmlns:a16="http://schemas.microsoft.com/office/drawing/2014/main" id="{6D4FF867-D35A-401D-B3DC-60EE387C3C59}"/>
                    </a:ext>
                  </a:extLst>
                </p14:cNvPr>
                <p14:cNvContentPartPr/>
                <p14:nvPr/>
              </p14:nvContentPartPr>
              <p14:xfrm>
                <a:off x="9970493" y="3262747"/>
                <a:ext cx="237600" cy="92880"/>
              </p14:xfrm>
            </p:contentPart>
          </mc:Choice>
          <mc:Fallback>
            <p:pic>
              <p:nvPicPr>
                <p:cNvPr id="142" name="Freihand 141">
                  <a:extLst>
                    <a:ext uri="{FF2B5EF4-FFF2-40B4-BE49-F238E27FC236}">
                      <a16:creationId xmlns:a16="http://schemas.microsoft.com/office/drawing/2014/main" id="{6D4FF867-D35A-401D-B3DC-60EE387C3C59}"/>
                    </a:ext>
                  </a:extLst>
                </p:cNvPr>
                <p:cNvPicPr/>
                <p:nvPr/>
              </p:nvPicPr>
              <p:blipFill>
                <a:blip r:embed="rId248"/>
                <a:stretch>
                  <a:fillRect/>
                </a:stretch>
              </p:blipFill>
              <p:spPr>
                <a:xfrm>
                  <a:off x="9966173" y="3258427"/>
                  <a:ext cx="246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3" name="Freihand 142">
                  <a:extLst>
                    <a:ext uri="{FF2B5EF4-FFF2-40B4-BE49-F238E27FC236}">
                      <a16:creationId xmlns:a16="http://schemas.microsoft.com/office/drawing/2014/main" id="{06C0DE2D-40B7-44FF-A948-3615AE68BFA7}"/>
                    </a:ext>
                  </a:extLst>
                </p14:cNvPr>
                <p14:cNvContentPartPr/>
                <p14:nvPr/>
              </p14:nvContentPartPr>
              <p14:xfrm>
                <a:off x="8012453" y="1164667"/>
                <a:ext cx="1661400" cy="2835720"/>
              </p14:xfrm>
            </p:contentPart>
          </mc:Choice>
          <mc:Fallback>
            <p:pic>
              <p:nvPicPr>
                <p:cNvPr id="143" name="Freihand 142">
                  <a:extLst>
                    <a:ext uri="{FF2B5EF4-FFF2-40B4-BE49-F238E27FC236}">
                      <a16:creationId xmlns:a16="http://schemas.microsoft.com/office/drawing/2014/main" id="{06C0DE2D-40B7-44FF-A948-3615AE68BFA7}"/>
                    </a:ext>
                  </a:extLst>
                </p:cNvPr>
                <p:cNvPicPr/>
                <p:nvPr/>
              </p:nvPicPr>
              <p:blipFill>
                <a:blip r:embed="rId250"/>
                <a:stretch>
                  <a:fillRect/>
                </a:stretch>
              </p:blipFill>
              <p:spPr>
                <a:xfrm>
                  <a:off x="8008133" y="1160347"/>
                  <a:ext cx="1670040" cy="2844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4" name="Freihand 143">
                  <a:extLst>
                    <a:ext uri="{FF2B5EF4-FFF2-40B4-BE49-F238E27FC236}">
                      <a16:creationId xmlns:a16="http://schemas.microsoft.com/office/drawing/2014/main" id="{1CC7C295-5BE9-4544-9BCC-CB4E772A8494}"/>
                    </a:ext>
                  </a:extLst>
                </p14:cNvPr>
                <p14:cNvContentPartPr/>
                <p14:nvPr/>
              </p14:nvContentPartPr>
              <p14:xfrm>
                <a:off x="8105333" y="1029307"/>
                <a:ext cx="326160" cy="270720"/>
              </p14:xfrm>
            </p:contentPart>
          </mc:Choice>
          <mc:Fallback>
            <p:pic>
              <p:nvPicPr>
                <p:cNvPr id="144" name="Freihand 143">
                  <a:extLst>
                    <a:ext uri="{FF2B5EF4-FFF2-40B4-BE49-F238E27FC236}">
                      <a16:creationId xmlns:a16="http://schemas.microsoft.com/office/drawing/2014/main" id="{1CC7C295-5BE9-4544-9BCC-CB4E772A8494}"/>
                    </a:ext>
                  </a:extLst>
                </p:cNvPr>
                <p:cNvPicPr/>
                <p:nvPr/>
              </p:nvPicPr>
              <p:blipFill>
                <a:blip r:embed="rId252"/>
                <a:stretch>
                  <a:fillRect/>
                </a:stretch>
              </p:blipFill>
              <p:spPr>
                <a:xfrm>
                  <a:off x="8101013" y="1024987"/>
                  <a:ext cx="3348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5" name="Freihand 144">
                  <a:extLst>
                    <a:ext uri="{FF2B5EF4-FFF2-40B4-BE49-F238E27FC236}">
                      <a16:creationId xmlns:a16="http://schemas.microsoft.com/office/drawing/2014/main" id="{29C681A6-2B49-4F57-A5C2-204D65C5EBF1}"/>
                    </a:ext>
                  </a:extLst>
                </p14:cNvPr>
                <p14:cNvContentPartPr/>
                <p14:nvPr/>
              </p14:nvContentPartPr>
              <p14:xfrm>
                <a:off x="9478013" y="3937027"/>
                <a:ext cx="126360" cy="136080"/>
              </p14:xfrm>
            </p:contentPart>
          </mc:Choice>
          <mc:Fallback>
            <p:pic>
              <p:nvPicPr>
                <p:cNvPr id="145" name="Freihand 144">
                  <a:extLst>
                    <a:ext uri="{FF2B5EF4-FFF2-40B4-BE49-F238E27FC236}">
                      <a16:creationId xmlns:a16="http://schemas.microsoft.com/office/drawing/2014/main" id="{29C681A6-2B49-4F57-A5C2-204D65C5EBF1}"/>
                    </a:ext>
                  </a:extLst>
                </p:cNvPr>
                <p:cNvPicPr/>
                <p:nvPr/>
              </p:nvPicPr>
              <p:blipFill>
                <a:blip r:embed="rId254"/>
                <a:stretch>
                  <a:fillRect/>
                </a:stretch>
              </p:blipFill>
              <p:spPr>
                <a:xfrm>
                  <a:off x="9473693" y="3932707"/>
                  <a:ext cx="135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6" name="Freihand 145">
                  <a:extLst>
                    <a:ext uri="{FF2B5EF4-FFF2-40B4-BE49-F238E27FC236}">
                      <a16:creationId xmlns:a16="http://schemas.microsoft.com/office/drawing/2014/main" id="{E72A0E00-8DB8-417F-8A9D-9E72BE14183E}"/>
                    </a:ext>
                  </a:extLst>
                </p14:cNvPr>
                <p14:cNvContentPartPr/>
                <p14:nvPr/>
              </p14:nvContentPartPr>
              <p14:xfrm>
                <a:off x="9616973" y="3890227"/>
                <a:ext cx="230400" cy="140040"/>
              </p14:xfrm>
            </p:contentPart>
          </mc:Choice>
          <mc:Fallback>
            <p:pic>
              <p:nvPicPr>
                <p:cNvPr id="146" name="Freihand 145">
                  <a:extLst>
                    <a:ext uri="{FF2B5EF4-FFF2-40B4-BE49-F238E27FC236}">
                      <a16:creationId xmlns:a16="http://schemas.microsoft.com/office/drawing/2014/main" id="{E72A0E00-8DB8-417F-8A9D-9E72BE14183E}"/>
                    </a:ext>
                  </a:extLst>
                </p:cNvPr>
                <p:cNvPicPr/>
                <p:nvPr/>
              </p:nvPicPr>
              <p:blipFill>
                <a:blip r:embed="rId256"/>
                <a:stretch>
                  <a:fillRect/>
                </a:stretch>
              </p:blipFill>
              <p:spPr>
                <a:xfrm>
                  <a:off x="9612653" y="3885907"/>
                  <a:ext cx="239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7" name="Freihand 146">
                  <a:extLst>
                    <a:ext uri="{FF2B5EF4-FFF2-40B4-BE49-F238E27FC236}">
                      <a16:creationId xmlns:a16="http://schemas.microsoft.com/office/drawing/2014/main" id="{DB876B41-A32C-45C1-B4E9-5C042112C50C}"/>
                    </a:ext>
                  </a:extLst>
                </p14:cNvPr>
                <p14:cNvContentPartPr/>
                <p14:nvPr/>
              </p14:nvContentPartPr>
              <p14:xfrm>
                <a:off x="9964733" y="3731107"/>
                <a:ext cx="111600" cy="243720"/>
              </p14:xfrm>
            </p:contentPart>
          </mc:Choice>
          <mc:Fallback>
            <p:pic>
              <p:nvPicPr>
                <p:cNvPr id="147" name="Freihand 146">
                  <a:extLst>
                    <a:ext uri="{FF2B5EF4-FFF2-40B4-BE49-F238E27FC236}">
                      <a16:creationId xmlns:a16="http://schemas.microsoft.com/office/drawing/2014/main" id="{DB876B41-A32C-45C1-B4E9-5C042112C50C}"/>
                    </a:ext>
                  </a:extLst>
                </p:cNvPr>
                <p:cNvPicPr/>
                <p:nvPr/>
              </p:nvPicPr>
              <p:blipFill>
                <a:blip r:embed="rId258"/>
                <a:stretch>
                  <a:fillRect/>
                </a:stretch>
              </p:blipFill>
              <p:spPr>
                <a:xfrm>
                  <a:off x="9960413" y="3726787"/>
                  <a:ext cx="120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8" name="Freihand 147">
                  <a:extLst>
                    <a:ext uri="{FF2B5EF4-FFF2-40B4-BE49-F238E27FC236}">
                      <a16:creationId xmlns:a16="http://schemas.microsoft.com/office/drawing/2014/main" id="{135ADBA7-6937-4602-9C20-BBF2DB22AFD5}"/>
                    </a:ext>
                  </a:extLst>
                </p14:cNvPr>
                <p14:cNvContentPartPr/>
                <p14:nvPr/>
              </p14:nvContentPartPr>
              <p14:xfrm>
                <a:off x="10116653" y="3712747"/>
                <a:ext cx="113040" cy="154800"/>
              </p14:xfrm>
            </p:contentPart>
          </mc:Choice>
          <mc:Fallback>
            <p:pic>
              <p:nvPicPr>
                <p:cNvPr id="148" name="Freihand 147">
                  <a:extLst>
                    <a:ext uri="{FF2B5EF4-FFF2-40B4-BE49-F238E27FC236}">
                      <a16:creationId xmlns:a16="http://schemas.microsoft.com/office/drawing/2014/main" id="{135ADBA7-6937-4602-9C20-BBF2DB22AFD5}"/>
                    </a:ext>
                  </a:extLst>
                </p:cNvPr>
                <p:cNvPicPr/>
                <p:nvPr/>
              </p:nvPicPr>
              <p:blipFill>
                <a:blip r:embed="rId260"/>
                <a:stretch>
                  <a:fillRect/>
                </a:stretch>
              </p:blipFill>
              <p:spPr>
                <a:xfrm>
                  <a:off x="10112333" y="3708427"/>
                  <a:ext cx="121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9" name="Freihand 148">
                  <a:extLst>
                    <a:ext uri="{FF2B5EF4-FFF2-40B4-BE49-F238E27FC236}">
                      <a16:creationId xmlns:a16="http://schemas.microsoft.com/office/drawing/2014/main" id="{71B5870C-8852-4238-9DEB-32D7B3462E25}"/>
                    </a:ext>
                  </a:extLst>
                </p14:cNvPr>
                <p14:cNvContentPartPr/>
                <p14:nvPr/>
              </p14:nvContentPartPr>
              <p14:xfrm>
                <a:off x="10280453" y="3661267"/>
                <a:ext cx="92520" cy="179280"/>
              </p14:xfrm>
            </p:contentPart>
          </mc:Choice>
          <mc:Fallback>
            <p:pic>
              <p:nvPicPr>
                <p:cNvPr id="149" name="Freihand 148">
                  <a:extLst>
                    <a:ext uri="{FF2B5EF4-FFF2-40B4-BE49-F238E27FC236}">
                      <a16:creationId xmlns:a16="http://schemas.microsoft.com/office/drawing/2014/main" id="{71B5870C-8852-4238-9DEB-32D7B3462E25}"/>
                    </a:ext>
                  </a:extLst>
                </p:cNvPr>
                <p:cNvPicPr/>
                <p:nvPr/>
              </p:nvPicPr>
              <p:blipFill>
                <a:blip r:embed="rId262"/>
                <a:stretch>
                  <a:fillRect/>
                </a:stretch>
              </p:blipFill>
              <p:spPr>
                <a:xfrm>
                  <a:off x="10276133" y="3656947"/>
                  <a:ext cx="101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0" name="Freihand 149">
                  <a:extLst>
                    <a:ext uri="{FF2B5EF4-FFF2-40B4-BE49-F238E27FC236}">
                      <a16:creationId xmlns:a16="http://schemas.microsoft.com/office/drawing/2014/main" id="{900FC020-FEB1-49BB-81C9-510CE83C559E}"/>
                    </a:ext>
                  </a:extLst>
                </p14:cNvPr>
                <p14:cNvContentPartPr/>
                <p14:nvPr/>
              </p14:nvContentPartPr>
              <p14:xfrm>
                <a:off x="10206653" y="3626707"/>
                <a:ext cx="156600" cy="117000"/>
              </p14:xfrm>
            </p:contentPart>
          </mc:Choice>
          <mc:Fallback>
            <p:pic>
              <p:nvPicPr>
                <p:cNvPr id="150" name="Freihand 149">
                  <a:extLst>
                    <a:ext uri="{FF2B5EF4-FFF2-40B4-BE49-F238E27FC236}">
                      <a16:creationId xmlns:a16="http://schemas.microsoft.com/office/drawing/2014/main" id="{900FC020-FEB1-49BB-81C9-510CE83C559E}"/>
                    </a:ext>
                  </a:extLst>
                </p:cNvPr>
                <p:cNvPicPr/>
                <p:nvPr/>
              </p:nvPicPr>
              <p:blipFill>
                <a:blip r:embed="rId264"/>
                <a:stretch>
                  <a:fillRect/>
                </a:stretch>
              </p:blipFill>
              <p:spPr>
                <a:xfrm>
                  <a:off x="10202333" y="3622387"/>
                  <a:ext cx="165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1" name="Freihand 150">
                  <a:extLst>
                    <a:ext uri="{FF2B5EF4-FFF2-40B4-BE49-F238E27FC236}">
                      <a16:creationId xmlns:a16="http://schemas.microsoft.com/office/drawing/2014/main" id="{FEB3BD5D-225B-4B44-A03D-79F3A6A57326}"/>
                    </a:ext>
                  </a:extLst>
                </p14:cNvPr>
                <p14:cNvContentPartPr/>
                <p14:nvPr/>
              </p14:nvContentPartPr>
              <p14:xfrm>
                <a:off x="10336253" y="3741547"/>
                <a:ext cx="95040" cy="101520"/>
              </p14:xfrm>
            </p:contentPart>
          </mc:Choice>
          <mc:Fallback>
            <p:pic>
              <p:nvPicPr>
                <p:cNvPr id="151" name="Freihand 150">
                  <a:extLst>
                    <a:ext uri="{FF2B5EF4-FFF2-40B4-BE49-F238E27FC236}">
                      <a16:creationId xmlns:a16="http://schemas.microsoft.com/office/drawing/2014/main" id="{FEB3BD5D-225B-4B44-A03D-79F3A6A57326}"/>
                    </a:ext>
                  </a:extLst>
                </p:cNvPr>
                <p:cNvPicPr/>
                <p:nvPr/>
              </p:nvPicPr>
              <p:blipFill>
                <a:blip r:embed="rId266"/>
                <a:stretch>
                  <a:fillRect/>
                </a:stretch>
              </p:blipFill>
              <p:spPr>
                <a:xfrm>
                  <a:off x="10331933" y="3737227"/>
                  <a:ext cx="103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2" name="Freihand 151">
                  <a:extLst>
                    <a:ext uri="{FF2B5EF4-FFF2-40B4-BE49-F238E27FC236}">
                      <a16:creationId xmlns:a16="http://schemas.microsoft.com/office/drawing/2014/main" id="{7F04412C-70C6-4E26-BE88-61C3352E41D5}"/>
                    </a:ext>
                  </a:extLst>
                </p14:cNvPr>
                <p14:cNvContentPartPr/>
                <p14:nvPr/>
              </p14:nvContentPartPr>
              <p14:xfrm>
                <a:off x="9876173" y="3749107"/>
                <a:ext cx="886680" cy="425520"/>
              </p14:xfrm>
            </p:contentPart>
          </mc:Choice>
          <mc:Fallback>
            <p:pic>
              <p:nvPicPr>
                <p:cNvPr id="152" name="Freihand 151">
                  <a:extLst>
                    <a:ext uri="{FF2B5EF4-FFF2-40B4-BE49-F238E27FC236}">
                      <a16:creationId xmlns:a16="http://schemas.microsoft.com/office/drawing/2014/main" id="{7F04412C-70C6-4E26-BE88-61C3352E41D5}"/>
                    </a:ext>
                  </a:extLst>
                </p:cNvPr>
                <p:cNvPicPr/>
                <p:nvPr/>
              </p:nvPicPr>
              <p:blipFill>
                <a:blip r:embed="rId268"/>
                <a:stretch>
                  <a:fillRect/>
                </a:stretch>
              </p:blipFill>
              <p:spPr>
                <a:xfrm>
                  <a:off x="9871853" y="3744787"/>
                  <a:ext cx="89532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4" name="Freihand 153">
                  <a:extLst>
                    <a:ext uri="{FF2B5EF4-FFF2-40B4-BE49-F238E27FC236}">
                      <a16:creationId xmlns:a16="http://schemas.microsoft.com/office/drawing/2014/main" id="{6AC92610-6100-40F8-BEAF-C04FD0F9EB8A}"/>
                    </a:ext>
                  </a:extLst>
                </p14:cNvPr>
                <p14:cNvContentPartPr/>
                <p14:nvPr/>
              </p14:nvContentPartPr>
              <p14:xfrm>
                <a:off x="10676093" y="3360307"/>
                <a:ext cx="283320" cy="153720"/>
              </p14:xfrm>
            </p:contentPart>
          </mc:Choice>
          <mc:Fallback>
            <p:pic>
              <p:nvPicPr>
                <p:cNvPr id="154" name="Freihand 153">
                  <a:extLst>
                    <a:ext uri="{FF2B5EF4-FFF2-40B4-BE49-F238E27FC236}">
                      <a16:creationId xmlns:a16="http://schemas.microsoft.com/office/drawing/2014/main" id="{6AC92610-6100-40F8-BEAF-C04FD0F9EB8A}"/>
                    </a:ext>
                  </a:extLst>
                </p:cNvPr>
                <p:cNvPicPr/>
                <p:nvPr/>
              </p:nvPicPr>
              <p:blipFill>
                <a:blip r:embed="rId270"/>
                <a:stretch>
                  <a:fillRect/>
                </a:stretch>
              </p:blipFill>
              <p:spPr>
                <a:xfrm>
                  <a:off x="10671773" y="3355987"/>
                  <a:ext cx="2919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5" name="Freihand 154">
                  <a:extLst>
                    <a:ext uri="{FF2B5EF4-FFF2-40B4-BE49-F238E27FC236}">
                      <a16:creationId xmlns:a16="http://schemas.microsoft.com/office/drawing/2014/main" id="{0867CAC4-E1DE-4CF9-A604-421915663A3E}"/>
                    </a:ext>
                  </a:extLst>
                </p14:cNvPr>
                <p14:cNvContentPartPr/>
                <p14:nvPr/>
              </p14:nvContentPartPr>
              <p14:xfrm>
                <a:off x="10888853" y="3288667"/>
                <a:ext cx="130320" cy="201600"/>
              </p14:xfrm>
            </p:contentPart>
          </mc:Choice>
          <mc:Fallback>
            <p:pic>
              <p:nvPicPr>
                <p:cNvPr id="155" name="Freihand 154">
                  <a:extLst>
                    <a:ext uri="{FF2B5EF4-FFF2-40B4-BE49-F238E27FC236}">
                      <a16:creationId xmlns:a16="http://schemas.microsoft.com/office/drawing/2014/main" id="{0867CAC4-E1DE-4CF9-A604-421915663A3E}"/>
                    </a:ext>
                  </a:extLst>
                </p:cNvPr>
                <p:cNvPicPr/>
                <p:nvPr/>
              </p:nvPicPr>
              <p:blipFill>
                <a:blip r:embed="rId272"/>
                <a:stretch>
                  <a:fillRect/>
                </a:stretch>
              </p:blipFill>
              <p:spPr>
                <a:xfrm>
                  <a:off x="10884533" y="3284347"/>
                  <a:ext cx="138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6" name="Freihand 155">
                  <a:extLst>
                    <a:ext uri="{FF2B5EF4-FFF2-40B4-BE49-F238E27FC236}">
                      <a16:creationId xmlns:a16="http://schemas.microsoft.com/office/drawing/2014/main" id="{B010850A-BB4B-48B7-9499-CFB722AF9004}"/>
                    </a:ext>
                  </a:extLst>
                </p14:cNvPr>
                <p14:cNvContentPartPr/>
                <p14:nvPr/>
              </p14:nvContentPartPr>
              <p14:xfrm>
                <a:off x="11073533" y="2922907"/>
                <a:ext cx="451800" cy="461160"/>
              </p14:xfrm>
            </p:contentPart>
          </mc:Choice>
          <mc:Fallback>
            <p:pic>
              <p:nvPicPr>
                <p:cNvPr id="156" name="Freihand 155">
                  <a:extLst>
                    <a:ext uri="{FF2B5EF4-FFF2-40B4-BE49-F238E27FC236}">
                      <a16:creationId xmlns:a16="http://schemas.microsoft.com/office/drawing/2014/main" id="{B010850A-BB4B-48B7-9499-CFB722AF9004}"/>
                    </a:ext>
                  </a:extLst>
                </p:cNvPr>
                <p:cNvPicPr/>
                <p:nvPr/>
              </p:nvPicPr>
              <p:blipFill>
                <a:blip r:embed="rId274"/>
                <a:stretch>
                  <a:fillRect/>
                </a:stretch>
              </p:blipFill>
              <p:spPr>
                <a:xfrm>
                  <a:off x="11069213" y="2918587"/>
                  <a:ext cx="46044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7" name="Freihand 156">
                  <a:extLst>
                    <a:ext uri="{FF2B5EF4-FFF2-40B4-BE49-F238E27FC236}">
                      <a16:creationId xmlns:a16="http://schemas.microsoft.com/office/drawing/2014/main" id="{8A04BEC8-C50E-4531-8869-1CB11865BEF4}"/>
                    </a:ext>
                  </a:extLst>
                </p14:cNvPr>
                <p14:cNvContentPartPr/>
                <p14:nvPr/>
              </p14:nvContentPartPr>
              <p14:xfrm>
                <a:off x="11548733" y="2868547"/>
                <a:ext cx="32760" cy="194760"/>
              </p14:xfrm>
            </p:contentPart>
          </mc:Choice>
          <mc:Fallback>
            <p:pic>
              <p:nvPicPr>
                <p:cNvPr id="157" name="Freihand 156">
                  <a:extLst>
                    <a:ext uri="{FF2B5EF4-FFF2-40B4-BE49-F238E27FC236}">
                      <a16:creationId xmlns:a16="http://schemas.microsoft.com/office/drawing/2014/main" id="{8A04BEC8-C50E-4531-8869-1CB11865BEF4}"/>
                    </a:ext>
                  </a:extLst>
                </p:cNvPr>
                <p:cNvPicPr/>
                <p:nvPr/>
              </p:nvPicPr>
              <p:blipFill>
                <a:blip r:embed="rId276"/>
                <a:stretch>
                  <a:fillRect/>
                </a:stretch>
              </p:blipFill>
              <p:spPr>
                <a:xfrm>
                  <a:off x="11544413" y="2864227"/>
                  <a:ext cx="41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8" name="Freihand 157">
                  <a:extLst>
                    <a:ext uri="{FF2B5EF4-FFF2-40B4-BE49-F238E27FC236}">
                      <a16:creationId xmlns:a16="http://schemas.microsoft.com/office/drawing/2014/main" id="{CB54257A-9C94-4994-AE0B-1FB186660FEE}"/>
                    </a:ext>
                  </a:extLst>
                </p14:cNvPr>
                <p14:cNvContentPartPr/>
                <p14:nvPr/>
              </p14:nvContentPartPr>
              <p14:xfrm>
                <a:off x="11617133" y="2906707"/>
                <a:ext cx="131040" cy="105480"/>
              </p14:xfrm>
            </p:contentPart>
          </mc:Choice>
          <mc:Fallback>
            <p:pic>
              <p:nvPicPr>
                <p:cNvPr id="158" name="Freihand 157">
                  <a:extLst>
                    <a:ext uri="{FF2B5EF4-FFF2-40B4-BE49-F238E27FC236}">
                      <a16:creationId xmlns:a16="http://schemas.microsoft.com/office/drawing/2014/main" id="{CB54257A-9C94-4994-AE0B-1FB186660FEE}"/>
                    </a:ext>
                  </a:extLst>
                </p:cNvPr>
                <p:cNvPicPr/>
                <p:nvPr/>
              </p:nvPicPr>
              <p:blipFill>
                <a:blip r:embed="rId278"/>
                <a:stretch>
                  <a:fillRect/>
                </a:stretch>
              </p:blipFill>
              <p:spPr>
                <a:xfrm>
                  <a:off x="11612813" y="2902387"/>
                  <a:ext cx="139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9" name="Freihand 158">
                  <a:extLst>
                    <a:ext uri="{FF2B5EF4-FFF2-40B4-BE49-F238E27FC236}">
                      <a16:creationId xmlns:a16="http://schemas.microsoft.com/office/drawing/2014/main" id="{BCD62183-46B3-45B9-950A-8F0AD2AF6F4D}"/>
                    </a:ext>
                  </a:extLst>
                </p14:cNvPr>
                <p14:cNvContentPartPr/>
                <p14:nvPr/>
              </p14:nvContentPartPr>
              <p14:xfrm>
                <a:off x="11749253" y="2863867"/>
                <a:ext cx="66960" cy="103320"/>
              </p14:xfrm>
            </p:contentPart>
          </mc:Choice>
          <mc:Fallback>
            <p:pic>
              <p:nvPicPr>
                <p:cNvPr id="159" name="Freihand 158">
                  <a:extLst>
                    <a:ext uri="{FF2B5EF4-FFF2-40B4-BE49-F238E27FC236}">
                      <a16:creationId xmlns:a16="http://schemas.microsoft.com/office/drawing/2014/main" id="{BCD62183-46B3-45B9-950A-8F0AD2AF6F4D}"/>
                    </a:ext>
                  </a:extLst>
                </p:cNvPr>
                <p:cNvPicPr/>
                <p:nvPr/>
              </p:nvPicPr>
              <p:blipFill>
                <a:blip r:embed="rId280"/>
                <a:stretch>
                  <a:fillRect/>
                </a:stretch>
              </p:blipFill>
              <p:spPr>
                <a:xfrm>
                  <a:off x="11744933" y="2859547"/>
                  <a:ext cx="75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0" name="Freihand 159">
                  <a:extLst>
                    <a:ext uri="{FF2B5EF4-FFF2-40B4-BE49-F238E27FC236}">
                      <a16:creationId xmlns:a16="http://schemas.microsoft.com/office/drawing/2014/main" id="{2BDCD530-1396-4422-A314-3824F628D44E}"/>
                    </a:ext>
                  </a:extLst>
                </p14:cNvPr>
                <p14:cNvContentPartPr/>
                <p14:nvPr/>
              </p14:nvContentPartPr>
              <p14:xfrm>
                <a:off x="11818733" y="2866027"/>
                <a:ext cx="138600" cy="56160"/>
              </p14:xfrm>
            </p:contentPart>
          </mc:Choice>
          <mc:Fallback>
            <p:pic>
              <p:nvPicPr>
                <p:cNvPr id="160" name="Freihand 159">
                  <a:extLst>
                    <a:ext uri="{FF2B5EF4-FFF2-40B4-BE49-F238E27FC236}">
                      <a16:creationId xmlns:a16="http://schemas.microsoft.com/office/drawing/2014/main" id="{2BDCD530-1396-4422-A314-3824F628D44E}"/>
                    </a:ext>
                  </a:extLst>
                </p:cNvPr>
                <p:cNvPicPr/>
                <p:nvPr/>
              </p:nvPicPr>
              <p:blipFill>
                <a:blip r:embed="rId282"/>
                <a:stretch>
                  <a:fillRect/>
                </a:stretch>
              </p:blipFill>
              <p:spPr>
                <a:xfrm>
                  <a:off x="11814413" y="2861707"/>
                  <a:ext cx="147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1" name="Freihand 160">
                  <a:extLst>
                    <a:ext uri="{FF2B5EF4-FFF2-40B4-BE49-F238E27FC236}">
                      <a16:creationId xmlns:a16="http://schemas.microsoft.com/office/drawing/2014/main" id="{A4620E6A-ACAA-40D2-BD9A-A57801647125}"/>
                    </a:ext>
                  </a:extLst>
                </p14:cNvPr>
                <p14:cNvContentPartPr/>
                <p14:nvPr/>
              </p14:nvContentPartPr>
              <p14:xfrm>
                <a:off x="11263973" y="3006427"/>
                <a:ext cx="103320" cy="50400"/>
              </p14:xfrm>
            </p:contentPart>
          </mc:Choice>
          <mc:Fallback>
            <p:pic>
              <p:nvPicPr>
                <p:cNvPr id="161" name="Freihand 160">
                  <a:extLst>
                    <a:ext uri="{FF2B5EF4-FFF2-40B4-BE49-F238E27FC236}">
                      <a16:creationId xmlns:a16="http://schemas.microsoft.com/office/drawing/2014/main" id="{A4620E6A-ACAA-40D2-BD9A-A57801647125}"/>
                    </a:ext>
                  </a:extLst>
                </p:cNvPr>
                <p:cNvPicPr/>
                <p:nvPr/>
              </p:nvPicPr>
              <p:blipFill>
                <a:blip r:embed="rId284"/>
                <a:stretch>
                  <a:fillRect/>
                </a:stretch>
              </p:blipFill>
              <p:spPr>
                <a:xfrm>
                  <a:off x="11259653" y="3002107"/>
                  <a:ext cx="1119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2" name="Freihand 161">
                  <a:extLst>
                    <a:ext uri="{FF2B5EF4-FFF2-40B4-BE49-F238E27FC236}">
                      <a16:creationId xmlns:a16="http://schemas.microsoft.com/office/drawing/2014/main" id="{86591AEB-FB2E-4D78-8312-65B0310BF86D}"/>
                    </a:ext>
                  </a:extLst>
                </p14:cNvPr>
                <p14:cNvContentPartPr/>
                <p14:nvPr/>
              </p14:nvContentPartPr>
              <p14:xfrm>
                <a:off x="11158853" y="3411787"/>
                <a:ext cx="216000" cy="237600"/>
              </p14:xfrm>
            </p:contentPart>
          </mc:Choice>
          <mc:Fallback>
            <p:pic>
              <p:nvPicPr>
                <p:cNvPr id="162" name="Freihand 161">
                  <a:extLst>
                    <a:ext uri="{FF2B5EF4-FFF2-40B4-BE49-F238E27FC236}">
                      <a16:creationId xmlns:a16="http://schemas.microsoft.com/office/drawing/2014/main" id="{86591AEB-FB2E-4D78-8312-65B0310BF86D}"/>
                    </a:ext>
                  </a:extLst>
                </p:cNvPr>
                <p:cNvPicPr/>
                <p:nvPr/>
              </p:nvPicPr>
              <p:blipFill>
                <a:blip r:embed="rId286"/>
                <a:stretch>
                  <a:fillRect/>
                </a:stretch>
              </p:blipFill>
              <p:spPr>
                <a:xfrm>
                  <a:off x="11154533" y="3407467"/>
                  <a:ext cx="2246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3" name="Freihand 162">
                  <a:extLst>
                    <a:ext uri="{FF2B5EF4-FFF2-40B4-BE49-F238E27FC236}">
                      <a16:creationId xmlns:a16="http://schemas.microsoft.com/office/drawing/2014/main" id="{0379B42A-9EE8-47D1-AF6E-A3C42B3E312A}"/>
                    </a:ext>
                  </a:extLst>
                </p14:cNvPr>
                <p14:cNvContentPartPr/>
                <p14:nvPr/>
              </p14:nvContentPartPr>
              <p14:xfrm>
                <a:off x="11352893" y="3398107"/>
                <a:ext cx="51840" cy="7200"/>
              </p14:xfrm>
            </p:contentPart>
          </mc:Choice>
          <mc:Fallback>
            <p:pic>
              <p:nvPicPr>
                <p:cNvPr id="163" name="Freihand 162">
                  <a:extLst>
                    <a:ext uri="{FF2B5EF4-FFF2-40B4-BE49-F238E27FC236}">
                      <a16:creationId xmlns:a16="http://schemas.microsoft.com/office/drawing/2014/main" id="{0379B42A-9EE8-47D1-AF6E-A3C42B3E312A}"/>
                    </a:ext>
                  </a:extLst>
                </p:cNvPr>
                <p:cNvPicPr/>
                <p:nvPr/>
              </p:nvPicPr>
              <p:blipFill>
                <a:blip r:embed="rId288"/>
                <a:stretch>
                  <a:fillRect/>
                </a:stretch>
              </p:blipFill>
              <p:spPr>
                <a:xfrm>
                  <a:off x="11348573" y="3393787"/>
                  <a:ext cx="60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4" name="Freihand 163">
                  <a:extLst>
                    <a:ext uri="{FF2B5EF4-FFF2-40B4-BE49-F238E27FC236}">
                      <a16:creationId xmlns:a16="http://schemas.microsoft.com/office/drawing/2014/main" id="{44DAEAEE-2036-44D5-878B-AF208591C134}"/>
                    </a:ext>
                  </a:extLst>
                </p14:cNvPr>
                <p14:cNvContentPartPr/>
                <p14:nvPr/>
              </p14:nvContentPartPr>
              <p14:xfrm>
                <a:off x="11427053" y="3311347"/>
                <a:ext cx="235800" cy="146880"/>
              </p14:xfrm>
            </p:contentPart>
          </mc:Choice>
          <mc:Fallback>
            <p:pic>
              <p:nvPicPr>
                <p:cNvPr id="164" name="Freihand 163">
                  <a:extLst>
                    <a:ext uri="{FF2B5EF4-FFF2-40B4-BE49-F238E27FC236}">
                      <a16:creationId xmlns:a16="http://schemas.microsoft.com/office/drawing/2014/main" id="{44DAEAEE-2036-44D5-878B-AF208591C134}"/>
                    </a:ext>
                  </a:extLst>
                </p:cNvPr>
                <p:cNvPicPr/>
                <p:nvPr/>
              </p:nvPicPr>
              <p:blipFill>
                <a:blip r:embed="rId290"/>
                <a:stretch>
                  <a:fillRect/>
                </a:stretch>
              </p:blipFill>
              <p:spPr>
                <a:xfrm>
                  <a:off x="11422733" y="3307027"/>
                  <a:ext cx="244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5" name="Freihand 164">
                  <a:extLst>
                    <a:ext uri="{FF2B5EF4-FFF2-40B4-BE49-F238E27FC236}">
                      <a16:creationId xmlns:a16="http://schemas.microsoft.com/office/drawing/2014/main" id="{BB7C517C-B9A7-4A46-BE89-733C86DABA18}"/>
                    </a:ext>
                  </a:extLst>
                </p14:cNvPr>
                <p14:cNvContentPartPr/>
                <p14:nvPr/>
              </p14:nvContentPartPr>
              <p14:xfrm>
                <a:off x="11609573" y="3302707"/>
                <a:ext cx="95760" cy="42840"/>
              </p14:xfrm>
            </p:contentPart>
          </mc:Choice>
          <mc:Fallback>
            <p:pic>
              <p:nvPicPr>
                <p:cNvPr id="165" name="Freihand 164">
                  <a:extLst>
                    <a:ext uri="{FF2B5EF4-FFF2-40B4-BE49-F238E27FC236}">
                      <a16:creationId xmlns:a16="http://schemas.microsoft.com/office/drawing/2014/main" id="{BB7C517C-B9A7-4A46-BE89-733C86DABA18}"/>
                    </a:ext>
                  </a:extLst>
                </p:cNvPr>
                <p:cNvPicPr/>
                <p:nvPr/>
              </p:nvPicPr>
              <p:blipFill>
                <a:blip r:embed="rId292"/>
                <a:stretch>
                  <a:fillRect/>
                </a:stretch>
              </p:blipFill>
              <p:spPr>
                <a:xfrm>
                  <a:off x="11605253" y="3298387"/>
                  <a:ext cx="104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6" name="Freihand 165">
                  <a:extLst>
                    <a:ext uri="{FF2B5EF4-FFF2-40B4-BE49-F238E27FC236}">
                      <a16:creationId xmlns:a16="http://schemas.microsoft.com/office/drawing/2014/main" id="{BB5F7BC3-7380-46D8-9515-23E13A70E7C8}"/>
                    </a:ext>
                  </a:extLst>
                </p14:cNvPr>
                <p14:cNvContentPartPr/>
                <p14:nvPr/>
              </p14:nvContentPartPr>
              <p14:xfrm>
                <a:off x="11711813" y="3236827"/>
                <a:ext cx="255960" cy="219600"/>
              </p14:xfrm>
            </p:contentPart>
          </mc:Choice>
          <mc:Fallback>
            <p:pic>
              <p:nvPicPr>
                <p:cNvPr id="166" name="Freihand 165">
                  <a:extLst>
                    <a:ext uri="{FF2B5EF4-FFF2-40B4-BE49-F238E27FC236}">
                      <a16:creationId xmlns:a16="http://schemas.microsoft.com/office/drawing/2014/main" id="{BB5F7BC3-7380-46D8-9515-23E13A70E7C8}"/>
                    </a:ext>
                  </a:extLst>
                </p:cNvPr>
                <p:cNvPicPr/>
                <p:nvPr/>
              </p:nvPicPr>
              <p:blipFill>
                <a:blip r:embed="rId294"/>
                <a:stretch>
                  <a:fillRect/>
                </a:stretch>
              </p:blipFill>
              <p:spPr>
                <a:xfrm>
                  <a:off x="11707493" y="3232507"/>
                  <a:ext cx="2646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7" name="Freihand 166">
                  <a:extLst>
                    <a:ext uri="{FF2B5EF4-FFF2-40B4-BE49-F238E27FC236}">
                      <a16:creationId xmlns:a16="http://schemas.microsoft.com/office/drawing/2014/main" id="{5E94B638-6926-4B8F-95AF-83004D847E75}"/>
                    </a:ext>
                  </a:extLst>
                </p14:cNvPr>
                <p14:cNvContentPartPr/>
                <p14:nvPr/>
              </p14:nvContentPartPr>
              <p14:xfrm>
                <a:off x="11827013" y="3107947"/>
                <a:ext cx="27360" cy="18720"/>
              </p14:xfrm>
            </p:contentPart>
          </mc:Choice>
          <mc:Fallback>
            <p:pic>
              <p:nvPicPr>
                <p:cNvPr id="167" name="Freihand 166">
                  <a:extLst>
                    <a:ext uri="{FF2B5EF4-FFF2-40B4-BE49-F238E27FC236}">
                      <a16:creationId xmlns:a16="http://schemas.microsoft.com/office/drawing/2014/main" id="{5E94B638-6926-4B8F-95AF-83004D847E75}"/>
                    </a:ext>
                  </a:extLst>
                </p:cNvPr>
                <p:cNvPicPr/>
                <p:nvPr/>
              </p:nvPicPr>
              <p:blipFill>
                <a:blip r:embed="rId296"/>
                <a:stretch>
                  <a:fillRect/>
                </a:stretch>
              </p:blipFill>
              <p:spPr>
                <a:xfrm>
                  <a:off x="11822693" y="3103627"/>
                  <a:ext cx="3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8" name="Freihand 167">
                  <a:extLst>
                    <a:ext uri="{FF2B5EF4-FFF2-40B4-BE49-F238E27FC236}">
                      <a16:creationId xmlns:a16="http://schemas.microsoft.com/office/drawing/2014/main" id="{3013F008-6471-4432-A6C0-70AD2D65E80A}"/>
                    </a:ext>
                  </a:extLst>
                </p14:cNvPr>
                <p14:cNvContentPartPr/>
                <p14:nvPr/>
              </p14:nvContentPartPr>
              <p14:xfrm>
                <a:off x="11127533" y="3388387"/>
                <a:ext cx="912600" cy="462600"/>
              </p14:xfrm>
            </p:contentPart>
          </mc:Choice>
          <mc:Fallback>
            <p:pic>
              <p:nvPicPr>
                <p:cNvPr id="168" name="Freihand 167">
                  <a:extLst>
                    <a:ext uri="{FF2B5EF4-FFF2-40B4-BE49-F238E27FC236}">
                      <a16:creationId xmlns:a16="http://schemas.microsoft.com/office/drawing/2014/main" id="{3013F008-6471-4432-A6C0-70AD2D65E80A}"/>
                    </a:ext>
                  </a:extLst>
                </p:cNvPr>
                <p:cNvPicPr/>
                <p:nvPr/>
              </p:nvPicPr>
              <p:blipFill>
                <a:blip r:embed="rId298"/>
                <a:stretch>
                  <a:fillRect/>
                </a:stretch>
              </p:blipFill>
              <p:spPr>
                <a:xfrm>
                  <a:off x="11123213" y="3384067"/>
                  <a:ext cx="92124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7" name="Freihand 176">
                  <a:extLst>
                    <a:ext uri="{FF2B5EF4-FFF2-40B4-BE49-F238E27FC236}">
                      <a16:creationId xmlns:a16="http://schemas.microsoft.com/office/drawing/2014/main" id="{A2731103-F4B0-41E1-8DE1-E006BE521235}"/>
                    </a:ext>
                  </a:extLst>
                </p14:cNvPr>
                <p14:cNvContentPartPr/>
                <p14:nvPr/>
              </p14:nvContentPartPr>
              <p14:xfrm>
                <a:off x="7914240" y="1786747"/>
                <a:ext cx="96840" cy="162000"/>
              </p14:xfrm>
            </p:contentPart>
          </mc:Choice>
          <mc:Fallback>
            <p:pic>
              <p:nvPicPr>
                <p:cNvPr id="177" name="Freihand 176">
                  <a:extLst>
                    <a:ext uri="{FF2B5EF4-FFF2-40B4-BE49-F238E27FC236}">
                      <a16:creationId xmlns:a16="http://schemas.microsoft.com/office/drawing/2014/main" id="{A2731103-F4B0-41E1-8DE1-E006BE521235}"/>
                    </a:ext>
                  </a:extLst>
                </p:cNvPr>
                <p:cNvPicPr/>
                <p:nvPr/>
              </p:nvPicPr>
              <p:blipFill>
                <a:blip r:embed="rId300"/>
                <a:stretch>
                  <a:fillRect/>
                </a:stretch>
              </p:blipFill>
              <p:spPr>
                <a:xfrm>
                  <a:off x="7909920" y="1782427"/>
                  <a:ext cx="105480" cy="17064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mc:AlternateContent xmlns:mc="http://schemas.openxmlformats.org/markup-compatibility/2006">
        <mc:Choice xmlns:p14="http://schemas.microsoft.com/office/powerpoint/2010/main" Requires="p14">
          <p:contentPart p14:bwMode="auto" r:id="rId4">
            <p14:nvContentPartPr>
              <p14:cNvPr id="21" name="Freihand 20">
                <a:extLst>
                  <a:ext uri="{FF2B5EF4-FFF2-40B4-BE49-F238E27FC236}">
                    <a16:creationId xmlns:a16="http://schemas.microsoft.com/office/drawing/2014/main" id="{5943FA55-C3F2-4CED-A5BE-48B2BE2D8F4E}"/>
                  </a:ext>
                </a:extLst>
              </p14:cNvPr>
              <p14:cNvContentPartPr/>
              <p14:nvPr/>
            </p14:nvContentPartPr>
            <p14:xfrm>
              <a:off x="6677933" y="1472467"/>
              <a:ext cx="535680" cy="889920"/>
            </p14:xfrm>
          </p:contentPart>
        </mc:Choice>
        <mc:Fallback>
          <p:pic>
            <p:nvPicPr>
              <p:cNvPr id="21" name="Freihand 20">
                <a:extLst>
                  <a:ext uri="{FF2B5EF4-FFF2-40B4-BE49-F238E27FC236}">
                    <a16:creationId xmlns:a16="http://schemas.microsoft.com/office/drawing/2014/main" id="{5943FA55-C3F2-4CED-A5BE-48B2BE2D8F4E}"/>
                  </a:ext>
                </a:extLst>
              </p:cNvPr>
              <p:cNvPicPr/>
              <p:nvPr/>
            </p:nvPicPr>
            <p:blipFill>
              <a:blip r:embed="rId5"/>
              <a:stretch>
                <a:fillRect/>
              </a:stretch>
            </p:blipFill>
            <p:spPr>
              <a:xfrm>
                <a:off x="6673613" y="1468147"/>
                <a:ext cx="544320" cy="898560"/>
              </a:xfrm>
              <a:prstGeom prst="rect">
                <a:avLst/>
              </a:prstGeom>
            </p:spPr>
          </p:pic>
        </mc:Fallback>
      </mc:AlternateContent>
      <p:grpSp>
        <p:nvGrpSpPr>
          <p:cNvPr id="82" name="Gruppieren 81">
            <a:extLst>
              <a:ext uri="{FF2B5EF4-FFF2-40B4-BE49-F238E27FC236}">
                <a16:creationId xmlns:a16="http://schemas.microsoft.com/office/drawing/2014/main" id="{1761409E-C270-4DE3-BAEC-430C7F069ED7}"/>
              </a:ext>
            </a:extLst>
          </p:cNvPr>
          <p:cNvGrpSpPr/>
          <p:nvPr/>
        </p:nvGrpSpPr>
        <p:grpSpPr>
          <a:xfrm>
            <a:off x="4907813" y="132907"/>
            <a:ext cx="6981840" cy="2819880"/>
            <a:chOff x="4907813" y="132907"/>
            <a:chExt cx="6981840" cy="281988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FE9887DF-2AC1-4379-B077-199CECD6C0D7}"/>
                    </a:ext>
                  </a:extLst>
                </p14:cNvPr>
                <p14:cNvContentPartPr/>
                <p14:nvPr/>
              </p14:nvContentPartPr>
              <p14:xfrm>
                <a:off x="4907813" y="1471387"/>
                <a:ext cx="2291760" cy="1481400"/>
              </p14:xfrm>
            </p:contentPart>
          </mc:Choice>
          <mc:Fallback>
            <p:pic>
              <p:nvPicPr>
                <p:cNvPr id="3" name="Freihand 2">
                  <a:extLst>
                    <a:ext uri="{FF2B5EF4-FFF2-40B4-BE49-F238E27FC236}">
                      <a16:creationId xmlns:a16="http://schemas.microsoft.com/office/drawing/2014/main" id="{FE9887DF-2AC1-4379-B077-199CECD6C0D7}"/>
                    </a:ext>
                  </a:extLst>
                </p:cNvPr>
                <p:cNvPicPr/>
                <p:nvPr/>
              </p:nvPicPr>
              <p:blipFill>
                <a:blip r:embed="rId7"/>
                <a:stretch>
                  <a:fillRect/>
                </a:stretch>
              </p:blipFill>
              <p:spPr>
                <a:xfrm>
                  <a:off x="4903493" y="1467067"/>
                  <a:ext cx="2300400" cy="1490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6DBB22B6-2379-4A3E-9E78-73D14FAAE366}"/>
                    </a:ext>
                  </a:extLst>
                </p14:cNvPr>
                <p14:cNvContentPartPr/>
                <p14:nvPr/>
              </p14:nvContentPartPr>
              <p14:xfrm>
                <a:off x="7022093" y="1442227"/>
                <a:ext cx="147600" cy="130680"/>
              </p14:xfrm>
            </p:contentPart>
          </mc:Choice>
          <mc:Fallback>
            <p:pic>
              <p:nvPicPr>
                <p:cNvPr id="4" name="Freihand 3">
                  <a:extLst>
                    <a:ext uri="{FF2B5EF4-FFF2-40B4-BE49-F238E27FC236}">
                      <a16:creationId xmlns:a16="http://schemas.microsoft.com/office/drawing/2014/main" id="{6DBB22B6-2379-4A3E-9E78-73D14FAAE366}"/>
                    </a:ext>
                  </a:extLst>
                </p:cNvPr>
                <p:cNvPicPr/>
                <p:nvPr/>
              </p:nvPicPr>
              <p:blipFill>
                <a:blip r:embed="rId9"/>
                <a:stretch>
                  <a:fillRect/>
                </a:stretch>
              </p:blipFill>
              <p:spPr>
                <a:xfrm>
                  <a:off x="7017773" y="1437907"/>
                  <a:ext cx="156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92B00C30-FCF5-4FB9-8A69-403C6383A32C}"/>
                    </a:ext>
                  </a:extLst>
                </p14:cNvPr>
                <p14:cNvContentPartPr/>
                <p14:nvPr/>
              </p14:nvContentPartPr>
              <p14:xfrm>
                <a:off x="7301813" y="1305067"/>
                <a:ext cx="630360" cy="148320"/>
              </p14:xfrm>
            </p:contentPart>
          </mc:Choice>
          <mc:Fallback>
            <p:pic>
              <p:nvPicPr>
                <p:cNvPr id="5" name="Freihand 4">
                  <a:extLst>
                    <a:ext uri="{FF2B5EF4-FFF2-40B4-BE49-F238E27FC236}">
                      <a16:creationId xmlns:a16="http://schemas.microsoft.com/office/drawing/2014/main" id="{92B00C30-FCF5-4FB9-8A69-403C6383A32C}"/>
                    </a:ext>
                  </a:extLst>
                </p:cNvPr>
                <p:cNvPicPr/>
                <p:nvPr/>
              </p:nvPicPr>
              <p:blipFill>
                <a:blip r:embed="rId11"/>
                <a:stretch>
                  <a:fillRect/>
                </a:stretch>
              </p:blipFill>
              <p:spPr>
                <a:xfrm>
                  <a:off x="7297493" y="1300747"/>
                  <a:ext cx="639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9F3BD8AC-3C79-4F1C-84B3-69B15AAD0B97}"/>
                    </a:ext>
                  </a:extLst>
                </p14:cNvPr>
                <p14:cNvContentPartPr/>
                <p14:nvPr/>
              </p14:nvContentPartPr>
              <p14:xfrm>
                <a:off x="7168613" y="1360147"/>
                <a:ext cx="439920" cy="158040"/>
              </p14:xfrm>
            </p:contentPart>
          </mc:Choice>
          <mc:Fallback>
            <p:pic>
              <p:nvPicPr>
                <p:cNvPr id="8" name="Freihand 7">
                  <a:extLst>
                    <a:ext uri="{FF2B5EF4-FFF2-40B4-BE49-F238E27FC236}">
                      <a16:creationId xmlns:a16="http://schemas.microsoft.com/office/drawing/2014/main" id="{9F3BD8AC-3C79-4F1C-84B3-69B15AAD0B97}"/>
                    </a:ext>
                  </a:extLst>
                </p:cNvPr>
                <p:cNvPicPr/>
                <p:nvPr/>
              </p:nvPicPr>
              <p:blipFill>
                <a:blip r:embed="rId13"/>
                <a:stretch>
                  <a:fillRect/>
                </a:stretch>
              </p:blipFill>
              <p:spPr>
                <a:xfrm>
                  <a:off x="7164293" y="1355827"/>
                  <a:ext cx="448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52AF9B43-A245-41EB-B782-81A39F73849F}"/>
                    </a:ext>
                  </a:extLst>
                </p14:cNvPr>
                <p14:cNvContentPartPr/>
                <p14:nvPr/>
              </p14:nvContentPartPr>
              <p14:xfrm>
                <a:off x="8106413" y="1114987"/>
                <a:ext cx="195480" cy="270720"/>
              </p14:xfrm>
            </p:contentPart>
          </mc:Choice>
          <mc:Fallback>
            <p:pic>
              <p:nvPicPr>
                <p:cNvPr id="10" name="Freihand 9">
                  <a:extLst>
                    <a:ext uri="{FF2B5EF4-FFF2-40B4-BE49-F238E27FC236}">
                      <a16:creationId xmlns:a16="http://schemas.microsoft.com/office/drawing/2014/main" id="{52AF9B43-A245-41EB-B782-81A39F73849F}"/>
                    </a:ext>
                  </a:extLst>
                </p:cNvPr>
                <p:cNvPicPr/>
                <p:nvPr/>
              </p:nvPicPr>
              <p:blipFill>
                <a:blip r:embed="rId15"/>
                <a:stretch>
                  <a:fillRect/>
                </a:stretch>
              </p:blipFill>
              <p:spPr>
                <a:xfrm>
                  <a:off x="8102093" y="1110667"/>
                  <a:ext cx="2041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C0ACD7B1-8672-4DFF-8748-C4169152E268}"/>
                    </a:ext>
                  </a:extLst>
                </p14:cNvPr>
                <p14:cNvContentPartPr/>
                <p14:nvPr/>
              </p14:nvContentPartPr>
              <p14:xfrm>
                <a:off x="8468573" y="1091587"/>
                <a:ext cx="31680" cy="225000"/>
              </p14:xfrm>
            </p:contentPart>
          </mc:Choice>
          <mc:Fallback>
            <p:pic>
              <p:nvPicPr>
                <p:cNvPr id="11" name="Freihand 10">
                  <a:extLst>
                    <a:ext uri="{FF2B5EF4-FFF2-40B4-BE49-F238E27FC236}">
                      <a16:creationId xmlns:a16="http://schemas.microsoft.com/office/drawing/2014/main" id="{C0ACD7B1-8672-4DFF-8748-C4169152E268}"/>
                    </a:ext>
                  </a:extLst>
                </p:cNvPr>
                <p:cNvPicPr/>
                <p:nvPr/>
              </p:nvPicPr>
              <p:blipFill>
                <a:blip r:embed="rId17"/>
                <a:stretch>
                  <a:fillRect/>
                </a:stretch>
              </p:blipFill>
              <p:spPr>
                <a:xfrm>
                  <a:off x="8464253" y="1087267"/>
                  <a:ext cx="403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163E7997-B8C5-4804-9962-4240383016A1}"/>
                    </a:ext>
                  </a:extLst>
                </p14:cNvPr>
                <p14:cNvContentPartPr/>
                <p14:nvPr/>
              </p14:nvContentPartPr>
              <p14:xfrm>
                <a:off x="8332493" y="1019587"/>
                <a:ext cx="266040" cy="302760"/>
              </p14:xfrm>
            </p:contentPart>
          </mc:Choice>
          <mc:Fallback>
            <p:pic>
              <p:nvPicPr>
                <p:cNvPr id="12" name="Freihand 11">
                  <a:extLst>
                    <a:ext uri="{FF2B5EF4-FFF2-40B4-BE49-F238E27FC236}">
                      <a16:creationId xmlns:a16="http://schemas.microsoft.com/office/drawing/2014/main" id="{163E7997-B8C5-4804-9962-4240383016A1}"/>
                    </a:ext>
                  </a:extLst>
                </p:cNvPr>
                <p:cNvPicPr/>
                <p:nvPr/>
              </p:nvPicPr>
              <p:blipFill>
                <a:blip r:embed="rId19"/>
                <a:stretch>
                  <a:fillRect/>
                </a:stretch>
              </p:blipFill>
              <p:spPr>
                <a:xfrm>
                  <a:off x="8328173" y="1015267"/>
                  <a:ext cx="2746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DCA66DF7-8515-4DDC-9E16-B496CF8C0330}"/>
                    </a:ext>
                  </a:extLst>
                </p14:cNvPr>
                <p14:cNvContentPartPr/>
                <p14:nvPr/>
              </p14:nvContentPartPr>
              <p14:xfrm>
                <a:off x="8680973" y="1000507"/>
                <a:ext cx="14400" cy="258840"/>
              </p14:xfrm>
            </p:contentPart>
          </mc:Choice>
          <mc:Fallback>
            <p:pic>
              <p:nvPicPr>
                <p:cNvPr id="13" name="Freihand 12">
                  <a:extLst>
                    <a:ext uri="{FF2B5EF4-FFF2-40B4-BE49-F238E27FC236}">
                      <a16:creationId xmlns:a16="http://schemas.microsoft.com/office/drawing/2014/main" id="{DCA66DF7-8515-4DDC-9E16-B496CF8C0330}"/>
                    </a:ext>
                  </a:extLst>
                </p:cNvPr>
                <p:cNvPicPr/>
                <p:nvPr/>
              </p:nvPicPr>
              <p:blipFill>
                <a:blip r:embed="rId21"/>
                <a:stretch>
                  <a:fillRect/>
                </a:stretch>
              </p:blipFill>
              <p:spPr>
                <a:xfrm>
                  <a:off x="8676653" y="996187"/>
                  <a:ext cx="230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C04CD328-A670-469A-BF3E-FF621B14633E}"/>
                    </a:ext>
                  </a:extLst>
                </p14:cNvPr>
                <p14:cNvContentPartPr/>
                <p14:nvPr/>
              </p14:nvContentPartPr>
              <p14:xfrm>
                <a:off x="8759093" y="1113187"/>
                <a:ext cx="101520" cy="143280"/>
              </p14:xfrm>
            </p:contentPart>
          </mc:Choice>
          <mc:Fallback>
            <p:pic>
              <p:nvPicPr>
                <p:cNvPr id="14" name="Freihand 13">
                  <a:extLst>
                    <a:ext uri="{FF2B5EF4-FFF2-40B4-BE49-F238E27FC236}">
                      <a16:creationId xmlns:a16="http://schemas.microsoft.com/office/drawing/2014/main" id="{C04CD328-A670-469A-BF3E-FF621B14633E}"/>
                    </a:ext>
                  </a:extLst>
                </p:cNvPr>
                <p:cNvPicPr/>
                <p:nvPr/>
              </p:nvPicPr>
              <p:blipFill>
                <a:blip r:embed="rId23"/>
                <a:stretch>
                  <a:fillRect/>
                </a:stretch>
              </p:blipFill>
              <p:spPr>
                <a:xfrm>
                  <a:off x="8754773" y="1108867"/>
                  <a:ext cx="110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3B80C6F8-7B15-4958-A72C-F8AC95C99788}"/>
                    </a:ext>
                  </a:extLst>
                </p14:cNvPr>
                <p14:cNvContentPartPr/>
                <p14:nvPr/>
              </p14:nvContentPartPr>
              <p14:xfrm>
                <a:off x="9113693" y="925987"/>
                <a:ext cx="223920" cy="195840"/>
              </p14:xfrm>
            </p:contentPart>
          </mc:Choice>
          <mc:Fallback>
            <p:pic>
              <p:nvPicPr>
                <p:cNvPr id="15" name="Freihand 14">
                  <a:extLst>
                    <a:ext uri="{FF2B5EF4-FFF2-40B4-BE49-F238E27FC236}">
                      <a16:creationId xmlns:a16="http://schemas.microsoft.com/office/drawing/2014/main" id="{3B80C6F8-7B15-4958-A72C-F8AC95C99788}"/>
                    </a:ext>
                  </a:extLst>
                </p:cNvPr>
                <p:cNvPicPr/>
                <p:nvPr/>
              </p:nvPicPr>
              <p:blipFill>
                <a:blip r:embed="rId25"/>
                <a:stretch>
                  <a:fillRect/>
                </a:stretch>
              </p:blipFill>
              <p:spPr>
                <a:xfrm>
                  <a:off x="9109373" y="921667"/>
                  <a:ext cx="232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50D86D50-6DFE-4770-8689-DCE929E39EF2}"/>
                    </a:ext>
                  </a:extLst>
                </p14:cNvPr>
                <p14:cNvContentPartPr/>
                <p14:nvPr/>
              </p14:nvContentPartPr>
              <p14:xfrm>
                <a:off x="9013613" y="956227"/>
                <a:ext cx="319680" cy="105120"/>
              </p14:xfrm>
            </p:contentPart>
          </mc:Choice>
          <mc:Fallback>
            <p:pic>
              <p:nvPicPr>
                <p:cNvPr id="16" name="Freihand 15">
                  <a:extLst>
                    <a:ext uri="{FF2B5EF4-FFF2-40B4-BE49-F238E27FC236}">
                      <a16:creationId xmlns:a16="http://schemas.microsoft.com/office/drawing/2014/main" id="{50D86D50-6DFE-4770-8689-DCE929E39EF2}"/>
                    </a:ext>
                  </a:extLst>
                </p:cNvPr>
                <p:cNvPicPr/>
                <p:nvPr/>
              </p:nvPicPr>
              <p:blipFill>
                <a:blip r:embed="rId27"/>
                <a:stretch>
                  <a:fillRect/>
                </a:stretch>
              </p:blipFill>
              <p:spPr>
                <a:xfrm>
                  <a:off x="9009293" y="951907"/>
                  <a:ext cx="328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9EF28D31-D8F7-4433-82F2-346F9CFF4F3D}"/>
                    </a:ext>
                  </a:extLst>
                </p14:cNvPr>
                <p14:cNvContentPartPr/>
                <p14:nvPr/>
              </p14:nvContentPartPr>
              <p14:xfrm>
                <a:off x="8970053" y="983587"/>
                <a:ext cx="397800" cy="153720"/>
              </p14:xfrm>
            </p:contentPart>
          </mc:Choice>
          <mc:Fallback>
            <p:pic>
              <p:nvPicPr>
                <p:cNvPr id="18" name="Freihand 17">
                  <a:extLst>
                    <a:ext uri="{FF2B5EF4-FFF2-40B4-BE49-F238E27FC236}">
                      <a16:creationId xmlns:a16="http://schemas.microsoft.com/office/drawing/2014/main" id="{9EF28D31-D8F7-4433-82F2-346F9CFF4F3D}"/>
                    </a:ext>
                  </a:extLst>
                </p:cNvPr>
                <p:cNvPicPr/>
                <p:nvPr/>
              </p:nvPicPr>
              <p:blipFill>
                <a:blip r:embed="rId29"/>
                <a:stretch>
                  <a:fillRect/>
                </a:stretch>
              </p:blipFill>
              <p:spPr>
                <a:xfrm>
                  <a:off x="8965733" y="979267"/>
                  <a:ext cx="406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16E881E2-47BE-4B1D-B834-677C03F79DCC}"/>
                    </a:ext>
                  </a:extLst>
                </p14:cNvPr>
                <p14:cNvContentPartPr/>
                <p14:nvPr/>
              </p14:nvContentPartPr>
              <p14:xfrm>
                <a:off x="8049893" y="1012747"/>
                <a:ext cx="1737720" cy="645480"/>
              </p14:xfrm>
            </p:contentPart>
          </mc:Choice>
          <mc:Fallback>
            <p:pic>
              <p:nvPicPr>
                <p:cNvPr id="19" name="Freihand 18">
                  <a:extLst>
                    <a:ext uri="{FF2B5EF4-FFF2-40B4-BE49-F238E27FC236}">
                      <a16:creationId xmlns:a16="http://schemas.microsoft.com/office/drawing/2014/main" id="{16E881E2-47BE-4B1D-B834-677C03F79DCC}"/>
                    </a:ext>
                  </a:extLst>
                </p:cNvPr>
                <p:cNvPicPr/>
                <p:nvPr/>
              </p:nvPicPr>
              <p:blipFill>
                <a:blip r:embed="rId31"/>
                <a:stretch>
                  <a:fillRect/>
                </a:stretch>
              </p:blipFill>
              <p:spPr>
                <a:xfrm>
                  <a:off x="8045573" y="1008427"/>
                  <a:ext cx="1746360" cy="654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90001C53-1DD8-452F-86F0-AB62000B1DBC}"/>
                    </a:ext>
                  </a:extLst>
                </p14:cNvPr>
                <p14:cNvContentPartPr/>
                <p14:nvPr/>
              </p14:nvContentPartPr>
              <p14:xfrm>
                <a:off x="6278693" y="1267627"/>
                <a:ext cx="242280" cy="387720"/>
              </p14:xfrm>
            </p:contentPart>
          </mc:Choice>
          <mc:Fallback>
            <p:pic>
              <p:nvPicPr>
                <p:cNvPr id="23" name="Freihand 22">
                  <a:extLst>
                    <a:ext uri="{FF2B5EF4-FFF2-40B4-BE49-F238E27FC236}">
                      <a16:creationId xmlns:a16="http://schemas.microsoft.com/office/drawing/2014/main" id="{90001C53-1DD8-452F-86F0-AB62000B1DBC}"/>
                    </a:ext>
                  </a:extLst>
                </p:cNvPr>
                <p:cNvPicPr/>
                <p:nvPr/>
              </p:nvPicPr>
              <p:blipFill>
                <a:blip r:embed="rId33"/>
                <a:stretch>
                  <a:fillRect/>
                </a:stretch>
              </p:blipFill>
              <p:spPr>
                <a:xfrm>
                  <a:off x="6274373" y="1263307"/>
                  <a:ext cx="25092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D9379064-E8BA-471B-9FD2-D9D4969D2CC8}"/>
                    </a:ext>
                  </a:extLst>
                </p14:cNvPr>
                <p14:cNvContentPartPr/>
                <p14:nvPr/>
              </p14:nvContentPartPr>
              <p14:xfrm>
                <a:off x="6326213" y="1472107"/>
                <a:ext cx="229680" cy="243000"/>
              </p14:xfrm>
            </p:contentPart>
          </mc:Choice>
          <mc:Fallback>
            <p:pic>
              <p:nvPicPr>
                <p:cNvPr id="24" name="Freihand 23">
                  <a:extLst>
                    <a:ext uri="{FF2B5EF4-FFF2-40B4-BE49-F238E27FC236}">
                      <a16:creationId xmlns:a16="http://schemas.microsoft.com/office/drawing/2014/main" id="{D9379064-E8BA-471B-9FD2-D9D4969D2CC8}"/>
                    </a:ext>
                  </a:extLst>
                </p:cNvPr>
                <p:cNvPicPr/>
                <p:nvPr/>
              </p:nvPicPr>
              <p:blipFill>
                <a:blip r:embed="rId35"/>
                <a:stretch>
                  <a:fillRect/>
                </a:stretch>
              </p:blipFill>
              <p:spPr>
                <a:xfrm>
                  <a:off x="6321893" y="1467787"/>
                  <a:ext cx="2383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1AD8D968-17C5-4A50-87C8-7D615C0A5204}"/>
                    </a:ext>
                  </a:extLst>
                </p14:cNvPr>
                <p14:cNvContentPartPr/>
                <p14:nvPr/>
              </p14:nvContentPartPr>
              <p14:xfrm>
                <a:off x="5424773" y="897907"/>
                <a:ext cx="57960" cy="189000"/>
              </p14:xfrm>
            </p:contentPart>
          </mc:Choice>
          <mc:Fallback>
            <p:pic>
              <p:nvPicPr>
                <p:cNvPr id="26" name="Freihand 25">
                  <a:extLst>
                    <a:ext uri="{FF2B5EF4-FFF2-40B4-BE49-F238E27FC236}">
                      <a16:creationId xmlns:a16="http://schemas.microsoft.com/office/drawing/2014/main" id="{1AD8D968-17C5-4A50-87C8-7D615C0A5204}"/>
                    </a:ext>
                  </a:extLst>
                </p:cNvPr>
                <p:cNvPicPr/>
                <p:nvPr/>
              </p:nvPicPr>
              <p:blipFill>
                <a:blip r:embed="rId37"/>
                <a:stretch>
                  <a:fillRect/>
                </a:stretch>
              </p:blipFill>
              <p:spPr>
                <a:xfrm>
                  <a:off x="5420453" y="893587"/>
                  <a:ext cx="66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89947E98-8EE6-4815-9B0F-D7DDD6F72441}"/>
                    </a:ext>
                  </a:extLst>
                </p14:cNvPr>
                <p14:cNvContentPartPr/>
                <p14:nvPr/>
              </p14:nvContentPartPr>
              <p14:xfrm>
                <a:off x="5415413" y="871627"/>
                <a:ext cx="153720" cy="91080"/>
              </p14:xfrm>
            </p:contentPart>
          </mc:Choice>
          <mc:Fallback>
            <p:pic>
              <p:nvPicPr>
                <p:cNvPr id="27" name="Freihand 26">
                  <a:extLst>
                    <a:ext uri="{FF2B5EF4-FFF2-40B4-BE49-F238E27FC236}">
                      <a16:creationId xmlns:a16="http://schemas.microsoft.com/office/drawing/2014/main" id="{89947E98-8EE6-4815-9B0F-D7DDD6F72441}"/>
                    </a:ext>
                  </a:extLst>
                </p:cNvPr>
                <p:cNvPicPr/>
                <p:nvPr/>
              </p:nvPicPr>
              <p:blipFill>
                <a:blip r:embed="rId39"/>
                <a:stretch>
                  <a:fillRect/>
                </a:stretch>
              </p:blipFill>
              <p:spPr>
                <a:xfrm>
                  <a:off x="5411093" y="867307"/>
                  <a:ext cx="162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C0B568AD-81F0-44FA-A235-D1C0EAFEC868}"/>
                    </a:ext>
                  </a:extLst>
                </p14:cNvPr>
                <p14:cNvContentPartPr/>
                <p14:nvPr/>
              </p14:nvContentPartPr>
              <p14:xfrm>
                <a:off x="5454653" y="1007347"/>
                <a:ext cx="132480" cy="63360"/>
              </p14:xfrm>
            </p:contentPart>
          </mc:Choice>
          <mc:Fallback>
            <p:pic>
              <p:nvPicPr>
                <p:cNvPr id="28" name="Freihand 27">
                  <a:extLst>
                    <a:ext uri="{FF2B5EF4-FFF2-40B4-BE49-F238E27FC236}">
                      <a16:creationId xmlns:a16="http://schemas.microsoft.com/office/drawing/2014/main" id="{C0B568AD-81F0-44FA-A235-D1C0EAFEC868}"/>
                    </a:ext>
                  </a:extLst>
                </p:cNvPr>
                <p:cNvPicPr/>
                <p:nvPr/>
              </p:nvPicPr>
              <p:blipFill>
                <a:blip r:embed="rId41"/>
                <a:stretch>
                  <a:fillRect/>
                </a:stretch>
              </p:blipFill>
              <p:spPr>
                <a:xfrm>
                  <a:off x="5450333" y="1003027"/>
                  <a:ext cx="141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BEBB0A77-8B69-439D-902F-58869102C036}"/>
                    </a:ext>
                  </a:extLst>
                </p14:cNvPr>
                <p14:cNvContentPartPr/>
                <p14:nvPr/>
              </p14:nvContentPartPr>
              <p14:xfrm>
                <a:off x="5596493" y="888907"/>
                <a:ext cx="166680" cy="126360"/>
              </p14:xfrm>
            </p:contentPart>
          </mc:Choice>
          <mc:Fallback>
            <p:pic>
              <p:nvPicPr>
                <p:cNvPr id="29" name="Freihand 28">
                  <a:extLst>
                    <a:ext uri="{FF2B5EF4-FFF2-40B4-BE49-F238E27FC236}">
                      <a16:creationId xmlns:a16="http://schemas.microsoft.com/office/drawing/2014/main" id="{BEBB0A77-8B69-439D-902F-58869102C036}"/>
                    </a:ext>
                  </a:extLst>
                </p:cNvPr>
                <p:cNvPicPr/>
                <p:nvPr/>
              </p:nvPicPr>
              <p:blipFill>
                <a:blip r:embed="rId43"/>
                <a:stretch>
                  <a:fillRect/>
                </a:stretch>
              </p:blipFill>
              <p:spPr>
                <a:xfrm>
                  <a:off x="5592173" y="884587"/>
                  <a:ext cx="175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D262220B-C6CA-4EC6-AD31-9D5EDD1328C8}"/>
                    </a:ext>
                  </a:extLst>
                </p14:cNvPr>
                <p14:cNvContentPartPr/>
                <p14:nvPr/>
              </p14:nvContentPartPr>
              <p14:xfrm>
                <a:off x="5777573" y="793867"/>
                <a:ext cx="127800" cy="133200"/>
              </p14:xfrm>
            </p:contentPart>
          </mc:Choice>
          <mc:Fallback>
            <p:pic>
              <p:nvPicPr>
                <p:cNvPr id="30" name="Freihand 29">
                  <a:extLst>
                    <a:ext uri="{FF2B5EF4-FFF2-40B4-BE49-F238E27FC236}">
                      <a16:creationId xmlns:a16="http://schemas.microsoft.com/office/drawing/2014/main" id="{D262220B-C6CA-4EC6-AD31-9D5EDD1328C8}"/>
                    </a:ext>
                  </a:extLst>
                </p:cNvPr>
                <p:cNvPicPr/>
                <p:nvPr/>
              </p:nvPicPr>
              <p:blipFill>
                <a:blip r:embed="rId45"/>
                <a:stretch>
                  <a:fillRect/>
                </a:stretch>
              </p:blipFill>
              <p:spPr>
                <a:xfrm>
                  <a:off x="5773253" y="789547"/>
                  <a:ext cx="136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F262EDCC-F0AA-4C7A-BE20-0A0B32D1FA75}"/>
                    </a:ext>
                  </a:extLst>
                </p14:cNvPr>
                <p14:cNvContentPartPr/>
                <p14:nvPr/>
              </p14:nvContentPartPr>
              <p14:xfrm>
                <a:off x="5903213" y="848587"/>
                <a:ext cx="68040" cy="75960"/>
              </p14:xfrm>
            </p:contentPart>
          </mc:Choice>
          <mc:Fallback>
            <p:pic>
              <p:nvPicPr>
                <p:cNvPr id="31" name="Freihand 30">
                  <a:extLst>
                    <a:ext uri="{FF2B5EF4-FFF2-40B4-BE49-F238E27FC236}">
                      <a16:creationId xmlns:a16="http://schemas.microsoft.com/office/drawing/2014/main" id="{F262EDCC-F0AA-4C7A-BE20-0A0B32D1FA75}"/>
                    </a:ext>
                  </a:extLst>
                </p:cNvPr>
                <p:cNvPicPr/>
                <p:nvPr/>
              </p:nvPicPr>
              <p:blipFill>
                <a:blip r:embed="rId47"/>
                <a:stretch>
                  <a:fillRect/>
                </a:stretch>
              </p:blipFill>
              <p:spPr>
                <a:xfrm>
                  <a:off x="5898893" y="844267"/>
                  <a:ext cx="76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5BC14F41-C09A-478B-83DB-86561F5C42D2}"/>
                    </a:ext>
                  </a:extLst>
                </p14:cNvPr>
                <p14:cNvContentPartPr/>
                <p14:nvPr/>
              </p14:nvContentPartPr>
              <p14:xfrm>
                <a:off x="5970173" y="741667"/>
                <a:ext cx="371880" cy="199800"/>
              </p14:xfrm>
            </p:contentPart>
          </mc:Choice>
          <mc:Fallback>
            <p:pic>
              <p:nvPicPr>
                <p:cNvPr id="32" name="Freihand 31">
                  <a:extLst>
                    <a:ext uri="{FF2B5EF4-FFF2-40B4-BE49-F238E27FC236}">
                      <a16:creationId xmlns:a16="http://schemas.microsoft.com/office/drawing/2014/main" id="{5BC14F41-C09A-478B-83DB-86561F5C42D2}"/>
                    </a:ext>
                  </a:extLst>
                </p:cNvPr>
                <p:cNvPicPr/>
                <p:nvPr/>
              </p:nvPicPr>
              <p:blipFill>
                <a:blip r:embed="rId49"/>
                <a:stretch>
                  <a:fillRect/>
                </a:stretch>
              </p:blipFill>
              <p:spPr>
                <a:xfrm>
                  <a:off x="5965853" y="737347"/>
                  <a:ext cx="380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7BB7E0F8-9B0F-4D14-84F8-4F436C2A40A6}"/>
                    </a:ext>
                  </a:extLst>
                </p14:cNvPr>
                <p14:cNvContentPartPr/>
                <p14:nvPr/>
              </p14:nvContentPartPr>
              <p14:xfrm>
                <a:off x="6481373" y="621427"/>
                <a:ext cx="321120" cy="130680"/>
              </p14:xfrm>
            </p:contentPart>
          </mc:Choice>
          <mc:Fallback>
            <p:pic>
              <p:nvPicPr>
                <p:cNvPr id="34" name="Freihand 33">
                  <a:extLst>
                    <a:ext uri="{FF2B5EF4-FFF2-40B4-BE49-F238E27FC236}">
                      <a16:creationId xmlns:a16="http://schemas.microsoft.com/office/drawing/2014/main" id="{7BB7E0F8-9B0F-4D14-84F8-4F436C2A40A6}"/>
                    </a:ext>
                  </a:extLst>
                </p:cNvPr>
                <p:cNvPicPr/>
                <p:nvPr/>
              </p:nvPicPr>
              <p:blipFill>
                <a:blip r:embed="rId51"/>
                <a:stretch>
                  <a:fillRect/>
                </a:stretch>
              </p:blipFill>
              <p:spPr>
                <a:xfrm>
                  <a:off x="6477053" y="617107"/>
                  <a:ext cx="329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F8806EA4-43E8-4B04-82CB-C54A2BC23484}"/>
                    </a:ext>
                  </a:extLst>
                </p14:cNvPr>
                <p14:cNvContentPartPr/>
                <p14:nvPr/>
              </p14:nvContentPartPr>
              <p14:xfrm>
                <a:off x="5765693" y="1091947"/>
                <a:ext cx="204840" cy="200160"/>
              </p14:xfrm>
            </p:contentPart>
          </mc:Choice>
          <mc:Fallback>
            <p:pic>
              <p:nvPicPr>
                <p:cNvPr id="35" name="Freihand 34">
                  <a:extLst>
                    <a:ext uri="{FF2B5EF4-FFF2-40B4-BE49-F238E27FC236}">
                      <a16:creationId xmlns:a16="http://schemas.microsoft.com/office/drawing/2014/main" id="{F8806EA4-43E8-4B04-82CB-C54A2BC23484}"/>
                    </a:ext>
                  </a:extLst>
                </p:cNvPr>
                <p:cNvPicPr/>
                <p:nvPr/>
              </p:nvPicPr>
              <p:blipFill>
                <a:blip r:embed="rId53"/>
                <a:stretch>
                  <a:fillRect/>
                </a:stretch>
              </p:blipFill>
              <p:spPr>
                <a:xfrm>
                  <a:off x="5761373" y="1087627"/>
                  <a:ext cx="213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3331191B-71FA-4313-AE2D-87FAC4BE9580}"/>
                    </a:ext>
                  </a:extLst>
                </p14:cNvPr>
                <p14:cNvContentPartPr/>
                <p14:nvPr/>
              </p14:nvContentPartPr>
              <p14:xfrm>
                <a:off x="5999333" y="978907"/>
                <a:ext cx="178920" cy="197640"/>
              </p14:xfrm>
            </p:contentPart>
          </mc:Choice>
          <mc:Fallback>
            <p:pic>
              <p:nvPicPr>
                <p:cNvPr id="36" name="Freihand 35">
                  <a:extLst>
                    <a:ext uri="{FF2B5EF4-FFF2-40B4-BE49-F238E27FC236}">
                      <a16:creationId xmlns:a16="http://schemas.microsoft.com/office/drawing/2014/main" id="{3331191B-71FA-4313-AE2D-87FAC4BE9580}"/>
                    </a:ext>
                  </a:extLst>
                </p:cNvPr>
                <p:cNvPicPr/>
                <p:nvPr/>
              </p:nvPicPr>
              <p:blipFill>
                <a:blip r:embed="rId55"/>
                <a:stretch>
                  <a:fillRect/>
                </a:stretch>
              </p:blipFill>
              <p:spPr>
                <a:xfrm>
                  <a:off x="5995013" y="974587"/>
                  <a:ext cx="187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D11DFDAF-5FFE-44AA-AA1A-4A8BB9ED0B49}"/>
                    </a:ext>
                  </a:extLst>
                </p14:cNvPr>
                <p14:cNvContentPartPr/>
                <p14:nvPr/>
              </p14:nvContentPartPr>
              <p14:xfrm>
                <a:off x="6196613" y="945787"/>
                <a:ext cx="459360" cy="166680"/>
              </p14:xfrm>
            </p:contentPart>
          </mc:Choice>
          <mc:Fallback>
            <p:pic>
              <p:nvPicPr>
                <p:cNvPr id="37" name="Freihand 36">
                  <a:extLst>
                    <a:ext uri="{FF2B5EF4-FFF2-40B4-BE49-F238E27FC236}">
                      <a16:creationId xmlns:a16="http://schemas.microsoft.com/office/drawing/2014/main" id="{D11DFDAF-5FFE-44AA-AA1A-4A8BB9ED0B49}"/>
                    </a:ext>
                  </a:extLst>
                </p:cNvPr>
                <p:cNvPicPr/>
                <p:nvPr/>
              </p:nvPicPr>
              <p:blipFill>
                <a:blip r:embed="rId57"/>
                <a:stretch>
                  <a:fillRect/>
                </a:stretch>
              </p:blipFill>
              <p:spPr>
                <a:xfrm>
                  <a:off x="6192293" y="941467"/>
                  <a:ext cx="468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86F781E4-2DEC-4F4F-9FB2-E0E8315E50E8}"/>
                    </a:ext>
                  </a:extLst>
                </p14:cNvPr>
                <p14:cNvContentPartPr/>
                <p14:nvPr/>
              </p14:nvContentPartPr>
              <p14:xfrm>
                <a:off x="6715733" y="815107"/>
                <a:ext cx="367560" cy="213120"/>
              </p14:xfrm>
            </p:contentPart>
          </mc:Choice>
          <mc:Fallback>
            <p:pic>
              <p:nvPicPr>
                <p:cNvPr id="38" name="Freihand 37">
                  <a:extLst>
                    <a:ext uri="{FF2B5EF4-FFF2-40B4-BE49-F238E27FC236}">
                      <a16:creationId xmlns:a16="http://schemas.microsoft.com/office/drawing/2014/main" id="{86F781E4-2DEC-4F4F-9FB2-E0E8315E50E8}"/>
                    </a:ext>
                  </a:extLst>
                </p:cNvPr>
                <p:cNvPicPr/>
                <p:nvPr/>
              </p:nvPicPr>
              <p:blipFill>
                <a:blip r:embed="rId59"/>
                <a:stretch>
                  <a:fillRect/>
                </a:stretch>
              </p:blipFill>
              <p:spPr>
                <a:xfrm>
                  <a:off x="6711413" y="810787"/>
                  <a:ext cx="376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61AD2C2C-7CB2-4CAE-A468-A6D55F184E84}"/>
                    </a:ext>
                  </a:extLst>
                </p14:cNvPr>
                <p14:cNvContentPartPr/>
                <p14:nvPr/>
              </p14:nvContentPartPr>
              <p14:xfrm>
                <a:off x="7219373" y="825187"/>
                <a:ext cx="38160" cy="99720"/>
              </p14:xfrm>
            </p:contentPart>
          </mc:Choice>
          <mc:Fallback>
            <p:pic>
              <p:nvPicPr>
                <p:cNvPr id="39" name="Freihand 38">
                  <a:extLst>
                    <a:ext uri="{FF2B5EF4-FFF2-40B4-BE49-F238E27FC236}">
                      <a16:creationId xmlns:a16="http://schemas.microsoft.com/office/drawing/2014/main" id="{61AD2C2C-7CB2-4CAE-A468-A6D55F184E84}"/>
                    </a:ext>
                  </a:extLst>
                </p:cNvPr>
                <p:cNvPicPr/>
                <p:nvPr/>
              </p:nvPicPr>
              <p:blipFill>
                <a:blip r:embed="rId61"/>
                <a:stretch>
                  <a:fillRect/>
                </a:stretch>
              </p:blipFill>
              <p:spPr>
                <a:xfrm>
                  <a:off x="7215053" y="820867"/>
                  <a:ext cx="46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509D36FF-3E78-4E23-B63D-25AC1BEEB2DF}"/>
                    </a:ext>
                  </a:extLst>
                </p14:cNvPr>
                <p14:cNvContentPartPr/>
                <p14:nvPr/>
              </p14:nvContentPartPr>
              <p14:xfrm>
                <a:off x="7327373" y="707107"/>
                <a:ext cx="280080" cy="132840"/>
              </p14:xfrm>
            </p:contentPart>
          </mc:Choice>
          <mc:Fallback>
            <p:pic>
              <p:nvPicPr>
                <p:cNvPr id="40" name="Freihand 39">
                  <a:extLst>
                    <a:ext uri="{FF2B5EF4-FFF2-40B4-BE49-F238E27FC236}">
                      <a16:creationId xmlns:a16="http://schemas.microsoft.com/office/drawing/2014/main" id="{509D36FF-3E78-4E23-B63D-25AC1BEEB2DF}"/>
                    </a:ext>
                  </a:extLst>
                </p:cNvPr>
                <p:cNvPicPr/>
                <p:nvPr/>
              </p:nvPicPr>
              <p:blipFill>
                <a:blip r:embed="rId63"/>
                <a:stretch>
                  <a:fillRect/>
                </a:stretch>
              </p:blipFill>
              <p:spPr>
                <a:xfrm>
                  <a:off x="7323053" y="702787"/>
                  <a:ext cx="288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F3ABE9B8-8404-41AF-8B35-9D4395C9344B}"/>
                    </a:ext>
                  </a:extLst>
                </p14:cNvPr>
                <p14:cNvContentPartPr/>
                <p14:nvPr/>
              </p14:nvContentPartPr>
              <p14:xfrm>
                <a:off x="7556333" y="663547"/>
                <a:ext cx="40320" cy="18720"/>
              </p14:xfrm>
            </p:contentPart>
          </mc:Choice>
          <mc:Fallback>
            <p:pic>
              <p:nvPicPr>
                <p:cNvPr id="41" name="Freihand 40">
                  <a:extLst>
                    <a:ext uri="{FF2B5EF4-FFF2-40B4-BE49-F238E27FC236}">
                      <a16:creationId xmlns:a16="http://schemas.microsoft.com/office/drawing/2014/main" id="{F3ABE9B8-8404-41AF-8B35-9D4395C9344B}"/>
                    </a:ext>
                  </a:extLst>
                </p:cNvPr>
                <p:cNvPicPr/>
                <p:nvPr/>
              </p:nvPicPr>
              <p:blipFill>
                <a:blip r:embed="rId65"/>
                <a:stretch>
                  <a:fillRect/>
                </a:stretch>
              </p:blipFill>
              <p:spPr>
                <a:xfrm>
                  <a:off x="7552013" y="659227"/>
                  <a:ext cx="48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7176978B-37ED-4690-B827-99A26B25EC10}"/>
                    </a:ext>
                  </a:extLst>
                </p14:cNvPr>
                <p14:cNvContentPartPr/>
                <p14:nvPr/>
              </p14:nvContentPartPr>
              <p14:xfrm>
                <a:off x="7708613" y="653467"/>
                <a:ext cx="187200" cy="138240"/>
              </p14:xfrm>
            </p:contentPart>
          </mc:Choice>
          <mc:Fallback>
            <p:pic>
              <p:nvPicPr>
                <p:cNvPr id="42" name="Freihand 41">
                  <a:extLst>
                    <a:ext uri="{FF2B5EF4-FFF2-40B4-BE49-F238E27FC236}">
                      <a16:creationId xmlns:a16="http://schemas.microsoft.com/office/drawing/2014/main" id="{7176978B-37ED-4690-B827-99A26B25EC10}"/>
                    </a:ext>
                  </a:extLst>
                </p:cNvPr>
                <p:cNvPicPr/>
                <p:nvPr/>
              </p:nvPicPr>
              <p:blipFill>
                <a:blip r:embed="rId67"/>
                <a:stretch>
                  <a:fillRect/>
                </a:stretch>
              </p:blipFill>
              <p:spPr>
                <a:xfrm>
                  <a:off x="7704293" y="649147"/>
                  <a:ext cx="195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EB7E9E58-52CD-40A9-B37B-7845BBFE40E2}"/>
                    </a:ext>
                  </a:extLst>
                </p14:cNvPr>
                <p14:cNvContentPartPr/>
                <p14:nvPr/>
              </p14:nvContentPartPr>
              <p14:xfrm>
                <a:off x="7857293" y="623227"/>
                <a:ext cx="51120" cy="51120"/>
              </p14:xfrm>
            </p:contentPart>
          </mc:Choice>
          <mc:Fallback>
            <p:pic>
              <p:nvPicPr>
                <p:cNvPr id="43" name="Freihand 42">
                  <a:extLst>
                    <a:ext uri="{FF2B5EF4-FFF2-40B4-BE49-F238E27FC236}">
                      <a16:creationId xmlns:a16="http://schemas.microsoft.com/office/drawing/2014/main" id="{EB7E9E58-52CD-40A9-B37B-7845BBFE40E2}"/>
                    </a:ext>
                  </a:extLst>
                </p:cNvPr>
                <p:cNvPicPr/>
                <p:nvPr/>
              </p:nvPicPr>
              <p:blipFill>
                <a:blip r:embed="rId69"/>
                <a:stretch>
                  <a:fillRect/>
                </a:stretch>
              </p:blipFill>
              <p:spPr>
                <a:xfrm>
                  <a:off x="7852973" y="618907"/>
                  <a:ext cx="59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5BB83768-8ADE-44C0-B0C9-0262189D44CE}"/>
                    </a:ext>
                  </a:extLst>
                </p14:cNvPr>
                <p14:cNvContentPartPr/>
                <p14:nvPr/>
              </p14:nvContentPartPr>
              <p14:xfrm>
                <a:off x="7940813" y="551227"/>
                <a:ext cx="124200" cy="159120"/>
              </p14:xfrm>
            </p:contentPart>
          </mc:Choice>
          <mc:Fallback>
            <p:pic>
              <p:nvPicPr>
                <p:cNvPr id="44" name="Freihand 43">
                  <a:extLst>
                    <a:ext uri="{FF2B5EF4-FFF2-40B4-BE49-F238E27FC236}">
                      <a16:creationId xmlns:a16="http://schemas.microsoft.com/office/drawing/2014/main" id="{5BB83768-8ADE-44C0-B0C9-0262189D44CE}"/>
                    </a:ext>
                  </a:extLst>
                </p:cNvPr>
                <p:cNvPicPr/>
                <p:nvPr/>
              </p:nvPicPr>
              <p:blipFill>
                <a:blip r:embed="rId71"/>
                <a:stretch>
                  <a:fillRect/>
                </a:stretch>
              </p:blipFill>
              <p:spPr>
                <a:xfrm>
                  <a:off x="7936493" y="546907"/>
                  <a:ext cx="132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5DC69B42-3922-42DA-8C1A-6E08C51428D0}"/>
                    </a:ext>
                  </a:extLst>
                </p14:cNvPr>
                <p14:cNvContentPartPr/>
                <p14:nvPr/>
              </p14:nvContentPartPr>
              <p14:xfrm>
                <a:off x="8254733" y="558067"/>
                <a:ext cx="247320" cy="97920"/>
              </p14:xfrm>
            </p:contentPart>
          </mc:Choice>
          <mc:Fallback>
            <p:pic>
              <p:nvPicPr>
                <p:cNvPr id="45" name="Freihand 44">
                  <a:extLst>
                    <a:ext uri="{FF2B5EF4-FFF2-40B4-BE49-F238E27FC236}">
                      <a16:creationId xmlns:a16="http://schemas.microsoft.com/office/drawing/2014/main" id="{5DC69B42-3922-42DA-8C1A-6E08C51428D0}"/>
                    </a:ext>
                  </a:extLst>
                </p:cNvPr>
                <p:cNvPicPr/>
                <p:nvPr/>
              </p:nvPicPr>
              <p:blipFill>
                <a:blip r:embed="rId73"/>
                <a:stretch>
                  <a:fillRect/>
                </a:stretch>
              </p:blipFill>
              <p:spPr>
                <a:xfrm>
                  <a:off x="8250413" y="553747"/>
                  <a:ext cx="255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0A914511-B06A-4639-8DBD-500DB9DA4B66}"/>
                    </a:ext>
                  </a:extLst>
                </p14:cNvPr>
                <p14:cNvContentPartPr/>
                <p14:nvPr/>
              </p14:nvContentPartPr>
              <p14:xfrm>
                <a:off x="8477213" y="436747"/>
                <a:ext cx="360" cy="360"/>
              </p14:xfrm>
            </p:contentPart>
          </mc:Choice>
          <mc:Fallback>
            <p:pic>
              <p:nvPicPr>
                <p:cNvPr id="46" name="Freihand 45">
                  <a:extLst>
                    <a:ext uri="{FF2B5EF4-FFF2-40B4-BE49-F238E27FC236}">
                      <a16:creationId xmlns:a16="http://schemas.microsoft.com/office/drawing/2014/main" id="{0A914511-B06A-4639-8DBD-500DB9DA4B66}"/>
                    </a:ext>
                  </a:extLst>
                </p:cNvPr>
                <p:cNvPicPr/>
                <p:nvPr/>
              </p:nvPicPr>
              <p:blipFill>
                <a:blip r:embed="rId75"/>
                <a:stretch>
                  <a:fillRect/>
                </a:stretch>
              </p:blipFill>
              <p:spPr>
                <a:xfrm>
                  <a:off x="8472893" y="432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E063EA33-2289-49B3-AF5F-947B7C42859A}"/>
                    </a:ext>
                  </a:extLst>
                </p14:cNvPr>
                <p14:cNvContentPartPr/>
                <p14:nvPr/>
              </p14:nvContentPartPr>
              <p14:xfrm>
                <a:off x="8734613" y="380227"/>
                <a:ext cx="148320" cy="193320"/>
              </p14:xfrm>
            </p:contentPart>
          </mc:Choice>
          <mc:Fallback>
            <p:pic>
              <p:nvPicPr>
                <p:cNvPr id="47" name="Freihand 46">
                  <a:extLst>
                    <a:ext uri="{FF2B5EF4-FFF2-40B4-BE49-F238E27FC236}">
                      <a16:creationId xmlns:a16="http://schemas.microsoft.com/office/drawing/2014/main" id="{E063EA33-2289-49B3-AF5F-947B7C42859A}"/>
                    </a:ext>
                  </a:extLst>
                </p:cNvPr>
                <p:cNvPicPr/>
                <p:nvPr/>
              </p:nvPicPr>
              <p:blipFill>
                <a:blip r:embed="rId77"/>
                <a:stretch>
                  <a:fillRect/>
                </a:stretch>
              </p:blipFill>
              <p:spPr>
                <a:xfrm>
                  <a:off x="8730293" y="375907"/>
                  <a:ext cx="156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A06FFE92-C6A7-4DE6-AB13-316EAED4E52A}"/>
                    </a:ext>
                  </a:extLst>
                </p14:cNvPr>
                <p14:cNvContentPartPr/>
                <p14:nvPr/>
              </p14:nvContentPartPr>
              <p14:xfrm>
                <a:off x="8696813" y="344227"/>
                <a:ext cx="180720" cy="36000"/>
              </p14:xfrm>
            </p:contentPart>
          </mc:Choice>
          <mc:Fallback>
            <p:pic>
              <p:nvPicPr>
                <p:cNvPr id="48" name="Freihand 47">
                  <a:extLst>
                    <a:ext uri="{FF2B5EF4-FFF2-40B4-BE49-F238E27FC236}">
                      <a16:creationId xmlns:a16="http://schemas.microsoft.com/office/drawing/2014/main" id="{A06FFE92-C6A7-4DE6-AB13-316EAED4E52A}"/>
                    </a:ext>
                  </a:extLst>
                </p:cNvPr>
                <p:cNvPicPr/>
                <p:nvPr/>
              </p:nvPicPr>
              <p:blipFill>
                <a:blip r:embed="rId79"/>
                <a:stretch>
                  <a:fillRect/>
                </a:stretch>
              </p:blipFill>
              <p:spPr>
                <a:xfrm>
                  <a:off x="8692493" y="339907"/>
                  <a:ext cx="189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CBD71DB7-4D4A-4BC9-AB21-262CBD03CC78}"/>
                    </a:ext>
                  </a:extLst>
                </p14:cNvPr>
                <p14:cNvContentPartPr/>
                <p14:nvPr/>
              </p14:nvContentPartPr>
              <p14:xfrm>
                <a:off x="8903453" y="311467"/>
                <a:ext cx="116280" cy="179640"/>
              </p14:xfrm>
            </p:contentPart>
          </mc:Choice>
          <mc:Fallback>
            <p:pic>
              <p:nvPicPr>
                <p:cNvPr id="49" name="Freihand 48">
                  <a:extLst>
                    <a:ext uri="{FF2B5EF4-FFF2-40B4-BE49-F238E27FC236}">
                      <a16:creationId xmlns:a16="http://schemas.microsoft.com/office/drawing/2014/main" id="{CBD71DB7-4D4A-4BC9-AB21-262CBD03CC78}"/>
                    </a:ext>
                  </a:extLst>
                </p:cNvPr>
                <p:cNvPicPr/>
                <p:nvPr/>
              </p:nvPicPr>
              <p:blipFill>
                <a:blip r:embed="rId81"/>
                <a:stretch>
                  <a:fillRect/>
                </a:stretch>
              </p:blipFill>
              <p:spPr>
                <a:xfrm>
                  <a:off x="8899133" y="307147"/>
                  <a:ext cx="1249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82169798-3942-4148-8D09-472116CE459A}"/>
                    </a:ext>
                  </a:extLst>
                </p14:cNvPr>
                <p14:cNvContentPartPr/>
                <p14:nvPr/>
              </p14:nvContentPartPr>
              <p14:xfrm>
                <a:off x="9073733" y="276187"/>
                <a:ext cx="160560" cy="225720"/>
              </p14:xfrm>
            </p:contentPart>
          </mc:Choice>
          <mc:Fallback>
            <p:pic>
              <p:nvPicPr>
                <p:cNvPr id="50" name="Freihand 49">
                  <a:extLst>
                    <a:ext uri="{FF2B5EF4-FFF2-40B4-BE49-F238E27FC236}">
                      <a16:creationId xmlns:a16="http://schemas.microsoft.com/office/drawing/2014/main" id="{82169798-3942-4148-8D09-472116CE459A}"/>
                    </a:ext>
                  </a:extLst>
                </p:cNvPr>
                <p:cNvPicPr/>
                <p:nvPr/>
              </p:nvPicPr>
              <p:blipFill>
                <a:blip r:embed="rId83"/>
                <a:stretch>
                  <a:fillRect/>
                </a:stretch>
              </p:blipFill>
              <p:spPr>
                <a:xfrm>
                  <a:off x="9069413" y="271867"/>
                  <a:ext cx="169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E438A95A-E167-4693-8BF2-34624C0ACA9B}"/>
                    </a:ext>
                  </a:extLst>
                </p14:cNvPr>
                <p14:cNvContentPartPr/>
                <p14:nvPr/>
              </p14:nvContentPartPr>
              <p14:xfrm>
                <a:off x="9225293" y="240907"/>
                <a:ext cx="280800" cy="152280"/>
              </p14:xfrm>
            </p:contentPart>
          </mc:Choice>
          <mc:Fallback>
            <p:pic>
              <p:nvPicPr>
                <p:cNvPr id="51" name="Freihand 50">
                  <a:extLst>
                    <a:ext uri="{FF2B5EF4-FFF2-40B4-BE49-F238E27FC236}">
                      <a16:creationId xmlns:a16="http://schemas.microsoft.com/office/drawing/2014/main" id="{E438A95A-E167-4693-8BF2-34624C0ACA9B}"/>
                    </a:ext>
                  </a:extLst>
                </p:cNvPr>
                <p:cNvPicPr/>
                <p:nvPr/>
              </p:nvPicPr>
              <p:blipFill>
                <a:blip r:embed="rId85"/>
                <a:stretch>
                  <a:fillRect/>
                </a:stretch>
              </p:blipFill>
              <p:spPr>
                <a:xfrm>
                  <a:off x="9220973" y="236587"/>
                  <a:ext cx="289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7552F88E-E35F-458D-9881-77A91B7AB6E1}"/>
                    </a:ext>
                  </a:extLst>
                </p14:cNvPr>
                <p14:cNvContentPartPr/>
                <p14:nvPr/>
              </p14:nvContentPartPr>
              <p14:xfrm>
                <a:off x="9469013" y="216787"/>
                <a:ext cx="22680" cy="29880"/>
              </p14:xfrm>
            </p:contentPart>
          </mc:Choice>
          <mc:Fallback>
            <p:pic>
              <p:nvPicPr>
                <p:cNvPr id="52" name="Freihand 51">
                  <a:extLst>
                    <a:ext uri="{FF2B5EF4-FFF2-40B4-BE49-F238E27FC236}">
                      <a16:creationId xmlns:a16="http://schemas.microsoft.com/office/drawing/2014/main" id="{7552F88E-E35F-458D-9881-77A91B7AB6E1}"/>
                    </a:ext>
                  </a:extLst>
                </p:cNvPr>
                <p:cNvPicPr/>
                <p:nvPr/>
              </p:nvPicPr>
              <p:blipFill>
                <a:blip r:embed="rId87"/>
                <a:stretch>
                  <a:fillRect/>
                </a:stretch>
              </p:blipFill>
              <p:spPr>
                <a:xfrm>
                  <a:off x="9464693" y="212467"/>
                  <a:ext cx="31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6D3B3756-B8CC-4689-95B9-5B6000023FFC}"/>
                    </a:ext>
                  </a:extLst>
                </p14:cNvPr>
                <p14:cNvContentPartPr/>
                <p14:nvPr/>
              </p14:nvContentPartPr>
              <p14:xfrm>
                <a:off x="9512573" y="276547"/>
                <a:ext cx="109440" cy="46440"/>
              </p14:xfrm>
            </p:contentPart>
          </mc:Choice>
          <mc:Fallback>
            <p:pic>
              <p:nvPicPr>
                <p:cNvPr id="53" name="Freihand 52">
                  <a:extLst>
                    <a:ext uri="{FF2B5EF4-FFF2-40B4-BE49-F238E27FC236}">
                      <a16:creationId xmlns:a16="http://schemas.microsoft.com/office/drawing/2014/main" id="{6D3B3756-B8CC-4689-95B9-5B6000023FFC}"/>
                    </a:ext>
                  </a:extLst>
                </p:cNvPr>
                <p:cNvPicPr/>
                <p:nvPr/>
              </p:nvPicPr>
              <p:blipFill>
                <a:blip r:embed="rId89"/>
                <a:stretch>
                  <a:fillRect/>
                </a:stretch>
              </p:blipFill>
              <p:spPr>
                <a:xfrm>
                  <a:off x="9508253" y="272227"/>
                  <a:ext cx="118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616CD9FF-34A3-4A10-A83D-8510D6CE52ED}"/>
                    </a:ext>
                  </a:extLst>
                </p14:cNvPr>
                <p14:cNvContentPartPr/>
                <p14:nvPr/>
              </p14:nvContentPartPr>
              <p14:xfrm>
                <a:off x="9853133" y="235867"/>
                <a:ext cx="170280" cy="127440"/>
              </p14:xfrm>
            </p:contentPart>
          </mc:Choice>
          <mc:Fallback>
            <p:pic>
              <p:nvPicPr>
                <p:cNvPr id="54" name="Freihand 53">
                  <a:extLst>
                    <a:ext uri="{FF2B5EF4-FFF2-40B4-BE49-F238E27FC236}">
                      <a16:creationId xmlns:a16="http://schemas.microsoft.com/office/drawing/2014/main" id="{616CD9FF-34A3-4A10-A83D-8510D6CE52ED}"/>
                    </a:ext>
                  </a:extLst>
                </p:cNvPr>
                <p:cNvPicPr/>
                <p:nvPr/>
              </p:nvPicPr>
              <p:blipFill>
                <a:blip r:embed="rId91"/>
                <a:stretch>
                  <a:fillRect/>
                </a:stretch>
              </p:blipFill>
              <p:spPr>
                <a:xfrm>
                  <a:off x="9848813" y="231547"/>
                  <a:ext cx="178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1EAEA870-ACE0-4CAB-AF71-9E89AB7EEC50}"/>
                    </a:ext>
                  </a:extLst>
                </p14:cNvPr>
                <p14:cNvContentPartPr/>
                <p14:nvPr/>
              </p14:nvContentPartPr>
              <p14:xfrm>
                <a:off x="10014413" y="158107"/>
                <a:ext cx="96120" cy="165960"/>
              </p14:xfrm>
            </p:contentPart>
          </mc:Choice>
          <mc:Fallback>
            <p:pic>
              <p:nvPicPr>
                <p:cNvPr id="55" name="Freihand 54">
                  <a:extLst>
                    <a:ext uri="{FF2B5EF4-FFF2-40B4-BE49-F238E27FC236}">
                      <a16:creationId xmlns:a16="http://schemas.microsoft.com/office/drawing/2014/main" id="{1EAEA870-ACE0-4CAB-AF71-9E89AB7EEC50}"/>
                    </a:ext>
                  </a:extLst>
                </p:cNvPr>
                <p:cNvPicPr/>
                <p:nvPr/>
              </p:nvPicPr>
              <p:blipFill>
                <a:blip r:embed="rId93"/>
                <a:stretch>
                  <a:fillRect/>
                </a:stretch>
              </p:blipFill>
              <p:spPr>
                <a:xfrm>
                  <a:off x="10010093" y="153787"/>
                  <a:ext cx="104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C81FBE37-90AB-48CA-8206-803734C7CCA0}"/>
                    </a:ext>
                  </a:extLst>
                </p14:cNvPr>
                <p14:cNvContentPartPr/>
                <p14:nvPr/>
              </p14:nvContentPartPr>
              <p14:xfrm>
                <a:off x="10129253" y="232267"/>
                <a:ext cx="115560" cy="74880"/>
              </p14:xfrm>
            </p:contentPart>
          </mc:Choice>
          <mc:Fallback>
            <p:pic>
              <p:nvPicPr>
                <p:cNvPr id="56" name="Freihand 55">
                  <a:extLst>
                    <a:ext uri="{FF2B5EF4-FFF2-40B4-BE49-F238E27FC236}">
                      <a16:creationId xmlns:a16="http://schemas.microsoft.com/office/drawing/2014/main" id="{C81FBE37-90AB-48CA-8206-803734C7CCA0}"/>
                    </a:ext>
                  </a:extLst>
                </p:cNvPr>
                <p:cNvPicPr/>
                <p:nvPr/>
              </p:nvPicPr>
              <p:blipFill>
                <a:blip r:embed="rId95"/>
                <a:stretch>
                  <a:fillRect/>
                </a:stretch>
              </p:blipFill>
              <p:spPr>
                <a:xfrm>
                  <a:off x="10124933" y="227947"/>
                  <a:ext cx="124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A038D294-5019-4176-BE4C-CE7280E19775}"/>
                    </a:ext>
                  </a:extLst>
                </p14:cNvPr>
                <p14:cNvContentPartPr/>
                <p14:nvPr/>
              </p14:nvContentPartPr>
              <p14:xfrm>
                <a:off x="9911453" y="132907"/>
                <a:ext cx="108360" cy="20520"/>
              </p14:xfrm>
            </p:contentPart>
          </mc:Choice>
          <mc:Fallback>
            <p:pic>
              <p:nvPicPr>
                <p:cNvPr id="57" name="Freihand 56">
                  <a:extLst>
                    <a:ext uri="{FF2B5EF4-FFF2-40B4-BE49-F238E27FC236}">
                      <a16:creationId xmlns:a16="http://schemas.microsoft.com/office/drawing/2014/main" id="{A038D294-5019-4176-BE4C-CE7280E19775}"/>
                    </a:ext>
                  </a:extLst>
                </p:cNvPr>
                <p:cNvPicPr/>
                <p:nvPr/>
              </p:nvPicPr>
              <p:blipFill>
                <a:blip r:embed="rId97"/>
                <a:stretch>
                  <a:fillRect/>
                </a:stretch>
              </p:blipFill>
              <p:spPr>
                <a:xfrm>
                  <a:off x="9907133" y="128587"/>
                  <a:ext cx="117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9BDB60FD-F96A-4750-9D82-966D28597922}"/>
                    </a:ext>
                  </a:extLst>
                </p14:cNvPr>
                <p14:cNvContentPartPr/>
                <p14:nvPr/>
              </p14:nvContentPartPr>
              <p14:xfrm>
                <a:off x="10336613" y="162787"/>
                <a:ext cx="326160" cy="131400"/>
              </p14:xfrm>
            </p:contentPart>
          </mc:Choice>
          <mc:Fallback>
            <p:pic>
              <p:nvPicPr>
                <p:cNvPr id="58" name="Freihand 57">
                  <a:extLst>
                    <a:ext uri="{FF2B5EF4-FFF2-40B4-BE49-F238E27FC236}">
                      <a16:creationId xmlns:a16="http://schemas.microsoft.com/office/drawing/2014/main" id="{9BDB60FD-F96A-4750-9D82-966D28597922}"/>
                    </a:ext>
                  </a:extLst>
                </p:cNvPr>
                <p:cNvPicPr/>
                <p:nvPr/>
              </p:nvPicPr>
              <p:blipFill>
                <a:blip r:embed="rId99"/>
                <a:stretch>
                  <a:fillRect/>
                </a:stretch>
              </p:blipFill>
              <p:spPr>
                <a:xfrm>
                  <a:off x="10332293" y="158467"/>
                  <a:ext cx="334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D2C17EA6-1AC7-4A54-B18E-48EBB51CF613}"/>
                    </a:ext>
                  </a:extLst>
                </p14:cNvPr>
                <p14:cNvContentPartPr/>
                <p14:nvPr/>
              </p14:nvContentPartPr>
              <p14:xfrm>
                <a:off x="10612733" y="138307"/>
                <a:ext cx="360" cy="360"/>
              </p14:xfrm>
            </p:contentPart>
          </mc:Choice>
          <mc:Fallback>
            <p:pic>
              <p:nvPicPr>
                <p:cNvPr id="59" name="Freihand 58">
                  <a:extLst>
                    <a:ext uri="{FF2B5EF4-FFF2-40B4-BE49-F238E27FC236}">
                      <a16:creationId xmlns:a16="http://schemas.microsoft.com/office/drawing/2014/main" id="{D2C17EA6-1AC7-4A54-B18E-48EBB51CF613}"/>
                    </a:ext>
                  </a:extLst>
                </p:cNvPr>
                <p:cNvPicPr/>
                <p:nvPr/>
              </p:nvPicPr>
              <p:blipFill>
                <a:blip r:embed="rId75"/>
                <a:stretch>
                  <a:fillRect/>
                </a:stretch>
              </p:blipFill>
              <p:spPr>
                <a:xfrm>
                  <a:off x="10608413" y="133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E4A28082-6BCE-4328-B3E6-F36588211D28}"/>
                    </a:ext>
                  </a:extLst>
                </p14:cNvPr>
                <p14:cNvContentPartPr/>
                <p14:nvPr/>
              </p14:nvContentPartPr>
              <p14:xfrm>
                <a:off x="10095773" y="437107"/>
                <a:ext cx="144360" cy="168480"/>
              </p14:xfrm>
            </p:contentPart>
          </mc:Choice>
          <mc:Fallback>
            <p:pic>
              <p:nvPicPr>
                <p:cNvPr id="60" name="Freihand 59">
                  <a:extLst>
                    <a:ext uri="{FF2B5EF4-FFF2-40B4-BE49-F238E27FC236}">
                      <a16:creationId xmlns:a16="http://schemas.microsoft.com/office/drawing/2014/main" id="{E4A28082-6BCE-4328-B3E6-F36588211D28}"/>
                    </a:ext>
                  </a:extLst>
                </p:cNvPr>
                <p:cNvPicPr/>
                <p:nvPr/>
              </p:nvPicPr>
              <p:blipFill>
                <a:blip r:embed="rId102"/>
                <a:stretch>
                  <a:fillRect/>
                </a:stretch>
              </p:blipFill>
              <p:spPr>
                <a:xfrm>
                  <a:off x="10091453" y="432787"/>
                  <a:ext cx="153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9A8D79CF-1C44-43E9-8FED-DE63C52737A0}"/>
                    </a:ext>
                  </a:extLst>
                </p14:cNvPr>
                <p14:cNvContentPartPr/>
                <p14:nvPr/>
              </p14:nvContentPartPr>
              <p14:xfrm>
                <a:off x="10199453" y="534307"/>
                <a:ext cx="121680" cy="71640"/>
              </p14:xfrm>
            </p:contentPart>
          </mc:Choice>
          <mc:Fallback>
            <p:pic>
              <p:nvPicPr>
                <p:cNvPr id="61" name="Freihand 60">
                  <a:extLst>
                    <a:ext uri="{FF2B5EF4-FFF2-40B4-BE49-F238E27FC236}">
                      <a16:creationId xmlns:a16="http://schemas.microsoft.com/office/drawing/2014/main" id="{9A8D79CF-1C44-43E9-8FED-DE63C52737A0}"/>
                    </a:ext>
                  </a:extLst>
                </p:cNvPr>
                <p:cNvPicPr/>
                <p:nvPr/>
              </p:nvPicPr>
              <p:blipFill>
                <a:blip r:embed="rId104"/>
                <a:stretch>
                  <a:fillRect/>
                </a:stretch>
              </p:blipFill>
              <p:spPr>
                <a:xfrm>
                  <a:off x="10195133" y="529987"/>
                  <a:ext cx="130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A1FFDCCA-DFBF-47F9-9595-0663390099F7}"/>
                    </a:ext>
                  </a:extLst>
                </p14:cNvPr>
                <p14:cNvContentPartPr/>
                <p14:nvPr/>
              </p14:nvContentPartPr>
              <p14:xfrm>
                <a:off x="10353173" y="524587"/>
                <a:ext cx="147600" cy="51120"/>
              </p14:xfrm>
            </p:contentPart>
          </mc:Choice>
          <mc:Fallback>
            <p:pic>
              <p:nvPicPr>
                <p:cNvPr id="62" name="Freihand 61">
                  <a:extLst>
                    <a:ext uri="{FF2B5EF4-FFF2-40B4-BE49-F238E27FC236}">
                      <a16:creationId xmlns:a16="http://schemas.microsoft.com/office/drawing/2014/main" id="{A1FFDCCA-DFBF-47F9-9595-0663390099F7}"/>
                    </a:ext>
                  </a:extLst>
                </p:cNvPr>
                <p:cNvPicPr/>
                <p:nvPr/>
              </p:nvPicPr>
              <p:blipFill>
                <a:blip r:embed="rId106"/>
                <a:stretch>
                  <a:fillRect/>
                </a:stretch>
              </p:blipFill>
              <p:spPr>
                <a:xfrm>
                  <a:off x="10348853" y="520267"/>
                  <a:ext cx="156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BC87F95F-1D88-4732-9B9A-B9CA35ED8894}"/>
                    </a:ext>
                  </a:extLst>
                </p14:cNvPr>
                <p14:cNvContentPartPr/>
                <p14:nvPr/>
              </p14:nvContentPartPr>
              <p14:xfrm>
                <a:off x="10533893" y="417667"/>
                <a:ext cx="154800" cy="180720"/>
              </p14:xfrm>
            </p:contentPart>
          </mc:Choice>
          <mc:Fallback>
            <p:pic>
              <p:nvPicPr>
                <p:cNvPr id="63" name="Freihand 62">
                  <a:extLst>
                    <a:ext uri="{FF2B5EF4-FFF2-40B4-BE49-F238E27FC236}">
                      <a16:creationId xmlns:a16="http://schemas.microsoft.com/office/drawing/2014/main" id="{BC87F95F-1D88-4732-9B9A-B9CA35ED8894}"/>
                    </a:ext>
                  </a:extLst>
                </p:cNvPr>
                <p:cNvPicPr/>
                <p:nvPr/>
              </p:nvPicPr>
              <p:blipFill>
                <a:blip r:embed="rId108"/>
                <a:stretch>
                  <a:fillRect/>
                </a:stretch>
              </p:blipFill>
              <p:spPr>
                <a:xfrm>
                  <a:off x="10529573" y="413347"/>
                  <a:ext cx="1634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CCA220BB-7AB7-4C2F-AE7B-31FA7B3268BE}"/>
                    </a:ext>
                  </a:extLst>
                </p14:cNvPr>
                <p14:cNvContentPartPr/>
                <p14:nvPr/>
              </p14:nvContentPartPr>
              <p14:xfrm>
                <a:off x="10676453" y="397867"/>
                <a:ext cx="97920" cy="174600"/>
              </p14:xfrm>
            </p:contentPart>
          </mc:Choice>
          <mc:Fallback>
            <p:pic>
              <p:nvPicPr>
                <p:cNvPr id="64" name="Freihand 63">
                  <a:extLst>
                    <a:ext uri="{FF2B5EF4-FFF2-40B4-BE49-F238E27FC236}">
                      <a16:creationId xmlns:a16="http://schemas.microsoft.com/office/drawing/2014/main" id="{CCA220BB-7AB7-4C2F-AE7B-31FA7B3268BE}"/>
                    </a:ext>
                  </a:extLst>
                </p:cNvPr>
                <p:cNvPicPr/>
                <p:nvPr/>
              </p:nvPicPr>
              <p:blipFill>
                <a:blip r:embed="rId110"/>
                <a:stretch>
                  <a:fillRect/>
                </a:stretch>
              </p:blipFill>
              <p:spPr>
                <a:xfrm>
                  <a:off x="10672133" y="393547"/>
                  <a:ext cx="106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58349161-789C-4942-BE74-7274CF875E25}"/>
                    </a:ext>
                  </a:extLst>
                </p14:cNvPr>
                <p14:cNvContentPartPr/>
                <p14:nvPr/>
              </p14:nvContentPartPr>
              <p14:xfrm>
                <a:off x="10709573" y="381667"/>
                <a:ext cx="272160" cy="161640"/>
              </p14:xfrm>
            </p:contentPart>
          </mc:Choice>
          <mc:Fallback>
            <p:pic>
              <p:nvPicPr>
                <p:cNvPr id="65" name="Freihand 64">
                  <a:extLst>
                    <a:ext uri="{FF2B5EF4-FFF2-40B4-BE49-F238E27FC236}">
                      <a16:creationId xmlns:a16="http://schemas.microsoft.com/office/drawing/2014/main" id="{58349161-789C-4942-BE74-7274CF875E25}"/>
                    </a:ext>
                  </a:extLst>
                </p:cNvPr>
                <p:cNvPicPr/>
                <p:nvPr/>
              </p:nvPicPr>
              <p:blipFill>
                <a:blip r:embed="rId112"/>
                <a:stretch>
                  <a:fillRect/>
                </a:stretch>
              </p:blipFill>
              <p:spPr>
                <a:xfrm>
                  <a:off x="10705253" y="377347"/>
                  <a:ext cx="280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DC4E152F-0DC0-44CA-A900-689A2948CB5B}"/>
                    </a:ext>
                  </a:extLst>
                </p14:cNvPr>
                <p14:cNvContentPartPr/>
                <p14:nvPr/>
              </p14:nvContentPartPr>
              <p14:xfrm>
                <a:off x="11042573" y="329107"/>
                <a:ext cx="187920" cy="171360"/>
              </p14:xfrm>
            </p:contentPart>
          </mc:Choice>
          <mc:Fallback>
            <p:pic>
              <p:nvPicPr>
                <p:cNvPr id="66" name="Freihand 65">
                  <a:extLst>
                    <a:ext uri="{FF2B5EF4-FFF2-40B4-BE49-F238E27FC236}">
                      <a16:creationId xmlns:a16="http://schemas.microsoft.com/office/drawing/2014/main" id="{DC4E152F-0DC0-44CA-A900-689A2948CB5B}"/>
                    </a:ext>
                  </a:extLst>
                </p:cNvPr>
                <p:cNvPicPr/>
                <p:nvPr/>
              </p:nvPicPr>
              <p:blipFill>
                <a:blip r:embed="rId114"/>
                <a:stretch>
                  <a:fillRect/>
                </a:stretch>
              </p:blipFill>
              <p:spPr>
                <a:xfrm>
                  <a:off x="11038253" y="324787"/>
                  <a:ext cx="1965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7619E72C-D864-4316-8019-A4C68C05A93B}"/>
                    </a:ext>
                  </a:extLst>
                </p14:cNvPr>
                <p14:cNvContentPartPr/>
                <p14:nvPr/>
              </p14:nvContentPartPr>
              <p14:xfrm>
                <a:off x="11226533" y="403267"/>
                <a:ext cx="106560" cy="60120"/>
              </p14:xfrm>
            </p:contentPart>
          </mc:Choice>
          <mc:Fallback>
            <p:pic>
              <p:nvPicPr>
                <p:cNvPr id="67" name="Freihand 66">
                  <a:extLst>
                    <a:ext uri="{FF2B5EF4-FFF2-40B4-BE49-F238E27FC236}">
                      <a16:creationId xmlns:a16="http://schemas.microsoft.com/office/drawing/2014/main" id="{7619E72C-D864-4316-8019-A4C68C05A93B}"/>
                    </a:ext>
                  </a:extLst>
                </p:cNvPr>
                <p:cNvPicPr/>
                <p:nvPr/>
              </p:nvPicPr>
              <p:blipFill>
                <a:blip r:embed="rId116"/>
                <a:stretch>
                  <a:fillRect/>
                </a:stretch>
              </p:blipFill>
              <p:spPr>
                <a:xfrm>
                  <a:off x="11222213" y="398947"/>
                  <a:ext cx="115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95A49EE9-6DEF-4AF9-AA20-9A7CD014243F}"/>
                    </a:ext>
                  </a:extLst>
                </p14:cNvPr>
                <p14:cNvContentPartPr/>
                <p14:nvPr/>
              </p14:nvContentPartPr>
              <p14:xfrm>
                <a:off x="11341733" y="371227"/>
                <a:ext cx="295200" cy="76680"/>
              </p14:xfrm>
            </p:contentPart>
          </mc:Choice>
          <mc:Fallback>
            <p:pic>
              <p:nvPicPr>
                <p:cNvPr id="68" name="Freihand 67">
                  <a:extLst>
                    <a:ext uri="{FF2B5EF4-FFF2-40B4-BE49-F238E27FC236}">
                      <a16:creationId xmlns:a16="http://schemas.microsoft.com/office/drawing/2014/main" id="{95A49EE9-6DEF-4AF9-AA20-9A7CD014243F}"/>
                    </a:ext>
                  </a:extLst>
                </p:cNvPr>
                <p:cNvPicPr/>
                <p:nvPr/>
              </p:nvPicPr>
              <p:blipFill>
                <a:blip r:embed="rId118"/>
                <a:stretch>
                  <a:fillRect/>
                </a:stretch>
              </p:blipFill>
              <p:spPr>
                <a:xfrm>
                  <a:off x="11337413" y="366907"/>
                  <a:ext cx="303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1CF1EC55-5451-426A-964F-44D8B01810BF}"/>
                    </a:ext>
                  </a:extLst>
                </p14:cNvPr>
                <p14:cNvContentPartPr/>
                <p14:nvPr/>
              </p14:nvContentPartPr>
              <p14:xfrm>
                <a:off x="11554853" y="262867"/>
                <a:ext cx="14040" cy="32760"/>
              </p14:xfrm>
            </p:contentPart>
          </mc:Choice>
          <mc:Fallback>
            <p:pic>
              <p:nvPicPr>
                <p:cNvPr id="69" name="Freihand 68">
                  <a:extLst>
                    <a:ext uri="{FF2B5EF4-FFF2-40B4-BE49-F238E27FC236}">
                      <a16:creationId xmlns:a16="http://schemas.microsoft.com/office/drawing/2014/main" id="{1CF1EC55-5451-426A-964F-44D8B01810BF}"/>
                    </a:ext>
                  </a:extLst>
                </p:cNvPr>
                <p:cNvPicPr/>
                <p:nvPr/>
              </p:nvPicPr>
              <p:blipFill>
                <a:blip r:embed="rId120"/>
                <a:stretch>
                  <a:fillRect/>
                </a:stretch>
              </p:blipFill>
              <p:spPr>
                <a:xfrm>
                  <a:off x="11550533" y="258547"/>
                  <a:ext cx="22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B22BD357-0DD6-45F7-AC91-0AA8ECCEC05B}"/>
                    </a:ext>
                  </a:extLst>
                </p14:cNvPr>
                <p14:cNvContentPartPr/>
                <p14:nvPr/>
              </p14:nvContentPartPr>
              <p14:xfrm>
                <a:off x="10700573" y="727987"/>
                <a:ext cx="240840" cy="173160"/>
              </p14:xfrm>
            </p:contentPart>
          </mc:Choice>
          <mc:Fallback>
            <p:pic>
              <p:nvPicPr>
                <p:cNvPr id="70" name="Freihand 69">
                  <a:extLst>
                    <a:ext uri="{FF2B5EF4-FFF2-40B4-BE49-F238E27FC236}">
                      <a16:creationId xmlns:a16="http://schemas.microsoft.com/office/drawing/2014/main" id="{B22BD357-0DD6-45F7-AC91-0AA8ECCEC05B}"/>
                    </a:ext>
                  </a:extLst>
                </p:cNvPr>
                <p:cNvPicPr/>
                <p:nvPr/>
              </p:nvPicPr>
              <p:blipFill>
                <a:blip r:embed="rId122"/>
                <a:stretch>
                  <a:fillRect/>
                </a:stretch>
              </p:blipFill>
              <p:spPr>
                <a:xfrm>
                  <a:off x="10696253" y="723667"/>
                  <a:ext cx="249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1028EA71-C901-42C3-870A-85B14202836B}"/>
                    </a:ext>
                  </a:extLst>
                </p14:cNvPr>
                <p14:cNvContentPartPr/>
                <p14:nvPr/>
              </p14:nvContentPartPr>
              <p14:xfrm>
                <a:off x="10925933" y="680107"/>
                <a:ext cx="15120" cy="57960"/>
              </p14:xfrm>
            </p:contentPart>
          </mc:Choice>
          <mc:Fallback>
            <p:pic>
              <p:nvPicPr>
                <p:cNvPr id="71" name="Freihand 70">
                  <a:extLst>
                    <a:ext uri="{FF2B5EF4-FFF2-40B4-BE49-F238E27FC236}">
                      <a16:creationId xmlns:a16="http://schemas.microsoft.com/office/drawing/2014/main" id="{1028EA71-C901-42C3-870A-85B14202836B}"/>
                    </a:ext>
                  </a:extLst>
                </p:cNvPr>
                <p:cNvPicPr/>
                <p:nvPr/>
              </p:nvPicPr>
              <p:blipFill>
                <a:blip r:embed="rId124"/>
                <a:stretch>
                  <a:fillRect/>
                </a:stretch>
              </p:blipFill>
              <p:spPr>
                <a:xfrm>
                  <a:off x="10921613" y="675787"/>
                  <a:ext cx="23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7B541EA1-0E09-457B-87C2-75CBC5AA989B}"/>
                    </a:ext>
                  </a:extLst>
                </p14:cNvPr>
                <p14:cNvContentPartPr/>
                <p14:nvPr/>
              </p14:nvContentPartPr>
              <p14:xfrm>
                <a:off x="10963733" y="655267"/>
                <a:ext cx="261000" cy="165600"/>
              </p14:xfrm>
            </p:contentPart>
          </mc:Choice>
          <mc:Fallback>
            <p:pic>
              <p:nvPicPr>
                <p:cNvPr id="72" name="Freihand 71">
                  <a:extLst>
                    <a:ext uri="{FF2B5EF4-FFF2-40B4-BE49-F238E27FC236}">
                      <a16:creationId xmlns:a16="http://schemas.microsoft.com/office/drawing/2014/main" id="{7B541EA1-0E09-457B-87C2-75CBC5AA989B}"/>
                    </a:ext>
                  </a:extLst>
                </p:cNvPr>
                <p:cNvPicPr/>
                <p:nvPr/>
              </p:nvPicPr>
              <p:blipFill>
                <a:blip r:embed="rId126"/>
                <a:stretch>
                  <a:fillRect/>
                </a:stretch>
              </p:blipFill>
              <p:spPr>
                <a:xfrm>
                  <a:off x="10959413" y="650947"/>
                  <a:ext cx="269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A9BAB90D-EE05-4ED2-A124-190461903681}"/>
                    </a:ext>
                  </a:extLst>
                </p14:cNvPr>
                <p14:cNvContentPartPr/>
                <p14:nvPr/>
              </p14:nvContentPartPr>
              <p14:xfrm>
                <a:off x="11251013" y="684067"/>
                <a:ext cx="126360" cy="129240"/>
              </p14:xfrm>
            </p:contentPart>
          </mc:Choice>
          <mc:Fallback>
            <p:pic>
              <p:nvPicPr>
                <p:cNvPr id="73" name="Freihand 72">
                  <a:extLst>
                    <a:ext uri="{FF2B5EF4-FFF2-40B4-BE49-F238E27FC236}">
                      <a16:creationId xmlns:a16="http://schemas.microsoft.com/office/drawing/2014/main" id="{A9BAB90D-EE05-4ED2-A124-190461903681}"/>
                    </a:ext>
                  </a:extLst>
                </p:cNvPr>
                <p:cNvPicPr/>
                <p:nvPr/>
              </p:nvPicPr>
              <p:blipFill>
                <a:blip r:embed="rId128"/>
                <a:stretch>
                  <a:fillRect/>
                </a:stretch>
              </p:blipFill>
              <p:spPr>
                <a:xfrm>
                  <a:off x="11246693" y="679747"/>
                  <a:ext cx="135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7D9AB79E-6716-471F-B2EC-53DAAB292C8B}"/>
                    </a:ext>
                  </a:extLst>
                </p14:cNvPr>
                <p14:cNvContentPartPr/>
                <p14:nvPr/>
              </p14:nvContentPartPr>
              <p14:xfrm>
                <a:off x="11370173" y="569587"/>
                <a:ext cx="160560" cy="218160"/>
              </p14:xfrm>
            </p:contentPart>
          </mc:Choice>
          <mc:Fallback>
            <p:pic>
              <p:nvPicPr>
                <p:cNvPr id="74" name="Freihand 73">
                  <a:extLst>
                    <a:ext uri="{FF2B5EF4-FFF2-40B4-BE49-F238E27FC236}">
                      <a16:creationId xmlns:a16="http://schemas.microsoft.com/office/drawing/2014/main" id="{7D9AB79E-6716-471F-B2EC-53DAAB292C8B}"/>
                    </a:ext>
                  </a:extLst>
                </p:cNvPr>
                <p:cNvPicPr/>
                <p:nvPr/>
              </p:nvPicPr>
              <p:blipFill>
                <a:blip r:embed="rId130"/>
                <a:stretch>
                  <a:fillRect/>
                </a:stretch>
              </p:blipFill>
              <p:spPr>
                <a:xfrm>
                  <a:off x="11365853" y="565267"/>
                  <a:ext cx="1692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8519BB46-0EA5-4A00-85BE-CCFD2A3BA92E}"/>
                    </a:ext>
                  </a:extLst>
                </p14:cNvPr>
                <p14:cNvContentPartPr/>
                <p14:nvPr/>
              </p14:nvContentPartPr>
              <p14:xfrm>
                <a:off x="11549453" y="578587"/>
                <a:ext cx="67680" cy="153000"/>
              </p14:xfrm>
            </p:contentPart>
          </mc:Choice>
          <mc:Fallback>
            <p:pic>
              <p:nvPicPr>
                <p:cNvPr id="75" name="Freihand 74">
                  <a:extLst>
                    <a:ext uri="{FF2B5EF4-FFF2-40B4-BE49-F238E27FC236}">
                      <a16:creationId xmlns:a16="http://schemas.microsoft.com/office/drawing/2014/main" id="{8519BB46-0EA5-4A00-85BE-CCFD2A3BA92E}"/>
                    </a:ext>
                  </a:extLst>
                </p:cNvPr>
                <p:cNvPicPr/>
                <p:nvPr/>
              </p:nvPicPr>
              <p:blipFill>
                <a:blip r:embed="rId132"/>
                <a:stretch>
                  <a:fillRect/>
                </a:stretch>
              </p:blipFill>
              <p:spPr>
                <a:xfrm>
                  <a:off x="11545133" y="574267"/>
                  <a:ext cx="76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A4D7BEBA-27B2-4CC5-BEFA-189201A0C6B7}"/>
                    </a:ext>
                  </a:extLst>
                </p14:cNvPr>
                <p14:cNvContentPartPr/>
                <p14:nvPr/>
              </p14:nvContentPartPr>
              <p14:xfrm>
                <a:off x="11593733" y="533587"/>
                <a:ext cx="182520" cy="339840"/>
              </p14:xfrm>
            </p:contentPart>
          </mc:Choice>
          <mc:Fallback>
            <p:pic>
              <p:nvPicPr>
                <p:cNvPr id="76" name="Freihand 75">
                  <a:extLst>
                    <a:ext uri="{FF2B5EF4-FFF2-40B4-BE49-F238E27FC236}">
                      <a16:creationId xmlns:a16="http://schemas.microsoft.com/office/drawing/2014/main" id="{A4D7BEBA-27B2-4CC5-BEFA-189201A0C6B7}"/>
                    </a:ext>
                  </a:extLst>
                </p:cNvPr>
                <p:cNvPicPr/>
                <p:nvPr/>
              </p:nvPicPr>
              <p:blipFill>
                <a:blip r:embed="rId134"/>
                <a:stretch>
                  <a:fillRect/>
                </a:stretch>
              </p:blipFill>
              <p:spPr>
                <a:xfrm>
                  <a:off x="11589413" y="529267"/>
                  <a:ext cx="19116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E519C5FE-544B-45A6-BB77-972E41E7B56F}"/>
                    </a:ext>
                  </a:extLst>
                </p14:cNvPr>
                <p14:cNvContentPartPr/>
                <p14:nvPr/>
              </p14:nvContentPartPr>
              <p14:xfrm>
                <a:off x="11590133" y="547267"/>
                <a:ext cx="95760" cy="10080"/>
              </p14:xfrm>
            </p:contentPart>
          </mc:Choice>
          <mc:Fallback>
            <p:pic>
              <p:nvPicPr>
                <p:cNvPr id="77" name="Freihand 76">
                  <a:extLst>
                    <a:ext uri="{FF2B5EF4-FFF2-40B4-BE49-F238E27FC236}">
                      <a16:creationId xmlns:a16="http://schemas.microsoft.com/office/drawing/2014/main" id="{E519C5FE-544B-45A6-BB77-972E41E7B56F}"/>
                    </a:ext>
                  </a:extLst>
                </p:cNvPr>
                <p:cNvPicPr/>
                <p:nvPr/>
              </p:nvPicPr>
              <p:blipFill>
                <a:blip r:embed="rId136"/>
                <a:stretch>
                  <a:fillRect/>
                </a:stretch>
              </p:blipFill>
              <p:spPr>
                <a:xfrm>
                  <a:off x="11585813" y="542947"/>
                  <a:ext cx="104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83CA76C7-E535-4EF1-8DB9-AB3A9D1F778A}"/>
                    </a:ext>
                  </a:extLst>
                </p14:cNvPr>
                <p14:cNvContentPartPr/>
                <p14:nvPr/>
              </p14:nvContentPartPr>
              <p14:xfrm>
                <a:off x="11843573" y="347107"/>
                <a:ext cx="24840" cy="304200"/>
              </p14:xfrm>
            </p:contentPart>
          </mc:Choice>
          <mc:Fallback>
            <p:pic>
              <p:nvPicPr>
                <p:cNvPr id="78" name="Freihand 77">
                  <a:extLst>
                    <a:ext uri="{FF2B5EF4-FFF2-40B4-BE49-F238E27FC236}">
                      <a16:creationId xmlns:a16="http://schemas.microsoft.com/office/drawing/2014/main" id="{83CA76C7-E535-4EF1-8DB9-AB3A9D1F778A}"/>
                    </a:ext>
                  </a:extLst>
                </p:cNvPr>
                <p:cNvPicPr/>
                <p:nvPr/>
              </p:nvPicPr>
              <p:blipFill>
                <a:blip r:embed="rId138"/>
                <a:stretch>
                  <a:fillRect/>
                </a:stretch>
              </p:blipFill>
              <p:spPr>
                <a:xfrm>
                  <a:off x="11839253" y="342787"/>
                  <a:ext cx="334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07C75630-0A9D-46AE-93B8-4077660172F6}"/>
                    </a:ext>
                  </a:extLst>
                </p14:cNvPr>
                <p14:cNvContentPartPr/>
                <p14:nvPr/>
              </p14:nvContentPartPr>
              <p14:xfrm>
                <a:off x="11857613" y="692707"/>
                <a:ext cx="7920" cy="56160"/>
              </p14:xfrm>
            </p:contentPart>
          </mc:Choice>
          <mc:Fallback>
            <p:pic>
              <p:nvPicPr>
                <p:cNvPr id="79" name="Freihand 78">
                  <a:extLst>
                    <a:ext uri="{FF2B5EF4-FFF2-40B4-BE49-F238E27FC236}">
                      <a16:creationId xmlns:a16="http://schemas.microsoft.com/office/drawing/2014/main" id="{07C75630-0A9D-46AE-93B8-4077660172F6}"/>
                    </a:ext>
                  </a:extLst>
                </p:cNvPr>
                <p:cNvPicPr/>
                <p:nvPr/>
              </p:nvPicPr>
              <p:blipFill>
                <a:blip r:embed="rId140"/>
                <a:stretch>
                  <a:fillRect/>
                </a:stretch>
              </p:blipFill>
              <p:spPr>
                <a:xfrm>
                  <a:off x="11853293" y="688387"/>
                  <a:ext cx="16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87036B05-A777-4AE6-B1F1-C6CC02E327DD}"/>
                    </a:ext>
                  </a:extLst>
                </p14:cNvPr>
                <p14:cNvContentPartPr/>
                <p14:nvPr/>
              </p14:nvContentPartPr>
              <p14:xfrm>
                <a:off x="10664213" y="911587"/>
                <a:ext cx="1225440" cy="216360"/>
              </p14:xfrm>
            </p:contentPart>
          </mc:Choice>
          <mc:Fallback>
            <p:pic>
              <p:nvPicPr>
                <p:cNvPr id="80" name="Freihand 79">
                  <a:extLst>
                    <a:ext uri="{FF2B5EF4-FFF2-40B4-BE49-F238E27FC236}">
                      <a16:creationId xmlns:a16="http://schemas.microsoft.com/office/drawing/2014/main" id="{87036B05-A777-4AE6-B1F1-C6CC02E327DD}"/>
                    </a:ext>
                  </a:extLst>
                </p:cNvPr>
                <p:cNvPicPr/>
                <p:nvPr/>
              </p:nvPicPr>
              <p:blipFill>
                <a:blip r:embed="rId142"/>
                <a:stretch>
                  <a:fillRect/>
                </a:stretch>
              </p:blipFill>
              <p:spPr>
                <a:xfrm>
                  <a:off x="10659893" y="907267"/>
                  <a:ext cx="1234080" cy="22500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A1FF010-7DBB-47B5-A43A-0F4B4E1C8B2D}"/>
                  </a:ext>
                </a:extLst>
              </p14:cNvPr>
              <p14:cNvContentPartPr/>
              <p14:nvPr/>
            </p14:nvContentPartPr>
            <p14:xfrm>
              <a:off x="685733" y="501907"/>
              <a:ext cx="6731640" cy="196560"/>
            </p14:xfrm>
          </p:contentPart>
        </mc:Choice>
        <mc:Fallback>
          <p:pic>
            <p:nvPicPr>
              <p:cNvPr id="2" name="Freihand 1">
                <a:extLst>
                  <a:ext uri="{FF2B5EF4-FFF2-40B4-BE49-F238E27FC236}">
                    <a16:creationId xmlns:a16="http://schemas.microsoft.com/office/drawing/2014/main" id="{BA1FF010-7DBB-47B5-A43A-0F4B4E1C8B2D}"/>
                  </a:ext>
                </a:extLst>
              </p:cNvPr>
              <p:cNvPicPr/>
              <p:nvPr/>
            </p:nvPicPr>
            <p:blipFill>
              <a:blip r:embed="rId5"/>
              <a:stretch>
                <a:fillRect/>
              </a:stretch>
            </p:blipFill>
            <p:spPr>
              <a:xfrm>
                <a:off x="681413" y="497587"/>
                <a:ext cx="6740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98422F8-2CB9-4AF3-B276-A11E234E4B4A}"/>
                  </a:ext>
                </a:extLst>
              </p14:cNvPr>
              <p14:cNvContentPartPr/>
              <p14:nvPr/>
            </p14:nvContentPartPr>
            <p14:xfrm>
              <a:off x="2431013" y="-79853"/>
              <a:ext cx="663120" cy="935640"/>
            </p14:xfrm>
          </p:contentPart>
        </mc:Choice>
        <mc:Fallback>
          <p:pic>
            <p:nvPicPr>
              <p:cNvPr id="4" name="Freihand 3">
                <a:extLst>
                  <a:ext uri="{FF2B5EF4-FFF2-40B4-BE49-F238E27FC236}">
                    <a16:creationId xmlns:a16="http://schemas.microsoft.com/office/drawing/2014/main" id="{F98422F8-2CB9-4AF3-B276-A11E234E4B4A}"/>
                  </a:ext>
                </a:extLst>
              </p:cNvPr>
              <p:cNvPicPr/>
              <p:nvPr/>
            </p:nvPicPr>
            <p:blipFill>
              <a:blip r:embed="rId7"/>
              <a:stretch>
                <a:fillRect/>
              </a:stretch>
            </p:blipFill>
            <p:spPr>
              <a:xfrm>
                <a:off x="2426693" y="-84173"/>
                <a:ext cx="671760" cy="944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AF2D490-0B92-44B0-8618-D424CECA19E6}"/>
                  </a:ext>
                </a:extLst>
              </p14:cNvPr>
              <p14:cNvContentPartPr/>
              <p14:nvPr/>
            </p14:nvContentPartPr>
            <p14:xfrm>
              <a:off x="850973" y="1992120"/>
              <a:ext cx="1085040" cy="2764080"/>
            </p14:xfrm>
          </p:contentPart>
        </mc:Choice>
        <mc:Fallback>
          <p:pic>
            <p:nvPicPr>
              <p:cNvPr id="5" name="Freihand 4">
                <a:extLst>
                  <a:ext uri="{FF2B5EF4-FFF2-40B4-BE49-F238E27FC236}">
                    <a16:creationId xmlns:a16="http://schemas.microsoft.com/office/drawing/2014/main" id="{4AF2D490-0B92-44B0-8618-D424CECA19E6}"/>
                  </a:ext>
                </a:extLst>
              </p:cNvPr>
              <p:cNvPicPr/>
              <p:nvPr/>
            </p:nvPicPr>
            <p:blipFill>
              <a:blip r:embed="rId9"/>
              <a:stretch>
                <a:fillRect/>
              </a:stretch>
            </p:blipFill>
            <p:spPr>
              <a:xfrm>
                <a:off x="846653" y="1987800"/>
                <a:ext cx="1093680" cy="2772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411C2F93-E01E-410F-97EA-CAAAE540F288}"/>
                  </a:ext>
                </a:extLst>
              </p14:cNvPr>
              <p14:cNvContentPartPr/>
              <p14:nvPr/>
            </p14:nvContentPartPr>
            <p14:xfrm>
              <a:off x="1722893" y="1794120"/>
              <a:ext cx="182160" cy="247680"/>
            </p14:xfrm>
          </p:contentPart>
        </mc:Choice>
        <mc:Fallback>
          <p:pic>
            <p:nvPicPr>
              <p:cNvPr id="8" name="Freihand 7">
                <a:extLst>
                  <a:ext uri="{FF2B5EF4-FFF2-40B4-BE49-F238E27FC236}">
                    <a16:creationId xmlns:a16="http://schemas.microsoft.com/office/drawing/2014/main" id="{411C2F93-E01E-410F-97EA-CAAAE540F288}"/>
                  </a:ext>
                </a:extLst>
              </p:cNvPr>
              <p:cNvPicPr/>
              <p:nvPr/>
            </p:nvPicPr>
            <p:blipFill>
              <a:blip r:embed="rId11"/>
              <a:stretch>
                <a:fillRect/>
              </a:stretch>
            </p:blipFill>
            <p:spPr>
              <a:xfrm>
                <a:off x="1718573" y="1789800"/>
                <a:ext cx="1908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DF4FE6AD-9B3C-4F60-82C6-43E58626951E}"/>
                  </a:ext>
                </a:extLst>
              </p14:cNvPr>
              <p14:cNvContentPartPr/>
              <p14:nvPr/>
            </p14:nvContentPartPr>
            <p14:xfrm>
              <a:off x="1937093" y="1537800"/>
              <a:ext cx="158760" cy="223200"/>
            </p14:xfrm>
          </p:contentPart>
        </mc:Choice>
        <mc:Fallback>
          <p:pic>
            <p:nvPicPr>
              <p:cNvPr id="9" name="Freihand 8">
                <a:extLst>
                  <a:ext uri="{FF2B5EF4-FFF2-40B4-BE49-F238E27FC236}">
                    <a16:creationId xmlns:a16="http://schemas.microsoft.com/office/drawing/2014/main" id="{DF4FE6AD-9B3C-4F60-82C6-43E58626951E}"/>
                  </a:ext>
                </a:extLst>
              </p:cNvPr>
              <p:cNvPicPr/>
              <p:nvPr/>
            </p:nvPicPr>
            <p:blipFill>
              <a:blip r:embed="rId13"/>
              <a:stretch>
                <a:fillRect/>
              </a:stretch>
            </p:blipFill>
            <p:spPr>
              <a:xfrm>
                <a:off x="1932773" y="1533480"/>
                <a:ext cx="1674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C65F2D3F-50D1-488E-9711-72B33A86954D}"/>
                  </a:ext>
                </a:extLst>
              </p14:cNvPr>
              <p14:cNvContentPartPr/>
              <p14:nvPr/>
            </p14:nvContentPartPr>
            <p14:xfrm>
              <a:off x="1975613" y="1633560"/>
              <a:ext cx="150120" cy="77040"/>
            </p14:xfrm>
          </p:contentPart>
        </mc:Choice>
        <mc:Fallback>
          <p:pic>
            <p:nvPicPr>
              <p:cNvPr id="10" name="Freihand 9">
                <a:extLst>
                  <a:ext uri="{FF2B5EF4-FFF2-40B4-BE49-F238E27FC236}">
                    <a16:creationId xmlns:a16="http://schemas.microsoft.com/office/drawing/2014/main" id="{C65F2D3F-50D1-488E-9711-72B33A86954D}"/>
                  </a:ext>
                </a:extLst>
              </p:cNvPr>
              <p:cNvPicPr/>
              <p:nvPr/>
            </p:nvPicPr>
            <p:blipFill>
              <a:blip r:embed="rId15"/>
              <a:stretch>
                <a:fillRect/>
              </a:stretch>
            </p:blipFill>
            <p:spPr>
              <a:xfrm>
                <a:off x="1971293" y="1629240"/>
                <a:ext cx="158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B879785A-1520-4954-B13D-CE935A4CC2C9}"/>
                  </a:ext>
                </a:extLst>
              </p14:cNvPr>
              <p14:cNvContentPartPr/>
              <p14:nvPr/>
            </p14:nvContentPartPr>
            <p14:xfrm>
              <a:off x="2172533" y="1570200"/>
              <a:ext cx="184680" cy="81360"/>
            </p14:xfrm>
          </p:contentPart>
        </mc:Choice>
        <mc:Fallback>
          <p:pic>
            <p:nvPicPr>
              <p:cNvPr id="11" name="Freihand 10">
                <a:extLst>
                  <a:ext uri="{FF2B5EF4-FFF2-40B4-BE49-F238E27FC236}">
                    <a16:creationId xmlns:a16="http://schemas.microsoft.com/office/drawing/2014/main" id="{B879785A-1520-4954-B13D-CE935A4CC2C9}"/>
                  </a:ext>
                </a:extLst>
              </p:cNvPr>
              <p:cNvPicPr/>
              <p:nvPr/>
            </p:nvPicPr>
            <p:blipFill>
              <a:blip r:embed="rId17"/>
              <a:stretch>
                <a:fillRect/>
              </a:stretch>
            </p:blipFill>
            <p:spPr>
              <a:xfrm>
                <a:off x="2168213" y="1565880"/>
                <a:ext cx="193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4ED4EF99-98CD-422F-9CAA-44919B54CC75}"/>
                  </a:ext>
                </a:extLst>
              </p14:cNvPr>
              <p14:cNvContentPartPr/>
              <p14:nvPr/>
            </p14:nvContentPartPr>
            <p14:xfrm>
              <a:off x="2376293" y="1466880"/>
              <a:ext cx="97920" cy="143280"/>
            </p14:xfrm>
          </p:contentPart>
        </mc:Choice>
        <mc:Fallback>
          <p:pic>
            <p:nvPicPr>
              <p:cNvPr id="12" name="Freihand 11">
                <a:extLst>
                  <a:ext uri="{FF2B5EF4-FFF2-40B4-BE49-F238E27FC236}">
                    <a16:creationId xmlns:a16="http://schemas.microsoft.com/office/drawing/2014/main" id="{4ED4EF99-98CD-422F-9CAA-44919B54CC75}"/>
                  </a:ext>
                </a:extLst>
              </p:cNvPr>
              <p:cNvPicPr/>
              <p:nvPr/>
            </p:nvPicPr>
            <p:blipFill>
              <a:blip r:embed="rId19"/>
              <a:stretch>
                <a:fillRect/>
              </a:stretch>
            </p:blipFill>
            <p:spPr>
              <a:xfrm>
                <a:off x="2371973" y="1462560"/>
                <a:ext cx="106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B9CDF61E-D2A9-494D-AD4D-80733B497DA3}"/>
                  </a:ext>
                </a:extLst>
              </p14:cNvPr>
              <p14:cNvContentPartPr/>
              <p14:nvPr/>
            </p14:nvContentPartPr>
            <p14:xfrm>
              <a:off x="2286653" y="1419000"/>
              <a:ext cx="25560" cy="12960"/>
            </p14:xfrm>
          </p:contentPart>
        </mc:Choice>
        <mc:Fallback>
          <p:pic>
            <p:nvPicPr>
              <p:cNvPr id="13" name="Freihand 12">
                <a:extLst>
                  <a:ext uri="{FF2B5EF4-FFF2-40B4-BE49-F238E27FC236}">
                    <a16:creationId xmlns:a16="http://schemas.microsoft.com/office/drawing/2014/main" id="{B9CDF61E-D2A9-494D-AD4D-80733B497DA3}"/>
                  </a:ext>
                </a:extLst>
              </p:cNvPr>
              <p:cNvPicPr/>
              <p:nvPr/>
            </p:nvPicPr>
            <p:blipFill>
              <a:blip r:embed="rId21"/>
              <a:stretch>
                <a:fillRect/>
              </a:stretch>
            </p:blipFill>
            <p:spPr>
              <a:xfrm>
                <a:off x="2282333" y="1414680"/>
                <a:ext cx="34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0E532AE8-24A6-4ECD-B709-20A9B25ED410}"/>
                  </a:ext>
                </a:extLst>
              </p14:cNvPr>
              <p14:cNvContentPartPr/>
              <p14:nvPr/>
            </p14:nvContentPartPr>
            <p14:xfrm>
              <a:off x="2546213" y="1313880"/>
              <a:ext cx="156960" cy="228240"/>
            </p14:xfrm>
          </p:contentPart>
        </mc:Choice>
        <mc:Fallback>
          <p:pic>
            <p:nvPicPr>
              <p:cNvPr id="14" name="Freihand 13">
                <a:extLst>
                  <a:ext uri="{FF2B5EF4-FFF2-40B4-BE49-F238E27FC236}">
                    <a16:creationId xmlns:a16="http://schemas.microsoft.com/office/drawing/2014/main" id="{0E532AE8-24A6-4ECD-B709-20A9B25ED410}"/>
                  </a:ext>
                </a:extLst>
              </p:cNvPr>
              <p:cNvPicPr/>
              <p:nvPr/>
            </p:nvPicPr>
            <p:blipFill>
              <a:blip r:embed="rId23"/>
              <a:stretch>
                <a:fillRect/>
              </a:stretch>
            </p:blipFill>
            <p:spPr>
              <a:xfrm>
                <a:off x="2541893" y="1309560"/>
                <a:ext cx="1656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F6F32646-8B43-4527-9BDF-A6BBFB8BCCE4}"/>
                  </a:ext>
                </a:extLst>
              </p14:cNvPr>
              <p14:cNvContentPartPr/>
              <p14:nvPr/>
            </p14:nvContentPartPr>
            <p14:xfrm>
              <a:off x="2699933" y="1385880"/>
              <a:ext cx="35640" cy="87840"/>
            </p14:xfrm>
          </p:contentPart>
        </mc:Choice>
        <mc:Fallback>
          <p:pic>
            <p:nvPicPr>
              <p:cNvPr id="15" name="Freihand 14">
                <a:extLst>
                  <a:ext uri="{FF2B5EF4-FFF2-40B4-BE49-F238E27FC236}">
                    <a16:creationId xmlns:a16="http://schemas.microsoft.com/office/drawing/2014/main" id="{F6F32646-8B43-4527-9BDF-A6BBFB8BCCE4}"/>
                  </a:ext>
                </a:extLst>
              </p:cNvPr>
              <p:cNvPicPr/>
              <p:nvPr/>
            </p:nvPicPr>
            <p:blipFill>
              <a:blip r:embed="rId25"/>
              <a:stretch>
                <a:fillRect/>
              </a:stretch>
            </p:blipFill>
            <p:spPr>
              <a:xfrm>
                <a:off x="2695613" y="1381560"/>
                <a:ext cx="44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FDDB599D-6210-4ADE-B9EC-8D2B4DBB4E70}"/>
                  </a:ext>
                </a:extLst>
              </p14:cNvPr>
              <p14:cNvContentPartPr/>
              <p14:nvPr/>
            </p14:nvContentPartPr>
            <p14:xfrm>
              <a:off x="2706773" y="1141440"/>
              <a:ext cx="616680" cy="315720"/>
            </p14:xfrm>
          </p:contentPart>
        </mc:Choice>
        <mc:Fallback>
          <p:pic>
            <p:nvPicPr>
              <p:cNvPr id="16" name="Freihand 15">
                <a:extLst>
                  <a:ext uri="{FF2B5EF4-FFF2-40B4-BE49-F238E27FC236}">
                    <a16:creationId xmlns:a16="http://schemas.microsoft.com/office/drawing/2014/main" id="{FDDB599D-6210-4ADE-B9EC-8D2B4DBB4E70}"/>
                  </a:ext>
                </a:extLst>
              </p:cNvPr>
              <p:cNvPicPr/>
              <p:nvPr/>
            </p:nvPicPr>
            <p:blipFill>
              <a:blip r:embed="rId27"/>
              <a:stretch>
                <a:fillRect/>
              </a:stretch>
            </p:blipFill>
            <p:spPr>
              <a:xfrm>
                <a:off x="2702453" y="1137120"/>
                <a:ext cx="6253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6BD959A7-DA7B-4D3E-B67A-B4F310325550}"/>
                  </a:ext>
                </a:extLst>
              </p14:cNvPr>
              <p14:cNvContentPartPr/>
              <p14:nvPr/>
            </p14:nvContentPartPr>
            <p14:xfrm>
              <a:off x="3260813" y="1112280"/>
              <a:ext cx="103320" cy="70920"/>
            </p14:xfrm>
          </p:contentPart>
        </mc:Choice>
        <mc:Fallback>
          <p:pic>
            <p:nvPicPr>
              <p:cNvPr id="17" name="Freihand 16">
                <a:extLst>
                  <a:ext uri="{FF2B5EF4-FFF2-40B4-BE49-F238E27FC236}">
                    <a16:creationId xmlns:a16="http://schemas.microsoft.com/office/drawing/2014/main" id="{6BD959A7-DA7B-4D3E-B67A-B4F310325550}"/>
                  </a:ext>
                </a:extLst>
              </p:cNvPr>
              <p:cNvPicPr/>
              <p:nvPr/>
            </p:nvPicPr>
            <p:blipFill>
              <a:blip r:embed="rId29"/>
              <a:stretch>
                <a:fillRect/>
              </a:stretch>
            </p:blipFill>
            <p:spPr>
              <a:xfrm>
                <a:off x="3256493" y="1107960"/>
                <a:ext cx="111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1" name="Freihand 60">
                <a:extLst>
                  <a:ext uri="{FF2B5EF4-FFF2-40B4-BE49-F238E27FC236}">
                    <a16:creationId xmlns:a16="http://schemas.microsoft.com/office/drawing/2014/main" id="{A1D4C8DD-EA46-492F-A3CA-AD6F61040C2A}"/>
                  </a:ext>
                </a:extLst>
              </p14:cNvPr>
              <p14:cNvContentPartPr/>
              <p14:nvPr/>
            </p14:nvContentPartPr>
            <p14:xfrm>
              <a:off x="2231213" y="3972120"/>
              <a:ext cx="52560" cy="806400"/>
            </p14:xfrm>
          </p:contentPart>
        </mc:Choice>
        <mc:Fallback>
          <p:pic>
            <p:nvPicPr>
              <p:cNvPr id="61" name="Freihand 60">
                <a:extLst>
                  <a:ext uri="{FF2B5EF4-FFF2-40B4-BE49-F238E27FC236}">
                    <a16:creationId xmlns:a16="http://schemas.microsoft.com/office/drawing/2014/main" id="{A1D4C8DD-EA46-492F-A3CA-AD6F61040C2A}"/>
                  </a:ext>
                </a:extLst>
              </p:cNvPr>
              <p:cNvPicPr/>
              <p:nvPr/>
            </p:nvPicPr>
            <p:blipFill>
              <a:blip r:embed="rId31"/>
              <a:stretch>
                <a:fillRect/>
              </a:stretch>
            </p:blipFill>
            <p:spPr>
              <a:xfrm>
                <a:off x="2226893" y="3967800"/>
                <a:ext cx="61200" cy="815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2" name="Freihand 61">
                <a:extLst>
                  <a:ext uri="{FF2B5EF4-FFF2-40B4-BE49-F238E27FC236}">
                    <a16:creationId xmlns:a16="http://schemas.microsoft.com/office/drawing/2014/main" id="{86747782-BFA4-4850-8517-4D3618548C81}"/>
                  </a:ext>
                </a:extLst>
              </p14:cNvPr>
              <p14:cNvContentPartPr/>
              <p14:nvPr/>
            </p14:nvContentPartPr>
            <p14:xfrm>
              <a:off x="2675813" y="5703360"/>
              <a:ext cx="128880" cy="324720"/>
            </p14:xfrm>
          </p:contentPart>
        </mc:Choice>
        <mc:Fallback>
          <p:pic>
            <p:nvPicPr>
              <p:cNvPr id="62" name="Freihand 61">
                <a:extLst>
                  <a:ext uri="{FF2B5EF4-FFF2-40B4-BE49-F238E27FC236}">
                    <a16:creationId xmlns:a16="http://schemas.microsoft.com/office/drawing/2014/main" id="{86747782-BFA4-4850-8517-4D3618548C81}"/>
                  </a:ext>
                </a:extLst>
              </p:cNvPr>
              <p:cNvPicPr/>
              <p:nvPr/>
            </p:nvPicPr>
            <p:blipFill>
              <a:blip r:embed="rId33"/>
              <a:stretch>
                <a:fillRect/>
              </a:stretch>
            </p:blipFill>
            <p:spPr>
              <a:xfrm>
                <a:off x="2671493" y="5699040"/>
                <a:ext cx="13752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3" name="Freihand 62">
                <a:extLst>
                  <a:ext uri="{FF2B5EF4-FFF2-40B4-BE49-F238E27FC236}">
                    <a16:creationId xmlns:a16="http://schemas.microsoft.com/office/drawing/2014/main" id="{8164BBC9-5CA3-4348-AC57-C5E530C14550}"/>
                  </a:ext>
                </a:extLst>
              </p14:cNvPr>
              <p14:cNvContentPartPr/>
              <p14:nvPr/>
            </p14:nvContentPartPr>
            <p14:xfrm>
              <a:off x="2869493" y="5909640"/>
              <a:ext cx="31320" cy="87840"/>
            </p14:xfrm>
          </p:contentPart>
        </mc:Choice>
        <mc:Fallback>
          <p:pic>
            <p:nvPicPr>
              <p:cNvPr id="63" name="Freihand 62">
                <a:extLst>
                  <a:ext uri="{FF2B5EF4-FFF2-40B4-BE49-F238E27FC236}">
                    <a16:creationId xmlns:a16="http://schemas.microsoft.com/office/drawing/2014/main" id="{8164BBC9-5CA3-4348-AC57-C5E530C14550}"/>
                  </a:ext>
                </a:extLst>
              </p:cNvPr>
              <p:cNvPicPr/>
              <p:nvPr/>
            </p:nvPicPr>
            <p:blipFill>
              <a:blip r:embed="rId35"/>
              <a:stretch>
                <a:fillRect/>
              </a:stretch>
            </p:blipFill>
            <p:spPr>
              <a:xfrm>
                <a:off x="2865173" y="5905320"/>
                <a:ext cx="39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4" name="Freihand 63">
                <a:extLst>
                  <a:ext uri="{FF2B5EF4-FFF2-40B4-BE49-F238E27FC236}">
                    <a16:creationId xmlns:a16="http://schemas.microsoft.com/office/drawing/2014/main" id="{72DE6C76-EA3E-4794-8F27-EDFE6ADD03E6}"/>
                  </a:ext>
                </a:extLst>
              </p14:cNvPr>
              <p14:cNvContentPartPr/>
              <p14:nvPr/>
            </p14:nvContentPartPr>
            <p14:xfrm>
              <a:off x="2977853" y="5656560"/>
              <a:ext cx="259920" cy="262440"/>
            </p14:xfrm>
          </p:contentPart>
        </mc:Choice>
        <mc:Fallback>
          <p:pic>
            <p:nvPicPr>
              <p:cNvPr id="64" name="Freihand 63">
                <a:extLst>
                  <a:ext uri="{FF2B5EF4-FFF2-40B4-BE49-F238E27FC236}">
                    <a16:creationId xmlns:a16="http://schemas.microsoft.com/office/drawing/2014/main" id="{72DE6C76-EA3E-4794-8F27-EDFE6ADD03E6}"/>
                  </a:ext>
                </a:extLst>
              </p:cNvPr>
              <p:cNvPicPr/>
              <p:nvPr/>
            </p:nvPicPr>
            <p:blipFill>
              <a:blip r:embed="rId37"/>
              <a:stretch>
                <a:fillRect/>
              </a:stretch>
            </p:blipFill>
            <p:spPr>
              <a:xfrm>
                <a:off x="2973533" y="5652240"/>
                <a:ext cx="2685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5" name="Freihand 64">
                <a:extLst>
                  <a:ext uri="{FF2B5EF4-FFF2-40B4-BE49-F238E27FC236}">
                    <a16:creationId xmlns:a16="http://schemas.microsoft.com/office/drawing/2014/main" id="{20D37039-D533-4A52-9155-58F06939C96C}"/>
                  </a:ext>
                </a:extLst>
              </p14:cNvPr>
              <p14:cNvContentPartPr/>
              <p14:nvPr/>
            </p14:nvContentPartPr>
            <p14:xfrm>
              <a:off x="3333173" y="5646840"/>
              <a:ext cx="1440" cy="24480"/>
            </p14:xfrm>
          </p:contentPart>
        </mc:Choice>
        <mc:Fallback>
          <p:pic>
            <p:nvPicPr>
              <p:cNvPr id="65" name="Freihand 64">
                <a:extLst>
                  <a:ext uri="{FF2B5EF4-FFF2-40B4-BE49-F238E27FC236}">
                    <a16:creationId xmlns:a16="http://schemas.microsoft.com/office/drawing/2014/main" id="{20D37039-D533-4A52-9155-58F06939C96C}"/>
                  </a:ext>
                </a:extLst>
              </p:cNvPr>
              <p:cNvPicPr/>
              <p:nvPr/>
            </p:nvPicPr>
            <p:blipFill>
              <a:blip r:embed="rId39"/>
              <a:stretch>
                <a:fillRect/>
              </a:stretch>
            </p:blipFill>
            <p:spPr>
              <a:xfrm>
                <a:off x="3328853" y="5642520"/>
                <a:ext cx="10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6" name="Freihand 65">
                <a:extLst>
                  <a:ext uri="{FF2B5EF4-FFF2-40B4-BE49-F238E27FC236}">
                    <a16:creationId xmlns:a16="http://schemas.microsoft.com/office/drawing/2014/main" id="{5077AEC5-DFBD-4A3F-9F3E-61C2CC13DA81}"/>
                  </a:ext>
                </a:extLst>
              </p14:cNvPr>
              <p14:cNvContentPartPr/>
              <p14:nvPr/>
            </p14:nvContentPartPr>
            <p14:xfrm>
              <a:off x="3283133" y="5538120"/>
              <a:ext cx="179640" cy="250200"/>
            </p14:xfrm>
          </p:contentPart>
        </mc:Choice>
        <mc:Fallback>
          <p:pic>
            <p:nvPicPr>
              <p:cNvPr id="66" name="Freihand 65">
                <a:extLst>
                  <a:ext uri="{FF2B5EF4-FFF2-40B4-BE49-F238E27FC236}">
                    <a16:creationId xmlns:a16="http://schemas.microsoft.com/office/drawing/2014/main" id="{5077AEC5-DFBD-4A3F-9F3E-61C2CC13DA81}"/>
                  </a:ext>
                </a:extLst>
              </p:cNvPr>
              <p:cNvPicPr/>
              <p:nvPr/>
            </p:nvPicPr>
            <p:blipFill>
              <a:blip r:embed="rId41"/>
              <a:stretch>
                <a:fillRect/>
              </a:stretch>
            </p:blipFill>
            <p:spPr>
              <a:xfrm>
                <a:off x="3278813" y="5533800"/>
                <a:ext cx="1882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7" name="Freihand 66">
                <a:extLst>
                  <a:ext uri="{FF2B5EF4-FFF2-40B4-BE49-F238E27FC236}">
                    <a16:creationId xmlns:a16="http://schemas.microsoft.com/office/drawing/2014/main" id="{49B56FC5-F268-457A-9285-C550584F1E8D}"/>
                  </a:ext>
                </a:extLst>
              </p14:cNvPr>
              <p14:cNvContentPartPr/>
              <p14:nvPr/>
            </p14:nvContentPartPr>
            <p14:xfrm>
              <a:off x="3444413" y="5490240"/>
              <a:ext cx="148680" cy="230760"/>
            </p14:xfrm>
          </p:contentPart>
        </mc:Choice>
        <mc:Fallback>
          <p:pic>
            <p:nvPicPr>
              <p:cNvPr id="67" name="Freihand 66">
                <a:extLst>
                  <a:ext uri="{FF2B5EF4-FFF2-40B4-BE49-F238E27FC236}">
                    <a16:creationId xmlns:a16="http://schemas.microsoft.com/office/drawing/2014/main" id="{49B56FC5-F268-457A-9285-C550584F1E8D}"/>
                  </a:ext>
                </a:extLst>
              </p:cNvPr>
              <p:cNvPicPr/>
              <p:nvPr/>
            </p:nvPicPr>
            <p:blipFill>
              <a:blip r:embed="rId43"/>
              <a:stretch>
                <a:fillRect/>
              </a:stretch>
            </p:blipFill>
            <p:spPr>
              <a:xfrm>
                <a:off x="3440093" y="5485920"/>
                <a:ext cx="157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8" name="Freihand 67">
                <a:extLst>
                  <a:ext uri="{FF2B5EF4-FFF2-40B4-BE49-F238E27FC236}">
                    <a16:creationId xmlns:a16="http://schemas.microsoft.com/office/drawing/2014/main" id="{D6DD9BB7-9E1C-46E2-BC23-9FE4DDB7DC2E}"/>
                  </a:ext>
                </a:extLst>
              </p14:cNvPr>
              <p14:cNvContentPartPr/>
              <p14:nvPr/>
            </p14:nvContentPartPr>
            <p14:xfrm>
              <a:off x="3675533" y="5805240"/>
              <a:ext cx="175320" cy="347400"/>
            </p14:xfrm>
          </p:contentPart>
        </mc:Choice>
        <mc:Fallback>
          <p:pic>
            <p:nvPicPr>
              <p:cNvPr id="68" name="Freihand 67">
                <a:extLst>
                  <a:ext uri="{FF2B5EF4-FFF2-40B4-BE49-F238E27FC236}">
                    <a16:creationId xmlns:a16="http://schemas.microsoft.com/office/drawing/2014/main" id="{D6DD9BB7-9E1C-46E2-BC23-9FE4DDB7DC2E}"/>
                  </a:ext>
                </a:extLst>
              </p:cNvPr>
              <p:cNvPicPr/>
              <p:nvPr/>
            </p:nvPicPr>
            <p:blipFill>
              <a:blip r:embed="rId45"/>
              <a:stretch>
                <a:fillRect/>
              </a:stretch>
            </p:blipFill>
            <p:spPr>
              <a:xfrm>
                <a:off x="3671213" y="5800920"/>
                <a:ext cx="1839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9" name="Freihand 68">
                <a:extLst>
                  <a:ext uri="{FF2B5EF4-FFF2-40B4-BE49-F238E27FC236}">
                    <a16:creationId xmlns:a16="http://schemas.microsoft.com/office/drawing/2014/main" id="{AF155998-BF6D-44F3-AE8B-E3AD6BE12B53}"/>
                  </a:ext>
                </a:extLst>
              </p14:cNvPr>
              <p14:cNvContentPartPr/>
              <p14:nvPr/>
            </p14:nvContentPartPr>
            <p14:xfrm>
              <a:off x="3520733" y="5854560"/>
              <a:ext cx="308160" cy="244440"/>
            </p14:xfrm>
          </p:contentPart>
        </mc:Choice>
        <mc:Fallback>
          <p:pic>
            <p:nvPicPr>
              <p:cNvPr id="69" name="Freihand 68">
                <a:extLst>
                  <a:ext uri="{FF2B5EF4-FFF2-40B4-BE49-F238E27FC236}">
                    <a16:creationId xmlns:a16="http://schemas.microsoft.com/office/drawing/2014/main" id="{AF155998-BF6D-44F3-AE8B-E3AD6BE12B53}"/>
                  </a:ext>
                </a:extLst>
              </p:cNvPr>
              <p:cNvPicPr/>
              <p:nvPr/>
            </p:nvPicPr>
            <p:blipFill>
              <a:blip r:embed="rId47"/>
              <a:stretch>
                <a:fillRect/>
              </a:stretch>
            </p:blipFill>
            <p:spPr>
              <a:xfrm>
                <a:off x="3516413" y="5850240"/>
                <a:ext cx="3168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0" name="Freihand 69">
                <a:extLst>
                  <a:ext uri="{FF2B5EF4-FFF2-40B4-BE49-F238E27FC236}">
                    <a16:creationId xmlns:a16="http://schemas.microsoft.com/office/drawing/2014/main" id="{221F17F1-83BF-4FED-9504-6E57C6011655}"/>
                  </a:ext>
                </a:extLst>
              </p14:cNvPr>
              <p14:cNvContentPartPr/>
              <p14:nvPr/>
            </p14:nvContentPartPr>
            <p14:xfrm>
              <a:off x="3536933" y="5819280"/>
              <a:ext cx="423000" cy="380880"/>
            </p14:xfrm>
          </p:contentPart>
        </mc:Choice>
        <mc:Fallback>
          <p:pic>
            <p:nvPicPr>
              <p:cNvPr id="70" name="Freihand 69">
                <a:extLst>
                  <a:ext uri="{FF2B5EF4-FFF2-40B4-BE49-F238E27FC236}">
                    <a16:creationId xmlns:a16="http://schemas.microsoft.com/office/drawing/2014/main" id="{221F17F1-83BF-4FED-9504-6E57C6011655}"/>
                  </a:ext>
                </a:extLst>
              </p:cNvPr>
              <p:cNvPicPr/>
              <p:nvPr/>
            </p:nvPicPr>
            <p:blipFill>
              <a:blip r:embed="rId49"/>
              <a:stretch>
                <a:fillRect/>
              </a:stretch>
            </p:blipFill>
            <p:spPr>
              <a:xfrm>
                <a:off x="3532613" y="5814960"/>
                <a:ext cx="43164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1" name="Freihand 70">
                <a:extLst>
                  <a:ext uri="{FF2B5EF4-FFF2-40B4-BE49-F238E27FC236}">
                    <a16:creationId xmlns:a16="http://schemas.microsoft.com/office/drawing/2014/main" id="{B3DD3F43-BE4C-4B3A-B672-8E89A2D935A0}"/>
                  </a:ext>
                </a:extLst>
              </p14:cNvPr>
              <p14:cNvContentPartPr/>
              <p14:nvPr/>
            </p14:nvContentPartPr>
            <p14:xfrm>
              <a:off x="2388893" y="5239680"/>
              <a:ext cx="1859400" cy="1242360"/>
            </p14:xfrm>
          </p:contentPart>
        </mc:Choice>
        <mc:Fallback>
          <p:pic>
            <p:nvPicPr>
              <p:cNvPr id="71" name="Freihand 70">
                <a:extLst>
                  <a:ext uri="{FF2B5EF4-FFF2-40B4-BE49-F238E27FC236}">
                    <a16:creationId xmlns:a16="http://schemas.microsoft.com/office/drawing/2014/main" id="{B3DD3F43-BE4C-4B3A-B672-8E89A2D935A0}"/>
                  </a:ext>
                </a:extLst>
              </p:cNvPr>
              <p:cNvPicPr/>
              <p:nvPr/>
            </p:nvPicPr>
            <p:blipFill>
              <a:blip r:embed="rId51"/>
              <a:stretch>
                <a:fillRect/>
              </a:stretch>
            </p:blipFill>
            <p:spPr>
              <a:xfrm>
                <a:off x="2384573" y="5235360"/>
                <a:ext cx="1868040" cy="1251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4" name="Freihand 73">
                <a:extLst>
                  <a:ext uri="{FF2B5EF4-FFF2-40B4-BE49-F238E27FC236}">
                    <a16:creationId xmlns:a16="http://schemas.microsoft.com/office/drawing/2014/main" id="{57379E68-0A77-47AF-9197-FD12E38EE23C}"/>
                  </a:ext>
                </a:extLst>
              </p14:cNvPr>
              <p14:cNvContentPartPr/>
              <p14:nvPr/>
            </p14:nvContentPartPr>
            <p14:xfrm>
              <a:off x="4025453" y="957480"/>
              <a:ext cx="5205600" cy="5099040"/>
            </p14:xfrm>
          </p:contentPart>
        </mc:Choice>
        <mc:Fallback>
          <p:pic>
            <p:nvPicPr>
              <p:cNvPr id="74" name="Freihand 73">
                <a:extLst>
                  <a:ext uri="{FF2B5EF4-FFF2-40B4-BE49-F238E27FC236}">
                    <a16:creationId xmlns:a16="http://schemas.microsoft.com/office/drawing/2014/main" id="{57379E68-0A77-47AF-9197-FD12E38EE23C}"/>
                  </a:ext>
                </a:extLst>
              </p:cNvPr>
              <p:cNvPicPr/>
              <p:nvPr/>
            </p:nvPicPr>
            <p:blipFill>
              <a:blip r:embed="rId53"/>
              <a:stretch>
                <a:fillRect/>
              </a:stretch>
            </p:blipFill>
            <p:spPr>
              <a:xfrm>
                <a:off x="4021133" y="953160"/>
                <a:ext cx="5214240" cy="5107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5" name="Freihand 74">
                <a:extLst>
                  <a:ext uri="{FF2B5EF4-FFF2-40B4-BE49-F238E27FC236}">
                    <a16:creationId xmlns:a16="http://schemas.microsoft.com/office/drawing/2014/main" id="{D596D110-4969-4073-A788-1A9301230FD8}"/>
                  </a:ext>
                </a:extLst>
              </p14:cNvPr>
              <p14:cNvContentPartPr/>
              <p14:nvPr/>
            </p14:nvContentPartPr>
            <p14:xfrm>
              <a:off x="9150053" y="823200"/>
              <a:ext cx="167400" cy="294840"/>
            </p14:xfrm>
          </p:contentPart>
        </mc:Choice>
        <mc:Fallback>
          <p:pic>
            <p:nvPicPr>
              <p:cNvPr id="75" name="Freihand 74">
                <a:extLst>
                  <a:ext uri="{FF2B5EF4-FFF2-40B4-BE49-F238E27FC236}">
                    <a16:creationId xmlns:a16="http://schemas.microsoft.com/office/drawing/2014/main" id="{D596D110-4969-4073-A788-1A9301230FD8}"/>
                  </a:ext>
                </a:extLst>
              </p:cNvPr>
              <p:cNvPicPr/>
              <p:nvPr/>
            </p:nvPicPr>
            <p:blipFill>
              <a:blip r:embed="rId55"/>
              <a:stretch>
                <a:fillRect/>
              </a:stretch>
            </p:blipFill>
            <p:spPr>
              <a:xfrm>
                <a:off x="9145733" y="818880"/>
                <a:ext cx="1760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6" name="Freihand 75">
                <a:extLst>
                  <a:ext uri="{FF2B5EF4-FFF2-40B4-BE49-F238E27FC236}">
                    <a16:creationId xmlns:a16="http://schemas.microsoft.com/office/drawing/2014/main" id="{74A7268A-E7AA-489D-894E-5B21D8322383}"/>
                  </a:ext>
                </a:extLst>
              </p14:cNvPr>
              <p14:cNvContentPartPr/>
              <p14:nvPr/>
            </p14:nvContentPartPr>
            <p14:xfrm>
              <a:off x="9564413" y="840480"/>
              <a:ext cx="193680" cy="147960"/>
            </p14:xfrm>
          </p:contentPart>
        </mc:Choice>
        <mc:Fallback>
          <p:pic>
            <p:nvPicPr>
              <p:cNvPr id="76" name="Freihand 75">
                <a:extLst>
                  <a:ext uri="{FF2B5EF4-FFF2-40B4-BE49-F238E27FC236}">
                    <a16:creationId xmlns:a16="http://schemas.microsoft.com/office/drawing/2014/main" id="{74A7268A-E7AA-489D-894E-5B21D8322383}"/>
                  </a:ext>
                </a:extLst>
              </p:cNvPr>
              <p:cNvPicPr/>
              <p:nvPr/>
            </p:nvPicPr>
            <p:blipFill>
              <a:blip r:embed="rId57"/>
              <a:stretch>
                <a:fillRect/>
              </a:stretch>
            </p:blipFill>
            <p:spPr>
              <a:xfrm>
                <a:off x="9560093" y="836160"/>
                <a:ext cx="202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7" name="Freihand 76">
                <a:extLst>
                  <a:ext uri="{FF2B5EF4-FFF2-40B4-BE49-F238E27FC236}">
                    <a16:creationId xmlns:a16="http://schemas.microsoft.com/office/drawing/2014/main" id="{33E4EF07-6690-435C-A295-6BCD6AFD02C8}"/>
                  </a:ext>
                </a:extLst>
              </p14:cNvPr>
              <p14:cNvContentPartPr/>
              <p14:nvPr/>
            </p14:nvContentPartPr>
            <p14:xfrm>
              <a:off x="9836573" y="808800"/>
              <a:ext cx="54360" cy="122040"/>
            </p14:xfrm>
          </p:contentPart>
        </mc:Choice>
        <mc:Fallback>
          <p:pic>
            <p:nvPicPr>
              <p:cNvPr id="77" name="Freihand 76">
                <a:extLst>
                  <a:ext uri="{FF2B5EF4-FFF2-40B4-BE49-F238E27FC236}">
                    <a16:creationId xmlns:a16="http://schemas.microsoft.com/office/drawing/2014/main" id="{33E4EF07-6690-435C-A295-6BCD6AFD02C8}"/>
                  </a:ext>
                </a:extLst>
              </p:cNvPr>
              <p:cNvPicPr/>
              <p:nvPr/>
            </p:nvPicPr>
            <p:blipFill>
              <a:blip r:embed="rId59"/>
              <a:stretch>
                <a:fillRect/>
              </a:stretch>
            </p:blipFill>
            <p:spPr>
              <a:xfrm>
                <a:off x="9832253" y="804480"/>
                <a:ext cx="63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8" name="Freihand 77">
                <a:extLst>
                  <a:ext uri="{FF2B5EF4-FFF2-40B4-BE49-F238E27FC236}">
                    <a16:creationId xmlns:a16="http://schemas.microsoft.com/office/drawing/2014/main" id="{ECBA2E3B-7C66-4A9B-BD49-A0B23A6E5AAF}"/>
                  </a:ext>
                </a:extLst>
              </p14:cNvPr>
              <p14:cNvContentPartPr/>
              <p14:nvPr/>
            </p14:nvContentPartPr>
            <p14:xfrm>
              <a:off x="10044293" y="825360"/>
              <a:ext cx="102600" cy="27720"/>
            </p14:xfrm>
          </p:contentPart>
        </mc:Choice>
        <mc:Fallback>
          <p:pic>
            <p:nvPicPr>
              <p:cNvPr id="78" name="Freihand 77">
                <a:extLst>
                  <a:ext uri="{FF2B5EF4-FFF2-40B4-BE49-F238E27FC236}">
                    <a16:creationId xmlns:a16="http://schemas.microsoft.com/office/drawing/2014/main" id="{ECBA2E3B-7C66-4A9B-BD49-A0B23A6E5AAF}"/>
                  </a:ext>
                </a:extLst>
              </p:cNvPr>
              <p:cNvPicPr/>
              <p:nvPr/>
            </p:nvPicPr>
            <p:blipFill>
              <a:blip r:embed="rId61"/>
              <a:stretch>
                <a:fillRect/>
              </a:stretch>
            </p:blipFill>
            <p:spPr>
              <a:xfrm>
                <a:off x="10039973" y="821040"/>
                <a:ext cx="111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9" name="Freihand 78">
                <a:extLst>
                  <a:ext uri="{FF2B5EF4-FFF2-40B4-BE49-F238E27FC236}">
                    <a16:creationId xmlns:a16="http://schemas.microsoft.com/office/drawing/2014/main" id="{969A4678-F282-49AB-8AE7-1F40115C1C82}"/>
                  </a:ext>
                </a:extLst>
              </p14:cNvPr>
              <p14:cNvContentPartPr/>
              <p14:nvPr/>
            </p14:nvContentPartPr>
            <p14:xfrm>
              <a:off x="10311773" y="652920"/>
              <a:ext cx="36360" cy="257040"/>
            </p14:xfrm>
          </p:contentPart>
        </mc:Choice>
        <mc:Fallback>
          <p:pic>
            <p:nvPicPr>
              <p:cNvPr id="79" name="Freihand 78">
                <a:extLst>
                  <a:ext uri="{FF2B5EF4-FFF2-40B4-BE49-F238E27FC236}">
                    <a16:creationId xmlns:a16="http://schemas.microsoft.com/office/drawing/2014/main" id="{969A4678-F282-49AB-8AE7-1F40115C1C82}"/>
                  </a:ext>
                </a:extLst>
              </p:cNvPr>
              <p:cNvPicPr/>
              <p:nvPr/>
            </p:nvPicPr>
            <p:blipFill>
              <a:blip r:embed="rId63"/>
              <a:stretch>
                <a:fillRect/>
              </a:stretch>
            </p:blipFill>
            <p:spPr>
              <a:xfrm>
                <a:off x="10307453" y="648600"/>
                <a:ext cx="450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0" name="Freihand 79">
                <a:extLst>
                  <a:ext uri="{FF2B5EF4-FFF2-40B4-BE49-F238E27FC236}">
                    <a16:creationId xmlns:a16="http://schemas.microsoft.com/office/drawing/2014/main" id="{D4B6B4F5-E9DB-4BA9-8874-FE6D47BDD533}"/>
                  </a:ext>
                </a:extLst>
              </p14:cNvPr>
              <p14:cNvContentPartPr/>
              <p14:nvPr/>
            </p14:nvContentPartPr>
            <p14:xfrm>
              <a:off x="10200173" y="621240"/>
              <a:ext cx="206280" cy="294840"/>
            </p14:xfrm>
          </p:contentPart>
        </mc:Choice>
        <mc:Fallback>
          <p:pic>
            <p:nvPicPr>
              <p:cNvPr id="80" name="Freihand 79">
                <a:extLst>
                  <a:ext uri="{FF2B5EF4-FFF2-40B4-BE49-F238E27FC236}">
                    <a16:creationId xmlns:a16="http://schemas.microsoft.com/office/drawing/2014/main" id="{D4B6B4F5-E9DB-4BA9-8874-FE6D47BDD533}"/>
                  </a:ext>
                </a:extLst>
              </p:cNvPr>
              <p:cNvPicPr/>
              <p:nvPr/>
            </p:nvPicPr>
            <p:blipFill>
              <a:blip r:embed="rId65"/>
              <a:stretch>
                <a:fillRect/>
              </a:stretch>
            </p:blipFill>
            <p:spPr>
              <a:xfrm>
                <a:off x="10195853" y="616920"/>
                <a:ext cx="2149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1" name="Freihand 80">
                <a:extLst>
                  <a:ext uri="{FF2B5EF4-FFF2-40B4-BE49-F238E27FC236}">
                    <a16:creationId xmlns:a16="http://schemas.microsoft.com/office/drawing/2014/main" id="{782A2AD2-88B8-46CB-A0B1-63EDBE66CE91}"/>
                  </a:ext>
                </a:extLst>
              </p14:cNvPr>
              <p14:cNvContentPartPr/>
              <p14:nvPr/>
            </p14:nvContentPartPr>
            <p14:xfrm>
              <a:off x="10425173" y="732480"/>
              <a:ext cx="160200" cy="130680"/>
            </p14:xfrm>
          </p:contentPart>
        </mc:Choice>
        <mc:Fallback>
          <p:pic>
            <p:nvPicPr>
              <p:cNvPr id="81" name="Freihand 80">
                <a:extLst>
                  <a:ext uri="{FF2B5EF4-FFF2-40B4-BE49-F238E27FC236}">
                    <a16:creationId xmlns:a16="http://schemas.microsoft.com/office/drawing/2014/main" id="{782A2AD2-88B8-46CB-A0B1-63EDBE66CE91}"/>
                  </a:ext>
                </a:extLst>
              </p:cNvPr>
              <p:cNvPicPr/>
              <p:nvPr/>
            </p:nvPicPr>
            <p:blipFill>
              <a:blip r:embed="rId67"/>
              <a:stretch>
                <a:fillRect/>
              </a:stretch>
            </p:blipFill>
            <p:spPr>
              <a:xfrm>
                <a:off x="10420853" y="728160"/>
                <a:ext cx="168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2" name="Freihand 81">
                <a:extLst>
                  <a:ext uri="{FF2B5EF4-FFF2-40B4-BE49-F238E27FC236}">
                    <a16:creationId xmlns:a16="http://schemas.microsoft.com/office/drawing/2014/main" id="{2960A84E-21E1-4839-BC21-8C3DC91B71DC}"/>
                  </a:ext>
                </a:extLst>
              </p14:cNvPr>
              <p14:cNvContentPartPr/>
              <p14:nvPr/>
            </p14:nvContentPartPr>
            <p14:xfrm>
              <a:off x="10600133" y="730320"/>
              <a:ext cx="42120" cy="100800"/>
            </p14:xfrm>
          </p:contentPart>
        </mc:Choice>
        <mc:Fallback>
          <p:pic>
            <p:nvPicPr>
              <p:cNvPr id="82" name="Freihand 81">
                <a:extLst>
                  <a:ext uri="{FF2B5EF4-FFF2-40B4-BE49-F238E27FC236}">
                    <a16:creationId xmlns:a16="http://schemas.microsoft.com/office/drawing/2014/main" id="{2960A84E-21E1-4839-BC21-8C3DC91B71DC}"/>
                  </a:ext>
                </a:extLst>
              </p:cNvPr>
              <p:cNvPicPr/>
              <p:nvPr/>
            </p:nvPicPr>
            <p:blipFill>
              <a:blip r:embed="rId69"/>
              <a:stretch>
                <a:fillRect/>
              </a:stretch>
            </p:blipFill>
            <p:spPr>
              <a:xfrm>
                <a:off x="10595813" y="726000"/>
                <a:ext cx="50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3" name="Freihand 82">
                <a:extLst>
                  <a:ext uri="{FF2B5EF4-FFF2-40B4-BE49-F238E27FC236}">
                    <a16:creationId xmlns:a16="http://schemas.microsoft.com/office/drawing/2014/main" id="{8A894424-A39D-4A2A-B616-46E5C98C8580}"/>
                  </a:ext>
                </a:extLst>
              </p14:cNvPr>
              <p14:cNvContentPartPr/>
              <p14:nvPr/>
            </p14:nvContentPartPr>
            <p14:xfrm>
              <a:off x="10567013" y="541320"/>
              <a:ext cx="171000" cy="303120"/>
            </p14:xfrm>
          </p:contentPart>
        </mc:Choice>
        <mc:Fallback>
          <p:pic>
            <p:nvPicPr>
              <p:cNvPr id="83" name="Freihand 82">
                <a:extLst>
                  <a:ext uri="{FF2B5EF4-FFF2-40B4-BE49-F238E27FC236}">
                    <a16:creationId xmlns:a16="http://schemas.microsoft.com/office/drawing/2014/main" id="{8A894424-A39D-4A2A-B616-46E5C98C8580}"/>
                  </a:ext>
                </a:extLst>
              </p:cNvPr>
              <p:cNvPicPr/>
              <p:nvPr/>
            </p:nvPicPr>
            <p:blipFill>
              <a:blip r:embed="rId71"/>
              <a:stretch>
                <a:fillRect/>
              </a:stretch>
            </p:blipFill>
            <p:spPr>
              <a:xfrm>
                <a:off x="10562693" y="537000"/>
                <a:ext cx="1796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4" name="Freihand 83">
                <a:extLst>
                  <a:ext uri="{FF2B5EF4-FFF2-40B4-BE49-F238E27FC236}">
                    <a16:creationId xmlns:a16="http://schemas.microsoft.com/office/drawing/2014/main" id="{E459427E-6904-48B4-8E5C-09FF73A90899}"/>
                  </a:ext>
                </a:extLst>
              </p14:cNvPr>
              <p14:cNvContentPartPr/>
              <p14:nvPr/>
            </p14:nvContentPartPr>
            <p14:xfrm>
              <a:off x="10812173" y="690360"/>
              <a:ext cx="143640" cy="36720"/>
            </p14:xfrm>
          </p:contentPart>
        </mc:Choice>
        <mc:Fallback>
          <p:pic>
            <p:nvPicPr>
              <p:cNvPr id="84" name="Freihand 83">
                <a:extLst>
                  <a:ext uri="{FF2B5EF4-FFF2-40B4-BE49-F238E27FC236}">
                    <a16:creationId xmlns:a16="http://schemas.microsoft.com/office/drawing/2014/main" id="{E459427E-6904-48B4-8E5C-09FF73A90899}"/>
                  </a:ext>
                </a:extLst>
              </p:cNvPr>
              <p:cNvPicPr/>
              <p:nvPr/>
            </p:nvPicPr>
            <p:blipFill>
              <a:blip r:embed="rId73"/>
              <a:stretch>
                <a:fillRect/>
              </a:stretch>
            </p:blipFill>
            <p:spPr>
              <a:xfrm>
                <a:off x="10807853" y="686040"/>
                <a:ext cx="152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5" name="Freihand 84">
                <a:extLst>
                  <a:ext uri="{FF2B5EF4-FFF2-40B4-BE49-F238E27FC236}">
                    <a16:creationId xmlns:a16="http://schemas.microsoft.com/office/drawing/2014/main" id="{8BCDE952-CF86-4E1C-B1E2-7A684D1C6F1D}"/>
                  </a:ext>
                </a:extLst>
              </p14:cNvPr>
              <p14:cNvContentPartPr/>
              <p14:nvPr/>
            </p14:nvContentPartPr>
            <p14:xfrm>
              <a:off x="10974893" y="550320"/>
              <a:ext cx="478080" cy="213840"/>
            </p14:xfrm>
          </p:contentPart>
        </mc:Choice>
        <mc:Fallback>
          <p:pic>
            <p:nvPicPr>
              <p:cNvPr id="85" name="Freihand 84">
                <a:extLst>
                  <a:ext uri="{FF2B5EF4-FFF2-40B4-BE49-F238E27FC236}">
                    <a16:creationId xmlns:a16="http://schemas.microsoft.com/office/drawing/2014/main" id="{8BCDE952-CF86-4E1C-B1E2-7A684D1C6F1D}"/>
                  </a:ext>
                </a:extLst>
              </p:cNvPr>
              <p:cNvPicPr/>
              <p:nvPr/>
            </p:nvPicPr>
            <p:blipFill>
              <a:blip r:embed="rId75"/>
              <a:stretch>
                <a:fillRect/>
              </a:stretch>
            </p:blipFill>
            <p:spPr>
              <a:xfrm>
                <a:off x="10970573" y="546000"/>
                <a:ext cx="4867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6" name="Freihand 85">
                <a:extLst>
                  <a:ext uri="{FF2B5EF4-FFF2-40B4-BE49-F238E27FC236}">
                    <a16:creationId xmlns:a16="http://schemas.microsoft.com/office/drawing/2014/main" id="{9198C662-2BAC-49E5-8ECA-AC40F08CFF9C}"/>
                  </a:ext>
                </a:extLst>
              </p14:cNvPr>
              <p14:cNvContentPartPr/>
              <p14:nvPr/>
            </p14:nvContentPartPr>
            <p14:xfrm>
              <a:off x="10005773" y="1085280"/>
              <a:ext cx="173880" cy="246240"/>
            </p14:xfrm>
          </p:contentPart>
        </mc:Choice>
        <mc:Fallback>
          <p:pic>
            <p:nvPicPr>
              <p:cNvPr id="86" name="Freihand 85">
                <a:extLst>
                  <a:ext uri="{FF2B5EF4-FFF2-40B4-BE49-F238E27FC236}">
                    <a16:creationId xmlns:a16="http://schemas.microsoft.com/office/drawing/2014/main" id="{9198C662-2BAC-49E5-8ECA-AC40F08CFF9C}"/>
                  </a:ext>
                </a:extLst>
              </p:cNvPr>
              <p:cNvPicPr/>
              <p:nvPr/>
            </p:nvPicPr>
            <p:blipFill>
              <a:blip r:embed="rId77"/>
              <a:stretch>
                <a:fillRect/>
              </a:stretch>
            </p:blipFill>
            <p:spPr>
              <a:xfrm>
                <a:off x="10001453" y="1080960"/>
                <a:ext cx="1825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7" name="Freihand 86">
                <a:extLst>
                  <a:ext uri="{FF2B5EF4-FFF2-40B4-BE49-F238E27FC236}">
                    <a16:creationId xmlns:a16="http://schemas.microsoft.com/office/drawing/2014/main" id="{2BB538E3-AFF0-40D3-9073-57DF9F147DCC}"/>
                  </a:ext>
                </a:extLst>
              </p14:cNvPr>
              <p14:cNvContentPartPr/>
              <p14:nvPr/>
            </p14:nvContentPartPr>
            <p14:xfrm>
              <a:off x="10086773" y="1065480"/>
              <a:ext cx="241200" cy="224640"/>
            </p14:xfrm>
          </p:contentPart>
        </mc:Choice>
        <mc:Fallback>
          <p:pic>
            <p:nvPicPr>
              <p:cNvPr id="87" name="Freihand 86">
                <a:extLst>
                  <a:ext uri="{FF2B5EF4-FFF2-40B4-BE49-F238E27FC236}">
                    <a16:creationId xmlns:a16="http://schemas.microsoft.com/office/drawing/2014/main" id="{2BB538E3-AFF0-40D3-9073-57DF9F147DCC}"/>
                  </a:ext>
                </a:extLst>
              </p:cNvPr>
              <p:cNvPicPr/>
              <p:nvPr/>
            </p:nvPicPr>
            <p:blipFill>
              <a:blip r:embed="rId79"/>
              <a:stretch>
                <a:fillRect/>
              </a:stretch>
            </p:blipFill>
            <p:spPr>
              <a:xfrm>
                <a:off x="10082453" y="1061160"/>
                <a:ext cx="249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8" name="Freihand 87">
                <a:extLst>
                  <a:ext uri="{FF2B5EF4-FFF2-40B4-BE49-F238E27FC236}">
                    <a16:creationId xmlns:a16="http://schemas.microsoft.com/office/drawing/2014/main" id="{210893D3-EA09-4913-88F8-4BA00E7D6D04}"/>
                  </a:ext>
                </a:extLst>
              </p14:cNvPr>
              <p14:cNvContentPartPr/>
              <p14:nvPr/>
            </p14:nvContentPartPr>
            <p14:xfrm>
              <a:off x="10341293" y="1115520"/>
              <a:ext cx="294480" cy="154800"/>
            </p14:xfrm>
          </p:contentPart>
        </mc:Choice>
        <mc:Fallback>
          <p:pic>
            <p:nvPicPr>
              <p:cNvPr id="88" name="Freihand 87">
                <a:extLst>
                  <a:ext uri="{FF2B5EF4-FFF2-40B4-BE49-F238E27FC236}">
                    <a16:creationId xmlns:a16="http://schemas.microsoft.com/office/drawing/2014/main" id="{210893D3-EA09-4913-88F8-4BA00E7D6D04}"/>
                  </a:ext>
                </a:extLst>
              </p:cNvPr>
              <p:cNvPicPr/>
              <p:nvPr/>
            </p:nvPicPr>
            <p:blipFill>
              <a:blip r:embed="rId81"/>
              <a:stretch>
                <a:fillRect/>
              </a:stretch>
            </p:blipFill>
            <p:spPr>
              <a:xfrm>
                <a:off x="10336973" y="1111200"/>
                <a:ext cx="303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9" name="Freihand 88">
                <a:extLst>
                  <a:ext uri="{FF2B5EF4-FFF2-40B4-BE49-F238E27FC236}">
                    <a16:creationId xmlns:a16="http://schemas.microsoft.com/office/drawing/2014/main" id="{E182131A-FCD5-4030-9C8C-157B4C079BCA}"/>
                  </a:ext>
                </a:extLst>
              </p14:cNvPr>
              <p14:cNvContentPartPr/>
              <p14:nvPr/>
            </p14:nvContentPartPr>
            <p14:xfrm>
              <a:off x="10639013" y="1075560"/>
              <a:ext cx="124560" cy="138960"/>
            </p14:xfrm>
          </p:contentPart>
        </mc:Choice>
        <mc:Fallback>
          <p:pic>
            <p:nvPicPr>
              <p:cNvPr id="89" name="Freihand 88">
                <a:extLst>
                  <a:ext uri="{FF2B5EF4-FFF2-40B4-BE49-F238E27FC236}">
                    <a16:creationId xmlns:a16="http://schemas.microsoft.com/office/drawing/2014/main" id="{E182131A-FCD5-4030-9C8C-157B4C079BCA}"/>
                  </a:ext>
                </a:extLst>
              </p:cNvPr>
              <p:cNvPicPr/>
              <p:nvPr/>
            </p:nvPicPr>
            <p:blipFill>
              <a:blip r:embed="rId83"/>
              <a:stretch>
                <a:fillRect/>
              </a:stretch>
            </p:blipFill>
            <p:spPr>
              <a:xfrm>
                <a:off x="10634693" y="1071240"/>
                <a:ext cx="133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0" name="Freihand 89">
                <a:extLst>
                  <a:ext uri="{FF2B5EF4-FFF2-40B4-BE49-F238E27FC236}">
                    <a16:creationId xmlns:a16="http://schemas.microsoft.com/office/drawing/2014/main" id="{138EACB7-A6A7-4068-A857-90F0EFC8317C}"/>
                  </a:ext>
                </a:extLst>
              </p14:cNvPr>
              <p14:cNvContentPartPr/>
              <p14:nvPr/>
            </p14:nvContentPartPr>
            <p14:xfrm>
              <a:off x="10802453" y="909240"/>
              <a:ext cx="210600" cy="254160"/>
            </p14:xfrm>
          </p:contentPart>
        </mc:Choice>
        <mc:Fallback>
          <p:pic>
            <p:nvPicPr>
              <p:cNvPr id="90" name="Freihand 89">
                <a:extLst>
                  <a:ext uri="{FF2B5EF4-FFF2-40B4-BE49-F238E27FC236}">
                    <a16:creationId xmlns:a16="http://schemas.microsoft.com/office/drawing/2014/main" id="{138EACB7-A6A7-4068-A857-90F0EFC8317C}"/>
                  </a:ext>
                </a:extLst>
              </p:cNvPr>
              <p:cNvPicPr/>
              <p:nvPr/>
            </p:nvPicPr>
            <p:blipFill>
              <a:blip r:embed="rId85"/>
              <a:stretch>
                <a:fillRect/>
              </a:stretch>
            </p:blipFill>
            <p:spPr>
              <a:xfrm>
                <a:off x="10798133" y="904920"/>
                <a:ext cx="2192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1" name="Freihand 90">
                <a:extLst>
                  <a:ext uri="{FF2B5EF4-FFF2-40B4-BE49-F238E27FC236}">
                    <a16:creationId xmlns:a16="http://schemas.microsoft.com/office/drawing/2014/main" id="{8E73F747-B81E-4FF0-AEC6-6676930F03C6}"/>
                  </a:ext>
                </a:extLst>
              </p14:cNvPr>
              <p14:cNvContentPartPr/>
              <p14:nvPr/>
            </p14:nvContentPartPr>
            <p14:xfrm>
              <a:off x="9828293" y="1079880"/>
              <a:ext cx="1827360" cy="420480"/>
            </p14:xfrm>
          </p:contentPart>
        </mc:Choice>
        <mc:Fallback>
          <p:pic>
            <p:nvPicPr>
              <p:cNvPr id="91" name="Freihand 90">
                <a:extLst>
                  <a:ext uri="{FF2B5EF4-FFF2-40B4-BE49-F238E27FC236}">
                    <a16:creationId xmlns:a16="http://schemas.microsoft.com/office/drawing/2014/main" id="{8E73F747-B81E-4FF0-AEC6-6676930F03C6}"/>
                  </a:ext>
                </a:extLst>
              </p:cNvPr>
              <p:cNvPicPr/>
              <p:nvPr/>
            </p:nvPicPr>
            <p:blipFill>
              <a:blip r:embed="rId87"/>
              <a:stretch>
                <a:fillRect/>
              </a:stretch>
            </p:blipFill>
            <p:spPr>
              <a:xfrm>
                <a:off x="9823973" y="1075560"/>
                <a:ext cx="1836000" cy="429120"/>
              </a:xfrm>
              <a:prstGeom prst="rect">
                <a:avLst/>
              </a:prstGeom>
            </p:spPr>
          </p:pic>
        </mc:Fallback>
      </mc:AlternateContent>
      <p:grpSp>
        <p:nvGrpSpPr>
          <p:cNvPr id="127" name="Gruppieren 126">
            <a:extLst>
              <a:ext uri="{FF2B5EF4-FFF2-40B4-BE49-F238E27FC236}">
                <a16:creationId xmlns:a16="http://schemas.microsoft.com/office/drawing/2014/main" id="{6FB513F4-5E95-46A0-BF56-AC905EA3D184}"/>
              </a:ext>
            </a:extLst>
          </p:cNvPr>
          <p:cNvGrpSpPr/>
          <p:nvPr/>
        </p:nvGrpSpPr>
        <p:grpSpPr>
          <a:xfrm>
            <a:off x="9804173" y="1478760"/>
            <a:ext cx="2428920" cy="2031840"/>
            <a:chOff x="9804173" y="1478760"/>
            <a:chExt cx="2428920" cy="2031840"/>
          </a:xfrm>
        </p:grpSpPr>
        <mc:AlternateContent xmlns:mc="http://schemas.openxmlformats.org/markup-compatibility/2006">
          <mc:Choice xmlns:p14="http://schemas.microsoft.com/office/powerpoint/2010/main" Requires="p14">
            <p:contentPart p14:bwMode="auto" r:id="rId88">
              <p14:nvContentPartPr>
                <p14:cNvPr id="93" name="Freihand 92">
                  <a:extLst>
                    <a:ext uri="{FF2B5EF4-FFF2-40B4-BE49-F238E27FC236}">
                      <a16:creationId xmlns:a16="http://schemas.microsoft.com/office/drawing/2014/main" id="{274F5A46-F9AB-4B70-9BE9-D4823E656CF9}"/>
                    </a:ext>
                  </a:extLst>
                </p14:cNvPr>
                <p14:cNvContentPartPr/>
                <p14:nvPr/>
              </p14:nvContentPartPr>
              <p14:xfrm>
                <a:off x="10275413" y="1478760"/>
                <a:ext cx="258480" cy="388080"/>
              </p14:xfrm>
            </p:contentPart>
          </mc:Choice>
          <mc:Fallback>
            <p:pic>
              <p:nvPicPr>
                <p:cNvPr id="93" name="Freihand 92">
                  <a:extLst>
                    <a:ext uri="{FF2B5EF4-FFF2-40B4-BE49-F238E27FC236}">
                      <a16:creationId xmlns:a16="http://schemas.microsoft.com/office/drawing/2014/main" id="{274F5A46-F9AB-4B70-9BE9-D4823E656CF9}"/>
                    </a:ext>
                  </a:extLst>
                </p:cNvPr>
                <p:cNvPicPr/>
                <p:nvPr/>
              </p:nvPicPr>
              <p:blipFill>
                <a:blip r:embed="rId89"/>
                <a:stretch>
                  <a:fillRect/>
                </a:stretch>
              </p:blipFill>
              <p:spPr>
                <a:xfrm>
                  <a:off x="10271093" y="1474440"/>
                  <a:ext cx="26712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4" name="Freihand 93">
                  <a:extLst>
                    <a:ext uri="{FF2B5EF4-FFF2-40B4-BE49-F238E27FC236}">
                      <a16:creationId xmlns:a16="http://schemas.microsoft.com/office/drawing/2014/main" id="{824F4DA4-332C-4944-9A0B-48C785286A4F}"/>
                    </a:ext>
                  </a:extLst>
                </p14:cNvPr>
                <p14:cNvContentPartPr/>
                <p14:nvPr/>
              </p14:nvContentPartPr>
              <p14:xfrm>
                <a:off x="9934853" y="2014440"/>
                <a:ext cx="29160" cy="222840"/>
              </p14:xfrm>
            </p:contentPart>
          </mc:Choice>
          <mc:Fallback>
            <p:pic>
              <p:nvPicPr>
                <p:cNvPr id="94" name="Freihand 93">
                  <a:extLst>
                    <a:ext uri="{FF2B5EF4-FFF2-40B4-BE49-F238E27FC236}">
                      <a16:creationId xmlns:a16="http://schemas.microsoft.com/office/drawing/2014/main" id="{824F4DA4-332C-4944-9A0B-48C785286A4F}"/>
                    </a:ext>
                  </a:extLst>
                </p:cNvPr>
                <p:cNvPicPr/>
                <p:nvPr/>
              </p:nvPicPr>
              <p:blipFill>
                <a:blip r:embed="rId91"/>
                <a:stretch>
                  <a:fillRect/>
                </a:stretch>
              </p:blipFill>
              <p:spPr>
                <a:xfrm>
                  <a:off x="9930533" y="2010120"/>
                  <a:ext cx="37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5" name="Freihand 94">
                  <a:extLst>
                    <a:ext uri="{FF2B5EF4-FFF2-40B4-BE49-F238E27FC236}">
                      <a16:creationId xmlns:a16="http://schemas.microsoft.com/office/drawing/2014/main" id="{81500133-07AE-4F74-B472-7428EB165EDB}"/>
                    </a:ext>
                  </a:extLst>
                </p14:cNvPr>
                <p14:cNvContentPartPr/>
                <p14:nvPr/>
              </p14:nvContentPartPr>
              <p14:xfrm>
                <a:off x="9804173" y="1972680"/>
                <a:ext cx="246960" cy="166320"/>
              </p14:xfrm>
            </p:contentPart>
          </mc:Choice>
          <mc:Fallback>
            <p:pic>
              <p:nvPicPr>
                <p:cNvPr id="95" name="Freihand 94">
                  <a:extLst>
                    <a:ext uri="{FF2B5EF4-FFF2-40B4-BE49-F238E27FC236}">
                      <a16:creationId xmlns:a16="http://schemas.microsoft.com/office/drawing/2014/main" id="{81500133-07AE-4F74-B472-7428EB165EDB}"/>
                    </a:ext>
                  </a:extLst>
                </p:cNvPr>
                <p:cNvPicPr/>
                <p:nvPr/>
              </p:nvPicPr>
              <p:blipFill>
                <a:blip r:embed="rId93"/>
                <a:stretch>
                  <a:fillRect/>
                </a:stretch>
              </p:blipFill>
              <p:spPr>
                <a:xfrm>
                  <a:off x="9799853" y="1968360"/>
                  <a:ext cx="255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7" name="Freihand 96">
                  <a:extLst>
                    <a:ext uri="{FF2B5EF4-FFF2-40B4-BE49-F238E27FC236}">
                      <a16:creationId xmlns:a16="http://schemas.microsoft.com/office/drawing/2014/main" id="{5C329B4C-2114-4F8D-B4EF-AC8AC1B04CEB}"/>
                    </a:ext>
                  </a:extLst>
                </p14:cNvPr>
                <p14:cNvContentPartPr/>
                <p14:nvPr/>
              </p14:nvContentPartPr>
              <p14:xfrm>
                <a:off x="10098653" y="2047560"/>
                <a:ext cx="253080" cy="90000"/>
              </p14:xfrm>
            </p:contentPart>
          </mc:Choice>
          <mc:Fallback>
            <p:pic>
              <p:nvPicPr>
                <p:cNvPr id="97" name="Freihand 96">
                  <a:extLst>
                    <a:ext uri="{FF2B5EF4-FFF2-40B4-BE49-F238E27FC236}">
                      <a16:creationId xmlns:a16="http://schemas.microsoft.com/office/drawing/2014/main" id="{5C329B4C-2114-4F8D-B4EF-AC8AC1B04CEB}"/>
                    </a:ext>
                  </a:extLst>
                </p:cNvPr>
                <p:cNvPicPr/>
                <p:nvPr/>
              </p:nvPicPr>
              <p:blipFill>
                <a:blip r:embed="rId95"/>
                <a:stretch>
                  <a:fillRect/>
                </a:stretch>
              </p:blipFill>
              <p:spPr>
                <a:xfrm>
                  <a:off x="10094333" y="2043240"/>
                  <a:ext cx="261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8" name="Freihand 97">
                  <a:extLst>
                    <a:ext uri="{FF2B5EF4-FFF2-40B4-BE49-F238E27FC236}">
                      <a16:creationId xmlns:a16="http://schemas.microsoft.com/office/drawing/2014/main" id="{32762DA8-9D25-413A-96F0-8B6BBF0DAF73}"/>
                    </a:ext>
                  </a:extLst>
                </p14:cNvPr>
                <p14:cNvContentPartPr/>
                <p14:nvPr/>
              </p14:nvContentPartPr>
              <p14:xfrm>
                <a:off x="10370093" y="1965480"/>
                <a:ext cx="342000" cy="101880"/>
              </p14:xfrm>
            </p:contentPart>
          </mc:Choice>
          <mc:Fallback>
            <p:pic>
              <p:nvPicPr>
                <p:cNvPr id="98" name="Freihand 97">
                  <a:extLst>
                    <a:ext uri="{FF2B5EF4-FFF2-40B4-BE49-F238E27FC236}">
                      <a16:creationId xmlns:a16="http://schemas.microsoft.com/office/drawing/2014/main" id="{32762DA8-9D25-413A-96F0-8B6BBF0DAF73}"/>
                    </a:ext>
                  </a:extLst>
                </p:cNvPr>
                <p:cNvPicPr/>
                <p:nvPr/>
              </p:nvPicPr>
              <p:blipFill>
                <a:blip r:embed="rId97"/>
                <a:stretch>
                  <a:fillRect/>
                </a:stretch>
              </p:blipFill>
              <p:spPr>
                <a:xfrm>
                  <a:off x="10365773" y="1961160"/>
                  <a:ext cx="350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9" name="Freihand 98">
                  <a:extLst>
                    <a:ext uri="{FF2B5EF4-FFF2-40B4-BE49-F238E27FC236}">
                      <a16:creationId xmlns:a16="http://schemas.microsoft.com/office/drawing/2014/main" id="{0DDAB159-B310-440C-AD6C-6A1094D52E80}"/>
                    </a:ext>
                  </a:extLst>
                </p14:cNvPr>
                <p14:cNvContentPartPr/>
                <p14:nvPr/>
              </p14:nvContentPartPr>
              <p14:xfrm>
                <a:off x="10585013" y="1952520"/>
                <a:ext cx="141480" cy="63000"/>
              </p14:xfrm>
            </p:contentPart>
          </mc:Choice>
          <mc:Fallback>
            <p:pic>
              <p:nvPicPr>
                <p:cNvPr id="99" name="Freihand 98">
                  <a:extLst>
                    <a:ext uri="{FF2B5EF4-FFF2-40B4-BE49-F238E27FC236}">
                      <a16:creationId xmlns:a16="http://schemas.microsoft.com/office/drawing/2014/main" id="{0DDAB159-B310-440C-AD6C-6A1094D52E80}"/>
                    </a:ext>
                  </a:extLst>
                </p:cNvPr>
                <p:cNvPicPr/>
                <p:nvPr/>
              </p:nvPicPr>
              <p:blipFill>
                <a:blip r:embed="rId99"/>
                <a:stretch>
                  <a:fillRect/>
                </a:stretch>
              </p:blipFill>
              <p:spPr>
                <a:xfrm>
                  <a:off x="10580693" y="1948200"/>
                  <a:ext cx="150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0" name="Freihand 99">
                  <a:extLst>
                    <a:ext uri="{FF2B5EF4-FFF2-40B4-BE49-F238E27FC236}">
                      <a16:creationId xmlns:a16="http://schemas.microsoft.com/office/drawing/2014/main" id="{C584D040-3B32-4BFD-8AA1-CBE8CE42300A}"/>
                    </a:ext>
                  </a:extLst>
                </p14:cNvPr>
                <p14:cNvContentPartPr/>
                <p14:nvPr/>
              </p14:nvContentPartPr>
              <p14:xfrm>
                <a:off x="10745933" y="1876200"/>
                <a:ext cx="185760" cy="103680"/>
              </p14:xfrm>
            </p:contentPart>
          </mc:Choice>
          <mc:Fallback>
            <p:pic>
              <p:nvPicPr>
                <p:cNvPr id="100" name="Freihand 99">
                  <a:extLst>
                    <a:ext uri="{FF2B5EF4-FFF2-40B4-BE49-F238E27FC236}">
                      <a16:creationId xmlns:a16="http://schemas.microsoft.com/office/drawing/2014/main" id="{C584D040-3B32-4BFD-8AA1-CBE8CE42300A}"/>
                    </a:ext>
                  </a:extLst>
                </p:cNvPr>
                <p:cNvPicPr/>
                <p:nvPr/>
              </p:nvPicPr>
              <p:blipFill>
                <a:blip r:embed="rId101"/>
                <a:stretch>
                  <a:fillRect/>
                </a:stretch>
              </p:blipFill>
              <p:spPr>
                <a:xfrm>
                  <a:off x="10741613" y="1871880"/>
                  <a:ext cx="194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1" name="Freihand 100">
                  <a:extLst>
                    <a:ext uri="{FF2B5EF4-FFF2-40B4-BE49-F238E27FC236}">
                      <a16:creationId xmlns:a16="http://schemas.microsoft.com/office/drawing/2014/main" id="{7B2133C6-E0F6-41BF-B3F2-347DF9CA92D9}"/>
                    </a:ext>
                  </a:extLst>
                </p14:cNvPr>
                <p14:cNvContentPartPr/>
                <p14:nvPr/>
              </p14:nvContentPartPr>
              <p14:xfrm>
                <a:off x="10978493" y="1644360"/>
                <a:ext cx="410760" cy="257760"/>
              </p14:xfrm>
            </p:contentPart>
          </mc:Choice>
          <mc:Fallback>
            <p:pic>
              <p:nvPicPr>
                <p:cNvPr id="101" name="Freihand 100">
                  <a:extLst>
                    <a:ext uri="{FF2B5EF4-FFF2-40B4-BE49-F238E27FC236}">
                      <a16:creationId xmlns:a16="http://schemas.microsoft.com/office/drawing/2014/main" id="{7B2133C6-E0F6-41BF-B3F2-347DF9CA92D9}"/>
                    </a:ext>
                  </a:extLst>
                </p:cNvPr>
                <p:cNvPicPr/>
                <p:nvPr/>
              </p:nvPicPr>
              <p:blipFill>
                <a:blip r:embed="rId103"/>
                <a:stretch>
                  <a:fillRect/>
                </a:stretch>
              </p:blipFill>
              <p:spPr>
                <a:xfrm>
                  <a:off x="10974173" y="1640040"/>
                  <a:ext cx="4194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2" name="Freihand 101">
                  <a:extLst>
                    <a:ext uri="{FF2B5EF4-FFF2-40B4-BE49-F238E27FC236}">
                      <a16:creationId xmlns:a16="http://schemas.microsoft.com/office/drawing/2014/main" id="{E02796D8-FC89-4E13-9884-597E1CAD98B2}"/>
                    </a:ext>
                  </a:extLst>
                </p14:cNvPr>
                <p14:cNvContentPartPr/>
                <p14:nvPr/>
              </p14:nvContentPartPr>
              <p14:xfrm>
                <a:off x="10972013" y="1673880"/>
                <a:ext cx="27000" cy="7200"/>
              </p14:xfrm>
            </p:contentPart>
          </mc:Choice>
          <mc:Fallback>
            <p:pic>
              <p:nvPicPr>
                <p:cNvPr id="102" name="Freihand 101">
                  <a:extLst>
                    <a:ext uri="{FF2B5EF4-FFF2-40B4-BE49-F238E27FC236}">
                      <a16:creationId xmlns:a16="http://schemas.microsoft.com/office/drawing/2014/main" id="{E02796D8-FC89-4E13-9884-597E1CAD98B2}"/>
                    </a:ext>
                  </a:extLst>
                </p:cNvPr>
                <p:cNvPicPr/>
                <p:nvPr/>
              </p:nvPicPr>
              <p:blipFill>
                <a:blip r:embed="rId105"/>
                <a:stretch>
                  <a:fillRect/>
                </a:stretch>
              </p:blipFill>
              <p:spPr>
                <a:xfrm>
                  <a:off x="10967693" y="1669560"/>
                  <a:ext cx="35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3" name="Freihand 102">
                  <a:extLst>
                    <a:ext uri="{FF2B5EF4-FFF2-40B4-BE49-F238E27FC236}">
                      <a16:creationId xmlns:a16="http://schemas.microsoft.com/office/drawing/2014/main" id="{C026D629-5636-4D78-B969-1FD95DA14802}"/>
                    </a:ext>
                  </a:extLst>
                </p14:cNvPr>
                <p14:cNvContentPartPr/>
                <p14:nvPr/>
              </p14:nvContentPartPr>
              <p14:xfrm>
                <a:off x="10149773" y="2312880"/>
                <a:ext cx="141480" cy="133560"/>
              </p14:xfrm>
            </p:contentPart>
          </mc:Choice>
          <mc:Fallback>
            <p:pic>
              <p:nvPicPr>
                <p:cNvPr id="103" name="Freihand 102">
                  <a:extLst>
                    <a:ext uri="{FF2B5EF4-FFF2-40B4-BE49-F238E27FC236}">
                      <a16:creationId xmlns:a16="http://schemas.microsoft.com/office/drawing/2014/main" id="{C026D629-5636-4D78-B969-1FD95DA14802}"/>
                    </a:ext>
                  </a:extLst>
                </p:cNvPr>
                <p:cNvPicPr/>
                <p:nvPr/>
              </p:nvPicPr>
              <p:blipFill>
                <a:blip r:embed="rId107"/>
                <a:stretch>
                  <a:fillRect/>
                </a:stretch>
              </p:blipFill>
              <p:spPr>
                <a:xfrm>
                  <a:off x="10145453" y="2308560"/>
                  <a:ext cx="150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4" name="Freihand 103">
                  <a:extLst>
                    <a:ext uri="{FF2B5EF4-FFF2-40B4-BE49-F238E27FC236}">
                      <a16:creationId xmlns:a16="http://schemas.microsoft.com/office/drawing/2014/main" id="{51AC7ECE-8A43-4E57-9E9E-58F72E5ECAC4}"/>
                    </a:ext>
                  </a:extLst>
                </p14:cNvPr>
                <p14:cNvContentPartPr/>
                <p14:nvPr/>
              </p14:nvContentPartPr>
              <p14:xfrm>
                <a:off x="10298453" y="2173560"/>
                <a:ext cx="210600" cy="251640"/>
              </p14:xfrm>
            </p:contentPart>
          </mc:Choice>
          <mc:Fallback>
            <p:pic>
              <p:nvPicPr>
                <p:cNvPr id="104" name="Freihand 103">
                  <a:extLst>
                    <a:ext uri="{FF2B5EF4-FFF2-40B4-BE49-F238E27FC236}">
                      <a16:creationId xmlns:a16="http://schemas.microsoft.com/office/drawing/2014/main" id="{51AC7ECE-8A43-4E57-9E9E-58F72E5ECAC4}"/>
                    </a:ext>
                  </a:extLst>
                </p:cNvPr>
                <p:cNvPicPr/>
                <p:nvPr/>
              </p:nvPicPr>
              <p:blipFill>
                <a:blip r:embed="rId109"/>
                <a:stretch>
                  <a:fillRect/>
                </a:stretch>
              </p:blipFill>
              <p:spPr>
                <a:xfrm>
                  <a:off x="10294133" y="2169240"/>
                  <a:ext cx="2192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5" name="Freihand 104">
                  <a:extLst>
                    <a:ext uri="{FF2B5EF4-FFF2-40B4-BE49-F238E27FC236}">
                      <a16:creationId xmlns:a16="http://schemas.microsoft.com/office/drawing/2014/main" id="{78FF4AF2-246B-4D0A-81FA-35BE525653C3}"/>
                    </a:ext>
                  </a:extLst>
                </p14:cNvPr>
                <p14:cNvContentPartPr/>
                <p14:nvPr/>
              </p14:nvContentPartPr>
              <p14:xfrm>
                <a:off x="10560173" y="2261040"/>
                <a:ext cx="217440" cy="81000"/>
              </p14:xfrm>
            </p:contentPart>
          </mc:Choice>
          <mc:Fallback>
            <p:pic>
              <p:nvPicPr>
                <p:cNvPr id="105" name="Freihand 104">
                  <a:extLst>
                    <a:ext uri="{FF2B5EF4-FFF2-40B4-BE49-F238E27FC236}">
                      <a16:creationId xmlns:a16="http://schemas.microsoft.com/office/drawing/2014/main" id="{78FF4AF2-246B-4D0A-81FA-35BE525653C3}"/>
                    </a:ext>
                  </a:extLst>
                </p:cNvPr>
                <p:cNvPicPr/>
                <p:nvPr/>
              </p:nvPicPr>
              <p:blipFill>
                <a:blip r:embed="rId111"/>
                <a:stretch>
                  <a:fillRect/>
                </a:stretch>
              </p:blipFill>
              <p:spPr>
                <a:xfrm>
                  <a:off x="10555853" y="2256720"/>
                  <a:ext cx="226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7" name="Freihand 106">
                  <a:extLst>
                    <a:ext uri="{FF2B5EF4-FFF2-40B4-BE49-F238E27FC236}">
                      <a16:creationId xmlns:a16="http://schemas.microsoft.com/office/drawing/2014/main" id="{8D3D827F-A0E5-45A0-8747-70585C057F3A}"/>
                    </a:ext>
                  </a:extLst>
                </p14:cNvPr>
                <p14:cNvContentPartPr/>
                <p14:nvPr/>
              </p14:nvContentPartPr>
              <p14:xfrm>
                <a:off x="10985333" y="2050440"/>
                <a:ext cx="329040" cy="205200"/>
              </p14:xfrm>
            </p:contentPart>
          </mc:Choice>
          <mc:Fallback>
            <p:pic>
              <p:nvPicPr>
                <p:cNvPr id="107" name="Freihand 106">
                  <a:extLst>
                    <a:ext uri="{FF2B5EF4-FFF2-40B4-BE49-F238E27FC236}">
                      <a16:creationId xmlns:a16="http://schemas.microsoft.com/office/drawing/2014/main" id="{8D3D827F-A0E5-45A0-8747-70585C057F3A}"/>
                    </a:ext>
                  </a:extLst>
                </p:cNvPr>
                <p:cNvPicPr/>
                <p:nvPr/>
              </p:nvPicPr>
              <p:blipFill>
                <a:blip r:embed="rId113"/>
                <a:stretch>
                  <a:fillRect/>
                </a:stretch>
              </p:blipFill>
              <p:spPr>
                <a:xfrm>
                  <a:off x="10981013" y="2046120"/>
                  <a:ext cx="337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8" name="Freihand 107">
                  <a:extLst>
                    <a:ext uri="{FF2B5EF4-FFF2-40B4-BE49-F238E27FC236}">
                      <a16:creationId xmlns:a16="http://schemas.microsoft.com/office/drawing/2014/main" id="{CEBEE5B5-4436-4070-8612-3530E8700410}"/>
                    </a:ext>
                  </a:extLst>
                </p14:cNvPr>
                <p14:cNvContentPartPr/>
                <p14:nvPr/>
              </p14:nvContentPartPr>
              <p14:xfrm>
                <a:off x="11220053" y="1998600"/>
                <a:ext cx="360" cy="360"/>
              </p14:xfrm>
            </p:contentPart>
          </mc:Choice>
          <mc:Fallback>
            <p:pic>
              <p:nvPicPr>
                <p:cNvPr id="108" name="Freihand 107">
                  <a:extLst>
                    <a:ext uri="{FF2B5EF4-FFF2-40B4-BE49-F238E27FC236}">
                      <a16:creationId xmlns:a16="http://schemas.microsoft.com/office/drawing/2014/main" id="{CEBEE5B5-4436-4070-8612-3530E8700410}"/>
                    </a:ext>
                  </a:extLst>
                </p:cNvPr>
                <p:cNvPicPr/>
                <p:nvPr/>
              </p:nvPicPr>
              <p:blipFill>
                <a:blip r:embed="rId115"/>
                <a:stretch>
                  <a:fillRect/>
                </a:stretch>
              </p:blipFill>
              <p:spPr>
                <a:xfrm>
                  <a:off x="11215733" y="1994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9" name="Freihand 108">
                  <a:extLst>
                    <a:ext uri="{FF2B5EF4-FFF2-40B4-BE49-F238E27FC236}">
                      <a16:creationId xmlns:a16="http://schemas.microsoft.com/office/drawing/2014/main" id="{DA2BEC80-847D-4933-B564-BF0A845E91C5}"/>
                    </a:ext>
                  </a:extLst>
                </p14:cNvPr>
                <p14:cNvContentPartPr/>
                <p14:nvPr/>
              </p14:nvContentPartPr>
              <p14:xfrm>
                <a:off x="10327613" y="2520960"/>
                <a:ext cx="144000" cy="237600"/>
              </p14:xfrm>
            </p:contentPart>
          </mc:Choice>
          <mc:Fallback>
            <p:pic>
              <p:nvPicPr>
                <p:cNvPr id="109" name="Freihand 108">
                  <a:extLst>
                    <a:ext uri="{FF2B5EF4-FFF2-40B4-BE49-F238E27FC236}">
                      <a16:creationId xmlns:a16="http://schemas.microsoft.com/office/drawing/2014/main" id="{DA2BEC80-847D-4933-B564-BF0A845E91C5}"/>
                    </a:ext>
                  </a:extLst>
                </p:cNvPr>
                <p:cNvPicPr/>
                <p:nvPr/>
              </p:nvPicPr>
              <p:blipFill>
                <a:blip r:embed="rId117"/>
                <a:stretch>
                  <a:fillRect/>
                </a:stretch>
              </p:blipFill>
              <p:spPr>
                <a:xfrm>
                  <a:off x="10323293" y="2516640"/>
                  <a:ext cx="1526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0" name="Freihand 109">
                  <a:extLst>
                    <a:ext uri="{FF2B5EF4-FFF2-40B4-BE49-F238E27FC236}">
                      <a16:creationId xmlns:a16="http://schemas.microsoft.com/office/drawing/2014/main" id="{FD7F35FB-06C7-487D-9A10-70626BA25706}"/>
                    </a:ext>
                  </a:extLst>
                </p14:cNvPr>
                <p14:cNvContentPartPr/>
                <p14:nvPr/>
              </p14:nvContentPartPr>
              <p14:xfrm>
                <a:off x="10420493" y="2529240"/>
                <a:ext cx="180360" cy="210960"/>
              </p14:xfrm>
            </p:contentPart>
          </mc:Choice>
          <mc:Fallback>
            <p:pic>
              <p:nvPicPr>
                <p:cNvPr id="110" name="Freihand 109">
                  <a:extLst>
                    <a:ext uri="{FF2B5EF4-FFF2-40B4-BE49-F238E27FC236}">
                      <a16:creationId xmlns:a16="http://schemas.microsoft.com/office/drawing/2014/main" id="{FD7F35FB-06C7-487D-9A10-70626BA25706}"/>
                    </a:ext>
                  </a:extLst>
                </p:cNvPr>
                <p:cNvPicPr/>
                <p:nvPr/>
              </p:nvPicPr>
              <p:blipFill>
                <a:blip r:embed="rId119"/>
                <a:stretch>
                  <a:fillRect/>
                </a:stretch>
              </p:blipFill>
              <p:spPr>
                <a:xfrm>
                  <a:off x="10416173" y="2524920"/>
                  <a:ext cx="189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3" name="Freihand 112">
                  <a:extLst>
                    <a:ext uri="{FF2B5EF4-FFF2-40B4-BE49-F238E27FC236}">
                      <a16:creationId xmlns:a16="http://schemas.microsoft.com/office/drawing/2014/main" id="{D94B2A00-2E16-41C6-847A-1776F2ADAC0E}"/>
                    </a:ext>
                  </a:extLst>
                </p14:cNvPr>
                <p14:cNvContentPartPr/>
                <p14:nvPr/>
              </p14:nvContentPartPr>
              <p14:xfrm>
                <a:off x="10614173" y="2547600"/>
                <a:ext cx="192240" cy="137160"/>
              </p14:xfrm>
            </p:contentPart>
          </mc:Choice>
          <mc:Fallback>
            <p:pic>
              <p:nvPicPr>
                <p:cNvPr id="113" name="Freihand 112">
                  <a:extLst>
                    <a:ext uri="{FF2B5EF4-FFF2-40B4-BE49-F238E27FC236}">
                      <a16:creationId xmlns:a16="http://schemas.microsoft.com/office/drawing/2014/main" id="{D94B2A00-2E16-41C6-847A-1776F2ADAC0E}"/>
                    </a:ext>
                  </a:extLst>
                </p:cNvPr>
                <p:cNvPicPr/>
                <p:nvPr/>
              </p:nvPicPr>
              <p:blipFill>
                <a:blip r:embed="rId121"/>
                <a:stretch>
                  <a:fillRect/>
                </a:stretch>
              </p:blipFill>
              <p:spPr>
                <a:xfrm>
                  <a:off x="10609853" y="2543280"/>
                  <a:ext cx="200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4" name="Freihand 113">
                  <a:extLst>
                    <a:ext uri="{FF2B5EF4-FFF2-40B4-BE49-F238E27FC236}">
                      <a16:creationId xmlns:a16="http://schemas.microsoft.com/office/drawing/2014/main" id="{A83F7D8F-15B9-4819-901F-DA92CB44746E}"/>
                    </a:ext>
                  </a:extLst>
                </p14:cNvPr>
                <p14:cNvContentPartPr/>
                <p14:nvPr/>
              </p14:nvContentPartPr>
              <p14:xfrm>
                <a:off x="10794533" y="2522400"/>
                <a:ext cx="82800" cy="114480"/>
              </p14:xfrm>
            </p:contentPart>
          </mc:Choice>
          <mc:Fallback>
            <p:pic>
              <p:nvPicPr>
                <p:cNvPr id="114" name="Freihand 113">
                  <a:extLst>
                    <a:ext uri="{FF2B5EF4-FFF2-40B4-BE49-F238E27FC236}">
                      <a16:creationId xmlns:a16="http://schemas.microsoft.com/office/drawing/2014/main" id="{A83F7D8F-15B9-4819-901F-DA92CB44746E}"/>
                    </a:ext>
                  </a:extLst>
                </p:cNvPr>
                <p:cNvPicPr/>
                <p:nvPr/>
              </p:nvPicPr>
              <p:blipFill>
                <a:blip r:embed="rId123"/>
                <a:stretch>
                  <a:fillRect/>
                </a:stretch>
              </p:blipFill>
              <p:spPr>
                <a:xfrm>
                  <a:off x="10790213" y="2518080"/>
                  <a:ext cx="91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5" name="Freihand 114">
                  <a:extLst>
                    <a:ext uri="{FF2B5EF4-FFF2-40B4-BE49-F238E27FC236}">
                      <a16:creationId xmlns:a16="http://schemas.microsoft.com/office/drawing/2014/main" id="{4E8559C1-6E4B-4377-8DB2-81FB0E5750E3}"/>
                    </a:ext>
                  </a:extLst>
                </p14:cNvPr>
                <p14:cNvContentPartPr/>
                <p14:nvPr/>
              </p14:nvContentPartPr>
              <p14:xfrm>
                <a:off x="10889933" y="2384520"/>
                <a:ext cx="161280" cy="194400"/>
              </p14:xfrm>
            </p:contentPart>
          </mc:Choice>
          <mc:Fallback>
            <p:pic>
              <p:nvPicPr>
                <p:cNvPr id="115" name="Freihand 114">
                  <a:extLst>
                    <a:ext uri="{FF2B5EF4-FFF2-40B4-BE49-F238E27FC236}">
                      <a16:creationId xmlns:a16="http://schemas.microsoft.com/office/drawing/2014/main" id="{4E8559C1-6E4B-4377-8DB2-81FB0E5750E3}"/>
                    </a:ext>
                  </a:extLst>
                </p:cNvPr>
                <p:cNvPicPr/>
                <p:nvPr/>
              </p:nvPicPr>
              <p:blipFill>
                <a:blip r:embed="rId125"/>
                <a:stretch>
                  <a:fillRect/>
                </a:stretch>
              </p:blipFill>
              <p:spPr>
                <a:xfrm>
                  <a:off x="10885613" y="2380200"/>
                  <a:ext cx="169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6" name="Freihand 115">
                  <a:extLst>
                    <a:ext uri="{FF2B5EF4-FFF2-40B4-BE49-F238E27FC236}">
                      <a16:creationId xmlns:a16="http://schemas.microsoft.com/office/drawing/2014/main" id="{1D83E74A-C261-456D-A9D0-F96C7F9C629C}"/>
                    </a:ext>
                  </a:extLst>
                </p14:cNvPr>
                <p14:cNvContentPartPr/>
                <p14:nvPr/>
              </p14:nvContentPartPr>
              <p14:xfrm>
                <a:off x="10747373" y="2803200"/>
                <a:ext cx="197280" cy="130320"/>
              </p14:xfrm>
            </p:contentPart>
          </mc:Choice>
          <mc:Fallback>
            <p:pic>
              <p:nvPicPr>
                <p:cNvPr id="116" name="Freihand 115">
                  <a:extLst>
                    <a:ext uri="{FF2B5EF4-FFF2-40B4-BE49-F238E27FC236}">
                      <a16:creationId xmlns:a16="http://schemas.microsoft.com/office/drawing/2014/main" id="{1D83E74A-C261-456D-A9D0-F96C7F9C629C}"/>
                    </a:ext>
                  </a:extLst>
                </p:cNvPr>
                <p:cNvPicPr/>
                <p:nvPr/>
              </p:nvPicPr>
              <p:blipFill>
                <a:blip r:embed="rId127"/>
                <a:stretch>
                  <a:fillRect/>
                </a:stretch>
              </p:blipFill>
              <p:spPr>
                <a:xfrm>
                  <a:off x="10743053" y="2798880"/>
                  <a:ext cx="205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7" name="Freihand 116">
                  <a:extLst>
                    <a:ext uri="{FF2B5EF4-FFF2-40B4-BE49-F238E27FC236}">
                      <a16:creationId xmlns:a16="http://schemas.microsoft.com/office/drawing/2014/main" id="{F43BF6D6-58E8-428C-8735-DEDDF0FBE5D2}"/>
                    </a:ext>
                  </a:extLst>
                </p14:cNvPr>
                <p14:cNvContentPartPr/>
                <p14:nvPr/>
              </p14:nvContentPartPr>
              <p14:xfrm>
                <a:off x="10927373" y="2708160"/>
                <a:ext cx="39600" cy="66960"/>
              </p14:xfrm>
            </p:contentPart>
          </mc:Choice>
          <mc:Fallback>
            <p:pic>
              <p:nvPicPr>
                <p:cNvPr id="117" name="Freihand 116">
                  <a:extLst>
                    <a:ext uri="{FF2B5EF4-FFF2-40B4-BE49-F238E27FC236}">
                      <a16:creationId xmlns:a16="http://schemas.microsoft.com/office/drawing/2014/main" id="{F43BF6D6-58E8-428C-8735-DEDDF0FBE5D2}"/>
                    </a:ext>
                  </a:extLst>
                </p:cNvPr>
                <p:cNvPicPr/>
                <p:nvPr/>
              </p:nvPicPr>
              <p:blipFill>
                <a:blip r:embed="rId129"/>
                <a:stretch>
                  <a:fillRect/>
                </a:stretch>
              </p:blipFill>
              <p:spPr>
                <a:xfrm>
                  <a:off x="10923053" y="2703840"/>
                  <a:ext cx="48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8" name="Freihand 117">
                  <a:extLst>
                    <a:ext uri="{FF2B5EF4-FFF2-40B4-BE49-F238E27FC236}">
                      <a16:creationId xmlns:a16="http://schemas.microsoft.com/office/drawing/2014/main" id="{4B737571-9A5E-4019-93C3-478BC416BF5A}"/>
                    </a:ext>
                  </a:extLst>
                </p14:cNvPr>
                <p14:cNvContentPartPr/>
                <p14:nvPr/>
              </p14:nvContentPartPr>
              <p14:xfrm>
                <a:off x="11003333" y="2567760"/>
                <a:ext cx="313920" cy="271080"/>
              </p14:xfrm>
            </p:contentPart>
          </mc:Choice>
          <mc:Fallback>
            <p:pic>
              <p:nvPicPr>
                <p:cNvPr id="118" name="Freihand 117">
                  <a:extLst>
                    <a:ext uri="{FF2B5EF4-FFF2-40B4-BE49-F238E27FC236}">
                      <a16:creationId xmlns:a16="http://schemas.microsoft.com/office/drawing/2014/main" id="{4B737571-9A5E-4019-93C3-478BC416BF5A}"/>
                    </a:ext>
                  </a:extLst>
                </p:cNvPr>
                <p:cNvPicPr/>
                <p:nvPr/>
              </p:nvPicPr>
              <p:blipFill>
                <a:blip r:embed="rId131"/>
                <a:stretch>
                  <a:fillRect/>
                </a:stretch>
              </p:blipFill>
              <p:spPr>
                <a:xfrm>
                  <a:off x="10999013" y="2563440"/>
                  <a:ext cx="3225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9" name="Freihand 118">
                  <a:extLst>
                    <a:ext uri="{FF2B5EF4-FFF2-40B4-BE49-F238E27FC236}">
                      <a16:creationId xmlns:a16="http://schemas.microsoft.com/office/drawing/2014/main" id="{0174DB91-B5EA-40C8-9DFE-2E689EF24DDD}"/>
                    </a:ext>
                  </a:extLst>
                </p14:cNvPr>
                <p14:cNvContentPartPr/>
                <p14:nvPr/>
              </p14:nvContentPartPr>
              <p14:xfrm>
                <a:off x="10742333" y="2699160"/>
                <a:ext cx="816120" cy="318600"/>
              </p14:xfrm>
            </p:contentPart>
          </mc:Choice>
          <mc:Fallback>
            <p:pic>
              <p:nvPicPr>
                <p:cNvPr id="119" name="Freihand 118">
                  <a:extLst>
                    <a:ext uri="{FF2B5EF4-FFF2-40B4-BE49-F238E27FC236}">
                      <a16:creationId xmlns:a16="http://schemas.microsoft.com/office/drawing/2014/main" id="{0174DB91-B5EA-40C8-9DFE-2E689EF24DDD}"/>
                    </a:ext>
                  </a:extLst>
                </p:cNvPr>
                <p:cNvPicPr/>
                <p:nvPr/>
              </p:nvPicPr>
              <p:blipFill>
                <a:blip r:embed="rId133"/>
                <a:stretch>
                  <a:fillRect/>
                </a:stretch>
              </p:blipFill>
              <p:spPr>
                <a:xfrm>
                  <a:off x="10738013" y="2694840"/>
                  <a:ext cx="8247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0" name="Freihand 119">
                  <a:extLst>
                    <a:ext uri="{FF2B5EF4-FFF2-40B4-BE49-F238E27FC236}">
                      <a16:creationId xmlns:a16="http://schemas.microsoft.com/office/drawing/2014/main" id="{D986A75B-6CA2-4E54-A413-51EF8306EA31}"/>
                    </a:ext>
                  </a:extLst>
                </p14:cNvPr>
                <p14:cNvContentPartPr/>
                <p14:nvPr/>
              </p14:nvContentPartPr>
              <p14:xfrm>
                <a:off x="10873373" y="3104160"/>
                <a:ext cx="250200" cy="370440"/>
              </p14:xfrm>
            </p:contentPart>
          </mc:Choice>
          <mc:Fallback>
            <p:pic>
              <p:nvPicPr>
                <p:cNvPr id="120" name="Freihand 119">
                  <a:extLst>
                    <a:ext uri="{FF2B5EF4-FFF2-40B4-BE49-F238E27FC236}">
                      <a16:creationId xmlns:a16="http://schemas.microsoft.com/office/drawing/2014/main" id="{D986A75B-6CA2-4E54-A413-51EF8306EA31}"/>
                    </a:ext>
                  </a:extLst>
                </p:cNvPr>
                <p:cNvPicPr/>
                <p:nvPr/>
              </p:nvPicPr>
              <p:blipFill>
                <a:blip r:embed="rId135"/>
                <a:stretch>
                  <a:fillRect/>
                </a:stretch>
              </p:blipFill>
              <p:spPr>
                <a:xfrm>
                  <a:off x="10869053" y="3099840"/>
                  <a:ext cx="25884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1" name="Freihand 120">
                  <a:extLst>
                    <a:ext uri="{FF2B5EF4-FFF2-40B4-BE49-F238E27FC236}">
                      <a16:creationId xmlns:a16="http://schemas.microsoft.com/office/drawing/2014/main" id="{C73F2A81-5B2A-4357-A43B-C150AFF07F95}"/>
                    </a:ext>
                  </a:extLst>
                </p14:cNvPr>
                <p14:cNvContentPartPr/>
                <p14:nvPr/>
              </p14:nvContentPartPr>
              <p14:xfrm>
                <a:off x="11114933" y="2952600"/>
                <a:ext cx="62640" cy="222480"/>
              </p14:xfrm>
            </p:contentPart>
          </mc:Choice>
          <mc:Fallback>
            <p:pic>
              <p:nvPicPr>
                <p:cNvPr id="121" name="Freihand 120">
                  <a:extLst>
                    <a:ext uri="{FF2B5EF4-FFF2-40B4-BE49-F238E27FC236}">
                      <a16:creationId xmlns:a16="http://schemas.microsoft.com/office/drawing/2014/main" id="{C73F2A81-5B2A-4357-A43B-C150AFF07F95}"/>
                    </a:ext>
                  </a:extLst>
                </p:cNvPr>
                <p:cNvPicPr/>
                <p:nvPr/>
              </p:nvPicPr>
              <p:blipFill>
                <a:blip r:embed="rId137"/>
                <a:stretch>
                  <a:fillRect/>
                </a:stretch>
              </p:blipFill>
              <p:spPr>
                <a:xfrm>
                  <a:off x="11110613" y="2948280"/>
                  <a:ext cx="712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2" name="Freihand 121">
                  <a:extLst>
                    <a:ext uri="{FF2B5EF4-FFF2-40B4-BE49-F238E27FC236}">
                      <a16:creationId xmlns:a16="http://schemas.microsoft.com/office/drawing/2014/main" id="{7BD05C9D-60AE-4717-A323-895E6ADD8C9E}"/>
                    </a:ext>
                  </a:extLst>
                </p14:cNvPr>
                <p14:cNvContentPartPr/>
                <p14:nvPr/>
              </p14:nvContentPartPr>
              <p14:xfrm>
                <a:off x="11121773" y="3018480"/>
                <a:ext cx="106560" cy="342720"/>
              </p14:xfrm>
            </p:contentPart>
          </mc:Choice>
          <mc:Fallback>
            <p:pic>
              <p:nvPicPr>
                <p:cNvPr id="122" name="Freihand 121">
                  <a:extLst>
                    <a:ext uri="{FF2B5EF4-FFF2-40B4-BE49-F238E27FC236}">
                      <a16:creationId xmlns:a16="http://schemas.microsoft.com/office/drawing/2014/main" id="{7BD05C9D-60AE-4717-A323-895E6ADD8C9E}"/>
                    </a:ext>
                  </a:extLst>
                </p:cNvPr>
                <p:cNvPicPr/>
                <p:nvPr/>
              </p:nvPicPr>
              <p:blipFill>
                <a:blip r:embed="rId139"/>
                <a:stretch>
                  <a:fillRect/>
                </a:stretch>
              </p:blipFill>
              <p:spPr>
                <a:xfrm>
                  <a:off x="11117453" y="3014160"/>
                  <a:ext cx="11520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3" name="Freihand 122">
                  <a:extLst>
                    <a:ext uri="{FF2B5EF4-FFF2-40B4-BE49-F238E27FC236}">
                      <a16:creationId xmlns:a16="http://schemas.microsoft.com/office/drawing/2014/main" id="{F6611822-DF46-4E14-AE89-D4578A7BC7C9}"/>
                    </a:ext>
                  </a:extLst>
                </p14:cNvPr>
                <p14:cNvContentPartPr/>
                <p14:nvPr/>
              </p14:nvContentPartPr>
              <p14:xfrm>
                <a:off x="11229053" y="2914080"/>
                <a:ext cx="84240" cy="220680"/>
              </p14:xfrm>
            </p:contentPart>
          </mc:Choice>
          <mc:Fallback>
            <p:pic>
              <p:nvPicPr>
                <p:cNvPr id="123" name="Freihand 122">
                  <a:extLst>
                    <a:ext uri="{FF2B5EF4-FFF2-40B4-BE49-F238E27FC236}">
                      <a16:creationId xmlns:a16="http://schemas.microsoft.com/office/drawing/2014/main" id="{F6611822-DF46-4E14-AE89-D4578A7BC7C9}"/>
                    </a:ext>
                  </a:extLst>
                </p:cNvPr>
                <p:cNvPicPr/>
                <p:nvPr/>
              </p:nvPicPr>
              <p:blipFill>
                <a:blip r:embed="rId141"/>
                <a:stretch>
                  <a:fillRect/>
                </a:stretch>
              </p:blipFill>
              <p:spPr>
                <a:xfrm>
                  <a:off x="11224733" y="2909760"/>
                  <a:ext cx="928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4" name="Freihand 123">
                  <a:extLst>
                    <a:ext uri="{FF2B5EF4-FFF2-40B4-BE49-F238E27FC236}">
                      <a16:creationId xmlns:a16="http://schemas.microsoft.com/office/drawing/2014/main" id="{3A12D1DE-FE26-463B-AA0B-649DB57CB707}"/>
                    </a:ext>
                  </a:extLst>
                </p14:cNvPr>
                <p14:cNvContentPartPr/>
                <p14:nvPr/>
              </p14:nvContentPartPr>
              <p14:xfrm>
                <a:off x="11315453" y="2877720"/>
                <a:ext cx="298080" cy="229320"/>
              </p14:xfrm>
            </p:contentPart>
          </mc:Choice>
          <mc:Fallback>
            <p:pic>
              <p:nvPicPr>
                <p:cNvPr id="124" name="Freihand 123">
                  <a:extLst>
                    <a:ext uri="{FF2B5EF4-FFF2-40B4-BE49-F238E27FC236}">
                      <a16:creationId xmlns:a16="http://schemas.microsoft.com/office/drawing/2014/main" id="{3A12D1DE-FE26-463B-AA0B-649DB57CB707}"/>
                    </a:ext>
                  </a:extLst>
                </p:cNvPr>
                <p:cNvPicPr/>
                <p:nvPr/>
              </p:nvPicPr>
              <p:blipFill>
                <a:blip r:embed="rId143"/>
                <a:stretch>
                  <a:fillRect/>
                </a:stretch>
              </p:blipFill>
              <p:spPr>
                <a:xfrm>
                  <a:off x="11311133" y="2873400"/>
                  <a:ext cx="3067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5" name="Freihand 124">
                  <a:extLst>
                    <a:ext uri="{FF2B5EF4-FFF2-40B4-BE49-F238E27FC236}">
                      <a16:creationId xmlns:a16="http://schemas.microsoft.com/office/drawing/2014/main" id="{3AB65390-9E8D-4054-932E-0CA56BE9124E}"/>
                    </a:ext>
                  </a:extLst>
                </p14:cNvPr>
                <p14:cNvContentPartPr/>
                <p14:nvPr/>
              </p14:nvContentPartPr>
              <p14:xfrm>
                <a:off x="11632253" y="2801040"/>
                <a:ext cx="172800" cy="216360"/>
              </p14:xfrm>
            </p:contentPart>
          </mc:Choice>
          <mc:Fallback>
            <p:pic>
              <p:nvPicPr>
                <p:cNvPr id="125" name="Freihand 124">
                  <a:extLst>
                    <a:ext uri="{FF2B5EF4-FFF2-40B4-BE49-F238E27FC236}">
                      <a16:creationId xmlns:a16="http://schemas.microsoft.com/office/drawing/2014/main" id="{3AB65390-9E8D-4054-932E-0CA56BE9124E}"/>
                    </a:ext>
                  </a:extLst>
                </p:cNvPr>
                <p:cNvPicPr/>
                <p:nvPr/>
              </p:nvPicPr>
              <p:blipFill>
                <a:blip r:embed="rId145"/>
                <a:stretch>
                  <a:fillRect/>
                </a:stretch>
              </p:blipFill>
              <p:spPr>
                <a:xfrm>
                  <a:off x="11627933" y="2796720"/>
                  <a:ext cx="1814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6" name="Freihand 125">
                  <a:extLst>
                    <a:ext uri="{FF2B5EF4-FFF2-40B4-BE49-F238E27FC236}">
                      <a16:creationId xmlns:a16="http://schemas.microsoft.com/office/drawing/2014/main" id="{A7C39581-E7A2-4267-BDC8-4F2084E50351}"/>
                    </a:ext>
                  </a:extLst>
                </p14:cNvPr>
                <p14:cNvContentPartPr/>
                <p14:nvPr/>
              </p14:nvContentPartPr>
              <p14:xfrm>
                <a:off x="10777613" y="2926320"/>
                <a:ext cx="1455480" cy="584280"/>
              </p14:xfrm>
            </p:contentPart>
          </mc:Choice>
          <mc:Fallback>
            <p:pic>
              <p:nvPicPr>
                <p:cNvPr id="126" name="Freihand 125">
                  <a:extLst>
                    <a:ext uri="{FF2B5EF4-FFF2-40B4-BE49-F238E27FC236}">
                      <a16:creationId xmlns:a16="http://schemas.microsoft.com/office/drawing/2014/main" id="{A7C39581-E7A2-4267-BDC8-4F2084E50351}"/>
                    </a:ext>
                  </a:extLst>
                </p:cNvPr>
                <p:cNvPicPr/>
                <p:nvPr/>
              </p:nvPicPr>
              <p:blipFill>
                <a:blip r:embed="rId147"/>
                <a:stretch>
                  <a:fillRect/>
                </a:stretch>
              </p:blipFill>
              <p:spPr>
                <a:xfrm>
                  <a:off x="10773293" y="2922000"/>
                  <a:ext cx="1464120" cy="592920"/>
                </a:xfrm>
                <a:prstGeom prst="rect">
                  <a:avLst/>
                </a:prstGeom>
              </p:spPr>
            </p:pic>
          </mc:Fallback>
        </mc:AlternateContent>
      </p:grpSp>
      <p:grpSp>
        <p:nvGrpSpPr>
          <p:cNvPr id="129" name="Gruppieren 128">
            <a:extLst>
              <a:ext uri="{FF2B5EF4-FFF2-40B4-BE49-F238E27FC236}">
                <a16:creationId xmlns:a16="http://schemas.microsoft.com/office/drawing/2014/main" id="{3A6EE5A5-878E-4A19-A77D-17B0F889F053}"/>
              </a:ext>
            </a:extLst>
          </p:cNvPr>
          <p:cNvGrpSpPr/>
          <p:nvPr/>
        </p:nvGrpSpPr>
        <p:grpSpPr>
          <a:xfrm>
            <a:off x="2188373" y="2320800"/>
            <a:ext cx="3460680" cy="2728080"/>
            <a:chOff x="2188373" y="2320800"/>
            <a:chExt cx="3460680" cy="2728080"/>
          </a:xfrm>
        </p:grpSpPr>
        <mc:AlternateContent xmlns:mc="http://schemas.openxmlformats.org/markup-compatibility/2006">
          <mc:Choice xmlns:p14="http://schemas.microsoft.com/office/powerpoint/2010/main" Requires="p14">
            <p:contentPart p14:bwMode="auto" r:id="rId148">
              <p14:nvContentPartPr>
                <p14:cNvPr id="19" name="Freihand 18">
                  <a:extLst>
                    <a:ext uri="{FF2B5EF4-FFF2-40B4-BE49-F238E27FC236}">
                      <a16:creationId xmlns:a16="http://schemas.microsoft.com/office/drawing/2014/main" id="{313C2967-4D0E-4FDC-84CC-B0F7B43FF8DA}"/>
                    </a:ext>
                  </a:extLst>
                </p14:cNvPr>
                <p14:cNvContentPartPr/>
                <p14:nvPr/>
              </p14:nvContentPartPr>
              <p14:xfrm>
                <a:off x="2188373" y="4229160"/>
                <a:ext cx="2052000" cy="116640"/>
              </p14:xfrm>
            </p:contentPart>
          </mc:Choice>
          <mc:Fallback>
            <p:pic>
              <p:nvPicPr>
                <p:cNvPr id="19" name="Freihand 18">
                  <a:extLst>
                    <a:ext uri="{FF2B5EF4-FFF2-40B4-BE49-F238E27FC236}">
                      <a16:creationId xmlns:a16="http://schemas.microsoft.com/office/drawing/2014/main" id="{313C2967-4D0E-4FDC-84CC-B0F7B43FF8DA}"/>
                    </a:ext>
                  </a:extLst>
                </p:cNvPr>
                <p:cNvPicPr/>
                <p:nvPr/>
              </p:nvPicPr>
              <p:blipFill>
                <a:blip r:embed="rId149"/>
                <a:stretch>
                  <a:fillRect/>
                </a:stretch>
              </p:blipFill>
              <p:spPr>
                <a:xfrm>
                  <a:off x="2184053" y="4224840"/>
                  <a:ext cx="2060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0" name="Freihand 19">
                  <a:extLst>
                    <a:ext uri="{FF2B5EF4-FFF2-40B4-BE49-F238E27FC236}">
                      <a16:creationId xmlns:a16="http://schemas.microsoft.com/office/drawing/2014/main" id="{D0BA2B35-7CF8-432E-AD82-1C487BB9683C}"/>
                    </a:ext>
                  </a:extLst>
                </p14:cNvPr>
                <p14:cNvContentPartPr/>
                <p14:nvPr/>
              </p14:nvContentPartPr>
              <p14:xfrm>
                <a:off x="4059653" y="3833880"/>
                <a:ext cx="52560" cy="754560"/>
              </p14:xfrm>
            </p:contentPart>
          </mc:Choice>
          <mc:Fallback>
            <p:pic>
              <p:nvPicPr>
                <p:cNvPr id="20" name="Freihand 19">
                  <a:extLst>
                    <a:ext uri="{FF2B5EF4-FFF2-40B4-BE49-F238E27FC236}">
                      <a16:creationId xmlns:a16="http://schemas.microsoft.com/office/drawing/2014/main" id="{D0BA2B35-7CF8-432E-AD82-1C487BB9683C}"/>
                    </a:ext>
                  </a:extLst>
                </p:cNvPr>
                <p:cNvPicPr/>
                <p:nvPr/>
              </p:nvPicPr>
              <p:blipFill>
                <a:blip r:embed="rId151"/>
                <a:stretch>
                  <a:fillRect/>
                </a:stretch>
              </p:blipFill>
              <p:spPr>
                <a:xfrm>
                  <a:off x="4055333" y="3829560"/>
                  <a:ext cx="61200" cy="763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 name="Freihand 20">
                  <a:extLst>
                    <a:ext uri="{FF2B5EF4-FFF2-40B4-BE49-F238E27FC236}">
                      <a16:creationId xmlns:a16="http://schemas.microsoft.com/office/drawing/2014/main" id="{62D6550D-ED50-4F3E-BAF1-A08B0A02D1BE}"/>
                    </a:ext>
                  </a:extLst>
                </p14:cNvPr>
                <p14:cNvContentPartPr/>
                <p14:nvPr/>
              </p14:nvContentPartPr>
              <p14:xfrm>
                <a:off x="2477813" y="4085880"/>
                <a:ext cx="360" cy="360"/>
              </p14:xfrm>
            </p:contentPart>
          </mc:Choice>
          <mc:Fallback>
            <p:pic>
              <p:nvPicPr>
                <p:cNvPr id="21" name="Freihand 20">
                  <a:extLst>
                    <a:ext uri="{FF2B5EF4-FFF2-40B4-BE49-F238E27FC236}">
                      <a16:creationId xmlns:a16="http://schemas.microsoft.com/office/drawing/2014/main" id="{62D6550D-ED50-4F3E-BAF1-A08B0A02D1BE}"/>
                    </a:ext>
                  </a:extLst>
                </p:cNvPr>
                <p:cNvPicPr/>
                <p:nvPr/>
              </p:nvPicPr>
              <p:blipFill>
                <a:blip r:embed="rId115"/>
                <a:stretch>
                  <a:fillRect/>
                </a:stretch>
              </p:blipFill>
              <p:spPr>
                <a:xfrm>
                  <a:off x="2473493" y="4081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2" name="Freihand 21">
                  <a:extLst>
                    <a:ext uri="{FF2B5EF4-FFF2-40B4-BE49-F238E27FC236}">
                      <a16:creationId xmlns:a16="http://schemas.microsoft.com/office/drawing/2014/main" id="{EDCDA551-B109-463E-9390-D20B93A8BBC5}"/>
                    </a:ext>
                  </a:extLst>
                </p14:cNvPr>
                <p14:cNvContentPartPr/>
                <p14:nvPr/>
              </p14:nvContentPartPr>
              <p14:xfrm>
                <a:off x="2339573" y="3607080"/>
                <a:ext cx="150840" cy="1323360"/>
              </p14:xfrm>
            </p:contentPart>
          </mc:Choice>
          <mc:Fallback>
            <p:pic>
              <p:nvPicPr>
                <p:cNvPr id="22" name="Freihand 21">
                  <a:extLst>
                    <a:ext uri="{FF2B5EF4-FFF2-40B4-BE49-F238E27FC236}">
                      <a16:creationId xmlns:a16="http://schemas.microsoft.com/office/drawing/2014/main" id="{EDCDA551-B109-463E-9390-D20B93A8BBC5}"/>
                    </a:ext>
                  </a:extLst>
                </p:cNvPr>
                <p:cNvPicPr/>
                <p:nvPr/>
              </p:nvPicPr>
              <p:blipFill>
                <a:blip r:embed="rId154"/>
                <a:stretch>
                  <a:fillRect/>
                </a:stretch>
              </p:blipFill>
              <p:spPr>
                <a:xfrm>
                  <a:off x="2335253" y="3602760"/>
                  <a:ext cx="159480" cy="1332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5" name="Freihand 24">
                  <a:extLst>
                    <a:ext uri="{FF2B5EF4-FFF2-40B4-BE49-F238E27FC236}">
                      <a16:creationId xmlns:a16="http://schemas.microsoft.com/office/drawing/2014/main" id="{8D14EC8D-7FA8-490C-91DA-F77639DD2F17}"/>
                    </a:ext>
                  </a:extLst>
                </p14:cNvPr>
                <p14:cNvContentPartPr/>
                <p14:nvPr/>
              </p14:nvContentPartPr>
              <p14:xfrm>
                <a:off x="2488973" y="3444360"/>
                <a:ext cx="1553760" cy="155160"/>
              </p14:xfrm>
            </p:contentPart>
          </mc:Choice>
          <mc:Fallback>
            <p:pic>
              <p:nvPicPr>
                <p:cNvPr id="25" name="Freihand 24">
                  <a:extLst>
                    <a:ext uri="{FF2B5EF4-FFF2-40B4-BE49-F238E27FC236}">
                      <a16:creationId xmlns:a16="http://schemas.microsoft.com/office/drawing/2014/main" id="{8D14EC8D-7FA8-490C-91DA-F77639DD2F17}"/>
                    </a:ext>
                  </a:extLst>
                </p:cNvPr>
                <p:cNvPicPr/>
                <p:nvPr/>
              </p:nvPicPr>
              <p:blipFill>
                <a:blip r:embed="rId156"/>
                <a:stretch>
                  <a:fillRect/>
                </a:stretch>
              </p:blipFill>
              <p:spPr>
                <a:xfrm>
                  <a:off x="2484653" y="3440040"/>
                  <a:ext cx="1562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7" name="Freihand 26">
                  <a:extLst>
                    <a:ext uri="{FF2B5EF4-FFF2-40B4-BE49-F238E27FC236}">
                      <a16:creationId xmlns:a16="http://schemas.microsoft.com/office/drawing/2014/main" id="{2E75ED35-36F2-4B27-94D4-AC64255A45BD}"/>
                    </a:ext>
                  </a:extLst>
                </p14:cNvPr>
                <p14:cNvContentPartPr/>
                <p14:nvPr/>
              </p14:nvContentPartPr>
              <p14:xfrm>
                <a:off x="2539013" y="3737040"/>
                <a:ext cx="459720" cy="465840"/>
              </p14:xfrm>
            </p:contentPart>
          </mc:Choice>
          <mc:Fallback>
            <p:pic>
              <p:nvPicPr>
                <p:cNvPr id="27" name="Freihand 26">
                  <a:extLst>
                    <a:ext uri="{FF2B5EF4-FFF2-40B4-BE49-F238E27FC236}">
                      <a16:creationId xmlns:a16="http://schemas.microsoft.com/office/drawing/2014/main" id="{2E75ED35-36F2-4B27-94D4-AC64255A45BD}"/>
                    </a:ext>
                  </a:extLst>
                </p:cNvPr>
                <p:cNvPicPr/>
                <p:nvPr/>
              </p:nvPicPr>
              <p:blipFill>
                <a:blip r:embed="rId158"/>
                <a:stretch>
                  <a:fillRect/>
                </a:stretch>
              </p:blipFill>
              <p:spPr>
                <a:xfrm>
                  <a:off x="2534693" y="3732720"/>
                  <a:ext cx="46836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9" name="Freihand 28">
                  <a:extLst>
                    <a:ext uri="{FF2B5EF4-FFF2-40B4-BE49-F238E27FC236}">
                      <a16:creationId xmlns:a16="http://schemas.microsoft.com/office/drawing/2014/main" id="{68AA528D-229B-490B-A6F8-EA14558F8BF5}"/>
                    </a:ext>
                  </a:extLst>
                </p14:cNvPr>
                <p14:cNvContentPartPr/>
                <p14:nvPr/>
              </p14:nvContentPartPr>
              <p14:xfrm>
                <a:off x="2705333" y="2881680"/>
                <a:ext cx="42120" cy="727560"/>
              </p14:xfrm>
            </p:contentPart>
          </mc:Choice>
          <mc:Fallback>
            <p:pic>
              <p:nvPicPr>
                <p:cNvPr id="29" name="Freihand 28">
                  <a:extLst>
                    <a:ext uri="{FF2B5EF4-FFF2-40B4-BE49-F238E27FC236}">
                      <a16:creationId xmlns:a16="http://schemas.microsoft.com/office/drawing/2014/main" id="{68AA528D-229B-490B-A6F8-EA14558F8BF5}"/>
                    </a:ext>
                  </a:extLst>
                </p:cNvPr>
                <p:cNvPicPr/>
                <p:nvPr/>
              </p:nvPicPr>
              <p:blipFill>
                <a:blip r:embed="rId160"/>
                <a:stretch>
                  <a:fillRect/>
                </a:stretch>
              </p:blipFill>
              <p:spPr>
                <a:xfrm>
                  <a:off x="2701013" y="2877360"/>
                  <a:ext cx="50760" cy="736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0" name="Freihand 29">
                  <a:extLst>
                    <a:ext uri="{FF2B5EF4-FFF2-40B4-BE49-F238E27FC236}">
                      <a16:creationId xmlns:a16="http://schemas.microsoft.com/office/drawing/2014/main" id="{EC7CEDA2-2C9D-433B-9EB8-7EDCA356E56C}"/>
                    </a:ext>
                  </a:extLst>
                </p14:cNvPr>
                <p14:cNvContentPartPr/>
                <p14:nvPr/>
              </p14:nvContentPartPr>
              <p14:xfrm>
                <a:off x="2600573" y="3341040"/>
                <a:ext cx="308880" cy="402120"/>
              </p14:xfrm>
            </p:contentPart>
          </mc:Choice>
          <mc:Fallback>
            <p:pic>
              <p:nvPicPr>
                <p:cNvPr id="30" name="Freihand 29">
                  <a:extLst>
                    <a:ext uri="{FF2B5EF4-FFF2-40B4-BE49-F238E27FC236}">
                      <a16:creationId xmlns:a16="http://schemas.microsoft.com/office/drawing/2014/main" id="{EC7CEDA2-2C9D-433B-9EB8-7EDCA356E56C}"/>
                    </a:ext>
                  </a:extLst>
                </p:cNvPr>
                <p:cNvPicPr/>
                <p:nvPr/>
              </p:nvPicPr>
              <p:blipFill>
                <a:blip r:embed="rId162"/>
                <a:stretch>
                  <a:fillRect/>
                </a:stretch>
              </p:blipFill>
              <p:spPr>
                <a:xfrm>
                  <a:off x="2596253" y="3336720"/>
                  <a:ext cx="31752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2" name="Freihand 31">
                  <a:extLst>
                    <a:ext uri="{FF2B5EF4-FFF2-40B4-BE49-F238E27FC236}">
                      <a16:creationId xmlns:a16="http://schemas.microsoft.com/office/drawing/2014/main" id="{FDCFA0F2-4412-4A3E-B3F3-FDFF85996B24}"/>
                    </a:ext>
                  </a:extLst>
                </p14:cNvPr>
                <p14:cNvContentPartPr/>
                <p14:nvPr/>
              </p14:nvContentPartPr>
              <p14:xfrm>
                <a:off x="2864813" y="2584320"/>
                <a:ext cx="204840" cy="91080"/>
              </p14:xfrm>
            </p:contentPart>
          </mc:Choice>
          <mc:Fallback>
            <p:pic>
              <p:nvPicPr>
                <p:cNvPr id="32" name="Freihand 31">
                  <a:extLst>
                    <a:ext uri="{FF2B5EF4-FFF2-40B4-BE49-F238E27FC236}">
                      <a16:creationId xmlns:a16="http://schemas.microsoft.com/office/drawing/2014/main" id="{FDCFA0F2-4412-4A3E-B3F3-FDFF85996B24}"/>
                    </a:ext>
                  </a:extLst>
                </p:cNvPr>
                <p:cNvPicPr/>
                <p:nvPr/>
              </p:nvPicPr>
              <p:blipFill>
                <a:blip r:embed="rId164"/>
                <a:stretch>
                  <a:fillRect/>
                </a:stretch>
              </p:blipFill>
              <p:spPr>
                <a:xfrm>
                  <a:off x="2860493" y="2580000"/>
                  <a:ext cx="213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3" name="Freihand 32">
                  <a:extLst>
                    <a:ext uri="{FF2B5EF4-FFF2-40B4-BE49-F238E27FC236}">
                      <a16:creationId xmlns:a16="http://schemas.microsoft.com/office/drawing/2014/main" id="{17E6EE37-CBAC-4A4F-9BF8-C72BAF829F23}"/>
                    </a:ext>
                  </a:extLst>
                </p14:cNvPr>
                <p14:cNvContentPartPr/>
                <p14:nvPr/>
              </p14:nvContentPartPr>
              <p14:xfrm>
                <a:off x="3043013" y="2469480"/>
                <a:ext cx="18360" cy="15480"/>
              </p14:xfrm>
            </p:contentPart>
          </mc:Choice>
          <mc:Fallback>
            <p:pic>
              <p:nvPicPr>
                <p:cNvPr id="33" name="Freihand 32">
                  <a:extLst>
                    <a:ext uri="{FF2B5EF4-FFF2-40B4-BE49-F238E27FC236}">
                      <a16:creationId xmlns:a16="http://schemas.microsoft.com/office/drawing/2014/main" id="{17E6EE37-CBAC-4A4F-9BF8-C72BAF829F23}"/>
                    </a:ext>
                  </a:extLst>
                </p:cNvPr>
                <p:cNvPicPr/>
                <p:nvPr/>
              </p:nvPicPr>
              <p:blipFill>
                <a:blip r:embed="rId166"/>
                <a:stretch>
                  <a:fillRect/>
                </a:stretch>
              </p:blipFill>
              <p:spPr>
                <a:xfrm>
                  <a:off x="3038693" y="2465160"/>
                  <a:ext cx="27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4" name="Freihand 33">
                  <a:extLst>
                    <a:ext uri="{FF2B5EF4-FFF2-40B4-BE49-F238E27FC236}">
                      <a16:creationId xmlns:a16="http://schemas.microsoft.com/office/drawing/2014/main" id="{7F6B4AD5-05CC-4CB4-A2C2-0A3266F58421}"/>
                    </a:ext>
                  </a:extLst>
                </p14:cNvPr>
                <p14:cNvContentPartPr/>
                <p14:nvPr/>
              </p14:nvContentPartPr>
              <p14:xfrm>
                <a:off x="3196733" y="2483160"/>
                <a:ext cx="141480" cy="111600"/>
              </p14:xfrm>
            </p:contentPart>
          </mc:Choice>
          <mc:Fallback>
            <p:pic>
              <p:nvPicPr>
                <p:cNvPr id="34" name="Freihand 33">
                  <a:extLst>
                    <a:ext uri="{FF2B5EF4-FFF2-40B4-BE49-F238E27FC236}">
                      <a16:creationId xmlns:a16="http://schemas.microsoft.com/office/drawing/2014/main" id="{7F6B4AD5-05CC-4CB4-A2C2-0A3266F58421}"/>
                    </a:ext>
                  </a:extLst>
                </p:cNvPr>
                <p:cNvPicPr/>
                <p:nvPr/>
              </p:nvPicPr>
              <p:blipFill>
                <a:blip r:embed="rId168"/>
                <a:stretch>
                  <a:fillRect/>
                </a:stretch>
              </p:blipFill>
              <p:spPr>
                <a:xfrm>
                  <a:off x="3192413" y="2478840"/>
                  <a:ext cx="150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5" name="Freihand 34">
                  <a:extLst>
                    <a:ext uri="{FF2B5EF4-FFF2-40B4-BE49-F238E27FC236}">
                      <a16:creationId xmlns:a16="http://schemas.microsoft.com/office/drawing/2014/main" id="{9C9E3DC8-93B6-4322-97CA-DF77ADEB81EB}"/>
                    </a:ext>
                  </a:extLst>
                </p14:cNvPr>
                <p14:cNvContentPartPr/>
                <p14:nvPr/>
              </p14:nvContentPartPr>
              <p14:xfrm>
                <a:off x="3369173" y="2339520"/>
                <a:ext cx="241200" cy="184680"/>
              </p14:xfrm>
            </p:contentPart>
          </mc:Choice>
          <mc:Fallback>
            <p:pic>
              <p:nvPicPr>
                <p:cNvPr id="35" name="Freihand 34">
                  <a:extLst>
                    <a:ext uri="{FF2B5EF4-FFF2-40B4-BE49-F238E27FC236}">
                      <a16:creationId xmlns:a16="http://schemas.microsoft.com/office/drawing/2014/main" id="{9C9E3DC8-93B6-4322-97CA-DF77ADEB81EB}"/>
                    </a:ext>
                  </a:extLst>
                </p:cNvPr>
                <p:cNvPicPr/>
                <p:nvPr/>
              </p:nvPicPr>
              <p:blipFill>
                <a:blip r:embed="rId170"/>
                <a:stretch>
                  <a:fillRect/>
                </a:stretch>
              </p:blipFill>
              <p:spPr>
                <a:xfrm>
                  <a:off x="3364853" y="2335200"/>
                  <a:ext cx="2498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6" name="Freihand 35">
                  <a:extLst>
                    <a:ext uri="{FF2B5EF4-FFF2-40B4-BE49-F238E27FC236}">
                      <a16:creationId xmlns:a16="http://schemas.microsoft.com/office/drawing/2014/main" id="{6EB1279F-8965-4FD6-ACB2-F8819A810B34}"/>
                    </a:ext>
                  </a:extLst>
                </p14:cNvPr>
                <p14:cNvContentPartPr/>
                <p14:nvPr/>
              </p14:nvContentPartPr>
              <p14:xfrm>
                <a:off x="3622613" y="2379480"/>
                <a:ext cx="69840" cy="71640"/>
              </p14:xfrm>
            </p:contentPart>
          </mc:Choice>
          <mc:Fallback>
            <p:pic>
              <p:nvPicPr>
                <p:cNvPr id="36" name="Freihand 35">
                  <a:extLst>
                    <a:ext uri="{FF2B5EF4-FFF2-40B4-BE49-F238E27FC236}">
                      <a16:creationId xmlns:a16="http://schemas.microsoft.com/office/drawing/2014/main" id="{6EB1279F-8965-4FD6-ACB2-F8819A810B34}"/>
                    </a:ext>
                  </a:extLst>
                </p:cNvPr>
                <p:cNvPicPr/>
                <p:nvPr/>
              </p:nvPicPr>
              <p:blipFill>
                <a:blip r:embed="rId172"/>
                <a:stretch>
                  <a:fillRect/>
                </a:stretch>
              </p:blipFill>
              <p:spPr>
                <a:xfrm>
                  <a:off x="3618293" y="2375160"/>
                  <a:ext cx="78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7" name="Freihand 36">
                  <a:extLst>
                    <a:ext uri="{FF2B5EF4-FFF2-40B4-BE49-F238E27FC236}">
                      <a16:creationId xmlns:a16="http://schemas.microsoft.com/office/drawing/2014/main" id="{372179F4-673F-4FCD-B23C-B52BB4593D4C}"/>
                    </a:ext>
                  </a:extLst>
                </p14:cNvPr>
                <p14:cNvContentPartPr/>
                <p14:nvPr/>
              </p14:nvContentPartPr>
              <p14:xfrm>
                <a:off x="3087653" y="2722560"/>
                <a:ext cx="173160" cy="227520"/>
              </p14:xfrm>
            </p:contentPart>
          </mc:Choice>
          <mc:Fallback>
            <p:pic>
              <p:nvPicPr>
                <p:cNvPr id="37" name="Freihand 36">
                  <a:extLst>
                    <a:ext uri="{FF2B5EF4-FFF2-40B4-BE49-F238E27FC236}">
                      <a16:creationId xmlns:a16="http://schemas.microsoft.com/office/drawing/2014/main" id="{372179F4-673F-4FCD-B23C-B52BB4593D4C}"/>
                    </a:ext>
                  </a:extLst>
                </p:cNvPr>
                <p:cNvPicPr/>
                <p:nvPr/>
              </p:nvPicPr>
              <p:blipFill>
                <a:blip r:embed="rId174"/>
                <a:stretch>
                  <a:fillRect/>
                </a:stretch>
              </p:blipFill>
              <p:spPr>
                <a:xfrm>
                  <a:off x="3083333" y="2718240"/>
                  <a:ext cx="1818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8" name="Freihand 37">
                  <a:extLst>
                    <a:ext uri="{FF2B5EF4-FFF2-40B4-BE49-F238E27FC236}">
                      <a16:creationId xmlns:a16="http://schemas.microsoft.com/office/drawing/2014/main" id="{1AB3D009-20C9-48B3-A79C-03FFAA7714BA}"/>
                    </a:ext>
                  </a:extLst>
                </p14:cNvPr>
                <p14:cNvContentPartPr/>
                <p14:nvPr/>
              </p14:nvContentPartPr>
              <p14:xfrm>
                <a:off x="3340733" y="2658480"/>
                <a:ext cx="169200" cy="163440"/>
              </p14:xfrm>
            </p:contentPart>
          </mc:Choice>
          <mc:Fallback>
            <p:pic>
              <p:nvPicPr>
                <p:cNvPr id="38" name="Freihand 37">
                  <a:extLst>
                    <a:ext uri="{FF2B5EF4-FFF2-40B4-BE49-F238E27FC236}">
                      <a16:creationId xmlns:a16="http://schemas.microsoft.com/office/drawing/2014/main" id="{1AB3D009-20C9-48B3-A79C-03FFAA7714BA}"/>
                    </a:ext>
                  </a:extLst>
                </p:cNvPr>
                <p:cNvPicPr/>
                <p:nvPr/>
              </p:nvPicPr>
              <p:blipFill>
                <a:blip r:embed="rId176"/>
                <a:stretch>
                  <a:fillRect/>
                </a:stretch>
              </p:blipFill>
              <p:spPr>
                <a:xfrm>
                  <a:off x="3336413" y="2654160"/>
                  <a:ext cx="177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9" name="Freihand 38">
                  <a:extLst>
                    <a:ext uri="{FF2B5EF4-FFF2-40B4-BE49-F238E27FC236}">
                      <a16:creationId xmlns:a16="http://schemas.microsoft.com/office/drawing/2014/main" id="{F88A8B1F-C4A8-44CC-B960-4BA0E0476D3F}"/>
                    </a:ext>
                  </a:extLst>
                </p14:cNvPr>
                <p14:cNvContentPartPr/>
                <p14:nvPr/>
              </p14:nvContentPartPr>
              <p14:xfrm>
                <a:off x="3365213" y="2691600"/>
                <a:ext cx="123480" cy="63360"/>
              </p14:xfrm>
            </p:contentPart>
          </mc:Choice>
          <mc:Fallback>
            <p:pic>
              <p:nvPicPr>
                <p:cNvPr id="39" name="Freihand 38">
                  <a:extLst>
                    <a:ext uri="{FF2B5EF4-FFF2-40B4-BE49-F238E27FC236}">
                      <a16:creationId xmlns:a16="http://schemas.microsoft.com/office/drawing/2014/main" id="{F88A8B1F-C4A8-44CC-B960-4BA0E0476D3F}"/>
                    </a:ext>
                  </a:extLst>
                </p:cNvPr>
                <p:cNvPicPr/>
                <p:nvPr/>
              </p:nvPicPr>
              <p:blipFill>
                <a:blip r:embed="rId178"/>
                <a:stretch>
                  <a:fillRect/>
                </a:stretch>
              </p:blipFill>
              <p:spPr>
                <a:xfrm>
                  <a:off x="3360893" y="2687280"/>
                  <a:ext cx="132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0" name="Freihand 39">
                  <a:extLst>
                    <a:ext uri="{FF2B5EF4-FFF2-40B4-BE49-F238E27FC236}">
                      <a16:creationId xmlns:a16="http://schemas.microsoft.com/office/drawing/2014/main" id="{2DEF1A0B-E75A-460F-8BAC-71F6C53AE5F0}"/>
                    </a:ext>
                  </a:extLst>
                </p14:cNvPr>
                <p14:cNvContentPartPr/>
                <p14:nvPr/>
              </p14:nvContentPartPr>
              <p14:xfrm>
                <a:off x="3530093" y="2645880"/>
                <a:ext cx="164520" cy="72360"/>
              </p14:xfrm>
            </p:contentPart>
          </mc:Choice>
          <mc:Fallback>
            <p:pic>
              <p:nvPicPr>
                <p:cNvPr id="40" name="Freihand 39">
                  <a:extLst>
                    <a:ext uri="{FF2B5EF4-FFF2-40B4-BE49-F238E27FC236}">
                      <a16:creationId xmlns:a16="http://schemas.microsoft.com/office/drawing/2014/main" id="{2DEF1A0B-E75A-460F-8BAC-71F6C53AE5F0}"/>
                    </a:ext>
                  </a:extLst>
                </p:cNvPr>
                <p:cNvPicPr/>
                <p:nvPr/>
              </p:nvPicPr>
              <p:blipFill>
                <a:blip r:embed="rId180"/>
                <a:stretch>
                  <a:fillRect/>
                </a:stretch>
              </p:blipFill>
              <p:spPr>
                <a:xfrm>
                  <a:off x="3525773" y="2641560"/>
                  <a:ext cx="173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1" name="Freihand 40">
                  <a:extLst>
                    <a:ext uri="{FF2B5EF4-FFF2-40B4-BE49-F238E27FC236}">
                      <a16:creationId xmlns:a16="http://schemas.microsoft.com/office/drawing/2014/main" id="{391E3546-3428-4B21-B256-034A136AF4C2}"/>
                    </a:ext>
                  </a:extLst>
                </p14:cNvPr>
                <p14:cNvContentPartPr/>
                <p14:nvPr/>
              </p14:nvContentPartPr>
              <p14:xfrm>
                <a:off x="3658253" y="2569200"/>
                <a:ext cx="28800" cy="5400"/>
              </p14:xfrm>
            </p:contentPart>
          </mc:Choice>
          <mc:Fallback>
            <p:pic>
              <p:nvPicPr>
                <p:cNvPr id="41" name="Freihand 40">
                  <a:extLst>
                    <a:ext uri="{FF2B5EF4-FFF2-40B4-BE49-F238E27FC236}">
                      <a16:creationId xmlns:a16="http://schemas.microsoft.com/office/drawing/2014/main" id="{391E3546-3428-4B21-B256-034A136AF4C2}"/>
                    </a:ext>
                  </a:extLst>
                </p:cNvPr>
                <p:cNvPicPr/>
                <p:nvPr/>
              </p:nvPicPr>
              <p:blipFill>
                <a:blip r:embed="rId182"/>
                <a:stretch>
                  <a:fillRect/>
                </a:stretch>
              </p:blipFill>
              <p:spPr>
                <a:xfrm>
                  <a:off x="3653933" y="2564880"/>
                  <a:ext cx="374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2" name="Freihand 41">
                  <a:extLst>
                    <a:ext uri="{FF2B5EF4-FFF2-40B4-BE49-F238E27FC236}">
                      <a16:creationId xmlns:a16="http://schemas.microsoft.com/office/drawing/2014/main" id="{6AAED4B4-C1C2-4253-9C76-4F56D57F2883}"/>
                    </a:ext>
                  </a:extLst>
                </p14:cNvPr>
                <p14:cNvContentPartPr/>
                <p14:nvPr/>
              </p14:nvContentPartPr>
              <p14:xfrm>
                <a:off x="3719093" y="2559840"/>
                <a:ext cx="93960" cy="79560"/>
              </p14:xfrm>
            </p:contentPart>
          </mc:Choice>
          <mc:Fallback>
            <p:pic>
              <p:nvPicPr>
                <p:cNvPr id="42" name="Freihand 41">
                  <a:extLst>
                    <a:ext uri="{FF2B5EF4-FFF2-40B4-BE49-F238E27FC236}">
                      <a16:creationId xmlns:a16="http://schemas.microsoft.com/office/drawing/2014/main" id="{6AAED4B4-C1C2-4253-9C76-4F56D57F2883}"/>
                    </a:ext>
                  </a:extLst>
                </p:cNvPr>
                <p:cNvPicPr/>
                <p:nvPr/>
              </p:nvPicPr>
              <p:blipFill>
                <a:blip r:embed="rId184"/>
                <a:stretch>
                  <a:fillRect/>
                </a:stretch>
              </p:blipFill>
              <p:spPr>
                <a:xfrm>
                  <a:off x="3714773" y="2555520"/>
                  <a:ext cx="102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3" name="Freihand 42">
                  <a:extLst>
                    <a:ext uri="{FF2B5EF4-FFF2-40B4-BE49-F238E27FC236}">
                      <a16:creationId xmlns:a16="http://schemas.microsoft.com/office/drawing/2014/main" id="{226D20DA-355D-4BF3-B64F-B03A3A5D8C2A}"/>
                    </a:ext>
                  </a:extLst>
                </p14:cNvPr>
                <p14:cNvContentPartPr/>
                <p14:nvPr/>
              </p14:nvContentPartPr>
              <p14:xfrm>
                <a:off x="3845813" y="2369760"/>
                <a:ext cx="373320" cy="218160"/>
              </p14:xfrm>
            </p:contentPart>
          </mc:Choice>
          <mc:Fallback>
            <p:pic>
              <p:nvPicPr>
                <p:cNvPr id="43" name="Freihand 42">
                  <a:extLst>
                    <a:ext uri="{FF2B5EF4-FFF2-40B4-BE49-F238E27FC236}">
                      <a16:creationId xmlns:a16="http://schemas.microsoft.com/office/drawing/2014/main" id="{226D20DA-355D-4BF3-B64F-B03A3A5D8C2A}"/>
                    </a:ext>
                  </a:extLst>
                </p:cNvPr>
                <p:cNvPicPr/>
                <p:nvPr/>
              </p:nvPicPr>
              <p:blipFill>
                <a:blip r:embed="rId186"/>
                <a:stretch>
                  <a:fillRect/>
                </a:stretch>
              </p:blipFill>
              <p:spPr>
                <a:xfrm>
                  <a:off x="3841493" y="2365440"/>
                  <a:ext cx="381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4" name="Freihand 43">
                  <a:extLst>
                    <a:ext uri="{FF2B5EF4-FFF2-40B4-BE49-F238E27FC236}">
                      <a16:creationId xmlns:a16="http://schemas.microsoft.com/office/drawing/2014/main" id="{541722C7-70AB-4378-B8DE-086140FDF7A4}"/>
                    </a:ext>
                  </a:extLst>
                </p14:cNvPr>
                <p14:cNvContentPartPr/>
                <p14:nvPr/>
              </p14:nvContentPartPr>
              <p14:xfrm>
                <a:off x="4251533" y="2320800"/>
                <a:ext cx="97560" cy="75600"/>
              </p14:xfrm>
            </p:contentPart>
          </mc:Choice>
          <mc:Fallback>
            <p:pic>
              <p:nvPicPr>
                <p:cNvPr id="44" name="Freihand 43">
                  <a:extLst>
                    <a:ext uri="{FF2B5EF4-FFF2-40B4-BE49-F238E27FC236}">
                      <a16:creationId xmlns:a16="http://schemas.microsoft.com/office/drawing/2014/main" id="{541722C7-70AB-4378-B8DE-086140FDF7A4}"/>
                    </a:ext>
                  </a:extLst>
                </p:cNvPr>
                <p:cNvPicPr/>
                <p:nvPr/>
              </p:nvPicPr>
              <p:blipFill>
                <a:blip r:embed="rId188"/>
                <a:stretch>
                  <a:fillRect/>
                </a:stretch>
              </p:blipFill>
              <p:spPr>
                <a:xfrm>
                  <a:off x="4247213" y="2316480"/>
                  <a:ext cx="106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5" name="Freihand 44">
                  <a:extLst>
                    <a:ext uri="{FF2B5EF4-FFF2-40B4-BE49-F238E27FC236}">
                      <a16:creationId xmlns:a16="http://schemas.microsoft.com/office/drawing/2014/main" id="{A1F03C01-FA56-467B-9A65-90D8E09A9FE7}"/>
                    </a:ext>
                  </a:extLst>
                </p14:cNvPr>
                <p14:cNvContentPartPr/>
                <p14:nvPr/>
              </p14:nvContentPartPr>
              <p14:xfrm>
                <a:off x="3413453" y="2903280"/>
                <a:ext cx="245880" cy="226080"/>
              </p14:xfrm>
            </p:contentPart>
          </mc:Choice>
          <mc:Fallback>
            <p:pic>
              <p:nvPicPr>
                <p:cNvPr id="45" name="Freihand 44">
                  <a:extLst>
                    <a:ext uri="{FF2B5EF4-FFF2-40B4-BE49-F238E27FC236}">
                      <a16:creationId xmlns:a16="http://schemas.microsoft.com/office/drawing/2014/main" id="{A1F03C01-FA56-467B-9A65-90D8E09A9FE7}"/>
                    </a:ext>
                  </a:extLst>
                </p:cNvPr>
                <p:cNvPicPr/>
                <p:nvPr/>
              </p:nvPicPr>
              <p:blipFill>
                <a:blip r:embed="rId190"/>
                <a:stretch>
                  <a:fillRect/>
                </a:stretch>
              </p:blipFill>
              <p:spPr>
                <a:xfrm>
                  <a:off x="3409133" y="2898960"/>
                  <a:ext cx="2545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6" name="Freihand 45">
                  <a:extLst>
                    <a:ext uri="{FF2B5EF4-FFF2-40B4-BE49-F238E27FC236}">
                      <a16:creationId xmlns:a16="http://schemas.microsoft.com/office/drawing/2014/main" id="{EB7B7B8C-1384-4DB4-B911-B1875D8371E2}"/>
                    </a:ext>
                  </a:extLst>
                </p14:cNvPr>
                <p14:cNvContentPartPr/>
                <p14:nvPr/>
              </p14:nvContentPartPr>
              <p14:xfrm>
                <a:off x="3572933" y="2850360"/>
                <a:ext cx="50400" cy="15120"/>
              </p14:xfrm>
            </p:contentPart>
          </mc:Choice>
          <mc:Fallback>
            <p:pic>
              <p:nvPicPr>
                <p:cNvPr id="46" name="Freihand 45">
                  <a:extLst>
                    <a:ext uri="{FF2B5EF4-FFF2-40B4-BE49-F238E27FC236}">
                      <a16:creationId xmlns:a16="http://schemas.microsoft.com/office/drawing/2014/main" id="{EB7B7B8C-1384-4DB4-B911-B1875D8371E2}"/>
                    </a:ext>
                  </a:extLst>
                </p:cNvPr>
                <p:cNvPicPr/>
                <p:nvPr/>
              </p:nvPicPr>
              <p:blipFill>
                <a:blip r:embed="rId192"/>
                <a:stretch>
                  <a:fillRect/>
                </a:stretch>
              </p:blipFill>
              <p:spPr>
                <a:xfrm>
                  <a:off x="3568613" y="2846040"/>
                  <a:ext cx="59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 name="Freihand 46">
                  <a:extLst>
                    <a:ext uri="{FF2B5EF4-FFF2-40B4-BE49-F238E27FC236}">
                      <a16:creationId xmlns:a16="http://schemas.microsoft.com/office/drawing/2014/main" id="{73CBA956-61B4-4C9F-B5DC-5842362B32A2}"/>
                    </a:ext>
                  </a:extLst>
                </p14:cNvPr>
                <p14:cNvContentPartPr/>
                <p14:nvPr/>
              </p14:nvContentPartPr>
              <p14:xfrm>
                <a:off x="3803333" y="2770800"/>
                <a:ext cx="168120" cy="150840"/>
              </p14:xfrm>
            </p:contentPart>
          </mc:Choice>
          <mc:Fallback>
            <p:pic>
              <p:nvPicPr>
                <p:cNvPr id="47" name="Freihand 46">
                  <a:extLst>
                    <a:ext uri="{FF2B5EF4-FFF2-40B4-BE49-F238E27FC236}">
                      <a16:creationId xmlns:a16="http://schemas.microsoft.com/office/drawing/2014/main" id="{73CBA956-61B4-4C9F-B5DC-5842362B32A2}"/>
                    </a:ext>
                  </a:extLst>
                </p:cNvPr>
                <p:cNvPicPr/>
                <p:nvPr/>
              </p:nvPicPr>
              <p:blipFill>
                <a:blip r:embed="rId194"/>
                <a:stretch>
                  <a:fillRect/>
                </a:stretch>
              </p:blipFill>
              <p:spPr>
                <a:xfrm>
                  <a:off x="3799013" y="2766480"/>
                  <a:ext cx="176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 name="Freihand 47">
                  <a:extLst>
                    <a:ext uri="{FF2B5EF4-FFF2-40B4-BE49-F238E27FC236}">
                      <a16:creationId xmlns:a16="http://schemas.microsoft.com/office/drawing/2014/main" id="{77FB048D-12BD-4394-B10D-8D51D5275D6A}"/>
                    </a:ext>
                  </a:extLst>
                </p14:cNvPr>
                <p14:cNvContentPartPr/>
                <p14:nvPr/>
              </p14:nvContentPartPr>
              <p14:xfrm>
                <a:off x="3960293" y="2605920"/>
                <a:ext cx="210960" cy="191160"/>
              </p14:xfrm>
            </p:contentPart>
          </mc:Choice>
          <mc:Fallback>
            <p:pic>
              <p:nvPicPr>
                <p:cNvPr id="48" name="Freihand 47">
                  <a:extLst>
                    <a:ext uri="{FF2B5EF4-FFF2-40B4-BE49-F238E27FC236}">
                      <a16:creationId xmlns:a16="http://schemas.microsoft.com/office/drawing/2014/main" id="{77FB048D-12BD-4394-B10D-8D51D5275D6A}"/>
                    </a:ext>
                  </a:extLst>
                </p:cNvPr>
                <p:cNvPicPr/>
                <p:nvPr/>
              </p:nvPicPr>
              <p:blipFill>
                <a:blip r:embed="rId196"/>
                <a:stretch>
                  <a:fillRect/>
                </a:stretch>
              </p:blipFill>
              <p:spPr>
                <a:xfrm>
                  <a:off x="3955973" y="2601600"/>
                  <a:ext cx="2196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9" name="Freihand 48">
                  <a:extLst>
                    <a:ext uri="{FF2B5EF4-FFF2-40B4-BE49-F238E27FC236}">
                      <a16:creationId xmlns:a16="http://schemas.microsoft.com/office/drawing/2014/main" id="{683C3A54-BFE2-4D31-9DF5-3169569B6DF7}"/>
                    </a:ext>
                  </a:extLst>
                </p14:cNvPr>
                <p14:cNvContentPartPr/>
                <p14:nvPr/>
              </p14:nvContentPartPr>
              <p14:xfrm>
                <a:off x="3295733" y="3255000"/>
                <a:ext cx="158400" cy="196920"/>
              </p14:xfrm>
            </p:contentPart>
          </mc:Choice>
          <mc:Fallback>
            <p:pic>
              <p:nvPicPr>
                <p:cNvPr id="49" name="Freihand 48">
                  <a:extLst>
                    <a:ext uri="{FF2B5EF4-FFF2-40B4-BE49-F238E27FC236}">
                      <a16:creationId xmlns:a16="http://schemas.microsoft.com/office/drawing/2014/main" id="{683C3A54-BFE2-4D31-9DF5-3169569B6DF7}"/>
                    </a:ext>
                  </a:extLst>
                </p:cNvPr>
                <p:cNvPicPr/>
                <p:nvPr/>
              </p:nvPicPr>
              <p:blipFill>
                <a:blip r:embed="rId198"/>
                <a:stretch>
                  <a:fillRect/>
                </a:stretch>
              </p:blipFill>
              <p:spPr>
                <a:xfrm>
                  <a:off x="3291413" y="3250680"/>
                  <a:ext cx="167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0" name="Freihand 49">
                  <a:extLst>
                    <a:ext uri="{FF2B5EF4-FFF2-40B4-BE49-F238E27FC236}">
                      <a16:creationId xmlns:a16="http://schemas.microsoft.com/office/drawing/2014/main" id="{919ED921-819F-4D28-850F-597457CB21DF}"/>
                    </a:ext>
                  </a:extLst>
                </p14:cNvPr>
                <p14:cNvContentPartPr/>
                <p14:nvPr/>
              </p14:nvContentPartPr>
              <p14:xfrm>
                <a:off x="3247493" y="3299280"/>
                <a:ext cx="152280" cy="119160"/>
              </p14:xfrm>
            </p:contentPart>
          </mc:Choice>
          <mc:Fallback>
            <p:pic>
              <p:nvPicPr>
                <p:cNvPr id="50" name="Freihand 49">
                  <a:extLst>
                    <a:ext uri="{FF2B5EF4-FFF2-40B4-BE49-F238E27FC236}">
                      <a16:creationId xmlns:a16="http://schemas.microsoft.com/office/drawing/2014/main" id="{919ED921-819F-4D28-850F-597457CB21DF}"/>
                    </a:ext>
                  </a:extLst>
                </p:cNvPr>
                <p:cNvPicPr/>
                <p:nvPr/>
              </p:nvPicPr>
              <p:blipFill>
                <a:blip r:embed="rId200"/>
                <a:stretch>
                  <a:fillRect/>
                </a:stretch>
              </p:blipFill>
              <p:spPr>
                <a:xfrm>
                  <a:off x="3243173" y="3294960"/>
                  <a:ext cx="160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1" name="Freihand 50">
                  <a:extLst>
                    <a:ext uri="{FF2B5EF4-FFF2-40B4-BE49-F238E27FC236}">
                      <a16:creationId xmlns:a16="http://schemas.microsoft.com/office/drawing/2014/main" id="{A508A18A-F29F-430C-89F0-8933E566F9B2}"/>
                    </a:ext>
                  </a:extLst>
                </p14:cNvPr>
                <p14:cNvContentPartPr/>
                <p14:nvPr/>
              </p14:nvContentPartPr>
              <p14:xfrm>
                <a:off x="3469973" y="3257160"/>
                <a:ext cx="79560" cy="47880"/>
              </p14:xfrm>
            </p:contentPart>
          </mc:Choice>
          <mc:Fallback>
            <p:pic>
              <p:nvPicPr>
                <p:cNvPr id="51" name="Freihand 50">
                  <a:extLst>
                    <a:ext uri="{FF2B5EF4-FFF2-40B4-BE49-F238E27FC236}">
                      <a16:creationId xmlns:a16="http://schemas.microsoft.com/office/drawing/2014/main" id="{A508A18A-F29F-430C-89F0-8933E566F9B2}"/>
                    </a:ext>
                  </a:extLst>
                </p:cNvPr>
                <p:cNvPicPr/>
                <p:nvPr/>
              </p:nvPicPr>
              <p:blipFill>
                <a:blip r:embed="rId202"/>
                <a:stretch>
                  <a:fillRect/>
                </a:stretch>
              </p:blipFill>
              <p:spPr>
                <a:xfrm>
                  <a:off x="3465653" y="3252840"/>
                  <a:ext cx="88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2" name="Freihand 51">
                  <a:extLst>
                    <a:ext uri="{FF2B5EF4-FFF2-40B4-BE49-F238E27FC236}">
                      <a16:creationId xmlns:a16="http://schemas.microsoft.com/office/drawing/2014/main" id="{62AF3BE1-0412-4342-97D2-B13DE7535F28}"/>
                    </a:ext>
                  </a:extLst>
                </p14:cNvPr>
                <p14:cNvContentPartPr/>
                <p14:nvPr/>
              </p14:nvContentPartPr>
              <p14:xfrm>
                <a:off x="3562493" y="3130800"/>
                <a:ext cx="129960" cy="131760"/>
              </p14:xfrm>
            </p:contentPart>
          </mc:Choice>
          <mc:Fallback>
            <p:pic>
              <p:nvPicPr>
                <p:cNvPr id="52" name="Freihand 51">
                  <a:extLst>
                    <a:ext uri="{FF2B5EF4-FFF2-40B4-BE49-F238E27FC236}">
                      <a16:creationId xmlns:a16="http://schemas.microsoft.com/office/drawing/2014/main" id="{62AF3BE1-0412-4342-97D2-B13DE7535F28}"/>
                    </a:ext>
                  </a:extLst>
                </p:cNvPr>
                <p:cNvPicPr/>
                <p:nvPr/>
              </p:nvPicPr>
              <p:blipFill>
                <a:blip r:embed="rId204"/>
                <a:stretch>
                  <a:fillRect/>
                </a:stretch>
              </p:blipFill>
              <p:spPr>
                <a:xfrm>
                  <a:off x="3558173" y="3126480"/>
                  <a:ext cx="138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4" name="Freihand 53">
                  <a:extLst>
                    <a:ext uri="{FF2B5EF4-FFF2-40B4-BE49-F238E27FC236}">
                      <a16:creationId xmlns:a16="http://schemas.microsoft.com/office/drawing/2014/main" id="{3836AA43-B33D-4E49-BBBF-7DC78B365C53}"/>
                    </a:ext>
                  </a:extLst>
                </p14:cNvPr>
                <p14:cNvContentPartPr/>
                <p14:nvPr/>
              </p14:nvContentPartPr>
              <p14:xfrm>
                <a:off x="3682013" y="2992200"/>
                <a:ext cx="364680" cy="203400"/>
              </p14:xfrm>
            </p:contentPart>
          </mc:Choice>
          <mc:Fallback>
            <p:pic>
              <p:nvPicPr>
                <p:cNvPr id="54" name="Freihand 53">
                  <a:extLst>
                    <a:ext uri="{FF2B5EF4-FFF2-40B4-BE49-F238E27FC236}">
                      <a16:creationId xmlns:a16="http://schemas.microsoft.com/office/drawing/2014/main" id="{3836AA43-B33D-4E49-BBBF-7DC78B365C53}"/>
                    </a:ext>
                  </a:extLst>
                </p:cNvPr>
                <p:cNvPicPr/>
                <p:nvPr/>
              </p:nvPicPr>
              <p:blipFill>
                <a:blip r:embed="rId206"/>
                <a:stretch>
                  <a:fillRect/>
                </a:stretch>
              </p:blipFill>
              <p:spPr>
                <a:xfrm>
                  <a:off x="3677693" y="2987880"/>
                  <a:ext cx="373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5" name="Freihand 54">
                  <a:extLst>
                    <a:ext uri="{FF2B5EF4-FFF2-40B4-BE49-F238E27FC236}">
                      <a16:creationId xmlns:a16="http://schemas.microsoft.com/office/drawing/2014/main" id="{CC398B2D-2630-4C21-A71E-41D3AC660E0B}"/>
                    </a:ext>
                  </a:extLst>
                </p14:cNvPr>
                <p14:cNvContentPartPr/>
                <p14:nvPr/>
              </p14:nvContentPartPr>
              <p14:xfrm>
                <a:off x="4117253" y="2848200"/>
                <a:ext cx="84960" cy="95040"/>
              </p14:xfrm>
            </p:contentPart>
          </mc:Choice>
          <mc:Fallback>
            <p:pic>
              <p:nvPicPr>
                <p:cNvPr id="55" name="Freihand 54">
                  <a:extLst>
                    <a:ext uri="{FF2B5EF4-FFF2-40B4-BE49-F238E27FC236}">
                      <a16:creationId xmlns:a16="http://schemas.microsoft.com/office/drawing/2014/main" id="{CC398B2D-2630-4C21-A71E-41D3AC660E0B}"/>
                    </a:ext>
                  </a:extLst>
                </p:cNvPr>
                <p:cNvPicPr/>
                <p:nvPr/>
              </p:nvPicPr>
              <p:blipFill>
                <a:blip r:embed="rId208"/>
                <a:stretch>
                  <a:fillRect/>
                </a:stretch>
              </p:blipFill>
              <p:spPr>
                <a:xfrm>
                  <a:off x="4112933" y="2843880"/>
                  <a:ext cx="93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6" name="Freihand 55">
                  <a:extLst>
                    <a:ext uri="{FF2B5EF4-FFF2-40B4-BE49-F238E27FC236}">
                      <a16:creationId xmlns:a16="http://schemas.microsoft.com/office/drawing/2014/main" id="{F4DFCFB5-1B87-4187-8BE8-140E839C3025}"/>
                    </a:ext>
                  </a:extLst>
                </p14:cNvPr>
                <p14:cNvContentPartPr/>
                <p14:nvPr/>
              </p14:nvContentPartPr>
              <p14:xfrm>
                <a:off x="4193573" y="2766840"/>
                <a:ext cx="67680" cy="127080"/>
              </p14:xfrm>
            </p:contentPart>
          </mc:Choice>
          <mc:Fallback>
            <p:pic>
              <p:nvPicPr>
                <p:cNvPr id="56" name="Freihand 55">
                  <a:extLst>
                    <a:ext uri="{FF2B5EF4-FFF2-40B4-BE49-F238E27FC236}">
                      <a16:creationId xmlns:a16="http://schemas.microsoft.com/office/drawing/2014/main" id="{F4DFCFB5-1B87-4187-8BE8-140E839C3025}"/>
                    </a:ext>
                  </a:extLst>
                </p:cNvPr>
                <p:cNvPicPr/>
                <p:nvPr/>
              </p:nvPicPr>
              <p:blipFill>
                <a:blip r:embed="rId210"/>
                <a:stretch>
                  <a:fillRect/>
                </a:stretch>
              </p:blipFill>
              <p:spPr>
                <a:xfrm>
                  <a:off x="4189253" y="2762520"/>
                  <a:ext cx="76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7" name="Freihand 56">
                  <a:extLst>
                    <a:ext uri="{FF2B5EF4-FFF2-40B4-BE49-F238E27FC236}">
                      <a16:creationId xmlns:a16="http://schemas.microsoft.com/office/drawing/2014/main" id="{CFF4F192-F6E2-41ED-B802-114CD1478A9E}"/>
                    </a:ext>
                  </a:extLst>
                </p14:cNvPr>
                <p14:cNvContentPartPr/>
                <p14:nvPr/>
              </p14:nvContentPartPr>
              <p14:xfrm>
                <a:off x="4276013" y="2624280"/>
                <a:ext cx="286920" cy="248400"/>
              </p14:xfrm>
            </p:contentPart>
          </mc:Choice>
          <mc:Fallback>
            <p:pic>
              <p:nvPicPr>
                <p:cNvPr id="57" name="Freihand 56">
                  <a:extLst>
                    <a:ext uri="{FF2B5EF4-FFF2-40B4-BE49-F238E27FC236}">
                      <a16:creationId xmlns:a16="http://schemas.microsoft.com/office/drawing/2014/main" id="{CFF4F192-F6E2-41ED-B802-114CD1478A9E}"/>
                    </a:ext>
                  </a:extLst>
                </p:cNvPr>
                <p:cNvPicPr/>
                <p:nvPr/>
              </p:nvPicPr>
              <p:blipFill>
                <a:blip r:embed="rId212"/>
                <a:stretch>
                  <a:fillRect/>
                </a:stretch>
              </p:blipFill>
              <p:spPr>
                <a:xfrm>
                  <a:off x="4271693" y="2619960"/>
                  <a:ext cx="2955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8" name="Freihand 57">
                  <a:extLst>
                    <a:ext uri="{FF2B5EF4-FFF2-40B4-BE49-F238E27FC236}">
                      <a16:creationId xmlns:a16="http://schemas.microsoft.com/office/drawing/2014/main" id="{5C90BE83-E271-4E73-91A9-995F852FA79C}"/>
                    </a:ext>
                  </a:extLst>
                </p14:cNvPr>
                <p14:cNvContentPartPr/>
                <p14:nvPr/>
              </p14:nvContentPartPr>
              <p14:xfrm>
                <a:off x="4349093" y="2608080"/>
                <a:ext cx="133920" cy="25200"/>
              </p14:xfrm>
            </p:contentPart>
          </mc:Choice>
          <mc:Fallback>
            <p:pic>
              <p:nvPicPr>
                <p:cNvPr id="58" name="Freihand 57">
                  <a:extLst>
                    <a:ext uri="{FF2B5EF4-FFF2-40B4-BE49-F238E27FC236}">
                      <a16:creationId xmlns:a16="http://schemas.microsoft.com/office/drawing/2014/main" id="{5C90BE83-E271-4E73-91A9-995F852FA79C}"/>
                    </a:ext>
                  </a:extLst>
                </p:cNvPr>
                <p:cNvPicPr/>
                <p:nvPr/>
              </p:nvPicPr>
              <p:blipFill>
                <a:blip r:embed="rId214"/>
                <a:stretch>
                  <a:fillRect/>
                </a:stretch>
              </p:blipFill>
              <p:spPr>
                <a:xfrm>
                  <a:off x="4344773" y="2603760"/>
                  <a:ext cx="142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9" name="Freihand 58">
                  <a:extLst>
                    <a:ext uri="{FF2B5EF4-FFF2-40B4-BE49-F238E27FC236}">
                      <a16:creationId xmlns:a16="http://schemas.microsoft.com/office/drawing/2014/main" id="{EF30B1DD-0356-49E0-97F8-5C0FE4082786}"/>
                    </a:ext>
                  </a:extLst>
                </p14:cNvPr>
                <p14:cNvContentPartPr/>
                <p14:nvPr/>
              </p14:nvContentPartPr>
              <p14:xfrm>
                <a:off x="4079813" y="2674680"/>
                <a:ext cx="692640" cy="414720"/>
              </p14:xfrm>
            </p:contentPart>
          </mc:Choice>
          <mc:Fallback>
            <p:pic>
              <p:nvPicPr>
                <p:cNvPr id="59" name="Freihand 58">
                  <a:extLst>
                    <a:ext uri="{FF2B5EF4-FFF2-40B4-BE49-F238E27FC236}">
                      <a16:creationId xmlns:a16="http://schemas.microsoft.com/office/drawing/2014/main" id="{EF30B1DD-0356-49E0-97F8-5C0FE4082786}"/>
                    </a:ext>
                  </a:extLst>
                </p:cNvPr>
                <p:cNvPicPr/>
                <p:nvPr/>
              </p:nvPicPr>
              <p:blipFill>
                <a:blip r:embed="rId216"/>
                <a:stretch>
                  <a:fillRect/>
                </a:stretch>
              </p:blipFill>
              <p:spPr>
                <a:xfrm>
                  <a:off x="4075493" y="2670360"/>
                  <a:ext cx="70128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2E7CA8BE-355B-4EE9-80B2-2D5AB09DA643}"/>
                    </a:ext>
                  </a:extLst>
                </p14:cNvPr>
                <p14:cNvContentPartPr/>
                <p14:nvPr/>
              </p14:nvContentPartPr>
              <p14:xfrm>
                <a:off x="4080893" y="2457960"/>
                <a:ext cx="1568160" cy="2590920"/>
              </p14:xfrm>
            </p:contentPart>
          </mc:Choice>
          <mc:Fallback>
            <p:pic>
              <p:nvPicPr>
                <p:cNvPr id="128" name="Freihand 127">
                  <a:extLst>
                    <a:ext uri="{FF2B5EF4-FFF2-40B4-BE49-F238E27FC236}">
                      <a16:creationId xmlns:a16="http://schemas.microsoft.com/office/drawing/2014/main" id="{2E7CA8BE-355B-4EE9-80B2-2D5AB09DA643}"/>
                    </a:ext>
                  </a:extLst>
                </p:cNvPr>
                <p:cNvPicPr/>
                <p:nvPr/>
              </p:nvPicPr>
              <p:blipFill>
                <a:blip r:embed="rId218"/>
                <a:stretch>
                  <a:fillRect/>
                </a:stretch>
              </p:blipFill>
              <p:spPr>
                <a:xfrm>
                  <a:off x="4076573" y="2453640"/>
                  <a:ext cx="1576800" cy="2599560"/>
                </a:xfrm>
                <a:prstGeom prst="rect">
                  <a:avLst/>
                </a:prstGeom>
              </p:spPr>
            </p:pic>
          </mc:Fallback>
        </mc:AlternateContent>
      </p:grpSp>
    </p:spTree>
    <p:extLst>
      <p:ext uri="{BB962C8B-B14F-4D97-AF65-F5344CB8AC3E}">
        <p14:creationId xmlns:p14="http://schemas.microsoft.com/office/powerpoint/2010/main" val="3886726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7391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11473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1CB270B-E502-4C4B-B7C2-A02BCC18FFBD}"/>
                  </a:ext>
                </a:extLst>
              </p14:cNvPr>
              <p14:cNvContentPartPr/>
              <p14:nvPr/>
            </p14:nvContentPartPr>
            <p14:xfrm>
              <a:off x="3588413" y="3158347"/>
              <a:ext cx="1011240" cy="39960"/>
            </p14:xfrm>
          </p:contentPart>
        </mc:Choice>
        <mc:Fallback xmlns="">
          <p:pic>
            <p:nvPicPr>
              <p:cNvPr id="2" name="Freihand 1">
                <a:extLst>
                  <a:ext uri="{FF2B5EF4-FFF2-40B4-BE49-F238E27FC236}">
                    <a16:creationId xmlns:a16="http://schemas.microsoft.com/office/drawing/2014/main" id="{E1CB270B-E502-4C4B-B7C2-A02BCC18FFBD}"/>
                  </a:ext>
                </a:extLst>
              </p:cNvPr>
              <p:cNvPicPr/>
              <p:nvPr/>
            </p:nvPicPr>
            <p:blipFill>
              <a:blip r:embed="rId4"/>
              <a:stretch>
                <a:fillRect/>
              </a:stretch>
            </p:blipFill>
            <p:spPr>
              <a:xfrm>
                <a:off x="3584093" y="3154027"/>
                <a:ext cx="1019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647F0E1-DD0D-4B75-A917-11A0F428EC31}"/>
                  </a:ext>
                </a:extLst>
              </p14:cNvPr>
              <p14:cNvContentPartPr/>
              <p14:nvPr/>
            </p14:nvContentPartPr>
            <p14:xfrm>
              <a:off x="1231133" y="3186067"/>
              <a:ext cx="2018520" cy="80280"/>
            </p14:xfrm>
          </p:contentPart>
        </mc:Choice>
        <mc:Fallback xmlns="">
          <p:pic>
            <p:nvPicPr>
              <p:cNvPr id="5" name="Freihand 4">
                <a:extLst>
                  <a:ext uri="{FF2B5EF4-FFF2-40B4-BE49-F238E27FC236}">
                    <a16:creationId xmlns:a16="http://schemas.microsoft.com/office/drawing/2014/main" id="{1647F0E1-DD0D-4B75-A917-11A0F428EC31}"/>
                  </a:ext>
                </a:extLst>
              </p:cNvPr>
              <p:cNvPicPr/>
              <p:nvPr/>
            </p:nvPicPr>
            <p:blipFill>
              <a:blip r:embed="rId6"/>
              <a:stretch>
                <a:fillRect/>
              </a:stretch>
            </p:blipFill>
            <p:spPr>
              <a:xfrm>
                <a:off x="1226813" y="3181747"/>
                <a:ext cx="2027160" cy="88920"/>
              </a:xfrm>
              <a:prstGeom prst="rect">
                <a:avLst/>
              </a:prstGeom>
            </p:spPr>
          </p:pic>
        </mc:Fallback>
      </mc:AlternateContent>
      <p:grpSp>
        <p:nvGrpSpPr>
          <p:cNvPr id="28" name="Gruppieren 27">
            <a:extLst>
              <a:ext uri="{FF2B5EF4-FFF2-40B4-BE49-F238E27FC236}">
                <a16:creationId xmlns:a16="http://schemas.microsoft.com/office/drawing/2014/main" id="{F8025E59-EAF2-46C4-9F74-2963F969F588}"/>
              </a:ext>
            </a:extLst>
          </p:cNvPr>
          <p:cNvGrpSpPr/>
          <p:nvPr/>
        </p:nvGrpSpPr>
        <p:grpSpPr>
          <a:xfrm>
            <a:off x="8173733" y="389947"/>
            <a:ext cx="398160" cy="181440"/>
            <a:chOff x="8173733" y="389947"/>
            <a:chExt cx="398160" cy="18144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054407F-E0C5-4E19-BB55-8DD42F3C447B}"/>
                    </a:ext>
                  </a:extLst>
                </p14:cNvPr>
                <p14:cNvContentPartPr/>
                <p14:nvPr/>
              </p14:nvContentPartPr>
              <p14:xfrm>
                <a:off x="8173733" y="406867"/>
                <a:ext cx="388800" cy="164520"/>
              </p14:xfrm>
            </p:contentPart>
          </mc:Choice>
          <mc:Fallback xmlns="">
            <p:pic>
              <p:nvPicPr>
                <p:cNvPr id="6" name="Freihand 5">
                  <a:extLst>
                    <a:ext uri="{FF2B5EF4-FFF2-40B4-BE49-F238E27FC236}">
                      <a16:creationId xmlns:a16="http://schemas.microsoft.com/office/drawing/2014/main" id="{0054407F-E0C5-4E19-BB55-8DD42F3C447B}"/>
                    </a:ext>
                  </a:extLst>
                </p:cNvPr>
                <p:cNvPicPr/>
                <p:nvPr/>
              </p:nvPicPr>
              <p:blipFill>
                <a:blip r:embed="rId8"/>
                <a:stretch>
                  <a:fillRect/>
                </a:stretch>
              </p:blipFill>
              <p:spPr>
                <a:xfrm>
                  <a:off x="8169413" y="402547"/>
                  <a:ext cx="397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D16A17E-04A5-42D0-8C1D-ED9EBF0CBB41}"/>
                    </a:ext>
                  </a:extLst>
                </p14:cNvPr>
                <p14:cNvContentPartPr/>
                <p14:nvPr/>
              </p14:nvContentPartPr>
              <p14:xfrm>
                <a:off x="8549933" y="389947"/>
                <a:ext cx="21960" cy="11880"/>
              </p14:xfrm>
            </p:contentPart>
          </mc:Choice>
          <mc:Fallback xmlns="">
            <p:pic>
              <p:nvPicPr>
                <p:cNvPr id="7" name="Freihand 6">
                  <a:extLst>
                    <a:ext uri="{FF2B5EF4-FFF2-40B4-BE49-F238E27FC236}">
                      <a16:creationId xmlns:a16="http://schemas.microsoft.com/office/drawing/2014/main" id="{CD16A17E-04A5-42D0-8C1D-ED9EBF0CBB41}"/>
                    </a:ext>
                  </a:extLst>
                </p:cNvPr>
                <p:cNvPicPr/>
                <p:nvPr/>
              </p:nvPicPr>
              <p:blipFill>
                <a:blip r:embed="rId10"/>
                <a:stretch>
                  <a:fillRect/>
                </a:stretch>
              </p:blipFill>
              <p:spPr>
                <a:xfrm>
                  <a:off x="8545613" y="385627"/>
                  <a:ext cx="30600" cy="20520"/>
                </a:xfrm>
                <a:prstGeom prst="rect">
                  <a:avLst/>
                </a:prstGeom>
              </p:spPr>
            </p:pic>
          </mc:Fallback>
        </mc:AlternateContent>
      </p:grpSp>
      <p:grpSp>
        <p:nvGrpSpPr>
          <p:cNvPr id="27" name="Gruppieren 26">
            <a:extLst>
              <a:ext uri="{FF2B5EF4-FFF2-40B4-BE49-F238E27FC236}">
                <a16:creationId xmlns:a16="http://schemas.microsoft.com/office/drawing/2014/main" id="{58D39AED-FC44-4ADF-B220-E6EE6D3F7517}"/>
              </a:ext>
            </a:extLst>
          </p:cNvPr>
          <p:cNvGrpSpPr/>
          <p:nvPr/>
        </p:nvGrpSpPr>
        <p:grpSpPr>
          <a:xfrm>
            <a:off x="8768453" y="349627"/>
            <a:ext cx="1455840" cy="249840"/>
            <a:chOff x="8768453" y="349627"/>
            <a:chExt cx="1455840" cy="24984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07EA9D0-68F8-42E7-94C9-1D6F6155382F}"/>
                    </a:ext>
                  </a:extLst>
                </p14:cNvPr>
                <p14:cNvContentPartPr/>
                <p14:nvPr/>
              </p14:nvContentPartPr>
              <p14:xfrm>
                <a:off x="8870693" y="401467"/>
                <a:ext cx="15480" cy="180360"/>
              </p14:xfrm>
            </p:contentPart>
          </mc:Choice>
          <mc:Fallback xmlns="">
            <p:pic>
              <p:nvPicPr>
                <p:cNvPr id="8" name="Freihand 7">
                  <a:extLst>
                    <a:ext uri="{FF2B5EF4-FFF2-40B4-BE49-F238E27FC236}">
                      <a16:creationId xmlns:a16="http://schemas.microsoft.com/office/drawing/2014/main" id="{D07EA9D0-68F8-42E7-94C9-1D6F6155382F}"/>
                    </a:ext>
                  </a:extLst>
                </p:cNvPr>
                <p:cNvPicPr/>
                <p:nvPr/>
              </p:nvPicPr>
              <p:blipFill>
                <a:blip r:embed="rId12"/>
                <a:stretch>
                  <a:fillRect/>
                </a:stretch>
              </p:blipFill>
              <p:spPr>
                <a:xfrm>
                  <a:off x="8866373" y="397147"/>
                  <a:ext cx="2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3E436A6-59E5-4268-951D-577CEDB75BBF}"/>
                    </a:ext>
                  </a:extLst>
                </p14:cNvPr>
                <p14:cNvContentPartPr/>
                <p14:nvPr/>
              </p14:nvContentPartPr>
              <p14:xfrm>
                <a:off x="8782493" y="539347"/>
                <a:ext cx="162360" cy="60120"/>
              </p14:xfrm>
            </p:contentPart>
          </mc:Choice>
          <mc:Fallback xmlns="">
            <p:pic>
              <p:nvPicPr>
                <p:cNvPr id="9" name="Freihand 8">
                  <a:extLst>
                    <a:ext uri="{FF2B5EF4-FFF2-40B4-BE49-F238E27FC236}">
                      <a16:creationId xmlns:a16="http://schemas.microsoft.com/office/drawing/2014/main" id="{F3E436A6-59E5-4268-951D-577CEDB75BBF}"/>
                    </a:ext>
                  </a:extLst>
                </p:cNvPr>
                <p:cNvPicPr/>
                <p:nvPr/>
              </p:nvPicPr>
              <p:blipFill>
                <a:blip r:embed="rId14"/>
                <a:stretch>
                  <a:fillRect/>
                </a:stretch>
              </p:blipFill>
              <p:spPr>
                <a:xfrm>
                  <a:off x="8778173" y="535027"/>
                  <a:ext cx="171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FF5F14C-7F2E-4FA0-A0F8-C593A7A4A58C}"/>
                    </a:ext>
                  </a:extLst>
                </p14:cNvPr>
                <p14:cNvContentPartPr/>
                <p14:nvPr/>
              </p14:nvContentPartPr>
              <p14:xfrm>
                <a:off x="8768453" y="374827"/>
                <a:ext cx="160560" cy="52200"/>
              </p14:xfrm>
            </p:contentPart>
          </mc:Choice>
          <mc:Fallback xmlns="">
            <p:pic>
              <p:nvPicPr>
                <p:cNvPr id="10" name="Freihand 9">
                  <a:extLst>
                    <a:ext uri="{FF2B5EF4-FFF2-40B4-BE49-F238E27FC236}">
                      <a16:creationId xmlns:a16="http://schemas.microsoft.com/office/drawing/2014/main" id="{AFF5F14C-7F2E-4FA0-A0F8-C593A7A4A58C}"/>
                    </a:ext>
                  </a:extLst>
                </p:cNvPr>
                <p:cNvPicPr/>
                <p:nvPr/>
              </p:nvPicPr>
              <p:blipFill>
                <a:blip r:embed="rId16"/>
                <a:stretch>
                  <a:fillRect/>
                </a:stretch>
              </p:blipFill>
              <p:spPr>
                <a:xfrm>
                  <a:off x="8764133" y="370507"/>
                  <a:ext cx="169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541F24A8-092D-485C-BE8B-7BB35C56FC1F}"/>
                    </a:ext>
                  </a:extLst>
                </p14:cNvPr>
                <p14:cNvContentPartPr/>
                <p14:nvPr/>
              </p14:nvContentPartPr>
              <p14:xfrm>
                <a:off x="8949893" y="501547"/>
                <a:ext cx="152280" cy="73080"/>
              </p14:xfrm>
            </p:contentPart>
          </mc:Choice>
          <mc:Fallback xmlns="">
            <p:pic>
              <p:nvPicPr>
                <p:cNvPr id="11" name="Freihand 10">
                  <a:extLst>
                    <a:ext uri="{FF2B5EF4-FFF2-40B4-BE49-F238E27FC236}">
                      <a16:creationId xmlns:a16="http://schemas.microsoft.com/office/drawing/2014/main" id="{541F24A8-092D-485C-BE8B-7BB35C56FC1F}"/>
                    </a:ext>
                  </a:extLst>
                </p:cNvPr>
                <p:cNvPicPr/>
                <p:nvPr/>
              </p:nvPicPr>
              <p:blipFill>
                <a:blip r:embed="rId18"/>
                <a:stretch>
                  <a:fillRect/>
                </a:stretch>
              </p:blipFill>
              <p:spPr>
                <a:xfrm>
                  <a:off x="8945573" y="497227"/>
                  <a:ext cx="160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9D88E12E-692F-4D6C-BE2F-3DDC6E81939A}"/>
                    </a:ext>
                  </a:extLst>
                </p14:cNvPr>
                <p14:cNvContentPartPr/>
                <p14:nvPr/>
              </p14:nvContentPartPr>
              <p14:xfrm>
                <a:off x="9125933" y="411187"/>
                <a:ext cx="199440" cy="123840"/>
              </p14:xfrm>
            </p:contentPart>
          </mc:Choice>
          <mc:Fallback xmlns="">
            <p:pic>
              <p:nvPicPr>
                <p:cNvPr id="12" name="Freihand 11">
                  <a:extLst>
                    <a:ext uri="{FF2B5EF4-FFF2-40B4-BE49-F238E27FC236}">
                      <a16:creationId xmlns:a16="http://schemas.microsoft.com/office/drawing/2014/main" id="{9D88E12E-692F-4D6C-BE2F-3DDC6E81939A}"/>
                    </a:ext>
                  </a:extLst>
                </p:cNvPr>
                <p:cNvPicPr/>
                <p:nvPr/>
              </p:nvPicPr>
              <p:blipFill>
                <a:blip r:embed="rId20"/>
                <a:stretch>
                  <a:fillRect/>
                </a:stretch>
              </p:blipFill>
              <p:spPr>
                <a:xfrm>
                  <a:off x="9121613" y="406867"/>
                  <a:ext cx="208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6A152D82-F26E-478E-86BF-B7D1F648D325}"/>
                    </a:ext>
                  </a:extLst>
                </p14:cNvPr>
                <p14:cNvContentPartPr/>
                <p14:nvPr/>
              </p14:nvContentPartPr>
              <p14:xfrm>
                <a:off x="9308453" y="371947"/>
                <a:ext cx="360" cy="360"/>
              </p14:xfrm>
            </p:contentPart>
          </mc:Choice>
          <mc:Fallback xmlns="">
            <p:pic>
              <p:nvPicPr>
                <p:cNvPr id="13" name="Freihand 12">
                  <a:extLst>
                    <a:ext uri="{FF2B5EF4-FFF2-40B4-BE49-F238E27FC236}">
                      <a16:creationId xmlns:a16="http://schemas.microsoft.com/office/drawing/2014/main" id="{6A152D82-F26E-478E-86BF-B7D1F648D325}"/>
                    </a:ext>
                  </a:extLst>
                </p:cNvPr>
                <p:cNvPicPr/>
                <p:nvPr/>
              </p:nvPicPr>
              <p:blipFill>
                <a:blip r:embed="rId22"/>
                <a:stretch>
                  <a:fillRect/>
                </a:stretch>
              </p:blipFill>
              <p:spPr>
                <a:xfrm>
                  <a:off x="9304133" y="367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F4776A1F-19FA-4B1C-B0FD-2114220E6983}"/>
                    </a:ext>
                  </a:extLst>
                </p14:cNvPr>
                <p14:cNvContentPartPr/>
                <p14:nvPr/>
              </p14:nvContentPartPr>
              <p14:xfrm>
                <a:off x="9359573" y="423067"/>
                <a:ext cx="214200" cy="124200"/>
              </p14:xfrm>
            </p:contentPart>
          </mc:Choice>
          <mc:Fallback xmlns="">
            <p:pic>
              <p:nvPicPr>
                <p:cNvPr id="14" name="Freihand 13">
                  <a:extLst>
                    <a:ext uri="{FF2B5EF4-FFF2-40B4-BE49-F238E27FC236}">
                      <a16:creationId xmlns:a16="http://schemas.microsoft.com/office/drawing/2014/main" id="{F4776A1F-19FA-4B1C-B0FD-2114220E6983}"/>
                    </a:ext>
                  </a:extLst>
                </p:cNvPr>
                <p:cNvPicPr/>
                <p:nvPr/>
              </p:nvPicPr>
              <p:blipFill>
                <a:blip r:embed="rId24"/>
                <a:stretch>
                  <a:fillRect/>
                </a:stretch>
              </p:blipFill>
              <p:spPr>
                <a:xfrm>
                  <a:off x="9355253" y="418747"/>
                  <a:ext cx="222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2BFF2BC1-D0FE-4C9C-9E6E-02BE23610AD9}"/>
                    </a:ext>
                  </a:extLst>
                </p14:cNvPr>
                <p14:cNvContentPartPr/>
                <p14:nvPr/>
              </p14:nvContentPartPr>
              <p14:xfrm>
                <a:off x="9574493" y="349627"/>
                <a:ext cx="29880" cy="45720"/>
              </p14:xfrm>
            </p:contentPart>
          </mc:Choice>
          <mc:Fallback xmlns="">
            <p:pic>
              <p:nvPicPr>
                <p:cNvPr id="15" name="Freihand 14">
                  <a:extLst>
                    <a:ext uri="{FF2B5EF4-FFF2-40B4-BE49-F238E27FC236}">
                      <a16:creationId xmlns:a16="http://schemas.microsoft.com/office/drawing/2014/main" id="{2BFF2BC1-D0FE-4C9C-9E6E-02BE23610AD9}"/>
                    </a:ext>
                  </a:extLst>
                </p:cNvPr>
                <p:cNvPicPr/>
                <p:nvPr/>
              </p:nvPicPr>
              <p:blipFill>
                <a:blip r:embed="rId26"/>
                <a:stretch>
                  <a:fillRect/>
                </a:stretch>
              </p:blipFill>
              <p:spPr>
                <a:xfrm>
                  <a:off x="9570173" y="345307"/>
                  <a:ext cx="38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33693E2-A2D1-4ADC-8EF2-FCC6157AD27F}"/>
                    </a:ext>
                  </a:extLst>
                </p14:cNvPr>
                <p14:cNvContentPartPr/>
                <p14:nvPr/>
              </p14:nvContentPartPr>
              <p14:xfrm>
                <a:off x="9622373" y="356467"/>
                <a:ext cx="267840" cy="155520"/>
              </p14:xfrm>
            </p:contentPart>
          </mc:Choice>
          <mc:Fallback xmlns="">
            <p:pic>
              <p:nvPicPr>
                <p:cNvPr id="16" name="Freihand 15">
                  <a:extLst>
                    <a:ext uri="{FF2B5EF4-FFF2-40B4-BE49-F238E27FC236}">
                      <a16:creationId xmlns:a16="http://schemas.microsoft.com/office/drawing/2014/main" id="{933693E2-A2D1-4ADC-8EF2-FCC6157AD27F}"/>
                    </a:ext>
                  </a:extLst>
                </p:cNvPr>
                <p:cNvPicPr/>
                <p:nvPr/>
              </p:nvPicPr>
              <p:blipFill>
                <a:blip r:embed="rId28"/>
                <a:stretch>
                  <a:fillRect/>
                </a:stretch>
              </p:blipFill>
              <p:spPr>
                <a:xfrm>
                  <a:off x="9618053" y="352147"/>
                  <a:ext cx="276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4231715D-34F5-4110-9626-BA892299D8ED}"/>
                    </a:ext>
                  </a:extLst>
                </p14:cNvPr>
                <p14:cNvContentPartPr/>
                <p14:nvPr/>
              </p14:nvContentPartPr>
              <p14:xfrm>
                <a:off x="9935933" y="412627"/>
                <a:ext cx="288360" cy="90720"/>
              </p14:xfrm>
            </p:contentPart>
          </mc:Choice>
          <mc:Fallback xmlns="">
            <p:pic>
              <p:nvPicPr>
                <p:cNvPr id="17" name="Freihand 16">
                  <a:extLst>
                    <a:ext uri="{FF2B5EF4-FFF2-40B4-BE49-F238E27FC236}">
                      <a16:creationId xmlns:a16="http://schemas.microsoft.com/office/drawing/2014/main" id="{4231715D-34F5-4110-9626-BA892299D8ED}"/>
                    </a:ext>
                  </a:extLst>
                </p:cNvPr>
                <p:cNvPicPr/>
                <p:nvPr/>
              </p:nvPicPr>
              <p:blipFill>
                <a:blip r:embed="rId30"/>
                <a:stretch>
                  <a:fillRect/>
                </a:stretch>
              </p:blipFill>
              <p:spPr>
                <a:xfrm>
                  <a:off x="9931613" y="408307"/>
                  <a:ext cx="297000" cy="99360"/>
                </a:xfrm>
                <a:prstGeom prst="rect">
                  <a:avLst/>
                </a:prstGeom>
              </p:spPr>
            </p:pic>
          </mc:Fallback>
        </mc:AlternateContent>
      </p:grpSp>
      <p:grpSp>
        <p:nvGrpSpPr>
          <p:cNvPr id="26" name="Gruppieren 25">
            <a:extLst>
              <a:ext uri="{FF2B5EF4-FFF2-40B4-BE49-F238E27FC236}">
                <a16:creationId xmlns:a16="http://schemas.microsoft.com/office/drawing/2014/main" id="{F83672C3-0BF8-499E-B8D0-166D8397B020}"/>
              </a:ext>
            </a:extLst>
          </p:cNvPr>
          <p:cNvGrpSpPr/>
          <p:nvPr/>
        </p:nvGrpSpPr>
        <p:grpSpPr>
          <a:xfrm>
            <a:off x="10511573" y="290947"/>
            <a:ext cx="849240" cy="255960"/>
            <a:chOff x="10511573" y="290947"/>
            <a:chExt cx="849240" cy="255960"/>
          </a:xfrm>
        </p:grpSpPr>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984E2B0-E451-4DCE-901A-19662E1488EF}"/>
                    </a:ext>
                  </a:extLst>
                </p14:cNvPr>
                <p14:cNvContentPartPr/>
                <p14:nvPr/>
              </p14:nvContentPartPr>
              <p14:xfrm>
                <a:off x="10511573" y="328027"/>
                <a:ext cx="108360" cy="154080"/>
              </p14:xfrm>
            </p:contentPart>
          </mc:Choice>
          <mc:Fallback xmlns="">
            <p:pic>
              <p:nvPicPr>
                <p:cNvPr id="18" name="Freihand 17">
                  <a:extLst>
                    <a:ext uri="{FF2B5EF4-FFF2-40B4-BE49-F238E27FC236}">
                      <a16:creationId xmlns:a16="http://schemas.microsoft.com/office/drawing/2014/main" id="{6984E2B0-E451-4DCE-901A-19662E1488EF}"/>
                    </a:ext>
                  </a:extLst>
                </p:cNvPr>
                <p:cNvPicPr/>
                <p:nvPr/>
              </p:nvPicPr>
              <p:blipFill>
                <a:blip r:embed="rId32"/>
                <a:stretch>
                  <a:fillRect/>
                </a:stretch>
              </p:blipFill>
              <p:spPr>
                <a:xfrm>
                  <a:off x="10507253" y="323707"/>
                  <a:ext cx="117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F205A934-1AD8-41FD-B352-45E0F7E2CD39}"/>
                    </a:ext>
                  </a:extLst>
                </p14:cNvPr>
                <p14:cNvContentPartPr/>
                <p14:nvPr/>
              </p14:nvContentPartPr>
              <p14:xfrm>
                <a:off x="10567013" y="316867"/>
                <a:ext cx="118080" cy="150120"/>
              </p14:xfrm>
            </p:contentPart>
          </mc:Choice>
          <mc:Fallback xmlns="">
            <p:pic>
              <p:nvPicPr>
                <p:cNvPr id="19" name="Freihand 18">
                  <a:extLst>
                    <a:ext uri="{FF2B5EF4-FFF2-40B4-BE49-F238E27FC236}">
                      <a16:creationId xmlns:a16="http://schemas.microsoft.com/office/drawing/2014/main" id="{F205A934-1AD8-41FD-B352-45E0F7E2CD39}"/>
                    </a:ext>
                  </a:extLst>
                </p:cNvPr>
                <p:cNvPicPr/>
                <p:nvPr/>
              </p:nvPicPr>
              <p:blipFill>
                <a:blip r:embed="rId34"/>
                <a:stretch>
                  <a:fillRect/>
                </a:stretch>
              </p:blipFill>
              <p:spPr>
                <a:xfrm>
                  <a:off x="10562693" y="312547"/>
                  <a:ext cx="126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E3F82E59-E8B5-47EF-AC48-E448747CD4F3}"/>
                    </a:ext>
                  </a:extLst>
                </p14:cNvPr>
                <p14:cNvContentPartPr/>
                <p14:nvPr/>
              </p14:nvContentPartPr>
              <p14:xfrm>
                <a:off x="10750253" y="448267"/>
                <a:ext cx="6480" cy="66960"/>
              </p14:xfrm>
            </p:contentPart>
          </mc:Choice>
          <mc:Fallback xmlns="">
            <p:pic>
              <p:nvPicPr>
                <p:cNvPr id="20" name="Freihand 19">
                  <a:extLst>
                    <a:ext uri="{FF2B5EF4-FFF2-40B4-BE49-F238E27FC236}">
                      <a16:creationId xmlns:a16="http://schemas.microsoft.com/office/drawing/2014/main" id="{E3F82E59-E8B5-47EF-AC48-E448747CD4F3}"/>
                    </a:ext>
                  </a:extLst>
                </p:cNvPr>
                <p:cNvPicPr/>
                <p:nvPr/>
              </p:nvPicPr>
              <p:blipFill>
                <a:blip r:embed="rId36"/>
                <a:stretch>
                  <a:fillRect/>
                </a:stretch>
              </p:blipFill>
              <p:spPr>
                <a:xfrm>
                  <a:off x="10745933" y="443947"/>
                  <a:ext cx="15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AD2DCD6A-8A0C-422F-A581-6BFE2C6B0E4D}"/>
                    </a:ext>
                  </a:extLst>
                </p14:cNvPr>
                <p14:cNvContentPartPr/>
                <p14:nvPr/>
              </p14:nvContentPartPr>
              <p14:xfrm>
                <a:off x="10945373" y="367987"/>
                <a:ext cx="6840" cy="127440"/>
              </p14:xfrm>
            </p:contentPart>
          </mc:Choice>
          <mc:Fallback xmlns="">
            <p:pic>
              <p:nvPicPr>
                <p:cNvPr id="21" name="Freihand 20">
                  <a:extLst>
                    <a:ext uri="{FF2B5EF4-FFF2-40B4-BE49-F238E27FC236}">
                      <a16:creationId xmlns:a16="http://schemas.microsoft.com/office/drawing/2014/main" id="{AD2DCD6A-8A0C-422F-A581-6BFE2C6B0E4D}"/>
                    </a:ext>
                  </a:extLst>
                </p:cNvPr>
                <p:cNvPicPr/>
                <p:nvPr/>
              </p:nvPicPr>
              <p:blipFill>
                <a:blip r:embed="rId38"/>
                <a:stretch>
                  <a:fillRect/>
                </a:stretch>
              </p:blipFill>
              <p:spPr>
                <a:xfrm>
                  <a:off x="10941053" y="363667"/>
                  <a:ext cx="15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0D2ACAF8-6CA3-4565-B47A-34EA7C66D670}"/>
                    </a:ext>
                  </a:extLst>
                </p14:cNvPr>
                <p14:cNvContentPartPr/>
                <p14:nvPr/>
              </p14:nvContentPartPr>
              <p14:xfrm>
                <a:off x="10892453" y="290947"/>
                <a:ext cx="145080" cy="209520"/>
              </p14:xfrm>
            </p:contentPart>
          </mc:Choice>
          <mc:Fallback xmlns="">
            <p:pic>
              <p:nvPicPr>
                <p:cNvPr id="22" name="Freihand 21">
                  <a:extLst>
                    <a:ext uri="{FF2B5EF4-FFF2-40B4-BE49-F238E27FC236}">
                      <a16:creationId xmlns:a16="http://schemas.microsoft.com/office/drawing/2014/main" id="{0D2ACAF8-6CA3-4565-B47A-34EA7C66D670}"/>
                    </a:ext>
                  </a:extLst>
                </p:cNvPr>
                <p:cNvPicPr/>
                <p:nvPr/>
              </p:nvPicPr>
              <p:blipFill>
                <a:blip r:embed="rId40"/>
                <a:stretch>
                  <a:fillRect/>
                </a:stretch>
              </p:blipFill>
              <p:spPr>
                <a:xfrm>
                  <a:off x="10888133" y="286627"/>
                  <a:ext cx="153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E3F9B92-E88C-4B1B-839F-462ED124EF69}"/>
                    </a:ext>
                  </a:extLst>
                </p14:cNvPr>
                <p14:cNvContentPartPr/>
                <p14:nvPr/>
              </p14:nvContentPartPr>
              <p14:xfrm>
                <a:off x="11080733" y="495427"/>
                <a:ext cx="39600" cy="51480"/>
              </p14:xfrm>
            </p:contentPart>
          </mc:Choice>
          <mc:Fallback xmlns="">
            <p:pic>
              <p:nvPicPr>
                <p:cNvPr id="24" name="Freihand 23">
                  <a:extLst>
                    <a:ext uri="{FF2B5EF4-FFF2-40B4-BE49-F238E27FC236}">
                      <a16:creationId xmlns:a16="http://schemas.microsoft.com/office/drawing/2014/main" id="{0E3F9B92-E88C-4B1B-839F-462ED124EF69}"/>
                    </a:ext>
                  </a:extLst>
                </p:cNvPr>
                <p:cNvPicPr/>
                <p:nvPr/>
              </p:nvPicPr>
              <p:blipFill>
                <a:blip r:embed="rId42"/>
                <a:stretch>
                  <a:fillRect/>
                </a:stretch>
              </p:blipFill>
              <p:spPr>
                <a:xfrm>
                  <a:off x="11076413" y="491107"/>
                  <a:ext cx="48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1770417A-35CF-4FD9-879C-686A372A8F27}"/>
                    </a:ext>
                  </a:extLst>
                </p14:cNvPr>
                <p14:cNvContentPartPr/>
                <p14:nvPr/>
              </p14:nvContentPartPr>
              <p14:xfrm>
                <a:off x="11229413" y="336307"/>
                <a:ext cx="131400" cy="138960"/>
              </p14:xfrm>
            </p:contentPart>
          </mc:Choice>
          <mc:Fallback xmlns="">
            <p:pic>
              <p:nvPicPr>
                <p:cNvPr id="25" name="Freihand 24">
                  <a:extLst>
                    <a:ext uri="{FF2B5EF4-FFF2-40B4-BE49-F238E27FC236}">
                      <a16:creationId xmlns:a16="http://schemas.microsoft.com/office/drawing/2014/main" id="{1770417A-35CF-4FD9-879C-686A372A8F27}"/>
                    </a:ext>
                  </a:extLst>
                </p:cNvPr>
                <p:cNvPicPr/>
                <p:nvPr/>
              </p:nvPicPr>
              <p:blipFill>
                <a:blip r:embed="rId44"/>
                <a:stretch>
                  <a:fillRect/>
                </a:stretch>
              </p:blipFill>
              <p:spPr>
                <a:xfrm>
                  <a:off x="11225093" y="331987"/>
                  <a:ext cx="140040" cy="147600"/>
                </a:xfrm>
                <a:prstGeom prst="rect">
                  <a:avLst/>
                </a:prstGeom>
              </p:spPr>
            </p:pic>
          </mc:Fallback>
        </mc:AlternateContent>
      </p:grpSp>
      <p:grpSp>
        <p:nvGrpSpPr>
          <p:cNvPr id="39" name="Gruppieren 38">
            <a:extLst>
              <a:ext uri="{FF2B5EF4-FFF2-40B4-BE49-F238E27FC236}">
                <a16:creationId xmlns:a16="http://schemas.microsoft.com/office/drawing/2014/main" id="{D96AE78E-60BD-43BB-80A6-E2211EAE8245}"/>
              </a:ext>
            </a:extLst>
          </p:cNvPr>
          <p:cNvGrpSpPr/>
          <p:nvPr/>
        </p:nvGrpSpPr>
        <p:grpSpPr>
          <a:xfrm>
            <a:off x="8199653" y="681907"/>
            <a:ext cx="1412280" cy="252000"/>
            <a:chOff x="8199653" y="681907"/>
            <a:chExt cx="1412280" cy="2520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D886853-B135-4FFB-A817-EC75EB8FE3BA}"/>
                    </a:ext>
                  </a:extLst>
                </p14:cNvPr>
                <p14:cNvContentPartPr/>
                <p14:nvPr/>
              </p14:nvContentPartPr>
              <p14:xfrm>
                <a:off x="8199653" y="770827"/>
                <a:ext cx="345600" cy="163080"/>
              </p14:xfrm>
            </p:contentPart>
          </mc:Choice>
          <mc:Fallback xmlns="">
            <p:pic>
              <p:nvPicPr>
                <p:cNvPr id="29" name="Freihand 28">
                  <a:extLst>
                    <a:ext uri="{FF2B5EF4-FFF2-40B4-BE49-F238E27FC236}">
                      <a16:creationId xmlns:a16="http://schemas.microsoft.com/office/drawing/2014/main" id="{BD886853-B135-4FFB-A817-EC75EB8FE3BA}"/>
                    </a:ext>
                  </a:extLst>
                </p:cNvPr>
                <p:cNvPicPr/>
                <p:nvPr/>
              </p:nvPicPr>
              <p:blipFill>
                <a:blip r:embed="rId46"/>
                <a:stretch>
                  <a:fillRect/>
                </a:stretch>
              </p:blipFill>
              <p:spPr>
                <a:xfrm>
                  <a:off x="8195333" y="766507"/>
                  <a:ext cx="354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406E490-E57D-4BFF-92D1-01F0A9269F84}"/>
                    </a:ext>
                  </a:extLst>
                </p14:cNvPr>
                <p14:cNvContentPartPr/>
                <p14:nvPr/>
              </p14:nvContentPartPr>
              <p14:xfrm>
                <a:off x="8444093" y="756427"/>
                <a:ext cx="49320" cy="22680"/>
              </p14:xfrm>
            </p:contentPart>
          </mc:Choice>
          <mc:Fallback xmlns="">
            <p:pic>
              <p:nvPicPr>
                <p:cNvPr id="30" name="Freihand 29">
                  <a:extLst>
                    <a:ext uri="{FF2B5EF4-FFF2-40B4-BE49-F238E27FC236}">
                      <a16:creationId xmlns:a16="http://schemas.microsoft.com/office/drawing/2014/main" id="{C406E490-E57D-4BFF-92D1-01F0A9269F84}"/>
                    </a:ext>
                  </a:extLst>
                </p:cNvPr>
                <p:cNvPicPr/>
                <p:nvPr/>
              </p:nvPicPr>
              <p:blipFill>
                <a:blip r:embed="rId48"/>
                <a:stretch>
                  <a:fillRect/>
                </a:stretch>
              </p:blipFill>
              <p:spPr>
                <a:xfrm>
                  <a:off x="8439773" y="752107"/>
                  <a:ext cx="57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855AAD6-9F04-4A01-A2D8-BEE62293C2CA}"/>
                    </a:ext>
                  </a:extLst>
                </p14:cNvPr>
                <p14:cNvContentPartPr/>
                <p14:nvPr/>
              </p14:nvContentPartPr>
              <p14:xfrm>
                <a:off x="8675933" y="798547"/>
                <a:ext cx="363600" cy="118080"/>
              </p14:xfrm>
            </p:contentPart>
          </mc:Choice>
          <mc:Fallback xmlns="">
            <p:pic>
              <p:nvPicPr>
                <p:cNvPr id="31" name="Freihand 30">
                  <a:extLst>
                    <a:ext uri="{FF2B5EF4-FFF2-40B4-BE49-F238E27FC236}">
                      <a16:creationId xmlns:a16="http://schemas.microsoft.com/office/drawing/2014/main" id="{6855AAD6-9F04-4A01-A2D8-BEE62293C2CA}"/>
                    </a:ext>
                  </a:extLst>
                </p:cNvPr>
                <p:cNvPicPr/>
                <p:nvPr/>
              </p:nvPicPr>
              <p:blipFill>
                <a:blip r:embed="rId50"/>
                <a:stretch>
                  <a:fillRect/>
                </a:stretch>
              </p:blipFill>
              <p:spPr>
                <a:xfrm>
                  <a:off x="8671613" y="794227"/>
                  <a:ext cx="372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E5C0E35-576E-43F0-BBAF-0D48AAFEFE67}"/>
                    </a:ext>
                  </a:extLst>
                </p14:cNvPr>
                <p14:cNvContentPartPr/>
                <p14:nvPr/>
              </p14:nvContentPartPr>
              <p14:xfrm>
                <a:off x="9039173" y="772267"/>
                <a:ext cx="360" cy="360"/>
              </p14:xfrm>
            </p:contentPart>
          </mc:Choice>
          <mc:Fallback xmlns="">
            <p:pic>
              <p:nvPicPr>
                <p:cNvPr id="32" name="Freihand 31">
                  <a:extLst>
                    <a:ext uri="{FF2B5EF4-FFF2-40B4-BE49-F238E27FC236}">
                      <a16:creationId xmlns:a16="http://schemas.microsoft.com/office/drawing/2014/main" id="{9E5C0E35-576E-43F0-BBAF-0D48AAFEFE67}"/>
                    </a:ext>
                  </a:extLst>
                </p:cNvPr>
                <p:cNvPicPr/>
                <p:nvPr/>
              </p:nvPicPr>
              <p:blipFill>
                <a:blip r:embed="rId22"/>
                <a:stretch>
                  <a:fillRect/>
                </a:stretch>
              </p:blipFill>
              <p:spPr>
                <a:xfrm>
                  <a:off x="9034853" y="767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F187FF51-FC25-4F77-BC60-0540F6502F1D}"/>
                    </a:ext>
                  </a:extLst>
                </p14:cNvPr>
                <p14:cNvContentPartPr/>
                <p14:nvPr/>
              </p14:nvContentPartPr>
              <p14:xfrm>
                <a:off x="9153653" y="747067"/>
                <a:ext cx="138600" cy="134640"/>
              </p14:xfrm>
            </p:contentPart>
          </mc:Choice>
          <mc:Fallback xmlns="">
            <p:pic>
              <p:nvPicPr>
                <p:cNvPr id="33" name="Freihand 32">
                  <a:extLst>
                    <a:ext uri="{FF2B5EF4-FFF2-40B4-BE49-F238E27FC236}">
                      <a16:creationId xmlns:a16="http://schemas.microsoft.com/office/drawing/2014/main" id="{F187FF51-FC25-4F77-BC60-0540F6502F1D}"/>
                    </a:ext>
                  </a:extLst>
                </p:cNvPr>
                <p:cNvPicPr/>
                <p:nvPr/>
              </p:nvPicPr>
              <p:blipFill>
                <a:blip r:embed="rId53"/>
                <a:stretch>
                  <a:fillRect/>
                </a:stretch>
              </p:blipFill>
              <p:spPr>
                <a:xfrm>
                  <a:off x="9149333" y="742747"/>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45255F30-8405-4244-8BBA-F39D9E11F9E8}"/>
                    </a:ext>
                  </a:extLst>
                </p14:cNvPr>
                <p14:cNvContentPartPr/>
                <p14:nvPr/>
              </p14:nvContentPartPr>
              <p14:xfrm>
                <a:off x="9322853" y="720427"/>
                <a:ext cx="289080" cy="170640"/>
              </p14:xfrm>
            </p:contentPart>
          </mc:Choice>
          <mc:Fallback xmlns="">
            <p:pic>
              <p:nvPicPr>
                <p:cNvPr id="34" name="Freihand 33">
                  <a:extLst>
                    <a:ext uri="{FF2B5EF4-FFF2-40B4-BE49-F238E27FC236}">
                      <a16:creationId xmlns:a16="http://schemas.microsoft.com/office/drawing/2014/main" id="{45255F30-8405-4244-8BBA-F39D9E11F9E8}"/>
                    </a:ext>
                  </a:extLst>
                </p:cNvPr>
                <p:cNvPicPr/>
                <p:nvPr/>
              </p:nvPicPr>
              <p:blipFill>
                <a:blip r:embed="rId55"/>
                <a:stretch>
                  <a:fillRect/>
                </a:stretch>
              </p:blipFill>
              <p:spPr>
                <a:xfrm>
                  <a:off x="9318533" y="716107"/>
                  <a:ext cx="297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D3065079-7D2E-4721-B4F6-14136DDBFB7D}"/>
                    </a:ext>
                  </a:extLst>
                </p14:cNvPr>
                <p14:cNvContentPartPr/>
                <p14:nvPr/>
              </p14:nvContentPartPr>
              <p14:xfrm>
                <a:off x="9391613" y="681907"/>
                <a:ext cx="75600" cy="7200"/>
              </p14:xfrm>
            </p:contentPart>
          </mc:Choice>
          <mc:Fallback xmlns="">
            <p:pic>
              <p:nvPicPr>
                <p:cNvPr id="35" name="Freihand 34">
                  <a:extLst>
                    <a:ext uri="{FF2B5EF4-FFF2-40B4-BE49-F238E27FC236}">
                      <a16:creationId xmlns:a16="http://schemas.microsoft.com/office/drawing/2014/main" id="{D3065079-7D2E-4721-B4F6-14136DDBFB7D}"/>
                    </a:ext>
                  </a:extLst>
                </p:cNvPr>
                <p:cNvPicPr/>
                <p:nvPr/>
              </p:nvPicPr>
              <p:blipFill>
                <a:blip r:embed="rId57"/>
                <a:stretch>
                  <a:fillRect/>
                </a:stretch>
              </p:blipFill>
              <p:spPr>
                <a:xfrm>
                  <a:off x="9387293" y="677587"/>
                  <a:ext cx="8424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F78C353C-2759-4E7F-AC31-F08814B9AA09}"/>
                  </a:ext>
                </a:extLst>
              </p14:cNvPr>
              <p14:cNvContentPartPr/>
              <p14:nvPr/>
            </p14:nvContentPartPr>
            <p14:xfrm>
              <a:off x="10503293" y="771907"/>
              <a:ext cx="145800" cy="87120"/>
            </p14:xfrm>
          </p:contentPart>
        </mc:Choice>
        <mc:Fallback xmlns="">
          <p:pic>
            <p:nvPicPr>
              <p:cNvPr id="36" name="Freihand 35">
                <a:extLst>
                  <a:ext uri="{FF2B5EF4-FFF2-40B4-BE49-F238E27FC236}">
                    <a16:creationId xmlns:a16="http://schemas.microsoft.com/office/drawing/2014/main" id="{F78C353C-2759-4E7F-AC31-F08814B9AA09}"/>
                  </a:ext>
                </a:extLst>
              </p:cNvPr>
              <p:cNvPicPr/>
              <p:nvPr/>
            </p:nvPicPr>
            <p:blipFill>
              <a:blip r:embed="rId59"/>
              <a:stretch>
                <a:fillRect/>
              </a:stretch>
            </p:blipFill>
            <p:spPr>
              <a:xfrm>
                <a:off x="10498973" y="767587"/>
                <a:ext cx="154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5F705CF9-1231-4C48-9A43-AA1C08AD88EB}"/>
                  </a:ext>
                </a:extLst>
              </p14:cNvPr>
              <p14:cNvContentPartPr/>
              <p14:nvPr/>
            </p14:nvContentPartPr>
            <p14:xfrm>
              <a:off x="10876253" y="724027"/>
              <a:ext cx="94680" cy="135720"/>
            </p14:xfrm>
          </p:contentPart>
        </mc:Choice>
        <mc:Fallback xmlns="">
          <p:pic>
            <p:nvPicPr>
              <p:cNvPr id="37" name="Freihand 36">
                <a:extLst>
                  <a:ext uri="{FF2B5EF4-FFF2-40B4-BE49-F238E27FC236}">
                    <a16:creationId xmlns:a16="http://schemas.microsoft.com/office/drawing/2014/main" id="{5F705CF9-1231-4C48-9A43-AA1C08AD88EB}"/>
                  </a:ext>
                </a:extLst>
              </p:cNvPr>
              <p:cNvPicPr/>
              <p:nvPr/>
            </p:nvPicPr>
            <p:blipFill>
              <a:blip r:embed="rId61"/>
              <a:stretch>
                <a:fillRect/>
              </a:stretch>
            </p:blipFill>
            <p:spPr>
              <a:xfrm>
                <a:off x="10871933" y="719707"/>
                <a:ext cx="103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DDC0D6B7-6843-4EE1-BB64-072A4DCBBD81}"/>
                  </a:ext>
                </a:extLst>
              </p14:cNvPr>
              <p14:cNvContentPartPr/>
              <p14:nvPr/>
            </p14:nvContentPartPr>
            <p14:xfrm>
              <a:off x="11234453" y="781627"/>
              <a:ext cx="138240" cy="56520"/>
            </p14:xfrm>
          </p:contentPart>
        </mc:Choice>
        <mc:Fallback xmlns="">
          <p:pic>
            <p:nvPicPr>
              <p:cNvPr id="38" name="Freihand 37">
                <a:extLst>
                  <a:ext uri="{FF2B5EF4-FFF2-40B4-BE49-F238E27FC236}">
                    <a16:creationId xmlns:a16="http://schemas.microsoft.com/office/drawing/2014/main" id="{DDC0D6B7-6843-4EE1-BB64-072A4DCBBD81}"/>
                  </a:ext>
                </a:extLst>
              </p:cNvPr>
              <p:cNvPicPr/>
              <p:nvPr/>
            </p:nvPicPr>
            <p:blipFill>
              <a:blip r:embed="rId63"/>
              <a:stretch>
                <a:fillRect/>
              </a:stretch>
            </p:blipFill>
            <p:spPr>
              <a:xfrm>
                <a:off x="11230133" y="777307"/>
                <a:ext cx="146880" cy="65160"/>
              </a:xfrm>
              <a:prstGeom prst="rect">
                <a:avLst/>
              </a:prstGeom>
            </p:spPr>
          </p:pic>
        </mc:Fallback>
      </mc:AlternateContent>
      <p:grpSp>
        <p:nvGrpSpPr>
          <p:cNvPr id="48" name="Gruppieren 47">
            <a:extLst>
              <a:ext uri="{FF2B5EF4-FFF2-40B4-BE49-F238E27FC236}">
                <a16:creationId xmlns:a16="http://schemas.microsoft.com/office/drawing/2014/main" id="{42BB15AE-6464-476E-AB10-0A597CAB4DC7}"/>
              </a:ext>
            </a:extLst>
          </p:cNvPr>
          <p:cNvGrpSpPr/>
          <p:nvPr/>
        </p:nvGrpSpPr>
        <p:grpSpPr>
          <a:xfrm>
            <a:off x="8152493" y="1019587"/>
            <a:ext cx="774720" cy="265680"/>
            <a:chOff x="8152493" y="1019587"/>
            <a:chExt cx="774720" cy="265680"/>
          </a:xfrm>
        </p:grpSpPr>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06ED55B2-48B3-466E-A9DA-6E5A67A49296}"/>
                    </a:ext>
                  </a:extLst>
                </p14:cNvPr>
                <p14:cNvContentPartPr/>
                <p14:nvPr/>
              </p14:nvContentPartPr>
              <p14:xfrm>
                <a:off x="8152493" y="1144867"/>
                <a:ext cx="100800" cy="136440"/>
              </p14:xfrm>
            </p:contentPart>
          </mc:Choice>
          <mc:Fallback xmlns="">
            <p:pic>
              <p:nvPicPr>
                <p:cNvPr id="40" name="Freihand 39">
                  <a:extLst>
                    <a:ext uri="{FF2B5EF4-FFF2-40B4-BE49-F238E27FC236}">
                      <a16:creationId xmlns:a16="http://schemas.microsoft.com/office/drawing/2014/main" id="{06ED55B2-48B3-466E-A9DA-6E5A67A49296}"/>
                    </a:ext>
                  </a:extLst>
                </p:cNvPr>
                <p:cNvPicPr/>
                <p:nvPr/>
              </p:nvPicPr>
              <p:blipFill>
                <a:blip r:embed="rId65"/>
                <a:stretch>
                  <a:fillRect/>
                </a:stretch>
              </p:blipFill>
              <p:spPr>
                <a:xfrm>
                  <a:off x="8148173" y="1140547"/>
                  <a:ext cx="109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D89BBE4D-539F-4C5E-BBCB-347BDA2165F8}"/>
                    </a:ext>
                  </a:extLst>
                </p14:cNvPr>
                <p14:cNvContentPartPr/>
                <p14:nvPr/>
              </p14:nvContentPartPr>
              <p14:xfrm>
                <a:off x="8244293" y="1153507"/>
                <a:ext cx="11880" cy="131760"/>
              </p14:xfrm>
            </p:contentPart>
          </mc:Choice>
          <mc:Fallback xmlns="">
            <p:pic>
              <p:nvPicPr>
                <p:cNvPr id="41" name="Freihand 40">
                  <a:extLst>
                    <a:ext uri="{FF2B5EF4-FFF2-40B4-BE49-F238E27FC236}">
                      <a16:creationId xmlns:a16="http://schemas.microsoft.com/office/drawing/2014/main" id="{D89BBE4D-539F-4C5E-BBCB-347BDA2165F8}"/>
                    </a:ext>
                  </a:extLst>
                </p:cNvPr>
                <p:cNvPicPr/>
                <p:nvPr/>
              </p:nvPicPr>
              <p:blipFill>
                <a:blip r:embed="rId67"/>
                <a:stretch>
                  <a:fillRect/>
                </a:stretch>
              </p:blipFill>
              <p:spPr>
                <a:xfrm>
                  <a:off x="8239973" y="1149187"/>
                  <a:ext cx="20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DD2D771-975D-4D69-9CE2-A95FCB6B3168}"/>
                    </a:ext>
                  </a:extLst>
                </p14:cNvPr>
                <p14:cNvContentPartPr/>
                <p14:nvPr/>
              </p14:nvContentPartPr>
              <p14:xfrm>
                <a:off x="8175173" y="1213627"/>
                <a:ext cx="108720" cy="19800"/>
              </p14:xfrm>
            </p:contentPart>
          </mc:Choice>
          <mc:Fallback xmlns="">
            <p:pic>
              <p:nvPicPr>
                <p:cNvPr id="42" name="Freihand 41">
                  <a:extLst>
                    <a:ext uri="{FF2B5EF4-FFF2-40B4-BE49-F238E27FC236}">
                      <a16:creationId xmlns:a16="http://schemas.microsoft.com/office/drawing/2014/main" id="{ADD2D771-975D-4D69-9CE2-A95FCB6B3168}"/>
                    </a:ext>
                  </a:extLst>
                </p:cNvPr>
                <p:cNvPicPr/>
                <p:nvPr/>
              </p:nvPicPr>
              <p:blipFill>
                <a:blip r:embed="rId69"/>
                <a:stretch>
                  <a:fillRect/>
                </a:stretch>
              </p:blipFill>
              <p:spPr>
                <a:xfrm>
                  <a:off x="8170853" y="1209307"/>
                  <a:ext cx="117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1F936C25-59BF-44AB-8D9C-31E61A3E6BE5}"/>
                    </a:ext>
                  </a:extLst>
                </p14:cNvPr>
                <p14:cNvContentPartPr/>
                <p14:nvPr/>
              </p14:nvContentPartPr>
              <p14:xfrm>
                <a:off x="8366333" y="1182667"/>
                <a:ext cx="128520" cy="80640"/>
              </p14:xfrm>
            </p:contentPart>
          </mc:Choice>
          <mc:Fallback xmlns="">
            <p:pic>
              <p:nvPicPr>
                <p:cNvPr id="43" name="Freihand 42">
                  <a:extLst>
                    <a:ext uri="{FF2B5EF4-FFF2-40B4-BE49-F238E27FC236}">
                      <a16:creationId xmlns:a16="http://schemas.microsoft.com/office/drawing/2014/main" id="{1F936C25-59BF-44AB-8D9C-31E61A3E6BE5}"/>
                    </a:ext>
                  </a:extLst>
                </p:cNvPr>
                <p:cNvPicPr/>
                <p:nvPr/>
              </p:nvPicPr>
              <p:blipFill>
                <a:blip r:embed="rId71"/>
                <a:stretch>
                  <a:fillRect/>
                </a:stretch>
              </p:blipFill>
              <p:spPr>
                <a:xfrm>
                  <a:off x="8362013" y="1178347"/>
                  <a:ext cx="137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C48FC8D-6961-42BF-8F62-F746F5BC749B}"/>
                    </a:ext>
                  </a:extLst>
                </p14:cNvPr>
                <p14:cNvContentPartPr/>
                <p14:nvPr/>
              </p14:nvContentPartPr>
              <p14:xfrm>
                <a:off x="8535533" y="1185547"/>
                <a:ext cx="29880" cy="72000"/>
              </p14:xfrm>
            </p:contentPart>
          </mc:Choice>
          <mc:Fallback xmlns="">
            <p:pic>
              <p:nvPicPr>
                <p:cNvPr id="44" name="Freihand 43">
                  <a:extLst>
                    <a:ext uri="{FF2B5EF4-FFF2-40B4-BE49-F238E27FC236}">
                      <a16:creationId xmlns:a16="http://schemas.microsoft.com/office/drawing/2014/main" id="{FC48FC8D-6961-42BF-8F62-F746F5BC749B}"/>
                    </a:ext>
                  </a:extLst>
                </p:cNvPr>
                <p:cNvPicPr/>
                <p:nvPr/>
              </p:nvPicPr>
              <p:blipFill>
                <a:blip r:embed="rId73"/>
                <a:stretch>
                  <a:fillRect/>
                </a:stretch>
              </p:blipFill>
              <p:spPr>
                <a:xfrm>
                  <a:off x="8531213" y="1181227"/>
                  <a:ext cx="38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94EB8334-772E-49C1-A8D8-141EA34477CD}"/>
                    </a:ext>
                  </a:extLst>
                </p14:cNvPr>
                <p14:cNvContentPartPr/>
                <p14:nvPr/>
              </p14:nvContentPartPr>
              <p14:xfrm>
                <a:off x="8628413" y="1113187"/>
                <a:ext cx="81360" cy="134280"/>
              </p14:xfrm>
            </p:contentPart>
          </mc:Choice>
          <mc:Fallback xmlns="">
            <p:pic>
              <p:nvPicPr>
                <p:cNvPr id="45" name="Freihand 44">
                  <a:extLst>
                    <a:ext uri="{FF2B5EF4-FFF2-40B4-BE49-F238E27FC236}">
                      <a16:creationId xmlns:a16="http://schemas.microsoft.com/office/drawing/2014/main" id="{94EB8334-772E-49C1-A8D8-141EA34477CD}"/>
                    </a:ext>
                  </a:extLst>
                </p:cNvPr>
                <p:cNvPicPr/>
                <p:nvPr/>
              </p:nvPicPr>
              <p:blipFill>
                <a:blip r:embed="rId75"/>
                <a:stretch>
                  <a:fillRect/>
                </a:stretch>
              </p:blipFill>
              <p:spPr>
                <a:xfrm>
                  <a:off x="8624093" y="1108867"/>
                  <a:ext cx="90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9479C9D9-7FB7-4184-99BB-EC924D345E42}"/>
                    </a:ext>
                  </a:extLst>
                </p14:cNvPr>
                <p14:cNvContentPartPr/>
                <p14:nvPr/>
              </p14:nvContentPartPr>
              <p14:xfrm>
                <a:off x="8593853" y="1019587"/>
                <a:ext cx="19440" cy="21960"/>
              </p14:xfrm>
            </p:contentPart>
          </mc:Choice>
          <mc:Fallback xmlns="">
            <p:pic>
              <p:nvPicPr>
                <p:cNvPr id="46" name="Freihand 45">
                  <a:extLst>
                    <a:ext uri="{FF2B5EF4-FFF2-40B4-BE49-F238E27FC236}">
                      <a16:creationId xmlns:a16="http://schemas.microsoft.com/office/drawing/2014/main" id="{9479C9D9-7FB7-4184-99BB-EC924D345E42}"/>
                    </a:ext>
                  </a:extLst>
                </p:cNvPr>
                <p:cNvPicPr/>
                <p:nvPr/>
              </p:nvPicPr>
              <p:blipFill>
                <a:blip r:embed="rId77"/>
                <a:stretch>
                  <a:fillRect/>
                </a:stretch>
              </p:blipFill>
              <p:spPr>
                <a:xfrm>
                  <a:off x="8589533" y="1015267"/>
                  <a:ext cx="2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0114802-F100-4BD8-AE32-27498FF5A19E}"/>
                    </a:ext>
                  </a:extLst>
                </p14:cNvPr>
                <p14:cNvContentPartPr/>
                <p14:nvPr/>
              </p14:nvContentPartPr>
              <p14:xfrm>
                <a:off x="8827853" y="1089067"/>
                <a:ext cx="99360" cy="155160"/>
              </p14:xfrm>
            </p:contentPart>
          </mc:Choice>
          <mc:Fallback xmlns="">
            <p:pic>
              <p:nvPicPr>
                <p:cNvPr id="47" name="Freihand 46">
                  <a:extLst>
                    <a:ext uri="{FF2B5EF4-FFF2-40B4-BE49-F238E27FC236}">
                      <a16:creationId xmlns:a16="http://schemas.microsoft.com/office/drawing/2014/main" id="{40114802-F100-4BD8-AE32-27498FF5A19E}"/>
                    </a:ext>
                  </a:extLst>
                </p:cNvPr>
                <p:cNvPicPr/>
                <p:nvPr/>
              </p:nvPicPr>
              <p:blipFill>
                <a:blip r:embed="rId79"/>
                <a:stretch>
                  <a:fillRect/>
                </a:stretch>
              </p:blipFill>
              <p:spPr>
                <a:xfrm>
                  <a:off x="8823533" y="1084747"/>
                  <a:ext cx="108000" cy="163800"/>
                </a:xfrm>
                <a:prstGeom prst="rect">
                  <a:avLst/>
                </a:prstGeom>
              </p:spPr>
            </p:pic>
          </mc:Fallback>
        </mc:AlternateContent>
      </p:grpSp>
      <p:grpSp>
        <p:nvGrpSpPr>
          <p:cNvPr id="59" name="Gruppieren 58">
            <a:extLst>
              <a:ext uri="{FF2B5EF4-FFF2-40B4-BE49-F238E27FC236}">
                <a16:creationId xmlns:a16="http://schemas.microsoft.com/office/drawing/2014/main" id="{0EE77ED7-ECA1-4F38-949A-243620C7D53A}"/>
              </a:ext>
            </a:extLst>
          </p:cNvPr>
          <p:cNvGrpSpPr/>
          <p:nvPr/>
        </p:nvGrpSpPr>
        <p:grpSpPr>
          <a:xfrm>
            <a:off x="9104693" y="1052707"/>
            <a:ext cx="560160" cy="164520"/>
            <a:chOff x="9104693" y="1052707"/>
            <a:chExt cx="560160" cy="164520"/>
          </a:xfrm>
        </p:grpSpPr>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08B278E4-227C-400A-A05A-E8C62D6129A1}"/>
                    </a:ext>
                  </a:extLst>
                </p14:cNvPr>
                <p14:cNvContentPartPr/>
                <p14:nvPr/>
              </p14:nvContentPartPr>
              <p14:xfrm>
                <a:off x="9104693" y="1072507"/>
                <a:ext cx="109080" cy="133560"/>
              </p14:xfrm>
            </p:contentPart>
          </mc:Choice>
          <mc:Fallback xmlns="">
            <p:pic>
              <p:nvPicPr>
                <p:cNvPr id="49" name="Freihand 48">
                  <a:extLst>
                    <a:ext uri="{FF2B5EF4-FFF2-40B4-BE49-F238E27FC236}">
                      <a16:creationId xmlns:a16="http://schemas.microsoft.com/office/drawing/2014/main" id="{08B278E4-227C-400A-A05A-E8C62D6129A1}"/>
                    </a:ext>
                  </a:extLst>
                </p:cNvPr>
                <p:cNvPicPr/>
                <p:nvPr/>
              </p:nvPicPr>
              <p:blipFill>
                <a:blip r:embed="rId81"/>
                <a:stretch>
                  <a:fillRect/>
                </a:stretch>
              </p:blipFill>
              <p:spPr>
                <a:xfrm>
                  <a:off x="9100373" y="1068187"/>
                  <a:ext cx="11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13BA6212-6C4A-4D15-8BC1-62869CF6E2D5}"/>
                    </a:ext>
                  </a:extLst>
                </p14:cNvPr>
                <p14:cNvContentPartPr/>
                <p14:nvPr/>
              </p14:nvContentPartPr>
              <p14:xfrm>
                <a:off x="9228893" y="1153867"/>
                <a:ext cx="116280" cy="63360"/>
              </p14:xfrm>
            </p:contentPart>
          </mc:Choice>
          <mc:Fallback xmlns="">
            <p:pic>
              <p:nvPicPr>
                <p:cNvPr id="50" name="Freihand 49">
                  <a:extLst>
                    <a:ext uri="{FF2B5EF4-FFF2-40B4-BE49-F238E27FC236}">
                      <a16:creationId xmlns:a16="http://schemas.microsoft.com/office/drawing/2014/main" id="{13BA6212-6C4A-4D15-8BC1-62869CF6E2D5}"/>
                    </a:ext>
                  </a:extLst>
                </p:cNvPr>
                <p:cNvPicPr/>
                <p:nvPr/>
              </p:nvPicPr>
              <p:blipFill>
                <a:blip r:embed="rId83"/>
                <a:stretch>
                  <a:fillRect/>
                </a:stretch>
              </p:blipFill>
              <p:spPr>
                <a:xfrm>
                  <a:off x="9224573" y="1149547"/>
                  <a:ext cx="12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C61D45AD-7F7F-4326-BA33-49D827FC5369}"/>
                    </a:ext>
                  </a:extLst>
                </p14:cNvPr>
                <p14:cNvContentPartPr/>
                <p14:nvPr/>
              </p14:nvContentPartPr>
              <p14:xfrm>
                <a:off x="9371813" y="1052707"/>
                <a:ext cx="69120" cy="151200"/>
              </p14:xfrm>
            </p:contentPart>
          </mc:Choice>
          <mc:Fallback xmlns="">
            <p:pic>
              <p:nvPicPr>
                <p:cNvPr id="51" name="Freihand 50">
                  <a:extLst>
                    <a:ext uri="{FF2B5EF4-FFF2-40B4-BE49-F238E27FC236}">
                      <a16:creationId xmlns:a16="http://schemas.microsoft.com/office/drawing/2014/main" id="{C61D45AD-7F7F-4326-BA33-49D827FC5369}"/>
                    </a:ext>
                  </a:extLst>
                </p:cNvPr>
                <p:cNvPicPr/>
                <p:nvPr/>
              </p:nvPicPr>
              <p:blipFill>
                <a:blip r:embed="rId85"/>
                <a:stretch>
                  <a:fillRect/>
                </a:stretch>
              </p:blipFill>
              <p:spPr>
                <a:xfrm>
                  <a:off x="9367493" y="1048387"/>
                  <a:ext cx="77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178D04EF-64B8-491C-A9B7-CB53B72C2B9B}"/>
                    </a:ext>
                  </a:extLst>
                </p14:cNvPr>
                <p14:cNvContentPartPr/>
                <p14:nvPr/>
              </p14:nvContentPartPr>
              <p14:xfrm>
                <a:off x="9463253" y="1129387"/>
                <a:ext cx="201600" cy="78840"/>
              </p14:xfrm>
            </p:contentPart>
          </mc:Choice>
          <mc:Fallback xmlns="">
            <p:pic>
              <p:nvPicPr>
                <p:cNvPr id="52" name="Freihand 51">
                  <a:extLst>
                    <a:ext uri="{FF2B5EF4-FFF2-40B4-BE49-F238E27FC236}">
                      <a16:creationId xmlns:a16="http://schemas.microsoft.com/office/drawing/2014/main" id="{178D04EF-64B8-491C-A9B7-CB53B72C2B9B}"/>
                    </a:ext>
                  </a:extLst>
                </p:cNvPr>
                <p:cNvPicPr/>
                <p:nvPr/>
              </p:nvPicPr>
              <p:blipFill>
                <a:blip r:embed="rId87"/>
                <a:stretch>
                  <a:fillRect/>
                </a:stretch>
              </p:blipFill>
              <p:spPr>
                <a:xfrm>
                  <a:off x="9458933" y="1125067"/>
                  <a:ext cx="210240" cy="87480"/>
                </a:xfrm>
                <a:prstGeom prst="rect">
                  <a:avLst/>
                </a:prstGeom>
              </p:spPr>
            </p:pic>
          </mc:Fallback>
        </mc:AlternateContent>
      </p:grpSp>
      <p:grpSp>
        <p:nvGrpSpPr>
          <p:cNvPr id="58" name="Gruppieren 57">
            <a:extLst>
              <a:ext uri="{FF2B5EF4-FFF2-40B4-BE49-F238E27FC236}">
                <a16:creationId xmlns:a16="http://schemas.microsoft.com/office/drawing/2014/main" id="{7A662D31-31A9-43DC-A163-011A06B17287}"/>
              </a:ext>
            </a:extLst>
          </p:cNvPr>
          <p:cNvGrpSpPr/>
          <p:nvPr/>
        </p:nvGrpSpPr>
        <p:grpSpPr>
          <a:xfrm>
            <a:off x="8077613" y="1422787"/>
            <a:ext cx="167400" cy="176040"/>
            <a:chOff x="8077613" y="1422787"/>
            <a:chExt cx="167400" cy="176040"/>
          </a:xfrm>
        </p:grpSpPr>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4BB316A2-38A8-43AA-BB89-050EA2B0FC3D}"/>
                    </a:ext>
                  </a:extLst>
                </p14:cNvPr>
                <p14:cNvContentPartPr/>
                <p14:nvPr/>
              </p14:nvContentPartPr>
              <p14:xfrm>
                <a:off x="8120813" y="1444027"/>
                <a:ext cx="12240" cy="119880"/>
              </p14:xfrm>
            </p:contentPart>
          </mc:Choice>
          <mc:Fallback xmlns="">
            <p:pic>
              <p:nvPicPr>
                <p:cNvPr id="53" name="Freihand 52">
                  <a:extLst>
                    <a:ext uri="{FF2B5EF4-FFF2-40B4-BE49-F238E27FC236}">
                      <a16:creationId xmlns:a16="http://schemas.microsoft.com/office/drawing/2014/main" id="{4BB316A2-38A8-43AA-BB89-050EA2B0FC3D}"/>
                    </a:ext>
                  </a:extLst>
                </p:cNvPr>
                <p:cNvPicPr/>
                <p:nvPr/>
              </p:nvPicPr>
              <p:blipFill>
                <a:blip r:embed="rId89"/>
                <a:stretch>
                  <a:fillRect/>
                </a:stretch>
              </p:blipFill>
              <p:spPr>
                <a:xfrm>
                  <a:off x="8116493" y="1439707"/>
                  <a:ext cx="2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2AAAB76A-637D-41FB-9C34-D01C8E100282}"/>
                    </a:ext>
                  </a:extLst>
                </p14:cNvPr>
                <p14:cNvContentPartPr/>
                <p14:nvPr/>
              </p14:nvContentPartPr>
              <p14:xfrm>
                <a:off x="8077613" y="1422787"/>
                <a:ext cx="167400" cy="176040"/>
              </p14:xfrm>
            </p:contentPart>
          </mc:Choice>
          <mc:Fallback xmlns="">
            <p:pic>
              <p:nvPicPr>
                <p:cNvPr id="54" name="Freihand 53">
                  <a:extLst>
                    <a:ext uri="{FF2B5EF4-FFF2-40B4-BE49-F238E27FC236}">
                      <a16:creationId xmlns:a16="http://schemas.microsoft.com/office/drawing/2014/main" id="{2AAAB76A-637D-41FB-9C34-D01C8E100282}"/>
                    </a:ext>
                  </a:extLst>
                </p:cNvPr>
                <p:cNvPicPr/>
                <p:nvPr/>
              </p:nvPicPr>
              <p:blipFill>
                <a:blip r:embed="rId91"/>
                <a:stretch>
                  <a:fillRect/>
                </a:stretch>
              </p:blipFill>
              <p:spPr>
                <a:xfrm>
                  <a:off x="8073293" y="1418467"/>
                  <a:ext cx="176040" cy="18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9811F9CF-BCAD-4353-8216-0E56CE1CA1B4}"/>
                  </a:ext>
                </a:extLst>
              </p14:cNvPr>
              <p14:cNvContentPartPr/>
              <p14:nvPr/>
            </p14:nvContentPartPr>
            <p14:xfrm>
              <a:off x="8493773" y="1477147"/>
              <a:ext cx="87120" cy="60120"/>
            </p14:xfrm>
          </p:contentPart>
        </mc:Choice>
        <mc:Fallback xmlns="">
          <p:pic>
            <p:nvPicPr>
              <p:cNvPr id="55" name="Freihand 54">
                <a:extLst>
                  <a:ext uri="{FF2B5EF4-FFF2-40B4-BE49-F238E27FC236}">
                    <a16:creationId xmlns:a16="http://schemas.microsoft.com/office/drawing/2014/main" id="{9811F9CF-BCAD-4353-8216-0E56CE1CA1B4}"/>
                  </a:ext>
                </a:extLst>
              </p:cNvPr>
              <p:cNvPicPr/>
              <p:nvPr/>
            </p:nvPicPr>
            <p:blipFill>
              <a:blip r:embed="rId93"/>
              <a:stretch>
                <a:fillRect/>
              </a:stretch>
            </p:blipFill>
            <p:spPr>
              <a:xfrm>
                <a:off x="8489453" y="1472827"/>
                <a:ext cx="95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072DEB26-1E59-4544-9178-ED4AF7171C3D}"/>
                  </a:ext>
                </a:extLst>
              </p14:cNvPr>
              <p14:cNvContentPartPr/>
              <p14:nvPr/>
            </p14:nvContentPartPr>
            <p14:xfrm>
              <a:off x="8848733" y="1444027"/>
              <a:ext cx="116280" cy="77400"/>
            </p14:xfrm>
          </p:contentPart>
        </mc:Choice>
        <mc:Fallback xmlns="">
          <p:pic>
            <p:nvPicPr>
              <p:cNvPr id="56" name="Freihand 55">
                <a:extLst>
                  <a:ext uri="{FF2B5EF4-FFF2-40B4-BE49-F238E27FC236}">
                    <a16:creationId xmlns:a16="http://schemas.microsoft.com/office/drawing/2014/main" id="{072DEB26-1E59-4544-9178-ED4AF7171C3D}"/>
                  </a:ext>
                </a:extLst>
              </p:cNvPr>
              <p:cNvPicPr/>
              <p:nvPr/>
            </p:nvPicPr>
            <p:blipFill>
              <a:blip r:embed="rId95"/>
              <a:stretch>
                <a:fillRect/>
              </a:stretch>
            </p:blipFill>
            <p:spPr>
              <a:xfrm>
                <a:off x="8844413" y="1439707"/>
                <a:ext cx="124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EDE36B81-91B1-4FDF-A146-367A09640B7E}"/>
                  </a:ext>
                </a:extLst>
              </p14:cNvPr>
              <p14:cNvContentPartPr/>
              <p14:nvPr/>
            </p14:nvContentPartPr>
            <p14:xfrm>
              <a:off x="9349133" y="1404067"/>
              <a:ext cx="77400" cy="79200"/>
            </p14:xfrm>
          </p:contentPart>
        </mc:Choice>
        <mc:Fallback xmlns="">
          <p:pic>
            <p:nvPicPr>
              <p:cNvPr id="57" name="Freihand 56">
                <a:extLst>
                  <a:ext uri="{FF2B5EF4-FFF2-40B4-BE49-F238E27FC236}">
                    <a16:creationId xmlns:a16="http://schemas.microsoft.com/office/drawing/2014/main" id="{EDE36B81-91B1-4FDF-A146-367A09640B7E}"/>
                  </a:ext>
                </a:extLst>
              </p:cNvPr>
              <p:cNvPicPr/>
              <p:nvPr/>
            </p:nvPicPr>
            <p:blipFill>
              <a:blip r:embed="rId97"/>
              <a:stretch>
                <a:fillRect/>
              </a:stretch>
            </p:blipFill>
            <p:spPr>
              <a:xfrm>
                <a:off x="9344813" y="1399747"/>
                <a:ext cx="86040" cy="87840"/>
              </a:xfrm>
              <a:prstGeom prst="rect">
                <a:avLst/>
              </a:prstGeom>
            </p:spPr>
          </p:pic>
        </mc:Fallback>
      </mc:AlternateContent>
      <p:grpSp>
        <p:nvGrpSpPr>
          <p:cNvPr id="105" name="Gruppieren 104">
            <a:extLst>
              <a:ext uri="{FF2B5EF4-FFF2-40B4-BE49-F238E27FC236}">
                <a16:creationId xmlns:a16="http://schemas.microsoft.com/office/drawing/2014/main" id="{B44401C3-7CB0-427A-80DA-98B59634A608}"/>
              </a:ext>
            </a:extLst>
          </p:cNvPr>
          <p:cNvGrpSpPr/>
          <p:nvPr/>
        </p:nvGrpSpPr>
        <p:grpSpPr>
          <a:xfrm>
            <a:off x="7699253" y="1721227"/>
            <a:ext cx="3360960" cy="922680"/>
            <a:chOff x="7699253" y="1721227"/>
            <a:chExt cx="3360960" cy="922680"/>
          </a:xfrm>
        </p:grpSpPr>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3B38F2F0-B075-45D7-BBDB-DFA41567E247}"/>
                    </a:ext>
                  </a:extLst>
                </p14:cNvPr>
                <p14:cNvContentPartPr/>
                <p14:nvPr/>
              </p14:nvContentPartPr>
              <p14:xfrm>
                <a:off x="8155733" y="1789627"/>
                <a:ext cx="145440" cy="109080"/>
              </p14:xfrm>
            </p:contentPart>
          </mc:Choice>
          <mc:Fallback xmlns="">
            <p:pic>
              <p:nvPicPr>
                <p:cNvPr id="60" name="Freihand 59">
                  <a:extLst>
                    <a:ext uri="{FF2B5EF4-FFF2-40B4-BE49-F238E27FC236}">
                      <a16:creationId xmlns:a16="http://schemas.microsoft.com/office/drawing/2014/main" id="{3B38F2F0-B075-45D7-BBDB-DFA41567E247}"/>
                    </a:ext>
                  </a:extLst>
                </p:cNvPr>
                <p:cNvPicPr/>
                <p:nvPr/>
              </p:nvPicPr>
              <p:blipFill>
                <a:blip r:embed="rId99"/>
                <a:stretch>
                  <a:fillRect/>
                </a:stretch>
              </p:blipFill>
              <p:spPr>
                <a:xfrm>
                  <a:off x="8151413" y="1785307"/>
                  <a:ext cx="15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5CE9A7F3-62E9-44A0-9FCB-612FA0234F64}"/>
                    </a:ext>
                  </a:extLst>
                </p14:cNvPr>
                <p14:cNvContentPartPr/>
                <p14:nvPr/>
              </p14:nvContentPartPr>
              <p14:xfrm>
                <a:off x="8488733" y="1801147"/>
                <a:ext cx="69120" cy="50400"/>
              </p14:xfrm>
            </p:contentPart>
          </mc:Choice>
          <mc:Fallback xmlns="">
            <p:pic>
              <p:nvPicPr>
                <p:cNvPr id="61" name="Freihand 60">
                  <a:extLst>
                    <a:ext uri="{FF2B5EF4-FFF2-40B4-BE49-F238E27FC236}">
                      <a16:creationId xmlns:a16="http://schemas.microsoft.com/office/drawing/2014/main" id="{5CE9A7F3-62E9-44A0-9FCB-612FA0234F64}"/>
                    </a:ext>
                  </a:extLst>
                </p:cNvPr>
                <p:cNvPicPr/>
                <p:nvPr/>
              </p:nvPicPr>
              <p:blipFill>
                <a:blip r:embed="rId101"/>
                <a:stretch>
                  <a:fillRect/>
                </a:stretch>
              </p:blipFill>
              <p:spPr>
                <a:xfrm>
                  <a:off x="8484413" y="1796827"/>
                  <a:ext cx="77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6608B63F-FBE0-49A4-A03B-7E5F73360260}"/>
                    </a:ext>
                  </a:extLst>
                </p14:cNvPr>
                <p14:cNvContentPartPr/>
                <p14:nvPr/>
              </p14:nvContentPartPr>
              <p14:xfrm>
                <a:off x="8853773" y="1759027"/>
                <a:ext cx="149760" cy="72000"/>
              </p14:xfrm>
            </p:contentPart>
          </mc:Choice>
          <mc:Fallback xmlns="">
            <p:pic>
              <p:nvPicPr>
                <p:cNvPr id="62" name="Freihand 61">
                  <a:extLst>
                    <a:ext uri="{FF2B5EF4-FFF2-40B4-BE49-F238E27FC236}">
                      <a16:creationId xmlns:a16="http://schemas.microsoft.com/office/drawing/2014/main" id="{6608B63F-FBE0-49A4-A03B-7E5F73360260}"/>
                    </a:ext>
                  </a:extLst>
                </p:cNvPr>
                <p:cNvPicPr/>
                <p:nvPr/>
              </p:nvPicPr>
              <p:blipFill>
                <a:blip r:embed="rId103"/>
                <a:stretch>
                  <a:fillRect/>
                </a:stretch>
              </p:blipFill>
              <p:spPr>
                <a:xfrm>
                  <a:off x="8849453" y="1754707"/>
                  <a:ext cx="158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C79F7511-A757-441A-A748-A957F38F0286}"/>
                    </a:ext>
                  </a:extLst>
                </p14:cNvPr>
                <p14:cNvContentPartPr/>
                <p14:nvPr/>
              </p14:nvContentPartPr>
              <p14:xfrm>
                <a:off x="9340133" y="1721227"/>
                <a:ext cx="90000" cy="60480"/>
              </p14:xfrm>
            </p:contentPart>
          </mc:Choice>
          <mc:Fallback xmlns="">
            <p:pic>
              <p:nvPicPr>
                <p:cNvPr id="63" name="Freihand 62">
                  <a:extLst>
                    <a:ext uri="{FF2B5EF4-FFF2-40B4-BE49-F238E27FC236}">
                      <a16:creationId xmlns:a16="http://schemas.microsoft.com/office/drawing/2014/main" id="{C79F7511-A757-441A-A748-A957F38F0286}"/>
                    </a:ext>
                  </a:extLst>
                </p:cNvPr>
                <p:cNvPicPr/>
                <p:nvPr/>
              </p:nvPicPr>
              <p:blipFill>
                <a:blip r:embed="rId105"/>
                <a:stretch>
                  <a:fillRect/>
                </a:stretch>
              </p:blipFill>
              <p:spPr>
                <a:xfrm>
                  <a:off x="9335813" y="1716907"/>
                  <a:ext cx="98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4966ACCB-FA99-49E6-A237-F2DAEBA9FB6D}"/>
                    </a:ext>
                  </a:extLst>
                </p14:cNvPr>
                <p14:cNvContentPartPr/>
                <p14:nvPr/>
              </p14:nvContentPartPr>
              <p14:xfrm>
                <a:off x="7699253" y="2145307"/>
                <a:ext cx="183960" cy="9360"/>
              </p14:xfrm>
            </p:contentPart>
          </mc:Choice>
          <mc:Fallback xmlns="">
            <p:pic>
              <p:nvPicPr>
                <p:cNvPr id="64" name="Freihand 63">
                  <a:extLst>
                    <a:ext uri="{FF2B5EF4-FFF2-40B4-BE49-F238E27FC236}">
                      <a16:creationId xmlns:a16="http://schemas.microsoft.com/office/drawing/2014/main" id="{4966ACCB-FA99-49E6-A237-F2DAEBA9FB6D}"/>
                    </a:ext>
                  </a:extLst>
                </p:cNvPr>
                <p:cNvPicPr/>
                <p:nvPr/>
              </p:nvPicPr>
              <p:blipFill>
                <a:blip r:embed="rId107"/>
                <a:stretch>
                  <a:fillRect/>
                </a:stretch>
              </p:blipFill>
              <p:spPr>
                <a:xfrm>
                  <a:off x="7694933" y="2140987"/>
                  <a:ext cx="192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3C573858-F131-4F98-A7AB-BC93E2F6FFB2}"/>
                    </a:ext>
                  </a:extLst>
                </p14:cNvPr>
                <p14:cNvContentPartPr/>
                <p14:nvPr/>
              </p14:nvContentPartPr>
              <p14:xfrm>
                <a:off x="7705373" y="2179147"/>
                <a:ext cx="219600" cy="30600"/>
              </p14:xfrm>
            </p:contentPart>
          </mc:Choice>
          <mc:Fallback xmlns="">
            <p:pic>
              <p:nvPicPr>
                <p:cNvPr id="65" name="Freihand 64">
                  <a:extLst>
                    <a:ext uri="{FF2B5EF4-FFF2-40B4-BE49-F238E27FC236}">
                      <a16:creationId xmlns:a16="http://schemas.microsoft.com/office/drawing/2014/main" id="{3C573858-F131-4F98-A7AB-BC93E2F6FFB2}"/>
                    </a:ext>
                  </a:extLst>
                </p:cNvPr>
                <p:cNvPicPr/>
                <p:nvPr/>
              </p:nvPicPr>
              <p:blipFill>
                <a:blip r:embed="rId109"/>
                <a:stretch>
                  <a:fillRect/>
                </a:stretch>
              </p:blipFill>
              <p:spPr>
                <a:xfrm>
                  <a:off x="7701053" y="2174827"/>
                  <a:ext cx="228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B005038D-39D1-470F-987B-B98FA6153E80}"/>
                    </a:ext>
                  </a:extLst>
                </p14:cNvPr>
                <p14:cNvContentPartPr/>
                <p14:nvPr/>
              </p14:nvContentPartPr>
              <p14:xfrm>
                <a:off x="7876373" y="2095267"/>
                <a:ext cx="137880" cy="149400"/>
              </p14:xfrm>
            </p:contentPart>
          </mc:Choice>
          <mc:Fallback xmlns="">
            <p:pic>
              <p:nvPicPr>
                <p:cNvPr id="66" name="Freihand 65">
                  <a:extLst>
                    <a:ext uri="{FF2B5EF4-FFF2-40B4-BE49-F238E27FC236}">
                      <a16:creationId xmlns:a16="http://schemas.microsoft.com/office/drawing/2014/main" id="{B005038D-39D1-470F-987B-B98FA6153E80}"/>
                    </a:ext>
                  </a:extLst>
                </p:cNvPr>
                <p:cNvPicPr/>
                <p:nvPr/>
              </p:nvPicPr>
              <p:blipFill>
                <a:blip r:embed="rId111"/>
                <a:stretch>
                  <a:fillRect/>
                </a:stretch>
              </p:blipFill>
              <p:spPr>
                <a:xfrm>
                  <a:off x="7872053" y="2090947"/>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24371AA4-5BE7-4335-A1DF-C165111E2EDE}"/>
                    </a:ext>
                  </a:extLst>
                </p14:cNvPr>
                <p14:cNvContentPartPr/>
                <p14:nvPr/>
              </p14:nvContentPartPr>
              <p14:xfrm>
                <a:off x="8309813" y="2120107"/>
                <a:ext cx="10080" cy="89640"/>
              </p14:xfrm>
            </p:contentPart>
          </mc:Choice>
          <mc:Fallback xmlns="">
            <p:pic>
              <p:nvPicPr>
                <p:cNvPr id="67" name="Freihand 66">
                  <a:extLst>
                    <a:ext uri="{FF2B5EF4-FFF2-40B4-BE49-F238E27FC236}">
                      <a16:creationId xmlns:a16="http://schemas.microsoft.com/office/drawing/2014/main" id="{24371AA4-5BE7-4335-A1DF-C165111E2EDE}"/>
                    </a:ext>
                  </a:extLst>
                </p:cNvPr>
                <p:cNvPicPr/>
                <p:nvPr/>
              </p:nvPicPr>
              <p:blipFill>
                <a:blip r:embed="rId113"/>
                <a:stretch>
                  <a:fillRect/>
                </a:stretch>
              </p:blipFill>
              <p:spPr>
                <a:xfrm>
                  <a:off x="8305493" y="2115787"/>
                  <a:ext cx="18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A2E6A814-5847-472D-850F-CBCA63798DCF}"/>
                    </a:ext>
                  </a:extLst>
                </p14:cNvPr>
                <p14:cNvContentPartPr/>
                <p14:nvPr/>
              </p14:nvContentPartPr>
              <p14:xfrm>
                <a:off x="8303333" y="2065387"/>
                <a:ext cx="59040" cy="720"/>
              </p14:xfrm>
            </p:contentPart>
          </mc:Choice>
          <mc:Fallback xmlns="">
            <p:pic>
              <p:nvPicPr>
                <p:cNvPr id="68" name="Freihand 67">
                  <a:extLst>
                    <a:ext uri="{FF2B5EF4-FFF2-40B4-BE49-F238E27FC236}">
                      <a16:creationId xmlns:a16="http://schemas.microsoft.com/office/drawing/2014/main" id="{A2E6A814-5847-472D-850F-CBCA63798DCF}"/>
                    </a:ext>
                  </a:extLst>
                </p:cNvPr>
                <p:cNvPicPr/>
                <p:nvPr/>
              </p:nvPicPr>
              <p:blipFill>
                <a:blip r:embed="rId115"/>
                <a:stretch>
                  <a:fillRect/>
                </a:stretch>
              </p:blipFill>
              <p:spPr>
                <a:xfrm>
                  <a:off x="8299013" y="2061067"/>
                  <a:ext cx="676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572C8C70-96CC-4085-AB40-59F687DC15A4}"/>
                    </a:ext>
                  </a:extLst>
                </p14:cNvPr>
                <p14:cNvContentPartPr/>
                <p14:nvPr/>
              </p14:nvContentPartPr>
              <p14:xfrm>
                <a:off x="8355893" y="2090587"/>
                <a:ext cx="94320" cy="122760"/>
              </p14:xfrm>
            </p:contentPart>
          </mc:Choice>
          <mc:Fallback xmlns="">
            <p:pic>
              <p:nvPicPr>
                <p:cNvPr id="69" name="Freihand 68">
                  <a:extLst>
                    <a:ext uri="{FF2B5EF4-FFF2-40B4-BE49-F238E27FC236}">
                      <a16:creationId xmlns:a16="http://schemas.microsoft.com/office/drawing/2014/main" id="{572C8C70-96CC-4085-AB40-59F687DC15A4}"/>
                    </a:ext>
                  </a:extLst>
                </p:cNvPr>
                <p:cNvPicPr/>
                <p:nvPr/>
              </p:nvPicPr>
              <p:blipFill>
                <a:blip r:embed="rId117"/>
                <a:stretch>
                  <a:fillRect/>
                </a:stretch>
              </p:blipFill>
              <p:spPr>
                <a:xfrm>
                  <a:off x="8351573" y="2086267"/>
                  <a:ext cx="102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3711CC58-6520-4BE4-BCA6-3E439E992861}"/>
                    </a:ext>
                  </a:extLst>
                </p14:cNvPr>
                <p14:cNvContentPartPr/>
                <p14:nvPr/>
              </p14:nvContentPartPr>
              <p14:xfrm>
                <a:off x="8507813" y="2036587"/>
                <a:ext cx="31680" cy="149040"/>
              </p14:xfrm>
            </p:contentPart>
          </mc:Choice>
          <mc:Fallback xmlns="">
            <p:pic>
              <p:nvPicPr>
                <p:cNvPr id="70" name="Freihand 69">
                  <a:extLst>
                    <a:ext uri="{FF2B5EF4-FFF2-40B4-BE49-F238E27FC236}">
                      <a16:creationId xmlns:a16="http://schemas.microsoft.com/office/drawing/2014/main" id="{3711CC58-6520-4BE4-BCA6-3E439E992861}"/>
                    </a:ext>
                  </a:extLst>
                </p:cNvPr>
                <p:cNvPicPr/>
                <p:nvPr/>
              </p:nvPicPr>
              <p:blipFill>
                <a:blip r:embed="rId119"/>
                <a:stretch>
                  <a:fillRect/>
                </a:stretch>
              </p:blipFill>
              <p:spPr>
                <a:xfrm>
                  <a:off x="8503493" y="2032267"/>
                  <a:ext cx="40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098B47CC-3EC2-412C-9017-3CB98CB74C67}"/>
                    </a:ext>
                  </a:extLst>
                </p14:cNvPr>
                <p14:cNvContentPartPr/>
                <p14:nvPr/>
              </p14:nvContentPartPr>
              <p14:xfrm>
                <a:off x="8481173" y="2070427"/>
                <a:ext cx="116280" cy="30600"/>
              </p14:xfrm>
            </p:contentPart>
          </mc:Choice>
          <mc:Fallback xmlns="">
            <p:pic>
              <p:nvPicPr>
                <p:cNvPr id="71" name="Freihand 70">
                  <a:extLst>
                    <a:ext uri="{FF2B5EF4-FFF2-40B4-BE49-F238E27FC236}">
                      <a16:creationId xmlns:a16="http://schemas.microsoft.com/office/drawing/2014/main" id="{098B47CC-3EC2-412C-9017-3CB98CB74C67}"/>
                    </a:ext>
                  </a:extLst>
                </p:cNvPr>
                <p:cNvPicPr/>
                <p:nvPr/>
              </p:nvPicPr>
              <p:blipFill>
                <a:blip r:embed="rId121"/>
                <a:stretch>
                  <a:fillRect/>
                </a:stretch>
              </p:blipFill>
              <p:spPr>
                <a:xfrm>
                  <a:off x="8476853" y="2066107"/>
                  <a:ext cx="124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994E3F99-1974-49C4-B936-1A5E08756D91}"/>
                    </a:ext>
                  </a:extLst>
                </p14:cNvPr>
                <p14:cNvContentPartPr/>
                <p14:nvPr/>
              </p14:nvContentPartPr>
              <p14:xfrm>
                <a:off x="8748653" y="2072587"/>
                <a:ext cx="79200" cy="218160"/>
              </p14:xfrm>
            </p:contentPart>
          </mc:Choice>
          <mc:Fallback xmlns="">
            <p:pic>
              <p:nvPicPr>
                <p:cNvPr id="72" name="Freihand 71">
                  <a:extLst>
                    <a:ext uri="{FF2B5EF4-FFF2-40B4-BE49-F238E27FC236}">
                      <a16:creationId xmlns:a16="http://schemas.microsoft.com/office/drawing/2014/main" id="{994E3F99-1974-49C4-B936-1A5E08756D91}"/>
                    </a:ext>
                  </a:extLst>
                </p:cNvPr>
                <p:cNvPicPr/>
                <p:nvPr/>
              </p:nvPicPr>
              <p:blipFill>
                <a:blip r:embed="rId123"/>
                <a:stretch>
                  <a:fillRect/>
                </a:stretch>
              </p:blipFill>
              <p:spPr>
                <a:xfrm>
                  <a:off x="8744333" y="2068267"/>
                  <a:ext cx="87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50835639-C5DB-42C5-9A72-085305337307}"/>
                    </a:ext>
                  </a:extLst>
                </p14:cNvPr>
                <p14:cNvContentPartPr/>
                <p14:nvPr/>
              </p14:nvContentPartPr>
              <p14:xfrm>
                <a:off x="8864213" y="2074747"/>
                <a:ext cx="205920" cy="95040"/>
              </p14:xfrm>
            </p:contentPart>
          </mc:Choice>
          <mc:Fallback xmlns="">
            <p:pic>
              <p:nvPicPr>
                <p:cNvPr id="73" name="Freihand 72">
                  <a:extLst>
                    <a:ext uri="{FF2B5EF4-FFF2-40B4-BE49-F238E27FC236}">
                      <a16:creationId xmlns:a16="http://schemas.microsoft.com/office/drawing/2014/main" id="{50835639-C5DB-42C5-9A72-085305337307}"/>
                    </a:ext>
                  </a:extLst>
                </p:cNvPr>
                <p:cNvPicPr/>
                <p:nvPr/>
              </p:nvPicPr>
              <p:blipFill>
                <a:blip r:embed="rId125"/>
                <a:stretch>
                  <a:fillRect/>
                </a:stretch>
              </p:blipFill>
              <p:spPr>
                <a:xfrm>
                  <a:off x="8859893" y="2070427"/>
                  <a:ext cx="21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ED921F00-2CD7-43C2-80F5-7B6BD8009F94}"/>
                    </a:ext>
                  </a:extLst>
                </p14:cNvPr>
                <p14:cNvContentPartPr/>
                <p14:nvPr/>
              </p14:nvContentPartPr>
              <p14:xfrm>
                <a:off x="9038453" y="2013547"/>
                <a:ext cx="38880" cy="3240"/>
              </p14:xfrm>
            </p:contentPart>
          </mc:Choice>
          <mc:Fallback xmlns="">
            <p:pic>
              <p:nvPicPr>
                <p:cNvPr id="74" name="Freihand 73">
                  <a:extLst>
                    <a:ext uri="{FF2B5EF4-FFF2-40B4-BE49-F238E27FC236}">
                      <a16:creationId xmlns:a16="http://schemas.microsoft.com/office/drawing/2014/main" id="{ED921F00-2CD7-43C2-80F5-7B6BD8009F94}"/>
                    </a:ext>
                  </a:extLst>
                </p:cNvPr>
                <p:cNvPicPr/>
                <p:nvPr/>
              </p:nvPicPr>
              <p:blipFill>
                <a:blip r:embed="rId127"/>
                <a:stretch>
                  <a:fillRect/>
                </a:stretch>
              </p:blipFill>
              <p:spPr>
                <a:xfrm>
                  <a:off x="9034133" y="2009227"/>
                  <a:ext cx="47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E0771631-BE77-4501-A229-52569D22609F}"/>
                    </a:ext>
                  </a:extLst>
                </p14:cNvPr>
                <p14:cNvContentPartPr/>
                <p14:nvPr/>
              </p14:nvContentPartPr>
              <p14:xfrm>
                <a:off x="9105413" y="2021467"/>
                <a:ext cx="99000" cy="110520"/>
              </p14:xfrm>
            </p:contentPart>
          </mc:Choice>
          <mc:Fallback xmlns="">
            <p:pic>
              <p:nvPicPr>
                <p:cNvPr id="75" name="Freihand 74">
                  <a:extLst>
                    <a:ext uri="{FF2B5EF4-FFF2-40B4-BE49-F238E27FC236}">
                      <a16:creationId xmlns:a16="http://schemas.microsoft.com/office/drawing/2014/main" id="{E0771631-BE77-4501-A229-52569D22609F}"/>
                    </a:ext>
                  </a:extLst>
                </p:cNvPr>
                <p:cNvPicPr/>
                <p:nvPr/>
              </p:nvPicPr>
              <p:blipFill>
                <a:blip r:embed="rId129"/>
                <a:stretch>
                  <a:fillRect/>
                </a:stretch>
              </p:blipFill>
              <p:spPr>
                <a:xfrm>
                  <a:off x="9101093" y="2017147"/>
                  <a:ext cx="107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FE2E9011-F7D2-493E-A816-F74C601B043B}"/>
                    </a:ext>
                  </a:extLst>
                </p14:cNvPr>
                <p14:cNvContentPartPr/>
                <p14:nvPr/>
              </p14:nvContentPartPr>
              <p14:xfrm>
                <a:off x="9235013" y="2052067"/>
                <a:ext cx="13320" cy="62640"/>
              </p14:xfrm>
            </p:contentPart>
          </mc:Choice>
          <mc:Fallback xmlns="">
            <p:pic>
              <p:nvPicPr>
                <p:cNvPr id="76" name="Freihand 75">
                  <a:extLst>
                    <a:ext uri="{FF2B5EF4-FFF2-40B4-BE49-F238E27FC236}">
                      <a16:creationId xmlns:a16="http://schemas.microsoft.com/office/drawing/2014/main" id="{FE2E9011-F7D2-493E-A816-F74C601B043B}"/>
                    </a:ext>
                  </a:extLst>
                </p:cNvPr>
                <p:cNvPicPr/>
                <p:nvPr/>
              </p:nvPicPr>
              <p:blipFill>
                <a:blip r:embed="rId131"/>
                <a:stretch>
                  <a:fillRect/>
                </a:stretch>
              </p:blipFill>
              <p:spPr>
                <a:xfrm>
                  <a:off x="9230693" y="204774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B37ED2AD-CEE3-4515-9015-6F25558FC3A9}"/>
                    </a:ext>
                  </a:extLst>
                </p14:cNvPr>
                <p14:cNvContentPartPr/>
                <p14:nvPr/>
              </p14:nvContentPartPr>
              <p14:xfrm>
                <a:off x="9266333" y="1998067"/>
                <a:ext cx="96480" cy="253800"/>
              </p14:xfrm>
            </p:contentPart>
          </mc:Choice>
          <mc:Fallback xmlns="">
            <p:pic>
              <p:nvPicPr>
                <p:cNvPr id="77" name="Freihand 76">
                  <a:extLst>
                    <a:ext uri="{FF2B5EF4-FFF2-40B4-BE49-F238E27FC236}">
                      <a16:creationId xmlns:a16="http://schemas.microsoft.com/office/drawing/2014/main" id="{B37ED2AD-CEE3-4515-9015-6F25558FC3A9}"/>
                    </a:ext>
                  </a:extLst>
                </p:cNvPr>
                <p:cNvPicPr/>
                <p:nvPr/>
              </p:nvPicPr>
              <p:blipFill>
                <a:blip r:embed="rId133"/>
                <a:stretch>
                  <a:fillRect/>
                </a:stretch>
              </p:blipFill>
              <p:spPr>
                <a:xfrm>
                  <a:off x="9262013" y="1993747"/>
                  <a:ext cx="105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0A95FCA6-5002-44DD-8108-D933C8C64AFE}"/>
                    </a:ext>
                  </a:extLst>
                </p14:cNvPr>
                <p14:cNvContentPartPr/>
                <p14:nvPr/>
              </p14:nvContentPartPr>
              <p14:xfrm>
                <a:off x="9383693" y="2027587"/>
                <a:ext cx="28800" cy="81720"/>
              </p14:xfrm>
            </p:contentPart>
          </mc:Choice>
          <mc:Fallback xmlns="">
            <p:pic>
              <p:nvPicPr>
                <p:cNvPr id="78" name="Freihand 77">
                  <a:extLst>
                    <a:ext uri="{FF2B5EF4-FFF2-40B4-BE49-F238E27FC236}">
                      <a16:creationId xmlns:a16="http://schemas.microsoft.com/office/drawing/2014/main" id="{0A95FCA6-5002-44DD-8108-D933C8C64AFE}"/>
                    </a:ext>
                  </a:extLst>
                </p:cNvPr>
                <p:cNvPicPr/>
                <p:nvPr/>
              </p:nvPicPr>
              <p:blipFill>
                <a:blip r:embed="rId135"/>
                <a:stretch>
                  <a:fillRect/>
                </a:stretch>
              </p:blipFill>
              <p:spPr>
                <a:xfrm>
                  <a:off x="9379373" y="2023267"/>
                  <a:ext cx="37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11765247-B22F-4F85-BAC4-EF8A793C3F00}"/>
                    </a:ext>
                  </a:extLst>
                </p14:cNvPr>
                <p14:cNvContentPartPr/>
                <p14:nvPr/>
              </p14:nvContentPartPr>
              <p14:xfrm>
                <a:off x="9482693" y="1928947"/>
                <a:ext cx="83880" cy="145440"/>
              </p14:xfrm>
            </p:contentPart>
          </mc:Choice>
          <mc:Fallback xmlns="">
            <p:pic>
              <p:nvPicPr>
                <p:cNvPr id="79" name="Freihand 78">
                  <a:extLst>
                    <a:ext uri="{FF2B5EF4-FFF2-40B4-BE49-F238E27FC236}">
                      <a16:creationId xmlns:a16="http://schemas.microsoft.com/office/drawing/2014/main" id="{11765247-B22F-4F85-BAC4-EF8A793C3F00}"/>
                    </a:ext>
                  </a:extLst>
                </p:cNvPr>
                <p:cNvPicPr/>
                <p:nvPr/>
              </p:nvPicPr>
              <p:blipFill>
                <a:blip r:embed="rId137"/>
                <a:stretch>
                  <a:fillRect/>
                </a:stretch>
              </p:blipFill>
              <p:spPr>
                <a:xfrm>
                  <a:off x="9478373" y="1924627"/>
                  <a:ext cx="92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47D8B0D5-6510-462F-B5F4-F185A8629A84}"/>
                    </a:ext>
                  </a:extLst>
                </p14:cNvPr>
                <p14:cNvContentPartPr/>
                <p14:nvPr/>
              </p14:nvContentPartPr>
              <p14:xfrm>
                <a:off x="9425453" y="2016427"/>
                <a:ext cx="52200" cy="78120"/>
              </p14:xfrm>
            </p:contentPart>
          </mc:Choice>
          <mc:Fallback xmlns="">
            <p:pic>
              <p:nvPicPr>
                <p:cNvPr id="80" name="Freihand 79">
                  <a:extLst>
                    <a:ext uri="{FF2B5EF4-FFF2-40B4-BE49-F238E27FC236}">
                      <a16:creationId xmlns:a16="http://schemas.microsoft.com/office/drawing/2014/main" id="{47D8B0D5-6510-462F-B5F4-F185A8629A84}"/>
                    </a:ext>
                  </a:extLst>
                </p:cNvPr>
                <p:cNvPicPr/>
                <p:nvPr/>
              </p:nvPicPr>
              <p:blipFill>
                <a:blip r:embed="rId139"/>
                <a:stretch>
                  <a:fillRect/>
                </a:stretch>
              </p:blipFill>
              <p:spPr>
                <a:xfrm>
                  <a:off x="9421133" y="2012107"/>
                  <a:ext cx="60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Freihand 80">
                  <a:extLst>
                    <a:ext uri="{FF2B5EF4-FFF2-40B4-BE49-F238E27FC236}">
                      <a16:creationId xmlns:a16="http://schemas.microsoft.com/office/drawing/2014/main" id="{E6DD89DD-EE0A-40E2-B566-BF451CC18A29}"/>
                    </a:ext>
                  </a:extLst>
                </p14:cNvPr>
                <p14:cNvContentPartPr/>
                <p14:nvPr/>
              </p14:nvContentPartPr>
              <p14:xfrm>
                <a:off x="9404573" y="1937227"/>
                <a:ext cx="360" cy="360"/>
              </p14:xfrm>
            </p:contentPart>
          </mc:Choice>
          <mc:Fallback xmlns="">
            <p:pic>
              <p:nvPicPr>
                <p:cNvPr id="81" name="Freihand 80">
                  <a:extLst>
                    <a:ext uri="{FF2B5EF4-FFF2-40B4-BE49-F238E27FC236}">
                      <a16:creationId xmlns:a16="http://schemas.microsoft.com/office/drawing/2014/main" id="{E6DD89DD-EE0A-40E2-B566-BF451CC18A29}"/>
                    </a:ext>
                  </a:extLst>
                </p:cNvPr>
                <p:cNvPicPr/>
                <p:nvPr/>
              </p:nvPicPr>
              <p:blipFill>
                <a:blip r:embed="rId22"/>
                <a:stretch>
                  <a:fillRect/>
                </a:stretch>
              </p:blipFill>
              <p:spPr>
                <a:xfrm>
                  <a:off x="9400253" y="1932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8D9C42B6-C14D-46EC-A790-7B380E17D59C}"/>
                    </a:ext>
                  </a:extLst>
                </p14:cNvPr>
                <p14:cNvContentPartPr/>
                <p14:nvPr/>
              </p14:nvContentPartPr>
              <p14:xfrm>
                <a:off x="9759533" y="1904467"/>
                <a:ext cx="305640" cy="153720"/>
              </p14:xfrm>
            </p:contentPart>
          </mc:Choice>
          <mc:Fallback xmlns="">
            <p:pic>
              <p:nvPicPr>
                <p:cNvPr id="82" name="Freihand 81">
                  <a:extLst>
                    <a:ext uri="{FF2B5EF4-FFF2-40B4-BE49-F238E27FC236}">
                      <a16:creationId xmlns:a16="http://schemas.microsoft.com/office/drawing/2014/main" id="{8D9C42B6-C14D-46EC-A790-7B380E17D59C}"/>
                    </a:ext>
                  </a:extLst>
                </p:cNvPr>
                <p:cNvPicPr/>
                <p:nvPr/>
              </p:nvPicPr>
              <p:blipFill>
                <a:blip r:embed="rId142"/>
                <a:stretch>
                  <a:fillRect/>
                </a:stretch>
              </p:blipFill>
              <p:spPr>
                <a:xfrm>
                  <a:off x="9755213" y="1900147"/>
                  <a:ext cx="314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0841C6FF-06E0-44F3-A325-CAC572250C72}"/>
                    </a:ext>
                  </a:extLst>
                </p14:cNvPr>
                <p14:cNvContentPartPr/>
                <p14:nvPr/>
              </p14:nvContentPartPr>
              <p14:xfrm>
                <a:off x="10327613" y="1974667"/>
                <a:ext cx="360" cy="360"/>
              </p14:xfrm>
            </p:contentPart>
          </mc:Choice>
          <mc:Fallback xmlns="">
            <p:pic>
              <p:nvPicPr>
                <p:cNvPr id="83" name="Freihand 82">
                  <a:extLst>
                    <a:ext uri="{FF2B5EF4-FFF2-40B4-BE49-F238E27FC236}">
                      <a16:creationId xmlns:a16="http://schemas.microsoft.com/office/drawing/2014/main" id="{0841C6FF-06E0-44F3-A325-CAC572250C72}"/>
                    </a:ext>
                  </a:extLst>
                </p:cNvPr>
                <p:cNvPicPr/>
                <p:nvPr/>
              </p:nvPicPr>
              <p:blipFill>
                <a:blip r:embed="rId22"/>
                <a:stretch>
                  <a:fillRect/>
                </a:stretch>
              </p:blipFill>
              <p:spPr>
                <a:xfrm>
                  <a:off x="10323293" y="1970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B501A238-ED14-4A84-809A-7EDF95ABA085}"/>
                    </a:ext>
                  </a:extLst>
                </p14:cNvPr>
                <p14:cNvContentPartPr/>
                <p14:nvPr/>
              </p14:nvContentPartPr>
              <p14:xfrm>
                <a:off x="10290893" y="1862707"/>
                <a:ext cx="171000" cy="175680"/>
              </p14:xfrm>
            </p:contentPart>
          </mc:Choice>
          <mc:Fallback xmlns="">
            <p:pic>
              <p:nvPicPr>
                <p:cNvPr id="84" name="Freihand 83">
                  <a:extLst>
                    <a:ext uri="{FF2B5EF4-FFF2-40B4-BE49-F238E27FC236}">
                      <a16:creationId xmlns:a16="http://schemas.microsoft.com/office/drawing/2014/main" id="{B501A238-ED14-4A84-809A-7EDF95ABA085}"/>
                    </a:ext>
                  </a:extLst>
                </p:cNvPr>
                <p:cNvPicPr/>
                <p:nvPr/>
              </p:nvPicPr>
              <p:blipFill>
                <a:blip r:embed="rId145"/>
                <a:stretch>
                  <a:fillRect/>
                </a:stretch>
              </p:blipFill>
              <p:spPr>
                <a:xfrm>
                  <a:off x="10286573" y="1858387"/>
                  <a:ext cx="179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60DE0336-72E2-4A9D-8AD7-43F00812A925}"/>
                    </a:ext>
                  </a:extLst>
                </p14:cNvPr>
                <p14:cNvContentPartPr/>
                <p14:nvPr/>
              </p14:nvContentPartPr>
              <p14:xfrm>
                <a:off x="10454333" y="1932547"/>
                <a:ext cx="236520" cy="83520"/>
              </p14:xfrm>
            </p:contentPart>
          </mc:Choice>
          <mc:Fallback xmlns="">
            <p:pic>
              <p:nvPicPr>
                <p:cNvPr id="85" name="Freihand 84">
                  <a:extLst>
                    <a:ext uri="{FF2B5EF4-FFF2-40B4-BE49-F238E27FC236}">
                      <a16:creationId xmlns:a16="http://schemas.microsoft.com/office/drawing/2014/main" id="{60DE0336-72E2-4A9D-8AD7-43F00812A925}"/>
                    </a:ext>
                  </a:extLst>
                </p:cNvPr>
                <p:cNvPicPr/>
                <p:nvPr/>
              </p:nvPicPr>
              <p:blipFill>
                <a:blip r:embed="rId147"/>
                <a:stretch>
                  <a:fillRect/>
                </a:stretch>
              </p:blipFill>
              <p:spPr>
                <a:xfrm>
                  <a:off x="10450013" y="1928227"/>
                  <a:ext cx="245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734F1C57-7578-43B4-9FA9-CC8FFAEEE8C0}"/>
                    </a:ext>
                  </a:extLst>
                </p14:cNvPr>
                <p14:cNvContentPartPr/>
                <p14:nvPr/>
              </p14:nvContentPartPr>
              <p14:xfrm>
                <a:off x="10729013" y="1905187"/>
                <a:ext cx="110160" cy="110520"/>
              </p14:xfrm>
            </p:contentPart>
          </mc:Choice>
          <mc:Fallback xmlns="">
            <p:pic>
              <p:nvPicPr>
                <p:cNvPr id="86" name="Freihand 85">
                  <a:extLst>
                    <a:ext uri="{FF2B5EF4-FFF2-40B4-BE49-F238E27FC236}">
                      <a16:creationId xmlns:a16="http://schemas.microsoft.com/office/drawing/2014/main" id="{734F1C57-7578-43B4-9FA9-CC8FFAEEE8C0}"/>
                    </a:ext>
                  </a:extLst>
                </p:cNvPr>
                <p:cNvPicPr/>
                <p:nvPr/>
              </p:nvPicPr>
              <p:blipFill>
                <a:blip r:embed="rId149"/>
                <a:stretch>
                  <a:fillRect/>
                </a:stretch>
              </p:blipFill>
              <p:spPr>
                <a:xfrm>
                  <a:off x="10724693" y="1900867"/>
                  <a:ext cx="118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D104DFD4-45C2-48BE-9BD9-8F3DAF3CFCAE}"/>
                    </a:ext>
                  </a:extLst>
                </p14:cNvPr>
                <p14:cNvContentPartPr/>
                <p14:nvPr/>
              </p14:nvContentPartPr>
              <p14:xfrm>
                <a:off x="10866533" y="1823467"/>
                <a:ext cx="193680" cy="169200"/>
              </p14:xfrm>
            </p:contentPart>
          </mc:Choice>
          <mc:Fallback xmlns="">
            <p:pic>
              <p:nvPicPr>
                <p:cNvPr id="87" name="Freihand 86">
                  <a:extLst>
                    <a:ext uri="{FF2B5EF4-FFF2-40B4-BE49-F238E27FC236}">
                      <a16:creationId xmlns:a16="http://schemas.microsoft.com/office/drawing/2014/main" id="{D104DFD4-45C2-48BE-9BD9-8F3DAF3CFCAE}"/>
                    </a:ext>
                  </a:extLst>
                </p:cNvPr>
                <p:cNvPicPr/>
                <p:nvPr/>
              </p:nvPicPr>
              <p:blipFill>
                <a:blip r:embed="rId151"/>
                <a:stretch>
                  <a:fillRect/>
                </a:stretch>
              </p:blipFill>
              <p:spPr>
                <a:xfrm>
                  <a:off x="10862213" y="1819147"/>
                  <a:ext cx="202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C86D3DC7-485A-43B5-A352-86395233704D}"/>
                    </a:ext>
                  </a:extLst>
                </p14:cNvPr>
                <p14:cNvContentPartPr/>
                <p14:nvPr/>
              </p14:nvContentPartPr>
              <p14:xfrm>
                <a:off x="8272373" y="2341147"/>
                <a:ext cx="176040" cy="127080"/>
              </p14:xfrm>
            </p:contentPart>
          </mc:Choice>
          <mc:Fallback xmlns="">
            <p:pic>
              <p:nvPicPr>
                <p:cNvPr id="91" name="Freihand 90">
                  <a:extLst>
                    <a:ext uri="{FF2B5EF4-FFF2-40B4-BE49-F238E27FC236}">
                      <a16:creationId xmlns:a16="http://schemas.microsoft.com/office/drawing/2014/main" id="{C86D3DC7-485A-43B5-A352-86395233704D}"/>
                    </a:ext>
                  </a:extLst>
                </p:cNvPr>
                <p:cNvPicPr/>
                <p:nvPr/>
              </p:nvPicPr>
              <p:blipFill>
                <a:blip r:embed="rId153"/>
                <a:stretch>
                  <a:fillRect/>
                </a:stretch>
              </p:blipFill>
              <p:spPr>
                <a:xfrm>
                  <a:off x="8268053" y="2336827"/>
                  <a:ext cx="184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70E999BA-9763-48C8-B5EA-D16E37B28B2C}"/>
                    </a:ext>
                  </a:extLst>
                </p14:cNvPr>
                <p14:cNvContentPartPr/>
                <p14:nvPr/>
              </p14:nvContentPartPr>
              <p14:xfrm>
                <a:off x="8452373" y="2376427"/>
                <a:ext cx="50400" cy="97920"/>
              </p14:xfrm>
            </p:contentPart>
          </mc:Choice>
          <mc:Fallback xmlns="">
            <p:pic>
              <p:nvPicPr>
                <p:cNvPr id="92" name="Freihand 91">
                  <a:extLst>
                    <a:ext uri="{FF2B5EF4-FFF2-40B4-BE49-F238E27FC236}">
                      <a16:creationId xmlns:a16="http://schemas.microsoft.com/office/drawing/2014/main" id="{70E999BA-9763-48C8-B5EA-D16E37B28B2C}"/>
                    </a:ext>
                  </a:extLst>
                </p:cNvPr>
                <p:cNvPicPr/>
                <p:nvPr/>
              </p:nvPicPr>
              <p:blipFill>
                <a:blip r:embed="rId155"/>
                <a:stretch>
                  <a:fillRect/>
                </a:stretch>
              </p:blipFill>
              <p:spPr>
                <a:xfrm>
                  <a:off x="8448053" y="2372107"/>
                  <a:ext cx="59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811A6F50-DB49-4860-924B-952A91E43799}"/>
                    </a:ext>
                  </a:extLst>
                </p14:cNvPr>
                <p14:cNvContentPartPr/>
                <p14:nvPr/>
              </p14:nvContentPartPr>
              <p14:xfrm>
                <a:off x="8538413" y="2385067"/>
                <a:ext cx="209160" cy="258840"/>
              </p14:xfrm>
            </p:contentPart>
          </mc:Choice>
          <mc:Fallback xmlns="">
            <p:pic>
              <p:nvPicPr>
                <p:cNvPr id="93" name="Freihand 92">
                  <a:extLst>
                    <a:ext uri="{FF2B5EF4-FFF2-40B4-BE49-F238E27FC236}">
                      <a16:creationId xmlns:a16="http://schemas.microsoft.com/office/drawing/2014/main" id="{811A6F50-DB49-4860-924B-952A91E43799}"/>
                    </a:ext>
                  </a:extLst>
                </p:cNvPr>
                <p:cNvPicPr/>
                <p:nvPr/>
              </p:nvPicPr>
              <p:blipFill>
                <a:blip r:embed="rId157"/>
                <a:stretch>
                  <a:fillRect/>
                </a:stretch>
              </p:blipFill>
              <p:spPr>
                <a:xfrm>
                  <a:off x="8534093" y="2380747"/>
                  <a:ext cx="217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1866E2A7-CD0B-4BE6-A31A-8224E480DCC5}"/>
                    </a:ext>
                  </a:extLst>
                </p14:cNvPr>
                <p14:cNvContentPartPr/>
                <p14:nvPr/>
              </p14:nvContentPartPr>
              <p14:xfrm>
                <a:off x="8735693" y="2341147"/>
                <a:ext cx="360" cy="360"/>
              </p14:xfrm>
            </p:contentPart>
          </mc:Choice>
          <mc:Fallback xmlns="">
            <p:pic>
              <p:nvPicPr>
                <p:cNvPr id="94" name="Freihand 93">
                  <a:extLst>
                    <a:ext uri="{FF2B5EF4-FFF2-40B4-BE49-F238E27FC236}">
                      <a16:creationId xmlns:a16="http://schemas.microsoft.com/office/drawing/2014/main" id="{1866E2A7-CD0B-4BE6-A31A-8224E480DCC5}"/>
                    </a:ext>
                  </a:extLst>
                </p:cNvPr>
                <p:cNvPicPr/>
                <p:nvPr/>
              </p:nvPicPr>
              <p:blipFill>
                <a:blip r:embed="rId22"/>
                <a:stretch>
                  <a:fillRect/>
                </a:stretch>
              </p:blipFill>
              <p:spPr>
                <a:xfrm>
                  <a:off x="8731373" y="2336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54C4E7ED-B358-455E-A9BD-713F3282E7D1}"/>
                    </a:ext>
                  </a:extLst>
                </p14:cNvPr>
                <p14:cNvContentPartPr/>
                <p14:nvPr/>
              </p14:nvContentPartPr>
              <p14:xfrm>
                <a:off x="8790053" y="2276707"/>
                <a:ext cx="98280" cy="168840"/>
              </p14:xfrm>
            </p:contentPart>
          </mc:Choice>
          <mc:Fallback xmlns="">
            <p:pic>
              <p:nvPicPr>
                <p:cNvPr id="95" name="Freihand 94">
                  <a:extLst>
                    <a:ext uri="{FF2B5EF4-FFF2-40B4-BE49-F238E27FC236}">
                      <a16:creationId xmlns:a16="http://schemas.microsoft.com/office/drawing/2014/main" id="{54C4E7ED-B358-455E-A9BD-713F3282E7D1}"/>
                    </a:ext>
                  </a:extLst>
                </p:cNvPr>
                <p:cNvPicPr/>
                <p:nvPr/>
              </p:nvPicPr>
              <p:blipFill>
                <a:blip r:embed="rId160"/>
                <a:stretch>
                  <a:fillRect/>
                </a:stretch>
              </p:blipFill>
              <p:spPr>
                <a:xfrm>
                  <a:off x="8785733" y="2272387"/>
                  <a:ext cx="106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CECA410A-2456-47B9-B552-6758C11F845B}"/>
                    </a:ext>
                  </a:extLst>
                </p14:cNvPr>
                <p14:cNvContentPartPr/>
                <p14:nvPr/>
              </p14:nvContentPartPr>
              <p14:xfrm>
                <a:off x="8639213" y="2287867"/>
                <a:ext cx="22320" cy="118440"/>
              </p14:xfrm>
            </p:contentPart>
          </mc:Choice>
          <mc:Fallback xmlns="">
            <p:pic>
              <p:nvPicPr>
                <p:cNvPr id="96" name="Freihand 95">
                  <a:extLst>
                    <a:ext uri="{FF2B5EF4-FFF2-40B4-BE49-F238E27FC236}">
                      <a16:creationId xmlns:a16="http://schemas.microsoft.com/office/drawing/2014/main" id="{CECA410A-2456-47B9-B552-6758C11F845B}"/>
                    </a:ext>
                  </a:extLst>
                </p:cNvPr>
                <p:cNvPicPr/>
                <p:nvPr/>
              </p:nvPicPr>
              <p:blipFill>
                <a:blip r:embed="rId162"/>
                <a:stretch>
                  <a:fillRect/>
                </a:stretch>
              </p:blipFill>
              <p:spPr>
                <a:xfrm>
                  <a:off x="8634893" y="2283547"/>
                  <a:ext cx="30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8AB8C167-BCCE-413B-9574-7ECA0218C065}"/>
                    </a:ext>
                  </a:extLst>
                </p14:cNvPr>
                <p14:cNvContentPartPr/>
                <p14:nvPr/>
              </p14:nvContentPartPr>
              <p14:xfrm>
                <a:off x="8434733" y="2268067"/>
                <a:ext cx="97920" cy="57960"/>
              </p14:xfrm>
            </p:contentPart>
          </mc:Choice>
          <mc:Fallback xmlns="">
            <p:pic>
              <p:nvPicPr>
                <p:cNvPr id="97" name="Freihand 96">
                  <a:extLst>
                    <a:ext uri="{FF2B5EF4-FFF2-40B4-BE49-F238E27FC236}">
                      <a16:creationId xmlns:a16="http://schemas.microsoft.com/office/drawing/2014/main" id="{8AB8C167-BCCE-413B-9574-7ECA0218C065}"/>
                    </a:ext>
                  </a:extLst>
                </p:cNvPr>
                <p:cNvPicPr/>
                <p:nvPr/>
              </p:nvPicPr>
              <p:blipFill>
                <a:blip r:embed="rId164"/>
                <a:stretch>
                  <a:fillRect/>
                </a:stretch>
              </p:blipFill>
              <p:spPr>
                <a:xfrm>
                  <a:off x="8430413" y="2263747"/>
                  <a:ext cx="10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8594B6AD-F03E-4617-B9A3-A86D2B1CA1BA}"/>
                    </a:ext>
                  </a:extLst>
                </p14:cNvPr>
                <p14:cNvContentPartPr/>
                <p14:nvPr/>
              </p14:nvContentPartPr>
              <p14:xfrm>
                <a:off x="9038093" y="2324587"/>
                <a:ext cx="583200" cy="110520"/>
              </p14:xfrm>
            </p:contentPart>
          </mc:Choice>
          <mc:Fallback xmlns="">
            <p:pic>
              <p:nvPicPr>
                <p:cNvPr id="98" name="Freihand 97">
                  <a:extLst>
                    <a:ext uri="{FF2B5EF4-FFF2-40B4-BE49-F238E27FC236}">
                      <a16:creationId xmlns:a16="http://schemas.microsoft.com/office/drawing/2014/main" id="{8594B6AD-F03E-4617-B9A3-A86D2B1CA1BA}"/>
                    </a:ext>
                  </a:extLst>
                </p:cNvPr>
                <p:cNvPicPr/>
                <p:nvPr/>
              </p:nvPicPr>
              <p:blipFill>
                <a:blip r:embed="rId166"/>
                <a:stretch>
                  <a:fillRect/>
                </a:stretch>
              </p:blipFill>
              <p:spPr>
                <a:xfrm>
                  <a:off x="9033773" y="2320267"/>
                  <a:ext cx="59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56EABF41-55AE-4633-A2B8-DA2972186B58}"/>
                    </a:ext>
                  </a:extLst>
                </p14:cNvPr>
                <p14:cNvContentPartPr/>
                <p14:nvPr/>
              </p14:nvContentPartPr>
              <p14:xfrm>
                <a:off x="9910733" y="2229187"/>
                <a:ext cx="83160" cy="142560"/>
              </p14:xfrm>
            </p:contentPart>
          </mc:Choice>
          <mc:Fallback xmlns="">
            <p:pic>
              <p:nvPicPr>
                <p:cNvPr id="99" name="Freihand 98">
                  <a:extLst>
                    <a:ext uri="{FF2B5EF4-FFF2-40B4-BE49-F238E27FC236}">
                      <a16:creationId xmlns:a16="http://schemas.microsoft.com/office/drawing/2014/main" id="{56EABF41-55AE-4633-A2B8-DA2972186B58}"/>
                    </a:ext>
                  </a:extLst>
                </p:cNvPr>
                <p:cNvPicPr/>
                <p:nvPr/>
              </p:nvPicPr>
              <p:blipFill>
                <a:blip r:embed="rId168"/>
                <a:stretch>
                  <a:fillRect/>
                </a:stretch>
              </p:blipFill>
              <p:spPr>
                <a:xfrm>
                  <a:off x="9906413" y="2224867"/>
                  <a:ext cx="91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E26F4CD7-5FEB-4877-BE53-89C958965084}"/>
                    </a:ext>
                  </a:extLst>
                </p14:cNvPr>
                <p14:cNvContentPartPr/>
                <p14:nvPr/>
              </p14:nvContentPartPr>
              <p14:xfrm>
                <a:off x="9937013" y="2316307"/>
                <a:ext cx="117720" cy="99720"/>
              </p14:xfrm>
            </p:contentPart>
          </mc:Choice>
          <mc:Fallback xmlns="">
            <p:pic>
              <p:nvPicPr>
                <p:cNvPr id="100" name="Freihand 99">
                  <a:extLst>
                    <a:ext uri="{FF2B5EF4-FFF2-40B4-BE49-F238E27FC236}">
                      <a16:creationId xmlns:a16="http://schemas.microsoft.com/office/drawing/2014/main" id="{E26F4CD7-5FEB-4877-BE53-89C958965084}"/>
                    </a:ext>
                  </a:extLst>
                </p:cNvPr>
                <p:cNvPicPr/>
                <p:nvPr/>
              </p:nvPicPr>
              <p:blipFill>
                <a:blip r:embed="rId170"/>
                <a:stretch>
                  <a:fillRect/>
                </a:stretch>
              </p:blipFill>
              <p:spPr>
                <a:xfrm>
                  <a:off x="9932693" y="2311987"/>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9D40AC77-CE7D-4B9C-8855-F8004ABFF6AB}"/>
                    </a:ext>
                  </a:extLst>
                </p14:cNvPr>
                <p14:cNvContentPartPr/>
                <p14:nvPr/>
              </p14:nvContentPartPr>
              <p14:xfrm>
                <a:off x="10185413" y="2242507"/>
                <a:ext cx="18720" cy="120240"/>
              </p14:xfrm>
            </p:contentPart>
          </mc:Choice>
          <mc:Fallback xmlns="">
            <p:pic>
              <p:nvPicPr>
                <p:cNvPr id="101" name="Freihand 100">
                  <a:extLst>
                    <a:ext uri="{FF2B5EF4-FFF2-40B4-BE49-F238E27FC236}">
                      <a16:creationId xmlns:a16="http://schemas.microsoft.com/office/drawing/2014/main" id="{9D40AC77-CE7D-4B9C-8855-F8004ABFF6AB}"/>
                    </a:ext>
                  </a:extLst>
                </p:cNvPr>
                <p:cNvPicPr/>
                <p:nvPr/>
              </p:nvPicPr>
              <p:blipFill>
                <a:blip r:embed="rId172"/>
                <a:stretch>
                  <a:fillRect/>
                </a:stretch>
              </p:blipFill>
              <p:spPr>
                <a:xfrm>
                  <a:off x="10181093" y="2238187"/>
                  <a:ext cx="27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6DB43884-8222-4FBC-A916-6869DD95D21C}"/>
                    </a:ext>
                  </a:extLst>
                </p14:cNvPr>
                <p14:cNvContentPartPr/>
                <p14:nvPr/>
              </p14:nvContentPartPr>
              <p14:xfrm>
                <a:off x="10152653" y="2220907"/>
                <a:ext cx="82080" cy="155520"/>
              </p14:xfrm>
            </p:contentPart>
          </mc:Choice>
          <mc:Fallback xmlns="">
            <p:pic>
              <p:nvPicPr>
                <p:cNvPr id="102" name="Freihand 101">
                  <a:extLst>
                    <a:ext uri="{FF2B5EF4-FFF2-40B4-BE49-F238E27FC236}">
                      <a16:creationId xmlns:a16="http://schemas.microsoft.com/office/drawing/2014/main" id="{6DB43884-8222-4FBC-A916-6869DD95D21C}"/>
                    </a:ext>
                  </a:extLst>
                </p:cNvPr>
                <p:cNvPicPr/>
                <p:nvPr/>
              </p:nvPicPr>
              <p:blipFill>
                <a:blip r:embed="rId174"/>
                <a:stretch>
                  <a:fillRect/>
                </a:stretch>
              </p:blipFill>
              <p:spPr>
                <a:xfrm>
                  <a:off x="10148333" y="2216587"/>
                  <a:ext cx="90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2D48AF9B-A6EE-4552-9A0A-2FA010737621}"/>
                    </a:ext>
                  </a:extLst>
                </p14:cNvPr>
                <p14:cNvContentPartPr/>
                <p14:nvPr/>
              </p14:nvContentPartPr>
              <p14:xfrm>
                <a:off x="10271453" y="2225587"/>
                <a:ext cx="203400" cy="174240"/>
              </p14:xfrm>
            </p:contentPart>
          </mc:Choice>
          <mc:Fallback xmlns="">
            <p:pic>
              <p:nvPicPr>
                <p:cNvPr id="103" name="Freihand 102">
                  <a:extLst>
                    <a:ext uri="{FF2B5EF4-FFF2-40B4-BE49-F238E27FC236}">
                      <a16:creationId xmlns:a16="http://schemas.microsoft.com/office/drawing/2014/main" id="{2D48AF9B-A6EE-4552-9A0A-2FA010737621}"/>
                    </a:ext>
                  </a:extLst>
                </p:cNvPr>
                <p:cNvPicPr/>
                <p:nvPr/>
              </p:nvPicPr>
              <p:blipFill>
                <a:blip r:embed="rId176"/>
                <a:stretch>
                  <a:fillRect/>
                </a:stretch>
              </p:blipFill>
              <p:spPr>
                <a:xfrm>
                  <a:off x="10267133" y="2221267"/>
                  <a:ext cx="212040" cy="182880"/>
                </a:xfrm>
                <a:prstGeom prst="rect">
                  <a:avLst/>
                </a:prstGeom>
              </p:spPr>
            </p:pic>
          </mc:Fallback>
        </mc:AlternateContent>
      </p:grpSp>
      <p:grpSp>
        <p:nvGrpSpPr>
          <p:cNvPr id="116" name="Gruppieren 115">
            <a:extLst>
              <a:ext uri="{FF2B5EF4-FFF2-40B4-BE49-F238E27FC236}">
                <a16:creationId xmlns:a16="http://schemas.microsoft.com/office/drawing/2014/main" id="{2F0C5BB1-BF12-4BC6-AC2C-9797A5DCDB34}"/>
              </a:ext>
            </a:extLst>
          </p:cNvPr>
          <p:cNvGrpSpPr/>
          <p:nvPr/>
        </p:nvGrpSpPr>
        <p:grpSpPr>
          <a:xfrm>
            <a:off x="10632173" y="2086627"/>
            <a:ext cx="1151640" cy="337680"/>
            <a:chOff x="10632173" y="2086627"/>
            <a:chExt cx="1151640" cy="337680"/>
          </a:xfrm>
        </p:grpSpPr>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71D482D7-999E-4166-B9E9-50B8BF70EC26}"/>
                    </a:ext>
                  </a:extLst>
                </p14:cNvPr>
                <p14:cNvContentPartPr/>
                <p14:nvPr/>
              </p14:nvContentPartPr>
              <p14:xfrm>
                <a:off x="10632173" y="2218027"/>
                <a:ext cx="368280" cy="120960"/>
              </p14:xfrm>
            </p:contentPart>
          </mc:Choice>
          <mc:Fallback xmlns="">
            <p:pic>
              <p:nvPicPr>
                <p:cNvPr id="106" name="Freihand 105">
                  <a:extLst>
                    <a:ext uri="{FF2B5EF4-FFF2-40B4-BE49-F238E27FC236}">
                      <a16:creationId xmlns:a16="http://schemas.microsoft.com/office/drawing/2014/main" id="{71D482D7-999E-4166-B9E9-50B8BF70EC26}"/>
                    </a:ext>
                  </a:extLst>
                </p:cNvPr>
                <p:cNvPicPr/>
                <p:nvPr/>
              </p:nvPicPr>
              <p:blipFill>
                <a:blip r:embed="rId178"/>
                <a:stretch>
                  <a:fillRect/>
                </a:stretch>
              </p:blipFill>
              <p:spPr>
                <a:xfrm>
                  <a:off x="10627853" y="2213707"/>
                  <a:ext cx="376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B883B5C1-AC83-4961-B409-3BD422B16E04}"/>
                    </a:ext>
                  </a:extLst>
                </p14:cNvPr>
                <p14:cNvContentPartPr/>
                <p14:nvPr/>
              </p14:nvContentPartPr>
              <p14:xfrm>
                <a:off x="11099093" y="2120467"/>
                <a:ext cx="282240" cy="303840"/>
              </p14:xfrm>
            </p:contentPart>
          </mc:Choice>
          <mc:Fallback xmlns="">
            <p:pic>
              <p:nvPicPr>
                <p:cNvPr id="107" name="Freihand 106">
                  <a:extLst>
                    <a:ext uri="{FF2B5EF4-FFF2-40B4-BE49-F238E27FC236}">
                      <a16:creationId xmlns:a16="http://schemas.microsoft.com/office/drawing/2014/main" id="{B883B5C1-AC83-4961-B409-3BD422B16E04}"/>
                    </a:ext>
                  </a:extLst>
                </p:cNvPr>
                <p:cNvPicPr/>
                <p:nvPr/>
              </p:nvPicPr>
              <p:blipFill>
                <a:blip r:embed="rId180"/>
                <a:stretch>
                  <a:fillRect/>
                </a:stretch>
              </p:blipFill>
              <p:spPr>
                <a:xfrm>
                  <a:off x="11094773" y="2116147"/>
                  <a:ext cx="2908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7DE26BE2-D4E1-4394-B118-1A8974210FCB}"/>
                    </a:ext>
                  </a:extLst>
                </p14:cNvPr>
                <p14:cNvContentPartPr/>
                <p14:nvPr/>
              </p14:nvContentPartPr>
              <p14:xfrm>
                <a:off x="11396093" y="2106067"/>
                <a:ext cx="14400" cy="35640"/>
              </p14:xfrm>
            </p:contentPart>
          </mc:Choice>
          <mc:Fallback xmlns="">
            <p:pic>
              <p:nvPicPr>
                <p:cNvPr id="108" name="Freihand 107">
                  <a:extLst>
                    <a:ext uri="{FF2B5EF4-FFF2-40B4-BE49-F238E27FC236}">
                      <a16:creationId xmlns:a16="http://schemas.microsoft.com/office/drawing/2014/main" id="{7DE26BE2-D4E1-4394-B118-1A8974210FCB}"/>
                    </a:ext>
                  </a:extLst>
                </p:cNvPr>
                <p:cNvPicPr/>
                <p:nvPr/>
              </p:nvPicPr>
              <p:blipFill>
                <a:blip r:embed="rId182"/>
                <a:stretch>
                  <a:fillRect/>
                </a:stretch>
              </p:blipFill>
              <p:spPr>
                <a:xfrm>
                  <a:off x="11391773" y="2101747"/>
                  <a:ext cx="23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A62D4260-6919-4577-B074-7F1847B11471}"/>
                    </a:ext>
                  </a:extLst>
                </p14:cNvPr>
                <p14:cNvContentPartPr/>
                <p14:nvPr/>
              </p14:nvContentPartPr>
              <p14:xfrm>
                <a:off x="11420933" y="2086627"/>
                <a:ext cx="124560" cy="165240"/>
              </p14:xfrm>
            </p:contentPart>
          </mc:Choice>
          <mc:Fallback xmlns="">
            <p:pic>
              <p:nvPicPr>
                <p:cNvPr id="109" name="Freihand 108">
                  <a:extLst>
                    <a:ext uri="{FF2B5EF4-FFF2-40B4-BE49-F238E27FC236}">
                      <a16:creationId xmlns:a16="http://schemas.microsoft.com/office/drawing/2014/main" id="{A62D4260-6919-4577-B074-7F1847B11471}"/>
                    </a:ext>
                  </a:extLst>
                </p:cNvPr>
                <p:cNvPicPr/>
                <p:nvPr/>
              </p:nvPicPr>
              <p:blipFill>
                <a:blip r:embed="rId184"/>
                <a:stretch>
                  <a:fillRect/>
                </a:stretch>
              </p:blipFill>
              <p:spPr>
                <a:xfrm>
                  <a:off x="11416613" y="2082307"/>
                  <a:ext cx="133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F652DE19-7BCD-4093-8D14-F4BE30A9196F}"/>
                    </a:ext>
                  </a:extLst>
                </p14:cNvPr>
                <p14:cNvContentPartPr/>
                <p14:nvPr/>
              </p14:nvContentPartPr>
              <p14:xfrm>
                <a:off x="11585453" y="2169067"/>
                <a:ext cx="198360" cy="100800"/>
              </p14:xfrm>
            </p:contentPart>
          </mc:Choice>
          <mc:Fallback xmlns="">
            <p:pic>
              <p:nvPicPr>
                <p:cNvPr id="110" name="Freihand 109">
                  <a:extLst>
                    <a:ext uri="{FF2B5EF4-FFF2-40B4-BE49-F238E27FC236}">
                      <a16:creationId xmlns:a16="http://schemas.microsoft.com/office/drawing/2014/main" id="{F652DE19-7BCD-4093-8D14-F4BE30A9196F}"/>
                    </a:ext>
                  </a:extLst>
                </p:cNvPr>
                <p:cNvPicPr/>
                <p:nvPr/>
              </p:nvPicPr>
              <p:blipFill>
                <a:blip r:embed="rId186"/>
                <a:stretch>
                  <a:fillRect/>
                </a:stretch>
              </p:blipFill>
              <p:spPr>
                <a:xfrm>
                  <a:off x="11581133" y="2164747"/>
                  <a:ext cx="207000" cy="109440"/>
                </a:xfrm>
                <a:prstGeom prst="rect">
                  <a:avLst/>
                </a:prstGeom>
              </p:spPr>
            </p:pic>
          </mc:Fallback>
        </mc:AlternateContent>
      </p:grpSp>
      <p:grpSp>
        <p:nvGrpSpPr>
          <p:cNvPr id="128" name="Gruppieren 127">
            <a:extLst>
              <a:ext uri="{FF2B5EF4-FFF2-40B4-BE49-F238E27FC236}">
                <a16:creationId xmlns:a16="http://schemas.microsoft.com/office/drawing/2014/main" id="{59A2CBAE-ED63-401D-A998-96CE57346FFE}"/>
              </a:ext>
            </a:extLst>
          </p:cNvPr>
          <p:cNvGrpSpPr/>
          <p:nvPr/>
        </p:nvGrpSpPr>
        <p:grpSpPr>
          <a:xfrm>
            <a:off x="8360213" y="2563627"/>
            <a:ext cx="1684800" cy="387000"/>
            <a:chOff x="8360213" y="2563627"/>
            <a:chExt cx="1684800" cy="387000"/>
          </a:xfrm>
        </p:grpSpPr>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3B447ABA-3B67-4697-B2E6-BE9FBF5D3229}"/>
                    </a:ext>
                  </a:extLst>
                </p14:cNvPr>
                <p14:cNvContentPartPr/>
                <p14:nvPr/>
              </p14:nvContentPartPr>
              <p14:xfrm>
                <a:off x="8360213" y="2602867"/>
                <a:ext cx="120960" cy="214200"/>
              </p14:xfrm>
            </p:contentPart>
          </mc:Choice>
          <mc:Fallback xmlns="">
            <p:pic>
              <p:nvPicPr>
                <p:cNvPr id="111" name="Freihand 110">
                  <a:extLst>
                    <a:ext uri="{FF2B5EF4-FFF2-40B4-BE49-F238E27FC236}">
                      <a16:creationId xmlns:a16="http://schemas.microsoft.com/office/drawing/2014/main" id="{3B447ABA-3B67-4697-B2E6-BE9FBF5D3229}"/>
                    </a:ext>
                  </a:extLst>
                </p:cNvPr>
                <p:cNvPicPr/>
                <p:nvPr/>
              </p:nvPicPr>
              <p:blipFill>
                <a:blip r:embed="rId188"/>
                <a:stretch>
                  <a:fillRect/>
                </a:stretch>
              </p:blipFill>
              <p:spPr>
                <a:xfrm>
                  <a:off x="8355893" y="2598547"/>
                  <a:ext cx="129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F91EC0B4-97AD-4CF6-B304-344157C843B7}"/>
                    </a:ext>
                  </a:extLst>
                </p14:cNvPr>
                <p14:cNvContentPartPr/>
                <p14:nvPr/>
              </p14:nvContentPartPr>
              <p14:xfrm>
                <a:off x="8364533" y="2698267"/>
                <a:ext cx="105480" cy="9360"/>
              </p14:xfrm>
            </p:contentPart>
          </mc:Choice>
          <mc:Fallback xmlns="">
            <p:pic>
              <p:nvPicPr>
                <p:cNvPr id="112" name="Freihand 111">
                  <a:extLst>
                    <a:ext uri="{FF2B5EF4-FFF2-40B4-BE49-F238E27FC236}">
                      <a16:creationId xmlns:a16="http://schemas.microsoft.com/office/drawing/2014/main" id="{F91EC0B4-97AD-4CF6-B304-344157C843B7}"/>
                    </a:ext>
                  </a:extLst>
                </p:cNvPr>
                <p:cNvPicPr/>
                <p:nvPr/>
              </p:nvPicPr>
              <p:blipFill>
                <a:blip r:embed="rId190"/>
                <a:stretch>
                  <a:fillRect/>
                </a:stretch>
              </p:blipFill>
              <p:spPr>
                <a:xfrm>
                  <a:off x="8360213" y="2693947"/>
                  <a:ext cx="11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6C834B1E-85C4-4313-BCBB-375B7EE3CD40}"/>
                    </a:ext>
                  </a:extLst>
                </p14:cNvPr>
                <p14:cNvContentPartPr/>
                <p14:nvPr/>
              </p14:nvContentPartPr>
              <p14:xfrm>
                <a:off x="8506733" y="2571187"/>
                <a:ext cx="280800" cy="198720"/>
              </p14:xfrm>
            </p:contentPart>
          </mc:Choice>
          <mc:Fallback xmlns="">
            <p:pic>
              <p:nvPicPr>
                <p:cNvPr id="113" name="Freihand 112">
                  <a:extLst>
                    <a:ext uri="{FF2B5EF4-FFF2-40B4-BE49-F238E27FC236}">
                      <a16:creationId xmlns:a16="http://schemas.microsoft.com/office/drawing/2014/main" id="{6C834B1E-85C4-4313-BCBB-375B7EE3CD40}"/>
                    </a:ext>
                  </a:extLst>
                </p:cNvPr>
                <p:cNvPicPr/>
                <p:nvPr/>
              </p:nvPicPr>
              <p:blipFill>
                <a:blip r:embed="rId192"/>
                <a:stretch>
                  <a:fillRect/>
                </a:stretch>
              </p:blipFill>
              <p:spPr>
                <a:xfrm>
                  <a:off x="8502413" y="2566867"/>
                  <a:ext cx="289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48010136-F868-4C66-9B6B-8E85034D9026}"/>
                    </a:ext>
                  </a:extLst>
                </p14:cNvPr>
                <p14:cNvContentPartPr/>
                <p14:nvPr/>
              </p14:nvContentPartPr>
              <p14:xfrm>
                <a:off x="8678453" y="2563627"/>
                <a:ext cx="8280" cy="18000"/>
              </p14:xfrm>
            </p:contentPart>
          </mc:Choice>
          <mc:Fallback xmlns="">
            <p:pic>
              <p:nvPicPr>
                <p:cNvPr id="114" name="Freihand 113">
                  <a:extLst>
                    <a:ext uri="{FF2B5EF4-FFF2-40B4-BE49-F238E27FC236}">
                      <a16:creationId xmlns:a16="http://schemas.microsoft.com/office/drawing/2014/main" id="{48010136-F868-4C66-9B6B-8E85034D9026}"/>
                    </a:ext>
                  </a:extLst>
                </p:cNvPr>
                <p:cNvPicPr/>
                <p:nvPr/>
              </p:nvPicPr>
              <p:blipFill>
                <a:blip r:embed="rId194"/>
                <a:stretch>
                  <a:fillRect/>
                </a:stretch>
              </p:blipFill>
              <p:spPr>
                <a:xfrm>
                  <a:off x="8674133" y="2559307"/>
                  <a:ext cx="16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A811D67D-3416-4FBB-BE8B-A30AEA524F51}"/>
                    </a:ext>
                  </a:extLst>
                </p14:cNvPr>
                <p14:cNvContentPartPr/>
                <p14:nvPr/>
              </p14:nvContentPartPr>
              <p14:xfrm>
                <a:off x="8903813" y="2679187"/>
                <a:ext cx="331920" cy="81720"/>
              </p14:xfrm>
            </p:contentPart>
          </mc:Choice>
          <mc:Fallback xmlns="">
            <p:pic>
              <p:nvPicPr>
                <p:cNvPr id="117" name="Freihand 116">
                  <a:extLst>
                    <a:ext uri="{FF2B5EF4-FFF2-40B4-BE49-F238E27FC236}">
                      <a16:creationId xmlns:a16="http://schemas.microsoft.com/office/drawing/2014/main" id="{A811D67D-3416-4FBB-BE8B-A30AEA524F51}"/>
                    </a:ext>
                  </a:extLst>
                </p:cNvPr>
                <p:cNvPicPr/>
                <p:nvPr/>
              </p:nvPicPr>
              <p:blipFill>
                <a:blip r:embed="rId196"/>
                <a:stretch>
                  <a:fillRect/>
                </a:stretch>
              </p:blipFill>
              <p:spPr>
                <a:xfrm>
                  <a:off x="8899493" y="2674867"/>
                  <a:ext cx="340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B75DC3CC-F771-4B6A-BBD7-B676982ACB92}"/>
                    </a:ext>
                  </a:extLst>
                </p14:cNvPr>
                <p14:cNvContentPartPr/>
                <p14:nvPr/>
              </p14:nvContentPartPr>
              <p14:xfrm>
                <a:off x="9389813" y="2612947"/>
                <a:ext cx="266760" cy="337680"/>
              </p14:xfrm>
            </p:contentPart>
          </mc:Choice>
          <mc:Fallback xmlns="">
            <p:pic>
              <p:nvPicPr>
                <p:cNvPr id="118" name="Freihand 117">
                  <a:extLst>
                    <a:ext uri="{FF2B5EF4-FFF2-40B4-BE49-F238E27FC236}">
                      <a16:creationId xmlns:a16="http://schemas.microsoft.com/office/drawing/2014/main" id="{B75DC3CC-F771-4B6A-BBD7-B676982ACB92}"/>
                    </a:ext>
                  </a:extLst>
                </p:cNvPr>
                <p:cNvPicPr/>
                <p:nvPr/>
              </p:nvPicPr>
              <p:blipFill>
                <a:blip r:embed="rId198"/>
                <a:stretch>
                  <a:fillRect/>
                </a:stretch>
              </p:blipFill>
              <p:spPr>
                <a:xfrm>
                  <a:off x="9385493" y="2608627"/>
                  <a:ext cx="2754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50D9F2BD-F2A1-4EA8-BD76-4F796AD37032}"/>
                    </a:ext>
                  </a:extLst>
                </p14:cNvPr>
                <p14:cNvContentPartPr/>
                <p14:nvPr/>
              </p14:nvContentPartPr>
              <p14:xfrm>
                <a:off x="9659453" y="2589187"/>
                <a:ext cx="19440" cy="33480"/>
              </p14:xfrm>
            </p:contentPart>
          </mc:Choice>
          <mc:Fallback xmlns="">
            <p:pic>
              <p:nvPicPr>
                <p:cNvPr id="119" name="Freihand 118">
                  <a:extLst>
                    <a:ext uri="{FF2B5EF4-FFF2-40B4-BE49-F238E27FC236}">
                      <a16:creationId xmlns:a16="http://schemas.microsoft.com/office/drawing/2014/main" id="{50D9F2BD-F2A1-4EA8-BD76-4F796AD37032}"/>
                    </a:ext>
                  </a:extLst>
                </p:cNvPr>
                <p:cNvPicPr/>
                <p:nvPr/>
              </p:nvPicPr>
              <p:blipFill>
                <a:blip r:embed="rId200"/>
                <a:stretch>
                  <a:fillRect/>
                </a:stretch>
              </p:blipFill>
              <p:spPr>
                <a:xfrm>
                  <a:off x="9655133" y="2584867"/>
                  <a:ext cx="28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42ED8161-15D5-4F61-891D-D6CCF9874E36}"/>
                    </a:ext>
                  </a:extLst>
                </p14:cNvPr>
                <p14:cNvContentPartPr/>
                <p14:nvPr/>
              </p14:nvContentPartPr>
              <p14:xfrm>
                <a:off x="9706613" y="2582707"/>
                <a:ext cx="338400" cy="146880"/>
              </p14:xfrm>
            </p:contentPart>
          </mc:Choice>
          <mc:Fallback xmlns="">
            <p:pic>
              <p:nvPicPr>
                <p:cNvPr id="120" name="Freihand 119">
                  <a:extLst>
                    <a:ext uri="{FF2B5EF4-FFF2-40B4-BE49-F238E27FC236}">
                      <a16:creationId xmlns:a16="http://schemas.microsoft.com/office/drawing/2014/main" id="{42ED8161-15D5-4F61-891D-D6CCF9874E36}"/>
                    </a:ext>
                  </a:extLst>
                </p:cNvPr>
                <p:cNvPicPr/>
                <p:nvPr/>
              </p:nvPicPr>
              <p:blipFill>
                <a:blip r:embed="rId202"/>
                <a:stretch>
                  <a:fillRect/>
                </a:stretch>
              </p:blipFill>
              <p:spPr>
                <a:xfrm>
                  <a:off x="9702293" y="2578387"/>
                  <a:ext cx="347040" cy="155520"/>
                </a:xfrm>
                <a:prstGeom prst="rect">
                  <a:avLst/>
                </a:prstGeom>
              </p:spPr>
            </p:pic>
          </mc:Fallback>
        </mc:AlternateContent>
      </p:grpSp>
      <p:grpSp>
        <p:nvGrpSpPr>
          <p:cNvPr id="127" name="Gruppieren 126">
            <a:extLst>
              <a:ext uri="{FF2B5EF4-FFF2-40B4-BE49-F238E27FC236}">
                <a16:creationId xmlns:a16="http://schemas.microsoft.com/office/drawing/2014/main" id="{68953FDA-1A60-4BD9-9940-0B19B1A33CA7}"/>
              </a:ext>
            </a:extLst>
          </p:cNvPr>
          <p:cNvGrpSpPr/>
          <p:nvPr/>
        </p:nvGrpSpPr>
        <p:grpSpPr>
          <a:xfrm>
            <a:off x="10245533" y="2518267"/>
            <a:ext cx="1030320" cy="182520"/>
            <a:chOff x="10245533" y="2518267"/>
            <a:chExt cx="1030320" cy="182520"/>
          </a:xfrm>
        </p:grpSpPr>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1F95429F-A7E3-48AF-971F-8CA181891623}"/>
                    </a:ext>
                  </a:extLst>
                </p14:cNvPr>
                <p14:cNvContentPartPr/>
                <p14:nvPr/>
              </p14:nvContentPartPr>
              <p14:xfrm>
                <a:off x="10245533" y="2580187"/>
                <a:ext cx="114120" cy="120600"/>
              </p14:xfrm>
            </p:contentPart>
          </mc:Choice>
          <mc:Fallback xmlns="">
            <p:pic>
              <p:nvPicPr>
                <p:cNvPr id="121" name="Freihand 120">
                  <a:extLst>
                    <a:ext uri="{FF2B5EF4-FFF2-40B4-BE49-F238E27FC236}">
                      <a16:creationId xmlns:a16="http://schemas.microsoft.com/office/drawing/2014/main" id="{1F95429F-A7E3-48AF-971F-8CA181891623}"/>
                    </a:ext>
                  </a:extLst>
                </p:cNvPr>
                <p:cNvPicPr/>
                <p:nvPr/>
              </p:nvPicPr>
              <p:blipFill>
                <a:blip r:embed="rId204"/>
                <a:stretch>
                  <a:fillRect/>
                </a:stretch>
              </p:blipFill>
              <p:spPr>
                <a:xfrm>
                  <a:off x="10241213" y="2575867"/>
                  <a:ext cx="122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0AB82178-C01C-4E18-85E6-8E9A2C3CC383}"/>
                    </a:ext>
                  </a:extLst>
                </p14:cNvPr>
                <p14:cNvContentPartPr/>
                <p14:nvPr/>
              </p14:nvContentPartPr>
              <p14:xfrm>
                <a:off x="10361813" y="2527627"/>
                <a:ext cx="203040" cy="164520"/>
              </p14:xfrm>
            </p:contentPart>
          </mc:Choice>
          <mc:Fallback xmlns="">
            <p:pic>
              <p:nvPicPr>
                <p:cNvPr id="122" name="Freihand 121">
                  <a:extLst>
                    <a:ext uri="{FF2B5EF4-FFF2-40B4-BE49-F238E27FC236}">
                      <a16:creationId xmlns:a16="http://schemas.microsoft.com/office/drawing/2014/main" id="{0AB82178-C01C-4E18-85E6-8E9A2C3CC383}"/>
                    </a:ext>
                  </a:extLst>
                </p:cNvPr>
                <p:cNvPicPr/>
                <p:nvPr/>
              </p:nvPicPr>
              <p:blipFill>
                <a:blip r:embed="rId206"/>
                <a:stretch>
                  <a:fillRect/>
                </a:stretch>
              </p:blipFill>
              <p:spPr>
                <a:xfrm>
                  <a:off x="10357493" y="2523307"/>
                  <a:ext cx="211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154F9D54-AE75-468B-986E-E043FFE40F75}"/>
                    </a:ext>
                  </a:extLst>
                </p14:cNvPr>
                <p14:cNvContentPartPr/>
                <p14:nvPr/>
              </p14:nvContentPartPr>
              <p14:xfrm>
                <a:off x="10661333" y="2580907"/>
                <a:ext cx="109080" cy="119520"/>
              </p14:xfrm>
            </p:contentPart>
          </mc:Choice>
          <mc:Fallback xmlns="">
            <p:pic>
              <p:nvPicPr>
                <p:cNvPr id="123" name="Freihand 122">
                  <a:extLst>
                    <a:ext uri="{FF2B5EF4-FFF2-40B4-BE49-F238E27FC236}">
                      <a16:creationId xmlns:a16="http://schemas.microsoft.com/office/drawing/2014/main" id="{154F9D54-AE75-468B-986E-E043FFE40F75}"/>
                    </a:ext>
                  </a:extLst>
                </p:cNvPr>
                <p:cNvPicPr/>
                <p:nvPr/>
              </p:nvPicPr>
              <p:blipFill>
                <a:blip r:embed="rId208"/>
                <a:stretch>
                  <a:fillRect/>
                </a:stretch>
              </p:blipFill>
              <p:spPr>
                <a:xfrm>
                  <a:off x="10657013" y="2576587"/>
                  <a:ext cx="117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8DC025E7-4E99-47D7-8A58-DDA6E74E22F4}"/>
                    </a:ext>
                  </a:extLst>
                </p14:cNvPr>
                <p14:cNvContentPartPr/>
                <p14:nvPr/>
              </p14:nvContentPartPr>
              <p14:xfrm>
                <a:off x="10808213" y="2592787"/>
                <a:ext cx="213120" cy="82800"/>
              </p14:xfrm>
            </p:contentPart>
          </mc:Choice>
          <mc:Fallback xmlns="">
            <p:pic>
              <p:nvPicPr>
                <p:cNvPr id="124" name="Freihand 123">
                  <a:extLst>
                    <a:ext uri="{FF2B5EF4-FFF2-40B4-BE49-F238E27FC236}">
                      <a16:creationId xmlns:a16="http://schemas.microsoft.com/office/drawing/2014/main" id="{8DC025E7-4E99-47D7-8A58-DDA6E74E22F4}"/>
                    </a:ext>
                  </a:extLst>
                </p:cNvPr>
                <p:cNvPicPr/>
                <p:nvPr/>
              </p:nvPicPr>
              <p:blipFill>
                <a:blip r:embed="rId210"/>
                <a:stretch>
                  <a:fillRect/>
                </a:stretch>
              </p:blipFill>
              <p:spPr>
                <a:xfrm>
                  <a:off x="10803893" y="2588467"/>
                  <a:ext cx="221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C1BEE520-C133-4465-8ECF-DC5F7F121DE2}"/>
                    </a:ext>
                  </a:extLst>
                </p14:cNvPr>
                <p14:cNvContentPartPr/>
                <p14:nvPr/>
              </p14:nvContentPartPr>
              <p14:xfrm>
                <a:off x="10926293" y="2537347"/>
                <a:ext cx="60480" cy="24480"/>
              </p14:xfrm>
            </p:contentPart>
          </mc:Choice>
          <mc:Fallback xmlns="">
            <p:pic>
              <p:nvPicPr>
                <p:cNvPr id="125" name="Freihand 124">
                  <a:extLst>
                    <a:ext uri="{FF2B5EF4-FFF2-40B4-BE49-F238E27FC236}">
                      <a16:creationId xmlns:a16="http://schemas.microsoft.com/office/drawing/2014/main" id="{C1BEE520-C133-4465-8ECF-DC5F7F121DE2}"/>
                    </a:ext>
                  </a:extLst>
                </p:cNvPr>
                <p:cNvPicPr/>
                <p:nvPr/>
              </p:nvPicPr>
              <p:blipFill>
                <a:blip r:embed="rId212"/>
                <a:stretch>
                  <a:fillRect/>
                </a:stretch>
              </p:blipFill>
              <p:spPr>
                <a:xfrm>
                  <a:off x="10921973" y="2533027"/>
                  <a:ext cx="69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3C646CE4-CC28-4605-8FF7-C6A91A044891}"/>
                    </a:ext>
                  </a:extLst>
                </p14:cNvPr>
                <p14:cNvContentPartPr/>
                <p14:nvPr/>
              </p14:nvContentPartPr>
              <p14:xfrm>
                <a:off x="11065973" y="2518267"/>
                <a:ext cx="209880" cy="149400"/>
              </p14:xfrm>
            </p:contentPart>
          </mc:Choice>
          <mc:Fallback xmlns="">
            <p:pic>
              <p:nvPicPr>
                <p:cNvPr id="126" name="Freihand 125">
                  <a:extLst>
                    <a:ext uri="{FF2B5EF4-FFF2-40B4-BE49-F238E27FC236}">
                      <a16:creationId xmlns:a16="http://schemas.microsoft.com/office/drawing/2014/main" id="{3C646CE4-CC28-4605-8FF7-C6A91A044891}"/>
                    </a:ext>
                  </a:extLst>
                </p:cNvPr>
                <p:cNvPicPr/>
                <p:nvPr/>
              </p:nvPicPr>
              <p:blipFill>
                <a:blip r:embed="rId214"/>
                <a:stretch>
                  <a:fillRect/>
                </a:stretch>
              </p:blipFill>
              <p:spPr>
                <a:xfrm>
                  <a:off x="11061653" y="2513947"/>
                  <a:ext cx="218520" cy="158040"/>
                </a:xfrm>
                <a:prstGeom prst="rect">
                  <a:avLst/>
                </a:prstGeom>
              </p:spPr>
            </p:pic>
          </mc:Fallback>
        </mc:AlternateContent>
      </p:grpSp>
      <p:grpSp>
        <p:nvGrpSpPr>
          <p:cNvPr id="158" name="Gruppieren 157">
            <a:extLst>
              <a:ext uri="{FF2B5EF4-FFF2-40B4-BE49-F238E27FC236}">
                <a16:creationId xmlns:a16="http://schemas.microsoft.com/office/drawing/2014/main" id="{7BB9AE24-1A8A-4A92-BD11-DE7A5D9AA633}"/>
              </a:ext>
            </a:extLst>
          </p:cNvPr>
          <p:cNvGrpSpPr/>
          <p:nvPr/>
        </p:nvGrpSpPr>
        <p:grpSpPr>
          <a:xfrm>
            <a:off x="7663973" y="2868187"/>
            <a:ext cx="968760" cy="223200"/>
            <a:chOff x="7663973" y="2868187"/>
            <a:chExt cx="968760" cy="223200"/>
          </a:xfrm>
        </p:grpSpPr>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BA6582C7-B3D3-4356-8A3D-E1690D3E439B}"/>
                    </a:ext>
                  </a:extLst>
                </p14:cNvPr>
                <p14:cNvContentPartPr/>
                <p14:nvPr/>
              </p14:nvContentPartPr>
              <p14:xfrm>
                <a:off x="7663973" y="2953867"/>
                <a:ext cx="242280" cy="137520"/>
              </p14:xfrm>
            </p:contentPart>
          </mc:Choice>
          <mc:Fallback xmlns="">
            <p:pic>
              <p:nvPicPr>
                <p:cNvPr id="129" name="Freihand 128">
                  <a:extLst>
                    <a:ext uri="{FF2B5EF4-FFF2-40B4-BE49-F238E27FC236}">
                      <a16:creationId xmlns:a16="http://schemas.microsoft.com/office/drawing/2014/main" id="{BA6582C7-B3D3-4356-8A3D-E1690D3E439B}"/>
                    </a:ext>
                  </a:extLst>
                </p:cNvPr>
                <p:cNvPicPr/>
                <p:nvPr/>
              </p:nvPicPr>
              <p:blipFill>
                <a:blip r:embed="rId216"/>
                <a:stretch>
                  <a:fillRect/>
                </a:stretch>
              </p:blipFill>
              <p:spPr>
                <a:xfrm>
                  <a:off x="7659653" y="2949547"/>
                  <a:ext cx="250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0" name="Freihand 129">
                  <a:extLst>
                    <a:ext uri="{FF2B5EF4-FFF2-40B4-BE49-F238E27FC236}">
                      <a16:creationId xmlns:a16="http://schemas.microsoft.com/office/drawing/2014/main" id="{231A954C-FBD6-4DCD-A968-765BA5707650}"/>
                    </a:ext>
                  </a:extLst>
                </p14:cNvPr>
                <p14:cNvContentPartPr/>
                <p14:nvPr/>
              </p14:nvContentPartPr>
              <p14:xfrm>
                <a:off x="7888973" y="2882947"/>
                <a:ext cx="105120" cy="168840"/>
              </p14:xfrm>
            </p:contentPart>
          </mc:Choice>
          <mc:Fallback xmlns="">
            <p:pic>
              <p:nvPicPr>
                <p:cNvPr id="130" name="Freihand 129">
                  <a:extLst>
                    <a:ext uri="{FF2B5EF4-FFF2-40B4-BE49-F238E27FC236}">
                      <a16:creationId xmlns:a16="http://schemas.microsoft.com/office/drawing/2014/main" id="{231A954C-FBD6-4DCD-A968-765BA5707650}"/>
                    </a:ext>
                  </a:extLst>
                </p:cNvPr>
                <p:cNvPicPr/>
                <p:nvPr/>
              </p:nvPicPr>
              <p:blipFill>
                <a:blip r:embed="rId218"/>
                <a:stretch>
                  <a:fillRect/>
                </a:stretch>
              </p:blipFill>
              <p:spPr>
                <a:xfrm>
                  <a:off x="7884653" y="2878627"/>
                  <a:ext cx="113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E4EE953C-39C8-48B4-9EE9-096AED1012B3}"/>
                    </a:ext>
                  </a:extLst>
                </p14:cNvPr>
                <p14:cNvContentPartPr/>
                <p14:nvPr/>
              </p14:nvContentPartPr>
              <p14:xfrm>
                <a:off x="7867373" y="2868907"/>
                <a:ext cx="360" cy="360"/>
              </p14:xfrm>
            </p:contentPart>
          </mc:Choice>
          <mc:Fallback xmlns="">
            <p:pic>
              <p:nvPicPr>
                <p:cNvPr id="131" name="Freihand 130">
                  <a:extLst>
                    <a:ext uri="{FF2B5EF4-FFF2-40B4-BE49-F238E27FC236}">
                      <a16:creationId xmlns:a16="http://schemas.microsoft.com/office/drawing/2014/main" id="{E4EE953C-39C8-48B4-9EE9-096AED1012B3}"/>
                    </a:ext>
                  </a:extLst>
                </p:cNvPr>
                <p:cNvPicPr/>
                <p:nvPr/>
              </p:nvPicPr>
              <p:blipFill>
                <a:blip r:embed="rId22"/>
                <a:stretch>
                  <a:fillRect/>
                </a:stretch>
              </p:blipFill>
              <p:spPr>
                <a:xfrm>
                  <a:off x="7863053" y="2864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Freihand 131">
                  <a:extLst>
                    <a:ext uri="{FF2B5EF4-FFF2-40B4-BE49-F238E27FC236}">
                      <a16:creationId xmlns:a16="http://schemas.microsoft.com/office/drawing/2014/main" id="{04D27D58-739E-4FF3-85D6-D78B4FB6EDC4}"/>
                    </a:ext>
                  </a:extLst>
                </p14:cNvPr>
                <p14:cNvContentPartPr/>
                <p14:nvPr/>
              </p14:nvContentPartPr>
              <p14:xfrm>
                <a:off x="8144213" y="2919667"/>
                <a:ext cx="141480" cy="162720"/>
              </p14:xfrm>
            </p:contentPart>
          </mc:Choice>
          <mc:Fallback xmlns="">
            <p:pic>
              <p:nvPicPr>
                <p:cNvPr id="132" name="Freihand 131">
                  <a:extLst>
                    <a:ext uri="{FF2B5EF4-FFF2-40B4-BE49-F238E27FC236}">
                      <a16:creationId xmlns:a16="http://schemas.microsoft.com/office/drawing/2014/main" id="{04D27D58-739E-4FF3-85D6-D78B4FB6EDC4}"/>
                    </a:ext>
                  </a:extLst>
                </p:cNvPr>
                <p:cNvPicPr/>
                <p:nvPr/>
              </p:nvPicPr>
              <p:blipFill>
                <a:blip r:embed="rId221"/>
                <a:stretch>
                  <a:fillRect/>
                </a:stretch>
              </p:blipFill>
              <p:spPr>
                <a:xfrm>
                  <a:off x="8139893" y="2915347"/>
                  <a:ext cx="150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5864B639-A4C9-4582-A93A-71E425B012B1}"/>
                    </a:ext>
                  </a:extLst>
                </p14:cNvPr>
                <p14:cNvContentPartPr/>
                <p14:nvPr/>
              </p14:nvContentPartPr>
              <p14:xfrm>
                <a:off x="8316653" y="2868187"/>
                <a:ext cx="197280" cy="209520"/>
              </p14:xfrm>
            </p:contentPart>
          </mc:Choice>
          <mc:Fallback xmlns="">
            <p:pic>
              <p:nvPicPr>
                <p:cNvPr id="133" name="Freihand 132">
                  <a:extLst>
                    <a:ext uri="{FF2B5EF4-FFF2-40B4-BE49-F238E27FC236}">
                      <a16:creationId xmlns:a16="http://schemas.microsoft.com/office/drawing/2014/main" id="{5864B639-A4C9-4582-A93A-71E425B012B1}"/>
                    </a:ext>
                  </a:extLst>
                </p:cNvPr>
                <p:cNvPicPr/>
                <p:nvPr/>
              </p:nvPicPr>
              <p:blipFill>
                <a:blip r:embed="rId223"/>
                <a:stretch>
                  <a:fillRect/>
                </a:stretch>
              </p:blipFill>
              <p:spPr>
                <a:xfrm>
                  <a:off x="8312333" y="2863867"/>
                  <a:ext cx="205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Freihand 133">
                  <a:extLst>
                    <a:ext uri="{FF2B5EF4-FFF2-40B4-BE49-F238E27FC236}">
                      <a16:creationId xmlns:a16="http://schemas.microsoft.com/office/drawing/2014/main" id="{0B82A269-5FF3-4727-83E7-F130EE96FA89}"/>
                    </a:ext>
                  </a:extLst>
                </p14:cNvPr>
                <p14:cNvContentPartPr/>
                <p14:nvPr/>
              </p14:nvContentPartPr>
              <p14:xfrm>
                <a:off x="8489453" y="2898427"/>
                <a:ext cx="143280" cy="150120"/>
              </p14:xfrm>
            </p:contentPart>
          </mc:Choice>
          <mc:Fallback xmlns="">
            <p:pic>
              <p:nvPicPr>
                <p:cNvPr id="134" name="Freihand 133">
                  <a:extLst>
                    <a:ext uri="{FF2B5EF4-FFF2-40B4-BE49-F238E27FC236}">
                      <a16:creationId xmlns:a16="http://schemas.microsoft.com/office/drawing/2014/main" id="{0B82A269-5FF3-4727-83E7-F130EE96FA89}"/>
                    </a:ext>
                  </a:extLst>
                </p:cNvPr>
                <p:cNvPicPr/>
                <p:nvPr/>
              </p:nvPicPr>
              <p:blipFill>
                <a:blip r:embed="rId225"/>
                <a:stretch>
                  <a:fillRect/>
                </a:stretch>
              </p:blipFill>
              <p:spPr>
                <a:xfrm>
                  <a:off x="8485133" y="2894107"/>
                  <a:ext cx="151920" cy="158760"/>
                </a:xfrm>
                <a:prstGeom prst="rect">
                  <a:avLst/>
                </a:prstGeom>
              </p:spPr>
            </p:pic>
          </mc:Fallback>
        </mc:AlternateContent>
      </p:grpSp>
      <p:grpSp>
        <p:nvGrpSpPr>
          <p:cNvPr id="157" name="Gruppieren 156">
            <a:extLst>
              <a:ext uri="{FF2B5EF4-FFF2-40B4-BE49-F238E27FC236}">
                <a16:creationId xmlns:a16="http://schemas.microsoft.com/office/drawing/2014/main" id="{7973161E-B304-475D-A83E-B03AD6F0273D}"/>
              </a:ext>
            </a:extLst>
          </p:cNvPr>
          <p:cNvGrpSpPr/>
          <p:nvPr/>
        </p:nvGrpSpPr>
        <p:grpSpPr>
          <a:xfrm>
            <a:off x="8827493" y="2910307"/>
            <a:ext cx="234360" cy="220320"/>
            <a:chOff x="8827493" y="2910307"/>
            <a:chExt cx="234360" cy="220320"/>
          </a:xfrm>
        </p:grpSpPr>
        <mc:AlternateContent xmlns:mc="http://schemas.openxmlformats.org/markup-compatibility/2006" xmlns:p14="http://schemas.microsoft.com/office/powerpoint/2010/main">
          <mc:Choice Requires="p14">
            <p:contentPart p14:bwMode="auto" r:id="rId226">
              <p14:nvContentPartPr>
                <p14:cNvPr id="135" name="Freihand 134">
                  <a:extLst>
                    <a:ext uri="{FF2B5EF4-FFF2-40B4-BE49-F238E27FC236}">
                      <a16:creationId xmlns:a16="http://schemas.microsoft.com/office/drawing/2014/main" id="{5FA7882C-8C17-49C1-B954-7F8BF576A19C}"/>
                    </a:ext>
                  </a:extLst>
                </p14:cNvPr>
                <p14:cNvContentPartPr/>
                <p14:nvPr/>
              </p14:nvContentPartPr>
              <p14:xfrm>
                <a:off x="8827493" y="2938027"/>
                <a:ext cx="54360" cy="192600"/>
              </p14:xfrm>
            </p:contentPart>
          </mc:Choice>
          <mc:Fallback xmlns="">
            <p:pic>
              <p:nvPicPr>
                <p:cNvPr id="135" name="Freihand 134">
                  <a:extLst>
                    <a:ext uri="{FF2B5EF4-FFF2-40B4-BE49-F238E27FC236}">
                      <a16:creationId xmlns:a16="http://schemas.microsoft.com/office/drawing/2014/main" id="{5FA7882C-8C17-49C1-B954-7F8BF576A19C}"/>
                    </a:ext>
                  </a:extLst>
                </p:cNvPr>
                <p:cNvPicPr/>
                <p:nvPr/>
              </p:nvPicPr>
              <p:blipFill>
                <a:blip r:embed="rId227"/>
                <a:stretch>
                  <a:fillRect/>
                </a:stretch>
              </p:blipFill>
              <p:spPr>
                <a:xfrm>
                  <a:off x="8823173" y="2933707"/>
                  <a:ext cx="63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A7550E7A-8022-4E58-8056-162A2E665072}"/>
                    </a:ext>
                  </a:extLst>
                </p14:cNvPr>
                <p14:cNvContentPartPr/>
                <p14:nvPr/>
              </p14:nvContentPartPr>
              <p14:xfrm>
                <a:off x="8890133" y="2979787"/>
                <a:ext cx="90720" cy="128880"/>
              </p14:xfrm>
            </p:contentPart>
          </mc:Choice>
          <mc:Fallback xmlns="">
            <p:pic>
              <p:nvPicPr>
                <p:cNvPr id="136" name="Freihand 135">
                  <a:extLst>
                    <a:ext uri="{FF2B5EF4-FFF2-40B4-BE49-F238E27FC236}">
                      <a16:creationId xmlns:a16="http://schemas.microsoft.com/office/drawing/2014/main" id="{A7550E7A-8022-4E58-8056-162A2E665072}"/>
                    </a:ext>
                  </a:extLst>
                </p:cNvPr>
                <p:cNvPicPr/>
                <p:nvPr/>
              </p:nvPicPr>
              <p:blipFill>
                <a:blip r:embed="rId229"/>
                <a:stretch>
                  <a:fillRect/>
                </a:stretch>
              </p:blipFill>
              <p:spPr>
                <a:xfrm>
                  <a:off x="8885813" y="2975467"/>
                  <a:ext cx="99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0EAFB995-3775-4716-A4BD-7DC040EC3452}"/>
                    </a:ext>
                  </a:extLst>
                </p14:cNvPr>
                <p14:cNvContentPartPr/>
                <p14:nvPr/>
              </p14:nvContentPartPr>
              <p14:xfrm>
                <a:off x="8993093" y="2910307"/>
                <a:ext cx="68760" cy="177480"/>
              </p14:xfrm>
            </p:contentPart>
          </mc:Choice>
          <mc:Fallback xmlns="">
            <p:pic>
              <p:nvPicPr>
                <p:cNvPr id="137" name="Freihand 136">
                  <a:extLst>
                    <a:ext uri="{FF2B5EF4-FFF2-40B4-BE49-F238E27FC236}">
                      <a16:creationId xmlns:a16="http://schemas.microsoft.com/office/drawing/2014/main" id="{0EAFB995-3775-4716-A4BD-7DC040EC3452}"/>
                    </a:ext>
                  </a:extLst>
                </p:cNvPr>
                <p:cNvPicPr/>
                <p:nvPr/>
              </p:nvPicPr>
              <p:blipFill>
                <a:blip r:embed="rId231"/>
                <a:stretch>
                  <a:fillRect/>
                </a:stretch>
              </p:blipFill>
              <p:spPr>
                <a:xfrm>
                  <a:off x="8988773" y="2905987"/>
                  <a:ext cx="77400" cy="186120"/>
                </a:xfrm>
                <a:prstGeom prst="rect">
                  <a:avLst/>
                </a:prstGeom>
              </p:spPr>
            </p:pic>
          </mc:Fallback>
        </mc:AlternateContent>
      </p:grpSp>
      <p:grpSp>
        <p:nvGrpSpPr>
          <p:cNvPr id="156" name="Gruppieren 155">
            <a:extLst>
              <a:ext uri="{FF2B5EF4-FFF2-40B4-BE49-F238E27FC236}">
                <a16:creationId xmlns:a16="http://schemas.microsoft.com/office/drawing/2014/main" id="{DDA0DC20-C126-4F75-9726-39324009D038}"/>
              </a:ext>
            </a:extLst>
          </p:cNvPr>
          <p:cNvGrpSpPr/>
          <p:nvPr/>
        </p:nvGrpSpPr>
        <p:grpSpPr>
          <a:xfrm>
            <a:off x="9330053" y="2937667"/>
            <a:ext cx="353880" cy="144000"/>
            <a:chOff x="9330053" y="2937667"/>
            <a:chExt cx="353880" cy="144000"/>
          </a:xfrm>
        </p:grpSpPr>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196AF9DC-BFC1-4B88-BAFF-DF7237FFE721}"/>
                    </a:ext>
                  </a:extLst>
                </p14:cNvPr>
                <p14:cNvContentPartPr/>
                <p14:nvPr/>
              </p14:nvContentPartPr>
              <p14:xfrm>
                <a:off x="9330053" y="2958187"/>
                <a:ext cx="258120" cy="110160"/>
              </p14:xfrm>
            </p:contentPart>
          </mc:Choice>
          <mc:Fallback xmlns="">
            <p:pic>
              <p:nvPicPr>
                <p:cNvPr id="138" name="Freihand 137">
                  <a:extLst>
                    <a:ext uri="{FF2B5EF4-FFF2-40B4-BE49-F238E27FC236}">
                      <a16:creationId xmlns:a16="http://schemas.microsoft.com/office/drawing/2014/main" id="{196AF9DC-BFC1-4B88-BAFF-DF7237FFE721}"/>
                    </a:ext>
                  </a:extLst>
                </p:cNvPr>
                <p:cNvPicPr/>
                <p:nvPr/>
              </p:nvPicPr>
              <p:blipFill>
                <a:blip r:embed="rId233"/>
                <a:stretch>
                  <a:fillRect/>
                </a:stretch>
              </p:blipFill>
              <p:spPr>
                <a:xfrm>
                  <a:off x="9325733" y="2953867"/>
                  <a:ext cx="266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EDE72EF1-694E-46EE-94B4-CE24BE54BB4C}"/>
                    </a:ext>
                  </a:extLst>
                </p14:cNvPr>
                <p14:cNvContentPartPr/>
                <p14:nvPr/>
              </p14:nvContentPartPr>
              <p14:xfrm>
                <a:off x="9548933" y="2937667"/>
                <a:ext cx="30240" cy="25200"/>
              </p14:xfrm>
            </p:contentPart>
          </mc:Choice>
          <mc:Fallback xmlns="">
            <p:pic>
              <p:nvPicPr>
                <p:cNvPr id="139" name="Freihand 138">
                  <a:extLst>
                    <a:ext uri="{FF2B5EF4-FFF2-40B4-BE49-F238E27FC236}">
                      <a16:creationId xmlns:a16="http://schemas.microsoft.com/office/drawing/2014/main" id="{EDE72EF1-694E-46EE-94B4-CE24BE54BB4C}"/>
                    </a:ext>
                  </a:extLst>
                </p:cNvPr>
                <p:cNvPicPr/>
                <p:nvPr/>
              </p:nvPicPr>
              <p:blipFill>
                <a:blip r:embed="rId235"/>
                <a:stretch>
                  <a:fillRect/>
                </a:stretch>
              </p:blipFill>
              <p:spPr>
                <a:xfrm>
                  <a:off x="9544613" y="2933347"/>
                  <a:ext cx="38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6107E66B-7F07-4F2B-8525-C6728F65B017}"/>
                    </a:ext>
                  </a:extLst>
                </p14:cNvPr>
                <p14:cNvContentPartPr/>
                <p14:nvPr/>
              </p14:nvContentPartPr>
              <p14:xfrm>
                <a:off x="9618053" y="2980507"/>
                <a:ext cx="65880" cy="101160"/>
              </p14:xfrm>
            </p:contentPart>
          </mc:Choice>
          <mc:Fallback xmlns="">
            <p:pic>
              <p:nvPicPr>
                <p:cNvPr id="140" name="Freihand 139">
                  <a:extLst>
                    <a:ext uri="{FF2B5EF4-FFF2-40B4-BE49-F238E27FC236}">
                      <a16:creationId xmlns:a16="http://schemas.microsoft.com/office/drawing/2014/main" id="{6107E66B-7F07-4F2B-8525-C6728F65B017}"/>
                    </a:ext>
                  </a:extLst>
                </p:cNvPr>
                <p:cNvPicPr/>
                <p:nvPr/>
              </p:nvPicPr>
              <p:blipFill>
                <a:blip r:embed="rId237"/>
                <a:stretch>
                  <a:fillRect/>
                </a:stretch>
              </p:blipFill>
              <p:spPr>
                <a:xfrm>
                  <a:off x="9613733" y="2976187"/>
                  <a:ext cx="74520" cy="109800"/>
                </a:xfrm>
                <a:prstGeom prst="rect">
                  <a:avLst/>
                </a:prstGeom>
              </p:spPr>
            </p:pic>
          </mc:Fallback>
        </mc:AlternateContent>
      </p:grpSp>
      <p:grpSp>
        <p:nvGrpSpPr>
          <p:cNvPr id="155" name="Gruppieren 154">
            <a:extLst>
              <a:ext uri="{FF2B5EF4-FFF2-40B4-BE49-F238E27FC236}">
                <a16:creationId xmlns:a16="http://schemas.microsoft.com/office/drawing/2014/main" id="{6D9F29C4-B4E4-459E-8F11-890B74730F50}"/>
              </a:ext>
            </a:extLst>
          </p:cNvPr>
          <p:cNvGrpSpPr/>
          <p:nvPr/>
        </p:nvGrpSpPr>
        <p:grpSpPr>
          <a:xfrm>
            <a:off x="9895613" y="2867107"/>
            <a:ext cx="529920" cy="186120"/>
            <a:chOff x="9895613" y="2867107"/>
            <a:chExt cx="529920" cy="186120"/>
          </a:xfrm>
        </p:grpSpPr>
        <mc:AlternateContent xmlns:mc="http://schemas.openxmlformats.org/markup-compatibility/2006" xmlns:p14="http://schemas.microsoft.com/office/powerpoint/2010/main">
          <mc:Choice Requires="p14">
            <p:contentPart p14:bwMode="auto" r:id="rId238">
              <p14:nvContentPartPr>
                <p14:cNvPr id="141" name="Freihand 140">
                  <a:extLst>
                    <a:ext uri="{FF2B5EF4-FFF2-40B4-BE49-F238E27FC236}">
                      <a16:creationId xmlns:a16="http://schemas.microsoft.com/office/drawing/2014/main" id="{15F9AF13-0AB5-49B5-A1C1-58F6D6D8AFB3}"/>
                    </a:ext>
                  </a:extLst>
                </p14:cNvPr>
                <p14:cNvContentPartPr/>
                <p14:nvPr/>
              </p14:nvContentPartPr>
              <p14:xfrm>
                <a:off x="9895613" y="2958547"/>
                <a:ext cx="198720" cy="94680"/>
              </p14:xfrm>
            </p:contentPart>
          </mc:Choice>
          <mc:Fallback xmlns="">
            <p:pic>
              <p:nvPicPr>
                <p:cNvPr id="141" name="Freihand 140">
                  <a:extLst>
                    <a:ext uri="{FF2B5EF4-FFF2-40B4-BE49-F238E27FC236}">
                      <a16:creationId xmlns:a16="http://schemas.microsoft.com/office/drawing/2014/main" id="{15F9AF13-0AB5-49B5-A1C1-58F6D6D8AFB3}"/>
                    </a:ext>
                  </a:extLst>
                </p:cNvPr>
                <p:cNvPicPr/>
                <p:nvPr/>
              </p:nvPicPr>
              <p:blipFill>
                <a:blip r:embed="rId239"/>
                <a:stretch>
                  <a:fillRect/>
                </a:stretch>
              </p:blipFill>
              <p:spPr>
                <a:xfrm>
                  <a:off x="9891293" y="2954227"/>
                  <a:ext cx="207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3EA5F6C9-C3BA-4D65-B979-23A8D3182C2F}"/>
                    </a:ext>
                  </a:extLst>
                </p14:cNvPr>
                <p14:cNvContentPartPr/>
                <p14:nvPr/>
              </p14:nvContentPartPr>
              <p14:xfrm>
                <a:off x="10061573" y="2895907"/>
                <a:ext cx="54000" cy="37080"/>
              </p14:xfrm>
            </p:contentPart>
          </mc:Choice>
          <mc:Fallback xmlns="">
            <p:pic>
              <p:nvPicPr>
                <p:cNvPr id="142" name="Freihand 141">
                  <a:extLst>
                    <a:ext uri="{FF2B5EF4-FFF2-40B4-BE49-F238E27FC236}">
                      <a16:creationId xmlns:a16="http://schemas.microsoft.com/office/drawing/2014/main" id="{3EA5F6C9-C3BA-4D65-B979-23A8D3182C2F}"/>
                    </a:ext>
                  </a:extLst>
                </p:cNvPr>
                <p:cNvPicPr/>
                <p:nvPr/>
              </p:nvPicPr>
              <p:blipFill>
                <a:blip r:embed="rId241"/>
                <a:stretch>
                  <a:fillRect/>
                </a:stretch>
              </p:blipFill>
              <p:spPr>
                <a:xfrm>
                  <a:off x="10057253" y="2891587"/>
                  <a:ext cx="6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A1433C68-16E2-423B-9EF9-EE3BBA6C149A}"/>
                    </a:ext>
                  </a:extLst>
                </p14:cNvPr>
                <p14:cNvContentPartPr/>
                <p14:nvPr/>
              </p14:nvContentPartPr>
              <p14:xfrm>
                <a:off x="10110893" y="2867107"/>
                <a:ext cx="314640" cy="163080"/>
              </p14:xfrm>
            </p:contentPart>
          </mc:Choice>
          <mc:Fallback xmlns="">
            <p:pic>
              <p:nvPicPr>
                <p:cNvPr id="143" name="Freihand 142">
                  <a:extLst>
                    <a:ext uri="{FF2B5EF4-FFF2-40B4-BE49-F238E27FC236}">
                      <a16:creationId xmlns:a16="http://schemas.microsoft.com/office/drawing/2014/main" id="{A1433C68-16E2-423B-9EF9-EE3BBA6C149A}"/>
                    </a:ext>
                  </a:extLst>
                </p:cNvPr>
                <p:cNvPicPr/>
                <p:nvPr/>
              </p:nvPicPr>
              <p:blipFill>
                <a:blip r:embed="rId243"/>
                <a:stretch>
                  <a:fillRect/>
                </a:stretch>
              </p:blipFill>
              <p:spPr>
                <a:xfrm>
                  <a:off x="10106573" y="2862787"/>
                  <a:ext cx="323280" cy="171720"/>
                </a:xfrm>
                <a:prstGeom prst="rect">
                  <a:avLst/>
                </a:prstGeom>
              </p:spPr>
            </p:pic>
          </mc:Fallback>
        </mc:AlternateContent>
      </p:grpSp>
      <p:grpSp>
        <p:nvGrpSpPr>
          <p:cNvPr id="154" name="Gruppieren 153">
            <a:extLst>
              <a:ext uri="{FF2B5EF4-FFF2-40B4-BE49-F238E27FC236}">
                <a16:creationId xmlns:a16="http://schemas.microsoft.com/office/drawing/2014/main" id="{011E8592-DD95-406E-B57A-A581DC662006}"/>
              </a:ext>
            </a:extLst>
          </p:cNvPr>
          <p:cNvGrpSpPr/>
          <p:nvPr/>
        </p:nvGrpSpPr>
        <p:grpSpPr>
          <a:xfrm>
            <a:off x="10595813" y="2798707"/>
            <a:ext cx="594360" cy="218160"/>
            <a:chOff x="10595813" y="2798707"/>
            <a:chExt cx="594360" cy="218160"/>
          </a:xfrm>
        </p:grpSpPr>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590E13AA-8E11-490F-BCE3-4F23B32E940E}"/>
                    </a:ext>
                  </a:extLst>
                </p14:cNvPr>
                <p14:cNvContentPartPr/>
                <p14:nvPr/>
              </p14:nvContentPartPr>
              <p14:xfrm>
                <a:off x="10595813" y="2908147"/>
                <a:ext cx="213840" cy="108720"/>
              </p14:xfrm>
            </p:contentPart>
          </mc:Choice>
          <mc:Fallback xmlns="">
            <p:pic>
              <p:nvPicPr>
                <p:cNvPr id="144" name="Freihand 143">
                  <a:extLst>
                    <a:ext uri="{FF2B5EF4-FFF2-40B4-BE49-F238E27FC236}">
                      <a16:creationId xmlns:a16="http://schemas.microsoft.com/office/drawing/2014/main" id="{590E13AA-8E11-490F-BCE3-4F23B32E940E}"/>
                    </a:ext>
                  </a:extLst>
                </p:cNvPr>
                <p:cNvPicPr/>
                <p:nvPr/>
              </p:nvPicPr>
              <p:blipFill>
                <a:blip r:embed="rId245"/>
                <a:stretch>
                  <a:fillRect/>
                </a:stretch>
              </p:blipFill>
              <p:spPr>
                <a:xfrm>
                  <a:off x="10591493" y="2903827"/>
                  <a:ext cx="222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0949E5D0-756E-43B1-8D13-9B53CCA2AA2B}"/>
                    </a:ext>
                  </a:extLst>
                </p14:cNvPr>
                <p14:cNvContentPartPr/>
                <p14:nvPr/>
              </p14:nvContentPartPr>
              <p14:xfrm>
                <a:off x="10851773" y="2894827"/>
                <a:ext cx="141480" cy="109440"/>
              </p14:xfrm>
            </p:contentPart>
          </mc:Choice>
          <mc:Fallback xmlns="">
            <p:pic>
              <p:nvPicPr>
                <p:cNvPr id="145" name="Freihand 144">
                  <a:extLst>
                    <a:ext uri="{FF2B5EF4-FFF2-40B4-BE49-F238E27FC236}">
                      <a16:creationId xmlns:a16="http://schemas.microsoft.com/office/drawing/2014/main" id="{0949E5D0-756E-43B1-8D13-9B53CCA2AA2B}"/>
                    </a:ext>
                  </a:extLst>
                </p:cNvPr>
                <p:cNvPicPr/>
                <p:nvPr/>
              </p:nvPicPr>
              <p:blipFill>
                <a:blip r:embed="rId247"/>
                <a:stretch>
                  <a:fillRect/>
                </a:stretch>
              </p:blipFill>
              <p:spPr>
                <a:xfrm>
                  <a:off x="10847453" y="2890507"/>
                  <a:ext cx="150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77C4F8F1-B9DB-4181-96A0-68B8521E310C}"/>
                    </a:ext>
                  </a:extLst>
                </p14:cNvPr>
                <p14:cNvContentPartPr/>
                <p14:nvPr/>
              </p14:nvContentPartPr>
              <p14:xfrm>
                <a:off x="10963013" y="2798707"/>
                <a:ext cx="227160" cy="190440"/>
              </p14:xfrm>
            </p:contentPart>
          </mc:Choice>
          <mc:Fallback xmlns="">
            <p:pic>
              <p:nvPicPr>
                <p:cNvPr id="146" name="Freihand 145">
                  <a:extLst>
                    <a:ext uri="{FF2B5EF4-FFF2-40B4-BE49-F238E27FC236}">
                      <a16:creationId xmlns:a16="http://schemas.microsoft.com/office/drawing/2014/main" id="{77C4F8F1-B9DB-4181-96A0-68B8521E310C}"/>
                    </a:ext>
                  </a:extLst>
                </p:cNvPr>
                <p:cNvPicPr/>
                <p:nvPr/>
              </p:nvPicPr>
              <p:blipFill>
                <a:blip r:embed="rId249"/>
                <a:stretch>
                  <a:fillRect/>
                </a:stretch>
              </p:blipFill>
              <p:spPr>
                <a:xfrm>
                  <a:off x="10958693" y="2794387"/>
                  <a:ext cx="235800" cy="199080"/>
                </a:xfrm>
                <a:prstGeom prst="rect">
                  <a:avLst/>
                </a:prstGeom>
              </p:spPr>
            </p:pic>
          </mc:Fallback>
        </mc:AlternateContent>
      </p:grpSp>
      <p:grpSp>
        <p:nvGrpSpPr>
          <p:cNvPr id="153" name="Gruppieren 152">
            <a:extLst>
              <a:ext uri="{FF2B5EF4-FFF2-40B4-BE49-F238E27FC236}">
                <a16:creationId xmlns:a16="http://schemas.microsoft.com/office/drawing/2014/main" id="{00457B5F-D275-4FC3-BCC8-475D33742E0D}"/>
              </a:ext>
            </a:extLst>
          </p:cNvPr>
          <p:cNvGrpSpPr/>
          <p:nvPr/>
        </p:nvGrpSpPr>
        <p:grpSpPr>
          <a:xfrm>
            <a:off x="7663253" y="3187507"/>
            <a:ext cx="1199160" cy="297000"/>
            <a:chOff x="7663253" y="3187507"/>
            <a:chExt cx="1199160" cy="297000"/>
          </a:xfrm>
        </p:grpSpPr>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C9D53417-3933-42AE-8D73-7D7D7784A139}"/>
                    </a:ext>
                  </a:extLst>
                </p14:cNvPr>
                <p14:cNvContentPartPr/>
                <p14:nvPr/>
              </p14:nvContentPartPr>
              <p14:xfrm>
                <a:off x="7663253" y="3255907"/>
                <a:ext cx="111240" cy="128880"/>
              </p14:xfrm>
            </p:contentPart>
          </mc:Choice>
          <mc:Fallback xmlns="">
            <p:pic>
              <p:nvPicPr>
                <p:cNvPr id="147" name="Freihand 146">
                  <a:extLst>
                    <a:ext uri="{FF2B5EF4-FFF2-40B4-BE49-F238E27FC236}">
                      <a16:creationId xmlns:a16="http://schemas.microsoft.com/office/drawing/2014/main" id="{C9D53417-3933-42AE-8D73-7D7D7784A139}"/>
                    </a:ext>
                  </a:extLst>
                </p:cNvPr>
                <p:cNvPicPr/>
                <p:nvPr/>
              </p:nvPicPr>
              <p:blipFill>
                <a:blip r:embed="rId251"/>
                <a:stretch>
                  <a:fillRect/>
                </a:stretch>
              </p:blipFill>
              <p:spPr>
                <a:xfrm>
                  <a:off x="7658933" y="3251587"/>
                  <a:ext cx="119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Freihand 147">
                  <a:extLst>
                    <a:ext uri="{FF2B5EF4-FFF2-40B4-BE49-F238E27FC236}">
                      <a16:creationId xmlns:a16="http://schemas.microsoft.com/office/drawing/2014/main" id="{BC05CFDE-4FBA-473C-AEB9-5E9360B41E45}"/>
                    </a:ext>
                  </a:extLst>
                </p14:cNvPr>
                <p14:cNvContentPartPr/>
                <p14:nvPr/>
              </p14:nvContentPartPr>
              <p14:xfrm>
                <a:off x="7790333" y="3187507"/>
                <a:ext cx="231120" cy="167040"/>
              </p14:xfrm>
            </p:contentPart>
          </mc:Choice>
          <mc:Fallback xmlns="">
            <p:pic>
              <p:nvPicPr>
                <p:cNvPr id="148" name="Freihand 147">
                  <a:extLst>
                    <a:ext uri="{FF2B5EF4-FFF2-40B4-BE49-F238E27FC236}">
                      <a16:creationId xmlns:a16="http://schemas.microsoft.com/office/drawing/2014/main" id="{BC05CFDE-4FBA-473C-AEB9-5E9360B41E45}"/>
                    </a:ext>
                  </a:extLst>
                </p:cNvPr>
                <p:cNvPicPr/>
                <p:nvPr/>
              </p:nvPicPr>
              <p:blipFill>
                <a:blip r:embed="rId253"/>
                <a:stretch>
                  <a:fillRect/>
                </a:stretch>
              </p:blipFill>
              <p:spPr>
                <a:xfrm>
                  <a:off x="7786013" y="3183187"/>
                  <a:ext cx="239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 name="Freihand 148">
                  <a:extLst>
                    <a:ext uri="{FF2B5EF4-FFF2-40B4-BE49-F238E27FC236}">
                      <a16:creationId xmlns:a16="http://schemas.microsoft.com/office/drawing/2014/main" id="{DFCF050A-5882-428D-AEB7-77F341670CA3}"/>
                    </a:ext>
                  </a:extLst>
                </p14:cNvPr>
                <p14:cNvContentPartPr/>
                <p14:nvPr/>
              </p14:nvContentPartPr>
              <p14:xfrm>
                <a:off x="8098133" y="3247267"/>
                <a:ext cx="380520" cy="107640"/>
              </p14:xfrm>
            </p:contentPart>
          </mc:Choice>
          <mc:Fallback xmlns="">
            <p:pic>
              <p:nvPicPr>
                <p:cNvPr id="149" name="Freihand 148">
                  <a:extLst>
                    <a:ext uri="{FF2B5EF4-FFF2-40B4-BE49-F238E27FC236}">
                      <a16:creationId xmlns:a16="http://schemas.microsoft.com/office/drawing/2014/main" id="{DFCF050A-5882-428D-AEB7-77F341670CA3}"/>
                    </a:ext>
                  </a:extLst>
                </p:cNvPr>
                <p:cNvPicPr/>
                <p:nvPr/>
              </p:nvPicPr>
              <p:blipFill>
                <a:blip r:embed="rId255"/>
                <a:stretch>
                  <a:fillRect/>
                </a:stretch>
              </p:blipFill>
              <p:spPr>
                <a:xfrm>
                  <a:off x="8093813" y="3242947"/>
                  <a:ext cx="389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C1246BEC-ABE4-40ED-AD50-88BADE6C8638}"/>
                    </a:ext>
                  </a:extLst>
                </p14:cNvPr>
                <p14:cNvContentPartPr/>
                <p14:nvPr/>
              </p14:nvContentPartPr>
              <p14:xfrm>
                <a:off x="8502413" y="3202267"/>
                <a:ext cx="225000" cy="142920"/>
              </p14:xfrm>
            </p:contentPart>
          </mc:Choice>
          <mc:Fallback xmlns="">
            <p:pic>
              <p:nvPicPr>
                <p:cNvPr id="150" name="Freihand 149">
                  <a:extLst>
                    <a:ext uri="{FF2B5EF4-FFF2-40B4-BE49-F238E27FC236}">
                      <a16:creationId xmlns:a16="http://schemas.microsoft.com/office/drawing/2014/main" id="{C1246BEC-ABE4-40ED-AD50-88BADE6C8638}"/>
                    </a:ext>
                  </a:extLst>
                </p:cNvPr>
                <p:cNvPicPr/>
                <p:nvPr/>
              </p:nvPicPr>
              <p:blipFill>
                <a:blip r:embed="rId257"/>
                <a:stretch>
                  <a:fillRect/>
                </a:stretch>
              </p:blipFill>
              <p:spPr>
                <a:xfrm>
                  <a:off x="8498093" y="3197947"/>
                  <a:ext cx="23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7BB324BA-DE01-4A15-A889-87D1F7DD545F}"/>
                    </a:ext>
                  </a:extLst>
                </p14:cNvPr>
                <p14:cNvContentPartPr/>
                <p14:nvPr/>
              </p14:nvContentPartPr>
              <p14:xfrm>
                <a:off x="8708693" y="3235747"/>
                <a:ext cx="39240" cy="37080"/>
              </p14:xfrm>
            </p:contentPart>
          </mc:Choice>
          <mc:Fallback xmlns="">
            <p:pic>
              <p:nvPicPr>
                <p:cNvPr id="151" name="Freihand 150">
                  <a:extLst>
                    <a:ext uri="{FF2B5EF4-FFF2-40B4-BE49-F238E27FC236}">
                      <a16:creationId xmlns:a16="http://schemas.microsoft.com/office/drawing/2014/main" id="{7BB324BA-DE01-4A15-A889-87D1F7DD545F}"/>
                    </a:ext>
                  </a:extLst>
                </p:cNvPr>
                <p:cNvPicPr/>
                <p:nvPr/>
              </p:nvPicPr>
              <p:blipFill>
                <a:blip r:embed="rId259"/>
                <a:stretch>
                  <a:fillRect/>
                </a:stretch>
              </p:blipFill>
              <p:spPr>
                <a:xfrm>
                  <a:off x="8704373" y="3231427"/>
                  <a:ext cx="47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D2B56FC3-1CB7-46AE-98B3-633653BC7211}"/>
                    </a:ext>
                  </a:extLst>
                </p14:cNvPr>
                <p14:cNvContentPartPr/>
                <p14:nvPr/>
              </p14:nvContentPartPr>
              <p14:xfrm>
                <a:off x="8716253" y="3269227"/>
                <a:ext cx="146160" cy="215280"/>
              </p14:xfrm>
            </p:contentPart>
          </mc:Choice>
          <mc:Fallback xmlns="">
            <p:pic>
              <p:nvPicPr>
                <p:cNvPr id="152" name="Freihand 151">
                  <a:extLst>
                    <a:ext uri="{FF2B5EF4-FFF2-40B4-BE49-F238E27FC236}">
                      <a16:creationId xmlns:a16="http://schemas.microsoft.com/office/drawing/2014/main" id="{D2B56FC3-1CB7-46AE-98B3-633653BC7211}"/>
                    </a:ext>
                  </a:extLst>
                </p:cNvPr>
                <p:cNvPicPr/>
                <p:nvPr/>
              </p:nvPicPr>
              <p:blipFill>
                <a:blip r:embed="rId261"/>
                <a:stretch>
                  <a:fillRect/>
                </a:stretch>
              </p:blipFill>
              <p:spPr>
                <a:xfrm>
                  <a:off x="8711933" y="3264907"/>
                  <a:ext cx="15480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177" name="Freihand 176">
                <a:extLst>
                  <a:ext uri="{FF2B5EF4-FFF2-40B4-BE49-F238E27FC236}">
                    <a16:creationId xmlns:a16="http://schemas.microsoft.com/office/drawing/2014/main" id="{3FC14C95-78B0-47DC-AB3B-739D13CFE33D}"/>
                  </a:ext>
                </a:extLst>
              </p14:cNvPr>
              <p14:cNvContentPartPr/>
              <p14:nvPr/>
            </p14:nvContentPartPr>
            <p14:xfrm>
              <a:off x="6243413" y="4475587"/>
              <a:ext cx="196560" cy="138960"/>
            </p14:xfrm>
          </p:contentPart>
        </mc:Choice>
        <mc:Fallback xmlns="">
          <p:pic>
            <p:nvPicPr>
              <p:cNvPr id="177" name="Freihand 176">
                <a:extLst>
                  <a:ext uri="{FF2B5EF4-FFF2-40B4-BE49-F238E27FC236}">
                    <a16:creationId xmlns:a16="http://schemas.microsoft.com/office/drawing/2014/main" id="{3FC14C95-78B0-47DC-AB3B-739D13CFE33D}"/>
                  </a:ext>
                </a:extLst>
              </p:cNvPr>
              <p:cNvPicPr/>
              <p:nvPr/>
            </p:nvPicPr>
            <p:blipFill>
              <a:blip r:embed="rId263"/>
              <a:stretch>
                <a:fillRect/>
              </a:stretch>
            </p:blipFill>
            <p:spPr>
              <a:xfrm>
                <a:off x="6239093" y="4471267"/>
                <a:ext cx="205200" cy="147600"/>
              </a:xfrm>
              <a:prstGeom prst="rect">
                <a:avLst/>
              </a:prstGeom>
            </p:spPr>
          </p:pic>
        </mc:Fallback>
      </mc:AlternateContent>
      <p:grpSp>
        <p:nvGrpSpPr>
          <p:cNvPr id="188" name="Gruppieren 187">
            <a:extLst>
              <a:ext uri="{FF2B5EF4-FFF2-40B4-BE49-F238E27FC236}">
                <a16:creationId xmlns:a16="http://schemas.microsoft.com/office/drawing/2014/main" id="{8731DCCC-1837-4EE4-8527-C39899FAC714}"/>
              </a:ext>
            </a:extLst>
          </p:cNvPr>
          <p:cNvGrpSpPr/>
          <p:nvPr/>
        </p:nvGrpSpPr>
        <p:grpSpPr>
          <a:xfrm>
            <a:off x="6381653" y="4637947"/>
            <a:ext cx="1113120" cy="356040"/>
            <a:chOff x="6381653" y="4637947"/>
            <a:chExt cx="1113120" cy="356040"/>
          </a:xfrm>
        </p:grpSpPr>
        <mc:AlternateContent xmlns:mc="http://schemas.openxmlformats.org/markup-compatibility/2006" xmlns:p14="http://schemas.microsoft.com/office/powerpoint/2010/main">
          <mc:Choice Requires="p14">
            <p:contentPart p14:bwMode="auto" r:id="rId264">
              <p14:nvContentPartPr>
                <p14:cNvPr id="182" name="Freihand 181">
                  <a:extLst>
                    <a:ext uri="{FF2B5EF4-FFF2-40B4-BE49-F238E27FC236}">
                      <a16:creationId xmlns:a16="http://schemas.microsoft.com/office/drawing/2014/main" id="{55565C0F-A5DC-49EF-87C1-FA12CB0ED162}"/>
                    </a:ext>
                  </a:extLst>
                </p14:cNvPr>
                <p14:cNvContentPartPr/>
                <p14:nvPr/>
              </p14:nvContentPartPr>
              <p14:xfrm>
                <a:off x="6478493" y="4686547"/>
                <a:ext cx="1016280" cy="86760"/>
              </p14:xfrm>
            </p:contentPart>
          </mc:Choice>
          <mc:Fallback xmlns="">
            <p:pic>
              <p:nvPicPr>
                <p:cNvPr id="182" name="Freihand 181">
                  <a:extLst>
                    <a:ext uri="{FF2B5EF4-FFF2-40B4-BE49-F238E27FC236}">
                      <a16:creationId xmlns:a16="http://schemas.microsoft.com/office/drawing/2014/main" id="{55565C0F-A5DC-49EF-87C1-FA12CB0ED162}"/>
                    </a:ext>
                  </a:extLst>
                </p:cNvPr>
                <p:cNvPicPr/>
                <p:nvPr/>
              </p:nvPicPr>
              <p:blipFill>
                <a:blip r:embed="rId265"/>
                <a:stretch>
                  <a:fillRect/>
                </a:stretch>
              </p:blipFill>
              <p:spPr>
                <a:xfrm>
                  <a:off x="6474173" y="4682227"/>
                  <a:ext cx="102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3" name="Freihand 182">
                  <a:extLst>
                    <a:ext uri="{FF2B5EF4-FFF2-40B4-BE49-F238E27FC236}">
                      <a16:creationId xmlns:a16="http://schemas.microsoft.com/office/drawing/2014/main" id="{71F9499B-7176-48CB-B18C-BA2A025E1F01}"/>
                    </a:ext>
                  </a:extLst>
                </p14:cNvPr>
                <p14:cNvContentPartPr/>
                <p14:nvPr/>
              </p14:nvContentPartPr>
              <p14:xfrm>
                <a:off x="6381653" y="4637947"/>
                <a:ext cx="146160" cy="155880"/>
              </p14:xfrm>
            </p:contentPart>
          </mc:Choice>
          <mc:Fallback xmlns="">
            <p:pic>
              <p:nvPicPr>
                <p:cNvPr id="183" name="Freihand 182">
                  <a:extLst>
                    <a:ext uri="{FF2B5EF4-FFF2-40B4-BE49-F238E27FC236}">
                      <a16:creationId xmlns:a16="http://schemas.microsoft.com/office/drawing/2014/main" id="{71F9499B-7176-48CB-B18C-BA2A025E1F01}"/>
                    </a:ext>
                  </a:extLst>
                </p:cNvPr>
                <p:cNvPicPr/>
                <p:nvPr/>
              </p:nvPicPr>
              <p:blipFill>
                <a:blip r:embed="rId267"/>
                <a:stretch>
                  <a:fillRect/>
                </a:stretch>
              </p:blipFill>
              <p:spPr>
                <a:xfrm>
                  <a:off x="6377333" y="4633627"/>
                  <a:ext cx="154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4" name="Freihand 183">
                  <a:extLst>
                    <a:ext uri="{FF2B5EF4-FFF2-40B4-BE49-F238E27FC236}">
                      <a16:creationId xmlns:a16="http://schemas.microsoft.com/office/drawing/2014/main" id="{8E384D94-0632-47CE-BDD5-0341BD26FD1F}"/>
                    </a:ext>
                  </a:extLst>
                </p14:cNvPr>
                <p14:cNvContentPartPr/>
                <p14:nvPr/>
              </p14:nvContentPartPr>
              <p14:xfrm>
                <a:off x="6740573" y="4855027"/>
                <a:ext cx="163800" cy="138960"/>
              </p14:xfrm>
            </p:contentPart>
          </mc:Choice>
          <mc:Fallback xmlns="">
            <p:pic>
              <p:nvPicPr>
                <p:cNvPr id="184" name="Freihand 183">
                  <a:extLst>
                    <a:ext uri="{FF2B5EF4-FFF2-40B4-BE49-F238E27FC236}">
                      <a16:creationId xmlns:a16="http://schemas.microsoft.com/office/drawing/2014/main" id="{8E384D94-0632-47CE-BDD5-0341BD26FD1F}"/>
                    </a:ext>
                  </a:extLst>
                </p:cNvPr>
                <p:cNvPicPr/>
                <p:nvPr/>
              </p:nvPicPr>
              <p:blipFill>
                <a:blip r:embed="rId269"/>
                <a:stretch>
                  <a:fillRect/>
                </a:stretch>
              </p:blipFill>
              <p:spPr>
                <a:xfrm>
                  <a:off x="6736253" y="4850707"/>
                  <a:ext cx="172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5" name="Freihand 184">
                  <a:extLst>
                    <a:ext uri="{FF2B5EF4-FFF2-40B4-BE49-F238E27FC236}">
                      <a16:creationId xmlns:a16="http://schemas.microsoft.com/office/drawing/2014/main" id="{2C37E05F-9073-4A0F-9E54-3F2574CD2826}"/>
                    </a:ext>
                  </a:extLst>
                </p14:cNvPr>
                <p14:cNvContentPartPr/>
                <p14:nvPr/>
              </p14:nvContentPartPr>
              <p14:xfrm>
                <a:off x="6957653" y="4895707"/>
                <a:ext cx="73080" cy="78120"/>
              </p14:xfrm>
            </p:contentPart>
          </mc:Choice>
          <mc:Fallback xmlns="">
            <p:pic>
              <p:nvPicPr>
                <p:cNvPr id="185" name="Freihand 184">
                  <a:extLst>
                    <a:ext uri="{FF2B5EF4-FFF2-40B4-BE49-F238E27FC236}">
                      <a16:creationId xmlns:a16="http://schemas.microsoft.com/office/drawing/2014/main" id="{2C37E05F-9073-4A0F-9E54-3F2574CD2826}"/>
                    </a:ext>
                  </a:extLst>
                </p:cNvPr>
                <p:cNvPicPr/>
                <p:nvPr/>
              </p:nvPicPr>
              <p:blipFill>
                <a:blip r:embed="rId271"/>
                <a:stretch>
                  <a:fillRect/>
                </a:stretch>
              </p:blipFill>
              <p:spPr>
                <a:xfrm>
                  <a:off x="6953333" y="4891027"/>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6" name="Freihand 185">
                  <a:extLst>
                    <a:ext uri="{FF2B5EF4-FFF2-40B4-BE49-F238E27FC236}">
                      <a16:creationId xmlns:a16="http://schemas.microsoft.com/office/drawing/2014/main" id="{A34DE085-A7C9-4BBF-A026-263EE9F20A9F}"/>
                    </a:ext>
                  </a:extLst>
                </p14:cNvPr>
                <p14:cNvContentPartPr/>
                <p14:nvPr/>
              </p14:nvContentPartPr>
              <p14:xfrm>
                <a:off x="7057733" y="4806427"/>
                <a:ext cx="19080" cy="150480"/>
              </p14:xfrm>
            </p:contentPart>
          </mc:Choice>
          <mc:Fallback xmlns="">
            <p:pic>
              <p:nvPicPr>
                <p:cNvPr id="186" name="Freihand 185">
                  <a:extLst>
                    <a:ext uri="{FF2B5EF4-FFF2-40B4-BE49-F238E27FC236}">
                      <a16:creationId xmlns:a16="http://schemas.microsoft.com/office/drawing/2014/main" id="{A34DE085-A7C9-4BBF-A026-263EE9F20A9F}"/>
                    </a:ext>
                  </a:extLst>
                </p:cNvPr>
                <p:cNvPicPr/>
                <p:nvPr/>
              </p:nvPicPr>
              <p:blipFill>
                <a:blip r:embed="rId273"/>
                <a:stretch>
                  <a:fillRect/>
                </a:stretch>
              </p:blipFill>
              <p:spPr>
                <a:xfrm>
                  <a:off x="7053413" y="4802107"/>
                  <a:ext cx="27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7" name="Freihand 186">
                  <a:extLst>
                    <a:ext uri="{FF2B5EF4-FFF2-40B4-BE49-F238E27FC236}">
                      <a16:creationId xmlns:a16="http://schemas.microsoft.com/office/drawing/2014/main" id="{8147BCB7-4762-47F8-95E9-BA65C85DA6FE}"/>
                    </a:ext>
                  </a:extLst>
                </p14:cNvPr>
                <p14:cNvContentPartPr/>
                <p14:nvPr/>
              </p14:nvContentPartPr>
              <p14:xfrm>
                <a:off x="7086533" y="4863667"/>
                <a:ext cx="175320" cy="120960"/>
              </p14:xfrm>
            </p:contentPart>
          </mc:Choice>
          <mc:Fallback xmlns="">
            <p:pic>
              <p:nvPicPr>
                <p:cNvPr id="187" name="Freihand 186">
                  <a:extLst>
                    <a:ext uri="{FF2B5EF4-FFF2-40B4-BE49-F238E27FC236}">
                      <a16:creationId xmlns:a16="http://schemas.microsoft.com/office/drawing/2014/main" id="{8147BCB7-4762-47F8-95E9-BA65C85DA6FE}"/>
                    </a:ext>
                  </a:extLst>
                </p:cNvPr>
                <p:cNvPicPr/>
                <p:nvPr/>
              </p:nvPicPr>
              <p:blipFill>
                <a:blip r:embed="rId275"/>
                <a:stretch>
                  <a:fillRect/>
                </a:stretch>
              </p:blipFill>
              <p:spPr>
                <a:xfrm>
                  <a:off x="7082213" y="4859347"/>
                  <a:ext cx="18396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89" name="Freihand 188">
                <a:extLst>
                  <a:ext uri="{FF2B5EF4-FFF2-40B4-BE49-F238E27FC236}">
                    <a16:creationId xmlns:a16="http://schemas.microsoft.com/office/drawing/2014/main" id="{8B682174-A94A-416E-9F3B-5F57A1F1B016}"/>
                  </a:ext>
                </a:extLst>
              </p14:cNvPr>
              <p14:cNvContentPartPr/>
              <p14:nvPr/>
            </p14:nvContentPartPr>
            <p14:xfrm>
              <a:off x="6467333" y="3930187"/>
              <a:ext cx="298440" cy="369360"/>
            </p14:xfrm>
          </p:contentPart>
        </mc:Choice>
        <mc:Fallback xmlns="">
          <p:pic>
            <p:nvPicPr>
              <p:cNvPr id="189" name="Freihand 188">
                <a:extLst>
                  <a:ext uri="{FF2B5EF4-FFF2-40B4-BE49-F238E27FC236}">
                    <a16:creationId xmlns:a16="http://schemas.microsoft.com/office/drawing/2014/main" id="{8B682174-A94A-416E-9F3B-5F57A1F1B016}"/>
                  </a:ext>
                </a:extLst>
              </p:cNvPr>
              <p:cNvPicPr/>
              <p:nvPr/>
            </p:nvPicPr>
            <p:blipFill>
              <a:blip r:embed="rId277"/>
              <a:stretch>
                <a:fillRect/>
              </a:stretch>
            </p:blipFill>
            <p:spPr>
              <a:xfrm>
                <a:off x="6463013" y="3925867"/>
                <a:ext cx="307080" cy="378000"/>
              </a:xfrm>
              <a:prstGeom prst="rect">
                <a:avLst/>
              </a:prstGeom>
            </p:spPr>
          </p:pic>
        </mc:Fallback>
      </mc:AlternateContent>
      <p:grpSp>
        <p:nvGrpSpPr>
          <p:cNvPr id="202" name="Gruppieren 201">
            <a:extLst>
              <a:ext uri="{FF2B5EF4-FFF2-40B4-BE49-F238E27FC236}">
                <a16:creationId xmlns:a16="http://schemas.microsoft.com/office/drawing/2014/main" id="{47CDEA53-4904-49F8-A292-134C0DE75562}"/>
              </a:ext>
            </a:extLst>
          </p:cNvPr>
          <p:cNvGrpSpPr/>
          <p:nvPr/>
        </p:nvGrpSpPr>
        <p:grpSpPr>
          <a:xfrm>
            <a:off x="6129653" y="3516187"/>
            <a:ext cx="1639080" cy="1089000"/>
            <a:chOff x="6129653" y="3516187"/>
            <a:chExt cx="1639080" cy="1089000"/>
          </a:xfrm>
        </p:grpSpPr>
        <mc:AlternateContent xmlns:mc="http://schemas.openxmlformats.org/markup-compatibility/2006" xmlns:p14="http://schemas.microsoft.com/office/powerpoint/2010/main">
          <mc:Choice Requires="p14">
            <p:contentPart p14:bwMode="auto" r:id="rId278">
              <p14:nvContentPartPr>
                <p14:cNvPr id="159" name="Freihand 158">
                  <a:extLst>
                    <a:ext uri="{FF2B5EF4-FFF2-40B4-BE49-F238E27FC236}">
                      <a16:creationId xmlns:a16="http://schemas.microsoft.com/office/drawing/2014/main" id="{C4860B67-364E-4E79-9149-5A7B23FF2AE8}"/>
                    </a:ext>
                  </a:extLst>
                </p14:cNvPr>
                <p14:cNvContentPartPr/>
                <p14:nvPr/>
              </p14:nvContentPartPr>
              <p14:xfrm>
                <a:off x="6798173" y="3731827"/>
                <a:ext cx="150840" cy="174600"/>
              </p14:xfrm>
            </p:contentPart>
          </mc:Choice>
          <mc:Fallback xmlns="">
            <p:pic>
              <p:nvPicPr>
                <p:cNvPr id="159" name="Freihand 158">
                  <a:extLst>
                    <a:ext uri="{FF2B5EF4-FFF2-40B4-BE49-F238E27FC236}">
                      <a16:creationId xmlns:a16="http://schemas.microsoft.com/office/drawing/2014/main" id="{C4860B67-364E-4E79-9149-5A7B23FF2AE8}"/>
                    </a:ext>
                  </a:extLst>
                </p:cNvPr>
                <p:cNvPicPr/>
                <p:nvPr/>
              </p:nvPicPr>
              <p:blipFill>
                <a:blip r:embed="rId279"/>
                <a:stretch>
                  <a:fillRect/>
                </a:stretch>
              </p:blipFill>
              <p:spPr>
                <a:xfrm>
                  <a:off x="6793853" y="3727507"/>
                  <a:ext cx="159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0" name="Freihand 159">
                  <a:extLst>
                    <a:ext uri="{FF2B5EF4-FFF2-40B4-BE49-F238E27FC236}">
                      <a16:creationId xmlns:a16="http://schemas.microsoft.com/office/drawing/2014/main" id="{1C570234-CDF8-469A-863B-9EDB95974723}"/>
                    </a:ext>
                  </a:extLst>
                </p14:cNvPr>
                <p14:cNvContentPartPr/>
                <p14:nvPr/>
              </p14:nvContentPartPr>
              <p14:xfrm>
                <a:off x="6942893" y="3731467"/>
                <a:ext cx="39600" cy="186480"/>
              </p14:xfrm>
            </p:contentPart>
          </mc:Choice>
          <mc:Fallback xmlns="">
            <p:pic>
              <p:nvPicPr>
                <p:cNvPr id="160" name="Freihand 159">
                  <a:extLst>
                    <a:ext uri="{FF2B5EF4-FFF2-40B4-BE49-F238E27FC236}">
                      <a16:creationId xmlns:a16="http://schemas.microsoft.com/office/drawing/2014/main" id="{1C570234-CDF8-469A-863B-9EDB95974723}"/>
                    </a:ext>
                  </a:extLst>
                </p:cNvPr>
                <p:cNvPicPr/>
                <p:nvPr/>
              </p:nvPicPr>
              <p:blipFill>
                <a:blip r:embed="rId281"/>
                <a:stretch>
                  <a:fillRect/>
                </a:stretch>
              </p:blipFill>
              <p:spPr>
                <a:xfrm>
                  <a:off x="6938573" y="3727147"/>
                  <a:ext cx="48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1" name="Freihand 160">
                  <a:extLst>
                    <a:ext uri="{FF2B5EF4-FFF2-40B4-BE49-F238E27FC236}">
                      <a16:creationId xmlns:a16="http://schemas.microsoft.com/office/drawing/2014/main" id="{4A93A458-3D5C-4909-B072-C9E7C3F30DCF}"/>
                    </a:ext>
                  </a:extLst>
                </p14:cNvPr>
                <p14:cNvContentPartPr/>
                <p14:nvPr/>
              </p14:nvContentPartPr>
              <p14:xfrm>
                <a:off x="6886373" y="3814987"/>
                <a:ext cx="83520" cy="11520"/>
              </p14:xfrm>
            </p:contentPart>
          </mc:Choice>
          <mc:Fallback xmlns="">
            <p:pic>
              <p:nvPicPr>
                <p:cNvPr id="161" name="Freihand 160">
                  <a:extLst>
                    <a:ext uri="{FF2B5EF4-FFF2-40B4-BE49-F238E27FC236}">
                      <a16:creationId xmlns:a16="http://schemas.microsoft.com/office/drawing/2014/main" id="{4A93A458-3D5C-4909-B072-C9E7C3F30DCF}"/>
                    </a:ext>
                  </a:extLst>
                </p:cNvPr>
                <p:cNvPicPr/>
                <p:nvPr/>
              </p:nvPicPr>
              <p:blipFill>
                <a:blip r:embed="rId283"/>
                <a:stretch>
                  <a:fillRect/>
                </a:stretch>
              </p:blipFill>
              <p:spPr>
                <a:xfrm>
                  <a:off x="6882053" y="3810667"/>
                  <a:ext cx="92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0032E7F7-5073-4925-A1A8-FE428F76D197}"/>
                    </a:ext>
                  </a:extLst>
                </p14:cNvPr>
                <p14:cNvContentPartPr/>
                <p14:nvPr/>
              </p14:nvContentPartPr>
              <p14:xfrm>
                <a:off x="7690253" y="4448227"/>
                <a:ext cx="2880" cy="110880"/>
              </p14:xfrm>
            </p:contentPart>
          </mc:Choice>
          <mc:Fallback xmlns="">
            <p:pic>
              <p:nvPicPr>
                <p:cNvPr id="163" name="Freihand 162">
                  <a:extLst>
                    <a:ext uri="{FF2B5EF4-FFF2-40B4-BE49-F238E27FC236}">
                      <a16:creationId xmlns:a16="http://schemas.microsoft.com/office/drawing/2014/main" id="{0032E7F7-5073-4925-A1A8-FE428F76D197}"/>
                    </a:ext>
                  </a:extLst>
                </p:cNvPr>
                <p:cNvPicPr/>
                <p:nvPr/>
              </p:nvPicPr>
              <p:blipFill>
                <a:blip r:embed="rId285"/>
                <a:stretch>
                  <a:fillRect/>
                </a:stretch>
              </p:blipFill>
              <p:spPr>
                <a:xfrm>
                  <a:off x="7685933" y="4443907"/>
                  <a:ext cx="11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1D947E96-40D2-4B98-A593-328F4D013895}"/>
                    </a:ext>
                  </a:extLst>
                </p14:cNvPr>
                <p14:cNvContentPartPr/>
                <p14:nvPr/>
              </p14:nvContentPartPr>
              <p14:xfrm>
                <a:off x="7605293" y="4400347"/>
                <a:ext cx="163440" cy="204840"/>
              </p14:xfrm>
            </p:contentPart>
          </mc:Choice>
          <mc:Fallback xmlns="">
            <p:pic>
              <p:nvPicPr>
                <p:cNvPr id="164" name="Freihand 163">
                  <a:extLst>
                    <a:ext uri="{FF2B5EF4-FFF2-40B4-BE49-F238E27FC236}">
                      <a16:creationId xmlns:a16="http://schemas.microsoft.com/office/drawing/2014/main" id="{1D947E96-40D2-4B98-A593-328F4D013895}"/>
                    </a:ext>
                  </a:extLst>
                </p:cNvPr>
                <p:cNvPicPr/>
                <p:nvPr/>
              </p:nvPicPr>
              <p:blipFill>
                <a:blip r:embed="rId287"/>
                <a:stretch>
                  <a:fillRect/>
                </a:stretch>
              </p:blipFill>
              <p:spPr>
                <a:xfrm>
                  <a:off x="7600613" y="4396027"/>
                  <a:ext cx="172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6" name="Freihand 165">
                  <a:extLst>
                    <a:ext uri="{FF2B5EF4-FFF2-40B4-BE49-F238E27FC236}">
                      <a16:creationId xmlns:a16="http://schemas.microsoft.com/office/drawing/2014/main" id="{DD1671A7-D8AE-47B8-AD17-FC2366FB7A34}"/>
                    </a:ext>
                  </a:extLst>
                </p14:cNvPr>
                <p14:cNvContentPartPr/>
                <p14:nvPr/>
              </p14:nvContentPartPr>
              <p14:xfrm>
                <a:off x="7113173" y="4076707"/>
                <a:ext cx="35640" cy="16200"/>
              </p14:xfrm>
            </p:contentPart>
          </mc:Choice>
          <mc:Fallback xmlns="">
            <p:pic>
              <p:nvPicPr>
                <p:cNvPr id="166" name="Freihand 165">
                  <a:extLst>
                    <a:ext uri="{FF2B5EF4-FFF2-40B4-BE49-F238E27FC236}">
                      <a16:creationId xmlns:a16="http://schemas.microsoft.com/office/drawing/2014/main" id="{DD1671A7-D8AE-47B8-AD17-FC2366FB7A34}"/>
                    </a:ext>
                  </a:extLst>
                </p:cNvPr>
                <p:cNvPicPr/>
                <p:nvPr/>
              </p:nvPicPr>
              <p:blipFill>
                <a:blip r:embed="rId289"/>
                <a:stretch>
                  <a:fillRect/>
                </a:stretch>
              </p:blipFill>
              <p:spPr>
                <a:xfrm>
                  <a:off x="7108853" y="4072387"/>
                  <a:ext cx="44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 name="Freihand 166">
                  <a:extLst>
                    <a:ext uri="{FF2B5EF4-FFF2-40B4-BE49-F238E27FC236}">
                      <a16:creationId xmlns:a16="http://schemas.microsoft.com/office/drawing/2014/main" id="{409F1BCE-74CB-481D-BEC5-9B546C730B89}"/>
                    </a:ext>
                  </a:extLst>
                </p14:cNvPr>
                <p14:cNvContentPartPr/>
                <p14:nvPr/>
              </p14:nvContentPartPr>
              <p14:xfrm>
                <a:off x="7055213" y="3975547"/>
                <a:ext cx="396720" cy="400680"/>
              </p14:xfrm>
            </p:contentPart>
          </mc:Choice>
          <mc:Fallback xmlns="">
            <p:pic>
              <p:nvPicPr>
                <p:cNvPr id="167" name="Freihand 166">
                  <a:extLst>
                    <a:ext uri="{FF2B5EF4-FFF2-40B4-BE49-F238E27FC236}">
                      <a16:creationId xmlns:a16="http://schemas.microsoft.com/office/drawing/2014/main" id="{409F1BCE-74CB-481D-BEC5-9B546C730B89}"/>
                    </a:ext>
                  </a:extLst>
                </p:cNvPr>
                <p:cNvPicPr/>
                <p:nvPr/>
              </p:nvPicPr>
              <p:blipFill>
                <a:blip r:embed="rId291"/>
                <a:stretch>
                  <a:fillRect/>
                </a:stretch>
              </p:blipFill>
              <p:spPr>
                <a:xfrm>
                  <a:off x="7050893" y="3971227"/>
                  <a:ext cx="4053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8" name="Freihand 167">
                  <a:extLst>
                    <a:ext uri="{FF2B5EF4-FFF2-40B4-BE49-F238E27FC236}">
                      <a16:creationId xmlns:a16="http://schemas.microsoft.com/office/drawing/2014/main" id="{AD2FED8D-B6FE-4829-873B-52CF3306DB6B}"/>
                    </a:ext>
                  </a:extLst>
                </p14:cNvPr>
                <p14:cNvContentPartPr/>
                <p14:nvPr/>
              </p14:nvContentPartPr>
              <p14:xfrm>
                <a:off x="7018133" y="3939187"/>
                <a:ext cx="135360" cy="141480"/>
              </p14:xfrm>
            </p:contentPart>
          </mc:Choice>
          <mc:Fallback xmlns="">
            <p:pic>
              <p:nvPicPr>
                <p:cNvPr id="168" name="Freihand 167">
                  <a:extLst>
                    <a:ext uri="{FF2B5EF4-FFF2-40B4-BE49-F238E27FC236}">
                      <a16:creationId xmlns:a16="http://schemas.microsoft.com/office/drawing/2014/main" id="{AD2FED8D-B6FE-4829-873B-52CF3306DB6B}"/>
                    </a:ext>
                  </a:extLst>
                </p:cNvPr>
                <p:cNvPicPr/>
                <p:nvPr/>
              </p:nvPicPr>
              <p:blipFill>
                <a:blip r:embed="rId293"/>
                <a:stretch>
                  <a:fillRect/>
                </a:stretch>
              </p:blipFill>
              <p:spPr>
                <a:xfrm>
                  <a:off x="7013813" y="3934867"/>
                  <a:ext cx="144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9" name="Freihand 168">
                  <a:extLst>
                    <a:ext uri="{FF2B5EF4-FFF2-40B4-BE49-F238E27FC236}">
                      <a16:creationId xmlns:a16="http://schemas.microsoft.com/office/drawing/2014/main" id="{FA9C0BBD-CB6E-4E18-8B96-BD762F2FBA86}"/>
                    </a:ext>
                  </a:extLst>
                </p14:cNvPr>
                <p14:cNvContentPartPr/>
                <p14:nvPr/>
              </p14:nvContentPartPr>
              <p14:xfrm>
                <a:off x="7097333" y="4179667"/>
                <a:ext cx="119520" cy="130680"/>
              </p14:xfrm>
            </p:contentPart>
          </mc:Choice>
          <mc:Fallback xmlns="">
            <p:pic>
              <p:nvPicPr>
                <p:cNvPr id="169" name="Freihand 168">
                  <a:extLst>
                    <a:ext uri="{FF2B5EF4-FFF2-40B4-BE49-F238E27FC236}">
                      <a16:creationId xmlns:a16="http://schemas.microsoft.com/office/drawing/2014/main" id="{FA9C0BBD-CB6E-4E18-8B96-BD762F2FBA86}"/>
                    </a:ext>
                  </a:extLst>
                </p:cNvPr>
                <p:cNvPicPr/>
                <p:nvPr/>
              </p:nvPicPr>
              <p:blipFill>
                <a:blip r:embed="rId295"/>
                <a:stretch>
                  <a:fillRect/>
                </a:stretch>
              </p:blipFill>
              <p:spPr>
                <a:xfrm>
                  <a:off x="7093013" y="4175347"/>
                  <a:ext cx="12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0" name="Freihand 169">
                  <a:extLst>
                    <a:ext uri="{FF2B5EF4-FFF2-40B4-BE49-F238E27FC236}">
                      <a16:creationId xmlns:a16="http://schemas.microsoft.com/office/drawing/2014/main" id="{8B5DDCE2-CEDD-49CD-A8BD-99807D659BB6}"/>
                    </a:ext>
                  </a:extLst>
                </p14:cNvPr>
                <p14:cNvContentPartPr/>
                <p14:nvPr/>
              </p14:nvContentPartPr>
              <p14:xfrm>
                <a:off x="7095893" y="3844507"/>
                <a:ext cx="420840" cy="356760"/>
              </p14:xfrm>
            </p:contentPart>
          </mc:Choice>
          <mc:Fallback xmlns="">
            <p:pic>
              <p:nvPicPr>
                <p:cNvPr id="170" name="Freihand 169">
                  <a:extLst>
                    <a:ext uri="{FF2B5EF4-FFF2-40B4-BE49-F238E27FC236}">
                      <a16:creationId xmlns:a16="http://schemas.microsoft.com/office/drawing/2014/main" id="{8B5DDCE2-CEDD-49CD-A8BD-99807D659BB6}"/>
                    </a:ext>
                  </a:extLst>
                </p:cNvPr>
                <p:cNvPicPr/>
                <p:nvPr/>
              </p:nvPicPr>
              <p:blipFill>
                <a:blip r:embed="rId297"/>
                <a:stretch>
                  <a:fillRect/>
                </a:stretch>
              </p:blipFill>
              <p:spPr>
                <a:xfrm>
                  <a:off x="7091573" y="3840187"/>
                  <a:ext cx="4294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1" name="Freihand 170">
                  <a:extLst>
                    <a:ext uri="{FF2B5EF4-FFF2-40B4-BE49-F238E27FC236}">
                      <a16:creationId xmlns:a16="http://schemas.microsoft.com/office/drawing/2014/main" id="{9F851676-72D6-4956-BCCF-1EB372C69290}"/>
                    </a:ext>
                  </a:extLst>
                </p14:cNvPr>
                <p14:cNvContentPartPr/>
                <p14:nvPr/>
              </p14:nvContentPartPr>
              <p14:xfrm>
                <a:off x="7432493" y="4099387"/>
                <a:ext cx="145440" cy="163080"/>
              </p14:xfrm>
            </p:contentPart>
          </mc:Choice>
          <mc:Fallback xmlns="">
            <p:pic>
              <p:nvPicPr>
                <p:cNvPr id="171" name="Freihand 170">
                  <a:extLst>
                    <a:ext uri="{FF2B5EF4-FFF2-40B4-BE49-F238E27FC236}">
                      <a16:creationId xmlns:a16="http://schemas.microsoft.com/office/drawing/2014/main" id="{9F851676-72D6-4956-BCCF-1EB372C69290}"/>
                    </a:ext>
                  </a:extLst>
                </p:cNvPr>
                <p:cNvPicPr/>
                <p:nvPr/>
              </p:nvPicPr>
              <p:blipFill>
                <a:blip r:embed="rId299"/>
                <a:stretch>
                  <a:fillRect/>
                </a:stretch>
              </p:blipFill>
              <p:spPr>
                <a:xfrm>
                  <a:off x="7428173" y="4095067"/>
                  <a:ext cx="154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2" name="Freihand 171">
                  <a:extLst>
                    <a:ext uri="{FF2B5EF4-FFF2-40B4-BE49-F238E27FC236}">
                      <a16:creationId xmlns:a16="http://schemas.microsoft.com/office/drawing/2014/main" id="{6035042B-1516-433D-B0F2-1C0CC39F69D6}"/>
                    </a:ext>
                  </a:extLst>
                </p14:cNvPr>
                <p14:cNvContentPartPr/>
                <p14:nvPr/>
              </p14:nvContentPartPr>
              <p14:xfrm>
                <a:off x="7451573" y="3777907"/>
                <a:ext cx="141120" cy="164160"/>
              </p14:xfrm>
            </p:contentPart>
          </mc:Choice>
          <mc:Fallback xmlns="">
            <p:pic>
              <p:nvPicPr>
                <p:cNvPr id="172" name="Freihand 171">
                  <a:extLst>
                    <a:ext uri="{FF2B5EF4-FFF2-40B4-BE49-F238E27FC236}">
                      <a16:creationId xmlns:a16="http://schemas.microsoft.com/office/drawing/2014/main" id="{6035042B-1516-433D-B0F2-1C0CC39F69D6}"/>
                    </a:ext>
                  </a:extLst>
                </p:cNvPr>
                <p:cNvPicPr/>
                <p:nvPr/>
              </p:nvPicPr>
              <p:blipFill>
                <a:blip r:embed="rId301"/>
                <a:stretch>
                  <a:fillRect/>
                </a:stretch>
              </p:blipFill>
              <p:spPr>
                <a:xfrm>
                  <a:off x="7447253" y="3773587"/>
                  <a:ext cx="149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3" name="Freihand 172">
                  <a:extLst>
                    <a:ext uri="{FF2B5EF4-FFF2-40B4-BE49-F238E27FC236}">
                      <a16:creationId xmlns:a16="http://schemas.microsoft.com/office/drawing/2014/main" id="{F5CC4A0B-A226-4B17-9B63-48F36A1D14C1}"/>
                    </a:ext>
                  </a:extLst>
                </p14:cNvPr>
                <p14:cNvContentPartPr/>
                <p14:nvPr/>
              </p14:nvContentPartPr>
              <p14:xfrm>
                <a:off x="7604933" y="3781507"/>
                <a:ext cx="83520" cy="106560"/>
              </p14:xfrm>
            </p:contentPart>
          </mc:Choice>
          <mc:Fallback xmlns="">
            <p:pic>
              <p:nvPicPr>
                <p:cNvPr id="173" name="Freihand 172">
                  <a:extLst>
                    <a:ext uri="{FF2B5EF4-FFF2-40B4-BE49-F238E27FC236}">
                      <a16:creationId xmlns:a16="http://schemas.microsoft.com/office/drawing/2014/main" id="{F5CC4A0B-A226-4B17-9B63-48F36A1D14C1}"/>
                    </a:ext>
                  </a:extLst>
                </p:cNvPr>
                <p:cNvPicPr/>
                <p:nvPr/>
              </p:nvPicPr>
              <p:blipFill>
                <a:blip r:embed="rId303"/>
                <a:stretch>
                  <a:fillRect/>
                </a:stretch>
              </p:blipFill>
              <p:spPr>
                <a:xfrm>
                  <a:off x="7600613" y="3777187"/>
                  <a:ext cx="92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 name="Freihand 173">
                  <a:extLst>
                    <a:ext uri="{FF2B5EF4-FFF2-40B4-BE49-F238E27FC236}">
                      <a16:creationId xmlns:a16="http://schemas.microsoft.com/office/drawing/2014/main" id="{2D519128-8DD8-4A98-8383-0BCD149C4329}"/>
                    </a:ext>
                  </a:extLst>
                </p14:cNvPr>
                <p14:cNvContentPartPr/>
                <p14:nvPr/>
              </p14:nvContentPartPr>
              <p14:xfrm>
                <a:off x="7672973" y="3676747"/>
                <a:ext cx="76320" cy="193320"/>
              </p14:xfrm>
            </p:contentPart>
          </mc:Choice>
          <mc:Fallback xmlns="">
            <p:pic>
              <p:nvPicPr>
                <p:cNvPr id="174" name="Freihand 173">
                  <a:extLst>
                    <a:ext uri="{FF2B5EF4-FFF2-40B4-BE49-F238E27FC236}">
                      <a16:creationId xmlns:a16="http://schemas.microsoft.com/office/drawing/2014/main" id="{2D519128-8DD8-4A98-8383-0BCD149C4329}"/>
                    </a:ext>
                  </a:extLst>
                </p:cNvPr>
                <p:cNvPicPr/>
                <p:nvPr/>
              </p:nvPicPr>
              <p:blipFill>
                <a:blip r:embed="rId305"/>
                <a:stretch>
                  <a:fillRect/>
                </a:stretch>
              </p:blipFill>
              <p:spPr>
                <a:xfrm>
                  <a:off x="7668653" y="3672427"/>
                  <a:ext cx="84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5" name="Freihand 174">
                  <a:extLst>
                    <a:ext uri="{FF2B5EF4-FFF2-40B4-BE49-F238E27FC236}">
                      <a16:creationId xmlns:a16="http://schemas.microsoft.com/office/drawing/2014/main" id="{826BDCCB-FF59-468A-BFBB-ACAD1A42DC38}"/>
                    </a:ext>
                  </a:extLst>
                </p14:cNvPr>
                <p14:cNvContentPartPr/>
                <p14:nvPr/>
              </p14:nvContentPartPr>
              <p14:xfrm>
                <a:off x="7650653" y="3679267"/>
                <a:ext cx="18000" cy="183600"/>
              </p14:xfrm>
            </p:contentPart>
          </mc:Choice>
          <mc:Fallback xmlns="">
            <p:pic>
              <p:nvPicPr>
                <p:cNvPr id="175" name="Freihand 174">
                  <a:extLst>
                    <a:ext uri="{FF2B5EF4-FFF2-40B4-BE49-F238E27FC236}">
                      <a16:creationId xmlns:a16="http://schemas.microsoft.com/office/drawing/2014/main" id="{826BDCCB-FF59-468A-BFBB-ACAD1A42DC38}"/>
                    </a:ext>
                  </a:extLst>
                </p:cNvPr>
                <p:cNvPicPr/>
                <p:nvPr/>
              </p:nvPicPr>
              <p:blipFill>
                <a:blip r:embed="rId307"/>
                <a:stretch>
                  <a:fillRect/>
                </a:stretch>
              </p:blipFill>
              <p:spPr>
                <a:xfrm>
                  <a:off x="7646333" y="3674947"/>
                  <a:ext cx="26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8" name="Freihand 177">
                  <a:extLst>
                    <a:ext uri="{FF2B5EF4-FFF2-40B4-BE49-F238E27FC236}">
                      <a16:creationId xmlns:a16="http://schemas.microsoft.com/office/drawing/2014/main" id="{47DD6F81-8767-4384-AAB1-097B9AA9F631}"/>
                    </a:ext>
                  </a:extLst>
                </p14:cNvPr>
                <p14:cNvContentPartPr/>
                <p14:nvPr/>
              </p14:nvContentPartPr>
              <p14:xfrm>
                <a:off x="6515213" y="4495387"/>
                <a:ext cx="744120" cy="9720"/>
              </p14:xfrm>
            </p:contentPart>
          </mc:Choice>
          <mc:Fallback xmlns="">
            <p:pic>
              <p:nvPicPr>
                <p:cNvPr id="178" name="Freihand 177">
                  <a:extLst>
                    <a:ext uri="{FF2B5EF4-FFF2-40B4-BE49-F238E27FC236}">
                      <a16:creationId xmlns:a16="http://schemas.microsoft.com/office/drawing/2014/main" id="{47DD6F81-8767-4384-AAB1-097B9AA9F631}"/>
                    </a:ext>
                  </a:extLst>
                </p:cNvPr>
                <p:cNvPicPr/>
                <p:nvPr/>
              </p:nvPicPr>
              <p:blipFill>
                <a:blip r:embed="rId309"/>
                <a:stretch>
                  <a:fillRect/>
                </a:stretch>
              </p:blipFill>
              <p:spPr>
                <a:xfrm>
                  <a:off x="6510893" y="4491067"/>
                  <a:ext cx="75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9" name="Freihand 178">
                  <a:extLst>
                    <a:ext uri="{FF2B5EF4-FFF2-40B4-BE49-F238E27FC236}">
                      <a16:creationId xmlns:a16="http://schemas.microsoft.com/office/drawing/2014/main" id="{2C411321-C96E-4A74-A0D7-6756B4124E9A}"/>
                    </a:ext>
                  </a:extLst>
                </p14:cNvPr>
                <p14:cNvContentPartPr/>
                <p14:nvPr/>
              </p14:nvContentPartPr>
              <p14:xfrm>
                <a:off x="7265453" y="4455427"/>
                <a:ext cx="114480" cy="100800"/>
              </p14:xfrm>
            </p:contentPart>
          </mc:Choice>
          <mc:Fallback xmlns="">
            <p:pic>
              <p:nvPicPr>
                <p:cNvPr id="179" name="Freihand 178">
                  <a:extLst>
                    <a:ext uri="{FF2B5EF4-FFF2-40B4-BE49-F238E27FC236}">
                      <a16:creationId xmlns:a16="http://schemas.microsoft.com/office/drawing/2014/main" id="{2C411321-C96E-4A74-A0D7-6756B4124E9A}"/>
                    </a:ext>
                  </a:extLst>
                </p:cNvPr>
                <p:cNvPicPr/>
                <p:nvPr/>
              </p:nvPicPr>
              <p:blipFill>
                <a:blip r:embed="rId311"/>
                <a:stretch>
                  <a:fillRect/>
                </a:stretch>
              </p:blipFill>
              <p:spPr>
                <a:xfrm>
                  <a:off x="7261133" y="4451107"/>
                  <a:ext cx="12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5137A722-8E00-464A-A653-6ACF700577DD}"/>
                    </a:ext>
                  </a:extLst>
                </p14:cNvPr>
                <p14:cNvContentPartPr/>
                <p14:nvPr/>
              </p14:nvContentPartPr>
              <p14:xfrm>
                <a:off x="6746693" y="4330147"/>
                <a:ext cx="164880" cy="59760"/>
              </p14:xfrm>
            </p:contentPart>
          </mc:Choice>
          <mc:Fallback xmlns="">
            <p:pic>
              <p:nvPicPr>
                <p:cNvPr id="180" name="Freihand 179">
                  <a:extLst>
                    <a:ext uri="{FF2B5EF4-FFF2-40B4-BE49-F238E27FC236}">
                      <a16:creationId xmlns:a16="http://schemas.microsoft.com/office/drawing/2014/main" id="{5137A722-8E00-464A-A653-6ACF700577DD}"/>
                    </a:ext>
                  </a:extLst>
                </p:cNvPr>
                <p:cNvPicPr/>
                <p:nvPr/>
              </p:nvPicPr>
              <p:blipFill>
                <a:blip r:embed="rId313"/>
                <a:stretch>
                  <a:fillRect/>
                </a:stretch>
              </p:blipFill>
              <p:spPr>
                <a:xfrm>
                  <a:off x="6742373" y="4325827"/>
                  <a:ext cx="173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1" name="Freihand 190">
                  <a:extLst>
                    <a:ext uri="{FF2B5EF4-FFF2-40B4-BE49-F238E27FC236}">
                      <a16:creationId xmlns:a16="http://schemas.microsoft.com/office/drawing/2014/main" id="{01D1E1FA-8758-444F-868D-B0602407CED3}"/>
                    </a:ext>
                  </a:extLst>
                </p14:cNvPr>
                <p14:cNvContentPartPr/>
                <p14:nvPr/>
              </p14:nvContentPartPr>
              <p14:xfrm>
                <a:off x="6376253" y="4211707"/>
                <a:ext cx="135720" cy="148320"/>
              </p14:xfrm>
            </p:contentPart>
          </mc:Choice>
          <mc:Fallback xmlns="">
            <p:pic>
              <p:nvPicPr>
                <p:cNvPr id="191" name="Freihand 190">
                  <a:extLst>
                    <a:ext uri="{FF2B5EF4-FFF2-40B4-BE49-F238E27FC236}">
                      <a16:creationId xmlns:a16="http://schemas.microsoft.com/office/drawing/2014/main" id="{01D1E1FA-8758-444F-868D-B0602407CED3}"/>
                    </a:ext>
                  </a:extLst>
                </p:cNvPr>
                <p:cNvPicPr/>
                <p:nvPr/>
              </p:nvPicPr>
              <p:blipFill>
                <a:blip r:embed="rId315"/>
                <a:stretch>
                  <a:fillRect/>
                </a:stretch>
              </p:blipFill>
              <p:spPr>
                <a:xfrm>
                  <a:off x="6371933" y="4207387"/>
                  <a:ext cx="144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2" name="Freihand 191">
                  <a:extLst>
                    <a:ext uri="{FF2B5EF4-FFF2-40B4-BE49-F238E27FC236}">
                      <a16:creationId xmlns:a16="http://schemas.microsoft.com/office/drawing/2014/main" id="{8C1E9504-C37B-41DF-A7FF-EFD53A641244}"/>
                    </a:ext>
                  </a:extLst>
                </p14:cNvPr>
                <p14:cNvContentPartPr/>
                <p14:nvPr/>
              </p14:nvContentPartPr>
              <p14:xfrm>
                <a:off x="6621053" y="4125307"/>
                <a:ext cx="94680" cy="82800"/>
              </p14:xfrm>
            </p:contentPart>
          </mc:Choice>
          <mc:Fallback xmlns="">
            <p:pic>
              <p:nvPicPr>
                <p:cNvPr id="192" name="Freihand 191">
                  <a:extLst>
                    <a:ext uri="{FF2B5EF4-FFF2-40B4-BE49-F238E27FC236}">
                      <a16:creationId xmlns:a16="http://schemas.microsoft.com/office/drawing/2014/main" id="{8C1E9504-C37B-41DF-A7FF-EFD53A641244}"/>
                    </a:ext>
                  </a:extLst>
                </p:cNvPr>
                <p:cNvPicPr/>
                <p:nvPr/>
              </p:nvPicPr>
              <p:blipFill>
                <a:blip r:embed="rId317"/>
                <a:stretch>
                  <a:fillRect/>
                </a:stretch>
              </p:blipFill>
              <p:spPr>
                <a:xfrm>
                  <a:off x="6616733" y="4120987"/>
                  <a:ext cx="10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4" name="Freihand 193">
                  <a:extLst>
                    <a:ext uri="{FF2B5EF4-FFF2-40B4-BE49-F238E27FC236}">
                      <a16:creationId xmlns:a16="http://schemas.microsoft.com/office/drawing/2014/main" id="{986B53F4-2EE5-4467-B9F7-09465F72DE15}"/>
                    </a:ext>
                  </a:extLst>
                </p14:cNvPr>
                <p14:cNvContentPartPr/>
                <p14:nvPr/>
              </p14:nvContentPartPr>
              <p14:xfrm>
                <a:off x="6255293" y="3851707"/>
                <a:ext cx="345960" cy="482760"/>
              </p14:xfrm>
            </p:contentPart>
          </mc:Choice>
          <mc:Fallback xmlns="">
            <p:pic>
              <p:nvPicPr>
                <p:cNvPr id="194" name="Freihand 193">
                  <a:extLst>
                    <a:ext uri="{FF2B5EF4-FFF2-40B4-BE49-F238E27FC236}">
                      <a16:creationId xmlns:a16="http://schemas.microsoft.com/office/drawing/2014/main" id="{986B53F4-2EE5-4467-B9F7-09465F72DE15}"/>
                    </a:ext>
                  </a:extLst>
                </p:cNvPr>
                <p:cNvPicPr/>
                <p:nvPr/>
              </p:nvPicPr>
              <p:blipFill>
                <a:blip r:embed="rId319"/>
                <a:stretch>
                  <a:fillRect/>
                </a:stretch>
              </p:blipFill>
              <p:spPr>
                <a:xfrm>
                  <a:off x="6250973" y="3847387"/>
                  <a:ext cx="3546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5" name="Freihand 194">
                  <a:extLst>
                    <a:ext uri="{FF2B5EF4-FFF2-40B4-BE49-F238E27FC236}">
                      <a16:creationId xmlns:a16="http://schemas.microsoft.com/office/drawing/2014/main" id="{147770F3-B245-4397-8883-4CFA56ED7F8E}"/>
                    </a:ext>
                  </a:extLst>
                </p14:cNvPr>
                <p14:cNvContentPartPr/>
                <p14:nvPr/>
              </p14:nvContentPartPr>
              <p14:xfrm>
                <a:off x="6590093" y="3739387"/>
                <a:ext cx="140760" cy="151200"/>
              </p14:xfrm>
            </p:contentPart>
          </mc:Choice>
          <mc:Fallback xmlns="">
            <p:pic>
              <p:nvPicPr>
                <p:cNvPr id="195" name="Freihand 194">
                  <a:extLst>
                    <a:ext uri="{FF2B5EF4-FFF2-40B4-BE49-F238E27FC236}">
                      <a16:creationId xmlns:a16="http://schemas.microsoft.com/office/drawing/2014/main" id="{147770F3-B245-4397-8883-4CFA56ED7F8E}"/>
                    </a:ext>
                  </a:extLst>
                </p:cNvPr>
                <p:cNvPicPr/>
                <p:nvPr/>
              </p:nvPicPr>
              <p:blipFill>
                <a:blip r:embed="rId321"/>
                <a:stretch>
                  <a:fillRect/>
                </a:stretch>
              </p:blipFill>
              <p:spPr>
                <a:xfrm>
                  <a:off x="6585773" y="3735067"/>
                  <a:ext cx="149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7" name="Freihand 196">
                  <a:extLst>
                    <a:ext uri="{FF2B5EF4-FFF2-40B4-BE49-F238E27FC236}">
                      <a16:creationId xmlns:a16="http://schemas.microsoft.com/office/drawing/2014/main" id="{20458B34-D9AF-42D7-ADAE-9B3023BDA3BE}"/>
                    </a:ext>
                  </a:extLst>
                </p14:cNvPr>
                <p14:cNvContentPartPr/>
                <p14:nvPr/>
              </p14:nvContentPartPr>
              <p14:xfrm>
                <a:off x="6129653" y="3714547"/>
                <a:ext cx="179640" cy="195120"/>
              </p14:xfrm>
            </p:contentPart>
          </mc:Choice>
          <mc:Fallback xmlns="">
            <p:pic>
              <p:nvPicPr>
                <p:cNvPr id="197" name="Freihand 196">
                  <a:extLst>
                    <a:ext uri="{FF2B5EF4-FFF2-40B4-BE49-F238E27FC236}">
                      <a16:creationId xmlns:a16="http://schemas.microsoft.com/office/drawing/2014/main" id="{20458B34-D9AF-42D7-ADAE-9B3023BDA3BE}"/>
                    </a:ext>
                  </a:extLst>
                </p:cNvPr>
                <p:cNvPicPr/>
                <p:nvPr/>
              </p:nvPicPr>
              <p:blipFill>
                <a:blip r:embed="rId323"/>
                <a:stretch>
                  <a:fillRect/>
                </a:stretch>
              </p:blipFill>
              <p:spPr>
                <a:xfrm>
                  <a:off x="6125333" y="3710227"/>
                  <a:ext cx="188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8" name="Freihand 197">
                  <a:extLst>
                    <a:ext uri="{FF2B5EF4-FFF2-40B4-BE49-F238E27FC236}">
                      <a16:creationId xmlns:a16="http://schemas.microsoft.com/office/drawing/2014/main" id="{18A7D724-93EA-4E05-B6B2-E8902C8FDBD3}"/>
                    </a:ext>
                  </a:extLst>
                </p14:cNvPr>
                <p14:cNvContentPartPr/>
                <p14:nvPr/>
              </p14:nvContentPartPr>
              <p14:xfrm>
                <a:off x="6352493" y="3742987"/>
                <a:ext cx="11520" cy="7560"/>
              </p14:xfrm>
            </p:contentPart>
          </mc:Choice>
          <mc:Fallback xmlns="">
            <p:pic>
              <p:nvPicPr>
                <p:cNvPr id="198" name="Freihand 197">
                  <a:extLst>
                    <a:ext uri="{FF2B5EF4-FFF2-40B4-BE49-F238E27FC236}">
                      <a16:creationId xmlns:a16="http://schemas.microsoft.com/office/drawing/2014/main" id="{18A7D724-93EA-4E05-B6B2-E8902C8FDBD3}"/>
                    </a:ext>
                  </a:extLst>
                </p:cNvPr>
                <p:cNvPicPr/>
                <p:nvPr/>
              </p:nvPicPr>
              <p:blipFill>
                <a:blip r:embed="rId325"/>
                <a:stretch>
                  <a:fillRect/>
                </a:stretch>
              </p:blipFill>
              <p:spPr>
                <a:xfrm>
                  <a:off x="6348173" y="3738667"/>
                  <a:ext cx="20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9" name="Freihand 198">
                  <a:extLst>
                    <a:ext uri="{FF2B5EF4-FFF2-40B4-BE49-F238E27FC236}">
                      <a16:creationId xmlns:a16="http://schemas.microsoft.com/office/drawing/2014/main" id="{041F511A-4F27-4423-9F0A-13C2089F3C2F}"/>
                    </a:ext>
                  </a:extLst>
                </p14:cNvPr>
                <p14:cNvContentPartPr/>
                <p14:nvPr/>
              </p14:nvContentPartPr>
              <p14:xfrm>
                <a:off x="6333413" y="3685387"/>
                <a:ext cx="103320" cy="107640"/>
              </p14:xfrm>
            </p:contentPart>
          </mc:Choice>
          <mc:Fallback xmlns="">
            <p:pic>
              <p:nvPicPr>
                <p:cNvPr id="199" name="Freihand 198">
                  <a:extLst>
                    <a:ext uri="{FF2B5EF4-FFF2-40B4-BE49-F238E27FC236}">
                      <a16:creationId xmlns:a16="http://schemas.microsoft.com/office/drawing/2014/main" id="{041F511A-4F27-4423-9F0A-13C2089F3C2F}"/>
                    </a:ext>
                  </a:extLst>
                </p:cNvPr>
                <p:cNvPicPr/>
                <p:nvPr/>
              </p:nvPicPr>
              <p:blipFill>
                <a:blip r:embed="rId327"/>
                <a:stretch>
                  <a:fillRect/>
                </a:stretch>
              </p:blipFill>
              <p:spPr>
                <a:xfrm>
                  <a:off x="6329093" y="3681067"/>
                  <a:ext cx="11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Freihand 199">
                  <a:extLst>
                    <a:ext uri="{FF2B5EF4-FFF2-40B4-BE49-F238E27FC236}">
                      <a16:creationId xmlns:a16="http://schemas.microsoft.com/office/drawing/2014/main" id="{8B8002CA-BFAC-4F42-A9EC-3AB312D763B2}"/>
                    </a:ext>
                  </a:extLst>
                </p14:cNvPr>
                <p14:cNvContentPartPr/>
                <p14:nvPr/>
              </p14:nvContentPartPr>
              <p14:xfrm>
                <a:off x="6420173" y="3552187"/>
                <a:ext cx="71640" cy="170640"/>
              </p14:xfrm>
            </p:contentPart>
          </mc:Choice>
          <mc:Fallback xmlns="">
            <p:pic>
              <p:nvPicPr>
                <p:cNvPr id="200" name="Freihand 199">
                  <a:extLst>
                    <a:ext uri="{FF2B5EF4-FFF2-40B4-BE49-F238E27FC236}">
                      <a16:creationId xmlns:a16="http://schemas.microsoft.com/office/drawing/2014/main" id="{8B8002CA-BFAC-4F42-A9EC-3AB312D763B2}"/>
                    </a:ext>
                  </a:extLst>
                </p:cNvPr>
                <p:cNvPicPr/>
                <p:nvPr/>
              </p:nvPicPr>
              <p:blipFill>
                <a:blip r:embed="rId329"/>
                <a:stretch>
                  <a:fillRect/>
                </a:stretch>
              </p:blipFill>
              <p:spPr>
                <a:xfrm>
                  <a:off x="6415853" y="3547867"/>
                  <a:ext cx="80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Freihand 200">
                  <a:extLst>
                    <a:ext uri="{FF2B5EF4-FFF2-40B4-BE49-F238E27FC236}">
                      <a16:creationId xmlns:a16="http://schemas.microsoft.com/office/drawing/2014/main" id="{D8DB9A4C-9057-4F75-A938-3A0707837D6F}"/>
                    </a:ext>
                  </a:extLst>
                </p14:cNvPr>
                <p14:cNvContentPartPr/>
                <p14:nvPr/>
              </p14:nvContentPartPr>
              <p14:xfrm>
                <a:off x="6492893" y="3516187"/>
                <a:ext cx="124560" cy="208440"/>
              </p14:xfrm>
            </p:contentPart>
          </mc:Choice>
          <mc:Fallback xmlns="">
            <p:pic>
              <p:nvPicPr>
                <p:cNvPr id="201" name="Freihand 200">
                  <a:extLst>
                    <a:ext uri="{FF2B5EF4-FFF2-40B4-BE49-F238E27FC236}">
                      <a16:creationId xmlns:a16="http://schemas.microsoft.com/office/drawing/2014/main" id="{D8DB9A4C-9057-4F75-A938-3A0707837D6F}"/>
                    </a:ext>
                  </a:extLst>
                </p:cNvPr>
                <p:cNvPicPr/>
                <p:nvPr/>
              </p:nvPicPr>
              <p:blipFill>
                <a:blip r:embed="rId331"/>
                <a:stretch>
                  <a:fillRect/>
                </a:stretch>
              </p:blipFill>
              <p:spPr>
                <a:xfrm>
                  <a:off x="6488573" y="3511867"/>
                  <a:ext cx="1332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203" name="Freihand 202">
                <a:extLst>
                  <a:ext uri="{FF2B5EF4-FFF2-40B4-BE49-F238E27FC236}">
                    <a16:creationId xmlns:a16="http://schemas.microsoft.com/office/drawing/2014/main" id="{88AAC012-859E-4960-A27C-934EA3DC975F}"/>
                  </a:ext>
                </a:extLst>
              </p14:cNvPr>
              <p14:cNvContentPartPr/>
              <p14:nvPr/>
            </p14:nvContentPartPr>
            <p14:xfrm>
              <a:off x="3037613" y="4084987"/>
              <a:ext cx="2643840" cy="72000"/>
            </p14:xfrm>
          </p:contentPart>
        </mc:Choice>
        <mc:Fallback xmlns="">
          <p:pic>
            <p:nvPicPr>
              <p:cNvPr id="203" name="Freihand 202">
                <a:extLst>
                  <a:ext uri="{FF2B5EF4-FFF2-40B4-BE49-F238E27FC236}">
                    <a16:creationId xmlns:a16="http://schemas.microsoft.com/office/drawing/2014/main" id="{88AAC012-859E-4960-A27C-934EA3DC975F}"/>
                  </a:ext>
                </a:extLst>
              </p:cNvPr>
              <p:cNvPicPr/>
              <p:nvPr/>
            </p:nvPicPr>
            <p:blipFill>
              <a:blip r:embed="rId333"/>
              <a:stretch>
                <a:fillRect/>
              </a:stretch>
            </p:blipFill>
            <p:spPr>
              <a:xfrm>
                <a:off x="3033293" y="4080667"/>
                <a:ext cx="2652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4" name="Freihand 203">
                <a:extLst>
                  <a:ext uri="{FF2B5EF4-FFF2-40B4-BE49-F238E27FC236}">
                    <a16:creationId xmlns:a16="http://schemas.microsoft.com/office/drawing/2014/main" id="{612ECB2F-B7E1-4A86-BD5F-F5FA600CDA77}"/>
                  </a:ext>
                </a:extLst>
              </p14:cNvPr>
              <p14:cNvContentPartPr/>
              <p14:nvPr/>
            </p14:nvContentPartPr>
            <p14:xfrm>
              <a:off x="694733" y="4081387"/>
              <a:ext cx="477360" cy="78120"/>
            </p14:xfrm>
          </p:contentPart>
        </mc:Choice>
        <mc:Fallback xmlns="">
          <p:pic>
            <p:nvPicPr>
              <p:cNvPr id="204" name="Freihand 203">
                <a:extLst>
                  <a:ext uri="{FF2B5EF4-FFF2-40B4-BE49-F238E27FC236}">
                    <a16:creationId xmlns:a16="http://schemas.microsoft.com/office/drawing/2014/main" id="{612ECB2F-B7E1-4A86-BD5F-F5FA600CDA77}"/>
                  </a:ext>
                </a:extLst>
              </p:cNvPr>
              <p:cNvPicPr/>
              <p:nvPr/>
            </p:nvPicPr>
            <p:blipFill>
              <a:blip r:embed="rId335"/>
              <a:stretch>
                <a:fillRect/>
              </a:stretch>
            </p:blipFill>
            <p:spPr>
              <a:xfrm>
                <a:off x="690413" y="4077067"/>
                <a:ext cx="486000" cy="8676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0CD7849-27E0-4D25-B734-E1AFB70B4836}"/>
              </a:ext>
            </a:extLst>
          </p:cNvPr>
          <p:cNvGrpSpPr/>
          <p:nvPr/>
        </p:nvGrpSpPr>
        <p:grpSpPr>
          <a:xfrm>
            <a:off x="5692253" y="1482547"/>
            <a:ext cx="3559320" cy="120960"/>
            <a:chOff x="5692253" y="1482547"/>
            <a:chExt cx="3559320" cy="120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D1A712-C6DE-4B26-99BE-5EF6368834D0}"/>
                    </a:ext>
                  </a:extLst>
                </p14:cNvPr>
                <p14:cNvContentPartPr/>
                <p14:nvPr/>
              </p14:nvContentPartPr>
              <p14:xfrm>
                <a:off x="5692253" y="1487587"/>
                <a:ext cx="1338840" cy="115920"/>
              </p14:xfrm>
            </p:contentPart>
          </mc:Choice>
          <mc:Fallback xmlns="">
            <p:pic>
              <p:nvPicPr>
                <p:cNvPr id="2" name="Freihand 1">
                  <a:extLst>
                    <a:ext uri="{FF2B5EF4-FFF2-40B4-BE49-F238E27FC236}">
                      <a16:creationId xmlns:a16="http://schemas.microsoft.com/office/drawing/2014/main" id="{8BD1A712-C6DE-4B26-99BE-5EF6368834D0}"/>
                    </a:ext>
                  </a:extLst>
                </p:cNvPr>
                <p:cNvPicPr/>
                <p:nvPr/>
              </p:nvPicPr>
              <p:blipFill>
                <a:blip r:embed="rId4"/>
                <a:stretch>
                  <a:fillRect/>
                </a:stretch>
              </p:blipFill>
              <p:spPr>
                <a:xfrm>
                  <a:off x="5687933" y="1483267"/>
                  <a:ext cx="1347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4EAF10C-B552-45D2-AA02-1214E9FD1773}"/>
                    </a:ext>
                  </a:extLst>
                </p14:cNvPr>
                <p14:cNvContentPartPr/>
                <p14:nvPr/>
              </p14:nvContentPartPr>
              <p14:xfrm>
                <a:off x="7235213" y="1482547"/>
                <a:ext cx="2016360" cy="93960"/>
              </p14:xfrm>
            </p:contentPart>
          </mc:Choice>
          <mc:Fallback xmlns="">
            <p:pic>
              <p:nvPicPr>
                <p:cNvPr id="6" name="Freihand 5">
                  <a:extLst>
                    <a:ext uri="{FF2B5EF4-FFF2-40B4-BE49-F238E27FC236}">
                      <a16:creationId xmlns:a16="http://schemas.microsoft.com/office/drawing/2014/main" id="{A4EAF10C-B552-45D2-AA02-1214E9FD1773}"/>
                    </a:ext>
                  </a:extLst>
                </p:cNvPr>
                <p:cNvPicPr/>
                <p:nvPr/>
              </p:nvPicPr>
              <p:blipFill>
                <a:blip r:embed="rId6"/>
                <a:stretch>
                  <a:fillRect/>
                </a:stretch>
              </p:blipFill>
              <p:spPr>
                <a:xfrm>
                  <a:off x="7230893" y="1478227"/>
                  <a:ext cx="202500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D322EAC-2D6C-4B65-BCEA-BDD897129FDB}"/>
                  </a:ext>
                </a:extLst>
              </p14:cNvPr>
              <p14:cNvContentPartPr/>
              <p14:nvPr/>
            </p14:nvContentPartPr>
            <p14:xfrm>
              <a:off x="2584733" y="1527907"/>
              <a:ext cx="1304640" cy="126000"/>
            </p14:xfrm>
          </p:contentPart>
        </mc:Choice>
        <mc:Fallback xmlns="">
          <p:pic>
            <p:nvPicPr>
              <p:cNvPr id="8" name="Freihand 7">
                <a:extLst>
                  <a:ext uri="{FF2B5EF4-FFF2-40B4-BE49-F238E27FC236}">
                    <a16:creationId xmlns:a16="http://schemas.microsoft.com/office/drawing/2014/main" id="{8D322EAC-2D6C-4B65-BCEA-BDD897129FDB}"/>
                  </a:ext>
                </a:extLst>
              </p:cNvPr>
              <p:cNvPicPr/>
              <p:nvPr/>
            </p:nvPicPr>
            <p:blipFill>
              <a:blip r:embed="rId8"/>
              <a:stretch>
                <a:fillRect/>
              </a:stretch>
            </p:blipFill>
            <p:spPr>
              <a:xfrm>
                <a:off x="2580413" y="1523587"/>
                <a:ext cx="1313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968D3EC2-0F22-4D61-8F5A-88475EB0C96F}"/>
                  </a:ext>
                </a:extLst>
              </p14:cNvPr>
              <p14:cNvContentPartPr/>
              <p14:nvPr/>
            </p14:nvContentPartPr>
            <p14:xfrm>
              <a:off x="4390853" y="2727067"/>
              <a:ext cx="4159080" cy="60120"/>
            </p14:xfrm>
          </p:contentPart>
        </mc:Choice>
        <mc:Fallback xmlns="">
          <p:pic>
            <p:nvPicPr>
              <p:cNvPr id="9" name="Freihand 8">
                <a:extLst>
                  <a:ext uri="{FF2B5EF4-FFF2-40B4-BE49-F238E27FC236}">
                    <a16:creationId xmlns:a16="http://schemas.microsoft.com/office/drawing/2014/main" id="{968D3EC2-0F22-4D61-8F5A-88475EB0C96F}"/>
                  </a:ext>
                </a:extLst>
              </p:cNvPr>
              <p:cNvPicPr/>
              <p:nvPr/>
            </p:nvPicPr>
            <p:blipFill>
              <a:blip r:embed="rId10"/>
              <a:stretch>
                <a:fillRect/>
              </a:stretch>
            </p:blipFill>
            <p:spPr>
              <a:xfrm>
                <a:off x="4386533" y="2722747"/>
                <a:ext cx="4167720" cy="68760"/>
              </a:xfrm>
              <a:prstGeom prst="rect">
                <a:avLst/>
              </a:prstGeom>
            </p:spPr>
          </p:pic>
        </mc:Fallback>
      </mc:AlternateContent>
      <p:grpSp>
        <p:nvGrpSpPr>
          <p:cNvPr id="46" name="Gruppieren 45">
            <a:extLst>
              <a:ext uri="{FF2B5EF4-FFF2-40B4-BE49-F238E27FC236}">
                <a16:creationId xmlns:a16="http://schemas.microsoft.com/office/drawing/2014/main" id="{8A4CDD64-0246-4F2B-BDF7-CB961E3D3145}"/>
              </a:ext>
            </a:extLst>
          </p:cNvPr>
          <p:cNvGrpSpPr/>
          <p:nvPr/>
        </p:nvGrpSpPr>
        <p:grpSpPr>
          <a:xfrm>
            <a:off x="9165893" y="2023627"/>
            <a:ext cx="2770560" cy="822600"/>
            <a:chOff x="9165893" y="2023627"/>
            <a:chExt cx="2770560" cy="82260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5D9D8C2-9BB0-44D3-8E9F-64DC25BE8EEB}"/>
                    </a:ext>
                  </a:extLst>
                </p14:cNvPr>
                <p14:cNvContentPartPr/>
                <p14:nvPr/>
              </p14:nvContentPartPr>
              <p14:xfrm>
                <a:off x="9165893" y="2331427"/>
                <a:ext cx="114840" cy="132840"/>
              </p14:xfrm>
            </p:contentPart>
          </mc:Choice>
          <mc:Fallback xmlns="">
            <p:pic>
              <p:nvPicPr>
                <p:cNvPr id="10" name="Freihand 9">
                  <a:extLst>
                    <a:ext uri="{FF2B5EF4-FFF2-40B4-BE49-F238E27FC236}">
                      <a16:creationId xmlns:a16="http://schemas.microsoft.com/office/drawing/2014/main" id="{35D9D8C2-9BB0-44D3-8E9F-64DC25BE8EEB}"/>
                    </a:ext>
                  </a:extLst>
                </p:cNvPr>
                <p:cNvPicPr/>
                <p:nvPr/>
              </p:nvPicPr>
              <p:blipFill>
                <a:blip r:embed="rId12"/>
                <a:stretch>
                  <a:fillRect/>
                </a:stretch>
              </p:blipFill>
              <p:spPr>
                <a:xfrm>
                  <a:off x="9161573" y="2327107"/>
                  <a:ext cx="123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2BC3C09-C114-409C-B967-7FA2ED2DD3FC}"/>
                    </a:ext>
                  </a:extLst>
                </p14:cNvPr>
                <p14:cNvContentPartPr/>
                <p14:nvPr/>
              </p14:nvContentPartPr>
              <p14:xfrm>
                <a:off x="9306293" y="2275627"/>
                <a:ext cx="192960" cy="289800"/>
              </p14:xfrm>
            </p:contentPart>
          </mc:Choice>
          <mc:Fallback xmlns="">
            <p:pic>
              <p:nvPicPr>
                <p:cNvPr id="11" name="Freihand 10">
                  <a:extLst>
                    <a:ext uri="{FF2B5EF4-FFF2-40B4-BE49-F238E27FC236}">
                      <a16:creationId xmlns:a16="http://schemas.microsoft.com/office/drawing/2014/main" id="{C2BC3C09-C114-409C-B967-7FA2ED2DD3FC}"/>
                    </a:ext>
                  </a:extLst>
                </p:cNvPr>
                <p:cNvPicPr/>
                <p:nvPr/>
              </p:nvPicPr>
              <p:blipFill>
                <a:blip r:embed="rId14"/>
                <a:stretch>
                  <a:fillRect/>
                </a:stretch>
              </p:blipFill>
              <p:spPr>
                <a:xfrm>
                  <a:off x="9301973" y="2271307"/>
                  <a:ext cx="201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266B8F5-FD77-41DE-A978-6C0C7DA432B4}"/>
                    </a:ext>
                  </a:extLst>
                </p14:cNvPr>
                <p14:cNvContentPartPr/>
                <p14:nvPr/>
              </p14:nvContentPartPr>
              <p14:xfrm>
                <a:off x="9520853" y="2383267"/>
                <a:ext cx="28080" cy="37080"/>
              </p14:xfrm>
            </p:contentPart>
          </mc:Choice>
          <mc:Fallback xmlns="">
            <p:pic>
              <p:nvPicPr>
                <p:cNvPr id="12" name="Freihand 11">
                  <a:extLst>
                    <a:ext uri="{FF2B5EF4-FFF2-40B4-BE49-F238E27FC236}">
                      <a16:creationId xmlns:a16="http://schemas.microsoft.com/office/drawing/2014/main" id="{9266B8F5-FD77-41DE-A978-6C0C7DA432B4}"/>
                    </a:ext>
                  </a:extLst>
                </p:cNvPr>
                <p:cNvPicPr/>
                <p:nvPr/>
              </p:nvPicPr>
              <p:blipFill>
                <a:blip r:embed="rId16"/>
                <a:stretch>
                  <a:fillRect/>
                </a:stretch>
              </p:blipFill>
              <p:spPr>
                <a:xfrm>
                  <a:off x="9516533" y="2378947"/>
                  <a:ext cx="36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32DB9B5-78E3-40CE-B1E3-096385ECA7C9}"/>
                    </a:ext>
                  </a:extLst>
                </p14:cNvPr>
                <p14:cNvContentPartPr/>
                <p14:nvPr/>
              </p14:nvContentPartPr>
              <p14:xfrm>
                <a:off x="9737213" y="2227027"/>
                <a:ext cx="237960" cy="156600"/>
              </p14:xfrm>
            </p:contentPart>
          </mc:Choice>
          <mc:Fallback xmlns="">
            <p:pic>
              <p:nvPicPr>
                <p:cNvPr id="13" name="Freihand 12">
                  <a:extLst>
                    <a:ext uri="{FF2B5EF4-FFF2-40B4-BE49-F238E27FC236}">
                      <a16:creationId xmlns:a16="http://schemas.microsoft.com/office/drawing/2014/main" id="{732DB9B5-78E3-40CE-B1E3-096385ECA7C9}"/>
                    </a:ext>
                  </a:extLst>
                </p:cNvPr>
                <p:cNvPicPr/>
                <p:nvPr/>
              </p:nvPicPr>
              <p:blipFill>
                <a:blip r:embed="rId18"/>
                <a:stretch>
                  <a:fillRect/>
                </a:stretch>
              </p:blipFill>
              <p:spPr>
                <a:xfrm>
                  <a:off x="9732893" y="2222707"/>
                  <a:ext cx="246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DA85DA8-E5A8-4BB7-83DD-656221F43C24}"/>
                    </a:ext>
                  </a:extLst>
                </p14:cNvPr>
                <p14:cNvContentPartPr/>
                <p14:nvPr/>
              </p14:nvContentPartPr>
              <p14:xfrm>
                <a:off x="9970853" y="2178787"/>
                <a:ext cx="189000" cy="181800"/>
              </p14:xfrm>
            </p:contentPart>
          </mc:Choice>
          <mc:Fallback xmlns="">
            <p:pic>
              <p:nvPicPr>
                <p:cNvPr id="14" name="Freihand 13">
                  <a:extLst>
                    <a:ext uri="{FF2B5EF4-FFF2-40B4-BE49-F238E27FC236}">
                      <a16:creationId xmlns:a16="http://schemas.microsoft.com/office/drawing/2014/main" id="{3DA85DA8-E5A8-4BB7-83DD-656221F43C24}"/>
                    </a:ext>
                  </a:extLst>
                </p:cNvPr>
                <p:cNvPicPr/>
                <p:nvPr/>
              </p:nvPicPr>
              <p:blipFill>
                <a:blip r:embed="rId20"/>
                <a:stretch>
                  <a:fillRect/>
                </a:stretch>
              </p:blipFill>
              <p:spPr>
                <a:xfrm>
                  <a:off x="9966533" y="2174467"/>
                  <a:ext cx="197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8B48FE7-DAB2-44B7-AC2B-FFB287F78DDB}"/>
                    </a:ext>
                  </a:extLst>
                </p14:cNvPr>
                <p14:cNvContentPartPr/>
                <p14:nvPr/>
              </p14:nvContentPartPr>
              <p14:xfrm>
                <a:off x="10073453" y="2206507"/>
                <a:ext cx="65520" cy="2880"/>
              </p14:xfrm>
            </p:contentPart>
          </mc:Choice>
          <mc:Fallback xmlns="">
            <p:pic>
              <p:nvPicPr>
                <p:cNvPr id="15" name="Freihand 14">
                  <a:extLst>
                    <a:ext uri="{FF2B5EF4-FFF2-40B4-BE49-F238E27FC236}">
                      <a16:creationId xmlns:a16="http://schemas.microsoft.com/office/drawing/2014/main" id="{E8B48FE7-DAB2-44B7-AC2B-FFB287F78DDB}"/>
                    </a:ext>
                  </a:extLst>
                </p:cNvPr>
                <p:cNvPicPr/>
                <p:nvPr/>
              </p:nvPicPr>
              <p:blipFill>
                <a:blip r:embed="rId22"/>
                <a:stretch>
                  <a:fillRect/>
                </a:stretch>
              </p:blipFill>
              <p:spPr>
                <a:xfrm>
                  <a:off x="10069133" y="2202187"/>
                  <a:ext cx="74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AD6EDD3-2878-4731-8575-72B038DF6F72}"/>
                    </a:ext>
                  </a:extLst>
                </p14:cNvPr>
                <p14:cNvContentPartPr/>
                <p14:nvPr/>
              </p14:nvContentPartPr>
              <p14:xfrm>
                <a:off x="10175693" y="2243227"/>
                <a:ext cx="67320" cy="91800"/>
              </p14:xfrm>
            </p:contentPart>
          </mc:Choice>
          <mc:Fallback xmlns="">
            <p:pic>
              <p:nvPicPr>
                <p:cNvPr id="16" name="Freihand 15">
                  <a:extLst>
                    <a:ext uri="{FF2B5EF4-FFF2-40B4-BE49-F238E27FC236}">
                      <a16:creationId xmlns:a16="http://schemas.microsoft.com/office/drawing/2014/main" id="{2AD6EDD3-2878-4731-8575-72B038DF6F72}"/>
                    </a:ext>
                  </a:extLst>
                </p:cNvPr>
                <p:cNvPicPr/>
                <p:nvPr/>
              </p:nvPicPr>
              <p:blipFill>
                <a:blip r:embed="rId24"/>
                <a:stretch>
                  <a:fillRect/>
                </a:stretch>
              </p:blipFill>
              <p:spPr>
                <a:xfrm>
                  <a:off x="10171373" y="2238907"/>
                  <a:ext cx="75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6EF3728-4AE1-4E19-BD01-6E3BA98C7F97}"/>
                    </a:ext>
                  </a:extLst>
                </p14:cNvPr>
                <p14:cNvContentPartPr/>
                <p14:nvPr/>
              </p14:nvContentPartPr>
              <p14:xfrm>
                <a:off x="10278653" y="2131987"/>
                <a:ext cx="155880" cy="199080"/>
              </p14:xfrm>
            </p:contentPart>
          </mc:Choice>
          <mc:Fallback xmlns="">
            <p:pic>
              <p:nvPicPr>
                <p:cNvPr id="17" name="Freihand 16">
                  <a:extLst>
                    <a:ext uri="{FF2B5EF4-FFF2-40B4-BE49-F238E27FC236}">
                      <a16:creationId xmlns:a16="http://schemas.microsoft.com/office/drawing/2014/main" id="{F6EF3728-4AE1-4E19-BD01-6E3BA98C7F97}"/>
                    </a:ext>
                  </a:extLst>
                </p:cNvPr>
                <p:cNvPicPr/>
                <p:nvPr/>
              </p:nvPicPr>
              <p:blipFill>
                <a:blip r:embed="rId26"/>
                <a:stretch>
                  <a:fillRect/>
                </a:stretch>
              </p:blipFill>
              <p:spPr>
                <a:xfrm>
                  <a:off x="10274333" y="2127667"/>
                  <a:ext cx="164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14365F6-620E-4366-AA05-67912D229676}"/>
                    </a:ext>
                  </a:extLst>
                </p14:cNvPr>
                <p14:cNvContentPartPr/>
                <p14:nvPr/>
              </p14:nvContentPartPr>
              <p14:xfrm>
                <a:off x="10455413" y="2080147"/>
                <a:ext cx="285480" cy="293760"/>
              </p14:xfrm>
            </p:contentPart>
          </mc:Choice>
          <mc:Fallback xmlns="">
            <p:pic>
              <p:nvPicPr>
                <p:cNvPr id="18" name="Freihand 17">
                  <a:extLst>
                    <a:ext uri="{FF2B5EF4-FFF2-40B4-BE49-F238E27FC236}">
                      <a16:creationId xmlns:a16="http://schemas.microsoft.com/office/drawing/2014/main" id="{214365F6-620E-4366-AA05-67912D229676}"/>
                    </a:ext>
                  </a:extLst>
                </p:cNvPr>
                <p:cNvPicPr/>
                <p:nvPr/>
              </p:nvPicPr>
              <p:blipFill>
                <a:blip r:embed="rId28"/>
                <a:stretch>
                  <a:fillRect/>
                </a:stretch>
              </p:blipFill>
              <p:spPr>
                <a:xfrm>
                  <a:off x="10451093" y="2075827"/>
                  <a:ext cx="294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E7F7CCA-61B2-49C7-814A-2EEFED5AFC7C}"/>
                    </a:ext>
                  </a:extLst>
                </p14:cNvPr>
                <p14:cNvContentPartPr/>
                <p14:nvPr/>
              </p14:nvContentPartPr>
              <p14:xfrm>
                <a:off x="10734413" y="2197507"/>
                <a:ext cx="69480" cy="116640"/>
              </p14:xfrm>
            </p:contentPart>
          </mc:Choice>
          <mc:Fallback xmlns="">
            <p:pic>
              <p:nvPicPr>
                <p:cNvPr id="19" name="Freihand 18">
                  <a:extLst>
                    <a:ext uri="{FF2B5EF4-FFF2-40B4-BE49-F238E27FC236}">
                      <a16:creationId xmlns:a16="http://schemas.microsoft.com/office/drawing/2014/main" id="{BE7F7CCA-61B2-49C7-814A-2EEFED5AFC7C}"/>
                    </a:ext>
                  </a:extLst>
                </p:cNvPr>
                <p:cNvPicPr/>
                <p:nvPr/>
              </p:nvPicPr>
              <p:blipFill>
                <a:blip r:embed="rId30"/>
                <a:stretch>
                  <a:fillRect/>
                </a:stretch>
              </p:blipFill>
              <p:spPr>
                <a:xfrm>
                  <a:off x="10730093" y="2193187"/>
                  <a:ext cx="78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F5E3C8B-CAE9-45BF-A06D-CBB87FA8F577}"/>
                    </a:ext>
                  </a:extLst>
                </p14:cNvPr>
                <p14:cNvContentPartPr/>
                <p14:nvPr/>
              </p14:nvContentPartPr>
              <p14:xfrm>
                <a:off x="10853213" y="2023627"/>
                <a:ext cx="128880" cy="226080"/>
              </p14:xfrm>
            </p:contentPart>
          </mc:Choice>
          <mc:Fallback xmlns="">
            <p:pic>
              <p:nvPicPr>
                <p:cNvPr id="20" name="Freihand 19">
                  <a:extLst>
                    <a:ext uri="{FF2B5EF4-FFF2-40B4-BE49-F238E27FC236}">
                      <a16:creationId xmlns:a16="http://schemas.microsoft.com/office/drawing/2014/main" id="{EF5E3C8B-CAE9-45BF-A06D-CBB87FA8F577}"/>
                    </a:ext>
                  </a:extLst>
                </p:cNvPr>
                <p:cNvPicPr/>
                <p:nvPr/>
              </p:nvPicPr>
              <p:blipFill>
                <a:blip r:embed="rId32"/>
                <a:stretch>
                  <a:fillRect/>
                </a:stretch>
              </p:blipFill>
              <p:spPr>
                <a:xfrm>
                  <a:off x="10848893" y="2019307"/>
                  <a:ext cx="137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2FB84D8-63F7-410F-9100-8D2BB2A1DD53}"/>
                    </a:ext>
                  </a:extLst>
                </p14:cNvPr>
                <p14:cNvContentPartPr/>
                <p14:nvPr/>
              </p14:nvContentPartPr>
              <p14:xfrm>
                <a:off x="10890653" y="2111827"/>
                <a:ext cx="255600" cy="137160"/>
              </p14:xfrm>
            </p:contentPart>
          </mc:Choice>
          <mc:Fallback xmlns="">
            <p:pic>
              <p:nvPicPr>
                <p:cNvPr id="21" name="Freihand 20">
                  <a:extLst>
                    <a:ext uri="{FF2B5EF4-FFF2-40B4-BE49-F238E27FC236}">
                      <a16:creationId xmlns:a16="http://schemas.microsoft.com/office/drawing/2014/main" id="{E2FB84D8-63F7-410F-9100-8D2BB2A1DD53}"/>
                    </a:ext>
                  </a:extLst>
                </p:cNvPr>
                <p:cNvPicPr/>
                <p:nvPr/>
              </p:nvPicPr>
              <p:blipFill>
                <a:blip r:embed="rId34"/>
                <a:stretch>
                  <a:fillRect/>
                </a:stretch>
              </p:blipFill>
              <p:spPr>
                <a:xfrm>
                  <a:off x="10886333" y="2107507"/>
                  <a:ext cx="264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2E22400-9C2D-49B7-A63D-27B0F53E7240}"/>
                    </a:ext>
                  </a:extLst>
                </p14:cNvPr>
                <p14:cNvContentPartPr/>
                <p14:nvPr/>
              </p14:nvContentPartPr>
              <p14:xfrm>
                <a:off x="11126453" y="2023627"/>
                <a:ext cx="31680" cy="60120"/>
              </p14:xfrm>
            </p:contentPart>
          </mc:Choice>
          <mc:Fallback xmlns="">
            <p:pic>
              <p:nvPicPr>
                <p:cNvPr id="22" name="Freihand 21">
                  <a:extLst>
                    <a:ext uri="{FF2B5EF4-FFF2-40B4-BE49-F238E27FC236}">
                      <a16:creationId xmlns:a16="http://schemas.microsoft.com/office/drawing/2014/main" id="{C2E22400-9C2D-49B7-A63D-27B0F53E7240}"/>
                    </a:ext>
                  </a:extLst>
                </p:cNvPr>
                <p:cNvPicPr/>
                <p:nvPr/>
              </p:nvPicPr>
              <p:blipFill>
                <a:blip r:embed="rId36"/>
                <a:stretch>
                  <a:fillRect/>
                </a:stretch>
              </p:blipFill>
              <p:spPr>
                <a:xfrm>
                  <a:off x="11122133" y="2019307"/>
                  <a:ext cx="40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7E35BD6E-C5A2-4C1D-9670-F42087B1D2D0}"/>
                    </a:ext>
                  </a:extLst>
                </p14:cNvPr>
                <p14:cNvContentPartPr/>
                <p14:nvPr/>
              </p14:nvContentPartPr>
              <p14:xfrm>
                <a:off x="11146613" y="2127307"/>
                <a:ext cx="83160" cy="104760"/>
              </p14:xfrm>
            </p:contentPart>
          </mc:Choice>
          <mc:Fallback xmlns="">
            <p:pic>
              <p:nvPicPr>
                <p:cNvPr id="23" name="Freihand 22">
                  <a:extLst>
                    <a:ext uri="{FF2B5EF4-FFF2-40B4-BE49-F238E27FC236}">
                      <a16:creationId xmlns:a16="http://schemas.microsoft.com/office/drawing/2014/main" id="{7E35BD6E-C5A2-4C1D-9670-F42087B1D2D0}"/>
                    </a:ext>
                  </a:extLst>
                </p:cNvPr>
                <p:cNvPicPr/>
                <p:nvPr/>
              </p:nvPicPr>
              <p:blipFill>
                <a:blip r:embed="rId38"/>
                <a:stretch>
                  <a:fillRect/>
                </a:stretch>
              </p:blipFill>
              <p:spPr>
                <a:xfrm>
                  <a:off x="11142293" y="2122987"/>
                  <a:ext cx="91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B86E0C82-C17C-4806-B1EC-C67B00CC9EEA}"/>
                    </a:ext>
                  </a:extLst>
                </p14:cNvPr>
                <p14:cNvContentPartPr/>
                <p14:nvPr/>
              </p14:nvContentPartPr>
              <p14:xfrm>
                <a:off x="11252093" y="2028307"/>
                <a:ext cx="36720" cy="170640"/>
              </p14:xfrm>
            </p:contentPart>
          </mc:Choice>
          <mc:Fallback xmlns="">
            <p:pic>
              <p:nvPicPr>
                <p:cNvPr id="24" name="Freihand 23">
                  <a:extLst>
                    <a:ext uri="{FF2B5EF4-FFF2-40B4-BE49-F238E27FC236}">
                      <a16:creationId xmlns:a16="http://schemas.microsoft.com/office/drawing/2014/main" id="{B86E0C82-C17C-4806-B1EC-C67B00CC9EEA}"/>
                    </a:ext>
                  </a:extLst>
                </p:cNvPr>
                <p:cNvPicPr/>
                <p:nvPr/>
              </p:nvPicPr>
              <p:blipFill>
                <a:blip r:embed="rId40"/>
                <a:stretch>
                  <a:fillRect/>
                </a:stretch>
              </p:blipFill>
              <p:spPr>
                <a:xfrm>
                  <a:off x="11247773" y="2023987"/>
                  <a:ext cx="45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857EF67B-0057-4B5C-BB7D-5936C4308637}"/>
                    </a:ext>
                  </a:extLst>
                </p14:cNvPr>
                <p14:cNvContentPartPr/>
                <p14:nvPr/>
              </p14:nvContentPartPr>
              <p14:xfrm>
                <a:off x="11305373" y="2041987"/>
                <a:ext cx="327240" cy="350640"/>
              </p14:xfrm>
            </p:contentPart>
          </mc:Choice>
          <mc:Fallback xmlns="">
            <p:pic>
              <p:nvPicPr>
                <p:cNvPr id="25" name="Freihand 24">
                  <a:extLst>
                    <a:ext uri="{FF2B5EF4-FFF2-40B4-BE49-F238E27FC236}">
                      <a16:creationId xmlns:a16="http://schemas.microsoft.com/office/drawing/2014/main" id="{857EF67B-0057-4B5C-BB7D-5936C4308637}"/>
                    </a:ext>
                  </a:extLst>
                </p:cNvPr>
                <p:cNvPicPr/>
                <p:nvPr/>
              </p:nvPicPr>
              <p:blipFill>
                <a:blip r:embed="rId42"/>
                <a:stretch>
                  <a:fillRect/>
                </a:stretch>
              </p:blipFill>
              <p:spPr>
                <a:xfrm>
                  <a:off x="11301053" y="2037667"/>
                  <a:ext cx="3358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3D3B4C0-7236-4E65-B485-3948EB9AE6A3}"/>
                    </a:ext>
                  </a:extLst>
                </p14:cNvPr>
                <p14:cNvContentPartPr/>
                <p14:nvPr/>
              </p14:nvContentPartPr>
              <p14:xfrm>
                <a:off x="9541013" y="2640667"/>
                <a:ext cx="150480" cy="205560"/>
              </p14:xfrm>
            </p:contentPart>
          </mc:Choice>
          <mc:Fallback xmlns="">
            <p:pic>
              <p:nvPicPr>
                <p:cNvPr id="26" name="Freihand 25">
                  <a:extLst>
                    <a:ext uri="{FF2B5EF4-FFF2-40B4-BE49-F238E27FC236}">
                      <a16:creationId xmlns:a16="http://schemas.microsoft.com/office/drawing/2014/main" id="{63D3B4C0-7236-4E65-B485-3948EB9AE6A3}"/>
                    </a:ext>
                  </a:extLst>
                </p:cNvPr>
                <p:cNvPicPr/>
                <p:nvPr/>
              </p:nvPicPr>
              <p:blipFill>
                <a:blip r:embed="rId44"/>
                <a:stretch>
                  <a:fillRect/>
                </a:stretch>
              </p:blipFill>
              <p:spPr>
                <a:xfrm>
                  <a:off x="9536693" y="2636347"/>
                  <a:ext cx="159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4EB84C0-114D-4221-8724-B73573C9FD41}"/>
                    </a:ext>
                  </a:extLst>
                </p14:cNvPr>
                <p14:cNvContentPartPr/>
                <p14:nvPr/>
              </p14:nvContentPartPr>
              <p14:xfrm>
                <a:off x="9633173" y="2712307"/>
                <a:ext cx="97200" cy="56880"/>
              </p14:xfrm>
            </p:contentPart>
          </mc:Choice>
          <mc:Fallback xmlns="">
            <p:pic>
              <p:nvPicPr>
                <p:cNvPr id="27" name="Freihand 26">
                  <a:extLst>
                    <a:ext uri="{FF2B5EF4-FFF2-40B4-BE49-F238E27FC236}">
                      <a16:creationId xmlns:a16="http://schemas.microsoft.com/office/drawing/2014/main" id="{14EB84C0-114D-4221-8724-B73573C9FD41}"/>
                    </a:ext>
                  </a:extLst>
                </p:cNvPr>
                <p:cNvPicPr/>
                <p:nvPr/>
              </p:nvPicPr>
              <p:blipFill>
                <a:blip r:embed="rId46"/>
                <a:stretch>
                  <a:fillRect/>
                </a:stretch>
              </p:blipFill>
              <p:spPr>
                <a:xfrm>
                  <a:off x="9628853" y="2707987"/>
                  <a:ext cx="105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934CED6D-97EE-4190-8844-699E57F8A1E6}"/>
                    </a:ext>
                  </a:extLst>
                </p14:cNvPr>
                <p14:cNvContentPartPr/>
                <p14:nvPr/>
              </p14:nvContentPartPr>
              <p14:xfrm>
                <a:off x="9784733" y="2695027"/>
                <a:ext cx="201240" cy="76320"/>
              </p14:xfrm>
            </p:contentPart>
          </mc:Choice>
          <mc:Fallback xmlns="">
            <p:pic>
              <p:nvPicPr>
                <p:cNvPr id="28" name="Freihand 27">
                  <a:extLst>
                    <a:ext uri="{FF2B5EF4-FFF2-40B4-BE49-F238E27FC236}">
                      <a16:creationId xmlns:a16="http://schemas.microsoft.com/office/drawing/2014/main" id="{934CED6D-97EE-4190-8844-699E57F8A1E6}"/>
                    </a:ext>
                  </a:extLst>
                </p:cNvPr>
                <p:cNvPicPr/>
                <p:nvPr/>
              </p:nvPicPr>
              <p:blipFill>
                <a:blip r:embed="rId48"/>
                <a:stretch>
                  <a:fillRect/>
                </a:stretch>
              </p:blipFill>
              <p:spPr>
                <a:xfrm>
                  <a:off x="9780413" y="2690707"/>
                  <a:ext cx="20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EAC463E-BED7-4332-8913-8D4226A98F00}"/>
                    </a:ext>
                  </a:extLst>
                </p14:cNvPr>
                <p14:cNvContentPartPr/>
                <p14:nvPr/>
              </p14:nvContentPartPr>
              <p14:xfrm>
                <a:off x="10033853" y="2636707"/>
                <a:ext cx="97920" cy="128160"/>
              </p14:xfrm>
            </p:contentPart>
          </mc:Choice>
          <mc:Fallback xmlns="">
            <p:pic>
              <p:nvPicPr>
                <p:cNvPr id="29" name="Freihand 28">
                  <a:extLst>
                    <a:ext uri="{FF2B5EF4-FFF2-40B4-BE49-F238E27FC236}">
                      <a16:creationId xmlns:a16="http://schemas.microsoft.com/office/drawing/2014/main" id="{BEAC463E-BED7-4332-8913-8D4226A98F00}"/>
                    </a:ext>
                  </a:extLst>
                </p:cNvPr>
                <p:cNvPicPr/>
                <p:nvPr/>
              </p:nvPicPr>
              <p:blipFill>
                <a:blip r:embed="rId50"/>
                <a:stretch>
                  <a:fillRect/>
                </a:stretch>
              </p:blipFill>
              <p:spPr>
                <a:xfrm>
                  <a:off x="10029533" y="2632387"/>
                  <a:ext cx="106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D601289-ED03-4C81-A708-7BEBBA5C70C3}"/>
                    </a:ext>
                  </a:extLst>
                </p14:cNvPr>
                <p14:cNvContentPartPr/>
                <p14:nvPr/>
              </p14:nvContentPartPr>
              <p14:xfrm>
                <a:off x="10142573" y="2649667"/>
                <a:ext cx="310680" cy="77040"/>
              </p14:xfrm>
            </p:contentPart>
          </mc:Choice>
          <mc:Fallback xmlns="">
            <p:pic>
              <p:nvPicPr>
                <p:cNvPr id="33" name="Freihand 32">
                  <a:extLst>
                    <a:ext uri="{FF2B5EF4-FFF2-40B4-BE49-F238E27FC236}">
                      <a16:creationId xmlns:a16="http://schemas.microsoft.com/office/drawing/2014/main" id="{8D601289-ED03-4C81-A708-7BEBBA5C70C3}"/>
                    </a:ext>
                  </a:extLst>
                </p:cNvPr>
                <p:cNvPicPr/>
                <p:nvPr/>
              </p:nvPicPr>
              <p:blipFill>
                <a:blip r:embed="rId52"/>
                <a:stretch>
                  <a:fillRect/>
                </a:stretch>
              </p:blipFill>
              <p:spPr>
                <a:xfrm>
                  <a:off x="10138253" y="2645347"/>
                  <a:ext cx="319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DF97EA94-02D3-4411-82A2-46244C3A4B6D}"/>
                    </a:ext>
                  </a:extLst>
                </p14:cNvPr>
                <p14:cNvContentPartPr/>
                <p14:nvPr/>
              </p14:nvContentPartPr>
              <p14:xfrm>
                <a:off x="10557293" y="2627707"/>
                <a:ext cx="74880" cy="18720"/>
              </p14:xfrm>
            </p:contentPart>
          </mc:Choice>
          <mc:Fallback xmlns="">
            <p:pic>
              <p:nvPicPr>
                <p:cNvPr id="35" name="Freihand 34">
                  <a:extLst>
                    <a:ext uri="{FF2B5EF4-FFF2-40B4-BE49-F238E27FC236}">
                      <a16:creationId xmlns:a16="http://schemas.microsoft.com/office/drawing/2014/main" id="{DF97EA94-02D3-4411-82A2-46244C3A4B6D}"/>
                    </a:ext>
                  </a:extLst>
                </p:cNvPr>
                <p:cNvPicPr/>
                <p:nvPr/>
              </p:nvPicPr>
              <p:blipFill>
                <a:blip r:embed="rId54"/>
                <a:stretch>
                  <a:fillRect/>
                </a:stretch>
              </p:blipFill>
              <p:spPr>
                <a:xfrm>
                  <a:off x="10552973" y="2623387"/>
                  <a:ext cx="83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88BC7B0-DCF8-4913-8EF4-FDA155753631}"/>
                    </a:ext>
                  </a:extLst>
                </p14:cNvPr>
                <p14:cNvContentPartPr/>
                <p14:nvPr/>
              </p14:nvContentPartPr>
              <p14:xfrm>
                <a:off x="10715333" y="2515747"/>
                <a:ext cx="93600" cy="142920"/>
              </p14:xfrm>
            </p:contentPart>
          </mc:Choice>
          <mc:Fallback xmlns="">
            <p:pic>
              <p:nvPicPr>
                <p:cNvPr id="36" name="Freihand 35">
                  <a:extLst>
                    <a:ext uri="{FF2B5EF4-FFF2-40B4-BE49-F238E27FC236}">
                      <a16:creationId xmlns:a16="http://schemas.microsoft.com/office/drawing/2014/main" id="{088BC7B0-DCF8-4913-8EF4-FDA155753631}"/>
                    </a:ext>
                  </a:extLst>
                </p:cNvPr>
                <p:cNvPicPr/>
                <p:nvPr/>
              </p:nvPicPr>
              <p:blipFill>
                <a:blip r:embed="rId56"/>
                <a:stretch>
                  <a:fillRect/>
                </a:stretch>
              </p:blipFill>
              <p:spPr>
                <a:xfrm>
                  <a:off x="10711013" y="2511427"/>
                  <a:ext cx="102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3DDC077-4FD0-4707-828A-57EB41D8C9C5}"/>
                    </a:ext>
                  </a:extLst>
                </p14:cNvPr>
                <p14:cNvContentPartPr/>
                <p14:nvPr/>
              </p14:nvContentPartPr>
              <p14:xfrm>
                <a:off x="10803533" y="2563267"/>
                <a:ext cx="90360" cy="182520"/>
              </p14:xfrm>
            </p:contentPart>
          </mc:Choice>
          <mc:Fallback xmlns="">
            <p:pic>
              <p:nvPicPr>
                <p:cNvPr id="37" name="Freihand 36">
                  <a:extLst>
                    <a:ext uri="{FF2B5EF4-FFF2-40B4-BE49-F238E27FC236}">
                      <a16:creationId xmlns:a16="http://schemas.microsoft.com/office/drawing/2014/main" id="{83DDC077-4FD0-4707-828A-57EB41D8C9C5}"/>
                    </a:ext>
                  </a:extLst>
                </p:cNvPr>
                <p:cNvPicPr/>
                <p:nvPr/>
              </p:nvPicPr>
              <p:blipFill>
                <a:blip r:embed="rId58"/>
                <a:stretch>
                  <a:fillRect/>
                </a:stretch>
              </p:blipFill>
              <p:spPr>
                <a:xfrm>
                  <a:off x="10799213" y="2558947"/>
                  <a:ext cx="99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524AFA1E-C6BF-43FC-84C3-C91DB27F19BF}"/>
                    </a:ext>
                  </a:extLst>
                </p14:cNvPr>
                <p14:cNvContentPartPr/>
                <p14:nvPr/>
              </p14:nvContentPartPr>
              <p14:xfrm>
                <a:off x="10912253" y="2531947"/>
                <a:ext cx="139680" cy="82440"/>
              </p14:xfrm>
            </p:contentPart>
          </mc:Choice>
          <mc:Fallback xmlns="">
            <p:pic>
              <p:nvPicPr>
                <p:cNvPr id="38" name="Freihand 37">
                  <a:extLst>
                    <a:ext uri="{FF2B5EF4-FFF2-40B4-BE49-F238E27FC236}">
                      <a16:creationId xmlns:a16="http://schemas.microsoft.com/office/drawing/2014/main" id="{524AFA1E-C6BF-43FC-84C3-C91DB27F19BF}"/>
                    </a:ext>
                  </a:extLst>
                </p:cNvPr>
                <p:cNvPicPr/>
                <p:nvPr/>
              </p:nvPicPr>
              <p:blipFill>
                <a:blip r:embed="rId60"/>
                <a:stretch>
                  <a:fillRect/>
                </a:stretch>
              </p:blipFill>
              <p:spPr>
                <a:xfrm>
                  <a:off x="10907933" y="2527627"/>
                  <a:ext cx="148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AD87A8DE-A8F2-4AC9-AC86-BBF4437963B5}"/>
                    </a:ext>
                  </a:extLst>
                </p14:cNvPr>
                <p14:cNvContentPartPr/>
                <p14:nvPr/>
              </p14:nvContentPartPr>
              <p14:xfrm>
                <a:off x="11094413" y="2535187"/>
                <a:ext cx="119520" cy="24120"/>
              </p14:xfrm>
            </p:contentPart>
          </mc:Choice>
          <mc:Fallback xmlns="">
            <p:pic>
              <p:nvPicPr>
                <p:cNvPr id="39" name="Freihand 38">
                  <a:extLst>
                    <a:ext uri="{FF2B5EF4-FFF2-40B4-BE49-F238E27FC236}">
                      <a16:creationId xmlns:a16="http://schemas.microsoft.com/office/drawing/2014/main" id="{AD87A8DE-A8F2-4AC9-AC86-BBF4437963B5}"/>
                    </a:ext>
                  </a:extLst>
                </p:cNvPr>
                <p:cNvPicPr/>
                <p:nvPr/>
              </p:nvPicPr>
              <p:blipFill>
                <a:blip r:embed="rId62"/>
                <a:stretch>
                  <a:fillRect/>
                </a:stretch>
              </p:blipFill>
              <p:spPr>
                <a:xfrm>
                  <a:off x="11090093" y="2530867"/>
                  <a:ext cx="128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FDAE5766-BEBF-4916-92A2-8071005C3F70}"/>
                    </a:ext>
                  </a:extLst>
                </p14:cNvPr>
                <p14:cNvContentPartPr/>
                <p14:nvPr/>
              </p14:nvContentPartPr>
              <p14:xfrm>
                <a:off x="11236253" y="2469307"/>
                <a:ext cx="172440" cy="98640"/>
              </p14:xfrm>
            </p:contentPart>
          </mc:Choice>
          <mc:Fallback xmlns="">
            <p:pic>
              <p:nvPicPr>
                <p:cNvPr id="40" name="Freihand 39">
                  <a:extLst>
                    <a:ext uri="{FF2B5EF4-FFF2-40B4-BE49-F238E27FC236}">
                      <a16:creationId xmlns:a16="http://schemas.microsoft.com/office/drawing/2014/main" id="{FDAE5766-BEBF-4916-92A2-8071005C3F70}"/>
                    </a:ext>
                  </a:extLst>
                </p:cNvPr>
                <p:cNvPicPr/>
                <p:nvPr/>
              </p:nvPicPr>
              <p:blipFill>
                <a:blip r:embed="rId64"/>
                <a:stretch>
                  <a:fillRect/>
                </a:stretch>
              </p:blipFill>
              <p:spPr>
                <a:xfrm>
                  <a:off x="11231933" y="2464987"/>
                  <a:ext cx="181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62820694-874D-4ED6-870E-18C82F3E0A46}"/>
                    </a:ext>
                  </a:extLst>
                </p14:cNvPr>
                <p14:cNvContentPartPr/>
                <p14:nvPr/>
              </p14:nvContentPartPr>
              <p14:xfrm>
                <a:off x="11399693" y="2407747"/>
                <a:ext cx="137520" cy="149400"/>
              </p14:xfrm>
            </p:contentPart>
          </mc:Choice>
          <mc:Fallback xmlns="">
            <p:pic>
              <p:nvPicPr>
                <p:cNvPr id="41" name="Freihand 40">
                  <a:extLst>
                    <a:ext uri="{FF2B5EF4-FFF2-40B4-BE49-F238E27FC236}">
                      <a16:creationId xmlns:a16="http://schemas.microsoft.com/office/drawing/2014/main" id="{62820694-874D-4ED6-870E-18C82F3E0A46}"/>
                    </a:ext>
                  </a:extLst>
                </p:cNvPr>
                <p:cNvPicPr/>
                <p:nvPr/>
              </p:nvPicPr>
              <p:blipFill>
                <a:blip r:embed="rId66"/>
                <a:stretch>
                  <a:fillRect/>
                </a:stretch>
              </p:blipFill>
              <p:spPr>
                <a:xfrm>
                  <a:off x="11395373" y="2403427"/>
                  <a:ext cx="146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F41EE297-F9A9-4502-BC56-E54E05C75BA1}"/>
                    </a:ext>
                  </a:extLst>
                </p14:cNvPr>
                <p14:cNvContentPartPr/>
                <p14:nvPr/>
              </p14:nvContentPartPr>
              <p14:xfrm>
                <a:off x="11526413" y="2335747"/>
                <a:ext cx="116640" cy="178200"/>
              </p14:xfrm>
            </p:contentPart>
          </mc:Choice>
          <mc:Fallback xmlns="">
            <p:pic>
              <p:nvPicPr>
                <p:cNvPr id="42" name="Freihand 41">
                  <a:extLst>
                    <a:ext uri="{FF2B5EF4-FFF2-40B4-BE49-F238E27FC236}">
                      <a16:creationId xmlns:a16="http://schemas.microsoft.com/office/drawing/2014/main" id="{F41EE297-F9A9-4502-BC56-E54E05C75BA1}"/>
                    </a:ext>
                  </a:extLst>
                </p:cNvPr>
                <p:cNvPicPr/>
                <p:nvPr/>
              </p:nvPicPr>
              <p:blipFill>
                <a:blip r:embed="rId68"/>
                <a:stretch>
                  <a:fillRect/>
                </a:stretch>
              </p:blipFill>
              <p:spPr>
                <a:xfrm>
                  <a:off x="11522093" y="2331427"/>
                  <a:ext cx="125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B6871B6-F8D7-46D4-8D0A-5328E564E0D4}"/>
                    </a:ext>
                  </a:extLst>
                </p14:cNvPr>
                <p14:cNvContentPartPr/>
                <p14:nvPr/>
              </p14:nvContentPartPr>
              <p14:xfrm>
                <a:off x="11675813" y="2401267"/>
                <a:ext cx="91440" cy="70560"/>
              </p14:xfrm>
            </p:contentPart>
          </mc:Choice>
          <mc:Fallback xmlns="">
            <p:pic>
              <p:nvPicPr>
                <p:cNvPr id="43" name="Freihand 42">
                  <a:extLst>
                    <a:ext uri="{FF2B5EF4-FFF2-40B4-BE49-F238E27FC236}">
                      <a16:creationId xmlns:a16="http://schemas.microsoft.com/office/drawing/2014/main" id="{8B6871B6-F8D7-46D4-8D0A-5328E564E0D4}"/>
                    </a:ext>
                  </a:extLst>
                </p:cNvPr>
                <p:cNvPicPr/>
                <p:nvPr/>
              </p:nvPicPr>
              <p:blipFill>
                <a:blip r:embed="rId70"/>
                <a:stretch>
                  <a:fillRect/>
                </a:stretch>
              </p:blipFill>
              <p:spPr>
                <a:xfrm>
                  <a:off x="11671493" y="2396947"/>
                  <a:ext cx="100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3B627B5-1493-48DA-9C2C-EE2D0800CBE6}"/>
                    </a:ext>
                  </a:extLst>
                </p14:cNvPr>
                <p14:cNvContentPartPr/>
                <p14:nvPr/>
              </p14:nvContentPartPr>
              <p14:xfrm>
                <a:off x="11759693" y="2354467"/>
                <a:ext cx="21960" cy="29520"/>
              </p14:xfrm>
            </p:contentPart>
          </mc:Choice>
          <mc:Fallback xmlns="">
            <p:pic>
              <p:nvPicPr>
                <p:cNvPr id="44" name="Freihand 43">
                  <a:extLst>
                    <a:ext uri="{FF2B5EF4-FFF2-40B4-BE49-F238E27FC236}">
                      <a16:creationId xmlns:a16="http://schemas.microsoft.com/office/drawing/2014/main" id="{33B627B5-1493-48DA-9C2C-EE2D0800CBE6}"/>
                    </a:ext>
                  </a:extLst>
                </p:cNvPr>
                <p:cNvPicPr/>
                <p:nvPr/>
              </p:nvPicPr>
              <p:blipFill>
                <a:blip r:embed="rId72"/>
                <a:stretch>
                  <a:fillRect/>
                </a:stretch>
              </p:blipFill>
              <p:spPr>
                <a:xfrm>
                  <a:off x="11755373" y="2350147"/>
                  <a:ext cx="30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7A11EDE8-7E66-4F4A-A34E-DCFAC589C757}"/>
                    </a:ext>
                  </a:extLst>
                </p14:cNvPr>
                <p14:cNvContentPartPr/>
                <p14:nvPr/>
              </p14:nvContentPartPr>
              <p14:xfrm>
                <a:off x="11770493" y="2347267"/>
                <a:ext cx="165960" cy="277560"/>
              </p14:xfrm>
            </p:contentPart>
          </mc:Choice>
          <mc:Fallback xmlns="">
            <p:pic>
              <p:nvPicPr>
                <p:cNvPr id="45" name="Freihand 44">
                  <a:extLst>
                    <a:ext uri="{FF2B5EF4-FFF2-40B4-BE49-F238E27FC236}">
                      <a16:creationId xmlns:a16="http://schemas.microsoft.com/office/drawing/2014/main" id="{7A11EDE8-7E66-4F4A-A34E-DCFAC589C757}"/>
                    </a:ext>
                  </a:extLst>
                </p:cNvPr>
                <p:cNvPicPr/>
                <p:nvPr/>
              </p:nvPicPr>
              <p:blipFill>
                <a:blip r:embed="rId74"/>
                <a:stretch>
                  <a:fillRect/>
                </a:stretch>
              </p:blipFill>
              <p:spPr>
                <a:xfrm>
                  <a:off x="11766173" y="2342947"/>
                  <a:ext cx="174600" cy="28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30" name="Freihand 29">
                <a:extLst>
                  <a:ext uri="{FF2B5EF4-FFF2-40B4-BE49-F238E27FC236}">
                    <a16:creationId xmlns:a16="http://schemas.microsoft.com/office/drawing/2014/main" id="{87428236-C4C9-453E-B164-49162C140324}"/>
                  </a:ext>
                </a:extLst>
              </p14:cNvPr>
              <p14:cNvContentPartPr/>
              <p14:nvPr/>
            </p14:nvContentPartPr>
            <p14:xfrm>
              <a:off x="1711013" y="3276067"/>
              <a:ext cx="7889400" cy="1877760"/>
            </p14:xfrm>
          </p:contentPart>
        </mc:Choice>
        <mc:Fallback xmlns="">
          <p:pic>
            <p:nvPicPr>
              <p:cNvPr id="30" name="Freihand 29">
                <a:extLst>
                  <a:ext uri="{FF2B5EF4-FFF2-40B4-BE49-F238E27FC236}">
                    <a16:creationId xmlns:a16="http://schemas.microsoft.com/office/drawing/2014/main" id="{87428236-C4C9-453E-B164-49162C140324}"/>
                  </a:ext>
                </a:extLst>
              </p:cNvPr>
              <p:cNvPicPr/>
              <p:nvPr/>
            </p:nvPicPr>
            <p:blipFill>
              <a:blip r:embed="rId76"/>
              <a:stretch>
                <a:fillRect/>
              </a:stretch>
            </p:blipFill>
            <p:spPr>
              <a:xfrm>
                <a:off x="1706693" y="3271747"/>
                <a:ext cx="7898040" cy="18864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9E3D0E4-DE1F-4CF8-ABC0-5F50AF511095}"/>
                  </a:ext>
                </a:extLst>
              </p14:cNvPr>
              <p14:cNvContentPartPr/>
              <p14:nvPr/>
            </p14:nvContentPartPr>
            <p14:xfrm>
              <a:off x="2194853" y="1599547"/>
              <a:ext cx="4415040" cy="60120"/>
            </p14:xfrm>
          </p:contentPart>
        </mc:Choice>
        <mc:Fallback xmlns="">
          <p:pic>
            <p:nvPicPr>
              <p:cNvPr id="2" name="Freihand 1">
                <a:extLst>
                  <a:ext uri="{FF2B5EF4-FFF2-40B4-BE49-F238E27FC236}">
                    <a16:creationId xmlns:a16="http://schemas.microsoft.com/office/drawing/2014/main" id="{E9E3D0E4-DE1F-4CF8-ABC0-5F50AF511095}"/>
                  </a:ext>
                </a:extLst>
              </p:cNvPr>
              <p:cNvPicPr/>
              <p:nvPr/>
            </p:nvPicPr>
            <p:blipFill>
              <a:blip r:embed="rId4"/>
              <a:stretch>
                <a:fillRect/>
              </a:stretch>
            </p:blipFill>
            <p:spPr>
              <a:xfrm>
                <a:off x="2190533" y="1595227"/>
                <a:ext cx="442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4CE7F501-D78F-43B4-99C6-A82ACA0669EE}"/>
                  </a:ext>
                </a:extLst>
              </p14:cNvPr>
              <p14:cNvContentPartPr/>
              <p14:nvPr/>
            </p14:nvContentPartPr>
            <p14:xfrm>
              <a:off x="2692013" y="2657947"/>
              <a:ext cx="7306560" cy="86400"/>
            </p14:xfrm>
          </p:contentPart>
        </mc:Choice>
        <mc:Fallback xmlns="">
          <p:pic>
            <p:nvPicPr>
              <p:cNvPr id="6" name="Freihand 5">
                <a:extLst>
                  <a:ext uri="{FF2B5EF4-FFF2-40B4-BE49-F238E27FC236}">
                    <a16:creationId xmlns:a16="http://schemas.microsoft.com/office/drawing/2014/main" id="{4CE7F501-D78F-43B4-99C6-A82ACA0669EE}"/>
                  </a:ext>
                </a:extLst>
              </p:cNvPr>
              <p:cNvPicPr/>
              <p:nvPr/>
            </p:nvPicPr>
            <p:blipFill>
              <a:blip r:embed="rId6"/>
              <a:stretch>
                <a:fillRect/>
              </a:stretch>
            </p:blipFill>
            <p:spPr>
              <a:xfrm>
                <a:off x="2687693" y="2653627"/>
                <a:ext cx="7315200" cy="95040"/>
              </a:xfrm>
              <a:prstGeom prst="rect">
                <a:avLst/>
              </a:prstGeom>
            </p:spPr>
          </p:pic>
        </mc:Fallback>
      </mc:AlternateContent>
      <p:grpSp>
        <p:nvGrpSpPr>
          <p:cNvPr id="10" name="Gruppieren 9">
            <a:extLst>
              <a:ext uri="{FF2B5EF4-FFF2-40B4-BE49-F238E27FC236}">
                <a16:creationId xmlns:a16="http://schemas.microsoft.com/office/drawing/2014/main" id="{E798F535-949B-442F-A7D1-97DCB15F4818}"/>
              </a:ext>
            </a:extLst>
          </p:cNvPr>
          <p:cNvGrpSpPr/>
          <p:nvPr/>
        </p:nvGrpSpPr>
        <p:grpSpPr>
          <a:xfrm>
            <a:off x="3102773" y="3076267"/>
            <a:ext cx="3211560" cy="66240"/>
            <a:chOff x="3102773" y="3076267"/>
            <a:chExt cx="3211560" cy="662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88966F76-8B10-426E-A48C-ABF12AEB0FD1}"/>
                    </a:ext>
                  </a:extLst>
                </p14:cNvPr>
                <p14:cNvContentPartPr/>
                <p14:nvPr/>
              </p14:nvContentPartPr>
              <p14:xfrm>
                <a:off x="3777773" y="3125587"/>
                <a:ext cx="181440" cy="16920"/>
              </p14:xfrm>
            </p:contentPart>
          </mc:Choice>
          <mc:Fallback xmlns="">
            <p:pic>
              <p:nvPicPr>
                <p:cNvPr id="7" name="Freihand 6">
                  <a:extLst>
                    <a:ext uri="{FF2B5EF4-FFF2-40B4-BE49-F238E27FC236}">
                      <a16:creationId xmlns:a16="http://schemas.microsoft.com/office/drawing/2014/main" id="{88966F76-8B10-426E-A48C-ABF12AEB0FD1}"/>
                    </a:ext>
                  </a:extLst>
                </p:cNvPr>
                <p:cNvPicPr/>
                <p:nvPr/>
              </p:nvPicPr>
              <p:blipFill>
                <a:blip r:embed="rId8"/>
                <a:stretch>
                  <a:fillRect/>
                </a:stretch>
              </p:blipFill>
              <p:spPr>
                <a:xfrm>
                  <a:off x="3773453" y="3121267"/>
                  <a:ext cx="190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D9AFC7B-4A58-480A-8B20-1052A39B5C38}"/>
                    </a:ext>
                  </a:extLst>
                </p14:cNvPr>
                <p14:cNvContentPartPr/>
                <p14:nvPr/>
              </p14:nvContentPartPr>
              <p14:xfrm>
                <a:off x="3256493" y="3126307"/>
                <a:ext cx="42480" cy="5400"/>
              </p14:xfrm>
            </p:contentPart>
          </mc:Choice>
          <mc:Fallback xmlns="">
            <p:pic>
              <p:nvPicPr>
                <p:cNvPr id="8" name="Freihand 7">
                  <a:extLst>
                    <a:ext uri="{FF2B5EF4-FFF2-40B4-BE49-F238E27FC236}">
                      <a16:creationId xmlns:a16="http://schemas.microsoft.com/office/drawing/2014/main" id="{DD9AFC7B-4A58-480A-8B20-1052A39B5C38}"/>
                    </a:ext>
                  </a:extLst>
                </p:cNvPr>
                <p:cNvPicPr/>
                <p:nvPr/>
              </p:nvPicPr>
              <p:blipFill>
                <a:blip r:embed="rId10"/>
                <a:stretch>
                  <a:fillRect/>
                </a:stretch>
              </p:blipFill>
              <p:spPr>
                <a:xfrm>
                  <a:off x="3252173" y="3121987"/>
                  <a:ext cx="51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B026F94-456F-4FBE-87EE-3BBA6FCEF8C5}"/>
                    </a:ext>
                  </a:extLst>
                </p14:cNvPr>
                <p14:cNvContentPartPr/>
                <p14:nvPr/>
              </p14:nvContentPartPr>
              <p14:xfrm>
                <a:off x="3102773" y="3076267"/>
                <a:ext cx="3211560" cy="34920"/>
              </p14:xfrm>
            </p:contentPart>
          </mc:Choice>
          <mc:Fallback xmlns="">
            <p:pic>
              <p:nvPicPr>
                <p:cNvPr id="9" name="Freihand 8">
                  <a:extLst>
                    <a:ext uri="{FF2B5EF4-FFF2-40B4-BE49-F238E27FC236}">
                      <a16:creationId xmlns:a16="http://schemas.microsoft.com/office/drawing/2014/main" id="{7B026F94-456F-4FBE-87EE-3BBA6FCEF8C5}"/>
                    </a:ext>
                  </a:extLst>
                </p:cNvPr>
                <p:cNvPicPr/>
                <p:nvPr/>
              </p:nvPicPr>
              <p:blipFill>
                <a:blip r:embed="rId12"/>
                <a:stretch>
                  <a:fillRect/>
                </a:stretch>
              </p:blipFill>
              <p:spPr>
                <a:xfrm>
                  <a:off x="3098453" y="3071947"/>
                  <a:ext cx="3220200" cy="43560"/>
                </a:xfrm>
                <a:prstGeom prst="rect">
                  <a:avLst/>
                </a:prstGeom>
              </p:spPr>
            </p:pic>
          </mc:Fallback>
        </mc:AlternateContent>
      </p:grpSp>
      <p:grpSp>
        <p:nvGrpSpPr>
          <p:cNvPr id="13" name="Gruppieren 12">
            <a:extLst>
              <a:ext uri="{FF2B5EF4-FFF2-40B4-BE49-F238E27FC236}">
                <a16:creationId xmlns:a16="http://schemas.microsoft.com/office/drawing/2014/main" id="{08B45CCA-B7A6-41AC-A57D-E0440C886418}"/>
              </a:ext>
            </a:extLst>
          </p:cNvPr>
          <p:cNvGrpSpPr/>
          <p:nvPr/>
        </p:nvGrpSpPr>
        <p:grpSpPr>
          <a:xfrm>
            <a:off x="3588053" y="4144027"/>
            <a:ext cx="6065280" cy="133560"/>
            <a:chOff x="3588053" y="4144027"/>
            <a:chExt cx="6065280" cy="13356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B2FA2DD-2AA5-4FF5-A566-B84A61B17259}"/>
                    </a:ext>
                  </a:extLst>
                </p14:cNvPr>
                <p14:cNvContentPartPr/>
                <p14:nvPr/>
              </p14:nvContentPartPr>
              <p14:xfrm>
                <a:off x="3588053" y="4206307"/>
                <a:ext cx="4372920" cy="71280"/>
              </p14:xfrm>
            </p:contentPart>
          </mc:Choice>
          <mc:Fallback xmlns="">
            <p:pic>
              <p:nvPicPr>
                <p:cNvPr id="11" name="Freihand 10">
                  <a:extLst>
                    <a:ext uri="{FF2B5EF4-FFF2-40B4-BE49-F238E27FC236}">
                      <a16:creationId xmlns:a16="http://schemas.microsoft.com/office/drawing/2014/main" id="{2B2FA2DD-2AA5-4FF5-A566-B84A61B17259}"/>
                    </a:ext>
                  </a:extLst>
                </p:cNvPr>
                <p:cNvPicPr/>
                <p:nvPr/>
              </p:nvPicPr>
              <p:blipFill>
                <a:blip r:embed="rId14"/>
                <a:stretch>
                  <a:fillRect/>
                </a:stretch>
              </p:blipFill>
              <p:spPr>
                <a:xfrm>
                  <a:off x="3583733" y="4201987"/>
                  <a:ext cx="4381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040C01C-E6C9-43C3-AE71-A8152634ACDF}"/>
                    </a:ext>
                  </a:extLst>
                </p14:cNvPr>
                <p14:cNvContentPartPr/>
                <p14:nvPr/>
              </p14:nvContentPartPr>
              <p14:xfrm>
                <a:off x="8846933" y="4144027"/>
                <a:ext cx="806400" cy="57960"/>
              </p14:xfrm>
            </p:contentPart>
          </mc:Choice>
          <mc:Fallback xmlns="">
            <p:pic>
              <p:nvPicPr>
                <p:cNvPr id="12" name="Freihand 11">
                  <a:extLst>
                    <a:ext uri="{FF2B5EF4-FFF2-40B4-BE49-F238E27FC236}">
                      <a16:creationId xmlns:a16="http://schemas.microsoft.com/office/drawing/2014/main" id="{3040C01C-E6C9-43C3-AE71-A8152634ACDF}"/>
                    </a:ext>
                  </a:extLst>
                </p:cNvPr>
                <p:cNvPicPr/>
                <p:nvPr/>
              </p:nvPicPr>
              <p:blipFill>
                <a:blip r:embed="rId16"/>
                <a:stretch>
                  <a:fillRect/>
                </a:stretch>
              </p:blipFill>
              <p:spPr>
                <a:xfrm>
                  <a:off x="8842613" y="4139707"/>
                  <a:ext cx="815040" cy="66600"/>
                </a:xfrm>
                <a:prstGeom prst="rect">
                  <a:avLst/>
                </a:prstGeom>
              </p:spPr>
            </p:pic>
          </mc:Fallback>
        </mc:AlternateContent>
      </p:grpSp>
      <p:grpSp>
        <p:nvGrpSpPr>
          <p:cNvPr id="158" name="Gruppieren 157">
            <a:extLst>
              <a:ext uri="{FF2B5EF4-FFF2-40B4-BE49-F238E27FC236}">
                <a16:creationId xmlns:a16="http://schemas.microsoft.com/office/drawing/2014/main" id="{10FE6827-760A-4E35-A573-FC2B799F1C73}"/>
              </a:ext>
            </a:extLst>
          </p:cNvPr>
          <p:cNvGrpSpPr/>
          <p:nvPr/>
        </p:nvGrpSpPr>
        <p:grpSpPr>
          <a:xfrm>
            <a:off x="1894253" y="4666747"/>
            <a:ext cx="6608520" cy="2125440"/>
            <a:chOff x="1894253" y="4666747"/>
            <a:chExt cx="6608520" cy="212544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B0CE516-3201-43F9-B944-2E9AA7BE5BDA}"/>
                    </a:ext>
                  </a:extLst>
                </p14:cNvPr>
                <p14:cNvContentPartPr/>
                <p14:nvPr/>
              </p14:nvContentPartPr>
              <p14:xfrm>
                <a:off x="2006933" y="4972027"/>
                <a:ext cx="47520" cy="242280"/>
              </p14:xfrm>
            </p:contentPart>
          </mc:Choice>
          <mc:Fallback xmlns="">
            <p:pic>
              <p:nvPicPr>
                <p:cNvPr id="14" name="Freihand 13">
                  <a:extLst>
                    <a:ext uri="{FF2B5EF4-FFF2-40B4-BE49-F238E27FC236}">
                      <a16:creationId xmlns:a16="http://schemas.microsoft.com/office/drawing/2014/main" id="{4B0CE516-3201-43F9-B944-2E9AA7BE5BDA}"/>
                    </a:ext>
                  </a:extLst>
                </p:cNvPr>
                <p:cNvPicPr/>
                <p:nvPr/>
              </p:nvPicPr>
              <p:blipFill>
                <a:blip r:embed="rId18"/>
                <a:stretch>
                  <a:fillRect/>
                </a:stretch>
              </p:blipFill>
              <p:spPr>
                <a:xfrm>
                  <a:off x="2002613" y="4967707"/>
                  <a:ext cx="56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C1985FD-560A-4431-81D9-E9121E43EC44}"/>
                    </a:ext>
                  </a:extLst>
                </p14:cNvPr>
                <p14:cNvContentPartPr/>
                <p14:nvPr/>
              </p14:nvContentPartPr>
              <p14:xfrm>
                <a:off x="1894253" y="4927387"/>
                <a:ext cx="214560" cy="293040"/>
              </p14:xfrm>
            </p:contentPart>
          </mc:Choice>
          <mc:Fallback xmlns="">
            <p:pic>
              <p:nvPicPr>
                <p:cNvPr id="15" name="Freihand 14">
                  <a:extLst>
                    <a:ext uri="{FF2B5EF4-FFF2-40B4-BE49-F238E27FC236}">
                      <a16:creationId xmlns:a16="http://schemas.microsoft.com/office/drawing/2014/main" id="{9C1985FD-560A-4431-81D9-E9121E43EC44}"/>
                    </a:ext>
                  </a:extLst>
                </p:cNvPr>
                <p:cNvPicPr/>
                <p:nvPr/>
              </p:nvPicPr>
              <p:blipFill>
                <a:blip r:embed="rId20"/>
                <a:stretch>
                  <a:fillRect/>
                </a:stretch>
              </p:blipFill>
              <p:spPr>
                <a:xfrm>
                  <a:off x="1889933" y="4923067"/>
                  <a:ext cx="223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DCA52EE-889E-4146-AFA4-3B5E607D44CF}"/>
                    </a:ext>
                  </a:extLst>
                </p14:cNvPr>
                <p14:cNvContentPartPr/>
                <p14:nvPr/>
              </p14:nvContentPartPr>
              <p14:xfrm>
                <a:off x="2238413" y="4946467"/>
                <a:ext cx="32040" cy="214200"/>
              </p14:xfrm>
            </p:contentPart>
          </mc:Choice>
          <mc:Fallback xmlns="">
            <p:pic>
              <p:nvPicPr>
                <p:cNvPr id="16" name="Freihand 15">
                  <a:extLst>
                    <a:ext uri="{FF2B5EF4-FFF2-40B4-BE49-F238E27FC236}">
                      <a16:creationId xmlns:a16="http://schemas.microsoft.com/office/drawing/2014/main" id="{BDCA52EE-889E-4146-AFA4-3B5E607D44CF}"/>
                    </a:ext>
                  </a:extLst>
                </p:cNvPr>
                <p:cNvPicPr/>
                <p:nvPr/>
              </p:nvPicPr>
              <p:blipFill>
                <a:blip r:embed="rId22"/>
                <a:stretch>
                  <a:fillRect/>
                </a:stretch>
              </p:blipFill>
              <p:spPr>
                <a:xfrm>
                  <a:off x="2234093" y="4942147"/>
                  <a:ext cx="40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7B4C534-A1D7-4CB4-BAAF-3BBDBC55846C}"/>
                    </a:ext>
                  </a:extLst>
                </p14:cNvPr>
                <p14:cNvContentPartPr/>
                <p14:nvPr/>
              </p14:nvContentPartPr>
              <p14:xfrm>
                <a:off x="2382773" y="4977067"/>
                <a:ext cx="28080" cy="208800"/>
              </p14:xfrm>
            </p:contentPart>
          </mc:Choice>
          <mc:Fallback xmlns="">
            <p:pic>
              <p:nvPicPr>
                <p:cNvPr id="17" name="Freihand 16">
                  <a:extLst>
                    <a:ext uri="{FF2B5EF4-FFF2-40B4-BE49-F238E27FC236}">
                      <a16:creationId xmlns:a16="http://schemas.microsoft.com/office/drawing/2014/main" id="{07B4C534-A1D7-4CB4-BAAF-3BBDBC55846C}"/>
                    </a:ext>
                  </a:extLst>
                </p:cNvPr>
                <p:cNvPicPr/>
                <p:nvPr/>
              </p:nvPicPr>
              <p:blipFill>
                <a:blip r:embed="rId24"/>
                <a:stretch>
                  <a:fillRect/>
                </a:stretch>
              </p:blipFill>
              <p:spPr>
                <a:xfrm>
                  <a:off x="2378453" y="4972747"/>
                  <a:ext cx="36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8F3C978-65B8-4CFD-858C-6A1E0159C080}"/>
                    </a:ext>
                  </a:extLst>
                </p14:cNvPr>
                <p14:cNvContentPartPr/>
                <p14:nvPr/>
              </p14:nvContentPartPr>
              <p14:xfrm>
                <a:off x="2305013" y="4905787"/>
                <a:ext cx="243000" cy="126720"/>
              </p14:xfrm>
            </p:contentPart>
          </mc:Choice>
          <mc:Fallback xmlns="">
            <p:pic>
              <p:nvPicPr>
                <p:cNvPr id="18" name="Freihand 17">
                  <a:extLst>
                    <a:ext uri="{FF2B5EF4-FFF2-40B4-BE49-F238E27FC236}">
                      <a16:creationId xmlns:a16="http://schemas.microsoft.com/office/drawing/2014/main" id="{38F3C978-65B8-4CFD-858C-6A1E0159C080}"/>
                    </a:ext>
                  </a:extLst>
                </p:cNvPr>
                <p:cNvPicPr/>
                <p:nvPr/>
              </p:nvPicPr>
              <p:blipFill>
                <a:blip r:embed="rId26"/>
                <a:stretch>
                  <a:fillRect/>
                </a:stretch>
              </p:blipFill>
              <p:spPr>
                <a:xfrm>
                  <a:off x="2300693" y="4901467"/>
                  <a:ext cx="251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8CBA740D-6D49-4BEE-8A30-8E72E6152AC5}"/>
                    </a:ext>
                  </a:extLst>
                </p14:cNvPr>
                <p14:cNvContentPartPr/>
                <p14:nvPr/>
              </p14:nvContentPartPr>
              <p14:xfrm>
                <a:off x="2741693" y="5023867"/>
                <a:ext cx="202320" cy="24840"/>
              </p14:xfrm>
            </p:contentPart>
          </mc:Choice>
          <mc:Fallback xmlns="">
            <p:pic>
              <p:nvPicPr>
                <p:cNvPr id="19" name="Freihand 18">
                  <a:extLst>
                    <a:ext uri="{FF2B5EF4-FFF2-40B4-BE49-F238E27FC236}">
                      <a16:creationId xmlns:a16="http://schemas.microsoft.com/office/drawing/2014/main" id="{8CBA740D-6D49-4BEE-8A30-8E72E6152AC5}"/>
                    </a:ext>
                  </a:extLst>
                </p:cNvPr>
                <p:cNvPicPr/>
                <p:nvPr/>
              </p:nvPicPr>
              <p:blipFill>
                <a:blip r:embed="rId28"/>
                <a:stretch>
                  <a:fillRect/>
                </a:stretch>
              </p:blipFill>
              <p:spPr>
                <a:xfrm>
                  <a:off x="2737373" y="5019547"/>
                  <a:ext cx="210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D5B7EBE-4F86-4B85-ADFC-E0F7A944BB31}"/>
                    </a:ext>
                  </a:extLst>
                </p14:cNvPr>
                <p14:cNvContentPartPr/>
                <p14:nvPr/>
              </p14:nvContentPartPr>
              <p14:xfrm>
                <a:off x="2778413" y="5081107"/>
                <a:ext cx="192600" cy="15120"/>
              </p14:xfrm>
            </p:contentPart>
          </mc:Choice>
          <mc:Fallback xmlns="">
            <p:pic>
              <p:nvPicPr>
                <p:cNvPr id="20" name="Freihand 19">
                  <a:extLst>
                    <a:ext uri="{FF2B5EF4-FFF2-40B4-BE49-F238E27FC236}">
                      <a16:creationId xmlns:a16="http://schemas.microsoft.com/office/drawing/2014/main" id="{1D5B7EBE-4F86-4B85-ADFC-E0F7A944BB31}"/>
                    </a:ext>
                  </a:extLst>
                </p:cNvPr>
                <p:cNvPicPr/>
                <p:nvPr/>
              </p:nvPicPr>
              <p:blipFill>
                <a:blip r:embed="rId30"/>
                <a:stretch>
                  <a:fillRect/>
                </a:stretch>
              </p:blipFill>
              <p:spPr>
                <a:xfrm>
                  <a:off x="2774093" y="5076787"/>
                  <a:ext cx="201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C416106-633C-4A71-9562-DB4CB58AF26D}"/>
                    </a:ext>
                  </a:extLst>
                </p14:cNvPr>
                <p14:cNvContentPartPr/>
                <p14:nvPr/>
              </p14:nvContentPartPr>
              <p14:xfrm>
                <a:off x="3161453" y="4994347"/>
                <a:ext cx="113040" cy="188280"/>
              </p14:xfrm>
            </p:contentPart>
          </mc:Choice>
          <mc:Fallback xmlns="">
            <p:pic>
              <p:nvPicPr>
                <p:cNvPr id="22" name="Freihand 21">
                  <a:extLst>
                    <a:ext uri="{FF2B5EF4-FFF2-40B4-BE49-F238E27FC236}">
                      <a16:creationId xmlns:a16="http://schemas.microsoft.com/office/drawing/2014/main" id="{9C416106-633C-4A71-9562-DB4CB58AF26D}"/>
                    </a:ext>
                  </a:extLst>
                </p:cNvPr>
                <p:cNvPicPr/>
                <p:nvPr/>
              </p:nvPicPr>
              <p:blipFill>
                <a:blip r:embed="rId32"/>
                <a:stretch>
                  <a:fillRect/>
                </a:stretch>
              </p:blipFill>
              <p:spPr>
                <a:xfrm>
                  <a:off x="3157133" y="4990027"/>
                  <a:ext cx="121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0C4FFB1-8D01-4E2A-8349-98CFE3A21406}"/>
                    </a:ext>
                  </a:extLst>
                </p14:cNvPr>
                <p14:cNvContentPartPr/>
                <p14:nvPr/>
              </p14:nvContentPartPr>
              <p14:xfrm>
                <a:off x="3281693" y="5090827"/>
                <a:ext cx="7920" cy="103680"/>
              </p14:xfrm>
            </p:contentPart>
          </mc:Choice>
          <mc:Fallback xmlns="">
            <p:pic>
              <p:nvPicPr>
                <p:cNvPr id="23" name="Freihand 22">
                  <a:extLst>
                    <a:ext uri="{FF2B5EF4-FFF2-40B4-BE49-F238E27FC236}">
                      <a16:creationId xmlns:a16="http://schemas.microsoft.com/office/drawing/2014/main" id="{40C4FFB1-8D01-4E2A-8349-98CFE3A21406}"/>
                    </a:ext>
                  </a:extLst>
                </p:cNvPr>
                <p:cNvPicPr/>
                <p:nvPr/>
              </p:nvPicPr>
              <p:blipFill>
                <a:blip r:embed="rId34"/>
                <a:stretch>
                  <a:fillRect/>
                </a:stretch>
              </p:blipFill>
              <p:spPr>
                <a:xfrm>
                  <a:off x="3277373" y="5086507"/>
                  <a:ext cx="1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7AFF837-F0EB-4FAC-BAB0-C896696798A9}"/>
                    </a:ext>
                  </a:extLst>
                </p14:cNvPr>
                <p14:cNvContentPartPr/>
                <p14:nvPr/>
              </p14:nvContentPartPr>
              <p14:xfrm>
                <a:off x="3231653" y="5087227"/>
                <a:ext cx="96120" cy="54720"/>
              </p14:xfrm>
            </p:contentPart>
          </mc:Choice>
          <mc:Fallback xmlns="">
            <p:pic>
              <p:nvPicPr>
                <p:cNvPr id="24" name="Freihand 23">
                  <a:extLst>
                    <a:ext uri="{FF2B5EF4-FFF2-40B4-BE49-F238E27FC236}">
                      <a16:creationId xmlns:a16="http://schemas.microsoft.com/office/drawing/2014/main" id="{57AFF837-F0EB-4FAC-BAB0-C896696798A9}"/>
                    </a:ext>
                  </a:extLst>
                </p:cNvPr>
                <p:cNvPicPr/>
                <p:nvPr/>
              </p:nvPicPr>
              <p:blipFill>
                <a:blip r:embed="rId36"/>
                <a:stretch>
                  <a:fillRect/>
                </a:stretch>
              </p:blipFill>
              <p:spPr>
                <a:xfrm>
                  <a:off x="3227333" y="5082907"/>
                  <a:ext cx="104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693DBECE-2696-4844-ADBD-54BAE7299D18}"/>
                    </a:ext>
                  </a:extLst>
                </p14:cNvPr>
                <p14:cNvContentPartPr/>
                <p14:nvPr/>
              </p14:nvContentPartPr>
              <p14:xfrm>
                <a:off x="3327773" y="5069947"/>
                <a:ext cx="93960" cy="115200"/>
              </p14:xfrm>
            </p:contentPart>
          </mc:Choice>
          <mc:Fallback xmlns="">
            <p:pic>
              <p:nvPicPr>
                <p:cNvPr id="25" name="Freihand 24">
                  <a:extLst>
                    <a:ext uri="{FF2B5EF4-FFF2-40B4-BE49-F238E27FC236}">
                      <a16:creationId xmlns:a16="http://schemas.microsoft.com/office/drawing/2014/main" id="{693DBECE-2696-4844-ADBD-54BAE7299D18}"/>
                    </a:ext>
                  </a:extLst>
                </p:cNvPr>
                <p:cNvPicPr/>
                <p:nvPr/>
              </p:nvPicPr>
              <p:blipFill>
                <a:blip r:embed="rId38"/>
                <a:stretch>
                  <a:fillRect/>
                </a:stretch>
              </p:blipFill>
              <p:spPr>
                <a:xfrm>
                  <a:off x="3323453" y="5065627"/>
                  <a:ext cx="102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91805AF-D56C-40D9-A499-8D0DDA458D21}"/>
                    </a:ext>
                  </a:extLst>
                </p14:cNvPr>
                <p14:cNvContentPartPr/>
                <p14:nvPr/>
              </p14:nvContentPartPr>
              <p14:xfrm>
                <a:off x="3373853" y="5145547"/>
                <a:ext cx="61200" cy="23760"/>
              </p14:xfrm>
            </p:contentPart>
          </mc:Choice>
          <mc:Fallback xmlns="">
            <p:pic>
              <p:nvPicPr>
                <p:cNvPr id="26" name="Freihand 25">
                  <a:extLst>
                    <a:ext uri="{FF2B5EF4-FFF2-40B4-BE49-F238E27FC236}">
                      <a16:creationId xmlns:a16="http://schemas.microsoft.com/office/drawing/2014/main" id="{891805AF-D56C-40D9-A499-8D0DDA458D21}"/>
                    </a:ext>
                  </a:extLst>
                </p:cNvPr>
                <p:cNvPicPr/>
                <p:nvPr/>
              </p:nvPicPr>
              <p:blipFill>
                <a:blip r:embed="rId40"/>
                <a:stretch>
                  <a:fillRect/>
                </a:stretch>
              </p:blipFill>
              <p:spPr>
                <a:xfrm>
                  <a:off x="3369533" y="5141227"/>
                  <a:ext cx="69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45298B7-7072-461F-A732-928FFAC72D78}"/>
                    </a:ext>
                  </a:extLst>
                </p14:cNvPr>
                <p14:cNvContentPartPr/>
                <p14:nvPr/>
              </p14:nvContentPartPr>
              <p14:xfrm>
                <a:off x="3505613" y="5022787"/>
                <a:ext cx="18360" cy="11880"/>
              </p14:xfrm>
            </p:contentPart>
          </mc:Choice>
          <mc:Fallback xmlns="">
            <p:pic>
              <p:nvPicPr>
                <p:cNvPr id="28" name="Freihand 27">
                  <a:extLst>
                    <a:ext uri="{FF2B5EF4-FFF2-40B4-BE49-F238E27FC236}">
                      <a16:creationId xmlns:a16="http://schemas.microsoft.com/office/drawing/2014/main" id="{345298B7-7072-461F-A732-928FFAC72D78}"/>
                    </a:ext>
                  </a:extLst>
                </p:cNvPr>
                <p:cNvPicPr/>
                <p:nvPr/>
              </p:nvPicPr>
              <p:blipFill>
                <a:blip r:embed="rId42"/>
                <a:stretch>
                  <a:fillRect/>
                </a:stretch>
              </p:blipFill>
              <p:spPr>
                <a:xfrm>
                  <a:off x="3501293" y="5018467"/>
                  <a:ext cx="27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EDEF72B-8DCA-4D4E-A2B9-136200C18AEE}"/>
                    </a:ext>
                  </a:extLst>
                </p14:cNvPr>
                <p14:cNvContentPartPr/>
                <p14:nvPr/>
              </p14:nvContentPartPr>
              <p14:xfrm>
                <a:off x="3604613" y="4939627"/>
                <a:ext cx="32400" cy="144720"/>
              </p14:xfrm>
            </p:contentPart>
          </mc:Choice>
          <mc:Fallback xmlns="">
            <p:pic>
              <p:nvPicPr>
                <p:cNvPr id="29" name="Freihand 28">
                  <a:extLst>
                    <a:ext uri="{FF2B5EF4-FFF2-40B4-BE49-F238E27FC236}">
                      <a16:creationId xmlns:a16="http://schemas.microsoft.com/office/drawing/2014/main" id="{1EDEF72B-8DCA-4D4E-A2B9-136200C18AEE}"/>
                    </a:ext>
                  </a:extLst>
                </p:cNvPr>
                <p:cNvPicPr/>
                <p:nvPr/>
              </p:nvPicPr>
              <p:blipFill>
                <a:blip r:embed="rId44"/>
                <a:stretch>
                  <a:fillRect/>
                </a:stretch>
              </p:blipFill>
              <p:spPr>
                <a:xfrm>
                  <a:off x="3600293" y="4935307"/>
                  <a:ext cx="41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15C5B0C4-116A-47FE-8D21-B4031DFB4FF4}"/>
                    </a:ext>
                  </a:extLst>
                </p14:cNvPr>
                <p14:cNvContentPartPr/>
                <p14:nvPr/>
              </p14:nvContentPartPr>
              <p14:xfrm>
                <a:off x="3555653" y="4921987"/>
                <a:ext cx="142200" cy="76680"/>
              </p14:xfrm>
            </p:contentPart>
          </mc:Choice>
          <mc:Fallback xmlns="">
            <p:pic>
              <p:nvPicPr>
                <p:cNvPr id="30" name="Freihand 29">
                  <a:extLst>
                    <a:ext uri="{FF2B5EF4-FFF2-40B4-BE49-F238E27FC236}">
                      <a16:creationId xmlns:a16="http://schemas.microsoft.com/office/drawing/2014/main" id="{15C5B0C4-116A-47FE-8D21-B4031DFB4FF4}"/>
                    </a:ext>
                  </a:extLst>
                </p:cNvPr>
                <p:cNvPicPr/>
                <p:nvPr/>
              </p:nvPicPr>
              <p:blipFill>
                <a:blip r:embed="rId46"/>
                <a:stretch>
                  <a:fillRect/>
                </a:stretch>
              </p:blipFill>
              <p:spPr>
                <a:xfrm>
                  <a:off x="3551333" y="4917667"/>
                  <a:ext cx="150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CE47462-744B-495F-A971-DD4E47C9F785}"/>
                    </a:ext>
                  </a:extLst>
                </p14:cNvPr>
                <p14:cNvContentPartPr/>
                <p14:nvPr/>
              </p14:nvContentPartPr>
              <p14:xfrm>
                <a:off x="3725213" y="4895707"/>
                <a:ext cx="136440" cy="153360"/>
              </p14:xfrm>
            </p:contentPart>
          </mc:Choice>
          <mc:Fallback xmlns="">
            <p:pic>
              <p:nvPicPr>
                <p:cNvPr id="31" name="Freihand 30">
                  <a:extLst>
                    <a:ext uri="{FF2B5EF4-FFF2-40B4-BE49-F238E27FC236}">
                      <a16:creationId xmlns:a16="http://schemas.microsoft.com/office/drawing/2014/main" id="{5CE47462-744B-495F-A971-DD4E47C9F785}"/>
                    </a:ext>
                  </a:extLst>
                </p:cNvPr>
                <p:cNvPicPr/>
                <p:nvPr/>
              </p:nvPicPr>
              <p:blipFill>
                <a:blip r:embed="rId48"/>
                <a:stretch>
                  <a:fillRect/>
                </a:stretch>
              </p:blipFill>
              <p:spPr>
                <a:xfrm>
                  <a:off x="3720893" y="4891387"/>
                  <a:ext cx="145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F7FA685-A9BA-4E69-BDD9-AB5500D30757}"/>
                    </a:ext>
                  </a:extLst>
                </p14:cNvPr>
                <p14:cNvContentPartPr/>
                <p14:nvPr/>
              </p14:nvContentPartPr>
              <p14:xfrm>
                <a:off x="3781733" y="4991107"/>
                <a:ext cx="85680" cy="39960"/>
              </p14:xfrm>
            </p:contentPart>
          </mc:Choice>
          <mc:Fallback xmlns="">
            <p:pic>
              <p:nvPicPr>
                <p:cNvPr id="32" name="Freihand 31">
                  <a:extLst>
                    <a:ext uri="{FF2B5EF4-FFF2-40B4-BE49-F238E27FC236}">
                      <a16:creationId xmlns:a16="http://schemas.microsoft.com/office/drawing/2014/main" id="{1F7FA685-A9BA-4E69-BDD9-AB5500D30757}"/>
                    </a:ext>
                  </a:extLst>
                </p:cNvPr>
                <p:cNvPicPr/>
                <p:nvPr/>
              </p:nvPicPr>
              <p:blipFill>
                <a:blip r:embed="rId50"/>
                <a:stretch>
                  <a:fillRect/>
                </a:stretch>
              </p:blipFill>
              <p:spPr>
                <a:xfrm>
                  <a:off x="3777413" y="4986787"/>
                  <a:ext cx="94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BEE66C3-1445-4B21-B70D-60CD8CC7DBEA}"/>
                    </a:ext>
                  </a:extLst>
                </p14:cNvPr>
                <p14:cNvContentPartPr/>
                <p14:nvPr/>
              </p14:nvContentPartPr>
              <p14:xfrm>
                <a:off x="4101053" y="4920187"/>
                <a:ext cx="15120" cy="128880"/>
              </p14:xfrm>
            </p:contentPart>
          </mc:Choice>
          <mc:Fallback xmlns="">
            <p:pic>
              <p:nvPicPr>
                <p:cNvPr id="34" name="Freihand 33">
                  <a:extLst>
                    <a:ext uri="{FF2B5EF4-FFF2-40B4-BE49-F238E27FC236}">
                      <a16:creationId xmlns:a16="http://schemas.microsoft.com/office/drawing/2014/main" id="{CBEE66C3-1445-4B21-B70D-60CD8CC7DBEA}"/>
                    </a:ext>
                  </a:extLst>
                </p:cNvPr>
                <p:cNvPicPr/>
                <p:nvPr/>
              </p:nvPicPr>
              <p:blipFill>
                <a:blip r:embed="rId52"/>
                <a:stretch>
                  <a:fillRect/>
                </a:stretch>
              </p:blipFill>
              <p:spPr>
                <a:xfrm>
                  <a:off x="4096733" y="4915867"/>
                  <a:ext cx="23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80DB54BD-D270-43DA-B562-9E482AB02532}"/>
                    </a:ext>
                  </a:extLst>
                </p14:cNvPr>
                <p14:cNvContentPartPr/>
                <p14:nvPr/>
              </p14:nvContentPartPr>
              <p14:xfrm>
                <a:off x="4046693" y="4958707"/>
                <a:ext cx="127440" cy="4320"/>
              </p14:xfrm>
            </p:contentPart>
          </mc:Choice>
          <mc:Fallback xmlns="">
            <p:pic>
              <p:nvPicPr>
                <p:cNvPr id="35" name="Freihand 34">
                  <a:extLst>
                    <a:ext uri="{FF2B5EF4-FFF2-40B4-BE49-F238E27FC236}">
                      <a16:creationId xmlns:a16="http://schemas.microsoft.com/office/drawing/2014/main" id="{80DB54BD-D270-43DA-B562-9E482AB02532}"/>
                    </a:ext>
                  </a:extLst>
                </p:cNvPr>
                <p:cNvPicPr/>
                <p:nvPr/>
              </p:nvPicPr>
              <p:blipFill>
                <a:blip r:embed="rId54"/>
                <a:stretch>
                  <a:fillRect/>
                </a:stretch>
              </p:blipFill>
              <p:spPr>
                <a:xfrm>
                  <a:off x="4042373" y="4954387"/>
                  <a:ext cx="136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C16E6C8-E20A-47B5-B753-6A0D36F927D6}"/>
                    </a:ext>
                  </a:extLst>
                </p14:cNvPr>
                <p14:cNvContentPartPr/>
                <p14:nvPr/>
              </p14:nvContentPartPr>
              <p14:xfrm>
                <a:off x="4331813" y="4921987"/>
                <a:ext cx="135360" cy="262800"/>
              </p14:xfrm>
            </p:contentPart>
          </mc:Choice>
          <mc:Fallback xmlns="">
            <p:pic>
              <p:nvPicPr>
                <p:cNvPr id="36" name="Freihand 35">
                  <a:extLst>
                    <a:ext uri="{FF2B5EF4-FFF2-40B4-BE49-F238E27FC236}">
                      <a16:creationId xmlns:a16="http://schemas.microsoft.com/office/drawing/2014/main" id="{0C16E6C8-E20A-47B5-B753-6A0D36F927D6}"/>
                    </a:ext>
                  </a:extLst>
                </p:cNvPr>
                <p:cNvPicPr/>
                <p:nvPr/>
              </p:nvPicPr>
              <p:blipFill>
                <a:blip r:embed="rId56"/>
                <a:stretch>
                  <a:fillRect/>
                </a:stretch>
              </p:blipFill>
              <p:spPr>
                <a:xfrm>
                  <a:off x="4327493" y="4917667"/>
                  <a:ext cx="144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5C053914-11BD-40C7-BC74-1CE873A8C51F}"/>
                    </a:ext>
                  </a:extLst>
                </p14:cNvPr>
                <p14:cNvContentPartPr/>
                <p14:nvPr/>
              </p14:nvContentPartPr>
              <p14:xfrm>
                <a:off x="4448453" y="5011627"/>
                <a:ext cx="76680" cy="94320"/>
              </p14:xfrm>
            </p:contentPart>
          </mc:Choice>
          <mc:Fallback xmlns="">
            <p:pic>
              <p:nvPicPr>
                <p:cNvPr id="38" name="Freihand 37">
                  <a:extLst>
                    <a:ext uri="{FF2B5EF4-FFF2-40B4-BE49-F238E27FC236}">
                      <a16:creationId xmlns:a16="http://schemas.microsoft.com/office/drawing/2014/main" id="{5C053914-11BD-40C7-BC74-1CE873A8C51F}"/>
                    </a:ext>
                  </a:extLst>
                </p:cNvPr>
                <p:cNvPicPr/>
                <p:nvPr/>
              </p:nvPicPr>
              <p:blipFill>
                <a:blip r:embed="rId58"/>
                <a:stretch>
                  <a:fillRect/>
                </a:stretch>
              </p:blipFill>
              <p:spPr>
                <a:xfrm>
                  <a:off x="4444133" y="5007307"/>
                  <a:ext cx="85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C4353DD5-0C72-4B06-966F-EF8191B19D3D}"/>
                    </a:ext>
                  </a:extLst>
                </p14:cNvPr>
                <p14:cNvContentPartPr/>
                <p14:nvPr/>
              </p14:nvContentPartPr>
              <p14:xfrm>
                <a:off x="4537373" y="5002267"/>
                <a:ext cx="97560" cy="89280"/>
              </p14:xfrm>
            </p:contentPart>
          </mc:Choice>
          <mc:Fallback xmlns="">
            <p:pic>
              <p:nvPicPr>
                <p:cNvPr id="39" name="Freihand 38">
                  <a:extLst>
                    <a:ext uri="{FF2B5EF4-FFF2-40B4-BE49-F238E27FC236}">
                      <a16:creationId xmlns:a16="http://schemas.microsoft.com/office/drawing/2014/main" id="{C4353DD5-0C72-4B06-966F-EF8191B19D3D}"/>
                    </a:ext>
                  </a:extLst>
                </p:cNvPr>
                <p:cNvPicPr/>
                <p:nvPr/>
              </p:nvPicPr>
              <p:blipFill>
                <a:blip r:embed="rId60"/>
                <a:stretch>
                  <a:fillRect/>
                </a:stretch>
              </p:blipFill>
              <p:spPr>
                <a:xfrm>
                  <a:off x="4533053" y="4997947"/>
                  <a:ext cx="106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5413BAD1-6C7A-4439-8D97-B4A28612C02E}"/>
                    </a:ext>
                  </a:extLst>
                </p14:cNvPr>
                <p14:cNvContentPartPr/>
                <p14:nvPr/>
              </p14:nvContentPartPr>
              <p14:xfrm>
                <a:off x="4577333" y="4978147"/>
                <a:ext cx="118440" cy="132480"/>
              </p14:xfrm>
            </p:contentPart>
          </mc:Choice>
          <mc:Fallback xmlns="">
            <p:pic>
              <p:nvPicPr>
                <p:cNvPr id="40" name="Freihand 39">
                  <a:extLst>
                    <a:ext uri="{FF2B5EF4-FFF2-40B4-BE49-F238E27FC236}">
                      <a16:creationId xmlns:a16="http://schemas.microsoft.com/office/drawing/2014/main" id="{5413BAD1-6C7A-4439-8D97-B4A28612C02E}"/>
                    </a:ext>
                  </a:extLst>
                </p:cNvPr>
                <p:cNvPicPr/>
                <p:nvPr/>
              </p:nvPicPr>
              <p:blipFill>
                <a:blip r:embed="rId62"/>
                <a:stretch>
                  <a:fillRect/>
                </a:stretch>
              </p:blipFill>
              <p:spPr>
                <a:xfrm>
                  <a:off x="4573013" y="4973827"/>
                  <a:ext cx="127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A96CDD8-28D5-426D-8D0F-4B45D4DBCEFB}"/>
                    </a:ext>
                  </a:extLst>
                </p14:cNvPr>
                <p14:cNvContentPartPr/>
                <p14:nvPr/>
              </p14:nvContentPartPr>
              <p14:xfrm>
                <a:off x="4761293" y="4876267"/>
                <a:ext cx="117000" cy="158040"/>
              </p14:xfrm>
            </p:contentPart>
          </mc:Choice>
          <mc:Fallback xmlns="">
            <p:pic>
              <p:nvPicPr>
                <p:cNvPr id="41" name="Freihand 40">
                  <a:extLst>
                    <a:ext uri="{FF2B5EF4-FFF2-40B4-BE49-F238E27FC236}">
                      <a16:creationId xmlns:a16="http://schemas.microsoft.com/office/drawing/2014/main" id="{7A96CDD8-28D5-426D-8D0F-4B45D4DBCEFB}"/>
                    </a:ext>
                  </a:extLst>
                </p:cNvPr>
                <p:cNvPicPr/>
                <p:nvPr/>
              </p:nvPicPr>
              <p:blipFill>
                <a:blip r:embed="rId64"/>
                <a:stretch>
                  <a:fillRect/>
                </a:stretch>
              </p:blipFill>
              <p:spPr>
                <a:xfrm>
                  <a:off x="4756973" y="4871947"/>
                  <a:ext cx="125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67F1F670-B9F3-4A8C-9B36-E26575ED99C8}"/>
                    </a:ext>
                  </a:extLst>
                </p14:cNvPr>
                <p14:cNvContentPartPr/>
                <p14:nvPr/>
              </p14:nvContentPartPr>
              <p14:xfrm>
                <a:off x="4900973" y="4875907"/>
                <a:ext cx="128880" cy="147600"/>
              </p14:xfrm>
            </p:contentPart>
          </mc:Choice>
          <mc:Fallback xmlns="">
            <p:pic>
              <p:nvPicPr>
                <p:cNvPr id="42" name="Freihand 41">
                  <a:extLst>
                    <a:ext uri="{FF2B5EF4-FFF2-40B4-BE49-F238E27FC236}">
                      <a16:creationId xmlns:a16="http://schemas.microsoft.com/office/drawing/2014/main" id="{67F1F670-B9F3-4A8C-9B36-E26575ED99C8}"/>
                    </a:ext>
                  </a:extLst>
                </p:cNvPr>
                <p:cNvPicPr/>
                <p:nvPr/>
              </p:nvPicPr>
              <p:blipFill>
                <a:blip r:embed="rId66"/>
                <a:stretch>
                  <a:fillRect/>
                </a:stretch>
              </p:blipFill>
              <p:spPr>
                <a:xfrm>
                  <a:off x="4896653" y="4871587"/>
                  <a:ext cx="137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6D3585BB-5029-40E2-9629-831B61574CE9}"/>
                    </a:ext>
                  </a:extLst>
                </p14:cNvPr>
                <p14:cNvContentPartPr/>
                <p14:nvPr/>
              </p14:nvContentPartPr>
              <p14:xfrm>
                <a:off x="4961093" y="4981387"/>
                <a:ext cx="56520" cy="32040"/>
              </p14:xfrm>
            </p:contentPart>
          </mc:Choice>
          <mc:Fallback xmlns="">
            <p:pic>
              <p:nvPicPr>
                <p:cNvPr id="43" name="Freihand 42">
                  <a:extLst>
                    <a:ext uri="{FF2B5EF4-FFF2-40B4-BE49-F238E27FC236}">
                      <a16:creationId xmlns:a16="http://schemas.microsoft.com/office/drawing/2014/main" id="{6D3585BB-5029-40E2-9629-831B61574CE9}"/>
                    </a:ext>
                  </a:extLst>
                </p:cNvPr>
                <p:cNvPicPr/>
                <p:nvPr/>
              </p:nvPicPr>
              <p:blipFill>
                <a:blip r:embed="rId68"/>
                <a:stretch>
                  <a:fillRect/>
                </a:stretch>
              </p:blipFill>
              <p:spPr>
                <a:xfrm>
                  <a:off x="4956773" y="4977067"/>
                  <a:ext cx="65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76E585A4-96EB-4CAB-BECD-8B5614F52139}"/>
                    </a:ext>
                  </a:extLst>
                </p14:cNvPr>
                <p14:cNvContentPartPr/>
                <p14:nvPr/>
              </p14:nvContentPartPr>
              <p14:xfrm>
                <a:off x="5214173" y="4921987"/>
                <a:ext cx="31680" cy="127800"/>
              </p14:xfrm>
            </p:contentPart>
          </mc:Choice>
          <mc:Fallback xmlns="">
            <p:pic>
              <p:nvPicPr>
                <p:cNvPr id="44" name="Freihand 43">
                  <a:extLst>
                    <a:ext uri="{FF2B5EF4-FFF2-40B4-BE49-F238E27FC236}">
                      <a16:creationId xmlns:a16="http://schemas.microsoft.com/office/drawing/2014/main" id="{76E585A4-96EB-4CAB-BECD-8B5614F52139}"/>
                    </a:ext>
                  </a:extLst>
                </p:cNvPr>
                <p:cNvPicPr/>
                <p:nvPr/>
              </p:nvPicPr>
              <p:blipFill>
                <a:blip r:embed="rId70"/>
                <a:stretch>
                  <a:fillRect/>
                </a:stretch>
              </p:blipFill>
              <p:spPr>
                <a:xfrm>
                  <a:off x="5209853" y="4917667"/>
                  <a:ext cx="40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E9A39B04-471C-482F-8657-2430246C9708}"/>
                    </a:ext>
                  </a:extLst>
                </p14:cNvPr>
                <p14:cNvContentPartPr/>
                <p14:nvPr/>
              </p14:nvContentPartPr>
              <p14:xfrm>
                <a:off x="5164493" y="4960507"/>
                <a:ext cx="140760" cy="2880"/>
              </p14:xfrm>
            </p:contentPart>
          </mc:Choice>
          <mc:Fallback xmlns="">
            <p:pic>
              <p:nvPicPr>
                <p:cNvPr id="45" name="Freihand 44">
                  <a:extLst>
                    <a:ext uri="{FF2B5EF4-FFF2-40B4-BE49-F238E27FC236}">
                      <a16:creationId xmlns:a16="http://schemas.microsoft.com/office/drawing/2014/main" id="{E9A39B04-471C-482F-8657-2430246C9708}"/>
                    </a:ext>
                  </a:extLst>
                </p:cNvPr>
                <p:cNvPicPr/>
                <p:nvPr/>
              </p:nvPicPr>
              <p:blipFill>
                <a:blip r:embed="rId72"/>
                <a:stretch>
                  <a:fillRect/>
                </a:stretch>
              </p:blipFill>
              <p:spPr>
                <a:xfrm>
                  <a:off x="5160173" y="4956187"/>
                  <a:ext cx="149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4E2D0102-BE7D-4331-9F5E-4A621084B44A}"/>
                    </a:ext>
                  </a:extLst>
                </p14:cNvPr>
                <p14:cNvContentPartPr/>
                <p14:nvPr/>
              </p14:nvContentPartPr>
              <p14:xfrm>
                <a:off x="5439173" y="4928107"/>
                <a:ext cx="92520" cy="187920"/>
              </p14:xfrm>
            </p:contentPart>
          </mc:Choice>
          <mc:Fallback xmlns="">
            <p:pic>
              <p:nvPicPr>
                <p:cNvPr id="47" name="Freihand 46">
                  <a:extLst>
                    <a:ext uri="{FF2B5EF4-FFF2-40B4-BE49-F238E27FC236}">
                      <a16:creationId xmlns:a16="http://schemas.microsoft.com/office/drawing/2014/main" id="{4E2D0102-BE7D-4331-9F5E-4A621084B44A}"/>
                    </a:ext>
                  </a:extLst>
                </p:cNvPr>
                <p:cNvPicPr/>
                <p:nvPr/>
              </p:nvPicPr>
              <p:blipFill>
                <a:blip r:embed="rId74"/>
                <a:stretch>
                  <a:fillRect/>
                </a:stretch>
              </p:blipFill>
              <p:spPr>
                <a:xfrm>
                  <a:off x="5434853" y="4923787"/>
                  <a:ext cx="101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DC7D3337-BC22-4E41-A454-251AA3E0631A}"/>
                    </a:ext>
                  </a:extLst>
                </p14:cNvPr>
                <p14:cNvContentPartPr/>
                <p14:nvPr/>
              </p14:nvContentPartPr>
              <p14:xfrm>
                <a:off x="5577053" y="5006587"/>
                <a:ext cx="10080" cy="90360"/>
              </p14:xfrm>
            </p:contentPart>
          </mc:Choice>
          <mc:Fallback xmlns="">
            <p:pic>
              <p:nvPicPr>
                <p:cNvPr id="48" name="Freihand 47">
                  <a:extLst>
                    <a:ext uri="{FF2B5EF4-FFF2-40B4-BE49-F238E27FC236}">
                      <a16:creationId xmlns:a16="http://schemas.microsoft.com/office/drawing/2014/main" id="{DC7D3337-BC22-4E41-A454-251AA3E0631A}"/>
                    </a:ext>
                  </a:extLst>
                </p:cNvPr>
                <p:cNvPicPr/>
                <p:nvPr/>
              </p:nvPicPr>
              <p:blipFill>
                <a:blip r:embed="rId76"/>
                <a:stretch>
                  <a:fillRect/>
                </a:stretch>
              </p:blipFill>
              <p:spPr>
                <a:xfrm>
                  <a:off x="5572733" y="5002267"/>
                  <a:ext cx="1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778A0440-A332-444B-9727-5E365469F4B5}"/>
                    </a:ext>
                  </a:extLst>
                </p14:cNvPr>
                <p14:cNvContentPartPr/>
                <p14:nvPr/>
              </p14:nvContentPartPr>
              <p14:xfrm>
                <a:off x="5503253" y="4991827"/>
                <a:ext cx="144720" cy="125280"/>
              </p14:xfrm>
            </p:contentPart>
          </mc:Choice>
          <mc:Fallback xmlns="">
            <p:pic>
              <p:nvPicPr>
                <p:cNvPr id="49" name="Freihand 48">
                  <a:extLst>
                    <a:ext uri="{FF2B5EF4-FFF2-40B4-BE49-F238E27FC236}">
                      <a16:creationId xmlns:a16="http://schemas.microsoft.com/office/drawing/2014/main" id="{778A0440-A332-444B-9727-5E365469F4B5}"/>
                    </a:ext>
                  </a:extLst>
                </p:cNvPr>
                <p:cNvPicPr/>
                <p:nvPr/>
              </p:nvPicPr>
              <p:blipFill>
                <a:blip r:embed="rId78"/>
                <a:stretch>
                  <a:fillRect/>
                </a:stretch>
              </p:blipFill>
              <p:spPr>
                <a:xfrm>
                  <a:off x="5498933" y="4987507"/>
                  <a:ext cx="153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6FE6FD20-4416-4A2B-B80E-773882568EBA}"/>
                    </a:ext>
                  </a:extLst>
                </p14:cNvPr>
                <p14:cNvContentPartPr/>
                <p14:nvPr/>
              </p14:nvContentPartPr>
              <p14:xfrm>
                <a:off x="5706653" y="4959427"/>
                <a:ext cx="19080" cy="5040"/>
              </p14:xfrm>
            </p:contentPart>
          </mc:Choice>
          <mc:Fallback xmlns="">
            <p:pic>
              <p:nvPicPr>
                <p:cNvPr id="51" name="Freihand 50">
                  <a:extLst>
                    <a:ext uri="{FF2B5EF4-FFF2-40B4-BE49-F238E27FC236}">
                      <a16:creationId xmlns:a16="http://schemas.microsoft.com/office/drawing/2014/main" id="{6FE6FD20-4416-4A2B-B80E-773882568EBA}"/>
                    </a:ext>
                  </a:extLst>
                </p:cNvPr>
                <p:cNvPicPr/>
                <p:nvPr/>
              </p:nvPicPr>
              <p:blipFill>
                <a:blip r:embed="rId80"/>
                <a:stretch>
                  <a:fillRect/>
                </a:stretch>
              </p:blipFill>
              <p:spPr>
                <a:xfrm>
                  <a:off x="5702333" y="4955107"/>
                  <a:ext cx="27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14F669E-3B84-4457-A645-536375A632A7}"/>
                    </a:ext>
                  </a:extLst>
                </p14:cNvPr>
                <p14:cNvContentPartPr/>
                <p14:nvPr/>
              </p14:nvContentPartPr>
              <p14:xfrm>
                <a:off x="5806733" y="4882027"/>
                <a:ext cx="21960" cy="102960"/>
              </p14:xfrm>
            </p:contentPart>
          </mc:Choice>
          <mc:Fallback xmlns="">
            <p:pic>
              <p:nvPicPr>
                <p:cNvPr id="52" name="Freihand 51">
                  <a:extLst>
                    <a:ext uri="{FF2B5EF4-FFF2-40B4-BE49-F238E27FC236}">
                      <a16:creationId xmlns:a16="http://schemas.microsoft.com/office/drawing/2014/main" id="{514F669E-3B84-4457-A645-536375A632A7}"/>
                    </a:ext>
                  </a:extLst>
                </p:cNvPr>
                <p:cNvPicPr/>
                <p:nvPr/>
              </p:nvPicPr>
              <p:blipFill>
                <a:blip r:embed="rId82"/>
                <a:stretch>
                  <a:fillRect/>
                </a:stretch>
              </p:blipFill>
              <p:spPr>
                <a:xfrm>
                  <a:off x="5802413" y="4877707"/>
                  <a:ext cx="30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B82BEF7-BFD6-4388-BE4C-7A9952F05F7E}"/>
                    </a:ext>
                  </a:extLst>
                </p14:cNvPr>
                <p14:cNvContentPartPr/>
                <p14:nvPr/>
              </p14:nvContentPartPr>
              <p14:xfrm>
                <a:off x="5756333" y="4870147"/>
                <a:ext cx="153000" cy="155520"/>
              </p14:xfrm>
            </p:contentPart>
          </mc:Choice>
          <mc:Fallback xmlns="">
            <p:pic>
              <p:nvPicPr>
                <p:cNvPr id="53" name="Freihand 52">
                  <a:extLst>
                    <a:ext uri="{FF2B5EF4-FFF2-40B4-BE49-F238E27FC236}">
                      <a16:creationId xmlns:a16="http://schemas.microsoft.com/office/drawing/2014/main" id="{EB82BEF7-BFD6-4388-BE4C-7A9952F05F7E}"/>
                    </a:ext>
                  </a:extLst>
                </p:cNvPr>
                <p:cNvPicPr/>
                <p:nvPr/>
              </p:nvPicPr>
              <p:blipFill>
                <a:blip r:embed="rId84"/>
                <a:stretch>
                  <a:fillRect/>
                </a:stretch>
              </p:blipFill>
              <p:spPr>
                <a:xfrm>
                  <a:off x="5752013" y="4865827"/>
                  <a:ext cx="161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55ED6D2F-45CD-4B29-BEE0-FE387AC2D0A6}"/>
                    </a:ext>
                  </a:extLst>
                </p14:cNvPr>
                <p14:cNvContentPartPr/>
                <p14:nvPr/>
              </p14:nvContentPartPr>
              <p14:xfrm>
                <a:off x="6074213" y="4908307"/>
                <a:ext cx="22680" cy="116640"/>
              </p14:xfrm>
            </p:contentPart>
          </mc:Choice>
          <mc:Fallback xmlns="">
            <p:pic>
              <p:nvPicPr>
                <p:cNvPr id="55" name="Freihand 54">
                  <a:extLst>
                    <a:ext uri="{FF2B5EF4-FFF2-40B4-BE49-F238E27FC236}">
                      <a16:creationId xmlns:a16="http://schemas.microsoft.com/office/drawing/2014/main" id="{55ED6D2F-45CD-4B29-BEE0-FE387AC2D0A6}"/>
                    </a:ext>
                  </a:extLst>
                </p:cNvPr>
                <p:cNvPicPr/>
                <p:nvPr/>
              </p:nvPicPr>
              <p:blipFill>
                <a:blip r:embed="rId86"/>
                <a:stretch>
                  <a:fillRect/>
                </a:stretch>
              </p:blipFill>
              <p:spPr>
                <a:xfrm>
                  <a:off x="6069893" y="4903987"/>
                  <a:ext cx="3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FF03D964-E7CB-4AC6-98BF-316F85E0380B}"/>
                    </a:ext>
                  </a:extLst>
                </p14:cNvPr>
                <p14:cNvContentPartPr/>
                <p14:nvPr/>
              </p14:nvContentPartPr>
              <p14:xfrm>
                <a:off x="6024173" y="4951147"/>
                <a:ext cx="155520" cy="7920"/>
              </p14:xfrm>
            </p:contentPart>
          </mc:Choice>
          <mc:Fallback xmlns="">
            <p:pic>
              <p:nvPicPr>
                <p:cNvPr id="56" name="Freihand 55">
                  <a:extLst>
                    <a:ext uri="{FF2B5EF4-FFF2-40B4-BE49-F238E27FC236}">
                      <a16:creationId xmlns:a16="http://schemas.microsoft.com/office/drawing/2014/main" id="{FF03D964-E7CB-4AC6-98BF-316F85E0380B}"/>
                    </a:ext>
                  </a:extLst>
                </p:cNvPr>
                <p:cNvPicPr/>
                <p:nvPr/>
              </p:nvPicPr>
              <p:blipFill>
                <a:blip r:embed="rId88"/>
                <a:stretch>
                  <a:fillRect/>
                </a:stretch>
              </p:blipFill>
              <p:spPr>
                <a:xfrm>
                  <a:off x="6019853" y="4946827"/>
                  <a:ext cx="1641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DE2A855C-F62F-4FD9-B5E0-EA9A266380FE}"/>
                    </a:ext>
                  </a:extLst>
                </p14:cNvPr>
                <p14:cNvContentPartPr/>
                <p14:nvPr/>
              </p14:nvContentPartPr>
              <p14:xfrm>
                <a:off x="6225773" y="4902547"/>
                <a:ext cx="109800" cy="219600"/>
              </p14:xfrm>
            </p:contentPart>
          </mc:Choice>
          <mc:Fallback xmlns="">
            <p:pic>
              <p:nvPicPr>
                <p:cNvPr id="57" name="Freihand 56">
                  <a:extLst>
                    <a:ext uri="{FF2B5EF4-FFF2-40B4-BE49-F238E27FC236}">
                      <a16:creationId xmlns:a16="http://schemas.microsoft.com/office/drawing/2014/main" id="{DE2A855C-F62F-4FD9-B5E0-EA9A266380FE}"/>
                    </a:ext>
                  </a:extLst>
                </p:cNvPr>
                <p:cNvPicPr/>
                <p:nvPr/>
              </p:nvPicPr>
              <p:blipFill>
                <a:blip r:embed="rId90"/>
                <a:stretch>
                  <a:fillRect/>
                </a:stretch>
              </p:blipFill>
              <p:spPr>
                <a:xfrm>
                  <a:off x="6221453" y="4898227"/>
                  <a:ext cx="118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EFE030A8-046E-479B-9C04-57B821521558}"/>
                    </a:ext>
                  </a:extLst>
                </p14:cNvPr>
                <p14:cNvContentPartPr/>
                <p14:nvPr/>
              </p14:nvContentPartPr>
              <p14:xfrm>
                <a:off x="6336293" y="4955107"/>
                <a:ext cx="88560" cy="87840"/>
              </p14:xfrm>
            </p:contentPart>
          </mc:Choice>
          <mc:Fallback xmlns="">
            <p:pic>
              <p:nvPicPr>
                <p:cNvPr id="58" name="Freihand 57">
                  <a:extLst>
                    <a:ext uri="{FF2B5EF4-FFF2-40B4-BE49-F238E27FC236}">
                      <a16:creationId xmlns:a16="http://schemas.microsoft.com/office/drawing/2014/main" id="{EFE030A8-046E-479B-9C04-57B821521558}"/>
                    </a:ext>
                  </a:extLst>
                </p:cNvPr>
                <p:cNvPicPr/>
                <p:nvPr/>
              </p:nvPicPr>
              <p:blipFill>
                <a:blip r:embed="rId92"/>
                <a:stretch>
                  <a:fillRect/>
                </a:stretch>
              </p:blipFill>
              <p:spPr>
                <a:xfrm>
                  <a:off x="6331973" y="4950787"/>
                  <a:ext cx="97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D4CD0646-875A-4A00-80D7-F3CABAEA1922}"/>
                    </a:ext>
                  </a:extLst>
                </p14:cNvPr>
                <p14:cNvContentPartPr/>
                <p14:nvPr/>
              </p14:nvContentPartPr>
              <p14:xfrm>
                <a:off x="6408293" y="4973827"/>
                <a:ext cx="74880" cy="75240"/>
              </p14:xfrm>
            </p:contentPart>
          </mc:Choice>
          <mc:Fallback xmlns="">
            <p:pic>
              <p:nvPicPr>
                <p:cNvPr id="59" name="Freihand 58">
                  <a:extLst>
                    <a:ext uri="{FF2B5EF4-FFF2-40B4-BE49-F238E27FC236}">
                      <a16:creationId xmlns:a16="http://schemas.microsoft.com/office/drawing/2014/main" id="{D4CD0646-875A-4A00-80D7-F3CABAEA1922}"/>
                    </a:ext>
                  </a:extLst>
                </p:cNvPr>
                <p:cNvPicPr/>
                <p:nvPr/>
              </p:nvPicPr>
              <p:blipFill>
                <a:blip r:embed="rId94"/>
                <a:stretch>
                  <a:fillRect/>
                </a:stretch>
              </p:blipFill>
              <p:spPr>
                <a:xfrm>
                  <a:off x="6403973" y="4969507"/>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791D24C8-4907-43C5-9C89-C887F3EA6D65}"/>
                    </a:ext>
                  </a:extLst>
                </p14:cNvPr>
                <p14:cNvContentPartPr/>
                <p14:nvPr/>
              </p14:nvContentPartPr>
              <p14:xfrm>
                <a:off x="6548333" y="4865467"/>
                <a:ext cx="24480" cy="106920"/>
              </p14:xfrm>
            </p:contentPart>
          </mc:Choice>
          <mc:Fallback xmlns="">
            <p:pic>
              <p:nvPicPr>
                <p:cNvPr id="60" name="Freihand 59">
                  <a:extLst>
                    <a:ext uri="{FF2B5EF4-FFF2-40B4-BE49-F238E27FC236}">
                      <a16:creationId xmlns:a16="http://schemas.microsoft.com/office/drawing/2014/main" id="{791D24C8-4907-43C5-9C89-C887F3EA6D65}"/>
                    </a:ext>
                  </a:extLst>
                </p:cNvPr>
                <p:cNvPicPr/>
                <p:nvPr/>
              </p:nvPicPr>
              <p:blipFill>
                <a:blip r:embed="rId96"/>
                <a:stretch>
                  <a:fillRect/>
                </a:stretch>
              </p:blipFill>
              <p:spPr>
                <a:xfrm>
                  <a:off x="6544013" y="4861147"/>
                  <a:ext cx="33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81821356-B575-48CD-BE91-F97CFB12295D}"/>
                    </a:ext>
                  </a:extLst>
                </p14:cNvPr>
                <p14:cNvContentPartPr/>
                <p14:nvPr/>
              </p14:nvContentPartPr>
              <p14:xfrm>
                <a:off x="6559493" y="4862947"/>
                <a:ext cx="101520" cy="65520"/>
              </p14:xfrm>
            </p:contentPart>
          </mc:Choice>
          <mc:Fallback xmlns="">
            <p:pic>
              <p:nvPicPr>
                <p:cNvPr id="61" name="Freihand 60">
                  <a:extLst>
                    <a:ext uri="{FF2B5EF4-FFF2-40B4-BE49-F238E27FC236}">
                      <a16:creationId xmlns:a16="http://schemas.microsoft.com/office/drawing/2014/main" id="{81821356-B575-48CD-BE91-F97CFB12295D}"/>
                    </a:ext>
                  </a:extLst>
                </p:cNvPr>
                <p:cNvPicPr/>
                <p:nvPr/>
              </p:nvPicPr>
              <p:blipFill>
                <a:blip r:embed="rId98"/>
                <a:stretch>
                  <a:fillRect/>
                </a:stretch>
              </p:blipFill>
              <p:spPr>
                <a:xfrm>
                  <a:off x="6555173" y="4858627"/>
                  <a:ext cx="110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8AA6361C-488D-4A51-BF1D-7F259F642992}"/>
                    </a:ext>
                  </a:extLst>
                </p14:cNvPr>
                <p14:cNvContentPartPr/>
                <p14:nvPr/>
              </p14:nvContentPartPr>
              <p14:xfrm>
                <a:off x="6528533" y="4961587"/>
                <a:ext cx="108360" cy="41400"/>
              </p14:xfrm>
            </p:contentPart>
          </mc:Choice>
          <mc:Fallback xmlns="">
            <p:pic>
              <p:nvPicPr>
                <p:cNvPr id="62" name="Freihand 61">
                  <a:extLst>
                    <a:ext uri="{FF2B5EF4-FFF2-40B4-BE49-F238E27FC236}">
                      <a16:creationId xmlns:a16="http://schemas.microsoft.com/office/drawing/2014/main" id="{8AA6361C-488D-4A51-BF1D-7F259F642992}"/>
                    </a:ext>
                  </a:extLst>
                </p:cNvPr>
                <p:cNvPicPr/>
                <p:nvPr/>
              </p:nvPicPr>
              <p:blipFill>
                <a:blip r:embed="rId100"/>
                <a:stretch>
                  <a:fillRect/>
                </a:stretch>
              </p:blipFill>
              <p:spPr>
                <a:xfrm>
                  <a:off x="6524213" y="4957267"/>
                  <a:ext cx="117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3A3CB944-1859-45F0-934D-2DB6DBEA210F}"/>
                    </a:ext>
                  </a:extLst>
                </p14:cNvPr>
                <p14:cNvContentPartPr/>
                <p14:nvPr/>
              </p14:nvContentPartPr>
              <p14:xfrm>
                <a:off x="6656333" y="4903627"/>
                <a:ext cx="96840" cy="95040"/>
              </p14:xfrm>
            </p:contentPart>
          </mc:Choice>
          <mc:Fallback xmlns="">
            <p:pic>
              <p:nvPicPr>
                <p:cNvPr id="63" name="Freihand 62">
                  <a:extLst>
                    <a:ext uri="{FF2B5EF4-FFF2-40B4-BE49-F238E27FC236}">
                      <a16:creationId xmlns:a16="http://schemas.microsoft.com/office/drawing/2014/main" id="{3A3CB944-1859-45F0-934D-2DB6DBEA210F}"/>
                    </a:ext>
                  </a:extLst>
                </p:cNvPr>
                <p:cNvPicPr/>
                <p:nvPr/>
              </p:nvPicPr>
              <p:blipFill>
                <a:blip r:embed="rId102"/>
                <a:stretch>
                  <a:fillRect/>
                </a:stretch>
              </p:blipFill>
              <p:spPr>
                <a:xfrm>
                  <a:off x="6652013" y="4899307"/>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7D5661F0-9302-40DF-8AB6-9C75D0838A72}"/>
                    </a:ext>
                  </a:extLst>
                </p14:cNvPr>
                <p14:cNvContentPartPr/>
                <p14:nvPr/>
              </p14:nvContentPartPr>
              <p14:xfrm>
                <a:off x="6888173" y="4876267"/>
                <a:ext cx="19800" cy="103320"/>
              </p14:xfrm>
            </p:contentPart>
          </mc:Choice>
          <mc:Fallback xmlns="">
            <p:pic>
              <p:nvPicPr>
                <p:cNvPr id="64" name="Freihand 63">
                  <a:extLst>
                    <a:ext uri="{FF2B5EF4-FFF2-40B4-BE49-F238E27FC236}">
                      <a16:creationId xmlns:a16="http://schemas.microsoft.com/office/drawing/2014/main" id="{7D5661F0-9302-40DF-8AB6-9C75D0838A72}"/>
                    </a:ext>
                  </a:extLst>
                </p:cNvPr>
                <p:cNvPicPr/>
                <p:nvPr/>
              </p:nvPicPr>
              <p:blipFill>
                <a:blip r:embed="rId104"/>
                <a:stretch>
                  <a:fillRect/>
                </a:stretch>
              </p:blipFill>
              <p:spPr>
                <a:xfrm>
                  <a:off x="6883853" y="4871947"/>
                  <a:ext cx="2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7434927F-31F3-465A-890D-DC490E70F668}"/>
                    </a:ext>
                  </a:extLst>
                </p14:cNvPr>
                <p14:cNvContentPartPr/>
                <p14:nvPr/>
              </p14:nvContentPartPr>
              <p14:xfrm>
                <a:off x="6836333" y="4902907"/>
                <a:ext cx="137160" cy="9720"/>
              </p14:xfrm>
            </p:contentPart>
          </mc:Choice>
          <mc:Fallback xmlns="">
            <p:pic>
              <p:nvPicPr>
                <p:cNvPr id="65" name="Freihand 64">
                  <a:extLst>
                    <a:ext uri="{FF2B5EF4-FFF2-40B4-BE49-F238E27FC236}">
                      <a16:creationId xmlns:a16="http://schemas.microsoft.com/office/drawing/2014/main" id="{7434927F-31F3-465A-890D-DC490E70F668}"/>
                    </a:ext>
                  </a:extLst>
                </p:cNvPr>
                <p:cNvPicPr/>
                <p:nvPr/>
              </p:nvPicPr>
              <p:blipFill>
                <a:blip r:embed="rId106"/>
                <a:stretch>
                  <a:fillRect/>
                </a:stretch>
              </p:blipFill>
              <p:spPr>
                <a:xfrm>
                  <a:off x="6832013" y="4898587"/>
                  <a:ext cx="145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33369FD5-77F3-4DFD-9F63-EE8AEE34711E}"/>
                    </a:ext>
                  </a:extLst>
                </p14:cNvPr>
                <p14:cNvContentPartPr/>
                <p14:nvPr/>
              </p14:nvContentPartPr>
              <p14:xfrm>
                <a:off x="6784133" y="4885627"/>
                <a:ext cx="300960" cy="52920"/>
              </p14:xfrm>
            </p:contentPart>
          </mc:Choice>
          <mc:Fallback xmlns="">
            <p:pic>
              <p:nvPicPr>
                <p:cNvPr id="67" name="Freihand 66">
                  <a:extLst>
                    <a:ext uri="{FF2B5EF4-FFF2-40B4-BE49-F238E27FC236}">
                      <a16:creationId xmlns:a16="http://schemas.microsoft.com/office/drawing/2014/main" id="{33369FD5-77F3-4DFD-9F63-EE8AEE34711E}"/>
                    </a:ext>
                  </a:extLst>
                </p:cNvPr>
                <p:cNvPicPr/>
                <p:nvPr/>
              </p:nvPicPr>
              <p:blipFill>
                <a:blip r:embed="rId108"/>
                <a:stretch>
                  <a:fillRect/>
                </a:stretch>
              </p:blipFill>
              <p:spPr>
                <a:xfrm>
                  <a:off x="6779813" y="4881307"/>
                  <a:ext cx="309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20F9FCC8-C768-4804-A63E-47243BE4B414}"/>
                    </a:ext>
                  </a:extLst>
                </p14:cNvPr>
                <p14:cNvContentPartPr/>
                <p14:nvPr/>
              </p14:nvContentPartPr>
              <p14:xfrm>
                <a:off x="7205333" y="4839187"/>
                <a:ext cx="111240" cy="248760"/>
              </p14:xfrm>
            </p:contentPart>
          </mc:Choice>
          <mc:Fallback xmlns="">
            <p:pic>
              <p:nvPicPr>
                <p:cNvPr id="69" name="Freihand 68">
                  <a:extLst>
                    <a:ext uri="{FF2B5EF4-FFF2-40B4-BE49-F238E27FC236}">
                      <a16:creationId xmlns:a16="http://schemas.microsoft.com/office/drawing/2014/main" id="{20F9FCC8-C768-4804-A63E-47243BE4B414}"/>
                    </a:ext>
                  </a:extLst>
                </p:cNvPr>
                <p:cNvPicPr/>
                <p:nvPr/>
              </p:nvPicPr>
              <p:blipFill>
                <a:blip r:embed="rId110"/>
                <a:stretch>
                  <a:fillRect/>
                </a:stretch>
              </p:blipFill>
              <p:spPr>
                <a:xfrm>
                  <a:off x="7201013" y="4834867"/>
                  <a:ext cx="119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4117BF90-F34B-4DA4-AB05-A53341D7848B}"/>
                    </a:ext>
                  </a:extLst>
                </p14:cNvPr>
                <p14:cNvContentPartPr/>
                <p14:nvPr/>
              </p14:nvContentPartPr>
              <p14:xfrm>
                <a:off x="7335293" y="4941067"/>
                <a:ext cx="15120" cy="78480"/>
              </p14:xfrm>
            </p:contentPart>
          </mc:Choice>
          <mc:Fallback xmlns="">
            <p:pic>
              <p:nvPicPr>
                <p:cNvPr id="70" name="Freihand 69">
                  <a:extLst>
                    <a:ext uri="{FF2B5EF4-FFF2-40B4-BE49-F238E27FC236}">
                      <a16:creationId xmlns:a16="http://schemas.microsoft.com/office/drawing/2014/main" id="{4117BF90-F34B-4DA4-AB05-A53341D7848B}"/>
                    </a:ext>
                  </a:extLst>
                </p:cNvPr>
                <p:cNvPicPr/>
                <p:nvPr/>
              </p:nvPicPr>
              <p:blipFill>
                <a:blip r:embed="rId112"/>
                <a:stretch>
                  <a:fillRect/>
                </a:stretch>
              </p:blipFill>
              <p:spPr>
                <a:xfrm>
                  <a:off x="7330973" y="4936747"/>
                  <a:ext cx="23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6FB34643-1727-47D4-B5DB-272BE0C25986}"/>
                    </a:ext>
                  </a:extLst>
                </p14:cNvPr>
                <p14:cNvContentPartPr/>
                <p14:nvPr/>
              </p14:nvContentPartPr>
              <p14:xfrm>
                <a:off x="7288493" y="4929907"/>
                <a:ext cx="109440" cy="106920"/>
              </p14:xfrm>
            </p:contentPart>
          </mc:Choice>
          <mc:Fallback xmlns="">
            <p:pic>
              <p:nvPicPr>
                <p:cNvPr id="71" name="Freihand 70">
                  <a:extLst>
                    <a:ext uri="{FF2B5EF4-FFF2-40B4-BE49-F238E27FC236}">
                      <a16:creationId xmlns:a16="http://schemas.microsoft.com/office/drawing/2014/main" id="{6FB34643-1727-47D4-B5DB-272BE0C25986}"/>
                    </a:ext>
                  </a:extLst>
                </p:cNvPr>
                <p:cNvPicPr/>
                <p:nvPr/>
              </p:nvPicPr>
              <p:blipFill>
                <a:blip r:embed="rId114"/>
                <a:stretch>
                  <a:fillRect/>
                </a:stretch>
              </p:blipFill>
              <p:spPr>
                <a:xfrm>
                  <a:off x="7284173" y="4925587"/>
                  <a:ext cx="11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125A71D-5DDC-4354-9E44-90AD578DD8CB}"/>
                    </a:ext>
                  </a:extLst>
                </p14:cNvPr>
                <p14:cNvContentPartPr/>
                <p14:nvPr/>
              </p14:nvContentPartPr>
              <p14:xfrm>
                <a:off x="7390013" y="4954747"/>
                <a:ext cx="136800" cy="58320"/>
              </p14:xfrm>
            </p:contentPart>
          </mc:Choice>
          <mc:Fallback xmlns="">
            <p:pic>
              <p:nvPicPr>
                <p:cNvPr id="72" name="Freihand 71">
                  <a:extLst>
                    <a:ext uri="{FF2B5EF4-FFF2-40B4-BE49-F238E27FC236}">
                      <a16:creationId xmlns:a16="http://schemas.microsoft.com/office/drawing/2014/main" id="{1125A71D-5DDC-4354-9E44-90AD578DD8CB}"/>
                    </a:ext>
                  </a:extLst>
                </p:cNvPr>
                <p:cNvPicPr/>
                <p:nvPr/>
              </p:nvPicPr>
              <p:blipFill>
                <a:blip r:embed="rId116"/>
                <a:stretch>
                  <a:fillRect/>
                </a:stretch>
              </p:blipFill>
              <p:spPr>
                <a:xfrm>
                  <a:off x="7385693" y="4950427"/>
                  <a:ext cx="145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19C35425-D258-477D-B845-E82BBFA4E289}"/>
                    </a:ext>
                  </a:extLst>
                </p14:cNvPr>
                <p14:cNvContentPartPr/>
                <p14:nvPr/>
              </p14:nvContentPartPr>
              <p14:xfrm>
                <a:off x="7645613" y="4797427"/>
                <a:ext cx="6840" cy="136440"/>
              </p14:xfrm>
            </p:contentPart>
          </mc:Choice>
          <mc:Fallback xmlns="">
            <p:pic>
              <p:nvPicPr>
                <p:cNvPr id="74" name="Freihand 73">
                  <a:extLst>
                    <a:ext uri="{FF2B5EF4-FFF2-40B4-BE49-F238E27FC236}">
                      <a16:creationId xmlns:a16="http://schemas.microsoft.com/office/drawing/2014/main" id="{19C35425-D258-477D-B845-E82BBFA4E289}"/>
                    </a:ext>
                  </a:extLst>
                </p:cNvPr>
                <p:cNvPicPr/>
                <p:nvPr/>
              </p:nvPicPr>
              <p:blipFill>
                <a:blip r:embed="rId118"/>
                <a:stretch>
                  <a:fillRect/>
                </a:stretch>
              </p:blipFill>
              <p:spPr>
                <a:xfrm>
                  <a:off x="7641293" y="4793107"/>
                  <a:ext cx="15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EB3D2F6F-AC62-4DED-81D8-74BA6000BC9F}"/>
                    </a:ext>
                  </a:extLst>
                </p14:cNvPr>
                <p14:cNvContentPartPr/>
                <p14:nvPr/>
              </p14:nvContentPartPr>
              <p14:xfrm>
                <a:off x="7580453" y="4888147"/>
                <a:ext cx="149400" cy="27360"/>
              </p14:xfrm>
            </p:contentPart>
          </mc:Choice>
          <mc:Fallback xmlns="">
            <p:pic>
              <p:nvPicPr>
                <p:cNvPr id="75" name="Freihand 74">
                  <a:extLst>
                    <a:ext uri="{FF2B5EF4-FFF2-40B4-BE49-F238E27FC236}">
                      <a16:creationId xmlns:a16="http://schemas.microsoft.com/office/drawing/2014/main" id="{EB3D2F6F-AC62-4DED-81D8-74BA6000BC9F}"/>
                    </a:ext>
                  </a:extLst>
                </p:cNvPr>
                <p:cNvPicPr/>
                <p:nvPr/>
              </p:nvPicPr>
              <p:blipFill>
                <a:blip r:embed="rId120"/>
                <a:stretch>
                  <a:fillRect/>
                </a:stretch>
              </p:blipFill>
              <p:spPr>
                <a:xfrm>
                  <a:off x="7576133" y="4883827"/>
                  <a:ext cx="158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FD4C3776-2193-4D28-8B81-21C6DDA17A15}"/>
                    </a:ext>
                  </a:extLst>
                </p14:cNvPr>
                <p14:cNvContentPartPr/>
                <p14:nvPr/>
              </p14:nvContentPartPr>
              <p14:xfrm>
                <a:off x="7580453" y="4769707"/>
                <a:ext cx="161280" cy="29160"/>
              </p14:xfrm>
            </p:contentPart>
          </mc:Choice>
          <mc:Fallback xmlns="">
            <p:pic>
              <p:nvPicPr>
                <p:cNvPr id="76" name="Freihand 75">
                  <a:extLst>
                    <a:ext uri="{FF2B5EF4-FFF2-40B4-BE49-F238E27FC236}">
                      <a16:creationId xmlns:a16="http://schemas.microsoft.com/office/drawing/2014/main" id="{FD4C3776-2193-4D28-8B81-21C6DDA17A15}"/>
                    </a:ext>
                  </a:extLst>
                </p:cNvPr>
                <p:cNvPicPr/>
                <p:nvPr/>
              </p:nvPicPr>
              <p:blipFill>
                <a:blip r:embed="rId122"/>
                <a:stretch>
                  <a:fillRect/>
                </a:stretch>
              </p:blipFill>
              <p:spPr>
                <a:xfrm>
                  <a:off x="7576133" y="4765387"/>
                  <a:ext cx="169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6E7F936B-F3F2-476A-AC0F-EDB87E61BF51}"/>
                    </a:ext>
                  </a:extLst>
                </p14:cNvPr>
                <p14:cNvContentPartPr/>
                <p14:nvPr/>
              </p14:nvContentPartPr>
              <p14:xfrm>
                <a:off x="7774853" y="4853587"/>
                <a:ext cx="172800" cy="70920"/>
              </p14:xfrm>
            </p:contentPart>
          </mc:Choice>
          <mc:Fallback xmlns="">
            <p:pic>
              <p:nvPicPr>
                <p:cNvPr id="77" name="Freihand 76">
                  <a:extLst>
                    <a:ext uri="{FF2B5EF4-FFF2-40B4-BE49-F238E27FC236}">
                      <a16:creationId xmlns:a16="http://schemas.microsoft.com/office/drawing/2014/main" id="{6E7F936B-F3F2-476A-AC0F-EDB87E61BF51}"/>
                    </a:ext>
                  </a:extLst>
                </p:cNvPr>
                <p:cNvPicPr/>
                <p:nvPr/>
              </p:nvPicPr>
              <p:blipFill>
                <a:blip r:embed="rId124"/>
                <a:stretch>
                  <a:fillRect/>
                </a:stretch>
              </p:blipFill>
              <p:spPr>
                <a:xfrm>
                  <a:off x="7770533" y="4849267"/>
                  <a:ext cx="181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D6D8C4C8-0B5B-42E2-9D8D-C23C2BC01BD1}"/>
                    </a:ext>
                  </a:extLst>
                </p14:cNvPr>
                <p14:cNvContentPartPr/>
                <p14:nvPr/>
              </p14:nvContentPartPr>
              <p14:xfrm>
                <a:off x="3320933" y="5295307"/>
                <a:ext cx="465840" cy="388800"/>
              </p14:xfrm>
            </p:contentPart>
          </mc:Choice>
          <mc:Fallback xmlns="">
            <p:pic>
              <p:nvPicPr>
                <p:cNvPr id="79" name="Freihand 78">
                  <a:extLst>
                    <a:ext uri="{FF2B5EF4-FFF2-40B4-BE49-F238E27FC236}">
                      <a16:creationId xmlns:a16="http://schemas.microsoft.com/office/drawing/2014/main" id="{D6D8C4C8-0B5B-42E2-9D8D-C23C2BC01BD1}"/>
                    </a:ext>
                  </a:extLst>
                </p:cNvPr>
                <p:cNvPicPr/>
                <p:nvPr/>
              </p:nvPicPr>
              <p:blipFill>
                <a:blip r:embed="rId126"/>
                <a:stretch>
                  <a:fillRect/>
                </a:stretch>
              </p:blipFill>
              <p:spPr>
                <a:xfrm>
                  <a:off x="3316613" y="5290987"/>
                  <a:ext cx="4744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78DAEEC6-E28F-4C7A-AD69-0E79EFDAAFA8}"/>
                    </a:ext>
                  </a:extLst>
                </p14:cNvPr>
                <p14:cNvContentPartPr/>
                <p14:nvPr/>
              </p14:nvContentPartPr>
              <p14:xfrm>
                <a:off x="3901613" y="5298547"/>
                <a:ext cx="552240" cy="368640"/>
              </p14:xfrm>
            </p:contentPart>
          </mc:Choice>
          <mc:Fallback xmlns="">
            <p:pic>
              <p:nvPicPr>
                <p:cNvPr id="80" name="Freihand 79">
                  <a:extLst>
                    <a:ext uri="{FF2B5EF4-FFF2-40B4-BE49-F238E27FC236}">
                      <a16:creationId xmlns:a16="http://schemas.microsoft.com/office/drawing/2014/main" id="{78DAEEC6-E28F-4C7A-AD69-0E79EFDAAFA8}"/>
                    </a:ext>
                  </a:extLst>
                </p:cNvPr>
                <p:cNvPicPr/>
                <p:nvPr/>
              </p:nvPicPr>
              <p:blipFill>
                <a:blip r:embed="rId128"/>
                <a:stretch>
                  <a:fillRect/>
                </a:stretch>
              </p:blipFill>
              <p:spPr>
                <a:xfrm>
                  <a:off x="3897293" y="5294227"/>
                  <a:ext cx="5608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B3F1402C-067B-4286-9902-E2BE80E6ADD4}"/>
                    </a:ext>
                  </a:extLst>
                </p14:cNvPr>
                <p14:cNvContentPartPr/>
                <p14:nvPr/>
              </p14:nvContentPartPr>
              <p14:xfrm>
                <a:off x="4133093" y="5180467"/>
                <a:ext cx="1246680" cy="562680"/>
              </p14:xfrm>
            </p:contentPart>
          </mc:Choice>
          <mc:Fallback xmlns="">
            <p:pic>
              <p:nvPicPr>
                <p:cNvPr id="81" name="Freihand 80">
                  <a:extLst>
                    <a:ext uri="{FF2B5EF4-FFF2-40B4-BE49-F238E27FC236}">
                      <a16:creationId xmlns:a16="http://schemas.microsoft.com/office/drawing/2014/main" id="{B3F1402C-067B-4286-9902-E2BE80E6ADD4}"/>
                    </a:ext>
                  </a:extLst>
                </p:cNvPr>
                <p:cNvPicPr/>
                <p:nvPr/>
              </p:nvPicPr>
              <p:blipFill>
                <a:blip r:embed="rId130"/>
                <a:stretch>
                  <a:fillRect/>
                </a:stretch>
              </p:blipFill>
              <p:spPr>
                <a:xfrm>
                  <a:off x="4128773" y="5176147"/>
                  <a:ext cx="125532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30D240C6-6DF8-4427-BB19-479C480A7CEC}"/>
                    </a:ext>
                  </a:extLst>
                </p14:cNvPr>
                <p14:cNvContentPartPr/>
                <p14:nvPr/>
              </p14:nvContentPartPr>
              <p14:xfrm>
                <a:off x="4387613" y="5173987"/>
                <a:ext cx="1927080" cy="534600"/>
              </p14:xfrm>
            </p:contentPart>
          </mc:Choice>
          <mc:Fallback xmlns="">
            <p:pic>
              <p:nvPicPr>
                <p:cNvPr id="82" name="Freihand 81">
                  <a:extLst>
                    <a:ext uri="{FF2B5EF4-FFF2-40B4-BE49-F238E27FC236}">
                      <a16:creationId xmlns:a16="http://schemas.microsoft.com/office/drawing/2014/main" id="{30D240C6-6DF8-4427-BB19-479C480A7CEC}"/>
                    </a:ext>
                  </a:extLst>
                </p:cNvPr>
                <p:cNvPicPr/>
                <p:nvPr/>
              </p:nvPicPr>
              <p:blipFill>
                <a:blip r:embed="rId132"/>
                <a:stretch>
                  <a:fillRect/>
                </a:stretch>
              </p:blipFill>
              <p:spPr>
                <a:xfrm>
                  <a:off x="4383293" y="5169667"/>
                  <a:ext cx="193572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A3C5034B-FF2F-4DC3-9E8D-80B63DB3963F}"/>
                    </a:ext>
                  </a:extLst>
                </p14:cNvPr>
                <p14:cNvContentPartPr/>
                <p14:nvPr/>
              </p14:nvContentPartPr>
              <p14:xfrm>
                <a:off x="4853093" y="5205307"/>
                <a:ext cx="2452680" cy="518400"/>
              </p14:xfrm>
            </p:contentPart>
          </mc:Choice>
          <mc:Fallback xmlns="">
            <p:pic>
              <p:nvPicPr>
                <p:cNvPr id="83" name="Freihand 82">
                  <a:extLst>
                    <a:ext uri="{FF2B5EF4-FFF2-40B4-BE49-F238E27FC236}">
                      <a16:creationId xmlns:a16="http://schemas.microsoft.com/office/drawing/2014/main" id="{A3C5034B-FF2F-4DC3-9E8D-80B63DB3963F}"/>
                    </a:ext>
                  </a:extLst>
                </p:cNvPr>
                <p:cNvPicPr/>
                <p:nvPr/>
              </p:nvPicPr>
              <p:blipFill>
                <a:blip r:embed="rId134"/>
                <a:stretch>
                  <a:fillRect/>
                </a:stretch>
              </p:blipFill>
              <p:spPr>
                <a:xfrm>
                  <a:off x="4848773" y="5200987"/>
                  <a:ext cx="246132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C7E6F996-3580-4781-AC9E-8F21160C2BED}"/>
                    </a:ext>
                  </a:extLst>
                </p14:cNvPr>
                <p14:cNvContentPartPr/>
                <p14:nvPr/>
              </p14:nvContentPartPr>
              <p14:xfrm>
                <a:off x="3828173" y="5838547"/>
                <a:ext cx="259200" cy="199080"/>
              </p14:xfrm>
            </p:contentPart>
          </mc:Choice>
          <mc:Fallback xmlns="">
            <p:pic>
              <p:nvPicPr>
                <p:cNvPr id="84" name="Freihand 83">
                  <a:extLst>
                    <a:ext uri="{FF2B5EF4-FFF2-40B4-BE49-F238E27FC236}">
                      <a16:creationId xmlns:a16="http://schemas.microsoft.com/office/drawing/2014/main" id="{C7E6F996-3580-4781-AC9E-8F21160C2BED}"/>
                    </a:ext>
                  </a:extLst>
                </p:cNvPr>
                <p:cNvPicPr/>
                <p:nvPr/>
              </p:nvPicPr>
              <p:blipFill>
                <a:blip r:embed="rId136"/>
                <a:stretch>
                  <a:fillRect/>
                </a:stretch>
              </p:blipFill>
              <p:spPr>
                <a:xfrm>
                  <a:off x="3823853" y="5834227"/>
                  <a:ext cx="267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9AAA8EE1-C88F-403B-A12A-B7B412E90528}"/>
                    </a:ext>
                  </a:extLst>
                </p14:cNvPr>
                <p14:cNvContentPartPr/>
                <p14:nvPr/>
              </p14:nvContentPartPr>
              <p14:xfrm>
                <a:off x="4061093" y="5959867"/>
                <a:ext cx="245880" cy="74160"/>
              </p14:xfrm>
            </p:contentPart>
          </mc:Choice>
          <mc:Fallback xmlns="">
            <p:pic>
              <p:nvPicPr>
                <p:cNvPr id="86" name="Freihand 85">
                  <a:extLst>
                    <a:ext uri="{FF2B5EF4-FFF2-40B4-BE49-F238E27FC236}">
                      <a16:creationId xmlns:a16="http://schemas.microsoft.com/office/drawing/2014/main" id="{9AAA8EE1-C88F-403B-A12A-B7B412E90528}"/>
                    </a:ext>
                  </a:extLst>
                </p:cNvPr>
                <p:cNvPicPr/>
                <p:nvPr/>
              </p:nvPicPr>
              <p:blipFill>
                <a:blip r:embed="rId138"/>
                <a:stretch>
                  <a:fillRect/>
                </a:stretch>
              </p:blipFill>
              <p:spPr>
                <a:xfrm>
                  <a:off x="4056773" y="5955547"/>
                  <a:ext cx="254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263AF1E8-3FEF-494C-B08A-2CD54E546735}"/>
                    </a:ext>
                  </a:extLst>
                </p14:cNvPr>
                <p14:cNvContentPartPr/>
                <p14:nvPr/>
              </p14:nvContentPartPr>
              <p14:xfrm>
                <a:off x="4278533" y="5932867"/>
                <a:ext cx="145080" cy="63720"/>
              </p14:xfrm>
            </p:contentPart>
          </mc:Choice>
          <mc:Fallback xmlns="">
            <p:pic>
              <p:nvPicPr>
                <p:cNvPr id="87" name="Freihand 86">
                  <a:extLst>
                    <a:ext uri="{FF2B5EF4-FFF2-40B4-BE49-F238E27FC236}">
                      <a16:creationId xmlns:a16="http://schemas.microsoft.com/office/drawing/2014/main" id="{263AF1E8-3FEF-494C-B08A-2CD54E546735}"/>
                    </a:ext>
                  </a:extLst>
                </p:cNvPr>
                <p:cNvPicPr/>
                <p:nvPr/>
              </p:nvPicPr>
              <p:blipFill>
                <a:blip r:embed="rId140"/>
                <a:stretch>
                  <a:fillRect/>
                </a:stretch>
              </p:blipFill>
              <p:spPr>
                <a:xfrm>
                  <a:off x="4274213" y="5928547"/>
                  <a:ext cx="15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5CB3D2AB-F112-4C3E-82AF-DF65E4FCC520}"/>
                    </a:ext>
                  </a:extLst>
                </p14:cNvPr>
                <p14:cNvContentPartPr/>
                <p14:nvPr/>
              </p14:nvContentPartPr>
              <p14:xfrm>
                <a:off x="4112933" y="5856547"/>
                <a:ext cx="164520" cy="11160"/>
              </p14:xfrm>
            </p:contentPart>
          </mc:Choice>
          <mc:Fallback xmlns="">
            <p:pic>
              <p:nvPicPr>
                <p:cNvPr id="88" name="Freihand 87">
                  <a:extLst>
                    <a:ext uri="{FF2B5EF4-FFF2-40B4-BE49-F238E27FC236}">
                      <a16:creationId xmlns:a16="http://schemas.microsoft.com/office/drawing/2014/main" id="{5CB3D2AB-F112-4C3E-82AF-DF65E4FCC520}"/>
                    </a:ext>
                  </a:extLst>
                </p:cNvPr>
                <p:cNvPicPr/>
                <p:nvPr/>
              </p:nvPicPr>
              <p:blipFill>
                <a:blip r:embed="rId142"/>
                <a:stretch>
                  <a:fillRect/>
                </a:stretch>
              </p:blipFill>
              <p:spPr>
                <a:xfrm>
                  <a:off x="4108613" y="5852227"/>
                  <a:ext cx="173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14361CFB-0927-44C3-BD87-FCBE59F6DF47}"/>
                    </a:ext>
                  </a:extLst>
                </p14:cNvPr>
                <p14:cNvContentPartPr/>
                <p14:nvPr/>
              </p14:nvContentPartPr>
              <p14:xfrm>
                <a:off x="4728893" y="5932867"/>
                <a:ext cx="201600" cy="12600"/>
              </p14:xfrm>
            </p:contentPart>
          </mc:Choice>
          <mc:Fallback xmlns="">
            <p:pic>
              <p:nvPicPr>
                <p:cNvPr id="90" name="Freihand 89">
                  <a:extLst>
                    <a:ext uri="{FF2B5EF4-FFF2-40B4-BE49-F238E27FC236}">
                      <a16:creationId xmlns:a16="http://schemas.microsoft.com/office/drawing/2014/main" id="{14361CFB-0927-44C3-BD87-FCBE59F6DF47}"/>
                    </a:ext>
                  </a:extLst>
                </p:cNvPr>
                <p:cNvPicPr/>
                <p:nvPr/>
              </p:nvPicPr>
              <p:blipFill>
                <a:blip r:embed="rId144"/>
                <a:stretch>
                  <a:fillRect/>
                </a:stretch>
              </p:blipFill>
              <p:spPr>
                <a:xfrm>
                  <a:off x="4724573" y="5928547"/>
                  <a:ext cx="210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92BCBB41-0581-48A2-8CEC-2C29E275E3F7}"/>
                    </a:ext>
                  </a:extLst>
                </p14:cNvPr>
                <p14:cNvContentPartPr/>
                <p14:nvPr/>
              </p14:nvContentPartPr>
              <p14:xfrm>
                <a:off x="4739693" y="5953027"/>
                <a:ext cx="170280" cy="20520"/>
              </p14:xfrm>
            </p:contentPart>
          </mc:Choice>
          <mc:Fallback xmlns="">
            <p:pic>
              <p:nvPicPr>
                <p:cNvPr id="91" name="Freihand 90">
                  <a:extLst>
                    <a:ext uri="{FF2B5EF4-FFF2-40B4-BE49-F238E27FC236}">
                      <a16:creationId xmlns:a16="http://schemas.microsoft.com/office/drawing/2014/main" id="{92BCBB41-0581-48A2-8CEC-2C29E275E3F7}"/>
                    </a:ext>
                  </a:extLst>
                </p:cNvPr>
                <p:cNvPicPr/>
                <p:nvPr/>
              </p:nvPicPr>
              <p:blipFill>
                <a:blip r:embed="rId146"/>
                <a:stretch>
                  <a:fillRect/>
                </a:stretch>
              </p:blipFill>
              <p:spPr>
                <a:xfrm>
                  <a:off x="4735373" y="5948707"/>
                  <a:ext cx="178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9D5B2F55-CAB2-426D-9D26-1E6F1D45A640}"/>
                    </a:ext>
                  </a:extLst>
                </p14:cNvPr>
                <p14:cNvContentPartPr/>
                <p14:nvPr/>
              </p14:nvContentPartPr>
              <p14:xfrm>
                <a:off x="4893053" y="5849707"/>
                <a:ext cx="164160" cy="193320"/>
              </p14:xfrm>
            </p:contentPart>
          </mc:Choice>
          <mc:Fallback xmlns="">
            <p:pic>
              <p:nvPicPr>
                <p:cNvPr id="92" name="Freihand 91">
                  <a:extLst>
                    <a:ext uri="{FF2B5EF4-FFF2-40B4-BE49-F238E27FC236}">
                      <a16:creationId xmlns:a16="http://schemas.microsoft.com/office/drawing/2014/main" id="{9D5B2F55-CAB2-426D-9D26-1E6F1D45A640}"/>
                    </a:ext>
                  </a:extLst>
                </p:cNvPr>
                <p:cNvPicPr/>
                <p:nvPr/>
              </p:nvPicPr>
              <p:blipFill>
                <a:blip r:embed="rId148"/>
                <a:stretch>
                  <a:fillRect/>
                </a:stretch>
              </p:blipFill>
              <p:spPr>
                <a:xfrm>
                  <a:off x="4888733" y="5845387"/>
                  <a:ext cx="172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F68350DC-A235-4746-9915-52962D065ACD}"/>
                    </a:ext>
                  </a:extLst>
                </p14:cNvPr>
                <p14:cNvContentPartPr/>
                <p14:nvPr/>
              </p14:nvContentPartPr>
              <p14:xfrm>
                <a:off x="5240453" y="5827027"/>
                <a:ext cx="94320" cy="185760"/>
              </p14:xfrm>
            </p:contentPart>
          </mc:Choice>
          <mc:Fallback xmlns="">
            <p:pic>
              <p:nvPicPr>
                <p:cNvPr id="93" name="Freihand 92">
                  <a:extLst>
                    <a:ext uri="{FF2B5EF4-FFF2-40B4-BE49-F238E27FC236}">
                      <a16:creationId xmlns:a16="http://schemas.microsoft.com/office/drawing/2014/main" id="{F68350DC-A235-4746-9915-52962D065ACD}"/>
                    </a:ext>
                  </a:extLst>
                </p:cNvPr>
                <p:cNvPicPr/>
                <p:nvPr/>
              </p:nvPicPr>
              <p:blipFill>
                <a:blip r:embed="rId150"/>
                <a:stretch>
                  <a:fillRect/>
                </a:stretch>
              </p:blipFill>
              <p:spPr>
                <a:xfrm>
                  <a:off x="5236133" y="5822707"/>
                  <a:ext cx="102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C70F6266-95B9-43F0-B6D0-CA4E8819E43A}"/>
                    </a:ext>
                  </a:extLst>
                </p14:cNvPr>
                <p14:cNvContentPartPr/>
                <p14:nvPr/>
              </p14:nvContentPartPr>
              <p14:xfrm>
                <a:off x="5400293" y="5929267"/>
                <a:ext cx="36360" cy="63000"/>
              </p14:xfrm>
            </p:contentPart>
          </mc:Choice>
          <mc:Fallback xmlns="">
            <p:pic>
              <p:nvPicPr>
                <p:cNvPr id="94" name="Freihand 93">
                  <a:extLst>
                    <a:ext uri="{FF2B5EF4-FFF2-40B4-BE49-F238E27FC236}">
                      <a16:creationId xmlns:a16="http://schemas.microsoft.com/office/drawing/2014/main" id="{C70F6266-95B9-43F0-B6D0-CA4E8819E43A}"/>
                    </a:ext>
                  </a:extLst>
                </p:cNvPr>
                <p:cNvPicPr/>
                <p:nvPr/>
              </p:nvPicPr>
              <p:blipFill>
                <a:blip r:embed="rId152"/>
                <a:stretch>
                  <a:fillRect/>
                </a:stretch>
              </p:blipFill>
              <p:spPr>
                <a:xfrm>
                  <a:off x="5395973" y="5924947"/>
                  <a:ext cx="45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DA97CD09-E7AC-4F52-A1DE-1A57D76C1916}"/>
                    </a:ext>
                  </a:extLst>
                </p14:cNvPr>
                <p14:cNvContentPartPr/>
                <p14:nvPr/>
              </p14:nvContentPartPr>
              <p14:xfrm>
                <a:off x="5482733" y="5769427"/>
                <a:ext cx="29520" cy="165240"/>
              </p14:xfrm>
            </p:contentPart>
          </mc:Choice>
          <mc:Fallback xmlns="">
            <p:pic>
              <p:nvPicPr>
                <p:cNvPr id="95" name="Freihand 94">
                  <a:extLst>
                    <a:ext uri="{FF2B5EF4-FFF2-40B4-BE49-F238E27FC236}">
                      <a16:creationId xmlns:a16="http://schemas.microsoft.com/office/drawing/2014/main" id="{DA97CD09-E7AC-4F52-A1DE-1A57D76C1916}"/>
                    </a:ext>
                  </a:extLst>
                </p:cNvPr>
                <p:cNvPicPr/>
                <p:nvPr/>
              </p:nvPicPr>
              <p:blipFill>
                <a:blip r:embed="rId154"/>
                <a:stretch>
                  <a:fillRect/>
                </a:stretch>
              </p:blipFill>
              <p:spPr>
                <a:xfrm>
                  <a:off x="5478413" y="5765107"/>
                  <a:ext cx="38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FF08FCD9-BF4A-4DFC-A883-2EE0F90C2631}"/>
                    </a:ext>
                  </a:extLst>
                </p14:cNvPr>
                <p14:cNvContentPartPr/>
                <p14:nvPr/>
              </p14:nvContentPartPr>
              <p14:xfrm>
                <a:off x="5471933" y="5787427"/>
                <a:ext cx="25920" cy="212400"/>
              </p14:xfrm>
            </p:contentPart>
          </mc:Choice>
          <mc:Fallback xmlns="">
            <p:pic>
              <p:nvPicPr>
                <p:cNvPr id="96" name="Freihand 95">
                  <a:extLst>
                    <a:ext uri="{FF2B5EF4-FFF2-40B4-BE49-F238E27FC236}">
                      <a16:creationId xmlns:a16="http://schemas.microsoft.com/office/drawing/2014/main" id="{FF08FCD9-BF4A-4DFC-A883-2EE0F90C2631}"/>
                    </a:ext>
                  </a:extLst>
                </p:cNvPr>
                <p:cNvPicPr/>
                <p:nvPr/>
              </p:nvPicPr>
              <p:blipFill>
                <a:blip r:embed="rId156"/>
                <a:stretch>
                  <a:fillRect/>
                </a:stretch>
              </p:blipFill>
              <p:spPr>
                <a:xfrm>
                  <a:off x="5467613" y="5783107"/>
                  <a:ext cx="34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0767E62C-E9AA-45FD-B174-3DA91DBC17D3}"/>
                    </a:ext>
                  </a:extLst>
                </p14:cNvPr>
                <p14:cNvContentPartPr/>
                <p14:nvPr/>
              </p14:nvContentPartPr>
              <p14:xfrm>
                <a:off x="5530253" y="5811187"/>
                <a:ext cx="348840" cy="172080"/>
              </p14:xfrm>
            </p:contentPart>
          </mc:Choice>
          <mc:Fallback xmlns="">
            <p:pic>
              <p:nvPicPr>
                <p:cNvPr id="97" name="Freihand 96">
                  <a:extLst>
                    <a:ext uri="{FF2B5EF4-FFF2-40B4-BE49-F238E27FC236}">
                      <a16:creationId xmlns:a16="http://schemas.microsoft.com/office/drawing/2014/main" id="{0767E62C-E9AA-45FD-B174-3DA91DBC17D3}"/>
                    </a:ext>
                  </a:extLst>
                </p:cNvPr>
                <p:cNvPicPr/>
                <p:nvPr/>
              </p:nvPicPr>
              <p:blipFill>
                <a:blip r:embed="rId158"/>
                <a:stretch>
                  <a:fillRect/>
                </a:stretch>
              </p:blipFill>
              <p:spPr>
                <a:xfrm>
                  <a:off x="5525933" y="5806867"/>
                  <a:ext cx="357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F446859A-CC80-4F9F-8B07-52135FA29DB4}"/>
                    </a:ext>
                  </a:extLst>
                </p14:cNvPr>
                <p14:cNvContentPartPr/>
                <p14:nvPr/>
              </p14:nvContentPartPr>
              <p14:xfrm>
                <a:off x="5432693" y="5751067"/>
                <a:ext cx="68040" cy="20880"/>
              </p14:xfrm>
            </p:contentPart>
          </mc:Choice>
          <mc:Fallback xmlns="">
            <p:pic>
              <p:nvPicPr>
                <p:cNvPr id="98" name="Freihand 97">
                  <a:extLst>
                    <a:ext uri="{FF2B5EF4-FFF2-40B4-BE49-F238E27FC236}">
                      <a16:creationId xmlns:a16="http://schemas.microsoft.com/office/drawing/2014/main" id="{F446859A-CC80-4F9F-8B07-52135FA29DB4}"/>
                    </a:ext>
                  </a:extLst>
                </p:cNvPr>
                <p:cNvPicPr/>
                <p:nvPr/>
              </p:nvPicPr>
              <p:blipFill>
                <a:blip r:embed="rId160"/>
                <a:stretch>
                  <a:fillRect/>
                </a:stretch>
              </p:blipFill>
              <p:spPr>
                <a:xfrm>
                  <a:off x="5428373" y="5746747"/>
                  <a:ext cx="76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6E1310D4-B44E-4E36-8089-FB755CDB24D9}"/>
                    </a:ext>
                  </a:extLst>
                </p14:cNvPr>
                <p14:cNvContentPartPr/>
                <p14:nvPr/>
              </p14:nvContentPartPr>
              <p14:xfrm>
                <a:off x="6019133" y="5809027"/>
                <a:ext cx="375840" cy="118800"/>
              </p14:xfrm>
            </p:contentPart>
          </mc:Choice>
          <mc:Fallback xmlns="">
            <p:pic>
              <p:nvPicPr>
                <p:cNvPr id="99" name="Freihand 98">
                  <a:extLst>
                    <a:ext uri="{FF2B5EF4-FFF2-40B4-BE49-F238E27FC236}">
                      <a16:creationId xmlns:a16="http://schemas.microsoft.com/office/drawing/2014/main" id="{6E1310D4-B44E-4E36-8089-FB755CDB24D9}"/>
                    </a:ext>
                  </a:extLst>
                </p:cNvPr>
                <p:cNvPicPr/>
                <p:nvPr/>
              </p:nvPicPr>
              <p:blipFill>
                <a:blip r:embed="rId162"/>
                <a:stretch>
                  <a:fillRect/>
                </a:stretch>
              </p:blipFill>
              <p:spPr>
                <a:xfrm>
                  <a:off x="6014813" y="5804707"/>
                  <a:ext cx="38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F8B18A99-590A-4F00-B804-EE7734993A62}"/>
                    </a:ext>
                  </a:extLst>
                </p14:cNvPr>
                <p14:cNvContentPartPr/>
                <p14:nvPr/>
              </p14:nvContentPartPr>
              <p14:xfrm>
                <a:off x="6316133" y="5740627"/>
                <a:ext cx="24120" cy="2160"/>
              </p14:xfrm>
            </p:contentPart>
          </mc:Choice>
          <mc:Fallback xmlns="">
            <p:pic>
              <p:nvPicPr>
                <p:cNvPr id="100" name="Freihand 99">
                  <a:extLst>
                    <a:ext uri="{FF2B5EF4-FFF2-40B4-BE49-F238E27FC236}">
                      <a16:creationId xmlns:a16="http://schemas.microsoft.com/office/drawing/2014/main" id="{F8B18A99-590A-4F00-B804-EE7734993A62}"/>
                    </a:ext>
                  </a:extLst>
                </p:cNvPr>
                <p:cNvPicPr/>
                <p:nvPr/>
              </p:nvPicPr>
              <p:blipFill>
                <a:blip r:embed="rId164"/>
                <a:stretch>
                  <a:fillRect/>
                </a:stretch>
              </p:blipFill>
              <p:spPr>
                <a:xfrm>
                  <a:off x="6311813" y="5736307"/>
                  <a:ext cx="32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EB300A1E-C0AE-4499-9548-86D6CC3C85A2}"/>
                    </a:ext>
                  </a:extLst>
                </p14:cNvPr>
                <p14:cNvContentPartPr/>
                <p14:nvPr/>
              </p14:nvContentPartPr>
              <p14:xfrm>
                <a:off x="6618893" y="5740267"/>
                <a:ext cx="16560" cy="166680"/>
              </p14:xfrm>
            </p:contentPart>
          </mc:Choice>
          <mc:Fallback xmlns="">
            <p:pic>
              <p:nvPicPr>
                <p:cNvPr id="101" name="Freihand 100">
                  <a:extLst>
                    <a:ext uri="{FF2B5EF4-FFF2-40B4-BE49-F238E27FC236}">
                      <a16:creationId xmlns:a16="http://schemas.microsoft.com/office/drawing/2014/main" id="{EB300A1E-C0AE-4499-9548-86D6CC3C85A2}"/>
                    </a:ext>
                  </a:extLst>
                </p:cNvPr>
                <p:cNvPicPr/>
                <p:nvPr/>
              </p:nvPicPr>
              <p:blipFill>
                <a:blip r:embed="rId166"/>
                <a:stretch>
                  <a:fillRect/>
                </a:stretch>
              </p:blipFill>
              <p:spPr>
                <a:xfrm>
                  <a:off x="6614573" y="5735947"/>
                  <a:ext cx="25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3EBD4568-38FD-448E-BCED-4616A1EB62B0}"/>
                    </a:ext>
                  </a:extLst>
                </p14:cNvPr>
                <p14:cNvContentPartPr/>
                <p14:nvPr/>
              </p14:nvContentPartPr>
              <p14:xfrm>
                <a:off x="6510533" y="5696707"/>
                <a:ext cx="221400" cy="127440"/>
              </p14:xfrm>
            </p:contentPart>
          </mc:Choice>
          <mc:Fallback xmlns="">
            <p:pic>
              <p:nvPicPr>
                <p:cNvPr id="102" name="Freihand 101">
                  <a:extLst>
                    <a:ext uri="{FF2B5EF4-FFF2-40B4-BE49-F238E27FC236}">
                      <a16:creationId xmlns:a16="http://schemas.microsoft.com/office/drawing/2014/main" id="{3EBD4568-38FD-448E-BCED-4616A1EB62B0}"/>
                    </a:ext>
                  </a:extLst>
                </p:cNvPr>
                <p:cNvPicPr/>
                <p:nvPr/>
              </p:nvPicPr>
              <p:blipFill>
                <a:blip r:embed="rId168"/>
                <a:stretch>
                  <a:fillRect/>
                </a:stretch>
              </p:blipFill>
              <p:spPr>
                <a:xfrm>
                  <a:off x="6506213" y="5692387"/>
                  <a:ext cx="230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6B90C9D5-32B5-4AED-874C-F740BDD8A2D0}"/>
                    </a:ext>
                  </a:extLst>
                </p14:cNvPr>
                <p14:cNvContentPartPr/>
                <p14:nvPr/>
              </p14:nvContentPartPr>
              <p14:xfrm>
                <a:off x="6715733" y="5765467"/>
                <a:ext cx="290880" cy="160920"/>
              </p14:xfrm>
            </p:contentPart>
          </mc:Choice>
          <mc:Fallback xmlns="">
            <p:pic>
              <p:nvPicPr>
                <p:cNvPr id="103" name="Freihand 102">
                  <a:extLst>
                    <a:ext uri="{FF2B5EF4-FFF2-40B4-BE49-F238E27FC236}">
                      <a16:creationId xmlns:a16="http://schemas.microsoft.com/office/drawing/2014/main" id="{6B90C9D5-32B5-4AED-874C-F740BDD8A2D0}"/>
                    </a:ext>
                  </a:extLst>
                </p:cNvPr>
                <p:cNvPicPr/>
                <p:nvPr/>
              </p:nvPicPr>
              <p:blipFill>
                <a:blip r:embed="rId170"/>
                <a:stretch>
                  <a:fillRect/>
                </a:stretch>
              </p:blipFill>
              <p:spPr>
                <a:xfrm>
                  <a:off x="6711413" y="5761147"/>
                  <a:ext cx="299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91595742-4AF3-43F6-8C4B-2B785DBB9563}"/>
                    </a:ext>
                  </a:extLst>
                </p14:cNvPr>
                <p14:cNvContentPartPr/>
                <p14:nvPr/>
              </p14:nvContentPartPr>
              <p14:xfrm>
                <a:off x="7017053" y="5681227"/>
                <a:ext cx="28080" cy="51480"/>
              </p14:xfrm>
            </p:contentPart>
          </mc:Choice>
          <mc:Fallback xmlns="">
            <p:pic>
              <p:nvPicPr>
                <p:cNvPr id="104" name="Freihand 103">
                  <a:extLst>
                    <a:ext uri="{FF2B5EF4-FFF2-40B4-BE49-F238E27FC236}">
                      <a16:creationId xmlns:a16="http://schemas.microsoft.com/office/drawing/2014/main" id="{91595742-4AF3-43F6-8C4B-2B785DBB9563}"/>
                    </a:ext>
                  </a:extLst>
                </p:cNvPr>
                <p:cNvPicPr/>
                <p:nvPr/>
              </p:nvPicPr>
              <p:blipFill>
                <a:blip r:embed="rId172"/>
                <a:stretch>
                  <a:fillRect/>
                </a:stretch>
              </p:blipFill>
              <p:spPr>
                <a:xfrm>
                  <a:off x="7012733" y="5676907"/>
                  <a:ext cx="36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07B0D6BE-87A7-4E7C-97A2-766F9B667368}"/>
                    </a:ext>
                  </a:extLst>
                </p14:cNvPr>
                <p14:cNvContentPartPr/>
                <p14:nvPr/>
              </p14:nvContentPartPr>
              <p14:xfrm>
                <a:off x="7036133" y="5765467"/>
                <a:ext cx="106560" cy="94320"/>
              </p14:xfrm>
            </p:contentPart>
          </mc:Choice>
          <mc:Fallback xmlns="">
            <p:pic>
              <p:nvPicPr>
                <p:cNvPr id="105" name="Freihand 104">
                  <a:extLst>
                    <a:ext uri="{FF2B5EF4-FFF2-40B4-BE49-F238E27FC236}">
                      <a16:creationId xmlns:a16="http://schemas.microsoft.com/office/drawing/2014/main" id="{07B0D6BE-87A7-4E7C-97A2-766F9B667368}"/>
                    </a:ext>
                  </a:extLst>
                </p:cNvPr>
                <p:cNvPicPr/>
                <p:nvPr/>
              </p:nvPicPr>
              <p:blipFill>
                <a:blip r:embed="rId174"/>
                <a:stretch>
                  <a:fillRect/>
                </a:stretch>
              </p:blipFill>
              <p:spPr>
                <a:xfrm>
                  <a:off x="7031813" y="5761147"/>
                  <a:ext cx="115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5E50013E-D381-426C-A16E-059A2968C9E8}"/>
                    </a:ext>
                  </a:extLst>
                </p14:cNvPr>
                <p14:cNvContentPartPr/>
                <p14:nvPr/>
              </p14:nvContentPartPr>
              <p14:xfrm>
                <a:off x="7202453" y="5726947"/>
                <a:ext cx="129960" cy="97920"/>
              </p14:xfrm>
            </p:contentPart>
          </mc:Choice>
          <mc:Fallback xmlns="">
            <p:pic>
              <p:nvPicPr>
                <p:cNvPr id="106" name="Freihand 105">
                  <a:extLst>
                    <a:ext uri="{FF2B5EF4-FFF2-40B4-BE49-F238E27FC236}">
                      <a16:creationId xmlns:a16="http://schemas.microsoft.com/office/drawing/2014/main" id="{5E50013E-D381-426C-A16E-059A2968C9E8}"/>
                    </a:ext>
                  </a:extLst>
                </p:cNvPr>
                <p:cNvPicPr/>
                <p:nvPr/>
              </p:nvPicPr>
              <p:blipFill>
                <a:blip r:embed="rId176"/>
                <a:stretch>
                  <a:fillRect/>
                </a:stretch>
              </p:blipFill>
              <p:spPr>
                <a:xfrm>
                  <a:off x="7198133" y="5722627"/>
                  <a:ext cx="138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AD0FA59D-DC98-44E7-AEBF-0EA73C7209F1}"/>
                    </a:ext>
                  </a:extLst>
                </p14:cNvPr>
                <p14:cNvContentPartPr/>
                <p14:nvPr/>
              </p14:nvContentPartPr>
              <p14:xfrm>
                <a:off x="7508453" y="5713627"/>
                <a:ext cx="234000" cy="87120"/>
              </p14:xfrm>
            </p:contentPart>
          </mc:Choice>
          <mc:Fallback xmlns="">
            <p:pic>
              <p:nvPicPr>
                <p:cNvPr id="107" name="Freihand 106">
                  <a:extLst>
                    <a:ext uri="{FF2B5EF4-FFF2-40B4-BE49-F238E27FC236}">
                      <a16:creationId xmlns:a16="http://schemas.microsoft.com/office/drawing/2014/main" id="{AD0FA59D-DC98-44E7-AEBF-0EA73C7209F1}"/>
                    </a:ext>
                  </a:extLst>
                </p:cNvPr>
                <p:cNvPicPr/>
                <p:nvPr/>
              </p:nvPicPr>
              <p:blipFill>
                <a:blip r:embed="rId178"/>
                <a:stretch>
                  <a:fillRect/>
                </a:stretch>
              </p:blipFill>
              <p:spPr>
                <a:xfrm>
                  <a:off x="7504133" y="5709307"/>
                  <a:ext cx="242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3435D2A1-BBDF-4E2A-9516-4D5223B7805C}"/>
                    </a:ext>
                  </a:extLst>
                </p14:cNvPr>
                <p14:cNvContentPartPr/>
                <p14:nvPr/>
              </p14:nvContentPartPr>
              <p14:xfrm>
                <a:off x="7676573" y="5617867"/>
                <a:ext cx="11160" cy="6480"/>
              </p14:xfrm>
            </p:contentPart>
          </mc:Choice>
          <mc:Fallback xmlns="">
            <p:pic>
              <p:nvPicPr>
                <p:cNvPr id="108" name="Freihand 107">
                  <a:extLst>
                    <a:ext uri="{FF2B5EF4-FFF2-40B4-BE49-F238E27FC236}">
                      <a16:creationId xmlns:a16="http://schemas.microsoft.com/office/drawing/2014/main" id="{3435D2A1-BBDF-4E2A-9516-4D5223B7805C}"/>
                    </a:ext>
                  </a:extLst>
                </p:cNvPr>
                <p:cNvPicPr/>
                <p:nvPr/>
              </p:nvPicPr>
              <p:blipFill>
                <a:blip r:embed="rId180"/>
                <a:stretch>
                  <a:fillRect/>
                </a:stretch>
              </p:blipFill>
              <p:spPr>
                <a:xfrm>
                  <a:off x="7672253" y="5613547"/>
                  <a:ext cx="19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6538188E-F7A1-4FF6-B313-B0F045435CE1}"/>
                    </a:ext>
                  </a:extLst>
                </p14:cNvPr>
                <p14:cNvContentPartPr/>
                <p14:nvPr/>
              </p14:nvContentPartPr>
              <p14:xfrm>
                <a:off x="5302373" y="6165787"/>
                <a:ext cx="13320" cy="133920"/>
              </p14:xfrm>
            </p:contentPart>
          </mc:Choice>
          <mc:Fallback xmlns="">
            <p:pic>
              <p:nvPicPr>
                <p:cNvPr id="109" name="Freihand 108">
                  <a:extLst>
                    <a:ext uri="{FF2B5EF4-FFF2-40B4-BE49-F238E27FC236}">
                      <a16:creationId xmlns:a16="http://schemas.microsoft.com/office/drawing/2014/main" id="{6538188E-F7A1-4FF6-B313-B0F045435CE1}"/>
                    </a:ext>
                  </a:extLst>
                </p:cNvPr>
                <p:cNvPicPr/>
                <p:nvPr/>
              </p:nvPicPr>
              <p:blipFill>
                <a:blip r:embed="rId182"/>
                <a:stretch>
                  <a:fillRect/>
                </a:stretch>
              </p:blipFill>
              <p:spPr>
                <a:xfrm>
                  <a:off x="5298053" y="6161467"/>
                  <a:ext cx="21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EB3C61E1-A1F8-4E42-BBAC-732BFE734B8B}"/>
                    </a:ext>
                  </a:extLst>
                </p14:cNvPr>
                <p14:cNvContentPartPr/>
                <p14:nvPr/>
              </p14:nvContentPartPr>
              <p14:xfrm>
                <a:off x="5294813" y="6145627"/>
                <a:ext cx="161280" cy="80640"/>
              </p14:xfrm>
            </p:contentPart>
          </mc:Choice>
          <mc:Fallback xmlns="">
            <p:pic>
              <p:nvPicPr>
                <p:cNvPr id="110" name="Freihand 109">
                  <a:extLst>
                    <a:ext uri="{FF2B5EF4-FFF2-40B4-BE49-F238E27FC236}">
                      <a16:creationId xmlns:a16="http://schemas.microsoft.com/office/drawing/2014/main" id="{EB3C61E1-A1F8-4E42-BBAC-732BFE734B8B}"/>
                    </a:ext>
                  </a:extLst>
                </p:cNvPr>
                <p:cNvPicPr/>
                <p:nvPr/>
              </p:nvPicPr>
              <p:blipFill>
                <a:blip r:embed="rId184"/>
                <a:stretch>
                  <a:fillRect/>
                </a:stretch>
              </p:blipFill>
              <p:spPr>
                <a:xfrm>
                  <a:off x="5290493" y="6141307"/>
                  <a:ext cx="169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5DC981AC-5044-44E6-9306-2826CB365D6A}"/>
                    </a:ext>
                  </a:extLst>
                </p14:cNvPr>
                <p14:cNvContentPartPr/>
                <p14:nvPr/>
              </p14:nvContentPartPr>
              <p14:xfrm>
                <a:off x="5288693" y="6270187"/>
                <a:ext cx="163440" cy="46800"/>
              </p14:xfrm>
            </p:contentPart>
          </mc:Choice>
          <mc:Fallback xmlns="">
            <p:pic>
              <p:nvPicPr>
                <p:cNvPr id="111" name="Freihand 110">
                  <a:extLst>
                    <a:ext uri="{FF2B5EF4-FFF2-40B4-BE49-F238E27FC236}">
                      <a16:creationId xmlns:a16="http://schemas.microsoft.com/office/drawing/2014/main" id="{5DC981AC-5044-44E6-9306-2826CB365D6A}"/>
                    </a:ext>
                  </a:extLst>
                </p:cNvPr>
                <p:cNvPicPr/>
                <p:nvPr/>
              </p:nvPicPr>
              <p:blipFill>
                <a:blip r:embed="rId186"/>
                <a:stretch>
                  <a:fillRect/>
                </a:stretch>
              </p:blipFill>
              <p:spPr>
                <a:xfrm>
                  <a:off x="5284373" y="6265867"/>
                  <a:ext cx="172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E01C0DC7-69D4-457B-BF72-608F8BB8219C}"/>
                    </a:ext>
                  </a:extLst>
                </p14:cNvPr>
                <p14:cNvContentPartPr/>
                <p14:nvPr/>
              </p14:nvContentPartPr>
              <p14:xfrm>
                <a:off x="5456093" y="6190267"/>
                <a:ext cx="231840" cy="73440"/>
              </p14:xfrm>
            </p:contentPart>
          </mc:Choice>
          <mc:Fallback xmlns="">
            <p:pic>
              <p:nvPicPr>
                <p:cNvPr id="112" name="Freihand 111">
                  <a:extLst>
                    <a:ext uri="{FF2B5EF4-FFF2-40B4-BE49-F238E27FC236}">
                      <a16:creationId xmlns:a16="http://schemas.microsoft.com/office/drawing/2014/main" id="{E01C0DC7-69D4-457B-BF72-608F8BB8219C}"/>
                    </a:ext>
                  </a:extLst>
                </p:cNvPr>
                <p:cNvPicPr/>
                <p:nvPr/>
              </p:nvPicPr>
              <p:blipFill>
                <a:blip r:embed="rId188"/>
                <a:stretch>
                  <a:fillRect/>
                </a:stretch>
              </p:blipFill>
              <p:spPr>
                <a:xfrm>
                  <a:off x="5451773" y="6185947"/>
                  <a:ext cx="240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349CCA4F-6835-47D2-935A-56400BEC7EA7}"/>
                    </a:ext>
                  </a:extLst>
                </p14:cNvPr>
                <p14:cNvContentPartPr/>
                <p14:nvPr/>
              </p14:nvContentPartPr>
              <p14:xfrm>
                <a:off x="5708813" y="6178027"/>
                <a:ext cx="113760" cy="73080"/>
              </p14:xfrm>
            </p:contentPart>
          </mc:Choice>
          <mc:Fallback xmlns="">
            <p:pic>
              <p:nvPicPr>
                <p:cNvPr id="113" name="Freihand 112">
                  <a:extLst>
                    <a:ext uri="{FF2B5EF4-FFF2-40B4-BE49-F238E27FC236}">
                      <a16:creationId xmlns:a16="http://schemas.microsoft.com/office/drawing/2014/main" id="{349CCA4F-6835-47D2-935A-56400BEC7EA7}"/>
                    </a:ext>
                  </a:extLst>
                </p:cNvPr>
                <p:cNvPicPr/>
                <p:nvPr/>
              </p:nvPicPr>
              <p:blipFill>
                <a:blip r:embed="rId190"/>
                <a:stretch>
                  <a:fillRect/>
                </a:stretch>
              </p:blipFill>
              <p:spPr>
                <a:xfrm>
                  <a:off x="5704493" y="6173707"/>
                  <a:ext cx="122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40AFE8C6-30BE-4C0D-91AD-4A52EB924B57}"/>
                    </a:ext>
                  </a:extLst>
                </p14:cNvPr>
                <p14:cNvContentPartPr/>
                <p14:nvPr/>
              </p14:nvContentPartPr>
              <p14:xfrm>
                <a:off x="6025613" y="6145267"/>
                <a:ext cx="117360" cy="201960"/>
              </p14:xfrm>
            </p:contentPart>
          </mc:Choice>
          <mc:Fallback xmlns="">
            <p:pic>
              <p:nvPicPr>
                <p:cNvPr id="114" name="Freihand 113">
                  <a:extLst>
                    <a:ext uri="{FF2B5EF4-FFF2-40B4-BE49-F238E27FC236}">
                      <a16:creationId xmlns:a16="http://schemas.microsoft.com/office/drawing/2014/main" id="{40AFE8C6-30BE-4C0D-91AD-4A52EB924B57}"/>
                    </a:ext>
                  </a:extLst>
                </p:cNvPr>
                <p:cNvPicPr/>
                <p:nvPr/>
              </p:nvPicPr>
              <p:blipFill>
                <a:blip r:embed="rId192"/>
                <a:stretch>
                  <a:fillRect/>
                </a:stretch>
              </p:blipFill>
              <p:spPr>
                <a:xfrm>
                  <a:off x="6021293" y="6140947"/>
                  <a:ext cx="126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56A9AD29-E896-42F8-B622-654152BD4CE1}"/>
                    </a:ext>
                  </a:extLst>
                </p14:cNvPr>
                <p14:cNvContentPartPr/>
                <p14:nvPr/>
              </p14:nvContentPartPr>
              <p14:xfrm>
                <a:off x="6182213" y="6160027"/>
                <a:ext cx="89640" cy="58320"/>
              </p14:xfrm>
            </p:contentPart>
          </mc:Choice>
          <mc:Fallback xmlns="">
            <p:pic>
              <p:nvPicPr>
                <p:cNvPr id="115" name="Freihand 114">
                  <a:extLst>
                    <a:ext uri="{FF2B5EF4-FFF2-40B4-BE49-F238E27FC236}">
                      <a16:creationId xmlns:a16="http://schemas.microsoft.com/office/drawing/2014/main" id="{56A9AD29-E896-42F8-B622-654152BD4CE1}"/>
                    </a:ext>
                  </a:extLst>
                </p:cNvPr>
                <p:cNvPicPr/>
                <p:nvPr/>
              </p:nvPicPr>
              <p:blipFill>
                <a:blip r:embed="rId194"/>
                <a:stretch>
                  <a:fillRect/>
                </a:stretch>
              </p:blipFill>
              <p:spPr>
                <a:xfrm>
                  <a:off x="6177893" y="6155707"/>
                  <a:ext cx="98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BA7AE689-0D13-452F-AD92-0E3F51D6ADCC}"/>
                    </a:ext>
                  </a:extLst>
                </p14:cNvPr>
                <p14:cNvContentPartPr/>
                <p14:nvPr/>
              </p14:nvContentPartPr>
              <p14:xfrm>
                <a:off x="6284093" y="6135907"/>
                <a:ext cx="117360" cy="94680"/>
              </p14:xfrm>
            </p:contentPart>
          </mc:Choice>
          <mc:Fallback xmlns="">
            <p:pic>
              <p:nvPicPr>
                <p:cNvPr id="116" name="Freihand 115">
                  <a:extLst>
                    <a:ext uri="{FF2B5EF4-FFF2-40B4-BE49-F238E27FC236}">
                      <a16:creationId xmlns:a16="http://schemas.microsoft.com/office/drawing/2014/main" id="{BA7AE689-0D13-452F-AD92-0E3F51D6ADCC}"/>
                    </a:ext>
                  </a:extLst>
                </p:cNvPr>
                <p:cNvPicPr/>
                <p:nvPr/>
              </p:nvPicPr>
              <p:blipFill>
                <a:blip r:embed="rId196"/>
                <a:stretch>
                  <a:fillRect/>
                </a:stretch>
              </p:blipFill>
              <p:spPr>
                <a:xfrm>
                  <a:off x="6279773" y="6131587"/>
                  <a:ext cx="126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D8AA3E59-886F-4CF6-BF53-7AD745896F5B}"/>
                    </a:ext>
                  </a:extLst>
                </p14:cNvPr>
                <p14:cNvContentPartPr/>
                <p14:nvPr/>
              </p14:nvContentPartPr>
              <p14:xfrm>
                <a:off x="6406853" y="6117907"/>
                <a:ext cx="88920" cy="83520"/>
              </p14:xfrm>
            </p:contentPart>
          </mc:Choice>
          <mc:Fallback xmlns="">
            <p:pic>
              <p:nvPicPr>
                <p:cNvPr id="117" name="Freihand 116">
                  <a:extLst>
                    <a:ext uri="{FF2B5EF4-FFF2-40B4-BE49-F238E27FC236}">
                      <a16:creationId xmlns:a16="http://schemas.microsoft.com/office/drawing/2014/main" id="{D8AA3E59-886F-4CF6-BF53-7AD745896F5B}"/>
                    </a:ext>
                  </a:extLst>
                </p:cNvPr>
                <p:cNvPicPr/>
                <p:nvPr/>
              </p:nvPicPr>
              <p:blipFill>
                <a:blip r:embed="rId198"/>
                <a:stretch>
                  <a:fillRect/>
                </a:stretch>
              </p:blipFill>
              <p:spPr>
                <a:xfrm>
                  <a:off x="6402533" y="6113587"/>
                  <a:ext cx="97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E588A971-9D9C-405A-A0CC-AD5D8187B2AC}"/>
                    </a:ext>
                  </a:extLst>
                </p14:cNvPr>
                <p14:cNvContentPartPr/>
                <p14:nvPr/>
              </p14:nvContentPartPr>
              <p14:xfrm>
                <a:off x="6526373" y="6140227"/>
                <a:ext cx="33840" cy="64800"/>
              </p14:xfrm>
            </p:contentPart>
          </mc:Choice>
          <mc:Fallback xmlns="">
            <p:pic>
              <p:nvPicPr>
                <p:cNvPr id="118" name="Freihand 117">
                  <a:extLst>
                    <a:ext uri="{FF2B5EF4-FFF2-40B4-BE49-F238E27FC236}">
                      <a16:creationId xmlns:a16="http://schemas.microsoft.com/office/drawing/2014/main" id="{E588A971-9D9C-405A-A0CC-AD5D8187B2AC}"/>
                    </a:ext>
                  </a:extLst>
                </p:cNvPr>
                <p:cNvPicPr/>
                <p:nvPr/>
              </p:nvPicPr>
              <p:blipFill>
                <a:blip r:embed="rId200"/>
                <a:stretch>
                  <a:fillRect/>
                </a:stretch>
              </p:blipFill>
              <p:spPr>
                <a:xfrm>
                  <a:off x="6522053" y="6135907"/>
                  <a:ext cx="42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DA7D3A5D-79B0-44F9-AEFA-45461162FE53}"/>
                    </a:ext>
                  </a:extLst>
                </p14:cNvPr>
                <p14:cNvContentPartPr/>
                <p14:nvPr/>
              </p14:nvContentPartPr>
              <p14:xfrm>
                <a:off x="6580373" y="6053467"/>
                <a:ext cx="360" cy="5760"/>
              </p14:xfrm>
            </p:contentPart>
          </mc:Choice>
          <mc:Fallback xmlns="">
            <p:pic>
              <p:nvPicPr>
                <p:cNvPr id="119" name="Freihand 118">
                  <a:extLst>
                    <a:ext uri="{FF2B5EF4-FFF2-40B4-BE49-F238E27FC236}">
                      <a16:creationId xmlns:a16="http://schemas.microsoft.com/office/drawing/2014/main" id="{DA7D3A5D-79B0-44F9-AEFA-45461162FE53}"/>
                    </a:ext>
                  </a:extLst>
                </p:cNvPr>
                <p:cNvPicPr/>
                <p:nvPr/>
              </p:nvPicPr>
              <p:blipFill>
                <a:blip r:embed="rId202"/>
                <a:stretch>
                  <a:fillRect/>
                </a:stretch>
              </p:blipFill>
              <p:spPr>
                <a:xfrm>
                  <a:off x="6576053" y="6049147"/>
                  <a:ext cx="9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71EDC50C-5816-43A4-BEE0-3668D6B7EE23}"/>
                    </a:ext>
                  </a:extLst>
                </p14:cNvPr>
                <p14:cNvContentPartPr/>
                <p14:nvPr/>
              </p14:nvContentPartPr>
              <p14:xfrm>
                <a:off x="6717533" y="6063187"/>
                <a:ext cx="322560" cy="108360"/>
              </p14:xfrm>
            </p:contentPart>
          </mc:Choice>
          <mc:Fallback xmlns="">
            <p:pic>
              <p:nvPicPr>
                <p:cNvPr id="120" name="Freihand 119">
                  <a:extLst>
                    <a:ext uri="{FF2B5EF4-FFF2-40B4-BE49-F238E27FC236}">
                      <a16:creationId xmlns:a16="http://schemas.microsoft.com/office/drawing/2014/main" id="{71EDC50C-5816-43A4-BEE0-3668D6B7EE23}"/>
                    </a:ext>
                  </a:extLst>
                </p:cNvPr>
                <p:cNvPicPr/>
                <p:nvPr/>
              </p:nvPicPr>
              <p:blipFill>
                <a:blip r:embed="rId204"/>
                <a:stretch>
                  <a:fillRect/>
                </a:stretch>
              </p:blipFill>
              <p:spPr>
                <a:xfrm>
                  <a:off x="6713213" y="6058867"/>
                  <a:ext cx="331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0A03C470-D609-48CB-85BA-F54CC353268D}"/>
                    </a:ext>
                  </a:extLst>
                </p14:cNvPr>
                <p14:cNvContentPartPr/>
                <p14:nvPr/>
              </p14:nvContentPartPr>
              <p14:xfrm>
                <a:off x="7019213" y="6001627"/>
                <a:ext cx="20520" cy="12240"/>
              </p14:xfrm>
            </p:contentPart>
          </mc:Choice>
          <mc:Fallback xmlns="">
            <p:pic>
              <p:nvPicPr>
                <p:cNvPr id="121" name="Freihand 120">
                  <a:extLst>
                    <a:ext uri="{FF2B5EF4-FFF2-40B4-BE49-F238E27FC236}">
                      <a16:creationId xmlns:a16="http://schemas.microsoft.com/office/drawing/2014/main" id="{0A03C470-D609-48CB-85BA-F54CC353268D}"/>
                    </a:ext>
                  </a:extLst>
                </p:cNvPr>
                <p:cNvPicPr/>
                <p:nvPr/>
              </p:nvPicPr>
              <p:blipFill>
                <a:blip r:embed="rId206"/>
                <a:stretch>
                  <a:fillRect/>
                </a:stretch>
              </p:blipFill>
              <p:spPr>
                <a:xfrm>
                  <a:off x="7014893" y="5997307"/>
                  <a:ext cx="29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7DD7BF19-BF95-4E8B-BD38-97EBAE27EDB3}"/>
                    </a:ext>
                  </a:extLst>
                </p14:cNvPr>
                <p14:cNvContentPartPr/>
                <p14:nvPr/>
              </p14:nvContentPartPr>
              <p14:xfrm>
                <a:off x="7160693" y="5977507"/>
                <a:ext cx="150480" cy="185760"/>
              </p14:xfrm>
            </p:contentPart>
          </mc:Choice>
          <mc:Fallback xmlns="">
            <p:pic>
              <p:nvPicPr>
                <p:cNvPr id="122" name="Freihand 121">
                  <a:extLst>
                    <a:ext uri="{FF2B5EF4-FFF2-40B4-BE49-F238E27FC236}">
                      <a16:creationId xmlns:a16="http://schemas.microsoft.com/office/drawing/2014/main" id="{7DD7BF19-BF95-4E8B-BD38-97EBAE27EDB3}"/>
                    </a:ext>
                  </a:extLst>
                </p:cNvPr>
                <p:cNvPicPr/>
                <p:nvPr/>
              </p:nvPicPr>
              <p:blipFill>
                <a:blip r:embed="rId208"/>
                <a:stretch>
                  <a:fillRect/>
                </a:stretch>
              </p:blipFill>
              <p:spPr>
                <a:xfrm>
                  <a:off x="7156373" y="5973187"/>
                  <a:ext cx="159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8D59DBBA-0D18-449C-BEBF-2AE70E0FBEAC}"/>
                    </a:ext>
                  </a:extLst>
                </p14:cNvPr>
                <p14:cNvContentPartPr/>
                <p14:nvPr/>
              </p14:nvContentPartPr>
              <p14:xfrm>
                <a:off x="7334573" y="5967787"/>
                <a:ext cx="356040" cy="151200"/>
              </p14:xfrm>
            </p:contentPart>
          </mc:Choice>
          <mc:Fallback xmlns="">
            <p:pic>
              <p:nvPicPr>
                <p:cNvPr id="123" name="Freihand 122">
                  <a:extLst>
                    <a:ext uri="{FF2B5EF4-FFF2-40B4-BE49-F238E27FC236}">
                      <a16:creationId xmlns:a16="http://schemas.microsoft.com/office/drawing/2014/main" id="{8D59DBBA-0D18-449C-BEBF-2AE70E0FBEAC}"/>
                    </a:ext>
                  </a:extLst>
                </p:cNvPr>
                <p:cNvPicPr/>
                <p:nvPr/>
              </p:nvPicPr>
              <p:blipFill>
                <a:blip r:embed="rId210"/>
                <a:stretch>
                  <a:fillRect/>
                </a:stretch>
              </p:blipFill>
              <p:spPr>
                <a:xfrm>
                  <a:off x="7330253" y="5963467"/>
                  <a:ext cx="364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4FA206EA-D5CD-4B3F-8637-8B6D482F634C}"/>
                    </a:ext>
                  </a:extLst>
                </p14:cNvPr>
                <p14:cNvContentPartPr/>
                <p14:nvPr/>
              </p14:nvContentPartPr>
              <p14:xfrm>
                <a:off x="7713293" y="5883907"/>
                <a:ext cx="159840" cy="168120"/>
              </p14:xfrm>
            </p:contentPart>
          </mc:Choice>
          <mc:Fallback xmlns="">
            <p:pic>
              <p:nvPicPr>
                <p:cNvPr id="124" name="Freihand 123">
                  <a:extLst>
                    <a:ext uri="{FF2B5EF4-FFF2-40B4-BE49-F238E27FC236}">
                      <a16:creationId xmlns:a16="http://schemas.microsoft.com/office/drawing/2014/main" id="{4FA206EA-D5CD-4B3F-8637-8B6D482F634C}"/>
                    </a:ext>
                  </a:extLst>
                </p:cNvPr>
                <p:cNvPicPr/>
                <p:nvPr/>
              </p:nvPicPr>
              <p:blipFill>
                <a:blip r:embed="rId212"/>
                <a:stretch>
                  <a:fillRect/>
                </a:stretch>
              </p:blipFill>
              <p:spPr>
                <a:xfrm>
                  <a:off x="7708973" y="5879587"/>
                  <a:ext cx="168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414B2DA0-23ED-448D-B143-7DE4D56B6EBE}"/>
                    </a:ext>
                  </a:extLst>
                </p14:cNvPr>
                <p14:cNvContentPartPr/>
                <p14:nvPr/>
              </p14:nvContentPartPr>
              <p14:xfrm>
                <a:off x="7918133" y="5892187"/>
                <a:ext cx="226440" cy="262440"/>
              </p14:xfrm>
            </p:contentPart>
          </mc:Choice>
          <mc:Fallback xmlns="">
            <p:pic>
              <p:nvPicPr>
                <p:cNvPr id="125" name="Freihand 124">
                  <a:extLst>
                    <a:ext uri="{FF2B5EF4-FFF2-40B4-BE49-F238E27FC236}">
                      <a16:creationId xmlns:a16="http://schemas.microsoft.com/office/drawing/2014/main" id="{414B2DA0-23ED-448D-B143-7DE4D56B6EBE}"/>
                    </a:ext>
                  </a:extLst>
                </p:cNvPr>
                <p:cNvPicPr/>
                <p:nvPr/>
              </p:nvPicPr>
              <p:blipFill>
                <a:blip r:embed="rId214"/>
                <a:stretch>
                  <a:fillRect/>
                </a:stretch>
              </p:blipFill>
              <p:spPr>
                <a:xfrm>
                  <a:off x="7913813" y="5887867"/>
                  <a:ext cx="235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476EF0AA-83DE-4F15-9D58-A382A499F4EE}"/>
                    </a:ext>
                  </a:extLst>
                </p14:cNvPr>
                <p14:cNvContentPartPr/>
                <p14:nvPr/>
              </p14:nvContentPartPr>
              <p14:xfrm>
                <a:off x="8155013" y="5946907"/>
                <a:ext cx="113040" cy="103680"/>
              </p14:xfrm>
            </p:contentPart>
          </mc:Choice>
          <mc:Fallback xmlns="">
            <p:pic>
              <p:nvPicPr>
                <p:cNvPr id="126" name="Freihand 125">
                  <a:extLst>
                    <a:ext uri="{FF2B5EF4-FFF2-40B4-BE49-F238E27FC236}">
                      <a16:creationId xmlns:a16="http://schemas.microsoft.com/office/drawing/2014/main" id="{476EF0AA-83DE-4F15-9D58-A382A499F4EE}"/>
                    </a:ext>
                  </a:extLst>
                </p:cNvPr>
                <p:cNvPicPr/>
                <p:nvPr/>
              </p:nvPicPr>
              <p:blipFill>
                <a:blip r:embed="rId216"/>
                <a:stretch>
                  <a:fillRect/>
                </a:stretch>
              </p:blipFill>
              <p:spPr>
                <a:xfrm>
                  <a:off x="8150693" y="5942587"/>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C127E4D1-C89D-48B9-A96D-04452C66B60C}"/>
                    </a:ext>
                  </a:extLst>
                </p14:cNvPr>
                <p14:cNvContentPartPr/>
                <p14:nvPr/>
              </p14:nvContentPartPr>
              <p14:xfrm>
                <a:off x="7716533" y="5867707"/>
                <a:ext cx="147960" cy="8280"/>
              </p14:xfrm>
            </p:contentPart>
          </mc:Choice>
          <mc:Fallback xmlns="">
            <p:pic>
              <p:nvPicPr>
                <p:cNvPr id="127" name="Freihand 126">
                  <a:extLst>
                    <a:ext uri="{FF2B5EF4-FFF2-40B4-BE49-F238E27FC236}">
                      <a16:creationId xmlns:a16="http://schemas.microsoft.com/office/drawing/2014/main" id="{C127E4D1-C89D-48B9-A96D-04452C66B60C}"/>
                    </a:ext>
                  </a:extLst>
                </p:cNvPr>
                <p:cNvPicPr/>
                <p:nvPr/>
              </p:nvPicPr>
              <p:blipFill>
                <a:blip r:embed="rId218"/>
                <a:stretch>
                  <a:fillRect/>
                </a:stretch>
              </p:blipFill>
              <p:spPr>
                <a:xfrm>
                  <a:off x="7712213" y="5863387"/>
                  <a:ext cx="156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5CC9389C-A40F-492C-954A-2953252E3204}"/>
                    </a:ext>
                  </a:extLst>
                </p14:cNvPr>
                <p14:cNvContentPartPr/>
                <p14:nvPr/>
              </p14:nvContentPartPr>
              <p14:xfrm>
                <a:off x="8400533" y="6001987"/>
                <a:ext cx="102240" cy="13680"/>
              </p14:xfrm>
            </p:contentPart>
          </mc:Choice>
          <mc:Fallback xmlns="">
            <p:pic>
              <p:nvPicPr>
                <p:cNvPr id="128" name="Freihand 127">
                  <a:extLst>
                    <a:ext uri="{FF2B5EF4-FFF2-40B4-BE49-F238E27FC236}">
                      <a16:creationId xmlns:a16="http://schemas.microsoft.com/office/drawing/2014/main" id="{5CC9389C-A40F-492C-954A-2953252E3204}"/>
                    </a:ext>
                  </a:extLst>
                </p:cNvPr>
                <p:cNvPicPr/>
                <p:nvPr/>
              </p:nvPicPr>
              <p:blipFill>
                <a:blip r:embed="rId220"/>
                <a:stretch>
                  <a:fillRect/>
                </a:stretch>
              </p:blipFill>
              <p:spPr>
                <a:xfrm>
                  <a:off x="8396213" y="5997667"/>
                  <a:ext cx="110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0A5824D1-E81D-4A82-B9D1-34E93DB8A50C}"/>
                    </a:ext>
                  </a:extLst>
                </p14:cNvPr>
                <p14:cNvContentPartPr/>
                <p14:nvPr/>
              </p14:nvContentPartPr>
              <p14:xfrm>
                <a:off x="5423333" y="6382507"/>
                <a:ext cx="120240" cy="199080"/>
              </p14:xfrm>
            </p:contentPart>
          </mc:Choice>
          <mc:Fallback xmlns="">
            <p:pic>
              <p:nvPicPr>
                <p:cNvPr id="129" name="Freihand 128">
                  <a:extLst>
                    <a:ext uri="{FF2B5EF4-FFF2-40B4-BE49-F238E27FC236}">
                      <a16:creationId xmlns:a16="http://schemas.microsoft.com/office/drawing/2014/main" id="{0A5824D1-E81D-4A82-B9D1-34E93DB8A50C}"/>
                    </a:ext>
                  </a:extLst>
                </p:cNvPr>
                <p:cNvPicPr/>
                <p:nvPr/>
              </p:nvPicPr>
              <p:blipFill>
                <a:blip r:embed="rId222"/>
                <a:stretch>
                  <a:fillRect/>
                </a:stretch>
              </p:blipFill>
              <p:spPr>
                <a:xfrm>
                  <a:off x="5419013" y="6378187"/>
                  <a:ext cx="128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0B490A47-BFF2-44D4-A2DF-A1C43291BF13}"/>
                    </a:ext>
                  </a:extLst>
                </p14:cNvPr>
                <p14:cNvContentPartPr/>
                <p14:nvPr/>
              </p14:nvContentPartPr>
              <p14:xfrm>
                <a:off x="5540333" y="6454867"/>
                <a:ext cx="119160" cy="63360"/>
              </p14:xfrm>
            </p:contentPart>
          </mc:Choice>
          <mc:Fallback xmlns="">
            <p:pic>
              <p:nvPicPr>
                <p:cNvPr id="130" name="Freihand 129">
                  <a:extLst>
                    <a:ext uri="{FF2B5EF4-FFF2-40B4-BE49-F238E27FC236}">
                      <a16:creationId xmlns:a16="http://schemas.microsoft.com/office/drawing/2014/main" id="{0B490A47-BFF2-44D4-A2DF-A1C43291BF13}"/>
                    </a:ext>
                  </a:extLst>
                </p:cNvPr>
                <p:cNvPicPr/>
                <p:nvPr/>
              </p:nvPicPr>
              <p:blipFill>
                <a:blip r:embed="rId224"/>
                <a:stretch>
                  <a:fillRect/>
                </a:stretch>
              </p:blipFill>
              <p:spPr>
                <a:xfrm>
                  <a:off x="5536013" y="6450547"/>
                  <a:ext cx="127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0C83DC07-E079-4EDF-AB2A-E1B0C3A8734D}"/>
                    </a:ext>
                  </a:extLst>
                </p14:cNvPr>
                <p14:cNvContentPartPr/>
                <p14:nvPr/>
              </p14:nvContentPartPr>
              <p14:xfrm>
                <a:off x="5707373" y="6387907"/>
                <a:ext cx="123480" cy="108720"/>
              </p14:xfrm>
            </p:contentPart>
          </mc:Choice>
          <mc:Fallback xmlns="">
            <p:pic>
              <p:nvPicPr>
                <p:cNvPr id="131" name="Freihand 130">
                  <a:extLst>
                    <a:ext uri="{FF2B5EF4-FFF2-40B4-BE49-F238E27FC236}">
                      <a16:creationId xmlns:a16="http://schemas.microsoft.com/office/drawing/2014/main" id="{0C83DC07-E079-4EDF-AB2A-E1B0C3A8734D}"/>
                    </a:ext>
                  </a:extLst>
                </p:cNvPr>
                <p:cNvPicPr/>
                <p:nvPr/>
              </p:nvPicPr>
              <p:blipFill>
                <a:blip r:embed="rId226"/>
                <a:stretch>
                  <a:fillRect/>
                </a:stretch>
              </p:blipFill>
              <p:spPr>
                <a:xfrm>
                  <a:off x="5703053" y="6383587"/>
                  <a:ext cx="132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7F864C9F-33FB-4116-B3AD-5106BA8AE1E9}"/>
                    </a:ext>
                  </a:extLst>
                </p14:cNvPr>
                <p14:cNvContentPartPr/>
                <p14:nvPr/>
              </p14:nvContentPartPr>
              <p14:xfrm>
                <a:off x="5826893" y="6352627"/>
                <a:ext cx="68400" cy="143280"/>
              </p14:xfrm>
            </p:contentPart>
          </mc:Choice>
          <mc:Fallback xmlns="">
            <p:pic>
              <p:nvPicPr>
                <p:cNvPr id="132" name="Freihand 131">
                  <a:extLst>
                    <a:ext uri="{FF2B5EF4-FFF2-40B4-BE49-F238E27FC236}">
                      <a16:creationId xmlns:a16="http://schemas.microsoft.com/office/drawing/2014/main" id="{7F864C9F-33FB-4116-B3AD-5106BA8AE1E9}"/>
                    </a:ext>
                  </a:extLst>
                </p:cNvPr>
                <p:cNvPicPr/>
                <p:nvPr/>
              </p:nvPicPr>
              <p:blipFill>
                <a:blip r:embed="rId228"/>
                <a:stretch>
                  <a:fillRect/>
                </a:stretch>
              </p:blipFill>
              <p:spPr>
                <a:xfrm>
                  <a:off x="5822573" y="6348307"/>
                  <a:ext cx="77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581FD49E-55E4-47AD-99E6-B1812DEED6A2}"/>
                    </a:ext>
                  </a:extLst>
                </p14:cNvPr>
                <p14:cNvContentPartPr/>
                <p14:nvPr/>
              </p14:nvContentPartPr>
              <p14:xfrm>
                <a:off x="5903933" y="6396547"/>
                <a:ext cx="462960" cy="74520"/>
              </p14:xfrm>
            </p:contentPart>
          </mc:Choice>
          <mc:Fallback xmlns="">
            <p:pic>
              <p:nvPicPr>
                <p:cNvPr id="133" name="Freihand 132">
                  <a:extLst>
                    <a:ext uri="{FF2B5EF4-FFF2-40B4-BE49-F238E27FC236}">
                      <a16:creationId xmlns:a16="http://schemas.microsoft.com/office/drawing/2014/main" id="{581FD49E-55E4-47AD-99E6-B1812DEED6A2}"/>
                    </a:ext>
                  </a:extLst>
                </p:cNvPr>
                <p:cNvPicPr/>
                <p:nvPr/>
              </p:nvPicPr>
              <p:blipFill>
                <a:blip r:embed="rId230"/>
                <a:stretch>
                  <a:fillRect/>
                </a:stretch>
              </p:blipFill>
              <p:spPr>
                <a:xfrm>
                  <a:off x="5899613" y="6392227"/>
                  <a:ext cx="471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08D975EC-1C70-453F-80C5-050698D985EE}"/>
                    </a:ext>
                  </a:extLst>
                </p14:cNvPr>
                <p14:cNvContentPartPr/>
                <p14:nvPr/>
              </p14:nvContentPartPr>
              <p14:xfrm>
                <a:off x="6478493" y="6337147"/>
                <a:ext cx="315360" cy="121320"/>
              </p14:xfrm>
            </p:contentPart>
          </mc:Choice>
          <mc:Fallback xmlns="">
            <p:pic>
              <p:nvPicPr>
                <p:cNvPr id="135" name="Freihand 134">
                  <a:extLst>
                    <a:ext uri="{FF2B5EF4-FFF2-40B4-BE49-F238E27FC236}">
                      <a16:creationId xmlns:a16="http://schemas.microsoft.com/office/drawing/2014/main" id="{08D975EC-1C70-453F-80C5-050698D985EE}"/>
                    </a:ext>
                  </a:extLst>
                </p:cNvPr>
                <p:cNvPicPr/>
                <p:nvPr/>
              </p:nvPicPr>
              <p:blipFill>
                <a:blip r:embed="rId232"/>
                <a:stretch>
                  <a:fillRect/>
                </a:stretch>
              </p:blipFill>
              <p:spPr>
                <a:xfrm>
                  <a:off x="6474173" y="6332827"/>
                  <a:ext cx="324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DF1F14CC-965D-4E03-B7F7-C664A2046255}"/>
                    </a:ext>
                  </a:extLst>
                </p14:cNvPr>
                <p14:cNvContentPartPr/>
                <p14:nvPr/>
              </p14:nvContentPartPr>
              <p14:xfrm>
                <a:off x="6981053" y="6325267"/>
                <a:ext cx="34200" cy="141120"/>
              </p14:xfrm>
            </p:contentPart>
          </mc:Choice>
          <mc:Fallback xmlns="">
            <p:pic>
              <p:nvPicPr>
                <p:cNvPr id="136" name="Freihand 135">
                  <a:extLst>
                    <a:ext uri="{FF2B5EF4-FFF2-40B4-BE49-F238E27FC236}">
                      <a16:creationId xmlns:a16="http://schemas.microsoft.com/office/drawing/2014/main" id="{DF1F14CC-965D-4E03-B7F7-C664A2046255}"/>
                    </a:ext>
                  </a:extLst>
                </p:cNvPr>
                <p:cNvPicPr/>
                <p:nvPr/>
              </p:nvPicPr>
              <p:blipFill>
                <a:blip r:embed="rId234"/>
                <a:stretch>
                  <a:fillRect/>
                </a:stretch>
              </p:blipFill>
              <p:spPr>
                <a:xfrm>
                  <a:off x="6976733" y="6320947"/>
                  <a:ext cx="42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2EAFB10C-A9CA-4327-B080-8D8105E6EF83}"/>
                    </a:ext>
                  </a:extLst>
                </p14:cNvPr>
                <p14:cNvContentPartPr/>
                <p14:nvPr/>
              </p14:nvContentPartPr>
              <p14:xfrm>
                <a:off x="6899333" y="6269467"/>
                <a:ext cx="196200" cy="47520"/>
              </p14:xfrm>
            </p:contentPart>
          </mc:Choice>
          <mc:Fallback xmlns="">
            <p:pic>
              <p:nvPicPr>
                <p:cNvPr id="137" name="Freihand 136">
                  <a:extLst>
                    <a:ext uri="{FF2B5EF4-FFF2-40B4-BE49-F238E27FC236}">
                      <a16:creationId xmlns:a16="http://schemas.microsoft.com/office/drawing/2014/main" id="{2EAFB10C-A9CA-4327-B080-8D8105E6EF83}"/>
                    </a:ext>
                  </a:extLst>
                </p:cNvPr>
                <p:cNvPicPr/>
                <p:nvPr/>
              </p:nvPicPr>
              <p:blipFill>
                <a:blip r:embed="rId236"/>
                <a:stretch>
                  <a:fillRect/>
                </a:stretch>
              </p:blipFill>
              <p:spPr>
                <a:xfrm>
                  <a:off x="6895013" y="6265147"/>
                  <a:ext cx="204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20462012-81D9-4AC7-A7F3-C18C243A7A4A}"/>
                    </a:ext>
                  </a:extLst>
                </p14:cNvPr>
                <p14:cNvContentPartPr/>
                <p14:nvPr/>
              </p14:nvContentPartPr>
              <p14:xfrm>
                <a:off x="7024613" y="6228067"/>
                <a:ext cx="296640" cy="204480"/>
              </p14:xfrm>
            </p:contentPart>
          </mc:Choice>
          <mc:Fallback xmlns="">
            <p:pic>
              <p:nvPicPr>
                <p:cNvPr id="138" name="Freihand 137">
                  <a:extLst>
                    <a:ext uri="{FF2B5EF4-FFF2-40B4-BE49-F238E27FC236}">
                      <a16:creationId xmlns:a16="http://schemas.microsoft.com/office/drawing/2014/main" id="{20462012-81D9-4AC7-A7F3-C18C243A7A4A}"/>
                    </a:ext>
                  </a:extLst>
                </p:cNvPr>
                <p:cNvPicPr/>
                <p:nvPr/>
              </p:nvPicPr>
              <p:blipFill>
                <a:blip r:embed="rId238"/>
                <a:stretch>
                  <a:fillRect/>
                </a:stretch>
              </p:blipFill>
              <p:spPr>
                <a:xfrm>
                  <a:off x="7020293" y="6223747"/>
                  <a:ext cx="305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6B42484B-C47D-4B36-880A-536FFD6F7775}"/>
                    </a:ext>
                  </a:extLst>
                </p14:cNvPr>
                <p14:cNvContentPartPr/>
                <p14:nvPr/>
              </p14:nvContentPartPr>
              <p14:xfrm>
                <a:off x="7230533" y="6223387"/>
                <a:ext cx="360" cy="360"/>
              </p14:xfrm>
            </p:contentPart>
          </mc:Choice>
          <mc:Fallback xmlns="">
            <p:pic>
              <p:nvPicPr>
                <p:cNvPr id="139" name="Freihand 138">
                  <a:extLst>
                    <a:ext uri="{FF2B5EF4-FFF2-40B4-BE49-F238E27FC236}">
                      <a16:creationId xmlns:a16="http://schemas.microsoft.com/office/drawing/2014/main" id="{6B42484B-C47D-4B36-880A-536FFD6F7775}"/>
                    </a:ext>
                  </a:extLst>
                </p:cNvPr>
                <p:cNvPicPr/>
                <p:nvPr/>
              </p:nvPicPr>
              <p:blipFill>
                <a:blip r:embed="rId240"/>
                <a:stretch>
                  <a:fillRect/>
                </a:stretch>
              </p:blipFill>
              <p:spPr>
                <a:xfrm>
                  <a:off x="7226213" y="6219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695211F9-8800-42F8-914F-ED7CAAED21E9}"/>
                    </a:ext>
                  </a:extLst>
                </p14:cNvPr>
                <p14:cNvContentPartPr/>
                <p14:nvPr/>
              </p14:nvContentPartPr>
              <p14:xfrm>
                <a:off x="7377413" y="6298267"/>
                <a:ext cx="115200" cy="109800"/>
              </p14:xfrm>
            </p:contentPart>
          </mc:Choice>
          <mc:Fallback xmlns="">
            <p:pic>
              <p:nvPicPr>
                <p:cNvPr id="140" name="Freihand 139">
                  <a:extLst>
                    <a:ext uri="{FF2B5EF4-FFF2-40B4-BE49-F238E27FC236}">
                      <a16:creationId xmlns:a16="http://schemas.microsoft.com/office/drawing/2014/main" id="{695211F9-8800-42F8-914F-ED7CAAED21E9}"/>
                    </a:ext>
                  </a:extLst>
                </p:cNvPr>
                <p:cNvPicPr/>
                <p:nvPr/>
              </p:nvPicPr>
              <p:blipFill>
                <a:blip r:embed="rId242"/>
                <a:stretch>
                  <a:fillRect/>
                </a:stretch>
              </p:blipFill>
              <p:spPr>
                <a:xfrm>
                  <a:off x="7373093" y="6293947"/>
                  <a:ext cx="12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DF8490F7-69EA-48A8-AC6D-1F10946CA09D}"/>
                    </a:ext>
                  </a:extLst>
                </p14:cNvPr>
                <p14:cNvContentPartPr/>
                <p14:nvPr/>
              </p14:nvContentPartPr>
              <p14:xfrm>
                <a:off x="7494413" y="6309067"/>
                <a:ext cx="124200" cy="240840"/>
              </p14:xfrm>
            </p:contentPart>
          </mc:Choice>
          <mc:Fallback xmlns="">
            <p:pic>
              <p:nvPicPr>
                <p:cNvPr id="141" name="Freihand 140">
                  <a:extLst>
                    <a:ext uri="{FF2B5EF4-FFF2-40B4-BE49-F238E27FC236}">
                      <a16:creationId xmlns:a16="http://schemas.microsoft.com/office/drawing/2014/main" id="{DF8490F7-69EA-48A8-AC6D-1F10946CA09D}"/>
                    </a:ext>
                  </a:extLst>
                </p:cNvPr>
                <p:cNvPicPr/>
                <p:nvPr/>
              </p:nvPicPr>
              <p:blipFill>
                <a:blip r:embed="rId244"/>
                <a:stretch>
                  <a:fillRect/>
                </a:stretch>
              </p:blipFill>
              <p:spPr>
                <a:xfrm>
                  <a:off x="7490093" y="6304747"/>
                  <a:ext cx="132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D62906EB-5916-4B9A-A1EE-8DE4AE1D3E4C}"/>
                    </a:ext>
                  </a:extLst>
                </p14:cNvPr>
                <p14:cNvContentPartPr/>
                <p14:nvPr/>
              </p14:nvContentPartPr>
              <p14:xfrm>
                <a:off x="7620053" y="6299707"/>
                <a:ext cx="268560" cy="204840"/>
              </p14:xfrm>
            </p:contentPart>
          </mc:Choice>
          <mc:Fallback xmlns="">
            <p:pic>
              <p:nvPicPr>
                <p:cNvPr id="142" name="Freihand 141">
                  <a:extLst>
                    <a:ext uri="{FF2B5EF4-FFF2-40B4-BE49-F238E27FC236}">
                      <a16:creationId xmlns:a16="http://schemas.microsoft.com/office/drawing/2014/main" id="{D62906EB-5916-4B9A-A1EE-8DE4AE1D3E4C}"/>
                    </a:ext>
                  </a:extLst>
                </p:cNvPr>
                <p:cNvPicPr/>
                <p:nvPr/>
              </p:nvPicPr>
              <p:blipFill>
                <a:blip r:embed="rId246"/>
                <a:stretch>
                  <a:fillRect/>
                </a:stretch>
              </p:blipFill>
              <p:spPr>
                <a:xfrm>
                  <a:off x="7615733" y="6295387"/>
                  <a:ext cx="277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9B71AE54-3DC1-4033-B2D5-5DAE0B03C2C6}"/>
                    </a:ext>
                  </a:extLst>
                </p14:cNvPr>
                <p14:cNvContentPartPr/>
                <p14:nvPr/>
              </p14:nvContentPartPr>
              <p14:xfrm>
                <a:off x="7893293" y="6190627"/>
                <a:ext cx="471240" cy="296640"/>
              </p14:xfrm>
            </p:contentPart>
          </mc:Choice>
          <mc:Fallback xmlns="">
            <p:pic>
              <p:nvPicPr>
                <p:cNvPr id="143" name="Freihand 142">
                  <a:extLst>
                    <a:ext uri="{FF2B5EF4-FFF2-40B4-BE49-F238E27FC236}">
                      <a16:creationId xmlns:a16="http://schemas.microsoft.com/office/drawing/2014/main" id="{9B71AE54-3DC1-4033-B2D5-5DAE0B03C2C6}"/>
                    </a:ext>
                  </a:extLst>
                </p:cNvPr>
                <p:cNvPicPr/>
                <p:nvPr/>
              </p:nvPicPr>
              <p:blipFill>
                <a:blip r:embed="rId248"/>
                <a:stretch>
                  <a:fillRect/>
                </a:stretch>
              </p:blipFill>
              <p:spPr>
                <a:xfrm>
                  <a:off x="7888973" y="6186307"/>
                  <a:ext cx="4798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AC43FB64-AD81-455F-B12E-03C0C6F942EA}"/>
                    </a:ext>
                  </a:extLst>
                </p14:cNvPr>
                <p14:cNvContentPartPr/>
                <p14:nvPr/>
              </p14:nvContentPartPr>
              <p14:xfrm>
                <a:off x="5440253" y="6632707"/>
                <a:ext cx="296280" cy="159480"/>
              </p14:xfrm>
            </p:contentPart>
          </mc:Choice>
          <mc:Fallback xmlns="">
            <p:pic>
              <p:nvPicPr>
                <p:cNvPr id="144" name="Freihand 143">
                  <a:extLst>
                    <a:ext uri="{FF2B5EF4-FFF2-40B4-BE49-F238E27FC236}">
                      <a16:creationId xmlns:a16="http://schemas.microsoft.com/office/drawing/2014/main" id="{AC43FB64-AD81-455F-B12E-03C0C6F942EA}"/>
                    </a:ext>
                  </a:extLst>
                </p:cNvPr>
                <p:cNvPicPr/>
                <p:nvPr/>
              </p:nvPicPr>
              <p:blipFill>
                <a:blip r:embed="rId250"/>
                <a:stretch>
                  <a:fillRect/>
                </a:stretch>
              </p:blipFill>
              <p:spPr>
                <a:xfrm>
                  <a:off x="5435933" y="6628387"/>
                  <a:ext cx="304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C4722DA4-01EC-4FF2-9560-D23C266D05B5}"/>
                    </a:ext>
                  </a:extLst>
                </p14:cNvPr>
                <p14:cNvContentPartPr/>
                <p14:nvPr/>
              </p14:nvContentPartPr>
              <p14:xfrm>
                <a:off x="5813573" y="6676267"/>
                <a:ext cx="154080" cy="88560"/>
              </p14:xfrm>
            </p:contentPart>
          </mc:Choice>
          <mc:Fallback xmlns="">
            <p:pic>
              <p:nvPicPr>
                <p:cNvPr id="145" name="Freihand 144">
                  <a:extLst>
                    <a:ext uri="{FF2B5EF4-FFF2-40B4-BE49-F238E27FC236}">
                      <a16:creationId xmlns:a16="http://schemas.microsoft.com/office/drawing/2014/main" id="{C4722DA4-01EC-4FF2-9560-D23C266D05B5}"/>
                    </a:ext>
                  </a:extLst>
                </p:cNvPr>
                <p:cNvPicPr/>
                <p:nvPr/>
              </p:nvPicPr>
              <p:blipFill>
                <a:blip r:embed="rId252"/>
                <a:stretch>
                  <a:fillRect/>
                </a:stretch>
              </p:blipFill>
              <p:spPr>
                <a:xfrm>
                  <a:off x="5809253" y="6671947"/>
                  <a:ext cx="16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341B8642-784B-4AD2-97F3-E3006A9DE770}"/>
                    </a:ext>
                  </a:extLst>
                </p14:cNvPr>
                <p14:cNvContentPartPr/>
                <p14:nvPr/>
              </p14:nvContentPartPr>
              <p14:xfrm>
                <a:off x="6173573" y="6610387"/>
                <a:ext cx="50400" cy="154800"/>
              </p14:xfrm>
            </p:contentPart>
          </mc:Choice>
          <mc:Fallback xmlns="">
            <p:pic>
              <p:nvPicPr>
                <p:cNvPr id="146" name="Freihand 145">
                  <a:extLst>
                    <a:ext uri="{FF2B5EF4-FFF2-40B4-BE49-F238E27FC236}">
                      <a16:creationId xmlns:a16="http://schemas.microsoft.com/office/drawing/2014/main" id="{341B8642-784B-4AD2-97F3-E3006A9DE770}"/>
                    </a:ext>
                  </a:extLst>
                </p:cNvPr>
                <p:cNvPicPr/>
                <p:nvPr/>
              </p:nvPicPr>
              <p:blipFill>
                <a:blip r:embed="rId254"/>
                <a:stretch>
                  <a:fillRect/>
                </a:stretch>
              </p:blipFill>
              <p:spPr>
                <a:xfrm>
                  <a:off x="6169253" y="6606067"/>
                  <a:ext cx="59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268F979A-5163-46B4-8880-029847EA0D36}"/>
                    </a:ext>
                  </a:extLst>
                </p14:cNvPr>
                <p14:cNvContentPartPr/>
                <p14:nvPr/>
              </p14:nvContentPartPr>
              <p14:xfrm>
                <a:off x="6086813" y="6558547"/>
                <a:ext cx="219240" cy="212040"/>
              </p14:xfrm>
            </p:contentPart>
          </mc:Choice>
          <mc:Fallback xmlns="">
            <p:pic>
              <p:nvPicPr>
                <p:cNvPr id="147" name="Freihand 146">
                  <a:extLst>
                    <a:ext uri="{FF2B5EF4-FFF2-40B4-BE49-F238E27FC236}">
                      <a16:creationId xmlns:a16="http://schemas.microsoft.com/office/drawing/2014/main" id="{268F979A-5163-46B4-8880-029847EA0D36}"/>
                    </a:ext>
                  </a:extLst>
                </p:cNvPr>
                <p:cNvPicPr/>
                <p:nvPr/>
              </p:nvPicPr>
              <p:blipFill>
                <a:blip r:embed="rId256"/>
                <a:stretch>
                  <a:fillRect/>
                </a:stretch>
              </p:blipFill>
              <p:spPr>
                <a:xfrm>
                  <a:off x="6082493" y="6554227"/>
                  <a:ext cx="227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F971D53D-984F-43CB-A9C0-DB530B356C64}"/>
                    </a:ext>
                  </a:extLst>
                </p14:cNvPr>
                <p14:cNvContentPartPr/>
                <p14:nvPr/>
              </p14:nvContentPartPr>
              <p14:xfrm>
                <a:off x="6433493" y="6569347"/>
                <a:ext cx="48960" cy="147240"/>
              </p14:xfrm>
            </p:contentPart>
          </mc:Choice>
          <mc:Fallback xmlns="">
            <p:pic>
              <p:nvPicPr>
                <p:cNvPr id="148" name="Freihand 147">
                  <a:extLst>
                    <a:ext uri="{FF2B5EF4-FFF2-40B4-BE49-F238E27FC236}">
                      <a16:creationId xmlns:a16="http://schemas.microsoft.com/office/drawing/2014/main" id="{F971D53D-984F-43CB-A9C0-DB530B356C64}"/>
                    </a:ext>
                  </a:extLst>
                </p:cNvPr>
                <p:cNvPicPr/>
                <p:nvPr/>
              </p:nvPicPr>
              <p:blipFill>
                <a:blip r:embed="rId258"/>
                <a:stretch>
                  <a:fillRect/>
                </a:stretch>
              </p:blipFill>
              <p:spPr>
                <a:xfrm>
                  <a:off x="6429173" y="6565027"/>
                  <a:ext cx="5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F32E9BCC-4AE7-4ECF-A069-CF62465579C3}"/>
                    </a:ext>
                  </a:extLst>
                </p14:cNvPr>
                <p14:cNvContentPartPr/>
                <p14:nvPr/>
              </p14:nvContentPartPr>
              <p14:xfrm>
                <a:off x="6585413" y="6567547"/>
                <a:ext cx="39960" cy="172440"/>
              </p14:xfrm>
            </p:contentPart>
          </mc:Choice>
          <mc:Fallback xmlns="">
            <p:pic>
              <p:nvPicPr>
                <p:cNvPr id="149" name="Freihand 148">
                  <a:extLst>
                    <a:ext uri="{FF2B5EF4-FFF2-40B4-BE49-F238E27FC236}">
                      <a16:creationId xmlns:a16="http://schemas.microsoft.com/office/drawing/2014/main" id="{F32E9BCC-4AE7-4ECF-A069-CF62465579C3}"/>
                    </a:ext>
                  </a:extLst>
                </p:cNvPr>
                <p:cNvPicPr/>
                <p:nvPr/>
              </p:nvPicPr>
              <p:blipFill>
                <a:blip r:embed="rId260"/>
                <a:stretch>
                  <a:fillRect/>
                </a:stretch>
              </p:blipFill>
              <p:spPr>
                <a:xfrm>
                  <a:off x="6581093" y="6563227"/>
                  <a:ext cx="48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0" name="Freihand 149">
                  <a:extLst>
                    <a:ext uri="{FF2B5EF4-FFF2-40B4-BE49-F238E27FC236}">
                      <a16:creationId xmlns:a16="http://schemas.microsoft.com/office/drawing/2014/main" id="{A94B1278-A1F0-42BA-80B0-2B2E86855023}"/>
                    </a:ext>
                  </a:extLst>
                </p14:cNvPr>
                <p14:cNvContentPartPr/>
                <p14:nvPr/>
              </p14:nvContentPartPr>
              <p14:xfrm>
                <a:off x="6489293" y="6551347"/>
                <a:ext cx="251280" cy="119880"/>
              </p14:xfrm>
            </p:contentPart>
          </mc:Choice>
          <mc:Fallback xmlns="">
            <p:pic>
              <p:nvPicPr>
                <p:cNvPr id="150" name="Freihand 149">
                  <a:extLst>
                    <a:ext uri="{FF2B5EF4-FFF2-40B4-BE49-F238E27FC236}">
                      <a16:creationId xmlns:a16="http://schemas.microsoft.com/office/drawing/2014/main" id="{A94B1278-A1F0-42BA-80B0-2B2E86855023}"/>
                    </a:ext>
                  </a:extLst>
                </p:cNvPr>
                <p:cNvPicPr/>
                <p:nvPr/>
              </p:nvPicPr>
              <p:blipFill>
                <a:blip r:embed="rId262"/>
                <a:stretch>
                  <a:fillRect/>
                </a:stretch>
              </p:blipFill>
              <p:spPr>
                <a:xfrm>
                  <a:off x="6484973" y="6547027"/>
                  <a:ext cx="259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2" name="Freihand 151">
                  <a:extLst>
                    <a:ext uri="{FF2B5EF4-FFF2-40B4-BE49-F238E27FC236}">
                      <a16:creationId xmlns:a16="http://schemas.microsoft.com/office/drawing/2014/main" id="{AB20AC16-CF79-45DD-908D-74059EFE7810}"/>
                    </a:ext>
                  </a:extLst>
                </p14:cNvPr>
                <p14:cNvContentPartPr/>
                <p14:nvPr/>
              </p14:nvContentPartPr>
              <p14:xfrm>
                <a:off x="3283493" y="4882387"/>
                <a:ext cx="42840" cy="28800"/>
              </p14:xfrm>
            </p:contentPart>
          </mc:Choice>
          <mc:Fallback xmlns="">
            <p:pic>
              <p:nvPicPr>
                <p:cNvPr id="152" name="Freihand 151">
                  <a:extLst>
                    <a:ext uri="{FF2B5EF4-FFF2-40B4-BE49-F238E27FC236}">
                      <a16:creationId xmlns:a16="http://schemas.microsoft.com/office/drawing/2014/main" id="{AB20AC16-CF79-45DD-908D-74059EFE7810}"/>
                    </a:ext>
                  </a:extLst>
                </p:cNvPr>
                <p:cNvPicPr/>
                <p:nvPr/>
              </p:nvPicPr>
              <p:blipFill>
                <a:blip r:embed="rId264"/>
                <a:stretch>
                  <a:fillRect/>
                </a:stretch>
              </p:blipFill>
              <p:spPr>
                <a:xfrm>
                  <a:off x="3279173" y="4878067"/>
                  <a:ext cx="51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3" name="Freihand 152">
                  <a:extLst>
                    <a:ext uri="{FF2B5EF4-FFF2-40B4-BE49-F238E27FC236}">
                      <a16:creationId xmlns:a16="http://schemas.microsoft.com/office/drawing/2014/main" id="{22964744-D16E-47FE-AA99-61A509D0CFC1}"/>
                    </a:ext>
                  </a:extLst>
                </p14:cNvPr>
                <p14:cNvContentPartPr/>
                <p14:nvPr/>
              </p14:nvContentPartPr>
              <p14:xfrm>
                <a:off x="3045173" y="4924147"/>
                <a:ext cx="400320" cy="482400"/>
              </p14:xfrm>
            </p:contentPart>
          </mc:Choice>
          <mc:Fallback xmlns="">
            <p:pic>
              <p:nvPicPr>
                <p:cNvPr id="153" name="Freihand 152">
                  <a:extLst>
                    <a:ext uri="{FF2B5EF4-FFF2-40B4-BE49-F238E27FC236}">
                      <a16:creationId xmlns:a16="http://schemas.microsoft.com/office/drawing/2014/main" id="{22964744-D16E-47FE-AA99-61A509D0CFC1}"/>
                    </a:ext>
                  </a:extLst>
                </p:cNvPr>
                <p:cNvPicPr/>
                <p:nvPr/>
              </p:nvPicPr>
              <p:blipFill>
                <a:blip r:embed="rId266"/>
                <a:stretch>
                  <a:fillRect/>
                </a:stretch>
              </p:blipFill>
              <p:spPr>
                <a:xfrm>
                  <a:off x="3040853" y="4919827"/>
                  <a:ext cx="4089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4" name="Freihand 153">
                  <a:extLst>
                    <a:ext uri="{FF2B5EF4-FFF2-40B4-BE49-F238E27FC236}">
                      <a16:creationId xmlns:a16="http://schemas.microsoft.com/office/drawing/2014/main" id="{A8CE8700-8D45-49C1-905E-1686E47D3819}"/>
                    </a:ext>
                  </a:extLst>
                </p14:cNvPr>
                <p14:cNvContentPartPr/>
                <p14:nvPr/>
              </p14:nvContentPartPr>
              <p14:xfrm>
                <a:off x="4175933" y="4729027"/>
                <a:ext cx="435240" cy="538200"/>
              </p14:xfrm>
            </p:contentPart>
          </mc:Choice>
          <mc:Fallback xmlns="">
            <p:pic>
              <p:nvPicPr>
                <p:cNvPr id="154" name="Freihand 153">
                  <a:extLst>
                    <a:ext uri="{FF2B5EF4-FFF2-40B4-BE49-F238E27FC236}">
                      <a16:creationId xmlns:a16="http://schemas.microsoft.com/office/drawing/2014/main" id="{A8CE8700-8D45-49C1-905E-1686E47D3819}"/>
                    </a:ext>
                  </a:extLst>
                </p:cNvPr>
                <p:cNvPicPr/>
                <p:nvPr/>
              </p:nvPicPr>
              <p:blipFill>
                <a:blip r:embed="rId268"/>
                <a:stretch>
                  <a:fillRect/>
                </a:stretch>
              </p:blipFill>
              <p:spPr>
                <a:xfrm>
                  <a:off x="4171613" y="4724707"/>
                  <a:ext cx="44388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5" name="Freihand 154">
                  <a:extLst>
                    <a:ext uri="{FF2B5EF4-FFF2-40B4-BE49-F238E27FC236}">
                      <a16:creationId xmlns:a16="http://schemas.microsoft.com/office/drawing/2014/main" id="{B386EB69-4594-4000-83FB-2E7787BD4EDA}"/>
                    </a:ext>
                  </a:extLst>
                </p14:cNvPr>
                <p14:cNvContentPartPr/>
                <p14:nvPr/>
              </p14:nvContentPartPr>
              <p14:xfrm>
                <a:off x="5306693" y="4811107"/>
                <a:ext cx="345240" cy="426960"/>
              </p14:xfrm>
            </p:contentPart>
          </mc:Choice>
          <mc:Fallback xmlns="">
            <p:pic>
              <p:nvPicPr>
                <p:cNvPr id="155" name="Freihand 154">
                  <a:extLst>
                    <a:ext uri="{FF2B5EF4-FFF2-40B4-BE49-F238E27FC236}">
                      <a16:creationId xmlns:a16="http://schemas.microsoft.com/office/drawing/2014/main" id="{B386EB69-4594-4000-83FB-2E7787BD4EDA}"/>
                    </a:ext>
                  </a:extLst>
                </p:cNvPr>
                <p:cNvPicPr/>
                <p:nvPr/>
              </p:nvPicPr>
              <p:blipFill>
                <a:blip r:embed="rId270"/>
                <a:stretch>
                  <a:fillRect/>
                </a:stretch>
              </p:blipFill>
              <p:spPr>
                <a:xfrm>
                  <a:off x="5302373" y="4806787"/>
                  <a:ext cx="3538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6" name="Freihand 155">
                  <a:extLst>
                    <a:ext uri="{FF2B5EF4-FFF2-40B4-BE49-F238E27FC236}">
                      <a16:creationId xmlns:a16="http://schemas.microsoft.com/office/drawing/2014/main" id="{6067AD20-9F9C-4D92-A843-5088F2EDA33B}"/>
                    </a:ext>
                  </a:extLst>
                </p14:cNvPr>
                <p14:cNvContentPartPr/>
                <p14:nvPr/>
              </p14:nvContentPartPr>
              <p14:xfrm>
                <a:off x="6144413" y="4749547"/>
                <a:ext cx="415440" cy="493200"/>
              </p14:xfrm>
            </p:contentPart>
          </mc:Choice>
          <mc:Fallback xmlns="">
            <p:pic>
              <p:nvPicPr>
                <p:cNvPr id="156" name="Freihand 155">
                  <a:extLst>
                    <a:ext uri="{FF2B5EF4-FFF2-40B4-BE49-F238E27FC236}">
                      <a16:creationId xmlns:a16="http://schemas.microsoft.com/office/drawing/2014/main" id="{6067AD20-9F9C-4D92-A843-5088F2EDA33B}"/>
                    </a:ext>
                  </a:extLst>
                </p:cNvPr>
                <p:cNvPicPr/>
                <p:nvPr/>
              </p:nvPicPr>
              <p:blipFill>
                <a:blip r:embed="rId272"/>
                <a:stretch>
                  <a:fillRect/>
                </a:stretch>
              </p:blipFill>
              <p:spPr>
                <a:xfrm>
                  <a:off x="6140093" y="4745227"/>
                  <a:ext cx="4240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7" name="Freihand 156">
                  <a:extLst>
                    <a:ext uri="{FF2B5EF4-FFF2-40B4-BE49-F238E27FC236}">
                      <a16:creationId xmlns:a16="http://schemas.microsoft.com/office/drawing/2014/main" id="{B9B0D909-A0D3-459D-9B23-AF7C69298110}"/>
                    </a:ext>
                  </a:extLst>
                </p14:cNvPr>
                <p14:cNvContentPartPr/>
                <p14:nvPr/>
              </p14:nvContentPartPr>
              <p14:xfrm>
                <a:off x="7085093" y="4666747"/>
                <a:ext cx="507240" cy="524880"/>
              </p14:xfrm>
            </p:contentPart>
          </mc:Choice>
          <mc:Fallback xmlns="">
            <p:pic>
              <p:nvPicPr>
                <p:cNvPr id="157" name="Freihand 156">
                  <a:extLst>
                    <a:ext uri="{FF2B5EF4-FFF2-40B4-BE49-F238E27FC236}">
                      <a16:creationId xmlns:a16="http://schemas.microsoft.com/office/drawing/2014/main" id="{B9B0D909-A0D3-459D-9B23-AF7C69298110}"/>
                    </a:ext>
                  </a:extLst>
                </p:cNvPr>
                <p:cNvPicPr/>
                <p:nvPr/>
              </p:nvPicPr>
              <p:blipFill>
                <a:blip r:embed="rId274"/>
                <a:stretch>
                  <a:fillRect/>
                </a:stretch>
              </p:blipFill>
              <p:spPr>
                <a:xfrm>
                  <a:off x="7080773" y="4662427"/>
                  <a:ext cx="515880" cy="53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5">
            <p14:nvContentPartPr>
              <p14:cNvPr id="21" name="Freihand 20">
                <a:extLst>
                  <a:ext uri="{FF2B5EF4-FFF2-40B4-BE49-F238E27FC236}">
                    <a16:creationId xmlns:a16="http://schemas.microsoft.com/office/drawing/2014/main" id="{02025B9B-C151-4111-91FF-BFC780678180}"/>
                  </a:ext>
                </a:extLst>
              </p14:cNvPr>
              <p14:cNvContentPartPr/>
              <p14:nvPr/>
            </p14:nvContentPartPr>
            <p14:xfrm>
              <a:off x="1321493" y="4514827"/>
              <a:ext cx="6914880" cy="1181520"/>
            </p14:xfrm>
          </p:contentPart>
        </mc:Choice>
        <mc:Fallback xmlns="">
          <p:pic>
            <p:nvPicPr>
              <p:cNvPr id="21" name="Freihand 20">
                <a:extLst>
                  <a:ext uri="{FF2B5EF4-FFF2-40B4-BE49-F238E27FC236}">
                    <a16:creationId xmlns:a16="http://schemas.microsoft.com/office/drawing/2014/main" id="{02025B9B-C151-4111-91FF-BFC780678180}"/>
                  </a:ext>
                </a:extLst>
              </p:cNvPr>
              <p:cNvPicPr/>
              <p:nvPr/>
            </p:nvPicPr>
            <p:blipFill>
              <a:blip r:embed="rId276"/>
              <a:stretch>
                <a:fillRect/>
              </a:stretch>
            </p:blipFill>
            <p:spPr>
              <a:xfrm>
                <a:off x="1317173" y="4510507"/>
                <a:ext cx="6923520" cy="1190160"/>
              </a:xfrm>
              <a:prstGeom prst="rect">
                <a:avLst/>
              </a:prstGeom>
            </p:spPr>
          </p:pic>
        </mc:Fallback>
      </mc:AlternateContent>
      <p:grpSp>
        <p:nvGrpSpPr>
          <p:cNvPr id="159" name="Gruppieren 158">
            <a:extLst>
              <a:ext uri="{FF2B5EF4-FFF2-40B4-BE49-F238E27FC236}">
                <a16:creationId xmlns:a16="http://schemas.microsoft.com/office/drawing/2014/main" id="{DE048FF7-AC78-4608-947D-978A8B3B36E3}"/>
              </a:ext>
            </a:extLst>
          </p:cNvPr>
          <p:cNvGrpSpPr/>
          <p:nvPr/>
        </p:nvGrpSpPr>
        <p:grpSpPr>
          <a:xfrm>
            <a:off x="3047333" y="5129347"/>
            <a:ext cx="4668480" cy="313560"/>
            <a:chOff x="3047333" y="5129347"/>
            <a:chExt cx="4668480" cy="313560"/>
          </a:xfrm>
        </p:grpSpPr>
        <mc:AlternateContent xmlns:mc="http://schemas.openxmlformats.org/markup-compatibility/2006" xmlns:p14="http://schemas.microsoft.com/office/powerpoint/2010/main">
          <mc:Choice Requires="p14">
            <p:contentPart p14:bwMode="auto" r:id="rId277">
              <p14:nvContentPartPr>
                <p14:cNvPr id="27" name="Freihand 26">
                  <a:extLst>
                    <a:ext uri="{FF2B5EF4-FFF2-40B4-BE49-F238E27FC236}">
                      <a16:creationId xmlns:a16="http://schemas.microsoft.com/office/drawing/2014/main" id="{187794C4-B80A-4B0D-8638-68A9507A6682}"/>
                    </a:ext>
                  </a:extLst>
                </p14:cNvPr>
                <p14:cNvContentPartPr/>
                <p14:nvPr/>
              </p14:nvContentPartPr>
              <p14:xfrm>
                <a:off x="3047333" y="5294947"/>
                <a:ext cx="734040" cy="147960"/>
              </p14:xfrm>
            </p:contentPart>
          </mc:Choice>
          <mc:Fallback xmlns="">
            <p:pic>
              <p:nvPicPr>
                <p:cNvPr id="27" name="Freihand 26">
                  <a:extLst>
                    <a:ext uri="{FF2B5EF4-FFF2-40B4-BE49-F238E27FC236}">
                      <a16:creationId xmlns:a16="http://schemas.microsoft.com/office/drawing/2014/main" id="{187794C4-B80A-4B0D-8638-68A9507A6682}"/>
                    </a:ext>
                  </a:extLst>
                </p:cNvPr>
                <p:cNvPicPr/>
                <p:nvPr/>
              </p:nvPicPr>
              <p:blipFill>
                <a:blip r:embed="rId278"/>
                <a:stretch>
                  <a:fillRect/>
                </a:stretch>
              </p:blipFill>
              <p:spPr>
                <a:xfrm>
                  <a:off x="3043013" y="5290627"/>
                  <a:ext cx="742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3" name="Freihand 32">
                  <a:extLst>
                    <a:ext uri="{FF2B5EF4-FFF2-40B4-BE49-F238E27FC236}">
                      <a16:creationId xmlns:a16="http://schemas.microsoft.com/office/drawing/2014/main" id="{6CEAFC40-9894-4900-B2C5-4D392D3577D0}"/>
                    </a:ext>
                  </a:extLst>
                </p14:cNvPr>
                <p14:cNvContentPartPr/>
                <p14:nvPr/>
              </p14:nvContentPartPr>
              <p14:xfrm>
                <a:off x="4251533" y="5206387"/>
                <a:ext cx="529200" cy="36720"/>
              </p14:xfrm>
            </p:contentPart>
          </mc:Choice>
          <mc:Fallback xmlns="">
            <p:pic>
              <p:nvPicPr>
                <p:cNvPr id="33" name="Freihand 32">
                  <a:extLst>
                    <a:ext uri="{FF2B5EF4-FFF2-40B4-BE49-F238E27FC236}">
                      <a16:creationId xmlns:a16="http://schemas.microsoft.com/office/drawing/2014/main" id="{6CEAFC40-9894-4900-B2C5-4D392D3577D0}"/>
                    </a:ext>
                  </a:extLst>
                </p:cNvPr>
                <p:cNvPicPr/>
                <p:nvPr/>
              </p:nvPicPr>
              <p:blipFill>
                <a:blip r:embed="rId280"/>
                <a:stretch>
                  <a:fillRect/>
                </a:stretch>
              </p:blipFill>
              <p:spPr>
                <a:xfrm>
                  <a:off x="4247213" y="5202067"/>
                  <a:ext cx="537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3" name="Freihand 72">
                  <a:extLst>
                    <a:ext uri="{FF2B5EF4-FFF2-40B4-BE49-F238E27FC236}">
                      <a16:creationId xmlns:a16="http://schemas.microsoft.com/office/drawing/2014/main" id="{604A2A2B-5BE9-4694-AE78-E79EC2C3181D}"/>
                    </a:ext>
                  </a:extLst>
                </p14:cNvPr>
                <p14:cNvContentPartPr/>
                <p14:nvPr/>
              </p14:nvContentPartPr>
              <p14:xfrm>
                <a:off x="3084053" y="5286667"/>
                <a:ext cx="652680" cy="133920"/>
              </p14:xfrm>
            </p:contentPart>
          </mc:Choice>
          <mc:Fallback xmlns="">
            <p:pic>
              <p:nvPicPr>
                <p:cNvPr id="73" name="Freihand 72">
                  <a:extLst>
                    <a:ext uri="{FF2B5EF4-FFF2-40B4-BE49-F238E27FC236}">
                      <a16:creationId xmlns:a16="http://schemas.microsoft.com/office/drawing/2014/main" id="{604A2A2B-5BE9-4694-AE78-E79EC2C3181D}"/>
                    </a:ext>
                  </a:extLst>
                </p:cNvPr>
                <p:cNvPicPr/>
                <p:nvPr/>
              </p:nvPicPr>
              <p:blipFill>
                <a:blip r:embed="rId282"/>
                <a:stretch>
                  <a:fillRect/>
                </a:stretch>
              </p:blipFill>
              <p:spPr>
                <a:xfrm>
                  <a:off x="3079733" y="5282347"/>
                  <a:ext cx="661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78" name="Freihand 77">
                  <a:extLst>
                    <a:ext uri="{FF2B5EF4-FFF2-40B4-BE49-F238E27FC236}">
                      <a16:creationId xmlns:a16="http://schemas.microsoft.com/office/drawing/2014/main" id="{50027413-B8C3-4B03-98EF-E52FC1886C2C}"/>
                    </a:ext>
                  </a:extLst>
                </p14:cNvPr>
                <p14:cNvContentPartPr/>
                <p14:nvPr/>
              </p14:nvContentPartPr>
              <p14:xfrm>
                <a:off x="4230653" y="5129347"/>
                <a:ext cx="580680" cy="78480"/>
              </p14:xfrm>
            </p:contentPart>
          </mc:Choice>
          <mc:Fallback xmlns="">
            <p:pic>
              <p:nvPicPr>
                <p:cNvPr id="78" name="Freihand 77">
                  <a:extLst>
                    <a:ext uri="{FF2B5EF4-FFF2-40B4-BE49-F238E27FC236}">
                      <a16:creationId xmlns:a16="http://schemas.microsoft.com/office/drawing/2014/main" id="{50027413-B8C3-4B03-98EF-E52FC1886C2C}"/>
                    </a:ext>
                  </a:extLst>
                </p:cNvPr>
                <p:cNvPicPr/>
                <p:nvPr/>
              </p:nvPicPr>
              <p:blipFill>
                <a:blip r:embed="rId284"/>
                <a:stretch>
                  <a:fillRect/>
                </a:stretch>
              </p:blipFill>
              <p:spPr>
                <a:xfrm>
                  <a:off x="4226333" y="5125027"/>
                  <a:ext cx="589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7" name="Freihand 36">
                  <a:extLst>
                    <a:ext uri="{FF2B5EF4-FFF2-40B4-BE49-F238E27FC236}">
                      <a16:creationId xmlns:a16="http://schemas.microsoft.com/office/drawing/2014/main" id="{50FB3C0F-B862-40E2-B3C0-1604E01D9B3E}"/>
                    </a:ext>
                  </a:extLst>
                </p14:cNvPr>
                <p14:cNvContentPartPr/>
                <p14:nvPr/>
              </p14:nvContentPartPr>
              <p14:xfrm>
                <a:off x="5318933" y="5216107"/>
                <a:ext cx="426240" cy="42120"/>
              </p14:xfrm>
            </p:contentPart>
          </mc:Choice>
          <mc:Fallback xmlns="">
            <p:pic>
              <p:nvPicPr>
                <p:cNvPr id="37" name="Freihand 36">
                  <a:extLst>
                    <a:ext uri="{FF2B5EF4-FFF2-40B4-BE49-F238E27FC236}">
                      <a16:creationId xmlns:a16="http://schemas.microsoft.com/office/drawing/2014/main" id="{50FB3C0F-B862-40E2-B3C0-1604E01D9B3E}"/>
                    </a:ext>
                  </a:extLst>
                </p:cNvPr>
                <p:cNvPicPr/>
                <p:nvPr/>
              </p:nvPicPr>
              <p:blipFill>
                <a:blip r:embed="rId286"/>
                <a:stretch>
                  <a:fillRect/>
                </a:stretch>
              </p:blipFill>
              <p:spPr>
                <a:xfrm>
                  <a:off x="5314613" y="5211787"/>
                  <a:ext cx="434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6" name="Freihand 45">
                  <a:extLst>
                    <a:ext uri="{FF2B5EF4-FFF2-40B4-BE49-F238E27FC236}">
                      <a16:creationId xmlns:a16="http://schemas.microsoft.com/office/drawing/2014/main" id="{8FA76BB9-7245-4602-80E2-55E70A1B5FE6}"/>
                    </a:ext>
                  </a:extLst>
                </p14:cNvPr>
                <p14:cNvContentPartPr/>
                <p14:nvPr/>
              </p14:nvContentPartPr>
              <p14:xfrm>
                <a:off x="6122093" y="5175067"/>
                <a:ext cx="477360" cy="39240"/>
              </p14:xfrm>
            </p:contentPart>
          </mc:Choice>
          <mc:Fallback xmlns="">
            <p:pic>
              <p:nvPicPr>
                <p:cNvPr id="46" name="Freihand 45">
                  <a:extLst>
                    <a:ext uri="{FF2B5EF4-FFF2-40B4-BE49-F238E27FC236}">
                      <a16:creationId xmlns:a16="http://schemas.microsoft.com/office/drawing/2014/main" id="{8FA76BB9-7245-4602-80E2-55E70A1B5FE6}"/>
                    </a:ext>
                  </a:extLst>
                </p:cNvPr>
                <p:cNvPicPr/>
                <p:nvPr/>
              </p:nvPicPr>
              <p:blipFill>
                <a:blip r:embed="rId288"/>
                <a:stretch>
                  <a:fillRect/>
                </a:stretch>
              </p:blipFill>
              <p:spPr>
                <a:xfrm>
                  <a:off x="6117773" y="5170747"/>
                  <a:ext cx="486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0" name="Freihand 49">
                  <a:extLst>
                    <a:ext uri="{FF2B5EF4-FFF2-40B4-BE49-F238E27FC236}">
                      <a16:creationId xmlns:a16="http://schemas.microsoft.com/office/drawing/2014/main" id="{0A2E8C68-FEE6-4E0E-AA0B-0C2B5B98D828}"/>
                    </a:ext>
                  </a:extLst>
                </p14:cNvPr>
                <p14:cNvContentPartPr/>
                <p14:nvPr/>
              </p14:nvContentPartPr>
              <p14:xfrm>
                <a:off x="7206413" y="5242387"/>
                <a:ext cx="59400" cy="360"/>
              </p14:xfrm>
            </p:contentPart>
          </mc:Choice>
          <mc:Fallback xmlns="">
            <p:pic>
              <p:nvPicPr>
                <p:cNvPr id="50" name="Freihand 49">
                  <a:extLst>
                    <a:ext uri="{FF2B5EF4-FFF2-40B4-BE49-F238E27FC236}">
                      <a16:creationId xmlns:a16="http://schemas.microsoft.com/office/drawing/2014/main" id="{0A2E8C68-FEE6-4E0E-AA0B-0C2B5B98D828}"/>
                    </a:ext>
                  </a:extLst>
                </p:cNvPr>
                <p:cNvPicPr/>
                <p:nvPr/>
              </p:nvPicPr>
              <p:blipFill>
                <a:blip r:embed="rId290"/>
                <a:stretch>
                  <a:fillRect/>
                </a:stretch>
              </p:blipFill>
              <p:spPr>
                <a:xfrm>
                  <a:off x="7202093" y="5238067"/>
                  <a:ext cx="68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4" name="Freihand 53">
                  <a:extLst>
                    <a:ext uri="{FF2B5EF4-FFF2-40B4-BE49-F238E27FC236}">
                      <a16:creationId xmlns:a16="http://schemas.microsoft.com/office/drawing/2014/main" id="{60FE54A8-0D7B-41D2-8D2C-188148EDB75E}"/>
                    </a:ext>
                  </a:extLst>
                </p14:cNvPr>
                <p14:cNvContentPartPr/>
                <p14:nvPr/>
              </p14:nvContentPartPr>
              <p14:xfrm>
                <a:off x="7012733" y="5204227"/>
                <a:ext cx="703080" cy="27720"/>
              </p14:xfrm>
            </p:contentPart>
          </mc:Choice>
          <mc:Fallback xmlns="">
            <p:pic>
              <p:nvPicPr>
                <p:cNvPr id="54" name="Freihand 53">
                  <a:extLst>
                    <a:ext uri="{FF2B5EF4-FFF2-40B4-BE49-F238E27FC236}">
                      <a16:creationId xmlns:a16="http://schemas.microsoft.com/office/drawing/2014/main" id="{60FE54A8-0D7B-41D2-8D2C-188148EDB75E}"/>
                    </a:ext>
                  </a:extLst>
                </p:cNvPr>
                <p:cNvPicPr/>
                <p:nvPr/>
              </p:nvPicPr>
              <p:blipFill>
                <a:blip r:embed="rId292"/>
                <a:stretch>
                  <a:fillRect/>
                </a:stretch>
              </p:blipFill>
              <p:spPr>
                <a:xfrm>
                  <a:off x="7008413" y="5199907"/>
                  <a:ext cx="711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85" name="Freihand 84">
                  <a:extLst>
                    <a:ext uri="{FF2B5EF4-FFF2-40B4-BE49-F238E27FC236}">
                      <a16:creationId xmlns:a16="http://schemas.microsoft.com/office/drawing/2014/main" id="{88DF2FC8-C212-4DED-909A-4604A3CD0A94}"/>
                    </a:ext>
                  </a:extLst>
                </p14:cNvPr>
                <p14:cNvContentPartPr/>
                <p14:nvPr/>
              </p14:nvContentPartPr>
              <p14:xfrm>
                <a:off x="5304533" y="5210707"/>
                <a:ext cx="502560" cy="58320"/>
              </p14:xfrm>
            </p:contentPart>
          </mc:Choice>
          <mc:Fallback xmlns="">
            <p:pic>
              <p:nvPicPr>
                <p:cNvPr id="85" name="Freihand 84">
                  <a:extLst>
                    <a:ext uri="{FF2B5EF4-FFF2-40B4-BE49-F238E27FC236}">
                      <a16:creationId xmlns:a16="http://schemas.microsoft.com/office/drawing/2014/main" id="{88DF2FC8-C212-4DED-909A-4604A3CD0A94}"/>
                    </a:ext>
                  </a:extLst>
                </p:cNvPr>
                <p:cNvPicPr/>
                <p:nvPr/>
              </p:nvPicPr>
              <p:blipFill>
                <a:blip r:embed="rId294"/>
                <a:stretch>
                  <a:fillRect/>
                </a:stretch>
              </p:blipFill>
              <p:spPr>
                <a:xfrm>
                  <a:off x="5300213" y="5206387"/>
                  <a:ext cx="511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89" name="Freihand 88">
                  <a:extLst>
                    <a:ext uri="{FF2B5EF4-FFF2-40B4-BE49-F238E27FC236}">
                      <a16:creationId xmlns:a16="http://schemas.microsoft.com/office/drawing/2014/main" id="{64C99C70-EA74-456F-BAA8-2D42F235118B}"/>
                    </a:ext>
                  </a:extLst>
                </p14:cNvPr>
                <p14:cNvContentPartPr/>
                <p14:nvPr/>
              </p14:nvContentPartPr>
              <p14:xfrm>
                <a:off x="6144413" y="5223307"/>
                <a:ext cx="343800" cy="52200"/>
              </p14:xfrm>
            </p:contentPart>
          </mc:Choice>
          <mc:Fallback xmlns="">
            <p:pic>
              <p:nvPicPr>
                <p:cNvPr id="89" name="Freihand 88">
                  <a:extLst>
                    <a:ext uri="{FF2B5EF4-FFF2-40B4-BE49-F238E27FC236}">
                      <a16:creationId xmlns:a16="http://schemas.microsoft.com/office/drawing/2014/main" id="{64C99C70-EA74-456F-BAA8-2D42F235118B}"/>
                    </a:ext>
                  </a:extLst>
                </p:cNvPr>
                <p:cNvPicPr/>
                <p:nvPr/>
              </p:nvPicPr>
              <p:blipFill>
                <a:blip r:embed="rId296"/>
                <a:stretch>
                  <a:fillRect/>
                </a:stretch>
              </p:blipFill>
              <p:spPr>
                <a:xfrm>
                  <a:off x="6140093" y="5218987"/>
                  <a:ext cx="352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4" name="Freihand 133">
                  <a:extLst>
                    <a:ext uri="{FF2B5EF4-FFF2-40B4-BE49-F238E27FC236}">
                      <a16:creationId xmlns:a16="http://schemas.microsoft.com/office/drawing/2014/main" id="{3398E293-7160-4231-B64F-6B33F56F96BF}"/>
                    </a:ext>
                  </a:extLst>
                </p14:cNvPr>
                <p14:cNvContentPartPr/>
                <p14:nvPr/>
              </p14:nvContentPartPr>
              <p14:xfrm>
                <a:off x="7103093" y="5234827"/>
                <a:ext cx="327240" cy="6480"/>
              </p14:xfrm>
            </p:contentPart>
          </mc:Choice>
          <mc:Fallback xmlns="">
            <p:pic>
              <p:nvPicPr>
                <p:cNvPr id="134" name="Freihand 133">
                  <a:extLst>
                    <a:ext uri="{FF2B5EF4-FFF2-40B4-BE49-F238E27FC236}">
                      <a16:creationId xmlns:a16="http://schemas.microsoft.com/office/drawing/2014/main" id="{3398E293-7160-4231-B64F-6B33F56F96BF}"/>
                    </a:ext>
                  </a:extLst>
                </p:cNvPr>
                <p:cNvPicPr/>
                <p:nvPr/>
              </p:nvPicPr>
              <p:blipFill>
                <a:blip r:embed="rId298"/>
                <a:stretch>
                  <a:fillRect/>
                </a:stretch>
              </p:blipFill>
              <p:spPr>
                <a:xfrm>
                  <a:off x="7098773" y="5230507"/>
                  <a:ext cx="335880" cy="1512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0F88785-5DD6-45A3-ABF3-80660627D464}"/>
                  </a:ext>
                </a:extLst>
              </p14:cNvPr>
              <p14:cNvContentPartPr/>
              <p14:nvPr/>
            </p14:nvContentPartPr>
            <p14:xfrm>
              <a:off x="92093" y="240720"/>
              <a:ext cx="1707120" cy="660600"/>
            </p14:xfrm>
          </p:contentPart>
        </mc:Choice>
        <mc:Fallback xmlns="">
          <p:pic>
            <p:nvPicPr>
              <p:cNvPr id="2" name="Freihand 1">
                <a:extLst>
                  <a:ext uri="{FF2B5EF4-FFF2-40B4-BE49-F238E27FC236}">
                    <a16:creationId xmlns:a16="http://schemas.microsoft.com/office/drawing/2014/main" id="{50F88785-5DD6-45A3-ABF3-80660627D464}"/>
                  </a:ext>
                </a:extLst>
              </p:cNvPr>
              <p:cNvPicPr/>
              <p:nvPr/>
            </p:nvPicPr>
            <p:blipFill>
              <a:blip r:embed="rId4"/>
              <a:stretch>
                <a:fillRect/>
              </a:stretch>
            </p:blipFill>
            <p:spPr>
              <a:xfrm>
                <a:off x="87773" y="236400"/>
                <a:ext cx="171576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BBA23C8-FC73-4273-BD69-0C338655A739}"/>
                  </a:ext>
                </a:extLst>
              </p14:cNvPr>
              <p14:cNvContentPartPr/>
              <p14:nvPr/>
            </p14:nvContentPartPr>
            <p14:xfrm>
              <a:off x="43493" y="1796640"/>
              <a:ext cx="2069280" cy="584280"/>
            </p14:xfrm>
          </p:contentPart>
        </mc:Choice>
        <mc:Fallback xmlns="">
          <p:pic>
            <p:nvPicPr>
              <p:cNvPr id="5" name="Freihand 4">
                <a:extLst>
                  <a:ext uri="{FF2B5EF4-FFF2-40B4-BE49-F238E27FC236}">
                    <a16:creationId xmlns:a16="http://schemas.microsoft.com/office/drawing/2014/main" id="{BBBA23C8-FC73-4273-BD69-0C338655A739}"/>
                  </a:ext>
                </a:extLst>
              </p:cNvPr>
              <p:cNvPicPr/>
              <p:nvPr/>
            </p:nvPicPr>
            <p:blipFill>
              <a:blip r:embed="rId6"/>
              <a:stretch>
                <a:fillRect/>
              </a:stretch>
            </p:blipFill>
            <p:spPr>
              <a:xfrm>
                <a:off x="39173" y="1792320"/>
                <a:ext cx="20779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DDAFB5C7-8EFF-4E16-865E-D02B8EF9B490}"/>
                  </a:ext>
                </a:extLst>
              </p14:cNvPr>
              <p14:cNvContentPartPr/>
              <p14:nvPr/>
            </p14:nvContentPartPr>
            <p14:xfrm>
              <a:off x="73013" y="1716000"/>
              <a:ext cx="2098440" cy="867960"/>
            </p14:xfrm>
          </p:contentPart>
        </mc:Choice>
        <mc:Fallback xmlns="">
          <p:pic>
            <p:nvPicPr>
              <p:cNvPr id="6" name="Freihand 5">
                <a:extLst>
                  <a:ext uri="{FF2B5EF4-FFF2-40B4-BE49-F238E27FC236}">
                    <a16:creationId xmlns:a16="http://schemas.microsoft.com/office/drawing/2014/main" id="{DDAFB5C7-8EFF-4E16-865E-D02B8EF9B490}"/>
                  </a:ext>
                </a:extLst>
              </p:cNvPr>
              <p:cNvPicPr/>
              <p:nvPr/>
            </p:nvPicPr>
            <p:blipFill>
              <a:blip r:embed="rId8"/>
              <a:stretch>
                <a:fillRect/>
              </a:stretch>
            </p:blipFill>
            <p:spPr>
              <a:xfrm>
                <a:off x="68693" y="1711680"/>
                <a:ext cx="210708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4D75A72-3E1F-4BF9-BC52-EF9C4CB8464B}"/>
                  </a:ext>
                </a:extLst>
              </p14:cNvPr>
              <p14:cNvContentPartPr/>
              <p14:nvPr/>
            </p14:nvContentPartPr>
            <p14:xfrm>
              <a:off x="-103387" y="3416640"/>
              <a:ext cx="2352240" cy="646560"/>
            </p14:xfrm>
          </p:contentPart>
        </mc:Choice>
        <mc:Fallback xmlns="">
          <p:pic>
            <p:nvPicPr>
              <p:cNvPr id="7" name="Freihand 6">
                <a:extLst>
                  <a:ext uri="{FF2B5EF4-FFF2-40B4-BE49-F238E27FC236}">
                    <a16:creationId xmlns:a16="http://schemas.microsoft.com/office/drawing/2014/main" id="{84D75A72-3E1F-4BF9-BC52-EF9C4CB8464B}"/>
                  </a:ext>
                </a:extLst>
              </p:cNvPr>
              <p:cNvPicPr/>
              <p:nvPr/>
            </p:nvPicPr>
            <p:blipFill>
              <a:blip r:embed="rId10"/>
              <a:stretch>
                <a:fillRect/>
              </a:stretch>
            </p:blipFill>
            <p:spPr>
              <a:xfrm>
                <a:off x="-107707" y="3412320"/>
                <a:ext cx="2360880" cy="6552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E43D1E7-85B3-432C-805F-67DF64BAD844}"/>
                  </a:ext>
                </a:extLst>
              </p14:cNvPr>
              <p14:cNvContentPartPr/>
              <p14:nvPr/>
            </p14:nvContentPartPr>
            <p14:xfrm>
              <a:off x="6765053" y="1260787"/>
              <a:ext cx="1618920" cy="61560"/>
            </p14:xfrm>
          </p:contentPart>
        </mc:Choice>
        <mc:Fallback xmlns="">
          <p:pic>
            <p:nvPicPr>
              <p:cNvPr id="3" name="Freihand 2">
                <a:extLst>
                  <a:ext uri="{FF2B5EF4-FFF2-40B4-BE49-F238E27FC236}">
                    <a16:creationId xmlns:a16="http://schemas.microsoft.com/office/drawing/2014/main" id="{9E43D1E7-85B3-432C-805F-67DF64BAD844}"/>
                  </a:ext>
                </a:extLst>
              </p:cNvPr>
              <p:cNvPicPr/>
              <p:nvPr/>
            </p:nvPicPr>
            <p:blipFill>
              <a:blip r:embed="rId5"/>
              <a:stretch>
                <a:fillRect/>
              </a:stretch>
            </p:blipFill>
            <p:spPr>
              <a:xfrm>
                <a:off x="6760733" y="1256467"/>
                <a:ext cx="1627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6C37191-69B9-4733-8653-3A72080912D9}"/>
                  </a:ext>
                </a:extLst>
              </p14:cNvPr>
              <p14:cNvContentPartPr/>
              <p14:nvPr/>
            </p14:nvContentPartPr>
            <p14:xfrm>
              <a:off x="432293" y="1538347"/>
              <a:ext cx="2847240" cy="148320"/>
            </p14:xfrm>
          </p:contentPart>
        </mc:Choice>
        <mc:Fallback xmlns="">
          <p:pic>
            <p:nvPicPr>
              <p:cNvPr id="4" name="Freihand 3">
                <a:extLst>
                  <a:ext uri="{FF2B5EF4-FFF2-40B4-BE49-F238E27FC236}">
                    <a16:creationId xmlns:a16="http://schemas.microsoft.com/office/drawing/2014/main" id="{26C37191-69B9-4733-8653-3A72080912D9}"/>
                  </a:ext>
                </a:extLst>
              </p:cNvPr>
              <p:cNvPicPr/>
              <p:nvPr/>
            </p:nvPicPr>
            <p:blipFill>
              <a:blip r:embed="rId7"/>
              <a:stretch>
                <a:fillRect/>
              </a:stretch>
            </p:blipFill>
            <p:spPr>
              <a:xfrm>
                <a:off x="427973" y="1534027"/>
                <a:ext cx="28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6CDB844-22AE-4EF9-9B1A-2B421BC664DB}"/>
                  </a:ext>
                </a:extLst>
              </p14:cNvPr>
              <p14:cNvContentPartPr/>
              <p14:nvPr/>
            </p14:nvContentPartPr>
            <p14:xfrm>
              <a:off x="931973" y="2667307"/>
              <a:ext cx="1918080" cy="96120"/>
            </p14:xfrm>
          </p:contentPart>
        </mc:Choice>
        <mc:Fallback xmlns="">
          <p:pic>
            <p:nvPicPr>
              <p:cNvPr id="5" name="Freihand 4">
                <a:extLst>
                  <a:ext uri="{FF2B5EF4-FFF2-40B4-BE49-F238E27FC236}">
                    <a16:creationId xmlns:a16="http://schemas.microsoft.com/office/drawing/2014/main" id="{D6CDB844-22AE-4EF9-9B1A-2B421BC664DB}"/>
                  </a:ext>
                </a:extLst>
              </p:cNvPr>
              <p:cNvPicPr/>
              <p:nvPr/>
            </p:nvPicPr>
            <p:blipFill>
              <a:blip r:embed="rId9"/>
              <a:stretch>
                <a:fillRect/>
              </a:stretch>
            </p:blipFill>
            <p:spPr>
              <a:xfrm>
                <a:off x="927653" y="2662987"/>
                <a:ext cx="1926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D5F964F3-5C50-473A-A80E-D20CAC93CFA2}"/>
                  </a:ext>
                </a:extLst>
              </p14:cNvPr>
              <p14:cNvContentPartPr/>
              <p14:nvPr/>
            </p14:nvContentPartPr>
            <p14:xfrm>
              <a:off x="1339493" y="4132147"/>
              <a:ext cx="2174040" cy="56880"/>
            </p14:xfrm>
          </p:contentPart>
        </mc:Choice>
        <mc:Fallback xmlns="">
          <p:pic>
            <p:nvPicPr>
              <p:cNvPr id="9" name="Freihand 8">
                <a:extLst>
                  <a:ext uri="{FF2B5EF4-FFF2-40B4-BE49-F238E27FC236}">
                    <a16:creationId xmlns:a16="http://schemas.microsoft.com/office/drawing/2014/main" id="{D5F964F3-5C50-473A-A80E-D20CAC93CFA2}"/>
                  </a:ext>
                </a:extLst>
              </p:cNvPr>
              <p:cNvPicPr/>
              <p:nvPr/>
            </p:nvPicPr>
            <p:blipFill>
              <a:blip r:embed="rId11"/>
              <a:stretch>
                <a:fillRect/>
              </a:stretch>
            </p:blipFill>
            <p:spPr>
              <a:xfrm>
                <a:off x="1335173" y="4127827"/>
                <a:ext cx="2182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2AFBBA23-85D9-45E1-890C-4E1FE53C39BC}"/>
                  </a:ext>
                </a:extLst>
              </p14:cNvPr>
              <p14:cNvContentPartPr/>
              <p14:nvPr/>
            </p14:nvContentPartPr>
            <p14:xfrm>
              <a:off x="1091813" y="4525627"/>
              <a:ext cx="2440080" cy="82080"/>
            </p14:xfrm>
          </p:contentPart>
        </mc:Choice>
        <mc:Fallback xmlns="">
          <p:pic>
            <p:nvPicPr>
              <p:cNvPr id="10" name="Freihand 9">
                <a:extLst>
                  <a:ext uri="{FF2B5EF4-FFF2-40B4-BE49-F238E27FC236}">
                    <a16:creationId xmlns:a16="http://schemas.microsoft.com/office/drawing/2014/main" id="{2AFBBA23-85D9-45E1-890C-4E1FE53C39BC}"/>
                  </a:ext>
                </a:extLst>
              </p:cNvPr>
              <p:cNvPicPr/>
              <p:nvPr/>
            </p:nvPicPr>
            <p:blipFill>
              <a:blip r:embed="rId13"/>
              <a:stretch>
                <a:fillRect/>
              </a:stretch>
            </p:blipFill>
            <p:spPr>
              <a:xfrm>
                <a:off x="1087493" y="4521307"/>
                <a:ext cx="2448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574C29C-9CD1-4F6F-98B9-012086332B16}"/>
                  </a:ext>
                </a:extLst>
              </p14:cNvPr>
              <p14:cNvContentPartPr/>
              <p14:nvPr/>
            </p14:nvContentPartPr>
            <p14:xfrm>
              <a:off x="5352413" y="5311507"/>
              <a:ext cx="1784880" cy="118800"/>
            </p14:xfrm>
          </p:contentPart>
        </mc:Choice>
        <mc:Fallback xmlns="">
          <p:pic>
            <p:nvPicPr>
              <p:cNvPr id="11" name="Freihand 10">
                <a:extLst>
                  <a:ext uri="{FF2B5EF4-FFF2-40B4-BE49-F238E27FC236}">
                    <a16:creationId xmlns:a16="http://schemas.microsoft.com/office/drawing/2014/main" id="{9574C29C-9CD1-4F6F-98B9-012086332B16}"/>
                  </a:ext>
                </a:extLst>
              </p:cNvPr>
              <p:cNvPicPr/>
              <p:nvPr/>
            </p:nvPicPr>
            <p:blipFill>
              <a:blip r:embed="rId15"/>
              <a:stretch>
                <a:fillRect/>
              </a:stretch>
            </p:blipFill>
            <p:spPr>
              <a:xfrm>
                <a:off x="5348093" y="5307187"/>
                <a:ext cx="1793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E6019B98-8923-4CFD-A35E-96DAD2A2DFF2}"/>
                  </a:ext>
                </a:extLst>
              </p14:cNvPr>
              <p14:cNvContentPartPr/>
              <p14:nvPr/>
            </p14:nvContentPartPr>
            <p14:xfrm>
              <a:off x="5620973" y="5362627"/>
              <a:ext cx="245880" cy="33480"/>
            </p14:xfrm>
          </p:contentPart>
        </mc:Choice>
        <mc:Fallback xmlns="">
          <p:pic>
            <p:nvPicPr>
              <p:cNvPr id="12" name="Freihand 11">
                <a:extLst>
                  <a:ext uri="{FF2B5EF4-FFF2-40B4-BE49-F238E27FC236}">
                    <a16:creationId xmlns:a16="http://schemas.microsoft.com/office/drawing/2014/main" id="{E6019B98-8923-4CFD-A35E-96DAD2A2DFF2}"/>
                  </a:ext>
                </a:extLst>
              </p:cNvPr>
              <p:cNvPicPr/>
              <p:nvPr/>
            </p:nvPicPr>
            <p:blipFill>
              <a:blip r:embed="rId17"/>
              <a:stretch>
                <a:fillRect/>
              </a:stretch>
            </p:blipFill>
            <p:spPr>
              <a:xfrm>
                <a:off x="5616653" y="5358307"/>
                <a:ext cx="254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DAFE727-60CA-433C-9AF5-59CB6536417D}"/>
                  </a:ext>
                </a:extLst>
              </p14:cNvPr>
              <p14:cNvContentPartPr/>
              <p14:nvPr/>
            </p14:nvContentPartPr>
            <p14:xfrm>
              <a:off x="5813933" y="4887787"/>
              <a:ext cx="206640" cy="271440"/>
            </p14:xfrm>
          </p:contentPart>
        </mc:Choice>
        <mc:Fallback xmlns="">
          <p:pic>
            <p:nvPicPr>
              <p:cNvPr id="13" name="Freihand 12">
                <a:extLst>
                  <a:ext uri="{FF2B5EF4-FFF2-40B4-BE49-F238E27FC236}">
                    <a16:creationId xmlns:a16="http://schemas.microsoft.com/office/drawing/2014/main" id="{4DAFE727-60CA-433C-9AF5-59CB6536417D}"/>
                  </a:ext>
                </a:extLst>
              </p:cNvPr>
              <p:cNvPicPr/>
              <p:nvPr/>
            </p:nvPicPr>
            <p:blipFill>
              <a:blip r:embed="rId19"/>
              <a:stretch>
                <a:fillRect/>
              </a:stretch>
            </p:blipFill>
            <p:spPr>
              <a:xfrm>
                <a:off x="5809613" y="4883467"/>
                <a:ext cx="215280" cy="280080"/>
              </a:xfrm>
              <a:prstGeom prst="rect">
                <a:avLst/>
              </a:prstGeom>
            </p:spPr>
          </p:pic>
        </mc:Fallback>
      </mc:AlternateContent>
      <p:grpSp>
        <p:nvGrpSpPr>
          <p:cNvPr id="36" name="Gruppieren 35">
            <a:extLst>
              <a:ext uri="{FF2B5EF4-FFF2-40B4-BE49-F238E27FC236}">
                <a16:creationId xmlns:a16="http://schemas.microsoft.com/office/drawing/2014/main" id="{935EF64B-A3CF-410A-9EE4-E57849A60AB8}"/>
              </a:ext>
            </a:extLst>
          </p:cNvPr>
          <p:cNvGrpSpPr/>
          <p:nvPr/>
        </p:nvGrpSpPr>
        <p:grpSpPr>
          <a:xfrm>
            <a:off x="6125693" y="5297107"/>
            <a:ext cx="126720" cy="303840"/>
            <a:chOff x="6125693" y="5297107"/>
            <a:chExt cx="126720" cy="30384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89F90AE-6CF2-4158-BB55-B4F3B1ADA412}"/>
                    </a:ext>
                  </a:extLst>
                </p14:cNvPr>
                <p14:cNvContentPartPr/>
                <p14:nvPr/>
              </p14:nvContentPartPr>
              <p14:xfrm>
                <a:off x="6208493" y="5394667"/>
                <a:ext cx="9720" cy="206280"/>
              </p14:xfrm>
            </p:contentPart>
          </mc:Choice>
          <mc:Fallback xmlns="">
            <p:pic>
              <p:nvPicPr>
                <p:cNvPr id="15" name="Freihand 14">
                  <a:extLst>
                    <a:ext uri="{FF2B5EF4-FFF2-40B4-BE49-F238E27FC236}">
                      <a16:creationId xmlns:a16="http://schemas.microsoft.com/office/drawing/2014/main" id="{189F90AE-6CF2-4158-BB55-B4F3B1ADA412}"/>
                    </a:ext>
                  </a:extLst>
                </p:cNvPr>
                <p:cNvPicPr/>
                <p:nvPr/>
              </p:nvPicPr>
              <p:blipFill>
                <a:blip r:embed="rId21"/>
                <a:stretch>
                  <a:fillRect/>
                </a:stretch>
              </p:blipFill>
              <p:spPr>
                <a:xfrm>
                  <a:off x="6204173" y="5390347"/>
                  <a:ext cx="18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51C827E3-32D2-4C87-AF54-35B038917577}"/>
                    </a:ext>
                  </a:extLst>
                </p14:cNvPr>
                <p14:cNvContentPartPr/>
                <p14:nvPr/>
              </p14:nvContentPartPr>
              <p14:xfrm>
                <a:off x="6125693" y="5297107"/>
                <a:ext cx="126720" cy="153720"/>
              </p14:xfrm>
            </p:contentPart>
          </mc:Choice>
          <mc:Fallback xmlns="">
            <p:pic>
              <p:nvPicPr>
                <p:cNvPr id="16" name="Freihand 15">
                  <a:extLst>
                    <a:ext uri="{FF2B5EF4-FFF2-40B4-BE49-F238E27FC236}">
                      <a16:creationId xmlns:a16="http://schemas.microsoft.com/office/drawing/2014/main" id="{51C827E3-32D2-4C87-AF54-35B038917577}"/>
                    </a:ext>
                  </a:extLst>
                </p:cNvPr>
                <p:cNvPicPr/>
                <p:nvPr/>
              </p:nvPicPr>
              <p:blipFill>
                <a:blip r:embed="rId23"/>
                <a:stretch>
                  <a:fillRect/>
                </a:stretch>
              </p:blipFill>
              <p:spPr>
                <a:xfrm>
                  <a:off x="6121373" y="5292787"/>
                  <a:ext cx="135360" cy="162360"/>
                </a:xfrm>
                <a:prstGeom prst="rect">
                  <a:avLst/>
                </a:prstGeom>
              </p:spPr>
            </p:pic>
          </mc:Fallback>
        </mc:AlternateContent>
      </p:grpSp>
      <p:grpSp>
        <p:nvGrpSpPr>
          <p:cNvPr id="35" name="Gruppieren 34">
            <a:extLst>
              <a:ext uri="{FF2B5EF4-FFF2-40B4-BE49-F238E27FC236}">
                <a16:creationId xmlns:a16="http://schemas.microsoft.com/office/drawing/2014/main" id="{537AA2A4-8F53-4E0E-A6EF-EACEA56BA455}"/>
              </a:ext>
            </a:extLst>
          </p:cNvPr>
          <p:cNvGrpSpPr/>
          <p:nvPr/>
        </p:nvGrpSpPr>
        <p:grpSpPr>
          <a:xfrm>
            <a:off x="5863973" y="5744587"/>
            <a:ext cx="1034640" cy="369360"/>
            <a:chOff x="5863973" y="5744587"/>
            <a:chExt cx="1034640" cy="369360"/>
          </a:xfrm>
        </p:grpSpPr>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C6C86AA9-2497-4291-ADB8-56DC95F38FFF}"/>
                    </a:ext>
                  </a:extLst>
                </p14:cNvPr>
                <p14:cNvContentPartPr/>
                <p14:nvPr/>
              </p14:nvContentPartPr>
              <p14:xfrm>
                <a:off x="5878373" y="5908387"/>
                <a:ext cx="16920" cy="177480"/>
              </p14:xfrm>
            </p:contentPart>
          </mc:Choice>
          <mc:Fallback xmlns="">
            <p:pic>
              <p:nvPicPr>
                <p:cNvPr id="17" name="Freihand 16">
                  <a:extLst>
                    <a:ext uri="{FF2B5EF4-FFF2-40B4-BE49-F238E27FC236}">
                      <a16:creationId xmlns:a16="http://schemas.microsoft.com/office/drawing/2014/main" id="{C6C86AA9-2497-4291-ADB8-56DC95F38FFF}"/>
                    </a:ext>
                  </a:extLst>
                </p:cNvPr>
                <p:cNvPicPr/>
                <p:nvPr/>
              </p:nvPicPr>
              <p:blipFill>
                <a:blip r:embed="rId25"/>
                <a:stretch>
                  <a:fillRect/>
                </a:stretch>
              </p:blipFill>
              <p:spPr>
                <a:xfrm>
                  <a:off x="5874053" y="5904067"/>
                  <a:ext cx="25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2D8406F4-9651-448B-A7A3-5C39DAC5E258}"/>
                    </a:ext>
                  </a:extLst>
                </p14:cNvPr>
                <p14:cNvContentPartPr/>
                <p14:nvPr/>
              </p14:nvContentPartPr>
              <p14:xfrm>
                <a:off x="5863973" y="5851507"/>
                <a:ext cx="112680" cy="67680"/>
              </p14:xfrm>
            </p:contentPart>
          </mc:Choice>
          <mc:Fallback xmlns="">
            <p:pic>
              <p:nvPicPr>
                <p:cNvPr id="18" name="Freihand 17">
                  <a:extLst>
                    <a:ext uri="{FF2B5EF4-FFF2-40B4-BE49-F238E27FC236}">
                      <a16:creationId xmlns:a16="http://schemas.microsoft.com/office/drawing/2014/main" id="{2D8406F4-9651-448B-A7A3-5C39DAC5E258}"/>
                    </a:ext>
                  </a:extLst>
                </p:cNvPr>
                <p:cNvPicPr/>
                <p:nvPr/>
              </p:nvPicPr>
              <p:blipFill>
                <a:blip r:embed="rId27"/>
                <a:stretch>
                  <a:fillRect/>
                </a:stretch>
              </p:blipFill>
              <p:spPr>
                <a:xfrm>
                  <a:off x="5859653" y="5847187"/>
                  <a:ext cx="121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2A2E015C-7F11-4C58-8E03-40134E95A875}"/>
                    </a:ext>
                  </a:extLst>
                </p14:cNvPr>
                <p14:cNvContentPartPr/>
                <p14:nvPr/>
              </p14:nvContentPartPr>
              <p14:xfrm>
                <a:off x="5871173" y="5913067"/>
                <a:ext cx="123840" cy="200880"/>
              </p14:xfrm>
            </p:contentPart>
          </mc:Choice>
          <mc:Fallback xmlns="">
            <p:pic>
              <p:nvPicPr>
                <p:cNvPr id="19" name="Freihand 18">
                  <a:extLst>
                    <a:ext uri="{FF2B5EF4-FFF2-40B4-BE49-F238E27FC236}">
                      <a16:creationId xmlns:a16="http://schemas.microsoft.com/office/drawing/2014/main" id="{2A2E015C-7F11-4C58-8E03-40134E95A875}"/>
                    </a:ext>
                  </a:extLst>
                </p:cNvPr>
                <p:cNvPicPr/>
                <p:nvPr/>
              </p:nvPicPr>
              <p:blipFill>
                <a:blip r:embed="rId29"/>
                <a:stretch>
                  <a:fillRect/>
                </a:stretch>
              </p:blipFill>
              <p:spPr>
                <a:xfrm>
                  <a:off x="5866853" y="5908747"/>
                  <a:ext cx="132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08B1960-758B-4D99-AE1D-7C0192ECDB4F}"/>
                    </a:ext>
                  </a:extLst>
                </p14:cNvPr>
                <p14:cNvContentPartPr/>
                <p14:nvPr/>
              </p14:nvContentPartPr>
              <p14:xfrm>
                <a:off x="5992493" y="5978227"/>
                <a:ext cx="129240" cy="54000"/>
              </p14:xfrm>
            </p:contentPart>
          </mc:Choice>
          <mc:Fallback xmlns="">
            <p:pic>
              <p:nvPicPr>
                <p:cNvPr id="20" name="Freihand 19">
                  <a:extLst>
                    <a:ext uri="{FF2B5EF4-FFF2-40B4-BE49-F238E27FC236}">
                      <a16:creationId xmlns:a16="http://schemas.microsoft.com/office/drawing/2014/main" id="{608B1960-758B-4D99-AE1D-7C0192ECDB4F}"/>
                    </a:ext>
                  </a:extLst>
                </p:cNvPr>
                <p:cNvPicPr/>
                <p:nvPr/>
              </p:nvPicPr>
              <p:blipFill>
                <a:blip r:embed="rId31"/>
                <a:stretch>
                  <a:fillRect/>
                </a:stretch>
              </p:blipFill>
              <p:spPr>
                <a:xfrm>
                  <a:off x="5988173" y="5973907"/>
                  <a:ext cx="137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3164DC15-7C11-4041-BCD6-F6964D9D6D92}"/>
                    </a:ext>
                  </a:extLst>
                </p14:cNvPr>
                <p14:cNvContentPartPr/>
                <p14:nvPr/>
              </p14:nvContentPartPr>
              <p14:xfrm>
                <a:off x="6099053" y="5821627"/>
                <a:ext cx="132480" cy="154080"/>
              </p14:xfrm>
            </p:contentPart>
          </mc:Choice>
          <mc:Fallback xmlns="">
            <p:pic>
              <p:nvPicPr>
                <p:cNvPr id="21" name="Freihand 20">
                  <a:extLst>
                    <a:ext uri="{FF2B5EF4-FFF2-40B4-BE49-F238E27FC236}">
                      <a16:creationId xmlns:a16="http://schemas.microsoft.com/office/drawing/2014/main" id="{3164DC15-7C11-4041-BCD6-F6964D9D6D92}"/>
                    </a:ext>
                  </a:extLst>
                </p:cNvPr>
                <p:cNvPicPr/>
                <p:nvPr/>
              </p:nvPicPr>
              <p:blipFill>
                <a:blip r:embed="rId33"/>
                <a:stretch>
                  <a:fillRect/>
                </a:stretch>
              </p:blipFill>
              <p:spPr>
                <a:xfrm>
                  <a:off x="6094733" y="5817307"/>
                  <a:ext cx="141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8EF7B9CB-475F-4E98-A12B-2F606EA812A8}"/>
                    </a:ext>
                  </a:extLst>
                </p14:cNvPr>
                <p14:cNvContentPartPr/>
                <p14:nvPr/>
              </p14:nvContentPartPr>
              <p14:xfrm>
                <a:off x="6204533" y="5954467"/>
                <a:ext cx="46800" cy="9000"/>
              </p14:xfrm>
            </p:contentPart>
          </mc:Choice>
          <mc:Fallback xmlns="">
            <p:pic>
              <p:nvPicPr>
                <p:cNvPr id="22" name="Freihand 21">
                  <a:extLst>
                    <a:ext uri="{FF2B5EF4-FFF2-40B4-BE49-F238E27FC236}">
                      <a16:creationId xmlns:a16="http://schemas.microsoft.com/office/drawing/2014/main" id="{8EF7B9CB-475F-4E98-A12B-2F606EA812A8}"/>
                    </a:ext>
                  </a:extLst>
                </p:cNvPr>
                <p:cNvPicPr/>
                <p:nvPr/>
              </p:nvPicPr>
              <p:blipFill>
                <a:blip r:embed="rId35"/>
                <a:stretch>
                  <a:fillRect/>
                </a:stretch>
              </p:blipFill>
              <p:spPr>
                <a:xfrm>
                  <a:off x="6200213" y="5950147"/>
                  <a:ext cx="55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B688975-396F-4402-80DC-25106D143128}"/>
                    </a:ext>
                  </a:extLst>
                </p14:cNvPr>
                <p14:cNvContentPartPr/>
                <p14:nvPr/>
              </p14:nvContentPartPr>
              <p14:xfrm>
                <a:off x="6295613" y="5791027"/>
                <a:ext cx="327960" cy="137880"/>
              </p14:xfrm>
            </p:contentPart>
          </mc:Choice>
          <mc:Fallback xmlns="">
            <p:pic>
              <p:nvPicPr>
                <p:cNvPr id="23" name="Freihand 22">
                  <a:extLst>
                    <a:ext uri="{FF2B5EF4-FFF2-40B4-BE49-F238E27FC236}">
                      <a16:creationId xmlns:a16="http://schemas.microsoft.com/office/drawing/2014/main" id="{DB688975-396F-4402-80DC-25106D143128}"/>
                    </a:ext>
                  </a:extLst>
                </p:cNvPr>
                <p:cNvPicPr/>
                <p:nvPr/>
              </p:nvPicPr>
              <p:blipFill>
                <a:blip r:embed="rId37"/>
                <a:stretch>
                  <a:fillRect/>
                </a:stretch>
              </p:blipFill>
              <p:spPr>
                <a:xfrm>
                  <a:off x="6291293" y="5786707"/>
                  <a:ext cx="336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D4899736-AD21-4245-91D9-53BCC8467481}"/>
                    </a:ext>
                  </a:extLst>
                </p14:cNvPr>
                <p14:cNvContentPartPr/>
                <p14:nvPr/>
              </p14:nvContentPartPr>
              <p14:xfrm>
                <a:off x="6673973" y="5744587"/>
                <a:ext cx="224640" cy="68400"/>
              </p14:xfrm>
            </p:contentPart>
          </mc:Choice>
          <mc:Fallback xmlns="">
            <p:pic>
              <p:nvPicPr>
                <p:cNvPr id="24" name="Freihand 23">
                  <a:extLst>
                    <a:ext uri="{FF2B5EF4-FFF2-40B4-BE49-F238E27FC236}">
                      <a16:creationId xmlns:a16="http://schemas.microsoft.com/office/drawing/2014/main" id="{D4899736-AD21-4245-91D9-53BCC8467481}"/>
                    </a:ext>
                  </a:extLst>
                </p:cNvPr>
                <p:cNvPicPr/>
                <p:nvPr/>
              </p:nvPicPr>
              <p:blipFill>
                <a:blip r:embed="rId39"/>
                <a:stretch>
                  <a:fillRect/>
                </a:stretch>
              </p:blipFill>
              <p:spPr>
                <a:xfrm>
                  <a:off x="6669653" y="5740267"/>
                  <a:ext cx="233280" cy="77040"/>
                </a:xfrm>
                <a:prstGeom prst="rect">
                  <a:avLst/>
                </a:prstGeom>
              </p:spPr>
            </p:pic>
          </mc:Fallback>
        </mc:AlternateContent>
      </p:grpSp>
      <p:grpSp>
        <p:nvGrpSpPr>
          <p:cNvPr id="34" name="Gruppieren 33">
            <a:extLst>
              <a:ext uri="{FF2B5EF4-FFF2-40B4-BE49-F238E27FC236}">
                <a16:creationId xmlns:a16="http://schemas.microsoft.com/office/drawing/2014/main" id="{07B8183F-25AF-4659-8DC2-A5803827961E}"/>
              </a:ext>
            </a:extLst>
          </p:cNvPr>
          <p:cNvGrpSpPr/>
          <p:nvPr/>
        </p:nvGrpSpPr>
        <p:grpSpPr>
          <a:xfrm>
            <a:off x="6586493" y="5150947"/>
            <a:ext cx="1324440" cy="480240"/>
            <a:chOff x="6586493" y="5150947"/>
            <a:chExt cx="1324440" cy="480240"/>
          </a:xfrm>
        </p:grpSpPr>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24842938-8807-40E3-A5EB-3698F5E4F59C}"/>
                    </a:ext>
                  </a:extLst>
                </p14:cNvPr>
                <p14:cNvContentPartPr/>
                <p14:nvPr/>
              </p14:nvContentPartPr>
              <p14:xfrm>
                <a:off x="6644813" y="5226547"/>
                <a:ext cx="289080" cy="137880"/>
              </p14:xfrm>
            </p:contentPart>
          </mc:Choice>
          <mc:Fallback xmlns="">
            <p:pic>
              <p:nvPicPr>
                <p:cNvPr id="25" name="Freihand 24">
                  <a:extLst>
                    <a:ext uri="{FF2B5EF4-FFF2-40B4-BE49-F238E27FC236}">
                      <a16:creationId xmlns:a16="http://schemas.microsoft.com/office/drawing/2014/main" id="{24842938-8807-40E3-A5EB-3698F5E4F59C}"/>
                    </a:ext>
                  </a:extLst>
                </p:cNvPr>
                <p:cNvPicPr/>
                <p:nvPr/>
              </p:nvPicPr>
              <p:blipFill>
                <a:blip r:embed="rId41"/>
                <a:stretch>
                  <a:fillRect/>
                </a:stretch>
              </p:blipFill>
              <p:spPr>
                <a:xfrm>
                  <a:off x="6640493" y="5222227"/>
                  <a:ext cx="297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6F2FF81D-8ACD-43E4-9C08-AA8910995DCE}"/>
                    </a:ext>
                  </a:extLst>
                </p14:cNvPr>
                <p14:cNvContentPartPr/>
                <p14:nvPr/>
              </p14:nvContentPartPr>
              <p14:xfrm>
                <a:off x="6586493" y="5150947"/>
                <a:ext cx="200880" cy="228600"/>
              </p14:xfrm>
            </p:contentPart>
          </mc:Choice>
          <mc:Fallback xmlns="">
            <p:pic>
              <p:nvPicPr>
                <p:cNvPr id="26" name="Freihand 25">
                  <a:extLst>
                    <a:ext uri="{FF2B5EF4-FFF2-40B4-BE49-F238E27FC236}">
                      <a16:creationId xmlns:a16="http://schemas.microsoft.com/office/drawing/2014/main" id="{6F2FF81D-8ACD-43E4-9C08-AA8910995DCE}"/>
                    </a:ext>
                  </a:extLst>
                </p:cNvPr>
                <p:cNvPicPr/>
                <p:nvPr/>
              </p:nvPicPr>
              <p:blipFill>
                <a:blip r:embed="rId43"/>
                <a:stretch>
                  <a:fillRect/>
                </a:stretch>
              </p:blipFill>
              <p:spPr>
                <a:xfrm>
                  <a:off x="6582173" y="5146627"/>
                  <a:ext cx="209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FC4CEDA9-4448-444C-B10C-BB97886119BA}"/>
                    </a:ext>
                  </a:extLst>
                </p14:cNvPr>
                <p14:cNvContentPartPr/>
                <p14:nvPr/>
              </p14:nvContentPartPr>
              <p14:xfrm>
                <a:off x="7119653" y="5445787"/>
                <a:ext cx="175680" cy="185400"/>
              </p14:xfrm>
            </p:contentPart>
          </mc:Choice>
          <mc:Fallback xmlns="">
            <p:pic>
              <p:nvPicPr>
                <p:cNvPr id="27" name="Freihand 26">
                  <a:extLst>
                    <a:ext uri="{FF2B5EF4-FFF2-40B4-BE49-F238E27FC236}">
                      <a16:creationId xmlns:a16="http://schemas.microsoft.com/office/drawing/2014/main" id="{FC4CEDA9-4448-444C-B10C-BB97886119BA}"/>
                    </a:ext>
                  </a:extLst>
                </p:cNvPr>
                <p:cNvPicPr/>
                <p:nvPr/>
              </p:nvPicPr>
              <p:blipFill>
                <a:blip r:embed="rId45"/>
                <a:stretch>
                  <a:fillRect/>
                </a:stretch>
              </p:blipFill>
              <p:spPr>
                <a:xfrm>
                  <a:off x="7115333" y="5441467"/>
                  <a:ext cx="184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CF26D53B-997A-47A0-859E-F1D01878AB3C}"/>
                    </a:ext>
                  </a:extLst>
                </p14:cNvPr>
                <p14:cNvContentPartPr/>
                <p14:nvPr/>
              </p14:nvContentPartPr>
              <p14:xfrm>
                <a:off x="7162853" y="5494027"/>
                <a:ext cx="90360" cy="65520"/>
              </p14:xfrm>
            </p:contentPart>
          </mc:Choice>
          <mc:Fallback xmlns="">
            <p:pic>
              <p:nvPicPr>
                <p:cNvPr id="28" name="Freihand 27">
                  <a:extLst>
                    <a:ext uri="{FF2B5EF4-FFF2-40B4-BE49-F238E27FC236}">
                      <a16:creationId xmlns:a16="http://schemas.microsoft.com/office/drawing/2014/main" id="{CF26D53B-997A-47A0-859E-F1D01878AB3C}"/>
                    </a:ext>
                  </a:extLst>
                </p:cNvPr>
                <p:cNvPicPr/>
                <p:nvPr/>
              </p:nvPicPr>
              <p:blipFill>
                <a:blip r:embed="rId47"/>
                <a:stretch>
                  <a:fillRect/>
                </a:stretch>
              </p:blipFill>
              <p:spPr>
                <a:xfrm>
                  <a:off x="7158533" y="5489707"/>
                  <a:ext cx="99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9DC7F7D-AD28-4E43-8302-E70F73ACFC30}"/>
                    </a:ext>
                  </a:extLst>
                </p14:cNvPr>
                <p14:cNvContentPartPr/>
                <p14:nvPr/>
              </p14:nvContentPartPr>
              <p14:xfrm>
                <a:off x="7310093" y="5372347"/>
                <a:ext cx="206280" cy="120600"/>
              </p14:xfrm>
            </p:contentPart>
          </mc:Choice>
          <mc:Fallback xmlns="">
            <p:pic>
              <p:nvPicPr>
                <p:cNvPr id="29" name="Freihand 28">
                  <a:extLst>
                    <a:ext uri="{FF2B5EF4-FFF2-40B4-BE49-F238E27FC236}">
                      <a16:creationId xmlns:a16="http://schemas.microsoft.com/office/drawing/2014/main" id="{C9DC7F7D-AD28-4E43-8302-E70F73ACFC30}"/>
                    </a:ext>
                  </a:extLst>
                </p:cNvPr>
                <p:cNvPicPr/>
                <p:nvPr/>
              </p:nvPicPr>
              <p:blipFill>
                <a:blip r:embed="rId49"/>
                <a:stretch>
                  <a:fillRect/>
                </a:stretch>
              </p:blipFill>
              <p:spPr>
                <a:xfrm>
                  <a:off x="7305773" y="5368027"/>
                  <a:ext cx="214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E88B1AC3-AC68-46B3-B85B-781176D80120}"/>
                    </a:ext>
                  </a:extLst>
                </p14:cNvPr>
                <p14:cNvContentPartPr/>
                <p14:nvPr/>
              </p14:nvContentPartPr>
              <p14:xfrm>
                <a:off x="7488653" y="5267587"/>
                <a:ext cx="360" cy="360"/>
              </p14:xfrm>
            </p:contentPart>
          </mc:Choice>
          <mc:Fallback xmlns="">
            <p:pic>
              <p:nvPicPr>
                <p:cNvPr id="30" name="Freihand 29">
                  <a:extLst>
                    <a:ext uri="{FF2B5EF4-FFF2-40B4-BE49-F238E27FC236}">
                      <a16:creationId xmlns:a16="http://schemas.microsoft.com/office/drawing/2014/main" id="{E88B1AC3-AC68-46B3-B85B-781176D80120}"/>
                    </a:ext>
                  </a:extLst>
                </p:cNvPr>
                <p:cNvPicPr/>
                <p:nvPr/>
              </p:nvPicPr>
              <p:blipFill>
                <a:blip r:embed="rId51"/>
                <a:stretch>
                  <a:fillRect/>
                </a:stretch>
              </p:blipFill>
              <p:spPr>
                <a:xfrm>
                  <a:off x="7484333" y="5263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6EBFE509-3007-46CF-8C92-F9DE9C6CAF12}"/>
                    </a:ext>
                  </a:extLst>
                </p14:cNvPr>
                <p14:cNvContentPartPr/>
                <p14:nvPr/>
              </p14:nvContentPartPr>
              <p14:xfrm>
                <a:off x="7539413" y="5217187"/>
                <a:ext cx="140760" cy="152280"/>
              </p14:xfrm>
            </p:contentPart>
          </mc:Choice>
          <mc:Fallback xmlns="">
            <p:pic>
              <p:nvPicPr>
                <p:cNvPr id="31" name="Freihand 30">
                  <a:extLst>
                    <a:ext uri="{FF2B5EF4-FFF2-40B4-BE49-F238E27FC236}">
                      <a16:creationId xmlns:a16="http://schemas.microsoft.com/office/drawing/2014/main" id="{6EBFE509-3007-46CF-8C92-F9DE9C6CAF12}"/>
                    </a:ext>
                  </a:extLst>
                </p:cNvPr>
                <p:cNvPicPr/>
                <p:nvPr/>
              </p:nvPicPr>
              <p:blipFill>
                <a:blip r:embed="rId53"/>
                <a:stretch>
                  <a:fillRect/>
                </a:stretch>
              </p:blipFill>
              <p:spPr>
                <a:xfrm>
                  <a:off x="7535093" y="5212867"/>
                  <a:ext cx="149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6C1EFD88-A4A2-41E9-8DA5-334FF058F23B}"/>
                    </a:ext>
                  </a:extLst>
                </p14:cNvPr>
                <p14:cNvContentPartPr/>
                <p14:nvPr/>
              </p14:nvContentPartPr>
              <p14:xfrm>
                <a:off x="7690973" y="5153467"/>
                <a:ext cx="219960" cy="91080"/>
              </p14:xfrm>
            </p:contentPart>
          </mc:Choice>
          <mc:Fallback xmlns="">
            <p:pic>
              <p:nvPicPr>
                <p:cNvPr id="32" name="Freihand 31">
                  <a:extLst>
                    <a:ext uri="{FF2B5EF4-FFF2-40B4-BE49-F238E27FC236}">
                      <a16:creationId xmlns:a16="http://schemas.microsoft.com/office/drawing/2014/main" id="{6C1EFD88-A4A2-41E9-8DA5-334FF058F23B}"/>
                    </a:ext>
                  </a:extLst>
                </p:cNvPr>
                <p:cNvPicPr/>
                <p:nvPr/>
              </p:nvPicPr>
              <p:blipFill>
                <a:blip r:embed="rId55"/>
                <a:stretch>
                  <a:fillRect/>
                </a:stretch>
              </p:blipFill>
              <p:spPr>
                <a:xfrm>
                  <a:off x="7686653" y="5149147"/>
                  <a:ext cx="228600" cy="99720"/>
                </a:xfrm>
                <a:prstGeom prst="rect">
                  <a:avLst/>
                </a:prstGeom>
              </p:spPr>
            </p:pic>
          </mc:Fallback>
        </mc:AlternateContent>
      </p:grpSp>
      <p:grpSp>
        <p:nvGrpSpPr>
          <p:cNvPr id="38" name="Gruppieren 37">
            <a:extLst>
              <a:ext uri="{FF2B5EF4-FFF2-40B4-BE49-F238E27FC236}">
                <a16:creationId xmlns:a16="http://schemas.microsoft.com/office/drawing/2014/main" id="{4631B74A-769B-440E-9CF2-5B3234ABCD8C}"/>
              </a:ext>
            </a:extLst>
          </p:cNvPr>
          <p:cNvGrpSpPr/>
          <p:nvPr/>
        </p:nvGrpSpPr>
        <p:grpSpPr>
          <a:xfrm>
            <a:off x="6167453" y="4749907"/>
            <a:ext cx="505080" cy="306360"/>
            <a:chOff x="6167453" y="4749907"/>
            <a:chExt cx="505080" cy="306360"/>
          </a:xfrm>
        </p:grpSpPr>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2EFAF819-8422-4FCB-B91D-9458802F2DE9}"/>
                    </a:ext>
                  </a:extLst>
                </p14:cNvPr>
                <p14:cNvContentPartPr/>
                <p14:nvPr/>
              </p14:nvContentPartPr>
              <p14:xfrm>
                <a:off x="6167453" y="4749907"/>
                <a:ext cx="233640" cy="288360"/>
              </p14:xfrm>
            </p:contentPart>
          </mc:Choice>
          <mc:Fallback xmlns="">
            <p:pic>
              <p:nvPicPr>
                <p:cNvPr id="33" name="Freihand 32">
                  <a:extLst>
                    <a:ext uri="{FF2B5EF4-FFF2-40B4-BE49-F238E27FC236}">
                      <a16:creationId xmlns:a16="http://schemas.microsoft.com/office/drawing/2014/main" id="{2EFAF819-8422-4FCB-B91D-9458802F2DE9}"/>
                    </a:ext>
                  </a:extLst>
                </p:cNvPr>
                <p:cNvPicPr/>
                <p:nvPr/>
              </p:nvPicPr>
              <p:blipFill>
                <a:blip r:embed="rId57"/>
                <a:stretch>
                  <a:fillRect/>
                </a:stretch>
              </p:blipFill>
              <p:spPr>
                <a:xfrm>
                  <a:off x="6163133" y="4745587"/>
                  <a:ext cx="2422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37EA73FA-F6F9-4798-8798-5AC697ABD763}"/>
                    </a:ext>
                  </a:extLst>
                </p14:cNvPr>
                <p14:cNvContentPartPr/>
                <p14:nvPr/>
              </p14:nvContentPartPr>
              <p14:xfrm>
                <a:off x="6437453" y="4769347"/>
                <a:ext cx="235080" cy="286920"/>
              </p14:xfrm>
            </p:contentPart>
          </mc:Choice>
          <mc:Fallback xmlns="">
            <p:pic>
              <p:nvPicPr>
                <p:cNvPr id="37" name="Freihand 36">
                  <a:extLst>
                    <a:ext uri="{FF2B5EF4-FFF2-40B4-BE49-F238E27FC236}">
                      <a16:creationId xmlns:a16="http://schemas.microsoft.com/office/drawing/2014/main" id="{37EA73FA-F6F9-4798-8798-5AC697ABD763}"/>
                    </a:ext>
                  </a:extLst>
                </p:cNvPr>
                <p:cNvPicPr/>
                <p:nvPr/>
              </p:nvPicPr>
              <p:blipFill>
                <a:blip r:embed="rId59"/>
                <a:stretch>
                  <a:fillRect/>
                </a:stretch>
              </p:blipFill>
              <p:spPr>
                <a:xfrm>
                  <a:off x="6433133" y="4765027"/>
                  <a:ext cx="243720" cy="295560"/>
                </a:xfrm>
                <a:prstGeom prst="rect">
                  <a:avLst/>
                </a:prstGeom>
              </p:spPr>
            </p:pic>
          </mc:Fallback>
        </mc:AlternateContent>
      </p:grpSp>
      <p:grpSp>
        <p:nvGrpSpPr>
          <p:cNvPr id="68" name="Gruppieren 67">
            <a:extLst>
              <a:ext uri="{FF2B5EF4-FFF2-40B4-BE49-F238E27FC236}">
                <a16:creationId xmlns:a16="http://schemas.microsoft.com/office/drawing/2014/main" id="{265490C5-54AB-49DB-8A6A-981308B90FFD}"/>
              </a:ext>
            </a:extLst>
          </p:cNvPr>
          <p:cNvGrpSpPr/>
          <p:nvPr/>
        </p:nvGrpSpPr>
        <p:grpSpPr>
          <a:xfrm>
            <a:off x="6059813" y="5461987"/>
            <a:ext cx="2500920" cy="1109520"/>
            <a:chOff x="6059813" y="5461987"/>
            <a:chExt cx="2500920" cy="1109520"/>
          </a:xfrm>
        </p:grpSpPr>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9D36C98F-DABD-4CA7-AAB5-7F3DB991919B}"/>
                    </a:ext>
                  </a:extLst>
                </p14:cNvPr>
                <p14:cNvContentPartPr/>
                <p14:nvPr/>
              </p14:nvContentPartPr>
              <p14:xfrm>
                <a:off x="6059813" y="6137347"/>
                <a:ext cx="210600" cy="327240"/>
              </p14:xfrm>
            </p:contentPart>
          </mc:Choice>
          <mc:Fallback xmlns="">
            <p:pic>
              <p:nvPicPr>
                <p:cNvPr id="39" name="Freihand 38">
                  <a:extLst>
                    <a:ext uri="{FF2B5EF4-FFF2-40B4-BE49-F238E27FC236}">
                      <a16:creationId xmlns:a16="http://schemas.microsoft.com/office/drawing/2014/main" id="{9D36C98F-DABD-4CA7-AAB5-7F3DB991919B}"/>
                    </a:ext>
                  </a:extLst>
                </p:cNvPr>
                <p:cNvPicPr/>
                <p:nvPr/>
              </p:nvPicPr>
              <p:blipFill>
                <a:blip r:embed="rId61"/>
                <a:stretch>
                  <a:fillRect/>
                </a:stretch>
              </p:blipFill>
              <p:spPr>
                <a:xfrm>
                  <a:off x="6055493" y="6133027"/>
                  <a:ext cx="2192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A038BA2F-888E-4F1A-A0ED-04518B5BE66C}"/>
                    </a:ext>
                  </a:extLst>
                </p14:cNvPr>
                <p14:cNvContentPartPr/>
                <p14:nvPr/>
              </p14:nvContentPartPr>
              <p14:xfrm>
                <a:off x="6231893" y="6317347"/>
                <a:ext cx="91080" cy="93240"/>
              </p14:xfrm>
            </p:contentPart>
          </mc:Choice>
          <mc:Fallback xmlns="">
            <p:pic>
              <p:nvPicPr>
                <p:cNvPr id="40" name="Freihand 39">
                  <a:extLst>
                    <a:ext uri="{FF2B5EF4-FFF2-40B4-BE49-F238E27FC236}">
                      <a16:creationId xmlns:a16="http://schemas.microsoft.com/office/drawing/2014/main" id="{A038BA2F-888E-4F1A-A0ED-04518B5BE66C}"/>
                    </a:ext>
                  </a:extLst>
                </p:cNvPr>
                <p:cNvPicPr/>
                <p:nvPr/>
              </p:nvPicPr>
              <p:blipFill>
                <a:blip r:embed="rId63"/>
                <a:stretch>
                  <a:fillRect/>
                </a:stretch>
              </p:blipFill>
              <p:spPr>
                <a:xfrm>
                  <a:off x="6227573" y="6313027"/>
                  <a:ext cx="99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7D9EA10-4AF8-4BE5-9084-5FA8EE01C231}"/>
                    </a:ext>
                  </a:extLst>
                </p14:cNvPr>
                <p14:cNvContentPartPr/>
                <p14:nvPr/>
              </p14:nvContentPartPr>
              <p14:xfrm>
                <a:off x="6330533" y="6231667"/>
                <a:ext cx="180360" cy="144360"/>
              </p14:xfrm>
            </p:contentPart>
          </mc:Choice>
          <mc:Fallback xmlns="">
            <p:pic>
              <p:nvPicPr>
                <p:cNvPr id="41" name="Freihand 40">
                  <a:extLst>
                    <a:ext uri="{FF2B5EF4-FFF2-40B4-BE49-F238E27FC236}">
                      <a16:creationId xmlns:a16="http://schemas.microsoft.com/office/drawing/2014/main" id="{F7D9EA10-4AF8-4BE5-9084-5FA8EE01C231}"/>
                    </a:ext>
                  </a:extLst>
                </p:cNvPr>
                <p:cNvPicPr/>
                <p:nvPr/>
              </p:nvPicPr>
              <p:blipFill>
                <a:blip r:embed="rId65"/>
                <a:stretch>
                  <a:fillRect/>
                </a:stretch>
              </p:blipFill>
              <p:spPr>
                <a:xfrm>
                  <a:off x="6326213" y="6227347"/>
                  <a:ext cx="189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C94E36C0-B504-4BB3-8EFC-86793DBF3195}"/>
                    </a:ext>
                  </a:extLst>
                </p14:cNvPr>
                <p14:cNvContentPartPr/>
                <p14:nvPr/>
              </p14:nvContentPartPr>
              <p14:xfrm>
                <a:off x="6511253" y="6152107"/>
                <a:ext cx="281160" cy="291960"/>
              </p14:xfrm>
            </p:contentPart>
          </mc:Choice>
          <mc:Fallback xmlns="">
            <p:pic>
              <p:nvPicPr>
                <p:cNvPr id="42" name="Freihand 41">
                  <a:extLst>
                    <a:ext uri="{FF2B5EF4-FFF2-40B4-BE49-F238E27FC236}">
                      <a16:creationId xmlns:a16="http://schemas.microsoft.com/office/drawing/2014/main" id="{C94E36C0-B504-4BB3-8EFC-86793DBF3195}"/>
                    </a:ext>
                  </a:extLst>
                </p:cNvPr>
                <p:cNvPicPr/>
                <p:nvPr/>
              </p:nvPicPr>
              <p:blipFill>
                <a:blip r:embed="rId67"/>
                <a:stretch>
                  <a:fillRect/>
                </a:stretch>
              </p:blipFill>
              <p:spPr>
                <a:xfrm>
                  <a:off x="6506933" y="6147787"/>
                  <a:ext cx="2898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F8D27A6-B828-48CE-AEE2-A167853B9B30}"/>
                    </a:ext>
                  </a:extLst>
                </p14:cNvPr>
                <p14:cNvContentPartPr/>
                <p14:nvPr/>
              </p14:nvContentPartPr>
              <p14:xfrm>
                <a:off x="6612773" y="6136627"/>
                <a:ext cx="89640" cy="150840"/>
              </p14:xfrm>
            </p:contentPart>
          </mc:Choice>
          <mc:Fallback xmlns="">
            <p:pic>
              <p:nvPicPr>
                <p:cNvPr id="43" name="Freihand 42">
                  <a:extLst>
                    <a:ext uri="{FF2B5EF4-FFF2-40B4-BE49-F238E27FC236}">
                      <a16:creationId xmlns:a16="http://schemas.microsoft.com/office/drawing/2014/main" id="{0F8D27A6-B828-48CE-AEE2-A167853B9B30}"/>
                    </a:ext>
                  </a:extLst>
                </p:cNvPr>
                <p:cNvPicPr/>
                <p:nvPr/>
              </p:nvPicPr>
              <p:blipFill>
                <a:blip r:embed="rId69"/>
                <a:stretch>
                  <a:fillRect/>
                </a:stretch>
              </p:blipFill>
              <p:spPr>
                <a:xfrm>
                  <a:off x="6608453" y="6132307"/>
                  <a:ext cx="98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BD727AD4-09E6-4F88-A66F-40E5843A126B}"/>
                    </a:ext>
                  </a:extLst>
                </p14:cNvPr>
                <p14:cNvContentPartPr/>
                <p14:nvPr/>
              </p14:nvContentPartPr>
              <p14:xfrm>
                <a:off x="6813653" y="6083707"/>
                <a:ext cx="135720" cy="81000"/>
              </p14:xfrm>
            </p:contentPart>
          </mc:Choice>
          <mc:Fallback xmlns="">
            <p:pic>
              <p:nvPicPr>
                <p:cNvPr id="45" name="Freihand 44">
                  <a:extLst>
                    <a:ext uri="{FF2B5EF4-FFF2-40B4-BE49-F238E27FC236}">
                      <a16:creationId xmlns:a16="http://schemas.microsoft.com/office/drawing/2014/main" id="{BD727AD4-09E6-4F88-A66F-40E5843A126B}"/>
                    </a:ext>
                  </a:extLst>
                </p:cNvPr>
                <p:cNvPicPr/>
                <p:nvPr/>
              </p:nvPicPr>
              <p:blipFill>
                <a:blip r:embed="rId71"/>
                <a:stretch>
                  <a:fillRect/>
                </a:stretch>
              </p:blipFill>
              <p:spPr>
                <a:xfrm>
                  <a:off x="6809333" y="6079387"/>
                  <a:ext cx="144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5044F7E0-1319-4551-9D26-BB5A72D9061B}"/>
                    </a:ext>
                  </a:extLst>
                </p14:cNvPr>
                <p14:cNvContentPartPr/>
                <p14:nvPr/>
              </p14:nvContentPartPr>
              <p14:xfrm>
                <a:off x="6917693" y="5990107"/>
                <a:ext cx="96840" cy="132120"/>
              </p14:xfrm>
            </p:contentPart>
          </mc:Choice>
          <mc:Fallback xmlns="">
            <p:pic>
              <p:nvPicPr>
                <p:cNvPr id="46" name="Freihand 45">
                  <a:extLst>
                    <a:ext uri="{FF2B5EF4-FFF2-40B4-BE49-F238E27FC236}">
                      <a16:creationId xmlns:a16="http://schemas.microsoft.com/office/drawing/2014/main" id="{5044F7E0-1319-4551-9D26-BB5A72D9061B}"/>
                    </a:ext>
                  </a:extLst>
                </p:cNvPr>
                <p:cNvPicPr/>
                <p:nvPr/>
              </p:nvPicPr>
              <p:blipFill>
                <a:blip r:embed="rId73"/>
                <a:stretch>
                  <a:fillRect/>
                </a:stretch>
              </p:blipFill>
              <p:spPr>
                <a:xfrm>
                  <a:off x="6913373" y="5985787"/>
                  <a:ext cx="10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46C8410C-B655-4268-A5AE-F9C1FA522AE1}"/>
                    </a:ext>
                  </a:extLst>
                </p14:cNvPr>
                <p14:cNvContentPartPr/>
                <p14:nvPr/>
              </p14:nvContentPartPr>
              <p14:xfrm>
                <a:off x="7060973" y="5938627"/>
                <a:ext cx="60120" cy="75600"/>
              </p14:xfrm>
            </p:contentPart>
          </mc:Choice>
          <mc:Fallback xmlns="">
            <p:pic>
              <p:nvPicPr>
                <p:cNvPr id="48" name="Freihand 47">
                  <a:extLst>
                    <a:ext uri="{FF2B5EF4-FFF2-40B4-BE49-F238E27FC236}">
                      <a16:creationId xmlns:a16="http://schemas.microsoft.com/office/drawing/2014/main" id="{46C8410C-B655-4268-A5AE-F9C1FA522AE1}"/>
                    </a:ext>
                  </a:extLst>
                </p:cNvPr>
                <p:cNvPicPr/>
                <p:nvPr/>
              </p:nvPicPr>
              <p:blipFill>
                <a:blip r:embed="rId75"/>
                <a:stretch>
                  <a:fillRect/>
                </a:stretch>
              </p:blipFill>
              <p:spPr>
                <a:xfrm>
                  <a:off x="7056653" y="5934307"/>
                  <a:ext cx="68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2A200B10-4A3B-408C-9CC8-1BC045A0CDE4}"/>
                    </a:ext>
                  </a:extLst>
                </p14:cNvPr>
                <p14:cNvContentPartPr/>
                <p14:nvPr/>
              </p14:nvContentPartPr>
              <p14:xfrm>
                <a:off x="7060973" y="5872747"/>
                <a:ext cx="7560" cy="11880"/>
              </p14:xfrm>
            </p:contentPart>
          </mc:Choice>
          <mc:Fallback xmlns="">
            <p:pic>
              <p:nvPicPr>
                <p:cNvPr id="49" name="Freihand 48">
                  <a:extLst>
                    <a:ext uri="{FF2B5EF4-FFF2-40B4-BE49-F238E27FC236}">
                      <a16:creationId xmlns:a16="http://schemas.microsoft.com/office/drawing/2014/main" id="{2A200B10-4A3B-408C-9CC8-1BC045A0CDE4}"/>
                    </a:ext>
                  </a:extLst>
                </p:cNvPr>
                <p:cNvPicPr/>
                <p:nvPr/>
              </p:nvPicPr>
              <p:blipFill>
                <a:blip r:embed="rId77"/>
                <a:stretch>
                  <a:fillRect/>
                </a:stretch>
              </p:blipFill>
              <p:spPr>
                <a:xfrm>
                  <a:off x="7056653" y="5868427"/>
                  <a:ext cx="16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718602AB-0C4B-4071-83A6-273A864D12AC}"/>
                    </a:ext>
                  </a:extLst>
                </p14:cNvPr>
                <p14:cNvContentPartPr/>
                <p14:nvPr/>
              </p14:nvContentPartPr>
              <p14:xfrm>
                <a:off x="7171133" y="5873467"/>
                <a:ext cx="96120" cy="88200"/>
              </p14:xfrm>
            </p:contentPart>
          </mc:Choice>
          <mc:Fallback xmlns="">
            <p:pic>
              <p:nvPicPr>
                <p:cNvPr id="50" name="Freihand 49">
                  <a:extLst>
                    <a:ext uri="{FF2B5EF4-FFF2-40B4-BE49-F238E27FC236}">
                      <a16:creationId xmlns:a16="http://schemas.microsoft.com/office/drawing/2014/main" id="{718602AB-0C4B-4071-83A6-273A864D12AC}"/>
                    </a:ext>
                  </a:extLst>
                </p:cNvPr>
                <p:cNvPicPr/>
                <p:nvPr/>
              </p:nvPicPr>
              <p:blipFill>
                <a:blip r:embed="rId79"/>
                <a:stretch>
                  <a:fillRect/>
                </a:stretch>
              </p:blipFill>
              <p:spPr>
                <a:xfrm>
                  <a:off x="7166813" y="5869147"/>
                  <a:ext cx="10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5C97A6D7-36F8-4C12-AACB-B0326FB9BEDE}"/>
                    </a:ext>
                  </a:extLst>
                </p14:cNvPr>
                <p14:cNvContentPartPr/>
                <p14:nvPr/>
              </p14:nvContentPartPr>
              <p14:xfrm>
                <a:off x="7288853" y="5765467"/>
                <a:ext cx="196920" cy="110160"/>
              </p14:xfrm>
            </p:contentPart>
          </mc:Choice>
          <mc:Fallback xmlns="">
            <p:pic>
              <p:nvPicPr>
                <p:cNvPr id="51" name="Freihand 50">
                  <a:extLst>
                    <a:ext uri="{FF2B5EF4-FFF2-40B4-BE49-F238E27FC236}">
                      <a16:creationId xmlns:a16="http://schemas.microsoft.com/office/drawing/2014/main" id="{5C97A6D7-36F8-4C12-AACB-B0326FB9BEDE}"/>
                    </a:ext>
                  </a:extLst>
                </p:cNvPr>
                <p:cNvPicPr/>
                <p:nvPr/>
              </p:nvPicPr>
              <p:blipFill>
                <a:blip r:embed="rId81"/>
                <a:stretch>
                  <a:fillRect/>
                </a:stretch>
              </p:blipFill>
              <p:spPr>
                <a:xfrm>
                  <a:off x="7284533" y="5761147"/>
                  <a:ext cx="205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B917621F-6B85-4860-850A-451908B8BE5A}"/>
                    </a:ext>
                  </a:extLst>
                </p14:cNvPr>
                <p14:cNvContentPartPr/>
                <p14:nvPr/>
              </p14:nvContentPartPr>
              <p14:xfrm>
                <a:off x="7452653" y="5676547"/>
                <a:ext cx="52920" cy="8280"/>
              </p14:xfrm>
            </p:contentPart>
          </mc:Choice>
          <mc:Fallback xmlns="">
            <p:pic>
              <p:nvPicPr>
                <p:cNvPr id="52" name="Freihand 51">
                  <a:extLst>
                    <a:ext uri="{FF2B5EF4-FFF2-40B4-BE49-F238E27FC236}">
                      <a16:creationId xmlns:a16="http://schemas.microsoft.com/office/drawing/2014/main" id="{B917621F-6B85-4860-850A-451908B8BE5A}"/>
                    </a:ext>
                  </a:extLst>
                </p:cNvPr>
                <p:cNvPicPr/>
                <p:nvPr/>
              </p:nvPicPr>
              <p:blipFill>
                <a:blip r:embed="rId83"/>
                <a:stretch>
                  <a:fillRect/>
                </a:stretch>
              </p:blipFill>
              <p:spPr>
                <a:xfrm>
                  <a:off x="7448333" y="5672227"/>
                  <a:ext cx="61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4FFE9D8B-9E99-4B22-90A3-20B705AF8630}"/>
                    </a:ext>
                  </a:extLst>
                </p14:cNvPr>
                <p14:cNvContentPartPr/>
                <p14:nvPr/>
              </p14:nvContentPartPr>
              <p14:xfrm>
                <a:off x="7487213" y="5674747"/>
                <a:ext cx="152280" cy="133200"/>
              </p14:xfrm>
            </p:contentPart>
          </mc:Choice>
          <mc:Fallback xmlns="">
            <p:pic>
              <p:nvPicPr>
                <p:cNvPr id="53" name="Freihand 52">
                  <a:extLst>
                    <a:ext uri="{FF2B5EF4-FFF2-40B4-BE49-F238E27FC236}">
                      <a16:creationId xmlns:a16="http://schemas.microsoft.com/office/drawing/2014/main" id="{4FFE9D8B-9E99-4B22-90A3-20B705AF8630}"/>
                    </a:ext>
                  </a:extLst>
                </p:cNvPr>
                <p:cNvPicPr/>
                <p:nvPr/>
              </p:nvPicPr>
              <p:blipFill>
                <a:blip r:embed="rId85"/>
                <a:stretch>
                  <a:fillRect/>
                </a:stretch>
              </p:blipFill>
              <p:spPr>
                <a:xfrm>
                  <a:off x="7482893" y="5670427"/>
                  <a:ext cx="160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E3EA0463-35FA-43E5-84F4-CF657313870C}"/>
                    </a:ext>
                  </a:extLst>
                </p14:cNvPr>
                <p14:cNvContentPartPr/>
                <p14:nvPr/>
              </p14:nvContentPartPr>
              <p14:xfrm>
                <a:off x="7655333" y="5461987"/>
                <a:ext cx="451440" cy="248040"/>
              </p14:xfrm>
            </p:contentPart>
          </mc:Choice>
          <mc:Fallback xmlns="">
            <p:pic>
              <p:nvPicPr>
                <p:cNvPr id="54" name="Freihand 53">
                  <a:extLst>
                    <a:ext uri="{FF2B5EF4-FFF2-40B4-BE49-F238E27FC236}">
                      <a16:creationId xmlns:a16="http://schemas.microsoft.com/office/drawing/2014/main" id="{E3EA0463-35FA-43E5-84F4-CF657313870C}"/>
                    </a:ext>
                  </a:extLst>
                </p:cNvPr>
                <p:cNvPicPr/>
                <p:nvPr/>
              </p:nvPicPr>
              <p:blipFill>
                <a:blip r:embed="rId87"/>
                <a:stretch>
                  <a:fillRect/>
                </a:stretch>
              </p:blipFill>
              <p:spPr>
                <a:xfrm>
                  <a:off x="7651013" y="5457667"/>
                  <a:ext cx="460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AD545C3A-6CD9-4F2F-838C-5778E99AB83D}"/>
                    </a:ext>
                  </a:extLst>
                </p14:cNvPr>
                <p14:cNvContentPartPr/>
                <p14:nvPr/>
              </p14:nvContentPartPr>
              <p14:xfrm>
                <a:off x="6779453" y="6331387"/>
                <a:ext cx="213120" cy="240120"/>
              </p14:xfrm>
            </p:contentPart>
          </mc:Choice>
          <mc:Fallback xmlns="">
            <p:pic>
              <p:nvPicPr>
                <p:cNvPr id="56" name="Freihand 55">
                  <a:extLst>
                    <a:ext uri="{FF2B5EF4-FFF2-40B4-BE49-F238E27FC236}">
                      <a16:creationId xmlns:a16="http://schemas.microsoft.com/office/drawing/2014/main" id="{AD545C3A-6CD9-4F2F-838C-5778E99AB83D}"/>
                    </a:ext>
                  </a:extLst>
                </p:cNvPr>
                <p:cNvPicPr/>
                <p:nvPr/>
              </p:nvPicPr>
              <p:blipFill>
                <a:blip r:embed="rId89"/>
                <a:stretch>
                  <a:fillRect/>
                </a:stretch>
              </p:blipFill>
              <p:spPr>
                <a:xfrm>
                  <a:off x="6775133" y="6327067"/>
                  <a:ext cx="221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D43DC0F6-5FC4-4652-AFA8-B540F14CC540}"/>
                    </a:ext>
                  </a:extLst>
                </p14:cNvPr>
                <p14:cNvContentPartPr/>
                <p14:nvPr/>
              </p14:nvContentPartPr>
              <p14:xfrm>
                <a:off x="7018853" y="6164707"/>
                <a:ext cx="192600" cy="239760"/>
              </p14:xfrm>
            </p:contentPart>
          </mc:Choice>
          <mc:Fallback xmlns="">
            <p:pic>
              <p:nvPicPr>
                <p:cNvPr id="57" name="Freihand 56">
                  <a:extLst>
                    <a:ext uri="{FF2B5EF4-FFF2-40B4-BE49-F238E27FC236}">
                      <a16:creationId xmlns:a16="http://schemas.microsoft.com/office/drawing/2014/main" id="{D43DC0F6-5FC4-4652-AFA8-B540F14CC540}"/>
                    </a:ext>
                  </a:extLst>
                </p:cNvPr>
                <p:cNvPicPr/>
                <p:nvPr/>
              </p:nvPicPr>
              <p:blipFill>
                <a:blip r:embed="rId91"/>
                <a:stretch>
                  <a:fillRect/>
                </a:stretch>
              </p:blipFill>
              <p:spPr>
                <a:xfrm>
                  <a:off x="7014533" y="6160387"/>
                  <a:ext cx="201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3AD0BFCA-DCB9-49FC-8AC7-2601686B8D29}"/>
                    </a:ext>
                  </a:extLst>
                </p14:cNvPr>
                <p14:cNvContentPartPr/>
                <p14:nvPr/>
              </p14:nvContentPartPr>
              <p14:xfrm>
                <a:off x="7168253" y="6068947"/>
                <a:ext cx="141120" cy="278280"/>
              </p14:xfrm>
            </p:contentPart>
          </mc:Choice>
          <mc:Fallback xmlns="">
            <p:pic>
              <p:nvPicPr>
                <p:cNvPr id="58" name="Freihand 57">
                  <a:extLst>
                    <a:ext uri="{FF2B5EF4-FFF2-40B4-BE49-F238E27FC236}">
                      <a16:creationId xmlns:a16="http://schemas.microsoft.com/office/drawing/2014/main" id="{3AD0BFCA-DCB9-49FC-8AC7-2601686B8D29}"/>
                    </a:ext>
                  </a:extLst>
                </p:cNvPr>
                <p:cNvPicPr/>
                <p:nvPr/>
              </p:nvPicPr>
              <p:blipFill>
                <a:blip r:embed="rId93"/>
                <a:stretch>
                  <a:fillRect/>
                </a:stretch>
              </p:blipFill>
              <p:spPr>
                <a:xfrm>
                  <a:off x="7163933" y="6064627"/>
                  <a:ext cx="1497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283F7EE3-D265-4662-A55B-15E4DE4EF154}"/>
                    </a:ext>
                  </a:extLst>
                </p14:cNvPr>
                <p14:cNvContentPartPr/>
                <p14:nvPr/>
              </p14:nvContentPartPr>
              <p14:xfrm>
                <a:off x="7365533" y="6112867"/>
                <a:ext cx="167040" cy="131400"/>
              </p14:xfrm>
            </p:contentPart>
          </mc:Choice>
          <mc:Fallback xmlns="">
            <p:pic>
              <p:nvPicPr>
                <p:cNvPr id="59" name="Freihand 58">
                  <a:extLst>
                    <a:ext uri="{FF2B5EF4-FFF2-40B4-BE49-F238E27FC236}">
                      <a16:creationId xmlns:a16="http://schemas.microsoft.com/office/drawing/2014/main" id="{283F7EE3-D265-4662-A55B-15E4DE4EF154}"/>
                    </a:ext>
                  </a:extLst>
                </p:cNvPr>
                <p:cNvPicPr/>
                <p:nvPr/>
              </p:nvPicPr>
              <p:blipFill>
                <a:blip r:embed="rId95"/>
                <a:stretch>
                  <a:fillRect/>
                </a:stretch>
              </p:blipFill>
              <p:spPr>
                <a:xfrm>
                  <a:off x="7361213" y="6108547"/>
                  <a:ext cx="175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A8C553E2-6F21-46B8-B8B6-CF11E35071E3}"/>
                    </a:ext>
                  </a:extLst>
                </p14:cNvPr>
                <p14:cNvContentPartPr/>
                <p14:nvPr/>
              </p14:nvContentPartPr>
              <p14:xfrm>
                <a:off x="7506293" y="6051667"/>
                <a:ext cx="110520" cy="131040"/>
              </p14:xfrm>
            </p:contentPart>
          </mc:Choice>
          <mc:Fallback xmlns="">
            <p:pic>
              <p:nvPicPr>
                <p:cNvPr id="60" name="Freihand 59">
                  <a:extLst>
                    <a:ext uri="{FF2B5EF4-FFF2-40B4-BE49-F238E27FC236}">
                      <a16:creationId xmlns:a16="http://schemas.microsoft.com/office/drawing/2014/main" id="{A8C553E2-6F21-46B8-B8B6-CF11E35071E3}"/>
                    </a:ext>
                  </a:extLst>
                </p:cNvPr>
                <p:cNvPicPr/>
                <p:nvPr/>
              </p:nvPicPr>
              <p:blipFill>
                <a:blip r:embed="rId97"/>
                <a:stretch>
                  <a:fillRect/>
                </a:stretch>
              </p:blipFill>
              <p:spPr>
                <a:xfrm>
                  <a:off x="7501973" y="6047347"/>
                  <a:ext cx="119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7E714685-460B-4D92-A957-7ECB30623679}"/>
                    </a:ext>
                  </a:extLst>
                </p14:cNvPr>
                <p14:cNvContentPartPr/>
                <p14:nvPr/>
              </p14:nvContentPartPr>
              <p14:xfrm>
                <a:off x="7620053" y="5857267"/>
                <a:ext cx="120960" cy="263160"/>
              </p14:xfrm>
            </p:contentPart>
          </mc:Choice>
          <mc:Fallback xmlns="">
            <p:pic>
              <p:nvPicPr>
                <p:cNvPr id="61" name="Freihand 60">
                  <a:extLst>
                    <a:ext uri="{FF2B5EF4-FFF2-40B4-BE49-F238E27FC236}">
                      <a16:creationId xmlns:a16="http://schemas.microsoft.com/office/drawing/2014/main" id="{7E714685-460B-4D92-A957-7ECB30623679}"/>
                    </a:ext>
                  </a:extLst>
                </p:cNvPr>
                <p:cNvPicPr/>
                <p:nvPr/>
              </p:nvPicPr>
              <p:blipFill>
                <a:blip r:embed="rId99"/>
                <a:stretch>
                  <a:fillRect/>
                </a:stretch>
              </p:blipFill>
              <p:spPr>
                <a:xfrm>
                  <a:off x="7615733" y="5852947"/>
                  <a:ext cx="1296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EAAF79E0-8D75-4971-9295-0CB2C975A7F4}"/>
                    </a:ext>
                  </a:extLst>
                </p14:cNvPr>
                <p14:cNvContentPartPr/>
                <p14:nvPr/>
              </p14:nvContentPartPr>
              <p14:xfrm>
                <a:off x="7755773" y="5681947"/>
                <a:ext cx="443520" cy="444600"/>
              </p14:xfrm>
            </p:contentPart>
          </mc:Choice>
          <mc:Fallback xmlns="">
            <p:pic>
              <p:nvPicPr>
                <p:cNvPr id="62" name="Freihand 61">
                  <a:extLst>
                    <a:ext uri="{FF2B5EF4-FFF2-40B4-BE49-F238E27FC236}">
                      <a16:creationId xmlns:a16="http://schemas.microsoft.com/office/drawing/2014/main" id="{EAAF79E0-8D75-4971-9295-0CB2C975A7F4}"/>
                    </a:ext>
                  </a:extLst>
                </p:cNvPr>
                <p:cNvPicPr/>
                <p:nvPr/>
              </p:nvPicPr>
              <p:blipFill>
                <a:blip r:embed="rId101"/>
                <a:stretch>
                  <a:fillRect/>
                </a:stretch>
              </p:blipFill>
              <p:spPr>
                <a:xfrm>
                  <a:off x="7751453" y="5677627"/>
                  <a:ext cx="4521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F794FA8C-0760-4511-8BBD-3747410AD1FD}"/>
                    </a:ext>
                  </a:extLst>
                </p14:cNvPr>
                <p14:cNvContentPartPr/>
                <p14:nvPr/>
              </p14:nvContentPartPr>
              <p14:xfrm>
                <a:off x="8153933" y="5483587"/>
                <a:ext cx="263160" cy="317520"/>
              </p14:xfrm>
            </p:contentPart>
          </mc:Choice>
          <mc:Fallback xmlns="">
            <p:pic>
              <p:nvPicPr>
                <p:cNvPr id="63" name="Freihand 62">
                  <a:extLst>
                    <a:ext uri="{FF2B5EF4-FFF2-40B4-BE49-F238E27FC236}">
                      <a16:creationId xmlns:a16="http://schemas.microsoft.com/office/drawing/2014/main" id="{F794FA8C-0760-4511-8BBD-3747410AD1FD}"/>
                    </a:ext>
                  </a:extLst>
                </p:cNvPr>
                <p:cNvPicPr/>
                <p:nvPr/>
              </p:nvPicPr>
              <p:blipFill>
                <a:blip r:embed="rId103"/>
                <a:stretch>
                  <a:fillRect/>
                </a:stretch>
              </p:blipFill>
              <p:spPr>
                <a:xfrm>
                  <a:off x="8149613" y="5479267"/>
                  <a:ext cx="2718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7E7BB90B-5D48-45BE-B524-96D47F91C767}"/>
                    </a:ext>
                  </a:extLst>
                </p14:cNvPr>
                <p14:cNvContentPartPr/>
                <p14:nvPr/>
              </p14:nvContentPartPr>
              <p14:xfrm>
                <a:off x="8338613" y="5462347"/>
                <a:ext cx="137160" cy="177840"/>
              </p14:xfrm>
            </p:contentPart>
          </mc:Choice>
          <mc:Fallback xmlns="">
            <p:pic>
              <p:nvPicPr>
                <p:cNvPr id="64" name="Freihand 63">
                  <a:extLst>
                    <a:ext uri="{FF2B5EF4-FFF2-40B4-BE49-F238E27FC236}">
                      <a16:creationId xmlns:a16="http://schemas.microsoft.com/office/drawing/2014/main" id="{7E7BB90B-5D48-45BE-B524-96D47F91C767}"/>
                    </a:ext>
                  </a:extLst>
                </p:cNvPr>
                <p:cNvPicPr/>
                <p:nvPr/>
              </p:nvPicPr>
              <p:blipFill>
                <a:blip r:embed="rId105"/>
                <a:stretch>
                  <a:fillRect/>
                </a:stretch>
              </p:blipFill>
              <p:spPr>
                <a:xfrm>
                  <a:off x="8334293" y="5458027"/>
                  <a:ext cx="145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D1182FD8-3514-4B16-8C84-D009C61F03B2}"/>
                    </a:ext>
                  </a:extLst>
                </p14:cNvPr>
                <p14:cNvContentPartPr/>
                <p14:nvPr/>
              </p14:nvContentPartPr>
              <p14:xfrm>
                <a:off x="8499173" y="5557747"/>
                <a:ext cx="61560" cy="54720"/>
              </p14:xfrm>
            </p:contentPart>
          </mc:Choice>
          <mc:Fallback xmlns="">
            <p:pic>
              <p:nvPicPr>
                <p:cNvPr id="65" name="Freihand 64">
                  <a:extLst>
                    <a:ext uri="{FF2B5EF4-FFF2-40B4-BE49-F238E27FC236}">
                      <a16:creationId xmlns:a16="http://schemas.microsoft.com/office/drawing/2014/main" id="{D1182FD8-3514-4B16-8C84-D009C61F03B2}"/>
                    </a:ext>
                  </a:extLst>
                </p:cNvPr>
                <p:cNvPicPr/>
                <p:nvPr/>
              </p:nvPicPr>
              <p:blipFill>
                <a:blip r:embed="rId107"/>
                <a:stretch>
                  <a:fillRect/>
                </a:stretch>
              </p:blipFill>
              <p:spPr>
                <a:xfrm>
                  <a:off x="8494853" y="5553427"/>
                  <a:ext cx="70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FC1C0B68-BC83-4C70-9885-1F6D936F240C}"/>
                    </a:ext>
                  </a:extLst>
                </p14:cNvPr>
                <p14:cNvContentPartPr/>
                <p14:nvPr/>
              </p14:nvContentPartPr>
              <p14:xfrm>
                <a:off x="7073933" y="5699227"/>
                <a:ext cx="1321920" cy="819360"/>
              </p14:xfrm>
            </p:contentPart>
          </mc:Choice>
          <mc:Fallback xmlns="">
            <p:pic>
              <p:nvPicPr>
                <p:cNvPr id="67" name="Freihand 66">
                  <a:extLst>
                    <a:ext uri="{FF2B5EF4-FFF2-40B4-BE49-F238E27FC236}">
                      <a16:creationId xmlns:a16="http://schemas.microsoft.com/office/drawing/2014/main" id="{FC1C0B68-BC83-4C70-9885-1F6D936F240C}"/>
                    </a:ext>
                  </a:extLst>
                </p:cNvPr>
                <p:cNvPicPr/>
                <p:nvPr/>
              </p:nvPicPr>
              <p:blipFill>
                <a:blip r:embed="rId109"/>
                <a:stretch>
                  <a:fillRect/>
                </a:stretch>
              </p:blipFill>
              <p:spPr>
                <a:xfrm>
                  <a:off x="7069613" y="5694907"/>
                  <a:ext cx="1330560" cy="82800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3923</Words>
  <Application>Microsoft Office PowerPoint</Application>
  <PresentationFormat>Breitbild</PresentationFormat>
  <Paragraphs>591</Paragraphs>
  <Slides>59</Slides>
  <Notes>59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59</vt:i4>
      </vt:variant>
    </vt:vector>
  </HeadingPairs>
  <TitlesOfParts>
    <vt:vector size="67"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269</cp:revision>
  <cp:lastPrinted>2022-03-02T20:18:27Z</cp:lastPrinted>
  <dcterms:created xsi:type="dcterms:W3CDTF">2022-03-01T20:52:11Z</dcterms:created>
  <dcterms:modified xsi:type="dcterms:W3CDTF">2025-04-30T07:47:40Z</dcterms:modified>
</cp:coreProperties>
</file>